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3" r:id="rId1"/>
  </p:sldMasterIdLst>
  <p:sldIdLst>
    <p:sldId id="256" r:id="rId2"/>
    <p:sldId id="275" r:id="rId3"/>
    <p:sldId id="272" r:id="rId4"/>
    <p:sldId id="257" r:id="rId5"/>
    <p:sldId id="276" r:id="rId6"/>
    <p:sldId id="277" r:id="rId7"/>
    <p:sldId id="278" r:id="rId8"/>
    <p:sldId id="279" r:id="rId9"/>
    <p:sldId id="280" r:id="rId10"/>
    <p:sldId id="281" r:id="rId11"/>
    <p:sldId id="282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5574"/>
  </p:normalViewPr>
  <p:slideViewPr>
    <p:cSldViewPr snapToGrid="0">
      <p:cViewPr>
        <p:scale>
          <a:sx n="121" d="100"/>
          <a:sy n="121" d="100"/>
        </p:scale>
        <p:origin x="144" y="-4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BC8201C-CA57-3F4E-8AA4-0BFFC923D161}" type="doc">
      <dgm:prSet loTypeId="urn:microsoft.com/office/officeart/2008/layout/CircularPictureCallout" loCatId="relationship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AF6E9BB-D37A-E14B-A05B-F94EEEFA8CC8}">
      <dgm:prSet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You</a:t>
          </a:r>
        </a:p>
      </dgm:t>
    </dgm:pt>
    <dgm:pt modelId="{633F0765-3BBC-5C4E-B943-8341834CC8C9}" type="parTrans" cxnId="{329A8A80-D955-BB4B-B7CC-FB5A7B10EA72}">
      <dgm:prSet/>
      <dgm:spPr/>
      <dgm:t>
        <a:bodyPr/>
        <a:lstStyle/>
        <a:p>
          <a:endParaRPr lang="en-US"/>
        </a:p>
      </dgm:t>
    </dgm:pt>
    <dgm:pt modelId="{17A97223-A92D-C54A-ACD2-A670A3156783}" type="sibTrans" cxnId="{329A8A80-D955-BB4B-B7CC-FB5A7B10EA72}">
      <dgm:prSet/>
      <dgm:spPr/>
      <dgm:t>
        <a:bodyPr/>
        <a:lstStyle/>
        <a:p>
          <a:endParaRPr lang="en-US"/>
        </a:p>
      </dgm:t>
    </dgm:pt>
    <dgm:pt modelId="{213AAD36-FFB2-D44B-A4B2-DF6C61F1280D}">
      <dgm:prSet phldrT="[Text]"/>
      <dgm:spPr/>
      <dgm:t>
        <a:bodyPr/>
        <a:lstStyle/>
        <a:p>
          <a:r>
            <a:rPr lang="en-US" dirty="0"/>
            <a:t>________</a:t>
          </a:r>
        </a:p>
      </dgm:t>
    </dgm:pt>
    <dgm:pt modelId="{CCB0A2BD-D149-C843-A832-2E2EEBEE3968}" type="parTrans" cxnId="{220FB61B-722F-AE44-891D-36E0D4722197}">
      <dgm:prSet/>
      <dgm:spPr/>
      <dgm:t>
        <a:bodyPr/>
        <a:lstStyle/>
        <a:p>
          <a:endParaRPr lang="en-US"/>
        </a:p>
      </dgm:t>
    </dgm:pt>
    <dgm:pt modelId="{D6440FC6-88F2-0445-8109-F189894C0579}" type="sibTrans" cxnId="{220FB61B-722F-AE44-891D-36E0D4722197}">
      <dgm:prSet/>
      <dgm:spPr/>
      <dgm:t>
        <a:bodyPr/>
        <a:lstStyle/>
        <a:p>
          <a:endParaRPr lang="en-US"/>
        </a:p>
      </dgm:t>
    </dgm:pt>
    <dgm:pt modelId="{13F0C6AB-0090-2E47-A7C2-6CC613233057}">
      <dgm:prSet phldrT="[Text]"/>
      <dgm:spPr/>
      <dgm:t>
        <a:bodyPr/>
        <a:lstStyle/>
        <a:p>
          <a:r>
            <a:rPr lang="en-US" dirty="0"/>
            <a:t>_________</a:t>
          </a:r>
        </a:p>
      </dgm:t>
    </dgm:pt>
    <dgm:pt modelId="{495EF673-D76B-644D-8F8E-DE6E705F019C}" type="parTrans" cxnId="{0303D050-3BD5-BA42-BD13-0893A018739D}">
      <dgm:prSet/>
      <dgm:spPr/>
      <dgm:t>
        <a:bodyPr/>
        <a:lstStyle/>
        <a:p>
          <a:endParaRPr lang="en-US"/>
        </a:p>
      </dgm:t>
    </dgm:pt>
    <dgm:pt modelId="{8ADE1305-FBD7-6B47-98A0-5946AC46406A}" type="sibTrans" cxnId="{0303D050-3BD5-BA42-BD13-0893A018739D}">
      <dgm:prSet/>
      <dgm:spPr/>
      <dgm:t>
        <a:bodyPr/>
        <a:lstStyle/>
        <a:p>
          <a:endParaRPr lang="en-US"/>
        </a:p>
      </dgm:t>
    </dgm:pt>
    <dgm:pt modelId="{095D5F89-EB2B-3046-B002-79D1AE30D234}">
      <dgm:prSet phldrT="[Text]"/>
      <dgm:spPr/>
      <dgm:t>
        <a:bodyPr/>
        <a:lstStyle/>
        <a:p>
          <a:r>
            <a:rPr lang="en-US" dirty="0"/>
            <a:t>________</a:t>
          </a:r>
        </a:p>
      </dgm:t>
    </dgm:pt>
    <dgm:pt modelId="{CD1D3F15-75D1-3E48-ACFA-D9B603627E85}" type="parTrans" cxnId="{8E4B0E5C-E0A2-0745-A86D-014A8572CBD2}">
      <dgm:prSet/>
      <dgm:spPr/>
      <dgm:t>
        <a:bodyPr/>
        <a:lstStyle/>
        <a:p>
          <a:endParaRPr lang="en-US"/>
        </a:p>
      </dgm:t>
    </dgm:pt>
    <dgm:pt modelId="{F376E35F-F062-D54D-B157-DCF1D95B8762}" type="sibTrans" cxnId="{8E4B0E5C-E0A2-0745-A86D-014A8572CBD2}">
      <dgm:prSet/>
      <dgm:spPr/>
      <dgm:t>
        <a:bodyPr/>
        <a:lstStyle/>
        <a:p>
          <a:endParaRPr lang="en-US"/>
        </a:p>
      </dgm:t>
    </dgm:pt>
    <dgm:pt modelId="{2C740C2D-2FE4-6D45-AC36-380AFCD4AF9E}" type="pres">
      <dgm:prSet presAssocID="{3BC8201C-CA57-3F4E-8AA4-0BFFC923D161}" presName="Name0" presStyleCnt="0">
        <dgm:presLayoutVars>
          <dgm:chMax val="7"/>
          <dgm:chPref val="7"/>
          <dgm:dir/>
        </dgm:presLayoutVars>
      </dgm:prSet>
      <dgm:spPr/>
    </dgm:pt>
    <dgm:pt modelId="{5F0DABC7-D844-4648-920E-35CF398B0534}" type="pres">
      <dgm:prSet presAssocID="{3BC8201C-CA57-3F4E-8AA4-0BFFC923D161}" presName="Name1" presStyleCnt="0"/>
      <dgm:spPr/>
    </dgm:pt>
    <dgm:pt modelId="{9F23AC28-23EC-8F4F-8596-D876C5F574B7}" type="pres">
      <dgm:prSet presAssocID="{17A97223-A92D-C54A-ACD2-A670A3156783}" presName="picture_1" presStyleCnt="0"/>
      <dgm:spPr/>
    </dgm:pt>
    <dgm:pt modelId="{6EEEB793-3C4D-E54E-8898-003BBB8B574E}" type="pres">
      <dgm:prSet presAssocID="{17A97223-A92D-C54A-ACD2-A670A3156783}" presName="pictureRepeatNode" presStyleLbl="alignImgPlace1" presStyleIdx="0" presStyleCnt="4" custLinFactNeighborX="-935" custLinFactNeighborY="624"/>
      <dgm:spPr/>
    </dgm:pt>
    <dgm:pt modelId="{85885CCA-A84B-5C4B-9AA8-3FCF66264081}" type="pres">
      <dgm:prSet presAssocID="{9AF6E9BB-D37A-E14B-A05B-F94EEEFA8CC8}" presName="text_1" presStyleLbl="node1" presStyleIdx="0" presStyleCnt="0" custLinFactNeighborX="-2436" custLinFactNeighborY="-65198">
        <dgm:presLayoutVars>
          <dgm:bulletEnabled val="1"/>
        </dgm:presLayoutVars>
      </dgm:prSet>
      <dgm:spPr/>
    </dgm:pt>
    <dgm:pt modelId="{5B6100F5-66FF-A74E-8AEA-AA43844B373B}" type="pres">
      <dgm:prSet presAssocID="{D6440FC6-88F2-0445-8109-F189894C0579}" presName="picture_2" presStyleCnt="0"/>
      <dgm:spPr/>
    </dgm:pt>
    <dgm:pt modelId="{60F03E2E-FE46-EB47-8366-AA9D3F2D07D1}" type="pres">
      <dgm:prSet presAssocID="{D6440FC6-88F2-0445-8109-F189894C0579}" presName="pictureRepeatNode" presStyleLbl="alignImgPlace1" presStyleIdx="1" presStyleCnt="4"/>
      <dgm:spPr/>
    </dgm:pt>
    <dgm:pt modelId="{064EF80B-FDDB-B54E-BE53-0EE300ADFB67}" type="pres">
      <dgm:prSet presAssocID="{213AAD36-FFB2-D44B-A4B2-DF6C61F1280D}" presName="line_2" presStyleLbl="parChTrans1D1" presStyleIdx="0" presStyleCnt="3"/>
      <dgm:spPr/>
    </dgm:pt>
    <dgm:pt modelId="{1B34C9A2-0273-5046-BEB3-D8F29DB80DD1}" type="pres">
      <dgm:prSet presAssocID="{213AAD36-FFB2-D44B-A4B2-DF6C61F1280D}" presName="textparent_2" presStyleLbl="node1" presStyleIdx="0" presStyleCnt="0"/>
      <dgm:spPr/>
    </dgm:pt>
    <dgm:pt modelId="{5C2787E8-4EA7-BD42-90A3-3DFD0FE20E7E}" type="pres">
      <dgm:prSet presAssocID="{213AAD36-FFB2-D44B-A4B2-DF6C61F1280D}" presName="text_2" presStyleLbl="revTx" presStyleIdx="0" presStyleCnt="3">
        <dgm:presLayoutVars>
          <dgm:bulletEnabled val="1"/>
        </dgm:presLayoutVars>
      </dgm:prSet>
      <dgm:spPr/>
    </dgm:pt>
    <dgm:pt modelId="{F5A66C91-8544-6644-90B6-9E85FCC72A48}" type="pres">
      <dgm:prSet presAssocID="{8ADE1305-FBD7-6B47-98A0-5946AC46406A}" presName="picture_3" presStyleCnt="0"/>
      <dgm:spPr/>
    </dgm:pt>
    <dgm:pt modelId="{CB529B1E-9FCF-134E-8156-73EB4A5A54E9}" type="pres">
      <dgm:prSet presAssocID="{8ADE1305-FBD7-6B47-98A0-5946AC46406A}" presName="pictureRepeatNode" presStyleLbl="alignImgPlace1" presStyleIdx="2" presStyleCnt="4"/>
      <dgm:spPr/>
    </dgm:pt>
    <dgm:pt modelId="{95F2A27B-F9EC-634B-87EC-FAAD7669470A}" type="pres">
      <dgm:prSet presAssocID="{13F0C6AB-0090-2E47-A7C2-6CC613233057}" presName="line_3" presStyleLbl="parChTrans1D1" presStyleIdx="1" presStyleCnt="3"/>
      <dgm:spPr/>
    </dgm:pt>
    <dgm:pt modelId="{946C32CD-5342-874E-A838-AF4790932C69}" type="pres">
      <dgm:prSet presAssocID="{13F0C6AB-0090-2E47-A7C2-6CC613233057}" presName="textparent_3" presStyleLbl="node1" presStyleIdx="0" presStyleCnt="0"/>
      <dgm:spPr/>
    </dgm:pt>
    <dgm:pt modelId="{DD7FC21A-5801-CF4C-ABCD-3DE5B160F5DE}" type="pres">
      <dgm:prSet presAssocID="{13F0C6AB-0090-2E47-A7C2-6CC613233057}" presName="text_3" presStyleLbl="revTx" presStyleIdx="1" presStyleCnt="3">
        <dgm:presLayoutVars>
          <dgm:bulletEnabled val="1"/>
        </dgm:presLayoutVars>
      </dgm:prSet>
      <dgm:spPr/>
    </dgm:pt>
    <dgm:pt modelId="{37ADD0E0-66FA-FA4A-80D6-301763B29B56}" type="pres">
      <dgm:prSet presAssocID="{F376E35F-F062-D54D-B157-DCF1D95B8762}" presName="picture_4" presStyleCnt="0"/>
      <dgm:spPr/>
    </dgm:pt>
    <dgm:pt modelId="{8E217DFE-11F1-0840-9F57-7E0512D1CC9D}" type="pres">
      <dgm:prSet presAssocID="{F376E35F-F062-D54D-B157-DCF1D95B8762}" presName="pictureRepeatNode" presStyleLbl="alignImgPlace1" presStyleIdx="3" presStyleCnt="4"/>
      <dgm:spPr/>
    </dgm:pt>
    <dgm:pt modelId="{2D1DC103-F54C-664A-88BF-6134E3D4E5D2}" type="pres">
      <dgm:prSet presAssocID="{095D5F89-EB2B-3046-B002-79D1AE30D234}" presName="line_4" presStyleLbl="parChTrans1D1" presStyleIdx="2" presStyleCnt="3"/>
      <dgm:spPr/>
    </dgm:pt>
    <dgm:pt modelId="{76B0FC69-D701-8C4D-A841-04E962191592}" type="pres">
      <dgm:prSet presAssocID="{095D5F89-EB2B-3046-B002-79D1AE30D234}" presName="textparent_4" presStyleLbl="node1" presStyleIdx="0" presStyleCnt="0"/>
      <dgm:spPr/>
    </dgm:pt>
    <dgm:pt modelId="{FCD8BFA0-40D2-024E-9815-7FE72F351786}" type="pres">
      <dgm:prSet presAssocID="{095D5F89-EB2B-3046-B002-79D1AE30D234}" presName="text_4" presStyleLbl="revTx" presStyleIdx="2" presStyleCnt="3">
        <dgm:presLayoutVars>
          <dgm:bulletEnabled val="1"/>
        </dgm:presLayoutVars>
      </dgm:prSet>
      <dgm:spPr/>
    </dgm:pt>
  </dgm:ptLst>
  <dgm:cxnLst>
    <dgm:cxn modelId="{A076C300-248A-D544-877F-C744D68BF37C}" type="presOf" srcId="{8ADE1305-FBD7-6B47-98A0-5946AC46406A}" destId="{CB529B1E-9FCF-134E-8156-73EB4A5A54E9}" srcOrd="0" destOrd="0" presId="urn:microsoft.com/office/officeart/2008/layout/CircularPictureCallout"/>
    <dgm:cxn modelId="{DD2C8914-0599-1D41-BE2B-AE2EC96E3EB7}" type="presOf" srcId="{213AAD36-FFB2-D44B-A4B2-DF6C61F1280D}" destId="{5C2787E8-4EA7-BD42-90A3-3DFD0FE20E7E}" srcOrd="0" destOrd="0" presId="urn:microsoft.com/office/officeart/2008/layout/CircularPictureCallout"/>
    <dgm:cxn modelId="{6684191A-07BF-3341-9FFE-A9CCFFAE9FE1}" type="presOf" srcId="{13F0C6AB-0090-2E47-A7C2-6CC613233057}" destId="{DD7FC21A-5801-CF4C-ABCD-3DE5B160F5DE}" srcOrd="0" destOrd="0" presId="urn:microsoft.com/office/officeart/2008/layout/CircularPictureCallout"/>
    <dgm:cxn modelId="{220FB61B-722F-AE44-891D-36E0D4722197}" srcId="{3BC8201C-CA57-3F4E-8AA4-0BFFC923D161}" destId="{213AAD36-FFB2-D44B-A4B2-DF6C61F1280D}" srcOrd="1" destOrd="0" parTransId="{CCB0A2BD-D149-C843-A832-2E2EEBEE3968}" sibTransId="{D6440FC6-88F2-0445-8109-F189894C0579}"/>
    <dgm:cxn modelId="{ECA4E54B-D6A5-0542-8C83-566AC9804B91}" type="presOf" srcId="{3BC8201C-CA57-3F4E-8AA4-0BFFC923D161}" destId="{2C740C2D-2FE4-6D45-AC36-380AFCD4AF9E}" srcOrd="0" destOrd="0" presId="urn:microsoft.com/office/officeart/2008/layout/CircularPictureCallout"/>
    <dgm:cxn modelId="{0303D050-3BD5-BA42-BD13-0893A018739D}" srcId="{3BC8201C-CA57-3F4E-8AA4-0BFFC923D161}" destId="{13F0C6AB-0090-2E47-A7C2-6CC613233057}" srcOrd="2" destOrd="0" parTransId="{495EF673-D76B-644D-8F8E-DE6E705F019C}" sibTransId="{8ADE1305-FBD7-6B47-98A0-5946AC46406A}"/>
    <dgm:cxn modelId="{8E4B0E5C-E0A2-0745-A86D-014A8572CBD2}" srcId="{3BC8201C-CA57-3F4E-8AA4-0BFFC923D161}" destId="{095D5F89-EB2B-3046-B002-79D1AE30D234}" srcOrd="3" destOrd="0" parTransId="{CD1D3F15-75D1-3E48-ACFA-D9B603627E85}" sibTransId="{F376E35F-F062-D54D-B157-DCF1D95B8762}"/>
    <dgm:cxn modelId="{A27D1461-8B38-2E45-B68E-2ECB36A006B5}" type="presOf" srcId="{17A97223-A92D-C54A-ACD2-A670A3156783}" destId="{6EEEB793-3C4D-E54E-8898-003BBB8B574E}" srcOrd="0" destOrd="0" presId="urn:microsoft.com/office/officeart/2008/layout/CircularPictureCallout"/>
    <dgm:cxn modelId="{9A79777A-41E0-574C-8A2C-720B6CE3C819}" type="presOf" srcId="{D6440FC6-88F2-0445-8109-F189894C0579}" destId="{60F03E2E-FE46-EB47-8366-AA9D3F2D07D1}" srcOrd="0" destOrd="0" presId="urn:microsoft.com/office/officeart/2008/layout/CircularPictureCallout"/>
    <dgm:cxn modelId="{329A8A80-D955-BB4B-B7CC-FB5A7B10EA72}" srcId="{3BC8201C-CA57-3F4E-8AA4-0BFFC923D161}" destId="{9AF6E9BB-D37A-E14B-A05B-F94EEEFA8CC8}" srcOrd="0" destOrd="0" parTransId="{633F0765-3BBC-5C4E-B943-8341834CC8C9}" sibTransId="{17A97223-A92D-C54A-ACD2-A670A3156783}"/>
    <dgm:cxn modelId="{CF044E83-D63B-DE49-B988-E2DF88441312}" type="presOf" srcId="{F376E35F-F062-D54D-B157-DCF1D95B8762}" destId="{8E217DFE-11F1-0840-9F57-7E0512D1CC9D}" srcOrd="0" destOrd="0" presId="urn:microsoft.com/office/officeart/2008/layout/CircularPictureCallout"/>
    <dgm:cxn modelId="{E97AF68B-9435-CC4B-BD75-99D859CD1AEC}" type="presOf" srcId="{095D5F89-EB2B-3046-B002-79D1AE30D234}" destId="{FCD8BFA0-40D2-024E-9815-7FE72F351786}" srcOrd="0" destOrd="0" presId="urn:microsoft.com/office/officeart/2008/layout/CircularPictureCallout"/>
    <dgm:cxn modelId="{B79D06CF-039B-D546-B739-3F7D181D0C8F}" type="presOf" srcId="{9AF6E9BB-D37A-E14B-A05B-F94EEEFA8CC8}" destId="{85885CCA-A84B-5C4B-9AA8-3FCF66264081}" srcOrd="0" destOrd="0" presId="urn:microsoft.com/office/officeart/2008/layout/CircularPictureCallout"/>
    <dgm:cxn modelId="{1C56F57E-78D3-5A41-B369-1B2EE4B73986}" type="presParOf" srcId="{2C740C2D-2FE4-6D45-AC36-380AFCD4AF9E}" destId="{5F0DABC7-D844-4648-920E-35CF398B0534}" srcOrd="0" destOrd="0" presId="urn:microsoft.com/office/officeart/2008/layout/CircularPictureCallout"/>
    <dgm:cxn modelId="{54F38B57-EE09-824D-90D2-7027A23BA852}" type="presParOf" srcId="{5F0DABC7-D844-4648-920E-35CF398B0534}" destId="{9F23AC28-23EC-8F4F-8596-D876C5F574B7}" srcOrd="0" destOrd="0" presId="urn:microsoft.com/office/officeart/2008/layout/CircularPictureCallout"/>
    <dgm:cxn modelId="{CE880632-9259-2C4E-B341-D6E768A1ABE4}" type="presParOf" srcId="{9F23AC28-23EC-8F4F-8596-D876C5F574B7}" destId="{6EEEB793-3C4D-E54E-8898-003BBB8B574E}" srcOrd="0" destOrd="0" presId="urn:microsoft.com/office/officeart/2008/layout/CircularPictureCallout"/>
    <dgm:cxn modelId="{E4FECEFF-AA2C-3A4E-B802-6B9CC59F9E2A}" type="presParOf" srcId="{5F0DABC7-D844-4648-920E-35CF398B0534}" destId="{85885CCA-A84B-5C4B-9AA8-3FCF66264081}" srcOrd="1" destOrd="0" presId="urn:microsoft.com/office/officeart/2008/layout/CircularPictureCallout"/>
    <dgm:cxn modelId="{7A5821A0-527A-3149-8779-90726E8570DB}" type="presParOf" srcId="{5F0DABC7-D844-4648-920E-35CF398B0534}" destId="{5B6100F5-66FF-A74E-8AEA-AA43844B373B}" srcOrd="2" destOrd="0" presId="urn:microsoft.com/office/officeart/2008/layout/CircularPictureCallout"/>
    <dgm:cxn modelId="{3C33F0CD-C680-634C-A18E-4937B732CFDD}" type="presParOf" srcId="{5B6100F5-66FF-A74E-8AEA-AA43844B373B}" destId="{60F03E2E-FE46-EB47-8366-AA9D3F2D07D1}" srcOrd="0" destOrd="0" presId="urn:microsoft.com/office/officeart/2008/layout/CircularPictureCallout"/>
    <dgm:cxn modelId="{354B279D-75D7-A345-9DAA-81111131502C}" type="presParOf" srcId="{5F0DABC7-D844-4648-920E-35CF398B0534}" destId="{064EF80B-FDDB-B54E-BE53-0EE300ADFB67}" srcOrd="3" destOrd="0" presId="urn:microsoft.com/office/officeart/2008/layout/CircularPictureCallout"/>
    <dgm:cxn modelId="{CD6415D1-1BDA-D84C-A949-32902FB4A430}" type="presParOf" srcId="{5F0DABC7-D844-4648-920E-35CF398B0534}" destId="{1B34C9A2-0273-5046-BEB3-D8F29DB80DD1}" srcOrd="4" destOrd="0" presId="urn:microsoft.com/office/officeart/2008/layout/CircularPictureCallout"/>
    <dgm:cxn modelId="{F7B1AD50-EE15-364F-A46E-71A58BD1DC0C}" type="presParOf" srcId="{1B34C9A2-0273-5046-BEB3-D8F29DB80DD1}" destId="{5C2787E8-4EA7-BD42-90A3-3DFD0FE20E7E}" srcOrd="0" destOrd="0" presId="urn:microsoft.com/office/officeart/2008/layout/CircularPictureCallout"/>
    <dgm:cxn modelId="{3226667B-D300-4F4C-BBCA-AB90DCD89701}" type="presParOf" srcId="{5F0DABC7-D844-4648-920E-35CF398B0534}" destId="{F5A66C91-8544-6644-90B6-9E85FCC72A48}" srcOrd="5" destOrd="0" presId="urn:microsoft.com/office/officeart/2008/layout/CircularPictureCallout"/>
    <dgm:cxn modelId="{A1804DF4-8079-FB49-903B-4E4018DB93CD}" type="presParOf" srcId="{F5A66C91-8544-6644-90B6-9E85FCC72A48}" destId="{CB529B1E-9FCF-134E-8156-73EB4A5A54E9}" srcOrd="0" destOrd="0" presId="urn:microsoft.com/office/officeart/2008/layout/CircularPictureCallout"/>
    <dgm:cxn modelId="{D8A1F851-65A4-014E-9806-5D64CD64CE2A}" type="presParOf" srcId="{5F0DABC7-D844-4648-920E-35CF398B0534}" destId="{95F2A27B-F9EC-634B-87EC-FAAD7669470A}" srcOrd="6" destOrd="0" presId="urn:microsoft.com/office/officeart/2008/layout/CircularPictureCallout"/>
    <dgm:cxn modelId="{45392AD4-6504-E147-B3A9-49A9AFBF08AC}" type="presParOf" srcId="{5F0DABC7-D844-4648-920E-35CF398B0534}" destId="{946C32CD-5342-874E-A838-AF4790932C69}" srcOrd="7" destOrd="0" presId="urn:microsoft.com/office/officeart/2008/layout/CircularPictureCallout"/>
    <dgm:cxn modelId="{6E3A174C-8C5B-E743-94D4-0ED1DBA6ABE8}" type="presParOf" srcId="{946C32CD-5342-874E-A838-AF4790932C69}" destId="{DD7FC21A-5801-CF4C-ABCD-3DE5B160F5DE}" srcOrd="0" destOrd="0" presId="urn:microsoft.com/office/officeart/2008/layout/CircularPictureCallout"/>
    <dgm:cxn modelId="{92F3BC62-BF7E-7043-8931-9019F7C3F00D}" type="presParOf" srcId="{5F0DABC7-D844-4648-920E-35CF398B0534}" destId="{37ADD0E0-66FA-FA4A-80D6-301763B29B56}" srcOrd="8" destOrd="0" presId="urn:microsoft.com/office/officeart/2008/layout/CircularPictureCallout"/>
    <dgm:cxn modelId="{2927C145-F1B9-5E4D-A034-7140F585D828}" type="presParOf" srcId="{37ADD0E0-66FA-FA4A-80D6-301763B29B56}" destId="{8E217DFE-11F1-0840-9F57-7E0512D1CC9D}" srcOrd="0" destOrd="0" presId="urn:microsoft.com/office/officeart/2008/layout/CircularPictureCallout"/>
    <dgm:cxn modelId="{143664C1-3C3C-F249-8818-CA489136A6F0}" type="presParOf" srcId="{5F0DABC7-D844-4648-920E-35CF398B0534}" destId="{2D1DC103-F54C-664A-88BF-6134E3D4E5D2}" srcOrd="9" destOrd="0" presId="urn:microsoft.com/office/officeart/2008/layout/CircularPictureCallout"/>
    <dgm:cxn modelId="{67C18899-C3B0-424E-967F-AEFDE06F2E77}" type="presParOf" srcId="{5F0DABC7-D844-4648-920E-35CF398B0534}" destId="{76B0FC69-D701-8C4D-A841-04E962191592}" srcOrd="10" destOrd="0" presId="urn:microsoft.com/office/officeart/2008/layout/CircularPictureCallout"/>
    <dgm:cxn modelId="{1A967368-1EBB-0C4C-A0AA-634DC1FF5EFC}" type="presParOf" srcId="{76B0FC69-D701-8C4D-A841-04E962191592}" destId="{FCD8BFA0-40D2-024E-9815-7FE72F351786}" srcOrd="0" destOrd="0" presId="urn:microsoft.com/office/officeart/2008/layout/CircularPictureCallou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1DC103-F54C-664A-88BF-6134E3D4E5D2}">
      <dsp:nvSpPr>
        <dsp:cNvPr id="0" name=""/>
        <dsp:cNvSpPr/>
      </dsp:nvSpPr>
      <dsp:spPr>
        <a:xfrm>
          <a:off x="2148771" y="3323511"/>
          <a:ext cx="3925653" cy="0"/>
        </a:xfrm>
        <a:prstGeom prst="line">
          <a:avLst/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F2A27B-F9EC-634B-87EC-FAAD7669470A}">
      <dsp:nvSpPr>
        <dsp:cNvPr id="0" name=""/>
        <dsp:cNvSpPr/>
      </dsp:nvSpPr>
      <dsp:spPr>
        <a:xfrm>
          <a:off x="2148771" y="1955006"/>
          <a:ext cx="3362611" cy="0"/>
        </a:xfrm>
        <a:prstGeom prst="line">
          <a:avLst/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4EF80B-FDDB-B54E-BE53-0EE300ADFB67}">
      <dsp:nvSpPr>
        <dsp:cNvPr id="0" name=""/>
        <dsp:cNvSpPr/>
      </dsp:nvSpPr>
      <dsp:spPr>
        <a:xfrm>
          <a:off x="2148771" y="586501"/>
          <a:ext cx="3925653" cy="0"/>
        </a:xfrm>
        <a:prstGeom prst="line">
          <a:avLst/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EEB793-3C4D-E54E-8898-003BBB8B574E}">
      <dsp:nvSpPr>
        <dsp:cNvPr id="0" name=""/>
        <dsp:cNvSpPr/>
      </dsp:nvSpPr>
      <dsp:spPr>
        <a:xfrm>
          <a:off x="157206" y="0"/>
          <a:ext cx="3910013" cy="3910013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85885CCA-A84B-5C4B-9AA8-3FCF66264081}">
      <dsp:nvSpPr>
        <dsp:cNvPr id="0" name=""/>
        <dsp:cNvSpPr/>
      </dsp:nvSpPr>
      <dsp:spPr>
        <a:xfrm>
          <a:off x="836608" y="1234964"/>
          <a:ext cx="2502408" cy="1290304"/>
        </a:xfrm>
        <a:prstGeom prst="rect">
          <a:avLst/>
        </a:prstGeom>
        <a:noFill/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 dirty="0">
              <a:solidFill>
                <a:schemeClr val="tx1"/>
              </a:solidFill>
            </a:rPr>
            <a:t>You</a:t>
          </a:r>
        </a:p>
      </dsp:txBody>
      <dsp:txXfrm>
        <a:off x="836608" y="1234964"/>
        <a:ext cx="2502408" cy="1290304"/>
      </dsp:txXfrm>
    </dsp:sp>
    <dsp:sp modelId="{60F03E2E-FE46-EB47-8366-AA9D3F2D07D1}">
      <dsp:nvSpPr>
        <dsp:cNvPr id="0" name=""/>
        <dsp:cNvSpPr/>
      </dsp:nvSpPr>
      <dsp:spPr>
        <a:xfrm>
          <a:off x="5487922" y="0"/>
          <a:ext cx="1173003" cy="1173003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5C2787E8-4EA7-BD42-90A3-3DFD0FE20E7E}">
      <dsp:nvSpPr>
        <dsp:cNvPr id="0" name=""/>
        <dsp:cNvSpPr/>
      </dsp:nvSpPr>
      <dsp:spPr>
        <a:xfrm>
          <a:off x="6660926" y="0"/>
          <a:ext cx="4205421" cy="1173003"/>
        </a:xfrm>
        <a:prstGeom prst="rect">
          <a:avLst/>
        </a:prstGeom>
        <a:noFill/>
        <a:ln w="6350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0" rIns="247650" bIns="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 dirty="0"/>
            <a:t>________</a:t>
          </a:r>
        </a:p>
      </dsp:txBody>
      <dsp:txXfrm>
        <a:off x="6660926" y="0"/>
        <a:ext cx="4205421" cy="1173003"/>
      </dsp:txXfrm>
    </dsp:sp>
    <dsp:sp modelId="{CB529B1E-9FCF-134E-8156-73EB4A5A54E9}">
      <dsp:nvSpPr>
        <dsp:cNvPr id="0" name=""/>
        <dsp:cNvSpPr/>
      </dsp:nvSpPr>
      <dsp:spPr>
        <a:xfrm>
          <a:off x="4924880" y="1368504"/>
          <a:ext cx="1173003" cy="1173003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DD7FC21A-5801-CF4C-ABCD-3DE5B160F5DE}">
      <dsp:nvSpPr>
        <dsp:cNvPr id="0" name=""/>
        <dsp:cNvSpPr/>
      </dsp:nvSpPr>
      <dsp:spPr>
        <a:xfrm>
          <a:off x="6097884" y="1368504"/>
          <a:ext cx="4720956" cy="1173003"/>
        </a:xfrm>
        <a:prstGeom prst="rect">
          <a:avLst/>
        </a:prstGeom>
        <a:noFill/>
        <a:ln w="6350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0" rIns="247650" bIns="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 dirty="0"/>
            <a:t>_________</a:t>
          </a:r>
        </a:p>
      </dsp:txBody>
      <dsp:txXfrm>
        <a:off x="6097884" y="1368504"/>
        <a:ext cx="4720956" cy="1173003"/>
      </dsp:txXfrm>
    </dsp:sp>
    <dsp:sp modelId="{8E217DFE-11F1-0840-9F57-7E0512D1CC9D}">
      <dsp:nvSpPr>
        <dsp:cNvPr id="0" name=""/>
        <dsp:cNvSpPr/>
      </dsp:nvSpPr>
      <dsp:spPr>
        <a:xfrm>
          <a:off x="5487922" y="2737009"/>
          <a:ext cx="1173003" cy="1173003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FCD8BFA0-40D2-024E-9815-7FE72F351786}">
      <dsp:nvSpPr>
        <dsp:cNvPr id="0" name=""/>
        <dsp:cNvSpPr/>
      </dsp:nvSpPr>
      <dsp:spPr>
        <a:xfrm>
          <a:off x="6660926" y="2737009"/>
          <a:ext cx="4205421" cy="1173003"/>
        </a:xfrm>
        <a:prstGeom prst="rect">
          <a:avLst/>
        </a:prstGeom>
        <a:noFill/>
        <a:ln w="6350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0" rIns="247650" bIns="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 dirty="0"/>
            <a:t>________</a:t>
          </a:r>
        </a:p>
      </dsp:txBody>
      <dsp:txXfrm>
        <a:off x="6660926" y="2737009"/>
        <a:ext cx="4205421" cy="11730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CircularPictureCallout">
  <dgm:title val=""/>
  <dgm:desc val=""/>
  <dgm:catLst>
    <dgm:cat type="picture" pri="2000"/>
    <dgm:cat type="pictureconvert" pri="2000"/>
  </dgm:catLst>
  <dgm:sampData>
    <dgm:dataModel>
      <dgm:ptLst>
        <dgm:pt modelId="0" type="doc"/>
        <dgm:pt modelId="1"/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2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axis="ch" ptType="node" func="cnt" op="lte" val="1">
          <dgm:constrLst>
            <dgm:constr type="h" for="ch" forName="picture_1" refType="h"/>
            <dgm:constr type="w" for="ch" forName="picture_1" refType="h" refFor="ch" refForName="picture_1" op="equ"/>
            <dgm:constr type="l" for="ch" forName="picture_1"/>
            <dgm:constr type="t" for="ch" forName="picture_1"/>
            <dgm:constr type="w" for="ch" forName="text_1" refType="w" refFor="ch" refForName="picture_1" fact="0.64"/>
            <dgm:constr type="h" for="ch" forName="text_1" refType="h" refFor="ch" refForName="picture_1" fact="0.33"/>
            <dgm:constr type="l" for="ch" forName="text_1" refType="w" refFor="ch" refForName="picture_1" fact="0.18"/>
            <dgm:constr type="t" for="ch" forName="text_1" refType="h" refFor="ch" refForName="picture_1" fact="0.531"/>
          </dgm:constrLst>
        </dgm:if>
        <dgm:if name="Name4" axis="ch" ptType="node" func="cnt" op="lte" val="2">
          <dgm:choose name="Name5">
            <dgm:if name="Name6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5"/>
                <dgm:constr type="h" for="ch" forName="picture_2" refType="h" refFor="ch" refForName="picture_1" fact="0.5"/>
                <dgm:constr type="l" for="ch" forName="picture_2" refType="w" refFor="ch" refForName="picture_1" fact="1.21"/>
                <dgm:constr type="ctrY" for="ch" forName="picture_2" refType="h" refFor="ch" refForName="picture_1" fact="0.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</dgm:constrLst>
            </dgm:if>
            <dgm:else name="Name7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5"/>
                <dgm:constr type="h" for="ch" forName="picture_2" refType="h" refFor="ch" refForName="picture_1" fact="0.5"/>
                <dgm:constr type="r" for="ch" forName="picture_2" refType="w"/>
                <dgm:constr type="rOff" for="ch" forName="picture_2" refType="w" refFor="ch" refForName="picture_1" fact="-1.21"/>
                <dgm:constr type="ctrY" for="ch" forName="picture_2" refType="h" refFor="ch" refForName="picture_1" fact="0.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</dgm:constrLst>
            </dgm:else>
          </dgm:choose>
        </dgm:if>
        <dgm:if name="Name8" axis="ch" ptType="node" func="cnt" op="lte" val="3">
          <dgm:choose name="Name9">
            <dgm:if name="Name10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75"/>
                <dgm:constr type="h" for="ch" forName="picture_2" refType="h" refFor="ch" refForName="picture_1" fact="0.375"/>
                <dgm:constr type="l" for="ch" forName="picture_2" refType="w" refFor="ch" refForName="picture_1" fact="1.21"/>
                <dgm:constr type="ctrY" for="ch" forName="picture_2" refType="h" refFor="ch" refForName="picture_1" fact="0.187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75"/>
                <dgm:constr type="h" for="ch" forName="picture_3" refType="h" refFor="ch" refForName="picture_1" fact="0.375"/>
                <dgm:constr type="l" for="ch" forName="picture_3" refType="w" refFor="ch" refForName="picture_1" fact="1.21"/>
                <dgm:constr type="ctrY" for="ch" forName="picture_3" refType="h" refFor="ch" refForName="picture_1" fact="0.8125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</dgm:constrLst>
            </dgm:if>
            <dgm:else name="Name11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75"/>
                <dgm:constr type="h" for="ch" forName="picture_2" refType="h" refFor="ch" refForName="picture_1" fact="0.375"/>
                <dgm:constr type="r" for="ch" forName="picture_2" refType="w"/>
                <dgm:constr type="rOff" for="ch" forName="picture_2" refType="w" refFor="ch" refForName="picture_1" fact="-1.21"/>
                <dgm:constr type="ctrY" for="ch" forName="picture_2" refType="h" refFor="ch" refForName="picture_1" fact="0.187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75"/>
                <dgm:constr type="h" for="ch" forName="picture_3" refType="h" refFor="ch" refForName="picture_1" fact="0.375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8125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</dgm:constrLst>
            </dgm:else>
          </dgm:choose>
        </dgm:if>
        <dgm:if name="Name12" axis="ch" ptType="node" func="cnt" op="lte" val="4">
          <dgm:choose name="Name13">
            <dgm:if name="Name14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"/>
                <dgm:constr type="h" for="ch" forName="picture_2" refType="h" refFor="ch" refForName="picture_1" fact="0.3"/>
                <dgm:constr type="l" for="ch" forName="picture_2" refType="w" refFor="ch" refForName="picture_1" fact="1.354"/>
                <dgm:constr type="ctrY" for="ch" forName="picture_2" refType="h" refFor="ch" refForName="picture_1" fact="0.1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"/>
                <dgm:constr type="h" for="ch" forName="picture_3" refType="h" refFor="ch" refForName="picture_1" fact="0.3"/>
                <dgm:constr type="l" for="ch" forName="picture_3" refType="w" refFor="ch" refForName="picture_1" fact="1.21"/>
                <dgm:constr type="ctrY" for="ch" forName="picture_3" refType="h" refFor="ch" refForName="picture_1" fact="0.5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3"/>
                <dgm:constr type="h" for="ch" forName="picture_4" refType="h" refFor="ch" refForName="picture_1" fact="0.3"/>
                <dgm:constr type="l" for="ch" forName="picture_4" refType="w" refFor="ch" refForName="picture_1" fact="1.354"/>
                <dgm:constr type="ctrY" for="ch" forName="picture_4" refType="h" refFor="ch" refForName="picture_1" fact="0.8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</dgm:constrLst>
            </dgm:if>
            <dgm:else name="Name15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"/>
                <dgm:constr type="h" for="ch" forName="picture_2" refType="h" refFor="ch" refForName="picture_1" fact="0.3"/>
                <dgm:constr type="r" for="ch" forName="picture_2" refType="w"/>
                <dgm:constr type="rOff" for="ch" forName="picture_2" refType="w" refFor="ch" refForName="picture_1" fact="-1.354"/>
                <dgm:constr type="ctrY" for="ch" forName="picture_2" refType="h" refFor="ch" refForName="picture_1" fact="0.1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"/>
                <dgm:constr type="h" for="ch" forName="picture_3" refType="h" refFor="ch" refForName="picture_1" fact="0.3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5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3"/>
                <dgm:constr type="h" for="ch" forName="picture_4" refType="h" refFor="ch" refForName="picture_1" fact="0.3"/>
                <dgm:constr type="r" for="ch" forName="picture_4" refType="w"/>
                <dgm:constr type="rOff" for="ch" forName="picture_4" refType="w" refFor="ch" refForName="picture_1" fact="-1.354"/>
                <dgm:constr type="ctrY" for="ch" forName="picture_4" refType="h" refFor="ch" refForName="picture_1" fact="0.8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</dgm:constrLst>
            </dgm:else>
          </dgm:choose>
        </dgm:if>
        <dgm:if name="Name16" axis="ch" ptType="node" func="cnt" op="lte" val="5">
          <dgm:choose name="Name17">
            <dgm:if name="Name18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22"/>
                <dgm:constr type="h" for="ch" forName="picture_2" refType="h" refFor="ch" refForName="picture_1" fact="0.22"/>
                <dgm:constr type="l" for="ch" forName="picture_2" refType="w" refFor="ch" refForName="picture_1" fact="1.375"/>
                <dgm:constr type="ctrY" for="ch" forName="picture_2" refType="h" refFor="ch" refForName="picture_1" fact="0.11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22"/>
                <dgm:constr type="h" for="ch" forName="picture_3" refType="h" refFor="ch" refForName="picture_1" fact="0.22"/>
                <dgm:constr type="l" for="ch" forName="picture_3" refType="w" refFor="ch" refForName="picture_1" fact="1.21"/>
                <dgm:constr type="ctrY" for="ch" forName="picture_3" refType="h" refFor="ch" refForName="picture_1" fact="0.353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22"/>
                <dgm:constr type="h" for="ch" forName="picture_4" refType="h" refFor="ch" refForName="picture_1" fact="0.22"/>
                <dgm:constr type="l" for="ch" forName="picture_4" refType="w" refFor="ch" refForName="picture_1" fact="1.21"/>
                <dgm:constr type="ctrY" for="ch" forName="picture_4" refType="h" refFor="ch" refForName="picture_1" fact="0.647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22"/>
                <dgm:constr type="h" for="ch" forName="picture_5" refType="h" refFor="ch" refForName="picture_1" fact="0.22"/>
                <dgm:constr type="l" for="ch" forName="picture_5" refType="w" refFor="ch" refForName="picture_1" fact="1.375"/>
                <dgm:constr type="ctrY" for="ch" forName="picture_5" refType="h" refFor="ch" refForName="picture_1" fact="0.89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</dgm:constrLst>
            </dgm:if>
            <dgm:else name="Name19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22"/>
                <dgm:constr type="h" for="ch" forName="picture_2" refType="h" refFor="ch" refForName="picture_1" fact="0.22"/>
                <dgm:constr type="r" for="ch" forName="picture_2" refType="w"/>
                <dgm:constr type="rOff" for="ch" forName="picture_2" refType="w" refFor="ch" refForName="picture_1" fact="-1.375"/>
                <dgm:constr type="ctrY" for="ch" forName="picture_2" refType="h" refFor="ch" refForName="picture_1" fact="0.11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22"/>
                <dgm:constr type="h" for="ch" forName="picture_3" refType="h" refFor="ch" refForName="picture_1" fact="0.22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353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22"/>
                <dgm:constr type="h" for="ch" forName="picture_4" refType="h" refFor="ch" refForName="picture_1" fact="0.22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647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22"/>
                <dgm:constr type="h" for="ch" forName="picture_5" refType="h" refFor="ch" refForName="picture_1" fact="0.22"/>
                <dgm:constr type="r" for="ch" forName="picture_5" refType="w"/>
                <dgm:constr type="rOff" for="ch" forName="picture_5" refType="w" refFor="ch" refForName="picture_1" fact="-1.375"/>
                <dgm:constr type="ctrY" for="ch" forName="picture_5" refType="h" refFor="ch" refForName="picture_1" fact="0.89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</dgm:constrLst>
            </dgm:else>
          </dgm:choose>
        </dgm:if>
        <dgm:if name="Name20" axis="ch" ptType="node" func="cnt" op="lte" val="6">
          <dgm:choose name="Name21">
            <dgm:if name="Name22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8"/>
                <dgm:constr type="h" for="ch" forName="picture_2" refType="h" refFor="ch" refForName="picture_1" fact="0.18"/>
                <dgm:constr type="l" for="ch" forName="picture_2" refType="w" refFor="ch" refForName="picture_1" fact="1.4238"/>
                <dgm:constr type="ctrY" for="ch" forName="picture_2" refType="h" refFor="ch" refForName="picture_1" fact="0.09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8"/>
                <dgm:constr type="h" for="ch" forName="picture_3" refType="h" refFor="ch" refForName="picture_1" fact="0.18"/>
                <dgm:constr type="l" for="ch" forName="picture_3" refType="w" refFor="ch" refForName="picture_1" fact="1.2667"/>
                <dgm:constr type="ctrY" for="ch" forName="picture_3" refType="h" refFor="ch" refForName="picture_1" fact="0.261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8"/>
                <dgm:constr type="h" for="ch" forName="picture_4" refType="h" refFor="ch" refForName="picture_1" fact="0.18"/>
                <dgm:constr type="l" for="ch" forName="picture_4" refType="w" refFor="ch" refForName="picture_1" fact="1.21"/>
                <dgm:constr type="ctrY" for="ch" forName="picture_4" refType="h" refFor="ch" refForName="picture_1" fact="0.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8"/>
                <dgm:constr type="h" for="ch" forName="picture_5" refType="h" refFor="ch" refForName="picture_1" fact="0.18"/>
                <dgm:constr type="l" for="ch" forName="picture_5" refType="w" refFor="ch" refForName="picture_1" fact="1.2667"/>
                <dgm:constr type="ctrY" for="ch" forName="picture_5" refType="h" refFor="ch" refForName="picture_1" fact="0.739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8"/>
                <dgm:constr type="h" for="ch" forName="picture_6" refType="h" refFor="ch" refForName="picture_1" fact="0.18"/>
                <dgm:constr type="l" for="ch" forName="picture_6" refType="w" refFor="ch" refForName="picture_1" fact="1.4238"/>
                <dgm:constr type="ctrY" for="ch" forName="picture_6" refType="h" refFor="ch" refForName="picture_1" fact="0.91"/>
                <dgm:constr type="l" for="ch" forName="line_6" refType="ctrX" refFor="ch" refForName="picture_1"/>
                <dgm:constr type="h" for="ch" forName="line_6"/>
                <dgm:constr type="r" for="ch" forName="line_6" refType="ctrX" refFor="ch" refForName="picture_6"/>
                <dgm:constr type="ctrY" for="ch" forName="line_6" refType="ctrY" refFor="ch" refForName="picture_6"/>
                <dgm:constr type="r" for="ch" forName="textparent_6" refType="w"/>
                <dgm:constr type="h" for="ch" forName="textparent_6" refType="h" refFor="ch" refForName="picture_6"/>
                <dgm:constr type="l" for="ch" forName="textparent_6" refType="r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</dgm:constrLst>
            </dgm:if>
            <dgm:else name="Name23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8"/>
                <dgm:constr type="h" for="ch" forName="picture_2" refType="h" refFor="ch" refForName="picture_1" fact="0.18"/>
                <dgm:constr type="r" for="ch" forName="picture_2" refType="w"/>
                <dgm:constr type="rOff" for="ch" forName="picture_2" refType="w" refFor="ch" refForName="picture_1" fact="-1.4238"/>
                <dgm:constr type="ctrY" for="ch" forName="picture_2" refType="h" refFor="ch" refForName="picture_1" fact="0.09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8"/>
                <dgm:constr type="h" for="ch" forName="picture_3" refType="h" refFor="ch" refForName="picture_1" fact="0.18"/>
                <dgm:constr type="r" for="ch" forName="picture_3" refType="w"/>
                <dgm:constr type="rOff" for="ch" forName="picture_3" refType="w" refFor="ch" refForName="picture_1" fact="-1.2667"/>
                <dgm:constr type="ctrY" for="ch" forName="picture_3" refType="h" refFor="ch" refForName="picture_1" fact="0.261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8"/>
                <dgm:constr type="h" for="ch" forName="picture_4" refType="h" refFor="ch" refForName="picture_1" fact="0.18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8"/>
                <dgm:constr type="h" for="ch" forName="picture_5" refType="h" refFor="ch" refForName="picture_1" fact="0.18"/>
                <dgm:constr type="r" for="ch" forName="picture_5" refType="w"/>
                <dgm:constr type="rOff" for="ch" forName="picture_5" refType="w" refFor="ch" refForName="picture_1" fact="-1.2667"/>
                <dgm:constr type="ctrY" for="ch" forName="picture_5" refType="h" refFor="ch" refForName="picture_1" fact="0.739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8"/>
                <dgm:constr type="h" for="ch" forName="picture_6" refType="h" refFor="ch" refForName="picture_1" fact="0.18"/>
                <dgm:constr type="r" for="ch" forName="picture_6" refType="w"/>
                <dgm:constr type="rOff" for="ch" forName="picture_6" refType="w" refFor="ch" refForName="picture_1" fact="-1.4238"/>
                <dgm:constr type="ctrY" for="ch" forName="picture_6" refType="h" refFor="ch" refForName="picture_1" fact="0.91"/>
                <dgm:constr type="r" for="ch" forName="line_6" refType="ctrX" refFor="ch" refForName="picture_1"/>
                <dgm:constr type="h" for="ch" forName="line_6"/>
                <dgm:constr type="l" for="ch" forName="line_6" refType="ctrX" refFor="ch" refForName="picture_6"/>
                <dgm:constr type="ctrY" for="ch" forName="line_6" refType="ctrY" refFor="ch" refForName="picture_6"/>
                <dgm:constr type="l" for="ch" forName="textparent_6"/>
                <dgm:constr type="h" for="ch" forName="textparent_6" refType="h" refFor="ch" refForName="picture_6"/>
                <dgm:constr type="r" for="ch" forName="textparent_6" refType="l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</dgm:constrLst>
            </dgm:else>
          </dgm:choose>
        </dgm:if>
        <dgm:else name="Name24">
          <dgm:choose name="Name25">
            <dgm:if name="Name26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5"/>
                <dgm:constr type="h" for="ch" forName="picture_2" refType="h" refFor="ch" refForName="picture_1" fact="0.15"/>
                <dgm:constr type="l" for="ch" forName="picture_2" refType="w" refFor="ch" refForName="picture_1" fact="1.4363"/>
                <dgm:constr type="ctrY" for="ch" forName="picture_2" refType="h" refFor="ch" refForName="picture_1" fact="0.07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5"/>
                <dgm:constr type="h" for="ch" forName="picture_3" refType="h" refFor="ch" refForName="picture_1" fact="0.15"/>
                <dgm:constr type="l" for="ch" forName="picture_3" refType="w" refFor="ch" refForName="picture_1" fact="1.2898"/>
                <dgm:constr type="ctrY" for="ch" forName="picture_3" refType="h" refFor="ch" refForName="picture_1" fact="0.227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5"/>
                <dgm:constr type="h" for="ch" forName="picture_4" refType="h" refFor="ch" refForName="picture_1" fact="0.15"/>
                <dgm:constr type="l" for="ch" forName="picture_4" refType="w" refFor="ch" refForName="picture_1" fact="1.21"/>
                <dgm:constr type="ctrY" for="ch" forName="picture_4" refType="h" refFor="ch" refForName="picture_1" fact="0.40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5"/>
                <dgm:constr type="h" for="ch" forName="picture_5" refType="h" refFor="ch" refForName="picture_1" fact="0.15"/>
                <dgm:constr type="l" for="ch" forName="picture_5" refType="w" refFor="ch" refForName="picture_1" fact="1.21"/>
                <dgm:constr type="ctrY" for="ch" forName="picture_5" refType="h" refFor="ch" refForName="picture_1" fact="0.595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5"/>
                <dgm:constr type="h" for="ch" forName="picture_6" refType="h" refFor="ch" refForName="picture_1" fact="0.15"/>
                <dgm:constr type="l" for="ch" forName="picture_6" refType="w" refFor="ch" refForName="picture_1" fact="1.2898"/>
                <dgm:constr type="ctrY" for="ch" forName="picture_6" refType="h" refFor="ch" refForName="picture_1" fact="0.773"/>
                <dgm:constr type="l" for="ch" forName="line_6" refType="ctrX" refFor="ch" refForName="picture_1"/>
                <dgm:constr type="h" for="ch" forName="line_6"/>
                <dgm:constr type="r" for="ch" forName="line_6" refType="ctrX" refFor="ch" refForName="picture_6"/>
                <dgm:constr type="ctrY" for="ch" forName="line_6" refType="ctrY" refFor="ch" refForName="picture_6"/>
                <dgm:constr type="r" for="ch" forName="textparent_6" refType="w"/>
                <dgm:constr type="h" for="ch" forName="textparent_6" refType="h" refFor="ch" refForName="picture_6"/>
                <dgm:constr type="l" for="ch" forName="textparent_6" refType="r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  <dgm:constr type="w" for="ch" forName="picture_7" refType="w" refFor="ch" refForName="picture_1" fact="0.15"/>
                <dgm:constr type="h" for="ch" forName="picture_7" refType="h" refFor="ch" refForName="picture_1" fact="0.15"/>
                <dgm:constr type="l" for="ch" forName="picture_7" refType="w" refFor="ch" refForName="picture_1" fact="1.4363"/>
                <dgm:constr type="ctrY" for="ch" forName="picture_7" refType="h" refFor="ch" refForName="picture_1" fact="0.925"/>
                <dgm:constr type="l" for="ch" forName="line_7" refType="ctrX" refFor="ch" refForName="picture_1"/>
                <dgm:constr type="h" for="ch" forName="line_7"/>
                <dgm:constr type="r" for="ch" forName="line_7" refType="ctrX" refFor="ch" refForName="picture_7"/>
                <dgm:constr type="ctrY" for="ch" forName="line_7" refType="ctrY" refFor="ch" refForName="picture_7"/>
                <dgm:constr type="r" for="ch" forName="textparent_7" refType="w"/>
                <dgm:constr type="h" for="ch" forName="textparent_7" refType="h" refFor="ch" refForName="picture_7"/>
                <dgm:constr type="l" for="ch" forName="textparent_7" refType="r" refFor="ch" refForName="picture_7"/>
                <dgm:constr type="ctrY" for="ch" forName="textparent_7" refType="ctrY" refFor="ch" refForName="picture_7"/>
                <dgm:constr type="primFontSz" for="des" forName="text_7" refType="primFontSz" refFor="des" refForName="text_2" op="equ"/>
              </dgm:constrLst>
            </dgm:if>
            <dgm:else name="Name27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5"/>
                <dgm:constr type="h" for="ch" forName="picture_2" refType="h" refFor="ch" refForName="picture_1" fact="0.15"/>
                <dgm:constr type="r" for="ch" forName="picture_2" refType="w"/>
                <dgm:constr type="rOff" for="ch" forName="picture_2" refType="w" refFor="ch" refForName="picture_1" fact="-1.4363"/>
                <dgm:constr type="ctrY" for="ch" forName="picture_2" refType="h" refFor="ch" refForName="picture_1" fact="0.07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5"/>
                <dgm:constr type="h" for="ch" forName="picture_3" refType="h" refFor="ch" refForName="picture_1" fact="0.15"/>
                <dgm:constr type="r" for="ch" forName="picture_3" refType="w"/>
                <dgm:constr type="rOff" for="ch" forName="picture_3" refType="w" refFor="ch" refForName="picture_1" fact="-1.2898"/>
                <dgm:constr type="ctrY" for="ch" forName="picture_3" refType="h" refFor="ch" refForName="picture_1" fact="0.227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5"/>
                <dgm:constr type="h" for="ch" forName="picture_4" refType="h" refFor="ch" refForName="picture_1" fact="0.15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40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5"/>
                <dgm:constr type="h" for="ch" forName="picture_5" refType="h" refFor="ch" refForName="picture_1" fact="0.15"/>
                <dgm:constr type="r" for="ch" forName="picture_5" refType="w"/>
                <dgm:constr type="rOff" for="ch" forName="picture_5" refType="w" refFor="ch" refForName="picture_1" fact="-1.21"/>
                <dgm:constr type="ctrY" for="ch" forName="picture_5" refType="h" refFor="ch" refForName="picture_1" fact="0.595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5"/>
                <dgm:constr type="h" for="ch" forName="picture_6" refType="h" refFor="ch" refForName="picture_1" fact="0.15"/>
                <dgm:constr type="r" for="ch" forName="picture_6" refType="w"/>
                <dgm:constr type="rOff" for="ch" forName="picture_6" refType="w" refFor="ch" refForName="picture_1" fact="-1.2898"/>
                <dgm:constr type="ctrY" for="ch" forName="picture_6" refType="h" refFor="ch" refForName="picture_1" fact="0.773"/>
                <dgm:constr type="r" for="ch" forName="line_6" refType="ctrX" refFor="ch" refForName="picture_1"/>
                <dgm:constr type="h" for="ch" forName="line_6"/>
                <dgm:constr type="l" for="ch" forName="line_6" refType="ctrX" refFor="ch" refForName="picture_6"/>
                <dgm:constr type="ctrY" for="ch" forName="line_6" refType="ctrY" refFor="ch" refForName="picture_6"/>
                <dgm:constr type="l" for="ch" forName="textparent_6"/>
                <dgm:constr type="h" for="ch" forName="textparent_6" refType="h" refFor="ch" refForName="picture_6"/>
                <dgm:constr type="r" for="ch" forName="textparent_6" refType="l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  <dgm:constr type="w" for="ch" forName="picture_7" refType="w" refFor="ch" refForName="picture_1" fact="0.15"/>
                <dgm:constr type="h" for="ch" forName="picture_7" refType="h" refFor="ch" refForName="picture_1" fact="0.15"/>
                <dgm:constr type="r" for="ch" forName="picture_7" refType="w"/>
                <dgm:constr type="rOff" for="ch" forName="picture_7" refType="w" refFor="ch" refForName="picture_1" fact="-1.4363"/>
                <dgm:constr type="ctrY" for="ch" forName="picture_7" refType="h" refFor="ch" refForName="picture_1" fact="0.925"/>
                <dgm:constr type="r" for="ch" forName="line_7" refType="ctrX" refFor="ch" refForName="picture_1"/>
                <dgm:constr type="h" for="ch" forName="line_7"/>
                <dgm:constr type="l" for="ch" forName="line_7" refType="ctrX" refFor="ch" refForName="picture_7"/>
                <dgm:constr type="ctrY" for="ch" forName="line_7" refType="ctrY" refFor="ch" refForName="picture_7"/>
                <dgm:constr type="l" for="ch" forName="textparent_7"/>
                <dgm:constr type="h" for="ch" forName="textparent_7" refType="h" refFor="ch" refForName="picture_7"/>
                <dgm:constr type="r" for="ch" forName="textparent_7" refType="l" refFor="ch" refForName="picture_7"/>
                <dgm:constr type="ctrY" for="ch" forName="textparent_7" refType="ctrY" refFor="ch" refForName="picture_7"/>
                <dgm:constr type="primFontSz" for="des" forName="text_7" refType="primFontSz" refFor="des" refForName="text_2" op="equ"/>
              </dgm:constrLst>
            </dgm:else>
          </dgm:choose>
        </dgm:else>
      </dgm:choose>
      <dgm:forEach name="wrapper" axis="self" ptType="parTrans">
        <dgm:forEach name="wrapper2" axis="self" ptType="sibTrans" st="2">
          <dgm:forEach name="pictureRepeat" axis="self">
            <dgm:layoutNode name="pictureRepeatNode" styleLbl="alignImgPlace1">
              <dgm:alg type="sp"/>
              <dgm:shape xmlns:r="http://schemas.openxmlformats.org/officeDocument/2006/relationships" type="ellipse" r:blip="" blipPhldr="1">
                <dgm:adjLst/>
              </dgm:shape>
              <dgm:presOf axis="self"/>
            </dgm:layoutNode>
          </dgm:forEach>
        </dgm:forEach>
      </dgm:forEach>
      <dgm:forEach name="Name28" axis="ch" ptType="sibTrans" hideLastTrans="0" cnt="1">
        <dgm:layoutNode name="picture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9" ref="pictureRepeat"/>
        </dgm:layoutNode>
      </dgm:forEach>
      <dgm:forEach name="Name30" axis="ch" ptType="node" cnt="1">
        <dgm:layoutNode name="text_1" styleLbl="node1">
          <dgm:varLst>
            <dgm:bulletEnabled val="1"/>
          </dgm:varLst>
          <dgm:alg type="tx">
            <dgm:param type="txAnchorVert" val="b"/>
            <dgm:param type="txAnchorVertCh" val="b"/>
            <dgm:param type="parTxRTLAlign" val="r"/>
            <dgm:param type="shpTxRTLAlignCh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65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</dgm:forEach>
      <dgm:forEach name="Name31" axis="ch" ptType="sibTrans" hideLastTrans="0" st="2" cnt="1">
        <dgm:layoutNode name="picture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2" ref="pictureRepeat"/>
        </dgm:layoutNode>
      </dgm:forEach>
      <dgm:forEach name="Name33" axis="ch" ptType="node" st="2" cnt="1">
        <dgm:layoutNode name="line_2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2">
          <dgm:choose name="Name34">
            <dgm:if name="Name35" func="var" arg="dir" op="equ" val="norm">
              <dgm:alg type="lin">
                <dgm:param type="horzAlign" val="l"/>
              </dgm:alg>
            </dgm:if>
            <dgm:else name="Name36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2" refType="w"/>
            <dgm:constr type="h" for="ch" forName="text_2" refType="h"/>
          </dgm:constrLst>
          <dgm:presOf/>
          <dgm:layoutNode name="text_2" styleLbl="revTx">
            <dgm:varLst>
              <dgm:bulletEnabled val="1"/>
            </dgm:varLst>
            <dgm:choose name="Name37">
              <dgm:if name="Name38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39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40" axis="ch" ptType="sibTrans" hideLastTrans="0" st="3" cnt="1">
        <dgm:layoutNode name="picture_3">
          <dgm:alg type="sp"/>
          <dgm:shape xmlns:r="http://schemas.openxmlformats.org/officeDocument/2006/relationships" r:blip="">
            <dgm:adjLst/>
          </dgm:shape>
          <dgm:presOf/>
          <dgm:constrLst/>
          <dgm:forEach name="Name41" ref="pictureRepeat"/>
        </dgm:layoutNode>
      </dgm:forEach>
      <dgm:forEach name="Name42" axis="ch" ptType="node" st="3" cnt="1">
        <dgm:layoutNode name="line_3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3">
          <dgm:choose name="Name43">
            <dgm:if name="Name44" func="var" arg="dir" op="equ" val="norm">
              <dgm:alg type="lin">
                <dgm:param type="horzAlign" val="l"/>
              </dgm:alg>
            </dgm:if>
            <dgm:else name="Name45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3" refType="w"/>
            <dgm:constr type="h" for="ch" forName="text_3" refType="h"/>
          </dgm:constrLst>
          <dgm:presOf/>
          <dgm:layoutNode name="text_3" styleLbl="revTx">
            <dgm:varLst>
              <dgm:bulletEnabled val="1"/>
            </dgm:varLst>
            <dgm:choose name="Name46">
              <dgm:if name="Name47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48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49" axis="ch" ptType="sibTrans" hideLastTrans="0" st="4" cnt="1">
        <dgm:layoutNode name="picture_4">
          <dgm:alg type="sp"/>
          <dgm:shape xmlns:r="http://schemas.openxmlformats.org/officeDocument/2006/relationships" r:blip="">
            <dgm:adjLst/>
          </dgm:shape>
          <dgm:presOf/>
          <dgm:constrLst/>
          <dgm:forEach name="Name50" ref="pictureRepeat"/>
        </dgm:layoutNode>
      </dgm:forEach>
      <dgm:forEach name="Name51" axis="ch" ptType="node" st="4" cnt="1">
        <dgm:layoutNode name="line_4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4">
          <dgm:choose name="Name52">
            <dgm:if name="Name53" func="var" arg="dir" op="equ" val="norm">
              <dgm:alg type="lin">
                <dgm:param type="horzAlign" val="l"/>
              </dgm:alg>
            </dgm:if>
            <dgm:else name="Name54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4" refType="w"/>
            <dgm:constr type="h" for="ch" forName="text_4" refType="h"/>
          </dgm:constrLst>
          <dgm:presOf/>
          <dgm:layoutNode name="text_4" styleLbl="revTx">
            <dgm:varLst>
              <dgm:bulletEnabled val="1"/>
            </dgm:varLst>
            <dgm:choose name="Name55">
              <dgm:if name="Name56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57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58" axis="ch" ptType="sibTrans" hideLastTrans="0" st="5" cnt="1">
        <dgm:layoutNode name="picture_5">
          <dgm:alg type="sp"/>
          <dgm:shape xmlns:r="http://schemas.openxmlformats.org/officeDocument/2006/relationships" r:blip="">
            <dgm:adjLst/>
          </dgm:shape>
          <dgm:presOf/>
          <dgm:constrLst/>
          <dgm:forEach name="Name59" ref="pictureRepeat"/>
        </dgm:layoutNode>
      </dgm:forEach>
      <dgm:forEach name="Name60" axis="ch" ptType="node" st="5" cnt="1">
        <dgm:layoutNode name="line_5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5">
          <dgm:choose name="Name61">
            <dgm:if name="Name62" func="var" arg="dir" op="equ" val="norm">
              <dgm:alg type="lin">
                <dgm:param type="horzAlign" val="l"/>
              </dgm:alg>
            </dgm:if>
            <dgm:else name="Name63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5" refType="w"/>
            <dgm:constr type="h" for="ch" forName="text_5" refType="h"/>
          </dgm:constrLst>
          <dgm:presOf/>
          <dgm:layoutNode name="text_5" styleLbl="revTx">
            <dgm:varLst>
              <dgm:bulletEnabled val="1"/>
            </dgm:varLst>
            <dgm:choose name="Name64">
              <dgm:if name="Name65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66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67" axis="ch" ptType="sibTrans" hideLastTrans="0" st="6" cnt="1">
        <dgm:layoutNode name="picture_6">
          <dgm:alg type="sp"/>
          <dgm:shape xmlns:r="http://schemas.openxmlformats.org/officeDocument/2006/relationships" r:blip="">
            <dgm:adjLst/>
          </dgm:shape>
          <dgm:presOf/>
          <dgm:constrLst/>
          <dgm:forEach name="Name68" ref="pictureRepeat"/>
        </dgm:layoutNode>
      </dgm:forEach>
      <dgm:forEach name="Name69" axis="ch" ptType="node" st="6" cnt="1">
        <dgm:layoutNode name="line_6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6">
          <dgm:choose name="Name70">
            <dgm:if name="Name71" func="var" arg="dir" op="equ" val="norm">
              <dgm:alg type="lin">
                <dgm:param type="horzAlign" val="l"/>
              </dgm:alg>
            </dgm:if>
            <dgm:else name="Name72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6" refType="w"/>
            <dgm:constr type="h" for="ch" forName="text_6" refType="h"/>
          </dgm:constrLst>
          <dgm:presOf/>
          <dgm:layoutNode name="text_6" styleLbl="revTx">
            <dgm:varLst>
              <dgm:bulletEnabled val="1"/>
            </dgm:varLst>
            <dgm:choose name="Name73">
              <dgm:if name="Name74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75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76" axis="ch" ptType="sibTrans" hideLastTrans="0" st="7" cnt="1">
        <dgm:layoutNode name="picture_7">
          <dgm:alg type="sp"/>
          <dgm:shape xmlns:r="http://schemas.openxmlformats.org/officeDocument/2006/relationships" r:blip="">
            <dgm:adjLst/>
          </dgm:shape>
          <dgm:presOf/>
          <dgm:constrLst/>
          <dgm:forEach name="Name77" ref="pictureRepeat"/>
        </dgm:layoutNode>
      </dgm:forEach>
      <dgm:forEach name="Name78" axis="ch" ptType="node" st="7" cnt="1">
        <dgm:layoutNode name="line_7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7">
          <dgm:choose name="Name79">
            <dgm:if name="Name80" func="var" arg="dir" op="equ" val="norm">
              <dgm:alg type="lin">
                <dgm:param type="horzAlign" val="l"/>
              </dgm:alg>
            </dgm:if>
            <dgm:else name="Name81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7" refType="w"/>
            <dgm:constr type="h" for="ch" forName="text_7" refType="h"/>
          </dgm:constrLst>
          <dgm:presOf/>
          <dgm:layoutNode name="text_7" styleLbl="revTx">
            <dgm:varLst>
              <dgm:bulletEnabled val="1"/>
            </dgm:varLst>
            <dgm:choose name="Name82">
              <dgm:if name="Name83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84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2F1C56-8A72-4858-851C-F15B634C74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9200" y="1122362"/>
            <a:ext cx="8876022" cy="3744209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1834EB-45A5-426C-824A-8F07CA8F6D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19200" y="5230134"/>
            <a:ext cx="4876800" cy="942065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3D55F2-5374-4778-B1EE-98996792D0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/>
              <a:t>4/29/23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4044F8-E727-4D63-B6D6-26482F83D3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141F76-D956-4205-AD99-E91FD5FCC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430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CA6D4F-1C6D-40FB-9A92-C86C4E15C0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67BDDB-F95B-4041-AA53-71BBCB26D9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977052-C8EA-459E-9E10-8EE28C50E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/>
              <a:t>4/29/23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3E6650-E3AD-4C98-88FE-F5152966F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54FED5-B228-4E3C-BFEE-0BC47D950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436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B0A243A-5463-4C65-85DA-03BECDAE63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31898" y="854169"/>
            <a:ext cx="2674301" cy="5322793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10153C-6948-4108-8FF1-033F66D4CA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854169"/>
            <a:ext cx="7886700" cy="5322793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345988-B24C-46FE-87B0-55D4FB7CB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/>
              <a:t>4/29/23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3AB2DB-BD1F-41F7-AC5E-57249C270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81E3DB-BDAB-40CA-ABA3-A3662C068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944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911A1B-E09A-4F93-BC68-B160114AFC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C8C4A9-27ED-4E86-A256-5009E31342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20000"/>
              </a:lnSpc>
              <a:defRPr/>
            </a:lvl1pPr>
            <a:lvl2pPr>
              <a:lnSpc>
                <a:spcPct val="120000"/>
              </a:lnSpc>
              <a:defRPr/>
            </a:lvl2pPr>
            <a:lvl3pPr>
              <a:lnSpc>
                <a:spcPct val="120000"/>
              </a:lnSpc>
              <a:defRPr sz="1400"/>
            </a:lvl3pPr>
            <a:lvl4pPr>
              <a:lnSpc>
                <a:spcPct val="120000"/>
              </a:lnSpc>
              <a:defRPr sz="1200"/>
            </a:lvl4pPr>
            <a:lvl5pPr>
              <a:lnSpc>
                <a:spcPct val="120000"/>
              </a:lnSpc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5CF91C-8771-4949-A397-928A5743E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/>
              <a:t>4/29/23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3EA0ED-4961-4254-B34E-71D14C4E05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497152-BD97-4A72-8B07-CD2BC57B8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23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B4EAF4-C10D-4650-9587-15DA8E9F9C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1368862"/>
            <a:ext cx="9486900" cy="3679656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A1D5C2-6E93-4B23-A0CA-D5D7E735C7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19200" y="5318974"/>
            <a:ext cx="9486900" cy="853225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815BFB-5D28-4ABE-AD37-0C6C3FD94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/>
              <a:t>4/29/23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A4035B-0539-4A03-87C0-22E52C98B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327ADF-48C9-49CF-BD4D-82399BF64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7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91A2FB-0310-4935-B7F7-E47876CD4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987C14-52AB-4AAC-9038-29CF58EA6E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19200" y="2168278"/>
            <a:ext cx="4702921" cy="415632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B2E45A-DCC0-4701-9D67-EF56AECE34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69880" y="2168278"/>
            <a:ext cx="4782699" cy="415632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AF0813-A167-4D17-AA79-07BD9765F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/>
              <a:t>4/29/23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A940D7-D4C1-4C24-95F3-29A849CEEE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949AB7-007E-4D4D-A2C1-2C5C3310C0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578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B0184-BDFD-48DE-B858-B81887BFD3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365125"/>
            <a:ext cx="9753599" cy="157797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24FEB2-6EEC-49D4-9466-0F7A6EDB0C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19201" y="2095930"/>
            <a:ext cx="4507931" cy="758650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DE8CF0-BAB6-4BF2-836F-FED0AF88A8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19201" y="2938410"/>
            <a:ext cx="4507930" cy="338619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0751AB-FCF0-450B-A6DF-9B9A2AD2C2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64867" y="2095930"/>
            <a:ext cx="4507932" cy="758650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3898E7-3130-4CE6-AA11-C9CC8214EA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64867" y="2938410"/>
            <a:ext cx="4507932" cy="338619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5D85675-9678-4CB3-9AAB-D727D2B58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/>
              <a:t>4/29/23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45F8314-1849-461A-AAF2-BF149646D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B69738E-5865-473C-BAFB-BDB385C06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562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97AC40-59FF-4CE3-B49C-C824A784C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365125"/>
            <a:ext cx="9493249" cy="157797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2FAB63-E9CE-4359-A54B-07AC7E9BB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/>
              <a:t>4/29/23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939854-5165-4C41-8DCA-D42DFD7D9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1768E0-4535-4B0D-8B94-4C10740B0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058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84678E3-D115-4E49-9ECB-656CF2319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/>
              <a:t>4/29/23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521E6FC-7F84-4673-81D6-B85FE26DA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80318A-245C-4841-AB57-CEC5CC124D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820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0F847B-9D86-47FF-B24A-EEA5F73EA1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457200"/>
            <a:ext cx="3776472" cy="2852928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AC0675-AD2F-44DC-8FF3-4454258A59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57582" y="987425"/>
            <a:ext cx="5948618" cy="487362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D96356-C0F0-4C22-B9B6-C7E0BE4F37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19200" y="3484210"/>
            <a:ext cx="3768934" cy="238477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3EFD71-2ACA-4041-9EA2-86E7B81C31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/>
              <a:t>4/29/23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ECACE3-32A8-4245-97AC-5797C147E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D63845-314D-499C-BB75-CE9162BE6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517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66D3DB-B1F8-4892-96F7-0BE21DE637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457200"/>
            <a:ext cx="3932349" cy="2852670"/>
          </a:xfrm>
        </p:spPr>
        <p:txBody>
          <a:bodyPr anchor="b">
            <a:no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40AB405-B2E9-4C4B-930C-CF1B63342F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674810" y="657055"/>
            <a:ext cx="5831389" cy="55151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AF82ED-5295-4670-A3A8-B7813FF471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19199" y="3484210"/>
            <a:ext cx="3768934" cy="23768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8BCDD2-4389-41FA-BE68-6805E3290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/>
              <a:t>4/29/23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C1D4C8-D966-41BE-B38F-54B9134FF7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A7339F-1169-4FB1-8FAA-781335ECB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896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2104591-A10E-46C3-952B-F25DCBDAD1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365125"/>
            <a:ext cx="9493249" cy="157797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F77F62-7300-4B81-8F9B-D040A0EE17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19200" y="2318032"/>
            <a:ext cx="9493250" cy="4006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252CF0-2C7E-4A4C-BD7E-B7CEFF0DC4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62630" y="6356349"/>
            <a:ext cx="30638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8C1E1FAD-7351-4908-963A-08EA8E4AB7A0}" type="datetimeFigureOut">
              <a:rPr lang="en-US" smtClean="0"/>
              <a:pPr/>
              <a:t>4/29/23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49E98-61B4-4398-B18F-534336EA17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10099372" y="4308656"/>
            <a:ext cx="34712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76DC5D-5820-4314-ADE6-9CD1C7D4AB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96670" y="6356349"/>
            <a:ext cx="5761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1CF2D47E-0AF1-4C27-801F-64E3E5BF7F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737358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71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l" defTabSz="914400" rtl="0" eaLnBrk="1" latinLnBrk="0" hangingPunct="1">
        <a:lnSpc>
          <a:spcPct val="120000"/>
        </a:lnSpc>
        <a:spcBef>
          <a:spcPct val="0"/>
        </a:spcBef>
        <a:buNone/>
        <a:defRPr sz="4000" i="1" kern="1200">
          <a:solidFill>
            <a:srgbClr val="000000"/>
          </a:solidFill>
          <a:highlight>
            <a:srgbClr val="FFFF00"/>
          </a:highligh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20000"/>
        </a:lnSpc>
        <a:spcBef>
          <a:spcPts val="500"/>
        </a:spcBef>
        <a:buFont typeface="Consolas" panose="020B0609020204030204" pitchFamily="49" charset="0"/>
        <a:buChar char="+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822960" indent="-228600" algn="l" defTabSz="914400" rtl="0" eaLnBrk="1" latinLnBrk="0" hangingPunct="1">
        <a:lnSpc>
          <a:spcPct val="120000"/>
        </a:lnSpc>
        <a:spcBef>
          <a:spcPts val="500"/>
        </a:spcBef>
        <a:buFont typeface="Consolas" panose="020B0609020204030204" pitchFamily="49" charset="0"/>
        <a:buChar char="+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00584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F341B9C2-0FBF-4B4B-A902-1AFFD384E7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A64B8B12-D0EE-4D08-87CA-9A20AD6DF3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5155491"/>
            <a:ext cx="12192000" cy="1702509"/>
          </a:xfrm>
          <a:custGeom>
            <a:avLst/>
            <a:gdLst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154948 w 12192000"/>
              <a:gd name="connsiteY4" fmla="*/ 762731 h 2237474"/>
              <a:gd name="connsiteX5" fmla="*/ 12047364 w 12192000"/>
              <a:gd name="connsiteY5" fmla="*/ 749662 h 2237474"/>
              <a:gd name="connsiteX6" fmla="*/ 11890686 w 12192000"/>
              <a:gd name="connsiteY6" fmla="*/ 732766 h 2237474"/>
              <a:gd name="connsiteX7" fmla="*/ 11782413 w 12192000"/>
              <a:gd name="connsiteY7" fmla="*/ 769868 h 2237474"/>
              <a:gd name="connsiteX8" fmla="*/ 11649954 w 12192000"/>
              <a:gd name="connsiteY8" fmla="*/ 749628 h 2237474"/>
              <a:gd name="connsiteX9" fmla="*/ 11560424 w 12192000"/>
              <a:gd name="connsiteY9" fmla="*/ 748017 h 2237474"/>
              <a:gd name="connsiteX10" fmla="*/ 11358455 w 12192000"/>
              <a:gd name="connsiteY10" fmla="*/ 747593 h 2237474"/>
              <a:gd name="connsiteX11" fmla="*/ 11165209 w 12192000"/>
              <a:gd name="connsiteY11" fmla="*/ 748852 h 2237474"/>
              <a:gd name="connsiteX12" fmla="*/ 11058755 w 12192000"/>
              <a:gd name="connsiteY12" fmla="*/ 749617 h 2237474"/>
              <a:gd name="connsiteX13" fmla="*/ 10884013 w 12192000"/>
              <a:gd name="connsiteY13" fmla="*/ 760728 h 2237474"/>
              <a:gd name="connsiteX14" fmla="*/ 10834688 w 12192000"/>
              <a:gd name="connsiteY14" fmla="*/ 757726 h 2237474"/>
              <a:gd name="connsiteX15" fmla="*/ 10805004 w 12192000"/>
              <a:gd name="connsiteY15" fmla="*/ 757573 h 2237474"/>
              <a:gd name="connsiteX16" fmla="*/ 10739478 w 12192000"/>
              <a:gd name="connsiteY16" fmla="*/ 776841 h 2237474"/>
              <a:gd name="connsiteX17" fmla="*/ 10458762 w 12192000"/>
              <a:gd name="connsiteY17" fmla="*/ 755400 h 2237474"/>
              <a:gd name="connsiteX18" fmla="*/ 10246919 w 12192000"/>
              <a:gd name="connsiteY18" fmla="*/ 769960 h 2237474"/>
              <a:gd name="connsiteX19" fmla="*/ 10167995 w 12192000"/>
              <a:gd name="connsiteY19" fmla="*/ 760843 h 2237474"/>
              <a:gd name="connsiteX20" fmla="*/ 9997044 w 12192000"/>
              <a:gd name="connsiteY20" fmla="*/ 780129 h 2237474"/>
              <a:gd name="connsiteX21" fmla="*/ 9943887 w 12192000"/>
              <a:gd name="connsiteY21" fmla="*/ 804141 h 2237474"/>
              <a:gd name="connsiteX22" fmla="*/ 9918248 w 12192000"/>
              <a:gd name="connsiteY22" fmla="*/ 816628 h 2237474"/>
              <a:gd name="connsiteX23" fmla="*/ 9836148 w 12192000"/>
              <a:gd name="connsiteY23" fmla="*/ 858312 h 2237474"/>
              <a:gd name="connsiteX24" fmla="*/ 9823800 w 12192000"/>
              <a:gd name="connsiteY24" fmla="*/ 866604 h 2237474"/>
              <a:gd name="connsiteX25" fmla="*/ 9794684 w 12192000"/>
              <a:gd name="connsiteY25" fmla="*/ 864509 h 2237474"/>
              <a:gd name="connsiteX26" fmla="*/ 9778288 w 12192000"/>
              <a:gd name="connsiteY26" fmla="*/ 854362 h 2237474"/>
              <a:gd name="connsiteX27" fmla="*/ 9773886 w 12192000"/>
              <a:gd name="connsiteY27" fmla="*/ 857543 h 2237474"/>
              <a:gd name="connsiteX28" fmla="*/ 9761459 w 12192000"/>
              <a:gd name="connsiteY28" fmla="*/ 862394 h 2237474"/>
              <a:gd name="connsiteX29" fmla="*/ 9705768 w 12192000"/>
              <a:gd name="connsiteY29" fmla="*/ 894610 h 2237474"/>
              <a:gd name="connsiteX30" fmla="*/ 9683005 w 12192000"/>
              <a:gd name="connsiteY30" fmla="*/ 894128 h 2237474"/>
              <a:gd name="connsiteX31" fmla="*/ 9594438 w 12192000"/>
              <a:gd name="connsiteY31" fmla="*/ 919051 h 2237474"/>
              <a:gd name="connsiteX32" fmla="*/ 9577033 w 12192000"/>
              <a:gd name="connsiteY32" fmla="*/ 922857 h 2237474"/>
              <a:gd name="connsiteX33" fmla="*/ 9544189 w 12192000"/>
              <a:gd name="connsiteY33" fmla="*/ 938966 h 2237474"/>
              <a:gd name="connsiteX34" fmla="*/ 9534048 w 12192000"/>
              <a:gd name="connsiteY34" fmla="*/ 940158 h 2237474"/>
              <a:gd name="connsiteX35" fmla="*/ 9500499 w 12192000"/>
              <a:gd name="connsiteY35" fmla="*/ 954680 h 2237474"/>
              <a:gd name="connsiteX36" fmla="*/ 9428195 w 12192000"/>
              <a:gd name="connsiteY36" fmla="*/ 986225 h 2237474"/>
              <a:gd name="connsiteX37" fmla="*/ 9410017 w 12192000"/>
              <a:gd name="connsiteY37" fmla="*/ 993931 h 2237474"/>
              <a:gd name="connsiteX38" fmla="*/ 9392919 w 12192000"/>
              <a:gd name="connsiteY38" fmla="*/ 994656 h 2237474"/>
              <a:gd name="connsiteX39" fmla="*/ 9301293 w 12192000"/>
              <a:gd name="connsiteY39" fmla="*/ 1011593 h 2237474"/>
              <a:gd name="connsiteX40" fmla="*/ 9278619 w 12192000"/>
              <a:gd name="connsiteY40" fmla="*/ 1011878 h 2237474"/>
              <a:gd name="connsiteX41" fmla="*/ 9268019 w 12192000"/>
              <a:gd name="connsiteY41" fmla="*/ 1007442 h 2237474"/>
              <a:gd name="connsiteX42" fmla="*/ 9234662 w 12192000"/>
              <a:gd name="connsiteY42" fmla="*/ 1023056 h 2237474"/>
              <a:gd name="connsiteX43" fmla="*/ 9181033 w 12192000"/>
              <a:gd name="connsiteY43" fmla="*/ 1037921 h 2237474"/>
              <a:gd name="connsiteX44" fmla="*/ 9155969 w 12192000"/>
              <a:gd name="connsiteY44" fmla="*/ 1046804 h 2237474"/>
              <a:gd name="connsiteX45" fmla="*/ 9133985 w 12192000"/>
              <a:gd name="connsiteY45" fmla="*/ 1046450 h 2237474"/>
              <a:gd name="connsiteX46" fmla="*/ 9012987 w 12192000"/>
              <a:gd name="connsiteY46" fmla="*/ 1061986 h 2237474"/>
              <a:gd name="connsiteX47" fmla="*/ 8968445 w 12192000"/>
              <a:gd name="connsiteY47" fmla="*/ 1052169 h 2237474"/>
              <a:gd name="connsiteX48" fmla="*/ 8958984 w 12192000"/>
              <a:gd name="connsiteY48" fmla="*/ 1057212 h 2237474"/>
              <a:gd name="connsiteX49" fmla="*/ 8886001 w 12192000"/>
              <a:gd name="connsiteY49" fmla="*/ 1067468 h 2237474"/>
              <a:gd name="connsiteX50" fmla="*/ 8838610 w 12192000"/>
              <a:gd name="connsiteY50" fmla="*/ 1075091 h 2237474"/>
              <a:gd name="connsiteX51" fmla="*/ 8750383 w 12192000"/>
              <a:gd name="connsiteY51" fmla="*/ 1097387 h 2237474"/>
              <a:gd name="connsiteX52" fmla="*/ 8697365 w 12192000"/>
              <a:gd name="connsiteY52" fmla="*/ 1105869 h 2237474"/>
              <a:gd name="connsiteX53" fmla="*/ 8665605 w 12192000"/>
              <a:gd name="connsiteY53" fmla="*/ 1110791 h 2237474"/>
              <a:gd name="connsiteX54" fmla="*/ 8584946 w 12192000"/>
              <a:gd name="connsiteY54" fmla="*/ 1135226 h 2237474"/>
              <a:gd name="connsiteX55" fmla="*/ 8460755 w 12192000"/>
              <a:gd name="connsiteY55" fmla="*/ 1203427 h 2237474"/>
              <a:gd name="connsiteX56" fmla="*/ 8419755 w 12192000"/>
              <a:gd name="connsiteY56" fmla="*/ 1216260 h 2237474"/>
              <a:gd name="connsiteX57" fmla="*/ 8411626 w 12192000"/>
              <a:gd name="connsiteY57" fmla="*/ 1214397 h 2237474"/>
              <a:gd name="connsiteX58" fmla="*/ 8363469 w 12192000"/>
              <a:gd name="connsiteY58" fmla="*/ 1246658 h 2237474"/>
              <a:gd name="connsiteX59" fmla="*/ 8275497 w 12192000"/>
              <a:gd name="connsiteY59" fmla="*/ 1264396 h 2237474"/>
              <a:gd name="connsiteX60" fmla="*/ 8206287 w 12192000"/>
              <a:gd name="connsiteY60" fmla="*/ 1273060 h 2237474"/>
              <a:gd name="connsiteX61" fmla="*/ 8168705 w 12192000"/>
              <a:gd name="connsiteY61" fmla="*/ 1279956 h 2237474"/>
              <a:gd name="connsiteX62" fmla="*/ 8139997 w 12192000"/>
              <a:gd name="connsiteY62" fmla="*/ 1282713 h 2237474"/>
              <a:gd name="connsiteX63" fmla="*/ 8074238 w 12192000"/>
              <a:gd name="connsiteY63" fmla="*/ 1301895 h 2237474"/>
              <a:gd name="connsiteX64" fmla="*/ 7968292 w 12192000"/>
              <a:gd name="connsiteY64" fmla="*/ 1338779 h 2237474"/>
              <a:gd name="connsiteX65" fmla="*/ 7945122 w 12192000"/>
              <a:gd name="connsiteY65" fmla="*/ 1345477 h 2237474"/>
              <a:gd name="connsiteX66" fmla="*/ 7922771 w 12192000"/>
              <a:gd name="connsiteY66" fmla="*/ 1346645 h 2237474"/>
              <a:gd name="connsiteX67" fmla="*/ 7915461 w 12192000"/>
              <a:gd name="connsiteY67" fmla="*/ 1342919 h 2237474"/>
              <a:gd name="connsiteX68" fmla="*/ 7902328 w 12192000"/>
              <a:gd name="connsiteY68" fmla="*/ 1345865 h 2237474"/>
              <a:gd name="connsiteX69" fmla="*/ 7898322 w 12192000"/>
              <a:gd name="connsiteY69" fmla="*/ 1345689 h 2237474"/>
              <a:gd name="connsiteX70" fmla="*/ 7875879 w 12192000"/>
              <a:gd name="connsiteY70" fmla="*/ 1345646 h 2237474"/>
              <a:gd name="connsiteX71" fmla="*/ 7840612 w 12192000"/>
              <a:gd name="connsiteY71" fmla="*/ 1369373 h 2237474"/>
              <a:gd name="connsiteX72" fmla="*/ 7786819 w 12192000"/>
              <a:gd name="connsiteY72" fmla="*/ 1378970 h 2237474"/>
              <a:gd name="connsiteX73" fmla="*/ 7548172 w 12192000"/>
              <a:gd name="connsiteY73" fmla="*/ 1417460 h 2237474"/>
              <a:gd name="connsiteX74" fmla="*/ 7483437 w 12192000"/>
              <a:gd name="connsiteY74" fmla="*/ 1478152 h 2237474"/>
              <a:gd name="connsiteX75" fmla="*/ 7377870 w 12192000"/>
              <a:gd name="connsiteY75" fmla="*/ 1523319 h 2237474"/>
              <a:gd name="connsiteX76" fmla="*/ 7230737 w 12192000"/>
              <a:gd name="connsiteY76" fmla="*/ 1562633 h 2237474"/>
              <a:gd name="connsiteX77" fmla="*/ 7224458 w 12192000"/>
              <a:gd name="connsiteY77" fmla="*/ 1573008 h 2237474"/>
              <a:gd name="connsiteX78" fmla="*/ 7213486 w 12192000"/>
              <a:gd name="connsiteY78" fmla="*/ 1580987 h 2237474"/>
              <a:gd name="connsiteX79" fmla="*/ 7210972 w 12192000"/>
              <a:gd name="connsiteY79" fmla="*/ 1580856 h 2237474"/>
              <a:gd name="connsiteX80" fmla="*/ 7183121 w 12192000"/>
              <a:gd name="connsiteY80" fmla="*/ 1595162 h 2237474"/>
              <a:gd name="connsiteX81" fmla="*/ 7164601 w 12192000"/>
              <a:gd name="connsiteY81" fmla="*/ 1606490 h 2237474"/>
              <a:gd name="connsiteX82" fmla="*/ 7159286 w 12192000"/>
              <a:gd name="connsiteY82" fmla="*/ 1606850 h 2237474"/>
              <a:gd name="connsiteX83" fmla="*/ 7114651 w 12192000"/>
              <a:gd name="connsiteY83" fmla="*/ 1620959 h 2237474"/>
              <a:gd name="connsiteX84" fmla="*/ 7092727 w 12192000"/>
              <a:gd name="connsiteY84" fmla="*/ 1623628 h 2237474"/>
              <a:gd name="connsiteX85" fmla="*/ 7031309 w 12192000"/>
              <a:gd name="connsiteY85" fmla="*/ 1619451 h 2237474"/>
              <a:gd name="connsiteX86" fmla="*/ 6999084 w 12192000"/>
              <a:gd name="connsiteY86" fmla="*/ 1634317 h 2237474"/>
              <a:gd name="connsiteX87" fmla="*/ 6992107 w 12192000"/>
              <a:gd name="connsiteY87" fmla="*/ 1636860 h 2237474"/>
              <a:gd name="connsiteX88" fmla="*/ 6991765 w 12192000"/>
              <a:gd name="connsiteY88" fmla="*/ 1636725 h 2237474"/>
              <a:gd name="connsiteX89" fmla="*/ 6983996 w 12192000"/>
              <a:gd name="connsiteY89" fmla="*/ 1639040 h 2237474"/>
              <a:gd name="connsiteX90" fmla="*/ 6979383 w 12192000"/>
              <a:gd name="connsiteY90" fmla="*/ 1641496 h 2237474"/>
              <a:gd name="connsiteX91" fmla="*/ 6900177 w 12192000"/>
              <a:gd name="connsiteY91" fmla="*/ 1636016 h 2237474"/>
              <a:gd name="connsiteX92" fmla="*/ 6795372 w 12192000"/>
              <a:gd name="connsiteY92" fmla="*/ 1644845 h 2237474"/>
              <a:gd name="connsiteX93" fmla="*/ 6692251 w 12192000"/>
              <a:gd name="connsiteY93" fmla="*/ 1656357 h 2237474"/>
              <a:gd name="connsiteX94" fmla="*/ 6655235 w 12192000"/>
              <a:gd name="connsiteY94" fmla="*/ 1661869 h 2237474"/>
              <a:gd name="connsiteX95" fmla="*/ 6587857 w 12192000"/>
              <a:gd name="connsiteY95" fmla="*/ 1665769 h 2237474"/>
              <a:gd name="connsiteX96" fmla="*/ 6554894 w 12192000"/>
              <a:gd name="connsiteY96" fmla="*/ 1664428 h 2237474"/>
              <a:gd name="connsiteX97" fmla="*/ 6551579 w 12192000"/>
              <a:gd name="connsiteY97" fmla="*/ 1662213 h 2237474"/>
              <a:gd name="connsiteX98" fmla="*/ 6545693 w 12192000"/>
              <a:gd name="connsiteY98" fmla="*/ 1661776 h 2237474"/>
              <a:gd name="connsiteX99" fmla="*/ 6530561 w 12192000"/>
              <a:gd name="connsiteY99" fmla="*/ 1664619 h 2237474"/>
              <a:gd name="connsiteX100" fmla="*/ 6525028 w 12192000"/>
              <a:gd name="connsiteY100" fmla="*/ 1666354 h 2237474"/>
              <a:gd name="connsiteX101" fmla="*/ 6516595 w 12192000"/>
              <a:gd name="connsiteY101" fmla="*/ 1667475 h 2237474"/>
              <a:gd name="connsiteX102" fmla="*/ 6516340 w 12192000"/>
              <a:gd name="connsiteY102" fmla="*/ 1667291 h 2237474"/>
              <a:gd name="connsiteX103" fmla="*/ 6508541 w 12192000"/>
              <a:gd name="connsiteY103" fmla="*/ 1668757 h 2237474"/>
              <a:gd name="connsiteX104" fmla="*/ 6471012 w 12192000"/>
              <a:gd name="connsiteY104" fmla="*/ 1678604 h 2237474"/>
              <a:gd name="connsiteX105" fmla="*/ 6415265 w 12192000"/>
              <a:gd name="connsiteY105" fmla="*/ 1665317 h 2237474"/>
              <a:gd name="connsiteX106" fmla="*/ 6393343 w 12192000"/>
              <a:gd name="connsiteY106" fmla="*/ 1664672 h 2237474"/>
              <a:gd name="connsiteX107" fmla="*/ 6380457 w 12192000"/>
              <a:gd name="connsiteY107" fmla="*/ 1662376 h 2237474"/>
              <a:gd name="connsiteX108" fmla="*/ 6280959 w 12192000"/>
              <a:gd name="connsiteY108" fmla="*/ 1689329 h 2237474"/>
              <a:gd name="connsiteX109" fmla="*/ 6266765 w 12192000"/>
              <a:gd name="connsiteY109" fmla="*/ 1695560 h 2237474"/>
              <a:gd name="connsiteX110" fmla="*/ 6255823 w 12192000"/>
              <a:gd name="connsiteY110" fmla="*/ 1704850 h 2237474"/>
              <a:gd name="connsiteX111" fmla="*/ 6098321 w 12192000"/>
              <a:gd name="connsiteY111" fmla="*/ 1721646 h 2237474"/>
              <a:gd name="connsiteX112" fmla="*/ 5880652 w 12192000"/>
              <a:gd name="connsiteY112" fmla="*/ 1779643 h 2237474"/>
              <a:gd name="connsiteX113" fmla="*/ 5785959 w 12192000"/>
              <a:gd name="connsiteY113" fmla="*/ 1775307 h 2237474"/>
              <a:gd name="connsiteX114" fmla="*/ 5643534 w 12192000"/>
              <a:gd name="connsiteY114" fmla="*/ 1802919 h 2237474"/>
              <a:gd name="connsiteX115" fmla="*/ 5518799 w 12192000"/>
              <a:gd name="connsiteY115" fmla="*/ 1818312 h 2237474"/>
              <a:gd name="connsiteX116" fmla="*/ 5505014 w 12192000"/>
              <a:gd name="connsiteY116" fmla="*/ 1819259 h 2237474"/>
              <a:gd name="connsiteX117" fmla="*/ 5499949 w 12192000"/>
              <a:gd name="connsiteY117" fmla="*/ 1814490 h 2237474"/>
              <a:gd name="connsiteX118" fmla="*/ 5453307 w 12192000"/>
              <a:gd name="connsiteY118" fmla="*/ 1815450 h 2237474"/>
              <a:gd name="connsiteX119" fmla="*/ 5364192 w 12192000"/>
              <a:gd name="connsiteY119" fmla="*/ 1826074 h 2237474"/>
              <a:gd name="connsiteX120" fmla="*/ 5350380 w 12192000"/>
              <a:gd name="connsiteY120" fmla="*/ 1830891 h 2237474"/>
              <a:gd name="connsiteX121" fmla="*/ 5259633 w 12192000"/>
              <a:gd name="connsiteY121" fmla="*/ 1837160 h 2237474"/>
              <a:gd name="connsiteX122" fmla="*/ 5197513 w 12192000"/>
              <a:gd name="connsiteY122" fmla="*/ 1844718 h 2237474"/>
              <a:gd name="connsiteX123" fmla="*/ 5184170 w 12192000"/>
              <a:gd name="connsiteY123" fmla="*/ 1849402 h 2237474"/>
              <a:gd name="connsiteX124" fmla="*/ 5168852 w 12192000"/>
              <a:gd name="connsiteY124" fmla="*/ 1844846 h 2237474"/>
              <a:gd name="connsiteX125" fmla="*/ 5164370 w 12192000"/>
              <a:gd name="connsiteY125" fmla="*/ 1840597 h 2237474"/>
              <a:gd name="connsiteX126" fmla="*/ 5114927 w 12192000"/>
              <a:gd name="connsiteY126" fmla="*/ 1847827 h 2237474"/>
              <a:gd name="connsiteX127" fmla="*/ 5108970 w 12192000"/>
              <a:gd name="connsiteY127" fmla="*/ 1847935 h 2237474"/>
              <a:gd name="connsiteX128" fmla="*/ 5067961 w 12192000"/>
              <a:gd name="connsiteY128" fmla="*/ 1845917 h 2237474"/>
              <a:gd name="connsiteX129" fmla="*/ 5007075 w 12192000"/>
              <a:gd name="connsiteY129" fmla="*/ 1838626 h 2237474"/>
              <a:gd name="connsiteX130" fmla="*/ 4944087 w 12192000"/>
              <a:gd name="connsiteY130" fmla="*/ 1823332 h 2237474"/>
              <a:gd name="connsiteX131" fmla="*/ 4907662 w 12192000"/>
              <a:gd name="connsiteY131" fmla="*/ 1816900 h 2237474"/>
              <a:gd name="connsiteX132" fmla="*/ 4882386 w 12192000"/>
              <a:gd name="connsiteY132" fmla="*/ 1809844 h 2237474"/>
              <a:gd name="connsiteX133" fmla="*/ 4811440 w 12192000"/>
              <a:gd name="connsiteY133" fmla="*/ 1804655 h 2237474"/>
              <a:gd name="connsiteX134" fmla="*/ 4691075 w 12192000"/>
              <a:gd name="connsiteY134" fmla="*/ 1801389 h 2237474"/>
              <a:gd name="connsiteX135" fmla="*/ 4647449 w 12192000"/>
              <a:gd name="connsiteY135" fmla="*/ 1793181 h 2237474"/>
              <a:gd name="connsiteX136" fmla="*/ 4645504 w 12192000"/>
              <a:gd name="connsiteY136" fmla="*/ 1787606 h 2237474"/>
              <a:gd name="connsiteX137" fmla="*/ 4632229 w 12192000"/>
              <a:gd name="connsiteY137" fmla="*/ 1785815 h 2237474"/>
              <a:gd name="connsiteX138" fmla="*/ 4629273 w 12192000"/>
              <a:gd name="connsiteY138" fmla="*/ 1784355 h 2237474"/>
              <a:gd name="connsiteX139" fmla="*/ 4611738 w 12192000"/>
              <a:gd name="connsiteY139" fmla="*/ 1776964 h 2237474"/>
              <a:gd name="connsiteX140" fmla="*/ 4560070 w 12192000"/>
              <a:gd name="connsiteY140" fmla="*/ 1785640 h 2237474"/>
              <a:gd name="connsiteX141" fmla="*/ 4536503 w 12192000"/>
              <a:gd name="connsiteY141" fmla="*/ 1785334 h 2237474"/>
              <a:gd name="connsiteX142" fmla="*/ 4513724 w 12192000"/>
              <a:gd name="connsiteY142" fmla="*/ 1791996 h 2237474"/>
              <a:gd name="connsiteX143" fmla="*/ 4501513 w 12192000"/>
              <a:gd name="connsiteY143" fmla="*/ 1799835 h 2237474"/>
              <a:gd name="connsiteX144" fmla="*/ 4459076 w 12192000"/>
              <a:gd name="connsiteY144" fmla="*/ 1813003 h 2237474"/>
              <a:gd name="connsiteX145" fmla="*/ 4459810 w 12192000"/>
              <a:gd name="connsiteY145" fmla="*/ 1797886 h 2237474"/>
              <a:gd name="connsiteX146" fmla="*/ 4379064 w 12192000"/>
              <a:gd name="connsiteY146" fmla="*/ 1817177 h 2237474"/>
              <a:gd name="connsiteX147" fmla="*/ 4319209 w 12192000"/>
              <a:gd name="connsiteY147" fmla="*/ 1834833 h 2237474"/>
              <a:gd name="connsiteX148" fmla="*/ 4306907 w 12192000"/>
              <a:gd name="connsiteY148" fmla="*/ 1841641 h 2237474"/>
              <a:gd name="connsiteX149" fmla="*/ 4290981 w 12192000"/>
              <a:gd name="connsiteY149" fmla="*/ 1839677 h 2237474"/>
              <a:gd name="connsiteX150" fmla="*/ 4285792 w 12192000"/>
              <a:gd name="connsiteY150" fmla="*/ 1836231 h 2237474"/>
              <a:gd name="connsiteX151" fmla="*/ 4238372 w 12192000"/>
              <a:gd name="connsiteY151" fmla="*/ 1851480 h 2237474"/>
              <a:gd name="connsiteX152" fmla="*/ 4232517 w 12192000"/>
              <a:gd name="connsiteY152" fmla="*/ 1852567 h 2237474"/>
              <a:gd name="connsiteX153" fmla="*/ 4191732 w 12192000"/>
              <a:gd name="connsiteY153" fmla="*/ 1857328 h 2237474"/>
              <a:gd name="connsiteX154" fmla="*/ 4065532 w 12192000"/>
              <a:gd name="connsiteY154" fmla="*/ 1855477 h 2237474"/>
              <a:gd name="connsiteX155" fmla="*/ 4028460 w 12192000"/>
              <a:gd name="connsiteY155" fmla="*/ 1855137 h 2237474"/>
              <a:gd name="connsiteX156" fmla="*/ 4002267 w 12192000"/>
              <a:gd name="connsiteY156" fmla="*/ 1852352 h 2237474"/>
              <a:gd name="connsiteX157" fmla="*/ 3931396 w 12192000"/>
              <a:gd name="connsiteY157" fmla="*/ 1858915 h 2237474"/>
              <a:gd name="connsiteX158" fmla="*/ 3812162 w 12192000"/>
              <a:gd name="connsiteY158" fmla="*/ 1875501 h 2237474"/>
              <a:gd name="connsiteX159" fmla="*/ 3767672 w 12192000"/>
              <a:gd name="connsiteY159" fmla="*/ 1874600 h 2237474"/>
              <a:gd name="connsiteX160" fmla="*/ 3764741 w 12192000"/>
              <a:gd name="connsiteY160" fmla="*/ 1869433 h 2237474"/>
              <a:gd name="connsiteX161" fmla="*/ 3751332 w 12192000"/>
              <a:gd name="connsiteY161" fmla="*/ 1869854 h 2237474"/>
              <a:gd name="connsiteX162" fmla="*/ 3748155 w 12192000"/>
              <a:gd name="connsiteY162" fmla="*/ 1868903 h 2237474"/>
              <a:gd name="connsiteX163" fmla="*/ 3729530 w 12192000"/>
              <a:gd name="connsiteY163" fmla="*/ 1864513 h 2237474"/>
              <a:gd name="connsiteX164" fmla="*/ 3680177 w 12192000"/>
              <a:gd name="connsiteY164" fmla="*/ 1881552 h 2237474"/>
              <a:gd name="connsiteX165" fmla="*/ 3567259 w 12192000"/>
              <a:gd name="connsiteY165" fmla="*/ 1893482 h 2237474"/>
              <a:gd name="connsiteX166" fmla="*/ 3405770 w 12192000"/>
              <a:gd name="connsiteY166" fmla="*/ 1904591 h 2237474"/>
              <a:gd name="connsiteX167" fmla="*/ 3280097 w 12192000"/>
              <a:gd name="connsiteY167" fmla="*/ 1919610 h 2237474"/>
              <a:gd name="connsiteX168" fmla="*/ 3123424 w 12192000"/>
              <a:gd name="connsiteY168" fmla="*/ 1952930 h 2237474"/>
              <a:gd name="connsiteX169" fmla="*/ 3009910 w 12192000"/>
              <a:gd name="connsiteY169" fmla="*/ 1957866 h 2237474"/>
              <a:gd name="connsiteX170" fmla="*/ 2995934 w 12192000"/>
              <a:gd name="connsiteY170" fmla="*/ 1967085 h 2237474"/>
              <a:gd name="connsiteX171" fmla="*/ 2980071 w 12192000"/>
              <a:gd name="connsiteY171" fmla="*/ 1972988 h 2237474"/>
              <a:gd name="connsiteX172" fmla="*/ 2978094 w 12192000"/>
              <a:gd name="connsiteY172" fmla="*/ 1972369 h 2237474"/>
              <a:gd name="connsiteX173" fmla="*/ 2942858 w 12192000"/>
              <a:gd name="connsiteY173" fmla="*/ 1981367 h 2237474"/>
              <a:gd name="connsiteX174" fmla="*/ 2875436 w 12192000"/>
              <a:gd name="connsiteY174" fmla="*/ 1996977 h 2237474"/>
              <a:gd name="connsiteX175" fmla="*/ 2874892 w 12192000"/>
              <a:gd name="connsiteY175" fmla="*/ 1996085 h 2237474"/>
              <a:gd name="connsiteX176" fmla="*/ 2864145 w 12192000"/>
              <a:gd name="connsiteY176" fmla="*/ 1994061 h 2237474"/>
              <a:gd name="connsiteX177" fmla="*/ 2843662 w 12192000"/>
              <a:gd name="connsiteY177" fmla="*/ 1992498 h 2237474"/>
              <a:gd name="connsiteX178" fmla="*/ 2796128 w 12192000"/>
              <a:gd name="connsiteY178" fmla="*/ 1976403 h 2237474"/>
              <a:gd name="connsiteX179" fmla="*/ 2756784 w 12192000"/>
              <a:gd name="connsiteY179" fmla="*/ 1985116 h 2237474"/>
              <a:gd name="connsiteX180" fmla="*/ 2748833 w 12192000"/>
              <a:gd name="connsiteY180" fmla="*/ 1986323 h 2237474"/>
              <a:gd name="connsiteX181" fmla="*/ 2748661 w 12192000"/>
              <a:gd name="connsiteY181" fmla="*/ 1986122 h 2237474"/>
              <a:gd name="connsiteX182" fmla="*/ 2740251 w 12192000"/>
              <a:gd name="connsiteY182" fmla="*/ 1986946 h 2237474"/>
              <a:gd name="connsiteX183" fmla="*/ 2718916 w 12192000"/>
              <a:gd name="connsiteY183" fmla="*/ 1990867 h 2237474"/>
              <a:gd name="connsiteX184" fmla="*/ 2713522 w 12192000"/>
              <a:gd name="connsiteY184" fmla="*/ 1990173 h 2237474"/>
              <a:gd name="connsiteX185" fmla="*/ 2680597 w 12192000"/>
              <a:gd name="connsiteY185" fmla="*/ 1984996 h 2237474"/>
              <a:gd name="connsiteX186" fmla="*/ 2578178 w 12192000"/>
              <a:gd name="connsiteY186" fmla="*/ 1990531 h 2237474"/>
              <a:gd name="connsiteX187" fmla="*/ 2476147 w 12192000"/>
              <a:gd name="connsiteY187" fmla="*/ 1998305 h 2237474"/>
              <a:gd name="connsiteX188" fmla="*/ 2373568 w 12192000"/>
              <a:gd name="connsiteY188" fmla="*/ 2003219 h 2237474"/>
              <a:gd name="connsiteX189" fmla="*/ 2321399 w 12192000"/>
              <a:gd name="connsiteY189" fmla="*/ 1989467 h 2237474"/>
              <a:gd name="connsiteX190" fmla="*/ 2315525 w 12192000"/>
              <a:gd name="connsiteY190" fmla="*/ 1989708 h 2237474"/>
              <a:gd name="connsiteX191" fmla="*/ 2300792 w 12192000"/>
              <a:gd name="connsiteY191" fmla="*/ 1994290 h 2237474"/>
              <a:gd name="connsiteX192" fmla="*/ 2295469 w 12192000"/>
              <a:gd name="connsiteY192" fmla="*/ 1996659 h 2237474"/>
              <a:gd name="connsiteX193" fmla="*/ 2287219 w 12192000"/>
              <a:gd name="connsiteY193" fmla="*/ 1998750 h 2237474"/>
              <a:gd name="connsiteX194" fmla="*/ 2286948 w 12192000"/>
              <a:gd name="connsiteY194" fmla="*/ 1998596 h 2237474"/>
              <a:gd name="connsiteX195" fmla="*/ 2243069 w 12192000"/>
              <a:gd name="connsiteY195" fmla="*/ 2015111 h 2237474"/>
              <a:gd name="connsiteX196" fmla="*/ 2186609 w 12192000"/>
              <a:gd name="connsiteY196" fmla="*/ 2008263 h 2237474"/>
              <a:gd name="connsiteX197" fmla="*/ 2164831 w 12192000"/>
              <a:gd name="connsiteY197" fmla="*/ 2010143 h 2237474"/>
              <a:gd name="connsiteX198" fmla="*/ 2152836 w 12192000"/>
              <a:gd name="connsiteY198" fmla="*/ 2010048 h 2237474"/>
              <a:gd name="connsiteX199" fmla="*/ 2117102 w 12192000"/>
              <a:gd name="connsiteY199" fmla="*/ 2023004 h 2237474"/>
              <a:gd name="connsiteX200" fmla="*/ 2111935 w 12192000"/>
              <a:gd name="connsiteY200" fmla="*/ 2023163 h 2237474"/>
              <a:gd name="connsiteX201" fmla="*/ 2089991 w 12192000"/>
              <a:gd name="connsiteY201" fmla="*/ 2034193 h 2237474"/>
              <a:gd name="connsiteX202" fmla="*/ 2058061 w 12192000"/>
              <a:gd name="connsiteY202" fmla="*/ 2047942 h 2237474"/>
              <a:gd name="connsiteX203" fmla="*/ 2055737 w 12192000"/>
              <a:gd name="connsiteY203" fmla="*/ 2047704 h 2237474"/>
              <a:gd name="connsiteX204" fmla="*/ 2042244 w 12192000"/>
              <a:gd name="connsiteY204" fmla="*/ 2055560 h 2237474"/>
              <a:gd name="connsiteX205" fmla="*/ 1976224 w 12192000"/>
              <a:gd name="connsiteY205" fmla="*/ 2074257 h 2237474"/>
              <a:gd name="connsiteX206" fmla="*/ 1877728 w 12192000"/>
              <a:gd name="connsiteY206" fmla="*/ 2101004 h 2237474"/>
              <a:gd name="connsiteX207" fmla="*/ 1759056 w 12192000"/>
              <a:gd name="connsiteY207" fmla="*/ 2125608 h 2237474"/>
              <a:gd name="connsiteX208" fmla="*/ 1637948 w 12192000"/>
              <a:gd name="connsiteY208" fmla="*/ 2172597 h 2237474"/>
              <a:gd name="connsiteX209" fmla="*/ 1434549 w 12192000"/>
              <a:gd name="connsiteY209" fmla="*/ 2234522 h 2237474"/>
              <a:gd name="connsiteX210" fmla="*/ 1398481 w 12192000"/>
              <a:gd name="connsiteY210" fmla="*/ 2237074 h 2237474"/>
              <a:gd name="connsiteX211" fmla="*/ 1398407 w 12192000"/>
              <a:gd name="connsiteY211" fmla="*/ 2237095 h 2237474"/>
              <a:gd name="connsiteX212" fmla="*/ 1370962 w 12192000"/>
              <a:gd name="connsiteY212" fmla="*/ 2237474 h 2237474"/>
              <a:gd name="connsiteX213" fmla="*/ 1356367 w 12192000"/>
              <a:gd name="connsiteY213" fmla="*/ 2235089 h 2237474"/>
              <a:gd name="connsiteX214" fmla="*/ 1324828 w 12192000"/>
              <a:gd name="connsiteY214" fmla="*/ 2231968 h 2237474"/>
              <a:gd name="connsiteX215" fmla="*/ 1297744 w 12192000"/>
              <a:gd name="connsiteY215" fmla="*/ 2235849 h 2237474"/>
              <a:gd name="connsiteX216" fmla="*/ 1286236 w 12192000"/>
              <a:gd name="connsiteY216" fmla="*/ 2233135 h 2237474"/>
              <a:gd name="connsiteX217" fmla="*/ 1283504 w 12192000"/>
              <a:gd name="connsiteY217" fmla="*/ 2233797 h 2237474"/>
              <a:gd name="connsiteX218" fmla="*/ 1279765 w 12192000"/>
              <a:gd name="connsiteY218" fmla="*/ 2229639 h 2237474"/>
              <a:gd name="connsiteX219" fmla="*/ 1195347 w 12192000"/>
              <a:gd name="connsiteY219" fmla="*/ 2212354 h 2237474"/>
              <a:gd name="connsiteX220" fmla="*/ 970251 w 12192000"/>
              <a:gd name="connsiteY220" fmla="*/ 2221029 h 2237474"/>
              <a:gd name="connsiteX221" fmla="*/ 812914 w 12192000"/>
              <a:gd name="connsiteY221" fmla="*/ 2202752 h 2237474"/>
              <a:gd name="connsiteX222" fmla="*/ 800195 w 12192000"/>
              <a:gd name="connsiteY222" fmla="*/ 2209407 h 2237474"/>
              <a:gd name="connsiteX223" fmla="*/ 784978 w 12192000"/>
              <a:gd name="connsiteY223" fmla="*/ 2212360 h 2237474"/>
              <a:gd name="connsiteX224" fmla="*/ 681987 w 12192000"/>
              <a:gd name="connsiteY224" fmla="*/ 2216757 h 2237474"/>
              <a:gd name="connsiteX225" fmla="*/ 669923 w 12192000"/>
              <a:gd name="connsiteY225" fmla="*/ 2211682 h 2237474"/>
              <a:gd name="connsiteX226" fmla="*/ 648680 w 12192000"/>
              <a:gd name="connsiteY226" fmla="*/ 2206229 h 2237474"/>
              <a:gd name="connsiteX227" fmla="*/ 597225 w 12192000"/>
              <a:gd name="connsiteY227" fmla="*/ 2180999 h 2237474"/>
              <a:gd name="connsiteX228" fmla="*/ 558449 w 12192000"/>
              <a:gd name="connsiteY228" fmla="*/ 2182346 h 2237474"/>
              <a:gd name="connsiteX229" fmla="*/ 550517 w 12192000"/>
              <a:gd name="connsiteY229" fmla="*/ 2182060 h 2237474"/>
              <a:gd name="connsiteX230" fmla="*/ 550309 w 12192000"/>
              <a:gd name="connsiteY230" fmla="*/ 2181825 h 2237474"/>
              <a:gd name="connsiteX231" fmla="*/ 541836 w 12192000"/>
              <a:gd name="connsiteY231" fmla="*/ 2181063 h 2237474"/>
              <a:gd name="connsiteX232" fmla="*/ 536057 w 12192000"/>
              <a:gd name="connsiteY232" fmla="*/ 2181537 h 2237474"/>
              <a:gd name="connsiteX233" fmla="*/ 520671 w 12192000"/>
              <a:gd name="connsiteY233" fmla="*/ 2180980 h 2237474"/>
              <a:gd name="connsiteX234" fmla="*/ 515024 w 12192000"/>
              <a:gd name="connsiteY234" fmla="*/ 2179258 h 2237474"/>
              <a:gd name="connsiteX235" fmla="*/ 512278 w 12192000"/>
              <a:gd name="connsiteY235" fmla="*/ 2176369 h 2237474"/>
              <a:gd name="connsiteX236" fmla="*/ 480419 w 12192000"/>
              <a:gd name="connsiteY236" fmla="*/ 2167807 h 2237474"/>
              <a:gd name="connsiteX237" fmla="*/ 413835 w 12192000"/>
              <a:gd name="connsiteY237" fmla="*/ 2156783 h 2237474"/>
              <a:gd name="connsiteX238" fmla="*/ 376513 w 12192000"/>
              <a:gd name="connsiteY238" fmla="*/ 2154014 h 2237474"/>
              <a:gd name="connsiteX239" fmla="*/ 273386 w 12192000"/>
              <a:gd name="connsiteY239" fmla="*/ 2142551 h 2237474"/>
              <a:gd name="connsiteX240" fmla="*/ 169207 w 12192000"/>
              <a:gd name="connsiteY240" fmla="*/ 2128100 h 2237474"/>
              <a:gd name="connsiteX241" fmla="*/ 93149 w 12192000"/>
              <a:gd name="connsiteY241" fmla="*/ 2105324 h 2237474"/>
              <a:gd name="connsiteX242" fmla="*/ 88109 w 12192000"/>
              <a:gd name="connsiteY242" fmla="*/ 2106704 h 2237474"/>
              <a:gd name="connsiteX243" fmla="*/ 80022 w 12192000"/>
              <a:gd name="connsiteY243" fmla="*/ 2107254 h 2237474"/>
              <a:gd name="connsiteX244" fmla="*/ 79717 w 12192000"/>
              <a:gd name="connsiteY244" fmla="*/ 2107046 h 2237474"/>
              <a:gd name="connsiteX245" fmla="*/ 72352 w 12192000"/>
              <a:gd name="connsiteY245" fmla="*/ 2107991 h 2237474"/>
              <a:gd name="connsiteX246" fmla="*/ 37645 w 12192000"/>
              <a:gd name="connsiteY246" fmla="*/ 2115401 h 2237474"/>
              <a:gd name="connsiteX247" fmla="*/ 4572 w 12192000"/>
              <a:gd name="connsiteY247" fmla="*/ 2111091 h 2237474"/>
              <a:gd name="connsiteX248" fmla="*/ 0 w 12192000"/>
              <a:gd name="connsiteY248" fmla="*/ 2110468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154948 w 12192000"/>
              <a:gd name="connsiteY4" fmla="*/ 762731 h 2237474"/>
              <a:gd name="connsiteX5" fmla="*/ 12047364 w 12192000"/>
              <a:gd name="connsiteY5" fmla="*/ 749662 h 2237474"/>
              <a:gd name="connsiteX6" fmla="*/ 11890686 w 12192000"/>
              <a:gd name="connsiteY6" fmla="*/ 732766 h 2237474"/>
              <a:gd name="connsiteX7" fmla="*/ 11782413 w 12192000"/>
              <a:gd name="connsiteY7" fmla="*/ 769868 h 2237474"/>
              <a:gd name="connsiteX8" fmla="*/ 11649954 w 12192000"/>
              <a:gd name="connsiteY8" fmla="*/ 749628 h 2237474"/>
              <a:gd name="connsiteX9" fmla="*/ 11560424 w 12192000"/>
              <a:gd name="connsiteY9" fmla="*/ 748017 h 2237474"/>
              <a:gd name="connsiteX10" fmla="*/ 11358455 w 12192000"/>
              <a:gd name="connsiteY10" fmla="*/ 747593 h 2237474"/>
              <a:gd name="connsiteX11" fmla="*/ 11165209 w 12192000"/>
              <a:gd name="connsiteY11" fmla="*/ 748852 h 2237474"/>
              <a:gd name="connsiteX12" fmla="*/ 11058755 w 12192000"/>
              <a:gd name="connsiteY12" fmla="*/ 749617 h 2237474"/>
              <a:gd name="connsiteX13" fmla="*/ 10884013 w 12192000"/>
              <a:gd name="connsiteY13" fmla="*/ 760728 h 2237474"/>
              <a:gd name="connsiteX14" fmla="*/ 10834688 w 12192000"/>
              <a:gd name="connsiteY14" fmla="*/ 757726 h 2237474"/>
              <a:gd name="connsiteX15" fmla="*/ 10805004 w 12192000"/>
              <a:gd name="connsiteY15" fmla="*/ 757573 h 2237474"/>
              <a:gd name="connsiteX16" fmla="*/ 10739478 w 12192000"/>
              <a:gd name="connsiteY16" fmla="*/ 776841 h 2237474"/>
              <a:gd name="connsiteX17" fmla="*/ 10458762 w 12192000"/>
              <a:gd name="connsiteY17" fmla="*/ 755400 h 2237474"/>
              <a:gd name="connsiteX18" fmla="*/ 10246919 w 12192000"/>
              <a:gd name="connsiteY18" fmla="*/ 769960 h 2237474"/>
              <a:gd name="connsiteX19" fmla="*/ 10167995 w 12192000"/>
              <a:gd name="connsiteY19" fmla="*/ 760843 h 2237474"/>
              <a:gd name="connsiteX20" fmla="*/ 9997044 w 12192000"/>
              <a:gd name="connsiteY20" fmla="*/ 780129 h 2237474"/>
              <a:gd name="connsiteX21" fmla="*/ 9943887 w 12192000"/>
              <a:gd name="connsiteY21" fmla="*/ 804141 h 2237474"/>
              <a:gd name="connsiteX22" fmla="*/ 9918248 w 12192000"/>
              <a:gd name="connsiteY22" fmla="*/ 816628 h 2237474"/>
              <a:gd name="connsiteX23" fmla="*/ 9836148 w 12192000"/>
              <a:gd name="connsiteY23" fmla="*/ 858312 h 2237474"/>
              <a:gd name="connsiteX24" fmla="*/ 9823800 w 12192000"/>
              <a:gd name="connsiteY24" fmla="*/ 866604 h 2237474"/>
              <a:gd name="connsiteX25" fmla="*/ 9794684 w 12192000"/>
              <a:gd name="connsiteY25" fmla="*/ 864509 h 2237474"/>
              <a:gd name="connsiteX26" fmla="*/ 9778288 w 12192000"/>
              <a:gd name="connsiteY26" fmla="*/ 854362 h 2237474"/>
              <a:gd name="connsiteX27" fmla="*/ 9773886 w 12192000"/>
              <a:gd name="connsiteY27" fmla="*/ 857543 h 2237474"/>
              <a:gd name="connsiteX28" fmla="*/ 9761459 w 12192000"/>
              <a:gd name="connsiteY28" fmla="*/ 862394 h 2237474"/>
              <a:gd name="connsiteX29" fmla="*/ 9705768 w 12192000"/>
              <a:gd name="connsiteY29" fmla="*/ 894610 h 2237474"/>
              <a:gd name="connsiteX30" fmla="*/ 9683005 w 12192000"/>
              <a:gd name="connsiteY30" fmla="*/ 894128 h 2237474"/>
              <a:gd name="connsiteX31" fmla="*/ 9594438 w 12192000"/>
              <a:gd name="connsiteY31" fmla="*/ 919051 h 2237474"/>
              <a:gd name="connsiteX32" fmla="*/ 9577033 w 12192000"/>
              <a:gd name="connsiteY32" fmla="*/ 922857 h 2237474"/>
              <a:gd name="connsiteX33" fmla="*/ 9544189 w 12192000"/>
              <a:gd name="connsiteY33" fmla="*/ 938966 h 2237474"/>
              <a:gd name="connsiteX34" fmla="*/ 9534048 w 12192000"/>
              <a:gd name="connsiteY34" fmla="*/ 940158 h 2237474"/>
              <a:gd name="connsiteX35" fmla="*/ 9500499 w 12192000"/>
              <a:gd name="connsiteY35" fmla="*/ 954680 h 2237474"/>
              <a:gd name="connsiteX36" fmla="*/ 9428195 w 12192000"/>
              <a:gd name="connsiteY36" fmla="*/ 986225 h 2237474"/>
              <a:gd name="connsiteX37" fmla="*/ 9410017 w 12192000"/>
              <a:gd name="connsiteY37" fmla="*/ 993931 h 2237474"/>
              <a:gd name="connsiteX38" fmla="*/ 9392919 w 12192000"/>
              <a:gd name="connsiteY38" fmla="*/ 994656 h 2237474"/>
              <a:gd name="connsiteX39" fmla="*/ 9301293 w 12192000"/>
              <a:gd name="connsiteY39" fmla="*/ 1011593 h 2237474"/>
              <a:gd name="connsiteX40" fmla="*/ 9278619 w 12192000"/>
              <a:gd name="connsiteY40" fmla="*/ 1011878 h 2237474"/>
              <a:gd name="connsiteX41" fmla="*/ 9268019 w 12192000"/>
              <a:gd name="connsiteY41" fmla="*/ 1007442 h 2237474"/>
              <a:gd name="connsiteX42" fmla="*/ 9234662 w 12192000"/>
              <a:gd name="connsiteY42" fmla="*/ 1023056 h 2237474"/>
              <a:gd name="connsiteX43" fmla="*/ 9181033 w 12192000"/>
              <a:gd name="connsiteY43" fmla="*/ 1037921 h 2237474"/>
              <a:gd name="connsiteX44" fmla="*/ 9155969 w 12192000"/>
              <a:gd name="connsiteY44" fmla="*/ 1046804 h 2237474"/>
              <a:gd name="connsiteX45" fmla="*/ 9133985 w 12192000"/>
              <a:gd name="connsiteY45" fmla="*/ 1046450 h 2237474"/>
              <a:gd name="connsiteX46" fmla="*/ 9012987 w 12192000"/>
              <a:gd name="connsiteY46" fmla="*/ 1061986 h 2237474"/>
              <a:gd name="connsiteX47" fmla="*/ 8968445 w 12192000"/>
              <a:gd name="connsiteY47" fmla="*/ 1052169 h 2237474"/>
              <a:gd name="connsiteX48" fmla="*/ 8958984 w 12192000"/>
              <a:gd name="connsiteY48" fmla="*/ 1057212 h 2237474"/>
              <a:gd name="connsiteX49" fmla="*/ 8886001 w 12192000"/>
              <a:gd name="connsiteY49" fmla="*/ 1067468 h 2237474"/>
              <a:gd name="connsiteX50" fmla="*/ 8838610 w 12192000"/>
              <a:gd name="connsiteY50" fmla="*/ 1075091 h 2237474"/>
              <a:gd name="connsiteX51" fmla="*/ 8750383 w 12192000"/>
              <a:gd name="connsiteY51" fmla="*/ 1097387 h 2237474"/>
              <a:gd name="connsiteX52" fmla="*/ 8697365 w 12192000"/>
              <a:gd name="connsiteY52" fmla="*/ 1105869 h 2237474"/>
              <a:gd name="connsiteX53" fmla="*/ 8665605 w 12192000"/>
              <a:gd name="connsiteY53" fmla="*/ 1110791 h 2237474"/>
              <a:gd name="connsiteX54" fmla="*/ 8584946 w 12192000"/>
              <a:gd name="connsiteY54" fmla="*/ 1135226 h 2237474"/>
              <a:gd name="connsiteX55" fmla="*/ 8460755 w 12192000"/>
              <a:gd name="connsiteY55" fmla="*/ 1203427 h 2237474"/>
              <a:gd name="connsiteX56" fmla="*/ 8419755 w 12192000"/>
              <a:gd name="connsiteY56" fmla="*/ 1216260 h 2237474"/>
              <a:gd name="connsiteX57" fmla="*/ 8411626 w 12192000"/>
              <a:gd name="connsiteY57" fmla="*/ 1214397 h 2237474"/>
              <a:gd name="connsiteX58" fmla="*/ 8363469 w 12192000"/>
              <a:gd name="connsiteY58" fmla="*/ 1246658 h 2237474"/>
              <a:gd name="connsiteX59" fmla="*/ 8275497 w 12192000"/>
              <a:gd name="connsiteY59" fmla="*/ 1264396 h 2237474"/>
              <a:gd name="connsiteX60" fmla="*/ 8206287 w 12192000"/>
              <a:gd name="connsiteY60" fmla="*/ 1273060 h 2237474"/>
              <a:gd name="connsiteX61" fmla="*/ 8168705 w 12192000"/>
              <a:gd name="connsiteY61" fmla="*/ 1279956 h 2237474"/>
              <a:gd name="connsiteX62" fmla="*/ 8139997 w 12192000"/>
              <a:gd name="connsiteY62" fmla="*/ 1282713 h 2237474"/>
              <a:gd name="connsiteX63" fmla="*/ 8074238 w 12192000"/>
              <a:gd name="connsiteY63" fmla="*/ 1301895 h 2237474"/>
              <a:gd name="connsiteX64" fmla="*/ 7968292 w 12192000"/>
              <a:gd name="connsiteY64" fmla="*/ 1338779 h 2237474"/>
              <a:gd name="connsiteX65" fmla="*/ 7945122 w 12192000"/>
              <a:gd name="connsiteY65" fmla="*/ 1345477 h 2237474"/>
              <a:gd name="connsiteX66" fmla="*/ 7922771 w 12192000"/>
              <a:gd name="connsiteY66" fmla="*/ 1346645 h 2237474"/>
              <a:gd name="connsiteX67" fmla="*/ 7915461 w 12192000"/>
              <a:gd name="connsiteY67" fmla="*/ 1342919 h 2237474"/>
              <a:gd name="connsiteX68" fmla="*/ 7902328 w 12192000"/>
              <a:gd name="connsiteY68" fmla="*/ 1345865 h 2237474"/>
              <a:gd name="connsiteX69" fmla="*/ 7898322 w 12192000"/>
              <a:gd name="connsiteY69" fmla="*/ 1345689 h 2237474"/>
              <a:gd name="connsiteX70" fmla="*/ 7875879 w 12192000"/>
              <a:gd name="connsiteY70" fmla="*/ 1345646 h 2237474"/>
              <a:gd name="connsiteX71" fmla="*/ 7840612 w 12192000"/>
              <a:gd name="connsiteY71" fmla="*/ 1369373 h 2237474"/>
              <a:gd name="connsiteX72" fmla="*/ 7786819 w 12192000"/>
              <a:gd name="connsiteY72" fmla="*/ 1378970 h 2237474"/>
              <a:gd name="connsiteX73" fmla="*/ 7548172 w 12192000"/>
              <a:gd name="connsiteY73" fmla="*/ 1417460 h 2237474"/>
              <a:gd name="connsiteX74" fmla="*/ 7483437 w 12192000"/>
              <a:gd name="connsiteY74" fmla="*/ 1478152 h 2237474"/>
              <a:gd name="connsiteX75" fmla="*/ 7377870 w 12192000"/>
              <a:gd name="connsiteY75" fmla="*/ 1523319 h 2237474"/>
              <a:gd name="connsiteX76" fmla="*/ 7230737 w 12192000"/>
              <a:gd name="connsiteY76" fmla="*/ 1562633 h 2237474"/>
              <a:gd name="connsiteX77" fmla="*/ 7224458 w 12192000"/>
              <a:gd name="connsiteY77" fmla="*/ 1573008 h 2237474"/>
              <a:gd name="connsiteX78" fmla="*/ 7213486 w 12192000"/>
              <a:gd name="connsiteY78" fmla="*/ 1580987 h 2237474"/>
              <a:gd name="connsiteX79" fmla="*/ 7210972 w 12192000"/>
              <a:gd name="connsiteY79" fmla="*/ 1580856 h 2237474"/>
              <a:gd name="connsiteX80" fmla="*/ 7183121 w 12192000"/>
              <a:gd name="connsiteY80" fmla="*/ 1595162 h 2237474"/>
              <a:gd name="connsiteX81" fmla="*/ 7164601 w 12192000"/>
              <a:gd name="connsiteY81" fmla="*/ 1606490 h 2237474"/>
              <a:gd name="connsiteX82" fmla="*/ 7159286 w 12192000"/>
              <a:gd name="connsiteY82" fmla="*/ 1606850 h 2237474"/>
              <a:gd name="connsiteX83" fmla="*/ 7114651 w 12192000"/>
              <a:gd name="connsiteY83" fmla="*/ 1620959 h 2237474"/>
              <a:gd name="connsiteX84" fmla="*/ 7092727 w 12192000"/>
              <a:gd name="connsiteY84" fmla="*/ 1623628 h 2237474"/>
              <a:gd name="connsiteX85" fmla="*/ 7031309 w 12192000"/>
              <a:gd name="connsiteY85" fmla="*/ 1619451 h 2237474"/>
              <a:gd name="connsiteX86" fmla="*/ 6999084 w 12192000"/>
              <a:gd name="connsiteY86" fmla="*/ 1634317 h 2237474"/>
              <a:gd name="connsiteX87" fmla="*/ 6992107 w 12192000"/>
              <a:gd name="connsiteY87" fmla="*/ 1636860 h 2237474"/>
              <a:gd name="connsiteX88" fmla="*/ 6991765 w 12192000"/>
              <a:gd name="connsiteY88" fmla="*/ 1636725 h 2237474"/>
              <a:gd name="connsiteX89" fmla="*/ 6983996 w 12192000"/>
              <a:gd name="connsiteY89" fmla="*/ 1639040 h 2237474"/>
              <a:gd name="connsiteX90" fmla="*/ 6979383 w 12192000"/>
              <a:gd name="connsiteY90" fmla="*/ 1641496 h 2237474"/>
              <a:gd name="connsiteX91" fmla="*/ 6900177 w 12192000"/>
              <a:gd name="connsiteY91" fmla="*/ 1636016 h 2237474"/>
              <a:gd name="connsiteX92" fmla="*/ 6795372 w 12192000"/>
              <a:gd name="connsiteY92" fmla="*/ 1644845 h 2237474"/>
              <a:gd name="connsiteX93" fmla="*/ 6692251 w 12192000"/>
              <a:gd name="connsiteY93" fmla="*/ 1656357 h 2237474"/>
              <a:gd name="connsiteX94" fmla="*/ 6655235 w 12192000"/>
              <a:gd name="connsiteY94" fmla="*/ 1661869 h 2237474"/>
              <a:gd name="connsiteX95" fmla="*/ 6587857 w 12192000"/>
              <a:gd name="connsiteY95" fmla="*/ 1665769 h 2237474"/>
              <a:gd name="connsiteX96" fmla="*/ 6554894 w 12192000"/>
              <a:gd name="connsiteY96" fmla="*/ 1664428 h 2237474"/>
              <a:gd name="connsiteX97" fmla="*/ 6551579 w 12192000"/>
              <a:gd name="connsiteY97" fmla="*/ 1662213 h 2237474"/>
              <a:gd name="connsiteX98" fmla="*/ 6545693 w 12192000"/>
              <a:gd name="connsiteY98" fmla="*/ 1661776 h 2237474"/>
              <a:gd name="connsiteX99" fmla="*/ 6530561 w 12192000"/>
              <a:gd name="connsiteY99" fmla="*/ 1664619 h 2237474"/>
              <a:gd name="connsiteX100" fmla="*/ 6525028 w 12192000"/>
              <a:gd name="connsiteY100" fmla="*/ 1666354 h 2237474"/>
              <a:gd name="connsiteX101" fmla="*/ 6516595 w 12192000"/>
              <a:gd name="connsiteY101" fmla="*/ 1667475 h 2237474"/>
              <a:gd name="connsiteX102" fmla="*/ 6516340 w 12192000"/>
              <a:gd name="connsiteY102" fmla="*/ 1667291 h 2237474"/>
              <a:gd name="connsiteX103" fmla="*/ 6508541 w 12192000"/>
              <a:gd name="connsiteY103" fmla="*/ 1668757 h 2237474"/>
              <a:gd name="connsiteX104" fmla="*/ 6471012 w 12192000"/>
              <a:gd name="connsiteY104" fmla="*/ 1678604 h 2237474"/>
              <a:gd name="connsiteX105" fmla="*/ 6415265 w 12192000"/>
              <a:gd name="connsiteY105" fmla="*/ 1665317 h 2237474"/>
              <a:gd name="connsiteX106" fmla="*/ 6393343 w 12192000"/>
              <a:gd name="connsiteY106" fmla="*/ 1664672 h 2237474"/>
              <a:gd name="connsiteX107" fmla="*/ 6380457 w 12192000"/>
              <a:gd name="connsiteY107" fmla="*/ 1662376 h 2237474"/>
              <a:gd name="connsiteX108" fmla="*/ 6280959 w 12192000"/>
              <a:gd name="connsiteY108" fmla="*/ 1689329 h 2237474"/>
              <a:gd name="connsiteX109" fmla="*/ 6266765 w 12192000"/>
              <a:gd name="connsiteY109" fmla="*/ 1695560 h 2237474"/>
              <a:gd name="connsiteX110" fmla="*/ 6255823 w 12192000"/>
              <a:gd name="connsiteY110" fmla="*/ 1704850 h 2237474"/>
              <a:gd name="connsiteX111" fmla="*/ 6098321 w 12192000"/>
              <a:gd name="connsiteY111" fmla="*/ 1721646 h 2237474"/>
              <a:gd name="connsiteX112" fmla="*/ 5880652 w 12192000"/>
              <a:gd name="connsiteY112" fmla="*/ 1779643 h 2237474"/>
              <a:gd name="connsiteX113" fmla="*/ 5785959 w 12192000"/>
              <a:gd name="connsiteY113" fmla="*/ 1775307 h 2237474"/>
              <a:gd name="connsiteX114" fmla="*/ 5643534 w 12192000"/>
              <a:gd name="connsiteY114" fmla="*/ 1802919 h 2237474"/>
              <a:gd name="connsiteX115" fmla="*/ 5518799 w 12192000"/>
              <a:gd name="connsiteY115" fmla="*/ 1818312 h 2237474"/>
              <a:gd name="connsiteX116" fmla="*/ 5505014 w 12192000"/>
              <a:gd name="connsiteY116" fmla="*/ 1819259 h 2237474"/>
              <a:gd name="connsiteX117" fmla="*/ 5499949 w 12192000"/>
              <a:gd name="connsiteY117" fmla="*/ 1814490 h 2237474"/>
              <a:gd name="connsiteX118" fmla="*/ 5453307 w 12192000"/>
              <a:gd name="connsiteY118" fmla="*/ 1815450 h 2237474"/>
              <a:gd name="connsiteX119" fmla="*/ 5364192 w 12192000"/>
              <a:gd name="connsiteY119" fmla="*/ 1826074 h 2237474"/>
              <a:gd name="connsiteX120" fmla="*/ 5350380 w 12192000"/>
              <a:gd name="connsiteY120" fmla="*/ 1830891 h 2237474"/>
              <a:gd name="connsiteX121" fmla="*/ 5259633 w 12192000"/>
              <a:gd name="connsiteY121" fmla="*/ 1837160 h 2237474"/>
              <a:gd name="connsiteX122" fmla="*/ 5197513 w 12192000"/>
              <a:gd name="connsiteY122" fmla="*/ 1844718 h 2237474"/>
              <a:gd name="connsiteX123" fmla="*/ 5184170 w 12192000"/>
              <a:gd name="connsiteY123" fmla="*/ 1849402 h 2237474"/>
              <a:gd name="connsiteX124" fmla="*/ 5168852 w 12192000"/>
              <a:gd name="connsiteY124" fmla="*/ 1844846 h 2237474"/>
              <a:gd name="connsiteX125" fmla="*/ 5164370 w 12192000"/>
              <a:gd name="connsiteY125" fmla="*/ 1840597 h 2237474"/>
              <a:gd name="connsiteX126" fmla="*/ 5114927 w 12192000"/>
              <a:gd name="connsiteY126" fmla="*/ 1847827 h 2237474"/>
              <a:gd name="connsiteX127" fmla="*/ 5108970 w 12192000"/>
              <a:gd name="connsiteY127" fmla="*/ 1847935 h 2237474"/>
              <a:gd name="connsiteX128" fmla="*/ 5067961 w 12192000"/>
              <a:gd name="connsiteY128" fmla="*/ 1845917 h 2237474"/>
              <a:gd name="connsiteX129" fmla="*/ 5007075 w 12192000"/>
              <a:gd name="connsiteY129" fmla="*/ 1838626 h 2237474"/>
              <a:gd name="connsiteX130" fmla="*/ 4944087 w 12192000"/>
              <a:gd name="connsiteY130" fmla="*/ 1823332 h 2237474"/>
              <a:gd name="connsiteX131" fmla="*/ 4907662 w 12192000"/>
              <a:gd name="connsiteY131" fmla="*/ 1816900 h 2237474"/>
              <a:gd name="connsiteX132" fmla="*/ 4882386 w 12192000"/>
              <a:gd name="connsiteY132" fmla="*/ 1809844 h 2237474"/>
              <a:gd name="connsiteX133" fmla="*/ 4811440 w 12192000"/>
              <a:gd name="connsiteY133" fmla="*/ 1804655 h 2237474"/>
              <a:gd name="connsiteX134" fmla="*/ 4691075 w 12192000"/>
              <a:gd name="connsiteY134" fmla="*/ 1801389 h 2237474"/>
              <a:gd name="connsiteX135" fmla="*/ 4647449 w 12192000"/>
              <a:gd name="connsiteY135" fmla="*/ 1793181 h 2237474"/>
              <a:gd name="connsiteX136" fmla="*/ 4645504 w 12192000"/>
              <a:gd name="connsiteY136" fmla="*/ 1787606 h 2237474"/>
              <a:gd name="connsiteX137" fmla="*/ 4632229 w 12192000"/>
              <a:gd name="connsiteY137" fmla="*/ 1785815 h 2237474"/>
              <a:gd name="connsiteX138" fmla="*/ 4629273 w 12192000"/>
              <a:gd name="connsiteY138" fmla="*/ 1784355 h 2237474"/>
              <a:gd name="connsiteX139" fmla="*/ 4611738 w 12192000"/>
              <a:gd name="connsiteY139" fmla="*/ 1776964 h 2237474"/>
              <a:gd name="connsiteX140" fmla="*/ 4560070 w 12192000"/>
              <a:gd name="connsiteY140" fmla="*/ 1785640 h 2237474"/>
              <a:gd name="connsiteX141" fmla="*/ 4536503 w 12192000"/>
              <a:gd name="connsiteY141" fmla="*/ 1785334 h 2237474"/>
              <a:gd name="connsiteX142" fmla="*/ 4513724 w 12192000"/>
              <a:gd name="connsiteY142" fmla="*/ 1791996 h 2237474"/>
              <a:gd name="connsiteX143" fmla="*/ 4501513 w 12192000"/>
              <a:gd name="connsiteY143" fmla="*/ 1799835 h 2237474"/>
              <a:gd name="connsiteX144" fmla="*/ 4459810 w 12192000"/>
              <a:gd name="connsiteY144" fmla="*/ 1797886 h 2237474"/>
              <a:gd name="connsiteX145" fmla="*/ 4379064 w 12192000"/>
              <a:gd name="connsiteY145" fmla="*/ 1817177 h 2237474"/>
              <a:gd name="connsiteX146" fmla="*/ 4319209 w 12192000"/>
              <a:gd name="connsiteY146" fmla="*/ 1834833 h 2237474"/>
              <a:gd name="connsiteX147" fmla="*/ 4306907 w 12192000"/>
              <a:gd name="connsiteY147" fmla="*/ 1841641 h 2237474"/>
              <a:gd name="connsiteX148" fmla="*/ 4290981 w 12192000"/>
              <a:gd name="connsiteY148" fmla="*/ 1839677 h 2237474"/>
              <a:gd name="connsiteX149" fmla="*/ 4285792 w 12192000"/>
              <a:gd name="connsiteY149" fmla="*/ 1836231 h 2237474"/>
              <a:gd name="connsiteX150" fmla="*/ 4238372 w 12192000"/>
              <a:gd name="connsiteY150" fmla="*/ 1851480 h 2237474"/>
              <a:gd name="connsiteX151" fmla="*/ 4232517 w 12192000"/>
              <a:gd name="connsiteY151" fmla="*/ 1852567 h 2237474"/>
              <a:gd name="connsiteX152" fmla="*/ 4191732 w 12192000"/>
              <a:gd name="connsiteY152" fmla="*/ 1857328 h 2237474"/>
              <a:gd name="connsiteX153" fmla="*/ 4065532 w 12192000"/>
              <a:gd name="connsiteY153" fmla="*/ 1855477 h 2237474"/>
              <a:gd name="connsiteX154" fmla="*/ 4028460 w 12192000"/>
              <a:gd name="connsiteY154" fmla="*/ 1855137 h 2237474"/>
              <a:gd name="connsiteX155" fmla="*/ 4002267 w 12192000"/>
              <a:gd name="connsiteY155" fmla="*/ 1852352 h 2237474"/>
              <a:gd name="connsiteX156" fmla="*/ 3931396 w 12192000"/>
              <a:gd name="connsiteY156" fmla="*/ 1858915 h 2237474"/>
              <a:gd name="connsiteX157" fmla="*/ 3812162 w 12192000"/>
              <a:gd name="connsiteY157" fmla="*/ 1875501 h 2237474"/>
              <a:gd name="connsiteX158" fmla="*/ 3767672 w 12192000"/>
              <a:gd name="connsiteY158" fmla="*/ 1874600 h 2237474"/>
              <a:gd name="connsiteX159" fmla="*/ 3764741 w 12192000"/>
              <a:gd name="connsiteY159" fmla="*/ 1869433 h 2237474"/>
              <a:gd name="connsiteX160" fmla="*/ 3751332 w 12192000"/>
              <a:gd name="connsiteY160" fmla="*/ 1869854 h 2237474"/>
              <a:gd name="connsiteX161" fmla="*/ 3748155 w 12192000"/>
              <a:gd name="connsiteY161" fmla="*/ 1868903 h 2237474"/>
              <a:gd name="connsiteX162" fmla="*/ 3729530 w 12192000"/>
              <a:gd name="connsiteY162" fmla="*/ 1864513 h 2237474"/>
              <a:gd name="connsiteX163" fmla="*/ 3680177 w 12192000"/>
              <a:gd name="connsiteY163" fmla="*/ 1881552 h 2237474"/>
              <a:gd name="connsiteX164" fmla="*/ 3567259 w 12192000"/>
              <a:gd name="connsiteY164" fmla="*/ 1893482 h 2237474"/>
              <a:gd name="connsiteX165" fmla="*/ 3405770 w 12192000"/>
              <a:gd name="connsiteY165" fmla="*/ 1904591 h 2237474"/>
              <a:gd name="connsiteX166" fmla="*/ 3280097 w 12192000"/>
              <a:gd name="connsiteY166" fmla="*/ 1919610 h 2237474"/>
              <a:gd name="connsiteX167" fmla="*/ 3123424 w 12192000"/>
              <a:gd name="connsiteY167" fmla="*/ 1952930 h 2237474"/>
              <a:gd name="connsiteX168" fmla="*/ 3009910 w 12192000"/>
              <a:gd name="connsiteY168" fmla="*/ 1957866 h 2237474"/>
              <a:gd name="connsiteX169" fmla="*/ 2995934 w 12192000"/>
              <a:gd name="connsiteY169" fmla="*/ 1967085 h 2237474"/>
              <a:gd name="connsiteX170" fmla="*/ 2980071 w 12192000"/>
              <a:gd name="connsiteY170" fmla="*/ 1972988 h 2237474"/>
              <a:gd name="connsiteX171" fmla="*/ 2978094 w 12192000"/>
              <a:gd name="connsiteY171" fmla="*/ 1972369 h 2237474"/>
              <a:gd name="connsiteX172" fmla="*/ 2942858 w 12192000"/>
              <a:gd name="connsiteY172" fmla="*/ 1981367 h 2237474"/>
              <a:gd name="connsiteX173" fmla="*/ 2875436 w 12192000"/>
              <a:gd name="connsiteY173" fmla="*/ 1996977 h 2237474"/>
              <a:gd name="connsiteX174" fmla="*/ 2874892 w 12192000"/>
              <a:gd name="connsiteY174" fmla="*/ 1996085 h 2237474"/>
              <a:gd name="connsiteX175" fmla="*/ 2864145 w 12192000"/>
              <a:gd name="connsiteY175" fmla="*/ 1994061 h 2237474"/>
              <a:gd name="connsiteX176" fmla="*/ 2843662 w 12192000"/>
              <a:gd name="connsiteY176" fmla="*/ 1992498 h 2237474"/>
              <a:gd name="connsiteX177" fmla="*/ 2796128 w 12192000"/>
              <a:gd name="connsiteY177" fmla="*/ 1976403 h 2237474"/>
              <a:gd name="connsiteX178" fmla="*/ 2756784 w 12192000"/>
              <a:gd name="connsiteY178" fmla="*/ 1985116 h 2237474"/>
              <a:gd name="connsiteX179" fmla="*/ 2748833 w 12192000"/>
              <a:gd name="connsiteY179" fmla="*/ 1986323 h 2237474"/>
              <a:gd name="connsiteX180" fmla="*/ 2748661 w 12192000"/>
              <a:gd name="connsiteY180" fmla="*/ 1986122 h 2237474"/>
              <a:gd name="connsiteX181" fmla="*/ 2740251 w 12192000"/>
              <a:gd name="connsiteY181" fmla="*/ 1986946 h 2237474"/>
              <a:gd name="connsiteX182" fmla="*/ 2718916 w 12192000"/>
              <a:gd name="connsiteY182" fmla="*/ 1990867 h 2237474"/>
              <a:gd name="connsiteX183" fmla="*/ 2713522 w 12192000"/>
              <a:gd name="connsiteY183" fmla="*/ 1990173 h 2237474"/>
              <a:gd name="connsiteX184" fmla="*/ 2680597 w 12192000"/>
              <a:gd name="connsiteY184" fmla="*/ 1984996 h 2237474"/>
              <a:gd name="connsiteX185" fmla="*/ 2578178 w 12192000"/>
              <a:gd name="connsiteY185" fmla="*/ 1990531 h 2237474"/>
              <a:gd name="connsiteX186" fmla="*/ 2476147 w 12192000"/>
              <a:gd name="connsiteY186" fmla="*/ 1998305 h 2237474"/>
              <a:gd name="connsiteX187" fmla="*/ 2373568 w 12192000"/>
              <a:gd name="connsiteY187" fmla="*/ 2003219 h 2237474"/>
              <a:gd name="connsiteX188" fmla="*/ 2321399 w 12192000"/>
              <a:gd name="connsiteY188" fmla="*/ 1989467 h 2237474"/>
              <a:gd name="connsiteX189" fmla="*/ 2315525 w 12192000"/>
              <a:gd name="connsiteY189" fmla="*/ 1989708 h 2237474"/>
              <a:gd name="connsiteX190" fmla="*/ 2300792 w 12192000"/>
              <a:gd name="connsiteY190" fmla="*/ 1994290 h 2237474"/>
              <a:gd name="connsiteX191" fmla="*/ 2295469 w 12192000"/>
              <a:gd name="connsiteY191" fmla="*/ 1996659 h 2237474"/>
              <a:gd name="connsiteX192" fmla="*/ 2287219 w 12192000"/>
              <a:gd name="connsiteY192" fmla="*/ 1998750 h 2237474"/>
              <a:gd name="connsiteX193" fmla="*/ 2286948 w 12192000"/>
              <a:gd name="connsiteY193" fmla="*/ 1998596 h 2237474"/>
              <a:gd name="connsiteX194" fmla="*/ 2243069 w 12192000"/>
              <a:gd name="connsiteY194" fmla="*/ 2015111 h 2237474"/>
              <a:gd name="connsiteX195" fmla="*/ 2186609 w 12192000"/>
              <a:gd name="connsiteY195" fmla="*/ 2008263 h 2237474"/>
              <a:gd name="connsiteX196" fmla="*/ 2164831 w 12192000"/>
              <a:gd name="connsiteY196" fmla="*/ 2010143 h 2237474"/>
              <a:gd name="connsiteX197" fmla="*/ 2152836 w 12192000"/>
              <a:gd name="connsiteY197" fmla="*/ 2010048 h 2237474"/>
              <a:gd name="connsiteX198" fmla="*/ 2117102 w 12192000"/>
              <a:gd name="connsiteY198" fmla="*/ 2023004 h 2237474"/>
              <a:gd name="connsiteX199" fmla="*/ 2111935 w 12192000"/>
              <a:gd name="connsiteY199" fmla="*/ 2023163 h 2237474"/>
              <a:gd name="connsiteX200" fmla="*/ 2089991 w 12192000"/>
              <a:gd name="connsiteY200" fmla="*/ 2034193 h 2237474"/>
              <a:gd name="connsiteX201" fmla="*/ 2058061 w 12192000"/>
              <a:gd name="connsiteY201" fmla="*/ 2047942 h 2237474"/>
              <a:gd name="connsiteX202" fmla="*/ 2055737 w 12192000"/>
              <a:gd name="connsiteY202" fmla="*/ 2047704 h 2237474"/>
              <a:gd name="connsiteX203" fmla="*/ 2042244 w 12192000"/>
              <a:gd name="connsiteY203" fmla="*/ 2055560 h 2237474"/>
              <a:gd name="connsiteX204" fmla="*/ 1976224 w 12192000"/>
              <a:gd name="connsiteY204" fmla="*/ 2074257 h 2237474"/>
              <a:gd name="connsiteX205" fmla="*/ 1877728 w 12192000"/>
              <a:gd name="connsiteY205" fmla="*/ 2101004 h 2237474"/>
              <a:gd name="connsiteX206" fmla="*/ 1759056 w 12192000"/>
              <a:gd name="connsiteY206" fmla="*/ 2125608 h 2237474"/>
              <a:gd name="connsiteX207" fmla="*/ 1637948 w 12192000"/>
              <a:gd name="connsiteY207" fmla="*/ 2172597 h 2237474"/>
              <a:gd name="connsiteX208" fmla="*/ 1434549 w 12192000"/>
              <a:gd name="connsiteY208" fmla="*/ 2234522 h 2237474"/>
              <a:gd name="connsiteX209" fmla="*/ 1398481 w 12192000"/>
              <a:gd name="connsiteY209" fmla="*/ 2237074 h 2237474"/>
              <a:gd name="connsiteX210" fmla="*/ 1398407 w 12192000"/>
              <a:gd name="connsiteY210" fmla="*/ 2237095 h 2237474"/>
              <a:gd name="connsiteX211" fmla="*/ 1370962 w 12192000"/>
              <a:gd name="connsiteY211" fmla="*/ 2237474 h 2237474"/>
              <a:gd name="connsiteX212" fmla="*/ 1356367 w 12192000"/>
              <a:gd name="connsiteY212" fmla="*/ 2235089 h 2237474"/>
              <a:gd name="connsiteX213" fmla="*/ 1324828 w 12192000"/>
              <a:gd name="connsiteY213" fmla="*/ 2231968 h 2237474"/>
              <a:gd name="connsiteX214" fmla="*/ 1297744 w 12192000"/>
              <a:gd name="connsiteY214" fmla="*/ 2235849 h 2237474"/>
              <a:gd name="connsiteX215" fmla="*/ 1286236 w 12192000"/>
              <a:gd name="connsiteY215" fmla="*/ 2233135 h 2237474"/>
              <a:gd name="connsiteX216" fmla="*/ 1283504 w 12192000"/>
              <a:gd name="connsiteY216" fmla="*/ 2233797 h 2237474"/>
              <a:gd name="connsiteX217" fmla="*/ 1279765 w 12192000"/>
              <a:gd name="connsiteY217" fmla="*/ 2229639 h 2237474"/>
              <a:gd name="connsiteX218" fmla="*/ 1195347 w 12192000"/>
              <a:gd name="connsiteY218" fmla="*/ 2212354 h 2237474"/>
              <a:gd name="connsiteX219" fmla="*/ 970251 w 12192000"/>
              <a:gd name="connsiteY219" fmla="*/ 2221029 h 2237474"/>
              <a:gd name="connsiteX220" fmla="*/ 812914 w 12192000"/>
              <a:gd name="connsiteY220" fmla="*/ 2202752 h 2237474"/>
              <a:gd name="connsiteX221" fmla="*/ 800195 w 12192000"/>
              <a:gd name="connsiteY221" fmla="*/ 2209407 h 2237474"/>
              <a:gd name="connsiteX222" fmla="*/ 784978 w 12192000"/>
              <a:gd name="connsiteY222" fmla="*/ 2212360 h 2237474"/>
              <a:gd name="connsiteX223" fmla="*/ 681987 w 12192000"/>
              <a:gd name="connsiteY223" fmla="*/ 2216757 h 2237474"/>
              <a:gd name="connsiteX224" fmla="*/ 669923 w 12192000"/>
              <a:gd name="connsiteY224" fmla="*/ 2211682 h 2237474"/>
              <a:gd name="connsiteX225" fmla="*/ 648680 w 12192000"/>
              <a:gd name="connsiteY225" fmla="*/ 2206229 h 2237474"/>
              <a:gd name="connsiteX226" fmla="*/ 597225 w 12192000"/>
              <a:gd name="connsiteY226" fmla="*/ 2180999 h 2237474"/>
              <a:gd name="connsiteX227" fmla="*/ 558449 w 12192000"/>
              <a:gd name="connsiteY227" fmla="*/ 2182346 h 2237474"/>
              <a:gd name="connsiteX228" fmla="*/ 550517 w 12192000"/>
              <a:gd name="connsiteY228" fmla="*/ 2182060 h 2237474"/>
              <a:gd name="connsiteX229" fmla="*/ 550309 w 12192000"/>
              <a:gd name="connsiteY229" fmla="*/ 2181825 h 2237474"/>
              <a:gd name="connsiteX230" fmla="*/ 541836 w 12192000"/>
              <a:gd name="connsiteY230" fmla="*/ 2181063 h 2237474"/>
              <a:gd name="connsiteX231" fmla="*/ 536057 w 12192000"/>
              <a:gd name="connsiteY231" fmla="*/ 2181537 h 2237474"/>
              <a:gd name="connsiteX232" fmla="*/ 520671 w 12192000"/>
              <a:gd name="connsiteY232" fmla="*/ 2180980 h 2237474"/>
              <a:gd name="connsiteX233" fmla="*/ 515024 w 12192000"/>
              <a:gd name="connsiteY233" fmla="*/ 2179258 h 2237474"/>
              <a:gd name="connsiteX234" fmla="*/ 512278 w 12192000"/>
              <a:gd name="connsiteY234" fmla="*/ 2176369 h 2237474"/>
              <a:gd name="connsiteX235" fmla="*/ 480419 w 12192000"/>
              <a:gd name="connsiteY235" fmla="*/ 2167807 h 2237474"/>
              <a:gd name="connsiteX236" fmla="*/ 413835 w 12192000"/>
              <a:gd name="connsiteY236" fmla="*/ 2156783 h 2237474"/>
              <a:gd name="connsiteX237" fmla="*/ 376513 w 12192000"/>
              <a:gd name="connsiteY237" fmla="*/ 2154014 h 2237474"/>
              <a:gd name="connsiteX238" fmla="*/ 273386 w 12192000"/>
              <a:gd name="connsiteY238" fmla="*/ 2142551 h 2237474"/>
              <a:gd name="connsiteX239" fmla="*/ 169207 w 12192000"/>
              <a:gd name="connsiteY239" fmla="*/ 2128100 h 2237474"/>
              <a:gd name="connsiteX240" fmla="*/ 93149 w 12192000"/>
              <a:gd name="connsiteY240" fmla="*/ 2105324 h 2237474"/>
              <a:gd name="connsiteX241" fmla="*/ 88109 w 12192000"/>
              <a:gd name="connsiteY241" fmla="*/ 2106704 h 2237474"/>
              <a:gd name="connsiteX242" fmla="*/ 80022 w 12192000"/>
              <a:gd name="connsiteY242" fmla="*/ 2107254 h 2237474"/>
              <a:gd name="connsiteX243" fmla="*/ 79717 w 12192000"/>
              <a:gd name="connsiteY243" fmla="*/ 2107046 h 2237474"/>
              <a:gd name="connsiteX244" fmla="*/ 72352 w 12192000"/>
              <a:gd name="connsiteY244" fmla="*/ 2107991 h 2237474"/>
              <a:gd name="connsiteX245" fmla="*/ 37645 w 12192000"/>
              <a:gd name="connsiteY245" fmla="*/ 2115401 h 2237474"/>
              <a:gd name="connsiteX246" fmla="*/ 4572 w 12192000"/>
              <a:gd name="connsiteY246" fmla="*/ 2111091 h 2237474"/>
              <a:gd name="connsiteX247" fmla="*/ 0 w 12192000"/>
              <a:gd name="connsiteY247" fmla="*/ 2110468 h 2237474"/>
              <a:gd name="connsiteX248" fmla="*/ 0 w 12192000"/>
              <a:gd name="connsiteY248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154948 w 12192000"/>
              <a:gd name="connsiteY4" fmla="*/ 762731 h 2237474"/>
              <a:gd name="connsiteX5" fmla="*/ 12047364 w 12192000"/>
              <a:gd name="connsiteY5" fmla="*/ 749662 h 2237474"/>
              <a:gd name="connsiteX6" fmla="*/ 11890686 w 12192000"/>
              <a:gd name="connsiteY6" fmla="*/ 732766 h 2237474"/>
              <a:gd name="connsiteX7" fmla="*/ 11782413 w 12192000"/>
              <a:gd name="connsiteY7" fmla="*/ 769868 h 2237474"/>
              <a:gd name="connsiteX8" fmla="*/ 11649954 w 12192000"/>
              <a:gd name="connsiteY8" fmla="*/ 749628 h 2237474"/>
              <a:gd name="connsiteX9" fmla="*/ 11560424 w 12192000"/>
              <a:gd name="connsiteY9" fmla="*/ 748017 h 2237474"/>
              <a:gd name="connsiteX10" fmla="*/ 11358455 w 12192000"/>
              <a:gd name="connsiteY10" fmla="*/ 747593 h 2237474"/>
              <a:gd name="connsiteX11" fmla="*/ 11165209 w 12192000"/>
              <a:gd name="connsiteY11" fmla="*/ 748852 h 2237474"/>
              <a:gd name="connsiteX12" fmla="*/ 11058755 w 12192000"/>
              <a:gd name="connsiteY12" fmla="*/ 749617 h 2237474"/>
              <a:gd name="connsiteX13" fmla="*/ 10884013 w 12192000"/>
              <a:gd name="connsiteY13" fmla="*/ 760728 h 2237474"/>
              <a:gd name="connsiteX14" fmla="*/ 10834688 w 12192000"/>
              <a:gd name="connsiteY14" fmla="*/ 757726 h 2237474"/>
              <a:gd name="connsiteX15" fmla="*/ 10805004 w 12192000"/>
              <a:gd name="connsiteY15" fmla="*/ 757573 h 2237474"/>
              <a:gd name="connsiteX16" fmla="*/ 10739478 w 12192000"/>
              <a:gd name="connsiteY16" fmla="*/ 776841 h 2237474"/>
              <a:gd name="connsiteX17" fmla="*/ 10458762 w 12192000"/>
              <a:gd name="connsiteY17" fmla="*/ 755400 h 2237474"/>
              <a:gd name="connsiteX18" fmla="*/ 10246919 w 12192000"/>
              <a:gd name="connsiteY18" fmla="*/ 769960 h 2237474"/>
              <a:gd name="connsiteX19" fmla="*/ 10167995 w 12192000"/>
              <a:gd name="connsiteY19" fmla="*/ 760843 h 2237474"/>
              <a:gd name="connsiteX20" fmla="*/ 9997044 w 12192000"/>
              <a:gd name="connsiteY20" fmla="*/ 780129 h 2237474"/>
              <a:gd name="connsiteX21" fmla="*/ 9943887 w 12192000"/>
              <a:gd name="connsiteY21" fmla="*/ 804141 h 2237474"/>
              <a:gd name="connsiteX22" fmla="*/ 9918248 w 12192000"/>
              <a:gd name="connsiteY22" fmla="*/ 816628 h 2237474"/>
              <a:gd name="connsiteX23" fmla="*/ 9836148 w 12192000"/>
              <a:gd name="connsiteY23" fmla="*/ 858312 h 2237474"/>
              <a:gd name="connsiteX24" fmla="*/ 9823800 w 12192000"/>
              <a:gd name="connsiteY24" fmla="*/ 866604 h 2237474"/>
              <a:gd name="connsiteX25" fmla="*/ 9794684 w 12192000"/>
              <a:gd name="connsiteY25" fmla="*/ 864509 h 2237474"/>
              <a:gd name="connsiteX26" fmla="*/ 9778288 w 12192000"/>
              <a:gd name="connsiteY26" fmla="*/ 854362 h 2237474"/>
              <a:gd name="connsiteX27" fmla="*/ 9773886 w 12192000"/>
              <a:gd name="connsiteY27" fmla="*/ 857543 h 2237474"/>
              <a:gd name="connsiteX28" fmla="*/ 9761459 w 12192000"/>
              <a:gd name="connsiteY28" fmla="*/ 862394 h 2237474"/>
              <a:gd name="connsiteX29" fmla="*/ 9705768 w 12192000"/>
              <a:gd name="connsiteY29" fmla="*/ 894610 h 2237474"/>
              <a:gd name="connsiteX30" fmla="*/ 9683005 w 12192000"/>
              <a:gd name="connsiteY30" fmla="*/ 894128 h 2237474"/>
              <a:gd name="connsiteX31" fmla="*/ 9594438 w 12192000"/>
              <a:gd name="connsiteY31" fmla="*/ 919051 h 2237474"/>
              <a:gd name="connsiteX32" fmla="*/ 9577033 w 12192000"/>
              <a:gd name="connsiteY32" fmla="*/ 922857 h 2237474"/>
              <a:gd name="connsiteX33" fmla="*/ 9544189 w 12192000"/>
              <a:gd name="connsiteY33" fmla="*/ 938966 h 2237474"/>
              <a:gd name="connsiteX34" fmla="*/ 9534048 w 12192000"/>
              <a:gd name="connsiteY34" fmla="*/ 940158 h 2237474"/>
              <a:gd name="connsiteX35" fmla="*/ 9500499 w 12192000"/>
              <a:gd name="connsiteY35" fmla="*/ 954680 h 2237474"/>
              <a:gd name="connsiteX36" fmla="*/ 9428195 w 12192000"/>
              <a:gd name="connsiteY36" fmla="*/ 986225 h 2237474"/>
              <a:gd name="connsiteX37" fmla="*/ 9410017 w 12192000"/>
              <a:gd name="connsiteY37" fmla="*/ 993931 h 2237474"/>
              <a:gd name="connsiteX38" fmla="*/ 9392919 w 12192000"/>
              <a:gd name="connsiteY38" fmla="*/ 994656 h 2237474"/>
              <a:gd name="connsiteX39" fmla="*/ 9301293 w 12192000"/>
              <a:gd name="connsiteY39" fmla="*/ 1011593 h 2237474"/>
              <a:gd name="connsiteX40" fmla="*/ 9278619 w 12192000"/>
              <a:gd name="connsiteY40" fmla="*/ 1011878 h 2237474"/>
              <a:gd name="connsiteX41" fmla="*/ 9268019 w 12192000"/>
              <a:gd name="connsiteY41" fmla="*/ 1007442 h 2237474"/>
              <a:gd name="connsiteX42" fmla="*/ 9234662 w 12192000"/>
              <a:gd name="connsiteY42" fmla="*/ 1023056 h 2237474"/>
              <a:gd name="connsiteX43" fmla="*/ 9181033 w 12192000"/>
              <a:gd name="connsiteY43" fmla="*/ 1037921 h 2237474"/>
              <a:gd name="connsiteX44" fmla="*/ 9155969 w 12192000"/>
              <a:gd name="connsiteY44" fmla="*/ 1046804 h 2237474"/>
              <a:gd name="connsiteX45" fmla="*/ 9133985 w 12192000"/>
              <a:gd name="connsiteY45" fmla="*/ 1046450 h 2237474"/>
              <a:gd name="connsiteX46" fmla="*/ 9012987 w 12192000"/>
              <a:gd name="connsiteY46" fmla="*/ 1061986 h 2237474"/>
              <a:gd name="connsiteX47" fmla="*/ 8968445 w 12192000"/>
              <a:gd name="connsiteY47" fmla="*/ 1052169 h 2237474"/>
              <a:gd name="connsiteX48" fmla="*/ 8958984 w 12192000"/>
              <a:gd name="connsiteY48" fmla="*/ 1057212 h 2237474"/>
              <a:gd name="connsiteX49" fmla="*/ 8886001 w 12192000"/>
              <a:gd name="connsiteY49" fmla="*/ 1067468 h 2237474"/>
              <a:gd name="connsiteX50" fmla="*/ 8838610 w 12192000"/>
              <a:gd name="connsiteY50" fmla="*/ 1075091 h 2237474"/>
              <a:gd name="connsiteX51" fmla="*/ 8750383 w 12192000"/>
              <a:gd name="connsiteY51" fmla="*/ 1097387 h 2237474"/>
              <a:gd name="connsiteX52" fmla="*/ 8697365 w 12192000"/>
              <a:gd name="connsiteY52" fmla="*/ 1105869 h 2237474"/>
              <a:gd name="connsiteX53" fmla="*/ 8665605 w 12192000"/>
              <a:gd name="connsiteY53" fmla="*/ 1110791 h 2237474"/>
              <a:gd name="connsiteX54" fmla="*/ 8584946 w 12192000"/>
              <a:gd name="connsiteY54" fmla="*/ 1135226 h 2237474"/>
              <a:gd name="connsiteX55" fmla="*/ 8460755 w 12192000"/>
              <a:gd name="connsiteY55" fmla="*/ 1203427 h 2237474"/>
              <a:gd name="connsiteX56" fmla="*/ 8419755 w 12192000"/>
              <a:gd name="connsiteY56" fmla="*/ 1216260 h 2237474"/>
              <a:gd name="connsiteX57" fmla="*/ 8411626 w 12192000"/>
              <a:gd name="connsiteY57" fmla="*/ 1214397 h 2237474"/>
              <a:gd name="connsiteX58" fmla="*/ 8363469 w 12192000"/>
              <a:gd name="connsiteY58" fmla="*/ 1246658 h 2237474"/>
              <a:gd name="connsiteX59" fmla="*/ 8275497 w 12192000"/>
              <a:gd name="connsiteY59" fmla="*/ 1264396 h 2237474"/>
              <a:gd name="connsiteX60" fmla="*/ 8206287 w 12192000"/>
              <a:gd name="connsiteY60" fmla="*/ 1273060 h 2237474"/>
              <a:gd name="connsiteX61" fmla="*/ 8168705 w 12192000"/>
              <a:gd name="connsiteY61" fmla="*/ 1279956 h 2237474"/>
              <a:gd name="connsiteX62" fmla="*/ 8139997 w 12192000"/>
              <a:gd name="connsiteY62" fmla="*/ 1282713 h 2237474"/>
              <a:gd name="connsiteX63" fmla="*/ 8074238 w 12192000"/>
              <a:gd name="connsiteY63" fmla="*/ 1301895 h 2237474"/>
              <a:gd name="connsiteX64" fmla="*/ 7968292 w 12192000"/>
              <a:gd name="connsiteY64" fmla="*/ 1338779 h 2237474"/>
              <a:gd name="connsiteX65" fmla="*/ 7945122 w 12192000"/>
              <a:gd name="connsiteY65" fmla="*/ 1345477 h 2237474"/>
              <a:gd name="connsiteX66" fmla="*/ 7922771 w 12192000"/>
              <a:gd name="connsiteY66" fmla="*/ 1346645 h 2237474"/>
              <a:gd name="connsiteX67" fmla="*/ 7915461 w 12192000"/>
              <a:gd name="connsiteY67" fmla="*/ 1342919 h 2237474"/>
              <a:gd name="connsiteX68" fmla="*/ 7902328 w 12192000"/>
              <a:gd name="connsiteY68" fmla="*/ 1345865 h 2237474"/>
              <a:gd name="connsiteX69" fmla="*/ 7898322 w 12192000"/>
              <a:gd name="connsiteY69" fmla="*/ 1345689 h 2237474"/>
              <a:gd name="connsiteX70" fmla="*/ 7875879 w 12192000"/>
              <a:gd name="connsiteY70" fmla="*/ 1345646 h 2237474"/>
              <a:gd name="connsiteX71" fmla="*/ 7840612 w 12192000"/>
              <a:gd name="connsiteY71" fmla="*/ 1369373 h 2237474"/>
              <a:gd name="connsiteX72" fmla="*/ 7786819 w 12192000"/>
              <a:gd name="connsiteY72" fmla="*/ 1378970 h 2237474"/>
              <a:gd name="connsiteX73" fmla="*/ 7548172 w 12192000"/>
              <a:gd name="connsiteY73" fmla="*/ 1417460 h 2237474"/>
              <a:gd name="connsiteX74" fmla="*/ 7483437 w 12192000"/>
              <a:gd name="connsiteY74" fmla="*/ 1478152 h 2237474"/>
              <a:gd name="connsiteX75" fmla="*/ 7377870 w 12192000"/>
              <a:gd name="connsiteY75" fmla="*/ 1523319 h 2237474"/>
              <a:gd name="connsiteX76" fmla="*/ 7230737 w 12192000"/>
              <a:gd name="connsiteY76" fmla="*/ 1562633 h 2237474"/>
              <a:gd name="connsiteX77" fmla="*/ 7224458 w 12192000"/>
              <a:gd name="connsiteY77" fmla="*/ 1573008 h 2237474"/>
              <a:gd name="connsiteX78" fmla="*/ 7213486 w 12192000"/>
              <a:gd name="connsiteY78" fmla="*/ 1580987 h 2237474"/>
              <a:gd name="connsiteX79" fmla="*/ 7210972 w 12192000"/>
              <a:gd name="connsiteY79" fmla="*/ 1580856 h 2237474"/>
              <a:gd name="connsiteX80" fmla="*/ 7183121 w 12192000"/>
              <a:gd name="connsiteY80" fmla="*/ 1595162 h 2237474"/>
              <a:gd name="connsiteX81" fmla="*/ 7164601 w 12192000"/>
              <a:gd name="connsiteY81" fmla="*/ 1606490 h 2237474"/>
              <a:gd name="connsiteX82" fmla="*/ 7159286 w 12192000"/>
              <a:gd name="connsiteY82" fmla="*/ 1606850 h 2237474"/>
              <a:gd name="connsiteX83" fmla="*/ 7114651 w 12192000"/>
              <a:gd name="connsiteY83" fmla="*/ 1620959 h 2237474"/>
              <a:gd name="connsiteX84" fmla="*/ 7092727 w 12192000"/>
              <a:gd name="connsiteY84" fmla="*/ 1623628 h 2237474"/>
              <a:gd name="connsiteX85" fmla="*/ 7031309 w 12192000"/>
              <a:gd name="connsiteY85" fmla="*/ 1619451 h 2237474"/>
              <a:gd name="connsiteX86" fmla="*/ 6999084 w 12192000"/>
              <a:gd name="connsiteY86" fmla="*/ 1634317 h 2237474"/>
              <a:gd name="connsiteX87" fmla="*/ 6992107 w 12192000"/>
              <a:gd name="connsiteY87" fmla="*/ 1636860 h 2237474"/>
              <a:gd name="connsiteX88" fmla="*/ 6991765 w 12192000"/>
              <a:gd name="connsiteY88" fmla="*/ 1636725 h 2237474"/>
              <a:gd name="connsiteX89" fmla="*/ 6983996 w 12192000"/>
              <a:gd name="connsiteY89" fmla="*/ 1639040 h 2237474"/>
              <a:gd name="connsiteX90" fmla="*/ 6979383 w 12192000"/>
              <a:gd name="connsiteY90" fmla="*/ 1641496 h 2237474"/>
              <a:gd name="connsiteX91" fmla="*/ 6900177 w 12192000"/>
              <a:gd name="connsiteY91" fmla="*/ 1636016 h 2237474"/>
              <a:gd name="connsiteX92" fmla="*/ 6795372 w 12192000"/>
              <a:gd name="connsiteY92" fmla="*/ 1644845 h 2237474"/>
              <a:gd name="connsiteX93" fmla="*/ 6692251 w 12192000"/>
              <a:gd name="connsiteY93" fmla="*/ 1656357 h 2237474"/>
              <a:gd name="connsiteX94" fmla="*/ 6655235 w 12192000"/>
              <a:gd name="connsiteY94" fmla="*/ 1661869 h 2237474"/>
              <a:gd name="connsiteX95" fmla="*/ 6587857 w 12192000"/>
              <a:gd name="connsiteY95" fmla="*/ 1665769 h 2237474"/>
              <a:gd name="connsiteX96" fmla="*/ 6554894 w 12192000"/>
              <a:gd name="connsiteY96" fmla="*/ 1664428 h 2237474"/>
              <a:gd name="connsiteX97" fmla="*/ 6551579 w 12192000"/>
              <a:gd name="connsiteY97" fmla="*/ 1662213 h 2237474"/>
              <a:gd name="connsiteX98" fmla="*/ 6545693 w 12192000"/>
              <a:gd name="connsiteY98" fmla="*/ 1661776 h 2237474"/>
              <a:gd name="connsiteX99" fmla="*/ 6530561 w 12192000"/>
              <a:gd name="connsiteY99" fmla="*/ 1664619 h 2237474"/>
              <a:gd name="connsiteX100" fmla="*/ 6525028 w 12192000"/>
              <a:gd name="connsiteY100" fmla="*/ 1666354 h 2237474"/>
              <a:gd name="connsiteX101" fmla="*/ 6516595 w 12192000"/>
              <a:gd name="connsiteY101" fmla="*/ 1667475 h 2237474"/>
              <a:gd name="connsiteX102" fmla="*/ 6516340 w 12192000"/>
              <a:gd name="connsiteY102" fmla="*/ 1667291 h 2237474"/>
              <a:gd name="connsiteX103" fmla="*/ 6508541 w 12192000"/>
              <a:gd name="connsiteY103" fmla="*/ 1668757 h 2237474"/>
              <a:gd name="connsiteX104" fmla="*/ 6471012 w 12192000"/>
              <a:gd name="connsiteY104" fmla="*/ 1678604 h 2237474"/>
              <a:gd name="connsiteX105" fmla="*/ 6415265 w 12192000"/>
              <a:gd name="connsiteY105" fmla="*/ 1665317 h 2237474"/>
              <a:gd name="connsiteX106" fmla="*/ 6393343 w 12192000"/>
              <a:gd name="connsiteY106" fmla="*/ 1664672 h 2237474"/>
              <a:gd name="connsiteX107" fmla="*/ 6380457 w 12192000"/>
              <a:gd name="connsiteY107" fmla="*/ 1662376 h 2237474"/>
              <a:gd name="connsiteX108" fmla="*/ 6280959 w 12192000"/>
              <a:gd name="connsiteY108" fmla="*/ 1689329 h 2237474"/>
              <a:gd name="connsiteX109" fmla="*/ 6266765 w 12192000"/>
              <a:gd name="connsiteY109" fmla="*/ 1695560 h 2237474"/>
              <a:gd name="connsiteX110" fmla="*/ 6255823 w 12192000"/>
              <a:gd name="connsiteY110" fmla="*/ 1704850 h 2237474"/>
              <a:gd name="connsiteX111" fmla="*/ 6098321 w 12192000"/>
              <a:gd name="connsiteY111" fmla="*/ 1721646 h 2237474"/>
              <a:gd name="connsiteX112" fmla="*/ 5880652 w 12192000"/>
              <a:gd name="connsiteY112" fmla="*/ 1779643 h 2237474"/>
              <a:gd name="connsiteX113" fmla="*/ 5785959 w 12192000"/>
              <a:gd name="connsiteY113" fmla="*/ 1775307 h 2237474"/>
              <a:gd name="connsiteX114" fmla="*/ 5643534 w 12192000"/>
              <a:gd name="connsiteY114" fmla="*/ 1802919 h 2237474"/>
              <a:gd name="connsiteX115" fmla="*/ 5518799 w 12192000"/>
              <a:gd name="connsiteY115" fmla="*/ 1818312 h 2237474"/>
              <a:gd name="connsiteX116" fmla="*/ 5505014 w 12192000"/>
              <a:gd name="connsiteY116" fmla="*/ 1819259 h 2237474"/>
              <a:gd name="connsiteX117" fmla="*/ 5499949 w 12192000"/>
              <a:gd name="connsiteY117" fmla="*/ 1814490 h 2237474"/>
              <a:gd name="connsiteX118" fmla="*/ 5453307 w 12192000"/>
              <a:gd name="connsiteY118" fmla="*/ 1815450 h 2237474"/>
              <a:gd name="connsiteX119" fmla="*/ 5364192 w 12192000"/>
              <a:gd name="connsiteY119" fmla="*/ 1826074 h 2237474"/>
              <a:gd name="connsiteX120" fmla="*/ 5350380 w 12192000"/>
              <a:gd name="connsiteY120" fmla="*/ 1830891 h 2237474"/>
              <a:gd name="connsiteX121" fmla="*/ 5259633 w 12192000"/>
              <a:gd name="connsiteY121" fmla="*/ 1837160 h 2237474"/>
              <a:gd name="connsiteX122" fmla="*/ 5197513 w 12192000"/>
              <a:gd name="connsiteY122" fmla="*/ 1844718 h 2237474"/>
              <a:gd name="connsiteX123" fmla="*/ 5184170 w 12192000"/>
              <a:gd name="connsiteY123" fmla="*/ 1849402 h 2237474"/>
              <a:gd name="connsiteX124" fmla="*/ 5168852 w 12192000"/>
              <a:gd name="connsiteY124" fmla="*/ 1844846 h 2237474"/>
              <a:gd name="connsiteX125" fmla="*/ 5164370 w 12192000"/>
              <a:gd name="connsiteY125" fmla="*/ 1840597 h 2237474"/>
              <a:gd name="connsiteX126" fmla="*/ 5114927 w 12192000"/>
              <a:gd name="connsiteY126" fmla="*/ 1847827 h 2237474"/>
              <a:gd name="connsiteX127" fmla="*/ 5108970 w 12192000"/>
              <a:gd name="connsiteY127" fmla="*/ 1847935 h 2237474"/>
              <a:gd name="connsiteX128" fmla="*/ 5067961 w 12192000"/>
              <a:gd name="connsiteY128" fmla="*/ 1845917 h 2237474"/>
              <a:gd name="connsiteX129" fmla="*/ 5007075 w 12192000"/>
              <a:gd name="connsiteY129" fmla="*/ 1838626 h 2237474"/>
              <a:gd name="connsiteX130" fmla="*/ 4944087 w 12192000"/>
              <a:gd name="connsiteY130" fmla="*/ 1823332 h 2237474"/>
              <a:gd name="connsiteX131" fmla="*/ 4907662 w 12192000"/>
              <a:gd name="connsiteY131" fmla="*/ 1816900 h 2237474"/>
              <a:gd name="connsiteX132" fmla="*/ 4882386 w 12192000"/>
              <a:gd name="connsiteY132" fmla="*/ 1809844 h 2237474"/>
              <a:gd name="connsiteX133" fmla="*/ 4811440 w 12192000"/>
              <a:gd name="connsiteY133" fmla="*/ 1804655 h 2237474"/>
              <a:gd name="connsiteX134" fmla="*/ 4691075 w 12192000"/>
              <a:gd name="connsiteY134" fmla="*/ 1801389 h 2237474"/>
              <a:gd name="connsiteX135" fmla="*/ 4647449 w 12192000"/>
              <a:gd name="connsiteY135" fmla="*/ 1793181 h 2237474"/>
              <a:gd name="connsiteX136" fmla="*/ 4645504 w 12192000"/>
              <a:gd name="connsiteY136" fmla="*/ 1787606 h 2237474"/>
              <a:gd name="connsiteX137" fmla="*/ 4632229 w 12192000"/>
              <a:gd name="connsiteY137" fmla="*/ 1785815 h 2237474"/>
              <a:gd name="connsiteX138" fmla="*/ 4629273 w 12192000"/>
              <a:gd name="connsiteY138" fmla="*/ 1784355 h 2237474"/>
              <a:gd name="connsiteX139" fmla="*/ 4611738 w 12192000"/>
              <a:gd name="connsiteY139" fmla="*/ 1776964 h 2237474"/>
              <a:gd name="connsiteX140" fmla="*/ 4560070 w 12192000"/>
              <a:gd name="connsiteY140" fmla="*/ 1785640 h 2237474"/>
              <a:gd name="connsiteX141" fmla="*/ 4536503 w 12192000"/>
              <a:gd name="connsiteY141" fmla="*/ 1785334 h 2237474"/>
              <a:gd name="connsiteX142" fmla="*/ 4513724 w 12192000"/>
              <a:gd name="connsiteY142" fmla="*/ 1791996 h 2237474"/>
              <a:gd name="connsiteX143" fmla="*/ 4459810 w 12192000"/>
              <a:gd name="connsiteY143" fmla="*/ 1797886 h 2237474"/>
              <a:gd name="connsiteX144" fmla="*/ 4379064 w 12192000"/>
              <a:gd name="connsiteY144" fmla="*/ 1817177 h 2237474"/>
              <a:gd name="connsiteX145" fmla="*/ 4319209 w 12192000"/>
              <a:gd name="connsiteY145" fmla="*/ 1834833 h 2237474"/>
              <a:gd name="connsiteX146" fmla="*/ 4306907 w 12192000"/>
              <a:gd name="connsiteY146" fmla="*/ 1841641 h 2237474"/>
              <a:gd name="connsiteX147" fmla="*/ 4290981 w 12192000"/>
              <a:gd name="connsiteY147" fmla="*/ 1839677 h 2237474"/>
              <a:gd name="connsiteX148" fmla="*/ 4285792 w 12192000"/>
              <a:gd name="connsiteY148" fmla="*/ 1836231 h 2237474"/>
              <a:gd name="connsiteX149" fmla="*/ 4238372 w 12192000"/>
              <a:gd name="connsiteY149" fmla="*/ 1851480 h 2237474"/>
              <a:gd name="connsiteX150" fmla="*/ 4232517 w 12192000"/>
              <a:gd name="connsiteY150" fmla="*/ 1852567 h 2237474"/>
              <a:gd name="connsiteX151" fmla="*/ 4191732 w 12192000"/>
              <a:gd name="connsiteY151" fmla="*/ 1857328 h 2237474"/>
              <a:gd name="connsiteX152" fmla="*/ 4065532 w 12192000"/>
              <a:gd name="connsiteY152" fmla="*/ 1855477 h 2237474"/>
              <a:gd name="connsiteX153" fmla="*/ 4028460 w 12192000"/>
              <a:gd name="connsiteY153" fmla="*/ 1855137 h 2237474"/>
              <a:gd name="connsiteX154" fmla="*/ 4002267 w 12192000"/>
              <a:gd name="connsiteY154" fmla="*/ 1852352 h 2237474"/>
              <a:gd name="connsiteX155" fmla="*/ 3931396 w 12192000"/>
              <a:gd name="connsiteY155" fmla="*/ 1858915 h 2237474"/>
              <a:gd name="connsiteX156" fmla="*/ 3812162 w 12192000"/>
              <a:gd name="connsiteY156" fmla="*/ 1875501 h 2237474"/>
              <a:gd name="connsiteX157" fmla="*/ 3767672 w 12192000"/>
              <a:gd name="connsiteY157" fmla="*/ 1874600 h 2237474"/>
              <a:gd name="connsiteX158" fmla="*/ 3764741 w 12192000"/>
              <a:gd name="connsiteY158" fmla="*/ 1869433 h 2237474"/>
              <a:gd name="connsiteX159" fmla="*/ 3751332 w 12192000"/>
              <a:gd name="connsiteY159" fmla="*/ 1869854 h 2237474"/>
              <a:gd name="connsiteX160" fmla="*/ 3748155 w 12192000"/>
              <a:gd name="connsiteY160" fmla="*/ 1868903 h 2237474"/>
              <a:gd name="connsiteX161" fmla="*/ 3729530 w 12192000"/>
              <a:gd name="connsiteY161" fmla="*/ 1864513 h 2237474"/>
              <a:gd name="connsiteX162" fmla="*/ 3680177 w 12192000"/>
              <a:gd name="connsiteY162" fmla="*/ 1881552 h 2237474"/>
              <a:gd name="connsiteX163" fmla="*/ 3567259 w 12192000"/>
              <a:gd name="connsiteY163" fmla="*/ 1893482 h 2237474"/>
              <a:gd name="connsiteX164" fmla="*/ 3405770 w 12192000"/>
              <a:gd name="connsiteY164" fmla="*/ 1904591 h 2237474"/>
              <a:gd name="connsiteX165" fmla="*/ 3280097 w 12192000"/>
              <a:gd name="connsiteY165" fmla="*/ 1919610 h 2237474"/>
              <a:gd name="connsiteX166" fmla="*/ 3123424 w 12192000"/>
              <a:gd name="connsiteY166" fmla="*/ 1952930 h 2237474"/>
              <a:gd name="connsiteX167" fmla="*/ 3009910 w 12192000"/>
              <a:gd name="connsiteY167" fmla="*/ 1957866 h 2237474"/>
              <a:gd name="connsiteX168" fmla="*/ 2995934 w 12192000"/>
              <a:gd name="connsiteY168" fmla="*/ 1967085 h 2237474"/>
              <a:gd name="connsiteX169" fmla="*/ 2980071 w 12192000"/>
              <a:gd name="connsiteY169" fmla="*/ 1972988 h 2237474"/>
              <a:gd name="connsiteX170" fmla="*/ 2978094 w 12192000"/>
              <a:gd name="connsiteY170" fmla="*/ 1972369 h 2237474"/>
              <a:gd name="connsiteX171" fmla="*/ 2942858 w 12192000"/>
              <a:gd name="connsiteY171" fmla="*/ 1981367 h 2237474"/>
              <a:gd name="connsiteX172" fmla="*/ 2875436 w 12192000"/>
              <a:gd name="connsiteY172" fmla="*/ 1996977 h 2237474"/>
              <a:gd name="connsiteX173" fmla="*/ 2874892 w 12192000"/>
              <a:gd name="connsiteY173" fmla="*/ 1996085 h 2237474"/>
              <a:gd name="connsiteX174" fmla="*/ 2864145 w 12192000"/>
              <a:gd name="connsiteY174" fmla="*/ 1994061 h 2237474"/>
              <a:gd name="connsiteX175" fmla="*/ 2843662 w 12192000"/>
              <a:gd name="connsiteY175" fmla="*/ 1992498 h 2237474"/>
              <a:gd name="connsiteX176" fmla="*/ 2796128 w 12192000"/>
              <a:gd name="connsiteY176" fmla="*/ 1976403 h 2237474"/>
              <a:gd name="connsiteX177" fmla="*/ 2756784 w 12192000"/>
              <a:gd name="connsiteY177" fmla="*/ 1985116 h 2237474"/>
              <a:gd name="connsiteX178" fmla="*/ 2748833 w 12192000"/>
              <a:gd name="connsiteY178" fmla="*/ 1986323 h 2237474"/>
              <a:gd name="connsiteX179" fmla="*/ 2748661 w 12192000"/>
              <a:gd name="connsiteY179" fmla="*/ 1986122 h 2237474"/>
              <a:gd name="connsiteX180" fmla="*/ 2740251 w 12192000"/>
              <a:gd name="connsiteY180" fmla="*/ 1986946 h 2237474"/>
              <a:gd name="connsiteX181" fmla="*/ 2718916 w 12192000"/>
              <a:gd name="connsiteY181" fmla="*/ 1990867 h 2237474"/>
              <a:gd name="connsiteX182" fmla="*/ 2713522 w 12192000"/>
              <a:gd name="connsiteY182" fmla="*/ 1990173 h 2237474"/>
              <a:gd name="connsiteX183" fmla="*/ 2680597 w 12192000"/>
              <a:gd name="connsiteY183" fmla="*/ 1984996 h 2237474"/>
              <a:gd name="connsiteX184" fmla="*/ 2578178 w 12192000"/>
              <a:gd name="connsiteY184" fmla="*/ 1990531 h 2237474"/>
              <a:gd name="connsiteX185" fmla="*/ 2476147 w 12192000"/>
              <a:gd name="connsiteY185" fmla="*/ 1998305 h 2237474"/>
              <a:gd name="connsiteX186" fmla="*/ 2373568 w 12192000"/>
              <a:gd name="connsiteY186" fmla="*/ 2003219 h 2237474"/>
              <a:gd name="connsiteX187" fmla="*/ 2321399 w 12192000"/>
              <a:gd name="connsiteY187" fmla="*/ 1989467 h 2237474"/>
              <a:gd name="connsiteX188" fmla="*/ 2315525 w 12192000"/>
              <a:gd name="connsiteY188" fmla="*/ 1989708 h 2237474"/>
              <a:gd name="connsiteX189" fmla="*/ 2300792 w 12192000"/>
              <a:gd name="connsiteY189" fmla="*/ 1994290 h 2237474"/>
              <a:gd name="connsiteX190" fmla="*/ 2295469 w 12192000"/>
              <a:gd name="connsiteY190" fmla="*/ 1996659 h 2237474"/>
              <a:gd name="connsiteX191" fmla="*/ 2287219 w 12192000"/>
              <a:gd name="connsiteY191" fmla="*/ 1998750 h 2237474"/>
              <a:gd name="connsiteX192" fmla="*/ 2286948 w 12192000"/>
              <a:gd name="connsiteY192" fmla="*/ 1998596 h 2237474"/>
              <a:gd name="connsiteX193" fmla="*/ 2243069 w 12192000"/>
              <a:gd name="connsiteY193" fmla="*/ 2015111 h 2237474"/>
              <a:gd name="connsiteX194" fmla="*/ 2186609 w 12192000"/>
              <a:gd name="connsiteY194" fmla="*/ 2008263 h 2237474"/>
              <a:gd name="connsiteX195" fmla="*/ 2164831 w 12192000"/>
              <a:gd name="connsiteY195" fmla="*/ 2010143 h 2237474"/>
              <a:gd name="connsiteX196" fmla="*/ 2152836 w 12192000"/>
              <a:gd name="connsiteY196" fmla="*/ 2010048 h 2237474"/>
              <a:gd name="connsiteX197" fmla="*/ 2117102 w 12192000"/>
              <a:gd name="connsiteY197" fmla="*/ 2023004 h 2237474"/>
              <a:gd name="connsiteX198" fmla="*/ 2111935 w 12192000"/>
              <a:gd name="connsiteY198" fmla="*/ 2023163 h 2237474"/>
              <a:gd name="connsiteX199" fmla="*/ 2089991 w 12192000"/>
              <a:gd name="connsiteY199" fmla="*/ 2034193 h 2237474"/>
              <a:gd name="connsiteX200" fmla="*/ 2058061 w 12192000"/>
              <a:gd name="connsiteY200" fmla="*/ 2047942 h 2237474"/>
              <a:gd name="connsiteX201" fmla="*/ 2055737 w 12192000"/>
              <a:gd name="connsiteY201" fmla="*/ 2047704 h 2237474"/>
              <a:gd name="connsiteX202" fmla="*/ 2042244 w 12192000"/>
              <a:gd name="connsiteY202" fmla="*/ 2055560 h 2237474"/>
              <a:gd name="connsiteX203" fmla="*/ 1976224 w 12192000"/>
              <a:gd name="connsiteY203" fmla="*/ 2074257 h 2237474"/>
              <a:gd name="connsiteX204" fmla="*/ 1877728 w 12192000"/>
              <a:gd name="connsiteY204" fmla="*/ 2101004 h 2237474"/>
              <a:gd name="connsiteX205" fmla="*/ 1759056 w 12192000"/>
              <a:gd name="connsiteY205" fmla="*/ 2125608 h 2237474"/>
              <a:gd name="connsiteX206" fmla="*/ 1637948 w 12192000"/>
              <a:gd name="connsiteY206" fmla="*/ 2172597 h 2237474"/>
              <a:gd name="connsiteX207" fmla="*/ 1434549 w 12192000"/>
              <a:gd name="connsiteY207" fmla="*/ 2234522 h 2237474"/>
              <a:gd name="connsiteX208" fmla="*/ 1398481 w 12192000"/>
              <a:gd name="connsiteY208" fmla="*/ 2237074 h 2237474"/>
              <a:gd name="connsiteX209" fmla="*/ 1398407 w 12192000"/>
              <a:gd name="connsiteY209" fmla="*/ 2237095 h 2237474"/>
              <a:gd name="connsiteX210" fmla="*/ 1370962 w 12192000"/>
              <a:gd name="connsiteY210" fmla="*/ 2237474 h 2237474"/>
              <a:gd name="connsiteX211" fmla="*/ 1356367 w 12192000"/>
              <a:gd name="connsiteY211" fmla="*/ 2235089 h 2237474"/>
              <a:gd name="connsiteX212" fmla="*/ 1324828 w 12192000"/>
              <a:gd name="connsiteY212" fmla="*/ 2231968 h 2237474"/>
              <a:gd name="connsiteX213" fmla="*/ 1297744 w 12192000"/>
              <a:gd name="connsiteY213" fmla="*/ 2235849 h 2237474"/>
              <a:gd name="connsiteX214" fmla="*/ 1286236 w 12192000"/>
              <a:gd name="connsiteY214" fmla="*/ 2233135 h 2237474"/>
              <a:gd name="connsiteX215" fmla="*/ 1283504 w 12192000"/>
              <a:gd name="connsiteY215" fmla="*/ 2233797 h 2237474"/>
              <a:gd name="connsiteX216" fmla="*/ 1279765 w 12192000"/>
              <a:gd name="connsiteY216" fmla="*/ 2229639 h 2237474"/>
              <a:gd name="connsiteX217" fmla="*/ 1195347 w 12192000"/>
              <a:gd name="connsiteY217" fmla="*/ 2212354 h 2237474"/>
              <a:gd name="connsiteX218" fmla="*/ 970251 w 12192000"/>
              <a:gd name="connsiteY218" fmla="*/ 2221029 h 2237474"/>
              <a:gd name="connsiteX219" fmla="*/ 812914 w 12192000"/>
              <a:gd name="connsiteY219" fmla="*/ 2202752 h 2237474"/>
              <a:gd name="connsiteX220" fmla="*/ 800195 w 12192000"/>
              <a:gd name="connsiteY220" fmla="*/ 2209407 h 2237474"/>
              <a:gd name="connsiteX221" fmla="*/ 784978 w 12192000"/>
              <a:gd name="connsiteY221" fmla="*/ 2212360 h 2237474"/>
              <a:gd name="connsiteX222" fmla="*/ 681987 w 12192000"/>
              <a:gd name="connsiteY222" fmla="*/ 2216757 h 2237474"/>
              <a:gd name="connsiteX223" fmla="*/ 669923 w 12192000"/>
              <a:gd name="connsiteY223" fmla="*/ 2211682 h 2237474"/>
              <a:gd name="connsiteX224" fmla="*/ 648680 w 12192000"/>
              <a:gd name="connsiteY224" fmla="*/ 2206229 h 2237474"/>
              <a:gd name="connsiteX225" fmla="*/ 597225 w 12192000"/>
              <a:gd name="connsiteY225" fmla="*/ 2180999 h 2237474"/>
              <a:gd name="connsiteX226" fmla="*/ 558449 w 12192000"/>
              <a:gd name="connsiteY226" fmla="*/ 2182346 h 2237474"/>
              <a:gd name="connsiteX227" fmla="*/ 550517 w 12192000"/>
              <a:gd name="connsiteY227" fmla="*/ 2182060 h 2237474"/>
              <a:gd name="connsiteX228" fmla="*/ 550309 w 12192000"/>
              <a:gd name="connsiteY228" fmla="*/ 2181825 h 2237474"/>
              <a:gd name="connsiteX229" fmla="*/ 541836 w 12192000"/>
              <a:gd name="connsiteY229" fmla="*/ 2181063 h 2237474"/>
              <a:gd name="connsiteX230" fmla="*/ 536057 w 12192000"/>
              <a:gd name="connsiteY230" fmla="*/ 2181537 h 2237474"/>
              <a:gd name="connsiteX231" fmla="*/ 520671 w 12192000"/>
              <a:gd name="connsiteY231" fmla="*/ 2180980 h 2237474"/>
              <a:gd name="connsiteX232" fmla="*/ 515024 w 12192000"/>
              <a:gd name="connsiteY232" fmla="*/ 2179258 h 2237474"/>
              <a:gd name="connsiteX233" fmla="*/ 512278 w 12192000"/>
              <a:gd name="connsiteY233" fmla="*/ 2176369 h 2237474"/>
              <a:gd name="connsiteX234" fmla="*/ 480419 w 12192000"/>
              <a:gd name="connsiteY234" fmla="*/ 2167807 h 2237474"/>
              <a:gd name="connsiteX235" fmla="*/ 413835 w 12192000"/>
              <a:gd name="connsiteY235" fmla="*/ 2156783 h 2237474"/>
              <a:gd name="connsiteX236" fmla="*/ 376513 w 12192000"/>
              <a:gd name="connsiteY236" fmla="*/ 2154014 h 2237474"/>
              <a:gd name="connsiteX237" fmla="*/ 273386 w 12192000"/>
              <a:gd name="connsiteY237" fmla="*/ 2142551 h 2237474"/>
              <a:gd name="connsiteX238" fmla="*/ 169207 w 12192000"/>
              <a:gd name="connsiteY238" fmla="*/ 2128100 h 2237474"/>
              <a:gd name="connsiteX239" fmla="*/ 93149 w 12192000"/>
              <a:gd name="connsiteY239" fmla="*/ 2105324 h 2237474"/>
              <a:gd name="connsiteX240" fmla="*/ 88109 w 12192000"/>
              <a:gd name="connsiteY240" fmla="*/ 2106704 h 2237474"/>
              <a:gd name="connsiteX241" fmla="*/ 80022 w 12192000"/>
              <a:gd name="connsiteY241" fmla="*/ 2107254 h 2237474"/>
              <a:gd name="connsiteX242" fmla="*/ 79717 w 12192000"/>
              <a:gd name="connsiteY242" fmla="*/ 2107046 h 2237474"/>
              <a:gd name="connsiteX243" fmla="*/ 72352 w 12192000"/>
              <a:gd name="connsiteY243" fmla="*/ 2107991 h 2237474"/>
              <a:gd name="connsiteX244" fmla="*/ 37645 w 12192000"/>
              <a:gd name="connsiteY244" fmla="*/ 2115401 h 2237474"/>
              <a:gd name="connsiteX245" fmla="*/ 4572 w 12192000"/>
              <a:gd name="connsiteY245" fmla="*/ 2111091 h 2237474"/>
              <a:gd name="connsiteX246" fmla="*/ 0 w 12192000"/>
              <a:gd name="connsiteY246" fmla="*/ 2110468 h 2237474"/>
              <a:gd name="connsiteX247" fmla="*/ 0 w 12192000"/>
              <a:gd name="connsiteY247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154948 w 12192000"/>
              <a:gd name="connsiteY4" fmla="*/ 762731 h 2237474"/>
              <a:gd name="connsiteX5" fmla="*/ 12047364 w 12192000"/>
              <a:gd name="connsiteY5" fmla="*/ 749662 h 2237474"/>
              <a:gd name="connsiteX6" fmla="*/ 11890686 w 12192000"/>
              <a:gd name="connsiteY6" fmla="*/ 732766 h 2237474"/>
              <a:gd name="connsiteX7" fmla="*/ 11782413 w 12192000"/>
              <a:gd name="connsiteY7" fmla="*/ 769868 h 2237474"/>
              <a:gd name="connsiteX8" fmla="*/ 11649954 w 12192000"/>
              <a:gd name="connsiteY8" fmla="*/ 749628 h 2237474"/>
              <a:gd name="connsiteX9" fmla="*/ 11560424 w 12192000"/>
              <a:gd name="connsiteY9" fmla="*/ 748017 h 2237474"/>
              <a:gd name="connsiteX10" fmla="*/ 11358455 w 12192000"/>
              <a:gd name="connsiteY10" fmla="*/ 747593 h 2237474"/>
              <a:gd name="connsiteX11" fmla="*/ 11165209 w 12192000"/>
              <a:gd name="connsiteY11" fmla="*/ 748852 h 2237474"/>
              <a:gd name="connsiteX12" fmla="*/ 11058755 w 12192000"/>
              <a:gd name="connsiteY12" fmla="*/ 749617 h 2237474"/>
              <a:gd name="connsiteX13" fmla="*/ 10884013 w 12192000"/>
              <a:gd name="connsiteY13" fmla="*/ 760728 h 2237474"/>
              <a:gd name="connsiteX14" fmla="*/ 10834688 w 12192000"/>
              <a:gd name="connsiteY14" fmla="*/ 757726 h 2237474"/>
              <a:gd name="connsiteX15" fmla="*/ 10805004 w 12192000"/>
              <a:gd name="connsiteY15" fmla="*/ 757573 h 2237474"/>
              <a:gd name="connsiteX16" fmla="*/ 10739478 w 12192000"/>
              <a:gd name="connsiteY16" fmla="*/ 776841 h 2237474"/>
              <a:gd name="connsiteX17" fmla="*/ 10458762 w 12192000"/>
              <a:gd name="connsiteY17" fmla="*/ 755400 h 2237474"/>
              <a:gd name="connsiteX18" fmla="*/ 10246919 w 12192000"/>
              <a:gd name="connsiteY18" fmla="*/ 769960 h 2237474"/>
              <a:gd name="connsiteX19" fmla="*/ 10167995 w 12192000"/>
              <a:gd name="connsiteY19" fmla="*/ 760843 h 2237474"/>
              <a:gd name="connsiteX20" fmla="*/ 9997044 w 12192000"/>
              <a:gd name="connsiteY20" fmla="*/ 780129 h 2237474"/>
              <a:gd name="connsiteX21" fmla="*/ 9943887 w 12192000"/>
              <a:gd name="connsiteY21" fmla="*/ 804141 h 2237474"/>
              <a:gd name="connsiteX22" fmla="*/ 9918248 w 12192000"/>
              <a:gd name="connsiteY22" fmla="*/ 816628 h 2237474"/>
              <a:gd name="connsiteX23" fmla="*/ 9836148 w 12192000"/>
              <a:gd name="connsiteY23" fmla="*/ 858312 h 2237474"/>
              <a:gd name="connsiteX24" fmla="*/ 9823800 w 12192000"/>
              <a:gd name="connsiteY24" fmla="*/ 866604 h 2237474"/>
              <a:gd name="connsiteX25" fmla="*/ 9794684 w 12192000"/>
              <a:gd name="connsiteY25" fmla="*/ 864509 h 2237474"/>
              <a:gd name="connsiteX26" fmla="*/ 9778288 w 12192000"/>
              <a:gd name="connsiteY26" fmla="*/ 854362 h 2237474"/>
              <a:gd name="connsiteX27" fmla="*/ 9773886 w 12192000"/>
              <a:gd name="connsiteY27" fmla="*/ 857543 h 2237474"/>
              <a:gd name="connsiteX28" fmla="*/ 9761459 w 12192000"/>
              <a:gd name="connsiteY28" fmla="*/ 862394 h 2237474"/>
              <a:gd name="connsiteX29" fmla="*/ 9705768 w 12192000"/>
              <a:gd name="connsiteY29" fmla="*/ 894610 h 2237474"/>
              <a:gd name="connsiteX30" fmla="*/ 9683005 w 12192000"/>
              <a:gd name="connsiteY30" fmla="*/ 894128 h 2237474"/>
              <a:gd name="connsiteX31" fmla="*/ 9594438 w 12192000"/>
              <a:gd name="connsiteY31" fmla="*/ 919051 h 2237474"/>
              <a:gd name="connsiteX32" fmla="*/ 9577033 w 12192000"/>
              <a:gd name="connsiteY32" fmla="*/ 922857 h 2237474"/>
              <a:gd name="connsiteX33" fmla="*/ 9544189 w 12192000"/>
              <a:gd name="connsiteY33" fmla="*/ 938966 h 2237474"/>
              <a:gd name="connsiteX34" fmla="*/ 9534048 w 12192000"/>
              <a:gd name="connsiteY34" fmla="*/ 940158 h 2237474"/>
              <a:gd name="connsiteX35" fmla="*/ 9500499 w 12192000"/>
              <a:gd name="connsiteY35" fmla="*/ 954680 h 2237474"/>
              <a:gd name="connsiteX36" fmla="*/ 9428195 w 12192000"/>
              <a:gd name="connsiteY36" fmla="*/ 986225 h 2237474"/>
              <a:gd name="connsiteX37" fmla="*/ 9410017 w 12192000"/>
              <a:gd name="connsiteY37" fmla="*/ 993931 h 2237474"/>
              <a:gd name="connsiteX38" fmla="*/ 9392919 w 12192000"/>
              <a:gd name="connsiteY38" fmla="*/ 994656 h 2237474"/>
              <a:gd name="connsiteX39" fmla="*/ 9301293 w 12192000"/>
              <a:gd name="connsiteY39" fmla="*/ 1011593 h 2237474"/>
              <a:gd name="connsiteX40" fmla="*/ 9278619 w 12192000"/>
              <a:gd name="connsiteY40" fmla="*/ 1011878 h 2237474"/>
              <a:gd name="connsiteX41" fmla="*/ 9268019 w 12192000"/>
              <a:gd name="connsiteY41" fmla="*/ 1007442 h 2237474"/>
              <a:gd name="connsiteX42" fmla="*/ 9234662 w 12192000"/>
              <a:gd name="connsiteY42" fmla="*/ 1023056 h 2237474"/>
              <a:gd name="connsiteX43" fmla="*/ 9181033 w 12192000"/>
              <a:gd name="connsiteY43" fmla="*/ 1037921 h 2237474"/>
              <a:gd name="connsiteX44" fmla="*/ 9155969 w 12192000"/>
              <a:gd name="connsiteY44" fmla="*/ 1046804 h 2237474"/>
              <a:gd name="connsiteX45" fmla="*/ 9133985 w 12192000"/>
              <a:gd name="connsiteY45" fmla="*/ 1046450 h 2237474"/>
              <a:gd name="connsiteX46" fmla="*/ 9012987 w 12192000"/>
              <a:gd name="connsiteY46" fmla="*/ 1061986 h 2237474"/>
              <a:gd name="connsiteX47" fmla="*/ 8968445 w 12192000"/>
              <a:gd name="connsiteY47" fmla="*/ 1052169 h 2237474"/>
              <a:gd name="connsiteX48" fmla="*/ 8958984 w 12192000"/>
              <a:gd name="connsiteY48" fmla="*/ 1057212 h 2237474"/>
              <a:gd name="connsiteX49" fmla="*/ 8886001 w 12192000"/>
              <a:gd name="connsiteY49" fmla="*/ 1067468 h 2237474"/>
              <a:gd name="connsiteX50" fmla="*/ 8838610 w 12192000"/>
              <a:gd name="connsiteY50" fmla="*/ 1075091 h 2237474"/>
              <a:gd name="connsiteX51" fmla="*/ 8750383 w 12192000"/>
              <a:gd name="connsiteY51" fmla="*/ 1097387 h 2237474"/>
              <a:gd name="connsiteX52" fmla="*/ 8697365 w 12192000"/>
              <a:gd name="connsiteY52" fmla="*/ 1105869 h 2237474"/>
              <a:gd name="connsiteX53" fmla="*/ 8665605 w 12192000"/>
              <a:gd name="connsiteY53" fmla="*/ 1110791 h 2237474"/>
              <a:gd name="connsiteX54" fmla="*/ 8584946 w 12192000"/>
              <a:gd name="connsiteY54" fmla="*/ 1135226 h 2237474"/>
              <a:gd name="connsiteX55" fmla="*/ 8460755 w 12192000"/>
              <a:gd name="connsiteY55" fmla="*/ 1203427 h 2237474"/>
              <a:gd name="connsiteX56" fmla="*/ 8419755 w 12192000"/>
              <a:gd name="connsiteY56" fmla="*/ 1216260 h 2237474"/>
              <a:gd name="connsiteX57" fmla="*/ 8411626 w 12192000"/>
              <a:gd name="connsiteY57" fmla="*/ 1214397 h 2237474"/>
              <a:gd name="connsiteX58" fmla="*/ 8363469 w 12192000"/>
              <a:gd name="connsiteY58" fmla="*/ 1246658 h 2237474"/>
              <a:gd name="connsiteX59" fmla="*/ 8275497 w 12192000"/>
              <a:gd name="connsiteY59" fmla="*/ 1264396 h 2237474"/>
              <a:gd name="connsiteX60" fmla="*/ 8206287 w 12192000"/>
              <a:gd name="connsiteY60" fmla="*/ 1273060 h 2237474"/>
              <a:gd name="connsiteX61" fmla="*/ 8168705 w 12192000"/>
              <a:gd name="connsiteY61" fmla="*/ 1279956 h 2237474"/>
              <a:gd name="connsiteX62" fmla="*/ 8139997 w 12192000"/>
              <a:gd name="connsiteY62" fmla="*/ 1282713 h 2237474"/>
              <a:gd name="connsiteX63" fmla="*/ 8074238 w 12192000"/>
              <a:gd name="connsiteY63" fmla="*/ 1301895 h 2237474"/>
              <a:gd name="connsiteX64" fmla="*/ 7968292 w 12192000"/>
              <a:gd name="connsiteY64" fmla="*/ 1338779 h 2237474"/>
              <a:gd name="connsiteX65" fmla="*/ 7945122 w 12192000"/>
              <a:gd name="connsiteY65" fmla="*/ 1345477 h 2237474"/>
              <a:gd name="connsiteX66" fmla="*/ 7922771 w 12192000"/>
              <a:gd name="connsiteY66" fmla="*/ 1346645 h 2237474"/>
              <a:gd name="connsiteX67" fmla="*/ 7915461 w 12192000"/>
              <a:gd name="connsiteY67" fmla="*/ 1342919 h 2237474"/>
              <a:gd name="connsiteX68" fmla="*/ 7902328 w 12192000"/>
              <a:gd name="connsiteY68" fmla="*/ 1345865 h 2237474"/>
              <a:gd name="connsiteX69" fmla="*/ 7898322 w 12192000"/>
              <a:gd name="connsiteY69" fmla="*/ 1345689 h 2237474"/>
              <a:gd name="connsiteX70" fmla="*/ 7875879 w 12192000"/>
              <a:gd name="connsiteY70" fmla="*/ 1345646 h 2237474"/>
              <a:gd name="connsiteX71" fmla="*/ 7840612 w 12192000"/>
              <a:gd name="connsiteY71" fmla="*/ 1369373 h 2237474"/>
              <a:gd name="connsiteX72" fmla="*/ 7786819 w 12192000"/>
              <a:gd name="connsiteY72" fmla="*/ 1378970 h 2237474"/>
              <a:gd name="connsiteX73" fmla="*/ 7548172 w 12192000"/>
              <a:gd name="connsiteY73" fmla="*/ 1417460 h 2237474"/>
              <a:gd name="connsiteX74" fmla="*/ 7483437 w 12192000"/>
              <a:gd name="connsiteY74" fmla="*/ 1478152 h 2237474"/>
              <a:gd name="connsiteX75" fmla="*/ 7377870 w 12192000"/>
              <a:gd name="connsiteY75" fmla="*/ 1523319 h 2237474"/>
              <a:gd name="connsiteX76" fmla="*/ 7230737 w 12192000"/>
              <a:gd name="connsiteY76" fmla="*/ 1562633 h 2237474"/>
              <a:gd name="connsiteX77" fmla="*/ 7224458 w 12192000"/>
              <a:gd name="connsiteY77" fmla="*/ 1573008 h 2237474"/>
              <a:gd name="connsiteX78" fmla="*/ 7213486 w 12192000"/>
              <a:gd name="connsiteY78" fmla="*/ 1580987 h 2237474"/>
              <a:gd name="connsiteX79" fmla="*/ 7210972 w 12192000"/>
              <a:gd name="connsiteY79" fmla="*/ 1580856 h 2237474"/>
              <a:gd name="connsiteX80" fmla="*/ 7183121 w 12192000"/>
              <a:gd name="connsiteY80" fmla="*/ 1595162 h 2237474"/>
              <a:gd name="connsiteX81" fmla="*/ 7164601 w 12192000"/>
              <a:gd name="connsiteY81" fmla="*/ 1606490 h 2237474"/>
              <a:gd name="connsiteX82" fmla="*/ 7159286 w 12192000"/>
              <a:gd name="connsiteY82" fmla="*/ 1606850 h 2237474"/>
              <a:gd name="connsiteX83" fmla="*/ 7114651 w 12192000"/>
              <a:gd name="connsiteY83" fmla="*/ 1620959 h 2237474"/>
              <a:gd name="connsiteX84" fmla="*/ 7092727 w 12192000"/>
              <a:gd name="connsiteY84" fmla="*/ 1623628 h 2237474"/>
              <a:gd name="connsiteX85" fmla="*/ 7031309 w 12192000"/>
              <a:gd name="connsiteY85" fmla="*/ 1619451 h 2237474"/>
              <a:gd name="connsiteX86" fmla="*/ 6999084 w 12192000"/>
              <a:gd name="connsiteY86" fmla="*/ 1634317 h 2237474"/>
              <a:gd name="connsiteX87" fmla="*/ 6992107 w 12192000"/>
              <a:gd name="connsiteY87" fmla="*/ 1636860 h 2237474"/>
              <a:gd name="connsiteX88" fmla="*/ 6991765 w 12192000"/>
              <a:gd name="connsiteY88" fmla="*/ 1636725 h 2237474"/>
              <a:gd name="connsiteX89" fmla="*/ 6983996 w 12192000"/>
              <a:gd name="connsiteY89" fmla="*/ 1639040 h 2237474"/>
              <a:gd name="connsiteX90" fmla="*/ 6979383 w 12192000"/>
              <a:gd name="connsiteY90" fmla="*/ 1641496 h 2237474"/>
              <a:gd name="connsiteX91" fmla="*/ 6900177 w 12192000"/>
              <a:gd name="connsiteY91" fmla="*/ 1636016 h 2237474"/>
              <a:gd name="connsiteX92" fmla="*/ 6795372 w 12192000"/>
              <a:gd name="connsiteY92" fmla="*/ 1644845 h 2237474"/>
              <a:gd name="connsiteX93" fmla="*/ 6692251 w 12192000"/>
              <a:gd name="connsiteY93" fmla="*/ 1656357 h 2237474"/>
              <a:gd name="connsiteX94" fmla="*/ 6655235 w 12192000"/>
              <a:gd name="connsiteY94" fmla="*/ 1661869 h 2237474"/>
              <a:gd name="connsiteX95" fmla="*/ 6587857 w 12192000"/>
              <a:gd name="connsiteY95" fmla="*/ 1665769 h 2237474"/>
              <a:gd name="connsiteX96" fmla="*/ 6554894 w 12192000"/>
              <a:gd name="connsiteY96" fmla="*/ 1664428 h 2237474"/>
              <a:gd name="connsiteX97" fmla="*/ 6551579 w 12192000"/>
              <a:gd name="connsiteY97" fmla="*/ 1662213 h 2237474"/>
              <a:gd name="connsiteX98" fmla="*/ 6545693 w 12192000"/>
              <a:gd name="connsiteY98" fmla="*/ 1661776 h 2237474"/>
              <a:gd name="connsiteX99" fmla="*/ 6530561 w 12192000"/>
              <a:gd name="connsiteY99" fmla="*/ 1664619 h 2237474"/>
              <a:gd name="connsiteX100" fmla="*/ 6525028 w 12192000"/>
              <a:gd name="connsiteY100" fmla="*/ 1666354 h 2237474"/>
              <a:gd name="connsiteX101" fmla="*/ 6516595 w 12192000"/>
              <a:gd name="connsiteY101" fmla="*/ 1667475 h 2237474"/>
              <a:gd name="connsiteX102" fmla="*/ 6516340 w 12192000"/>
              <a:gd name="connsiteY102" fmla="*/ 1667291 h 2237474"/>
              <a:gd name="connsiteX103" fmla="*/ 6508541 w 12192000"/>
              <a:gd name="connsiteY103" fmla="*/ 1668757 h 2237474"/>
              <a:gd name="connsiteX104" fmla="*/ 6471012 w 12192000"/>
              <a:gd name="connsiteY104" fmla="*/ 1678604 h 2237474"/>
              <a:gd name="connsiteX105" fmla="*/ 6415265 w 12192000"/>
              <a:gd name="connsiteY105" fmla="*/ 1665317 h 2237474"/>
              <a:gd name="connsiteX106" fmla="*/ 6393343 w 12192000"/>
              <a:gd name="connsiteY106" fmla="*/ 1664672 h 2237474"/>
              <a:gd name="connsiteX107" fmla="*/ 6380457 w 12192000"/>
              <a:gd name="connsiteY107" fmla="*/ 1662376 h 2237474"/>
              <a:gd name="connsiteX108" fmla="*/ 6280959 w 12192000"/>
              <a:gd name="connsiteY108" fmla="*/ 1689329 h 2237474"/>
              <a:gd name="connsiteX109" fmla="*/ 6266765 w 12192000"/>
              <a:gd name="connsiteY109" fmla="*/ 1695560 h 2237474"/>
              <a:gd name="connsiteX110" fmla="*/ 6255823 w 12192000"/>
              <a:gd name="connsiteY110" fmla="*/ 1704850 h 2237474"/>
              <a:gd name="connsiteX111" fmla="*/ 6098321 w 12192000"/>
              <a:gd name="connsiteY111" fmla="*/ 1721646 h 2237474"/>
              <a:gd name="connsiteX112" fmla="*/ 5880652 w 12192000"/>
              <a:gd name="connsiteY112" fmla="*/ 1779643 h 2237474"/>
              <a:gd name="connsiteX113" fmla="*/ 5785959 w 12192000"/>
              <a:gd name="connsiteY113" fmla="*/ 1775307 h 2237474"/>
              <a:gd name="connsiteX114" fmla="*/ 5643534 w 12192000"/>
              <a:gd name="connsiteY114" fmla="*/ 1802919 h 2237474"/>
              <a:gd name="connsiteX115" fmla="*/ 5518799 w 12192000"/>
              <a:gd name="connsiteY115" fmla="*/ 1818312 h 2237474"/>
              <a:gd name="connsiteX116" fmla="*/ 5505014 w 12192000"/>
              <a:gd name="connsiteY116" fmla="*/ 1819259 h 2237474"/>
              <a:gd name="connsiteX117" fmla="*/ 5453307 w 12192000"/>
              <a:gd name="connsiteY117" fmla="*/ 1815450 h 2237474"/>
              <a:gd name="connsiteX118" fmla="*/ 5364192 w 12192000"/>
              <a:gd name="connsiteY118" fmla="*/ 1826074 h 2237474"/>
              <a:gd name="connsiteX119" fmla="*/ 5350380 w 12192000"/>
              <a:gd name="connsiteY119" fmla="*/ 1830891 h 2237474"/>
              <a:gd name="connsiteX120" fmla="*/ 5259633 w 12192000"/>
              <a:gd name="connsiteY120" fmla="*/ 1837160 h 2237474"/>
              <a:gd name="connsiteX121" fmla="*/ 5197513 w 12192000"/>
              <a:gd name="connsiteY121" fmla="*/ 1844718 h 2237474"/>
              <a:gd name="connsiteX122" fmla="*/ 5184170 w 12192000"/>
              <a:gd name="connsiteY122" fmla="*/ 1849402 h 2237474"/>
              <a:gd name="connsiteX123" fmla="*/ 5168852 w 12192000"/>
              <a:gd name="connsiteY123" fmla="*/ 1844846 h 2237474"/>
              <a:gd name="connsiteX124" fmla="*/ 5164370 w 12192000"/>
              <a:gd name="connsiteY124" fmla="*/ 1840597 h 2237474"/>
              <a:gd name="connsiteX125" fmla="*/ 5114927 w 12192000"/>
              <a:gd name="connsiteY125" fmla="*/ 1847827 h 2237474"/>
              <a:gd name="connsiteX126" fmla="*/ 5108970 w 12192000"/>
              <a:gd name="connsiteY126" fmla="*/ 1847935 h 2237474"/>
              <a:gd name="connsiteX127" fmla="*/ 5067961 w 12192000"/>
              <a:gd name="connsiteY127" fmla="*/ 1845917 h 2237474"/>
              <a:gd name="connsiteX128" fmla="*/ 5007075 w 12192000"/>
              <a:gd name="connsiteY128" fmla="*/ 1838626 h 2237474"/>
              <a:gd name="connsiteX129" fmla="*/ 4944087 w 12192000"/>
              <a:gd name="connsiteY129" fmla="*/ 1823332 h 2237474"/>
              <a:gd name="connsiteX130" fmla="*/ 4907662 w 12192000"/>
              <a:gd name="connsiteY130" fmla="*/ 1816900 h 2237474"/>
              <a:gd name="connsiteX131" fmla="*/ 4882386 w 12192000"/>
              <a:gd name="connsiteY131" fmla="*/ 1809844 h 2237474"/>
              <a:gd name="connsiteX132" fmla="*/ 4811440 w 12192000"/>
              <a:gd name="connsiteY132" fmla="*/ 1804655 h 2237474"/>
              <a:gd name="connsiteX133" fmla="*/ 4691075 w 12192000"/>
              <a:gd name="connsiteY133" fmla="*/ 1801389 h 2237474"/>
              <a:gd name="connsiteX134" fmla="*/ 4647449 w 12192000"/>
              <a:gd name="connsiteY134" fmla="*/ 1793181 h 2237474"/>
              <a:gd name="connsiteX135" fmla="*/ 4645504 w 12192000"/>
              <a:gd name="connsiteY135" fmla="*/ 1787606 h 2237474"/>
              <a:gd name="connsiteX136" fmla="*/ 4632229 w 12192000"/>
              <a:gd name="connsiteY136" fmla="*/ 1785815 h 2237474"/>
              <a:gd name="connsiteX137" fmla="*/ 4629273 w 12192000"/>
              <a:gd name="connsiteY137" fmla="*/ 1784355 h 2237474"/>
              <a:gd name="connsiteX138" fmla="*/ 4611738 w 12192000"/>
              <a:gd name="connsiteY138" fmla="*/ 1776964 h 2237474"/>
              <a:gd name="connsiteX139" fmla="*/ 4560070 w 12192000"/>
              <a:gd name="connsiteY139" fmla="*/ 1785640 h 2237474"/>
              <a:gd name="connsiteX140" fmla="*/ 4536503 w 12192000"/>
              <a:gd name="connsiteY140" fmla="*/ 1785334 h 2237474"/>
              <a:gd name="connsiteX141" fmla="*/ 4513724 w 12192000"/>
              <a:gd name="connsiteY141" fmla="*/ 1791996 h 2237474"/>
              <a:gd name="connsiteX142" fmla="*/ 4459810 w 12192000"/>
              <a:gd name="connsiteY142" fmla="*/ 1797886 h 2237474"/>
              <a:gd name="connsiteX143" fmla="*/ 4379064 w 12192000"/>
              <a:gd name="connsiteY143" fmla="*/ 1817177 h 2237474"/>
              <a:gd name="connsiteX144" fmla="*/ 4319209 w 12192000"/>
              <a:gd name="connsiteY144" fmla="*/ 1834833 h 2237474"/>
              <a:gd name="connsiteX145" fmla="*/ 4306907 w 12192000"/>
              <a:gd name="connsiteY145" fmla="*/ 1841641 h 2237474"/>
              <a:gd name="connsiteX146" fmla="*/ 4290981 w 12192000"/>
              <a:gd name="connsiteY146" fmla="*/ 1839677 h 2237474"/>
              <a:gd name="connsiteX147" fmla="*/ 4285792 w 12192000"/>
              <a:gd name="connsiteY147" fmla="*/ 1836231 h 2237474"/>
              <a:gd name="connsiteX148" fmla="*/ 4238372 w 12192000"/>
              <a:gd name="connsiteY148" fmla="*/ 1851480 h 2237474"/>
              <a:gd name="connsiteX149" fmla="*/ 4232517 w 12192000"/>
              <a:gd name="connsiteY149" fmla="*/ 1852567 h 2237474"/>
              <a:gd name="connsiteX150" fmla="*/ 4191732 w 12192000"/>
              <a:gd name="connsiteY150" fmla="*/ 1857328 h 2237474"/>
              <a:gd name="connsiteX151" fmla="*/ 4065532 w 12192000"/>
              <a:gd name="connsiteY151" fmla="*/ 1855477 h 2237474"/>
              <a:gd name="connsiteX152" fmla="*/ 4028460 w 12192000"/>
              <a:gd name="connsiteY152" fmla="*/ 1855137 h 2237474"/>
              <a:gd name="connsiteX153" fmla="*/ 4002267 w 12192000"/>
              <a:gd name="connsiteY153" fmla="*/ 1852352 h 2237474"/>
              <a:gd name="connsiteX154" fmla="*/ 3931396 w 12192000"/>
              <a:gd name="connsiteY154" fmla="*/ 1858915 h 2237474"/>
              <a:gd name="connsiteX155" fmla="*/ 3812162 w 12192000"/>
              <a:gd name="connsiteY155" fmla="*/ 1875501 h 2237474"/>
              <a:gd name="connsiteX156" fmla="*/ 3767672 w 12192000"/>
              <a:gd name="connsiteY156" fmla="*/ 1874600 h 2237474"/>
              <a:gd name="connsiteX157" fmla="*/ 3764741 w 12192000"/>
              <a:gd name="connsiteY157" fmla="*/ 1869433 h 2237474"/>
              <a:gd name="connsiteX158" fmla="*/ 3751332 w 12192000"/>
              <a:gd name="connsiteY158" fmla="*/ 1869854 h 2237474"/>
              <a:gd name="connsiteX159" fmla="*/ 3748155 w 12192000"/>
              <a:gd name="connsiteY159" fmla="*/ 1868903 h 2237474"/>
              <a:gd name="connsiteX160" fmla="*/ 3729530 w 12192000"/>
              <a:gd name="connsiteY160" fmla="*/ 1864513 h 2237474"/>
              <a:gd name="connsiteX161" fmla="*/ 3680177 w 12192000"/>
              <a:gd name="connsiteY161" fmla="*/ 1881552 h 2237474"/>
              <a:gd name="connsiteX162" fmla="*/ 3567259 w 12192000"/>
              <a:gd name="connsiteY162" fmla="*/ 1893482 h 2237474"/>
              <a:gd name="connsiteX163" fmla="*/ 3405770 w 12192000"/>
              <a:gd name="connsiteY163" fmla="*/ 1904591 h 2237474"/>
              <a:gd name="connsiteX164" fmla="*/ 3280097 w 12192000"/>
              <a:gd name="connsiteY164" fmla="*/ 1919610 h 2237474"/>
              <a:gd name="connsiteX165" fmla="*/ 3123424 w 12192000"/>
              <a:gd name="connsiteY165" fmla="*/ 1952930 h 2237474"/>
              <a:gd name="connsiteX166" fmla="*/ 3009910 w 12192000"/>
              <a:gd name="connsiteY166" fmla="*/ 1957866 h 2237474"/>
              <a:gd name="connsiteX167" fmla="*/ 2995934 w 12192000"/>
              <a:gd name="connsiteY167" fmla="*/ 1967085 h 2237474"/>
              <a:gd name="connsiteX168" fmla="*/ 2980071 w 12192000"/>
              <a:gd name="connsiteY168" fmla="*/ 1972988 h 2237474"/>
              <a:gd name="connsiteX169" fmla="*/ 2978094 w 12192000"/>
              <a:gd name="connsiteY169" fmla="*/ 1972369 h 2237474"/>
              <a:gd name="connsiteX170" fmla="*/ 2942858 w 12192000"/>
              <a:gd name="connsiteY170" fmla="*/ 1981367 h 2237474"/>
              <a:gd name="connsiteX171" fmla="*/ 2875436 w 12192000"/>
              <a:gd name="connsiteY171" fmla="*/ 1996977 h 2237474"/>
              <a:gd name="connsiteX172" fmla="*/ 2874892 w 12192000"/>
              <a:gd name="connsiteY172" fmla="*/ 1996085 h 2237474"/>
              <a:gd name="connsiteX173" fmla="*/ 2864145 w 12192000"/>
              <a:gd name="connsiteY173" fmla="*/ 1994061 h 2237474"/>
              <a:gd name="connsiteX174" fmla="*/ 2843662 w 12192000"/>
              <a:gd name="connsiteY174" fmla="*/ 1992498 h 2237474"/>
              <a:gd name="connsiteX175" fmla="*/ 2796128 w 12192000"/>
              <a:gd name="connsiteY175" fmla="*/ 1976403 h 2237474"/>
              <a:gd name="connsiteX176" fmla="*/ 2756784 w 12192000"/>
              <a:gd name="connsiteY176" fmla="*/ 1985116 h 2237474"/>
              <a:gd name="connsiteX177" fmla="*/ 2748833 w 12192000"/>
              <a:gd name="connsiteY177" fmla="*/ 1986323 h 2237474"/>
              <a:gd name="connsiteX178" fmla="*/ 2748661 w 12192000"/>
              <a:gd name="connsiteY178" fmla="*/ 1986122 h 2237474"/>
              <a:gd name="connsiteX179" fmla="*/ 2740251 w 12192000"/>
              <a:gd name="connsiteY179" fmla="*/ 1986946 h 2237474"/>
              <a:gd name="connsiteX180" fmla="*/ 2718916 w 12192000"/>
              <a:gd name="connsiteY180" fmla="*/ 1990867 h 2237474"/>
              <a:gd name="connsiteX181" fmla="*/ 2713522 w 12192000"/>
              <a:gd name="connsiteY181" fmla="*/ 1990173 h 2237474"/>
              <a:gd name="connsiteX182" fmla="*/ 2680597 w 12192000"/>
              <a:gd name="connsiteY182" fmla="*/ 1984996 h 2237474"/>
              <a:gd name="connsiteX183" fmla="*/ 2578178 w 12192000"/>
              <a:gd name="connsiteY183" fmla="*/ 1990531 h 2237474"/>
              <a:gd name="connsiteX184" fmla="*/ 2476147 w 12192000"/>
              <a:gd name="connsiteY184" fmla="*/ 1998305 h 2237474"/>
              <a:gd name="connsiteX185" fmla="*/ 2373568 w 12192000"/>
              <a:gd name="connsiteY185" fmla="*/ 2003219 h 2237474"/>
              <a:gd name="connsiteX186" fmla="*/ 2321399 w 12192000"/>
              <a:gd name="connsiteY186" fmla="*/ 1989467 h 2237474"/>
              <a:gd name="connsiteX187" fmla="*/ 2315525 w 12192000"/>
              <a:gd name="connsiteY187" fmla="*/ 1989708 h 2237474"/>
              <a:gd name="connsiteX188" fmla="*/ 2300792 w 12192000"/>
              <a:gd name="connsiteY188" fmla="*/ 1994290 h 2237474"/>
              <a:gd name="connsiteX189" fmla="*/ 2295469 w 12192000"/>
              <a:gd name="connsiteY189" fmla="*/ 1996659 h 2237474"/>
              <a:gd name="connsiteX190" fmla="*/ 2287219 w 12192000"/>
              <a:gd name="connsiteY190" fmla="*/ 1998750 h 2237474"/>
              <a:gd name="connsiteX191" fmla="*/ 2286948 w 12192000"/>
              <a:gd name="connsiteY191" fmla="*/ 1998596 h 2237474"/>
              <a:gd name="connsiteX192" fmla="*/ 2243069 w 12192000"/>
              <a:gd name="connsiteY192" fmla="*/ 2015111 h 2237474"/>
              <a:gd name="connsiteX193" fmla="*/ 2186609 w 12192000"/>
              <a:gd name="connsiteY193" fmla="*/ 2008263 h 2237474"/>
              <a:gd name="connsiteX194" fmla="*/ 2164831 w 12192000"/>
              <a:gd name="connsiteY194" fmla="*/ 2010143 h 2237474"/>
              <a:gd name="connsiteX195" fmla="*/ 2152836 w 12192000"/>
              <a:gd name="connsiteY195" fmla="*/ 2010048 h 2237474"/>
              <a:gd name="connsiteX196" fmla="*/ 2117102 w 12192000"/>
              <a:gd name="connsiteY196" fmla="*/ 2023004 h 2237474"/>
              <a:gd name="connsiteX197" fmla="*/ 2111935 w 12192000"/>
              <a:gd name="connsiteY197" fmla="*/ 2023163 h 2237474"/>
              <a:gd name="connsiteX198" fmla="*/ 2089991 w 12192000"/>
              <a:gd name="connsiteY198" fmla="*/ 2034193 h 2237474"/>
              <a:gd name="connsiteX199" fmla="*/ 2058061 w 12192000"/>
              <a:gd name="connsiteY199" fmla="*/ 2047942 h 2237474"/>
              <a:gd name="connsiteX200" fmla="*/ 2055737 w 12192000"/>
              <a:gd name="connsiteY200" fmla="*/ 2047704 h 2237474"/>
              <a:gd name="connsiteX201" fmla="*/ 2042244 w 12192000"/>
              <a:gd name="connsiteY201" fmla="*/ 2055560 h 2237474"/>
              <a:gd name="connsiteX202" fmla="*/ 1976224 w 12192000"/>
              <a:gd name="connsiteY202" fmla="*/ 2074257 h 2237474"/>
              <a:gd name="connsiteX203" fmla="*/ 1877728 w 12192000"/>
              <a:gd name="connsiteY203" fmla="*/ 2101004 h 2237474"/>
              <a:gd name="connsiteX204" fmla="*/ 1759056 w 12192000"/>
              <a:gd name="connsiteY204" fmla="*/ 2125608 h 2237474"/>
              <a:gd name="connsiteX205" fmla="*/ 1637948 w 12192000"/>
              <a:gd name="connsiteY205" fmla="*/ 2172597 h 2237474"/>
              <a:gd name="connsiteX206" fmla="*/ 1434549 w 12192000"/>
              <a:gd name="connsiteY206" fmla="*/ 2234522 h 2237474"/>
              <a:gd name="connsiteX207" fmla="*/ 1398481 w 12192000"/>
              <a:gd name="connsiteY207" fmla="*/ 2237074 h 2237474"/>
              <a:gd name="connsiteX208" fmla="*/ 1398407 w 12192000"/>
              <a:gd name="connsiteY208" fmla="*/ 2237095 h 2237474"/>
              <a:gd name="connsiteX209" fmla="*/ 1370962 w 12192000"/>
              <a:gd name="connsiteY209" fmla="*/ 2237474 h 2237474"/>
              <a:gd name="connsiteX210" fmla="*/ 1356367 w 12192000"/>
              <a:gd name="connsiteY210" fmla="*/ 2235089 h 2237474"/>
              <a:gd name="connsiteX211" fmla="*/ 1324828 w 12192000"/>
              <a:gd name="connsiteY211" fmla="*/ 2231968 h 2237474"/>
              <a:gd name="connsiteX212" fmla="*/ 1297744 w 12192000"/>
              <a:gd name="connsiteY212" fmla="*/ 2235849 h 2237474"/>
              <a:gd name="connsiteX213" fmla="*/ 1286236 w 12192000"/>
              <a:gd name="connsiteY213" fmla="*/ 2233135 h 2237474"/>
              <a:gd name="connsiteX214" fmla="*/ 1283504 w 12192000"/>
              <a:gd name="connsiteY214" fmla="*/ 2233797 h 2237474"/>
              <a:gd name="connsiteX215" fmla="*/ 1279765 w 12192000"/>
              <a:gd name="connsiteY215" fmla="*/ 2229639 h 2237474"/>
              <a:gd name="connsiteX216" fmla="*/ 1195347 w 12192000"/>
              <a:gd name="connsiteY216" fmla="*/ 2212354 h 2237474"/>
              <a:gd name="connsiteX217" fmla="*/ 970251 w 12192000"/>
              <a:gd name="connsiteY217" fmla="*/ 2221029 h 2237474"/>
              <a:gd name="connsiteX218" fmla="*/ 812914 w 12192000"/>
              <a:gd name="connsiteY218" fmla="*/ 2202752 h 2237474"/>
              <a:gd name="connsiteX219" fmla="*/ 800195 w 12192000"/>
              <a:gd name="connsiteY219" fmla="*/ 2209407 h 2237474"/>
              <a:gd name="connsiteX220" fmla="*/ 784978 w 12192000"/>
              <a:gd name="connsiteY220" fmla="*/ 2212360 h 2237474"/>
              <a:gd name="connsiteX221" fmla="*/ 681987 w 12192000"/>
              <a:gd name="connsiteY221" fmla="*/ 2216757 h 2237474"/>
              <a:gd name="connsiteX222" fmla="*/ 669923 w 12192000"/>
              <a:gd name="connsiteY222" fmla="*/ 2211682 h 2237474"/>
              <a:gd name="connsiteX223" fmla="*/ 648680 w 12192000"/>
              <a:gd name="connsiteY223" fmla="*/ 2206229 h 2237474"/>
              <a:gd name="connsiteX224" fmla="*/ 597225 w 12192000"/>
              <a:gd name="connsiteY224" fmla="*/ 2180999 h 2237474"/>
              <a:gd name="connsiteX225" fmla="*/ 558449 w 12192000"/>
              <a:gd name="connsiteY225" fmla="*/ 2182346 h 2237474"/>
              <a:gd name="connsiteX226" fmla="*/ 550517 w 12192000"/>
              <a:gd name="connsiteY226" fmla="*/ 2182060 h 2237474"/>
              <a:gd name="connsiteX227" fmla="*/ 550309 w 12192000"/>
              <a:gd name="connsiteY227" fmla="*/ 2181825 h 2237474"/>
              <a:gd name="connsiteX228" fmla="*/ 541836 w 12192000"/>
              <a:gd name="connsiteY228" fmla="*/ 2181063 h 2237474"/>
              <a:gd name="connsiteX229" fmla="*/ 536057 w 12192000"/>
              <a:gd name="connsiteY229" fmla="*/ 2181537 h 2237474"/>
              <a:gd name="connsiteX230" fmla="*/ 520671 w 12192000"/>
              <a:gd name="connsiteY230" fmla="*/ 2180980 h 2237474"/>
              <a:gd name="connsiteX231" fmla="*/ 515024 w 12192000"/>
              <a:gd name="connsiteY231" fmla="*/ 2179258 h 2237474"/>
              <a:gd name="connsiteX232" fmla="*/ 512278 w 12192000"/>
              <a:gd name="connsiteY232" fmla="*/ 2176369 h 2237474"/>
              <a:gd name="connsiteX233" fmla="*/ 480419 w 12192000"/>
              <a:gd name="connsiteY233" fmla="*/ 2167807 h 2237474"/>
              <a:gd name="connsiteX234" fmla="*/ 413835 w 12192000"/>
              <a:gd name="connsiteY234" fmla="*/ 2156783 h 2237474"/>
              <a:gd name="connsiteX235" fmla="*/ 376513 w 12192000"/>
              <a:gd name="connsiteY235" fmla="*/ 2154014 h 2237474"/>
              <a:gd name="connsiteX236" fmla="*/ 273386 w 12192000"/>
              <a:gd name="connsiteY236" fmla="*/ 2142551 h 2237474"/>
              <a:gd name="connsiteX237" fmla="*/ 169207 w 12192000"/>
              <a:gd name="connsiteY237" fmla="*/ 2128100 h 2237474"/>
              <a:gd name="connsiteX238" fmla="*/ 93149 w 12192000"/>
              <a:gd name="connsiteY238" fmla="*/ 2105324 h 2237474"/>
              <a:gd name="connsiteX239" fmla="*/ 88109 w 12192000"/>
              <a:gd name="connsiteY239" fmla="*/ 2106704 h 2237474"/>
              <a:gd name="connsiteX240" fmla="*/ 80022 w 12192000"/>
              <a:gd name="connsiteY240" fmla="*/ 2107254 h 2237474"/>
              <a:gd name="connsiteX241" fmla="*/ 79717 w 12192000"/>
              <a:gd name="connsiteY241" fmla="*/ 2107046 h 2237474"/>
              <a:gd name="connsiteX242" fmla="*/ 72352 w 12192000"/>
              <a:gd name="connsiteY242" fmla="*/ 2107991 h 2237474"/>
              <a:gd name="connsiteX243" fmla="*/ 37645 w 12192000"/>
              <a:gd name="connsiteY243" fmla="*/ 2115401 h 2237474"/>
              <a:gd name="connsiteX244" fmla="*/ 4572 w 12192000"/>
              <a:gd name="connsiteY244" fmla="*/ 2111091 h 2237474"/>
              <a:gd name="connsiteX245" fmla="*/ 0 w 12192000"/>
              <a:gd name="connsiteY245" fmla="*/ 2110468 h 2237474"/>
              <a:gd name="connsiteX246" fmla="*/ 0 w 12192000"/>
              <a:gd name="connsiteY246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154948 w 12192000"/>
              <a:gd name="connsiteY4" fmla="*/ 762731 h 2237474"/>
              <a:gd name="connsiteX5" fmla="*/ 12047364 w 12192000"/>
              <a:gd name="connsiteY5" fmla="*/ 749662 h 2237474"/>
              <a:gd name="connsiteX6" fmla="*/ 11890686 w 12192000"/>
              <a:gd name="connsiteY6" fmla="*/ 732766 h 2237474"/>
              <a:gd name="connsiteX7" fmla="*/ 11782413 w 12192000"/>
              <a:gd name="connsiteY7" fmla="*/ 769868 h 2237474"/>
              <a:gd name="connsiteX8" fmla="*/ 11649954 w 12192000"/>
              <a:gd name="connsiteY8" fmla="*/ 749628 h 2237474"/>
              <a:gd name="connsiteX9" fmla="*/ 11560424 w 12192000"/>
              <a:gd name="connsiteY9" fmla="*/ 748017 h 2237474"/>
              <a:gd name="connsiteX10" fmla="*/ 11358455 w 12192000"/>
              <a:gd name="connsiteY10" fmla="*/ 747593 h 2237474"/>
              <a:gd name="connsiteX11" fmla="*/ 11165209 w 12192000"/>
              <a:gd name="connsiteY11" fmla="*/ 748852 h 2237474"/>
              <a:gd name="connsiteX12" fmla="*/ 11058755 w 12192000"/>
              <a:gd name="connsiteY12" fmla="*/ 749617 h 2237474"/>
              <a:gd name="connsiteX13" fmla="*/ 10884013 w 12192000"/>
              <a:gd name="connsiteY13" fmla="*/ 760728 h 2237474"/>
              <a:gd name="connsiteX14" fmla="*/ 10834688 w 12192000"/>
              <a:gd name="connsiteY14" fmla="*/ 757726 h 2237474"/>
              <a:gd name="connsiteX15" fmla="*/ 10805004 w 12192000"/>
              <a:gd name="connsiteY15" fmla="*/ 757573 h 2237474"/>
              <a:gd name="connsiteX16" fmla="*/ 10739478 w 12192000"/>
              <a:gd name="connsiteY16" fmla="*/ 776841 h 2237474"/>
              <a:gd name="connsiteX17" fmla="*/ 10458762 w 12192000"/>
              <a:gd name="connsiteY17" fmla="*/ 755400 h 2237474"/>
              <a:gd name="connsiteX18" fmla="*/ 10246919 w 12192000"/>
              <a:gd name="connsiteY18" fmla="*/ 769960 h 2237474"/>
              <a:gd name="connsiteX19" fmla="*/ 10167995 w 12192000"/>
              <a:gd name="connsiteY19" fmla="*/ 760843 h 2237474"/>
              <a:gd name="connsiteX20" fmla="*/ 9997044 w 12192000"/>
              <a:gd name="connsiteY20" fmla="*/ 780129 h 2237474"/>
              <a:gd name="connsiteX21" fmla="*/ 9943887 w 12192000"/>
              <a:gd name="connsiteY21" fmla="*/ 804141 h 2237474"/>
              <a:gd name="connsiteX22" fmla="*/ 9918248 w 12192000"/>
              <a:gd name="connsiteY22" fmla="*/ 816628 h 2237474"/>
              <a:gd name="connsiteX23" fmla="*/ 9836148 w 12192000"/>
              <a:gd name="connsiteY23" fmla="*/ 858312 h 2237474"/>
              <a:gd name="connsiteX24" fmla="*/ 9823800 w 12192000"/>
              <a:gd name="connsiteY24" fmla="*/ 866604 h 2237474"/>
              <a:gd name="connsiteX25" fmla="*/ 9794684 w 12192000"/>
              <a:gd name="connsiteY25" fmla="*/ 864509 h 2237474"/>
              <a:gd name="connsiteX26" fmla="*/ 9778288 w 12192000"/>
              <a:gd name="connsiteY26" fmla="*/ 854362 h 2237474"/>
              <a:gd name="connsiteX27" fmla="*/ 9773886 w 12192000"/>
              <a:gd name="connsiteY27" fmla="*/ 857543 h 2237474"/>
              <a:gd name="connsiteX28" fmla="*/ 9761459 w 12192000"/>
              <a:gd name="connsiteY28" fmla="*/ 862394 h 2237474"/>
              <a:gd name="connsiteX29" fmla="*/ 9705768 w 12192000"/>
              <a:gd name="connsiteY29" fmla="*/ 894610 h 2237474"/>
              <a:gd name="connsiteX30" fmla="*/ 9683005 w 12192000"/>
              <a:gd name="connsiteY30" fmla="*/ 894128 h 2237474"/>
              <a:gd name="connsiteX31" fmla="*/ 9594438 w 12192000"/>
              <a:gd name="connsiteY31" fmla="*/ 919051 h 2237474"/>
              <a:gd name="connsiteX32" fmla="*/ 9577033 w 12192000"/>
              <a:gd name="connsiteY32" fmla="*/ 922857 h 2237474"/>
              <a:gd name="connsiteX33" fmla="*/ 9544189 w 12192000"/>
              <a:gd name="connsiteY33" fmla="*/ 938966 h 2237474"/>
              <a:gd name="connsiteX34" fmla="*/ 9534048 w 12192000"/>
              <a:gd name="connsiteY34" fmla="*/ 940158 h 2237474"/>
              <a:gd name="connsiteX35" fmla="*/ 9500499 w 12192000"/>
              <a:gd name="connsiteY35" fmla="*/ 954680 h 2237474"/>
              <a:gd name="connsiteX36" fmla="*/ 9428195 w 12192000"/>
              <a:gd name="connsiteY36" fmla="*/ 986225 h 2237474"/>
              <a:gd name="connsiteX37" fmla="*/ 9410017 w 12192000"/>
              <a:gd name="connsiteY37" fmla="*/ 993931 h 2237474"/>
              <a:gd name="connsiteX38" fmla="*/ 9392919 w 12192000"/>
              <a:gd name="connsiteY38" fmla="*/ 994656 h 2237474"/>
              <a:gd name="connsiteX39" fmla="*/ 9301293 w 12192000"/>
              <a:gd name="connsiteY39" fmla="*/ 1011593 h 2237474"/>
              <a:gd name="connsiteX40" fmla="*/ 9278619 w 12192000"/>
              <a:gd name="connsiteY40" fmla="*/ 1011878 h 2237474"/>
              <a:gd name="connsiteX41" fmla="*/ 9268019 w 12192000"/>
              <a:gd name="connsiteY41" fmla="*/ 1007442 h 2237474"/>
              <a:gd name="connsiteX42" fmla="*/ 9234662 w 12192000"/>
              <a:gd name="connsiteY42" fmla="*/ 1023056 h 2237474"/>
              <a:gd name="connsiteX43" fmla="*/ 9181033 w 12192000"/>
              <a:gd name="connsiteY43" fmla="*/ 1037921 h 2237474"/>
              <a:gd name="connsiteX44" fmla="*/ 9155969 w 12192000"/>
              <a:gd name="connsiteY44" fmla="*/ 1046804 h 2237474"/>
              <a:gd name="connsiteX45" fmla="*/ 9133985 w 12192000"/>
              <a:gd name="connsiteY45" fmla="*/ 1046450 h 2237474"/>
              <a:gd name="connsiteX46" fmla="*/ 9012987 w 12192000"/>
              <a:gd name="connsiteY46" fmla="*/ 1061986 h 2237474"/>
              <a:gd name="connsiteX47" fmla="*/ 8968445 w 12192000"/>
              <a:gd name="connsiteY47" fmla="*/ 1052169 h 2237474"/>
              <a:gd name="connsiteX48" fmla="*/ 8958984 w 12192000"/>
              <a:gd name="connsiteY48" fmla="*/ 1057212 h 2237474"/>
              <a:gd name="connsiteX49" fmla="*/ 8886001 w 12192000"/>
              <a:gd name="connsiteY49" fmla="*/ 1067468 h 2237474"/>
              <a:gd name="connsiteX50" fmla="*/ 8838610 w 12192000"/>
              <a:gd name="connsiteY50" fmla="*/ 1075091 h 2237474"/>
              <a:gd name="connsiteX51" fmla="*/ 8750383 w 12192000"/>
              <a:gd name="connsiteY51" fmla="*/ 1097387 h 2237474"/>
              <a:gd name="connsiteX52" fmla="*/ 8697365 w 12192000"/>
              <a:gd name="connsiteY52" fmla="*/ 1105869 h 2237474"/>
              <a:gd name="connsiteX53" fmla="*/ 8665605 w 12192000"/>
              <a:gd name="connsiteY53" fmla="*/ 1110791 h 2237474"/>
              <a:gd name="connsiteX54" fmla="*/ 8584946 w 12192000"/>
              <a:gd name="connsiteY54" fmla="*/ 1135226 h 2237474"/>
              <a:gd name="connsiteX55" fmla="*/ 8460755 w 12192000"/>
              <a:gd name="connsiteY55" fmla="*/ 1203427 h 2237474"/>
              <a:gd name="connsiteX56" fmla="*/ 8419755 w 12192000"/>
              <a:gd name="connsiteY56" fmla="*/ 1216260 h 2237474"/>
              <a:gd name="connsiteX57" fmla="*/ 8411626 w 12192000"/>
              <a:gd name="connsiteY57" fmla="*/ 1214397 h 2237474"/>
              <a:gd name="connsiteX58" fmla="*/ 8363469 w 12192000"/>
              <a:gd name="connsiteY58" fmla="*/ 1246658 h 2237474"/>
              <a:gd name="connsiteX59" fmla="*/ 8275497 w 12192000"/>
              <a:gd name="connsiteY59" fmla="*/ 1264396 h 2237474"/>
              <a:gd name="connsiteX60" fmla="*/ 8206287 w 12192000"/>
              <a:gd name="connsiteY60" fmla="*/ 1273060 h 2237474"/>
              <a:gd name="connsiteX61" fmla="*/ 8168705 w 12192000"/>
              <a:gd name="connsiteY61" fmla="*/ 1279956 h 2237474"/>
              <a:gd name="connsiteX62" fmla="*/ 8139997 w 12192000"/>
              <a:gd name="connsiteY62" fmla="*/ 1282713 h 2237474"/>
              <a:gd name="connsiteX63" fmla="*/ 8074238 w 12192000"/>
              <a:gd name="connsiteY63" fmla="*/ 1301895 h 2237474"/>
              <a:gd name="connsiteX64" fmla="*/ 7968292 w 12192000"/>
              <a:gd name="connsiteY64" fmla="*/ 1338779 h 2237474"/>
              <a:gd name="connsiteX65" fmla="*/ 7945122 w 12192000"/>
              <a:gd name="connsiteY65" fmla="*/ 1345477 h 2237474"/>
              <a:gd name="connsiteX66" fmla="*/ 7922771 w 12192000"/>
              <a:gd name="connsiteY66" fmla="*/ 1346645 h 2237474"/>
              <a:gd name="connsiteX67" fmla="*/ 7915461 w 12192000"/>
              <a:gd name="connsiteY67" fmla="*/ 1342919 h 2237474"/>
              <a:gd name="connsiteX68" fmla="*/ 7902328 w 12192000"/>
              <a:gd name="connsiteY68" fmla="*/ 1345865 h 2237474"/>
              <a:gd name="connsiteX69" fmla="*/ 7898322 w 12192000"/>
              <a:gd name="connsiteY69" fmla="*/ 1345689 h 2237474"/>
              <a:gd name="connsiteX70" fmla="*/ 7875879 w 12192000"/>
              <a:gd name="connsiteY70" fmla="*/ 1345646 h 2237474"/>
              <a:gd name="connsiteX71" fmla="*/ 7840612 w 12192000"/>
              <a:gd name="connsiteY71" fmla="*/ 1369373 h 2237474"/>
              <a:gd name="connsiteX72" fmla="*/ 7786819 w 12192000"/>
              <a:gd name="connsiteY72" fmla="*/ 1378970 h 2237474"/>
              <a:gd name="connsiteX73" fmla="*/ 7548172 w 12192000"/>
              <a:gd name="connsiteY73" fmla="*/ 1417460 h 2237474"/>
              <a:gd name="connsiteX74" fmla="*/ 7483437 w 12192000"/>
              <a:gd name="connsiteY74" fmla="*/ 1478152 h 2237474"/>
              <a:gd name="connsiteX75" fmla="*/ 7377870 w 12192000"/>
              <a:gd name="connsiteY75" fmla="*/ 1523319 h 2237474"/>
              <a:gd name="connsiteX76" fmla="*/ 7230737 w 12192000"/>
              <a:gd name="connsiteY76" fmla="*/ 1562633 h 2237474"/>
              <a:gd name="connsiteX77" fmla="*/ 7224458 w 12192000"/>
              <a:gd name="connsiteY77" fmla="*/ 1573008 h 2237474"/>
              <a:gd name="connsiteX78" fmla="*/ 7213486 w 12192000"/>
              <a:gd name="connsiteY78" fmla="*/ 1580987 h 2237474"/>
              <a:gd name="connsiteX79" fmla="*/ 7210972 w 12192000"/>
              <a:gd name="connsiteY79" fmla="*/ 1580856 h 2237474"/>
              <a:gd name="connsiteX80" fmla="*/ 7183121 w 12192000"/>
              <a:gd name="connsiteY80" fmla="*/ 1595162 h 2237474"/>
              <a:gd name="connsiteX81" fmla="*/ 7164601 w 12192000"/>
              <a:gd name="connsiteY81" fmla="*/ 1606490 h 2237474"/>
              <a:gd name="connsiteX82" fmla="*/ 7159286 w 12192000"/>
              <a:gd name="connsiteY82" fmla="*/ 1606850 h 2237474"/>
              <a:gd name="connsiteX83" fmla="*/ 7114651 w 12192000"/>
              <a:gd name="connsiteY83" fmla="*/ 1620959 h 2237474"/>
              <a:gd name="connsiteX84" fmla="*/ 7092727 w 12192000"/>
              <a:gd name="connsiteY84" fmla="*/ 1623628 h 2237474"/>
              <a:gd name="connsiteX85" fmla="*/ 7031309 w 12192000"/>
              <a:gd name="connsiteY85" fmla="*/ 1619451 h 2237474"/>
              <a:gd name="connsiteX86" fmla="*/ 6999084 w 12192000"/>
              <a:gd name="connsiteY86" fmla="*/ 1634317 h 2237474"/>
              <a:gd name="connsiteX87" fmla="*/ 6992107 w 12192000"/>
              <a:gd name="connsiteY87" fmla="*/ 1636860 h 2237474"/>
              <a:gd name="connsiteX88" fmla="*/ 6991765 w 12192000"/>
              <a:gd name="connsiteY88" fmla="*/ 1636725 h 2237474"/>
              <a:gd name="connsiteX89" fmla="*/ 6983996 w 12192000"/>
              <a:gd name="connsiteY89" fmla="*/ 1639040 h 2237474"/>
              <a:gd name="connsiteX90" fmla="*/ 6979383 w 12192000"/>
              <a:gd name="connsiteY90" fmla="*/ 1641496 h 2237474"/>
              <a:gd name="connsiteX91" fmla="*/ 6900177 w 12192000"/>
              <a:gd name="connsiteY91" fmla="*/ 1636016 h 2237474"/>
              <a:gd name="connsiteX92" fmla="*/ 6795372 w 12192000"/>
              <a:gd name="connsiteY92" fmla="*/ 1644845 h 2237474"/>
              <a:gd name="connsiteX93" fmla="*/ 6692251 w 12192000"/>
              <a:gd name="connsiteY93" fmla="*/ 1656357 h 2237474"/>
              <a:gd name="connsiteX94" fmla="*/ 6655235 w 12192000"/>
              <a:gd name="connsiteY94" fmla="*/ 1661869 h 2237474"/>
              <a:gd name="connsiteX95" fmla="*/ 6587857 w 12192000"/>
              <a:gd name="connsiteY95" fmla="*/ 1665769 h 2237474"/>
              <a:gd name="connsiteX96" fmla="*/ 6554894 w 12192000"/>
              <a:gd name="connsiteY96" fmla="*/ 1664428 h 2237474"/>
              <a:gd name="connsiteX97" fmla="*/ 6551579 w 12192000"/>
              <a:gd name="connsiteY97" fmla="*/ 1662213 h 2237474"/>
              <a:gd name="connsiteX98" fmla="*/ 6545693 w 12192000"/>
              <a:gd name="connsiteY98" fmla="*/ 1661776 h 2237474"/>
              <a:gd name="connsiteX99" fmla="*/ 6530561 w 12192000"/>
              <a:gd name="connsiteY99" fmla="*/ 1664619 h 2237474"/>
              <a:gd name="connsiteX100" fmla="*/ 6525028 w 12192000"/>
              <a:gd name="connsiteY100" fmla="*/ 1666354 h 2237474"/>
              <a:gd name="connsiteX101" fmla="*/ 6516595 w 12192000"/>
              <a:gd name="connsiteY101" fmla="*/ 1667475 h 2237474"/>
              <a:gd name="connsiteX102" fmla="*/ 6516340 w 12192000"/>
              <a:gd name="connsiteY102" fmla="*/ 1667291 h 2237474"/>
              <a:gd name="connsiteX103" fmla="*/ 6508541 w 12192000"/>
              <a:gd name="connsiteY103" fmla="*/ 1668757 h 2237474"/>
              <a:gd name="connsiteX104" fmla="*/ 6471012 w 12192000"/>
              <a:gd name="connsiteY104" fmla="*/ 1678604 h 2237474"/>
              <a:gd name="connsiteX105" fmla="*/ 6415265 w 12192000"/>
              <a:gd name="connsiteY105" fmla="*/ 1665317 h 2237474"/>
              <a:gd name="connsiteX106" fmla="*/ 6393343 w 12192000"/>
              <a:gd name="connsiteY106" fmla="*/ 1664672 h 2237474"/>
              <a:gd name="connsiteX107" fmla="*/ 6380457 w 12192000"/>
              <a:gd name="connsiteY107" fmla="*/ 1662376 h 2237474"/>
              <a:gd name="connsiteX108" fmla="*/ 6280959 w 12192000"/>
              <a:gd name="connsiteY108" fmla="*/ 1689329 h 2237474"/>
              <a:gd name="connsiteX109" fmla="*/ 6266765 w 12192000"/>
              <a:gd name="connsiteY109" fmla="*/ 1695560 h 2237474"/>
              <a:gd name="connsiteX110" fmla="*/ 6098321 w 12192000"/>
              <a:gd name="connsiteY110" fmla="*/ 1721646 h 2237474"/>
              <a:gd name="connsiteX111" fmla="*/ 5880652 w 12192000"/>
              <a:gd name="connsiteY111" fmla="*/ 1779643 h 2237474"/>
              <a:gd name="connsiteX112" fmla="*/ 5785959 w 12192000"/>
              <a:gd name="connsiteY112" fmla="*/ 1775307 h 2237474"/>
              <a:gd name="connsiteX113" fmla="*/ 5643534 w 12192000"/>
              <a:gd name="connsiteY113" fmla="*/ 1802919 h 2237474"/>
              <a:gd name="connsiteX114" fmla="*/ 5518799 w 12192000"/>
              <a:gd name="connsiteY114" fmla="*/ 1818312 h 2237474"/>
              <a:gd name="connsiteX115" fmla="*/ 5505014 w 12192000"/>
              <a:gd name="connsiteY115" fmla="*/ 1819259 h 2237474"/>
              <a:gd name="connsiteX116" fmla="*/ 5453307 w 12192000"/>
              <a:gd name="connsiteY116" fmla="*/ 1815450 h 2237474"/>
              <a:gd name="connsiteX117" fmla="*/ 5364192 w 12192000"/>
              <a:gd name="connsiteY117" fmla="*/ 1826074 h 2237474"/>
              <a:gd name="connsiteX118" fmla="*/ 5350380 w 12192000"/>
              <a:gd name="connsiteY118" fmla="*/ 1830891 h 2237474"/>
              <a:gd name="connsiteX119" fmla="*/ 5259633 w 12192000"/>
              <a:gd name="connsiteY119" fmla="*/ 1837160 h 2237474"/>
              <a:gd name="connsiteX120" fmla="*/ 5197513 w 12192000"/>
              <a:gd name="connsiteY120" fmla="*/ 1844718 h 2237474"/>
              <a:gd name="connsiteX121" fmla="*/ 5184170 w 12192000"/>
              <a:gd name="connsiteY121" fmla="*/ 1849402 h 2237474"/>
              <a:gd name="connsiteX122" fmla="*/ 5168852 w 12192000"/>
              <a:gd name="connsiteY122" fmla="*/ 1844846 h 2237474"/>
              <a:gd name="connsiteX123" fmla="*/ 5164370 w 12192000"/>
              <a:gd name="connsiteY123" fmla="*/ 1840597 h 2237474"/>
              <a:gd name="connsiteX124" fmla="*/ 5114927 w 12192000"/>
              <a:gd name="connsiteY124" fmla="*/ 1847827 h 2237474"/>
              <a:gd name="connsiteX125" fmla="*/ 5108970 w 12192000"/>
              <a:gd name="connsiteY125" fmla="*/ 1847935 h 2237474"/>
              <a:gd name="connsiteX126" fmla="*/ 5067961 w 12192000"/>
              <a:gd name="connsiteY126" fmla="*/ 1845917 h 2237474"/>
              <a:gd name="connsiteX127" fmla="*/ 5007075 w 12192000"/>
              <a:gd name="connsiteY127" fmla="*/ 1838626 h 2237474"/>
              <a:gd name="connsiteX128" fmla="*/ 4944087 w 12192000"/>
              <a:gd name="connsiteY128" fmla="*/ 1823332 h 2237474"/>
              <a:gd name="connsiteX129" fmla="*/ 4907662 w 12192000"/>
              <a:gd name="connsiteY129" fmla="*/ 1816900 h 2237474"/>
              <a:gd name="connsiteX130" fmla="*/ 4882386 w 12192000"/>
              <a:gd name="connsiteY130" fmla="*/ 1809844 h 2237474"/>
              <a:gd name="connsiteX131" fmla="*/ 4811440 w 12192000"/>
              <a:gd name="connsiteY131" fmla="*/ 1804655 h 2237474"/>
              <a:gd name="connsiteX132" fmla="*/ 4691075 w 12192000"/>
              <a:gd name="connsiteY132" fmla="*/ 1801389 h 2237474"/>
              <a:gd name="connsiteX133" fmla="*/ 4647449 w 12192000"/>
              <a:gd name="connsiteY133" fmla="*/ 1793181 h 2237474"/>
              <a:gd name="connsiteX134" fmla="*/ 4645504 w 12192000"/>
              <a:gd name="connsiteY134" fmla="*/ 1787606 h 2237474"/>
              <a:gd name="connsiteX135" fmla="*/ 4632229 w 12192000"/>
              <a:gd name="connsiteY135" fmla="*/ 1785815 h 2237474"/>
              <a:gd name="connsiteX136" fmla="*/ 4629273 w 12192000"/>
              <a:gd name="connsiteY136" fmla="*/ 1784355 h 2237474"/>
              <a:gd name="connsiteX137" fmla="*/ 4611738 w 12192000"/>
              <a:gd name="connsiteY137" fmla="*/ 1776964 h 2237474"/>
              <a:gd name="connsiteX138" fmla="*/ 4560070 w 12192000"/>
              <a:gd name="connsiteY138" fmla="*/ 1785640 h 2237474"/>
              <a:gd name="connsiteX139" fmla="*/ 4536503 w 12192000"/>
              <a:gd name="connsiteY139" fmla="*/ 1785334 h 2237474"/>
              <a:gd name="connsiteX140" fmla="*/ 4513724 w 12192000"/>
              <a:gd name="connsiteY140" fmla="*/ 1791996 h 2237474"/>
              <a:gd name="connsiteX141" fmla="*/ 4459810 w 12192000"/>
              <a:gd name="connsiteY141" fmla="*/ 1797886 h 2237474"/>
              <a:gd name="connsiteX142" fmla="*/ 4379064 w 12192000"/>
              <a:gd name="connsiteY142" fmla="*/ 1817177 h 2237474"/>
              <a:gd name="connsiteX143" fmla="*/ 4319209 w 12192000"/>
              <a:gd name="connsiteY143" fmla="*/ 1834833 h 2237474"/>
              <a:gd name="connsiteX144" fmla="*/ 4306907 w 12192000"/>
              <a:gd name="connsiteY144" fmla="*/ 1841641 h 2237474"/>
              <a:gd name="connsiteX145" fmla="*/ 4290981 w 12192000"/>
              <a:gd name="connsiteY145" fmla="*/ 1839677 h 2237474"/>
              <a:gd name="connsiteX146" fmla="*/ 4285792 w 12192000"/>
              <a:gd name="connsiteY146" fmla="*/ 1836231 h 2237474"/>
              <a:gd name="connsiteX147" fmla="*/ 4238372 w 12192000"/>
              <a:gd name="connsiteY147" fmla="*/ 1851480 h 2237474"/>
              <a:gd name="connsiteX148" fmla="*/ 4232517 w 12192000"/>
              <a:gd name="connsiteY148" fmla="*/ 1852567 h 2237474"/>
              <a:gd name="connsiteX149" fmla="*/ 4191732 w 12192000"/>
              <a:gd name="connsiteY149" fmla="*/ 1857328 h 2237474"/>
              <a:gd name="connsiteX150" fmla="*/ 4065532 w 12192000"/>
              <a:gd name="connsiteY150" fmla="*/ 1855477 h 2237474"/>
              <a:gd name="connsiteX151" fmla="*/ 4028460 w 12192000"/>
              <a:gd name="connsiteY151" fmla="*/ 1855137 h 2237474"/>
              <a:gd name="connsiteX152" fmla="*/ 4002267 w 12192000"/>
              <a:gd name="connsiteY152" fmla="*/ 1852352 h 2237474"/>
              <a:gd name="connsiteX153" fmla="*/ 3931396 w 12192000"/>
              <a:gd name="connsiteY153" fmla="*/ 1858915 h 2237474"/>
              <a:gd name="connsiteX154" fmla="*/ 3812162 w 12192000"/>
              <a:gd name="connsiteY154" fmla="*/ 1875501 h 2237474"/>
              <a:gd name="connsiteX155" fmla="*/ 3767672 w 12192000"/>
              <a:gd name="connsiteY155" fmla="*/ 1874600 h 2237474"/>
              <a:gd name="connsiteX156" fmla="*/ 3764741 w 12192000"/>
              <a:gd name="connsiteY156" fmla="*/ 1869433 h 2237474"/>
              <a:gd name="connsiteX157" fmla="*/ 3751332 w 12192000"/>
              <a:gd name="connsiteY157" fmla="*/ 1869854 h 2237474"/>
              <a:gd name="connsiteX158" fmla="*/ 3748155 w 12192000"/>
              <a:gd name="connsiteY158" fmla="*/ 1868903 h 2237474"/>
              <a:gd name="connsiteX159" fmla="*/ 3729530 w 12192000"/>
              <a:gd name="connsiteY159" fmla="*/ 1864513 h 2237474"/>
              <a:gd name="connsiteX160" fmla="*/ 3680177 w 12192000"/>
              <a:gd name="connsiteY160" fmla="*/ 1881552 h 2237474"/>
              <a:gd name="connsiteX161" fmla="*/ 3567259 w 12192000"/>
              <a:gd name="connsiteY161" fmla="*/ 1893482 h 2237474"/>
              <a:gd name="connsiteX162" fmla="*/ 3405770 w 12192000"/>
              <a:gd name="connsiteY162" fmla="*/ 1904591 h 2237474"/>
              <a:gd name="connsiteX163" fmla="*/ 3280097 w 12192000"/>
              <a:gd name="connsiteY163" fmla="*/ 1919610 h 2237474"/>
              <a:gd name="connsiteX164" fmla="*/ 3123424 w 12192000"/>
              <a:gd name="connsiteY164" fmla="*/ 1952930 h 2237474"/>
              <a:gd name="connsiteX165" fmla="*/ 3009910 w 12192000"/>
              <a:gd name="connsiteY165" fmla="*/ 1957866 h 2237474"/>
              <a:gd name="connsiteX166" fmla="*/ 2995934 w 12192000"/>
              <a:gd name="connsiteY166" fmla="*/ 1967085 h 2237474"/>
              <a:gd name="connsiteX167" fmla="*/ 2980071 w 12192000"/>
              <a:gd name="connsiteY167" fmla="*/ 1972988 h 2237474"/>
              <a:gd name="connsiteX168" fmla="*/ 2978094 w 12192000"/>
              <a:gd name="connsiteY168" fmla="*/ 1972369 h 2237474"/>
              <a:gd name="connsiteX169" fmla="*/ 2942858 w 12192000"/>
              <a:gd name="connsiteY169" fmla="*/ 1981367 h 2237474"/>
              <a:gd name="connsiteX170" fmla="*/ 2875436 w 12192000"/>
              <a:gd name="connsiteY170" fmla="*/ 1996977 h 2237474"/>
              <a:gd name="connsiteX171" fmla="*/ 2874892 w 12192000"/>
              <a:gd name="connsiteY171" fmla="*/ 1996085 h 2237474"/>
              <a:gd name="connsiteX172" fmla="*/ 2864145 w 12192000"/>
              <a:gd name="connsiteY172" fmla="*/ 1994061 h 2237474"/>
              <a:gd name="connsiteX173" fmla="*/ 2843662 w 12192000"/>
              <a:gd name="connsiteY173" fmla="*/ 1992498 h 2237474"/>
              <a:gd name="connsiteX174" fmla="*/ 2796128 w 12192000"/>
              <a:gd name="connsiteY174" fmla="*/ 1976403 h 2237474"/>
              <a:gd name="connsiteX175" fmla="*/ 2756784 w 12192000"/>
              <a:gd name="connsiteY175" fmla="*/ 1985116 h 2237474"/>
              <a:gd name="connsiteX176" fmla="*/ 2748833 w 12192000"/>
              <a:gd name="connsiteY176" fmla="*/ 1986323 h 2237474"/>
              <a:gd name="connsiteX177" fmla="*/ 2748661 w 12192000"/>
              <a:gd name="connsiteY177" fmla="*/ 1986122 h 2237474"/>
              <a:gd name="connsiteX178" fmla="*/ 2740251 w 12192000"/>
              <a:gd name="connsiteY178" fmla="*/ 1986946 h 2237474"/>
              <a:gd name="connsiteX179" fmla="*/ 2718916 w 12192000"/>
              <a:gd name="connsiteY179" fmla="*/ 1990867 h 2237474"/>
              <a:gd name="connsiteX180" fmla="*/ 2713522 w 12192000"/>
              <a:gd name="connsiteY180" fmla="*/ 1990173 h 2237474"/>
              <a:gd name="connsiteX181" fmla="*/ 2680597 w 12192000"/>
              <a:gd name="connsiteY181" fmla="*/ 1984996 h 2237474"/>
              <a:gd name="connsiteX182" fmla="*/ 2578178 w 12192000"/>
              <a:gd name="connsiteY182" fmla="*/ 1990531 h 2237474"/>
              <a:gd name="connsiteX183" fmla="*/ 2476147 w 12192000"/>
              <a:gd name="connsiteY183" fmla="*/ 1998305 h 2237474"/>
              <a:gd name="connsiteX184" fmla="*/ 2373568 w 12192000"/>
              <a:gd name="connsiteY184" fmla="*/ 2003219 h 2237474"/>
              <a:gd name="connsiteX185" fmla="*/ 2321399 w 12192000"/>
              <a:gd name="connsiteY185" fmla="*/ 1989467 h 2237474"/>
              <a:gd name="connsiteX186" fmla="*/ 2315525 w 12192000"/>
              <a:gd name="connsiteY186" fmla="*/ 1989708 h 2237474"/>
              <a:gd name="connsiteX187" fmla="*/ 2300792 w 12192000"/>
              <a:gd name="connsiteY187" fmla="*/ 1994290 h 2237474"/>
              <a:gd name="connsiteX188" fmla="*/ 2295469 w 12192000"/>
              <a:gd name="connsiteY188" fmla="*/ 1996659 h 2237474"/>
              <a:gd name="connsiteX189" fmla="*/ 2287219 w 12192000"/>
              <a:gd name="connsiteY189" fmla="*/ 1998750 h 2237474"/>
              <a:gd name="connsiteX190" fmla="*/ 2286948 w 12192000"/>
              <a:gd name="connsiteY190" fmla="*/ 1998596 h 2237474"/>
              <a:gd name="connsiteX191" fmla="*/ 2243069 w 12192000"/>
              <a:gd name="connsiteY191" fmla="*/ 2015111 h 2237474"/>
              <a:gd name="connsiteX192" fmla="*/ 2186609 w 12192000"/>
              <a:gd name="connsiteY192" fmla="*/ 2008263 h 2237474"/>
              <a:gd name="connsiteX193" fmla="*/ 2164831 w 12192000"/>
              <a:gd name="connsiteY193" fmla="*/ 2010143 h 2237474"/>
              <a:gd name="connsiteX194" fmla="*/ 2152836 w 12192000"/>
              <a:gd name="connsiteY194" fmla="*/ 2010048 h 2237474"/>
              <a:gd name="connsiteX195" fmla="*/ 2117102 w 12192000"/>
              <a:gd name="connsiteY195" fmla="*/ 2023004 h 2237474"/>
              <a:gd name="connsiteX196" fmla="*/ 2111935 w 12192000"/>
              <a:gd name="connsiteY196" fmla="*/ 2023163 h 2237474"/>
              <a:gd name="connsiteX197" fmla="*/ 2089991 w 12192000"/>
              <a:gd name="connsiteY197" fmla="*/ 2034193 h 2237474"/>
              <a:gd name="connsiteX198" fmla="*/ 2058061 w 12192000"/>
              <a:gd name="connsiteY198" fmla="*/ 2047942 h 2237474"/>
              <a:gd name="connsiteX199" fmla="*/ 2055737 w 12192000"/>
              <a:gd name="connsiteY199" fmla="*/ 2047704 h 2237474"/>
              <a:gd name="connsiteX200" fmla="*/ 2042244 w 12192000"/>
              <a:gd name="connsiteY200" fmla="*/ 2055560 h 2237474"/>
              <a:gd name="connsiteX201" fmla="*/ 1976224 w 12192000"/>
              <a:gd name="connsiteY201" fmla="*/ 2074257 h 2237474"/>
              <a:gd name="connsiteX202" fmla="*/ 1877728 w 12192000"/>
              <a:gd name="connsiteY202" fmla="*/ 2101004 h 2237474"/>
              <a:gd name="connsiteX203" fmla="*/ 1759056 w 12192000"/>
              <a:gd name="connsiteY203" fmla="*/ 2125608 h 2237474"/>
              <a:gd name="connsiteX204" fmla="*/ 1637948 w 12192000"/>
              <a:gd name="connsiteY204" fmla="*/ 2172597 h 2237474"/>
              <a:gd name="connsiteX205" fmla="*/ 1434549 w 12192000"/>
              <a:gd name="connsiteY205" fmla="*/ 2234522 h 2237474"/>
              <a:gd name="connsiteX206" fmla="*/ 1398481 w 12192000"/>
              <a:gd name="connsiteY206" fmla="*/ 2237074 h 2237474"/>
              <a:gd name="connsiteX207" fmla="*/ 1398407 w 12192000"/>
              <a:gd name="connsiteY207" fmla="*/ 2237095 h 2237474"/>
              <a:gd name="connsiteX208" fmla="*/ 1370962 w 12192000"/>
              <a:gd name="connsiteY208" fmla="*/ 2237474 h 2237474"/>
              <a:gd name="connsiteX209" fmla="*/ 1356367 w 12192000"/>
              <a:gd name="connsiteY209" fmla="*/ 2235089 h 2237474"/>
              <a:gd name="connsiteX210" fmla="*/ 1324828 w 12192000"/>
              <a:gd name="connsiteY210" fmla="*/ 2231968 h 2237474"/>
              <a:gd name="connsiteX211" fmla="*/ 1297744 w 12192000"/>
              <a:gd name="connsiteY211" fmla="*/ 2235849 h 2237474"/>
              <a:gd name="connsiteX212" fmla="*/ 1286236 w 12192000"/>
              <a:gd name="connsiteY212" fmla="*/ 2233135 h 2237474"/>
              <a:gd name="connsiteX213" fmla="*/ 1283504 w 12192000"/>
              <a:gd name="connsiteY213" fmla="*/ 2233797 h 2237474"/>
              <a:gd name="connsiteX214" fmla="*/ 1279765 w 12192000"/>
              <a:gd name="connsiteY214" fmla="*/ 2229639 h 2237474"/>
              <a:gd name="connsiteX215" fmla="*/ 1195347 w 12192000"/>
              <a:gd name="connsiteY215" fmla="*/ 2212354 h 2237474"/>
              <a:gd name="connsiteX216" fmla="*/ 970251 w 12192000"/>
              <a:gd name="connsiteY216" fmla="*/ 2221029 h 2237474"/>
              <a:gd name="connsiteX217" fmla="*/ 812914 w 12192000"/>
              <a:gd name="connsiteY217" fmla="*/ 2202752 h 2237474"/>
              <a:gd name="connsiteX218" fmla="*/ 800195 w 12192000"/>
              <a:gd name="connsiteY218" fmla="*/ 2209407 h 2237474"/>
              <a:gd name="connsiteX219" fmla="*/ 784978 w 12192000"/>
              <a:gd name="connsiteY219" fmla="*/ 2212360 h 2237474"/>
              <a:gd name="connsiteX220" fmla="*/ 681987 w 12192000"/>
              <a:gd name="connsiteY220" fmla="*/ 2216757 h 2237474"/>
              <a:gd name="connsiteX221" fmla="*/ 669923 w 12192000"/>
              <a:gd name="connsiteY221" fmla="*/ 2211682 h 2237474"/>
              <a:gd name="connsiteX222" fmla="*/ 648680 w 12192000"/>
              <a:gd name="connsiteY222" fmla="*/ 2206229 h 2237474"/>
              <a:gd name="connsiteX223" fmla="*/ 597225 w 12192000"/>
              <a:gd name="connsiteY223" fmla="*/ 2180999 h 2237474"/>
              <a:gd name="connsiteX224" fmla="*/ 558449 w 12192000"/>
              <a:gd name="connsiteY224" fmla="*/ 2182346 h 2237474"/>
              <a:gd name="connsiteX225" fmla="*/ 550517 w 12192000"/>
              <a:gd name="connsiteY225" fmla="*/ 2182060 h 2237474"/>
              <a:gd name="connsiteX226" fmla="*/ 550309 w 12192000"/>
              <a:gd name="connsiteY226" fmla="*/ 2181825 h 2237474"/>
              <a:gd name="connsiteX227" fmla="*/ 541836 w 12192000"/>
              <a:gd name="connsiteY227" fmla="*/ 2181063 h 2237474"/>
              <a:gd name="connsiteX228" fmla="*/ 536057 w 12192000"/>
              <a:gd name="connsiteY228" fmla="*/ 2181537 h 2237474"/>
              <a:gd name="connsiteX229" fmla="*/ 520671 w 12192000"/>
              <a:gd name="connsiteY229" fmla="*/ 2180980 h 2237474"/>
              <a:gd name="connsiteX230" fmla="*/ 515024 w 12192000"/>
              <a:gd name="connsiteY230" fmla="*/ 2179258 h 2237474"/>
              <a:gd name="connsiteX231" fmla="*/ 512278 w 12192000"/>
              <a:gd name="connsiteY231" fmla="*/ 2176369 h 2237474"/>
              <a:gd name="connsiteX232" fmla="*/ 480419 w 12192000"/>
              <a:gd name="connsiteY232" fmla="*/ 2167807 h 2237474"/>
              <a:gd name="connsiteX233" fmla="*/ 413835 w 12192000"/>
              <a:gd name="connsiteY233" fmla="*/ 2156783 h 2237474"/>
              <a:gd name="connsiteX234" fmla="*/ 376513 w 12192000"/>
              <a:gd name="connsiteY234" fmla="*/ 2154014 h 2237474"/>
              <a:gd name="connsiteX235" fmla="*/ 273386 w 12192000"/>
              <a:gd name="connsiteY235" fmla="*/ 2142551 h 2237474"/>
              <a:gd name="connsiteX236" fmla="*/ 169207 w 12192000"/>
              <a:gd name="connsiteY236" fmla="*/ 2128100 h 2237474"/>
              <a:gd name="connsiteX237" fmla="*/ 93149 w 12192000"/>
              <a:gd name="connsiteY237" fmla="*/ 2105324 h 2237474"/>
              <a:gd name="connsiteX238" fmla="*/ 88109 w 12192000"/>
              <a:gd name="connsiteY238" fmla="*/ 2106704 h 2237474"/>
              <a:gd name="connsiteX239" fmla="*/ 80022 w 12192000"/>
              <a:gd name="connsiteY239" fmla="*/ 2107254 h 2237474"/>
              <a:gd name="connsiteX240" fmla="*/ 79717 w 12192000"/>
              <a:gd name="connsiteY240" fmla="*/ 2107046 h 2237474"/>
              <a:gd name="connsiteX241" fmla="*/ 72352 w 12192000"/>
              <a:gd name="connsiteY241" fmla="*/ 2107991 h 2237474"/>
              <a:gd name="connsiteX242" fmla="*/ 37645 w 12192000"/>
              <a:gd name="connsiteY242" fmla="*/ 2115401 h 2237474"/>
              <a:gd name="connsiteX243" fmla="*/ 4572 w 12192000"/>
              <a:gd name="connsiteY243" fmla="*/ 2111091 h 2237474"/>
              <a:gd name="connsiteX244" fmla="*/ 0 w 12192000"/>
              <a:gd name="connsiteY244" fmla="*/ 2110468 h 2237474"/>
              <a:gd name="connsiteX245" fmla="*/ 0 w 12192000"/>
              <a:gd name="connsiteY245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154948 w 12192000"/>
              <a:gd name="connsiteY4" fmla="*/ 762731 h 2237474"/>
              <a:gd name="connsiteX5" fmla="*/ 12047364 w 12192000"/>
              <a:gd name="connsiteY5" fmla="*/ 749662 h 2237474"/>
              <a:gd name="connsiteX6" fmla="*/ 11890686 w 12192000"/>
              <a:gd name="connsiteY6" fmla="*/ 732766 h 2237474"/>
              <a:gd name="connsiteX7" fmla="*/ 11782413 w 12192000"/>
              <a:gd name="connsiteY7" fmla="*/ 769868 h 2237474"/>
              <a:gd name="connsiteX8" fmla="*/ 11649954 w 12192000"/>
              <a:gd name="connsiteY8" fmla="*/ 749628 h 2237474"/>
              <a:gd name="connsiteX9" fmla="*/ 11560424 w 12192000"/>
              <a:gd name="connsiteY9" fmla="*/ 748017 h 2237474"/>
              <a:gd name="connsiteX10" fmla="*/ 11358455 w 12192000"/>
              <a:gd name="connsiteY10" fmla="*/ 747593 h 2237474"/>
              <a:gd name="connsiteX11" fmla="*/ 11165209 w 12192000"/>
              <a:gd name="connsiteY11" fmla="*/ 748852 h 2237474"/>
              <a:gd name="connsiteX12" fmla="*/ 11058755 w 12192000"/>
              <a:gd name="connsiteY12" fmla="*/ 749617 h 2237474"/>
              <a:gd name="connsiteX13" fmla="*/ 10884013 w 12192000"/>
              <a:gd name="connsiteY13" fmla="*/ 760728 h 2237474"/>
              <a:gd name="connsiteX14" fmla="*/ 10834688 w 12192000"/>
              <a:gd name="connsiteY14" fmla="*/ 757726 h 2237474"/>
              <a:gd name="connsiteX15" fmla="*/ 10805004 w 12192000"/>
              <a:gd name="connsiteY15" fmla="*/ 757573 h 2237474"/>
              <a:gd name="connsiteX16" fmla="*/ 10739478 w 12192000"/>
              <a:gd name="connsiteY16" fmla="*/ 776841 h 2237474"/>
              <a:gd name="connsiteX17" fmla="*/ 10458762 w 12192000"/>
              <a:gd name="connsiteY17" fmla="*/ 755400 h 2237474"/>
              <a:gd name="connsiteX18" fmla="*/ 10246919 w 12192000"/>
              <a:gd name="connsiteY18" fmla="*/ 769960 h 2237474"/>
              <a:gd name="connsiteX19" fmla="*/ 10167995 w 12192000"/>
              <a:gd name="connsiteY19" fmla="*/ 760843 h 2237474"/>
              <a:gd name="connsiteX20" fmla="*/ 9997044 w 12192000"/>
              <a:gd name="connsiteY20" fmla="*/ 780129 h 2237474"/>
              <a:gd name="connsiteX21" fmla="*/ 9943887 w 12192000"/>
              <a:gd name="connsiteY21" fmla="*/ 804141 h 2237474"/>
              <a:gd name="connsiteX22" fmla="*/ 9918248 w 12192000"/>
              <a:gd name="connsiteY22" fmla="*/ 816628 h 2237474"/>
              <a:gd name="connsiteX23" fmla="*/ 9836148 w 12192000"/>
              <a:gd name="connsiteY23" fmla="*/ 858312 h 2237474"/>
              <a:gd name="connsiteX24" fmla="*/ 9823800 w 12192000"/>
              <a:gd name="connsiteY24" fmla="*/ 866604 h 2237474"/>
              <a:gd name="connsiteX25" fmla="*/ 9794684 w 12192000"/>
              <a:gd name="connsiteY25" fmla="*/ 864509 h 2237474"/>
              <a:gd name="connsiteX26" fmla="*/ 9778288 w 12192000"/>
              <a:gd name="connsiteY26" fmla="*/ 854362 h 2237474"/>
              <a:gd name="connsiteX27" fmla="*/ 9773886 w 12192000"/>
              <a:gd name="connsiteY27" fmla="*/ 857543 h 2237474"/>
              <a:gd name="connsiteX28" fmla="*/ 9761459 w 12192000"/>
              <a:gd name="connsiteY28" fmla="*/ 862394 h 2237474"/>
              <a:gd name="connsiteX29" fmla="*/ 9705768 w 12192000"/>
              <a:gd name="connsiteY29" fmla="*/ 894610 h 2237474"/>
              <a:gd name="connsiteX30" fmla="*/ 9683005 w 12192000"/>
              <a:gd name="connsiteY30" fmla="*/ 894128 h 2237474"/>
              <a:gd name="connsiteX31" fmla="*/ 9594438 w 12192000"/>
              <a:gd name="connsiteY31" fmla="*/ 919051 h 2237474"/>
              <a:gd name="connsiteX32" fmla="*/ 9577033 w 12192000"/>
              <a:gd name="connsiteY32" fmla="*/ 922857 h 2237474"/>
              <a:gd name="connsiteX33" fmla="*/ 9544189 w 12192000"/>
              <a:gd name="connsiteY33" fmla="*/ 938966 h 2237474"/>
              <a:gd name="connsiteX34" fmla="*/ 9534048 w 12192000"/>
              <a:gd name="connsiteY34" fmla="*/ 940158 h 2237474"/>
              <a:gd name="connsiteX35" fmla="*/ 9500499 w 12192000"/>
              <a:gd name="connsiteY35" fmla="*/ 954680 h 2237474"/>
              <a:gd name="connsiteX36" fmla="*/ 9428195 w 12192000"/>
              <a:gd name="connsiteY36" fmla="*/ 986225 h 2237474"/>
              <a:gd name="connsiteX37" fmla="*/ 9410017 w 12192000"/>
              <a:gd name="connsiteY37" fmla="*/ 993931 h 2237474"/>
              <a:gd name="connsiteX38" fmla="*/ 9392919 w 12192000"/>
              <a:gd name="connsiteY38" fmla="*/ 994656 h 2237474"/>
              <a:gd name="connsiteX39" fmla="*/ 9301293 w 12192000"/>
              <a:gd name="connsiteY39" fmla="*/ 1011593 h 2237474"/>
              <a:gd name="connsiteX40" fmla="*/ 9278619 w 12192000"/>
              <a:gd name="connsiteY40" fmla="*/ 1011878 h 2237474"/>
              <a:gd name="connsiteX41" fmla="*/ 9268019 w 12192000"/>
              <a:gd name="connsiteY41" fmla="*/ 1007442 h 2237474"/>
              <a:gd name="connsiteX42" fmla="*/ 9234662 w 12192000"/>
              <a:gd name="connsiteY42" fmla="*/ 1023056 h 2237474"/>
              <a:gd name="connsiteX43" fmla="*/ 9181033 w 12192000"/>
              <a:gd name="connsiteY43" fmla="*/ 1037921 h 2237474"/>
              <a:gd name="connsiteX44" fmla="*/ 9155969 w 12192000"/>
              <a:gd name="connsiteY44" fmla="*/ 1046804 h 2237474"/>
              <a:gd name="connsiteX45" fmla="*/ 9133985 w 12192000"/>
              <a:gd name="connsiteY45" fmla="*/ 1046450 h 2237474"/>
              <a:gd name="connsiteX46" fmla="*/ 9012987 w 12192000"/>
              <a:gd name="connsiteY46" fmla="*/ 1061986 h 2237474"/>
              <a:gd name="connsiteX47" fmla="*/ 8968445 w 12192000"/>
              <a:gd name="connsiteY47" fmla="*/ 1052169 h 2237474"/>
              <a:gd name="connsiteX48" fmla="*/ 8958984 w 12192000"/>
              <a:gd name="connsiteY48" fmla="*/ 1057212 h 2237474"/>
              <a:gd name="connsiteX49" fmla="*/ 8886001 w 12192000"/>
              <a:gd name="connsiteY49" fmla="*/ 1067468 h 2237474"/>
              <a:gd name="connsiteX50" fmla="*/ 8838610 w 12192000"/>
              <a:gd name="connsiteY50" fmla="*/ 1075091 h 2237474"/>
              <a:gd name="connsiteX51" fmla="*/ 8750383 w 12192000"/>
              <a:gd name="connsiteY51" fmla="*/ 1097387 h 2237474"/>
              <a:gd name="connsiteX52" fmla="*/ 8697365 w 12192000"/>
              <a:gd name="connsiteY52" fmla="*/ 1105869 h 2237474"/>
              <a:gd name="connsiteX53" fmla="*/ 8665605 w 12192000"/>
              <a:gd name="connsiteY53" fmla="*/ 1110791 h 2237474"/>
              <a:gd name="connsiteX54" fmla="*/ 8584946 w 12192000"/>
              <a:gd name="connsiteY54" fmla="*/ 1135226 h 2237474"/>
              <a:gd name="connsiteX55" fmla="*/ 8460755 w 12192000"/>
              <a:gd name="connsiteY55" fmla="*/ 1203427 h 2237474"/>
              <a:gd name="connsiteX56" fmla="*/ 8419755 w 12192000"/>
              <a:gd name="connsiteY56" fmla="*/ 1216260 h 2237474"/>
              <a:gd name="connsiteX57" fmla="*/ 8411626 w 12192000"/>
              <a:gd name="connsiteY57" fmla="*/ 1214397 h 2237474"/>
              <a:gd name="connsiteX58" fmla="*/ 8363469 w 12192000"/>
              <a:gd name="connsiteY58" fmla="*/ 1246658 h 2237474"/>
              <a:gd name="connsiteX59" fmla="*/ 8275497 w 12192000"/>
              <a:gd name="connsiteY59" fmla="*/ 1264396 h 2237474"/>
              <a:gd name="connsiteX60" fmla="*/ 8206287 w 12192000"/>
              <a:gd name="connsiteY60" fmla="*/ 1273060 h 2237474"/>
              <a:gd name="connsiteX61" fmla="*/ 8168705 w 12192000"/>
              <a:gd name="connsiteY61" fmla="*/ 1279956 h 2237474"/>
              <a:gd name="connsiteX62" fmla="*/ 8139997 w 12192000"/>
              <a:gd name="connsiteY62" fmla="*/ 1282713 h 2237474"/>
              <a:gd name="connsiteX63" fmla="*/ 8074238 w 12192000"/>
              <a:gd name="connsiteY63" fmla="*/ 1301895 h 2237474"/>
              <a:gd name="connsiteX64" fmla="*/ 7968292 w 12192000"/>
              <a:gd name="connsiteY64" fmla="*/ 1338779 h 2237474"/>
              <a:gd name="connsiteX65" fmla="*/ 7945122 w 12192000"/>
              <a:gd name="connsiteY65" fmla="*/ 1345477 h 2237474"/>
              <a:gd name="connsiteX66" fmla="*/ 7922771 w 12192000"/>
              <a:gd name="connsiteY66" fmla="*/ 1346645 h 2237474"/>
              <a:gd name="connsiteX67" fmla="*/ 7915461 w 12192000"/>
              <a:gd name="connsiteY67" fmla="*/ 1342919 h 2237474"/>
              <a:gd name="connsiteX68" fmla="*/ 7902328 w 12192000"/>
              <a:gd name="connsiteY68" fmla="*/ 1345865 h 2237474"/>
              <a:gd name="connsiteX69" fmla="*/ 7898322 w 12192000"/>
              <a:gd name="connsiteY69" fmla="*/ 1345689 h 2237474"/>
              <a:gd name="connsiteX70" fmla="*/ 7875879 w 12192000"/>
              <a:gd name="connsiteY70" fmla="*/ 1345646 h 2237474"/>
              <a:gd name="connsiteX71" fmla="*/ 7840612 w 12192000"/>
              <a:gd name="connsiteY71" fmla="*/ 1369373 h 2237474"/>
              <a:gd name="connsiteX72" fmla="*/ 7786819 w 12192000"/>
              <a:gd name="connsiteY72" fmla="*/ 1378970 h 2237474"/>
              <a:gd name="connsiteX73" fmla="*/ 7548172 w 12192000"/>
              <a:gd name="connsiteY73" fmla="*/ 1417460 h 2237474"/>
              <a:gd name="connsiteX74" fmla="*/ 7483437 w 12192000"/>
              <a:gd name="connsiteY74" fmla="*/ 1478152 h 2237474"/>
              <a:gd name="connsiteX75" fmla="*/ 7377870 w 12192000"/>
              <a:gd name="connsiteY75" fmla="*/ 1523319 h 2237474"/>
              <a:gd name="connsiteX76" fmla="*/ 7230737 w 12192000"/>
              <a:gd name="connsiteY76" fmla="*/ 1562633 h 2237474"/>
              <a:gd name="connsiteX77" fmla="*/ 7224458 w 12192000"/>
              <a:gd name="connsiteY77" fmla="*/ 1573008 h 2237474"/>
              <a:gd name="connsiteX78" fmla="*/ 7213486 w 12192000"/>
              <a:gd name="connsiteY78" fmla="*/ 1580987 h 2237474"/>
              <a:gd name="connsiteX79" fmla="*/ 7210972 w 12192000"/>
              <a:gd name="connsiteY79" fmla="*/ 1580856 h 2237474"/>
              <a:gd name="connsiteX80" fmla="*/ 7183121 w 12192000"/>
              <a:gd name="connsiteY80" fmla="*/ 1595162 h 2237474"/>
              <a:gd name="connsiteX81" fmla="*/ 7164601 w 12192000"/>
              <a:gd name="connsiteY81" fmla="*/ 1606490 h 2237474"/>
              <a:gd name="connsiteX82" fmla="*/ 7159286 w 12192000"/>
              <a:gd name="connsiteY82" fmla="*/ 1606850 h 2237474"/>
              <a:gd name="connsiteX83" fmla="*/ 7114651 w 12192000"/>
              <a:gd name="connsiteY83" fmla="*/ 1620959 h 2237474"/>
              <a:gd name="connsiteX84" fmla="*/ 7092727 w 12192000"/>
              <a:gd name="connsiteY84" fmla="*/ 1623628 h 2237474"/>
              <a:gd name="connsiteX85" fmla="*/ 7031309 w 12192000"/>
              <a:gd name="connsiteY85" fmla="*/ 1619451 h 2237474"/>
              <a:gd name="connsiteX86" fmla="*/ 6999084 w 12192000"/>
              <a:gd name="connsiteY86" fmla="*/ 1634317 h 2237474"/>
              <a:gd name="connsiteX87" fmla="*/ 6992107 w 12192000"/>
              <a:gd name="connsiteY87" fmla="*/ 1636860 h 2237474"/>
              <a:gd name="connsiteX88" fmla="*/ 6991765 w 12192000"/>
              <a:gd name="connsiteY88" fmla="*/ 1636725 h 2237474"/>
              <a:gd name="connsiteX89" fmla="*/ 6983996 w 12192000"/>
              <a:gd name="connsiteY89" fmla="*/ 1639040 h 2237474"/>
              <a:gd name="connsiteX90" fmla="*/ 6979383 w 12192000"/>
              <a:gd name="connsiteY90" fmla="*/ 1641496 h 2237474"/>
              <a:gd name="connsiteX91" fmla="*/ 6900177 w 12192000"/>
              <a:gd name="connsiteY91" fmla="*/ 1636016 h 2237474"/>
              <a:gd name="connsiteX92" fmla="*/ 6795372 w 12192000"/>
              <a:gd name="connsiteY92" fmla="*/ 1644845 h 2237474"/>
              <a:gd name="connsiteX93" fmla="*/ 6692251 w 12192000"/>
              <a:gd name="connsiteY93" fmla="*/ 1656357 h 2237474"/>
              <a:gd name="connsiteX94" fmla="*/ 6655235 w 12192000"/>
              <a:gd name="connsiteY94" fmla="*/ 1661869 h 2237474"/>
              <a:gd name="connsiteX95" fmla="*/ 6587857 w 12192000"/>
              <a:gd name="connsiteY95" fmla="*/ 1665769 h 2237474"/>
              <a:gd name="connsiteX96" fmla="*/ 6554894 w 12192000"/>
              <a:gd name="connsiteY96" fmla="*/ 1664428 h 2237474"/>
              <a:gd name="connsiteX97" fmla="*/ 6551579 w 12192000"/>
              <a:gd name="connsiteY97" fmla="*/ 1662213 h 2237474"/>
              <a:gd name="connsiteX98" fmla="*/ 6545693 w 12192000"/>
              <a:gd name="connsiteY98" fmla="*/ 1661776 h 2237474"/>
              <a:gd name="connsiteX99" fmla="*/ 6530561 w 12192000"/>
              <a:gd name="connsiteY99" fmla="*/ 1664619 h 2237474"/>
              <a:gd name="connsiteX100" fmla="*/ 6525028 w 12192000"/>
              <a:gd name="connsiteY100" fmla="*/ 1666354 h 2237474"/>
              <a:gd name="connsiteX101" fmla="*/ 6516595 w 12192000"/>
              <a:gd name="connsiteY101" fmla="*/ 1667475 h 2237474"/>
              <a:gd name="connsiteX102" fmla="*/ 6516340 w 12192000"/>
              <a:gd name="connsiteY102" fmla="*/ 1667291 h 2237474"/>
              <a:gd name="connsiteX103" fmla="*/ 6508541 w 12192000"/>
              <a:gd name="connsiteY103" fmla="*/ 1668757 h 2237474"/>
              <a:gd name="connsiteX104" fmla="*/ 6471012 w 12192000"/>
              <a:gd name="connsiteY104" fmla="*/ 1678604 h 2237474"/>
              <a:gd name="connsiteX105" fmla="*/ 6415265 w 12192000"/>
              <a:gd name="connsiteY105" fmla="*/ 1665317 h 2237474"/>
              <a:gd name="connsiteX106" fmla="*/ 6393343 w 12192000"/>
              <a:gd name="connsiteY106" fmla="*/ 1664672 h 2237474"/>
              <a:gd name="connsiteX107" fmla="*/ 6380457 w 12192000"/>
              <a:gd name="connsiteY107" fmla="*/ 1662376 h 2237474"/>
              <a:gd name="connsiteX108" fmla="*/ 6280959 w 12192000"/>
              <a:gd name="connsiteY108" fmla="*/ 1689329 h 2237474"/>
              <a:gd name="connsiteX109" fmla="*/ 6266765 w 12192000"/>
              <a:gd name="connsiteY109" fmla="*/ 1695560 h 2237474"/>
              <a:gd name="connsiteX110" fmla="*/ 6098321 w 12192000"/>
              <a:gd name="connsiteY110" fmla="*/ 1721646 h 2237474"/>
              <a:gd name="connsiteX111" fmla="*/ 5880652 w 12192000"/>
              <a:gd name="connsiteY111" fmla="*/ 1779643 h 2237474"/>
              <a:gd name="connsiteX112" fmla="*/ 5785959 w 12192000"/>
              <a:gd name="connsiteY112" fmla="*/ 1775307 h 2237474"/>
              <a:gd name="connsiteX113" fmla="*/ 5643534 w 12192000"/>
              <a:gd name="connsiteY113" fmla="*/ 1802919 h 2237474"/>
              <a:gd name="connsiteX114" fmla="*/ 5518799 w 12192000"/>
              <a:gd name="connsiteY114" fmla="*/ 1818312 h 2237474"/>
              <a:gd name="connsiteX115" fmla="*/ 5505014 w 12192000"/>
              <a:gd name="connsiteY115" fmla="*/ 1819259 h 2237474"/>
              <a:gd name="connsiteX116" fmla="*/ 5453307 w 12192000"/>
              <a:gd name="connsiteY116" fmla="*/ 1815450 h 2237474"/>
              <a:gd name="connsiteX117" fmla="*/ 5364192 w 12192000"/>
              <a:gd name="connsiteY117" fmla="*/ 1826074 h 2237474"/>
              <a:gd name="connsiteX118" fmla="*/ 5350380 w 12192000"/>
              <a:gd name="connsiteY118" fmla="*/ 1830891 h 2237474"/>
              <a:gd name="connsiteX119" fmla="*/ 5259633 w 12192000"/>
              <a:gd name="connsiteY119" fmla="*/ 1837160 h 2237474"/>
              <a:gd name="connsiteX120" fmla="*/ 5197513 w 12192000"/>
              <a:gd name="connsiteY120" fmla="*/ 1844718 h 2237474"/>
              <a:gd name="connsiteX121" fmla="*/ 5184170 w 12192000"/>
              <a:gd name="connsiteY121" fmla="*/ 1849402 h 2237474"/>
              <a:gd name="connsiteX122" fmla="*/ 5168852 w 12192000"/>
              <a:gd name="connsiteY122" fmla="*/ 1844846 h 2237474"/>
              <a:gd name="connsiteX123" fmla="*/ 5164370 w 12192000"/>
              <a:gd name="connsiteY123" fmla="*/ 1840597 h 2237474"/>
              <a:gd name="connsiteX124" fmla="*/ 5114927 w 12192000"/>
              <a:gd name="connsiteY124" fmla="*/ 1847827 h 2237474"/>
              <a:gd name="connsiteX125" fmla="*/ 5108970 w 12192000"/>
              <a:gd name="connsiteY125" fmla="*/ 1847935 h 2237474"/>
              <a:gd name="connsiteX126" fmla="*/ 5067961 w 12192000"/>
              <a:gd name="connsiteY126" fmla="*/ 1845917 h 2237474"/>
              <a:gd name="connsiteX127" fmla="*/ 5007075 w 12192000"/>
              <a:gd name="connsiteY127" fmla="*/ 1838626 h 2237474"/>
              <a:gd name="connsiteX128" fmla="*/ 4944087 w 12192000"/>
              <a:gd name="connsiteY128" fmla="*/ 1823332 h 2237474"/>
              <a:gd name="connsiteX129" fmla="*/ 4907662 w 12192000"/>
              <a:gd name="connsiteY129" fmla="*/ 1816900 h 2237474"/>
              <a:gd name="connsiteX130" fmla="*/ 4882386 w 12192000"/>
              <a:gd name="connsiteY130" fmla="*/ 1809844 h 2237474"/>
              <a:gd name="connsiteX131" fmla="*/ 4811440 w 12192000"/>
              <a:gd name="connsiteY131" fmla="*/ 1804655 h 2237474"/>
              <a:gd name="connsiteX132" fmla="*/ 4691075 w 12192000"/>
              <a:gd name="connsiteY132" fmla="*/ 1801389 h 2237474"/>
              <a:gd name="connsiteX133" fmla="*/ 4647449 w 12192000"/>
              <a:gd name="connsiteY133" fmla="*/ 1793181 h 2237474"/>
              <a:gd name="connsiteX134" fmla="*/ 4645504 w 12192000"/>
              <a:gd name="connsiteY134" fmla="*/ 1787606 h 2237474"/>
              <a:gd name="connsiteX135" fmla="*/ 4632229 w 12192000"/>
              <a:gd name="connsiteY135" fmla="*/ 1785815 h 2237474"/>
              <a:gd name="connsiteX136" fmla="*/ 4611738 w 12192000"/>
              <a:gd name="connsiteY136" fmla="*/ 1776964 h 2237474"/>
              <a:gd name="connsiteX137" fmla="*/ 4560070 w 12192000"/>
              <a:gd name="connsiteY137" fmla="*/ 1785640 h 2237474"/>
              <a:gd name="connsiteX138" fmla="*/ 4536503 w 12192000"/>
              <a:gd name="connsiteY138" fmla="*/ 1785334 h 2237474"/>
              <a:gd name="connsiteX139" fmla="*/ 4513724 w 12192000"/>
              <a:gd name="connsiteY139" fmla="*/ 1791996 h 2237474"/>
              <a:gd name="connsiteX140" fmla="*/ 4459810 w 12192000"/>
              <a:gd name="connsiteY140" fmla="*/ 1797886 h 2237474"/>
              <a:gd name="connsiteX141" fmla="*/ 4379064 w 12192000"/>
              <a:gd name="connsiteY141" fmla="*/ 1817177 h 2237474"/>
              <a:gd name="connsiteX142" fmla="*/ 4319209 w 12192000"/>
              <a:gd name="connsiteY142" fmla="*/ 1834833 h 2237474"/>
              <a:gd name="connsiteX143" fmla="*/ 4306907 w 12192000"/>
              <a:gd name="connsiteY143" fmla="*/ 1841641 h 2237474"/>
              <a:gd name="connsiteX144" fmla="*/ 4290981 w 12192000"/>
              <a:gd name="connsiteY144" fmla="*/ 1839677 h 2237474"/>
              <a:gd name="connsiteX145" fmla="*/ 4285792 w 12192000"/>
              <a:gd name="connsiteY145" fmla="*/ 1836231 h 2237474"/>
              <a:gd name="connsiteX146" fmla="*/ 4238372 w 12192000"/>
              <a:gd name="connsiteY146" fmla="*/ 1851480 h 2237474"/>
              <a:gd name="connsiteX147" fmla="*/ 4232517 w 12192000"/>
              <a:gd name="connsiteY147" fmla="*/ 1852567 h 2237474"/>
              <a:gd name="connsiteX148" fmla="*/ 4191732 w 12192000"/>
              <a:gd name="connsiteY148" fmla="*/ 1857328 h 2237474"/>
              <a:gd name="connsiteX149" fmla="*/ 4065532 w 12192000"/>
              <a:gd name="connsiteY149" fmla="*/ 1855477 h 2237474"/>
              <a:gd name="connsiteX150" fmla="*/ 4028460 w 12192000"/>
              <a:gd name="connsiteY150" fmla="*/ 1855137 h 2237474"/>
              <a:gd name="connsiteX151" fmla="*/ 4002267 w 12192000"/>
              <a:gd name="connsiteY151" fmla="*/ 1852352 h 2237474"/>
              <a:gd name="connsiteX152" fmla="*/ 3931396 w 12192000"/>
              <a:gd name="connsiteY152" fmla="*/ 1858915 h 2237474"/>
              <a:gd name="connsiteX153" fmla="*/ 3812162 w 12192000"/>
              <a:gd name="connsiteY153" fmla="*/ 1875501 h 2237474"/>
              <a:gd name="connsiteX154" fmla="*/ 3767672 w 12192000"/>
              <a:gd name="connsiteY154" fmla="*/ 1874600 h 2237474"/>
              <a:gd name="connsiteX155" fmla="*/ 3764741 w 12192000"/>
              <a:gd name="connsiteY155" fmla="*/ 1869433 h 2237474"/>
              <a:gd name="connsiteX156" fmla="*/ 3751332 w 12192000"/>
              <a:gd name="connsiteY156" fmla="*/ 1869854 h 2237474"/>
              <a:gd name="connsiteX157" fmla="*/ 3748155 w 12192000"/>
              <a:gd name="connsiteY157" fmla="*/ 1868903 h 2237474"/>
              <a:gd name="connsiteX158" fmla="*/ 3729530 w 12192000"/>
              <a:gd name="connsiteY158" fmla="*/ 1864513 h 2237474"/>
              <a:gd name="connsiteX159" fmla="*/ 3680177 w 12192000"/>
              <a:gd name="connsiteY159" fmla="*/ 1881552 h 2237474"/>
              <a:gd name="connsiteX160" fmla="*/ 3567259 w 12192000"/>
              <a:gd name="connsiteY160" fmla="*/ 1893482 h 2237474"/>
              <a:gd name="connsiteX161" fmla="*/ 3405770 w 12192000"/>
              <a:gd name="connsiteY161" fmla="*/ 1904591 h 2237474"/>
              <a:gd name="connsiteX162" fmla="*/ 3280097 w 12192000"/>
              <a:gd name="connsiteY162" fmla="*/ 1919610 h 2237474"/>
              <a:gd name="connsiteX163" fmla="*/ 3123424 w 12192000"/>
              <a:gd name="connsiteY163" fmla="*/ 1952930 h 2237474"/>
              <a:gd name="connsiteX164" fmla="*/ 3009910 w 12192000"/>
              <a:gd name="connsiteY164" fmla="*/ 1957866 h 2237474"/>
              <a:gd name="connsiteX165" fmla="*/ 2995934 w 12192000"/>
              <a:gd name="connsiteY165" fmla="*/ 1967085 h 2237474"/>
              <a:gd name="connsiteX166" fmla="*/ 2980071 w 12192000"/>
              <a:gd name="connsiteY166" fmla="*/ 1972988 h 2237474"/>
              <a:gd name="connsiteX167" fmla="*/ 2978094 w 12192000"/>
              <a:gd name="connsiteY167" fmla="*/ 1972369 h 2237474"/>
              <a:gd name="connsiteX168" fmla="*/ 2942858 w 12192000"/>
              <a:gd name="connsiteY168" fmla="*/ 1981367 h 2237474"/>
              <a:gd name="connsiteX169" fmla="*/ 2875436 w 12192000"/>
              <a:gd name="connsiteY169" fmla="*/ 1996977 h 2237474"/>
              <a:gd name="connsiteX170" fmla="*/ 2874892 w 12192000"/>
              <a:gd name="connsiteY170" fmla="*/ 1996085 h 2237474"/>
              <a:gd name="connsiteX171" fmla="*/ 2864145 w 12192000"/>
              <a:gd name="connsiteY171" fmla="*/ 1994061 h 2237474"/>
              <a:gd name="connsiteX172" fmla="*/ 2843662 w 12192000"/>
              <a:gd name="connsiteY172" fmla="*/ 1992498 h 2237474"/>
              <a:gd name="connsiteX173" fmla="*/ 2796128 w 12192000"/>
              <a:gd name="connsiteY173" fmla="*/ 1976403 h 2237474"/>
              <a:gd name="connsiteX174" fmla="*/ 2756784 w 12192000"/>
              <a:gd name="connsiteY174" fmla="*/ 1985116 h 2237474"/>
              <a:gd name="connsiteX175" fmla="*/ 2748833 w 12192000"/>
              <a:gd name="connsiteY175" fmla="*/ 1986323 h 2237474"/>
              <a:gd name="connsiteX176" fmla="*/ 2748661 w 12192000"/>
              <a:gd name="connsiteY176" fmla="*/ 1986122 h 2237474"/>
              <a:gd name="connsiteX177" fmla="*/ 2740251 w 12192000"/>
              <a:gd name="connsiteY177" fmla="*/ 1986946 h 2237474"/>
              <a:gd name="connsiteX178" fmla="*/ 2718916 w 12192000"/>
              <a:gd name="connsiteY178" fmla="*/ 1990867 h 2237474"/>
              <a:gd name="connsiteX179" fmla="*/ 2713522 w 12192000"/>
              <a:gd name="connsiteY179" fmla="*/ 1990173 h 2237474"/>
              <a:gd name="connsiteX180" fmla="*/ 2680597 w 12192000"/>
              <a:gd name="connsiteY180" fmla="*/ 1984996 h 2237474"/>
              <a:gd name="connsiteX181" fmla="*/ 2578178 w 12192000"/>
              <a:gd name="connsiteY181" fmla="*/ 1990531 h 2237474"/>
              <a:gd name="connsiteX182" fmla="*/ 2476147 w 12192000"/>
              <a:gd name="connsiteY182" fmla="*/ 1998305 h 2237474"/>
              <a:gd name="connsiteX183" fmla="*/ 2373568 w 12192000"/>
              <a:gd name="connsiteY183" fmla="*/ 2003219 h 2237474"/>
              <a:gd name="connsiteX184" fmla="*/ 2321399 w 12192000"/>
              <a:gd name="connsiteY184" fmla="*/ 1989467 h 2237474"/>
              <a:gd name="connsiteX185" fmla="*/ 2315525 w 12192000"/>
              <a:gd name="connsiteY185" fmla="*/ 1989708 h 2237474"/>
              <a:gd name="connsiteX186" fmla="*/ 2300792 w 12192000"/>
              <a:gd name="connsiteY186" fmla="*/ 1994290 h 2237474"/>
              <a:gd name="connsiteX187" fmla="*/ 2295469 w 12192000"/>
              <a:gd name="connsiteY187" fmla="*/ 1996659 h 2237474"/>
              <a:gd name="connsiteX188" fmla="*/ 2287219 w 12192000"/>
              <a:gd name="connsiteY188" fmla="*/ 1998750 h 2237474"/>
              <a:gd name="connsiteX189" fmla="*/ 2286948 w 12192000"/>
              <a:gd name="connsiteY189" fmla="*/ 1998596 h 2237474"/>
              <a:gd name="connsiteX190" fmla="*/ 2243069 w 12192000"/>
              <a:gd name="connsiteY190" fmla="*/ 2015111 h 2237474"/>
              <a:gd name="connsiteX191" fmla="*/ 2186609 w 12192000"/>
              <a:gd name="connsiteY191" fmla="*/ 2008263 h 2237474"/>
              <a:gd name="connsiteX192" fmla="*/ 2164831 w 12192000"/>
              <a:gd name="connsiteY192" fmla="*/ 2010143 h 2237474"/>
              <a:gd name="connsiteX193" fmla="*/ 2152836 w 12192000"/>
              <a:gd name="connsiteY193" fmla="*/ 2010048 h 2237474"/>
              <a:gd name="connsiteX194" fmla="*/ 2117102 w 12192000"/>
              <a:gd name="connsiteY194" fmla="*/ 2023004 h 2237474"/>
              <a:gd name="connsiteX195" fmla="*/ 2111935 w 12192000"/>
              <a:gd name="connsiteY195" fmla="*/ 2023163 h 2237474"/>
              <a:gd name="connsiteX196" fmla="*/ 2089991 w 12192000"/>
              <a:gd name="connsiteY196" fmla="*/ 2034193 h 2237474"/>
              <a:gd name="connsiteX197" fmla="*/ 2058061 w 12192000"/>
              <a:gd name="connsiteY197" fmla="*/ 2047942 h 2237474"/>
              <a:gd name="connsiteX198" fmla="*/ 2055737 w 12192000"/>
              <a:gd name="connsiteY198" fmla="*/ 2047704 h 2237474"/>
              <a:gd name="connsiteX199" fmla="*/ 2042244 w 12192000"/>
              <a:gd name="connsiteY199" fmla="*/ 2055560 h 2237474"/>
              <a:gd name="connsiteX200" fmla="*/ 1976224 w 12192000"/>
              <a:gd name="connsiteY200" fmla="*/ 2074257 h 2237474"/>
              <a:gd name="connsiteX201" fmla="*/ 1877728 w 12192000"/>
              <a:gd name="connsiteY201" fmla="*/ 2101004 h 2237474"/>
              <a:gd name="connsiteX202" fmla="*/ 1759056 w 12192000"/>
              <a:gd name="connsiteY202" fmla="*/ 2125608 h 2237474"/>
              <a:gd name="connsiteX203" fmla="*/ 1637948 w 12192000"/>
              <a:gd name="connsiteY203" fmla="*/ 2172597 h 2237474"/>
              <a:gd name="connsiteX204" fmla="*/ 1434549 w 12192000"/>
              <a:gd name="connsiteY204" fmla="*/ 2234522 h 2237474"/>
              <a:gd name="connsiteX205" fmla="*/ 1398481 w 12192000"/>
              <a:gd name="connsiteY205" fmla="*/ 2237074 h 2237474"/>
              <a:gd name="connsiteX206" fmla="*/ 1398407 w 12192000"/>
              <a:gd name="connsiteY206" fmla="*/ 2237095 h 2237474"/>
              <a:gd name="connsiteX207" fmla="*/ 1370962 w 12192000"/>
              <a:gd name="connsiteY207" fmla="*/ 2237474 h 2237474"/>
              <a:gd name="connsiteX208" fmla="*/ 1356367 w 12192000"/>
              <a:gd name="connsiteY208" fmla="*/ 2235089 h 2237474"/>
              <a:gd name="connsiteX209" fmla="*/ 1324828 w 12192000"/>
              <a:gd name="connsiteY209" fmla="*/ 2231968 h 2237474"/>
              <a:gd name="connsiteX210" fmla="*/ 1297744 w 12192000"/>
              <a:gd name="connsiteY210" fmla="*/ 2235849 h 2237474"/>
              <a:gd name="connsiteX211" fmla="*/ 1286236 w 12192000"/>
              <a:gd name="connsiteY211" fmla="*/ 2233135 h 2237474"/>
              <a:gd name="connsiteX212" fmla="*/ 1283504 w 12192000"/>
              <a:gd name="connsiteY212" fmla="*/ 2233797 h 2237474"/>
              <a:gd name="connsiteX213" fmla="*/ 1279765 w 12192000"/>
              <a:gd name="connsiteY213" fmla="*/ 2229639 h 2237474"/>
              <a:gd name="connsiteX214" fmla="*/ 1195347 w 12192000"/>
              <a:gd name="connsiteY214" fmla="*/ 2212354 h 2237474"/>
              <a:gd name="connsiteX215" fmla="*/ 970251 w 12192000"/>
              <a:gd name="connsiteY215" fmla="*/ 2221029 h 2237474"/>
              <a:gd name="connsiteX216" fmla="*/ 812914 w 12192000"/>
              <a:gd name="connsiteY216" fmla="*/ 2202752 h 2237474"/>
              <a:gd name="connsiteX217" fmla="*/ 800195 w 12192000"/>
              <a:gd name="connsiteY217" fmla="*/ 2209407 h 2237474"/>
              <a:gd name="connsiteX218" fmla="*/ 784978 w 12192000"/>
              <a:gd name="connsiteY218" fmla="*/ 2212360 h 2237474"/>
              <a:gd name="connsiteX219" fmla="*/ 681987 w 12192000"/>
              <a:gd name="connsiteY219" fmla="*/ 2216757 h 2237474"/>
              <a:gd name="connsiteX220" fmla="*/ 669923 w 12192000"/>
              <a:gd name="connsiteY220" fmla="*/ 2211682 h 2237474"/>
              <a:gd name="connsiteX221" fmla="*/ 648680 w 12192000"/>
              <a:gd name="connsiteY221" fmla="*/ 2206229 h 2237474"/>
              <a:gd name="connsiteX222" fmla="*/ 597225 w 12192000"/>
              <a:gd name="connsiteY222" fmla="*/ 2180999 h 2237474"/>
              <a:gd name="connsiteX223" fmla="*/ 558449 w 12192000"/>
              <a:gd name="connsiteY223" fmla="*/ 2182346 h 2237474"/>
              <a:gd name="connsiteX224" fmla="*/ 550517 w 12192000"/>
              <a:gd name="connsiteY224" fmla="*/ 2182060 h 2237474"/>
              <a:gd name="connsiteX225" fmla="*/ 550309 w 12192000"/>
              <a:gd name="connsiteY225" fmla="*/ 2181825 h 2237474"/>
              <a:gd name="connsiteX226" fmla="*/ 541836 w 12192000"/>
              <a:gd name="connsiteY226" fmla="*/ 2181063 h 2237474"/>
              <a:gd name="connsiteX227" fmla="*/ 536057 w 12192000"/>
              <a:gd name="connsiteY227" fmla="*/ 2181537 h 2237474"/>
              <a:gd name="connsiteX228" fmla="*/ 520671 w 12192000"/>
              <a:gd name="connsiteY228" fmla="*/ 2180980 h 2237474"/>
              <a:gd name="connsiteX229" fmla="*/ 515024 w 12192000"/>
              <a:gd name="connsiteY229" fmla="*/ 2179258 h 2237474"/>
              <a:gd name="connsiteX230" fmla="*/ 512278 w 12192000"/>
              <a:gd name="connsiteY230" fmla="*/ 2176369 h 2237474"/>
              <a:gd name="connsiteX231" fmla="*/ 480419 w 12192000"/>
              <a:gd name="connsiteY231" fmla="*/ 2167807 h 2237474"/>
              <a:gd name="connsiteX232" fmla="*/ 413835 w 12192000"/>
              <a:gd name="connsiteY232" fmla="*/ 2156783 h 2237474"/>
              <a:gd name="connsiteX233" fmla="*/ 376513 w 12192000"/>
              <a:gd name="connsiteY233" fmla="*/ 2154014 h 2237474"/>
              <a:gd name="connsiteX234" fmla="*/ 273386 w 12192000"/>
              <a:gd name="connsiteY234" fmla="*/ 2142551 h 2237474"/>
              <a:gd name="connsiteX235" fmla="*/ 169207 w 12192000"/>
              <a:gd name="connsiteY235" fmla="*/ 2128100 h 2237474"/>
              <a:gd name="connsiteX236" fmla="*/ 93149 w 12192000"/>
              <a:gd name="connsiteY236" fmla="*/ 2105324 h 2237474"/>
              <a:gd name="connsiteX237" fmla="*/ 88109 w 12192000"/>
              <a:gd name="connsiteY237" fmla="*/ 2106704 h 2237474"/>
              <a:gd name="connsiteX238" fmla="*/ 80022 w 12192000"/>
              <a:gd name="connsiteY238" fmla="*/ 2107254 h 2237474"/>
              <a:gd name="connsiteX239" fmla="*/ 79717 w 12192000"/>
              <a:gd name="connsiteY239" fmla="*/ 2107046 h 2237474"/>
              <a:gd name="connsiteX240" fmla="*/ 72352 w 12192000"/>
              <a:gd name="connsiteY240" fmla="*/ 2107991 h 2237474"/>
              <a:gd name="connsiteX241" fmla="*/ 37645 w 12192000"/>
              <a:gd name="connsiteY241" fmla="*/ 2115401 h 2237474"/>
              <a:gd name="connsiteX242" fmla="*/ 4572 w 12192000"/>
              <a:gd name="connsiteY242" fmla="*/ 2111091 h 2237474"/>
              <a:gd name="connsiteX243" fmla="*/ 0 w 12192000"/>
              <a:gd name="connsiteY243" fmla="*/ 2110468 h 2237474"/>
              <a:gd name="connsiteX244" fmla="*/ 0 w 12192000"/>
              <a:gd name="connsiteY244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154948 w 12192000"/>
              <a:gd name="connsiteY4" fmla="*/ 762731 h 2237474"/>
              <a:gd name="connsiteX5" fmla="*/ 12047364 w 12192000"/>
              <a:gd name="connsiteY5" fmla="*/ 749662 h 2237474"/>
              <a:gd name="connsiteX6" fmla="*/ 11890686 w 12192000"/>
              <a:gd name="connsiteY6" fmla="*/ 732766 h 2237474"/>
              <a:gd name="connsiteX7" fmla="*/ 11782413 w 12192000"/>
              <a:gd name="connsiteY7" fmla="*/ 769868 h 2237474"/>
              <a:gd name="connsiteX8" fmla="*/ 11649954 w 12192000"/>
              <a:gd name="connsiteY8" fmla="*/ 749628 h 2237474"/>
              <a:gd name="connsiteX9" fmla="*/ 11560424 w 12192000"/>
              <a:gd name="connsiteY9" fmla="*/ 748017 h 2237474"/>
              <a:gd name="connsiteX10" fmla="*/ 11358455 w 12192000"/>
              <a:gd name="connsiteY10" fmla="*/ 747593 h 2237474"/>
              <a:gd name="connsiteX11" fmla="*/ 11165209 w 12192000"/>
              <a:gd name="connsiteY11" fmla="*/ 748852 h 2237474"/>
              <a:gd name="connsiteX12" fmla="*/ 11058755 w 12192000"/>
              <a:gd name="connsiteY12" fmla="*/ 749617 h 2237474"/>
              <a:gd name="connsiteX13" fmla="*/ 10884013 w 12192000"/>
              <a:gd name="connsiteY13" fmla="*/ 760728 h 2237474"/>
              <a:gd name="connsiteX14" fmla="*/ 10834688 w 12192000"/>
              <a:gd name="connsiteY14" fmla="*/ 757726 h 2237474"/>
              <a:gd name="connsiteX15" fmla="*/ 10805004 w 12192000"/>
              <a:gd name="connsiteY15" fmla="*/ 757573 h 2237474"/>
              <a:gd name="connsiteX16" fmla="*/ 10739478 w 12192000"/>
              <a:gd name="connsiteY16" fmla="*/ 776841 h 2237474"/>
              <a:gd name="connsiteX17" fmla="*/ 10458762 w 12192000"/>
              <a:gd name="connsiteY17" fmla="*/ 755400 h 2237474"/>
              <a:gd name="connsiteX18" fmla="*/ 10246919 w 12192000"/>
              <a:gd name="connsiteY18" fmla="*/ 769960 h 2237474"/>
              <a:gd name="connsiteX19" fmla="*/ 10167995 w 12192000"/>
              <a:gd name="connsiteY19" fmla="*/ 760843 h 2237474"/>
              <a:gd name="connsiteX20" fmla="*/ 9997044 w 12192000"/>
              <a:gd name="connsiteY20" fmla="*/ 780129 h 2237474"/>
              <a:gd name="connsiteX21" fmla="*/ 9943887 w 12192000"/>
              <a:gd name="connsiteY21" fmla="*/ 804141 h 2237474"/>
              <a:gd name="connsiteX22" fmla="*/ 9918248 w 12192000"/>
              <a:gd name="connsiteY22" fmla="*/ 816628 h 2237474"/>
              <a:gd name="connsiteX23" fmla="*/ 9836148 w 12192000"/>
              <a:gd name="connsiteY23" fmla="*/ 858312 h 2237474"/>
              <a:gd name="connsiteX24" fmla="*/ 9823800 w 12192000"/>
              <a:gd name="connsiteY24" fmla="*/ 866604 h 2237474"/>
              <a:gd name="connsiteX25" fmla="*/ 9794684 w 12192000"/>
              <a:gd name="connsiteY25" fmla="*/ 864509 h 2237474"/>
              <a:gd name="connsiteX26" fmla="*/ 9778288 w 12192000"/>
              <a:gd name="connsiteY26" fmla="*/ 854362 h 2237474"/>
              <a:gd name="connsiteX27" fmla="*/ 9773886 w 12192000"/>
              <a:gd name="connsiteY27" fmla="*/ 857543 h 2237474"/>
              <a:gd name="connsiteX28" fmla="*/ 9761459 w 12192000"/>
              <a:gd name="connsiteY28" fmla="*/ 862394 h 2237474"/>
              <a:gd name="connsiteX29" fmla="*/ 9705768 w 12192000"/>
              <a:gd name="connsiteY29" fmla="*/ 894610 h 2237474"/>
              <a:gd name="connsiteX30" fmla="*/ 9683005 w 12192000"/>
              <a:gd name="connsiteY30" fmla="*/ 894128 h 2237474"/>
              <a:gd name="connsiteX31" fmla="*/ 9594438 w 12192000"/>
              <a:gd name="connsiteY31" fmla="*/ 919051 h 2237474"/>
              <a:gd name="connsiteX32" fmla="*/ 9577033 w 12192000"/>
              <a:gd name="connsiteY32" fmla="*/ 922857 h 2237474"/>
              <a:gd name="connsiteX33" fmla="*/ 9544189 w 12192000"/>
              <a:gd name="connsiteY33" fmla="*/ 938966 h 2237474"/>
              <a:gd name="connsiteX34" fmla="*/ 9534048 w 12192000"/>
              <a:gd name="connsiteY34" fmla="*/ 940158 h 2237474"/>
              <a:gd name="connsiteX35" fmla="*/ 9500499 w 12192000"/>
              <a:gd name="connsiteY35" fmla="*/ 954680 h 2237474"/>
              <a:gd name="connsiteX36" fmla="*/ 9428195 w 12192000"/>
              <a:gd name="connsiteY36" fmla="*/ 986225 h 2237474"/>
              <a:gd name="connsiteX37" fmla="*/ 9410017 w 12192000"/>
              <a:gd name="connsiteY37" fmla="*/ 993931 h 2237474"/>
              <a:gd name="connsiteX38" fmla="*/ 9392919 w 12192000"/>
              <a:gd name="connsiteY38" fmla="*/ 994656 h 2237474"/>
              <a:gd name="connsiteX39" fmla="*/ 9301293 w 12192000"/>
              <a:gd name="connsiteY39" fmla="*/ 1011593 h 2237474"/>
              <a:gd name="connsiteX40" fmla="*/ 9278619 w 12192000"/>
              <a:gd name="connsiteY40" fmla="*/ 1011878 h 2237474"/>
              <a:gd name="connsiteX41" fmla="*/ 9268019 w 12192000"/>
              <a:gd name="connsiteY41" fmla="*/ 1007442 h 2237474"/>
              <a:gd name="connsiteX42" fmla="*/ 9234662 w 12192000"/>
              <a:gd name="connsiteY42" fmla="*/ 1023056 h 2237474"/>
              <a:gd name="connsiteX43" fmla="*/ 9181033 w 12192000"/>
              <a:gd name="connsiteY43" fmla="*/ 1037921 h 2237474"/>
              <a:gd name="connsiteX44" fmla="*/ 9155969 w 12192000"/>
              <a:gd name="connsiteY44" fmla="*/ 1046804 h 2237474"/>
              <a:gd name="connsiteX45" fmla="*/ 9133985 w 12192000"/>
              <a:gd name="connsiteY45" fmla="*/ 1046450 h 2237474"/>
              <a:gd name="connsiteX46" fmla="*/ 9012987 w 12192000"/>
              <a:gd name="connsiteY46" fmla="*/ 1061986 h 2237474"/>
              <a:gd name="connsiteX47" fmla="*/ 8968445 w 12192000"/>
              <a:gd name="connsiteY47" fmla="*/ 1052169 h 2237474"/>
              <a:gd name="connsiteX48" fmla="*/ 8958984 w 12192000"/>
              <a:gd name="connsiteY48" fmla="*/ 1057212 h 2237474"/>
              <a:gd name="connsiteX49" fmla="*/ 8886001 w 12192000"/>
              <a:gd name="connsiteY49" fmla="*/ 1067468 h 2237474"/>
              <a:gd name="connsiteX50" fmla="*/ 8838610 w 12192000"/>
              <a:gd name="connsiteY50" fmla="*/ 1075091 h 2237474"/>
              <a:gd name="connsiteX51" fmla="*/ 8750383 w 12192000"/>
              <a:gd name="connsiteY51" fmla="*/ 1097387 h 2237474"/>
              <a:gd name="connsiteX52" fmla="*/ 8697365 w 12192000"/>
              <a:gd name="connsiteY52" fmla="*/ 1105869 h 2237474"/>
              <a:gd name="connsiteX53" fmla="*/ 8665605 w 12192000"/>
              <a:gd name="connsiteY53" fmla="*/ 1110791 h 2237474"/>
              <a:gd name="connsiteX54" fmla="*/ 8584946 w 12192000"/>
              <a:gd name="connsiteY54" fmla="*/ 1135226 h 2237474"/>
              <a:gd name="connsiteX55" fmla="*/ 8460755 w 12192000"/>
              <a:gd name="connsiteY55" fmla="*/ 1203427 h 2237474"/>
              <a:gd name="connsiteX56" fmla="*/ 8419755 w 12192000"/>
              <a:gd name="connsiteY56" fmla="*/ 1216260 h 2237474"/>
              <a:gd name="connsiteX57" fmla="*/ 8411626 w 12192000"/>
              <a:gd name="connsiteY57" fmla="*/ 1214397 h 2237474"/>
              <a:gd name="connsiteX58" fmla="*/ 8363469 w 12192000"/>
              <a:gd name="connsiteY58" fmla="*/ 1246658 h 2237474"/>
              <a:gd name="connsiteX59" fmla="*/ 8275497 w 12192000"/>
              <a:gd name="connsiteY59" fmla="*/ 1264396 h 2237474"/>
              <a:gd name="connsiteX60" fmla="*/ 8206287 w 12192000"/>
              <a:gd name="connsiteY60" fmla="*/ 1273060 h 2237474"/>
              <a:gd name="connsiteX61" fmla="*/ 8168705 w 12192000"/>
              <a:gd name="connsiteY61" fmla="*/ 1279956 h 2237474"/>
              <a:gd name="connsiteX62" fmla="*/ 8139997 w 12192000"/>
              <a:gd name="connsiteY62" fmla="*/ 1282713 h 2237474"/>
              <a:gd name="connsiteX63" fmla="*/ 8074238 w 12192000"/>
              <a:gd name="connsiteY63" fmla="*/ 1301895 h 2237474"/>
              <a:gd name="connsiteX64" fmla="*/ 7968292 w 12192000"/>
              <a:gd name="connsiteY64" fmla="*/ 1338779 h 2237474"/>
              <a:gd name="connsiteX65" fmla="*/ 7945122 w 12192000"/>
              <a:gd name="connsiteY65" fmla="*/ 1345477 h 2237474"/>
              <a:gd name="connsiteX66" fmla="*/ 7922771 w 12192000"/>
              <a:gd name="connsiteY66" fmla="*/ 1346645 h 2237474"/>
              <a:gd name="connsiteX67" fmla="*/ 7915461 w 12192000"/>
              <a:gd name="connsiteY67" fmla="*/ 1342919 h 2237474"/>
              <a:gd name="connsiteX68" fmla="*/ 7902328 w 12192000"/>
              <a:gd name="connsiteY68" fmla="*/ 1345865 h 2237474"/>
              <a:gd name="connsiteX69" fmla="*/ 7898322 w 12192000"/>
              <a:gd name="connsiteY69" fmla="*/ 1345689 h 2237474"/>
              <a:gd name="connsiteX70" fmla="*/ 7875879 w 12192000"/>
              <a:gd name="connsiteY70" fmla="*/ 1345646 h 2237474"/>
              <a:gd name="connsiteX71" fmla="*/ 7840612 w 12192000"/>
              <a:gd name="connsiteY71" fmla="*/ 1369373 h 2237474"/>
              <a:gd name="connsiteX72" fmla="*/ 7786819 w 12192000"/>
              <a:gd name="connsiteY72" fmla="*/ 1378970 h 2237474"/>
              <a:gd name="connsiteX73" fmla="*/ 7548172 w 12192000"/>
              <a:gd name="connsiteY73" fmla="*/ 1417460 h 2237474"/>
              <a:gd name="connsiteX74" fmla="*/ 7483437 w 12192000"/>
              <a:gd name="connsiteY74" fmla="*/ 1478152 h 2237474"/>
              <a:gd name="connsiteX75" fmla="*/ 7377870 w 12192000"/>
              <a:gd name="connsiteY75" fmla="*/ 1523319 h 2237474"/>
              <a:gd name="connsiteX76" fmla="*/ 7230737 w 12192000"/>
              <a:gd name="connsiteY76" fmla="*/ 1562633 h 2237474"/>
              <a:gd name="connsiteX77" fmla="*/ 7224458 w 12192000"/>
              <a:gd name="connsiteY77" fmla="*/ 1573008 h 2237474"/>
              <a:gd name="connsiteX78" fmla="*/ 7213486 w 12192000"/>
              <a:gd name="connsiteY78" fmla="*/ 1580987 h 2237474"/>
              <a:gd name="connsiteX79" fmla="*/ 7210972 w 12192000"/>
              <a:gd name="connsiteY79" fmla="*/ 1580856 h 2237474"/>
              <a:gd name="connsiteX80" fmla="*/ 7183121 w 12192000"/>
              <a:gd name="connsiteY80" fmla="*/ 1595162 h 2237474"/>
              <a:gd name="connsiteX81" fmla="*/ 7164601 w 12192000"/>
              <a:gd name="connsiteY81" fmla="*/ 1606490 h 2237474"/>
              <a:gd name="connsiteX82" fmla="*/ 7159286 w 12192000"/>
              <a:gd name="connsiteY82" fmla="*/ 1606850 h 2237474"/>
              <a:gd name="connsiteX83" fmla="*/ 7114651 w 12192000"/>
              <a:gd name="connsiteY83" fmla="*/ 1620959 h 2237474"/>
              <a:gd name="connsiteX84" fmla="*/ 7092727 w 12192000"/>
              <a:gd name="connsiteY84" fmla="*/ 1623628 h 2237474"/>
              <a:gd name="connsiteX85" fmla="*/ 7031309 w 12192000"/>
              <a:gd name="connsiteY85" fmla="*/ 1619451 h 2237474"/>
              <a:gd name="connsiteX86" fmla="*/ 6999084 w 12192000"/>
              <a:gd name="connsiteY86" fmla="*/ 1634317 h 2237474"/>
              <a:gd name="connsiteX87" fmla="*/ 6992107 w 12192000"/>
              <a:gd name="connsiteY87" fmla="*/ 1636860 h 2237474"/>
              <a:gd name="connsiteX88" fmla="*/ 6991765 w 12192000"/>
              <a:gd name="connsiteY88" fmla="*/ 1636725 h 2237474"/>
              <a:gd name="connsiteX89" fmla="*/ 6983996 w 12192000"/>
              <a:gd name="connsiteY89" fmla="*/ 1639040 h 2237474"/>
              <a:gd name="connsiteX90" fmla="*/ 6979383 w 12192000"/>
              <a:gd name="connsiteY90" fmla="*/ 1641496 h 2237474"/>
              <a:gd name="connsiteX91" fmla="*/ 6900177 w 12192000"/>
              <a:gd name="connsiteY91" fmla="*/ 1636016 h 2237474"/>
              <a:gd name="connsiteX92" fmla="*/ 6795372 w 12192000"/>
              <a:gd name="connsiteY92" fmla="*/ 1644845 h 2237474"/>
              <a:gd name="connsiteX93" fmla="*/ 6692251 w 12192000"/>
              <a:gd name="connsiteY93" fmla="*/ 1656357 h 2237474"/>
              <a:gd name="connsiteX94" fmla="*/ 6655235 w 12192000"/>
              <a:gd name="connsiteY94" fmla="*/ 1661869 h 2237474"/>
              <a:gd name="connsiteX95" fmla="*/ 6587857 w 12192000"/>
              <a:gd name="connsiteY95" fmla="*/ 1665769 h 2237474"/>
              <a:gd name="connsiteX96" fmla="*/ 6554894 w 12192000"/>
              <a:gd name="connsiteY96" fmla="*/ 1664428 h 2237474"/>
              <a:gd name="connsiteX97" fmla="*/ 6551579 w 12192000"/>
              <a:gd name="connsiteY97" fmla="*/ 1662213 h 2237474"/>
              <a:gd name="connsiteX98" fmla="*/ 6545693 w 12192000"/>
              <a:gd name="connsiteY98" fmla="*/ 1661776 h 2237474"/>
              <a:gd name="connsiteX99" fmla="*/ 6530561 w 12192000"/>
              <a:gd name="connsiteY99" fmla="*/ 1664619 h 2237474"/>
              <a:gd name="connsiteX100" fmla="*/ 6525028 w 12192000"/>
              <a:gd name="connsiteY100" fmla="*/ 1666354 h 2237474"/>
              <a:gd name="connsiteX101" fmla="*/ 6516595 w 12192000"/>
              <a:gd name="connsiteY101" fmla="*/ 1667475 h 2237474"/>
              <a:gd name="connsiteX102" fmla="*/ 6516340 w 12192000"/>
              <a:gd name="connsiteY102" fmla="*/ 1667291 h 2237474"/>
              <a:gd name="connsiteX103" fmla="*/ 6508541 w 12192000"/>
              <a:gd name="connsiteY103" fmla="*/ 1668757 h 2237474"/>
              <a:gd name="connsiteX104" fmla="*/ 6471012 w 12192000"/>
              <a:gd name="connsiteY104" fmla="*/ 1678604 h 2237474"/>
              <a:gd name="connsiteX105" fmla="*/ 6415265 w 12192000"/>
              <a:gd name="connsiteY105" fmla="*/ 1665317 h 2237474"/>
              <a:gd name="connsiteX106" fmla="*/ 6393343 w 12192000"/>
              <a:gd name="connsiteY106" fmla="*/ 1664672 h 2237474"/>
              <a:gd name="connsiteX107" fmla="*/ 6380457 w 12192000"/>
              <a:gd name="connsiteY107" fmla="*/ 1662376 h 2237474"/>
              <a:gd name="connsiteX108" fmla="*/ 6280959 w 12192000"/>
              <a:gd name="connsiteY108" fmla="*/ 1689329 h 2237474"/>
              <a:gd name="connsiteX109" fmla="*/ 6266765 w 12192000"/>
              <a:gd name="connsiteY109" fmla="*/ 1695560 h 2237474"/>
              <a:gd name="connsiteX110" fmla="*/ 6098321 w 12192000"/>
              <a:gd name="connsiteY110" fmla="*/ 1721646 h 2237474"/>
              <a:gd name="connsiteX111" fmla="*/ 5880652 w 12192000"/>
              <a:gd name="connsiteY111" fmla="*/ 1779643 h 2237474"/>
              <a:gd name="connsiteX112" fmla="*/ 5785959 w 12192000"/>
              <a:gd name="connsiteY112" fmla="*/ 1775307 h 2237474"/>
              <a:gd name="connsiteX113" fmla="*/ 5643534 w 12192000"/>
              <a:gd name="connsiteY113" fmla="*/ 1802919 h 2237474"/>
              <a:gd name="connsiteX114" fmla="*/ 5518799 w 12192000"/>
              <a:gd name="connsiteY114" fmla="*/ 1818312 h 2237474"/>
              <a:gd name="connsiteX115" fmla="*/ 5505014 w 12192000"/>
              <a:gd name="connsiteY115" fmla="*/ 1819259 h 2237474"/>
              <a:gd name="connsiteX116" fmla="*/ 5453307 w 12192000"/>
              <a:gd name="connsiteY116" fmla="*/ 1815450 h 2237474"/>
              <a:gd name="connsiteX117" fmla="*/ 5364192 w 12192000"/>
              <a:gd name="connsiteY117" fmla="*/ 1826074 h 2237474"/>
              <a:gd name="connsiteX118" fmla="*/ 5350380 w 12192000"/>
              <a:gd name="connsiteY118" fmla="*/ 1830891 h 2237474"/>
              <a:gd name="connsiteX119" fmla="*/ 5259633 w 12192000"/>
              <a:gd name="connsiteY119" fmla="*/ 1837160 h 2237474"/>
              <a:gd name="connsiteX120" fmla="*/ 5197513 w 12192000"/>
              <a:gd name="connsiteY120" fmla="*/ 1844718 h 2237474"/>
              <a:gd name="connsiteX121" fmla="*/ 5184170 w 12192000"/>
              <a:gd name="connsiteY121" fmla="*/ 1849402 h 2237474"/>
              <a:gd name="connsiteX122" fmla="*/ 5168852 w 12192000"/>
              <a:gd name="connsiteY122" fmla="*/ 1844846 h 2237474"/>
              <a:gd name="connsiteX123" fmla="*/ 5164370 w 12192000"/>
              <a:gd name="connsiteY123" fmla="*/ 1840597 h 2237474"/>
              <a:gd name="connsiteX124" fmla="*/ 5114927 w 12192000"/>
              <a:gd name="connsiteY124" fmla="*/ 1847827 h 2237474"/>
              <a:gd name="connsiteX125" fmla="*/ 5108970 w 12192000"/>
              <a:gd name="connsiteY125" fmla="*/ 1847935 h 2237474"/>
              <a:gd name="connsiteX126" fmla="*/ 5067961 w 12192000"/>
              <a:gd name="connsiteY126" fmla="*/ 1845917 h 2237474"/>
              <a:gd name="connsiteX127" fmla="*/ 5007075 w 12192000"/>
              <a:gd name="connsiteY127" fmla="*/ 1838626 h 2237474"/>
              <a:gd name="connsiteX128" fmla="*/ 4944087 w 12192000"/>
              <a:gd name="connsiteY128" fmla="*/ 1823332 h 2237474"/>
              <a:gd name="connsiteX129" fmla="*/ 4907662 w 12192000"/>
              <a:gd name="connsiteY129" fmla="*/ 1816900 h 2237474"/>
              <a:gd name="connsiteX130" fmla="*/ 4882386 w 12192000"/>
              <a:gd name="connsiteY130" fmla="*/ 1809844 h 2237474"/>
              <a:gd name="connsiteX131" fmla="*/ 4811440 w 12192000"/>
              <a:gd name="connsiteY131" fmla="*/ 1804655 h 2237474"/>
              <a:gd name="connsiteX132" fmla="*/ 4691075 w 12192000"/>
              <a:gd name="connsiteY132" fmla="*/ 1801389 h 2237474"/>
              <a:gd name="connsiteX133" fmla="*/ 4647449 w 12192000"/>
              <a:gd name="connsiteY133" fmla="*/ 1793181 h 2237474"/>
              <a:gd name="connsiteX134" fmla="*/ 4645504 w 12192000"/>
              <a:gd name="connsiteY134" fmla="*/ 1787606 h 2237474"/>
              <a:gd name="connsiteX135" fmla="*/ 4611738 w 12192000"/>
              <a:gd name="connsiteY135" fmla="*/ 1776964 h 2237474"/>
              <a:gd name="connsiteX136" fmla="*/ 4560070 w 12192000"/>
              <a:gd name="connsiteY136" fmla="*/ 1785640 h 2237474"/>
              <a:gd name="connsiteX137" fmla="*/ 4536503 w 12192000"/>
              <a:gd name="connsiteY137" fmla="*/ 1785334 h 2237474"/>
              <a:gd name="connsiteX138" fmla="*/ 4513724 w 12192000"/>
              <a:gd name="connsiteY138" fmla="*/ 1791996 h 2237474"/>
              <a:gd name="connsiteX139" fmla="*/ 4459810 w 12192000"/>
              <a:gd name="connsiteY139" fmla="*/ 1797886 h 2237474"/>
              <a:gd name="connsiteX140" fmla="*/ 4379064 w 12192000"/>
              <a:gd name="connsiteY140" fmla="*/ 1817177 h 2237474"/>
              <a:gd name="connsiteX141" fmla="*/ 4319209 w 12192000"/>
              <a:gd name="connsiteY141" fmla="*/ 1834833 h 2237474"/>
              <a:gd name="connsiteX142" fmla="*/ 4306907 w 12192000"/>
              <a:gd name="connsiteY142" fmla="*/ 1841641 h 2237474"/>
              <a:gd name="connsiteX143" fmla="*/ 4290981 w 12192000"/>
              <a:gd name="connsiteY143" fmla="*/ 1839677 h 2237474"/>
              <a:gd name="connsiteX144" fmla="*/ 4285792 w 12192000"/>
              <a:gd name="connsiteY144" fmla="*/ 1836231 h 2237474"/>
              <a:gd name="connsiteX145" fmla="*/ 4238372 w 12192000"/>
              <a:gd name="connsiteY145" fmla="*/ 1851480 h 2237474"/>
              <a:gd name="connsiteX146" fmla="*/ 4232517 w 12192000"/>
              <a:gd name="connsiteY146" fmla="*/ 1852567 h 2237474"/>
              <a:gd name="connsiteX147" fmla="*/ 4191732 w 12192000"/>
              <a:gd name="connsiteY147" fmla="*/ 1857328 h 2237474"/>
              <a:gd name="connsiteX148" fmla="*/ 4065532 w 12192000"/>
              <a:gd name="connsiteY148" fmla="*/ 1855477 h 2237474"/>
              <a:gd name="connsiteX149" fmla="*/ 4028460 w 12192000"/>
              <a:gd name="connsiteY149" fmla="*/ 1855137 h 2237474"/>
              <a:gd name="connsiteX150" fmla="*/ 4002267 w 12192000"/>
              <a:gd name="connsiteY150" fmla="*/ 1852352 h 2237474"/>
              <a:gd name="connsiteX151" fmla="*/ 3931396 w 12192000"/>
              <a:gd name="connsiteY151" fmla="*/ 1858915 h 2237474"/>
              <a:gd name="connsiteX152" fmla="*/ 3812162 w 12192000"/>
              <a:gd name="connsiteY152" fmla="*/ 1875501 h 2237474"/>
              <a:gd name="connsiteX153" fmla="*/ 3767672 w 12192000"/>
              <a:gd name="connsiteY153" fmla="*/ 1874600 h 2237474"/>
              <a:gd name="connsiteX154" fmla="*/ 3764741 w 12192000"/>
              <a:gd name="connsiteY154" fmla="*/ 1869433 h 2237474"/>
              <a:gd name="connsiteX155" fmla="*/ 3751332 w 12192000"/>
              <a:gd name="connsiteY155" fmla="*/ 1869854 h 2237474"/>
              <a:gd name="connsiteX156" fmla="*/ 3748155 w 12192000"/>
              <a:gd name="connsiteY156" fmla="*/ 1868903 h 2237474"/>
              <a:gd name="connsiteX157" fmla="*/ 3729530 w 12192000"/>
              <a:gd name="connsiteY157" fmla="*/ 1864513 h 2237474"/>
              <a:gd name="connsiteX158" fmla="*/ 3680177 w 12192000"/>
              <a:gd name="connsiteY158" fmla="*/ 1881552 h 2237474"/>
              <a:gd name="connsiteX159" fmla="*/ 3567259 w 12192000"/>
              <a:gd name="connsiteY159" fmla="*/ 1893482 h 2237474"/>
              <a:gd name="connsiteX160" fmla="*/ 3405770 w 12192000"/>
              <a:gd name="connsiteY160" fmla="*/ 1904591 h 2237474"/>
              <a:gd name="connsiteX161" fmla="*/ 3280097 w 12192000"/>
              <a:gd name="connsiteY161" fmla="*/ 1919610 h 2237474"/>
              <a:gd name="connsiteX162" fmla="*/ 3123424 w 12192000"/>
              <a:gd name="connsiteY162" fmla="*/ 1952930 h 2237474"/>
              <a:gd name="connsiteX163" fmla="*/ 3009910 w 12192000"/>
              <a:gd name="connsiteY163" fmla="*/ 1957866 h 2237474"/>
              <a:gd name="connsiteX164" fmla="*/ 2995934 w 12192000"/>
              <a:gd name="connsiteY164" fmla="*/ 1967085 h 2237474"/>
              <a:gd name="connsiteX165" fmla="*/ 2980071 w 12192000"/>
              <a:gd name="connsiteY165" fmla="*/ 1972988 h 2237474"/>
              <a:gd name="connsiteX166" fmla="*/ 2978094 w 12192000"/>
              <a:gd name="connsiteY166" fmla="*/ 1972369 h 2237474"/>
              <a:gd name="connsiteX167" fmla="*/ 2942858 w 12192000"/>
              <a:gd name="connsiteY167" fmla="*/ 1981367 h 2237474"/>
              <a:gd name="connsiteX168" fmla="*/ 2875436 w 12192000"/>
              <a:gd name="connsiteY168" fmla="*/ 1996977 h 2237474"/>
              <a:gd name="connsiteX169" fmla="*/ 2874892 w 12192000"/>
              <a:gd name="connsiteY169" fmla="*/ 1996085 h 2237474"/>
              <a:gd name="connsiteX170" fmla="*/ 2864145 w 12192000"/>
              <a:gd name="connsiteY170" fmla="*/ 1994061 h 2237474"/>
              <a:gd name="connsiteX171" fmla="*/ 2843662 w 12192000"/>
              <a:gd name="connsiteY171" fmla="*/ 1992498 h 2237474"/>
              <a:gd name="connsiteX172" fmla="*/ 2796128 w 12192000"/>
              <a:gd name="connsiteY172" fmla="*/ 1976403 h 2237474"/>
              <a:gd name="connsiteX173" fmla="*/ 2756784 w 12192000"/>
              <a:gd name="connsiteY173" fmla="*/ 1985116 h 2237474"/>
              <a:gd name="connsiteX174" fmla="*/ 2748833 w 12192000"/>
              <a:gd name="connsiteY174" fmla="*/ 1986323 h 2237474"/>
              <a:gd name="connsiteX175" fmla="*/ 2748661 w 12192000"/>
              <a:gd name="connsiteY175" fmla="*/ 1986122 h 2237474"/>
              <a:gd name="connsiteX176" fmla="*/ 2740251 w 12192000"/>
              <a:gd name="connsiteY176" fmla="*/ 1986946 h 2237474"/>
              <a:gd name="connsiteX177" fmla="*/ 2718916 w 12192000"/>
              <a:gd name="connsiteY177" fmla="*/ 1990867 h 2237474"/>
              <a:gd name="connsiteX178" fmla="*/ 2713522 w 12192000"/>
              <a:gd name="connsiteY178" fmla="*/ 1990173 h 2237474"/>
              <a:gd name="connsiteX179" fmla="*/ 2680597 w 12192000"/>
              <a:gd name="connsiteY179" fmla="*/ 1984996 h 2237474"/>
              <a:gd name="connsiteX180" fmla="*/ 2578178 w 12192000"/>
              <a:gd name="connsiteY180" fmla="*/ 1990531 h 2237474"/>
              <a:gd name="connsiteX181" fmla="*/ 2476147 w 12192000"/>
              <a:gd name="connsiteY181" fmla="*/ 1998305 h 2237474"/>
              <a:gd name="connsiteX182" fmla="*/ 2373568 w 12192000"/>
              <a:gd name="connsiteY182" fmla="*/ 2003219 h 2237474"/>
              <a:gd name="connsiteX183" fmla="*/ 2321399 w 12192000"/>
              <a:gd name="connsiteY183" fmla="*/ 1989467 h 2237474"/>
              <a:gd name="connsiteX184" fmla="*/ 2315525 w 12192000"/>
              <a:gd name="connsiteY184" fmla="*/ 1989708 h 2237474"/>
              <a:gd name="connsiteX185" fmla="*/ 2300792 w 12192000"/>
              <a:gd name="connsiteY185" fmla="*/ 1994290 h 2237474"/>
              <a:gd name="connsiteX186" fmla="*/ 2295469 w 12192000"/>
              <a:gd name="connsiteY186" fmla="*/ 1996659 h 2237474"/>
              <a:gd name="connsiteX187" fmla="*/ 2287219 w 12192000"/>
              <a:gd name="connsiteY187" fmla="*/ 1998750 h 2237474"/>
              <a:gd name="connsiteX188" fmla="*/ 2286948 w 12192000"/>
              <a:gd name="connsiteY188" fmla="*/ 1998596 h 2237474"/>
              <a:gd name="connsiteX189" fmla="*/ 2243069 w 12192000"/>
              <a:gd name="connsiteY189" fmla="*/ 2015111 h 2237474"/>
              <a:gd name="connsiteX190" fmla="*/ 2186609 w 12192000"/>
              <a:gd name="connsiteY190" fmla="*/ 2008263 h 2237474"/>
              <a:gd name="connsiteX191" fmla="*/ 2164831 w 12192000"/>
              <a:gd name="connsiteY191" fmla="*/ 2010143 h 2237474"/>
              <a:gd name="connsiteX192" fmla="*/ 2152836 w 12192000"/>
              <a:gd name="connsiteY192" fmla="*/ 2010048 h 2237474"/>
              <a:gd name="connsiteX193" fmla="*/ 2117102 w 12192000"/>
              <a:gd name="connsiteY193" fmla="*/ 2023004 h 2237474"/>
              <a:gd name="connsiteX194" fmla="*/ 2111935 w 12192000"/>
              <a:gd name="connsiteY194" fmla="*/ 2023163 h 2237474"/>
              <a:gd name="connsiteX195" fmla="*/ 2089991 w 12192000"/>
              <a:gd name="connsiteY195" fmla="*/ 2034193 h 2237474"/>
              <a:gd name="connsiteX196" fmla="*/ 2058061 w 12192000"/>
              <a:gd name="connsiteY196" fmla="*/ 2047942 h 2237474"/>
              <a:gd name="connsiteX197" fmla="*/ 2055737 w 12192000"/>
              <a:gd name="connsiteY197" fmla="*/ 2047704 h 2237474"/>
              <a:gd name="connsiteX198" fmla="*/ 2042244 w 12192000"/>
              <a:gd name="connsiteY198" fmla="*/ 2055560 h 2237474"/>
              <a:gd name="connsiteX199" fmla="*/ 1976224 w 12192000"/>
              <a:gd name="connsiteY199" fmla="*/ 2074257 h 2237474"/>
              <a:gd name="connsiteX200" fmla="*/ 1877728 w 12192000"/>
              <a:gd name="connsiteY200" fmla="*/ 2101004 h 2237474"/>
              <a:gd name="connsiteX201" fmla="*/ 1759056 w 12192000"/>
              <a:gd name="connsiteY201" fmla="*/ 2125608 h 2237474"/>
              <a:gd name="connsiteX202" fmla="*/ 1637948 w 12192000"/>
              <a:gd name="connsiteY202" fmla="*/ 2172597 h 2237474"/>
              <a:gd name="connsiteX203" fmla="*/ 1434549 w 12192000"/>
              <a:gd name="connsiteY203" fmla="*/ 2234522 h 2237474"/>
              <a:gd name="connsiteX204" fmla="*/ 1398481 w 12192000"/>
              <a:gd name="connsiteY204" fmla="*/ 2237074 h 2237474"/>
              <a:gd name="connsiteX205" fmla="*/ 1398407 w 12192000"/>
              <a:gd name="connsiteY205" fmla="*/ 2237095 h 2237474"/>
              <a:gd name="connsiteX206" fmla="*/ 1370962 w 12192000"/>
              <a:gd name="connsiteY206" fmla="*/ 2237474 h 2237474"/>
              <a:gd name="connsiteX207" fmla="*/ 1356367 w 12192000"/>
              <a:gd name="connsiteY207" fmla="*/ 2235089 h 2237474"/>
              <a:gd name="connsiteX208" fmla="*/ 1324828 w 12192000"/>
              <a:gd name="connsiteY208" fmla="*/ 2231968 h 2237474"/>
              <a:gd name="connsiteX209" fmla="*/ 1297744 w 12192000"/>
              <a:gd name="connsiteY209" fmla="*/ 2235849 h 2237474"/>
              <a:gd name="connsiteX210" fmla="*/ 1286236 w 12192000"/>
              <a:gd name="connsiteY210" fmla="*/ 2233135 h 2237474"/>
              <a:gd name="connsiteX211" fmla="*/ 1283504 w 12192000"/>
              <a:gd name="connsiteY211" fmla="*/ 2233797 h 2237474"/>
              <a:gd name="connsiteX212" fmla="*/ 1279765 w 12192000"/>
              <a:gd name="connsiteY212" fmla="*/ 2229639 h 2237474"/>
              <a:gd name="connsiteX213" fmla="*/ 1195347 w 12192000"/>
              <a:gd name="connsiteY213" fmla="*/ 2212354 h 2237474"/>
              <a:gd name="connsiteX214" fmla="*/ 970251 w 12192000"/>
              <a:gd name="connsiteY214" fmla="*/ 2221029 h 2237474"/>
              <a:gd name="connsiteX215" fmla="*/ 812914 w 12192000"/>
              <a:gd name="connsiteY215" fmla="*/ 2202752 h 2237474"/>
              <a:gd name="connsiteX216" fmla="*/ 800195 w 12192000"/>
              <a:gd name="connsiteY216" fmla="*/ 2209407 h 2237474"/>
              <a:gd name="connsiteX217" fmla="*/ 784978 w 12192000"/>
              <a:gd name="connsiteY217" fmla="*/ 2212360 h 2237474"/>
              <a:gd name="connsiteX218" fmla="*/ 681987 w 12192000"/>
              <a:gd name="connsiteY218" fmla="*/ 2216757 h 2237474"/>
              <a:gd name="connsiteX219" fmla="*/ 669923 w 12192000"/>
              <a:gd name="connsiteY219" fmla="*/ 2211682 h 2237474"/>
              <a:gd name="connsiteX220" fmla="*/ 648680 w 12192000"/>
              <a:gd name="connsiteY220" fmla="*/ 2206229 h 2237474"/>
              <a:gd name="connsiteX221" fmla="*/ 597225 w 12192000"/>
              <a:gd name="connsiteY221" fmla="*/ 2180999 h 2237474"/>
              <a:gd name="connsiteX222" fmla="*/ 558449 w 12192000"/>
              <a:gd name="connsiteY222" fmla="*/ 2182346 h 2237474"/>
              <a:gd name="connsiteX223" fmla="*/ 550517 w 12192000"/>
              <a:gd name="connsiteY223" fmla="*/ 2182060 h 2237474"/>
              <a:gd name="connsiteX224" fmla="*/ 550309 w 12192000"/>
              <a:gd name="connsiteY224" fmla="*/ 2181825 h 2237474"/>
              <a:gd name="connsiteX225" fmla="*/ 541836 w 12192000"/>
              <a:gd name="connsiteY225" fmla="*/ 2181063 h 2237474"/>
              <a:gd name="connsiteX226" fmla="*/ 536057 w 12192000"/>
              <a:gd name="connsiteY226" fmla="*/ 2181537 h 2237474"/>
              <a:gd name="connsiteX227" fmla="*/ 520671 w 12192000"/>
              <a:gd name="connsiteY227" fmla="*/ 2180980 h 2237474"/>
              <a:gd name="connsiteX228" fmla="*/ 515024 w 12192000"/>
              <a:gd name="connsiteY228" fmla="*/ 2179258 h 2237474"/>
              <a:gd name="connsiteX229" fmla="*/ 512278 w 12192000"/>
              <a:gd name="connsiteY229" fmla="*/ 2176369 h 2237474"/>
              <a:gd name="connsiteX230" fmla="*/ 480419 w 12192000"/>
              <a:gd name="connsiteY230" fmla="*/ 2167807 h 2237474"/>
              <a:gd name="connsiteX231" fmla="*/ 413835 w 12192000"/>
              <a:gd name="connsiteY231" fmla="*/ 2156783 h 2237474"/>
              <a:gd name="connsiteX232" fmla="*/ 376513 w 12192000"/>
              <a:gd name="connsiteY232" fmla="*/ 2154014 h 2237474"/>
              <a:gd name="connsiteX233" fmla="*/ 273386 w 12192000"/>
              <a:gd name="connsiteY233" fmla="*/ 2142551 h 2237474"/>
              <a:gd name="connsiteX234" fmla="*/ 169207 w 12192000"/>
              <a:gd name="connsiteY234" fmla="*/ 2128100 h 2237474"/>
              <a:gd name="connsiteX235" fmla="*/ 93149 w 12192000"/>
              <a:gd name="connsiteY235" fmla="*/ 2105324 h 2237474"/>
              <a:gd name="connsiteX236" fmla="*/ 88109 w 12192000"/>
              <a:gd name="connsiteY236" fmla="*/ 2106704 h 2237474"/>
              <a:gd name="connsiteX237" fmla="*/ 80022 w 12192000"/>
              <a:gd name="connsiteY237" fmla="*/ 2107254 h 2237474"/>
              <a:gd name="connsiteX238" fmla="*/ 79717 w 12192000"/>
              <a:gd name="connsiteY238" fmla="*/ 2107046 h 2237474"/>
              <a:gd name="connsiteX239" fmla="*/ 72352 w 12192000"/>
              <a:gd name="connsiteY239" fmla="*/ 2107991 h 2237474"/>
              <a:gd name="connsiteX240" fmla="*/ 37645 w 12192000"/>
              <a:gd name="connsiteY240" fmla="*/ 2115401 h 2237474"/>
              <a:gd name="connsiteX241" fmla="*/ 4572 w 12192000"/>
              <a:gd name="connsiteY241" fmla="*/ 2111091 h 2237474"/>
              <a:gd name="connsiteX242" fmla="*/ 0 w 12192000"/>
              <a:gd name="connsiteY242" fmla="*/ 2110468 h 2237474"/>
              <a:gd name="connsiteX243" fmla="*/ 0 w 12192000"/>
              <a:gd name="connsiteY243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154948 w 12192000"/>
              <a:gd name="connsiteY4" fmla="*/ 762731 h 2237474"/>
              <a:gd name="connsiteX5" fmla="*/ 12047364 w 12192000"/>
              <a:gd name="connsiteY5" fmla="*/ 749662 h 2237474"/>
              <a:gd name="connsiteX6" fmla="*/ 11890686 w 12192000"/>
              <a:gd name="connsiteY6" fmla="*/ 732766 h 2237474"/>
              <a:gd name="connsiteX7" fmla="*/ 11782413 w 12192000"/>
              <a:gd name="connsiteY7" fmla="*/ 769868 h 2237474"/>
              <a:gd name="connsiteX8" fmla="*/ 11649954 w 12192000"/>
              <a:gd name="connsiteY8" fmla="*/ 749628 h 2237474"/>
              <a:gd name="connsiteX9" fmla="*/ 11560424 w 12192000"/>
              <a:gd name="connsiteY9" fmla="*/ 748017 h 2237474"/>
              <a:gd name="connsiteX10" fmla="*/ 11358455 w 12192000"/>
              <a:gd name="connsiteY10" fmla="*/ 747593 h 2237474"/>
              <a:gd name="connsiteX11" fmla="*/ 11165209 w 12192000"/>
              <a:gd name="connsiteY11" fmla="*/ 748852 h 2237474"/>
              <a:gd name="connsiteX12" fmla="*/ 11058755 w 12192000"/>
              <a:gd name="connsiteY12" fmla="*/ 749617 h 2237474"/>
              <a:gd name="connsiteX13" fmla="*/ 10884013 w 12192000"/>
              <a:gd name="connsiteY13" fmla="*/ 760728 h 2237474"/>
              <a:gd name="connsiteX14" fmla="*/ 10834688 w 12192000"/>
              <a:gd name="connsiteY14" fmla="*/ 757726 h 2237474"/>
              <a:gd name="connsiteX15" fmla="*/ 10805004 w 12192000"/>
              <a:gd name="connsiteY15" fmla="*/ 757573 h 2237474"/>
              <a:gd name="connsiteX16" fmla="*/ 10739478 w 12192000"/>
              <a:gd name="connsiteY16" fmla="*/ 776841 h 2237474"/>
              <a:gd name="connsiteX17" fmla="*/ 10458762 w 12192000"/>
              <a:gd name="connsiteY17" fmla="*/ 755400 h 2237474"/>
              <a:gd name="connsiteX18" fmla="*/ 10246919 w 12192000"/>
              <a:gd name="connsiteY18" fmla="*/ 769960 h 2237474"/>
              <a:gd name="connsiteX19" fmla="*/ 10167995 w 12192000"/>
              <a:gd name="connsiteY19" fmla="*/ 760843 h 2237474"/>
              <a:gd name="connsiteX20" fmla="*/ 9997044 w 12192000"/>
              <a:gd name="connsiteY20" fmla="*/ 780129 h 2237474"/>
              <a:gd name="connsiteX21" fmla="*/ 9943887 w 12192000"/>
              <a:gd name="connsiteY21" fmla="*/ 804141 h 2237474"/>
              <a:gd name="connsiteX22" fmla="*/ 9918248 w 12192000"/>
              <a:gd name="connsiteY22" fmla="*/ 816628 h 2237474"/>
              <a:gd name="connsiteX23" fmla="*/ 9836148 w 12192000"/>
              <a:gd name="connsiteY23" fmla="*/ 858312 h 2237474"/>
              <a:gd name="connsiteX24" fmla="*/ 9823800 w 12192000"/>
              <a:gd name="connsiteY24" fmla="*/ 866604 h 2237474"/>
              <a:gd name="connsiteX25" fmla="*/ 9794684 w 12192000"/>
              <a:gd name="connsiteY25" fmla="*/ 864509 h 2237474"/>
              <a:gd name="connsiteX26" fmla="*/ 9778288 w 12192000"/>
              <a:gd name="connsiteY26" fmla="*/ 854362 h 2237474"/>
              <a:gd name="connsiteX27" fmla="*/ 9773886 w 12192000"/>
              <a:gd name="connsiteY27" fmla="*/ 857543 h 2237474"/>
              <a:gd name="connsiteX28" fmla="*/ 9761459 w 12192000"/>
              <a:gd name="connsiteY28" fmla="*/ 862394 h 2237474"/>
              <a:gd name="connsiteX29" fmla="*/ 9705768 w 12192000"/>
              <a:gd name="connsiteY29" fmla="*/ 894610 h 2237474"/>
              <a:gd name="connsiteX30" fmla="*/ 9683005 w 12192000"/>
              <a:gd name="connsiteY30" fmla="*/ 894128 h 2237474"/>
              <a:gd name="connsiteX31" fmla="*/ 9594438 w 12192000"/>
              <a:gd name="connsiteY31" fmla="*/ 919051 h 2237474"/>
              <a:gd name="connsiteX32" fmla="*/ 9577033 w 12192000"/>
              <a:gd name="connsiteY32" fmla="*/ 922857 h 2237474"/>
              <a:gd name="connsiteX33" fmla="*/ 9544189 w 12192000"/>
              <a:gd name="connsiteY33" fmla="*/ 938966 h 2237474"/>
              <a:gd name="connsiteX34" fmla="*/ 9534048 w 12192000"/>
              <a:gd name="connsiteY34" fmla="*/ 940158 h 2237474"/>
              <a:gd name="connsiteX35" fmla="*/ 9500499 w 12192000"/>
              <a:gd name="connsiteY35" fmla="*/ 954680 h 2237474"/>
              <a:gd name="connsiteX36" fmla="*/ 9428195 w 12192000"/>
              <a:gd name="connsiteY36" fmla="*/ 986225 h 2237474"/>
              <a:gd name="connsiteX37" fmla="*/ 9410017 w 12192000"/>
              <a:gd name="connsiteY37" fmla="*/ 993931 h 2237474"/>
              <a:gd name="connsiteX38" fmla="*/ 9392919 w 12192000"/>
              <a:gd name="connsiteY38" fmla="*/ 994656 h 2237474"/>
              <a:gd name="connsiteX39" fmla="*/ 9301293 w 12192000"/>
              <a:gd name="connsiteY39" fmla="*/ 1011593 h 2237474"/>
              <a:gd name="connsiteX40" fmla="*/ 9278619 w 12192000"/>
              <a:gd name="connsiteY40" fmla="*/ 1011878 h 2237474"/>
              <a:gd name="connsiteX41" fmla="*/ 9268019 w 12192000"/>
              <a:gd name="connsiteY41" fmla="*/ 1007442 h 2237474"/>
              <a:gd name="connsiteX42" fmla="*/ 9234662 w 12192000"/>
              <a:gd name="connsiteY42" fmla="*/ 1023056 h 2237474"/>
              <a:gd name="connsiteX43" fmla="*/ 9181033 w 12192000"/>
              <a:gd name="connsiteY43" fmla="*/ 1037921 h 2237474"/>
              <a:gd name="connsiteX44" fmla="*/ 9155969 w 12192000"/>
              <a:gd name="connsiteY44" fmla="*/ 1046804 h 2237474"/>
              <a:gd name="connsiteX45" fmla="*/ 9133985 w 12192000"/>
              <a:gd name="connsiteY45" fmla="*/ 1046450 h 2237474"/>
              <a:gd name="connsiteX46" fmla="*/ 9012987 w 12192000"/>
              <a:gd name="connsiteY46" fmla="*/ 1061986 h 2237474"/>
              <a:gd name="connsiteX47" fmla="*/ 8968445 w 12192000"/>
              <a:gd name="connsiteY47" fmla="*/ 1052169 h 2237474"/>
              <a:gd name="connsiteX48" fmla="*/ 8958984 w 12192000"/>
              <a:gd name="connsiteY48" fmla="*/ 1057212 h 2237474"/>
              <a:gd name="connsiteX49" fmla="*/ 8886001 w 12192000"/>
              <a:gd name="connsiteY49" fmla="*/ 1067468 h 2237474"/>
              <a:gd name="connsiteX50" fmla="*/ 8838610 w 12192000"/>
              <a:gd name="connsiteY50" fmla="*/ 1075091 h 2237474"/>
              <a:gd name="connsiteX51" fmla="*/ 8750383 w 12192000"/>
              <a:gd name="connsiteY51" fmla="*/ 1097387 h 2237474"/>
              <a:gd name="connsiteX52" fmla="*/ 8697365 w 12192000"/>
              <a:gd name="connsiteY52" fmla="*/ 1105869 h 2237474"/>
              <a:gd name="connsiteX53" fmla="*/ 8665605 w 12192000"/>
              <a:gd name="connsiteY53" fmla="*/ 1110791 h 2237474"/>
              <a:gd name="connsiteX54" fmla="*/ 8584946 w 12192000"/>
              <a:gd name="connsiteY54" fmla="*/ 1135226 h 2237474"/>
              <a:gd name="connsiteX55" fmla="*/ 8460755 w 12192000"/>
              <a:gd name="connsiteY55" fmla="*/ 1203427 h 2237474"/>
              <a:gd name="connsiteX56" fmla="*/ 8419755 w 12192000"/>
              <a:gd name="connsiteY56" fmla="*/ 1216260 h 2237474"/>
              <a:gd name="connsiteX57" fmla="*/ 8411626 w 12192000"/>
              <a:gd name="connsiteY57" fmla="*/ 1214397 h 2237474"/>
              <a:gd name="connsiteX58" fmla="*/ 8363469 w 12192000"/>
              <a:gd name="connsiteY58" fmla="*/ 1246658 h 2237474"/>
              <a:gd name="connsiteX59" fmla="*/ 8275497 w 12192000"/>
              <a:gd name="connsiteY59" fmla="*/ 1264396 h 2237474"/>
              <a:gd name="connsiteX60" fmla="*/ 8206287 w 12192000"/>
              <a:gd name="connsiteY60" fmla="*/ 1273060 h 2237474"/>
              <a:gd name="connsiteX61" fmla="*/ 8168705 w 12192000"/>
              <a:gd name="connsiteY61" fmla="*/ 1279956 h 2237474"/>
              <a:gd name="connsiteX62" fmla="*/ 8139997 w 12192000"/>
              <a:gd name="connsiteY62" fmla="*/ 1282713 h 2237474"/>
              <a:gd name="connsiteX63" fmla="*/ 8074238 w 12192000"/>
              <a:gd name="connsiteY63" fmla="*/ 1301895 h 2237474"/>
              <a:gd name="connsiteX64" fmla="*/ 7968292 w 12192000"/>
              <a:gd name="connsiteY64" fmla="*/ 1338779 h 2237474"/>
              <a:gd name="connsiteX65" fmla="*/ 7945122 w 12192000"/>
              <a:gd name="connsiteY65" fmla="*/ 1345477 h 2237474"/>
              <a:gd name="connsiteX66" fmla="*/ 7922771 w 12192000"/>
              <a:gd name="connsiteY66" fmla="*/ 1346645 h 2237474"/>
              <a:gd name="connsiteX67" fmla="*/ 7915461 w 12192000"/>
              <a:gd name="connsiteY67" fmla="*/ 1342919 h 2237474"/>
              <a:gd name="connsiteX68" fmla="*/ 7902328 w 12192000"/>
              <a:gd name="connsiteY68" fmla="*/ 1345865 h 2237474"/>
              <a:gd name="connsiteX69" fmla="*/ 7898322 w 12192000"/>
              <a:gd name="connsiteY69" fmla="*/ 1345689 h 2237474"/>
              <a:gd name="connsiteX70" fmla="*/ 7875879 w 12192000"/>
              <a:gd name="connsiteY70" fmla="*/ 1345646 h 2237474"/>
              <a:gd name="connsiteX71" fmla="*/ 7840612 w 12192000"/>
              <a:gd name="connsiteY71" fmla="*/ 1369373 h 2237474"/>
              <a:gd name="connsiteX72" fmla="*/ 7786819 w 12192000"/>
              <a:gd name="connsiteY72" fmla="*/ 1378970 h 2237474"/>
              <a:gd name="connsiteX73" fmla="*/ 7548172 w 12192000"/>
              <a:gd name="connsiteY73" fmla="*/ 1417460 h 2237474"/>
              <a:gd name="connsiteX74" fmla="*/ 7483437 w 12192000"/>
              <a:gd name="connsiteY74" fmla="*/ 1478152 h 2237474"/>
              <a:gd name="connsiteX75" fmla="*/ 7377870 w 12192000"/>
              <a:gd name="connsiteY75" fmla="*/ 1523319 h 2237474"/>
              <a:gd name="connsiteX76" fmla="*/ 7230737 w 12192000"/>
              <a:gd name="connsiteY76" fmla="*/ 1562633 h 2237474"/>
              <a:gd name="connsiteX77" fmla="*/ 7224458 w 12192000"/>
              <a:gd name="connsiteY77" fmla="*/ 1573008 h 2237474"/>
              <a:gd name="connsiteX78" fmla="*/ 7213486 w 12192000"/>
              <a:gd name="connsiteY78" fmla="*/ 1580987 h 2237474"/>
              <a:gd name="connsiteX79" fmla="*/ 7210972 w 12192000"/>
              <a:gd name="connsiteY79" fmla="*/ 1580856 h 2237474"/>
              <a:gd name="connsiteX80" fmla="*/ 7183121 w 12192000"/>
              <a:gd name="connsiteY80" fmla="*/ 1595162 h 2237474"/>
              <a:gd name="connsiteX81" fmla="*/ 7164601 w 12192000"/>
              <a:gd name="connsiteY81" fmla="*/ 1606490 h 2237474"/>
              <a:gd name="connsiteX82" fmla="*/ 7159286 w 12192000"/>
              <a:gd name="connsiteY82" fmla="*/ 1606850 h 2237474"/>
              <a:gd name="connsiteX83" fmla="*/ 7114651 w 12192000"/>
              <a:gd name="connsiteY83" fmla="*/ 1620959 h 2237474"/>
              <a:gd name="connsiteX84" fmla="*/ 7092727 w 12192000"/>
              <a:gd name="connsiteY84" fmla="*/ 1623628 h 2237474"/>
              <a:gd name="connsiteX85" fmla="*/ 7031309 w 12192000"/>
              <a:gd name="connsiteY85" fmla="*/ 1619451 h 2237474"/>
              <a:gd name="connsiteX86" fmla="*/ 6999084 w 12192000"/>
              <a:gd name="connsiteY86" fmla="*/ 1634317 h 2237474"/>
              <a:gd name="connsiteX87" fmla="*/ 6992107 w 12192000"/>
              <a:gd name="connsiteY87" fmla="*/ 1636860 h 2237474"/>
              <a:gd name="connsiteX88" fmla="*/ 6991765 w 12192000"/>
              <a:gd name="connsiteY88" fmla="*/ 1636725 h 2237474"/>
              <a:gd name="connsiteX89" fmla="*/ 6983996 w 12192000"/>
              <a:gd name="connsiteY89" fmla="*/ 1639040 h 2237474"/>
              <a:gd name="connsiteX90" fmla="*/ 6979383 w 12192000"/>
              <a:gd name="connsiteY90" fmla="*/ 1641496 h 2237474"/>
              <a:gd name="connsiteX91" fmla="*/ 6900177 w 12192000"/>
              <a:gd name="connsiteY91" fmla="*/ 1636016 h 2237474"/>
              <a:gd name="connsiteX92" fmla="*/ 6795372 w 12192000"/>
              <a:gd name="connsiteY92" fmla="*/ 1644845 h 2237474"/>
              <a:gd name="connsiteX93" fmla="*/ 6692251 w 12192000"/>
              <a:gd name="connsiteY93" fmla="*/ 1656357 h 2237474"/>
              <a:gd name="connsiteX94" fmla="*/ 6655235 w 12192000"/>
              <a:gd name="connsiteY94" fmla="*/ 1661869 h 2237474"/>
              <a:gd name="connsiteX95" fmla="*/ 6587857 w 12192000"/>
              <a:gd name="connsiteY95" fmla="*/ 1665769 h 2237474"/>
              <a:gd name="connsiteX96" fmla="*/ 6554894 w 12192000"/>
              <a:gd name="connsiteY96" fmla="*/ 1664428 h 2237474"/>
              <a:gd name="connsiteX97" fmla="*/ 6551579 w 12192000"/>
              <a:gd name="connsiteY97" fmla="*/ 1662213 h 2237474"/>
              <a:gd name="connsiteX98" fmla="*/ 6545693 w 12192000"/>
              <a:gd name="connsiteY98" fmla="*/ 1661776 h 2237474"/>
              <a:gd name="connsiteX99" fmla="*/ 6530561 w 12192000"/>
              <a:gd name="connsiteY99" fmla="*/ 1664619 h 2237474"/>
              <a:gd name="connsiteX100" fmla="*/ 6525028 w 12192000"/>
              <a:gd name="connsiteY100" fmla="*/ 1666354 h 2237474"/>
              <a:gd name="connsiteX101" fmla="*/ 6516595 w 12192000"/>
              <a:gd name="connsiteY101" fmla="*/ 1667475 h 2237474"/>
              <a:gd name="connsiteX102" fmla="*/ 6516340 w 12192000"/>
              <a:gd name="connsiteY102" fmla="*/ 1667291 h 2237474"/>
              <a:gd name="connsiteX103" fmla="*/ 6508541 w 12192000"/>
              <a:gd name="connsiteY103" fmla="*/ 1668757 h 2237474"/>
              <a:gd name="connsiteX104" fmla="*/ 6471012 w 12192000"/>
              <a:gd name="connsiteY104" fmla="*/ 1678604 h 2237474"/>
              <a:gd name="connsiteX105" fmla="*/ 6415265 w 12192000"/>
              <a:gd name="connsiteY105" fmla="*/ 1665317 h 2237474"/>
              <a:gd name="connsiteX106" fmla="*/ 6393343 w 12192000"/>
              <a:gd name="connsiteY106" fmla="*/ 1664672 h 2237474"/>
              <a:gd name="connsiteX107" fmla="*/ 6380457 w 12192000"/>
              <a:gd name="connsiteY107" fmla="*/ 1662376 h 2237474"/>
              <a:gd name="connsiteX108" fmla="*/ 6280959 w 12192000"/>
              <a:gd name="connsiteY108" fmla="*/ 1689329 h 2237474"/>
              <a:gd name="connsiteX109" fmla="*/ 6266765 w 12192000"/>
              <a:gd name="connsiteY109" fmla="*/ 1695560 h 2237474"/>
              <a:gd name="connsiteX110" fmla="*/ 6098321 w 12192000"/>
              <a:gd name="connsiteY110" fmla="*/ 1721646 h 2237474"/>
              <a:gd name="connsiteX111" fmla="*/ 5880652 w 12192000"/>
              <a:gd name="connsiteY111" fmla="*/ 1779643 h 2237474"/>
              <a:gd name="connsiteX112" fmla="*/ 5785959 w 12192000"/>
              <a:gd name="connsiteY112" fmla="*/ 1775307 h 2237474"/>
              <a:gd name="connsiteX113" fmla="*/ 5643534 w 12192000"/>
              <a:gd name="connsiteY113" fmla="*/ 1802919 h 2237474"/>
              <a:gd name="connsiteX114" fmla="*/ 5518799 w 12192000"/>
              <a:gd name="connsiteY114" fmla="*/ 1818312 h 2237474"/>
              <a:gd name="connsiteX115" fmla="*/ 5505014 w 12192000"/>
              <a:gd name="connsiteY115" fmla="*/ 1819259 h 2237474"/>
              <a:gd name="connsiteX116" fmla="*/ 5453307 w 12192000"/>
              <a:gd name="connsiteY116" fmla="*/ 1815450 h 2237474"/>
              <a:gd name="connsiteX117" fmla="*/ 5364192 w 12192000"/>
              <a:gd name="connsiteY117" fmla="*/ 1826074 h 2237474"/>
              <a:gd name="connsiteX118" fmla="*/ 5350380 w 12192000"/>
              <a:gd name="connsiteY118" fmla="*/ 1830891 h 2237474"/>
              <a:gd name="connsiteX119" fmla="*/ 5259633 w 12192000"/>
              <a:gd name="connsiteY119" fmla="*/ 1837160 h 2237474"/>
              <a:gd name="connsiteX120" fmla="*/ 5197513 w 12192000"/>
              <a:gd name="connsiteY120" fmla="*/ 1844718 h 2237474"/>
              <a:gd name="connsiteX121" fmla="*/ 5184170 w 12192000"/>
              <a:gd name="connsiteY121" fmla="*/ 1849402 h 2237474"/>
              <a:gd name="connsiteX122" fmla="*/ 5168852 w 12192000"/>
              <a:gd name="connsiteY122" fmla="*/ 1844846 h 2237474"/>
              <a:gd name="connsiteX123" fmla="*/ 5164370 w 12192000"/>
              <a:gd name="connsiteY123" fmla="*/ 1840597 h 2237474"/>
              <a:gd name="connsiteX124" fmla="*/ 5114927 w 12192000"/>
              <a:gd name="connsiteY124" fmla="*/ 1847827 h 2237474"/>
              <a:gd name="connsiteX125" fmla="*/ 5108970 w 12192000"/>
              <a:gd name="connsiteY125" fmla="*/ 1847935 h 2237474"/>
              <a:gd name="connsiteX126" fmla="*/ 5067961 w 12192000"/>
              <a:gd name="connsiteY126" fmla="*/ 1845917 h 2237474"/>
              <a:gd name="connsiteX127" fmla="*/ 5007075 w 12192000"/>
              <a:gd name="connsiteY127" fmla="*/ 1838626 h 2237474"/>
              <a:gd name="connsiteX128" fmla="*/ 4944087 w 12192000"/>
              <a:gd name="connsiteY128" fmla="*/ 1823332 h 2237474"/>
              <a:gd name="connsiteX129" fmla="*/ 4907662 w 12192000"/>
              <a:gd name="connsiteY129" fmla="*/ 1816900 h 2237474"/>
              <a:gd name="connsiteX130" fmla="*/ 4882386 w 12192000"/>
              <a:gd name="connsiteY130" fmla="*/ 1809844 h 2237474"/>
              <a:gd name="connsiteX131" fmla="*/ 4811440 w 12192000"/>
              <a:gd name="connsiteY131" fmla="*/ 1804655 h 2237474"/>
              <a:gd name="connsiteX132" fmla="*/ 4691075 w 12192000"/>
              <a:gd name="connsiteY132" fmla="*/ 1801389 h 2237474"/>
              <a:gd name="connsiteX133" fmla="*/ 4647449 w 12192000"/>
              <a:gd name="connsiteY133" fmla="*/ 1793181 h 2237474"/>
              <a:gd name="connsiteX134" fmla="*/ 4611738 w 12192000"/>
              <a:gd name="connsiteY134" fmla="*/ 1776964 h 2237474"/>
              <a:gd name="connsiteX135" fmla="*/ 4560070 w 12192000"/>
              <a:gd name="connsiteY135" fmla="*/ 1785640 h 2237474"/>
              <a:gd name="connsiteX136" fmla="*/ 4536503 w 12192000"/>
              <a:gd name="connsiteY136" fmla="*/ 1785334 h 2237474"/>
              <a:gd name="connsiteX137" fmla="*/ 4513724 w 12192000"/>
              <a:gd name="connsiteY137" fmla="*/ 1791996 h 2237474"/>
              <a:gd name="connsiteX138" fmla="*/ 4459810 w 12192000"/>
              <a:gd name="connsiteY138" fmla="*/ 1797886 h 2237474"/>
              <a:gd name="connsiteX139" fmla="*/ 4379064 w 12192000"/>
              <a:gd name="connsiteY139" fmla="*/ 1817177 h 2237474"/>
              <a:gd name="connsiteX140" fmla="*/ 4319209 w 12192000"/>
              <a:gd name="connsiteY140" fmla="*/ 1834833 h 2237474"/>
              <a:gd name="connsiteX141" fmla="*/ 4306907 w 12192000"/>
              <a:gd name="connsiteY141" fmla="*/ 1841641 h 2237474"/>
              <a:gd name="connsiteX142" fmla="*/ 4290981 w 12192000"/>
              <a:gd name="connsiteY142" fmla="*/ 1839677 h 2237474"/>
              <a:gd name="connsiteX143" fmla="*/ 4285792 w 12192000"/>
              <a:gd name="connsiteY143" fmla="*/ 1836231 h 2237474"/>
              <a:gd name="connsiteX144" fmla="*/ 4238372 w 12192000"/>
              <a:gd name="connsiteY144" fmla="*/ 1851480 h 2237474"/>
              <a:gd name="connsiteX145" fmla="*/ 4232517 w 12192000"/>
              <a:gd name="connsiteY145" fmla="*/ 1852567 h 2237474"/>
              <a:gd name="connsiteX146" fmla="*/ 4191732 w 12192000"/>
              <a:gd name="connsiteY146" fmla="*/ 1857328 h 2237474"/>
              <a:gd name="connsiteX147" fmla="*/ 4065532 w 12192000"/>
              <a:gd name="connsiteY147" fmla="*/ 1855477 h 2237474"/>
              <a:gd name="connsiteX148" fmla="*/ 4028460 w 12192000"/>
              <a:gd name="connsiteY148" fmla="*/ 1855137 h 2237474"/>
              <a:gd name="connsiteX149" fmla="*/ 4002267 w 12192000"/>
              <a:gd name="connsiteY149" fmla="*/ 1852352 h 2237474"/>
              <a:gd name="connsiteX150" fmla="*/ 3931396 w 12192000"/>
              <a:gd name="connsiteY150" fmla="*/ 1858915 h 2237474"/>
              <a:gd name="connsiteX151" fmla="*/ 3812162 w 12192000"/>
              <a:gd name="connsiteY151" fmla="*/ 1875501 h 2237474"/>
              <a:gd name="connsiteX152" fmla="*/ 3767672 w 12192000"/>
              <a:gd name="connsiteY152" fmla="*/ 1874600 h 2237474"/>
              <a:gd name="connsiteX153" fmla="*/ 3764741 w 12192000"/>
              <a:gd name="connsiteY153" fmla="*/ 1869433 h 2237474"/>
              <a:gd name="connsiteX154" fmla="*/ 3751332 w 12192000"/>
              <a:gd name="connsiteY154" fmla="*/ 1869854 h 2237474"/>
              <a:gd name="connsiteX155" fmla="*/ 3748155 w 12192000"/>
              <a:gd name="connsiteY155" fmla="*/ 1868903 h 2237474"/>
              <a:gd name="connsiteX156" fmla="*/ 3729530 w 12192000"/>
              <a:gd name="connsiteY156" fmla="*/ 1864513 h 2237474"/>
              <a:gd name="connsiteX157" fmla="*/ 3680177 w 12192000"/>
              <a:gd name="connsiteY157" fmla="*/ 1881552 h 2237474"/>
              <a:gd name="connsiteX158" fmla="*/ 3567259 w 12192000"/>
              <a:gd name="connsiteY158" fmla="*/ 1893482 h 2237474"/>
              <a:gd name="connsiteX159" fmla="*/ 3405770 w 12192000"/>
              <a:gd name="connsiteY159" fmla="*/ 1904591 h 2237474"/>
              <a:gd name="connsiteX160" fmla="*/ 3280097 w 12192000"/>
              <a:gd name="connsiteY160" fmla="*/ 1919610 h 2237474"/>
              <a:gd name="connsiteX161" fmla="*/ 3123424 w 12192000"/>
              <a:gd name="connsiteY161" fmla="*/ 1952930 h 2237474"/>
              <a:gd name="connsiteX162" fmla="*/ 3009910 w 12192000"/>
              <a:gd name="connsiteY162" fmla="*/ 1957866 h 2237474"/>
              <a:gd name="connsiteX163" fmla="*/ 2995934 w 12192000"/>
              <a:gd name="connsiteY163" fmla="*/ 1967085 h 2237474"/>
              <a:gd name="connsiteX164" fmla="*/ 2980071 w 12192000"/>
              <a:gd name="connsiteY164" fmla="*/ 1972988 h 2237474"/>
              <a:gd name="connsiteX165" fmla="*/ 2978094 w 12192000"/>
              <a:gd name="connsiteY165" fmla="*/ 1972369 h 2237474"/>
              <a:gd name="connsiteX166" fmla="*/ 2942858 w 12192000"/>
              <a:gd name="connsiteY166" fmla="*/ 1981367 h 2237474"/>
              <a:gd name="connsiteX167" fmla="*/ 2875436 w 12192000"/>
              <a:gd name="connsiteY167" fmla="*/ 1996977 h 2237474"/>
              <a:gd name="connsiteX168" fmla="*/ 2874892 w 12192000"/>
              <a:gd name="connsiteY168" fmla="*/ 1996085 h 2237474"/>
              <a:gd name="connsiteX169" fmla="*/ 2864145 w 12192000"/>
              <a:gd name="connsiteY169" fmla="*/ 1994061 h 2237474"/>
              <a:gd name="connsiteX170" fmla="*/ 2843662 w 12192000"/>
              <a:gd name="connsiteY170" fmla="*/ 1992498 h 2237474"/>
              <a:gd name="connsiteX171" fmla="*/ 2796128 w 12192000"/>
              <a:gd name="connsiteY171" fmla="*/ 1976403 h 2237474"/>
              <a:gd name="connsiteX172" fmla="*/ 2756784 w 12192000"/>
              <a:gd name="connsiteY172" fmla="*/ 1985116 h 2237474"/>
              <a:gd name="connsiteX173" fmla="*/ 2748833 w 12192000"/>
              <a:gd name="connsiteY173" fmla="*/ 1986323 h 2237474"/>
              <a:gd name="connsiteX174" fmla="*/ 2748661 w 12192000"/>
              <a:gd name="connsiteY174" fmla="*/ 1986122 h 2237474"/>
              <a:gd name="connsiteX175" fmla="*/ 2740251 w 12192000"/>
              <a:gd name="connsiteY175" fmla="*/ 1986946 h 2237474"/>
              <a:gd name="connsiteX176" fmla="*/ 2718916 w 12192000"/>
              <a:gd name="connsiteY176" fmla="*/ 1990867 h 2237474"/>
              <a:gd name="connsiteX177" fmla="*/ 2713522 w 12192000"/>
              <a:gd name="connsiteY177" fmla="*/ 1990173 h 2237474"/>
              <a:gd name="connsiteX178" fmla="*/ 2680597 w 12192000"/>
              <a:gd name="connsiteY178" fmla="*/ 1984996 h 2237474"/>
              <a:gd name="connsiteX179" fmla="*/ 2578178 w 12192000"/>
              <a:gd name="connsiteY179" fmla="*/ 1990531 h 2237474"/>
              <a:gd name="connsiteX180" fmla="*/ 2476147 w 12192000"/>
              <a:gd name="connsiteY180" fmla="*/ 1998305 h 2237474"/>
              <a:gd name="connsiteX181" fmla="*/ 2373568 w 12192000"/>
              <a:gd name="connsiteY181" fmla="*/ 2003219 h 2237474"/>
              <a:gd name="connsiteX182" fmla="*/ 2321399 w 12192000"/>
              <a:gd name="connsiteY182" fmla="*/ 1989467 h 2237474"/>
              <a:gd name="connsiteX183" fmla="*/ 2315525 w 12192000"/>
              <a:gd name="connsiteY183" fmla="*/ 1989708 h 2237474"/>
              <a:gd name="connsiteX184" fmla="*/ 2300792 w 12192000"/>
              <a:gd name="connsiteY184" fmla="*/ 1994290 h 2237474"/>
              <a:gd name="connsiteX185" fmla="*/ 2295469 w 12192000"/>
              <a:gd name="connsiteY185" fmla="*/ 1996659 h 2237474"/>
              <a:gd name="connsiteX186" fmla="*/ 2287219 w 12192000"/>
              <a:gd name="connsiteY186" fmla="*/ 1998750 h 2237474"/>
              <a:gd name="connsiteX187" fmla="*/ 2286948 w 12192000"/>
              <a:gd name="connsiteY187" fmla="*/ 1998596 h 2237474"/>
              <a:gd name="connsiteX188" fmla="*/ 2243069 w 12192000"/>
              <a:gd name="connsiteY188" fmla="*/ 2015111 h 2237474"/>
              <a:gd name="connsiteX189" fmla="*/ 2186609 w 12192000"/>
              <a:gd name="connsiteY189" fmla="*/ 2008263 h 2237474"/>
              <a:gd name="connsiteX190" fmla="*/ 2164831 w 12192000"/>
              <a:gd name="connsiteY190" fmla="*/ 2010143 h 2237474"/>
              <a:gd name="connsiteX191" fmla="*/ 2152836 w 12192000"/>
              <a:gd name="connsiteY191" fmla="*/ 2010048 h 2237474"/>
              <a:gd name="connsiteX192" fmla="*/ 2117102 w 12192000"/>
              <a:gd name="connsiteY192" fmla="*/ 2023004 h 2237474"/>
              <a:gd name="connsiteX193" fmla="*/ 2111935 w 12192000"/>
              <a:gd name="connsiteY193" fmla="*/ 2023163 h 2237474"/>
              <a:gd name="connsiteX194" fmla="*/ 2089991 w 12192000"/>
              <a:gd name="connsiteY194" fmla="*/ 2034193 h 2237474"/>
              <a:gd name="connsiteX195" fmla="*/ 2058061 w 12192000"/>
              <a:gd name="connsiteY195" fmla="*/ 2047942 h 2237474"/>
              <a:gd name="connsiteX196" fmla="*/ 2055737 w 12192000"/>
              <a:gd name="connsiteY196" fmla="*/ 2047704 h 2237474"/>
              <a:gd name="connsiteX197" fmla="*/ 2042244 w 12192000"/>
              <a:gd name="connsiteY197" fmla="*/ 2055560 h 2237474"/>
              <a:gd name="connsiteX198" fmla="*/ 1976224 w 12192000"/>
              <a:gd name="connsiteY198" fmla="*/ 2074257 h 2237474"/>
              <a:gd name="connsiteX199" fmla="*/ 1877728 w 12192000"/>
              <a:gd name="connsiteY199" fmla="*/ 2101004 h 2237474"/>
              <a:gd name="connsiteX200" fmla="*/ 1759056 w 12192000"/>
              <a:gd name="connsiteY200" fmla="*/ 2125608 h 2237474"/>
              <a:gd name="connsiteX201" fmla="*/ 1637948 w 12192000"/>
              <a:gd name="connsiteY201" fmla="*/ 2172597 h 2237474"/>
              <a:gd name="connsiteX202" fmla="*/ 1434549 w 12192000"/>
              <a:gd name="connsiteY202" fmla="*/ 2234522 h 2237474"/>
              <a:gd name="connsiteX203" fmla="*/ 1398481 w 12192000"/>
              <a:gd name="connsiteY203" fmla="*/ 2237074 h 2237474"/>
              <a:gd name="connsiteX204" fmla="*/ 1398407 w 12192000"/>
              <a:gd name="connsiteY204" fmla="*/ 2237095 h 2237474"/>
              <a:gd name="connsiteX205" fmla="*/ 1370962 w 12192000"/>
              <a:gd name="connsiteY205" fmla="*/ 2237474 h 2237474"/>
              <a:gd name="connsiteX206" fmla="*/ 1356367 w 12192000"/>
              <a:gd name="connsiteY206" fmla="*/ 2235089 h 2237474"/>
              <a:gd name="connsiteX207" fmla="*/ 1324828 w 12192000"/>
              <a:gd name="connsiteY207" fmla="*/ 2231968 h 2237474"/>
              <a:gd name="connsiteX208" fmla="*/ 1297744 w 12192000"/>
              <a:gd name="connsiteY208" fmla="*/ 2235849 h 2237474"/>
              <a:gd name="connsiteX209" fmla="*/ 1286236 w 12192000"/>
              <a:gd name="connsiteY209" fmla="*/ 2233135 h 2237474"/>
              <a:gd name="connsiteX210" fmla="*/ 1283504 w 12192000"/>
              <a:gd name="connsiteY210" fmla="*/ 2233797 h 2237474"/>
              <a:gd name="connsiteX211" fmla="*/ 1279765 w 12192000"/>
              <a:gd name="connsiteY211" fmla="*/ 2229639 h 2237474"/>
              <a:gd name="connsiteX212" fmla="*/ 1195347 w 12192000"/>
              <a:gd name="connsiteY212" fmla="*/ 2212354 h 2237474"/>
              <a:gd name="connsiteX213" fmla="*/ 970251 w 12192000"/>
              <a:gd name="connsiteY213" fmla="*/ 2221029 h 2237474"/>
              <a:gd name="connsiteX214" fmla="*/ 812914 w 12192000"/>
              <a:gd name="connsiteY214" fmla="*/ 2202752 h 2237474"/>
              <a:gd name="connsiteX215" fmla="*/ 800195 w 12192000"/>
              <a:gd name="connsiteY215" fmla="*/ 2209407 h 2237474"/>
              <a:gd name="connsiteX216" fmla="*/ 784978 w 12192000"/>
              <a:gd name="connsiteY216" fmla="*/ 2212360 h 2237474"/>
              <a:gd name="connsiteX217" fmla="*/ 681987 w 12192000"/>
              <a:gd name="connsiteY217" fmla="*/ 2216757 h 2237474"/>
              <a:gd name="connsiteX218" fmla="*/ 669923 w 12192000"/>
              <a:gd name="connsiteY218" fmla="*/ 2211682 h 2237474"/>
              <a:gd name="connsiteX219" fmla="*/ 648680 w 12192000"/>
              <a:gd name="connsiteY219" fmla="*/ 2206229 h 2237474"/>
              <a:gd name="connsiteX220" fmla="*/ 597225 w 12192000"/>
              <a:gd name="connsiteY220" fmla="*/ 2180999 h 2237474"/>
              <a:gd name="connsiteX221" fmla="*/ 558449 w 12192000"/>
              <a:gd name="connsiteY221" fmla="*/ 2182346 h 2237474"/>
              <a:gd name="connsiteX222" fmla="*/ 550517 w 12192000"/>
              <a:gd name="connsiteY222" fmla="*/ 2182060 h 2237474"/>
              <a:gd name="connsiteX223" fmla="*/ 550309 w 12192000"/>
              <a:gd name="connsiteY223" fmla="*/ 2181825 h 2237474"/>
              <a:gd name="connsiteX224" fmla="*/ 541836 w 12192000"/>
              <a:gd name="connsiteY224" fmla="*/ 2181063 h 2237474"/>
              <a:gd name="connsiteX225" fmla="*/ 536057 w 12192000"/>
              <a:gd name="connsiteY225" fmla="*/ 2181537 h 2237474"/>
              <a:gd name="connsiteX226" fmla="*/ 520671 w 12192000"/>
              <a:gd name="connsiteY226" fmla="*/ 2180980 h 2237474"/>
              <a:gd name="connsiteX227" fmla="*/ 515024 w 12192000"/>
              <a:gd name="connsiteY227" fmla="*/ 2179258 h 2237474"/>
              <a:gd name="connsiteX228" fmla="*/ 512278 w 12192000"/>
              <a:gd name="connsiteY228" fmla="*/ 2176369 h 2237474"/>
              <a:gd name="connsiteX229" fmla="*/ 480419 w 12192000"/>
              <a:gd name="connsiteY229" fmla="*/ 2167807 h 2237474"/>
              <a:gd name="connsiteX230" fmla="*/ 413835 w 12192000"/>
              <a:gd name="connsiteY230" fmla="*/ 2156783 h 2237474"/>
              <a:gd name="connsiteX231" fmla="*/ 376513 w 12192000"/>
              <a:gd name="connsiteY231" fmla="*/ 2154014 h 2237474"/>
              <a:gd name="connsiteX232" fmla="*/ 273386 w 12192000"/>
              <a:gd name="connsiteY232" fmla="*/ 2142551 h 2237474"/>
              <a:gd name="connsiteX233" fmla="*/ 169207 w 12192000"/>
              <a:gd name="connsiteY233" fmla="*/ 2128100 h 2237474"/>
              <a:gd name="connsiteX234" fmla="*/ 93149 w 12192000"/>
              <a:gd name="connsiteY234" fmla="*/ 2105324 h 2237474"/>
              <a:gd name="connsiteX235" fmla="*/ 88109 w 12192000"/>
              <a:gd name="connsiteY235" fmla="*/ 2106704 h 2237474"/>
              <a:gd name="connsiteX236" fmla="*/ 80022 w 12192000"/>
              <a:gd name="connsiteY236" fmla="*/ 2107254 h 2237474"/>
              <a:gd name="connsiteX237" fmla="*/ 79717 w 12192000"/>
              <a:gd name="connsiteY237" fmla="*/ 2107046 h 2237474"/>
              <a:gd name="connsiteX238" fmla="*/ 72352 w 12192000"/>
              <a:gd name="connsiteY238" fmla="*/ 2107991 h 2237474"/>
              <a:gd name="connsiteX239" fmla="*/ 37645 w 12192000"/>
              <a:gd name="connsiteY239" fmla="*/ 2115401 h 2237474"/>
              <a:gd name="connsiteX240" fmla="*/ 4572 w 12192000"/>
              <a:gd name="connsiteY240" fmla="*/ 2111091 h 2237474"/>
              <a:gd name="connsiteX241" fmla="*/ 0 w 12192000"/>
              <a:gd name="connsiteY241" fmla="*/ 2110468 h 2237474"/>
              <a:gd name="connsiteX242" fmla="*/ 0 w 12192000"/>
              <a:gd name="connsiteY242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154948 w 12192000"/>
              <a:gd name="connsiteY4" fmla="*/ 762731 h 2237474"/>
              <a:gd name="connsiteX5" fmla="*/ 12047364 w 12192000"/>
              <a:gd name="connsiteY5" fmla="*/ 749662 h 2237474"/>
              <a:gd name="connsiteX6" fmla="*/ 11890686 w 12192000"/>
              <a:gd name="connsiteY6" fmla="*/ 732766 h 2237474"/>
              <a:gd name="connsiteX7" fmla="*/ 11782413 w 12192000"/>
              <a:gd name="connsiteY7" fmla="*/ 769868 h 2237474"/>
              <a:gd name="connsiteX8" fmla="*/ 11649954 w 12192000"/>
              <a:gd name="connsiteY8" fmla="*/ 749628 h 2237474"/>
              <a:gd name="connsiteX9" fmla="*/ 11560424 w 12192000"/>
              <a:gd name="connsiteY9" fmla="*/ 748017 h 2237474"/>
              <a:gd name="connsiteX10" fmla="*/ 11358455 w 12192000"/>
              <a:gd name="connsiteY10" fmla="*/ 747593 h 2237474"/>
              <a:gd name="connsiteX11" fmla="*/ 11165209 w 12192000"/>
              <a:gd name="connsiteY11" fmla="*/ 748852 h 2237474"/>
              <a:gd name="connsiteX12" fmla="*/ 11058755 w 12192000"/>
              <a:gd name="connsiteY12" fmla="*/ 749617 h 2237474"/>
              <a:gd name="connsiteX13" fmla="*/ 10884013 w 12192000"/>
              <a:gd name="connsiteY13" fmla="*/ 760728 h 2237474"/>
              <a:gd name="connsiteX14" fmla="*/ 10834688 w 12192000"/>
              <a:gd name="connsiteY14" fmla="*/ 757726 h 2237474"/>
              <a:gd name="connsiteX15" fmla="*/ 10805004 w 12192000"/>
              <a:gd name="connsiteY15" fmla="*/ 757573 h 2237474"/>
              <a:gd name="connsiteX16" fmla="*/ 10739478 w 12192000"/>
              <a:gd name="connsiteY16" fmla="*/ 776841 h 2237474"/>
              <a:gd name="connsiteX17" fmla="*/ 10458762 w 12192000"/>
              <a:gd name="connsiteY17" fmla="*/ 755400 h 2237474"/>
              <a:gd name="connsiteX18" fmla="*/ 10246919 w 12192000"/>
              <a:gd name="connsiteY18" fmla="*/ 769960 h 2237474"/>
              <a:gd name="connsiteX19" fmla="*/ 10167995 w 12192000"/>
              <a:gd name="connsiteY19" fmla="*/ 760843 h 2237474"/>
              <a:gd name="connsiteX20" fmla="*/ 9997044 w 12192000"/>
              <a:gd name="connsiteY20" fmla="*/ 780129 h 2237474"/>
              <a:gd name="connsiteX21" fmla="*/ 9943887 w 12192000"/>
              <a:gd name="connsiteY21" fmla="*/ 804141 h 2237474"/>
              <a:gd name="connsiteX22" fmla="*/ 9918248 w 12192000"/>
              <a:gd name="connsiteY22" fmla="*/ 816628 h 2237474"/>
              <a:gd name="connsiteX23" fmla="*/ 9836148 w 12192000"/>
              <a:gd name="connsiteY23" fmla="*/ 858312 h 2237474"/>
              <a:gd name="connsiteX24" fmla="*/ 9823800 w 12192000"/>
              <a:gd name="connsiteY24" fmla="*/ 866604 h 2237474"/>
              <a:gd name="connsiteX25" fmla="*/ 9794684 w 12192000"/>
              <a:gd name="connsiteY25" fmla="*/ 864509 h 2237474"/>
              <a:gd name="connsiteX26" fmla="*/ 9778288 w 12192000"/>
              <a:gd name="connsiteY26" fmla="*/ 854362 h 2237474"/>
              <a:gd name="connsiteX27" fmla="*/ 9773886 w 12192000"/>
              <a:gd name="connsiteY27" fmla="*/ 857543 h 2237474"/>
              <a:gd name="connsiteX28" fmla="*/ 9761459 w 12192000"/>
              <a:gd name="connsiteY28" fmla="*/ 862394 h 2237474"/>
              <a:gd name="connsiteX29" fmla="*/ 9705768 w 12192000"/>
              <a:gd name="connsiteY29" fmla="*/ 894610 h 2237474"/>
              <a:gd name="connsiteX30" fmla="*/ 9683005 w 12192000"/>
              <a:gd name="connsiteY30" fmla="*/ 894128 h 2237474"/>
              <a:gd name="connsiteX31" fmla="*/ 9594438 w 12192000"/>
              <a:gd name="connsiteY31" fmla="*/ 919051 h 2237474"/>
              <a:gd name="connsiteX32" fmla="*/ 9577033 w 12192000"/>
              <a:gd name="connsiteY32" fmla="*/ 922857 h 2237474"/>
              <a:gd name="connsiteX33" fmla="*/ 9544189 w 12192000"/>
              <a:gd name="connsiteY33" fmla="*/ 938966 h 2237474"/>
              <a:gd name="connsiteX34" fmla="*/ 9534048 w 12192000"/>
              <a:gd name="connsiteY34" fmla="*/ 940158 h 2237474"/>
              <a:gd name="connsiteX35" fmla="*/ 9500499 w 12192000"/>
              <a:gd name="connsiteY35" fmla="*/ 954680 h 2237474"/>
              <a:gd name="connsiteX36" fmla="*/ 9428195 w 12192000"/>
              <a:gd name="connsiteY36" fmla="*/ 986225 h 2237474"/>
              <a:gd name="connsiteX37" fmla="*/ 9410017 w 12192000"/>
              <a:gd name="connsiteY37" fmla="*/ 993931 h 2237474"/>
              <a:gd name="connsiteX38" fmla="*/ 9392919 w 12192000"/>
              <a:gd name="connsiteY38" fmla="*/ 994656 h 2237474"/>
              <a:gd name="connsiteX39" fmla="*/ 9301293 w 12192000"/>
              <a:gd name="connsiteY39" fmla="*/ 1011593 h 2237474"/>
              <a:gd name="connsiteX40" fmla="*/ 9278619 w 12192000"/>
              <a:gd name="connsiteY40" fmla="*/ 1011878 h 2237474"/>
              <a:gd name="connsiteX41" fmla="*/ 9268019 w 12192000"/>
              <a:gd name="connsiteY41" fmla="*/ 1007442 h 2237474"/>
              <a:gd name="connsiteX42" fmla="*/ 9234662 w 12192000"/>
              <a:gd name="connsiteY42" fmla="*/ 1023056 h 2237474"/>
              <a:gd name="connsiteX43" fmla="*/ 9181033 w 12192000"/>
              <a:gd name="connsiteY43" fmla="*/ 1037921 h 2237474"/>
              <a:gd name="connsiteX44" fmla="*/ 9155969 w 12192000"/>
              <a:gd name="connsiteY44" fmla="*/ 1046804 h 2237474"/>
              <a:gd name="connsiteX45" fmla="*/ 9133985 w 12192000"/>
              <a:gd name="connsiteY45" fmla="*/ 1046450 h 2237474"/>
              <a:gd name="connsiteX46" fmla="*/ 9012987 w 12192000"/>
              <a:gd name="connsiteY46" fmla="*/ 1061986 h 2237474"/>
              <a:gd name="connsiteX47" fmla="*/ 8968445 w 12192000"/>
              <a:gd name="connsiteY47" fmla="*/ 1052169 h 2237474"/>
              <a:gd name="connsiteX48" fmla="*/ 8958984 w 12192000"/>
              <a:gd name="connsiteY48" fmla="*/ 1057212 h 2237474"/>
              <a:gd name="connsiteX49" fmla="*/ 8886001 w 12192000"/>
              <a:gd name="connsiteY49" fmla="*/ 1067468 h 2237474"/>
              <a:gd name="connsiteX50" fmla="*/ 8838610 w 12192000"/>
              <a:gd name="connsiteY50" fmla="*/ 1075091 h 2237474"/>
              <a:gd name="connsiteX51" fmla="*/ 8750383 w 12192000"/>
              <a:gd name="connsiteY51" fmla="*/ 1097387 h 2237474"/>
              <a:gd name="connsiteX52" fmla="*/ 8697365 w 12192000"/>
              <a:gd name="connsiteY52" fmla="*/ 1105869 h 2237474"/>
              <a:gd name="connsiteX53" fmla="*/ 8665605 w 12192000"/>
              <a:gd name="connsiteY53" fmla="*/ 1110791 h 2237474"/>
              <a:gd name="connsiteX54" fmla="*/ 8584946 w 12192000"/>
              <a:gd name="connsiteY54" fmla="*/ 1135226 h 2237474"/>
              <a:gd name="connsiteX55" fmla="*/ 8460755 w 12192000"/>
              <a:gd name="connsiteY55" fmla="*/ 1203427 h 2237474"/>
              <a:gd name="connsiteX56" fmla="*/ 8419755 w 12192000"/>
              <a:gd name="connsiteY56" fmla="*/ 1216260 h 2237474"/>
              <a:gd name="connsiteX57" fmla="*/ 8411626 w 12192000"/>
              <a:gd name="connsiteY57" fmla="*/ 1214397 h 2237474"/>
              <a:gd name="connsiteX58" fmla="*/ 8363469 w 12192000"/>
              <a:gd name="connsiteY58" fmla="*/ 1246658 h 2237474"/>
              <a:gd name="connsiteX59" fmla="*/ 8275497 w 12192000"/>
              <a:gd name="connsiteY59" fmla="*/ 1264396 h 2237474"/>
              <a:gd name="connsiteX60" fmla="*/ 8206287 w 12192000"/>
              <a:gd name="connsiteY60" fmla="*/ 1273060 h 2237474"/>
              <a:gd name="connsiteX61" fmla="*/ 8168705 w 12192000"/>
              <a:gd name="connsiteY61" fmla="*/ 1279956 h 2237474"/>
              <a:gd name="connsiteX62" fmla="*/ 8139997 w 12192000"/>
              <a:gd name="connsiteY62" fmla="*/ 1282713 h 2237474"/>
              <a:gd name="connsiteX63" fmla="*/ 8074238 w 12192000"/>
              <a:gd name="connsiteY63" fmla="*/ 1301895 h 2237474"/>
              <a:gd name="connsiteX64" fmla="*/ 7968292 w 12192000"/>
              <a:gd name="connsiteY64" fmla="*/ 1338779 h 2237474"/>
              <a:gd name="connsiteX65" fmla="*/ 7945122 w 12192000"/>
              <a:gd name="connsiteY65" fmla="*/ 1345477 h 2237474"/>
              <a:gd name="connsiteX66" fmla="*/ 7922771 w 12192000"/>
              <a:gd name="connsiteY66" fmla="*/ 1346645 h 2237474"/>
              <a:gd name="connsiteX67" fmla="*/ 7915461 w 12192000"/>
              <a:gd name="connsiteY67" fmla="*/ 1342919 h 2237474"/>
              <a:gd name="connsiteX68" fmla="*/ 7902328 w 12192000"/>
              <a:gd name="connsiteY68" fmla="*/ 1345865 h 2237474"/>
              <a:gd name="connsiteX69" fmla="*/ 7898322 w 12192000"/>
              <a:gd name="connsiteY69" fmla="*/ 1345689 h 2237474"/>
              <a:gd name="connsiteX70" fmla="*/ 7875879 w 12192000"/>
              <a:gd name="connsiteY70" fmla="*/ 1345646 h 2237474"/>
              <a:gd name="connsiteX71" fmla="*/ 7840612 w 12192000"/>
              <a:gd name="connsiteY71" fmla="*/ 1369373 h 2237474"/>
              <a:gd name="connsiteX72" fmla="*/ 7786819 w 12192000"/>
              <a:gd name="connsiteY72" fmla="*/ 1378970 h 2237474"/>
              <a:gd name="connsiteX73" fmla="*/ 7548172 w 12192000"/>
              <a:gd name="connsiteY73" fmla="*/ 1417460 h 2237474"/>
              <a:gd name="connsiteX74" fmla="*/ 7483437 w 12192000"/>
              <a:gd name="connsiteY74" fmla="*/ 1478152 h 2237474"/>
              <a:gd name="connsiteX75" fmla="*/ 7377870 w 12192000"/>
              <a:gd name="connsiteY75" fmla="*/ 1523319 h 2237474"/>
              <a:gd name="connsiteX76" fmla="*/ 7230737 w 12192000"/>
              <a:gd name="connsiteY76" fmla="*/ 1562633 h 2237474"/>
              <a:gd name="connsiteX77" fmla="*/ 7224458 w 12192000"/>
              <a:gd name="connsiteY77" fmla="*/ 1573008 h 2237474"/>
              <a:gd name="connsiteX78" fmla="*/ 7213486 w 12192000"/>
              <a:gd name="connsiteY78" fmla="*/ 1580987 h 2237474"/>
              <a:gd name="connsiteX79" fmla="*/ 7210972 w 12192000"/>
              <a:gd name="connsiteY79" fmla="*/ 1580856 h 2237474"/>
              <a:gd name="connsiteX80" fmla="*/ 7183121 w 12192000"/>
              <a:gd name="connsiteY80" fmla="*/ 1595162 h 2237474"/>
              <a:gd name="connsiteX81" fmla="*/ 7164601 w 12192000"/>
              <a:gd name="connsiteY81" fmla="*/ 1606490 h 2237474"/>
              <a:gd name="connsiteX82" fmla="*/ 7159286 w 12192000"/>
              <a:gd name="connsiteY82" fmla="*/ 1606850 h 2237474"/>
              <a:gd name="connsiteX83" fmla="*/ 7114651 w 12192000"/>
              <a:gd name="connsiteY83" fmla="*/ 1620959 h 2237474"/>
              <a:gd name="connsiteX84" fmla="*/ 7092727 w 12192000"/>
              <a:gd name="connsiteY84" fmla="*/ 1623628 h 2237474"/>
              <a:gd name="connsiteX85" fmla="*/ 7031309 w 12192000"/>
              <a:gd name="connsiteY85" fmla="*/ 1619451 h 2237474"/>
              <a:gd name="connsiteX86" fmla="*/ 6999084 w 12192000"/>
              <a:gd name="connsiteY86" fmla="*/ 1634317 h 2237474"/>
              <a:gd name="connsiteX87" fmla="*/ 6992107 w 12192000"/>
              <a:gd name="connsiteY87" fmla="*/ 1636860 h 2237474"/>
              <a:gd name="connsiteX88" fmla="*/ 6991765 w 12192000"/>
              <a:gd name="connsiteY88" fmla="*/ 1636725 h 2237474"/>
              <a:gd name="connsiteX89" fmla="*/ 6983996 w 12192000"/>
              <a:gd name="connsiteY89" fmla="*/ 1639040 h 2237474"/>
              <a:gd name="connsiteX90" fmla="*/ 6979383 w 12192000"/>
              <a:gd name="connsiteY90" fmla="*/ 1641496 h 2237474"/>
              <a:gd name="connsiteX91" fmla="*/ 6900177 w 12192000"/>
              <a:gd name="connsiteY91" fmla="*/ 1636016 h 2237474"/>
              <a:gd name="connsiteX92" fmla="*/ 6795372 w 12192000"/>
              <a:gd name="connsiteY92" fmla="*/ 1644845 h 2237474"/>
              <a:gd name="connsiteX93" fmla="*/ 6692251 w 12192000"/>
              <a:gd name="connsiteY93" fmla="*/ 1656357 h 2237474"/>
              <a:gd name="connsiteX94" fmla="*/ 6655235 w 12192000"/>
              <a:gd name="connsiteY94" fmla="*/ 1661869 h 2237474"/>
              <a:gd name="connsiteX95" fmla="*/ 6587857 w 12192000"/>
              <a:gd name="connsiteY95" fmla="*/ 1665769 h 2237474"/>
              <a:gd name="connsiteX96" fmla="*/ 6554894 w 12192000"/>
              <a:gd name="connsiteY96" fmla="*/ 1664428 h 2237474"/>
              <a:gd name="connsiteX97" fmla="*/ 6551579 w 12192000"/>
              <a:gd name="connsiteY97" fmla="*/ 1662213 h 2237474"/>
              <a:gd name="connsiteX98" fmla="*/ 6545693 w 12192000"/>
              <a:gd name="connsiteY98" fmla="*/ 1661776 h 2237474"/>
              <a:gd name="connsiteX99" fmla="*/ 6530561 w 12192000"/>
              <a:gd name="connsiteY99" fmla="*/ 1664619 h 2237474"/>
              <a:gd name="connsiteX100" fmla="*/ 6525028 w 12192000"/>
              <a:gd name="connsiteY100" fmla="*/ 1666354 h 2237474"/>
              <a:gd name="connsiteX101" fmla="*/ 6516595 w 12192000"/>
              <a:gd name="connsiteY101" fmla="*/ 1667475 h 2237474"/>
              <a:gd name="connsiteX102" fmla="*/ 6516340 w 12192000"/>
              <a:gd name="connsiteY102" fmla="*/ 1667291 h 2237474"/>
              <a:gd name="connsiteX103" fmla="*/ 6508541 w 12192000"/>
              <a:gd name="connsiteY103" fmla="*/ 1668757 h 2237474"/>
              <a:gd name="connsiteX104" fmla="*/ 6471012 w 12192000"/>
              <a:gd name="connsiteY104" fmla="*/ 1678604 h 2237474"/>
              <a:gd name="connsiteX105" fmla="*/ 6415265 w 12192000"/>
              <a:gd name="connsiteY105" fmla="*/ 1665317 h 2237474"/>
              <a:gd name="connsiteX106" fmla="*/ 6393343 w 12192000"/>
              <a:gd name="connsiteY106" fmla="*/ 1664672 h 2237474"/>
              <a:gd name="connsiteX107" fmla="*/ 6380457 w 12192000"/>
              <a:gd name="connsiteY107" fmla="*/ 1662376 h 2237474"/>
              <a:gd name="connsiteX108" fmla="*/ 6280959 w 12192000"/>
              <a:gd name="connsiteY108" fmla="*/ 1689329 h 2237474"/>
              <a:gd name="connsiteX109" fmla="*/ 6266765 w 12192000"/>
              <a:gd name="connsiteY109" fmla="*/ 1695560 h 2237474"/>
              <a:gd name="connsiteX110" fmla="*/ 6098321 w 12192000"/>
              <a:gd name="connsiteY110" fmla="*/ 1721646 h 2237474"/>
              <a:gd name="connsiteX111" fmla="*/ 5880652 w 12192000"/>
              <a:gd name="connsiteY111" fmla="*/ 1779643 h 2237474"/>
              <a:gd name="connsiteX112" fmla="*/ 5785959 w 12192000"/>
              <a:gd name="connsiteY112" fmla="*/ 1775307 h 2237474"/>
              <a:gd name="connsiteX113" fmla="*/ 5643534 w 12192000"/>
              <a:gd name="connsiteY113" fmla="*/ 1802919 h 2237474"/>
              <a:gd name="connsiteX114" fmla="*/ 5518799 w 12192000"/>
              <a:gd name="connsiteY114" fmla="*/ 1818312 h 2237474"/>
              <a:gd name="connsiteX115" fmla="*/ 5505014 w 12192000"/>
              <a:gd name="connsiteY115" fmla="*/ 1819259 h 2237474"/>
              <a:gd name="connsiteX116" fmla="*/ 5453307 w 12192000"/>
              <a:gd name="connsiteY116" fmla="*/ 1815450 h 2237474"/>
              <a:gd name="connsiteX117" fmla="*/ 5364192 w 12192000"/>
              <a:gd name="connsiteY117" fmla="*/ 1826074 h 2237474"/>
              <a:gd name="connsiteX118" fmla="*/ 5350380 w 12192000"/>
              <a:gd name="connsiteY118" fmla="*/ 1830891 h 2237474"/>
              <a:gd name="connsiteX119" fmla="*/ 5259633 w 12192000"/>
              <a:gd name="connsiteY119" fmla="*/ 1837160 h 2237474"/>
              <a:gd name="connsiteX120" fmla="*/ 5197513 w 12192000"/>
              <a:gd name="connsiteY120" fmla="*/ 1844718 h 2237474"/>
              <a:gd name="connsiteX121" fmla="*/ 5184170 w 12192000"/>
              <a:gd name="connsiteY121" fmla="*/ 1849402 h 2237474"/>
              <a:gd name="connsiteX122" fmla="*/ 5168852 w 12192000"/>
              <a:gd name="connsiteY122" fmla="*/ 1844846 h 2237474"/>
              <a:gd name="connsiteX123" fmla="*/ 5164370 w 12192000"/>
              <a:gd name="connsiteY123" fmla="*/ 1840597 h 2237474"/>
              <a:gd name="connsiteX124" fmla="*/ 5114927 w 12192000"/>
              <a:gd name="connsiteY124" fmla="*/ 1847827 h 2237474"/>
              <a:gd name="connsiteX125" fmla="*/ 5108970 w 12192000"/>
              <a:gd name="connsiteY125" fmla="*/ 1847935 h 2237474"/>
              <a:gd name="connsiteX126" fmla="*/ 5067961 w 12192000"/>
              <a:gd name="connsiteY126" fmla="*/ 1845917 h 2237474"/>
              <a:gd name="connsiteX127" fmla="*/ 5007075 w 12192000"/>
              <a:gd name="connsiteY127" fmla="*/ 1838626 h 2237474"/>
              <a:gd name="connsiteX128" fmla="*/ 4944087 w 12192000"/>
              <a:gd name="connsiteY128" fmla="*/ 1823332 h 2237474"/>
              <a:gd name="connsiteX129" fmla="*/ 4907662 w 12192000"/>
              <a:gd name="connsiteY129" fmla="*/ 1816900 h 2237474"/>
              <a:gd name="connsiteX130" fmla="*/ 4882386 w 12192000"/>
              <a:gd name="connsiteY130" fmla="*/ 1809844 h 2237474"/>
              <a:gd name="connsiteX131" fmla="*/ 4811440 w 12192000"/>
              <a:gd name="connsiteY131" fmla="*/ 1804655 h 2237474"/>
              <a:gd name="connsiteX132" fmla="*/ 4691075 w 12192000"/>
              <a:gd name="connsiteY132" fmla="*/ 1801389 h 2237474"/>
              <a:gd name="connsiteX133" fmla="*/ 4611738 w 12192000"/>
              <a:gd name="connsiteY133" fmla="*/ 1776964 h 2237474"/>
              <a:gd name="connsiteX134" fmla="*/ 4560070 w 12192000"/>
              <a:gd name="connsiteY134" fmla="*/ 1785640 h 2237474"/>
              <a:gd name="connsiteX135" fmla="*/ 4536503 w 12192000"/>
              <a:gd name="connsiteY135" fmla="*/ 1785334 h 2237474"/>
              <a:gd name="connsiteX136" fmla="*/ 4513724 w 12192000"/>
              <a:gd name="connsiteY136" fmla="*/ 1791996 h 2237474"/>
              <a:gd name="connsiteX137" fmla="*/ 4459810 w 12192000"/>
              <a:gd name="connsiteY137" fmla="*/ 1797886 h 2237474"/>
              <a:gd name="connsiteX138" fmla="*/ 4379064 w 12192000"/>
              <a:gd name="connsiteY138" fmla="*/ 1817177 h 2237474"/>
              <a:gd name="connsiteX139" fmla="*/ 4319209 w 12192000"/>
              <a:gd name="connsiteY139" fmla="*/ 1834833 h 2237474"/>
              <a:gd name="connsiteX140" fmla="*/ 4306907 w 12192000"/>
              <a:gd name="connsiteY140" fmla="*/ 1841641 h 2237474"/>
              <a:gd name="connsiteX141" fmla="*/ 4290981 w 12192000"/>
              <a:gd name="connsiteY141" fmla="*/ 1839677 h 2237474"/>
              <a:gd name="connsiteX142" fmla="*/ 4285792 w 12192000"/>
              <a:gd name="connsiteY142" fmla="*/ 1836231 h 2237474"/>
              <a:gd name="connsiteX143" fmla="*/ 4238372 w 12192000"/>
              <a:gd name="connsiteY143" fmla="*/ 1851480 h 2237474"/>
              <a:gd name="connsiteX144" fmla="*/ 4232517 w 12192000"/>
              <a:gd name="connsiteY144" fmla="*/ 1852567 h 2237474"/>
              <a:gd name="connsiteX145" fmla="*/ 4191732 w 12192000"/>
              <a:gd name="connsiteY145" fmla="*/ 1857328 h 2237474"/>
              <a:gd name="connsiteX146" fmla="*/ 4065532 w 12192000"/>
              <a:gd name="connsiteY146" fmla="*/ 1855477 h 2237474"/>
              <a:gd name="connsiteX147" fmla="*/ 4028460 w 12192000"/>
              <a:gd name="connsiteY147" fmla="*/ 1855137 h 2237474"/>
              <a:gd name="connsiteX148" fmla="*/ 4002267 w 12192000"/>
              <a:gd name="connsiteY148" fmla="*/ 1852352 h 2237474"/>
              <a:gd name="connsiteX149" fmla="*/ 3931396 w 12192000"/>
              <a:gd name="connsiteY149" fmla="*/ 1858915 h 2237474"/>
              <a:gd name="connsiteX150" fmla="*/ 3812162 w 12192000"/>
              <a:gd name="connsiteY150" fmla="*/ 1875501 h 2237474"/>
              <a:gd name="connsiteX151" fmla="*/ 3767672 w 12192000"/>
              <a:gd name="connsiteY151" fmla="*/ 1874600 h 2237474"/>
              <a:gd name="connsiteX152" fmla="*/ 3764741 w 12192000"/>
              <a:gd name="connsiteY152" fmla="*/ 1869433 h 2237474"/>
              <a:gd name="connsiteX153" fmla="*/ 3751332 w 12192000"/>
              <a:gd name="connsiteY153" fmla="*/ 1869854 h 2237474"/>
              <a:gd name="connsiteX154" fmla="*/ 3748155 w 12192000"/>
              <a:gd name="connsiteY154" fmla="*/ 1868903 h 2237474"/>
              <a:gd name="connsiteX155" fmla="*/ 3729530 w 12192000"/>
              <a:gd name="connsiteY155" fmla="*/ 1864513 h 2237474"/>
              <a:gd name="connsiteX156" fmla="*/ 3680177 w 12192000"/>
              <a:gd name="connsiteY156" fmla="*/ 1881552 h 2237474"/>
              <a:gd name="connsiteX157" fmla="*/ 3567259 w 12192000"/>
              <a:gd name="connsiteY157" fmla="*/ 1893482 h 2237474"/>
              <a:gd name="connsiteX158" fmla="*/ 3405770 w 12192000"/>
              <a:gd name="connsiteY158" fmla="*/ 1904591 h 2237474"/>
              <a:gd name="connsiteX159" fmla="*/ 3280097 w 12192000"/>
              <a:gd name="connsiteY159" fmla="*/ 1919610 h 2237474"/>
              <a:gd name="connsiteX160" fmla="*/ 3123424 w 12192000"/>
              <a:gd name="connsiteY160" fmla="*/ 1952930 h 2237474"/>
              <a:gd name="connsiteX161" fmla="*/ 3009910 w 12192000"/>
              <a:gd name="connsiteY161" fmla="*/ 1957866 h 2237474"/>
              <a:gd name="connsiteX162" fmla="*/ 2995934 w 12192000"/>
              <a:gd name="connsiteY162" fmla="*/ 1967085 h 2237474"/>
              <a:gd name="connsiteX163" fmla="*/ 2980071 w 12192000"/>
              <a:gd name="connsiteY163" fmla="*/ 1972988 h 2237474"/>
              <a:gd name="connsiteX164" fmla="*/ 2978094 w 12192000"/>
              <a:gd name="connsiteY164" fmla="*/ 1972369 h 2237474"/>
              <a:gd name="connsiteX165" fmla="*/ 2942858 w 12192000"/>
              <a:gd name="connsiteY165" fmla="*/ 1981367 h 2237474"/>
              <a:gd name="connsiteX166" fmla="*/ 2875436 w 12192000"/>
              <a:gd name="connsiteY166" fmla="*/ 1996977 h 2237474"/>
              <a:gd name="connsiteX167" fmla="*/ 2874892 w 12192000"/>
              <a:gd name="connsiteY167" fmla="*/ 1996085 h 2237474"/>
              <a:gd name="connsiteX168" fmla="*/ 2864145 w 12192000"/>
              <a:gd name="connsiteY168" fmla="*/ 1994061 h 2237474"/>
              <a:gd name="connsiteX169" fmla="*/ 2843662 w 12192000"/>
              <a:gd name="connsiteY169" fmla="*/ 1992498 h 2237474"/>
              <a:gd name="connsiteX170" fmla="*/ 2796128 w 12192000"/>
              <a:gd name="connsiteY170" fmla="*/ 1976403 h 2237474"/>
              <a:gd name="connsiteX171" fmla="*/ 2756784 w 12192000"/>
              <a:gd name="connsiteY171" fmla="*/ 1985116 h 2237474"/>
              <a:gd name="connsiteX172" fmla="*/ 2748833 w 12192000"/>
              <a:gd name="connsiteY172" fmla="*/ 1986323 h 2237474"/>
              <a:gd name="connsiteX173" fmla="*/ 2748661 w 12192000"/>
              <a:gd name="connsiteY173" fmla="*/ 1986122 h 2237474"/>
              <a:gd name="connsiteX174" fmla="*/ 2740251 w 12192000"/>
              <a:gd name="connsiteY174" fmla="*/ 1986946 h 2237474"/>
              <a:gd name="connsiteX175" fmla="*/ 2718916 w 12192000"/>
              <a:gd name="connsiteY175" fmla="*/ 1990867 h 2237474"/>
              <a:gd name="connsiteX176" fmla="*/ 2713522 w 12192000"/>
              <a:gd name="connsiteY176" fmla="*/ 1990173 h 2237474"/>
              <a:gd name="connsiteX177" fmla="*/ 2680597 w 12192000"/>
              <a:gd name="connsiteY177" fmla="*/ 1984996 h 2237474"/>
              <a:gd name="connsiteX178" fmla="*/ 2578178 w 12192000"/>
              <a:gd name="connsiteY178" fmla="*/ 1990531 h 2237474"/>
              <a:gd name="connsiteX179" fmla="*/ 2476147 w 12192000"/>
              <a:gd name="connsiteY179" fmla="*/ 1998305 h 2237474"/>
              <a:gd name="connsiteX180" fmla="*/ 2373568 w 12192000"/>
              <a:gd name="connsiteY180" fmla="*/ 2003219 h 2237474"/>
              <a:gd name="connsiteX181" fmla="*/ 2321399 w 12192000"/>
              <a:gd name="connsiteY181" fmla="*/ 1989467 h 2237474"/>
              <a:gd name="connsiteX182" fmla="*/ 2315525 w 12192000"/>
              <a:gd name="connsiteY182" fmla="*/ 1989708 h 2237474"/>
              <a:gd name="connsiteX183" fmla="*/ 2300792 w 12192000"/>
              <a:gd name="connsiteY183" fmla="*/ 1994290 h 2237474"/>
              <a:gd name="connsiteX184" fmla="*/ 2295469 w 12192000"/>
              <a:gd name="connsiteY184" fmla="*/ 1996659 h 2237474"/>
              <a:gd name="connsiteX185" fmla="*/ 2287219 w 12192000"/>
              <a:gd name="connsiteY185" fmla="*/ 1998750 h 2237474"/>
              <a:gd name="connsiteX186" fmla="*/ 2286948 w 12192000"/>
              <a:gd name="connsiteY186" fmla="*/ 1998596 h 2237474"/>
              <a:gd name="connsiteX187" fmla="*/ 2243069 w 12192000"/>
              <a:gd name="connsiteY187" fmla="*/ 2015111 h 2237474"/>
              <a:gd name="connsiteX188" fmla="*/ 2186609 w 12192000"/>
              <a:gd name="connsiteY188" fmla="*/ 2008263 h 2237474"/>
              <a:gd name="connsiteX189" fmla="*/ 2164831 w 12192000"/>
              <a:gd name="connsiteY189" fmla="*/ 2010143 h 2237474"/>
              <a:gd name="connsiteX190" fmla="*/ 2152836 w 12192000"/>
              <a:gd name="connsiteY190" fmla="*/ 2010048 h 2237474"/>
              <a:gd name="connsiteX191" fmla="*/ 2117102 w 12192000"/>
              <a:gd name="connsiteY191" fmla="*/ 2023004 h 2237474"/>
              <a:gd name="connsiteX192" fmla="*/ 2111935 w 12192000"/>
              <a:gd name="connsiteY192" fmla="*/ 2023163 h 2237474"/>
              <a:gd name="connsiteX193" fmla="*/ 2089991 w 12192000"/>
              <a:gd name="connsiteY193" fmla="*/ 2034193 h 2237474"/>
              <a:gd name="connsiteX194" fmla="*/ 2058061 w 12192000"/>
              <a:gd name="connsiteY194" fmla="*/ 2047942 h 2237474"/>
              <a:gd name="connsiteX195" fmla="*/ 2055737 w 12192000"/>
              <a:gd name="connsiteY195" fmla="*/ 2047704 h 2237474"/>
              <a:gd name="connsiteX196" fmla="*/ 2042244 w 12192000"/>
              <a:gd name="connsiteY196" fmla="*/ 2055560 h 2237474"/>
              <a:gd name="connsiteX197" fmla="*/ 1976224 w 12192000"/>
              <a:gd name="connsiteY197" fmla="*/ 2074257 h 2237474"/>
              <a:gd name="connsiteX198" fmla="*/ 1877728 w 12192000"/>
              <a:gd name="connsiteY198" fmla="*/ 2101004 h 2237474"/>
              <a:gd name="connsiteX199" fmla="*/ 1759056 w 12192000"/>
              <a:gd name="connsiteY199" fmla="*/ 2125608 h 2237474"/>
              <a:gd name="connsiteX200" fmla="*/ 1637948 w 12192000"/>
              <a:gd name="connsiteY200" fmla="*/ 2172597 h 2237474"/>
              <a:gd name="connsiteX201" fmla="*/ 1434549 w 12192000"/>
              <a:gd name="connsiteY201" fmla="*/ 2234522 h 2237474"/>
              <a:gd name="connsiteX202" fmla="*/ 1398481 w 12192000"/>
              <a:gd name="connsiteY202" fmla="*/ 2237074 h 2237474"/>
              <a:gd name="connsiteX203" fmla="*/ 1398407 w 12192000"/>
              <a:gd name="connsiteY203" fmla="*/ 2237095 h 2237474"/>
              <a:gd name="connsiteX204" fmla="*/ 1370962 w 12192000"/>
              <a:gd name="connsiteY204" fmla="*/ 2237474 h 2237474"/>
              <a:gd name="connsiteX205" fmla="*/ 1356367 w 12192000"/>
              <a:gd name="connsiteY205" fmla="*/ 2235089 h 2237474"/>
              <a:gd name="connsiteX206" fmla="*/ 1324828 w 12192000"/>
              <a:gd name="connsiteY206" fmla="*/ 2231968 h 2237474"/>
              <a:gd name="connsiteX207" fmla="*/ 1297744 w 12192000"/>
              <a:gd name="connsiteY207" fmla="*/ 2235849 h 2237474"/>
              <a:gd name="connsiteX208" fmla="*/ 1286236 w 12192000"/>
              <a:gd name="connsiteY208" fmla="*/ 2233135 h 2237474"/>
              <a:gd name="connsiteX209" fmla="*/ 1283504 w 12192000"/>
              <a:gd name="connsiteY209" fmla="*/ 2233797 h 2237474"/>
              <a:gd name="connsiteX210" fmla="*/ 1279765 w 12192000"/>
              <a:gd name="connsiteY210" fmla="*/ 2229639 h 2237474"/>
              <a:gd name="connsiteX211" fmla="*/ 1195347 w 12192000"/>
              <a:gd name="connsiteY211" fmla="*/ 2212354 h 2237474"/>
              <a:gd name="connsiteX212" fmla="*/ 970251 w 12192000"/>
              <a:gd name="connsiteY212" fmla="*/ 2221029 h 2237474"/>
              <a:gd name="connsiteX213" fmla="*/ 812914 w 12192000"/>
              <a:gd name="connsiteY213" fmla="*/ 2202752 h 2237474"/>
              <a:gd name="connsiteX214" fmla="*/ 800195 w 12192000"/>
              <a:gd name="connsiteY214" fmla="*/ 2209407 h 2237474"/>
              <a:gd name="connsiteX215" fmla="*/ 784978 w 12192000"/>
              <a:gd name="connsiteY215" fmla="*/ 2212360 h 2237474"/>
              <a:gd name="connsiteX216" fmla="*/ 681987 w 12192000"/>
              <a:gd name="connsiteY216" fmla="*/ 2216757 h 2237474"/>
              <a:gd name="connsiteX217" fmla="*/ 669923 w 12192000"/>
              <a:gd name="connsiteY217" fmla="*/ 2211682 h 2237474"/>
              <a:gd name="connsiteX218" fmla="*/ 648680 w 12192000"/>
              <a:gd name="connsiteY218" fmla="*/ 2206229 h 2237474"/>
              <a:gd name="connsiteX219" fmla="*/ 597225 w 12192000"/>
              <a:gd name="connsiteY219" fmla="*/ 2180999 h 2237474"/>
              <a:gd name="connsiteX220" fmla="*/ 558449 w 12192000"/>
              <a:gd name="connsiteY220" fmla="*/ 2182346 h 2237474"/>
              <a:gd name="connsiteX221" fmla="*/ 550517 w 12192000"/>
              <a:gd name="connsiteY221" fmla="*/ 2182060 h 2237474"/>
              <a:gd name="connsiteX222" fmla="*/ 550309 w 12192000"/>
              <a:gd name="connsiteY222" fmla="*/ 2181825 h 2237474"/>
              <a:gd name="connsiteX223" fmla="*/ 541836 w 12192000"/>
              <a:gd name="connsiteY223" fmla="*/ 2181063 h 2237474"/>
              <a:gd name="connsiteX224" fmla="*/ 536057 w 12192000"/>
              <a:gd name="connsiteY224" fmla="*/ 2181537 h 2237474"/>
              <a:gd name="connsiteX225" fmla="*/ 520671 w 12192000"/>
              <a:gd name="connsiteY225" fmla="*/ 2180980 h 2237474"/>
              <a:gd name="connsiteX226" fmla="*/ 515024 w 12192000"/>
              <a:gd name="connsiteY226" fmla="*/ 2179258 h 2237474"/>
              <a:gd name="connsiteX227" fmla="*/ 512278 w 12192000"/>
              <a:gd name="connsiteY227" fmla="*/ 2176369 h 2237474"/>
              <a:gd name="connsiteX228" fmla="*/ 480419 w 12192000"/>
              <a:gd name="connsiteY228" fmla="*/ 2167807 h 2237474"/>
              <a:gd name="connsiteX229" fmla="*/ 413835 w 12192000"/>
              <a:gd name="connsiteY229" fmla="*/ 2156783 h 2237474"/>
              <a:gd name="connsiteX230" fmla="*/ 376513 w 12192000"/>
              <a:gd name="connsiteY230" fmla="*/ 2154014 h 2237474"/>
              <a:gd name="connsiteX231" fmla="*/ 273386 w 12192000"/>
              <a:gd name="connsiteY231" fmla="*/ 2142551 h 2237474"/>
              <a:gd name="connsiteX232" fmla="*/ 169207 w 12192000"/>
              <a:gd name="connsiteY232" fmla="*/ 2128100 h 2237474"/>
              <a:gd name="connsiteX233" fmla="*/ 93149 w 12192000"/>
              <a:gd name="connsiteY233" fmla="*/ 2105324 h 2237474"/>
              <a:gd name="connsiteX234" fmla="*/ 88109 w 12192000"/>
              <a:gd name="connsiteY234" fmla="*/ 2106704 h 2237474"/>
              <a:gd name="connsiteX235" fmla="*/ 80022 w 12192000"/>
              <a:gd name="connsiteY235" fmla="*/ 2107254 h 2237474"/>
              <a:gd name="connsiteX236" fmla="*/ 79717 w 12192000"/>
              <a:gd name="connsiteY236" fmla="*/ 2107046 h 2237474"/>
              <a:gd name="connsiteX237" fmla="*/ 72352 w 12192000"/>
              <a:gd name="connsiteY237" fmla="*/ 2107991 h 2237474"/>
              <a:gd name="connsiteX238" fmla="*/ 37645 w 12192000"/>
              <a:gd name="connsiteY238" fmla="*/ 2115401 h 2237474"/>
              <a:gd name="connsiteX239" fmla="*/ 4572 w 12192000"/>
              <a:gd name="connsiteY239" fmla="*/ 2111091 h 2237474"/>
              <a:gd name="connsiteX240" fmla="*/ 0 w 12192000"/>
              <a:gd name="connsiteY240" fmla="*/ 2110468 h 2237474"/>
              <a:gd name="connsiteX241" fmla="*/ 0 w 12192000"/>
              <a:gd name="connsiteY241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154948 w 12192000"/>
              <a:gd name="connsiteY4" fmla="*/ 762731 h 2237474"/>
              <a:gd name="connsiteX5" fmla="*/ 12047364 w 12192000"/>
              <a:gd name="connsiteY5" fmla="*/ 749662 h 2237474"/>
              <a:gd name="connsiteX6" fmla="*/ 11890686 w 12192000"/>
              <a:gd name="connsiteY6" fmla="*/ 732766 h 2237474"/>
              <a:gd name="connsiteX7" fmla="*/ 11782413 w 12192000"/>
              <a:gd name="connsiteY7" fmla="*/ 769868 h 2237474"/>
              <a:gd name="connsiteX8" fmla="*/ 11649954 w 12192000"/>
              <a:gd name="connsiteY8" fmla="*/ 749628 h 2237474"/>
              <a:gd name="connsiteX9" fmla="*/ 11560424 w 12192000"/>
              <a:gd name="connsiteY9" fmla="*/ 748017 h 2237474"/>
              <a:gd name="connsiteX10" fmla="*/ 11358455 w 12192000"/>
              <a:gd name="connsiteY10" fmla="*/ 747593 h 2237474"/>
              <a:gd name="connsiteX11" fmla="*/ 11165209 w 12192000"/>
              <a:gd name="connsiteY11" fmla="*/ 748852 h 2237474"/>
              <a:gd name="connsiteX12" fmla="*/ 11058755 w 12192000"/>
              <a:gd name="connsiteY12" fmla="*/ 749617 h 2237474"/>
              <a:gd name="connsiteX13" fmla="*/ 10884013 w 12192000"/>
              <a:gd name="connsiteY13" fmla="*/ 760728 h 2237474"/>
              <a:gd name="connsiteX14" fmla="*/ 10834688 w 12192000"/>
              <a:gd name="connsiteY14" fmla="*/ 757726 h 2237474"/>
              <a:gd name="connsiteX15" fmla="*/ 10805004 w 12192000"/>
              <a:gd name="connsiteY15" fmla="*/ 757573 h 2237474"/>
              <a:gd name="connsiteX16" fmla="*/ 10739478 w 12192000"/>
              <a:gd name="connsiteY16" fmla="*/ 776841 h 2237474"/>
              <a:gd name="connsiteX17" fmla="*/ 10458762 w 12192000"/>
              <a:gd name="connsiteY17" fmla="*/ 755400 h 2237474"/>
              <a:gd name="connsiteX18" fmla="*/ 10246919 w 12192000"/>
              <a:gd name="connsiteY18" fmla="*/ 769960 h 2237474"/>
              <a:gd name="connsiteX19" fmla="*/ 10167995 w 12192000"/>
              <a:gd name="connsiteY19" fmla="*/ 760843 h 2237474"/>
              <a:gd name="connsiteX20" fmla="*/ 9997044 w 12192000"/>
              <a:gd name="connsiteY20" fmla="*/ 780129 h 2237474"/>
              <a:gd name="connsiteX21" fmla="*/ 9943887 w 12192000"/>
              <a:gd name="connsiteY21" fmla="*/ 804141 h 2237474"/>
              <a:gd name="connsiteX22" fmla="*/ 9918248 w 12192000"/>
              <a:gd name="connsiteY22" fmla="*/ 816628 h 2237474"/>
              <a:gd name="connsiteX23" fmla="*/ 9836148 w 12192000"/>
              <a:gd name="connsiteY23" fmla="*/ 858312 h 2237474"/>
              <a:gd name="connsiteX24" fmla="*/ 9823800 w 12192000"/>
              <a:gd name="connsiteY24" fmla="*/ 866604 h 2237474"/>
              <a:gd name="connsiteX25" fmla="*/ 9794684 w 12192000"/>
              <a:gd name="connsiteY25" fmla="*/ 864509 h 2237474"/>
              <a:gd name="connsiteX26" fmla="*/ 9778288 w 12192000"/>
              <a:gd name="connsiteY26" fmla="*/ 854362 h 2237474"/>
              <a:gd name="connsiteX27" fmla="*/ 9773886 w 12192000"/>
              <a:gd name="connsiteY27" fmla="*/ 857543 h 2237474"/>
              <a:gd name="connsiteX28" fmla="*/ 9761459 w 12192000"/>
              <a:gd name="connsiteY28" fmla="*/ 862394 h 2237474"/>
              <a:gd name="connsiteX29" fmla="*/ 9705768 w 12192000"/>
              <a:gd name="connsiteY29" fmla="*/ 894610 h 2237474"/>
              <a:gd name="connsiteX30" fmla="*/ 9683005 w 12192000"/>
              <a:gd name="connsiteY30" fmla="*/ 894128 h 2237474"/>
              <a:gd name="connsiteX31" fmla="*/ 9594438 w 12192000"/>
              <a:gd name="connsiteY31" fmla="*/ 919051 h 2237474"/>
              <a:gd name="connsiteX32" fmla="*/ 9577033 w 12192000"/>
              <a:gd name="connsiteY32" fmla="*/ 922857 h 2237474"/>
              <a:gd name="connsiteX33" fmla="*/ 9544189 w 12192000"/>
              <a:gd name="connsiteY33" fmla="*/ 938966 h 2237474"/>
              <a:gd name="connsiteX34" fmla="*/ 9534048 w 12192000"/>
              <a:gd name="connsiteY34" fmla="*/ 940158 h 2237474"/>
              <a:gd name="connsiteX35" fmla="*/ 9500499 w 12192000"/>
              <a:gd name="connsiteY35" fmla="*/ 954680 h 2237474"/>
              <a:gd name="connsiteX36" fmla="*/ 9428195 w 12192000"/>
              <a:gd name="connsiteY36" fmla="*/ 986225 h 2237474"/>
              <a:gd name="connsiteX37" fmla="*/ 9410017 w 12192000"/>
              <a:gd name="connsiteY37" fmla="*/ 993931 h 2237474"/>
              <a:gd name="connsiteX38" fmla="*/ 9392919 w 12192000"/>
              <a:gd name="connsiteY38" fmla="*/ 994656 h 2237474"/>
              <a:gd name="connsiteX39" fmla="*/ 9301293 w 12192000"/>
              <a:gd name="connsiteY39" fmla="*/ 1011593 h 2237474"/>
              <a:gd name="connsiteX40" fmla="*/ 9278619 w 12192000"/>
              <a:gd name="connsiteY40" fmla="*/ 1011878 h 2237474"/>
              <a:gd name="connsiteX41" fmla="*/ 9268019 w 12192000"/>
              <a:gd name="connsiteY41" fmla="*/ 1007442 h 2237474"/>
              <a:gd name="connsiteX42" fmla="*/ 9234662 w 12192000"/>
              <a:gd name="connsiteY42" fmla="*/ 1023056 h 2237474"/>
              <a:gd name="connsiteX43" fmla="*/ 9181033 w 12192000"/>
              <a:gd name="connsiteY43" fmla="*/ 1037921 h 2237474"/>
              <a:gd name="connsiteX44" fmla="*/ 9155969 w 12192000"/>
              <a:gd name="connsiteY44" fmla="*/ 1046804 h 2237474"/>
              <a:gd name="connsiteX45" fmla="*/ 9133985 w 12192000"/>
              <a:gd name="connsiteY45" fmla="*/ 1046450 h 2237474"/>
              <a:gd name="connsiteX46" fmla="*/ 9012987 w 12192000"/>
              <a:gd name="connsiteY46" fmla="*/ 1061986 h 2237474"/>
              <a:gd name="connsiteX47" fmla="*/ 8968445 w 12192000"/>
              <a:gd name="connsiteY47" fmla="*/ 1052169 h 2237474"/>
              <a:gd name="connsiteX48" fmla="*/ 8958984 w 12192000"/>
              <a:gd name="connsiteY48" fmla="*/ 1057212 h 2237474"/>
              <a:gd name="connsiteX49" fmla="*/ 8886001 w 12192000"/>
              <a:gd name="connsiteY49" fmla="*/ 1067468 h 2237474"/>
              <a:gd name="connsiteX50" fmla="*/ 8838610 w 12192000"/>
              <a:gd name="connsiteY50" fmla="*/ 1075091 h 2237474"/>
              <a:gd name="connsiteX51" fmla="*/ 8750383 w 12192000"/>
              <a:gd name="connsiteY51" fmla="*/ 1097387 h 2237474"/>
              <a:gd name="connsiteX52" fmla="*/ 8697365 w 12192000"/>
              <a:gd name="connsiteY52" fmla="*/ 1105869 h 2237474"/>
              <a:gd name="connsiteX53" fmla="*/ 8665605 w 12192000"/>
              <a:gd name="connsiteY53" fmla="*/ 1110791 h 2237474"/>
              <a:gd name="connsiteX54" fmla="*/ 8584946 w 12192000"/>
              <a:gd name="connsiteY54" fmla="*/ 1135226 h 2237474"/>
              <a:gd name="connsiteX55" fmla="*/ 8460755 w 12192000"/>
              <a:gd name="connsiteY55" fmla="*/ 1203427 h 2237474"/>
              <a:gd name="connsiteX56" fmla="*/ 8419755 w 12192000"/>
              <a:gd name="connsiteY56" fmla="*/ 1216260 h 2237474"/>
              <a:gd name="connsiteX57" fmla="*/ 8411626 w 12192000"/>
              <a:gd name="connsiteY57" fmla="*/ 1214397 h 2237474"/>
              <a:gd name="connsiteX58" fmla="*/ 8363469 w 12192000"/>
              <a:gd name="connsiteY58" fmla="*/ 1246658 h 2237474"/>
              <a:gd name="connsiteX59" fmla="*/ 8275497 w 12192000"/>
              <a:gd name="connsiteY59" fmla="*/ 1264396 h 2237474"/>
              <a:gd name="connsiteX60" fmla="*/ 8206287 w 12192000"/>
              <a:gd name="connsiteY60" fmla="*/ 1273060 h 2237474"/>
              <a:gd name="connsiteX61" fmla="*/ 8168705 w 12192000"/>
              <a:gd name="connsiteY61" fmla="*/ 1279956 h 2237474"/>
              <a:gd name="connsiteX62" fmla="*/ 8139997 w 12192000"/>
              <a:gd name="connsiteY62" fmla="*/ 1282713 h 2237474"/>
              <a:gd name="connsiteX63" fmla="*/ 8074238 w 12192000"/>
              <a:gd name="connsiteY63" fmla="*/ 1301895 h 2237474"/>
              <a:gd name="connsiteX64" fmla="*/ 7968292 w 12192000"/>
              <a:gd name="connsiteY64" fmla="*/ 1338779 h 2237474"/>
              <a:gd name="connsiteX65" fmla="*/ 7945122 w 12192000"/>
              <a:gd name="connsiteY65" fmla="*/ 1345477 h 2237474"/>
              <a:gd name="connsiteX66" fmla="*/ 7922771 w 12192000"/>
              <a:gd name="connsiteY66" fmla="*/ 1346645 h 2237474"/>
              <a:gd name="connsiteX67" fmla="*/ 7915461 w 12192000"/>
              <a:gd name="connsiteY67" fmla="*/ 1342919 h 2237474"/>
              <a:gd name="connsiteX68" fmla="*/ 7902328 w 12192000"/>
              <a:gd name="connsiteY68" fmla="*/ 1345865 h 2237474"/>
              <a:gd name="connsiteX69" fmla="*/ 7898322 w 12192000"/>
              <a:gd name="connsiteY69" fmla="*/ 1345689 h 2237474"/>
              <a:gd name="connsiteX70" fmla="*/ 7875879 w 12192000"/>
              <a:gd name="connsiteY70" fmla="*/ 1345646 h 2237474"/>
              <a:gd name="connsiteX71" fmla="*/ 7840612 w 12192000"/>
              <a:gd name="connsiteY71" fmla="*/ 1369373 h 2237474"/>
              <a:gd name="connsiteX72" fmla="*/ 7786819 w 12192000"/>
              <a:gd name="connsiteY72" fmla="*/ 1378970 h 2237474"/>
              <a:gd name="connsiteX73" fmla="*/ 7548172 w 12192000"/>
              <a:gd name="connsiteY73" fmla="*/ 1417460 h 2237474"/>
              <a:gd name="connsiteX74" fmla="*/ 7483437 w 12192000"/>
              <a:gd name="connsiteY74" fmla="*/ 1478152 h 2237474"/>
              <a:gd name="connsiteX75" fmla="*/ 7377870 w 12192000"/>
              <a:gd name="connsiteY75" fmla="*/ 1523319 h 2237474"/>
              <a:gd name="connsiteX76" fmla="*/ 7230737 w 12192000"/>
              <a:gd name="connsiteY76" fmla="*/ 1562633 h 2237474"/>
              <a:gd name="connsiteX77" fmla="*/ 7224458 w 12192000"/>
              <a:gd name="connsiteY77" fmla="*/ 1573008 h 2237474"/>
              <a:gd name="connsiteX78" fmla="*/ 7213486 w 12192000"/>
              <a:gd name="connsiteY78" fmla="*/ 1580987 h 2237474"/>
              <a:gd name="connsiteX79" fmla="*/ 7210972 w 12192000"/>
              <a:gd name="connsiteY79" fmla="*/ 1580856 h 2237474"/>
              <a:gd name="connsiteX80" fmla="*/ 7183121 w 12192000"/>
              <a:gd name="connsiteY80" fmla="*/ 1595162 h 2237474"/>
              <a:gd name="connsiteX81" fmla="*/ 7164601 w 12192000"/>
              <a:gd name="connsiteY81" fmla="*/ 1606490 h 2237474"/>
              <a:gd name="connsiteX82" fmla="*/ 7159286 w 12192000"/>
              <a:gd name="connsiteY82" fmla="*/ 1606850 h 2237474"/>
              <a:gd name="connsiteX83" fmla="*/ 7114651 w 12192000"/>
              <a:gd name="connsiteY83" fmla="*/ 1620959 h 2237474"/>
              <a:gd name="connsiteX84" fmla="*/ 7092727 w 12192000"/>
              <a:gd name="connsiteY84" fmla="*/ 1623628 h 2237474"/>
              <a:gd name="connsiteX85" fmla="*/ 7031309 w 12192000"/>
              <a:gd name="connsiteY85" fmla="*/ 1619451 h 2237474"/>
              <a:gd name="connsiteX86" fmla="*/ 6999084 w 12192000"/>
              <a:gd name="connsiteY86" fmla="*/ 1634317 h 2237474"/>
              <a:gd name="connsiteX87" fmla="*/ 6992107 w 12192000"/>
              <a:gd name="connsiteY87" fmla="*/ 1636860 h 2237474"/>
              <a:gd name="connsiteX88" fmla="*/ 6991765 w 12192000"/>
              <a:gd name="connsiteY88" fmla="*/ 1636725 h 2237474"/>
              <a:gd name="connsiteX89" fmla="*/ 6983996 w 12192000"/>
              <a:gd name="connsiteY89" fmla="*/ 1639040 h 2237474"/>
              <a:gd name="connsiteX90" fmla="*/ 6979383 w 12192000"/>
              <a:gd name="connsiteY90" fmla="*/ 1641496 h 2237474"/>
              <a:gd name="connsiteX91" fmla="*/ 6900177 w 12192000"/>
              <a:gd name="connsiteY91" fmla="*/ 1636016 h 2237474"/>
              <a:gd name="connsiteX92" fmla="*/ 6795372 w 12192000"/>
              <a:gd name="connsiteY92" fmla="*/ 1644845 h 2237474"/>
              <a:gd name="connsiteX93" fmla="*/ 6692251 w 12192000"/>
              <a:gd name="connsiteY93" fmla="*/ 1656357 h 2237474"/>
              <a:gd name="connsiteX94" fmla="*/ 6655235 w 12192000"/>
              <a:gd name="connsiteY94" fmla="*/ 1661869 h 2237474"/>
              <a:gd name="connsiteX95" fmla="*/ 6587857 w 12192000"/>
              <a:gd name="connsiteY95" fmla="*/ 1665769 h 2237474"/>
              <a:gd name="connsiteX96" fmla="*/ 6554894 w 12192000"/>
              <a:gd name="connsiteY96" fmla="*/ 1664428 h 2237474"/>
              <a:gd name="connsiteX97" fmla="*/ 6551579 w 12192000"/>
              <a:gd name="connsiteY97" fmla="*/ 1662213 h 2237474"/>
              <a:gd name="connsiteX98" fmla="*/ 6545693 w 12192000"/>
              <a:gd name="connsiteY98" fmla="*/ 1661776 h 2237474"/>
              <a:gd name="connsiteX99" fmla="*/ 6530561 w 12192000"/>
              <a:gd name="connsiteY99" fmla="*/ 1664619 h 2237474"/>
              <a:gd name="connsiteX100" fmla="*/ 6525028 w 12192000"/>
              <a:gd name="connsiteY100" fmla="*/ 1666354 h 2237474"/>
              <a:gd name="connsiteX101" fmla="*/ 6516595 w 12192000"/>
              <a:gd name="connsiteY101" fmla="*/ 1667475 h 2237474"/>
              <a:gd name="connsiteX102" fmla="*/ 6516340 w 12192000"/>
              <a:gd name="connsiteY102" fmla="*/ 1667291 h 2237474"/>
              <a:gd name="connsiteX103" fmla="*/ 6508541 w 12192000"/>
              <a:gd name="connsiteY103" fmla="*/ 1668757 h 2237474"/>
              <a:gd name="connsiteX104" fmla="*/ 6471012 w 12192000"/>
              <a:gd name="connsiteY104" fmla="*/ 1678604 h 2237474"/>
              <a:gd name="connsiteX105" fmla="*/ 6415265 w 12192000"/>
              <a:gd name="connsiteY105" fmla="*/ 1665317 h 2237474"/>
              <a:gd name="connsiteX106" fmla="*/ 6393343 w 12192000"/>
              <a:gd name="connsiteY106" fmla="*/ 1664672 h 2237474"/>
              <a:gd name="connsiteX107" fmla="*/ 6380457 w 12192000"/>
              <a:gd name="connsiteY107" fmla="*/ 1662376 h 2237474"/>
              <a:gd name="connsiteX108" fmla="*/ 6280959 w 12192000"/>
              <a:gd name="connsiteY108" fmla="*/ 1689329 h 2237474"/>
              <a:gd name="connsiteX109" fmla="*/ 6266765 w 12192000"/>
              <a:gd name="connsiteY109" fmla="*/ 1695560 h 2237474"/>
              <a:gd name="connsiteX110" fmla="*/ 6098321 w 12192000"/>
              <a:gd name="connsiteY110" fmla="*/ 1721646 h 2237474"/>
              <a:gd name="connsiteX111" fmla="*/ 5880652 w 12192000"/>
              <a:gd name="connsiteY111" fmla="*/ 1779643 h 2237474"/>
              <a:gd name="connsiteX112" fmla="*/ 5785959 w 12192000"/>
              <a:gd name="connsiteY112" fmla="*/ 1775307 h 2237474"/>
              <a:gd name="connsiteX113" fmla="*/ 5643534 w 12192000"/>
              <a:gd name="connsiteY113" fmla="*/ 1802919 h 2237474"/>
              <a:gd name="connsiteX114" fmla="*/ 5518799 w 12192000"/>
              <a:gd name="connsiteY114" fmla="*/ 1818312 h 2237474"/>
              <a:gd name="connsiteX115" fmla="*/ 5505014 w 12192000"/>
              <a:gd name="connsiteY115" fmla="*/ 1819259 h 2237474"/>
              <a:gd name="connsiteX116" fmla="*/ 5453307 w 12192000"/>
              <a:gd name="connsiteY116" fmla="*/ 1815450 h 2237474"/>
              <a:gd name="connsiteX117" fmla="*/ 5364192 w 12192000"/>
              <a:gd name="connsiteY117" fmla="*/ 1826074 h 2237474"/>
              <a:gd name="connsiteX118" fmla="*/ 5350380 w 12192000"/>
              <a:gd name="connsiteY118" fmla="*/ 1830891 h 2237474"/>
              <a:gd name="connsiteX119" fmla="*/ 5259633 w 12192000"/>
              <a:gd name="connsiteY119" fmla="*/ 1837160 h 2237474"/>
              <a:gd name="connsiteX120" fmla="*/ 5197513 w 12192000"/>
              <a:gd name="connsiteY120" fmla="*/ 1844718 h 2237474"/>
              <a:gd name="connsiteX121" fmla="*/ 5184170 w 12192000"/>
              <a:gd name="connsiteY121" fmla="*/ 1849402 h 2237474"/>
              <a:gd name="connsiteX122" fmla="*/ 5168852 w 12192000"/>
              <a:gd name="connsiteY122" fmla="*/ 1844846 h 2237474"/>
              <a:gd name="connsiteX123" fmla="*/ 5164370 w 12192000"/>
              <a:gd name="connsiteY123" fmla="*/ 1840597 h 2237474"/>
              <a:gd name="connsiteX124" fmla="*/ 5114927 w 12192000"/>
              <a:gd name="connsiteY124" fmla="*/ 1847827 h 2237474"/>
              <a:gd name="connsiteX125" fmla="*/ 5108970 w 12192000"/>
              <a:gd name="connsiteY125" fmla="*/ 1847935 h 2237474"/>
              <a:gd name="connsiteX126" fmla="*/ 5067961 w 12192000"/>
              <a:gd name="connsiteY126" fmla="*/ 1845917 h 2237474"/>
              <a:gd name="connsiteX127" fmla="*/ 5007075 w 12192000"/>
              <a:gd name="connsiteY127" fmla="*/ 1838626 h 2237474"/>
              <a:gd name="connsiteX128" fmla="*/ 4944087 w 12192000"/>
              <a:gd name="connsiteY128" fmla="*/ 1823332 h 2237474"/>
              <a:gd name="connsiteX129" fmla="*/ 4907662 w 12192000"/>
              <a:gd name="connsiteY129" fmla="*/ 1816900 h 2237474"/>
              <a:gd name="connsiteX130" fmla="*/ 4882386 w 12192000"/>
              <a:gd name="connsiteY130" fmla="*/ 1809844 h 2237474"/>
              <a:gd name="connsiteX131" fmla="*/ 4811440 w 12192000"/>
              <a:gd name="connsiteY131" fmla="*/ 1804655 h 2237474"/>
              <a:gd name="connsiteX132" fmla="*/ 4691075 w 12192000"/>
              <a:gd name="connsiteY132" fmla="*/ 1801389 h 2237474"/>
              <a:gd name="connsiteX133" fmla="*/ 4611738 w 12192000"/>
              <a:gd name="connsiteY133" fmla="*/ 1776964 h 2237474"/>
              <a:gd name="connsiteX134" fmla="*/ 4560070 w 12192000"/>
              <a:gd name="connsiteY134" fmla="*/ 1785640 h 2237474"/>
              <a:gd name="connsiteX135" fmla="*/ 4536503 w 12192000"/>
              <a:gd name="connsiteY135" fmla="*/ 1785334 h 2237474"/>
              <a:gd name="connsiteX136" fmla="*/ 4513724 w 12192000"/>
              <a:gd name="connsiteY136" fmla="*/ 1791996 h 2237474"/>
              <a:gd name="connsiteX137" fmla="*/ 4459810 w 12192000"/>
              <a:gd name="connsiteY137" fmla="*/ 1797886 h 2237474"/>
              <a:gd name="connsiteX138" fmla="*/ 4379064 w 12192000"/>
              <a:gd name="connsiteY138" fmla="*/ 1817177 h 2237474"/>
              <a:gd name="connsiteX139" fmla="*/ 4319209 w 12192000"/>
              <a:gd name="connsiteY139" fmla="*/ 1834833 h 2237474"/>
              <a:gd name="connsiteX140" fmla="*/ 4290981 w 12192000"/>
              <a:gd name="connsiteY140" fmla="*/ 1839677 h 2237474"/>
              <a:gd name="connsiteX141" fmla="*/ 4285792 w 12192000"/>
              <a:gd name="connsiteY141" fmla="*/ 1836231 h 2237474"/>
              <a:gd name="connsiteX142" fmla="*/ 4238372 w 12192000"/>
              <a:gd name="connsiteY142" fmla="*/ 1851480 h 2237474"/>
              <a:gd name="connsiteX143" fmla="*/ 4232517 w 12192000"/>
              <a:gd name="connsiteY143" fmla="*/ 1852567 h 2237474"/>
              <a:gd name="connsiteX144" fmla="*/ 4191732 w 12192000"/>
              <a:gd name="connsiteY144" fmla="*/ 1857328 h 2237474"/>
              <a:gd name="connsiteX145" fmla="*/ 4065532 w 12192000"/>
              <a:gd name="connsiteY145" fmla="*/ 1855477 h 2237474"/>
              <a:gd name="connsiteX146" fmla="*/ 4028460 w 12192000"/>
              <a:gd name="connsiteY146" fmla="*/ 1855137 h 2237474"/>
              <a:gd name="connsiteX147" fmla="*/ 4002267 w 12192000"/>
              <a:gd name="connsiteY147" fmla="*/ 1852352 h 2237474"/>
              <a:gd name="connsiteX148" fmla="*/ 3931396 w 12192000"/>
              <a:gd name="connsiteY148" fmla="*/ 1858915 h 2237474"/>
              <a:gd name="connsiteX149" fmla="*/ 3812162 w 12192000"/>
              <a:gd name="connsiteY149" fmla="*/ 1875501 h 2237474"/>
              <a:gd name="connsiteX150" fmla="*/ 3767672 w 12192000"/>
              <a:gd name="connsiteY150" fmla="*/ 1874600 h 2237474"/>
              <a:gd name="connsiteX151" fmla="*/ 3764741 w 12192000"/>
              <a:gd name="connsiteY151" fmla="*/ 1869433 h 2237474"/>
              <a:gd name="connsiteX152" fmla="*/ 3751332 w 12192000"/>
              <a:gd name="connsiteY152" fmla="*/ 1869854 h 2237474"/>
              <a:gd name="connsiteX153" fmla="*/ 3748155 w 12192000"/>
              <a:gd name="connsiteY153" fmla="*/ 1868903 h 2237474"/>
              <a:gd name="connsiteX154" fmla="*/ 3729530 w 12192000"/>
              <a:gd name="connsiteY154" fmla="*/ 1864513 h 2237474"/>
              <a:gd name="connsiteX155" fmla="*/ 3680177 w 12192000"/>
              <a:gd name="connsiteY155" fmla="*/ 1881552 h 2237474"/>
              <a:gd name="connsiteX156" fmla="*/ 3567259 w 12192000"/>
              <a:gd name="connsiteY156" fmla="*/ 1893482 h 2237474"/>
              <a:gd name="connsiteX157" fmla="*/ 3405770 w 12192000"/>
              <a:gd name="connsiteY157" fmla="*/ 1904591 h 2237474"/>
              <a:gd name="connsiteX158" fmla="*/ 3280097 w 12192000"/>
              <a:gd name="connsiteY158" fmla="*/ 1919610 h 2237474"/>
              <a:gd name="connsiteX159" fmla="*/ 3123424 w 12192000"/>
              <a:gd name="connsiteY159" fmla="*/ 1952930 h 2237474"/>
              <a:gd name="connsiteX160" fmla="*/ 3009910 w 12192000"/>
              <a:gd name="connsiteY160" fmla="*/ 1957866 h 2237474"/>
              <a:gd name="connsiteX161" fmla="*/ 2995934 w 12192000"/>
              <a:gd name="connsiteY161" fmla="*/ 1967085 h 2237474"/>
              <a:gd name="connsiteX162" fmla="*/ 2980071 w 12192000"/>
              <a:gd name="connsiteY162" fmla="*/ 1972988 h 2237474"/>
              <a:gd name="connsiteX163" fmla="*/ 2978094 w 12192000"/>
              <a:gd name="connsiteY163" fmla="*/ 1972369 h 2237474"/>
              <a:gd name="connsiteX164" fmla="*/ 2942858 w 12192000"/>
              <a:gd name="connsiteY164" fmla="*/ 1981367 h 2237474"/>
              <a:gd name="connsiteX165" fmla="*/ 2875436 w 12192000"/>
              <a:gd name="connsiteY165" fmla="*/ 1996977 h 2237474"/>
              <a:gd name="connsiteX166" fmla="*/ 2874892 w 12192000"/>
              <a:gd name="connsiteY166" fmla="*/ 1996085 h 2237474"/>
              <a:gd name="connsiteX167" fmla="*/ 2864145 w 12192000"/>
              <a:gd name="connsiteY167" fmla="*/ 1994061 h 2237474"/>
              <a:gd name="connsiteX168" fmla="*/ 2843662 w 12192000"/>
              <a:gd name="connsiteY168" fmla="*/ 1992498 h 2237474"/>
              <a:gd name="connsiteX169" fmla="*/ 2796128 w 12192000"/>
              <a:gd name="connsiteY169" fmla="*/ 1976403 h 2237474"/>
              <a:gd name="connsiteX170" fmla="*/ 2756784 w 12192000"/>
              <a:gd name="connsiteY170" fmla="*/ 1985116 h 2237474"/>
              <a:gd name="connsiteX171" fmla="*/ 2748833 w 12192000"/>
              <a:gd name="connsiteY171" fmla="*/ 1986323 h 2237474"/>
              <a:gd name="connsiteX172" fmla="*/ 2748661 w 12192000"/>
              <a:gd name="connsiteY172" fmla="*/ 1986122 h 2237474"/>
              <a:gd name="connsiteX173" fmla="*/ 2740251 w 12192000"/>
              <a:gd name="connsiteY173" fmla="*/ 1986946 h 2237474"/>
              <a:gd name="connsiteX174" fmla="*/ 2718916 w 12192000"/>
              <a:gd name="connsiteY174" fmla="*/ 1990867 h 2237474"/>
              <a:gd name="connsiteX175" fmla="*/ 2713522 w 12192000"/>
              <a:gd name="connsiteY175" fmla="*/ 1990173 h 2237474"/>
              <a:gd name="connsiteX176" fmla="*/ 2680597 w 12192000"/>
              <a:gd name="connsiteY176" fmla="*/ 1984996 h 2237474"/>
              <a:gd name="connsiteX177" fmla="*/ 2578178 w 12192000"/>
              <a:gd name="connsiteY177" fmla="*/ 1990531 h 2237474"/>
              <a:gd name="connsiteX178" fmla="*/ 2476147 w 12192000"/>
              <a:gd name="connsiteY178" fmla="*/ 1998305 h 2237474"/>
              <a:gd name="connsiteX179" fmla="*/ 2373568 w 12192000"/>
              <a:gd name="connsiteY179" fmla="*/ 2003219 h 2237474"/>
              <a:gd name="connsiteX180" fmla="*/ 2321399 w 12192000"/>
              <a:gd name="connsiteY180" fmla="*/ 1989467 h 2237474"/>
              <a:gd name="connsiteX181" fmla="*/ 2315525 w 12192000"/>
              <a:gd name="connsiteY181" fmla="*/ 1989708 h 2237474"/>
              <a:gd name="connsiteX182" fmla="*/ 2300792 w 12192000"/>
              <a:gd name="connsiteY182" fmla="*/ 1994290 h 2237474"/>
              <a:gd name="connsiteX183" fmla="*/ 2295469 w 12192000"/>
              <a:gd name="connsiteY183" fmla="*/ 1996659 h 2237474"/>
              <a:gd name="connsiteX184" fmla="*/ 2287219 w 12192000"/>
              <a:gd name="connsiteY184" fmla="*/ 1998750 h 2237474"/>
              <a:gd name="connsiteX185" fmla="*/ 2286948 w 12192000"/>
              <a:gd name="connsiteY185" fmla="*/ 1998596 h 2237474"/>
              <a:gd name="connsiteX186" fmla="*/ 2243069 w 12192000"/>
              <a:gd name="connsiteY186" fmla="*/ 2015111 h 2237474"/>
              <a:gd name="connsiteX187" fmla="*/ 2186609 w 12192000"/>
              <a:gd name="connsiteY187" fmla="*/ 2008263 h 2237474"/>
              <a:gd name="connsiteX188" fmla="*/ 2164831 w 12192000"/>
              <a:gd name="connsiteY188" fmla="*/ 2010143 h 2237474"/>
              <a:gd name="connsiteX189" fmla="*/ 2152836 w 12192000"/>
              <a:gd name="connsiteY189" fmla="*/ 2010048 h 2237474"/>
              <a:gd name="connsiteX190" fmla="*/ 2117102 w 12192000"/>
              <a:gd name="connsiteY190" fmla="*/ 2023004 h 2237474"/>
              <a:gd name="connsiteX191" fmla="*/ 2111935 w 12192000"/>
              <a:gd name="connsiteY191" fmla="*/ 2023163 h 2237474"/>
              <a:gd name="connsiteX192" fmla="*/ 2089991 w 12192000"/>
              <a:gd name="connsiteY192" fmla="*/ 2034193 h 2237474"/>
              <a:gd name="connsiteX193" fmla="*/ 2058061 w 12192000"/>
              <a:gd name="connsiteY193" fmla="*/ 2047942 h 2237474"/>
              <a:gd name="connsiteX194" fmla="*/ 2055737 w 12192000"/>
              <a:gd name="connsiteY194" fmla="*/ 2047704 h 2237474"/>
              <a:gd name="connsiteX195" fmla="*/ 2042244 w 12192000"/>
              <a:gd name="connsiteY195" fmla="*/ 2055560 h 2237474"/>
              <a:gd name="connsiteX196" fmla="*/ 1976224 w 12192000"/>
              <a:gd name="connsiteY196" fmla="*/ 2074257 h 2237474"/>
              <a:gd name="connsiteX197" fmla="*/ 1877728 w 12192000"/>
              <a:gd name="connsiteY197" fmla="*/ 2101004 h 2237474"/>
              <a:gd name="connsiteX198" fmla="*/ 1759056 w 12192000"/>
              <a:gd name="connsiteY198" fmla="*/ 2125608 h 2237474"/>
              <a:gd name="connsiteX199" fmla="*/ 1637948 w 12192000"/>
              <a:gd name="connsiteY199" fmla="*/ 2172597 h 2237474"/>
              <a:gd name="connsiteX200" fmla="*/ 1434549 w 12192000"/>
              <a:gd name="connsiteY200" fmla="*/ 2234522 h 2237474"/>
              <a:gd name="connsiteX201" fmla="*/ 1398481 w 12192000"/>
              <a:gd name="connsiteY201" fmla="*/ 2237074 h 2237474"/>
              <a:gd name="connsiteX202" fmla="*/ 1398407 w 12192000"/>
              <a:gd name="connsiteY202" fmla="*/ 2237095 h 2237474"/>
              <a:gd name="connsiteX203" fmla="*/ 1370962 w 12192000"/>
              <a:gd name="connsiteY203" fmla="*/ 2237474 h 2237474"/>
              <a:gd name="connsiteX204" fmla="*/ 1356367 w 12192000"/>
              <a:gd name="connsiteY204" fmla="*/ 2235089 h 2237474"/>
              <a:gd name="connsiteX205" fmla="*/ 1324828 w 12192000"/>
              <a:gd name="connsiteY205" fmla="*/ 2231968 h 2237474"/>
              <a:gd name="connsiteX206" fmla="*/ 1297744 w 12192000"/>
              <a:gd name="connsiteY206" fmla="*/ 2235849 h 2237474"/>
              <a:gd name="connsiteX207" fmla="*/ 1286236 w 12192000"/>
              <a:gd name="connsiteY207" fmla="*/ 2233135 h 2237474"/>
              <a:gd name="connsiteX208" fmla="*/ 1283504 w 12192000"/>
              <a:gd name="connsiteY208" fmla="*/ 2233797 h 2237474"/>
              <a:gd name="connsiteX209" fmla="*/ 1279765 w 12192000"/>
              <a:gd name="connsiteY209" fmla="*/ 2229639 h 2237474"/>
              <a:gd name="connsiteX210" fmla="*/ 1195347 w 12192000"/>
              <a:gd name="connsiteY210" fmla="*/ 2212354 h 2237474"/>
              <a:gd name="connsiteX211" fmla="*/ 970251 w 12192000"/>
              <a:gd name="connsiteY211" fmla="*/ 2221029 h 2237474"/>
              <a:gd name="connsiteX212" fmla="*/ 812914 w 12192000"/>
              <a:gd name="connsiteY212" fmla="*/ 2202752 h 2237474"/>
              <a:gd name="connsiteX213" fmla="*/ 800195 w 12192000"/>
              <a:gd name="connsiteY213" fmla="*/ 2209407 h 2237474"/>
              <a:gd name="connsiteX214" fmla="*/ 784978 w 12192000"/>
              <a:gd name="connsiteY214" fmla="*/ 2212360 h 2237474"/>
              <a:gd name="connsiteX215" fmla="*/ 681987 w 12192000"/>
              <a:gd name="connsiteY215" fmla="*/ 2216757 h 2237474"/>
              <a:gd name="connsiteX216" fmla="*/ 669923 w 12192000"/>
              <a:gd name="connsiteY216" fmla="*/ 2211682 h 2237474"/>
              <a:gd name="connsiteX217" fmla="*/ 648680 w 12192000"/>
              <a:gd name="connsiteY217" fmla="*/ 2206229 h 2237474"/>
              <a:gd name="connsiteX218" fmla="*/ 597225 w 12192000"/>
              <a:gd name="connsiteY218" fmla="*/ 2180999 h 2237474"/>
              <a:gd name="connsiteX219" fmla="*/ 558449 w 12192000"/>
              <a:gd name="connsiteY219" fmla="*/ 2182346 h 2237474"/>
              <a:gd name="connsiteX220" fmla="*/ 550517 w 12192000"/>
              <a:gd name="connsiteY220" fmla="*/ 2182060 h 2237474"/>
              <a:gd name="connsiteX221" fmla="*/ 550309 w 12192000"/>
              <a:gd name="connsiteY221" fmla="*/ 2181825 h 2237474"/>
              <a:gd name="connsiteX222" fmla="*/ 541836 w 12192000"/>
              <a:gd name="connsiteY222" fmla="*/ 2181063 h 2237474"/>
              <a:gd name="connsiteX223" fmla="*/ 536057 w 12192000"/>
              <a:gd name="connsiteY223" fmla="*/ 2181537 h 2237474"/>
              <a:gd name="connsiteX224" fmla="*/ 520671 w 12192000"/>
              <a:gd name="connsiteY224" fmla="*/ 2180980 h 2237474"/>
              <a:gd name="connsiteX225" fmla="*/ 515024 w 12192000"/>
              <a:gd name="connsiteY225" fmla="*/ 2179258 h 2237474"/>
              <a:gd name="connsiteX226" fmla="*/ 512278 w 12192000"/>
              <a:gd name="connsiteY226" fmla="*/ 2176369 h 2237474"/>
              <a:gd name="connsiteX227" fmla="*/ 480419 w 12192000"/>
              <a:gd name="connsiteY227" fmla="*/ 2167807 h 2237474"/>
              <a:gd name="connsiteX228" fmla="*/ 413835 w 12192000"/>
              <a:gd name="connsiteY228" fmla="*/ 2156783 h 2237474"/>
              <a:gd name="connsiteX229" fmla="*/ 376513 w 12192000"/>
              <a:gd name="connsiteY229" fmla="*/ 2154014 h 2237474"/>
              <a:gd name="connsiteX230" fmla="*/ 273386 w 12192000"/>
              <a:gd name="connsiteY230" fmla="*/ 2142551 h 2237474"/>
              <a:gd name="connsiteX231" fmla="*/ 169207 w 12192000"/>
              <a:gd name="connsiteY231" fmla="*/ 2128100 h 2237474"/>
              <a:gd name="connsiteX232" fmla="*/ 93149 w 12192000"/>
              <a:gd name="connsiteY232" fmla="*/ 2105324 h 2237474"/>
              <a:gd name="connsiteX233" fmla="*/ 88109 w 12192000"/>
              <a:gd name="connsiteY233" fmla="*/ 2106704 h 2237474"/>
              <a:gd name="connsiteX234" fmla="*/ 80022 w 12192000"/>
              <a:gd name="connsiteY234" fmla="*/ 2107254 h 2237474"/>
              <a:gd name="connsiteX235" fmla="*/ 79717 w 12192000"/>
              <a:gd name="connsiteY235" fmla="*/ 2107046 h 2237474"/>
              <a:gd name="connsiteX236" fmla="*/ 72352 w 12192000"/>
              <a:gd name="connsiteY236" fmla="*/ 2107991 h 2237474"/>
              <a:gd name="connsiteX237" fmla="*/ 37645 w 12192000"/>
              <a:gd name="connsiteY237" fmla="*/ 2115401 h 2237474"/>
              <a:gd name="connsiteX238" fmla="*/ 4572 w 12192000"/>
              <a:gd name="connsiteY238" fmla="*/ 2111091 h 2237474"/>
              <a:gd name="connsiteX239" fmla="*/ 0 w 12192000"/>
              <a:gd name="connsiteY239" fmla="*/ 2110468 h 2237474"/>
              <a:gd name="connsiteX240" fmla="*/ 0 w 12192000"/>
              <a:gd name="connsiteY240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154948 w 12192000"/>
              <a:gd name="connsiteY4" fmla="*/ 762731 h 2237474"/>
              <a:gd name="connsiteX5" fmla="*/ 12047364 w 12192000"/>
              <a:gd name="connsiteY5" fmla="*/ 749662 h 2237474"/>
              <a:gd name="connsiteX6" fmla="*/ 11890686 w 12192000"/>
              <a:gd name="connsiteY6" fmla="*/ 732766 h 2237474"/>
              <a:gd name="connsiteX7" fmla="*/ 11782413 w 12192000"/>
              <a:gd name="connsiteY7" fmla="*/ 769868 h 2237474"/>
              <a:gd name="connsiteX8" fmla="*/ 11649954 w 12192000"/>
              <a:gd name="connsiteY8" fmla="*/ 749628 h 2237474"/>
              <a:gd name="connsiteX9" fmla="*/ 11560424 w 12192000"/>
              <a:gd name="connsiteY9" fmla="*/ 748017 h 2237474"/>
              <a:gd name="connsiteX10" fmla="*/ 11358455 w 12192000"/>
              <a:gd name="connsiteY10" fmla="*/ 747593 h 2237474"/>
              <a:gd name="connsiteX11" fmla="*/ 11165209 w 12192000"/>
              <a:gd name="connsiteY11" fmla="*/ 748852 h 2237474"/>
              <a:gd name="connsiteX12" fmla="*/ 11058755 w 12192000"/>
              <a:gd name="connsiteY12" fmla="*/ 749617 h 2237474"/>
              <a:gd name="connsiteX13" fmla="*/ 10884013 w 12192000"/>
              <a:gd name="connsiteY13" fmla="*/ 760728 h 2237474"/>
              <a:gd name="connsiteX14" fmla="*/ 10834688 w 12192000"/>
              <a:gd name="connsiteY14" fmla="*/ 757726 h 2237474"/>
              <a:gd name="connsiteX15" fmla="*/ 10805004 w 12192000"/>
              <a:gd name="connsiteY15" fmla="*/ 757573 h 2237474"/>
              <a:gd name="connsiteX16" fmla="*/ 10739478 w 12192000"/>
              <a:gd name="connsiteY16" fmla="*/ 776841 h 2237474"/>
              <a:gd name="connsiteX17" fmla="*/ 10458762 w 12192000"/>
              <a:gd name="connsiteY17" fmla="*/ 755400 h 2237474"/>
              <a:gd name="connsiteX18" fmla="*/ 10246919 w 12192000"/>
              <a:gd name="connsiteY18" fmla="*/ 769960 h 2237474"/>
              <a:gd name="connsiteX19" fmla="*/ 10167995 w 12192000"/>
              <a:gd name="connsiteY19" fmla="*/ 760843 h 2237474"/>
              <a:gd name="connsiteX20" fmla="*/ 9997044 w 12192000"/>
              <a:gd name="connsiteY20" fmla="*/ 780129 h 2237474"/>
              <a:gd name="connsiteX21" fmla="*/ 9943887 w 12192000"/>
              <a:gd name="connsiteY21" fmla="*/ 804141 h 2237474"/>
              <a:gd name="connsiteX22" fmla="*/ 9918248 w 12192000"/>
              <a:gd name="connsiteY22" fmla="*/ 816628 h 2237474"/>
              <a:gd name="connsiteX23" fmla="*/ 9836148 w 12192000"/>
              <a:gd name="connsiteY23" fmla="*/ 858312 h 2237474"/>
              <a:gd name="connsiteX24" fmla="*/ 9823800 w 12192000"/>
              <a:gd name="connsiteY24" fmla="*/ 866604 h 2237474"/>
              <a:gd name="connsiteX25" fmla="*/ 9794684 w 12192000"/>
              <a:gd name="connsiteY25" fmla="*/ 864509 h 2237474"/>
              <a:gd name="connsiteX26" fmla="*/ 9778288 w 12192000"/>
              <a:gd name="connsiteY26" fmla="*/ 854362 h 2237474"/>
              <a:gd name="connsiteX27" fmla="*/ 9773886 w 12192000"/>
              <a:gd name="connsiteY27" fmla="*/ 857543 h 2237474"/>
              <a:gd name="connsiteX28" fmla="*/ 9761459 w 12192000"/>
              <a:gd name="connsiteY28" fmla="*/ 862394 h 2237474"/>
              <a:gd name="connsiteX29" fmla="*/ 9705768 w 12192000"/>
              <a:gd name="connsiteY29" fmla="*/ 894610 h 2237474"/>
              <a:gd name="connsiteX30" fmla="*/ 9683005 w 12192000"/>
              <a:gd name="connsiteY30" fmla="*/ 894128 h 2237474"/>
              <a:gd name="connsiteX31" fmla="*/ 9594438 w 12192000"/>
              <a:gd name="connsiteY31" fmla="*/ 919051 h 2237474"/>
              <a:gd name="connsiteX32" fmla="*/ 9577033 w 12192000"/>
              <a:gd name="connsiteY32" fmla="*/ 922857 h 2237474"/>
              <a:gd name="connsiteX33" fmla="*/ 9544189 w 12192000"/>
              <a:gd name="connsiteY33" fmla="*/ 938966 h 2237474"/>
              <a:gd name="connsiteX34" fmla="*/ 9534048 w 12192000"/>
              <a:gd name="connsiteY34" fmla="*/ 940158 h 2237474"/>
              <a:gd name="connsiteX35" fmla="*/ 9500499 w 12192000"/>
              <a:gd name="connsiteY35" fmla="*/ 954680 h 2237474"/>
              <a:gd name="connsiteX36" fmla="*/ 9428195 w 12192000"/>
              <a:gd name="connsiteY36" fmla="*/ 986225 h 2237474"/>
              <a:gd name="connsiteX37" fmla="*/ 9410017 w 12192000"/>
              <a:gd name="connsiteY37" fmla="*/ 993931 h 2237474"/>
              <a:gd name="connsiteX38" fmla="*/ 9392919 w 12192000"/>
              <a:gd name="connsiteY38" fmla="*/ 994656 h 2237474"/>
              <a:gd name="connsiteX39" fmla="*/ 9301293 w 12192000"/>
              <a:gd name="connsiteY39" fmla="*/ 1011593 h 2237474"/>
              <a:gd name="connsiteX40" fmla="*/ 9278619 w 12192000"/>
              <a:gd name="connsiteY40" fmla="*/ 1011878 h 2237474"/>
              <a:gd name="connsiteX41" fmla="*/ 9268019 w 12192000"/>
              <a:gd name="connsiteY41" fmla="*/ 1007442 h 2237474"/>
              <a:gd name="connsiteX42" fmla="*/ 9234662 w 12192000"/>
              <a:gd name="connsiteY42" fmla="*/ 1023056 h 2237474"/>
              <a:gd name="connsiteX43" fmla="*/ 9181033 w 12192000"/>
              <a:gd name="connsiteY43" fmla="*/ 1037921 h 2237474"/>
              <a:gd name="connsiteX44" fmla="*/ 9155969 w 12192000"/>
              <a:gd name="connsiteY44" fmla="*/ 1046804 h 2237474"/>
              <a:gd name="connsiteX45" fmla="*/ 9133985 w 12192000"/>
              <a:gd name="connsiteY45" fmla="*/ 1046450 h 2237474"/>
              <a:gd name="connsiteX46" fmla="*/ 9012987 w 12192000"/>
              <a:gd name="connsiteY46" fmla="*/ 1061986 h 2237474"/>
              <a:gd name="connsiteX47" fmla="*/ 8968445 w 12192000"/>
              <a:gd name="connsiteY47" fmla="*/ 1052169 h 2237474"/>
              <a:gd name="connsiteX48" fmla="*/ 8958984 w 12192000"/>
              <a:gd name="connsiteY48" fmla="*/ 1057212 h 2237474"/>
              <a:gd name="connsiteX49" fmla="*/ 8886001 w 12192000"/>
              <a:gd name="connsiteY49" fmla="*/ 1067468 h 2237474"/>
              <a:gd name="connsiteX50" fmla="*/ 8838610 w 12192000"/>
              <a:gd name="connsiteY50" fmla="*/ 1075091 h 2237474"/>
              <a:gd name="connsiteX51" fmla="*/ 8750383 w 12192000"/>
              <a:gd name="connsiteY51" fmla="*/ 1097387 h 2237474"/>
              <a:gd name="connsiteX52" fmla="*/ 8697365 w 12192000"/>
              <a:gd name="connsiteY52" fmla="*/ 1105869 h 2237474"/>
              <a:gd name="connsiteX53" fmla="*/ 8665605 w 12192000"/>
              <a:gd name="connsiteY53" fmla="*/ 1110791 h 2237474"/>
              <a:gd name="connsiteX54" fmla="*/ 8584946 w 12192000"/>
              <a:gd name="connsiteY54" fmla="*/ 1135226 h 2237474"/>
              <a:gd name="connsiteX55" fmla="*/ 8460755 w 12192000"/>
              <a:gd name="connsiteY55" fmla="*/ 1203427 h 2237474"/>
              <a:gd name="connsiteX56" fmla="*/ 8419755 w 12192000"/>
              <a:gd name="connsiteY56" fmla="*/ 1216260 h 2237474"/>
              <a:gd name="connsiteX57" fmla="*/ 8411626 w 12192000"/>
              <a:gd name="connsiteY57" fmla="*/ 1214397 h 2237474"/>
              <a:gd name="connsiteX58" fmla="*/ 8363469 w 12192000"/>
              <a:gd name="connsiteY58" fmla="*/ 1246658 h 2237474"/>
              <a:gd name="connsiteX59" fmla="*/ 8275497 w 12192000"/>
              <a:gd name="connsiteY59" fmla="*/ 1264396 h 2237474"/>
              <a:gd name="connsiteX60" fmla="*/ 8206287 w 12192000"/>
              <a:gd name="connsiteY60" fmla="*/ 1273060 h 2237474"/>
              <a:gd name="connsiteX61" fmla="*/ 8168705 w 12192000"/>
              <a:gd name="connsiteY61" fmla="*/ 1279956 h 2237474"/>
              <a:gd name="connsiteX62" fmla="*/ 8139997 w 12192000"/>
              <a:gd name="connsiteY62" fmla="*/ 1282713 h 2237474"/>
              <a:gd name="connsiteX63" fmla="*/ 8074238 w 12192000"/>
              <a:gd name="connsiteY63" fmla="*/ 1301895 h 2237474"/>
              <a:gd name="connsiteX64" fmla="*/ 7968292 w 12192000"/>
              <a:gd name="connsiteY64" fmla="*/ 1338779 h 2237474"/>
              <a:gd name="connsiteX65" fmla="*/ 7945122 w 12192000"/>
              <a:gd name="connsiteY65" fmla="*/ 1345477 h 2237474"/>
              <a:gd name="connsiteX66" fmla="*/ 7922771 w 12192000"/>
              <a:gd name="connsiteY66" fmla="*/ 1346645 h 2237474"/>
              <a:gd name="connsiteX67" fmla="*/ 7915461 w 12192000"/>
              <a:gd name="connsiteY67" fmla="*/ 1342919 h 2237474"/>
              <a:gd name="connsiteX68" fmla="*/ 7902328 w 12192000"/>
              <a:gd name="connsiteY68" fmla="*/ 1345865 h 2237474"/>
              <a:gd name="connsiteX69" fmla="*/ 7898322 w 12192000"/>
              <a:gd name="connsiteY69" fmla="*/ 1345689 h 2237474"/>
              <a:gd name="connsiteX70" fmla="*/ 7875879 w 12192000"/>
              <a:gd name="connsiteY70" fmla="*/ 1345646 h 2237474"/>
              <a:gd name="connsiteX71" fmla="*/ 7840612 w 12192000"/>
              <a:gd name="connsiteY71" fmla="*/ 1369373 h 2237474"/>
              <a:gd name="connsiteX72" fmla="*/ 7786819 w 12192000"/>
              <a:gd name="connsiteY72" fmla="*/ 1378970 h 2237474"/>
              <a:gd name="connsiteX73" fmla="*/ 7548172 w 12192000"/>
              <a:gd name="connsiteY73" fmla="*/ 1417460 h 2237474"/>
              <a:gd name="connsiteX74" fmla="*/ 7483437 w 12192000"/>
              <a:gd name="connsiteY74" fmla="*/ 1478152 h 2237474"/>
              <a:gd name="connsiteX75" fmla="*/ 7377870 w 12192000"/>
              <a:gd name="connsiteY75" fmla="*/ 1523319 h 2237474"/>
              <a:gd name="connsiteX76" fmla="*/ 7230737 w 12192000"/>
              <a:gd name="connsiteY76" fmla="*/ 1562633 h 2237474"/>
              <a:gd name="connsiteX77" fmla="*/ 7224458 w 12192000"/>
              <a:gd name="connsiteY77" fmla="*/ 1573008 h 2237474"/>
              <a:gd name="connsiteX78" fmla="*/ 7213486 w 12192000"/>
              <a:gd name="connsiteY78" fmla="*/ 1580987 h 2237474"/>
              <a:gd name="connsiteX79" fmla="*/ 7210972 w 12192000"/>
              <a:gd name="connsiteY79" fmla="*/ 1580856 h 2237474"/>
              <a:gd name="connsiteX80" fmla="*/ 7183121 w 12192000"/>
              <a:gd name="connsiteY80" fmla="*/ 1595162 h 2237474"/>
              <a:gd name="connsiteX81" fmla="*/ 7164601 w 12192000"/>
              <a:gd name="connsiteY81" fmla="*/ 1606490 h 2237474"/>
              <a:gd name="connsiteX82" fmla="*/ 7159286 w 12192000"/>
              <a:gd name="connsiteY82" fmla="*/ 1606850 h 2237474"/>
              <a:gd name="connsiteX83" fmla="*/ 7114651 w 12192000"/>
              <a:gd name="connsiteY83" fmla="*/ 1620959 h 2237474"/>
              <a:gd name="connsiteX84" fmla="*/ 7092727 w 12192000"/>
              <a:gd name="connsiteY84" fmla="*/ 1623628 h 2237474"/>
              <a:gd name="connsiteX85" fmla="*/ 7031309 w 12192000"/>
              <a:gd name="connsiteY85" fmla="*/ 1619451 h 2237474"/>
              <a:gd name="connsiteX86" fmla="*/ 6999084 w 12192000"/>
              <a:gd name="connsiteY86" fmla="*/ 1634317 h 2237474"/>
              <a:gd name="connsiteX87" fmla="*/ 6992107 w 12192000"/>
              <a:gd name="connsiteY87" fmla="*/ 1636860 h 2237474"/>
              <a:gd name="connsiteX88" fmla="*/ 6991765 w 12192000"/>
              <a:gd name="connsiteY88" fmla="*/ 1636725 h 2237474"/>
              <a:gd name="connsiteX89" fmla="*/ 6983996 w 12192000"/>
              <a:gd name="connsiteY89" fmla="*/ 1639040 h 2237474"/>
              <a:gd name="connsiteX90" fmla="*/ 6979383 w 12192000"/>
              <a:gd name="connsiteY90" fmla="*/ 1641496 h 2237474"/>
              <a:gd name="connsiteX91" fmla="*/ 6900177 w 12192000"/>
              <a:gd name="connsiteY91" fmla="*/ 1636016 h 2237474"/>
              <a:gd name="connsiteX92" fmla="*/ 6795372 w 12192000"/>
              <a:gd name="connsiteY92" fmla="*/ 1644845 h 2237474"/>
              <a:gd name="connsiteX93" fmla="*/ 6692251 w 12192000"/>
              <a:gd name="connsiteY93" fmla="*/ 1656357 h 2237474"/>
              <a:gd name="connsiteX94" fmla="*/ 6655235 w 12192000"/>
              <a:gd name="connsiteY94" fmla="*/ 1661869 h 2237474"/>
              <a:gd name="connsiteX95" fmla="*/ 6587857 w 12192000"/>
              <a:gd name="connsiteY95" fmla="*/ 1665769 h 2237474"/>
              <a:gd name="connsiteX96" fmla="*/ 6554894 w 12192000"/>
              <a:gd name="connsiteY96" fmla="*/ 1664428 h 2237474"/>
              <a:gd name="connsiteX97" fmla="*/ 6551579 w 12192000"/>
              <a:gd name="connsiteY97" fmla="*/ 1662213 h 2237474"/>
              <a:gd name="connsiteX98" fmla="*/ 6545693 w 12192000"/>
              <a:gd name="connsiteY98" fmla="*/ 1661776 h 2237474"/>
              <a:gd name="connsiteX99" fmla="*/ 6530561 w 12192000"/>
              <a:gd name="connsiteY99" fmla="*/ 1664619 h 2237474"/>
              <a:gd name="connsiteX100" fmla="*/ 6525028 w 12192000"/>
              <a:gd name="connsiteY100" fmla="*/ 1666354 h 2237474"/>
              <a:gd name="connsiteX101" fmla="*/ 6516595 w 12192000"/>
              <a:gd name="connsiteY101" fmla="*/ 1667475 h 2237474"/>
              <a:gd name="connsiteX102" fmla="*/ 6516340 w 12192000"/>
              <a:gd name="connsiteY102" fmla="*/ 1667291 h 2237474"/>
              <a:gd name="connsiteX103" fmla="*/ 6508541 w 12192000"/>
              <a:gd name="connsiteY103" fmla="*/ 1668757 h 2237474"/>
              <a:gd name="connsiteX104" fmla="*/ 6471012 w 12192000"/>
              <a:gd name="connsiteY104" fmla="*/ 1678604 h 2237474"/>
              <a:gd name="connsiteX105" fmla="*/ 6415265 w 12192000"/>
              <a:gd name="connsiteY105" fmla="*/ 1665317 h 2237474"/>
              <a:gd name="connsiteX106" fmla="*/ 6393343 w 12192000"/>
              <a:gd name="connsiteY106" fmla="*/ 1664672 h 2237474"/>
              <a:gd name="connsiteX107" fmla="*/ 6380457 w 12192000"/>
              <a:gd name="connsiteY107" fmla="*/ 1662376 h 2237474"/>
              <a:gd name="connsiteX108" fmla="*/ 6280959 w 12192000"/>
              <a:gd name="connsiteY108" fmla="*/ 1689329 h 2237474"/>
              <a:gd name="connsiteX109" fmla="*/ 6266765 w 12192000"/>
              <a:gd name="connsiteY109" fmla="*/ 1695560 h 2237474"/>
              <a:gd name="connsiteX110" fmla="*/ 6098321 w 12192000"/>
              <a:gd name="connsiteY110" fmla="*/ 1721646 h 2237474"/>
              <a:gd name="connsiteX111" fmla="*/ 5880652 w 12192000"/>
              <a:gd name="connsiteY111" fmla="*/ 1779643 h 2237474"/>
              <a:gd name="connsiteX112" fmla="*/ 5785959 w 12192000"/>
              <a:gd name="connsiteY112" fmla="*/ 1775307 h 2237474"/>
              <a:gd name="connsiteX113" fmla="*/ 5643534 w 12192000"/>
              <a:gd name="connsiteY113" fmla="*/ 1802919 h 2237474"/>
              <a:gd name="connsiteX114" fmla="*/ 5518799 w 12192000"/>
              <a:gd name="connsiteY114" fmla="*/ 1818312 h 2237474"/>
              <a:gd name="connsiteX115" fmla="*/ 5505014 w 12192000"/>
              <a:gd name="connsiteY115" fmla="*/ 1819259 h 2237474"/>
              <a:gd name="connsiteX116" fmla="*/ 5453307 w 12192000"/>
              <a:gd name="connsiteY116" fmla="*/ 1815450 h 2237474"/>
              <a:gd name="connsiteX117" fmla="*/ 5364192 w 12192000"/>
              <a:gd name="connsiteY117" fmla="*/ 1826074 h 2237474"/>
              <a:gd name="connsiteX118" fmla="*/ 5350380 w 12192000"/>
              <a:gd name="connsiteY118" fmla="*/ 1830891 h 2237474"/>
              <a:gd name="connsiteX119" fmla="*/ 5259633 w 12192000"/>
              <a:gd name="connsiteY119" fmla="*/ 1837160 h 2237474"/>
              <a:gd name="connsiteX120" fmla="*/ 5197513 w 12192000"/>
              <a:gd name="connsiteY120" fmla="*/ 1844718 h 2237474"/>
              <a:gd name="connsiteX121" fmla="*/ 5184170 w 12192000"/>
              <a:gd name="connsiteY121" fmla="*/ 1849402 h 2237474"/>
              <a:gd name="connsiteX122" fmla="*/ 5168852 w 12192000"/>
              <a:gd name="connsiteY122" fmla="*/ 1844846 h 2237474"/>
              <a:gd name="connsiteX123" fmla="*/ 5164370 w 12192000"/>
              <a:gd name="connsiteY123" fmla="*/ 1840597 h 2237474"/>
              <a:gd name="connsiteX124" fmla="*/ 5114927 w 12192000"/>
              <a:gd name="connsiteY124" fmla="*/ 1847827 h 2237474"/>
              <a:gd name="connsiteX125" fmla="*/ 5108970 w 12192000"/>
              <a:gd name="connsiteY125" fmla="*/ 1847935 h 2237474"/>
              <a:gd name="connsiteX126" fmla="*/ 5067961 w 12192000"/>
              <a:gd name="connsiteY126" fmla="*/ 1845917 h 2237474"/>
              <a:gd name="connsiteX127" fmla="*/ 5007075 w 12192000"/>
              <a:gd name="connsiteY127" fmla="*/ 1838626 h 2237474"/>
              <a:gd name="connsiteX128" fmla="*/ 4944087 w 12192000"/>
              <a:gd name="connsiteY128" fmla="*/ 1823332 h 2237474"/>
              <a:gd name="connsiteX129" fmla="*/ 4907662 w 12192000"/>
              <a:gd name="connsiteY129" fmla="*/ 1816900 h 2237474"/>
              <a:gd name="connsiteX130" fmla="*/ 4882386 w 12192000"/>
              <a:gd name="connsiteY130" fmla="*/ 1809844 h 2237474"/>
              <a:gd name="connsiteX131" fmla="*/ 4811440 w 12192000"/>
              <a:gd name="connsiteY131" fmla="*/ 1804655 h 2237474"/>
              <a:gd name="connsiteX132" fmla="*/ 4691075 w 12192000"/>
              <a:gd name="connsiteY132" fmla="*/ 1801389 h 2237474"/>
              <a:gd name="connsiteX133" fmla="*/ 4611738 w 12192000"/>
              <a:gd name="connsiteY133" fmla="*/ 1776964 h 2237474"/>
              <a:gd name="connsiteX134" fmla="*/ 4560070 w 12192000"/>
              <a:gd name="connsiteY134" fmla="*/ 1785640 h 2237474"/>
              <a:gd name="connsiteX135" fmla="*/ 4536503 w 12192000"/>
              <a:gd name="connsiteY135" fmla="*/ 1785334 h 2237474"/>
              <a:gd name="connsiteX136" fmla="*/ 4513724 w 12192000"/>
              <a:gd name="connsiteY136" fmla="*/ 1791996 h 2237474"/>
              <a:gd name="connsiteX137" fmla="*/ 4459810 w 12192000"/>
              <a:gd name="connsiteY137" fmla="*/ 1797886 h 2237474"/>
              <a:gd name="connsiteX138" fmla="*/ 4379064 w 12192000"/>
              <a:gd name="connsiteY138" fmla="*/ 1817177 h 2237474"/>
              <a:gd name="connsiteX139" fmla="*/ 4319209 w 12192000"/>
              <a:gd name="connsiteY139" fmla="*/ 1834833 h 2237474"/>
              <a:gd name="connsiteX140" fmla="*/ 4290981 w 12192000"/>
              <a:gd name="connsiteY140" fmla="*/ 1839677 h 2237474"/>
              <a:gd name="connsiteX141" fmla="*/ 4285792 w 12192000"/>
              <a:gd name="connsiteY141" fmla="*/ 1836231 h 2237474"/>
              <a:gd name="connsiteX142" fmla="*/ 4238372 w 12192000"/>
              <a:gd name="connsiteY142" fmla="*/ 1851480 h 2237474"/>
              <a:gd name="connsiteX143" fmla="*/ 4232517 w 12192000"/>
              <a:gd name="connsiteY143" fmla="*/ 1852567 h 2237474"/>
              <a:gd name="connsiteX144" fmla="*/ 4191732 w 12192000"/>
              <a:gd name="connsiteY144" fmla="*/ 1857328 h 2237474"/>
              <a:gd name="connsiteX145" fmla="*/ 4065532 w 12192000"/>
              <a:gd name="connsiteY145" fmla="*/ 1855477 h 2237474"/>
              <a:gd name="connsiteX146" fmla="*/ 4028460 w 12192000"/>
              <a:gd name="connsiteY146" fmla="*/ 1855137 h 2237474"/>
              <a:gd name="connsiteX147" fmla="*/ 4002267 w 12192000"/>
              <a:gd name="connsiteY147" fmla="*/ 1852352 h 2237474"/>
              <a:gd name="connsiteX148" fmla="*/ 3931396 w 12192000"/>
              <a:gd name="connsiteY148" fmla="*/ 1858915 h 2237474"/>
              <a:gd name="connsiteX149" fmla="*/ 3812162 w 12192000"/>
              <a:gd name="connsiteY149" fmla="*/ 1875501 h 2237474"/>
              <a:gd name="connsiteX150" fmla="*/ 3767672 w 12192000"/>
              <a:gd name="connsiteY150" fmla="*/ 1874600 h 2237474"/>
              <a:gd name="connsiteX151" fmla="*/ 3751332 w 12192000"/>
              <a:gd name="connsiteY151" fmla="*/ 1869854 h 2237474"/>
              <a:gd name="connsiteX152" fmla="*/ 3748155 w 12192000"/>
              <a:gd name="connsiteY152" fmla="*/ 1868903 h 2237474"/>
              <a:gd name="connsiteX153" fmla="*/ 3729530 w 12192000"/>
              <a:gd name="connsiteY153" fmla="*/ 1864513 h 2237474"/>
              <a:gd name="connsiteX154" fmla="*/ 3680177 w 12192000"/>
              <a:gd name="connsiteY154" fmla="*/ 1881552 h 2237474"/>
              <a:gd name="connsiteX155" fmla="*/ 3567259 w 12192000"/>
              <a:gd name="connsiteY155" fmla="*/ 1893482 h 2237474"/>
              <a:gd name="connsiteX156" fmla="*/ 3405770 w 12192000"/>
              <a:gd name="connsiteY156" fmla="*/ 1904591 h 2237474"/>
              <a:gd name="connsiteX157" fmla="*/ 3280097 w 12192000"/>
              <a:gd name="connsiteY157" fmla="*/ 1919610 h 2237474"/>
              <a:gd name="connsiteX158" fmla="*/ 3123424 w 12192000"/>
              <a:gd name="connsiteY158" fmla="*/ 1952930 h 2237474"/>
              <a:gd name="connsiteX159" fmla="*/ 3009910 w 12192000"/>
              <a:gd name="connsiteY159" fmla="*/ 1957866 h 2237474"/>
              <a:gd name="connsiteX160" fmla="*/ 2995934 w 12192000"/>
              <a:gd name="connsiteY160" fmla="*/ 1967085 h 2237474"/>
              <a:gd name="connsiteX161" fmla="*/ 2980071 w 12192000"/>
              <a:gd name="connsiteY161" fmla="*/ 1972988 h 2237474"/>
              <a:gd name="connsiteX162" fmla="*/ 2978094 w 12192000"/>
              <a:gd name="connsiteY162" fmla="*/ 1972369 h 2237474"/>
              <a:gd name="connsiteX163" fmla="*/ 2942858 w 12192000"/>
              <a:gd name="connsiteY163" fmla="*/ 1981367 h 2237474"/>
              <a:gd name="connsiteX164" fmla="*/ 2875436 w 12192000"/>
              <a:gd name="connsiteY164" fmla="*/ 1996977 h 2237474"/>
              <a:gd name="connsiteX165" fmla="*/ 2874892 w 12192000"/>
              <a:gd name="connsiteY165" fmla="*/ 1996085 h 2237474"/>
              <a:gd name="connsiteX166" fmla="*/ 2864145 w 12192000"/>
              <a:gd name="connsiteY166" fmla="*/ 1994061 h 2237474"/>
              <a:gd name="connsiteX167" fmla="*/ 2843662 w 12192000"/>
              <a:gd name="connsiteY167" fmla="*/ 1992498 h 2237474"/>
              <a:gd name="connsiteX168" fmla="*/ 2796128 w 12192000"/>
              <a:gd name="connsiteY168" fmla="*/ 1976403 h 2237474"/>
              <a:gd name="connsiteX169" fmla="*/ 2756784 w 12192000"/>
              <a:gd name="connsiteY169" fmla="*/ 1985116 h 2237474"/>
              <a:gd name="connsiteX170" fmla="*/ 2748833 w 12192000"/>
              <a:gd name="connsiteY170" fmla="*/ 1986323 h 2237474"/>
              <a:gd name="connsiteX171" fmla="*/ 2748661 w 12192000"/>
              <a:gd name="connsiteY171" fmla="*/ 1986122 h 2237474"/>
              <a:gd name="connsiteX172" fmla="*/ 2740251 w 12192000"/>
              <a:gd name="connsiteY172" fmla="*/ 1986946 h 2237474"/>
              <a:gd name="connsiteX173" fmla="*/ 2718916 w 12192000"/>
              <a:gd name="connsiteY173" fmla="*/ 1990867 h 2237474"/>
              <a:gd name="connsiteX174" fmla="*/ 2713522 w 12192000"/>
              <a:gd name="connsiteY174" fmla="*/ 1990173 h 2237474"/>
              <a:gd name="connsiteX175" fmla="*/ 2680597 w 12192000"/>
              <a:gd name="connsiteY175" fmla="*/ 1984996 h 2237474"/>
              <a:gd name="connsiteX176" fmla="*/ 2578178 w 12192000"/>
              <a:gd name="connsiteY176" fmla="*/ 1990531 h 2237474"/>
              <a:gd name="connsiteX177" fmla="*/ 2476147 w 12192000"/>
              <a:gd name="connsiteY177" fmla="*/ 1998305 h 2237474"/>
              <a:gd name="connsiteX178" fmla="*/ 2373568 w 12192000"/>
              <a:gd name="connsiteY178" fmla="*/ 2003219 h 2237474"/>
              <a:gd name="connsiteX179" fmla="*/ 2321399 w 12192000"/>
              <a:gd name="connsiteY179" fmla="*/ 1989467 h 2237474"/>
              <a:gd name="connsiteX180" fmla="*/ 2315525 w 12192000"/>
              <a:gd name="connsiteY180" fmla="*/ 1989708 h 2237474"/>
              <a:gd name="connsiteX181" fmla="*/ 2300792 w 12192000"/>
              <a:gd name="connsiteY181" fmla="*/ 1994290 h 2237474"/>
              <a:gd name="connsiteX182" fmla="*/ 2295469 w 12192000"/>
              <a:gd name="connsiteY182" fmla="*/ 1996659 h 2237474"/>
              <a:gd name="connsiteX183" fmla="*/ 2287219 w 12192000"/>
              <a:gd name="connsiteY183" fmla="*/ 1998750 h 2237474"/>
              <a:gd name="connsiteX184" fmla="*/ 2286948 w 12192000"/>
              <a:gd name="connsiteY184" fmla="*/ 1998596 h 2237474"/>
              <a:gd name="connsiteX185" fmla="*/ 2243069 w 12192000"/>
              <a:gd name="connsiteY185" fmla="*/ 2015111 h 2237474"/>
              <a:gd name="connsiteX186" fmla="*/ 2186609 w 12192000"/>
              <a:gd name="connsiteY186" fmla="*/ 2008263 h 2237474"/>
              <a:gd name="connsiteX187" fmla="*/ 2164831 w 12192000"/>
              <a:gd name="connsiteY187" fmla="*/ 2010143 h 2237474"/>
              <a:gd name="connsiteX188" fmla="*/ 2152836 w 12192000"/>
              <a:gd name="connsiteY188" fmla="*/ 2010048 h 2237474"/>
              <a:gd name="connsiteX189" fmla="*/ 2117102 w 12192000"/>
              <a:gd name="connsiteY189" fmla="*/ 2023004 h 2237474"/>
              <a:gd name="connsiteX190" fmla="*/ 2111935 w 12192000"/>
              <a:gd name="connsiteY190" fmla="*/ 2023163 h 2237474"/>
              <a:gd name="connsiteX191" fmla="*/ 2089991 w 12192000"/>
              <a:gd name="connsiteY191" fmla="*/ 2034193 h 2237474"/>
              <a:gd name="connsiteX192" fmla="*/ 2058061 w 12192000"/>
              <a:gd name="connsiteY192" fmla="*/ 2047942 h 2237474"/>
              <a:gd name="connsiteX193" fmla="*/ 2055737 w 12192000"/>
              <a:gd name="connsiteY193" fmla="*/ 2047704 h 2237474"/>
              <a:gd name="connsiteX194" fmla="*/ 2042244 w 12192000"/>
              <a:gd name="connsiteY194" fmla="*/ 2055560 h 2237474"/>
              <a:gd name="connsiteX195" fmla="*/ 1976224 w 12192000"/>
              <a:gd name="connsiteY195" fmla="*/ 2074257 h 2237474"/>
              <a:gd name="connsiteX196" fmla="*/ 1877728 w 12192000"/>
              <a:gd name="connsiteY196" fmla="*/ 2101004 h 2237474"/>
              <a:gd name="connsiteX197" fmla="*/ 1759056 w 12192000"/>
              <a:gd name="connsiteY197" fmla="*/ 2125608 h 2237474"/>
              <a:gd name="connsiteX198" fmla="*/ 1637948 w 12192000"/>
              <a:gd name="connsiteY198" fmla="*/ 2172597 h 2237474"/>
              <a:gd name="connsiteX199" fmla="*/ 1434549 w 12192000"/>
              <a:gd name="connsiteY199" fmla="*/ 2234522 h 2237474"/>
              <a:gd name="connsiteX200" fmla="*/ 1398481 w 12192000"/>
              <a:gd name="connsiteY200" fmla="*/ 2237074 h 2237474"/>
              <a:gd name="connsiteX201" fmla="*/ 1398407 w 12192000"/>
              <a:gd name="connsiteY201" fmla="*/ 2237095 h 2237474"/>
              <a:gd name="connsiteX202" fmla="*/ 1370962 w 12192000"/>
              <a:gd name="connsiteY202" fmla="*/ 2237474 h 2237474"/>
              <a:gd name="connsiteX203" fmla="*/ 1356367 w 12192000"/>
              <a:gd name="connsiteY203" fmla="*/ 2235089 h 2237474"/>
              <a:gd name="connsiteX204" fmla="*/ 1324828 w 12192000"/>
              <a:gd name="connsiteY204" fmla="*/ 2231968 h 2237474"/>
              <a:gd name="connsiteX205" fmla="*/ 1297744 w 12192000"/>
              <a:gd name="connsiteY205" fmla="*/ 2235849 h 2237474"/>
              <a:gd name="connsiteX206" fmla="*/ 1286236 w 12192000"/>
              <a:gd name="connsiteY206" fmla="*/ 2233135 h 2237474"/>
              <a:gd name="connsiteX207" fmla="*/ 1283504 w 12192000"/>
              <a:gd name="connsiteY207" fmla="*/ 2233797 h 2237474"/>
              <a:gd name="connsiteX208" fmla="*/ 1279765 w 12192000"/>
              <a:gd name="connsiteY208" fmla="*/ 2229639 h 2237474"/>
              <a:gd name="connsiteX209" fmla="*/ 1195347 w 12192000"/>
              <a:gd name="connsiteY209" fmla="*/ 2212354 h 2237474"/>
              <a:gd name="connsiteX210" fmla="*/ 970251 w 12192000"/>
              <a:gd name="connsiteY210" fmla="*/ 2221029 h 2237474"/>
              <a:gd name="connsiteX211" fmla="*/ 812914 w 12192000"/>
              <a:gd name="connsiteY211" fmla="*/ 2202752 h 2237474"/>
              <a:gd name="connsiteX212" fmla="*/ 800195 w 12192000"/>
              <a:gd name="connsiteY212" fmla="*/ 2209407 h 2237474"/>
              <a:gd name="connsiteX213" fmla="*/ 784978 w 12192000"/>
              <a:gd name="connsiteY213" fmla="*/ 2212360 h 2237474"/>
              <a:gd name="connsiteX214" fmla="*/ 681987 w 12192000"/>
              <a:gd name="connsiteY214" fmla="*/ 2216757 h 2237474"/>
              <a:gd name="connsiteX215" fmla="*/ 669923 w 12192000"/>
              <a:gd name="connsiteY215" fmla="*/ 2211682 h 2237474"/>
              <a:gd name="connsiteX216" fmla="*/ 648680 w 12192000"/>
              <a:gd name="connsiteY216" fmla="*/ 2206229 h 2237474"/>
              <a:gd name="connsiteX217" fmla="*/ 597225 w 12192000"/>
              <a:gd name="connsiteY217" fmla="*/ 2180999 h 2237474"/>
              <a:gd name="connsiteX218" fmla="*/ 558449 w 12192000"/>
              <a:gd name="connsiteY218" fmla="*/ 2182346 h 2237474"/>
              <a:gd name="connsiteX219" fmla="*/ 550517 w 12192000"/>
              <a:gd name="connsiteY219" fmla="*/ 2182060 h 2237474"/>
              <a:gd name="connsiteX220" fmla="*/ 550309 w 12192000"/>
              <a:gd name="connsiteY220" fmla="*/ 2181825 h 2237474"/>
              <a:gd name="connsiteX221" fmla="*/ 541836 w 12192000"/>
              <a:gd name="connsiteY221" fmla="*/ 2181063 h 2237474"/>
              <a:gd name="connsiteX222" fmla="*/ 536057 w 12192000"/>
              <a:gd name="connsiteY222" fmla="*/ 2181537 h 2237474"/>
              <a:gd name="connsiteX223" fmla="*/ 520671 w 12192000"/>
              <a:gd name="connsiteY223" fmla="*/ 2180980 h 2237474"/>
              <a:gd name="connsiteX224" fmla="*/ 515024 w 12192000"/>
              <a:gd name="connsiteY224" fmla="*/ 2179258 h 2237474"/>
              <a:gd name="connsiteX225" fmla="*/ 512278 w 12192000"/>
              <a:gd name="connsiteY225" fmla="*/ 2176369 h 2237474"/>
              <a:gd name="connsiteX226" fmla="*/ 480419 w 12192000"/>
              <a:gd name="connsiteY226" fmla="*/ 2167807 h 2237474"/>
              <a:gd name="connsiteX227" fmla="*/ 413835 w 12192000"/>
              <a:gd name="connsiteY227" fmla="*/ 2156783 h 2237474"/>
              <a:gd name="connsiteX228" fmla="*/ 376513 w 12192000"/>
              <a:gd name="connsiteY228" fmla="*/ 2154014 h 2237474"/>
              <a:gd name="connsiteX229" fmla="*/ 273386 w 12192000"/>
              <a:gd name="connsiteY229" fmla="*/ 2142551 h 2237474"/>
              <a:gd name="connsiteX230" fmla="*/ 169207 w 12192000"/>
              <a:gd name="connsiteY230" fmla="*/ 2128100 h 2237474"/>
              <a:gd name="connsiteX231" fmla="*/ 93149 w 12192000"/>
              <a:gd name="connsiteY231" fmla="*/ 2105324 h 2237474"/>
              <a:gd name="connsiteX232" fmla="*/ 88109 w 12192000"/>
              <a:gd name="connsiteY232" fmla="*/ 2106704 h 2237474"/>
              <a:gd name="connsiteX233" fmla="*/ 80022 w 12192000"/>
              <a:gd name="connsiteY233" fmla="*/ 2107254 h 2237474"/>
              <a:gd name="connsiteX234" fmla="*/ 79717 w 12192000"/>
              <a:gd name="connsiteY234" fmla="*/ 2107046 h 2237474"/>
              <a:gd name="connsiteX235" fmla="*/ 72352 w 12192000"/>
              <a:gd name="connsiteY235" fmla="*/ 2107991 h 2237474"/>
              <a:gd name="connsiteX236" fmla="*/ 37645 w 12192000"/>
              <a:gd name="connsiteY236" fmla="*/ 2115401 h 2237474"/>
              <a:gd name="connsiteX237" fmla="*/ 4572 w 12192000"/>
              <a:gd name="connsiteY237" fmla="*/ 2111091 h 2237474"/>
              <a:gd name="connsiteX238" fmla="*/ 0 w 12192000"/>
              <a:gd name="connsiteY238" fmla="*/ 2110468 h 2237474"/>
              <a:gd name="connsiteX239" fmla="*/ 0 w 12192000"/>
              <a:gd name="connsiteY239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154948 w 12192000"/>
              <a:gd name="connsiteY4" fmla="*/ 762731 h 2237474"/>
              <a:gd name="connsiteX5" fmla="*/ 12047364 w 12192000"/>
              <a:gd name="connsiteY5" fmla="*/ 749662 h 2237474"/>
              <a:gd name="connsiteX6" fmla="*/ 11890686 w 12192000"/>
              <a:gd name="connsiteY6" fmla="*/ 732766 h 2237474"/>
              <a:gd name="connsiteX7" fmla="*/ 11782413 w 12192000"/>
              <a:gd name="connsiteY7" fmla="*/ 769868 h 2237474"/>
              <a:gd name="connsiteX8" fmla="*/ 11649954 w 12192000"/>
              <a:gd name="connsiteY8" fmla="*/ 749628 h 2237474"/>
              <a:gd name="connsiteX9" fmla="*/ 11560424 w 12192000"/>
              <a:gd name="connsiteY9" fmla="*/ 748017 h 2237474"/>
              <a:gd name="connsiteX10" fmla="*/ 11358455 w 12192000"/>
              <a:gd name="connsiteY10" fmla="*/ 747593 h 2237474"/>
              <a:gd name="connsiteX11" fmla="*/ 11165209 w 12192000"/>
              <a:gd name="connsiteY11" fmla="*/ 748852 h 2237474"/>
              <a:gd name="connsiteX12" fmla="*/ 11058755 w 12192000"/>
              <a:gd name="connsiteY12" fmla="*/ 749617 h 2237474"/>
              <a:gd name="connsiteX13" fmla="*/ 10884013 w 12192000"/>
              <a:gd name="connsiteY13" fmla="*/ 760728 h 2237474"/>
              <a:gd name="connsiteX14" fmla="*/ 10834688 w 12192000"/>
              <a:gd name="connsiteY14" fmla="*/ 757726 h 2237474"/>
              <a:gd name="connsiteX15" fmla="*/ 10805004 w 12192000"/>
              <a:gd name="connsiteY15" fmla="*/ 757573 h 2237474"/>
              <a:gd name="connsiteX16" fmla="*/ 10739478 w 12192000"/>
              <a:gd name="connsiteY16" fmla="*/ 776841 h 2237474"/>
              <a:gd name="connsiteX17" fmla="*/ 10458762 w 12192000"/>
              <a:gd name="connsiteY17" fmla="*/ 755400 h 2237474"/>
              <a:gd name="connsiteX18" fmla="*/ 10246919 w 12192000"/>
              <a:gd name="connsiteY18" fmla="*/ 769960 h 2237474"/>
              <a:gd name="connsiteX19" fmla="*/ 10167995 w 12192000"/>
              <a:gd name="connsiteY19" fmla="*/ 760843 h 2237474"/>
              <a:gd name="connsiteX20" fmla="*/ 9997044 w 12192000"/>
              <a:gd name="connsiteY20" fmla="*/ 780129 h 2237474"/>
              <a:gd name="connsiteX21" fmla="*/ 9943887 w 12192000"/>
              <a:gd name="connsiteY21" fmla="*/ 804141 h 2237474"/>
              <a:gd name="connsiteX22" fmla="*/ 9918248 w 12192000"/>
              <a:gd name="connsiteY22" fmla="*/ 816628 h 2237474"/>
              <a:gd name="connsiteX23" fmla="*/ 9836148 w 12192000"/>
              <a:gd name="connsiteY23" fmla="*/ 858312 h 2237474"/>
              <a:gd name="connsiteX24" fmla="*/ 9823800 w 12192000"/>
              <a:gd name="connsiteY24" fmla="*/ 866604 h 2237474"/>
              <a:gd name="connsiteX25" fmla="*/ 9794684 w 12192000"/>
              <a:gd name="connsiteY25" fmla="*/ 864509 h 2237474"/>
              <a:gd name="connsiteX26" fmla="*/ 9778288 w 12192000"/>
              <a:gd name="connsiteY26" fmla="*/ 854362 h 2237474"/>
              <a:gd name="connsiteX27" fmla="*/ 9773886 w 12192000"/>
              <a:gd name="connsiteY27" fmla="*/ 857543 h 2237474"/>
              <a:gd name="connsiteX28" fmla="*/ 9761459 w 12192000"/>
              <a:gd name="connsiteY28" fmla="*/ 862394 h 2237474"/>
              <a:gd name="connsiteX29" fmla="*/ 9705768 w 12192000"/>
              <a:gd name="connsiteY29" fmla="*/ 894610 h 2237474"/>
              <a:gd name="connsiteX30" fmla="*/ 9683005 w 12192000"/>
              <a:gd name="connsiteY30" fmla="*/ 894128 h 2237474"/>
              <a:gd name="connsiteX31" fmla="*/ 9594438 w 12192000"/>
              <a:gd name="connsiteY31" fmla="*/ 919051 h 2237474"/>
              <a:gd name="connsiteX32" fmla="*/ 9577033 w 12192000"/>
              <a:gd name="connsiteY32" fmla="*/ 922857 h 2237474"/>
              <a:gd name="connsiteX33" fmla="*/ 9544189 w 12192000"/>
              <a:gd name="connsiteY33" fmla="*/ 938966 h 2237474"/>
              <a:gd name="connsiteX34" fmla="*/ 9534048 w 12192000"/>
              <a:gd name="connsiteY34" fmla="*/ 940158 h 2237474"/>
              <a:gd name="connsiteX35" fmla="*/ 9500499 w 12192000"/>
              <a:gd name="connsiteY35" fmla="*/ 954680 h 2237474"/>
              <a:gd name="connsiteX36" fmla="*/ 9428195 w 12192000"/>
              <a:gd name="connsiteY36" fmla="*/ 986225 h 2237474"/>
              <a:gd name="connsiteX37" fmla="*/ 9410017 w 12192000"/>
              <a:gd name="connsiteY37" fmla="*/ 993931 h 2237474"/>
              <a:gd name="connsiteX38" fmla="*/ 9392919 w 12192000"/>
              <a:gd name="connsiteY38" fmla="*/ 994656 h 2237474"/>
              <a:gd name="connsiteX39" fmla="*/ 9301293 w 12192000"/>
              <a:gd name="connsiteY39" fmla="*/ 1011593 h 2237474"/>
              <a:gd name="connsiteX40" fmla="*/ 9278619 w 12192000"/>
              <a:gd name="connsiteY40" fmla="*/ 1011878 h 2237474"/>
              <a:gd name="connsiteX41" fmla="*/ 9268019 w 12192000"/>
              <a:gd name="connsiteY41" fmla="*/ 1007442 h 2237474"/>
              <a:gd name="connsiteX42" fmla="*/ 9234662 w 12192000"/>
              <a:gd name="connsiteY42" fmla="*/ 1023056 h 2237474"/>
              <a:gd name="connsiteX43" fmla="*/ 9181033 w 12192000"/>
              <a:gd name="connsiteY43" fmla="*/ 1037921 h 2237474"/>
              <a:gd name="connsiteX44" fmla="*/ 9155969 w 12192000"/>
              <a:gd name="connsiteY44" fmla="*/ 1046804 h 2237474"/>
              <a:gd name="connsiteX45" fmla="*/ 9133985 w 12192000"/>
              <a:gd name="connsiteY45" fmla="*/ 1046450 h 2237474"/>
              <a:gd name="connsiteX46" fmla="*/ 9012987 w 12192000"/>
              <a:gd name="connsiteY46" fmla="*/ 1061986 h 2237474"/>
              <a:gd name="connsiteX47" fmla="*/ 8968445 w 12192000"/>
              <a:gd name="connsiteY47" fmla="*/ 1052169 h 2237474"/>
              <a:gd name="connsiteX48" fmla="*/ 8958984 w 12192000"/>
              <a:gd name="connsiteY48" fmla="*/ 1057212 h 2237474"/>
              <a:gd name="connsiteX49" fmla="*/ 8886001 w 12192000"/>
              <a:gd name="connsiteY49" fmla="*/ 1067468 h 2237474"/>
              <a:gd name="connsiteX50" fmla="*/ 8838610 w 12192000"/>
              <a:gd name="connsiteY50" fmla="*/ 1075091 h 2237474"/>
              <a:gd name="connsiteX51" fmla="*/ 8750383 w 12192000"/>
              <a:gd name="connsiteY51" fmla="*/ 1097387 h 2237474"/>
              <a:gd name="connsiteX52" fmla="*/ 8697365 w 12192000"/>
              <a:gd name="connsiteY52" fmla="*/ 1105869 h 2237474"/>
              <a:gd name="connsiteX53" fmla="*/ 8665605 w 12192000"/>
              <a:gd name="connsiteY53" fmla="*/ 1110791 h 2237474"/>
              <a:gd name="connsiteX54" fmla="*/ 8584946 w 12192000"/>
              <a:gd name="connsiteY54" fmla="*/ 1135226 h 2237474"/>
              <a:gd name="connsiteX55" fmla="*/ 8460755 w 12192000"/>
              <a:gd name="connsiteY55" fmla="*/ 1203427 h 2237474"/>
              <a:gd name="connsiteX56" fmla="*/ 8419755 w 12192000"/>
              <a:gd name="connsiteY56" fmla="*/ 1216260 h 2237474"/>
              <a:gd name="connsiteX57" fmla="*/ 8411626 w 12192000"/>
              <a:gd name="connsiteY57" fmla="*/ 1214397 h 2237474"/>
              <a:gd name="connsiteX58" fmla="*/ 8363469 w 12192000"/>
              <a:gd name="connsiteY58" fmla="*/ 1246658 h 2237474"/>
              <a:gd name="connsiteX59" fmla="*/ 8275497 w 12192000"/>
              <a:gd name="connsiteY59" fmla="*/ 1264396 h 2237474"/>
              <a:gd name="connsiteX60" fmla="*/ 8206287 w 12192000"/>
              <a:gd name="connsiteY60" fmla="*/ 1273060 h 2237474"/>
              <a:gd name="connsiteX61" fmla="*/ 8168705 w 12192000"/>
              <a:gd name="connsiteY61" fmla="*/ 1279956 h 2237474"/>
              <a:gd name="connsiteX62" fmla="*/ 8139997 w 12192000"/>
              <a:gd name="connsiteY62" fmla="*/ 1282713 h 2237474"/>
              <a:gd name="connsiteX63" fmla="*/ 8074238 w 12192000"/>
              <a:gd name="connsiteY63" fmla="*/ 1301895 h 2237474"/>
              <a:gd name="connsiteX64" fmla="*/ 7968292 w 12192000"/>
              <a:gd name="connsiteY64" fmla="*/ 1338779 h 2237474"/>
              <a:gd name="connsiteX65" fmla="*/ 7945122 w 12192000"/>
              <a:gd name="connsiteY65" fmla="*/ 1345477 h 2237474"/>
              <a:gd name="connsiteX66" fmla="*/ 7922771 w 12192000"/>
              <a:gd name="connsiteY66" fmla="*/ 1346645 h 2237474"/>
              <a:gd name="connsiteX67" fmla="*/ 7915461 w 12192000"/>
              <a:gd name="connsiteY67" fmla="*/ 1342919 h 2237474"/>
              <a:gd name="connsiteX68" fmla="*/ 7902328 w 12192000"/>
              <a:gd name="connsiteY68" fmla="*/ 1345865 h 2237474"/>
              <a:gd name="connsiteX69" fmla="*/ 7898322 w 12192000"/>
              <a:gd name="connsiteY69" fmla="*/ 1345689 h 2237474"/>
              <a:gd name="connsiteX70" fmla="*/ 7875879 w 12192000"/>
              <a:gd name="connsiteY70" fmla="*/ 1345646 h 2237474"/>
              <a:gd name="connsiteX71" fmla="*/ 7840612 w 12192000"/>
              <a:gd name="connsiteY71" fmla="*/ 1369373 h 2237474"/>
              <a:gd name="connsiteX72" fmla="*/ 7786819 w 12192000"/>
              <a:gd name="connsiteY72" fmla="*/ 1378970 h 2237474"/>
              <a:gd name="connsiteX73" fmla="*/ 7548172 w 12192000"/>
              <a:gd name="connsiteY73" fmla="*/ 1417460 h 2237474"/>
              <a:gd name="connsiteX74" fmla="*/ 7483437 w 12192000"/>
              <a:gd name="connsiteY74" fmla="*/ 1478152 h 2237474"/>
              <a:gd name="connsiteX75" fmla="*/ 7377870 w 12192000"/>
              <a:gd name="connsiteY75" fmla="*/ 1523319 h 2237474"/>
              <a:gd name="connsiteX76" fmla="*/ 7230737 w 12192000"/>
              <a:gd name="connsiteY76" fmla="*/ 1562633 h 2237474"/>
              <a:gd name="connsiteX77" fmla="*/ 7224458 w 12192000"/>
              <a:gd name="connsiteY77" fmla="*/ 1573008 h 2237474"/>
              <a:gd name="connsiteX78" fmla="*/ 7213486 w 12192000"/>
              <a:gd name="connsiteY78" fmla="*/ 1580987 h 2237474"/>
              <a:gd name="connsiteX79" fmla="*/ 7210972 w 12192000"/>
              <a:gd name="connsiteY79" fmla="*/ 1580856 h 2237474"/>
              <a:gd name="connsiteX80" fmla="*/ 7183121 w 12192000"/>
              <a:gd name="connsiteY80" fmla="*/ 1595162 h 2237474"/>
              <a:gd name="connsiteX81" fmla="*/ 7164601 w 12192000"/>
              <a:gd name="connsiteY81" fmla="*/ 1606490 h 2237474"/>
              <a:gd name="connsiteX82" fmla="*/ 7159286 w 12192000"/>
              <a:gd name="connsiteY82" fmla="*/ 1606850 h 2237474"/>
              <a:gd name="connsiteX83" fmla="*/ 7114651 w 12192000"/>
              <a:gd name="connsiteY83" fmla="*/ 1620959 h 2237474"/>
              <a:gd name="connsiteX84" fmla="*/ 7092727 w 12192000"/>
              <a:gd name="connsiteY84" fmla="*/ 1623628 h 2237474"/>
              <a:gd name="connsiteX85" fmla="*/ 7031309 w 12192000"/>
              <a:gd name="connsiteY85" fmla="*/ 1619451 h 2237474"/>
              <a:gd name="connsiteX86" fmla="*/ 6999084 w 12192000"/>
              <a:gd name="connsiteY86" fmla="*/ 1634317 h 2237474"/>
              <a:gd name="connsiteX87" fmla="*/ 6992107 w 12192000"/>
              <a:gd name="connsiteY87" fmla="*/ 1636860 h 2237474"/>
              <a:gd name="connsiteX88" fmla="*/ 6991765 w 12192000"/>
              <a:gd name="connsiteY88" fmla="*/ 1636725 h 2237474"/>
              <a:gd name="connsiteX89" fmla="*/ 6983996 w 12192000"/>
              <a:gd name="connsiteY89" fmla="*/ 1639040 h 2237474"/>
              <a:gd name="connsiteX90" fmla="*/ 6979383 w 12192000"/>
              <a:gd name="connsiteY90" fmla="*/ 1641496 h 2237474"/>
              <a:gd name="connsiteX91" fmla="*/ 6900177 w 12192000"/>
              <a:gd name="connsiteY91" fmla="*/ 1636016 h 2237474"/>
              <a:gd name="connsiteX92" fmla="*/ 6795372 w 12192000"/>
              <a:gd name="connsiteY92" fmla="*/ 1644845 h 2237474"/>
              <a:gd name="connsiteX93" fmla="*/ 6692251 w 12192000"/>
              <a:gd name="connsiteY93" fmla="*/ 1656357 h 2237474"/>
              <a:gd name="connsiteX94" fmla="*/ 6655235 w 12192000"/>
              <a:gd name="connsiteY94" fmla="*/ 1661869 h 2237474"/>
              <a:gd name="connsiteX95" fmla="*/ 6587857 w 12192000"/>
              <a:gd name="connsiteY95" fmla="*/ 1665769 h 2237474"/>
              <a:gd name="connsiteX96" fmla="*/ 6554894 w 12192000"/>
              <a:gd name="connsiteY96" fmla="*/ 1664428 h 2237474"/>
              <a:gd name="connsiteX97" fmla="*/ 6551579 w 12192000"/>
              <a:gd name="connsiteY97" fmla="*/ 1662213 h 2237474"/>
              <a:gd name="connsiteX98" fmla="*/ 6545693 w 12192000"/>
              <a:gd name="connsiteY98" fmla="*/ 1661776 h 2237474"/>
              <a:gd name="connsiteX99" fmla="*/ 6530561 w 12192000"/>
              <a:gd name="connsiteY99" fmla="*/ 1664619 h 2237474"/>
              <a:gd name="connsiteX100" fmla="*/ 6525028 w 12192000"/>
              <a:gd name="connsiteY100" fmla="*/ 1666354 h 2237474"/>
              <a:gd name="connsiteX101" fmla="*/ 6516595 w 12192000"/>
              <a:gd name="connsiteY101" fmla="*/ 1667475 h 2237474"/>
              <a:gd name="connsiteX102" fmla="*/ 6516340 w 12192000"/>
              <a:gd name="connsiteY102" fmla="*/ 1667291 h 2237474"/>
              <a:gd name="connsiteX103" fmla="*/ 6508541 w 12192000"/>
              <a:gd name="connsiteY103" fmla="*/ 1668757 h 2237474"/>
              <a:gd name="connsiteX104" fmla="*/ 6471012 w 12192000"/>
              <a:gd name="connsiteY104" fmla="*/ 1678604 h 2237474"/>
              <a:gd name="connsiteX105" fmla="*/ 6415265 w 12192000"/>
              <a:gd name="connsiteY105" fmla="*/ 1665317 h 2237474"/>
              <a:gd name="connsiteX106" fmla="*/ 6393343 w 12192000"/>
              <a:gd name="connsiteY106" fmla="*/ 1664672 h 2237474"/>
              <a:gd name="connsiteX107" fmla="*/ 6380457 w 12192000"/>
              <a:gd name="connsiteY107" fmla="*/ 1662376 h 2237474"/>
              <a:gd name="connsiteX108" fmla="*/ 6280959 w 12192000"/>
              <a:gd name="connsiteY108" fmla="*/ 1689329 h 2237474"/>
              <a:gd name="connsiteX109" fmla="*/ 6266765 w 12192000"/>
              <a:gd name="connsiteY109" fmla="*/ 1695560 h 2237474"/>
              <a:gd name="connsiteX110" fmla="*/ 6098321 w 12192000"/>
              <a:gd name="connsiteY110" fmla="*/ 1721646 h 2237474"/>
              <a:gd name="connsiteX111" fmla="*/ 5880652 w 12192000"/>
              <a:gd name="connsiteY111" fmla="*/ 1779643 h 2237474"/>
              <a:gd name="connsiteX112" fmla="*/ 5785959 w 12192000"/>
              <a:gd name="connsiteY112" fmla="*/ 1775307 h 2237474"/>
              <a:gd name="connsiteX113" fmla="*/ 5643534 w 12192000"/>
              <a:gd name="connsiteY113" fmla="*/ 1802919 h 2237474"/>
              <a:gd name="connsiteX114" fmla="*/ 5518799 w 12192000"/>
              <a:gd name="connsiteY114" fmla="*/ 1818312 h 2237474"/>
              <a:gd name="connsiteX115" fmla="*/ 5505014 w 12192000"/>
              <a:gd name="connsiteY115" fmla="*/ 1819259 h 2237474"/>
              <a:gd name="connsiteX116" fmla="*/ 5453307 w 12192000"/>
              <a:gd name="connsiteY116" fmla="*/ 1815450 h 2237474"/>
              <a:gd name="connsiteX117" fmla="*/ 5364192 w 12192000"/>
              <a:gd name="connsiteY117" fmla="*/ 1826074 h 2237474"/>
              <a:gd name="connsiteX118" fmla="*/ 5350380 w 12192000"/>
              <a:gd name="connsiteY118" fmla="*/ 1830891 h 2237474"/>
              <a:gd name="connsiteX119" fmla="*/ 5259633 w 12192000"/>
              <a:gd name="connsiteY119" fmla="*/ 1837160 h 2237474"/>
              <a:gd name="connsiteX120" fmla="*/ 5197513 w 12192000"/>
              <a:gd name="connsiteY120" fmla="*/ 1844718 h 2237474"/>
              <a:gd name="connsiteX121" fmla="*/ 5184170 w 12192000"/>
              <a:gd name="connsiteY121" fmla="*/ 1849402 h 2237474"/>
              <a:gd name="connsiteX122" fmla="*/ 5168852 w 12192000"/>
              <a:gd name="connsiteY122" fmla="*/ 1844846 h 2237474"/>
              <a:gd name="connsiteX123" fmla="*/ 5164370 w 12192000"/>
              <a:gd name="connsiteY123" fmla="*/ 1840597 h 2237474"/>
              <a:gd name="connsiteX124" fmla="*/ 5114927 w 12192000"/>
              <a:gd name="connsiteY124" fmla="*/ 1847827 h 2237474"/>
              <a:gd name="connsiteX125" fmla="*/ 5108970 w 12192000"/>
              <a:gd name="connsiteY125" fmla="*/ 1847935 h 2237474"/>
              <a:gd name="connsiteX126" fmla="*/ 5067961 w 12192000"/>
              <a:gd name="connsiteY126" fmla="*/ 1845917 h 2237474"/>
              <a:gd name="connsiteX127" fmla="*/ 5007075 w 12192000"/>
              <a:gd name="connsiteY127" fmla="*/ 1838626 h 2237474"/>
              <a:gd name="connsiteX128" fmla="*/ 4944087 w 12192000"/>
              <a:gd name="connsiteY128" fmla="*/ 1823332 h 2237474"/>
              <a:gd name="connsiteX129" fmla="*/ 4907662 w 12192000"/>
              <a:gd name="connsiteY129" fmla="*/ 1816900 h 2237474"/>
              <a:gd name="connsiteX130" fmla="*/ 4882386 w 12192000"/>
              <a:gd name="connsiteY130" fmla="*/ 1809844 h 2237474"/>
              <a:gd name="connsiteX131" fmla="*/ 4811440 w 12192000"/>
              <a:gd name="connsiteY131" fmla="*/ 1804655 h 2237474"/>
              <a:gd name="connsiteX132" fmla="*/ 4691075 w 12192000"/>
              <a:gd name="connsiteY132" fmla="*/ 1801389 h 2237474"/>
              <a:gd name="connsiteX133" fmla="*/ 4611738 w 12192000"/>
              <a:gd name="connsiteY133" fmla="*/ 1776964 h 2237474"/>
              <a:gd name="connsiteX134" fmla="*/ 4560070 w 12192000"/>
              <a:gd name="connsiteY134" fmla="*/ 1785640 h 2237474"/>
              <a:gd name="connsiteX135" fmla="*/ 4536503 w 12192000"/>
              <a:gd name="connsiteY135" fmla="*/ 1785334 h 2237474"/>
              <a:gd name="connsiteX136" fmla="*/ 4513724 w 12192000"/>
              <a:gd name="connsiteY136" fmla="*/ 1791996 h 2237474"/>
              <a:gd name="connsiteX137" fmla="*/ 4459810 w 12192000"/>
              <a:gd name="connsiteY137" fmla="*/ 1797886 h 2237474"/>
              <a:gd name="connsiteX138" fmla="*/ 4379064 w 12192000"/>
              <a:gd name="connsiteY138" fmla="*/ 1817177 h 2237474"/>
              <a:gd name="connsiteX139" fmla="*/ 4319209 w 12192000"/>
              <a:gd name="connsiteY139" fmla="*/ 1834833 h 2237474"/>
              <a:gd name="connsiteX140" fmla="*/ 4290981 w 12192000"/>
              <a:gd name="connsiteY140" fmla="*/ 1839677 h 2237474"/>
              <a:gd name="connsiteX141" fmla="*/ 4285792 w 12192000"/>
              <a:gd name="connsiteY141" fmla="*/ 1836231 h 2237474"/>
              <a:gd name="connsiteX142" fmla="*/ 4238372 w 12192000"/>
              <a:gd name="connsiteY142" fmla="*/ 1851480 h 2237474"/>
              <a:gd name="connsiteX143" fmla="*/ 4232517 w 12192000"/>
              <a:gd name="connsiteY143" fmla="*/ 1852567 h 2237474"/>
              <a:gd name="connsiteX144" fmla="*/ 4191732 w 12192000"/>
              <a:gd name="connsiteY144" fmla="*/ 1857328 h 2237474"/>
              <a:gd name="connsiteX145" fmla="*/ 4065532 w 12192000"/>
              <a:gd name="connsiteY145" fmla="*/ 1855477 h 2237474"/>
              <a:gd name="connsiteX146" fmla="*/ 4028460 w 12192000"/>
              <a:gd name="connsiteY146" fmla="*/ 1855137 h 2237474"/>
              <a:gd name="connsiteX147" fmla="*/ 4002267 w 12192000"/>
              <a:gd name="connsiteY147" fmla="*/ 1852352 h 2237474"/>
              <a:gd name="connsiteX148" fmla="*/ 3931396 w 12192000"/>
              <a:gd name="connsiteY148" fmla="*/ 1858915 h 2237474"/>
              <a:gd name="connsiteX149" fmla="*/ 3812162 w 12192000"/>
              <a:gd name="connsiteY149" fmla="*/ 1875501 h 2237474"/>
              <a:gd name="connsiteX150" fmla="*/ 3767672 w 12192000"/>
              <a:gd name="connsiteY150" fmla="*/ 1874600 h 2237474"/>
              <a:gd name="connsiteX151" fmla="*/ 3751332 w 12192000"/>
              <a:gd name="connsiteY151" fmla="*/ 1869854 h 2237474"/>
              <a:gd name="connsiteX152" fmla="*/ 3729530 w 12192000"/>
              <a:gd name="connsiteY152" fmla="*/ 1864513 h 2237474"/>
              <a:gd name="connsiteX153" fmla="*/ 3680177 w 12192000"/>
              <a:gd name="connsiteY153" fmla="*/ 1881552 h 2237474"/>
              <a:gd name="connsiteX154" fmla="*/ 3567259 w 12192000"/>
              <a:gd name="connsiteY154" fmla="*/ 1893482 h 2237474"/>
              <a:gd name="connsiteX155" fmla="*/ 3405770 w 12192000"/>
              <a:gd name="connsiteY155" fmla="*/ 1904591 h 2237474"/>
              <a:gd name="connsiteX156" fmla="*/ 3280097 w 12192000"/>
              <a:gd name="connsiteY156" fmla="*/ 1919610 h 2237474"/>
              <a:gd name="connsiteX157" fmla="*/ 3123424 w 12192000"/>
              <a:gd name="connsiteY157" fmla="*/ 1952930 h 2237474"/>
              <a:gd name="connsiteX158" fmla="*/ 3009910 w 12192000"/>
              <a:gd name="connsiteY158" fmla="*/ 1957866 h 2237474"/>
              <a:gd name="connsiteX159" fmla="*/ 2995934 w 12192000"/>
              <a:gd name="connsiteY159" fmla="*/ 1967085 h 2237474"/>
              <a:gd name="connsiteX160" fmla="*/ 2980071 w 12192000"/>
              <a:gd name="connsiteY160" fmla="*/ 1972988 h 2237474"/>
              <a:gd name="connsiteX161" fmla="*/ 2978094 w 12192000"/>
              <a:gd name="connsiteY161" fmla="*/ 1972369 h 2237474"/>
              <a:gd name="connsiteX162" fmla="*/ 2942858 w 12192000"/>
              <a:gd name="connsiteY162" fmla="*/ 1981367 h 2237474"/>
              <a:gd name="connsiteX163" fmla="*/ 2875436 w 12192000"/>
              <a:gd name="connsiteY163" fmla="*/ 1996977 h 2237474"/>
              <a:gd name="connsiteX164" fmla="*/ 2874892 w 12192000"/>
              <a:gd name="connsiteY164" fmla="*/ 1996085 h 2237474"/>
              <a:gd name="connsiteX165" fmla="*/ 2864145 w 12192000"/>
              <a:gd name="connsiteY165" fmla="*/ 1994061 h 2237474"/>
              <a:gd name="connsiteX166" fmla="*/ 2843662 w 12192000"/>
              <a:gd name="connsiteY166" fmla="*/ 1992498 h 2237474"/>
              <a:gd name="connsiteX167" fmla="*/ 2796128 w 12192000"/>
              <a:gd name="connsiteY167" fmla="*/ 1976403 h 2237474"/>
              <a:gd name="connsiteX168" fmla="*/ 2756784 w 12192000"/>
              <a:gd name="connsiteY168" fmla="*/ 1985116 h 2237474"/>
              <a:gd name="connsiteX169" fmla="*/ 2748833 w 12192000"/>
              <a:gd name="connsiteY169" fmla="*/ 1986323 h 2237474"/>
              <a:gd name="connsiteX170" fmla="*/ 2748661 w 12192000"/>
              <a:gd name="connsiteY170" fmla="*/ 1986122 h 2237474"/>
              <a:gd name="connsiteX171" fmla="*/ 2740251 w 12192000"/>
              <a:gd name="connsiteY171" fmla="*/ 1986946 h 2237474"/>
              <a:gd name="connsiteX172" fmla="*/ 2718916 w 12192000"/>
              <a:gd name="connsiteY172" fmla="*/ 1990867 h 2237474"/>
              <a:gd name="connsiteX173" fmla="*/ 2713522 w 12192000"/>
              <a:gd name="connsiteY173" fmla="*/ 1990173 h 2237474"/>
              <a:gd name="connsiteX174" fmla="*/ 2680597 w 12192000"/>
              <a:gd name="connsiteY174" fmla="*/ 1984996 h 2237474"/>
              <a:gd name="connsiteX175" fmla="*/ 2578178 w 12192000"/>
              <a:gd name="connsiteY175" fmla="*/ 1990531 h 2237474"/>
              <a:gd name="connsiteX176" fmla="*/ 2476147 w 12192000"/>
              <a:gd name="connsiteY176" fmla="*/ 1998305 h 2237474"/>
              <a:gd name="connsiteX177" fmla="*/ 2373568 w 12192000"/>
              <a:gd name="connsiteY177" fmla="*/ 2003219 h 2237474"/>
              <a:gd name="connsiteX178" fmla="*/ 2321399 w 12192000"/>
              <a:gd name="connsiteY178" fmla="*/ 1989467 h 2237474"/>
              <a:gd name="connsiteX179" fmla="*/ 2315525 w 12192000"/>
              <a:gd name="connsiteY179" fmla="*/ 1989708 h 2237474"/>
              <a:gd name="connsiteX180" fmla="*/ 2300792 w 12192000"/>
              <a:gd name="connsiteY180" fmla="*/ 1994290 h 2237474"/>
              <a:gd name="connsiteX181" fmla="*/ 2295469 w 12192000"/>
              <a:gd name="connsiteY181" fmla="*/ 1996659 h 2237474"/>
              <a:gd name="connsiteX182" fmla="*/ 2287219 w 12192000"/>
              <a:gd name="connsiteY182" fmla="*/ 1998750 h 2237474"/>
              <a:gd name="connsiteX183" fmla="*/ 2286948 w 12192000"/>
              <a:gd name="connsiteY183" fmla="*/ 1998596 h 2237474"/>
              <a:gd name="connsiteX184" fmla="*/ 2243069 w 12192000"/>
              <a:gd name="connsiteY184" fmla="*/ 2015111 h 2237474"/>
              <a:gd name="connsiteX185" fmla="*/ 2186609 w 12192000"/>
              <a:gd name="connsiteY185" fmla="*/ 2008263 h 2237474"/>
              <a:gd name="connsiteX186" fmla="*/ 2164831 w 12192000"/>
              <a:gd name="connsiteY186" fmla="*/ 2010143 h 2237474"/>
              <a:gd name="connsiteX187" fmla="*/ 2152836 w 12192000"/>
              <a:gd name="connsiteY187" fmla="*/ 2010048 h 2237474"/>
              <a:gd name="connsiteX188" fmla="*/ 2117102 w 12192000"/>
              <a:gd name="connsiteY188" fmla="*/ 2023004 h 2237474"/>
              <a:gd name="connsiteX189" fmla="*/ 2111935 w 12192000"/>
              <a:gd name="connsiteY189" fmla="*/ 2023163 h 2237474"/>
              <a:gd name="connsiteX190" fmla="*/ 2089991 w 12192000"/>
              <a:gd name="connsiteY190" fmla="*/ 2034193 h 2237474"/>
              <a:gd name="connsiteX191" fmla="*/ 2058061 w 12192000"/>
              <a:gd name="connsiteY191" fmla="*/ 2047942 h 2237474"/>
              <a:gd name="connsiteX192" fmla="*/ 2055737 w 12192000"/>
              <a:gd name="connsiteY192" fmla="*/ 2047704 h 2237474"/>
              <a:gd name="connsiteX193" fmla="*/ 2042244 w 12192000"/>
              <a:gd name="connsiteY193" fmla="*/ 2055560 h 2237474"/>
              <a:gd name="connsiteX194" fmla="*/ 1976224 w 12192000"/>
              <a:gd name="connsiteY194" fmla="*/ 2074257 h 2237474"/>
              <a:gd name="connsiteX195" fmla="*/ 1877728 w 12192000"/>
              <a:gd name="connsiteY195" fmla="*/ 2101004 h 2237474"/>
              <a:gd name="connsiteX196" fmla="*/ 1759056 w 12192000"/>
              <a:gd name="connsiteY196" fmla="*/ 2125608 h 2237474"/>
              <a:gd name="connsiteX197" fmla="*/ 1637948 w 12192000"/>
              <a:gd name="connsiteY197" fmla="*/ 2172597 h 2237474"/>
              <a:gd name="connsiteX198" fmla="*/ 1434549 w 12192000"/>
              <a:gd name="connsiteY198" fmla="*/ 2234522 h 2237474"/>
              <a:gd name="connsiteX199" fmla="*/ 1398481 w 12192000"/>
              <a:gd name="connsiteY199" fmla="*/ 2237074 h 2237474"/>
              <a:gd name="connsiteX200" fmla="*/ 1398407 w 12192000"/>
              <a:gd name="connsiteY200" fmla="*/ 2237095 h 2237474"/>
              <a:gd name="connsiteX201" fmla="*/ 1370962 w 12192000"/>
              <a:gd name="connsiteY201" fmla="*/ 2237474 h 2237474"/>
              <a:gd name="connsiteX202" fmla="*/ 1356367 w 12192000"/>
              <a:gd name="connsiteY202" fmla="*/ 2235089 h 2237474"/>
              <a:gd name="connsiteX203" fmla="*/ 1324828 w 12192000"/>
              <a:gd name="connsiteY203" fmla="*/ 2231968 h 2237474"/>
              <a:gd name="connsiteX204" fmla="*/ 1297744 w 12192000"/>
              <a:gd name="connsiteY204" fmla="*/ 2235849 h 2237474"/>
              <a:gd name="connsiteX205" fmla="*/ 1286236 w 12192000"/>
              <a:gd name="connsiteY205" fmla="*/ 2233135 h 2237474"/>
              <a:gd name="connsiteX206" fmla="*/ 1283504 w 12192000"/>
              <a:gd name="connsiteY206" fmla="*/ 2233797 h 2237474"/>
              <a:gd name="connsiteX207" fmla="*/ 1279765 w 12192000"/>
              <a:gd name="connsiteY207" fmla="*/ 2229639 h 2237474"/>
              <a:gd name="connsiteX208" fmla="*/ 1195347 w 12192000"/>
              <a:gd name="connsiteY208" fmla="*/ 2212354 h 2237474"/>
              <a:gd name="connsiteX209" fmla="*/ 970251 w 12192000"/>
              <a:gd name="connsiteY209" fmla="*/ 2221029 h 2237474"/>
              <a:gd name="connsiteX210" fmla="*/ 812914 w 12192000"/>
              <a:gd name="connsiteY210" fmla="*/ 2202752 h 2237474"/>
              <a:gd name="connsiteX211" fmla="*/ 800195 w 12192000"/>
              <a:gd name="connsiteY211" fmla="*/ 2209407 h 2237474"/>
              <a:gd name="connsiteX212" fmla="*/ 784978 w 12192000"/>
              <a:gd name="connsiteY212" fmla="*/ 2212360 h 2237474"/>
              <a:gd name="connsiteX213" fmla="*/ 681987 w 12192000"/>
              <a:gd name="connsiteY213" fmla="*/ 2216757 h 2237474"/>
              <a:gd name="connsiteX214" fmla="*/ 669923 w 12192000"/>
              <a:gd name="connsiteY214" fmla="*/ 2211682 h 2237474"/>
              <a:gd name="connsiteX215" fmla="*/ 648680 w 12192000"/>
              <a:gd name="connsiteY215" fmla="*/ 2206229 h 2237474"/>
              <a:gd name="connsiteX216" fmla="*/ 597225 w 12192000"/>
              <a:gd name="connsiteY216" fmla="*/ 2180999 h 2237474"/>
              <a:gd name="connsiteX217" fmla="*/ 558449 w 12192000"/>
              <a:gd name="connsiteY217" fmla="*/ 2182346 h 2237474"/>
              <a:gd name="connsiteX218" fmla="*/ 550517 w 12192000"/>
              <a:gd name="connsiteY218" fmla="*/ 2182060 h 2237474"/>
              <a:gd name="connsiteX219" fmla="*/ 550309 w 12192000"/>
              <a:gd name="connsiteY219" fmla="*/ 2181825 h 2237474"/>
              <a:gd name="connsiteX220" fmla="*/ 541836 w 12192000"/>
              <a:gd name="connsiteY220" fmla="*/ 2181063 h 2237474"/>
              <a:gd name="connsiteX221" fmla="*/ 536057 w 12192000"/>
              <a:gd name="connsiteY221" fmla="*/ 2181537 h 2237474"/>
              <a:gd name="connsiteX222" fmla="*/ 520671 w 12192000"/>
              <a:gd name="connsiteY222" fmla="*/ 2180980 h 2237474"/>
              <a:gd name="connsiteX223" fmla="*/ 515024 w 12192000"/>
              <a:gd name="connsiteY223" fmla="*/ 2179258 h 2237474"/>
              <a:gd name="connsiteX224" fmla="*/ 512278 w 12192000"/>
              <a:gd name="connsiteY224" fmla="*/ 2176369 h 2237474"/>
              <a:gd name="connsiteX225" fmla="*/ 480419 w 12192000"/>
              <a:gd name="connsiteY225" fmla="*/ 2167807 h 2237474"/>
              <a:gd name="connsiteX226" fmla="*/ 413835 w 12192000"/>
              <a:gd name="connsiteY226" fmla="*/ 2156783 h 2237474"/>
              <a:gd name="connsiteX227" fmla="*/ 376513 w 12192000"/>
              <a:gd name="connsiteY227" fmla="*/ 2154014 h 2237474"/>
              <a:gd name="connsiteX228" fmla="*/ 273386 w 12192000"/>
              <a:gd name="connsiteY228" fmla="*/ 2142551 h 2237474"/>
              <a:gd name="connsiteX229" fmla="*/ 169207 w 12192000"/>
              <a:gd name="connsiteY229" fmla="*/ 2128100 h 2237474"/>
              <a:gd name="connsiteX230" fmla="*/ 93149 w 12192000"/>
              <a:gd name="connsiteY230" fmla="*/ 2105324 h 2237474"/>
              <a:gd name="connsiteX231" fmla="*/ 88109 w 12192000"/>
              <a:gd name="connsiteY231" fmla="*/ 2106704 h 2237474"/>
              <a:gd name="connsiteX232" fmla="*/ 80022 w 12192000"/>
              <a:gd name="connsiteY232" fmla="*/ 2107254 h 2237474"/>
              <a:gd name="connsiteX233" fmla="*/ 79717 w 12192000"/>
              <a:gd name="connsiteY233" fmla="*/ 2107046 h 2237474"/>
              <a:gd name="connsiteX234" fmla="*/ 72352 w 12192000"/>
              <a:gd name="connsiteY234" fmla="*/ 2107991 h 2237474"/>
              <a:gd name="connsiteX235" fmla="*/ 37645 w 12192000"/>
              <a:gd name="connsiteY235" fmla="*/ 2115401 h 2237474"/>
              <a:gd name="connsiteX236" fmla="*/ 4572 w 12192000"/>
              <a:gd name="connsiteY236" fmla="*/ 2111091 h 2237474"/>
              <a:gd name="connsiteX237" fmla="*/ 0 w 12192000"/>
              <a:gd name="connsiteY237" fmla="*/ 2110468 h 2237474"/>
              <a:gd name="connsiteX238" fmla="*/ 0 w 12192000"/>
              <a:gd name="connsiteY238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154948 w 12192000"/>
              <a:gd name="connsiteY4" fmla="*/ 762731 h 2237474"/>
              <a:gd name="connsiteX5" fmla="*/ 12047364 w 12192000"/>
              <a:gd name="connsiteY5" fmla="*/ 749662 h 2237474"/>
              <a:gd name="connsiteX6" fmla="*/ 11890686 w 12192000"/>
              <a:gd name="connsiteY6" fmla="*/ 732766 h 2237474"/>
              <a:gd name="connsiteX7" fmla="*/ 11782413 w 12192000"/>
              <a:gd name="connsiteY7" fmla="*/ 769868 h 2237474"/>
              <a:gd name="connsiteX8" fmla="*/ 11649954 w 12192000"/>
              <a:gd name="connsiteY8" fmla="*/ 749628 h 2237474"/>
              <a:gd name="connsiteX9" fmla="*/ 11560424 w 12192000"/>
              <a:gd name="connsiteY9" fmla="*/ 748017 h 2237474"/>
              <a:gd name="connsiteX10" fmla="*/ 11358455 w 12192000"/>
              <a:gd name="connsiteY10" fmla="*/ 747593 h 2237474"/>
              <a:gd name="connsiteX11" fmla="*/ 11165209 w 12192000"/>
              <a:gd name="connsiteY11" fmla="*/ 748852 h 2237474"/>
              <a:gd name="connsiteX12" fmla="*/ 11058755 w 12192000"/>
              <a:gd name="connsiteY12" fmla="*/ 749617 h 2237474"/>
              <a:gd name="connsiteX13" fmla="*/ 10884013 w 12192000"/>
              <a:gd name="connsiteY13" fmla="*/ 760728 h 2237474"/>
              <a:gd name="connsiteX14" fmla="*/ 10834688 w 12192000"/>
              <a:gd name="connsiteY14" fmla="*/ 757726 h 2237474"/>
              <a:gd name="connsiteX15" fmla="*/ 10805004 w 12192000"/>
              <a:gd name="connsiteY15" fmla="*/ 757573 h 2237474"/>
              <a:gd name="connsiteX16" fmla="*/ 10739478 w 12192000"/>
              <a:gd name="connsiteY16" fmla="*/ 776841 h 2237474"/>
              <a:gd name="connsiteX17" fmla="*/ 10458762 w 12192000"/>
              <a:gd name="connsiteY17" fmla="*/ 755400 h 2237474"/>
              <a:gd name="connsiteX18" fmla="*/ 10246919 w 12192000"/>
              <a:gd name="connsiteY18" fmla="*/ 769960 h 2237474"/>
              <a:gd name="connsiteX19" fmla="*/ 10167995 w 12192000"/>
              <a:gd name="connsiteY19" fmla="*/ 760843 h 2237474"/>
              <a:gd name="connsiteX20" fmla="*/ 9997044 w 12192000"/>
              <a:gd name="connsiteY20" fmla="*/ 780129 h 2237474"/>
              <a:gd name="connsiteX21" fmla="*/ 9943887 w 12192000"/>
              <a:gd name="connsiteY21" fmla="*/ 804141 h 2237474"/>
              <a:gd name="connsiteX22" fmla="*/ 9918248 w 12192000"/>
              <a:gd name="connsiteY22" fmla="*/ 816628 h 2237474"/>
              <a:gd name="connsiteX23" fmla="*/ 9836148 w 12192000"/>
              <a:gd name="connsiteY23" fmla="*/ 858312 h 2237474"/>
              <a:gd name="connsiteX24" fmla="*/ 9823800 w 12192000"/>
              <a:gd name="connsiteY24" fmla="*/ 866604 h 2237474"/>
              <a:gd name="connsiteX25" fmla="*/ 9794684 w 12192000"/>
              <a:gd name="connsiteY25" fmla="*/ 864509 h 2237474"/>
              <a:gd name="connsiteX26" fmla="*/ 9778288 w 12192000"/>
              <a:gd name="connsiteY26" fmla="*/ 854362 h 2237474"/>
              <a:gd name="connsiteX27" fmla="*/ 9773886 w 12192000"/>
              <a:gd name="connsiteY27" fmla="*/ 857543 h 2237474"/>
              <a:gd name="connsiteX28" fmla="*/ 9761459 w 12192000"/>
              <a:gd name="connsiteY28" fmla="*/ 862394 h 2237474"/>
              <a:gd name="connsiteX29" fmla="*/ 9705768 w 12192000"/>
              <a:gd name="connsiteY29" fmla="*/ 894610 h 2237474"/>
              <a:gd name="connsiteX30" fmla="*/ 9683005 w 12192000"/>
              <a:gd name="connsiteY30" fmla="*/ 894128 h 2237474"/>
              <a:gd name="connsiteX31" fmla="*/ 9594438 w 12192000"/>
              <a:gd name="connsiteY31" fmla="*/ 919051 h 2237474"/>
              <a:gd name="connsiteX32" fmla="*/ 9577033 w 12192000"/>
              <a:gd name="connsiteY32" fmla="*/ 922857 h 2237474"/>
              <a:gd name="connsiteX33" fmla="*/ 9544189 w 12192000"/>
              <a:gd name="connsiteY33" fmla="*/ 938966 h 2237474"/>
              <a:gd name="connsiteX34" fmla="*/ 9534048 w 12192000"/>
              <a:gd name="connsiteY34" fmla="*/ 940158 h 2237474"/>
              <a:gd name="connsiteX35" fmla="*/ 9500499 w 12192000"/>
              <a:gd name="connsiteY35" fmla="*/ 954680 h 2237474"/>
              <a:gd name="connsiteX36" fmla="*/ 9428195 w 12192000"/>
              <a:gd name="connsiteY36" fmla="*/ 986225 h 2237474"/>
              <a:gd name="connsiteX37" fmla="*/ 9410017 w 12192000"/>
              <a:gd name="connsiteY37" fmla="*/ 993931 h 2237474"/>
              <a:gd name="connsiteX38" fmla="*/ 9392919 w 12192000"/>
              <a:gd name="connsiteY38" fmla="*/ 994656 h 2237474"/>
              <a:gd name="connsiteX39" fmla="*/ 9301293 w 12192000"/>
              <a:gd name="connsiteY39" fmla="*/ 1011593 h 2237474"/>
              <a:gd name="connsiteX40" fmla="*/ 9278619 w 12192000"/>
              <a:gd name="connsiteY40" fmla="*/ 1011878 h 2237474"/>
              <a:gd name="connsiteX41" fmla="*/ 9268019 w 12192000"/>
              <a:gd name="connsiteY41" fmla="*/ 1007442 h 2237474"/>
              <a:gd name="connsiteX42" fmla="*/ 9234662 w 12192000"/>
              <a:gd name="connsiteY42" fmla="*/ 1023056 h 2237474"/>
              <a:gd name="connsiteX43" fmla="*/ 9181033 w 12192000"/>
              <a:gd name="connsiteY43" fmla="*/ 1037921 h 2237474"/>
              <a:gd name="connsiteX44" fmla="*/ 9155969 w 12192000"/>
              <a:gd name="connsiteY44" fmla="*/ 1046804 h 2237474"/>
              <a:gd name="connsiteX45" fmla="*/ 9133985 w 12192000"/>
              <a:gd name="connsiteY45" fmla="*/ 1046450 h 2237474"/>
              <a:gd name="connsiteX46" fmla="*/ 9012987 w 12192000"/>
              <a:gd name="connsiteY46" fmla="*/ 1061986 h 2237474"/>
              <a:gd name="connsiteX47" fmla="*/ 8968445 w 12192000"/>
              <a:gd name="connsiteY47" fmla="*/ 1052169 h 2237474"/>
              <a:gd name="connsiteX48" fmla="*/ 8958984 w 12192000"/>
              <a:gd name="connsiteY48" fmla="*/ 1057212 h 2237474"/>
              <a:gd name="connsiteX49" fmla="*/ 8886001 w 12192000"/>
              <a:gd name="connsiteY49" fmla="*/ 1067468 h 2237474"/>
              <a:gd name="connsiteX50" fmla="*/ 8838610 w 12192000"/>
              <a:gd name="connsiteY50" fmla="*/ 1075091 h 2237474"/>
              <a:gd name="connsiteX51" fmla="*/ 8750383 w 12192000"/>
              <a:gd name="connsiteY51" fmla="*/ 1097387 h 2237474"/>
              <a:gd name="connsiteX52" fmla="*/ 8697365 w 12192000"/>
              <a:gd name="connsiteY52" fmla="*/ 1105869 h 2237474"/>
              <a:gd name="connsiteX53" fmla="*/ 8665605 w 12192000"/>
              <a:gd name="connsiteY53" fmla="*/ 1110791 h 2237474"/>
              <a:gd name="connsiteX54" fmla="*/ 8584946 w 12192000"/>
              <a:gd name="connsiteY54" fmla="*/ 1135226 h 2237474"/>
              <a:gd name="connsiteX55" fmla="*/ 8460755 w 12192000"/>
              <a:gd name="connsiteY55" fmla="*/ 1203427 h 2237474"/>
              <a:gd name="connsiteX56" fmla="*/ 8419755 w 12192000"/>
              <a:gd name="connsiteY56" fmla="*/ 1216260 h 2237474"/>
              <a:gd name="connsiteX57" fmla="*/ 8411626 w 12192000"/>
              <a:gd name="connsiteY57" fmla="*/ 1214397 h 2237474"/>
              <a:gd name="connsiteX58" fmla="*/ 8363469 w 12192000"/>
              <a:gd name="connsiteY58" fmla="*/ 1246658 h 2237474"/>
              <a:gd name="connsiteX59" fmla="*/ 8275497 w 12192000"/>
              <a:gd name="connsiteY59" fmla="*/ 1264396 h 2237474"/>
              <a:gd name="connsiteX60" fmla="*/ 8206287 w 12192000"/>
              <a:gd name="connsiteY60" fmla="*/ 1273060 h 2237474"/>
              <a:gd name="connsiteX61" fmla="*/ 8168705 w 12192000"/>
              <a:gd name="connsiteY61" fmla="*/ 1279956 h 2237474"/>
              <a:gd name="connsiteX62" fmla="*/ 8139997 w 12192000"/>
              <a:gd name="connsiteY62" fmla="*/ 1282713 h 2237474"/>
              <a:gd name="connsiteX63" fmla="*/ 8074238 w 12192000"/>
              <a:gd name="connsiteY63" fmla="*/ 1301895 h 2237474"/>
              <a:gd name="connsiteX64" fmla="*/ 7968292 w 12192000"/>
              <a:gd name="connsiteY64" fmla="*/ 1338779 h 2237474"/>
              <a:gd name="connsiteX65" fmla="*/ 7945122 w 12192000"/>
              <a:gd name="connsiteY65" fmla="*/ 1345477 h 2237474"/>
              <a:gd name="connsiteX66" fmla="*/ 7922771 w 12192000"/>
              <a:gd name="connsiteY66" fmla="*/ 1346645 h 2237474"/>
              <a:gd name="connsiteX67" fmla="*/ 7915461 w 12192000"/>
              <a:gd name="connsiteY67" fmla="*/ 1342919 h 2237474"/>
              <a:gd name="connsiteX68" fmla="*/ 7902328 w 12192000"/>
              <a:gd name="connsiteY68" fmla="*/ 1345865 h 2237474"/>
              <a:gd name="connsiteX69" fmla="*/ 7898322 w 12192000"/>
              <a:gd name="connsiteY69" fmla="*/ 1345689 h 2237474"/>
              <a:gd name="connsiteX70" fmla="*/ 7875879 w 12192000"/>
              <a:gd name="connsiteY70" fmla="*/ 1345646 h 2237474"/>
              <a:gd name="connsiteX71" fmla="*/ 7840612 w 12192000"/>
              <a:gd name="connsiteY71" fmla="*/ 1369373 h 2237474"/>
              <a:gd name="connsiteX72" fmla="*/ 7786819 w 12192000"/>
              <a:gd name="connsiteY72" fmla="*/ 1378970 h 2237474"/>
              <a:gd name="connsiteX73" fmla="*/ 7548172 w 12192000"/>
              <a:gd name="connsiteY73" fmla="*/ 1417460 h 2237474"/>
              <a:gd name="connsiteX74" fmla="*/ 7483437 w 12192000"/>
              <a:gd name="connsiteY74" fmla="*/ 1478152 h 2237474"/>
              <a:gd name="connsiteX75" fmla="*/ 7377870 w 12192000"/>
              <a:gd name="connsiteY75" fmla="*/ 1523319 h 2237474"/>
              <a:gd name="connsiteX76" fmla="*/ 7230737 w 12192000"/>
              <a:gd name="connsiteY76" fmla="*/ 1562633 h 2237474"/>
              <a:gd name="connsiteX77" fmla="*/ 7224458 w 12192000"/>
              <a:gd name="connsiteY77" fmla="*/ 1573008 h 2237474"/>
              <a:gd name="connsiteX78" fmla="*/ 7213486 w 12192000"/>
              <a:gd name="connsiteY78" fmla="*/ 1580987 h 2237474"/>
              <a:gd name="connsiteX79" fmla="*/ 7210972 w 12192000"/>
              <a:gd name="connsiteY79" fmla="*/ 1580856 h 2237474"/>
              <a:gd name="connsiteX80" fmla="*/ 7183121 w 12192000"/>
              <a:gd name="connsiteY80" fmla="*/ 1595162 h 2237474"/>
              <a:gd name="connsiteX81" fmla="*/ 7164601 w 12192000"/>
              <a:gd name="connsiteY81" fmla="*/ 1606490 h 2237474"/>
              <a:gd name="connsiteX82" fmla="*/ 7159286 w 12192000"/>
              <a:gd name="connsiteY82" fmla="*/ 1606850 h 2237474"/>
              <a:gd name="connsiteX83" fmla="*/ 7114651 w 12192000"/>
              <a:gd name="connsiteY83" fmla="*/ 1620959 h 2237474"/>
              <a:gd name="connsiteX84" fmla="*/ 7092727 w 12192000"/>
              <a:gd name="connsiteY84" fmla="*/ 1623628 h 2237474"/>
              <a:gd name="connsiteX85" fmla="*/ 7031309 w 12192000"/>
              <a:gd name="connsiteY85" fmla="*/ 1619451 h 2237474"/>
              <a:gd name="connsiteX86" fmla="*/ 6999084 w 12192000"/>
              <a:gd name="connsiteY86" fmla="*/ 1634317 h 2237474"/>
              <a:gd name="connsiteX87" fmla="*/ 6992107 w 12192000"/>
              <a:gd name="connsiteY87" fmla="*/ 1636860 h 2237474"/>
              <a:gd name="connsiteX88" fmla="*/ 6991765 w 12192000"/>
              <a:gd name="connsiteY88" fmla="*/ 1636725 h 2237474"/>
              <a:gd name="connsiteX89" fmla="*/ 6983996 w 12192000"/>
              <a:gd name="connsiteY89" fmla="*/ 1639040 h 2237474"/>
              <a:gd name="connsiteX90" fmla="*/ 6979383 w 12192000"/>
              <a:gd name="connsiteY90" fmla="*/ 1641496 h 2237474"/>
              <a:gd name="connsiteX91" fmla="*/ 6900177 w 12192000"/>
              <a:gd name="connsiteY91" fmla="*/ 1636016 h 2237474"/>
              <a:gd name="connsiteX92" fmla="*/ 6795372 w 12192000"/>
              <a:gd name="connsiteY92" fmla="*/ 1644845 h 2237474"/>
              <a:gd name="connsiteX93" fmla="*/ 6692251 w 12192000"/>
              <a:gd name="connsiteY93" fmla="*/ 1656357 h 2237474"/>
              <a:gd name="connsiteX94" fmla="*/ 6655235 w 12192000"/>
              <a:gd name="connsiteY94" fmla="*/ 1661869 h 2237474"/>
              <a:gd name="connsiteX95" fmla="*/ 6587857 w 12192000"/>
              <a:gd name="connsiteY95" fmla="*/ 1665769 h 2237474"/>
              <a:gd name="connsiteX96" fmla="*/ 6554894 w 12192000"/>
              <a:gd name="connsiteY96" fmla="*/ 1664428 h 2237474"/>
              <a:gd name="connsiteX97" fmla="*/ 6551579 w 12192000"/>
              <a:gd name="connsiteY97" fmla="*/ 1662213 h 2237474"/>
              <a:gd name="connsiteX98" fmla="*/ 6545693 w 12192000"/>
              <a:gd name="connsiteY98" fmla="*/ 1661776 h 2237474"/>
              <a:gd name="connsiteX99" fmla="*/ 6530561 w 12192000"/>
              <a:gd name="connsiteY99" fmla="*/ 1664619 h 2237474"/>
              <a:gd name="connsiteX100" fmla="*/ 6525028 w 12192000"/>
              <a:gd name="connsiteY100" fmla="*/ 1666354 h 2237474"/>
              <a:gd name="connsiteX101" fmla="*/ 6516595 w 12192000"/>
              <a:gd name="connsiteY101" fmla="*/ 1667475 h 2237474"/>
              <a:gd name="connsiteX102" fmla="*/ 6516340 w 12192000"/>
              <a:gd name="connsiteY102" fmla="*/ 1667291 h 2237474"/>
              <a:gd name="connsiteX103" fmla="*/ 6508541 w 12192000"/>
              <a:gd name="connsiteY103" fmla="*/ 1668757 h 2237474"/>
              <a:gd name="connsiteX104" fmla="*/ 6471012 w 12192000"/>
              <a:gd name="connsiteY104" fmla="*/ 1678604 h 2237474"/>
              <a:gd name="connsiteX105" fmla="*/ 6415265 w 12192000"/>
              <a:gd name="connsiteY105" fmla="*/ 1665317 h 2237474"/>
              <a:gd name="connsiteX106" fmla="*/ 6393343 w 12192000"/>
              <a:gd name="connsiteY106" fmla="*/ 1664672 h 2237474"/>
              <a:gd name="connsiteX107" fmla="*/ 6380457 w 12192000"/>
              <a:gd name="connsiteY107" fmla="*/ 1662376 h 2237474"/>
              <a:gd name="connsiteX108" fmla="*/ 6280959 w 12192000"/>
              <a:gd name="connsiteY108" fmla="*/ 1689329 h 2237474"/>
              <a:gd name="connsiteX109" fmla="*/ 6266765 w 12192000"/>
              <a:gd name="connsiteY109" fmla="*/ 1695560 h 2237474"/>
              <a:gd name="connsiteX110" fmla="*/ 6098321 w 12192000"/>
              <a:gd name="connsiteY110" fmla="*/ 1721646 h 2237474"/>
              <a:gd name="connsiteX111" fmla="*/ 5880652 w 12192000"/>
              <a:gd name="connsiteY111" fmla="*/ 1779643 h 2237474"/>
              <a:gd name="connsiteX112" fmla="*/ 5785959 w 12192000"/>
              <a:gd name="connsiteY112" fmla="*/ 1775307 h 2237474"/>
              <a:gd name="connsiteX113" fmla="*/ 5643534 w 12192000"/>
              <a:gd name="connsiteY113" fmla="*/ 1802919 h 2237474"/>
              <a:gd name="connsiteX114" fmla="*/ 5518799 w 12192000"/>
              <a:gd name="connsiteY114" fmla="*/ 1818312 h 2237474"/>
              <a:gd name="connsiteX115" fmla="*/ 5505014 w 12192000"/>
              <a:gd name="connsiteY115" fmla="*/ 1819259 h 2237474"/>
              <a:gd name="connsiteX116" fmla="*/ 5453307 w 12192000"/>
              <a:gd name="connsiteY116" fmla="*/ 1815450 h 2237474"/>
              <a:gd name="connsiteX117" fmla="*/ 5364192 w 12192000"/>
              <a:gd name="connsiteY117" fmla="*/ 1826074 h 2237474"/>
              <a:gd name="connsiteX118" fmla="*/ 5350380 w 12192000"/>
              <a:gd name="connsiteY118" fmla="*/ 1830891 h 2237474"/>
              <a:gd name="connsiteX119" fmla="*/ 5259633 w 12192000"/>
              <a:gd name="connsiteY119" fmla="*/ 1837160 h 2237474"/>
              <a:gd name="connsiteX120" fmla="*/ 5197513 w 12192000"/>
              <a:gd name="connsiteY120" fmla="*/ 1844718 h 2237474"/>
              <a:gd name="connsiteX121" fmla="*/ 5184170 w 12192000"/>
              <a:gd name="connsiteY121" fmla="*/ 1849402 h 2237474"/>
              <a:gd name="connsiteX122" fmla="*/ 5168852 w 12192000"/>
              <a:gd name="connsiteY122" fmla="*/ 1844846 h 2237474"/>
              <a:gd name="connsiteX123" fmla="*/ 5164370 w 12192000"/>
              <a:gd name="connsiteY123" fmla="*/ 1840597 h 2237474"/>
              <a:gd name="connsiteX124" fmla="*/ 5114927 w 12192000"/>
              <a:gd name="connsiteY124" fmla="*/ 1847827 h 2237474"/>
              <a:gd name="connsiteX125" fmla="*/ 5108970 w 12192000"/>
              <a:gd name="connsiteY125" fmla="*/ 1847935 h 2237474"/>
              <a:gd name="connsiteX126" fmla="*/ 5067961 w 12192000"/>
              <a:gd name="connsiteY126" fmla="*/ 1845917 h 2237474"/>
              <a:gd name="connsiteX127" fmla="*/ 5007075 w 12192000"/>
              <a:gd name="connsiteY127" fmla="*/ 1838626 h 2237474"/>
              <a:gd name="connsiteX128" fmla="*/ 4944087 w 12192000"/>
              <a:gd name="connsiteY128" fmla="*/ 1823332 h 2237474"/>
              <a:gd name="connsiteX129" fmla="*/ 4907662 w 12192000"/>
              <a:gd name="connsiteY129" fmla="*/ 1816900 h 2237474"/>
              <a:gd name="connsiteX130" fmla="*/ 4882386 w 12192000"/>
              <a:gd name="connsiteY130" fmla="*/ 1809844 h 2237474"/>
              <a:gd name="connsiteX131" fmla="*/ 4811440 w 12192000"/>
              <a:gd name="connsiteY131" fmla="*/ 1804655 h 2237474"/>
              <a:gd name="connsiteX132" fmla="*/ 4691075 w 12192000"/>
              <a:gd name="connsiteY132" fmla="*/ 1801389 h 2237474"/>
              <a:gd name="connsiteX133" fmla="*/ 4611738 w 12192000"/>
              <a:gd name="connsiteY133" fmla="*/ 1776964 h 2237474"/>
              <a:gd name="connsiteX134" fmla="*/ 4560070 w 12192000"/>
              <a:gd name="connsiteY134" fmla="*/ 1785640 h 2237474"/>
              <a:gd name="connsiteX135" fmla="*/ 4536503 w 12192000"/>
              <a:gd name="connsiteY135" fmla="*/ 1785334 h 2237474"/>
              <a:gd name="connsiteX136" fmla="*/ 4513724 w 12192000"/>
              <a:gd name="connsiteY136" fmla="*/ 1791996 h 2237474"/>
              <a:gd name="connsiteX137" fmla="*/ 4459810 w 12192000"/>
              <a:gd name="connsiteY137" fmla="*/ 1797886 h 2237474"/>
              <a:gd name="connsiteX138" fmla="*/ 4379064 w 12192000"/>
              <a:gd name="connsiteY138" fmla="*/ 1817177 h 2237474"/>
              <a:gd name="connsiteX139" fmla="*/ 4319209 w 12192000"/>
              <a:gd name="connsiteY139" fmla="*/ 1834833 h 2237474"/>
              <a:gd name="connsiteX140" fmla="*/ 4290981 w 12192000"/>
              <a:gd name="connsiteY140" fmla="*/ 1839677 h 2237474"/>
              <a:gd name="connsiteX141" fmla="*/ 4285792 w 12192000"/>
              <a:gd name="connsiteY141" fmla="*/ 1836231 h 2237474"/>
              <a:gd name="connsiteX142" fmla="*/ 4238372 w 12192000"/>
              <a:gd name="connsiteY142" fmla="*/ 1851480 h 2237474"/>
              <a:gd name="connsiteX143" fmla="*/ 4232517 w 12192000"/>
              <a:gd name="connsiteY143" fmla="*/ 1852567 h 2237474"/>
              <a:gd name="connsiteX144" fmla="*/ 4191732 w 12192000"/>
              <a:gd name="connsiteY144" fmla="*/ 1857328 h 2237474"/>
              <a:gd name="connsiteX145" fmla="*/ 4065532 w 12192000"/>
              <a:gd name="connsiteY145" fmla="*/ 1855477 h 2237474"/>
              <a:gd name="connsiteX146" fmla="*/ 4028460 w 12192000"/>
              <a:gd name="connsiteY146" fmla="*/ 1855137 h 2237474"/>
              <a:gd name="connsiteX147" fmla="*/ 4002267 w 12192000"/>
              <a:gd name="connsiteY147" fmla="*/ 1852352 h 2237474"/>
              <a:gd name="connsiteX148" fmla="*/ 3931396 w 12192000"/>
              <a:gd name="connsiteY148" fmla="*/ 1858915 h 2237474"/>
              <a:gd name="connsiteX149" fmla="*/ 3812162 w 12192000"/>
              <a:gd name="connsiteY149" fmla="*/ 1875501 h 2237474"/>
              <a:gd name="connsiteX150" fmla="*/ 3767672 w 12192000"/>
              <a:gd name="connsiteY150" fmla="*/ 1874600 h 2237474"/>
              <a:gd name="connsiteX151" fmla="*/ 3729530 w 12192000"/>
              <a:gd name="connsiteY151" fmla="*/ 1864513 h 2237474"/>
              <a:gd name="connsiteX152" fmla="*/ 3680177 w 12192000"/>
              <a:gd name="connsiteY152" fmla="*/ 1881552 h 2237474"/>
              <a:gd name="connsiteX153" fmla="*/ 3567259 w 12192000"/>
              <a:gd name="connsiteY153" fmla="*/ 1893482 h 2237474"/>
              <a:gd name="connsiteX154" fmla="*/ 3405770 w 12192000"/>
              <a:gd name="connsiteY154" fmla="*/ 1904591 h 2237474"/>
              <a:gd name="connsiteX155" fmla="*/ 3280097 w 12192000"/>
              <a:gd name="connsiteY155" fmla="*/ 1919610 h 2237474"/>
              <a:gd name="connsiteX156" fmla="*/ 3123424 w 12192000"/>
              <a:gd name="connsiteY156" fmla="*/ 1952930 h 2237474"/>
              <a:gd name="connsiteX157" fmla="*/ 3009910 w 12192000"/>
              <a:gd name="connsiteY157" fmla="*/ 1957866 h 2237474"/>
              <a:gd name="connsiteX158" fmla="*/ 2995934 w 12192000"/>
              <a:gd name="connsiteY158" fmla="*/ 1967085 h 2237474"/>
              <a:gd name="connsiteX159" fmla="*/ 2980071 w 12192000"/>
              <a:gd name="connsiteY159" fmla="*/ 1972988 h 2237474"/>
              <a:gd name="connsiteX160" fmla="*/ 2978094 w 12192000"/>
              <a:gd name="connsiteY160" fmla="*/ 1972369 h 2237474"/>
              <a:gd name="connsiteX161" fmla="*/ 2942858 w 12192000"/>
              <a:gd name="connsiteY161" fmla="*/ 1981367 h 2237474"/>
              <a:gd name="connsiteX162" fmla="*/ 2875436 w 12192000"/>
              <a:gd name="connsiteY162" fmla="*/ 1996977 h 2237474"/>
              <a:gd name="connsiteX163" fmla="*/ 2874892 w 12192000"/>
              <a:gd name="connsiteY163" fmla="*/ 1996085 h 2237474"/>
              <a:gd name="connsiteX164" fmla="*/ 2864145 w 12192000"/>
              <a:gd name="connsiteY164" fmla="*/ 1994061 h 2237474"/>
              <a:gd name="connsiteX165" fmla="*/ 2843662 w 12192000"/>
              <a:gd name="connsiteY165" fmla="*/ 1992498 h 2237474"/>
              <a:gd name="connsiteX166" fmla="*/ 2796128 w 12192000"/>
              <a:gd name="connsiteY166" fmla="*/ 1976403 h 2237474"/>
              <a:gd name="connsiteX167" fmla="*/ 2756784 w 12192000"/>
              <a:gd name="connsiteY167" fmla="*/ 1985116 h 2237474"/>
              <a:gd name="connsiteX168" fmla="*/ 2748833 w 12192000"/>
              <a:gd name="connsiteY168" fmla="*/ 1986323 h 2237474"/>
              <a:gd name="connsiteX169" fmla="*/ 2748661 w 12192000"/>
              <a:gd name="connsiteY169" fmla="*/ 1986122 h 2237474"/>
              <a:gd name="connsiteX170" fmla="*/ 2740251 w 12192000"/>
              <a:gd name="connsiteY170" fmla="*/ 1986946 h 2237474"/>
              <a:gd name="connsiteX171" fmla="*/ 2718916 w 12192000"/>
              <a:gd name="connsiteY171" fmla="*/ 1990867 h 2237474"/>
              <a:gd name="connsiteX172" fmla="*/ 2713522 w 12192000"/>
              <a:gd name="connsiteY172" fmla="*/ 1990173 h 2237474"/>
              <a:gd name="connsiteX173" fmla="*/ 2680597 w 12192000"/>
              <a:gd name="connsiteY173" fmla="*/ 1984996 h 2237474"/>
              <a:gd name="connsiteX174" fmla="*/ 2578178 w 12192000"/>
              <a:gd name="connsiteY174" fmla="*/ 1990531 h 2237474"/>
              <a:gd name="connsiteX175" fmla="*/ 2476147 w 12192000"/>
              <a:gd name="connsiteY175" fmla="*/ 1998305 h 2237474"/>
              <a:gd name="connsiteX176" fmla="*/ 2373568 w 12192000"/>
              <a:gd name="connsiteY176" fmla="*/ 2003219 h 2237474"/>
              <a:gd name="connsiteX177" fmla="*/ 2321399 w 12192000"/>
              <a:gd name="connsiteY177" fmla="*/ 1989467 h 2237474"/>
              <a:gd name="connsiteX178" fmla="*/ 2315525 w 12192000"/>
              <a:gd name="connsiteY178" fmla="*/ 1989708 h 2237474"/>
              <a:gd name="connsiteX179" fmla="*/ 2300792 w 12192000"/>
              <a:gd name="connsiteY179" fmla="*/ 1994290 h 2237474"/>
              <a:gd name="connsiteX180" fmla="*/ 2295469 w 12192000"/>
              <a:gd name="connsiteY180" fmla="*/ 1996659 h 2237474"/>
              <a:gd name="connsiteX181" fmla="*/ 2287219 w 12192000"/>
              <a:gd name="connsiteY181" fmla="*/ 1998750 h 2237474"/>
              <a:gd name="connsiteX182" fmla="*/ 2286948 w 12192000"/>
              <a:gd name="connsiteY182" fmla="*/ 1998596 h 2237474"/>
              <a:gd name="connsiteX183" fmla="*/ 2243069 w 12192000"/>
              <a:gd name="connsiteY183" fmla="*/ 2015111 h 2237474"/>
              <a:gd name="connsiteX184" fmla="*/ 2186609 w 12192000"/>
              <a:gd name="connsiteY184" fmla="*/ 2008263 h 2237474"/>
              <a:gd name="connsiteX185" fmla="*/ 2164831 w 12192000"/>
              <a:gd name="connsiteY185" fmla="*/ 2010143 h 2237474"/>
              <a:gd name="connsiteX186" fmla="*/ 2152836 w 12192000"/>
              <a:gd name="connsiteY186" fmla="*/ 2010048 h 2237474"/>
              <a:gd name="connsiteX187" fmla="*/ 2117102 w 12192000"/>
              <a:gd name="connsiteY187" fmla="*/ 2023004 h 2237474"/>
              <a:gd name="connsiteX188" fmla="*/ 2111935 w 12192000"/>
              <a:gd name="connsiteY188" fmla="*/ 2023163 h 2237474"/>
              <a:gd name="connsiteX189" fmla="*/ 2089991 w 12192000"/>
              <a:gd name="connsiteY189" fmla="*/ 2034193 h 2237474"/>
              <a:gd name="connsiteX190" fmla="*/ 2058061 w 12192000"/>
              <a:gd name="connsiteY190" fmla="*/ 2047942 h 2237474"/>
              <a:gd name="connsiteX191" fmla="*/ 2055737 w 12192000"/>
              <a:gd name="connsiteY191" fmla="*/ 2047704 h 2237474"/>
              <a:gd name="connsiteX192" fmla="*/ 2042244 w 12192000"/>
              <a:gd name="connsiteY192" fmla="*/ 2055560 h 2237474"/>
              <a:gd name="connsiteX193" fmla="*/ 1976224 w 12192000"/>
              <a:gd name="connsiteY193" fmla="*/ 2074257 h 2237474"/>
              <a:gd name="connsiteX194" fmla="*/ 1877728 w 12192000"/>
              <a:gd name="connsiteY194" fmla="*/ 2101004 h 2237474"/>
              <a:gd name="connsiteX195" fmla="*/ 1759056 w 12192000"/>
              <a:gd name="connsiteY195" fmla="*/ 2125608 h 2237474"/>
              <a:gd name="connsiteX196" fmla="*/ 1637948 w 12192000"/>
              <a:gd name="connsiteY196" fmla="*/ 2172597 h 2237474"/>
              <a:gd name="connsiteX197" fmla="*/ 1434549 w 12192000"/>
              <a:gd name="connsiteY197" fmla="*/ 2234522 h 2237474"/>
              <a:gd name="connsiteX198" fmla="*/ 1398481 w 12192000"/>
              <a:gd name="connsiteY198" fmla="*/ 2237074 h 2237474"/>
              <a:gd name="connsiteX199" fmla="*/ 1398407 w 12192000"/>
              <a:gd name="connsiteY199" fmla="*/ 2237095 h 2237474"/>
              <a:gd name="connsiteX200" fmla="*/ 1370962 w 12192000"/>
              <a:gd name="connsiteY200" fmla="*/ 2237474 h 2237474"/>
              <a:gd name="connsiteX201" fmla="*/ 1356367 w 12192000"/>
              <a:gd name="connsiteY201" fmla="*/ 2235089 h 2237474"/>
              <a:gd name="connsiteX202" fmla="*/ 1324828 w 12192000"/>
              <a:gd name="connsiteY202" fmla="*/ 2231968 h 2237474"/>
              <a:gd name="connsiteX203" fmla="*/ 1297744 w 12192000"/>
              <a:gd name="connsiteY203" fmla="*/ 2235849 h 2237474"/>
              <a:gd name="connsiteX204" fmla="*/ 1286236 w 12192000"/>
              <a:gd name="connsiteY204" fmla="*/ 2233135 h 2237474"/>
              <a:gd name="connsiteX205" fmla="*/ 1283504 w 12192000"/>
              <a:gd name="connsiteY205" fmla="*/ 2233797 h 2237474"/>
              <a:gd name="connsiteX206" fmla="*/ 1279765 w 12192000"/>
              <a:gd name="connsiteY206" fmla="*/ 2229639 h 2237474"/>
              <a:gd name="connsiteX207" fmla="*/ 1195347 w 12192000"/>
              <a:gd name="connsiteY207" fmla="*/ 2212354 h 2237474"/>
              <a:gd name="connsiteX208" fmla="*/ 970251 w 12192000"/>
              <a:gd name="connsiteY208" fmla="*/ 2221029 h 2237474"/>
              <a:gd name="connsiteX209" fmla="*/ 812914 w 12192000"/>
              <a:gd name="connsiteY209" fmla="*/ 2202752 h 2237474"/>
              <a:gd name="connsiteX210" fmla="*/ 800195 w 12192000"/>
              <a:gd name="connsiteY210" fmla="*/ 2209407 h 2237474"/>
              <a:gd name="connsiteX211" fmla="*/ 784978 w 12192000"/>
              <a:gd name="connsiteY211" fmla="*/ 2212360 h 2237474"/>
              <a:gd name="connsiteX212" fmla="*/ 681987 w 12192000"/>
              <a:gd name="connsiteY212" fmla="*/ 2216757 h 2237474"/>
              <a:gd name="connsiteX213" fmla="*/ 669923 w 12192000"/>
              <a:gd name="connsiteY213" fmla="*/ 2211682 h 2237474"/>
              <a:gd name="connsiteX214" fmla="*/ 648680 w 12192000"/>
              <a:gd name="connsiteY214" fmla="*/ 2206229 h 2237474"/>
              <a:gd name="connsiteX215" fmla="*/ 597225 w 12192000"/>
              <a:gd name="connsiteY215" fmla="*/ 2180999 h 2237474"/>
              <a:gd name="connsiteX216" fmla="*/ 558449 w 12192000"/>
              <a:gd name="connsiteY216" fmla="*/ 2182346 h 2237474"/>
              <a:gd name="connsiteX217" fmla="*/ 550517 w 12192000"/>
              <a:gd name="connsiteY217" fmla="*/ 2182060 h 2237474"/>
              <a:gd name="connsiteX218" fmla="*/ 550309 w 12192000"/>
              <a:gd name="connsiteY218" fmla="*/ 2181825 h 2237474"/>
              <a:gd name="connsiteX219" fmla="*/ 541836 w 12192000"/>
              <a:gd name="connsiteY219" fmla="*/ 2181063 h 2237474"/>
              <a:gd name="connsiteX220" fmla="*/ 536057 w 12192000"/>
              <a:gd name="connsiteY220" fmla="*/ 2181537 h 2237474"/>
              <a:gd name="connsiteX221" fmla="*/ 520671 w 12192000"/>
              <a:gd name="connsiteY221" fmla="*/ 2180980 h 2237474"/>
              <a:gd name="connsiteX222" fmla="*/ 515024 w 12192000"/>
              <a:gd name="connsiteY222" fmla="*/ 2179258 h 2237474"/>
              <a:gd name="connsiteX223" fmla="*/ 512278 w 12192000"/>
              <a:gd name="connsiteY223" fmla="*/ 2176369 h 2237474"/>
              <a:gd name="connsiteX224" fmla="*/ 480419 w 12192000"/>
              <a:gd name="connsiteY224" fmla="*/ 2167807 h 2237474"/>
              <a:gd name="connsiteX225" fmla="*/ 413835 w 12192000"/>
              <a:gd name="connsiteY225" fmla="*/ 2156783 h 2237474"/>
              <a:gd name="connsiteX226" fmla="*/ 376513 w 12192000"/>
              <a:gd name="connsiteY226" fmla="*/ 2154014 h 2237474"/>
              <a:gd name="connsiteX227" fmla="*/ 273386 w 12192000"/>
              <a:gd name="connsiteY227" fmla="*/ 2142551 h 2237474"/>
              <a:gd name="connsiteX228" fmla="*/ 169207 w 12192000"/>
              <a:gd name="connsiteY228" fmla="*/ 2128100 h 2237474"/>
              <a:gd name="connsiteX229" fmla="*/ 93149 w 12192000"/>
              <a:gd name="connsiteY229" fmla="*/ 2105324 h 2237474"/>
              <a:gd name="connsiteX230" fmla="*/ 88109 w 12192000"/>
              <a:gd name="connsiteY230" fmla="*/ 2106704 h 2237474"/>
              <a:gd name="connsiteX231" fmla="*/ 80022 w 12192000"/>
              <a:gd name="connsiteY231" fmla="*/ 2107254 h 2237474"/>
              <a:gd name="connsiteX232" fmla="*/ 79717 w 12192000"/>
              <a:gd name="connsiteY232" fmla="*/ 2107046 h 2237474"/>
              <a:gd name="connsiteX233" fmla="*/ 72352 w 12192000"/>
              <a:gd name="connsiteY233" fmla="*/ 2107991 h 2237474"/>
              <a:gd name="connsiteX234" fmla="*/ 37645 w 12192000"/>
              <a:gd name="connsiteY234" fmla="*/ 2115401 h 2237474"/>
              <a:gd name="connsiteX235" fmla="*/ 4572 w 12192000"/>
              <a:gd name="connsiteY235" fmla="*/ 2111091 h 2237474"/>
              <a:gd name="connsiteX236" fmla="*/ 0 w 12192000"/>
              <a:gd name="connsiteY236" fmla="*/ 2110468 h 2237474"/>
              <a:gd name="connsiteX237" fmla="*/ 0 w 12192000"/>
              <a:gd name="connsiteY237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154948 w 12192000"/>
              <a:gd name="connsiteY4" fmla="*/ 762731 h 2237474"/>
              <a:gd name="connsiteX5" fmla="*/ 12047364 w 12192000"/>
              <a:gd name="connsiteY5" fmla="*/ 749662 h 2237474"/>
              <a:gd name="connsiteX6" fmla="*/ 11890686 w 12192000"/>
              <a:gd name="connsiteY6" fmla="*/ 732766 h 2237474"/>
              <a:gd name="connsiteX7" fmla="*/ 11782413 w 12192000"/>
              <a:gd name="connsiteY7" fmla="*/ 769868 h 2237474"/>
              <a:gd name="connsiteX8" fmla="*/ 11649954 w 12192000"/>
              <a:gd name="connsiteY8" fmla="*/ 749628 h 2237474"/>
              <a:gd name="connsiteX9" fmla="*/ 11560424 w 12192000"/>
              <a:gd name="connsiteY9" fmla="*/ 748017 h 2237474"/>
              <a:gd name="connsiteX10" fmla="*/ 11358455 w 12192000"/>
              <a:gd name="connsiteY10" fmla="*/ 747593 h 2237474"/>
              <a:gd name="connsiteX11" fmla="*/ 11165209 w 12192000"/>
              <a:gd name="connsiteY11" fmla="*/ 748852 h 2237474"/>
              <a:gd name="connsiteX12" fmla="*/ 11058755 w 12192000"/>
              <a:gd name="connsiteY12" fmla="*/ 749617 h 2237474"/>
              <a:gd name="connsiteX13" fmla="*/ 10884013 w 12192000"/>
              <a:gd name="connsiteY13" fmla="*/ 760728 h 2237474"/>
              <a:gd name="connsiteX14" fmla="*/ 10834688 w 12192000"/>
              <a:gd name="connsiteY14" fmla="*/ 757726 h 2237474"/>
              <a:gd name="connsiteX15" fmla="*/ 10805004 w 12192000"/>
              <a:gd name="connsiteY15" fmla="*/ 757573 h 2237474"/>
              <a:gd name="connsiteX16" fmla="*/ 10739478 w 12192000"/>
              <a:gd name="connsiteY16" fmla="*/ 776841 h 2237474"/>
              <a:gd name="connsiteX17" fmla="*/ 10458762 w 12192000"/>
              <a:gd name="connsiteY17" fmla="*/ 755400 h 2237474"/>
              <a:gd name="connsiteX18" fmla="*/ 10246919 w 12192000"/>
              <a:gd name="connsiteY18" fmla="*/ 769960 h 2237474"/>
              <a:gd name="connsiteX19" fmla="*/ 10167995 w 12192000"/>
              <a:gd name="connsiteY19" fmla="*/ 760843 h 2237474"/>
              <a:gd name="connsiteX20" fmla="*/ 9997044 w 12192000"/>
              <a:gd name="connsiteY20" fmla="*/ 780129 h 2237474"/>
              <a:gd name="connsiteX21" fmla="*/ 9943887 w 12192000"/>
              <a:gd name="connsiteY21" fmla="*/ 804141 h 2237474"/>
              <a:gd name="connsiteX22" fmla="*/ 9918248 w 12192000"/>
              <a:gd name="connsiteY22" fmla="*/ 816628 h 2237474"/>
              <a:gd name="connsiteX23" fmla="*/ 9836148 w 12192000"/>
              <a:gd name="connsiteY23" fmla="*/ 858312 h 2237474"/>
              <a:gd name="connsiteX24" fmla="*/ 9823800 w 12192000"/>
              <a:gd name="connsiteY24" fmla="*/ 866604 h 2237474"/>
              <a:gd name="connsiteX25" fmla="*/ 9794684 w 12192000"/>
              <a:gd name="connsiteY25" fmla="*/ 864509 h 2237474"/>
              <a:gd name="connsiteX26" fmla="*/ 9778288 w 12192000"/>
              <a:gd name="connsiteY26" fmla="*/ 854362 h 2237474"/>
              <a:gd name="connsiteX27" fmla="*/ 9773886 w 12192000"/>
              <a:gd name="connsiteY27" fmla="*/ 857543 h 2237474"/>
              <a:gd name="connsiteX28" fmla="*/ 9761459 w 12192000"/>
              <a:gd name="connsiteY28" fmla="*/ 862394 h 2237474"/>
              <a:gd name="connsiteX29" fmla="*/ 9705768 w 12192000"/>
              <a:gd name="connsiteY29" fmla="*/ 894610 h 2237474"/>
              <a:gd name="connsiteX30" fmla="*/ 9683005 w 12192000"/>
              <a:gd name="connsiteY30" fmla="*/ 894128 h 2237474"/>
              <a:gd name="connsiteX31" fmla="*/ 9594438 w 12192000"/>
              <a:gd name="connsiteY31" fmla="*/ 919051 h 2237474"/>
              <a:gd name="connsiteX32" fmla="*/ 9577033 w 12192000"/>
              <a:gd name="connsiteY32" fmla="*/ 922857 h 2237474"/>
              <a:gd name="connsiteX33" fmla="*/ 9544189 w 12192000"/>
              <a:gd name="connsiteY33" fmla="*/ 938966 h 2237474"/>
              <a:gd name="connsiteX34" fmla="*/ 9534048 w 12192000"/>
              <a:gd name="connsiteY34" fmla="*/ 940158 h 2237474"/>
              <a:gd name="connsiteX35" fmla="*/ 9500499 w 12192000"/>
              <a:gd name="connsiteY35" fmla="*/ 954680 h 2237474"/>
              <a:gd name="connsiteX36" fmla="*/ 9428195 w 12192000"/>
              <a:gd name="connsiteY36" fmla="*/ 986225 h 2237474"/>
              <a:gd name="connsiteX37" fmla="*/ 9410017 w 12192000"/>
              <a:gd name="connsiteY37" fmla="*/ 993931 h 2237474"/>
              <a:gd name="connsiteX38" fmla="*/ 9392919 w 12192000"/>
              <a:gd name="connsiteY38" fmla="*/ 994656 h 2237474"/>
              <a:gd name="connsiteX39" fmla="*/ 9301293 w 12192000"/>
              <a:gd name="connsiteY39" fmla="*/ 1011593 h 2237474"/>
              <a:gd name="connsiteX40" fmla="*/ 9278619 w 12192000"/>
              <a:gd name="connsiteY40" fmla="*/ 1011878 h 2237474"/>
              <a:gd name="connsiteX41" fmla="*/ 9268019 w 12192000"/>
              <a:gd name="connsiteY41" fmla="*/ 1007442 h 2237474"/>
              <a:gd name="connsiteX42" fmla="*/ 9234662 w 12192000"/>
              <a:gd name="connsiteY42" fmla="*/ 1023056 h 2237474"/>
              <a:gd name="connsiteX43" fmla="*/ 9181033 w 12192000"/>
              <a:gd name="connsiteY43" fmla="*/ 1037921 h 2237474"/>
              <a:gd name="connsiteX44" fmla="*/ 9155969 w 12192000"/>
              <a:gd name="connsiteY44" fmla="*/ 1046804 h 2237474"/>
              <a:gd name="connsiteX45" fmla="*/ 9133985 w 12192000"/>
              <a:gd name="connsiteY45" fmla="*/ 1046450 h 2237474"/>
              <a:gd name="connsiteX46" fmla="*/ 9012987 w 12192000"/>
              <a:gd name="connsiteY46" fmla="*/ 1061986 h 2237474"/>
              <a:gd name="connsiteX47" fmla="*/ 8968445 w 12192000"/>
              <a:gd name="connsiteY47" fmla="*/ 1052169 h 2237474"/>
              <a:gd name="connsiteX48" fmla="*/ 8958984 w 12192000"/>
              <a:gd name="connsiteY48" fmla="*/ 1057212 h 2237474"/>
              <a:gd name="connsiteX49" fmla="*/ 8886001 w 12192000"/>
              <a:gd name="connsiteY49" fmla="*/ 1067468 h 2237474"/>
              <a:gd name="connsiteX50" fmla="*/ 8838610 w 12192000"/>
              <a:gd name="connsiteY50" fmla="*/ 1075091 h 2237474"/>
              <a:gd name="connsiteX51" fmla="*/ 8750383 w 12192000"/>
              <a:gd name="connsiteY51" fmla="*/ 1097387 h 2237474"/>
              <a:gd name="connsiteX52" fmla="*/ 8697365 w 12192000"/>
              <a:gd name="connsiteY52" fmla="*/ 1105869 h 2237474"/>
              <a:gd name="connsiteX53" fmla="*/ 8665605 w 12192000"/>
              <a:gd name="connsiteY53" fmla="*/ 1110791 h 2237474"/>
              <a:gd name="connsiteX54" fmla="*/ 8584946 w 12192000"/>
              <a:gd name="connsiteY54" fmla="*/ 1135226 h 2237474"/>
              <a:gd name="connsiteX55" fmla="*/ 8460755 w 12192000"/>
              <a:gd name="connsiteY55" fmla="*/ 1203427 h 2237474"/>
              <a:gd name="connsiteX56" fmla="*/ 8419755 w 12192000"/>
              <a:gd name="connsiteY56" fmla="*/ 1216260 h 2237474"/>
              <a:gd name="connsiteX57" fmla="*/ 8411626 w 12192000"/>
              <a:gd name="connsiteY57" fmla="*/ 1214397 h 2237474"/>
              <a:gd name="connsiteX58" fmla="*/ 8363469 w 12192000"/>
              <a:gd name="connsiteY58" fmla="*/ 1246658 h 2237474"/>
              <a:gd name="connsiteX59" fmla="*/ 8275497 w 12192000"/>
              <a:gd name="connsiteY59" fmla="*/ 1264396 h 2237474"/>
              <a:gd name="connsiteX60" fmla="*/ 8206287 w 12192000"/>
              <a:gd name="connsiteY60" fmla="*/ 1273060 h 2237474"/>
              <a:gd name="connsiteX61" fmla="*/ 8168705 w 12192000"/>
              <a:gd name="connsiteY61" fmla="*/ 1279956 h 2237474"/>
              <a:gd name="connsiteX62" fmla="*/ 8139997 w 12192000"/>
              <a:gd name="connsiteY62" fmla="*/ 1282713 h 2237474"/>
              <a:gd name="connsiteX63" fmla="*/ 8074238 w 12192000"/>
              <a:gd name="connsiteY63" fmla="*/ 1301895 h 2237474"/>
              <a:gd name="connsiteX64" fmla="*/ 7968292 w 12192000"/>
              <a:gd name="connsiteY64" fmla="*/ 1338779 h 2237474"/>
              <a:gd name="connsiteX65" fmla="*/ 7945122 w 12192000"/>
              <a:gd name="connsiteY65" fmla="*/ 1345477 h 2237474"/>
              <a:gd name="connsiteX66" fmla="*/ 7922771 w 12192000"/>
              <a:gd name="connsiteY66" fmla="*/ 1346645 h 2237474"/>
              <a:gd name="connsiteX67" fmla="*/ 7915461 w 12192000"/>
              <a:gd name="connsiteY67" fmla="*/ 1342919 h 2237474"/>
              <a:gd name="connsiteX68" fmla="*/ 7902328 w 12192000"/>
              <a:gd name="connsiteY68" fmla="*/ 1345865 h 2237474"/>
              <a:gd name="connsiteX69" fmla="*/ 7898322 w 12192000"/>
              <a:gd name="connsiteY69" fmla="*/ 1345689 h 2237474"/>
              <a:gd name="connsiteX70" fmla="*/ 7875879 w 12192000"/>
              <a:gd name="connsiteY70" fmla="*/ 1345646 h 2237474"/>
              <a:gd name="connsiteX71" fmla="*/ 7840612 w 12192000"/>
              <a:gd name="connsiteY71" fmla="*/ 1369373 h 2237474"/>
              <a:gd name="connsiteX72" fmla="*/ 7786819 w 12192000"/>
              <a:gd name="connsiteY72" fmla="*/ 1378970 h 2237474"/>
              <a:gd name="connsiteX73" fmla="*/ 7548172 w 12192000"/>
              <a:gd name="connsiteY73" fmla="*/ 1417460 h 2237474"/>
              <a:gd name="connsiteX74" fmla="*/ 7483437 w 12192000"/>
              <a:gd name="connsiteY74" fmla="*/ 1478152 h 2237474"/>
              <a:gd name="connsiteX75" fmla="*/ 7377870 w 12192000"/>
              <a:gd name="connsiteY75" fmla="*/ 1523319 h 2237474"/>
              <a:gd name="connsiteX76" fmla="*/ 7230737 w 12192000"/>
              <a:gd name="connsiteY76" fmla="*/ 1562633 h 2237474"/>
              <a:gd name="connsiteX77" fmla="*/ 7224458 w 12192000"/>
              <a:gd name="connsiteY77" fmla="*/ 1573008 h 2237474"/>
              <a:gd name="connsiteX78" fmla="*/ 7213486 w 12192000"/>
              <a:gd name="connsiteY78" fmla="*/ 1580987 h 2237474"/>
              <a:gd name="connsiteX79" fmla="*/ 7210972 w 12192000"/>
              <a:gd name="connsiteY79" fmla="*/ 1580856 h 2237474"/>
              <a:gd name="connsiteX80" fmla="*/ 7183121 w 12192000"/>
              <a:gd name="connsiteY80" fmla="*/ 1595162 h 2237474"/>
              <a:gd name="connsiteX81" fmla="*/ 7164601 w 12192000"/>
              <a:gd name="connsiteY81" fmla="*/ 1606490 h 2237474"/>
              <a:gd name="connsiteX82" fmla="*/ 7159286 w 12192000"/>
              <a:gd name="connsiteY82" fmla="*/ 1606850 h 2237474"/>
              <a:gd name="connsiteX83" fmla="*/ 7114651 w 12192000"/>
              <a:gd name="connsiteY83" fmla="*/ 1620959 h 2237474"/>
              <a:gd name="connsiteX84" fmla="*/ 7092727 w 12192000"/>
              <a:gd name="connsiteY84" fmla="*/ 1623628 h 2237474"/>
              <a:gd name="connsiteX85" fmla="*/ 7031309 w 12192000"/>
              <a:gd name="connsiteY85" fmla="*/ 1619451 h 2237474"/>
              <a:gd name="connsiteX86" fmla="*/ 6999084 w 12192000"/>
              <a:gd name="connsiteY86" fmla="*/ 1634317 h 2237474"/>
              <a:gd name="connsiteX87" fmla="*/ 6992107 w 12192000"/>
              <a:gd name="connsiteY87" fmla="*/ 1636860 h 2237474"/>
              <a:gd name="connsiteX88" fmla="*/ 6991765 w 12192000"/>
              <a:gd name="connsiteY88" fmla="*/ 1636725 h 2237474"/>
              <a:gd name="connsiteX89" fmla="*/ 6983996 w 12192000"/>
              <a:gd name="connsiteY89" fmla="*/ 1639040 h 2237474"/>
              <a:gd name="connsiteX90" fmla="*/ 6979383 w 12192000"/>
              <a:gd name="connsiteY90" fmla="*/ 1641496 h 2237474"/>
              <a:gd name="connsiteX91" fmla="*/ 6900177 w 12192000"/>
              <a:gd name="connsiteY91" fmla="*/ 1636016 h 2237474"/>
              <a:gd name="connsiteX92" fmla="*/ 6795372 w 12192000"/>
              <a:gd name="connsiteY92" fmla="*/ 1644845 h 2237474"/>
              <a:gd name="connsiteX93" fmla="*/ 6692251 w 12192000"/>
              <a:gd name="connsiteY93" fmla="*/ 1656357 h 2237474"/>
              <a:gd name="connsiteX94" fmla="*/ 6655235 w 12192000"/>
              <a:gd name="connsiteY94" fmla="*/ 1661869 h 2237474"/>
              <a:gd name="connsiteX95" fmla="*/ 6587857 w 12192000"/>
              <a:gd name="connsiteY95" fmla="*/ 1665769 h 2237474"/>
              <a:gd name="connsiteX96" fmla="*/ 6554894 w 12192000"/>
              <a:gd name="connsiteY96" fmla="*/ 1664428 h 2237474"/>
              <a:gd name="connsiteX97" fmla="*/ 6551579 w 12192000"/>
              <a:gd name="connsiteY97" fmla="*/ 1662213 h 2237474"/>
              <a:gd name="connsiteX98" fmla="*/ 6545693 w 12192000"/>
              <a:gd name="connsiteY98" fmla="*/ 1661776 h 2237474"/>
              <a:gd name="connsiteX99" fmla="*/ 6530561 w 12192000"/>
              <a:gd name="connsiteY99" fmla="*/ 1664619 h 2237474"/>
              <a:gd name="connsiteX100" fmla="*/ 6525028 w 12192000"/>
              <a:gd name="connsiteY100" fmla="*/ 1666354 h 2237474"/>
              <a:gd name="connsiteX101" fmla="*/ 6516595 w 12192000"/>
              <a:gd name="connsiteY101" fmla="*/ 1667475 h 2237474"/>
              <a:gd name="connsiteX102" fmla="*/ 6516340 w 12192000"/>
              <a:gd name="connsiteY102" fmla="*/ 1667291 h 2237474"/>
              <a:gd name="connsiteX103" fmla="*/ 6508541 w 12192000"/>
              <a:gd name="connsiteY103" fmla="*/ 1668757 h 2237474"/>
              <a:gd name="connsiteX104" fmla="*/ 6471012 w 12192000"/>
              <a:gd name="connsiteY104" fmla="*/ 1678604 h 2237474"/>
              <a:gd name="connsiteX105" fmla="*/ 6415265 w 12192000"/>
              <a:gd name="connsiteY105" fmla="*/ 1665317 h 2237474"/>
              <a:gd name="connsiteX106" fmla="*/ 6393343 w 12192000"/>
              <a:gd name="connsiteY106" fmla="*/ 1664672 h 2237474"/>
              <a:gd name="connsiteX107" fmla="*/ 6380457 w 12192000"/>
              <a:gd name="connsiteY107" fmla="*/ 1662376 h 2237474"/>
              <a:gd name="connsiteX108" fmla="*/ 6280959 w 12192000"/>
              <a:gd name="connsiteY108" fmla="*/ 1689329 h 2237474"/>
              <a:gd name="connsiteX109" fmla="*/ 6266765 w 12192000"/>
              <a:gd name="connsiteY109" fmla="*/ 1695560 h 2237474"/>
              <a:gd name="connsiteX110" fmla="*/ 6098321 w 12192000"/>
              <a:gd name="connsiteY110" fmla="*/ 1721646 h 2237474"/>
              <a:gd name="connsiteX111" fmla="*/ 5880652 w 12192000"/>
              <a:gd name="connsiteY111" fmla="*/ 1779643 h 2237474"/>
              <a:gd name="connsiteX112" fmla="*/ 5785959 w 12192000"/>
              <a:gd name="connsiteY112" fmla="*/ 1775307 h 2237474"/>
              <a:gd name="connsiteX113" fmla="*/ 5643534 w 12192000"/>
              <a:gd name="connsiteY113" fmla="*/ 1802919 h 2237474"/>
              <a:gd name="connsiteX114" fmla="*/ 5518799 w 12192000"/>
              <a:gd name="connsiteY114" fmla="*/ 1818312 h 2237474"/>
              <a:gd name="connsiteX115" fmla="*/ 5505014 w 12192000"/>
              <a:gd name="connsiteY115" fmla="*/ 1819259 h 2237474"/>
              <a:gd name="connsiteX116" fmla="*/ 5453307 w 12192000"/>
              <a:gd name="connsiteY116" fmla="*/ 1815450 h 2237474"/>
              <a:gd name="connsiteX117" fmla="*/ 5364192 w 12192000"/>
              <a:gd name="connsiteY117" fmla="*/ 1826074 h 2237474"/>
              <a:gd name="connsiteX118" fmla="*/ 5350380 w 12192000"/>
              <a:gd name="connsiteY118" fmla="*/ 1830891 h 2237474"/>
              <a:gd name="connsiteX119" fmla="*/ 5259633 w 12192000"/>
              <a:gd name="connsiteY119" fmla="*/ 1837160 h 2237474"/>
              <a:gd name="connsiteX120" fmla="*/ 5197513 w 12192000"/>
              <a:gd name="connsiteY120" fmla="*/ 1844718 h 2237474"/>
              <a:gd name="connsiteX121" fmla="*/ 5184170 w 12192000"/>
              <a:gd name="connsiteY121" fmla="*/ 1849402 h 2237474"/>
              <a:gd name="connsiteX122" fmla="*/ 5168852 w 12192000"/>
              <a:gd name="connsiteY122" fmla="*/ 1844846 h 2237474"/>
              <a:gd name="connsiteX123" fmla="*/ 5164370 w 12192000"/>
              <a:gd name="connsiteY123" fmla="*/ 1840597 h 2237474"/>
              <a:gd name="connsiteX124" fmla="*/ 5114927 w 12192000"/>
              <a:gd name="connsiteY124" fmla="*/ 1847827 h 2237474"/>
              <a:gd name="connsiteX125" fmla="*/ 5108970 w 12192000"/>
              <a:gd name="connsiteY125" fmla="*/ 1847935 h 2237474"/>
              <a:gd name="connsiteX126" fmla="*/ 5067961 w 12192000"/>
              <a:gd name="connsiteY126" fmla="*/ 1845917 h 2237474"/>
              <a:gd name="connsiteX127" fmla="*/ 5007075 w 12192000"/>
              <a:gd name="connsiteY127" fmla="*/ 1838626 h 2237474"/>
              <a:gd name="connsiteX128" fmla="*/ 4944087 w 12192000"/>
              <a:gd name="connsiteY128" fmla="*/ 1823332 h 2237474"/>
              <a:gd name="connsiteX129" fmla="*/ 4907662 w 12192000"/>
              <a:gd name="connsiteY129" fmla="*/ 1816900 h 2237474"/>
              <a:gd name="connsiteX130" fmla="*/ 4882386 w 12192000"/>
              <a:gd name="connsiteY130" fmla="*/ 1809844 h 2237474"/>
              <a:gd name="connsiteX131" fmla="*/ 4811440 w 12192000"/>
              <a:gd name="connsiteY131" fmla="*/ 1804655 h 2237474"/>
              <a:gd name="connsiteX132" fmla="*/ 4691075 w 12192000"/>
              <a:gd name="connsiteY132" fmla="*/ 1801389 h 2237474"/>
              <a:gd name="connsiteX133" fmla="*/ 4611738 w 12192000"/>
              <a:gd name="connsiteY133" fmla="*/ 1776964 h 2237474"/>
              <a:gd name="connsiteX134" fmla="*/ 4560070 w 12192000"/>
              <a:gd name="connsiteY134" fmla="*/ 1785640 h 2237474"/>
              <a:gd name="connsiteX135" fmla="*/ 4536503 w 12192000"/>
              <a:gd name="connsiteY135" fmla="*/ 1785334 h 2237474"/>
              <a:gd name="connsiteX136" fmla="*/ 4513724 w 12192000"/>
              <a:gd name="connsiteY136" fmla="*/ 1791996 h 2237474"/>
              <a:gd name="connsiteX137" fmla="*/ 4459810 w 12192000"/>
              <a:gd name="connsiteY137" fmla="*/ 1797886 h 2237474"/>
              <a:gd name="connsiteX138" fmla="*/ 4379064 w 12192000"/>
              <a:gd name="connsiteY138" fmla="*/ 1817177 h 2237474"/>
              <a:gd name="connsiteX139" fmla="*/ 4319209 w 12192000"/>
              <a:gd name="connsiteY139" fmla="*/ 1834833 h 2237474"/>
              <a:gd name="connsiteX140" fmla="*/ 4290981 w 12192000"/>
              <a:gd name="connsiteY140" fmla="*/ 1839677 h 2237474"/>
              <a:gd name="connsiteX141" fmla="*/ 4285792 w 12192000"/>
              <a:gd name="connsiteY141" fmla="*/ 1836231 h 2237474"/>
              <a:gd name="connsiteX142" fmla="*/ 4238372 w 12192000"/>
              <a:gd name="connsiteY142" fmla="*/ 1851480 h 2237474"/>
              <a:gd name="connsiteX143" fmla="*/ 4232517 w 12192000"/>
              <a:gd name="connsiteY143" fmla="*/ 1852567 h 2237474"/>
              <a:gd name="connsiteX144" fmla="*/ 4191732 w 12192000"/>
              <a:gd name="connsiteY144" fmla="*/ 1857328 h 2237474"/>
              <a:gd name="connsiteX145" fmla="*/ 4065532 w 12192000"/>
              <a:gd name="connsiteY145" fmla="*/ 1855477 h 2237474"/>
              <a:gd name="connsiteX146" fmla="*/ 4028460 w 12192000"/>
              <a:gd name="connsiteY146" fmla="*/ 1855137 h 2237474"/>
              <a:gd name="connsiteX147" fmla="*/ 4002267 w 12192000"/>
              <a:gd name="connsiteY147" fmla="*/ 1852352 h 2237474"/>
              <a:gd name="connsiteX148" fmla="*/ 3931396 w 12192000"/>
              <a:gd name="connsiteY148" fmla="*/ 1858915 h 2237474"/>
              <a:gd name="connsiteX149" fmla="*/ 3812162 w 12192000"/>
              <a:gd name="connsiteY149" fmla="*/ 1875501 h 2237474"/>
              <a:gd name="connsiteX150" fmla="*/ 3729530 w 12192000"/>
              <a:gd name="connsiteY150" fmla="*/ 1864513 h 2237474"/>
              <a:gd name="connsiteX151" fmla="*/ 3680177 w 12192000"/>
              <a:gd name="connsiteY151" fmla="*/ 1881552 h 2237474"/>
              <a:gd name="connsiteX152" fmla="*/ 3567259 w 12192000"/>
              <a:gd name="connsiteY152" fmla="*/ 1893482 h 2237474"/>
              <a:gd name="connsiteX153" fmla="*/ 3405770 w 12192000"/>
              <a:gd name="connsiteY153" fmla="*/ 1904591 h 2237474"/>
              <a:gd name="connsiteX154" fmla="*/ 3280097 w 12192000"/>
              <a:gd name="connsiteY154" fmla="*/ 1919610 h 2237474"/>
              <a:gd name="connsiteX155" fmla="*/ 3123424 w 12192000"/>
              <a:gd name="connsiteY155" fmla="*/ 1952930 h 2237474"/>
              <a:gd name="connsiteX156" fmla="*/ 3009910 w 12192000"/>
              <a:gd name="connsiteY156" fmla="*/ 1957866 h 2237474"/>
              <a:gd name="connsiteX157" fmla="*/ 2995934 w 12192000"/>
              <a:gd name="connsiteY157" fmla="*/ 1967085 h 2237474"/>
              <a:gd name="connsiteX158" fmla="*/ 2980071 w 12192000"/>
              <a:gd name="connsiteY158" fmla="*/ 1972988 h 2237474"/>
              <a:gd name="connsiteX159" fmla="*/ 2978094 w 12192000"/>
              <a:gd name="connsiteY159" fmla="*/ 1972369 h 2237474"/>
              <a:gd name="connsiteX160" fmla="*/ 2942858 w 12192000"/>
              <a:gd name="connsiteY160" fmla="*/ 1981367 h 2237474"/>
              <a:gd name="connsiteX161" fmla="*/ 2875436 w 12192000"/>
              <a:gd name="connsiteY161" fmla="*/ 1996977 h 2237474"/>
              <a:gd name="connsiteX162" fmla="*/ 2874892 w 12192000"/>
              <a:gd name="connsiteY162" fmla="*/ 1996085 h 2237474"/>
              <a:gd name="connsiteX163" fmla="*/ 2864145 w 12192000"/>
              <a:gd name="connsiteY163" fmla="*/ 1994061 h 2237474"/>
              <a:gd name="connsiteX164" fmla="*/ 2843662 w 12192000"/>
              <a:gd name="connsiteY164" fmla="*/ 1992498 h 2237474"/>
              <a:gd name="connsiteX165" fmla="*/ 2796128 w 12192000"/>
              <a:gd name="connsiteY165" fmla="*/ 1976403 h 2237474"/>
              <a:gd name="connsiteX166" fmla="*/ 2756784 w 12192000"/>
              <a:gd name="connsiteY166" fmla="*/ 1985116 h 2237474"/>
              <a:gd name="connsiteX167" fmla="*/ 2748833 w 12192000"/>
              <a:gd name="connsiteY167" fmla="*/ 1986323 h 2237474"/>
              <a:gd name="connsiteX168" fmla="*/ 2748661 w 12192000"/>
              <a:gd name="connsiteY168" fmla="*/ 1986122 h 2237474"/>
              <a:gd name="connsiteX169" fmla="*/ 2740251 w 12192000"/>
              <a:gd name="connsiteY169" fmla="*/ 1986946 h 2237474"/>
              <a:gd name="connsiteX170" fmla="*/ 2718916 w 12192000"/>
              <a:gd name="connsiteY170" fmla="*/ 1990867 h 2237474"/>
              <a:gd name="connsiteX171" fmla="*/ 2713522 w 12192000"/>
              <a:gd name="connsiteY171" fmla="*/ 1990173 h 2237474"/>
              <a:gd name="connsiteX172" fmla="*/ 2680597 w 12192000"/>
              <a:gd name="connsiteY172" fmla="*/ 1984996 h 2237474"/>
              <a:gd name="connsiteX173" fmla="*/ 2578178 w 12192000"/>
              <a:gd name="connsiteY173" fmla="*/ 1990531 h 2237474"/>
              <a:gd name="connsiteX174" fmla="*/ 2476147 w 12192000"/>
              <a:gd name="connsiteY174" fmla="*/ 1998305 h 2237474"/>
              <a:gd name="connsiteX175" fmla="*/ 2373568 w 12192000"/>
              <a:gd name="connsiteY175" fmla="*/ 2003219 h 2237474"/>
              <a:gd name="connsiteX176" fmla="*/ 2321399 w 12192000"/>
              <a:gd name="connsiteY176" fmla="*/ 1989467 h 2237474"/>
              <a:gd name="connsiteX177" fmla="*/ 2315525 w 12192000"/>
              <a:gd name="connsiteY177" fmla="*/ 1989708 h 2237474"/>
              <a:gd name="connsiteX178" fmla="*/ 2300792 w 12192000"/>
              <a:gd name="connsiteY178" fmla="*/ 1994290 h 2237474"/>
              <a:gd name="connsiteX179" fmla="*/ 2295469 w 12192000"/>
              <a:gd name="connsiteY179" fmla="*/ 1996659 h 2237474"/>
              <a:gd name="connsiteX180" fmla="*/ 2287219 w 12192000"/>
              <a:gd name="connsiteY180" fmla="*/ 1998750 h 2237474"/>
              <a:gd name="connsiteX181" fmla="*/ 2286948 w 12192000"/>
              <a:gd name="connsiteY181" fmla="*/ 1998596 h 2237474"/>
              <a:gd name="connsiteX182" fmla="*/ 2243069 w 12192000"/>
              <a:gd name="connsiteY182" fmla="*/ 2015111 h 2237474"/>
              <a:gd name="connsiteX183" fmla="*/ 2186609 w 12192000"/>
              <a:gd name="connsiteY183" fmla="*/ 2008263 h 2237474"/>
              <a:gd name="connsiteX184" fmla="*/ 2164831 w 12192000"/>
              <a:gd name="connsiteY184" fmla="*/ 2010143 h 2237474"/>
              <a:gd name="connsiteX185" fmla="*/ 2152836 w 12192000"/>
              <a:gd name="connsiteY185" fmla="*/ 2010048 h 2237474"/>
              <a:gd name="connsiteX186" fmla="*/ 2117102 w 12192000"/>
              <a:gd name="connsiteY186" fmla="*/ 2023004 h 2237474"/>
              <a:gd name="connsiteX187" fmla="*/ 2111935 w 12192000"/>
              <a:gd name="connsiteY187" fmla="*/ 2023163 h 2237474"/>
              <a:gd name="connsiteX188" fmla="*/ 2089991 w 12192000"/>
              <a:gd name="connsiteY188" fmla="*/ 2034193 h 2237474"/>
              <a:gd name="connsiteX189" fmla="*/ 2058061 w 12192000"/>
              <a:gd name="connsiteY189" fmla="*/ 2047942 h 2237474"/>
              <a:gd name="connsiteX190" fmla="*/ 2055737 w 12192000"/>
              <a:gd name="connsiteY190" fmla="*/ 2047704 h 2237474"/>
              <a:gd name="connsiteX191" fmla="*/ 2042244 w 12192000"/>
              <a:gd name="connsiteY191" fmla="*/ 2055560 h 2237474"/>
              <a:gd name="connsiteX192" fmla="*/ 1976224 w 12192000"/>
              <a:gd name="connsiteY192" fmla="*/ 2074257 h 2237474"/>
              <a:gd name="connsiteX193" fmla="*/ 1877728 w 12192000"/>
              <a:gd name="connsiteY193" fmla="*/ 2101004 h 2237474"/>
              <a:gd name="connsiteX194" fmla="*/ 1759056 w 12192000"/>
              <a:gd name="connsiteY194" fmla="*/ 2125608 h 2237474"/>
              <a:gd name="connsiteX195" fmla="*/ 1637948 w 12192000"/>
              <a:gd name="connsiteY195" fmla="*/ 2172597 h 2237474"/>
              <a:gd name="connsiteX196" fmla="*/ 1434549 w 12192000"/>
              <a:gd name="connsiteY196" fmla="*/ 2234522 h 2237474"/>
              <a:gd name="connsiteX197" fmla="*/ 1398481 w 12192000"/>
              <a:gd name="connsiteY197" fmla="*/ 2237074 h 2237474"/>
              <a:gd name="connsiteX198" fmla="*/ 1398407 w 12192000"/>
              <a:gd name="connsiteY198" fmla="*/ 2237095 h 2237474"/>
              <a:gd name="connsiteX199" fmla="*/ 1370962 w 12192000"/>
              <a:gd name="connsiteY199" fmla="*/ 2237474 h 2237474"/>
              <a:gd name="connsiteX200" fmla="*/ 1356367 w 12192000"/>
              <a:gd name="connsiteY200" fmla="*/ 2235089 h 2237474"/>
              <a:gd name="connsiteX201" fmla="*/ 1324828 w 12192000"/>
              <a:gd name="connsiteY201" fmla="*/ 2231968 h 2237474"/>
              <a:gd name="connsiteX202" fmla="*/ 1297744 w 12192000"/>
              <a:gd name="connsiteY202" fmla="*/ 2235849 h 2237474"/>
              <a:gd name="connsiteX203" fmla="*/ 1286236 w 12192000"/>
              <a:gd name="connsiteY203" fmla="*/ 2233135 h 2237474"/>
              <a:gd name="connsiteX204" fmla="*/ 1283504 w 12192000"/>
              <a:gd name="connsiteY204" fmla="*/ 2233797 h 2237474"/>
              <a:gd name="connsiteX205" fmla="*/ 1279765 w 12192000"/>
              <a:gd name="connsiteY205" fmla="*/ 2229639 h 2237474"/>
              <a:gd name="connsiteX206" fmla="*/ 1195347 w 12192000"/>
              <a:gd name="connsiteY206" fmla="*/ 2212354 h 2237474"/>
              <a:gd name="connsiteX207" fmla="*/ 970251 w 12192000"/>
              <a:gd name="connsiteY207" fmla="*/ 2221029 h 2237474"/>
              <a:gd name="connsiteX208" fmla="*/ 812914 w 12192000"/>
              <a:gd name="connsiteY208" fmla="*/ 2202752 h 2237474"/>
              <a:gd name="connsiteX209" fmla="*/ 800195 w 12192000"/>
              <a:gd name="connsiteY209" fmla="*/ 2209407 h 2237474"/>
              <a:gd name="connsiteX210" fmla="*/ 784978 w 12192000"/>
              <a:gd name="connsiteY210" fmla="*/ 2212360 h 2237474"/>
              <a:gd name="connsiteX211" fmla="*/ 681987 w 12192000"/>
              <a:gd name="connsiteY211" fmla="*/ 2216757 h 2237474"/>
              <a:gd name="connsiteX212" fmla="*/ 669923 w 12192000"/>
              <a:gd name="connsiteY212" fmla="*/ 2211682 h 2237474"/>
              <a:gd name="connsiteX213" fmla="*/ 648680 w 12192000"/>
              <a:gd name="connsiteY213" fmla="*/ 2206229 h 2237474"/>
              <a:gd name="connsiteX214" fmla="*/ 597225 w 12192000"/>
              <a:gd name="connsiteY214" fmla="*/ 2180999 h 2237474"/>
              <a:gd name="connsiteX215" fmla="*/ 558449 w 12192000"/>
              <a:gd name="connsiteY215" fmla="*/ 2182346 h 2237474"/>
              <a:gd name="connsiteX216" fmla="*/ 550517 w 12192000"/>
              <a:gd name="connsiteY216" fmla="*/ 2182060 h 2237474"/>
              <a:gd name="connsiteX217" fmla="*/ 550309 w 12192000"/>
              <a:gd name="connsiteY217" fmla="*/ 2181825 h 2237474"/>
              <a:gd name="connsiteX218" fmla="*/ 541836 w 12192000"/>
              <a:gd name="connsiteY218" fmla="*/ 2181063 h 2237474"/>
              <a:gd name="connsiteX219" fmla="*/ 536057 w 12192000"/>
              <a:gd name="connsiteY219" fmla="*/ 2181537 h 2237474"/>
              <a:gd name="connsiteX220" fmla="*/ 520671 w 12192000"/>
              <a:gd name="connsiteY220" fmla="*/ 2180980 h 2237474"/>
              <a:gd name="connsiteX221" fmla="*/ 515024 w 12192000"/>
              <a:gd name="connsiteY221" fmla="*/ 2179258 h 2237474"/>
              <a:gd name="connsiteX222" fmla="*/ 512278 w 12192000"/>
              <a:gd name="connsiteY222" fmla="*/ 2176369 h 2237474"/>
              <a:gd name="connsiteX223" fmla="*/ 480419 w 12192000"/>
              <a:gd name="connsiteY223" fmla="*/ 2167807 h 2237474"/>
              <a:gd name="connsiteX224" fmla="*/ 413835 w 12192000"/>
              <a:gd name="connsiteY224" fmla="*/ 2156783 h 2237474"/>
              <a:gd name="connsiteX225" fmla="*/ 376513 w 12192000"/>
              <a:gd name="connsiteY225" fmla="*/ 2154014 h 2237474"/>
              <a:gd name="connsiteX226" fmla="*/ 273386 w 12192000"/>
              <a:gd name="connsiteY226" fmla="*/ 2142551 h 2237474"/>
              <a:gd name="connsiteX227" fmla="*/ 169207 w 12192000"/>
              <a:gd name="connsiteY227" fmla="*/ 2128100 h 2237474"/>
              <a:gd name="connsiteX228" fmla="*/ 93149 w 12192000"/>
              <a:gd name="connsiteY228" fmla="*/ 2105324 h 2237474"/>
              <a:gd name="connsiteX229" fmla="*/ 88109 w 12192000"/>
              <a:gd name="connsiteY229" fmla="*/ 2106704 h 2237474"/>
              <a:gd name="connsiteX230" fmla="*/ 80022 w 12192000"/>
              <a:gd name="connsiteY230" fmla="*/ 2107254 h 2237474"/>
              <a:gd name="connsiteX231" fmla="*/ 79717 w 12192000"/>
              <a:gd name="connsiteY231" fmla="*/ 2107046 h 2237474"/>
              <a:gd name="connsiteX232" fmla="*/ 72352 w 12192000"/>
              <a:gd name="connsiteY232" fmla="*/ 2107991 h 2237474"/>
              <a:gd name="connsiteX233" fmla="*/ 37645 w 12192000"/>
              <a:gd name="connsiteY233" fmla="*/ 2115401 h 2237474"/>
              <a:gd name="connsiteX234" fmla="*/ 4572 w 12192000"/>
              <a:gd name="connsiteY234" fmla="*/ 2111091 h 2237474"/>
              <a:gd name="connsiteX235" fmla="*/ 0 w 12192000"/>
              <a:gd name="connsiteY235" fmla="*/ 2110468 h 2237474"/>
              <a:gd name="connsiteX236" fmla="*/ 0 w 12192000"/>
              <a:gd name="connsiteY236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154948 w 12192000"/>
              <a:gd name="connsiteY4" fmla="*/ 762731 h 2237474"/>
              <a:gd name="connsiteX5" fmla="*/ 12047364 w 12192000"/>
              <a:gd name="connsiteY5" fmla="*/ 749662 h 2237474"/>
              <a:gd name="connsiteX6" fmla="*/ 11890686 w 12192000"/>
              <a:gd name="connsiteY6" fmla="*/ 732766 h 2237474"/>
              <a:gd name="connsiteX7" fmla="*/ 11782413 w 12192000"/>
              <a:gd name="connsiteY7" fmla="*/ 769868 h 2237474"/>
              <a:gd name="connsiteX8" fmla="*/ 11649954 w 12192000"/>
              <a:gd name="connsiteY8" fmla="*/ 749628 h 2237474"/>
              <a:gd name="connsiteX9" fmla="*/ 11560424 w 12192000"/>
              <a:gd name="connsiteY9" fmla="*/ 748017 h 2237474"/>
              <a:gd name="connsiteX10" fmla="*/ 11358455 w 12192000"/>
              <a:gd name="connsiteY10" fmla="*/ 747593 h 2237474"/>
              <a:gd name="connsiteX11" fmla="*/ 11165209 w 12192000"/>
              <a:gd name="connsiteY11" fmla="*/ 748852 h 2237474"/>
              <a:gd name="connsiteX12" fmla="*/ 11058755 w 12192000"/>
              <a:gd name="connsiteY12" fmla="*/ 749617 h 2237474"/>
              <a:gd name="connsiteX13" fmla="*/ 10884013 w 12192000"/>
              <a:gd name="connsiteY13" fmla="*/ 760728 h 2237474"/>
              <a:gd name="connsiteX14" fmla="*/ 10834688 w 12192000"/>
              <a:gd name="connsiteY14" fmla="*/ 757726 h 2237474"/>
              <a:gd name="connsiteX15" fmla="*/ 10805004 w 12192000"/>
              <a:gd name="connsiteY15" fmla="*/ 757573 h 2237474"/>
              <a:gd name="connsiteX16" fmla="*/ 10739478 w 12192000"/>
              <a:gd name="connsiteY16" fmla="*/ 776841 h 2237474"/>
              <a:gd name="connsiteX17" fmla="*/ 10458762 w 12192000"/>
              <a:gd name="connsiteY17" fmla="*/ 755400 h 2237474"/>
              <a:gd name="connsiteX18" fmla="*/ 10246919 w 12192000"/>
              <a:gd name="connsiteY18" fmla="*/ 769960 h 2237474"/>
              <a:gd name="connsiteX19" fmla="*/ 10167995 w 12192000"/>
              <a:gd name="connsiteY19" fmla="*/ 760843 h 2237474"/>
              <a:gd name="connsiteX20" fmla="*/ 9997044 w 12192000"/>
              <a:gd name="connsiteY20" fmla="*/ 780129 h 2237474"/>
              <a:gd name="connsiteX21" fmla="*/ 9943887 w 12192000"/>
              <a:gd name="connsiteY21" fmla="*/ 804141 h 2237474"/>
              <a:gd name="connsiteX22" fmla="*/ 9918248 w 12192000"/>
              <a:gd name="connsiteY22" fmla="*/ 816628 h 2237474"/>
              <a:gd name="connsiteX23" fmla="*/ 9836148 w 12192000"/>
              <a:gd name="connsiteY23" fmla="*/ 858312 h 2237474"/>
              <a:gd name="connsiteX24" fmla="*/ 9823800 w 12192000"/>
              <a:gd name="connsiteY24" fmla="*/ 866604 h 2237474"/>
              <a:gd name="connsiteX25" fmla="*/ 9794684 w 12192000"/>
              <a:gd name="connsiteY25" fmla="*/ 864509 h 2237474"/>
              <a:gd name="connsiteX26" fmla="*/ 9778288 w 12192000"/>
              <a:gd name="connsiteY26" fmla="*/ 854362 h 2237474"/>
              <a:gd name="connsiteX27" fmla="*/ 9773886 w 12192000"/>
              <a:gd name="connsiteY27" fmla="*/ 857543 h 2237474"/>
              <a:gd name="connsiteX28" fmla="*/ 9761459 w 12192000"/>
              <a:gd name="connsiteY28" fmla="*/ 862394 h 2237474"/>
              <a:gd name="connsiteX29" fmla="*/ 9705768 w 12192000"/>
              <a:gd name="connsiteY29" fmla="*/ 894610 h 2237474"/>
              <a:gd name="connsiteX30" fmla="*/ 9683005 w 12192000"/>
              <a:gd name="connsiteY30" fmla="*/ 894128 h 2237474"/>
              <a:gd name="connsiteX31" fmla="*/ 9594438 w 12192000"/>
              <a:gd name="connsiteY31" fmla="*/ 919051 h 2237474"/>
              <a:gd name="connsiteX32" fmla="*/ 9577033 w 12192000"/>
              <a:gd name="connsiteY32" fmla="*/ 922857 h 2237474"/>
              <a:gd name="connsiteX33" fmla="*/ 9544189 w 12192000"/>
              <a:gd name="connsiteY33" fmla="*/ 938966 h 2237474"/>
              <a:gd name="connsiteX34" fmla="*/ 9534048 w 12192000"/>
              <a:gd name="connsiteY34" fmla="*/ 940158 h 2237474"/>
              <a:gd name="connsiteX35" fmla="*/ 9500499 w 12192000"/>
              <a:gd name="connsiteY35" fmla="*/ 954680 h 2237474"/>
              <a:gd name="connsiteX36" fmla="*/ 9428195 w 12192000"/>
              <a:gd name="connsiteY36" fmla="*/ 986225 h 2237474"/>
              <a:gd name="connsiteX37" fmla="*/ 9410017 w 12192000"/>
              <a:gd name="connsiteY37" fmla="*/ 993931 h 2237474"/>
              <a:gd name="connsiteX38" fmla="*/ 9392919 w 12192000"/>
              <a:gd name="connsiteY38" fmla="*/ 994656 h 2237474"/>
              <a:gd name="connsiteX39" fmla="*/ 9301293 w 12192000"/>
              <a:gd name="connsiteY39" fmla="*/ 1011593 h 2237474"/>
              <a:gd name="connsiteX40" fmla="*/ 9278619 w 12192000"/>
              <a:gd name="connsiteY40" fmla="*/ 1011878 h 2237474"/>
              <a:gd name="connsiteX41" fmla="*/ 9268019 w 12192000"/>
              <a:gd name="connsiteY41" fmla="*/ 1007442 h 2237474"/>
              <a:gd name="connsiteX42" fmla="*/ 9234662 w 12192000"/>
              <a:gd name="connsiteY42" fmla="*/ 1023056 h 2237474"/>
              <a:gd name="connsiteX43" fmla="*/ 9181033 w 12192000"/>
              <a:gd name="connsiteY43" fmla="*/ 1037921 h 2237474"/>
              <a:gd name="connsiteX44" fmla="*/ 9155969 w 12192000"/>
              <a:gd name="connsiteY44" fmla="*/ 1046804 h 2237474"/>
              <a:gd name="connsiteX45" fmla="*/ 9133985 w 12192000"/>
              <a:gd name="connsiteY45" fmla="*/ 1046450 h 2237474"/>
              <a:gd name="connsiteX46" fmla="*/ 9012987 w 12192000"/>
              <a:gd name="connsiteY46" fmla="*/ 1061986 h 2237474"/>
              <a:gd name="connsiteX47" fmla="*/ 8968445 w 12192000"/>
              <a:gd name="connsiteY47" fmla="*/ 1052169 h 2237474"/>
              <a:gd name="connsiteX48" fmla="*/ 8958984 w 12192000"/>
              <a:gd name="connsiteY48" fmla="*/ 1057212 h 2237474"/>
              <a:gd name="connsiteX49" fmla="*/ 8886001 w 12192000"/>
              <a:gd name="connsiteY49" fmla="*/ 1067468 h 2237474"/>
              <a:gd name="connsiteX50" fmla="*/ 8838610 w 12192000"/>
              <a:gd name="connsiteY50" fmla="*/ 1075091 h 2237474"/>
              <a:gd name="connsiteX51" fmla="*/ 8750383 w 12192000"/>
              <a:gd name="connsiteY51" fmla="*/ 1097387 h 2237474"/>
              <a:gd name="connsiteX52" fmla="*/ 8697365 w 12192000"/>
              <a:gd name="connsiteY52" fmla="*/ 1105869 h 2237474"/>
              <a:gd name="connsiteX53" fmla="*/ 8665605 w 12192000"/>
              <a:gd name="connsiteY53" fmla="*/ 1110791 h 2237474"/>
              <a:gd name="connsiteX54" fmla="*/ 8584946 w 12192000"/>
              <a:gd name="connsiteY54" fmla="*/ 1135226 h 2237474"/>
              <a:gd name="connsiteX55" fmla="*/ 8460755 w 12192000"/>
              <a:gd name="connsiteY55" fmla="*/ 1203427 h 2237474"/>
              <a:gd name="connsiteX56" fmla="*/ 8419755 w 12192000"/>
              <a:gd name="connsiteY56" fmla="*/ 1216260 h 2237474"/>
              <a:gd name="connsiteX57" fmla="*/ 8411626 w 12192000"/>
              <a:gd name="connsiteY57" fmla="*/ 1214397 h 2237474"/>
              <a:gd name="connsiteX58" fmla="*/ 8363469 w 12192000"/>
              <a:gd name="connsiteY58" fmla="*/ 1246658 h 2237474"/>
              <a:gd name="connsiteX59" fmla="*/ 8275497 w 12192000"/>
              <a:gd name="connsiteY59" fmla="*/ 1264396 h 2237474"/>
              <a:gd name="connsiteX60" fmla="*/ 8206287 w 12192000"/>
              <a:gd name="connsiteY60" fmla="*/ 1273060 h 2237474"/>
              <a:gd name="connsiteX61" fmla="*/ 8168705 w 12192000"/>
              <a:gd name="connsiteY61" fmla="*/ 1279956 h 2237474"/>
              <a:gd name="connsiteX62" fmla="*/ 8139997 w 12192000"/>
              <a:gd name="connsiteY62" fmla="*/ 1282713 h 2237474"/>
              <a:gd name="connsiteX63" fmla="*/ 8074238 w 12192000"/>
              <a:gd name="connsiteY63" fmla="*/ 1301895 h 2237474"/>
              <a:gd name="connsiteX64" fmla="*/ 7968292 w 12192000"/>
              <a:gd name="connsiteY64" fmla="*/ 1338779 h 2237474"/>
              <a:gd name="connsiteX65" fmla="*/ 7945122 w 12192000"/>
              <a:gd name="connsiteY65" fmla="*/ 1345477 h 2237474"/>
              <a:gd name="connsiteX66" fmla="*/ 7922771 w 12192000"/>
              <a:gd name="connsiteY66" fmla="*/ 1346645 h 2237474"/>
              <a:gd name="connsiteX67" fmla="*/ 7915461 w 12192000"/>
              <a:gd name="connsiteY67" fmla="*/ 1342919 h 2237474"/>
              <a:gd name="connsiteX68" fmla="*/ 7902328 w 12192000"/>
              <a:gd name="connsiteY68" fmla="*/ 1345865 h 2237474"/>
              <a:gd name="connsiteX69" fmla="*/ 7898322 w 12192000"/>
              <a:gd name="connsiteY69" fmla="*/ 1345689 h 2237474"/>
              <a:gd name="connsiteX70" fmla="*/ 7875879 w 12192000"/>
              <a:gd name="connsiteY70" fmla="*/ 1345646 h 2237474"/>
              <a:gd name="connsiteX71" fmla="*/ 7840612 w 12192000"/>
              <a:gd name="connsiteY71" fmla="*/ 1369373 h 2237474"/>
              <a:gd name="connsiteX72" fmla="*/ 7786819 w 12192000"/>
              <a:gd name="connsiteY72" fmla="*/ 1378970 h 2237474"/>
              <a:gd name="connsiteX73" fmla="*/ 7548172 w 12192000"/>
              <a:gd name="connsiteY73" fmla="*/ 1417460 h 2237474"/>
              <a:gd name="connsiteX74" fmla="*/ 7483437 w 12192000"/>
              <a:gd name="connsiteY74" fmla="*/ 1478152 h 2237474"/>
              <a:gd name="connsiteX75" fmla="*/ 7377870 w 12192000"/>
              <a:gd name="connsiteY75" fmla="*/ 1523319 h 2237474"/>
              <a:gd name="connsiteX76" fmla="*/ 7230737 w 12192000"/>
              <a:gd name="connsiteY76" fmla="*/ 1562633 h 2237474"/>
              <a:gd name="connsiteX77" fmla="*/ 7224458 w 12192000"/>
              <a:gd name="connsiteY77" fmla="*/ 1573008 h 2237474"/>
              <a:gd name="connsiteX78" fmla="*/ 7213486 w 12192000"/>
              <a:gd name="connsiteY78" fmla="*/ 1580987 h 2237474"/>
              <a:gd name="connsiteX79" fmla="*/ 7210972 w 12192000"/>
              <a:gd name="connsiteY79" fmla="*/ 1580856 h 2237474"/>
              <a:gd name="connsiteX80" fmla="*/ 7183121 w 12192000"/>
              <a:gd name="connsiteY80" fmla="*/ 1595162 h 2237474"/>
              <a:gd name="connsiteX81" fmla="*/ 7164601 w 12192000"/>
              <a:gd name="connsiteY81" fmla="*/ 1606490 h 2237474"/>
              <a:gd name="connsiteX82" fmla="*/ 7159286 w 12192000"/>
              <a:gd name="connsiteY82" fmla="*/ 1606850 h 2237474"/>
              <a:gd name="connsiteX83" fmla="*/ 7114651 w 12192000"/>
              <a:gd name="connsiteY83" fmla="*/ 1620959 h 2237474"/>
              <a:gd name="connsiteX84" fmla="*/ 7092727 w 12192000"/>
              <a:gd name="connsiteY84" fmla="*/ 1623628 h 2237474"/>
              <a:gd name="connsiteX85" fmla="*/ 7031309 w 12192000"/>
              <a:gd name="connsiteY85" fmla="*/ 1619451 h 2237474"/>
              <a:gd name="connsiteX86" fmla="*/ 6999084 w 12192000"/>
              <a:gd name="connsiteY86" fmla="*/ 1634317 h 2237474"/>
              <a:gd name="connsiteX87" fmla="*/ 6992107 w 12192000"/>
              <a:gd name="connsiteY87" fmla="*/ 1636860 h 2237474"/>
              <a:gd name="connsiteX88" fmla="*/ 6991765 w 12192000"/>
              <a:gd name="connsiteY88" fmla="*/ 1636725 h 2237474"/>
              <a:gd name="connsiteX89" fmla="*/ 6983996 w 12192000"/>
              <a:gd name="connsiteY89" fmla="*/ 1639040 h 2237474"/>
              <a:gd name="connsiteX90" fmla="*/ 6979383 w 12192000"/>
              <a:gd name="connsiteY90" fmla="*/ 1641496 h 2237474"/>
              <a:gd name="connsiteX91" fmla="*/ 6900177 w 12192000"/>
              <a:gd name="connsiteY91" fmla="*/ 1636016 h 2237474"/>
              <a:gd name="connsiteX92" fmla="*/ 6795372 w 12192000"/>
              <a:gd name="connsiteY92" fmla="*/ 1644845 h 2237474"/>
              <a:gd name="connsiteX93" fmla="*/ 6692251 w 12192000"/>
              <a:gd name="connsiteY93" fmla="*/ 1656357 h 2237474"/>
              <a:gd name="connsiteX94" fmla="*/ 6655235 w 12192000"/>
              <a:gd name="connsiteY94" fmla="*/ 1661869 h 2237474"/>
              <a:gd name="connsiteX95" fmla="*/ 6587857 w 12192000"/>
              <a:gd name="connsiteY95" fmla="*/ 1665769 h 2237474"/>
              <a:gd name="connsiteX96" fmla="*/ 6554894 w 12192000"/>
              <a:gd name="connsiteY96" fmla="*/ 1664428 h 2237474"/>
              <a:gd name="connsiteX97" fmla="*/ 6551579 w 12192000"/>
              <a:gd name="connsiteY97" fmla="*/ 1662213 h 2237474"/>
              <a:gd name="connsiteX98" fmla="*/ 6545693 w 12192000"/>
              <a:gd name="connsiteY98" fmla="*/ 1661776 h 2237474"/>
              <a:gd name="connsiteX99" fmla="*/ 6530561 w 12192000"/>
              <a:gd name="connsiteY99" fmla="*/ 1664619 h 2237474"/>
              <a:gd name="connsiteX100" fmla="*/ 6525028 w 12192000"/>
              <a:gd name="connsiteY100" fmla="*/ 1666354 h 2237474"/>
              <a:gd name="connsiteX101" fmla="*/ 6516595 w 12192000"/>
              <a:gd name="connsiteY101" fmla="*/ 1667475 h 2237474"/>
              <a:gd name="connsiteX102" fmla="*/ 6516340 w 12192000"/>
              <a:gd name="connsiteY102" fmla="*/ 1667291 h 2237474"/>
              <a:gd name="connsiteX103" fmla="*/ 6508541 w 12192000"/>
              <a:gd name="connsiteY103" fmla="*/ 1668757 h 2237474"/>
              <a:gd name="connsiteX104" fmla="*/ 6471012 w 12192000"/>
              <a:gd name="connsiteY104" fmla="*/ 1678604 h 2237474"/>
              <a:gd name="connsiteX105" fmla="*/ 6415265 w 12192000"/>
              <a:gd name="connsiteY105" fmla="*/ 1665317 h 2237474"/>
              <a:gd name="connsiteX106" fmla="*/ 6393343 w 12192000"/>
              <a:gd name="connsiteY106" fmla="*/ 1664672 h 2237474"/>
              <a:gd name="connsiteX107" fmla="*/ 6280959 w 12192000"/>
              <a:gd name="connsiteY107" fmla="*/ 1689329 h 2237474"/>
              <a:gd name="connsiteX108" fmla="*/ 6266765 w 12192000"/>
              <a:gd name="connsiteY108" fmla="*/ 1695560 h 2237474"/>
              <a:gd name="connsiteX109" fmla="*/ 6098321 w 12192000"/>
              <a:gd name="connsiteY109" fmla="*/ 1721646 h 2237474"/>
              <a:gd name="connsiteX110" fmla="*/ 5880652 w 12192000"/>
              <a:gd name="connsiteY110" fmla="*/ 1779643 h 2237474"/>
              <a:gd name="connsiteX111" fmla="*/ 5785959 w 12192000"/>
              <a:gd name="connsiteY111" fmla="*/ 1775307 h 2237474"/>
              <a:gd name="connsiteX112" fmla="*/ 5643534 w 12192000"/>
              <a:gd name="connsiteY112" fmla="*/ 1802919 h 2237474"/>
              <a:gd name="connsiteX113" fmla="*/ 5518799 w 12192000"/>
              <a:gd name="connsiteY113" fmla="*/ 1818312 h 2237474"/>
              <a:gd name="connsiteX114" fmla="*/ 5505014 w 12192000"/>
              <a:gd name="connsiteY114" fmla="*/ 1819259 h 2237474"/>
              <a:gd name="connsiteX115" fmla="*/ 5453307 w 12192000"/>
              <a:gd name="connsiteY115" fmla="*/ 1815450 h 2237474"/>
              <a:gd name="connsiteX116" fmla="*/ 5364192 w 12192000"/>
              <a:gd name="connsiteY116" fmla="*/ 1826074 h 2237474"/>
              <a:gd name="connsiteX117" fmla="*/ 5350380 w 12192000"/>
              <a:gd name="connsiteY117" fmla="*/ 1830891 h 2237474"/>
              <a:gd name="connsiteX118" fmla="*/ 5259633 w 12192000"/>
              <a:gd name="connsiteY118" fmla="*/ 1837160 h 2237474"/>
              <a:gd name="connsiteX119" fmla="*/ 5197513 w 12192000"/>
              <a:gd name="connsiteY119" fmla="*/ 1844718 h 2237474"/>
              <a:gd name="connsiteX120" fmla="*/ 5184170 w 12192000"/>
              <a:gd name="connsiteY120" fmla="*/ 1849402 h 2237474"/>
              <a:gd name="connsiteX121" fmla="*/ 5168852 w 12192000"/>
              <a:gd name="connsiteY121" fmla="*/ 1844846 h 2237474"/>
              <a:gd name="connsiteX122" fmla="*/ 5164370 w 12192000"/>
              <a:gd name="connsiteY122" fmla="*/ 1840597 h 2237474"/>
              <a:gd name="connsiteX123" fmla="*/ 5114927 w 12192000"/>
              <a:gd name="connsiteY123" fmla="*/ 1847827 h 2237474"/>
              <a:gd name="connsiteX124" fmla="*/ 5108970 w 12192000"/>
              <a:gd name="connsiteY124" fmla="*/ 1847935 h 2237474"/>
              <a:gd name="connsiteX125" fmla="*/ 5067961 w 12192000"/>
              <a:gd name="connsiteY125" fmla="*/ 1845917 h 2237474"/>
              <a:gd name="connsiteX126" fmla="*/ 5007075 w 12192000"/>
              <a:gd name="connsiteY126" fmla="*/ 1838626 h 2237474"/>
              <a:gd name="connsiteX127" fmla="*/ 4944087 w 12192000"/>
              <a:gd name="connsiteY127" fmla="*/ 1823332 h 2237474"/>
              <a:gd name="connsiteX128" fmla="*/ 4907662 w 12192000"/>
              <a:gd name="connsiteY128" fmla="*/ 1816900 h 2237474"/>
              <a:gd name="connsiteX129" fmla="*/ 4882386 w 12192000"/>
              <a:gd name="connsiteY129" fmla="*/ 1809844 h 2237474"/>
              <a:gd name="connsiteX130" fmla="*/ 4811440 w 12192000"/>
              <a:gd name="connsiteY130" fmla="*/ 1804655 h 2237474"/>
              <a:gd name="connsiteX131" fmla="*/ 4691075 w 12192000"/>
              <a:gd name="connsiteY131" fmla="*/ 1801389 h 2237474"/>
              <a:gd name="connsiteX132" fmla="*/ 4611738 w 12192000"/>
              <a:gd name="connsiteY132" fmla="*/ 1776964 h 2237474"/>
              <a:gd name="connsiteX133" fmla="*/ 4560070 w 12192000"/>
              <a:gd name="connsiteY133" fmla="*/ 1785640 h 2237474"/>
              <a:gd name="connsiteX134" fmla="*/ 4536503 w 12192000"/>
              <a:gd name="connsiteY134" fmla="*/ 1785334 h 2237474"/>
              <a:gd name="connsiteX135" fmla="*/ 4513724 w 12192000"/>
              <a:gd name="connsiteY135" fmla="*/ 1791996 h 2237474"/>
              <a:gd name="connsiteX136" fmla="*/ 4459810 w 12192000"/>
              <a:gd name="connsiteY136" fmla="*/ 1797886 h 2237474"/>
              <a:gd name="connsiteX137" fmla="*/ 4379064 w 12192000"/>
              <a:gd name="connsiteY137" fmla="*/ 1817177 h 2237474"/>
              <a:gd name="connsiteX138" fmla="*/ 4319209 w 12192000"/>
              <a:gd name="connsiteY138" fmla="*/ 1834833 h 2237474"/>
              <a:gd name="connsiteX139" fmla="*/ 4290981 w 12192000"/>
              <a:gd name="connsiteY139" fmla="*/ 1839677 h 2237474"/>
              <a:gd name="connsiteX140" fmla="*/ 4285792 w 12192000"/>
              <a:gd name="connsiteY140" fmla="*/ 1836231 h 2237474"/>
              <a:gd name="connsiteX141" fmla="*/ 4238372 w 12192000"/>
              <a:gd name="connsiteY141" fmla="*/ 1851480 h 2237474"/>
              <a:gd name="connsiteX142" fmla="*/ 4232517 w 12192000"/>
              <a:gd name="connsiteY142" fmla="*/ 1852567 h 2237474"/>
              <a:gd name="connsiteX143" fmla="*/ 4191732 w 12192000"/>
              <a:gd name="connsiteY143" fmla="*/ 1857328 h 2237474"/>
              <a:gd name="connsiteX144" fmla="*/ 4065532 w 12192000"/>
              <a:gd name="connsiteY144" fmla="*/ 1855477 h 2237474"/>
              <a:gd name="connsiteX145" fmla="*/ 4028460 w 12192000"/>
              <a:gd name="connsiteY145" fmla="*/ 1855137 h 2237474"/>
              <a:gd name="connsiteX146" fmla="*/ 4002267 w 12192000"/>
              <a:gd name="connsiteY146" fmla="*/ 1852352 h 2237474"/>
              <a:gd name="connsiteX147" fmla="*/ 3931396 w 12192000"/>
              <a:gd name="connsiteY147" fmla="*/ 1858915 h 2237474"/>
              <a:gd name="connsiteX148" fmla="*/ 3812162 w 12192000"/>
              <a:gd name="connsiteY148" fmla="*/ 1875501 h 2237474"/>
              <a:gd name="connsiteX149" fmla="*/ 3729530 w 12192000"/>
              <a:gd name="connsiteY149" fmla="*/ 1864513 h 2237474"/>
              <a:gd name="connsiteX150" fmla="*/ 3680177 w 12192000"/>
              <a:gd name="connsiteY150" fmla="*/ 1881552 h 2237474"/>
              <a:gd name="connsiteX151" fmla="*/ 3567259 w 12192000"/>
              <a:gd name="connsiteY151" fmla="*/ 1893482 h 2237474"/>
              <a:gd name="connsiteX152" fmla="*/ 3405770 w 12192000"/>
              <a:gd name="connsiteY152" fmla="*/ 1904591 h 2237474"/>
              <a:gd name="connsiteX153" fmla="*/ 3280097 w 12192000"/>
              <a:gd name="connsiteY153" fmla="*/ 1919610 h 2237474"/>
              <a:gd name="connsiteX154" fmla="*/ 3123424 w 12192000"/>
              <a:gd name="connsiteY154" fmla="*/ 1952930 h 2237474"/>
              <a:gd name="connsiteX155" fmla="*/ 3009910 w 12192000"/>
              <a:gd name="connsiteY155" fmla="*/ 1957866 h 2237474"/>
              <a:gd name="connsiteX156" fmla="*/ 2995934 w 12192000"/>
              <a:gd name="connsiteY156" fmla="*/ 1967085 h 2237474"/>
              <a:gd name="connsiteX157" fmla="*/ 2980071 w 12192000"/>
              <a:gd name="connsiteY157" fmla="*/ 1972988 h 2237474"/>
              <a:gd name="connsiteX158" fmla="*/ 2978094 w 12192000"/>
              <a:gd name="connsiteY158" fmla="*/ 1972369 h 2237474"/>
              <a:gd name="connsiteX159" fmla="*/ 2942858 w 12192000"/>
              <a:gd name="connsiteY159" fmla="*/ 1981367 h 2237474"/>
              <a:gd name="connsiteX160" fmla="*/ 2875436 w 12192000"/>
              <a:gd name="connsiteY160" fmla="*/ 1996977 h 2237474"/>
              <a:gd name="connsiteX161" fmla="*/ 2874892 w 12192000"/>
              <a:gd name="connsiteY161" fmla="*/ 1996085 h 2237474"/>
              <a:gd name="connsiteX162" fmla="*/ 2864145 w 12192000"/>
              <a:gd name="connsiteY162" fmla="*/ 1994061 h 2237474"/>
              <a:gd name="connsiteX163" fmla="*/ 2843662 w 12192000"/>
              <a:gd name="connsiteY163" fmla="*/ 1992498 h 2237474"/>
              <a:gd name="connsiteX164" fmla="*/ 2796128 w 12192000"/>
              <a:gd name="connsiteY164" fmla="*/ 1976403 h 2237474"/>
              <a:gd name="connsiteX165" fmla="*/ 2756784 w 12192000"/>
              <a:gd name="connsiteY165" fmla="*/ 1985116 h 2237474"/>
              <a:gd name="connsiteX166" fmla="*/ 2748833 w 12192000"/>
              <a:gd name="connsiteY166" fmla="*/ 1986323 h 2237474"/>
              <a:gd name="connsiteX167" fmla="*/ 2748661 w 12192000"/>
              <a:gd name="connsiteY167" fmla="*/ 1986122 h 2237474"/>
              <a:gd name="connsiteX168" fmla="*/ 2740251 w 12192000"/>
              <a:gd name="connsiteY168" fmla="*/ 1986946 h 2237474"/>
              <a:gd name="connsiteX169" fmla="*/ 2718916 w 12192000"/>
              <a:gd name="connsiteY169" fmla="*/ 1990867 h 2237474"/>
              <a:gd name="connsiteX170" fmla="*/ 2713522 w 12192000"/>
              <a:gd name="connsiteY170" fmla="*/ 1990173 h 2237474"/>
              <a:gd name="connsiteX171" fmla="*/ 2680597 w 12192000"/>
              <a:gd name="connsiteY171" fmla="*/ 1984996 h 2237474"/>
              <a:gd name="connsiteX172" fmla="*/ 2578178 w 12192000"/>
              <a:gd name="connsiteY172" fmla="*/ 1990531 h 2237474"/>
              <a:gd name="connsiteX173" fmla="*/ 2476147 w 12192000"/>
              <a:gd name="connsiteY173" fmla="*/ 1998305 h 2237474"/>
              <a:gd name="connsiteX174" fmla="*/ 2373568 w 12192000"/>
              <a:gd name="connsiteY174" fmla="*/ 2003219 h 2237474"/>
              <a:gd name="connsiteX175" fmla="*/ 2321399 w 12192000"/>
              <a:gd name="connsiteY175" fmla="*/ 1989467 h 2237474"/>
              <a:gd name="connsiteX176" fmla="*/ 2315525 w 12192000"/>
              <a:gd name="connsiteY176" fmla="*/ 1989708 h 2237474"/>
              <a:gd name="connsiteX177" fmla="*/ 2300792 w 12192000"/>
              <a:gd name="connsiteY177" fmla="*/ 1994290 h 2237474"/>
              <a:gd name="connsiteX178" fmla="*/ 2295469 w 12192000"/>
              <a:gd name="connsiteY178" fmla="*/ 1996659 h 2237474"/>
              <a:gd name="connsiteX179" fmla="*/ 2287219 w 12192000"/>
              <a:gd name="connsiteY179" fmla="*/ 1998750 h 2237474"/>
              <a:gd name="connsiteX180" fmla="*/ 2286948 w 12192000"/>
              <a:gd name="connsiteY180" fmla="*/ 1998596 h 2237474"/>
              <a:gd name="connsiteX181" fmla="*/ 2243069 w 12192000"/>
              <a:gd name="connsiteY181" fmla="*/ 2015111 h 2237474"/>
              <a:gd name="connsiteX182" fmla="*/ 2186609 w 12192000"/>
              <a:gd name="connsiteY182" fmla="*/ 2008263 h 2237474"/>
              <a:gd name="connsiteX183" fmla="*/ 2164831 w 12192000"/>
              <a:gd name="connsiteY183" fmla="*/ 2010143 h 2237474"/>
              <a:gd name="connsiteX184" fmla="*/ 2152836 w 12192000"/>
              <a:gd name="connsiteY184" fmla="*/ 2010048 h 2237474"/>
              <a:gd name="connsiteX185" fmla="*/ 2117102 w 12192000"/>
              <a:gd name="connsiteY185" fmla="*/ 2023004 h 2237474"/>
              <a:gd name="connsiteX186" fmla="*/ 2111935 w 12192000"/>
              <a:gd name="connsiteY186" fmla="*/ 2023163 h 2237474"/>
              <a:gd name="connsiteX187" fmla="*/ 2089991 w 12192000"/>
              <a:gd name="connsiteY187" fmla="*/ 2034193 h 2237474"/>
              <a:gd name="connsiteX188" fmla="*/ 2058061 w 12192000"/>
              <a:gd name="connsiteY188" fmla="*/ 2047942 h 2237474"/>
              <a:gd name="connsiteX189" fmla="*/ 2055737 w 12192000"/>
              <a:gd name="connsiteY189" fmla="*/ 2047704 h 2237474"/>
              <a:gd name="connsiteX190" fmla="*/ 2042244 w 12192000"/>
              <a:gd name="connsiteY190" fmla="*/ 2055560 h 2237474"/>
              <a:gd name="connsiteX191" fmla="*/ 1976224 w 12192000"/>
              <a:gd name="connsiteY191" fmla="*/ 2074257 h 2237474"/>
              <a:gd name="connsiteX192" fmla="*/ 1877728 w 12192000"/>
              <a:gd name="connsiteY192" fmla="*/ 2101004 h 2237474"/>
              <a:gd name="connsiteX193" fmla="*/ 1759056 w 12192000"/>
              <a:gd name="connsiteY193" fmla="*/ 2125608 h 2237474"/>
              <a:gd name="connsiteX194" fmla="*/ 1637948 w 12192000"/>
              <a:gd name="connsiteY194" fmla="*/ 2172597 h 2237474"/>
              <a:gd name="connsiteX195" fmla="*/ 1434549 w 12192000"/>
              <a:gd name="connsiteY195" fmla="*/ 2234522 h 2237474"/>
              <a:gd name="connsiteX196" fmla="*/ 1398481 w 12192000"/>
              <a:gd name="connsiteY196" fmla="*/ 2237074 h 2237474"/>
              <a:gd name="connsiteX197" fmla="*/ 1398407 w 12192000"/>
              <a:gd name="connsiteY197" fmla="*/ 2237095 h 2237474"/>
              <a:gd name="connsiteX198" fmla="*/ 1370962 w 12192000"/>
              <a:gd name="connsiteY198" fmla="*/ 2237474 h 2237474"/>
              <a:gd name="connsiteX199" fmla="*/ 1356367 w 12192000"/>
              <a:gd name="connsiteY199" fmla="*/ 2235089 h 2237474"/>
              <a:gd name="connsiteX200" fmla="*/ 1324828 w 12192000"/>
              <a:gd name="connsiteY200" fmla="*/ 2231968 h 2237474"/>
              <a:gd name="connsiteX201" fmla="*/ 1297744 w 12192000"/>
              <a:gd name="connsiteY201" fmla="*/ 2235849 h 2237474"/>
              <a:gd name="connsiteX202" fmla="*/ 1286236 w 12192000"/>
              <a:gd name="connsiteY202" fmla="*/ 2233135 h 2237474"/>
              <a:gd name="connsiteX203" fmla="*/ 1283504 w 12192000"/>
              <a:gd name="connsiteY203" fmla="*/ 2233797 h 2237474"/>
              <a:gd name="connsiteX204" fmla="*/ 1279765 w 12192000"/>
              <a:gd name="connsiteY204" fmla="*/ 2229639 h 2237474"/>
              <a:gd name="connsiteX205" fmla="*/ 1195347 w 12192000"/>
              <a:gd name="connsiteY205" fmla="*/ 2212354 h 2237474"/>
              <a:gd name="connsiteX206" fmla="*/ 970251 w 12192000"/>
              <a:gd name="connsiteY206" fmla="*/ 2221029 h 2237474"/>
              <a:gd name="connsiteX207" fmla="*/ 812914 w 12192000"/>
              <a:gd name="connsiteY207" fmla="*/ 2202752 h 2237474"/>
              <a:gd name="connsiteX208" fmla="*/ 800195 w 12192000"/>
              <a:gd name="connsiteY208" fmla="*/ 2209407 h 2237474"/>
              <a:gd name="connsiteX209" fmla="*/ 784978 w 12192000"/>
              <a:gd name="connsiteY209" fmla="*/ 2212360 h 2237474"/>
              <a:gd name="connsiteX210" fmla="*/ 681987 w 12192000"/>
              <a:gd name="connsiteY210" fmla="*/ 2216757 h 2237474"/>
              <a:gd name="connsiteX211" fmla="*/ 669923 w 12192000"/>
              <a:gd name="connsiteY211" fmla="*/ 2211682 h 2237474"/>
              <a:gd name="connsiteX212" fmla="*/ 648680 w 12192000"/>
              <a:gd name="connsiteY212" fmla="*/ 2206229 h 2237474"/>
              <a:gd name="connsiteX213" fmla="*/ 597225 w 12192000"/>
              <a:gd name="connsiteY213" fmla="*/ 2180999 h 2237474"/>
              <a:gd name="connsiteX214" fmla="*/ 558449 w 12192000"/>
              <a:gd name="connsiteY214" fmla="*/ 2182346 h 2237474"/>
              <a:gd name="connsiteX215" fmla="*/ 550517 w 12192000"/>
              <a:gd name="connsiteY215" fmla="*/ 2182060 h 2237474"/>
              <a:gd name="connsiteX216" fmla="*/ 550309 w 12192000"/>
              <a:gd name="connsiteY216" fmla="*/ 2181825 h 2237474"/>
              <a:gd name="connsiteX217" fmla="*/ 541836 w 12192000"/>
              <a:gd name="connsiteY217" fmla="*/ 2181063 h 2237474"/>
              <a:gd name="connsiteX218" fmla="*/ 536057 w 12192000"/>
              <a:gd name="connsiteY218" fmla="*/ 2181537 h 2237474"/>
              <a:gd name="connsiteX219" fmla="*/ 520671 w 12192000"/>
              <a:gd name="connsiteY219" fmla="*/ 2180980 h 2237474"/>
              <a:gd name="connsiteX220" fmla="*/ 515024 w 12192000"/>
              <a:gd name="connsiteY220" fmla="*/ 2179258 h 2237474"/>
              <a:gd name="connsiteX221" fmla="*/ 512278 w 12192000"/>
              <a:gd name="connsiteY221" fmla="*/ 2176369 h 2237474"/>
              <a:gd name="connsiteX222" fmla="*/ 480419 w 12192000"/>
              <a:gd name="connsiteY222" fmla="*/ 2167807 h 2237474"/>
              <a:gd name="connsiteX223" fmla="*/ 413835 w 12192000"/>
              <a:gd name="connsiteY223" fmla="*/ 2156783 h 2237474"/>
              <a:gd name="connsiteX224" fmla="*/ 376513 w 12192000"/>
              <a:gd name="connsiteY224" fmla="*/ 2154014 h 2237474"/>
              <a:gd name="connsiteX225" fmla="*/ 273386 w 12192000"/>
              <a:gd name="connsiteY225" fmla="*/ 2142551 h 2237474"/>
              <a:gd name="connsiteX226" fmla="*/ 169207 w 12192000"/>
              <a:gd name="connsiteY226" fmla="*/ 2128100 h 2237474"/>
              <a:gd name="connsiteX227" fmla="*/ 93149 w 12192000"/>
              <a:gd name="connsiteY227" fmla="*/ 2105324 h 2237474"/>
              <a:gd name="connsiteX228" fmla="*/ 88109 w 12192000"/>
              <a:gd name="connsiteY228" fmla="*/ 2106704 h 2237474"/>
              <a:gd name="connsiteX229" fmla="*/ 80022 w 12192000"/>
              <a:gd name="connsiteY229" fmla="*/ 2107254 h 2237474"/>
              <a:gd name="connsiteX230" fmla="*/ 79717 w 12192000"/>
              <a:gd name="connsiteY230" fmla="*/ 2107046 h 2237474"/>
              <a:gd name="connsiteX231" fmla="*/ 72352 w 12192000"/>
              <a:gd name="connsiteY231" fmla="*/ 2107991 h 2237474"/>
              <a:gd name="connsiteX232" fmla="*/ 37645 w 12192000"/>
              <a:gd name="connsiteY232" fmla="*/ 2115401 h 2237474"/>
              <a:gd name="connsiteX233" fmla="*/ 4572 w 12192000"/>
              <a:gd name="connsiteY233" fmla="*/ 2111091 h 2237474"/>
              <a:gd name="connsiteX234" fmla="*/ 0 w 12192000"/>
              <a:gd name="connsiteY234" fmla="*/ 2110468 h 2237474"/>
              <a:gd name="connsiteX235" fmla="*/ 0 w 12192000"/>
              <a:gd name="connsiteY235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154948 w 12192000"/>
              <a:gd name="connsiteY4" fmla="*/ 762731 h 2237474"/>
              <a:gd name="connsiteX5" fmla="*/ 12047364 w 12192000"/>
              <a:gd name="connsiteY5" fmla="*/ 749662 h 2237474"/>
              <a:gd name="connsiteX6" fmla="*/ 11890686 w 12192000"/>
              <a:gd name="connsiteY6" fmla="*/ 732766 h 2237474"/>
              <a:gd name="connsiteX7" fmla="*/ 11782413 w 12192000"/>
              <a:gd name="connsiteY7" fmla="*/ 769868 h 2237474"/>
              <a:gd name="connsiteX8" fmla="*/ 11649954 w 12192000"/>
              <a:gd name="connsiteY8" fmla="*/ 749628 h 2237474"/>
              <a:gd name="connsiteX9" fmla="*/ 11560424 w 12192000"/>
              <a:gd name="connsiteY9" fmla="*/ 748017 h 2237474"/>
              <a:gd name="connsiteX10" fmla="*/ 11358455 w 12192000"/>
              <a:gd name="connsiteY10" fmla="*/ 747593 h 2237474"/>
              <a:gd name="connsiteX11" fmla="*/ 11165209 w 12192000"/>
              <a:gd name="connsiteY11" fmla="*/ 748852 h 2237474"/>
              <a:gd name="connsiteX12" fmla="*/ 11058755 w 12192000"/>
              <a:gd name="connsiteY12" fmla="*/ 749617 h 2237474"/>
              <a:gd name="connsiteX13" fmla="*/ 10884013 w 12192000"/>
              <a:gd name="connsiteY13" fmla="*/ 760728 h 2237474"/>
              <a:gd name="connsiteX14" fmla="*/ 10834688 w 12192000"/>
              <a:gd name="connsiteY14" fmla="*/ 757726 h 2237474"/>
              <a:gd name="connsiteX15" fmla="*/ 10805004 w 12192000"/>
              <a:gd name="connsiteY15" fmla="*/ 757573 h 2237474"/>
              <a:gd name="connsiteX16" fmla="*/ 10739478 w 12192000"/>
              <a:gd name="connsiteY16" fmla="*/ 776841 h 2237474"/>
              <a:gd name="connsiteX17" fmla="*/ 10458762 w 12192000"/>
              <a:gd name="connsiteY17" fmla="*/ 755400 h 2237474"/>
              <a:gd name="connsiteX18" fmla="*/ 10246919 w 12192000"/>
              <a:gd name="connsiteY18" fmla="*/ 769960 h 2237474"/>
              <a:gd name="connsiteX19" fmla="*/ 10167995 w 12192000"/>
              <a:gd name="connsiteY19" fmla="*/ 760843 h 2237474"/>
              <a:gd name="connsiteX20" fmla="*/ 9997044 w 12192000"/>
              <a:gd name="connsiteY20" fmla="*/ 780129 h 2237474"/>
              <a:gd name="connsiteX21" fmla="*/ 9943887 w 12192000"/>
              <a:gd name="connsiteY21" fmla="*/ 804141 h 2237474"/>
              <a:gd name="connsiteX22" fmla="*/ 9918248 w 12192000"/>
              <a:gd name="connsiteY22" fmla="*/ 816628 h 2237474"/>
              <a:gd name="connsiteX23" fmla="*/ 9836148 w 12192000"/>
              <a:gd name="connsiteY23" fmla="*/ 858312 h 2237474"/>
              <a:gd name="connsiteX24" fmla="*/ 9823800 w 12192000"/>
              <a:gd name="connsiteY24" fmla="*/ 866604 h 2237474"/>
              <a:gd name="connsiteX25" fmla="*/ 9794684 w 12192000"/>
              <a:gd name="connsiteY25" fmla="*/ 864509 h 2237474"/>
              <a:gd name="connsiteX26" fmla="*/ 9778288 w 12192000"/>
              <a:gd name="connsiteY26" fmla="*/ 854362 h 2237474"/>
              <a:gd name="connsiteX27" fmla="*/ 9773886 w 12192000"/>
              <a:gd name="connsiteY27" fmla="*/ 857543 h 2237474"/>
              <a:gd name="connsiteX28" fmla="*/ 9761459 w 12192000"/>
              <a:gd name="connsiteY28" fmla="*/ 862394 h 2237474"/>
              <a:gd name="connsiteX29" fmla="*/ 9705768 w 12192000"/>
              <a:gd name="connsiteY29" fmla="*/ 894610 h 2237474"/>
              <a:gd name="connsiteX30" fmla="*/ 9683005 w 12192000"/>
              <a:gd name="connsiteY30" fmla="*/ 894128 h 2237474"/>
              <a:gd name="connsiteX31" fmla="*/ 9594438 w 12192000"/>
              <a:gd name="connsiteY31" fmla="*/ 919051 h 2237474"/>
              <a:gd name="connsiteX32" fmla="*/ 9577033 w 12192000"/>
              <a:gd name="connsiteY32" fmla="*/ 922857 h 2237474"/>
              <a:gd name="connsiteX33" fmla="*/ 9544189 w 12192000"/>
              <a:gd name="connsiteY33" fmla="*/ 938966 h 2237474"/>
              <a:gd name="connsiteX34" fmla="*/ 9534048 w 12192000"/>
              <a:gd name="connsiteY34" fmla="*/ 940158 h 2237474"/>
              <a:gd name="connsiteX35" fmla="*/ 9500499 w 12192000"/>
              <a:gd name="connsiteY35" fmla="*/ 954680 h 2237474"/>
              <a:gd name="connsiteX36" fmla="*/ 9428195 w 12192000"/>
              <a:gd name="connsiteY36" fmla="*/ 986225 h 2237474"/>
              <a:gd name="connsiteX37" fmla="*/ 9410017 w 12192000"/>
              <a:gd name="connsiteY37" fmla="*/ 993931 h 2237474"/>
              <a:gd name="connsiteX38" fmla="*/ 9392919 w 12192000"/>
              <a:gd name="connsiteY38" fmla="*/ 994656 h 2237474"/>
              <a:gd name="connsiteX39" fmla="*/ 9301293 w 12192000"/>
              <a:gd name="connsiteY39" fmla="*/ 1011593 h 2237474"/>
              <a:gd name="connsiteX40" fmla="*/ 9278619 w 12192000"/>
              <a:gd name="connsiteY40" fmla="*/ 1011878 h 2237474"/>
              <a:gd name="connsiteX41" fmla="*/ 9268019 w 12192000"/>
              <a:gd name="connsiteY41" fmla="*/ 1007442 h 2237474"/>
              <a:gd name="connsiteX42" fmla="*/ 9234662 w 12192000"/>
              <a:gd name="connsiteY42" fmla="*/ 1023056 h 2237474"/>
              <a:gd name="connsiteX43" fmla="*/ 9181033 w 12192000"/>
              <a:gd name="connsiteY43" fmla="*/ 1037921 h 2237474"/>
              <a:gd name="connsiteX44" fmla="*/ 9155969 w 12192000"/>
              <a:gd name="connsiteY44" fmla="*/ 1046804 h 2237474"/>
              <a:gd name="connsiteX45" fmla="*/ 9133985 w 12192000"/>
              <a:gd name="connsiteY45" fmla="*/ 1046450 h 2237474"/>
              <a:gd name="connsiteX46" fmla="*/ 9012987 w 12192000"/>
              <a:gd name="connsiteY46" fmla="*/ 1061986 h 2237474"/>
              <a:gd name="connsiteX47" fmla="*/ 8968445 w 12192000"/>
              <a:gd name="connsiteY47" fmla="*/ 1052169 h 2237474"/>
              <a:gd name="connsiteX48" fmla="*/ 8958984 w 12192000"/>
              <a:gd name="connsiteY48" fmla="*/ 1057212 h 2237474"/>
              <a:gd name="connsiteX49" fmla="*/ 8886001 w 12192000"/>
              <a:gd name="connsiteY49" fmla="*/ 1067468 h 2237474"/>
              <a:gd name="connsiteX50" fmla="*/ 8838610 w 12192000"/>
              <a:gd name="connsiteY50" fmla="*/ 1075091 h 2237474"/>
              <a:gd name="connsiteX51" fmla="*/ 8750383 w 12192000"/>
              <a:gd name="connsiteY51" fmla="*/ 1097387 h 2237474"/>
              <a:gd name="connsiteX52" fmla="*/ 8697365 w 12192000"/>
              <a:gd name="connsiteY52" fmla="*/ 1105869 h 2237474"/>
              <a:gd name="connsiteX53" fmla="*/ 8665605 w 12192000"/>
              <a:gd name="connsiteY53" fmla="*/ 1110791 h 2237474"/>
              <a:gd name="connsiteX54" fmla="*/ 8584946 w 12192000"/>
              <a:gd name="connsiteY54" fmla="*/ 1135226 h 2237474"/>
              <a:gd name="connsiteX55" fmla="*/ 8460755 w 12192000"/>
              <a:gd name="connsiteY55" fmla="*/ 1203427 h 2237474"/>
              <a:gd name="connsiteX56" fmla="*/ 8419755 w 12192000"/>
              <a:gd name="connsiteY56" fmla="*/ 1216260 h 2237474"/>
              <a:gd name="connsiteX57" fmla="*/ 8411626 w 12192000"/>
              <a:gd name="connsiteY57" fmla="*/ 1214397 h 2237474"/>
              <a:gd name="connsiteX58" fmla="*/ 8363469 w 12192000"/>
              <a:gd name="connsiteY58" fmla="*/ 1246658 h 2237474"/>
              <a:gd name="connsiteX59" fmla="*/ 8275497 w 12192000"/>
              <a:gd name="connsiteY59" fmla="*/ 1264396 h 2237474"/>
              <a:gd name="connsiteX60" fmla="*/ 8206287 w 12192000"/>
              <a:gd name="connsiteY60" fmla="*/ 1273060 h 2237474"/>
              <a:gd name="connsiteX61" fmla="*/ 8168705 w 12192000"/>
              <a:gd name="connsiteY61" fmla="*/ 1279956 h 2237474"/>
              <a:gd name="connsiteX62" fmla="*/ 8139997 w 12192000"/>
              <a:gd name="connsiteY62" fmla="*/ 1282713 h 2237474"/>
              <a:gd name="connsiteX63" fmla="*/ 8074238 w 12192000"/>
              <a:gd name="connsiteY63" fmla="*/ 1301895 h 2237474"/>
              <a:gd name="connsiteX64" fmla="*/ 7968292 w 12192000"/>
              <a:gd name="connsiteY64" fmla="*/ 1338779 h 2237474"/>
              <a:gd name="connsiteX65" fmla="*/ 7945122 w 12192000"/>
              <a:gd name="connsiteY65" fmla="*/ 1345477 h 2237474"/>
              <a:gd name="connsiteX66" fmla="*/ 7922771 w 12192000"/>
              <a:gd name="connsiteY66" fmla="*/ 1346645 h 2237474"/>
              <a:gd name="connsiteX67" fmla="*/ 7915461 w 12192000"/>
              <a:gd name="connsiteY67" fmla="*/ 1342919 h 2237474"/>
              <a:gd name="connsiteX68" fmla="*/ 7902328 w 12192000"/>
              <a:gd name="connsiteY68" fmla="*/ 1345865 h 2237474"/>
              <a:gd name="connsiteX69" fmla="*/ 7898322 w 12192000"/>
              <a:gd name="connsiteY69" fmla="*/ 1345689 h 2237474"/>
              <a:gd name="connsiteX70" fmla="*/ 7875879 w 12192000"/>
              <a:gd name="connsiteY70" fmla="*/ 1345646 h 2237474"/>
              <a:gd name="connsiteX71" fmla="*/ 7840612 w 12192000"/>
              <a:gd name="connsiteY71" fmla="*/ 1369373 h 2237474"/>
              <a:gd name="connsiteX72" fmla="*/ 7786819 w 12192000"/>
              <a:gd name="connsiteY72" fmla="*/ 1378970 h 2237474"/>
              <a:gd name="connsiteX73" fmla="*/ 7548172 w 12192000"/>
              <a:gd name="connsiteY73" fmla="*/ 1417460 h 2237474"/>
              <a:gd name="connsiteX74" fmla="*/ 7483437 w 12192000"/>
              <a:gd name="connsiteY74" fmla="*/ 1478152 h 2237474"/>
              <a:gd name="connsiteX75" fmla="*/ 7377870 w 12192000"/>
              <a:gd name="connsiteY75" fmla="*/ 1523319 h 2237474"/>
              <a:gd name="connsiteX76" fmla="*/ 7230737 w 12192000"/>
              <a:gd name="connsiteY76" fmla="*/ 1562633 h 2237474"/>
              <a:gd name="connsiteX77" fmla="*/ 7224458 w 12192000"/>
              <a:gd name="connsiteY77" fmla="*/ 1573008 h 2237474"/>
              <a:gd name="connsiteX78" fmla="*/ 7213486 w 12192000"/>
              <a:gd name="connsiteY78" fmla="*/ 1580987 h 2237474"/>
              <a:gd name="connsiteX79" fmla="*/ 7210972 w 12192000"/>
              <a:gd name="connsiteY79" fmla="*/ 1580856 h 2237474"/>
              <a:gd name="connsiteX80" fmla="*/ 7183121 w 12192000"/>
              <a:gd name="connsiteY80" fmla="*/ 1595162 h 2237474"/>
              <a:gd name="connsiteX81" fmla="*/ 7164601 w 12192000"/>
              <a:gd name="connsiteY81" fmla="*/ 1606490 h 2237474"/>
              <a:gd name="connsiteX82" fmla="*/ 7159286 w 12192000"/>
              <a:gd name="connsiteY82" fmla="*/ 1606850 h 2237474"/>
              <a:gd name="connsiteX83" fmla="*/ 7114651 w 12192000"/>
              <a:gd name="connsiteY83" fmla="*/ 1620959 h 2237474"/>
              <a:gd name="connsiteX84" fmla="*/ 7092727 w 12192000"/>
              <a:gd name="connsiteY84" fmla="*/ 1623628 h 2237474"/>
              <a:gd name="connsiteX85" fmla="*/ 7031309 w 12192000"/>
              <a:gd name="connsiteY85" fmla="*/ 1619451 h 2237474"/>
              <a:gd name="connsiteX86" fmla="*/ 6999084 w 12192000"/>
              <a:gd name="connsiteY86" fmla="*/ 1634317 h 2237474"/>
              <a:gd name="connsiteX87" fmla="*/ 6992107 w 12192000"/>
              <a:gd name="connsiteY87" fmla="*/ 1636860 h 2237474"/>
              <a:gd name="connsiteX88" fmla="*/ 6991765 w 12192000"/>
              <a:gd name="connsiteY88" fmla="*/ 1636725 h 2237474"/>
              <a:gd name="connsiteX89" fmla="*/ 6983996 w 12192000"/>
              <a:gd name="connsiteY89" fmla="*/ 1639040 h 2237474"/>
              <a:gd name="connsiteX90" fmla="*/ 6979383 w 12192000"/>
              <a:gd name="connsiteY90" fmla="*/ 1641496 h 2237474"/>
              <a:gd name="connsiteX91" fmla="*/ 6900177 w 12192000"/>
              <a:gd name="connsiteY91" fmla="*/ 1636016 h 2237474"/>
              <a:gd name="connsiteX92" fmla="*/ 6795372 w 12192000"/>
              <a:gd name="connsiteY92" fmla="*/ 1644845 h 2237474"/>
              <a:gd name="connsiteX93" fmla="*/ 6692251 w 12192000"/>
              <a:gd name="connsiteY93" fmla="*/ 1656357 h 2237474"/>
              <a:gd name="connsiteX94" fmla="*/ 6655235 w 12192000"/>
              <a:gd name="connsiteY94" fmla="*/ 1661869 h 2237474"/>
              <a:gd name="connsiteX95" fmla="*/ 6587857 w 12192000"/>
              <a:gd name="connsiteY95" fmla="*/ 1665769 h 2237474"/>
              <a:gd name="connsiteX96" fmla="*/ 6554894 w 12192000"/>
              <a:gd name="connsiteY96" fmla="*/ 1664428 h 2237474"/>
              <a:gd name="connsiteX97" fmla="*/ 6551579 w 12192000"/>
              <a:gd name="connsiteY97" fmla="*/ 1662213 h 2237474"/>
              <a:gd name="connsiteX98" fmla="*/ 6545693 w 12192000"/>
              <a:gd name="connsiteY98" fmla="*/ 1661776 h 2237474"/>
              <a:gd name="connsiteX99" fmla="*/ 6530561 w 12192000"/>
              <a:gd name="connsiteY99" fmla="*/ 1664619 h 2237474"/>
              <a:gd name="connsiteX100" fmla="*/ 6525028 w 12192000"/>
              <a:gd name="connsiteY100" fmla="*/ 1666354 h 2237474"/>
              <a:gd name="connsiteX101" fmla="*/ 6516595 w 12192000"/>
              <a:gd name="connsiteY101" fmla="*/ 1667475 h 2237474"/>
              <a:gd name="connsiteX102" fmla="*/ 6516340 w 12192000"/>
              <a:gd name="connsiteY102" fmla="*/ 1667291 h 2237474"/>
              <a:gd name="connsiteX103" fmla="*/ 6508541 w 12192000"/>
              <a:gd name="connsiteY103" fmla="*/ 1668757 h 2237474"/>
              <a:gd name="connsiteX104" fmla="*/ 6471012 w 12192000"/>
              <a:gd name="connsiteY104" fmla="*/ 1678604 h 2237474"/>
              <a:gd name="connsiteX105" fmla="*/ 6415265 w 12192000"/>
              <a:gd name="connsiteY105" fmla="*/ 1665317 h 2237474"/>
              <a:gd name="connsiteX106" fmla="*/ 6364035 w 12192000"/>
              <a:gd name="connsiteY106" fmla="*/ 1667683 h 2237474"/>
              <a:gd name="connsiteX107" fmla="*/ 6280959 w 12192000"/>
              <a:gd name="connsiteY107" fmla="*/ 1689329 h 2237474"/>
              <a:gd name="connsiteX108" fmla="*/ 6266765 w 12192000"/>
              <a:gd name="connsiteY108" fmla="*/ 1695560 h 2237474"/>
              <a:gd name="connsiteX109" fmla="*/ 6098321 w 12192000"/>
              <a:gd name="connsiteY109" fmla="*/ 1721646 h 2237474"/>
              <a:gd name="connsiteX110" fmla="*/ 5880652 w 12192000"/>
              <a:gd name="connsiteY110" fmla="*/ 1779643 h 2237474"/>
              <a:gd name="connsiteX111" fmla="*/ 5785959 w 12192000"/>
              <a:gd name="connsiteY111" fmla="*/ 1775307 h 2237474"/>
              <a:gd name="connsiteX112" fmla="*/ 5643534 w 12192000"/>
              <a:gd name="connsiteY112" fmla="*/ 1802919 h 2237474"/>
              <a:gd name="connsiteX113" fmla="*/ 5518799 w 12192000"/>
              <a:gd name="connsiteY113" fmla="*/ 1818312 h 2237474"/>
              <a:gd name="connsiteX114" fmla="*/ 5505014 w 12192000"/>
              <a:gd name="connsiteY114" fmla="*/ 1819259 h 2237474"/>
              <a:gd name="connsiteX115" fmla="*/ 5453307 w 12192000"/>
              <a:gd name="connsiteY115" fmla="*/ 1815450 h 2237474"/>
              <a:gd name="connsiteX116" fmla="*/ 5364192 w 12192000"/>
              <a:gd name="connsiteY116" fmla="*/ 1826074 h 2237474"/>
              <a:gd name="connsiteX117" fmla="*/ 5350380 w 12192000"/>
              <a:gd name="connsiteY117" fmla="*/ 1830891 h 2237474"/>
              <a:gd name="connsiteX118" fmla="*/ 5259633 w 12192000"/>
              <a:gd name="connsiteY118" fmla="*/ 1837160 h 2237474"/>
              <a:gd name="connsiteX119" fmla="*/ 5197513 w 12192000"/>
              <a:gd name="connsiteY119" fmla="*/ 1844718 h 2237474"/>
              <a:gd name="connsiteX120" fmla="*/ 5184170 w 12192000"/>
              <a:gd name="connsiteY120" fmla="*/ 1849402 h 2237474"/>
              <a:gd name="connsiteX121" fmla="*/ 5168852 w 12192000"/>
              <a:gd name="connsiteY121" fmla="*/ 1844846 h 2237474"/>
              <a:gd name="connsiteX122" fmla="*/ 5164370 w 12192000"/>
              <a:gd name="connsiteY122" fmla="*/ 1840597 h 2237474"/>
              <a:gd name="connsiteX123" fmla="*/ 5114927 w 12192000"/>
              <a:gd name="connsiteY123" fmla="*/ 1847827 h 2237474"/>
              <a:gd name="connsiteX124" fmla="*/ 5108970 w 12192000"/>
              <a:gd name="connsiteY124" fmla="*/ 1847935 h 2237474"/>
              <a:gd name="connsiteX125" fmla="*/ 5067961 w 12192000"/>
              <a:gd name="connsiteY125" fmla="*/ 1845917 h 2237474"/>
              <a:gd name="connsiteX126" fmla="*/ 5007075 w 12192000"/>
              <a:gd name="connsiteY126" fmla="*/ 1838626 h 2237474"/>
              <a:gd name="connsiteX127" fmla="*/ 4944087 w 12192000"/>
              <a:gd name="connsiteY127" fmla="*/ 1823332 h 2237474"/>
              <a:gd name="connsiteX128" fmla="*/ 4907662 w 12192000"/>
              <a:gd name="connsiteY128" fmla="*/ 1816900 h 2237474"/>
              <a:gd name="connsiteX129" fmla="*/ 4882386 w 12192000"/>
              <a:gd name="connsiteY129" fmla="*/ 1809844 h 2237474"/>
              <a:gd name="connsiteX130" fmla="*/ 4811440 w 12192000"/>
              <a:gd name="connsiteY130" fmla="*/ 1804655 h 2237474"/>
              <a:gd name="connsiteX131" fmla="*/ 4691075 w 12192000"/>
              <a:gd name="connsiteY131" fmla="*/ 1801389 h 2237474"/>
              <a:gd name="connsiteX132" fmla="*/ 4611738 w 12192000"/>
              <a:gd name="connsiteY132" fmla="*/ 1776964 h 2237474"/>
              <a:gd name="connsiteX133" fmla="*/ 4560070 w 12192000"/>
              <a:gd name="connsiteY133" fmla="*/ 1785640 h 2237474"/>
              <a:gd name="connsiteX134" fmla="*/ 4536503 w 12192000"/>
              <a:gd name="connsiteY134" fmla="*/ 1785334 h 2237474"/>
              <a:gd name="connsiteX135" fmla="*/ 4513724 w 12192000"/>
              <a:gd name="connsiteY135" fmla="*/ 1791996 h 2237474"/>
              <a:gd name="connsiteX136" fmla="*/ 4459810 w 12192000"/>
              <a:gd name="connsiteY136" fmla="*/ 1797886 h 2237474"/>
              <a:gd name="connsiteX137" fmla="*/ 4379064 w 12192000"/>
              <a:gd name="connsiteY137" fmla="*/ 1817177 h 2237474"/>
              <a:gd name="connsiteX138" fmla="*/ 4319209 w 12192000"/>
              <a:gd name="connsiteY138" fmla="*/ 1834833 h 2237474"/>
              <a:gd name="connsiteX139" fmla="*/ 4290981 w 12192000"/>
              <a:gd name="connsiteY139" fmla="*/ 1839677 h 2237474"/>
              <a:gd name="connsiteX140" fmla="*/ 4285792 w 12192000"/>
              <a:gd name="connsiteY140" fmla="*/ 1836231 h 2237474"/>
              <a:gd name="connsiteX141" fmla="*/ 4238372 w 12192000"/>
              <a:gd name="connsiteY141" fmla="*/ 1851480 h 2237474"/>
              <a:gd name="connsiteX142" fmla="*/ 4232517 w 12192000"/>
              <a:gd name="connsiteY142" fmla="*/ 1852567 h 2237474"/>
              <a:gd name="connsiteX143" fmla="*/ 4191732 w 12192000"/>
              <a:gd name="connsiteY143" fmla="*/ 1857328 h 2237474"/>
              <a:gd name="connsiteX144" fmla="*/ 4065532 w 12192000"/>
              <a:gd name="connsiteY144" fmla="*/ 1855477 h 2237474"/>
              <a:gd name="connsiteX145" fmla="*/ 4028460 w 12192000"/>
              <a:gd name="connsiteY145" fmla="*/ 1855137 h 2237474"/>
              <a:gd name="connsiteX146" fmla="*/ 4002267 w 12192000"/>
              <a:gd name="connsiteY146" fmla="*/ 1852352 h 2237474"/>
              <a:gd name="connsiteX147" fmla="*/ 3931396 w 12192000"/>
              <a:gd name="connsiteY147" fmla="*/ 1858915 h 2237474"/>
              <a:gd name="connsiteX148" fmla="*/ 3812162 w 12192000"/>
              <a:gd name="connsiteY148" fmla="*/ 1875501 h 2237474"/>
              <a:gd name="connsiteX149" fmla="*/ 3729530 w 12192000"/>
              <a:gd name="connsiteY149" fmla="*/ 1864513 h 2237474"/>
              <a:gd name="connsiteX150" fmla="*/ 3680177 w 12192000"/>
              <a:gd name="connsiteY150" fmla="*/ 1881552 h 2237474"/>
              <a:gd name="connsiteX151" fmla="*/ 3567259 w 12192000"/>
              <a:gd name="connsiteY151" fmla="*/ 1893482 h 2237474"/>
              <a:gd name="connsiteX152" fmla="*/ 3405770 w 12192000"/>
              <a:gd name="connsiteY152" fmla="*/ 1904591 h 2237474"/>
              <a:gd name="connsiteX153" fmla="*/ 3280097 w 12192000"/>
              <a:gd name="connsiteY153" fmla="*/ 1919610 h 2237474"/>
              <a:gd name="connsiteX154" fmla="*/ 3123424 w 12192000"/>
              <a:gd name="connsiteY154" fmla="*/ 1952930 h 2237474"/>
              <a:gd name="connsiteX155" fmla="*/ 3009910 w 12192000"/>
              <a:gd name="connsiteY155" fmla="*/ 1957866 h 2237474"/>
              <a:gd name="connsiteX156" fmla="*/ 2995934 w 12192000"/>
              <a:gd name="connsiteY156" fmla="*/ 1967085 h 2237474"/>
              <a:gd name="connsiteX157" fmla="*/ 2980071 w 12192000"/>
              <a:gd name="connsiteY157" fmla="*/ 1972988 h 2237474"/>
              <a:gd name="connsiteX158" fmla="*/ 2978094 w 12192000"/>
              <a:gd name="connsiteY158" fmla="*/ 1972369 h 2237474"/>
              <a:gd name="connsiteX159" fmla="*/ 2942858 w 12192000"/>
              <a:gd name="connsiteY159" fmla="*/ 1981367 h 2237474"/>
              <a:gd name="connsiteX160" fmla="*/ 2875436 w 12192000"/>
              <a:gd name="connsiteY160" fmla="*/ 1996977 h 2237474"/>
              <a:gd name="connsiteX161" fmla="*/ 2874892 w 12192000"/>
              <a:gd name="connsiteY161" fmla="*/ 1996085 h 2237474"/>
              <a:gd name="connsiteX162" fmla="*/ 2864145 w 12192000"/>
              <a:gd name="connsiteY162" fmla="*/ 1994061 h 2237474"/>
              <a:gd name="connsiteX163" fmla="*/ 2843662 w 12192000"/>
              <a:gd name="connsiteY163" fmla="*/ 1992498 h 2237474"/>
              <a:gd name="connsiteX164" fmla="*/ 2796128 w 12192000"/>
              <a:gd name="connsiteY164" fmla="*/ 1976403 h 2237474"/>
              <a:gd name="connsiteX165" fmla="*/ 2756784 w 12192000"/>
              <a:gd name="connsiteY165" fmla="*/ 1985116 h 2237474"/>
              <a:gd name="connsiteX166" fmla="*/ 2748833 w 12192000"/>
              <a:gd name="connsiteY166" fmla="*/ 1986323 h 2237474"/>
              <a:gd name="connsiteX167" fmla="*/ 2748661 w 12192000"/>
              <a:gd name="connsiteY167" fmla="*/ 1986122 h 2237474"/>
              <a:gd name="connsiteX168" fmla="*/ 2740251 w 12192000"/>
              <a:gd name="connsiteY168" fmla="*/ 1986946 h 2237474"/>
              <a:gd name="connsiteX169" fmla="*/ 2718916 w 12192000"/>
              <a:gd name="connsiteY169" fmla="*/ 1990867 h 2237474"/>
              <a:gd name="connsiteX170" fmla="*/ 2713522 w 12192000"/>
              <a:gd name="connsiteY170" fmla="*/ 1990173 h 2237474"/>
              <a:gd name="connsiteX171" fmla="*/ 2680597 w 12192000"/>
              <a:gd name="connsiteY171" fmla="*/ 1984996 h 2237474"/>
              <a:gd name="connsiteX172" fmla="*/ 2578178 w 12192000"/>
              <a:gd name="connsiteY172" fmla="*/ 1990531 h 2237474"/>
              <a:gd name="connsiteX173" fmla="*/ 2476147 w 12192000"/>
              <a:gd name="connsiteY173" fmla="*/ 1998305 h 2237474"/>
              <a:gd name="connsiteX174" fmla="*/ 2373568 w 12192000"/>
              <a:gd name="connsiteY174" fmla="*/ 2003219 h 2237474"/>
              <a:gd name="connsiteX175" fmla="*/ 2321399 w 12192000"/>
              <a:gd name="connsiteY175" fmla="*/ 1989467 h 2237474"/>
              <a:gd name="connsiteX176" fmla="*/ 2315525 w 12192000"/>
              <a:gd name="connsiteY176" fmla="*/ 1989708 h 2237474"/>
              <a:gd name="connsiteX177" fmla="*/ 2300792 w 12192000"/>
              <a:gd name="connsiteY177" fmla="*/ 1994290 h 2237474"/>
              <a:gd name="connsiteX178" fmla="*/ 2295469 w 12192000"/>
              <a:gd name="connsiteY178" fmla="*/ 1996659 h 2237474"/>
              <a:gd name="connsiteX179" fmla="*/ 2287219 w 12192000"/>
              <a:gd name="connsiteY179" fmla="*/ 1998750 h 2237474"/>
              <a:gd name="connsiteX180" fmla="*/ 2286948 w 12192000"/>
              <a:gd name="connsiteY180" fmla="*/ 1998596 h 2237474"/>
              <a:gd name="connsiteX181" fmla="*/ 2243069 w 12192000"/>
              <a:gd name="connsiteY181" fmla="*/ 2015111 h 2237474"/>
              <a:gd name="connsiteX182" fmla="*/ 2186609 w 12192000"/>
              <a:gd name="connsiteY182" fmla="*/ 2008263 h 2237474"/>
              <a:gd name="connsiteX183" fmla="*/ 2164831 w 12192000"/>
              <a:gd name="connsiteY183" fmla="*/ 2010143 h 2237474"/>
              <a:gd name="connsiteX184" fmla="*/ 2152836 w 12192000"/>
              <a:gd name="connsiteY184" fmla="*/ 2010048 h 2237474"/>
              <a:gd name="connsiteX185" fmla="*/ 2117102 w 12192000"/>
              <a:gd name="connsiteY185" fmla="*/ 2023004 h 2237474"/>
              <a:gd name="connsiteX186" fmla="*/ 2111935 w 12192000"/>
              <a:gd name="connsiteY186" fmla="*/ 2023163 h 2237474"/>
              <a:gd name="connsiteX187" fmla="*/ 2089991 w 12192000"/>
              <a:gd name="connsiteY187" fmla="*/ 2034193 h 2237474"/>
              <a:gd name="connsiteX188" fmla="*/ 2058061 w 12192000"/>
              <a:gd name="connsiteY188" fmla="*/ 2047942 h 2237474"/>
              <a:gd name="connsiteX189" fmla="*/ 2055737 w 12192000"/>
              <a:gd name="connsiteY189" fmla="*/ 2047704 h 2237474"/>
              <a:gd name="connsiteX190" fmla="*/ 2042244 w 12192000"/>
              <a:gd name="connsiteY190" fmla="*/ 2055560 h 2237474"/>
              <a:gd name="connsiteX191" fmla="*/ 1976224 w 12192000"/>
              <a:gd name="connsiteY191" fmla="*/ 2074257 h 2237474"/>
              <a:gd name="connsiteX192" fmla="*/ 1877728 w 12192000"/>
              <a:gd name="connsiteY192" fmla="*/ 2101004 h 2237474"/>
              <a:gd name="connsiteX193" fmla="*/ 1759056 w 12192000"/>
              <a:gd name="connsiteY193" fmla="*/ 2125608 h 2237474"/>
              <a:gd name="connsiteX194" fmla="*/ 1637948 w 12192000"/>
              <a:gd name="connsiteY194" fmla="*/ 2172597 h 2237474"/>
              <a:gd name="connsiteX195" fmla="*/ 1434549 w 12192000"/>
              <a:gd name="connsiteY195" fmla="*/ 2234522 h 2237474"/>
              <a:gd name="connsiteX196" fmla="*/ 1398481 w 12192000"/>
              <a:gd name="connsiteY196" fmla="*/ 2237074 h 2237474"/>
              <a:gd name="connsiteX197" fmla="*/ 1398407 w 12192000"/>
              <a:gd name="connsiteY197" fmla="*/ 2237095 h 2237474"/>
              <a:gd name="connsiteX198" fmla="*/ 1370962 w 12192000"/>
              <a:gd name="connsiteY198" fmla="*/ 2237474 h 2237474"/>
              <a:gd name="connsiteX199" fmla="*/ 1356367 w 12192000"/>
              <a:gd name="connsiteY199" fmla="*/ 2235089 h 2237474"/>
              <a:gd name="connsiteX200" fmla="*/ 1324828 w 12192000"/>
              <a:gd name="connsiteY200" fmla="*/ 2231968 h 2237474"/>
              <a:gd name="connsiteX201" fmla="*/ 1297744 w 12192000"/>
              <a:gd name="connsiteY201" fmla="*/ 2235849 h 2237474"/>
              <a:gd name="connsiteX202" fmla="*/ 1286236 w 12192000"/>
              <a:gd name="connsiteY202" fmla="*/ 2233135 h 2237474"/>
              <a:gd name="connsiteX203" fmla="*/ 1283504 w 12192000"/>
              <a:gd name="connsiteY203" fmla="*/ 2233797 h 2237474"/>
              <a:gd name="connsiteX204" fmla="*/ 1279765 w 12192000"/>
              <a:gd name="connsiteY204" fmla="*/ 2229639 h 2237474"/>
              <a:gd name="connsiteX205" fmla="*/ 1195347 w 12192000"/>
              <a:gd name="connsiteY205" fmla="*/ 2212354 h 2237474"/>
              <a:gd name="connsiteX206" fmla="*/ 970251 w 12192000"/>
              <a:gd name="connsiteY206" fmla="*/ 2221029 h 2237474"/>
              <a:gd name="connsiteX207" fmla="*/ 812914 w 12192000"/>
              <a:gd name="connsiteY207" fmla="*/ 2202752 h 2237474"/>
              <a:gd name="connsiteX208" fmla="*/ 800195 w 12192000"/>
              <a:gd name="connsiteY208" fmla="*/ 2209407 h 2237474"/>
              <a:gd name="connsiteX209" fmla="*/ 784978 w 12192000"/>
              <a:gd name="connsiteY209" fmla="*/ 2212360 h 2237474"/>
              <a:gd name="connsiteX210" fmla="*/ 681987 w 12192000"/>
              <a:gd name="connsiteY210" fmla="*/ 2216757 h 2237474"/>
              <a:gd name="connsiteX211" fmla="*/ 669923 w 12192000"/>
              <a:gd name="connsiteY211" fmla="*/ 2211682 h 2237474"/>
              <a:gd name="connsiteX212" fmla="*/ 648680 w 12192000"/>
              <a:gd name="connsiteY212" fmla="*/ 2206229 h 2237474"/>
              <a:gd name="connsiteX213" fmla="*/ 597225 w 12192000"/>
              <a:gd name="connsiteY213" fmla="*/ 2180999 h 2237474"/>
              <a:gd name="connsiteX214" fmla="*/ 558449 w 12192000"/>
              <a:gd name="connsiteY214" fmla="*/ 2182346 h 2237474"/>
              <a:gd name="connsiteX215" fmla="*/ 550517 w 12192000"/>
              <a:gd name="connsiteY215" fmla="*/ 2182060 h 2237474"/>
              <a:gd name="connsiteX216" fmla="*/ 550309 w 12192000"/>
              <a:gd name="connsiteY216" fmla="*/ 2181825 h 2237474"/>
              <a:gd name="connsiteX217" fmla="*/ 541836 w 12192000"/>
              <a:gd name="connsiteY217" fmla="*/ 2181063 h 2237474"/>
              <a:gd name="connsiteX218" fmla="*/ 536057 w 12192000"/>
              <a:gd name="connsiteY218" fmla="*/ 2181537 h 2237474"/>
              <a:gd name="connsiteX219" fmla="*/ 520671 w 12192000"/>
              <a:gd name="connsiteY219" fmla="*/ 2180980 h 2237474"/>
              <a:gd name="connsiteX220" fmla="*/ 515024 w 12192000"/>
              <a:gd name="connsiteY220" fmla="*/ 2179258 h 2237474"/>
              <a:gd name="connsiteX221" fmla="*/ 512278 w 12192000"/>
              <a:gd name="connsiteY221" fmla="*/ 2176369 h 2237474"/>
              <a:gd name="connsiteX222" fmla="*/ 480419 w 12192000"/>
              <a:gd name="connsiteY222" fmla="*/ 2167807 h 2237474"/>
              <a:gd name="connsiteX223" fmla="*/ 413835 w 12192000"/>
              <a:gd name="connsiteY223" fmla="*/ 2156783 h 2237474"/>
              <a:gd name="connsiteX224" fmla="*/ 376513 w 12192000"/>
              <a:gd name="connsiteY224" fmla="*/ 2154014 h 2237474"/>
              <a:gd name="connsiteX225" fmla="*/ 273386 w 12192000"/>
              <a:gd name="connsiteY225" fmla="*/ 2142551 h 2237474"/>
              <a:gd name="connsiteX226" fmla="*/ 169207 w 12192000"/>
              <a:gd name="connsiteY226" fmla="*/ 2128100 h 2237474"/>
              <a:gd name="connsiteX227" fmla="*/ 93149 w 12192000"/>
              <a:gd name="connsiteY227" fmla="*/ 2105324 h 2237474"/>
              <a:gd name="connsiteX228" fmla="*/ 88109 w 12192000"/>
              <a:gd name="connsiteY228" fmla="*/ 2106704 h 2237474"/>
              <a:gd name="connsiteX229" fmla="*/ 80022 w 12192000"/>
              <a:gd name="connsiteY229" fmla="*/ 2107254 h 2237474"/>
              <a:gd name="connsiteX230" fmla="*/ 79717 w 12192000"/>
              <a:gd name="connsiteY230" fmla="*/ 2107046 h 2237474"/>
              <a:gd name="connsiteX231" fmla="*/ 72352 w 12192000"/>
              <a:gd name="connsiteY231" fmla="*/ 2107991 h 2237474"/>
              <a:gd name="connsiteX232" fmla="*/ 37645 w 12192000"/>
              <a:gd name="connsiteY232" fmla="*/ 2115401 h 2237474"/>
              <a:gd name="connsiteX233" fmla="*/ 4572 w 12192000"/>
              <a:gd name="connsiteY233" fmla="*/ 2111091 h 2237474"/>
              <a:gd name="connsiteX234" fmla="*/ 0 w 12192000"/>
              <a:gd name="connsiteY234" fmla="*/ 2110468 h 2237474"/>
              <a:gd name="connsiteX235" fmla="*/ 0 w 12192000"/>
              <a:gd name="connsiteY235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154948 w 12192000"/>
              <a:gd name="connsiteY4" fmla="*/ 762731 h 2237474"/>
              <a:gd name="connsiteX5" fmla="*/ 12047364 w 12192000"/>
              <a:gd name="connsiteY5" fmla="*/ 749662 h 2237474"/>
              <a:gd name="connsiteX6" fmla="*/ 11890686 w 12192000"/>
              <a:gd name="connsiteY6" fmla="*/ 732766 h 2237474"/>
              <a:gd name="connsiteX7" fmla="*/ 11782413 w 12192000"/>
              <a:gd name="connsiteY7" fmla="*/ 769868 h 2237474"/>
              <a:gd name="connsiteX8" fmla="*/ 11649954 w 12192000"/>
              <a:gd name="connsiteY8" fmla="*/ 749628 h 2237474"/>
              <a:gd name="connsiteX9" fmla="*/ 11560424 w 12192000"/>
              <a:gd name="connsiteY9" fmla="*/ 748017 h 2237474"/>
              <a:gd name="connsiteX10" fmla="*/ 11358455 w 12192000"/>
              <a:gd name="connsiteY10" fmla="*/ 747593 h 2237474"/>
              <a:gd name="connsiteX11" fmla="*/ 11165209 w 12192000"/>
              <a:gd name="connsiteY11" fmla="*/ 748852 h 2237474"/>
              <a:gd name="connsiteX12" fmla="*/ 11058755 w 12192000"/>
              <a:gd name="connsiteY12" fmla="*/ 749617 h 2237474"/>
              <a:gd name="connsiteX13" fmla="*/ 10884013 w 12192000"/>
              <a:gd name="connsiteY13" fmla="*/ 760728 h 2237474"/>
              <a:gd name="connsiteX14" fmla="*/ 10834688 w 12192000"/>
              <a:gd name="connsiteY14" fmla="*/ 757726 h 2237474"/>
              <a:gd name="connsiteX15" fmla="*/ 10805004 w 12192000"/>
              <a:gd name="connsiteY15" fmla="*/ 757573 h 2237474"/>
              <a:gd name="connsiteX16" fmla="*/ 10739478 w 12192000"/>
              <a:gd name="connsiteY16" fmla="*/ 776841 h 2237474"/>
              <a:gd name="connsiteX17" fmla="*/ 10458762 w 12192000"/>
              <a:gd name="connsiteY17" fmla="*/ 755400 h 2237474"/>
              <a:gd name="connsiteX18" fmla="*/ 10246919 w 12192000"/>
              <a:gd name="connsiteY18" fmla="*/ 769960 h 2237474"/>
              <a:gd name="connsiteX19" fmla="*/ 10167995 w 12192000"/>
              <a:gd name="connsiteY19" fmla="*/ 760843 h 2237474"/>
              <a:gd name="connsiteX20" fmla="*/ 9997044 w 12192000"/>
              <a:gd name="connsiteY20" fmla="*/ 780129 h 2237474"/>
              <a:gd name="connsiteX21" fmla="*/ 9943887 w 12192000"/>
              <a:gd name="connsiteY21" fmla="*/ 804141 h 2237474"/>
              <a:gd name="connsiteX22" fmla="*/ 9918248 w 12192000"/>
              <a:gd name="connsiteY22" fmla="*/ 816628 h 2237474"/>
              <a:gd name="connsiteX23" fmla="*/ 9836148 w 12192000"/>
              <a:gd name="connsiteY23" fmla="*/ 858312 h 2237474"/>
              <a:gd name="connsiteX24" fmla="*/ 9823800 w 12192000"/>
              <a:gd name="connsiteY24" fmla="*/ 866604 h 2237474"/>
              <a:gd name="connsiteX25" fmla="*/ 9794684 w 12192000"/>
              <a:gd name="connsiteY25" fmla="*/ 864509 h 2237474"/>
              <a:gd name="connsiteX26" fmla="*/ 9778288 w 12192000"/>
              <a:gd name="connsiteY26" fmla="*/ 854362 h 2237474"/>
              <a:gd name="connsiteX27" fmla="*/ 9773886 w 12192000"/>
              <a:gd name="connsiteY27" fmla="*/ 857543 h 2237474"/>
              <a:gd name="connsiteX28" fmla="*/ 9761459 w 12192000"/>
              <a:gd name="connsiteY28" fmla="*/ 862394 h 2237474"/>
              <a:gd name="connsiteX29" fmla="*/ 9705768 w 12192000"/>
              <a:gd name="connsiteY29" fmla="*/ 894610 h 2237474"/>
              <a:gd name="connsiteX30" fmla="*/ 9683005 w 12192000"/>
              <a:gd name="connsiteY30" fmla="*/ 894128 h 2237474"/>
              <a:gd name="connsiteX31" fmla="*/ 9594438 w 12192000"/>
              <a:gd name="connsiteY31" fmla="*/ 919051 h 2237474"/>
              <a:gd name="connsiteX32" fmla="*/ 9577033 w 12192000"/>
              <a:gd name="connsiteY32" fmla="*/ 922857 h 2237474"/>
              <a:gd name="connsiteX33" fmla="*/ 9544189 w 12192000"/>
              <a:gd name="connsiteY33" fmla="*/ 938966 h 2237474"/>
              <a:gd name="connsiteX34" fmla="*/ 9534048 w 12192000"/>
              <a:gd name="connsiteY34" fmla="*/ 940158 h 2237474"/>
              <a:gd name="connsiteX35" fmla="*/ 9500499 w 12192000"/>
              <a:gd name="connsiteY35" fmla="*/ 954680 h 2237474"/>
              <a:gd name="connsiteX36" fmla="*/ 9428195 w 12192000"/>
              <a:gd name="connsiteY36" fmla="*/ 986225 h 2237474"/>
              <a:gd name="connsiteX37" fmla="*/ 9410017 w 12192000"/>
              <a:gd name="connsiteY37" fmla="*/ 993931 h 2237474"/>
              <a:gd name="connsiteX38" fmla="*/ 9392919 w 12192000"/>
              <a:gd name="connsiteY38" fmla="*/ 994656 h 2237474"/>
              <a:gd name="connsiteX39" fmla="*/ 9301293 w 12192000"/>
              <a:gd name="connsiteY39" fmla="*/ 1011593 h 2237474"/>
              <a:gd name="connsiteX40" fmla="*/ 9278619 w 12192000"/>
              <a:gd name="connsiteY40" fmla="*/ 1011878 h 2237474"/>
              <a:gd name="connsiteX41" fmla="*/ 9268019 w 12192000"/>
              <a:gd name="connsiteY41" fmla="*/ 1007442 h 2237474"/>
              <a:gd name="connsiteX42" fmla="*/ 9234662 w 12192000"/>
              <a:gd name="connsiteY42" fmla="*/ 1023056 h 2237474"/>
              <a:gd name="connsiteX43" fmla="*/ 9181033 w 12192000"/>
              <a:gd name="connsiteY43" fmla="*/ 1037921 h 2237474"/>
              <a:gd name="connsiteX44" fmla="*/ 9155969 w 12192000"/>
              <a:gd name="connsiteY44" fmla="*/ 1046804 h 2237474"/>
              <a:gd name="connsiteX45" fmla="*/ 9133985 w 12192000"/>
              <a:gd name="connsiteY45" fmla="*/ 1046450 h 2237474"/>
              <a:gd name="connsiteX46" fmla="*/ 9012987 w 12192000"/>
              <a:gd name="connsiteY46" fmla="*/ 1061986 h 2237474"/>
              <a:gd name="connsiteX47" fmla="*/ 8968445 w 12192000"/>
              <a:gd name="connsiteY47" fmla="*/ 1052169 h 2237474"/>
              <a:gd name="connsiteX48" fmla="*/ 8958984 w 12192000"/>
              <a:gd name="connsiteY48" fmla="*/ 1057212 h 2237474"/>
              <a:gd name="connsiteX49" fmla="*/ 8886001 w 12192000"/>
              <a:gd name="connsiteY49" fmla="*/ 1067468 h 2237474"/>
              <a:gd name="connsiteX50" fmla="*/ 8838610 w 12192000"/>
              <a:gd name="connsiteY50" fmla="*/ 1075091 h 2237474"/>
              <a:gd name="connsiteX51" fmla="*/ 8750383 w 12192000"/>
              <a:gd name="connsiteY51" fmla="*/ 1097387 h 2237474"/>
              <a:gd name="connsiteX52" fmla="*/ 8697365 w 12192000"/>
              <a:gd name="connsiteY52" fmla="*/ 1105869 h 2237474"/>
              <a:gd name="connsiteX53" fmla="*/ 8665605 w 12192000"/>
              <a:gd name="connsiteY53" fmla="*/ 1110791 h 2237474"/>
              <a:gd name="connsiteX54" fmla="*/ 8584946 w 12192000"/>
              <a:gd name="connsiteY54" fmla="*/ 1135226 h 2237474"/>
              <a:gd name="connsiteX55" fmla="*/ 8460755 w 12192000"/>
              <a:gd name="connsiteY55" fmla="*/ 1203427 h 2237474"/>
              <a:gd name="connsiteX56" fmla="*/ 8419755 w 12192000"/>
              <a:gd name="connsiteY56" fmla="*/ 1216260 h 2237474"/>
              <a:gd name="connsiteX57" fmla="*/ 8411626 w 12192000"/>
              <a:gd name="connsiteY57" fmla="*/ 1214397 h 2237474"/>
              <a:gd name="connsiteX58" fmla="*/ 8363469 w 12192000"/>
              <a:gd name="connsiteY58" fmla="*/ 1246658 h 2237474"/>
              <a:gd name="connsiteX59" fmla="*/ 8275497 w 12192000"/>
              <a:gd name="connsiteY59" fmla="*/ 1264396 h 2237474"/>
              <a:gd name="connsiteX60" fmla="*/ 8206287 w 12192000"/>
              <a:gd name="connsiteY60" fmla="*/ 1273060 h 2237474"/>
              <a:gd name="connsiteX61" fmla="*/ 8168705 w 12192000"/>
              <a:gd name="connsiteY61" fmla="*/ 1279956 h 2237474"/>
              <a:gd name="connsiteX62" fmla="*/ 8139997 w 12192000"/>
              <a:gd name="connsiteY62" fmla="*/ 1282713 h 2237474"/>
              <a:gd name="connsiteX63" fmla="*/ 8074238 w 12192000"/>
              <a:gd name="connsiteY63" fmla="*/ 1301895 h 2237474"/>
              <a:gd name="connsiteX64" fmla="*/ 7968292 w 12192000"/>
              <a:gd name="connsiteY64" fmla="*/ 1338779 h 2237474"/>
              <a:gd name="connsiteX65" fmla="*/ 7945122 w 12192000"/>
              <a:gd name="connsiteY65" fmla="*/ 1345477 h 2237474"/>
              <a:gd name="connsiteX66" fmla="*/ 7922771 w 12192000"/>
              <a:gd name="connsiteY66" fmla="*/ 1346645 h 2237474"/>
              <a:gd name="connsiteX67" fmla="*/ 7915461 w 12192000"/>
              <a:gd name="connsiteY67" fmla="*/ 1342919 h 2237474"/>
              <a:gd name="connsiteX68" fmla="*/ 7902328 w 12192000"/>
              <a:gd name="connsiteY68" fmla="*/ 1345865 h 2237474"/>
              <a:gd name="connsiteX69" fmla="*/ 7898322 w 12192000"/>
              <a:gd name="connsiteY69" fmla="*/ 1345689 h 2237474"/>
              <a:gd name="connsiteX70" fmla="*/ 7875879 w 12192000"/>
              <a:gd name="connsiteY70" fmla="*/ 1345646 h 2237474"/>
              <a:gd name="connsiteX71" fmla="*/ 7840612 w 12192000"/>
              <a:gd name="connsiteY71" fmla="*/ 1369373 h 2237474"/>
              <a:gd name="connsiteX72" fmla="*/ 7786819 w 12192000"/>
              <a:gd name="connsiteY72" fmla="*/ 1378970 h 2237474"/>
              <a:gd name="connsiteX73" fmla="*/ 7548172 w 12192000"/>
              <a:gd name="connsiteY73" fmla="*/ 1417460 h 2237474"/>
              <a:gd name="connsiteX74" fmla="*/ 7483437 w 12192000"/>
              <a:gd name="connsiteY74" fmla="*/ 1478152 h 2237474"/>
              <a:gd name="connsiteX75" fmla="*/ 7377870 w 12192000"/>
              <a:gd name="connsiteY75" fmla="*/ 1523319 h 2237474"/>
              <a:gd name="connsiteX76" fmla="*/ 7230737 w 12192000"/>
              <a:gd name="connsiteY76" fmla="*/ 1562633 h 2237474"/>
              <a:gd name="connsiteX77" fmla="*/ 7224458 w 12192000"/>
              <a:gd name="connsiteY77" fmla="*/ 1573008 h 2237474"/>
              <a:gd name="connsiteX78" fmla="*/ 7213486 w 12192000"/>
              <a:gd name="connsiteY78" fmla="*/ 1580987 h 2237474"/>
              <a:gd name="connsiteX79" fmla="*/ 7210972 w 12192000"/>
              <a:gd name="connsiteY79" fmla="*/ 1580856 h 2237474"/>
              <a:gd name="connsiteX80" fmla="*/ 7183121 w 12192000"/>
              <a:gd name="connsiteY80" fmla="*/ 1595162 h 2237474"/>
              <a:gd name="connsiteX81" fmla="*/ 7164601 w 12192000"/>
              <a:gd name="connsiteY81" fmla="*/ 1606490 h 2237474"/>
              <a:gd name="connsiteX82" fmla="*/ 7159286 w 12192000"/>
              <a:gd name="connsiteY82" fmla="*/ 1606850 h 2237474"/>
              <a:gd name="connsiteX83" fmla="*/ 7114651 w 12192000"/>
              <a:gd name="connsiteY83" fmla="*/ 1620959 h 2237474"/>
              <a:gd name="connsiteX84" fmla="*/ 7092727 w 12192000"/>
              <a:gd name="connsiteY84" fmla="*/ 1623628 h 2237474"/>
              <a:gd name="connsiteX85" fmla="*/ 7031309 w 12192000"/>
              <a:gd name="connsiteY85" fmla="*/ 1619451 h 2237474"/>
              <a:gd name="connsiteX86" fmla="*/ 6999084 w 12192000"/>
              <a:gd name="connsiteY86" fmla="*/ 1634317 h 2237474"/>
              <a:gd name="connsiteX87" fmla="*/ 6992107 w 12192000"/>
              <a:gd name="connsiteY87" fmla="*/ 1636860 h 2237474"/>
              <a:gd name="connsiteX88" fmla="*/ 6991765 w 12192000"/>
              <a:gd name="connsiteY88" fmla="*/ 1636725 h 2237474"/>
              <a:gd name="connsiteX89" fmla="*/ 6983996 w 12192000"/>
              <a:gd name="connsiteY89" fmla="*/ 1639040 h 2237474"/>
              <a:gd name="connsiteX90" fmla="*/ 6979383 w 12192000"/>
              <a:gd name="connsiteY90" fmla="*/ 1641496 h 2237474"/>
              <a:gd name="connsiteX91" fmla="*/ 6900177 w 12192000"/>
              <a:gd name="connsiteY91" fmla="*/ 1636016 h 2237474"/>
              <a:gd name="connsiteX92" fmla="*/ 6795372 w 12192000"/>
              <a:gd name="connsiteY92" fmla="*/ 1644845 h 2237474"/>
              <a:gd name="connsiteX93" fmla="*/ 6692251 w 12192000"/>
              <a:gd name="connsiteY93" fmla="*/ 1656357 h 2237474"/>
              <a:gd name="connsiteX94" fmla="*/ 6655235 w 12192000"/>
              <a:gd name="connsiteY94" fmla="*/ 1661869 h 2237474"/>
              <a:gd name="connsiteX95" fmla="*/ 6587857 w 12192000"/>
              <a:gd name="connsiteY95" fmla="*/ 1665769 h 2237474"/>
              <a:gd name="connsiteX96" fmla="*/ 6554894 w 12192000"/>
              <a:gd name="connsiteY96" fmla="*/ 1664428 h 2237474"/>
              <a:gd name="connsiteX97" fmla="*/ 6551579 w 12192000"/>
              <a:gd name="connsiteY97" fmla="*/ 1662213 h 2237474"/>
              <a:gd name="connsiteX98" fmla="*/ 6545693 w 12192000"/>
              <a:gd name="connsiteY98" fmla="*/ 1661776 h 2237474"/>
              <a:gd name="connsiteX99" fmla="*/ 6530561 w 12192000"/>
              <a:gd name="connsiteY99" fmla="*/ 1664619 h 2237474"/>
              <a:gd name="connsiteX100" fmla="*/ 6525028 w 12192000"/>
              <a:gd name="connsiteY100" fmla="*/ 1666354 h 2237474"/>
              <a:gd name="connsiteX101" fmla="*/ 6516595 w 12192000"/>
              <a:gd name="connsiteY101" fmla="*/ 1667475 h 2237474"/>
              <a:gd name="connsiteX102" fmla="*/ 6516340 w 12192000"/>
              <a:gd name="connsiteY102" fmla="*/ 1667291 h 2237474"/>
              <a:gd name="connsiteX103" fmla="*/ 6508541 w 12192000"/>
              <a:gd name="connsiteY103" fmla="*/ 1668757 h 2237474"/>
              <a:gd name="connsiteX104" fmla="*/ 6471012 w 12192000"/>
              <a:gd name="connsiteY104" fmla="*/ 1678604 h 2237474"/>
              <a:gd name="connsiteX105" fmla="*/ 6415265 w 12192000"/>
              <a:gd name="connsiteY105" fmla="*/ 1665317 h 2237474"/>
              <a:gd name="connsiteX106" fmla="*/ 6364035 w 12192000"/>
              <a:gd name="connsiteY106" fmla="*/ 1667683 h 2237474"/>
              <a:gd name="connsiteX107" fmla="*/ 6280959 w 12192000"/>
              <a:gd name="connsiteY107" fmla="*/ 1689329 h 2237474"/>
              <a:gd name="connsiteX108" fmla="*/ 6266765 w 12192000"/>
              <a:gd name="connsiteY108" fmla="*/ 1695560 h 2237474"/>
              <a:gd name="connsiteX109" fmla="*/ 6098321 w 12192000"/>
              <a:gd name="connsiteY109" fmla="*/ 1721646 h 2237474"/>
              <a:gd name="connsiteX110" fmla="*/ 5880652 w 12192000"/>
              <a:gd name="connsiteY110" fmla="*/ 1779643 h 2237474"/>
              <a:gd name="connsiteX111" fmla="*/ 5785959 w 12192000"/>
              <a:gd name="connsiteY111" fmla="*/ 1775307 h 2237474"/>
              <a:gd name="connsiteX112" fmla="*/ 5643534 w 12192000"/>
              <a:gd name="connsiteY112" fmla="*/ 1802919 h 2237474"/>
              <a:gd name="connsiteX113" fmla="*/ 5518799 w 12192000"/>
              <a:gd name="connsiteY113" fmla="*/ 1818312 h 2237474"/>
              <a:gd name="connsiteX114" fmla="*/ 5505014 w 12192000"/>
              <a:gd name="connsiteY114" fmla="*/ 1819259 h 2237474"/>
              <a:gd name="connsiteX115" fmla="*/ 5453307 w 12192000"/>
              <a:gd name="connsiteY115" fmla="*/ 1815450 h 2237474"/>
              <a:gd name="connsiteX116" fmla="*/ 5364192 w 12192000"/>
              <a:gd name="connsiteY116" fmla="*/ 1826074 h 2237474"/>
              <a:gd name="connsiteX117" fmla="*/ 5350380 w 12192000"/>
              <a:gd name="connsiteY117" fmla="*/ 1830891 h 2237474"/>
              <a:gd name="connsiteX118" fmla="*/ 5259633 w 12192000"/>
              <a:gd name="connsiteY118" fmla="*/ 1837160 h 2237474"/>
              <a:gd name="connsiteX119" fmla="*/ 5197513 w 12192000"/>
              <a:gd name="connsiteY119" fmla="*/ 1844718 h 2237474"/>
              <a:gd name="connsiteX120" fmla="*/ 5184170 w 12192000"/>
              <a:gd name="connsiteY120" fmla="*/ 1849402 h 2237474"/>
              <a:gd name="connsiteX121" fmla="*/ 5168852 w 12192000"/>
              <a:gd name="connsiteY121" fmla="*/ 1844846 h 2237474"/>
              <a:gd name="connsiteX122" fmla="*/ 5164370 w 12192000"/>
              <a:gd name="connsiteY122" fmla="*/ 1840597 h 2237474"/>
              <a:gd name="connsiteX123" fmla="*/ 5114927 w 12192000"/>
              <a:gd name="connsiteY123" fmla="*/ 1847827 h 2237474"/>
              <a:gd name="connsiteX124" fmla="*/ 5108970 w 12192000"/>
              <a:gd name="connsiteY124" fmla="*/ 1847935 h 2237474"/>
              <a:gd name="connsiteX125" fmla="*/ 5067961 w 12192000"/>
              <a:gd name="connsiteY125" fmla="*/ 1845917 h 2237474"/>
              <a:gd name="connsiteX126" fmla="*/ 5007075 w 12192000"/>
              <a:gd name="connsiteY126" fmla="*/ 1838626 h 2237474"/>
              <a:gd name="connsiteX127" fmla="*/ 4944087 w 12192000"/>
              <a:gd name="connsiteY127" fmla="*/ 1823332 h 2237474"/>
              <a:gd name="connsiteX128" fmla="*/ 4907662 w 12192000"/>
              <a:gd name="connsiteY128" fmla="*/ 1816900 h 2237474"/>
              <a:gd name="connsiteX129" fmla="*/ 4882386 w 12192000"/>
              <a:gd name="connsiteY129" fmla="*/ 1809844 h 2237474"/>
              <a:gd name="connsiteX130" fmla="*/ 4811440 w 12192000"/>
              <a:gd name="connsiteY130" fmla="*/ 1804655 h 2237474"/>
              <a:gd name="connsiteX131" fmla="*/ 4691075 w 12192000"/>
              <a:gd name="connsiteY131" fmla="*/ 1801389 h 2237474"/>
              <a:gd name="connsiteX132" fmla="*/ 4611738 w 12192000"/>
              <a:gd name="connsiteY132" fmla="*/ 1776964 h 2237474"/>
              <a:gd name="connsiteX133" fmla="*/ 4560070 w 12192000"/>
              <a:gd name="connsiteY133" fmla="*/ 1785640 h 2237474"/>
              <a:gd name="connsiteX134" fmla="*/ 4536503 w 12192000"/>
              <a:gd name="connsiteY134" fmla="*/ 1785334 h 2237474"/>
              <a:gd name="connsiteX135" fmla="*/ 4513724 w 12192000"/>
              <a:gd name="connsiteY135" fmla="*/ 1791996 h 2237474"/>
              <a:gd name="connsiteX136" fmla="*/ 4459810 w 12192000"/>
              <a:gd name="connsiteY136" fmla="*/ 1797886 h 2237474"/>
              <a:gd name="connsiteX137" fmla="*/ 4379064 w 12192000"/>
              <a:gd name="connsiteY137" fmla="*/ 1817177 h 2237474"/>
              <a:gd name="connsiteX138" fmla="*/ 4319209 w 12192000"/>
              <a:gd name="connsiteY138" fmla="*/ 1834833 h 2237474"/>
              <a:gd name="connsiteX139" fmla="*/ 4290981 w 12192000"/>
              <a:gd name="connsiteY139" fmla="*/ 1839677 h 2237474"/>
              <a:gd name="connsiteX140" fmla="*/ 4285792 w 12192000"/>
              <a:gd name="connsiteY140" fmla="*/ 1836231 h 2237474"/>
              <a:gd name="connsiteX141" fmla="*/ 4238372 w 12192000"/>
              <a:gd name="connsiteY141" fmla="*/ 1851480 h 2237474"/>
              <a:gd name="connsiteX142" fmla="*/ 4232517 w 12192000"/>
              <a:gd name="connsiteY142" fmla="*/ 1852567 h 2237474"/>
              <a:gd name="connsiteX143" fmla="*/ 4191732 w 12192000"/>
              <a:gd name="connsiteY143" fmla="*/ 1857328 h 2237474"/>
              <a:gd name="connsiteX144" fmla="*/ 4065532 w 12192000"/>
              <a:gd name="connsiteY144" fmla="*/ 1855477 h 2237474"/>
              <a:gd name="connsiteX145" fmla="*/ 4028460 w 12192000"/>
              <a:gd name="connsiteY145" fmla="*/ 1855137 h 2237474"/>
              <a:gd name="connsiteX146" fmla="*/ 4002267 w 12192000"/>
              <a:gd name="connsiteY146" fmla="*/ 1852352 h 2237474"/>
              <a:gd name="connsiteX147" fmla="*/ 3931396 w 12192000"/>
              <a:gd name="connsiteY147" fmla="*/ 1858915 h 2237474"/>
              <a:gd name="connsiteX148" fmla="*/ 3812162 w 12192000"/>
              <a:gd name="connsiteY148" fmla="*/ 1875501 h 2237474"/>
              <a:gd name="connsiteX149" fmla="*/ 3729530 w 12192000"/>
              <a:gd name="connsiteY149" fmla="*/ 1864513 h 2237474"/>
              <a:gd name="connsiteX150" fmla="*/ 3680177 w 12192000"/>
              <a:gd name="connsiteY150" fmla="*/ 1881552 h 2237474"/>
              <a:gd name="connsiteX151" fmla="*/ 3567259 w 12192000"/>
              <a:gd name="connsiteY151" fmla="*/ 1893482 h 2237474"/>
              <a:gd name="connsiteX152" fmla="*/ 3405770 w 12192000"/>
              <a:gd name="connsiteY152" fmla="*/ 1904591 h 2237474"/>
              <a:gd name="connsiteX153" fmla="*/ 3280097 w 12192000"/>
              <a:gd name="connsiteY153" fmla="*/ 1919610 h 2237474"/>
              <a:gd name="connsiteX154" fmla="*/ 3123424 w 12192000"/>
              <a:gd name="connsiteY154" fmla="*/ 1952930 h 2237474"/>
              <a:gd name="connsiteX155" fmla="*/ 3009910 w 12192000"/>
              <a:gd name="connsiteY155" fmla="*/ 1957866 h 2237474"/>
              <a:gd name="connsiteX156" fmla="*/ 2995934 w 12192000"/>
              <a:gd name="connsiteY156" fmla="*/ 1967085 h 2237474"/>
              <a:gd name="connsiteX157" fmla="*/ 2980071 w 12192000"/>
              <a:gd name="connsiteY157" fmla="*/ 1972988 h 2237474"/>
              <a:gd name="connsiteX158" fmla="*/ 2978094 w 12192000"/>
              <a:gd name="connsiteY158" fmla="*/ 1972369 h 2237474"/>
              <a:gd name="connsiteX159" fmla="*/ 2942858 w 12192000"/>
              <a:gd name="connsiteY159" fmla="*/ 1981367 h 2237474"/>
              <a:gd name="connsiteX160" fmla="*/ 2875436 w 12192000"/>
              <a:gd name="connsiteY160" fmla="*/ 1996977 h 2237474"/>
              <a:gd name="connsiteX161" fmla="*/ 2874892 w 12192000"/>
              <a:gd name="connsiteY161" fmla="*/ 1996085 h 2237474"/>
              <a:gd name="connsiteX162" fmla="*/ 2864145 w 12192000"/>
              <a:gd name="connsiteY162" fmla="*/ 1994061 h 2237474"/>
              <a:gd name="connsiteX163" fmla="*/ 2843662 w 12192000"/>
              <a:gd name="connsiteY163" fmla="*/ 1992498 h 2237474"/>
              <a:gd name="connsiteX164" fmla="*/ 2796128 w 12192000"/>
              <a:gd name="connsiteY164" fmla="*/ 1976403 h 2237474"/>
              <a:gd name="connsiteX165" fmla="*/ 2756784 w 12192000"/>
              <a:gd name="connsiteY165" fmla="*/ 1985116 h 2237474"/>
              <a:gd name="connsiteX166" fmla="*/ 2748833 w 12192000"/>
              <a:gd name="connsiteY166" fmla="*/ 1986323 h 2237474"/>
              <a:gd name="connsiteX167" fmla="*/ 2748661 w 12192000"/>
              <a:gd name="connsiteY167" fmla="*/ 1986122 h 2237474"/>
              <a:gd name="connsiteX168" fmla="*/ 2740251 w 12192000"/>
              <a:gd name="connsiteY168" fmla="*/ 1986946 h 2237474"/>
              <a:gd name="connsiteX169" fmla="*/ 2718916 w 12192000"/>
              <a:gd name="connsiteY169" fmla="*/ 1990867 h 2237474"/>
              <a:gd name="connsiteX170" fmla="*/ 2713522 w 12192000"/>
              <a:gd name="connsiteY170" fmla="*/ 1990173 h 2237474"/>
              <a:gd name="connsiteX171" fmla="*/ 2680597 w 12192000"/>
              <a:gd name="connsiteY171" fmla="*/ 1984996 h 2237474"/>
              <a:gd name="connsiteX172" fmla="*/ 2578178 w 12192000"/>
              <a:gd name="connsiteY172" fmla="*/ 1990531 h 2237474"/>
              <a:gd name="connsiteX173" fmla="*/ 2476147 w 12192000"/>
              <a:gd name="connsiteY173" fmla="*/ 1998305 h 2237474"/>
              <a:gd name="connsiteX174" fmla="*/ 2373568 w 12192000"/>
              <a:gd name="connsiteY174" fmla="*/ 2003219 h 2237474"/>
              <a:gd name="connsiteX175" fmla="*/ 2321399 w 12192000"/>
              <a:gd name="connsiteY175" fmla="*/ 1989467 h 2237474"/>
              <a:gd name="connsiteX176" fmla="*/ 2315525 w 12192000"/>
              <a:gd name="connsiteY176" fmla="*/ 1989708 h 2237474"/>
              <a:gd name="connsiteX177" fmla="*/ 2300792 w 12192000"/>
              <a:gd name="connsiteY177" fmla="*/ 1994290 h 2237474"/>
              <a:gd name="connsiteX178" fmla="*/ 2295469 w 12192000"/>
              <a:gd name="connsiteY178" fmla="*/ 1996659 h 2237474"/>
              <a:gd name="connsiteX179" fmla="*/ 2287219 w 12192000"/>
              <a:gd name="connsiteY179" fmla="*/ 1998750 h 2237474"/>
              <a:gd name="connsiteX180" fmla="*/ 2286948 w 12192000"/>
              <a:gd name="connsiteY180" fmla="*/ 1998596 h 2237474"/>
              <a:gd name="connsiteX181" fmla="*/ 2243069 w 12192000"/>
              <a:gd name="connsiteY181" fmla="*/ 2015111 h 2237474"/>
              <a:gd name="connsiteX182" fmla="*/ 2186609 w 12192000"/>
              <a:gd name="connsiteY182" fmla="*/ 2008263 h 2237474"/>
              <a:gd name="connsiteX183" fmla="*/ 2164831 w 12192000"/>
              <a:gd name="connsiteY183" fmla="*/ 2010143 h 2237474"/>
              <a:gd name="connsiteX184" fmla="*/ 2152836 w 12192000"/>
              <a:gd name="connsiteY184" fmla="*/ 2010048 h 2237474"/>
              <a:gd name="connsiteX185" fmla="*/ 2117102 w 12192000"/>
              <a:gd name="connsiteY185" fmla="*/ 2023004 h 2237474"/>
              <a:gd name="connsiteX186" fmla="*/ 2111935 w 12192000"/>
              <a:gd name="connsiteY186" fmla="*/ 2023163 h 2237474"/>
              <a:gd name="connsiteX187" fmla="*/ 2089991 w 12192000"/>
              <a:gd name="connsiteY187" fmla="*/ 2034193 h 2237474"/>
              <a:gd name="connsiteX188" fmla="*/ 2058061 w 12192000"/>
              <a:gd name="connsiteY188" fmla="*/ 2047942 h 2237474"/>
              <a:gd name="connsiteX189" fmla="*/ 2055737 w 12192000"/>
              <a:gd name="connsiteY189" fmla="*/ 2047704 h 2237474"/>
              <a:gd name="connsiteX190" fmla="*/ 2042244 w 12192000"/>
              <a:gd name="connsiteY190" fmla="*/ 2055560 h 2237474"/>
              <a:gd name="connsiteX191" fmla="*/ 1976224 w 12192000"/>
              <a:gd name="connsiteY191" fmla="*/ 2074257 h 2237474"/>
              <a:gd name="connsiteX192" fmla="*/ 1877728 w 12192000"/>
              <a:gd name="connsiteY192" fmla="*/ 2101004 h 2237474"/>
              <a:gd name="connsiteX193" fmla="*/ 1759056 w 12192000"/>
              <a:gd name="connsiteY193" fmla="*/ 2125608 h 2237474"/>
              <a:gd name="connsiteX194" fmla="*/ 1637948 w 12192000"/>
              <a:gd name="connsiteY194" fmla="*/ 2172597 h 2237474"/>
              <a:gd name="connsiteX195" fmla="*/ 1434549 w 12192000"/>
              <a:gd name="connsiteY195" fmla="*/ 2234522 h 2237474"/>
              <a:gd name="connsiteX196" fmla="*/ 1398481 w 12192000"/>
              <a:gd name="connsiteY196" fmla="*/ 2237074 h 2237474"/>
              <a:gd name="connsiteX197" fmla="*/ 1398407 w 12192000"/>
              <a:gd name="connsiteY197" fmla="*/ 2237095 h 2237474"/>
              <a:gd name="connsiteX198" fmla="*/ 1370962 w 12192000"/>
              <a:gd name="connsiteY198" fmla="*/ 2237474 h 2237474"/>
              <a:gd name="connsiteX199" fmla="*/ 1356367 w 12192000"/>
              <a:gd name="connsiteY199" fmla="*/ 2235089 h 2237474"/>
              <a:gd name="connsiteX200" fmla="*/ 1324828 w 12192000"/>
              <a:gd name="connsiteY200" fmla="*/ 2231968 h 2237474"/>
              <a:gd name="connsiteX201" fmla="*/ 1297744 w 12192000"/>
              <a:gd name="connsiteY201" fmla="*/ 2235849 h 2237474"/>
              <a:gd name="connsiteX202" fmla="*/ 1286236 w 12192000"/>
              <a:gd name="connsiteY202" fmla="*/ 2233135 h 2237474"/>
              <a:gd name="connsiteX203" fmla="*/ 1283504 w 12192000"/>
              <a:gd name="connsiteY203" fmla="*/ 2233797 h 2237474"/>
              <a:gd name="connsiteX204" fmla="*/ 1279765 w 12192000"/>
              <a:gd name="connsiteY204" fmla="*/ 2229639 h 2237474"/>
              <a:gd name="connsiteX205" fmla="*/ 1195347 w 12192000"/>
              <a:gd name="connsiteY205" fmla="*/ 2212354 h 2237474"/>
              <a:gd name="connsiteX206" fmla="*/ 970251 w 12192000"/>
              <a:gd name="connsiteY206" fmla="*/ 2221029 h 2237474"/>
              <a:gd name="connsiteX207" fmla="*/ 812914 w 12192000"/>
              <a:gd name="connsiteY207" fmla="*/ 2202752 h 2237474"/>
              <a:gd name="connsiteX208" fmla="*/ 800195 w 12192000"/>
              <a:gd name="connsiteY208" fmla="*/ 2209407 h 2237474"/>
              <a:gd name="connsiteX209" fmla="*/ 784978 w 12192000"/>
              <a:gd name="connsiteY209" fmla="*/ 2212360 h 2237474"/>
              <a:gd name="connsiteX210" fmla="*/ 681987 w 12192000"/>
              <a:gd name="connsiteY210" fmla="*/ 2216757 h 2237474"/>
              <a:gd name="connsiteX211" fmla="*/ 669923 w 12192000"/>
              <a:gd name="connsiteY211" fmla="*/ 2211682 h 2237474"/>
              <a:gd name="connsiteX212" fmla="*/ 648680 w 12192000"/>
              <a:gd name="connsiteY212" fmla="*/ 2206229 h 2237474"/>
              <a:gd name="connsiteX213" fmla="*/ 597225 w 12192000"/>
              <a:gd name="connsiteY213" fmla="*/ 2180999 h 2237474"/>
              <a:gd name="connsiteX214" fmla="*/ 558449 w 12192000"/>
              <a:gd name="connsiteY214" fmla="*/ 2182346 h 2237474"/>
              <a:gd name="connsiteX215" fmla="*/ 550517 w 12192000"/>
              <a:gd name="connsiteY215" fmla="*/ 2182060 h 2237474"/>
              <a:gd name="connsiteX216" fmla="*/ 550309 w 12192000"/>
              <a:gd name="connsiteY216" fmla="*/ 2181825 h 2237474"/>
              <a:gd name="connsiteX217" fmla="*/ 541836 w 12192000"/>
              <a:gd name="connsiteY217" fmla="*/ 2181063 h 2237474"/>
              <a:gd name="connsiteX218" fmla="*/ 536057 w 12192000"/>
              <a:gd name="connsiteY218" fmla="*/ 2181537 h 2237474"/>
              <a:gd name="connsiteX219" fmla="*/ 520671 w 12192000"/>
              <a:gd name="connsiteY219" fmla="*/ 2180980 h 2237474"/>
              <a:gd name="connsiteX220" fmla="*/ 515024 w 12192000"/>
              <a:gd name="connsiteY220" fmla="*/ 2179258 h 2237474"/>
              <a:gd name="connsiteX221" fmla="*/ 512278 w 12192000"/>
              <a:gd name="connsiteY221" fmla="*/ 2176369 h 2237474"/>
              <a:gd name="connsiteX222" fmla="*/ 480419 w 12192000"/>
              <a:gd name="connsiteY222" fmla="*/ 2167807 h 2237474"/>
              <a:gd name="connsiteX223" fmla="*/ 413835 w 12192000"/>
              <a:gd name="connsiteY223" fmla="*/ 2156783 h 2237474"/>
              <a:gd name="connsiteX224" fmla="*/ 376513 w 12192000"/>
              <a:gd name="connsiteY224" fmla="*/ 2154014 h 2237474"/>
              <a:gd name="connsiteX225" fmla="*/ 273386 w 12192000"/>
              <a:gd name="connsiteY225" fmla="*/ 2142551 h 2237474"/>
              <a:gd name="connsiteX226" fmla="*/ 169207 w 12192000"/>
              <a:gd name="connsiteY226" fmla="*/ 2128100 h 2237474"/>
              <a:gd name="connsiteX227" fmla="*/ 93149 w 12192000"/>
              <a:gd name="connsiteY227" fmla="*/ 2105324 h 2237474"/>
              <a:gd name="connsiteX228" fmla="*/ 88109 w 12192000"/>
              <a:gd name="connsiteY228" fmla="*/ 2106704 h 2237474"/>
              <a:gd name="connsiteX229" fmla="*/ 80022 w 12192000"/>
              <a:gd name="connsiteY229" fmla="*/ 2107254 h 2237474"/>
              <a:gd name="connsiteX230" fmla="*/ 79717 w 12192000"/>
              <a:gd name="connsiteY230" fmla="*/ 2107046 h 2237474"/>
              <a:gd name="connsiteX231" fmla="*/ 72352 w 12192000"/>
              <a:gd name="connsiteY231" fmla="*/ 2107991 h 2237474"/>
              <a:gd name="connsiteX232" fmla="*/ 37645 w 12192000"/>
              <a:gd name="connsiteY232" fmla="*/ 2115401 h 2237474"/>
              <a:gd name="connsiteX233" fmla="*/ 4572 w 12192000"/>
              <a:gd name="connsiteY233" fmla="*/ 2111091 h 2237474"/>
              <a:gd name="connsiteX234" fmla="*/ 0 w 12192000"/>
              <a:gd name="connsiteY234" fmla="*/ 2110468 h 2237474"/>
              <a:gd name="connsiteX235" fmla="*/ 0 w 12192000"/>
              <a:gd name="connsiteY235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154948 w 12192000"/>
              <a:gd name="connsiteY4" fmla="*/ 762731 h 2237474"/>
              <a:gd name="connsiteX5" fmla="*/ 12047364 w 12192000"/>
              <a:gd name="connsiteY5" fmla="*/ 749662 h 2237474"/>
              <a:gd name="connsiteX6" fmla="*/ 11890686 w 12192000"/>
              <a:gd name="connsiteY6" fmla="*/ 732766 h 2237474"/>
              <a:gd name="connsiteX7" fmla="*/ 11782413 w 12192000"/>
              <a:gd name="connsiteY7" fmla="*/ 769868 h 2237474"/>
              <a:gd name="connsiteX8" fmla="*/ 11649954 w 12192000"/>
              <a:gd name="connsiteY8" fmla="*/ 749628 h 2237474"/>
              <a:gd name="connsiteX9" fmla="*/ 11560424 w 12192000"/>
              <a:gd name="connsiteY9" fmla="*/ 748017 h 2237474"/>
              <a:gd name="connsiteX10" fmla="*/ 11358455 w 12192000"/>
              <a:gd name="connsiteY10" fmla="*/ 747593 h 2237474"/>
              <a:gd name="connsiteX11" fmla="*/ 11165209 w 12192000"/>
              <a:gd name="connsiteY11" fmla="*/ 748852 h 2237474"/>
              <a:gd name="connsiteX12" fmla="*/ 11058755 w 12192000"/>
              <a:gd name="connsiteY12" fmla="*/ 749617 h 2237474"/>
              <a:gd name="connsiteX13" fmla="*/ 10884013 w 12192000"/>
              <a:gd name="connsiteY13" fmla="*/ 760728 h 2237474"/>
              <a:gd name="connsiteX14" fmla="*/ 10834688 w 12192000"/>
              <a:gd name="connsiteY14" fmla="*/ 757726 h 2237474"/>
              <a:gd name="connsiteX15" fmla="*/ 10805004 w 12192000"/>
              <a:gd name="connsiteY15" fmla="*/ 757573 h 2237474"/>
              <a:gd name="connsiteX16" fmla="*/ 10739478 w 12192000"/>
              <a:gd name="connsiteY16" fmla="*/ 776841 h 2237474"/>
              <a:gd name="connsiteX17" fmla="*/ 10458762 w 12192000"/>
              <a:gd name="connsiteY17" fmla="*/ 755400 h 2237474"/>
              <a:gd name="connsiteX18" fmla="*/ 10246919 w 12192000"/>
              <a:gd name="connsiteY18" fmla="*/ 769960 h 2237474"/>
              <a:gd name="connsiteX19" fmla="*/ 10167995 w 12192000"/>
              <a:gd name="connsiteY19" fmla="*/ 760843 h 2237474"/>
              <a:gd name="connsiteX20" fmla="*/ 9997044 w 12192000"/>
              <a:gd name="connsiteY20" fmla="*/ 780129 h 2237474"/>
              <a:gd name="connsiteX21" fmla="*/ 9943887 w 12192000"/>
              <a:gd name="connsiteY21" fmla="*/ 804141 h 2237474"/>
              <a:gd name="connsiteX22" fmla="*/ 9918248 w 12192000"/>
              <a:gd name="connsiteY22" fmla="*/ 816628 h 2237474"/>
              <a:gd name="connsiteX23" fmla="*/ 9836148 w 12192000"/>
              <a:gd name="connsiteY23" fmla="*/ 858312 h 2237474"/>
              <a:gd name="connsiteX24" fmla="*/ 9823800 w 12192000"/>
              <a:gd name="connsiteY24" fmla="*/ 866604 h 2237474"/>
              <a:gd name="connsiteX25" fmla="*/ 9794684 w 12192000"/>
              <a:gd name="connsiteY25" fmla="*/ 864509 h 2237474"/>
              <a:gd name="connsiteX26" fmla="*/ 9778288 w 12192000"/>
              <a:gd name="connsiteY26" fmla="*/ 854362 h 2237474"/>
              <a:gd name="connsiteX27" fmla="*/ 9773886 w 12192000"/>
              <a:gd name="connsiteY27" fmla="*/ 857543 h 2237474"/>
              <a:gd name="connsiteX28" fmla="*/ 9761459 w 12192000"/>
              <a:gd name="connsiteY28" fmla="*/ 862394 h 2237474"/>
              <a:gd name="connsiteX29" fmla="*/ 9705768 w 12192000"/>
              <a:gd name="connsiteY29" fmla="*/ 894610 h 2237474"/>
              <a:gd name="connsiteX30" fmla="*/ 9683005 w 12192000"/>
              <a:gd name="connsiteY30" fmla="*/ 894128 h 2237474"/>
              <a:gd name="connsiteX31" fmla="*/ 9594438 w 12192000"/>
              <a:gd name="connsiteY31" fmla="*/ 919051 h 2237474"/>
              <a:gd name="connsiteX32" fmla="*/ 9577033 w 12192000"/>
              <a:gd name="connsiteY32" fmla="*/ 922857 h 2237474"/>
              <a:gd name="connsiteX33" fmla="*/ 9544189 w 12192000"/>
              <a:gd name="connsiteY33" fmla="*/ 938966 h 2237474"/>
              <a:gd name="connsiteX34" fmla="*/ 9534048 w 12192000"/>
              <a:gd name="connsiteY34" fmla="*/ 940158 h 2237474"/>
              <a:gd name="connsiteX35" fmla="*/ 9500499 w 12192000"/>
              <a:gd name="connsiteY35" fmla="*/ 954680 h 2237474"/>
              <a:gd name="connsiteX36" fmla="*/ 9428195 w 12192000"/>
              <a:gd name="connsiteY36" fmla="*/ 986225 h 2237474"/>
              <a:gd name="connsiteX37" fmla="*/ 9410017 w 12192000"/>
              <a:gd name="connsiteY37" fmla="*/ 993931 h 2237474"/>
              <a:gd name="connsiteX38" fmla="*/ 9392919 w 12192000"/>
              <a:gd name="connsiteY38" fmla="*/ 994656 h 2237474"/>
              <a:gd name="connsiteX39" fmla="*/ 9301293 w 12192000"/>
              <a:gd name="connsiteY39" fmla="*/ 1011593 h 2237474"/>
              <a:gd name="connsiteX40" fmla="*/ 9278619 w 12192000"/>
              <a:gd name="connsiteY40" fmla="*/ 1011878 h 2237474"/>
              <a:gd name="connsiteX41" fmla="*/ 9268019 w 12192000"/>
              <a:gd name="connsiteY41" fmla="*/ 1007442 h 2237474"/>
              <a:gd name="connsiteX42" fmla="*/ 9234662 w 12192000"/>
              <a:gd name="connsiteY42" fmla="*/ 1023056 h 2237474"/>
              <a:gd name="connsiteX43" fmla="*/ 9181033 w 12192000"/>
              <a:gd name="connsiteY43" fmla="*/ 1037921 h 2237474"/>
              <a:gd name="connsiteX44" fmla="*/ 9155969 w 12192000"/>
              <a:gd name="connsiteY44" fmla="*/ 1046804 h 2237474"/>
              <a:gd name="connsiteX45" fmla="*/ 9133985 w 12192000"/>
              <a:gd name="connsiteY45" fmla="*/ 1046450 h 2237474"/>
              <a:gd name="connsiteX46" fmla="*/ 9012987 w 12192000"/>
              <a:gd name="connsiteY46" fmla="*/ 1061986 h 2237474"/>
              <a:gd name="connsiteX47" fmla="*/ 8968445 w 12192000"/>
              <a:gd name="connsiteY47" fmla="*/ 1052169 h 2237474"/>
              <a:gd name="connsiteX48" fmla="*/ 8958984 w 12192000"/>
              <a:gd name="connsiteY48" fmla="*/ 1057212 h 2237474"/>
              <a:gd name="connsiteX49" fmla="*/ 8886001 w 12192000"/>
              <a:gd name="connsiteY49" fmla="*/ 1067468 h 2237474"/>
              <a:gd name="connsiteX50" fmla="*/ 8838610 w 12192000"/>
              <a:gd name="connsiteY50" fmla="*/ 1075091 h 2237474"/>
              <a:gd name="connsiteX51" fmla="*/ 8750383 w 12192000"/>
              <a:gd name="connsiteY51" fmla="*/ 1097387 h 2237474"/>
              <a:gd name="connsiteX52" fmla="*/ 8697365 w 12192000"/>
              <a:gd name="connsiteY52" fmla="*/ 1105869 h 2237474"/>
              <a:gd name="connsiteX53" fmla="*/ 8665605 w 12192000"/>
              <a:gd name="connsiteY53" fmla="*/ 1110791 h 2237474"/>
              <a:gd name="connsiteX54" fmla="*/ 8584946 w 12192000"/>
              <a:gd name="connsiteY54" fmla="*/ 1135226 h 2237474"/>
              <a:gd name="connsiteX55" fmla="*/ 8460755 w 12192000"/>
              <a:gd name="connsiteY55" fmla="*/ 1203427 h 2237474"/>
              <a:gd name="connsiteX56" fmla="*/ 8419755 w 12192000"/>
              <a:gd name="connsiteY56" fmla="*/ 1216260 h 2237474"/>
              <a:gd name="connsiteX57" fmla="*/ 8411626 w 12192000"/>
              <a:gd name="connsiteY57" fmla="*/ 1214397 h 2237474"/>
              <a:gd name="connsiteX58" fmla="*/ 8363469 w 12192000"/>
              <a:gd name="connsiteY58" fmla="*/ 1246658 h 2237474"/>
              <a:gd name="connsiteX59" fmla="*/ 8275497 w 12192000"/>
              <a:gd name="connsiteY59" fmla="*/ 1264396 h 2237474"/>
              <a:gd name="connsiteX60" fmla="*/ 8206287 w 12192000"/>
              <a:gd name="connsiteY60" fmla="*/ 1273060 h 2237474"/>
              <a:gd name="connsiteX61" fmla="*/ 8168705 w 12192000"/>
              <a:gd name="connsiteY61" fmla="*/ 1279956 h 2237474"/>
              <a:gd name="connsiteX62" fmla="*/ 8139997 w 12192000"/>
              <a:gd name="connsiteY62" fmla="*/ 1282713 h 2237474"/>
              <a:gd name="connsiteX63" fmla="*/ 8074238 w 12192000"/>
              <a:gd name="connsiteY63" fmla="*/ 1301895 h 2237474"/>
              <a:gd name="connsiteX64" fmla="*/ 7968292 w 12192000"/>
              <a:gd name="connsiteY64" fmla="*/ 1338779 h 2237474"/>
              <a:gd name="connsiteX65" fmla="*/ 7945122 w 12192000"/>
              <a:gd name="connsiteY65" fmla="*/ 1345477 h 2237474"/>
              <a:gd name="connsiteX66" fmla="*/ 7922771 w 12192000"/>
              <a:gd name="connsiteY66" fmla="*/ 1346645 h 2237474"/>
              <a:gd name="connsiteX67" fmla="*/ 7915461 w 12192000"/>
              <a:gd name="connsiteY67" fmla="*/ 1342919 h 2237474"/>
              <a:gd name="connsiteX68" fmla="*/ 7902328 w 12192000"/>
              <a:gd name="connsiteY68" fmla="*/ 1345865 h 2237474"/>
              <a:gd name="connsiteX69" fmla="*/ 7898322 w 12192000"/>
              <a:gd name="connsiteY69" fmla="*/ 1345689 h 2237474"/>
              <a:gd name="connsiteX70" fmla="*/ 7875879 w 12192000"/>
              <a:gd name="connsiteY70" fmla="*/ 1345646 h 2237474"/>
              <a:gd name="connsiteX71" fmla="*/ 7840612 w 12192000"/>
              <a:gd name="connsiteY71" fmla="*/ 1369373 h 2237474"/>
              <a:gd name="connsiteX72" fmla="*/ 7786819 w 12192000"/>
              <a:gd name="connsiteY72" fmla="*/ 1378970 h 2237474"/>
              <a:gd name="connsiteX73" fmla="*/ 7548172 w 12192000"/>
              <a:gd name="connsiteY73" fmla="*/ 1417460 h 2237474"/>
              <a:gd name="connsiteX74" fmla="*/ 7483437 w 12192000"/>
              <a:gd name="connsiteY74" fmla="*/ 1478152 h 2237474"/>
              <a:gd name="connsiteX75" fmla="*/ 7377870 w 12192000"/>
              <a:gd name="connsiteY75" fmla="*/ 1523319 h 2237474"/>
              <a:gd name="connsiteX76" fmla="*/ 7230737 w 12192000"/>
              <a:gd name="connsiteY76" fmla="*/ 1562633 h 2237474"/>
              <a:gd name="connsiteX77" fmla="*/ 7224458 w 12192000"/>
              <a:gd name="connsiteY77" fmla="*/ 1573008 h 2237474"/>
              <a:gd name="connsiteX78" fmla="*/ 7213486 w 12192000"/>
              <a:gd name="connsiteY78" fmla="*/ 1580987 h 2237474"/>
              <a:gd name="connsiteX79" fmla="*/ 7210972 w 12192000"/>
              <a:gd name="connsiteY79" fmla="*/ 1580856 h 2237474"/>
              <a:gd name="connsiteX80" fmla="*/ 7183121 w 12192000"/>
              <a:gd name="connsiteY80" fmla="*/ 1595162 h 2237474"/>
              <a:gd name="connsiteX81" fmla="*/ 7164601 w 12192000"/>
              <a:gd name="connsiteY81" fmla="*/ 1606490 h 2237474"/>
              <a:gd name="connsiteX82" fmla="*/ 7159286 w 12192000"/>
              <a:gd name="connsiteY82" fmla="*/ 1606850 h 2237474"/>
              <a:gd name="connsiteX83" fmla="*/ 7114651 w 12192000"/>
              <a:gd name="connsiteY83" fmla="*/ 1620959 h 2237474"/>
              <a:gd name="connsiteX84" fmla="*/ 7092727 w 12192000"/>
              <a:gd name="connsiteY84" fmla="*/ 1623628 h 2237474"/>
              <a:gd name="connsiteX85" fmla="*/ 7031309 w 12192000"/>
              <a:gd name="connsiteY85" fmla="*/ 1619451 h 2237474"/>
              <a:gd name="connsiteX86" fmla="*/ 6999084 w 12192000"/>
              <a:gd name="connsiteY86" fmla="*/ 1634317 h 2237474"/>
              <a:gd name="connsiteX87" fmla="*/ 6992107 w 12192000"/>
              <a:gd name="connsiteY87" fmla="*/ 1636860 h 2237474"/>
              <a:gd name="connsiteX88" fmla="*/ 6991765 w 12192000"/>
              <a:gd name="connsiteY88" fmla="*/ 1636725 h 2237474"/>
              <a:gd name="connsiteX89" fmla="*/ 6983996 w 12192000"/>
              <a:gd name="connsiteY89" fmla="*/ 1639040 h 2237474"/>
              <a:gd name="connsiteX90" fmla="*/ 6979383 w 12192000"/>
              <a:gd name="connsiteY90" fmla="*/ 1641496 h 2237474"/>
              <a:gd name="connsiteX91" fmla="*/ 6900177 w 12192000"/>
              <a:gd name="connsiteY91" fmla="*/ 1636016 h 2237474"/>
              <a:gd name="connsiteX92" fmla="*/ 6795372 w 12192000"/>
              <a:gd name="connsiteY92" fmla="*/ 1644845 h 2237474"/>
              <a:gd name="connsiteX93" fmla="*/ 6692251 w 12192000"/>
              <a:gd name="connsiteY93" fmla="*/ 1656357 h 2237474"/>
              <a:gd name="connsiteX94" fmla="*/ 6655235 w 12192000"/>
              <a:gd name="connsiteY94" fmla="*/ 1661869 h 2237474"/>
              <a:gd name="connsiteX95" fmla="*/ 6587857 w 12192000"/>
              <a:gd name="connsiteY95" fmla="*/ 1665769 h 2237474"/>
              <a:gd name="connsiteX96" fmla="*/ 6554894 w 12192000"/>
              <a:gd name="connsiteY96" fmla="*/ 1664428 h 2237474"/>
              <a:gd name="connsiteX97" fmla="*/ 6551579 w 12192000"/>
              <a:gd name="connsiteY97" fmla="*/ 1662213 h 2237474"/>
              <a:gd name="connsiteX98" fmla="*/ 6545693 w 12192000"/>
              <a:gd name="connsiteY98" fmla="*/ 1661776 h 2237474"/>
              <a:gd name="connsiteX99" fmla="*/ 6530561 w 12192000"/>
              <a:gd name="connsiteY99" fmla="*/ 1664619 h 2237474"/>
              <a:gd name="connsiteX100" fmla="*/ 6525028 w 12192000"/>
              <a:gd name="connsiteY100" fmla="*/ 1666354 h 2237474"/>
              <a:gd name="connsiteX101" fmla="*/ 6516595 w 12192000"/>
              <a:gd name="connsiteY101" fmla="*/ 1667475 h 2237474"/>
              <a:gd name="connsiteX102" fmla="*/ 6516340 w 12192000"/>
              <a:gd name="connsiteY102" fmla="*/ 1667291 h 2237474"/>
              <a:gd name="connsiteX103" fmla="*/ 6508541 w 12192000"/>
              <a:gd name="connsiteY103" fmla="*/ 1668757 h 2237474"/>
              <a:gd name="connsiteX104" fmla="*/ 6471012 w 12192000"/>
              <a:gd name="connsiteY104" fmla="*/ 1678604 h 2237474"/>
              <a:gd name="connsiteX105" fmla="*/ 6415265 w 12192000"/>
              <a:gd name="connsiteY105" fmla="*/ 1665317 h 2237474"/>
              <a:gd name="connsiteX106" fmla="*/ 6364035 w 12192000"/>
              <a:gd name="connsiteY106" fmla="*/ 1667683 h 2237474"/>
              <a:gd name="connsiteX107" fmla="*/ 6280959 w 12192000"/>
              <a:gd name="connsiteY107" fmla="*/ 1689329 h 2237474"/>
              <a:gd name="connsiteX108" fmla="*/ 6243319 w 12192000"/>
              <a:gd name="connsiteY108" fmla="*/ 1695560 h 2237474"/>
              <a:gd name="connsiteX109" fmla="*/ 6098321 w 12192000"/>
              <a:gd name="connsiteY109" fmla="*/ 1721646 h 2237474"/>
              <a:gd name="connsiteX110" fmla="*/ 5880652 w 12192000"/>
              <a:gd name="connsiteY110" fmla="*/ 1779643 h 2237474"/>
              <a:gd name="connsiteX111" fmla="*/ 5785959 w 12192000"/>
              <a:gd name="connsiteY111" fmla="*/ 1775307 h 2237474"/>
              <a:gd name="connsiteX112" fmla="*/ 5643534 w 12192000"/>
              <a:gd name="connsiteY112" fmla="*/ 1802919 h 2237474"/>
              <a:gd name="connsiteX113" fmla="*/ 5518799 w 12192000"/>
              <a:gd name="connsiteY113" fmla="*/ 1818312 h 2237474"/>
              <a:gd name="connsiteX114" fmla="*/ 5505014 w 12192000"/>
              <a:gd name="connsiteY114" fmla="*/ 1819259 h 2237474"/>
              <a:gd name="connsiteX115" fmla="*/ 5453307 w 12192000"/>
              <a:gd name="connsiteY115" fmla="*/ 1815450 h 2237474"/>
              <a:gd name="connsiteX116" fmla="*/ 5364192 w 12192000"/>
              <a:gd name="connsiteY116" fmla="*/ 1826074 h 2237474"/>
              <a:gd name="connsiteX117" fmla="*/ 5350380 w 12192000"/>
              <a:gd name="connsiteY117" fmla="*/ 1830891 h 2237474"/>
              <a:gd name="connsiteX118" fmla="*/ 5259633 w 12192000"/>
              <a:gd name="connsiteY118" fmla="*/ 1837160 h 2237474"/>
              <a:gd name="connsiteX119" fmla="*/ 5197513 w 12192000"/>
              <a:gd name="connsiteY119" fmla="*/ 1844718 h 2237474"/>
              <a:gd name="connsiteX120" fmla="*/ 5184170 w 12192000"/>
              <a:gd name="connsiteY120" fmla="*/ 1849402 h 2237474"/>
              <a:gd name="connsiteX121" fmla="*/ 5168852 w 12192000"/>
              <a:gd name="connsiteY121" fmla="*/ 1844846 h 2237474"/>
              <a:gd name="connsiteX122" fmla="*/ 5164370 w 12192000"/>
              <a:gd name="connsiteY122" fmla="*/ 1840597 h 2237474"/>
              <a:gd name="connsiteX123" fmla="*/ 5114927 w 12192000"/>
              <a:gd name="connsiteY123" fmla="*/ 1847827 h 2237474"/>
              <a:gd name="connsiteX124" fmla="*/ 5108970 w 12192000"/>
              <a:gd name="connsiteY124" fmla="*/ 1847935 h 2237474"/>
              <a:gd name="connsiteX125" fmla="*/ 5067961 w 12192000"/>
              <a:gd name="connsiteY125" fmla="*/ 1845917 h 2237474"/>
              <a:gd name="connsiteX126" fmla="*/ 5007075 w 12192000"/>
              <a:gd name="connsiteY126" fmla="*/ 1838626 h 2237474"/>
              <a:gd name="connsiteX127" fmla="*/ 4944087 w 12192000"/>
              <a:gd name="connsiteY127" fmla="*/ 1823332 h 2237474"/>
              <a:gd name="connsiteX128" fmla="*/ 4907662 w 12192000"/>
              <a:gd name="connsiteY128" fmla="*/ 1816900 h 2237474"/>
              <a:gd name="connsiteX129" fmla="*/ 4882386 w 12192000"/>
              <a:gd name="connsiteY129" fmla="*/ 1809844 h 2237474"/>
              <a:gd name="connsiteX130" fmla="*/ 4811440 w 12192000"/>
              <a:gd name="connsiteY130" fmla="*/ 1804655 h 2237474"/>
              <a:gd name="connsiteX131" fmla="*/ 4691075 w 12192000"/>
              <a:gd name="connsiteY131" fmla="*/ 1801389 h 2237474"/>
              <a:gd name="connsiteX132" fmla="*/ 4611738 w 12192000"/>
              <a:gd name="connsiteY132" fmla="*/ 1776964 h 2237474"/>
              <a:gd name="connsiteX133" fmla="*/ 4560070 w 12192000"/>
              <a:gd name="connsiteY133" fmla="*/ 1785640 h 2237474"/>
              <a:gd name="connsiteX134" fmla="*/ 4536503 w 12192000"/>
              <a:gd name="connsiteY134" fmla="*/ 1785334 h 2237474"/>
              <a:gd name="connsiteX135" fmla="*/ 4513724 w 12192000"/>
              <a:gd name="connsiteY135" fmla="*/ 1791996 h 2237474"/>
              <a:gd name="connsiteX136" fmla="*/ 4459810 w 12192000"/>
              <a:gd name="connsiteY136" fmla="*/ 1797886 h 2237474"/>
              <a:gd name="connsiteX137" fmla="*/ 4379064 w 12192000"/>
              <a:gd name="connsiteY137" fmla="*/ 1817177 h 2237474"/>
              <a:gd name="connsiteX138" fmla="*/ 4319209 w 12192000"/>
              <a:gd name="connsiteY138" fmla="*/ 1834833 h 2237474"/>
              <a:gd name="connsiteX139" fmla="*/ 4290981 w 12192000"/>
              <a:gd name="connsiteY139" fmla="*/ 1839677 h 2237474"/>
              <a:gd name="connsiteX140" fmla="*/ 4285792 w 12192000"/>
              <a:gd name="connsiteY140" fmla="*/ 1836231 h 2237474"/>
              <a:gd name="connsiteX141" fmla="*/ 4238372 w 12192000"/>
              <a:gd name="connsiteY141" fmla="*/ 1851480 h 2237474"/>
              <a:gd name="connsiteX142" fmla="*/ 4232517 w 12192000"/>
              <a:gd name="connsiteY142" fmla="*/ 1852567 h 2237474"/>
              <a:gd name="connsiteX143" fmla="*/ 4191732 w 12192000"/>
              <a:gd name="connsiteY143" fmla="*/ 1857328 h 2237474"/>
              <a:gd name="connsiteX144" fmla="*/ 4065532 w 12192000"/>
              <a:gd name="connsiteY144" fmla="*/ 1855477 h 2237474"/>
              <a:gd name="connsiteX145" fmla="*/ 4028460 w 12192000"/>
              <a:gd name="connsiteY145" fmla="*/ 1855137 h 2237474"/>
              <a:gd name="connsiteX146" fmla="*/ 4002267 w 12192000"/>
              <a:gd name="connsiteY146" fmla="*/ 1852352 h 2237474"/>
              <a:gd name="connsiteX147" fmla="*/ 3931396 w 12192000"/>
              <a:gd name="connsiteY147" fmla="*/ 1858915 h 2237474"/>
              <a:gd name="connsiteX148" fmla="*/ 3812162 w 12192000"/>
              <a:gd name="connsiteY148" fmla="*/ 1875501 h 2237474"/>
              <a:gd name="connsiteX149" fmla="*/ 3729530 w 12192000"/>
              <a:gd name="connsiteY149" fmla="*/ 1864513 h 2237474"/>
              <a:gd name="connsiteX150" fmla="*/ 3680177 w 12192000"/>
              <a:gd name="connsiteY150" fmla="*/ 1881552 h 2237474"/>
              <a:gd name="connsiteX151" fmla="*/ 3567259 w 12192000"/>
              <a:gd name="connsiteY151" fmla="*/ 1893482 h 2237474"/>
              <a:gd name="connsiteX152" fmla="*/ 3405770 w 12192000"/>
              <a:gd name="connsiteY152" fmla="*/ 1904591 h 2237474"/>
              <a:gd name="connsiteX153" fmla="*/ 3280097 w 12192000"/>
              <a:gd name="connsiteY153" fmla="*/ 1919610 h 2237474"/>
              <a:gd name="connsiteX154" fmla="*/ 3123424 w 12192000"/>
              <a:gd name="connsiteY154" fmla="*/ 1952930 h 2237474"/>
              <a:gd name="connsiteX155" fmla="*/ 3009910 w 12192000"/>
              <a:gd name="connsiteY155" fmla="*/ 1957866 h 2237474"/>
              <a:gd name="connsiteX156" fmla="*/ 2995934 w 12192000"/>
              <a:gd name="connsiteY156" fmla="*/ 1967085 h 2237474"/>
              <a:gd name="connsiteX157" fmla="*/ 2980071 w 12192000"/>
              <a:gd name="connsiteY157" fmla="*/ 1972988 h 2237474"/>
              <a:gd name="connsiteX158" fmla="*/ 2978094 w 12192000"/>
              <a:gd name="connsiteY158" fmla="*/ 1972369 h 2237474"/>
              <a:gd name="connsiteX159" fmla="*/ 2942858 w 12192000"/>
              <a:gd name="connsiteY159" fmla="*/ 1981367 h 2237474"/>
              <a:gd name="connsiteX160" fmla="*/ 2875436 w 12192000"/>
              <a:gd name="connsiteY160" fmla="*/ 1996977 h 2237474"/>
              <a:gd name="connsiteX161" fmla="*/ 2874892 w 12192000"/>
              <a:gd name="connsiteY161" fmla="*/ 1996085 h 2237474"/>
              <a:gd name="connsiteX162" fmla="*/ 2864145 w 12192000"/>
              <a:gd name="connsiteY162" fmla="*/ 1994061 h 2237474"/>
              <a:gd name="connsiteX163" fmla="*/ 2843662 w 12192000"/>
              <a:gd name="connsiteY163" fmla="*/ 1992498 h 2237474"/>
              <a:gd name="connsiteX164" fmla="*/ 2796128 w 12192000"/>
              <a:gd name="connsiteY164" fmla="*/ 1976403 h 2237474"/>
              <a:gd name="connsiteX165" fmla="*/ 2756784 w 12192000"/>
              <a:gd name="connsiteY165" fmla="*/ 1985116 h 2237474"/>
              <a:gd name="connsiteX166" fmla="*/ 2748833 w 12192000"/>
              <a:gd name="connsiteY166" fmla="*/ 1986323 h 2237474"/>
              <a:gd name="connsiteX167" fmla="*/ 2748661 w 12192000"/>
              <a:gd name="connsiteY167" fmla="*/ 1986122 h 2237474"/>
              <a:gd name="connsiteX168" fmla="*/ 2740251 w 12192000"/>
              <a:gd name="connsiteY168" fmla="*/ 1986946 h 2237474"/>
              <a:gd name="connsiteX169" fmla="*/ 2718916 w 12192000"/>
              <a:gd name="connsiteY169" fmla="*/ 1990867 h 2237474"/>
              <a:gd name="connsiteX170" fmla="*/ 2713522 w 12192000"/>
              <a:gd name="connsiteY170" fmla="*/ 1990173 h 2237474"/>
              <a:gd name="connsiteX171" fmla="*/ 2680597 w 12192000"/>
              <a:gd name="connsiteY171" fmla="*/ 1984996 h 2237474"/>
              <a:gd name="connsiteX172" fmla="*/ 2578178 w 12192000"/>
              <a:gd name="connsiteY172" fmla="*/ 1990531 h 2237474"/>
              <a:gd name="connsiteX173" fmla="*/ 2476147 w 12192000"/>
              <a:gd name="connsiteY173" fmla="*/ 1998305 h 2237474"/>
              <a:gd name="connsiteX174" fmla="*/ 2373568 w 12192000"/>
              <a:gd name="connsiteY174" fmla="*/ 2003219 h 2237474"/>
              <a:gd name="connsiteX175" fmla="*/ 2321399 w 12192000"/>
              <a:gd name="connsiteY175" fmla="*/ 1989467 h 2237474"/>
              <a:gd name="connsiteX176" fmla="*/ 2315525 w 12192000"/>
              <a:gd name="connsiteY176" fmla="*/ 1989708 h 2237474"/>
              <a:gd name="connsiteX177" fmla="*/ 2300792 w 12192000"/>
              <a:gd name="connsiteY177" fmla="*/ 1994290 h 2237474"/>
              <a:gd name="connsiteX178" fmla="*/ 2295469 w 12192000"/>
              <a:gd name="connsiteY178" fmla="*/ 1996659 h 2237474"/>
              <a:gd name="connsiteX179" fmla="*/ 2287219 w 12192000"/>
              <a:gd name="connsiteY179" fmla="*/ 1998750 h 2237474"/>
              <a:gd name="connsiteX180" fmla="*/ 2286948 w 12192000"/>
              <a:gd name="connsiteY180" fmla="*/ 1998596 h 2237474"/>
              <a:gd name="connsiteX181" fmla="*/ 2243069 w 12192000"/>
              <a:gd name="connsiteY181" fmla="*/ 2015111 h 2237474"/>
              <a:gd name="connsiteX182" fmla="*/ 2186609 w 12192000"/>
              <a:gd name="connsiteY182" fmla="*/ 2008263 h 2237474"/>
              <a:gd name="connsiteX183" fmla="*/ 2164831 w 12192000"/>
              <a:gd name="connsiteY183" fmla="*/ 2010143 h 2237474"/>
              <a:gd name="connsiteX184" fmla="*/ 2152836 w 12192000"/>
              <a:gd name="connsiteY184" fmla="*/ 2010048 h 2237474"/>
              <a:gd name="connsiteX185" fmla="*/ 2117102 w 12192000"/>
              <a:gd name="connsiteY185" fmla="*/ 2023004 h 2237474"/>
              <a:gd name="connsiteX186" fmla="*/ 2111935 w 12192000"/>
              <a:gd name="connsiteY186" fmla="*/ 2023163 h 2237474"/>
              <a:gd name="connsiteX187" fmla="*/ 2089991 w 12192000"/>
              <a:gd name="connsiteY187" fmla="*/ 2034193 h 2237474"/>
              <a:gd name="connsiteX188" fmla="*/ 2058061 w 12192000"/>
              <a:gd name="connsiteY188" fmla="*/ 2047942 h 2237474"/>
              <a:gd name="connsiteX189" fmla="*/ 2055737 w 12192000"/>
              <a:gd name="connsiteY189" fmla="*/ 2047704 h 2237474"/>
              <a:gd name="connsiteX190" fmla="*/ 2042244 w 12192000"/>
              <a:gd name="connsiteY190" fmla="*/ 2055560 h 2237474"/>
              <a:gd name="connsiteX191" fmla="*/ 1976224 w 12192000"/>
              <a:gd name="connsiteY191" fmla="*/ 2074257 h 2237474"/>
              <a:gd name="connsiteX192" fmla="*/ 1877728 w 12192000"/>
              <a:gd name="connsiteY192" fmla="*/ 2101004 h 2237474"/>
              <a:gd name="connsiteX193" fmla="*/ 1759056 w 12192000"/>
              <a:gd name="connsiteY193" fmla="*/ 2125608 h 2237474"/>
              <a:gd name="connsiteX194" fmla="*/ 1637948 w 12192000"/>
              <a:gd name="connsiteY194" fmla="*/ 2172597 h 2237474"/>
              <a:gd name="connsiteX195" fmla="*/ 1434549 w 12192000"/>
              <a:gd name="connsiteY195" fmla="*/ 2234522 h 2237474"/>
              <a:gd name="connsiteX196" fmla="*/ 1398481 w 12192000"/>
              <a:gd name="connsiteY196" fmla="*/ 2237074 h 2237474"/>
              <a:gd name="connsiteX197" fmla="*/ 1398407 w 12192000"/>
              <a:gd name="connsiteY197" fmla="*/ 2237095 h 2237474"/>
              <a:gd name="connsiteX198" fmla="*/ 1370962 w 12192000"/>
              <a:gd name="connsiteY198" fmla="*/ 2237474 h 2237474"/>
              <a:gd name="connsiteX199" fmla="*/ 1356367 w 12192000"/>
              <a:gd name="connsiteY199" fmla="*/ 2235089 h 2237474"/>
              <a:gd name="connsiteX200" fmla="*/ 1324828 w 12192000"/>
              <a:gd name="connsiteY200" fmla="*/ 2231968 h 2237474"/>
              <a:gd name="connsiteX201" fmla="*/ 1297744 w 12192000"/>
              <a:gd name="connsiteY201" fmla="*/ 2235849 h 2237474"/>
              <a:gd name="connsiteX202" fmla="*/ 1286236 w 12192000"/>
              <a:gd name="connsiteY202" fmla="*/ 2233135 h 2237474"/>
              <a:gd name="connsiteX203" fmla="*/ 1283504 w 12192000"/>
              <a:gd name="connsiteY203" fmla="*/ 2233797 h 2237474"/>
              <a:gd name="connsiteX204" fmla="*/ 1279765 w 12192000"/>
              <a:gd name="connsiteY204" fmla="*/ 2229639 h 2237474"/>
              <a:gd name="connsiteX205" fmla="*/ 1195347 w 12192000"/>
              <a:gd name="connsiteY205" fmla="*/ 2212354 h 2237474"/>
              <a:gd name="connsiteX206" fmla="*/ 970251 w 12192000"/>
              <a:gd name="connsiteY206" fmla="*/ 2221029 h 2237474"/>
              <a:gd name="connsiteX207" fmla="*/ 812914 w 12192000"/>
              <a:gd name="connsiteY207" fmla="*/ 2202752 h 2237474"/>
              <a:gd name="connsiteX208" fmla="*/ 800195 w 12192000"/>
              <a:gd name="connsiteY208" fmla="*/ 2209407 h 2237474"/>
              <a:gd name="connsiteX209" fmla="*/ 784978 w 12192000"/>
              <a:gd name="connsiteY209" fmla="*/ 2212360 h 2237474"/>
              <a:gd name="connsiteX210" fmla="*/ 681987 w 12192000"/>
              <a:gd name="connsiteY210" fmla="*/ 2216757 h 2237474"/>
              <a:gd name="connsiteX211" fmla="*/ 669923 w 12192000"/>
              <a:gd name="connsiteY211" fmla="*/ 2211682 h 2237474"/>
              <a:gd name="connsiteX212" fmla="*/ 648680 w 12192000"/>
              <a:gd name="connsiteY212" fmla="*/ 2206229 h 2237474"/>
              <a:gd name="connsiteX213" fmla="*/ 597225 w 12192000"/>
              <a:gd name="connsiteY213" fmla="*/ 2180999 h 2237474"/>
              <a:gd name="connsiteX214" fmla="*/ 558449 w 12192000"/>
              <a:gd name="connsiteY214" fmla="*/ 2182346 h 2237474"/>
              <a:gd name="connsiteX215" fmla="*/ 550517 w 12192000"/>
              <a:gd name="connsiteY215" fmla="*/ 2182060 h 2237474"/>
              <a:gd name="connsiteX216" fmla="*/ 550309 w 12192000"/>
              <a:gd name="connsiteY216" fmla="*/ 2181825 h 2237474"/>
              <a:gd name="connsiteX217" fmla="*/ 541836 w 12192000"/>
              <a:gd name="connsiteY217" fmla="*/ 2181063 h 2237474"/>
              <a:gd name="connsiteX218" fmla="*/ 536057 w 12192000"/>
              <a:gd name="connsiteY218" fmla="*/ 2181537 h 2237474"/>
              <a:gd name="connsiteX219" fmla="*/ 520671 w 12192000"/>
              <a:gd name="connsiteY219" fmla="*/ 2180980 h 2237474"/>
              <a:gd name="connsiteX220" fmla="*/ 515024 w 12192000"/>
              <a:gd name="connsiteY220" fmla="*/ 2179258 h 2237474"/>
              <a:gd name="connsiteX221" fmla="*/ 512278 w 12192000"/>
              <a:gd name="connsiteY221" fmla="*/ 2176369 h 2237474"/>
              <a:gd name="connsiteX222" fmla="*/ 480419 w 12192000"/>
              <a:gd name="connsiteY222" fmla="*/ 2167807 h 2237474"/>
              <a:gd name="connsiteX223" fmla="*/ 413835 w 12192000"/>
              <a:gd name="connsiteY223" fmla="*/ 2156783 h 2237474"/>
              <a:gd name="connsiteX224" fmla="*/ 376513 w 12192000"/>
              <a:gd name="connsiteY224" fmla="*/ 2154014 h 2237474"/>
              <a:gd name="connsiteX225" fmla="*/ 273386 w 12192000"/>
              <a:gd name="connsiteY225" fmla="*/ 2142551 h 2237474"/>
              <a:gd name="connsiteX226" fmla="*/ 169207 w 12192000"/>
              <a:gd name="connsiteY226" fmla="*/ 2128100 h 2237474"/>
              <a:gd name="connsiteX227" fmla="*/ 93149 w 12192000"/>
              <a:gd name="connsiteY227" fmla="*/ 2105324 h 2237474"/>
              <a:gd name="connsiteX228" fmla="*/ 88109 w 12192000"/>
              <a:gd name="connsiteY228" fmla="*/ 2106704 h 2237474"/>
              <a:gd name="connsiteX229" fmla="*/ 80022 w 12192000"/>
              <a:gd name="connsiteY229" fmla="*/ 2107254 h 2237474"/>
              <a:gd name="connsiteX230" fmla="*/ 79717 w 12192000"/>
              <a:gd name="connsiteY230" fmla="*/ 2107046 h 2237474"/>
              <a:gd name="connsiteX231" fmla="*/ 72352 w 12192000"/>
              <a:gd name="connsiteY231" fmla="*/ 2107991 h 2237474"/>
              <a:gd name="connsiteX232" fmla="*/ 37645 w 12192000"/>
              <a:gd name="connsiteY232" fmla="*/ 2115401 h 2237474"/>
              <a:gd name="connsiteX233" fmla="*/ 4572 w 12192000"/>
              <a:gd name="connsiteY233" fmla="*/ 2111091 h 2237474"/>
              <a:gd name="connsiteX234" fmla="*/ 0 w 12192000"/>
              <a:gd name="connsiteY234" fmla="*/ 2110468 h 2237474"/>
              <a:gd name="connsiteX235" fmla="*/ 0 w 12192000"/>
              <a:gd name="connsiteY235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154948 w 12192000"/>
              <a:gd name="connsiteY4" fmla="*/ 762731 h 2237474"/>
              <a:gd name="connsiteX5" fmla="*/ 12047364 w 12192000"/>
              <a:gd name="connsiteY5" fmla="*/ 749662 h 2237474"/>
              <a:gd name="connsiteX6" fmla="*/ 11890686 w 12192000"/>
              <a:gd name="connsiteY6" fmla="*/ 732766 h 2237474"/>
              <a:gd name="connsiteX7" fmla="*/ 11782413 w 12192000"/>
              <a:gd name="connsiteY7" fmla="*/ 769868 h 2237474"/>
              <a:gd name="connsiteX8" fmla="*/ 11649954 w 12192000"/>
              <a:gd name="connsiteY8" fmla="*/ 749628 h 2237474"/>
              <a:gd name="connsiteX9" fmla="*/ 11560424 w 12192000"/>
              <a:gd name="connsiteY9" fmla="*/ 748017 h 2237474"/>
              <a:gd name="connsiteX10" fmla="*/ 11358455 w 12192000"/>
              <a:gd name="connsiteY10" fmla="*/ 747593 h 2237474"/>
              <a:gd name="connsiteX11" fmla="*/ 11165209 w 12192000"/>
              <a:gd name="connsiteY11" fmla="*/ 748852 h 2237474"/>
              <a:gd name="connsiteX12" fmla="*/ 11058755 w 12192000"/>
              <a:gd name="connsiteY12" fmla="*/ 749617 h 2237474"/>
              <a:gd name="connsiteX13" fmla="*/ 10884013 w 12192000"/>
              <a:gd name="connsiteY13" fmla="*/ 760728 h 2237474"/>
              <a:gd name="connsiteX14" fmla="*/ 10834688 w 12192000"/>
              <a:gd name="connsiteY14" fmla="*/ 757726 h 2237474"/>
              <a:gd name="connsiteX15" fmla="*/ 10805004 w 12192000"/>
              <a:gd name="connsiteY15" fmla="*/ 757573 h 2237474"/>
              <a:gd name="connsiteX16" fmla="*/ 10739478 w 12192000"/>
              <a:gd name="connsiteY16" fmla="*/ 776841 h 2237474"/>
              <a:gd name="connsiteX17" fmla="*/ 10458762 w 12192000"/>
              <a:gd name="connsiteY17" fmla="*/ 755400 h 2237474"/>
              <a:gd name="connsiteX18" fmla="*/ 10246919 w 12192000"/>
              <a:gd name="connsiteY18" fmla="*/ 769960 h 2237474"/>
              <a:gd name="connsiteX19" fmla="*/ 10167995 w 12192000"/>
              <a:gd name="connsiteY19" fmla="*/ 760843 h 2237474"/>
              <a:gd name="connsiteX20" fmla="*/ 9997044 w 12192000"/>
              <a:gd name="connsiteY20" fmla="*/ 780129 h 2237474"/>
              <a:gd name="connsiteX21" fmla="*/ 9943887 w 12192000"/>
              <a:gd name="connsiteY21" fmla="*/ 804141 h 2237474"/>
              <a:gd name="connsiteX22" fmla="*/ 9918248 w 12192000"/>
              <a:gd name="connsiteY22" fmla="*/ 816628 h 2237474"/>
              <a:gd name="connsiteX23" fmla="*/ 9836148 w 12192000"/>
              <a:gd name="connsiteY23" fmla="*/ 858312 h 2237474"/>
              <a:gd name="connsiteX24" fmla="*/ 9823800 w 12192000"/>
              <a:gd name="connsiteY24" fmla="*/ 866604 h 2237474"/>
              <a:gd name="connsiteX25" fmla="*/ 9794684 w 12192000"/>
              <a:gd name="connsiteY25" fmla="*/ 864509 h 2237474"/>
              <a:gd name="connsiteX26" fmla="*/ 9778288 w 12192000"/>
              <a:gd name="connsiteY26" fmla="*/ 854362 h 2237474"/>
              <a:gd name="connsiteX27" fmla="*/ 9773886 w 12192000"/>
              <a:gd name="connsiteY27" fmla="*/ 857543 h 2237474"/>
              <a:gd name="connsiteX28" fmla="*/ 9761459 w 12192000"/>
              <a:gd name="connsiteY28" fmla="*/ 862394 h 2237474"/>
              <a:gd name="connsiteX29" fmla="*/ 9705768 w 12192000"/>
              <a:gd name="connsiteY29" fmla="*/ 894610 h 2237474"/>
              <a:gd name="connsiteX30" fmla="*/ 9683005 w 12192000"/>
              <a:gd name="connsiteY30" fmla="*/ 894128 h 2237474"/>
              <a:gd name="connsiteX31" fmla="*/ 9594438 w 12192000"/>
              <a:gd name="connsiteY31" fmla="*/ 919051 h 2237474"/>
              <a:gd name="connsiteX32" fmla="*/ 9577033 w 12192000"/>
              <a:gd name="connsiteY32" fmla="*/ 922857 h 2237474"/>
              <a:gd name="connsiteX33" fmla="*/ 9544189 w 12192000"/>
              <a:gd name="connsiteY33" fmla="*/ 938966 h 2237474"/>
              <a:gd name="connsiteX34" fmla="*/ 9534048 w 12192000"/>
              <a:gd name="connsiteY34" fmla="*/ 940158 h 2237474"/>
              <a:gd name="connsiteX35" fmla="*/ 9500499 w 12192000"/>
              <a:gd name="connsiteY35" fmla="*/ 954680 h 2237474"/>
              <a:gd name="connsiteX36" fmla="*/ 9428195 w 12192000"/>
              <a:gd name="connsiteY36" fmla="*/ 986225 h 2237474"/>
              <a:gd name="connsiteX37" fmla="*/ 9410017 w 12192000"/>
              <a:gd name="connsiteY37" fmla="*/ 993931 h 2237474"/>
              <a:gd name="connsiteX38" fmla="*/ 9392919 w 12192000"/>
              <a:gd name="connsiteY38" fmla="*/ 994656 h 2237474"/>
              <a:gd name="connsiteX39" fmla="*/ 9301293 w 12192000"/>
              <a:gd name="connsiteY39" fmla="*/ 1011593 h 2237474"/>
              <a:gd name="connsiteX40" fmla="*/ 9278619 w 12192000"/>
              <a:gd name="connsiteY40" fmla="*/ 1011878 h 2237474"/>
              <a:gd name="connsiteX41" fmla="*/ 9268019 w 12192000"/>
              <a:gd name="connsiteY41" fmla="*/ 1007442 h 2237474"/>
              <a:gd name="connsiteX42" fmla="*/ 9234662 w 12192000"/>
              <a:gd name="connsiteY42" fmla="*/ 1023056 h 2237474"/>
              <a:gd name="connsiteX43" fmla="*/ 9181033 w 12192000"/>
              <a:gd name="connsiteY43" fmla="*/ 1037921 h 2237474"/>
              <a:gd name="connsiteX44" fmla="*/ 9155969 w 12192000"/>
              <a:gd name="connsiteY44" fmla="*/ 1046804 h 2237474"/>
              <a:gd name="connsiteX45" fmla="*/ 9133985 w 12192000"/>
              <a:gd name="connsiteY45" fmla="*/ 1046450 h 2237474"/>
              <a:gd name="connsiteX46" fmla="*/ 9012987 w 12192000"/>
              <a:gd name="connsiteY46" fmla="*/ 1061986 h 2237474"/>
              <a:gd name="connsiteX47" fmla="*/ 8968445 w 12192000"/>
              <a:gd name="connsiteY47" fmla="*/ 1052169 h 2237474"/>
              <a:gd name="connsiteX48" fmla="*/ 8958984 w 12192000"/>
              <a:gd name="connsiteY48" fmla="*/ 1057212 h 2237474"/>
              <a:gd name="connsiteX49" fmla="*/ 8886001 w 12192000"/>
              <a:gd name="connsiteY49" fmla="*/ 1067468 h 2237474"/>
              <a:gd name="connsiteX50" fmla="*/ 8838610 w 12192000"/>
              <a:gd name="connsiteY50" fmla="*/ 1075091 h 2237474"/>
              <a:gd name="connsiteX51" fmla="*/ 8750383 w 12192000"/>
              <a:gd name="connsiteY51" fmla="*/ 1097387 h 2237474"/>
              <a:gd name="connsiteX52" fmla="*/ 8697365 w 12192000"/>
              <a:gd name="connsiteY52" fmla="*/ 1105869 h 2237474"/>
              <a:gd name="connsiteX53" fmla="*/ 8665605 w 12192000"/>
              <a:gd name="connsiteY53" fmla="*/ 1110791 h 2237474"/>
              <a:gd name="connsiteX54" fmla="*/ 8584946 w 12192000"/>
              <a:gd name="connsiteY54" fmla="*/ 1135226 h 2237474"/>
              <a:gd name="connsiteX55" fmla="*/ 8460755 w 12192000"/>
              <a:gd name="connsiteY55" fmla="*/ 1203427 h 2237474"/>
              <a:gd name="connsiteX56" fmla="*/ 8419755 w 12192000"/>
              <a:gd name="connsiteY56" fmla="*/ 1216260 h 2237474"/>
              <a:gd name="connsiteX57" fmla="*/ 8411626 w 12192000"/>
              <a:gd name="connsiteY57" fmla="*/ 1214397 h 2237474"/>
              <a:gd name="connsiteX58" fmla="*/ 8363469 w 12192000"/>
              <a:gd name="connsiteY58" fmla="*/ 1246658 h 2237474"/>
              <a:gd name="connsiteX59" fmla="*/ 8275497 w 12192000"/>
              <a:gd name="connsiteY59" fmla="*/ 1264396 h 2237474"/>
              <a:gd name="connsiteX60" fmla="*/ 8206287 w 12192000"/>
              <a:gd name="connsiteY60" fmla="*/ 1273060 h 2237474"/>
              <a:gd name="connsiteX61" fmla="*/ 8168705 w 12192000"/>
              <a:gd name="connsiteY61" fmla="*/ 1279956 h 2237474"/>
              <a:gd name="connsiteX62" fmla="*/ 8139997 w 12192000"/>
              <a:gd name="connsiteY62" fmla="*/ 1282713 h 2237474"/>
              <a:gd name="connsiteX63" fmla="*/ 8074238 w 12192000"/>
              <a:gd name="connsiteY63" fmla="*/ 1301895 h 2237474"/>
              <a:gd name="connsiteX64" fmla="*/ 7968292 w 12192000"/>
              <a:gd name="connsiteY64" fmla="*/ 1338779 h 2237474"/>
              <a:gd name="connsiteX65" fmla="*/ 7945122 w 12192000"/>
              <a:gd name="connsiteY65" fmla="*/ 1345477 h 2237474"/>
              <a:gd name="connsiteX66" fmla="*/ 7922771 w 12192000"/>
              <a:gd name="connsiteY66" fmla="*/ 1346645 h 2237474"/>
              <a:gd name="connsiteX67" fmla="*/ 7915461 w 12192000"/>
              <a:gd name="connsiteY67" fmla="*/ 1342919 h 2237474"/>
              <a:gd name="connsiteX68" fmla="*/ 7902328 w 12192000"/>
              <a:gd name="connsiteY68" fmla="*/ 1345865 h 2237474"/>
              <a:gd name="connsiteX69" fmla="*/ 7898322 w 12192000"/>
              <a:gd name="connsiteY69" fmla="*/ 1345689 h 2237474"/>
              <a:gd name="connsiteX70" fmla="*/ 7875879 w 12192000"/>
              <a:gd name="connsiteY70" fmla="*/ 1345646 h 2237474"/>
              <a:gd name="connsiteX71" fmla="*/ 7840612 w 12192000"/>
              <a:gd name="connsiteY71" fmla="*/ 1369373 h 2237474"/>
              <a:gd name="connsiteX72" fmla="*/ 7786819 w 12192000"/>
              <a:gd name="connsiteY72" fmla="*/ 1378970 h 2237474"/>
              <a:gd name="connsiteX73" fmla="*/ 7548172 w 12192000"/>
              <a:gd name="connsiteY73" fmla="*/ 1417460 h 2237474"/>
              <a:gd name="connsiteX74" fmla="*/ 7483437 w 12192000"/>
              <a:gd name="connsiteY74" fmla="*/ 1478152 h 2237474"/>
              <a:gd name="connsiteX75" fmla="*/ 7377870 w 12192000"/>
              <a:gd name="connsiteY75" fmla="*/ 1523319 h 2237474"/>
              <a:gd name="connsiteX76" fmla="*/ 7230737 w 12192000"/>
              <a:gd name="connsiteY76" fmla="*/ 1562633 h 2237474"/>
              <a:gd name="connsiteX77" fmla="*/ 7224458 w 12192000"/>
              <a:gd name="connsiteY77" fmla="*/ 1573008 h 2237474"/>
              <a:gd name="connsiteX78" fmla="*/ 7213486 w 12192000"/>
              <a:gd name="connsiteY78" fmla="*/ 1580987 h 2237474"/>
              <a:gd name="connsiteX79" fmla="*/ 7210972 w 12192000"/>
              <a:gd name="connsiteY79" fmla="*/ 1580856 h 2237474"/>
              <a:gd name="connsiteX80" fmla="*/ 7183121 w 12192000"/>
              <a:gd name="connsiteY80" fmla="*/ 1595162 h 2237474"/>
              <a:gd name="connsiteX81" fmla="*/ 7164601 w 12192000"/>
              <a:gd name="connsiteY81" fmla="*/ 1606490 h 2237474"/>
              <a:gd name="connsiteX82" fmla="*/ 7159286 w 12192000"/>
              <a:gd name="connsiteY82" fmla="*/ 1606850 h 2237474"/>
              <a:gd name="connsiteX83" fmla="*/ 7114651 w 12192000"/>
              <a:gd name="connsiteY83" fmla="*/ 1620959 h 2237474"/>
              <a:gd name="connsiteX84" fmla="*/ 7092727 w 12192000"/>
              <a:gd name="connsiteY84" fmla="*/ 1623628 h 2237474"/>
              <a:gd name="connsiteX85" fmla="*/ 7031309 w 12192000"/>
              <a:gd name="connsiteY85" fmla="*/ 1619451 h 2237474"/>
              <a:gd name="connsiteX86" fmla="*/ 6999084 w 12192000"/>
              <a:gd name="connsiteY86" fmla="*/ 1634317 h 2237474"/>
              <a:gd name="connsiteX87" fmla="*/ 6992107 w 12192000"/>
              <a:gd name="connsiteY87" fmla="*/ 1636860 h 2237474"/>
              <a:gd name="connsiteX88" fmla="*/ 6991765 w 12192000"/>
              <a:gd name="connsiteY88" fmla="*/ 1636725 h 2237474"/>
              <a:gd name="connsiteX89" fmla="*/ 6983996 w 12192000"/>
              <a:gd name="connsiteY89" fmla="*/ 1639040 h 2237474"/>
              <a:gd name="connsiteX90" fmla="*/ 6979383 w 12192000"/>
              <a:gd name="connsiteY90" fmla="*/ 1641496 h 2237474"/>
              <a:gd name="connsiteX91" fmla="*/ 6900177 w 12192000"/>
              <a:gd name="connsiteY91" fmla="*/ 1636016 h 2237474"/>
              <a:gd name="connsiteX92" fmla="*/ 6795372 w 12192000"/>
              <a:gd name="connsiteY92" fmla="*/ 1644845 h 2237474"/>
              <a:gd name="connsiteX93" fmla="*/ 6692251 w 12192000"/>
              <a:gd name="connsiteY93" fmla="*/ 1656357 h 2237474"/>
              <a:gd name="connsiteX94" fmla="*/ 6655235 w 12192000"/>
              <a:gd name="connsiteY94" fmla="*/ 1661869 h 2237474"/>
              <a:gd name="connsiteX95" fmla="*/ 6587857 w 12192000"/>
              <a:gd name="connsiteY95" fmla="*/ 1665769 h 2237474"/>
              <a:gd name="connsiteX96" fmla="*/ 6554894 w 12192000"/>
              <a:gd name="connsiteY96" fmla="*/ 1664428 h 2237474"/>
              <a:gd name="connsiteX97" fmla="*/ 6551579 w 12192000"/>
              <a:gd name="connsiteY97" fmla="*/ 1662213 h 2237474"/>
              <a:gd name="connsiteX98" fmla="*/ 6545693 w 12192000"/>
              <a:gd name="connsiteY98" fmla="*/ 1661776 h 2237474"/>
              <a:gd name="connsiteX99" fmla="*/ 6530561 w 12192000"/>
              <a:gd name="connsiteY99" fmla="*/ 1664619 h 2237474"/>
              <a:gd name="connsiteX100" fmla="*/ 6525028 w 12192000"/>
              <a:gd name="connsiteY100" fmla="*/ 1666354 h 2237474"/>
              <a:gd name="connsiteX101" fmla="*/ 6516595 w 12192000"/>
              <a:gd name="connsiteY101" fmla="*/ 1667475 h 2237474"/>
              <a:gd name="connsiteX102" fmla="*/ 6508541 w 12192000"/>
              <a:gd name="connsiteY102" fmla="*/ 1668757 h 2237474"/>
              <a:gd name="connsiteX103" fmla="*/ 6471012 w 12192000"/>
              <a:gd name="connsiteY103" fmla="*/ 1678604 h 2237474"/>
              <a:gd name="connsiteX104" fmla="*/ 6415265 w 12192000"/>
              <a:gd name="connsiteY104" fmla="*/ 1665317 h 2237474"/>
              <a:gd name="connsiteX105" fmla="*/ 6364035 w 12192000"/>
              <a:gd name="connsiteY105" fmla="*/ 1667683 h 2237474"/>
              <a:gd name="connsiteX106" fmla="*/ 6280959 w 12192000"/>
              <a:gd name="connsiteY106" fmla="*/ 1689329 h 2237474"/>
              <a:gd name="connsiteX107" fmla="*/ 6243319 w 12192000"/>
              <a:gd name="connsiteY107" fmla="*/ 1695560 h 2237474"/>
              <a:gd name="connsiteX108" fmla="*/ 6098321 w 12192000"/>
              <a:gd name="connsiteY108" fmla="*/ 1721646 h 2237474"/>
              <a:gd name="connsiteX109" fmla="*/ 5880652 w 12192000"/>
              <a:gd name="connsiteY109" fmla="*/ 1779643 h 2237474"/>
              <a:gd name="connsiteX110" fmla="*/ 5785959 w 12192000"/>
              <a:gd name="connsiteY110" fmla="*/ 1775307 h 2237474"/>
              <a:gd name="connsiteX111" fmla="*/ 5643534 w 12192000"/>
              <a:gd name="connsiteY111" fmla="*/ 1802919 h 2237474"/>
              <a:gd name="connsiteX112" fmla="*/ 5518799 w 12192000"/>
              <a:gd name="connsiteY112" fmla="*/ 1818312 h 2237474"/>
              <a:gd name="connsiteX113" fmla="*/ 5505014 w 12192000"/>
              <a:gd name="connsiteY113" fmla="*/ 1819259 h 2237474"/>
              <a:gd name="connsiteX114" fmla="*/ 5453307 w 12192000"/>
              <a:gd name="connsiteY114" fmla="*/ 1815450 h 2237474"/>
              <a:gd name="connsiteX115" fmla="*/ 5364192 w 12192000"/>
              <a:gd name="connsiteY115" fmla="*/ 1826074 h 2237474"/>
              <a:gd name="connsiteX116" fmla="*/ 5350380 w 12192000"/>
              <a:gd name="connsiteY116" fmla="*/ 1830891 h 2237474"/>
              <a:gd name="connsiteX117" fmla="*/ 5259633 w 12192000"/>
              <a:gd name="connsiteY117" fmla="*/ 1837160 h 2237474"/>
              <a:gd name="connsiteX118" fmla="*/ 5197513 w 12192000"/>
              <a:gd name="connsiteY118" fmla="*/ 1844718 h 2237474"/>
              <a:gd name="connsiteX119" fmla="*/ 5184170 w 12192000"/>
              <a:gd name="connsiteY119" fmla="*/ 1849402 h 2237474"/>
              <a:gd name="connsiteX120" fmla="*/ 5168852 w 12192000"/>
              <a:gd name="connsiteY120" fmla="*/ 1844846 h 2237474"/>
              <a:gd name="connsiteX121" fmla="*/ 5164370 w 12192000"/>
              <a:gd name="connsiteY121" fmla="*/ 1840597 h 2237474"/>
              <a:gd name="connsiteX122" fmla="*/ 5114927 w 12192000"/>
              <a:gd name="connsiteY122" fmla="*/ 1847827 h 2237474"/>
              <a:gd name="connsiteX123" fmla="*/ 5108970 w 12192000"/>
              <a:gd name="connsiteY123" fmla="*/ 1847935 h 2237474"/>
              <a:gd name="connsiteX124" fmla="*/ 5067961 w 12192000"/>
              <a:gd name="connsiteY124" fmla="*/ 1845917 h 2237474"/>
              <a:gd name="connsiteX125" fmla="*/ 5007075 w 12192000"/>
              <a:gd name="connsiteY125" fmla="*/ 1838626 h 2237474"/>
              <a:gd name="connsiteX126" fmla="*/ 4944087 w 12192000"/>
              <a:gd name="connsiteY126" fmla="*/ 1823332 h 2237474"/>
              <a:gd name="connsiteX127" fmla="*/ 4907662 w 12192000"/>
              <a:gd name="connsiteY127" fmla="*/ 1816900 h 2237474"/>
              <a:gd name="connsiteX128" fmla="*/ 4882386 w 12192000"/>
              <a:gd name="connsiteY128" fmla="*/ 1809844 h 2237474"/>
              <a:gd name="connsiteX129" fmla="*/ 4811440 w 12192000"/>
              <a:gd name="connsiteY129" fmla="*/ 1804655 h 2237474"/>
              <a:gd name="connsiteX130" fmla="*/ 4691075 w 12192000"/>
              <a:gd name="connsiteY130" fmla="*/ 1801389 h 2237474"/>
              <a:gd name="connsiteX131" fmla="*/ 4611738 w 12192000"/>
              <a:gd name="connsiteY131" fmla="*/ 1776964 h 2237474"/>
              <a:gd name="connsiteX132" fmla="*/ 4560070 w 12192000"/>
              <a:gd name="connsiteY132" fmla="*/ 1785640 h 2237474"/>
              <a:gd name="connsiteX133" fmla="*/ 4536503 w 12192000"/>
              <a:gd name="connsiteY133" fmla="*/ 1785334 h 2237474"/>
              <a:gd name="connsiteX134" fmla="*/ 4513724 w 12192000"/>
              <a:gd name="connsiteY134" fmla="*/ 1791996 h 2237474"/>
              <a:gd name="connsiteX135" fmla="*/ 4459810 w 12192000"/>
              <a:gd name="connsiteY135" fmla="*/ 1797886 h 2237474"/>
              <a:gd name="connsiteX136" fmla="*/ 4379064 w 12192000"/>
              <a:gd name="connsiteY136" fmla="*/ 1817177 h 2237474"/>
              <a:gd name="connsiteX137" fmla="*/ 4319209 w 12192000"/>
              <a:gd name="connsiteY137" fmla="*/ 1834833 h 2237474"/>
              <a:gd name="connsiteX138" fmla="*/ 4290981 w 12192000"/>
              <a:gd name="connsiteY138" fmla="*/ 1839677 h 2237474"/>
              <a:gd name="connsiteX139" fmla="*/ 4285792 w 12192000"/>
              <a:gd name="connsiteY139" fmla="*/ 1836231 h 2237474"/>
              <a:gd name="connsiteX140" fmla="*/ 4238372 w 12192000"/>
              <a:gd name="connsiteY140" fmla="*/ 1851480 h 2237474"/>
              <a:gd name="connsiteX141" fmla="*/ 4232517 w 12192000"/>
              <a:gd name="connsiteY141" fmla="*/ 1852567 h 2237474"/>
              <a:gd name="connsiteX142" fmla="*/ 4191732 w 12192000"/>
              <a:gd name="connsiteY142" fmla="*/ 1857328 h 2237474"/>
              <a:gd name="connsiteX143" fmla="*/ 4065532 w 12192000"/>
              <a:gd name="connsiteY143" fmla="*/ 1855477 h 2237474"/>
              <a:gd name="connsiteX144" fmla="*/ 4028460 w 12192000"/>
              <a:gd name="connsiteY144" fmla="*/ 1855137 h 2237474"/>
              <a:gd name="connsiteX145" fmla="*/ 4002267 w 12192000"/>
              <a:gd name="connsiteY145" fmla="*/ 1852352 h 2237474"/>
              <a:gd name="connsiteX146" fmla="*/ 3931396 w 12192000"/>
              <a:gd name="connsiteY146" fmla="*/ 1858915 h 2237474"/>
              <a:gd name="connsiteX147" fmla="*/ 3812162 w 12192000"/>
              <a:gd name="connsiteY147" fmla="*/ 1875501 h 2237474"/>
              <a:gd name="connsiteX148" fmla="*/ 3729530 w 12192000"/>
              <a:gd name="connsiteY148" fmla="*/ 1864513 h 2237474"/>
              <a:gd name="connsiteX149" fmla="*/ 3680177 w 12192000"/>
              <a:gd name="connsiteY149" fmla="*/ 1881552 h 2237474"/>
              <a:gd name="connsiteX150" fmla="*/ 3567259 w 12192000"/>
              <a:gd name="connsiteY150" fmla="*/ 1893482 h 2237474"/>
              <a:gd name="connsiteX151" fmla="*/ 3405770 w 12192000"/>
              <a:gd name="connsiteY151" fmla="*/ 1904591 h 2237474"/>
              <a:gd name="connsiteX152" fmla="*/ 3280097 w 12192000"/>
              <a:gd name="connsiteY152" fmla="*/ 1919610 h 2237474"/>
              <a:gd name="connsiteX153" fmla="*/ 3123424 w 12192000"/>
              <a:gd name="connsiteY153" fmla="*/ 1952930 h 2237474"/>
              <a:gd name="connsiteX154" fmla="*/ 3009910 w 12192000"/>
              <a:gd name="connsiteY154" fmla="*/ 1957866 h 2237474"/>
              <a:gd name="connsiteX155" fmla="*/ 2995934 w 12192000"/>
              <a:gd name="connsiteY155" fmla="*/ 1967085 h 2237474"/>
              <a:gd name="connsiteX156" fmla="*/ 2980071 w 12192000"/>
              <a:gd name="connsiteY156" fmla="*/ 1972988 h 2237474"/>
              <a:gd name="connsiteX157" fmla="*/ 2978094 w 12192000"/>
              <a:gd name="connsiteY157" fmla="*/ 1972369 h 2237474"/>
              <a:gd name="connsiteX158" fmla="*/ 2942858 w 12192000"/>
              <a:gd name="connsiteY158" fmla="*/ 1981367 h 2237474"/>
              <a:gd name="connsiteX159" fmla="*/ 2875436 w 12192000"/>
              <a:gd name="connsiteY159" fmla="*/ 1996977 h 2237474"/>
              <a:gd name="connsiteX160" fmla="*/ 2874892 w 12192000"/>
              <a:gd name="connsiteY160" fmla="*/ 1996085 h 2237474"/>
              <a:gd name="connsiteX161" fmla="*/ 2864145 w 12192000"/>
              <a:gd name="connsiteY161" fmla="*/ 1994061 h 2237474"/>
              <a:gd name="connsiteX162" fmla="*/ 2843662 w 12192000"/>
              <a:gd name="connsiteY162" fmla="*/ 1992498 h 2237474"/>
              <a:gd name="connsiteX163" fmla="*/ 2796128 w 12192000"/>
              <a:gd name="connsiteY163" fmla="*/ 1976403 h 2237474"/>
              <a:gd name="connsiteX164" fmla="*/ 2756784 w 12192000"/>
              <a:gd name="connsiteY164" fmla="*/ 1985116 h 2237474"/>
              <a:gd name="connsiteX165" fmla="*/ 2748833 w 12192000"/>
              <a:gd name="connsiteY165" fmla="*/ 1986323 h 2237474"/>
              <a:gd name="connsiteX166" fmla="*/ 2748661 w 12192000"/>
              <a:gd name="connsiteY166" fmla="*/ 1986122 h 2237474"/>
              <a:gd name="connsiteX167" fmla="*/ 2740251 w 12192000"/>
              <a:gd name="connsiteY167" fmla="*/ 1986946 h 2237474"/>
              <a:gd name="connsiteX168" fmla="*/ 2718916 w 12192000"/>
              <a:gd name="connsiteY168" fmla="*/ 1990867 h 2237474"/>
              <a:gd name="connsiteX169" fmla="*/ 2713522 w 12192000"/>
              <a:gd name="connsiteY169" fmla="*/ 1990173 h 2237474"/>
              <a:gd name="connsiteX170" fmla="*/ 2680597 w 12192000"/>
              <a:gd name="connsiteY170" fmla="*/ 1984996 h 2237474"/>
              <a:gd name="connsiteX171" fmla="*/ 2578178 w 12192000"/>
              <a:gd name="connsiteY171" fmla="*/ 1990531 h 2237474"/>
              <a:gd name="connsiteX172" fmla="*/ 2476147 w 12192000"/>
              <a:gd name="connsiteY172" fmla="*/ 1998305 h 2237474"/>
              <a:gd name="connsiteX173" fmla="*/ 2373568 w 12192000"/>
              <a:gd name="connsiteY173" fmla="*/ 2003219 h 2237474"/>
              <a:gd name="connsiteX174" fmla="*/ 2321399 w 12192000"/>
              <a:gd name="connsiteY174" fmla="*/ 1989467 h 2237474"/>
              <a:gd name="connsiteX175" fmla="*/ 2315525 w 12192000"/>
              <a:gd name="connsiteY175" fmla="*/ 1989708 h 2237474"/>
              <a:gd name="connsiteX176" fmla="*/ 2300792 w 12192000"/>
              <a:gd name="connsiteY176" fmla="*/ 1994290 h 2237474"/>
              <a:gd name="connsiteX177" fmla="*/ 2295469 w 12192000"/>
              <a:gd name="connsiteY177" fmla="*/ 1996659 h 2237474"/>
              <a:gd name="connsiteX178" fmla="*/ 2287219 w 12192000"/>
              <a:gd name="connsiteY178" fmla="*/ 1998750 h 2237474"/>
              <a:gd name="connsiteX179" fmla="*/ 2286948 w 12192000"/>
              <a:gd name="connsiteY179" fmla="*/ 1998596 h 2237474"/>
              <a:gd name="connsiteX180" fmla="*/ 2243069 w 12192000"/>
              <a:gd name="connsiteY180" fmla="*/ 2015111 h 2237474"/>
              <a:gd name="connsiteX181" fmla="*/ 2186609 w 12192000"/>
              <a:gd name="connsiteY181" fmla="*/ 2008263 h 2237474"/>
              <a:gd name="connsiteX182" fmla="*/ 2164831 w 12192000"/>
              <a:gd name="connsiteY182" fmla="*/ 2010143 h 2237474"/>
              <a:gd name="connsiteX183" fmla="*/ 2152836 w 12192000"/>
              <a:gd name="connsiteY183" fmla="*/ 2010048 h 2237474"/>
              <a:gd name="connsiteX184" fmla="*/ 2117102 w 12192000"/>
              <a:gd name="connsiteY184" fmla="*/ 2023004 h 2237474"/>
              <a:gd name="connsiteX185" fmla="*/ 2111935 w 12192000"/>
              <a:gd name="connsiteY185" fmla="*/ 2023163 h 2237474"/>
              <a:gd name="connsiteX186" fmla="*/ 2089991 w 12192000"/>
              <a:gd name="connsiteY186" fmla="*/ 2034193 h 2237474"/>
              <a:gd name="connsiteX187" fmla="*/ 2058061 w 12192000"/>
              <a:gd name="connsiteY187" fmla="*/ 2047942 h 2237474"/>
              <a:gd name="connsiteX188" fmla="*/ 2055737 w 12192000"/>
              <a:gd name="connsiteY188" fmla="*/ 2047704 h 2237474"/>
              <a:gd name="connsiteX189" fmla="*/ 2042244 w 12192000"/>
              <a:gd name="connsiteY189" fmla="*/ 2055560 h 2237474"/>
              <a:gd name="connsiteX190" fmla="*/ 1976224 w 12192000"/>
              <a:gd name="connsiteY190" fmla="*/ 2074257 h 2237474"/>
              <a:gd name="connsiteX191" fmla="*/ 1877728 w 12192000"/>
              <a:gd name="connsiteY191" fmla="*/ 2101004 h 2237474"/>
              <a:gd name="connsiteX192" fmla="*/ 1759056 w 12192000"/>
              <a:gd name="connsiteY192" fmla="*/ 2125608 h 2237474"/>
              <a:gd name="connsiteX193" fmla="*/ 1637948 w 12192000"/>
              <a:gd name="connsiteY193" fmla="*/ 2172597 h 2237474"/>
              <a:gd name="connsiteX194" fmla="*/ 1434549 w 12192000"/>
              <a:gd name="connsiteY194" fmla="*/ 2234522 h 2237474"/>
              <a:gd name="connsiteX195" fmla="*/ 1398481 w 12192000"/>
              <a:gd name="connsiteY195" fmla="*/ 2237074 h 2237474"/>
              <a:gd name="connsiteX196" fmla="*/ 1398407 w 12192000"/>
              <a:gd name="connsiteY196" fmla="*/ 2237095 h 2237474"/>
              <a:gd name="connsiteX197" fmla="*/ 1370962 w 12192000"/>
              <a:gd name="connsiteY197" fmla="*/ 2237474 h 2237474"/>
              <a:gd name="connsiteX198" fmla="*/ 1356367 w 12192000"/>
              <a:gd name="connsiteY198" fmla="*/ 2235089 h 2237474"/>
              <a:gd name="connsiteX199" fmla="*/ 1324828 w 12192000"/>
              <a:gd name="connsiteY199" fmla="*/ 2231968 h 2237474"/>
              <a:gd name="connsiteX200" fmla="*/ 1297744 w 12192000"/>
              <a:gd name="connsiteY200" fmla="*/ 2235849 h 2237474"/>
              <a:gd name="connsiteX201" fmla="*/ 1286236 w 12192000"/>
              <a:gd name="connsiteY201" fmla="*/ 2233135 h 2237474"/>
              <a:gd name="connsiteX202" fmla="*/ 1283504 w 12192000"/>
              <a:gd name="connsiteY202" fmla="*/ 2233797 h 2237474"/>
              <a:gd name="connsiteX203" fmla="*/ 1279765 w 12192000"/>
              <a:gd name="connsiteY203" fmla="*/ 2229639 h 2237474"/>
              <a:gd name="connsiteX204" fmla="*/ 1195347 w 12192000"/>
              <a:gd name="connsiteY204" fmla="*/ 2212354 h 2237474"/>
              <a:gd name="connsiteX205" fmla="*/ 970251 w 12192000"/>
              <a:gd name="connsiteY205" fmla="*/ 2221029 h 2237474"/>
              <a:gd name="connsiteX206" fmla="*/ 812914 w 12192000"/>
              <a:gd name="connsiteY206" fmla="*/ 2202752 h 2237474"/>
              <a:gd name="connsiteX207" fmla="*/ 800195 w 12192000"/>
              <a:gd name="connsiteY207" fmla="*/ 2209407 h 2237474"/>
              <a:gd name="connsiteX208" fmla="*/ 784978 w 12192000"/>
              <a:gd name="connsiteY208" fmla="*/ 2212360 h 2237474"/>
              <a:gd name="connsiteX209" fmla="*/ 681987 w 12192000"/>
              <a:gd name="connsiteY209" fmla="*/ 2216757 h 2237474"/>
              <a:gd name="connsiteX210" fmla="*/ 669923 w 12192000"/>
              <a:gd name="connsiteY210" fmla="*/ 2211682 h 2237474"/>
              <a:gd name="connsiteX211" fmla="*/ 648680 w 12192000"/>
              <a:gd name="connsiteY211" fmla="*/ 2206229 h 2237474"/>
              <a:gd name="connsiteX212" fmla="*/ 597225 w 12192000"/>
              <a:gd name="connsiteY212" fmla="*/ 2180999 h 2237474"/>
              <a:gd name="connsiteX213" fmla="*/ 558449 w 12192000"/>
              <a:gd name="connsiteY213" fmla="*/ 2182346 h 2237474"/>
              <a:gd name="connsiteX214" fmla="*/ 550517 w 12192000"/>
              <a:gd name="connsiteY214" fmla="*/ 2182060 h 2237474"/>
              <a:gd name="connsiteX215" fmla="*/ 550309 w 12192000"/>
              <a:gd name="connsiteY215" fmla="*/ 2181825 h 2237474"/>
              <a:gd name="connsiteX216" fmla="*/ 541836 w 12192000"/>
              <a:gd name="connsiteY216" fmla="*/ 2181063 h 2237474"/>
              <a:gd name="connsiteX217" fmla="*/ 536057 w 12192000"/>
              <a:gd name="connsiteY217" fmla="*/ 2181537 h 2237474"/>
              <a:gd name="connsiteX218" fmla="*/ 520671 w 12192000"/>
              <a:gd name="connsiteY218" fmla="*/ 2180980 h 2237474"/>
              <a:gd name="connsiteX219" fmla="*/ 515024 w 12192000"/>
              <a:gd name="connsiteY219" fmla="*/ 2179258 h 2237474"/>
              <a:gd name="connsiteX220" fmla="*/ 512278 w 12192000"/>
              <a:gd name="connsiteY220" fmla="*/ 2176369 h 2237474"/>
              <a:gd name="connsiteX221" fmla="*/ 480419 w 12192000"/>
              <a:gd name="connsiteY221" fmla="*/ 2167807 h 2237474"/>
              <a:gd name="connsiteX222" fmla="*/ 413835 w 12192000"/>
              <a:gd name="connsiteY222" fmla="*/ 2156783 h 2237474"/>
              <a:gd name="connsiteX223" fmla="*/ 376513 w 12192000"/>
              <a:gd name="connsiteY223" fmla="*/ 2154014 h 2237474"/>
              <a:gd name="connsiteX224" fmla="*/ 273386 w 12192000"/>
              <a:gd name="connsiteY224" fmla="*/ 2142551 h 2237474"/>
              <a:gd name="connsiteX225" fmla="*/ 169207 w 12192000"/>
              <a:gd name="connsiteY225" fmla="*/ 2128100 h 2237474"/>
              <a:gd name="connsiteX226" fmla="*/ 93149 w 12192000"/>
              <a:gd name="connsiteY226" fmla="*/ 2105324 h 2237474"/>
              <a:gd name="connsiteX227" fmla="*/ 88109 w 12192000"/>
              <a:gd name="connsiteY227" fmla="*/ 2106704 h 2237474"/>
              <a:gd name="connsiteX228" fmla="*/ 80022 w 12192000"/>
              <a:gd name="connsiteY228" fmla="*/ 2107254 h 2237474"/>
              <a:gd name="connsiteX229" fmla="*/ 79717 w 12192000"/>
              <a:gd name="connsiteY229" fmla="*/ 2107046 h 2237474"/>
              <a:gd name="connsiteX230" fmla="*/ 72352 w 12192000"/>
              <a:gd name="connsiteY230" fmla="*/ 2107991 h 2237474"/>
              <a:gd name="connsiteX231" fmla="*/ 37645 w 12192000"/>
              <a:gd name="connsiteY231" fmla="*/ 2115401 h 2237474"/>
              <a:gd name="connsiteX232" fmla="*/ 4572 w 12192000"/>
              <a:gd name="connsiteY232" fmla="*/ 2111091 h 2237474"/>
              <a:gd name="connsiteX233" fmla="*/ 0 w 12192000"/>
              <a:gd name="connsiteY233" fmla="*/ 2110468 h 2237474"/>
              <a:gd name="connsiteX234" fmla="*/ 0 w 12192000"/>
              <a:gd name="connsiteY234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154948 w 12192000"/>
              <a:gd name="connsiteY4" fmla="*/ 762731 h 2237474"/>
              <a:gd name="connsiteX5" fmla="*/ 12047364 w 12192000"/>
              <a:gd name="connsiteY5" fmla="*/ 749662 h 2237474"/>
              <a:gd name="connsiteX6" fmla="*/ 11890686 w 12192000"/>
              <a:gd name="connsiteY6" fmla="*/ 732766 h 2237474"/>
              <a:gd name="connsiteX7" fmla="*/ 11782413 w 12192000"/>
              <a:gd name="connsiteY7" fmla="*/ 769868 h 2237474"/>
              <a:gd name="connsiteX8" fmla="*/ 11649954 w 12192000"/>
              <a:gd name="connsiteY8" fmla="*/ 749628 h 2237474"/>
              <a:gd name="connsiteX9" fmla="*/ 11560424 w 12192000"/>
              <a:gd name="connsiteY9" fmla="*/ 748017 h 2237474"/>
              <a:gd name="connsiteX10" fmla="*/ 11358455 w 12192000"/>
              <a:gd name="connsiteY10" fmla="*/ 747593 h 2237474"/>
              <a:gd name="connsiteX11" fmla="*/ 11165209 w 12192000"/>
              <a:gd name="connsiteY11" fmla="*/ 748852 h 2237474"/>
              <a:gd name="connsiteX12" fmla="*/ 11058755 w 12192000"/>
              <a:gd name="connsiteY12" fmla="*/ 749617 h 2237474"/>
              <a:gd name="connsiteX13" fmla="*/ 10884013 w 12192000"/>
              <a:gd name="connsiteY13" fmla="*/ 760728 h 2237474"/>
              <a:gd name="connsiteX14" fmla="*/ 10834688 w 12192000"/>
              <a:gd name="connsiteY14" fmla="*/ 757726 h 2237474"/>
              <a:gd name="connsiteX15" fmla="*/ 10805004 w 12192000"/>
              <a:gd name="connsiteY15" fmla="*/ 757573 h 2237474"/>
              <a:gd name="connsiteX16" fmla="*/ 10739478 w 12192000"/>
              <a:gd name="connsiteY16" fmla="*/ 776841 h 2237474"/>
              <a:gd name="connsiteX17" fmla="*/ 10458762 w 12192000"/>
              <a:gd name="connsiteY17" fmla="*/ 755400 h 2237474"/>
              <a:gd name="connsiteX18" fmla="*/ 10246919 w 12192000"/>
              <a:gd name="connsiteY18" fmla="*/ 769960 h 2237474"/>
              <a:gd name="connsiteX19" fmla="*/ 10167995 w 12192000"/>
              <a:gd name="connsiteY19" fmla="*/ 760843 h 2237474"/>
              <a:gd name="connsiteX20" fmla="*/ 9997044 w 12192000"/>
              <a:gd name="connsiteY20" fmla="*/ 780129 h 2237474"/>
              <a:gd name="connsiteX21" fmla="*/ 9943887 w 12192000"/>
              <a:gd name="connsiteY21" fmla="*/ 804141 h 2237474"/>
              <a:gd name="connsiteX22" fmla="*/ 9918248 w 12192000"/>
              <a:gd name="connsiteY22" fmla="*/ 816628 h 2237474"/>
              <a:gd name="connsiteX23" fmla="*/ 9836148 w 12192000"/>
              <a:gd name="connsiteY23" fmla="*/ 858312 h 2237474"/>
              <a:gd name="connsiteX24" fmla="*/ 9823800 w 12192000"/>
              <a:gd name="connsiteY24" fmla="*/ 866604 h 2237474"/>
              <a:gd name="connsiteX25" fmla="*/ 9794684 w 12192000"/>
              <a:gd name="connsiteY25" fmla="*/ 864509 h 2237474"/>
              <a:gd name="connsiteX26" fmla="*/ 9778288 w 12192000"/>
              <a:gd name="connsiteY26" fmla="*/ 854362 h 2237474"/>
              <a:gd name="connsiteX27" fmla="*/ 9773886 w 12192000"/>
              <a:gd name="connsiteY27" fmla="*/ 857543 h 2237474"/>
              <a:gd name="connsiteX28" fmla="*/ 9761459 w 12192000"/>
              <a:gd name="connsiteY28" fmla="*/ 862394 h 2237474"/>
              <a:gd name="connsiteX29" fmla="*/ 9705768 w 12192000"/>
              <a:gd name="connsiteY29" fmla="*/ 894610 h 2237474"/>
              <a:gd name="connsiteX30" fmla="*/ 9683005 w 12192000"/>
              <a:gd name="connsiteY30" fmla="*/ 894128 h 2237474"/>
              <a:gd name="connsiteX31" fmla="*/ 9594438 w 12192000"/>
              <a:gd name="connsiteY31" fmla="*/ 919051 h 2237474"/>
              <a:gd name="connsiteX32" fmla="*/ 9577033 w 12192000"/>
              <a:gd name="connsiteY32" fmla="*/ 922857 h 2237474"/>
              <a:gd name="connsiteX33" fmla="*/ 9544189 w 12192000"/>
              <a:gd name="connsiteY33" fmla="*/ 938966 h 2237474"/>
              <a:gd name="connsiteX34" fmla="*/ 9534048 w 12192000"/>
              <a:gd name="connsiteY34" fmla="*/ 940158 h 2237474"/>
              <a:gd name="connsiteX35" fmla="*/ 9500499 w 12192000"/>
              <a:gd name="connsiteY35" fmla="*/ 954680 h 2237474"/>
              <a:gd name="connsiteX36" fmla="*/ 9428195 w 12192000"/>
              <a:gd name="connsiteY36" fmla="*/ 986225 h 2237474"/>
              <a:gd name="connsiteX37" fmla="*/ 9410017 w 12192000"/>
              <a:gd name="connsiteY37" fmla="*/ 993931 h 2237474"/>
              <a:gd name="connsiteX38" fmla="*/ 9392919 w 12192000"/>
              <a:gd name="connsiteY38" fmla="*/ 994656 h 2237474"/>
              <a:gd name="connsiteX39" fmla="*/ 9301293 w 12192000"/>
              <a:gd name="connsiteY39" fmla="*/ 1011593 h 2237474"/>
              <a:gd name="connsiteX40" fmla="*/ 9278619 w 12192000"/>
              <a:gd name="connsiteY40" fmla="*/ 1011878 h 2237474"/>
              <a:gd name="connsiteX41" fmla="*/ 9268019 w 12192000"/>
              <a:gd name="connsiteY41" fmla="*/ 1007442 h 2237474"/>
              <a:gd name="connsiteX42" fmla="*/ 9234662 w 12192000"/>
              <a:gd name="connsiteY42" fmla="*/ 1023056 h 2237474"/>
              <a:gd name="connsiteX43" fmla="*/ 9181033 w 12192000"/>
              <a:gd name="connsiteY43" fmla="*/ 1037921 h 2237474"/>
              <a:gd name="connsiteX44" fmla="*/ 9155969 w 12192000"/>
              <a:gd name="connsiteY44" fmla="*/ 1046804 h 2237474"/>
              <a:gd name="connsiteX45" fmla="*/ 9133985 w 12192000"/>
              <a:gd name="connsiteY45" fmla="*/ 1046450 h 2237474"/>
              <a:gd name="connsiteX46" fmla="*/ 9012987 w 12192000"/>
              <a:gd name="connsiteY46" fmla="*/ 1061986 h 2237474"/>
              <a:gd name="connsiteX47" fmla="*/ 8968445 w 12192000"/>
              <a:gd name="connsiteY47" fmla="*/ 1052169 h 2237474"/>
              <a:gd name="connsiteX48" fmla="*/ 8958984 w 12192000"/>
              <a:gd name="connsiteY48" fmla="*/ 1057212 h 2237474"/>
              <a:gd name="connsiteX49" fmla="*/ 8886001 w 12192000"/>
              <a:gd name="connsiteY49" fmla="*/ 1067468 h 2237474"/>
              <a:gd name="connsiteX50" fmla="*/ 8838610 w 12192000"/>
              <a:gd name="connsiteY50" fmla="*/ 1075091 h 2237474"/>
              <a:gd name="connsiteX51" fmla="*/ 8750383 w 12192000"/>
              <a:gd name="connsiteY51" fmla="*/ 1097387 h 2237474"/>
              <a:gd name="connsiteX52" fmla="*/ 8697365 w 12192000"/>
              <a:gd name="connsiteY52" fmla="*/ 1105869 h 2237474"/>
              <a:gd name="connsiteX53" fmla="*/ 8665605 w 12192000"/>
              <a:gd name="connsiteY53" fmla="*/ 1110791 h 2237474"/>
              <a:gd name="connsiteX54" fmla="*/ 8584946 w 12192000"/>
              <a:gd name="connsiteY54" fmla="*/ 1135226 h 2237474"/>
              <a:gd name="connsiteX55" fmla="*/ 8460755 w 12192000"/>
              <a:gd name="connsiteY55" fmla="*/ 1203427 h 2237474"/>
              <a:gd name="connsiteX56" fmla="*/ 8419755 w 12192000"/>
              <a:gd name="connsiteY56" fmla="*/ 1216260 h 2237474"/>
              <a:gd name="connsiteX57" fmla="*/ 8411626 w 12192000"/>
              <a:gd name="connsiteY57" fmla="*/ 1214397 h 2237474"/>
              <a:gd name="connsiteX58" fmla="*/ 8363469 w 12192000"/>
              <a:gd name="connsiteY58" fmla="*/ 1246658 h 2237474"/>
              <a:gd name="connsiteX59" fmla="*/ 8275497 w 12192000"/>
              <a:gd name="connsiteY59" fmla="*/ 1264396 h 2237474"/>
              <a:gd name="connsiteX60" fmla="*/ 8206287 w 12192000"/>
              <a:gd name="connsiteY60" fmla="*/ 1273060 h 2237474"/>
              <a:gd name="connsiteX61" fmla="*/ 8168705 w 12192000"/>
              <a:gd name="connsiteY61" fmla="*/ 1279956 h 2237474"/>
              <a:gd name="connsiteX62" fmla="*/ 8139997 w 12192000"/>
              <a:gd name="connsiteY62" fmla="*/ 1282713 h 2237474"/>
              <a:gd name="connsiteX63" fmla="*/ 8074238 w 12192000"/>
              <a:gd name="connsiteY63" fmla="*/ 1301895 h 2237474"/>
              <a:gd name="connsiteX64" fmla="*/ 7968292 w 12192000"/>
              <a:gd name="connsiteY64" fmla="*/ 1338779 h 2237474"/>
              <a:gd name="connsiteX65" fmla="*/ 7945122 w 12192000"/>
              <a:gd name="connsiteY65" fmla="*/ 1345477 h 2237474"/>
              <a:gd name="connsiteX66" fmla="*/ 7922771 w 12192000"/>
              <a:gd name="connsiteY66" fmla="*/ 1346645 h 2237474"/>
              <a:gd name="connsiteX67" fmla="*/ 7915461 w 12192000"/>
              <a:gd name="connsiteY67" fmla="*/ 1342919 h 2237474"/>
              <a:gd name="connsiteX68" fmla="*/ 7902328 w 12192000"/>
              <a:gd name="connsiteY68" fmla="*/ 1345865 h 2237474"/>
              <a:gd name="connsiteX69" fmla="*/ 7898322 w 12192000"/>
              <a:gd name="connsiteY69" fmla="*/ 1345689 h 2237474"/>
              <a:gd name="connsiteX70" fmla="*/ 7875879 w 12192000"/>
              <a:gd name="connsiteY70" fmla="*/ 1345646 h 2237474"/>
              <a:gd name="connsiteX71" fmla="*/ 7840612 w 12192000"/>
              <a:gd name="connsiteY71" fmla="*/ 1369373 h 2237474"/>
              <a:gd name="connsiteX72" fmla="*/ 7786819 w 12192000"/>
              <a:gd name="connsiteY72" fmla="*/ 1378970 h 2237474"/>
              <a:gd name="connsiteX73" fmla="*/ 7548172 w 12192000"/>
              <a:gd name="connsiteY73" fmla="*/ 1417460 h 2237474"/>
              <a:gd name="connsiteX74" fmla="*/ 7483437 w 12192000"/>
              <a:gd name="connsiteY74" fmla="*/ 1478152 h 2237474"/>
              <a:gd name="connsiteX75" fmla="*/ 7377870 w 12192000"/>
              <a:gd name="connsiteY75" fmla="*/ 1523319 h 2237474"/>
              <a:gd name="connsiteX76" fmla="*/ 7230737 w 12192000"/>
              <a:gd name="connsiteY76" fmla="*/ 1562633 h 2237474"/>
              <a:gd name="connsiteX77" fmla="*/ 7224458 w 12192000"/>
              <a:gd name="connsiteY77" fmla="*/ 1573008 h 2237474"/>
              <a:gd name="connsiteX78" fmla="*/ 7213486 w 12192000"/>
              <a:gd name="connsiteY78" fmla="*/ 1580987 h 2237474"/>
              <a:gd name="connsiteX79" fmla="*/ 7210972 w 12192000"/>
              <a:gd name="connsiteY79" fmla="*/ 1580856 h 2237474"/>
              <a:gd name="connsiteX80" fmla="*/ 7183121 w 12192000"/>
              <a:gd name="connsiteY80" fmla="*/ 1595162 h 2237474"/>
              <a:gd name="connsiteX81" fmla="*/ 7164601 w 12192000"/>
              <a:gd name="connsiteY81" fmla="*/ 1606490 h 2237474"/>
              <a:gd name="connsiteX82" fmla="*/ 7159286 w 12192000"/>
              <a:gd name="connsiteY82" fmla="*/ 1606850 h 2237474"/>
              <a:gd name="connsiteX83" fmla="*/ 7114651 w 12192000"/>
              <a:gd name="connsiteY83" fmla="*/ 1620959 h 2237474"/>
              <a:gd name="connsiteX84" fmla="*/ 7092727 w 12192000"/>
              <a:gd name="connsiteY84" fmla="*/ 1623628 h 2237474"/>
              <a:gd name="connsiteX85" fmla="*/ 7031309 w 12192000"/>
              <a:gd name="connsiteY85" fmla="*/ 1619451 h 2237474"/>
              <a:gd name="connsiteX86" fmla="*/ 6999084 w 12192000"/>
              <a:gd name="connsiteY86" fmla="*/ 1634317 h 2237474"/>
              <a:gd name="connsiteX87" fmla="*/ 6992107 w 12192000"/>
              <a:gd name="connsiteY87" fmla="*/ 1636860 h 2237474"/>
              <a:gd name="connsiteX88" fmla="*/ 6991765 w 12192000"/>
              <a:gd name="connsiteY88" fmla="*/ 1636725 h 2237474"/>
              <a:gd name="connsiteX89" fmla="*/ 6983996 w 12192000"/>
              <a:gd name="connsiteY89" fmla="*/ 1639040 h 2237474"/>
              <a:gd name="connsiteX90" fmla="*/ 6979383 w 12192000"/>
              <a:gd name="connsiteY90" fmla="*/ 1641496 h 2237474"/>
              <a:gd name="connsiteX91" fmla="*/ 6900177 w 12192000"/>
              <a:gd name="connsiteY91" fmla="*/ 1636016 h 2237474"/>
              <a:gd name="connsiteX92" fmla="*/ 6795372 w 12192000"/>
              <a:gd name="connsiteY92" fmla="*/ 1644845 h 2237474"/>
              <a:gd name="connsiteX93" fmla="*/ 6692251 w 12192000"/>
              <a:gd name="connsiteY93" fmla="*/ 1656357 h 2237474"/>
              <a:gd name="connsiteX94" fmla="*/ 6655235 w 12192000"/>
              <a:gd name="connsiteY94" fmla="*/ 1661869 h 2237474"/>
              <a:gd name="connsiteX95" fmla="*/ 6587857 w 12192000"/>
              <a:gd name="connsiteY95" fmla="*/ 1665769 h 2237474"/>
              <a:gd name="connsiteX96" fmla="*/ 6554894 w 12192000"/>
              <a:gd name="connsiteY96" fmla="*/ 1664428 h 2237474"/>
              <a:gd name="connsiteX97" fmla="*/ 6551579 w 12192000"/>
              <a:gd name="connsiteY97" fmla="*/ 1662213 h 2237474"/>
              <a:gd name="connsiteX98" fmla="*/ 6545693 w 12192000"/>
              <a:gd name="connsiteY98" fmla="*/ 1661776 h 2237474"/>
              <a:gd name="connsiteX99" fmla="*/ 6530561 w 12192000"/>
              <a:gd name="connsiteY99" fmla="*/ 1664619 h 2237474"/>
              <a:gd name="connsiteX100" fmla="*/ 6516595 w 12192000"/>
              <a:gd name="connsiteY100" fmla="*/ 1667475 h 2237474"/>
              <a:gd name="connsiteX101" fmla="*/ 6508541 w 12192000"/>
              <a:gd name="connsiteY101" fmla="*/ 1668757 h 2237474"/>
              <a:gd name="connsiteX102" fmla="*/ 6471012 w 12192000"/>
              <a:gd name="connsiteY102" fmla="*/ 1678604 h 2237474"/>
              <a:gd name="connsiteX103" fmla="*/ 6415265 w 12192000"/>
              <a:gd name="connsiteY103" fmla="*/ 1665317 h 2237474"/>
              <a:gd name="connsiteX104" fmla="*/ 6364035 w 12192000"/>
              <a:gd name="connsiteY104" fmla="*/ 1667683 h 2237474"/>
              <a:gd name="connsiteX105" fmla="*/ 6280959 w 12192000"/>
              <a:gd name="connsiteY105" fmla="*/ 1689329 h 2237474"/>
              <a:gd name="connsiteX106" fmla="*/ 6243319 w 12192000"/>
              <a:gd name="connsiteY106" fmla="*/ 1695560 h 2237474"/>
              <a:gd name="connsiteX107" fmla="*/ 6098321 w 12192000"/>
              <a:gd name="connsiteY107" fmla="*/ 1721646 h 2237474"/>
              <a:gd name="connsiteX108" fmla="*/ 5880652 w 12192000"/>
              <a:gd name="connsiteY108" fmla="*/ 1779643 h 2237474"/>
              <a:gd name="connsiteX109" fmla="*/ 5785959 w 12192000"/>
              <a:gd name="connsiteY109" fmla="*/ 1775307 h 2237474"/>
              <a:gd name="connsiteX110" fmla="*/ 5643534 w 12192000"/>
              <a:gd name="connsiteY110" fmla="*/ 1802919 h 2237474"/>
              <a:gd name="connsiteX111" fmla="*/ 5518799 w 12192000"/>
              <a:gd name="connsiteY111" fmla="*/ 1818312 h 2237474"/>
              <a:gd name="connsiteX112" fmla="*/ 5505014 w 12192000"/>
              <a:gd name="connsiteY112" fmla="*/ 1819259 h 2237474"/>
              <a:gd name="connsiteX113" fmla="*/ 5453307 w 12192000"/>
              <a:gd name="connsiteY113" fmla="*/ 1815450 h 2237474"/>
              <a:gd name="connsiteX114" fmla="*/ 5364192 w 12192000"/>
              <a:gd name="connsiteY114" fmla="*/ 1826074 h 2237474"/>
              <a:gd name="connsiteX115" fmla="*/ 5350380 w 12192000"/>
              <a:gd name="connsiteY115" fmla="*/ 1830891 h 2237474"/>
              <a:gd name="connsiteX116" fmla="*/ 5259633 w 12192000"/>
              <a:gd name="connsiteY116" fmla="*/ 1837160 h 2237474"/>
              <a:gd name="connsiteX117" fmla="*/ 5197513 w 12192000"/>
              <a:gd name="connsiteY117" fmla="*/ 1844718 h 2237474"/>
              <a:gd name="connsiteX118" fmla="*/ 5184170 w 12192000"/>
              <a:gd name="connsiteY118" fmla="*/ 1849402 h 2237474"/>
              <a:gd name="connsiteX119" fmla="*/ 5168852 w 12192000"/>
              <a:gd name="connsiteY119" fmla="*/ 1844846 h 2237474"/>
              <a:gd name="connsiteX120" fmla="*/ 5164370 w 12192000"/>
              <a:gd name="connsiteY120" fmla="*/ 1840597 h 2237474"/>
              <a:gd name="connsiteX121" fmla="*/ 5114927 w 12192000"/>
              <a:gd name="connsiteY121" fmla="*/ 1847827 h 2237474"/>
              <a:gd name="connsiteX122" fmla="*/ 5108970 w 12192000"/>
              <a:gd name="connsiteY122" fmla="*/ 1847935 h 2237474"/>
              <a:gd name="connsiteX123" fmla="*/ 5067961 w 12192000"/>
              <a:gd name="connsiteY123" fmla="*/ 1845917 h 2237474"/>
              <a:gd name="connsiteX124" fmla="*/ 5007075 w 12192000"/>
              <a:gd name="connsiteY124" fmla="*/ 1838626 h 2237474"/>
              <a:gd name="connsiteX125" fmla="*/ 4944087 w 12192000"/>
              <a:gd name="connsiteY125" fmla="*/ 1823332 h 2237474"/>
              <a:gd name="connsiteX126" fmla="*/ 4907662 w 12192000"/>
              <a:gd name="connsiteY126" fmla="*/ 1816900 h 2237474"/>
              <a:gd name="connsiteX127" fmla="*/ 4882386 w 12192000"/>
              <a:gd name="connsiteY127" fmla="*/ 1809844 h 2237474"/>
              <a:gd name="connsiteX128" fmla="*/ 4811440 w 12192000"/>
              <a:gd name="connsiteY128" fmla="*/ 1804655 h 2237474"/>
              <a:gd name="connsiteX129" fmla="*/ 4691075 w 12192000"/>
              <a:gd name="connsiteY129" fmla="*/ 1801389 h 2237474"/>
              <a:gd name="connsiteX130" fmla="*/ 4611738 w 12192000"/>
              <a:gd name="connsiteY130" fmla="*/ 1776964 h 2237474"/>
              <a:gd name="connsiteX131" fmla="*/ 4560070 w 12192000"/>
              <a:gd name="connsiteY131" fmla="*/ 1785640 h 2237474"/>
              <a:gd name="connsiteX132" fmla="*/ 4536503 w 12192000"/>
              <a:gd name="connsiteY132" fmla="*/ 1785334 h 2237474"/>
              <a:gd name="connsiteX133" fmla="*/ 4513724 w 12192000"/>
              <a:gd name="connsiteY133" fmla="*/ 1791996 h 2237474"/>
              <a:gd name="connsiteX134" fmla="*/ 4459810 w 12192000"/>
              <a:gd name="connsiteY134" fmla="*/ 1797886 h 2237474"/>
              <a:gd name="connsiteX135" fmla="*/ 4379064 w 12192000"/>
              <a:gd name="connsiteY135" fmla="*/ 1817177 h 2237474"/>
              <a:gd name="connsiteX136" fmla="*/ 4319209 w 12192000"/>
              <a:gd name="connsiteY136" fmla="*/ 1834833 h 2237474"/>
              <a:gd name="connsiteX137" fmla="*/ 4290981 w 12192000"/>
              <a:gd name="connsiteY137" fmla="*/ 1839677 h 2237474"/>
              <a:gd name="connsiteX138" fmla="*/ 4285792 w 12192000"/>
              <a:gd name="connsiteY138" fmla="*/ 1836231 h 2237474"/>
              <a:gd name="connsiteX139" fmla="*/ 4238372 w 12192000"/>
              <a:gd name="connsiteY139" fmla="*/ 1851480 h 2237474"/>
              <a:gd name="connsiteX140" fmla="*/ 4232517 w 12192000"/>
              <a:gd name="connsiteY140" fmla="*/ 1852567 h 2237474"/>
              <a:gd name="connsiteX141" fmla="*/ 4191732 w 12192000"/>
              <a:gd name="connsiteY141" fmla="*/ 1857328 h 2237474"/>
              <a:gd name="connsiteX142" fmla="*/ 4065532 w 12192000"/>
              <a:gd name="connsiteY142" fmla="*/ 1855477 h 2237474"/>
              <a:gd name="connsiteX143" fmla="*/ 4028460 w 12192000"/>
              <a:gd name="connsiteY143" fmla="*/ 1855137 h 2237474"/>
              <a:gd name="connsiteX144" fmla="*/ 4002267 w 12192000"/>
              <a:gd name="connsiteY144" fmla="*/ 1852352 h 2237474"/>
              <a:gd name="connsiteX145" fmla="*/ 3931396 w 12192000"/>
              <a:gd name="connsiteY145" fmla="*/ 1858915 h 2237474"/>
              <a:gd name="connsiteX146" fmla="*/ 3812162 w 12192000"/>
              <a:gd name="connsiteY146" fmla="*/ 1875501 h 2237474"/>
              <a:gd name="connsiteX147" fmla="*/ 3729530 w 12192000"/>
              <a:gd name="connsiteY147" fmla="*/ 1864513 h 2237474"/>
              <a:gd name="connsiteX148" fmla="*/ 3680177 w 12192000"/>
              <a:gd name="connsiteY148" fmla="*/ 1881552 h 2237474"/>
              <a:gd name="connsiteX149" fmla="*/ 3567259 w 12192000"/>
              <a:gd name="connsiteY149" fmla="*/ 1893482 h 2237474"/>
              <a:gd name="connsiteX150" fmla="*/ 3405770 w 12192000"/>
              <a:gd name="connsiteY150" fmla="*/ 1904591 h 2237474"/>
              <a:gd name="connsiteX151" fmla="*/ 3280097 w 12192000"/>
              <a:gd name="connsiteY151" fmla="*/ 1919610 h 2237474"/>
              <a:gd name="connsiteX152" fmla="*/ 3123424 w 12192000"/>
              <a:gd name="connsiteY152" fmla="*/ 1952930 h 2237474"/>
              <a:gd name="connsiteX153" fmla="*/ 3009910 w 12192000"/>
              <a:gd name="connsiteY153" fmla="*/ 1957866 h 2237474"/>
              <a:gd name="connsiteX154" fmla="*/ 2995934 w 12192000"/>
              <a:gd name="connsiteY154" fmla="*/ 1967085 h 2237474"/>
              <a:gd name="connsiteX155" fmla="*/ 2980071 w 12192000"/>
              <a:gd name="connsiteY155" fmla="*/ 1972988 h 2237474"/>
              <a:gd name="connsiteX156" fmla="*/ 2978094 w 12192000"/>
              <a:gd name="connsiteY156" fmla="*/ 1972369 h 2237474"/>
              <a:gd name="connsiteX157" fmla="*/ 2942858 w 12192000"/>
              <a:gd name="connsiteY157" fmla="*/ 1981367 h 2237474"/>
              <a:gd name="connsiteX158" fmla="*/ 2875436 w 12192000"/>
              <a:gd name="connsiteY158" fmla="*/ 1996977 h 2237474"/>
              <a:gd name="connsiteX159" fmla="*/ 2874892 w 12192000"/>
              <a:gd name="connsiteY159" fmla="*/ 1996085 h 2237474"/>
              <a:gd name="connsiteX160" fmla="*/ 2864145 w 12192000"/>
              <a:gd name="connsiteY160" fmla="*/ 1994061 h 2237474"/>
              <a:gd name="connsiteX161" fmla="*/ 2843662 w 12192000"/>
              <a:gd name="connsiteY161" fmla="*/ 1992498 h 2237474"/>
              <a:gd name="connsiteX162" fmla="*/ 2796128 w 12192000"/>
              <a:gd name="connsiteY162" fmla="*/ 1976403 h 2237474"/>
              <a:gd name="connsiteX163" fmla="*/ 2756784 w 12192000"/>
              <a:gd name="connsiteY163" fmla="*/ 1985116 h 2237474"/>
              <a:gd name="connsiteX164" fmla="*/ 2748833 w 12192000"/>
              <a:gd name="connsiteY164" fmla="*/ 1986323 h 2237474"/>
              <a:gd name="connsiteX165" fmla="*/ 2748661 w 12192000"/>
              <a:gd name="connsiteY165" fmla="*/ 1986122 h 2237474"/>
              <a:gd name="connsiteX166" fmla="*/ 2740251 w 12192000"/>
              <a:gd name="connsiteY166" fmla="*/ 1986946 h 2237474"/>
              <a:gd name="connsiteX167" fmla="*/ 2718916 w 12192000"/>
              <a:gd name="connsiteY167" fmla="*/ 1990867 h 2237474"/>
              <a:gd name="connsiteX168" fmla="*/ 2713522 w 12192000"/>
              <a:gd name="connsiteY168" fmla="*/ 1990173 h 2237474"/>
              <a:gd name="connsiteX169" fmla="*/ 2680597 w 12192000"/>
              <a:gd name="connsiteY169" fmla="*/ 1984996 h 2237474"/>
              <a:gd name="connsiteX170" fmla="*/ 2578178 w 12192000"/>
              <a:gd name="connsiteY170" fmla="*/ 1990531 h 2237474"/>
              <a:gd name="connsiteX171" fmla="*/ 2476147 w 12192000"/>
              <a:gd name="connsiteY171" fmla="*/ 1998305 h 2237474"/>
              <a:gd name="connsiteX172" fmla="*/ 2373568 w 12192000"/>
              <a:gd name="connsiteY172" fmla="*/ 2003219 h 2237474"/>
              <a:gd name="connsiteX173" fmla="*/ 2321399 w 12192000"/>
              <a:gd name="connsiteY173" fmla="*/ 1989467 h 2237474"/>
              <a:gd name="connsiteX174" fmla="*/ 2315525 w 12192000"/>
              <a:gd name="connsiteY174" fmla="*/ 1989708 h 2237474"/>
              <a:gd name="connsiteX175" fmla="*/ 2300792 w 12192000"/>
              <a:gd name="connsiteY175" fmla="*/ 1994290 h 2237474"/>
              <a:gd name="connsiteX176" fmla="*/ 2295469 w 12192000"/>
              <a:gd name="connsiteY176" fmla="*/ 1996659 h 2237474"/>
              <a:gd name="connsiteX177" fmla="*/ 2287219 w 12192000"/>
              <a:gd name="connsiteY177" fmla="*/ 1998750 h 2237474"/>
              <a:gd name="connsiteX178" fmla="*/ 2286948 w 12192000"/>
              <a:gd name="connsiteY178" fmla="*/ 1998596 h 2237474"/>
              <a:gd name="connsiteX179" fmla="*/ 2243069 w 12192000"/>
              <a:gd name="connsiteY179" fmla="*/ 2015111 h 2237474"/>
              <a:gd name="connsiteX180" fmla="*/ 2186609 w 12192000"/>
              <a:gd name="connsiteY180" fmla="*/ 2008263 h 2237474"/>
              <a:gd name="connsiteX181" fmla="*/ 2164831 w 12192000"/>
              <a:gd name="connsiteY181" fmla="*/ 2010143 h 2237474"/>
              <a:gd name="connsiteX182" fmla="*/ 2152836 w 12192000"/>
              <a:gd name="connsiteY182" fmla="*/ 2010048 h 2237474"/>
              <a:gd name="connsiteX183" fmla="*/ 2117102 w 12192000"/>
              <a:gd name="connsiteY183" fmla="*/ 2023004 h 2237474"/>
              <a:gd name="connsiteX184" fmla="*/ 2111935 w 12192000"/>
              <a:gd name="connsiteY184" fmla="*/ 2023163 h 2237474"/>
              <a:gd name="connsiteX185" fmla="*/ 2089991 w 12192000"/>
              <a:gd name="connsiteY185" fmla="*/ 2034193 h 2237474"/>
              <a:gd name="connsiteX186" fmla="*/ 2058061 w 12192000"/>
              <a:gd name="connsiteY186" fmla="*/ 2047942 h 2237474"/>
              <a:gd name="connsiteX187" fmla="*/ 2055737 w 12192000"/>
              <a:gd name="connsiteY187" fmla="*/ 2047704 h 2237474"/>
              <a:gd name="connsiteX188" fmla="*/ 2042244 w 12192000"/>
              <a:gd name="connsiteY188" fmla="*/ 2055560 h 2237474"/>
              <a:gd name="connsiteX189" fmla="*/ 1976224 w 12192000"/>
              <a:gd name="connsiteY189" fmla="*/ 2074257 h 2237474"/>
              <a:gd name="connsiteX190" fmla="*/ 1877728 w 12192000"/>
              <a:gd name="connsiteY190" fmla="*/ 2101004 h 2237474"/>
              <a:gd name="connsiteX191" fmla="*/ 1759056 w 12192000"/>
              <a:gd name="connsiteY191" fmla="*/ 2125608 h 2237474"/>
              <a:gd name="connsiteX192" fmla="*/ 1637948 w 12192000"/>
              <a:gd name="connsiteY192" fmla="*/ 2172597 h 2237474"/>
              <a:gd name="connsiteX193" fmla="*/ 1434549 w 12192000"/>
              <a:gd name="connsiteY193" fmla="*/ 2234522 h 2237474"/>
              <a:gd name="connsiteX194" fmla="*/ 1398481 w 12192000"/>
              <a:gd name="connsiteY194" fmla="*/ 2237074 h 2237474"/>
              <a:gd name="connsiteX195" fmla="*/ 1398407 w 12192000"/>
              <a:gd name="connsiteY195" fmla="*/ 2237095 h 2237474"/>
              <a:gd name="connsiteX196" fmla="*/ 1370962 w 12192000"/>
              <a:gd name="connsiteY196" fmla="*/ 2237474 h 2237474"/>
              <a:gd name="connsiteX197" fmla="*/ 1356367 w 12192000"/>
              <a:gd name="connsiteY197" fmla="*/ 2235089 h 2237474"/>
              <a:gd name="connsiteX198" fmla="*/ 1324828 w 12192000"/>
              <a:gd name="connsiteY198" fmla="*/ 2231968 h 2237474"/>
              <a:gd name="connsiteX199" fmla="*/ 1297744 w 12192000"/>
              <a:gd name="connsiteY199" fmla="*/ 2235849 h 2237474"/>
              <a:gd name="connsiteX200" fmla="*/ 1286236 w 12192000"/>
              <a:gd name="connsiteY200" fmla="*/ 2233135 h 2237474"/>
              <a:gd name="connsiteX201" fmla="*/ 1283504 w 12192000"/>
              <a:gd name="connsiteY201" fmla="*/ 2233797 h 2237474"/>
              <a:gd name="connsiteX202" fmla="*/ 1279765 w 12192000"/>
              <a:gd name="connsiteY202" fmla="*/ 2229639 h 2237474"/>
              <a:gd name="connsiteX203" fmla="*/ 1195347 w 12192000"/>
              <a:gd name="connsiteY203" fmla="*/ 2212354 h 2237474"/>
              <a:gd name="connsiteX204" fmla="*/ 970251 w 12192000"/>
              <a:gd name="connsiteY204" fmla="*/ 2221029 h 2237474"/>
              <a:gd name="connsiteX205" fmla="*/ 812914 w 12192000"/>
              <a:gd name="connsiteY205" fmla="*/ 2202752 h 2237474"/>
              <a:gd name="connsiteX206" fmla="*/ 800195 w 12192000"/>
              <a:gd name="connsiteY206" fmla="*/ 2209407 h 2237474"/>
              <a:gd name="connsiteX207" fmla="*/ 784978 w 12192000"/>
              <a:gd name="connsiteY207" fmla="*/ 2212360 h 2237474"/>
              <a:gd name="connsiteX208" fmla="*/ 681987 w 12192000"/>
              <a:gd name="connsiteY208" fmla="*/ 2216757 h 2237474"/>
              <a:gd name="connsiteX209" fmla="*/ 669923 w 12192000"/>
              <a:gd name="connsiteY209" fmla="*/ 2211682 h 2237474"/>
              <a:gd name="connsiteX210" fmla="*/ 648680 w 12192000"/>
              <a:gd name="connsiteY210" fmla="*/ 2206229 h 2237474"/>
              <a:gd name="connsiteX211" fmla="*/ 597225 w 12192000"/>
              <a:gd name="connsiteY211" fmla="*/ 2180999 h 2237474"/>
              <a:gd name="connsiteX212" fmla="*/ 558449 w 12192000"/>
              <a:gd name="connsiteY212" fmla="*/ 2182346 h 2237474"/>
              <a:gd name="connsiteX213" fmla="*/ 550517 w 12192000"/>
              <a:gd name="connsiteY213" fmla="*/ 2182060 h 2237474"/>
              <a:gd name="connsiteX214" fmla="*/ 550309 w 12192000"/>
              <a:gd name="connsiteY214" fmla="*/ 2181825 h 2237474"/>
              <a:gd name="connsiteX215" fmla="*/ 541836 w 12192000"/>
              <a:gd name="connsiteY215" fmla="*/ 2181063 h 2237474"/>
              <a:gd name="connsiteX216" fmla="*/ 536057 w 12192000"/>
              <a:gd name="connsiteY216" fmla="*/ 2181537 h 2237474"/>
              <a:gd name="connsiteX217" fmla="*/ 520671 w 12192000"/>
              <a:gd name="connsiteY217" fmla="*/ 2180980 h 2237474"/>
              <a:gd name="connsiteX218" fmla="*/ 515024 w 12192000"/>
              <a:gd name="connsiteY218" fmla="*/ 2179258 h 2237474"/>
              <a:gd name="connsiteX219" fmla="*/ 512278 w 12192000"/>
              <a:gd name="connsiteY219" fmla="*/ 2176369 h 2237474"/>
              <a:gd name="connsiteX220" fmla="*/ 480419 w 12192000"/>
              <a:gd name="connsiteY220" fmla="*/ 2167807 h 2237474"/>
              <a:gd name="connsiteX221" fmla="*/ 413835 w 12192000"/>
              <a:gd name="connsiteY221" fmla="*/ 2156783 h 2237474"/>
              <a:gd name="connsiteX222" fmla="*/ 376513 w 12192000"/>
              <a:gd name="connsiteY222" fmla="*/ 2154014 h 2237474"/>
              <a:gd name="connsiteX223" fmla="*/ 273386 w 12192000"/>
              <a:gd name="connsiteY223" fmla="*/ 2142551 h 2237474"/>
              <a:gd name="connsiteX224" fmla="*/ 169207 w 12192000"/>
              <a:gd name="connsiteY224" fmla="*/ 2128100 h 2237474"/>
              <a:gd name="connsiteX225" fmla="*/ 93149 w 12192000"/>
              <a:gd name="connsiteY225" fmla="*/ 2105324 h 2237474"/>
              <a:gd name="connsiteX226" fmla="*/ 88109 w 12192000"/>
              <a:gd name="connsiteY226" fmla="*/ 2106704 h 2237474"/>
              <a:gd name="connsiteX227" fmla="*/ 80022 w 12192000"/>
              <a:gd name="connsiteY227" fmla="*/ 2107254 h 2237474"/>
              <a:gd name="connsiteX228" fmla="*/ 79717 w 12192000"/>
              <a:gd name="connsiteY228" fmla="*/ 2107046 h 2237474"/>
              <a:gd name="connsiteX229" fmla="*/ 72352 w 12192000"/>
              <a:gd name="connsiteY229" fmla="*/ 2107991 h 2237474"/>
              <a:gd name="connsiteX230" fmla="*/ 37645 w 12192000"/>
              <a:gd name="connsiteY230" fmla="*/ 2115401 h 2237474"/>
              <a:gd name="connsiteX231" fmla="*/ 4572 w 12192000"/>
              <a:gd name="connsiteY231" fmla="*/ 2111091 h 2237474"/>
              <a:gd name="connsiteX232" fmla="*/ 0 w 12192000"/>
              <a:gd name="connsiteY232" fmla="*/ 2110468 h 2237474"/>
              <a:gd name="connsiteX233" fmla="*/ 0 w 12192000"/>
              <a:gd name="connsiteY233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154948 w 12192000"/>
              <a:gd name="connsiteY4" fmla="*/ 762731 h 2237474"/>
              <a:gd name="connsiteX5" fmla="*/ 12047364 w 12192000"/>
              <a:gd name="connsiteY5" fmla="*/ 749662 h 2237474"/>
              <a:gd name="connsiteX6" fmla="*/ 11890686 w 12192000"/>
              <a:gd name="connsiteY6" fmla="*/ 732766 h 2237474"/>
              <a:gd name="connsiteX7" fmla="*/ 11782413 w 12192000"/>
              <a:gd name="connsiteY7" fmla="*/ 769868 h 2237474"/>
              <a:gd name="connsiteX8" fmla="*/ 11649954 w 12192000"/>
              <a:gd name="connsiteY8" fmla="*/ 749628 h 2237474"/>
              <a:gd name="connsiteX9" fmla="*/ 11560424 w 12192000"/>
              <a:gd name="connsiteY9" fmla="*/ 748017 h 2237474"/>
              <a:gd name="connsiteX10" fmla="*/ 11358455 w 12192000"/>
              <a:gd name="connsiteY10" fmla="*/ 747593 h 2237474"/>
              <a:gd name="connsiteX11" fmla="*/ 11165209 w 12192000"/>
              <a:gd name="connsiteY11" fmla="*/ 748852 h 2237474"/>
              <a:gd name="connsiteX12" fmla="*/ 11058755 w 12192000"/>
              <a:gd name="connsiteY12" fmla="*/ 749617 h 2237474"/>
              <a:gd name="connsiteX13" fmla="*/ 10884013 w 12192000"/>
              <a:gd name="connsiteY13" fmla="*/ 760728 h 2237474"/>
              <a:gd name="connsiteX14" fmla="*/ 10834688 w 12192000"/>
              <a:gd name="connsiteY14" fmla="*/ 757726 h 2237474"/>
              <a:gd name="connsiteX15" fmla="*/ 10805004 w 12192000"/>
              <a:gd name="connsiteY15" fmla="*/ 757573 h 2237474"/>
              <a:gd name="connsiteX16" fmla="*/ 10739478 w 12192000"/>
              <a:gd name="connsiteY16" fmla="*/ 776841 h 2237474"/>
              <a:gd name="connsiteX17" fmla="*/ 10458762 w 12192000"/>
              <a:gd name="connsiteY17" fmla="*/ 755400 h 2237474"/>
              <a:gd name="connsiteX18" fmla="*/ 10246919 w 12192000"/>
              <a:gd name="connsiteY18" fmla="*/ 769960 h 2237474"/>
              <a:gd name="connsiteX19" fmla="*/ 10167995 w 12192000"/>
              <a:gd name="connsiteY19" fmla="*/ 760843 h 2237474"/>
              <a:gd name="connsiteX20" fmla="*/ 9997044 w 12192000"/>
              <a:gd name="connsiteY20" fmla="*/ 780129 h 2237474"/>
              <a:gd name="connsiteX21" fmla="*/ 9943887 w 12192000"/>
              <a:gd name="connsiteY21" fmla="*/ 804141 h 2237474"/>
              <a:gd name="connsiteX22" fmla="*/ 9918248 w 12192000"/>
              <a:gd name="connsiteY22" fmla="*/ 816628 h 2237474"/>
              <a:gd name="connsiteX23" fmla="*/ 9836148 w 12192000"/>
              <a:gd name="connsiteY23" fmla="*/ 858312 h 2237474"/>
              <a:gd name="connsiteX24" fmla="*/ 9823800 w 12192000"/>
              <a:gd name="connsiteY24" fmla="*/ 866604 h 2237474"/>
              <a:gd name="connsiteX25" fmla="*/ 9794684 w 12192000"/>
              <a:gd name="connsiteY25" fmla="*/ 864509 h 2237474"/>
              <a:gd name="connsiteX26" fmla="*/ 9778288 w 12192000"/>
              <a:gd name="connsiteY26" fmla="*/ 854362 h 2237474"/>
              <a:gd name="connsiteX27" fmla="*/ 9773886 w 12192000"/>
              <a:gd name="connsiteY27" fmla="*/ 857543 h 2237474"/>
              <a:gd name="connsiteX28" fmla="*/ 9761459 w 12192000"/>
              <a:gd name="connsiteY28" fmla="*/ 862394 h 2237474"/>
              <a:gd name="connsiteX29" fmla="*/ 9705768 w 12192000"/>
              <a:gd name="connsiteY29" fmla="*/ 894610 h 2237474"/>
              <a:gd name="connsiteX30" fmla="*/ 9683005 w 12192000"/>
              <a:gd name="connsiteY30" fmla="*/ 894128 h 2237474"/>
              <a:gd name="connsiteX31" fmla="*/ 9594438 w 12192000"/>
              <a:gd name="connsiteY31" fmla="*/ 919051 h 2237474"/>
              <a:gd name="connsiteX32" fmla="*/ 9577033 w 12192000"/>
              <a:gd name="connsiteY32" fmla="*/ 922857 h 2237474"/>
              <a:gd name="connsiteX33" fmla="*/ 9544189 w 12192000"/>
              <a:gd name="connsiteY33" fmla="*/ 938966 h 2237474"/>
              <a:gd name="connsiteX34" fmla="*/ 9534048 w 12192000"/>
              <a:gd name="connsiteY34" fmla="*/ 940158 h 2237474"/>
              <a:gd name="connsiteX35" fmla="*/ 9500499 w 12192000"/>
              <a:gd name="connsiteY35" fmla="*/ 954680 h 2237474"/>
              <a:gd name="connsiteX36" fmla="*/ 9428195 w 12192000"/>
              <a:gd name="connsiteY36" fmla="*/ 986225 h 2237474"/>
              <a:gd name="connsiteX37" fmla="*/ 9410017 w 12192000"/>
              <a:gd name="connsiteY37" fmla="*/ 993931 h 2237474"/>
              <a:gd name="connsiteX38" fmla="*/ 9392919 w 12192000"/>
              <a:gd name="connsiteY38" fmla="*/ 994656 h 2237474"/>
              <a:gd name="connsiteX39" fmla="*/ 9301293 w 12192000"/>
              <a:gd name="connsiteY39" fmla="*/ 1011593 h 2237474"/>
              <a:gd name="connsiteX40" fmla="*/ 9278619 w 12192000"/>
              <a:gd name="connsiteY40" fmla="*/ 1011878 h 2237474"/>
              <a:gd name="connsiteX41" fmla="*/ 9268019 w 12192000"/>
              <a:gd name="connsiteY41" fmla="*/ 1007442 h 2237474"/>
              <a:gd name="connsiteX42" fmla="*/ 9234662 w 12192000"/>
              <a:gd name="connsiteY42" fmla="*/ 1023056 h 2237474"/>
              <a:gd name="connsiteX43" fmla="*/ 9181033 w 12192000"/>
              <a:gd name="connsiteY43" fmla="*/ 1037921 h 2237474"/>
              <a:gd name="connsiteX44" fmla="*/ 9155969 w 12192000"/>
              <a:gd name="connsiteY44" fmla="*/ 1046804 h 2237474"/>
              <a:gd name="connsiteX45" fmla="*/ 9133985 w 12192000"/>
              <a:gd name="connsiteY45" fmla="*/ 1046450 h 2237474"/>
              <a:gd name="connsiteX46" fmla="*/ 9012987 w 12192000"/>
              <a:gd name="connsiteY46" fmla="*/ 1061986 h 2237474"/>
              <a:gd name="connsiteX47" fmla="*/ 8968445 w 12192000"/>
              <a:gd name="connsiteY47" fmla="*/ 1052169 h 2237474"/>
              <a:gd name="connsiteX48" fmla="*/ 8958984 w 12192000"/>
              <a:gd name="connsiteY48" fmla="*/ 1057212 h 2237474"/>
              <a:gd name="connsiteX49" fmla="*/ 8886001 w 12192000"/>
              <a:gd name="connsiteY49" fmla="*/ 1067468 h 2237474"/>
              <a:gd name="connsiteX50" fmla="*/ 8838610 w 12192000"/>
              <a:gd name="connsiteY50" fmla="*/ 1075091 h 2237474"/>
              <a:gd name="connsiteX51" fmla="*/ 8750383 w 12192000"/>
              <a:gd name="connsiteY51" fmla="*/ 1097387 h 2237474"/>
              <a:gd name="connsiteX52" fmla="*/ 8697365 w 12192000"/>
              <a:gd name="connsiteY52" fmla="*/ 1105869 h 2237474"/>
              <a:gd name="connsiteX53" fmla="*/ 8665605 w 12192000"/>
              <a:gd name="connsiteY53" fmla="*/ 1110791 h 2237474"/>
              <a:gd name="connsiteX54" fmla="*/ 8584946 w 12192000"/>
              <a:gd name="connsiteY54" fmla="*/ 1135226 h 2237474"/>
              <a:gd name="connsiteX55" fmla="*/ 8460755 w 12192000"/>
              <a:gd name="connsiteY55" fmla="*/ 1203427 h 2237474"/>
              <a:gd name="connsiteX56" fmla="*/ 8419755 w 12192000"/>
              <a:gd name="connsiteY56" fmla="*/ 1216260 h 2237474"/>
              <a:gd name="connsiteX57" fmla="*/ 8411626 w 12192000"/>
              <a:gd name="connsiteY57" fmla="*/ 1214397 h 2237474"/>
              <a:gd name="connsiteX58" fmla="*/ 8363469 w 12192000"/>
              <a:gd name="connsiteY58" fmla="*/ 1246658 h 2237474"/>
              <a:gd name="connsiteX59" fmla="*/ 8275497 w 12192000"/>
              <a:gd name="connsiteY59" fmla="*/ 1264396 h 2237474"/>
              <a:gd name="connsiteX60" fmla="*/ 8206287 w 12192000"/>
              <a:gd name="connsiteY60" fmla="*/ 1273060 h 2237474"/>
              <a:gd name="connsiteX61" fmla="*/ 8168705 w 12192000"/>
              <a:gd name="connsiteY61" fmla="*/ 1279956 h 2237474"/>
              <a:gd name="connsiteX62" fmla="*/ 8139997 w 12192000"/>
              <a:gd name="connsiteY62" fmla="*/ 1282713 h 2237474"/>
              <a:gd name="connsiteX63" fmla="*/ 8074238 w 12192000"/>
              <a:gd name="connsiteY63" fmla="*/ 1301895 h 2237474"/>
              <a:gd name="connsiteX64" fmla="*/ 7968292 w 12192000"/>
              <a:gd name="connsiteY64" fmla="*/ 1338779 h 2237474"/>
              <a:gd name="connsiteX65" fmla="*/ 7945122 w 12192000"/>
              <a:gd name="connsiteY65" fmla="*/ 1345477 h 2237474"/>
              <a:gd name="connsiteX66" fmla="*/ 7922771 w 12192000"/>
              <a:gd name="connsiteY66" fmla="*/ 1346645 h 2237474"/>
              <a:gd name="connsiteX67" fmla="*/ 7915461 w 12192000"/>
              <a:gd name="connsiteY67" fmla="*/ 1342919 h 2237474"/>
              <a:gd name="connsiteX68" fmla="*/ 7902328 w 12192000"/>
              <a:gd name="connsiteY68" fmla="*/ 1345865 h 2237474"/>
              <a:gd name="connsiteX69" fmla="*/ 7898322 w 12192000"/>
              <a:gd name="connsiteY69" fmla="*/ 1345689 h 2237474"/>
              <a:gd name="connsiteX70" fmla="*/ 7875879 w 12192000"/>
              <a:gd name="connsiteY70" fmla="*/ 1345646 h 2237474"/>
              <a:gd name="connsiteX71" fmla="*/ 7840612 w 12192000"/>
              <a:gd name="connsiteY71" fmla="*/ 1369373 h 2237474"/>
              <a:gd name="connsiteX72" fmla="*/ 7786819 w 12192000"/>
              <a:gd name="connsiteY72" fmla="*/ 1378970 h 2237474"/>
              <a:gd name="connsiteX73" fmla="*/ 7548172 w 12192000"/>
              <a:gd name="connsiteY73" fmla="*/ 1417460 h 2237474"/>
              <a:gd name="connsiteX74" fmla="*/ 7483437 w 12192000"/>
              <a:gd name="connsiteY74" fmla="*/ 1478152 h 2237474"/>
              <a:gd name="connsiteX75" fmla="*/ 7377870 w 12192000"/>
              <a:gd name="connsiteY75" fmla="*/ 1523319 h 2237474"/>
              <a:gd name="connsiteX76" fmla="*/ 7230737 w 12192000"/>
              <a:gd name="connsiteY76" fmla="*/ 1562633 h 2237474"/>
              <a:gd name="connsiteX77" fmla="*/ 7224458 w 12192000"/>
              <a:gd name="connsiteY77" fmla="*/ 1573008 h 2237474"/>
              <a:gd name="connsiteX78" fmla="*/ 7213486 w 12192000"/>
              <a:gd name="connsiteY78" fmla="*/ 1580987 h 2237474"/>
              <a:gd name="connsiteX79" fmla="*/ 7210972 w 12192000"/>
              <a:gd name="connsiteY79" fmla="*/ 1580856 h 2237474"/>
              <a:gd name="connsiteX80" fmla="*/ 7183121 w 12192000"/>
              <a:gd name="connsiteY80" fmla="*/ 1595162 h 2237474"/>
              <a:gd name="connsiteX81" fmla="*/ 7164601 w 12192000"/>
              <a:gd name="connsiteY81" fmla="*/ 1606490 h 2237474"/>
              <a:gd name="connsiteX82" fmla="*/ 7159286 w 12192000"/>
              <a:gd name="connsiteY82" fmla="*/ 1606850 h 2237474"/>
              <a:gd name="connsiteX83" fmla="*/ 7114651 w 12192000"/>
              <a:gd name="connsiteY83" fmla="*/ 1620959 h 2237474"/>
              <a:gd name="connsiteX84" fmla="*/ 7092727 w 12192000"/>
              <a:gd name="connsiteY84" fmla="*/ 1623628 h 2237474"/>
              <a:gd name="connsiteX85" fmla="*/ 7031309 w 12192000"/>
              <a:gd name="connsiteY85" fmla="*/ 1619451 h 2237474"/>
              <a:gd name="connsiteX86" fmla="*/ 6999084 w 12192000"/>
              <a:gd name="connsiteY86" fmla="*/ 1634317 h 2237474"/>
              <a:gd name="connsiteX87" fmla="*/ 6992107 w 12192000"/>
              <a:gd name="connsiteY87" fmla="*/ 1636860 h 2237474"/>
              <a:gd name="connsiteX88" fmla="*/ 6991765 w 12192000"/>
              <a:gd name="connsiteY88" fmla="*/ 1636725 h 2237474"/>
              <a:gd name="connsiteX89" fmla="*/ 6983996 w 12192000"/>
              <a:gd name="connsiteY89" fmla="*/ 1639040 h 2237474"/>
              <a:gd name="connsiteX90" fmla="*/ 6979383 w 12192000"/>
              <a:gd name="connsiteY90" fmla="*/ 1641496 h 2237474"/>
              <a:gd name="connsiteX91" fmla="*/ 6900177 w 12192000"/>
              <a:gd name="connsiteY91" fmla="*/ 1636016 h 2237474"/>
              <a:gd name="connsiteX92" fmla="*/ 6795372 w 12192000"/>
              <a:gd name="connsiteY92" fmla="*/ 1644845 h 2237474"/>
              <a:gd name="connsiteX93" fmla="*/ 6692251 w 12192000"/>
              <a:gd name="connsiteY93" fmla="*/ 1656357 h 2237474"/>
              <a:gd name="connsiteX94" fmla="*/ 6655235 w 12192000"/>
              <a:gd name="connsiteY94" fmla="*/ 1661869 h 2237474"/>
              <a:gd name="connsiteX95" fmla="*/ 6587857 w 12192000"/>
              <a:gd name="connsiteY95" fmla="*/ 1665769 h 2237474"/>
              <a:gd name="connsiteX96" fmla="*/ 6554894 w 12192000"/>
              <a:gd name="connsiteY96" fmla="*/ 1664428 h 2237474"/>
              <a:gd name="connsiteX97" fmla="*/ 6551579 w 12192000"/>
              <a:gd name="connsiteY97" fmla="*/ 1662213 h 2237474"/>
              <a:gd name="connsiteX98" fmla="*/ 6545693 w 12192000"/>
              <a:gd name="connsiteY98" fmla="*/ 1661776 h 2237474"/>
              <a:gd name="connsiteX99" fmla="*/ 6516595 w 12192000"/>
              <a:gd name="connsiteY99" fmla="*/ 1667475 h 2237474"/>
              <a:gd name="connsiteX100" fmla="*/ 6508541 w 12192000"/>
              <a:gd name="connsiteY100" fmla="*/ 1668757 h 2237474"/>
              <a:gd name="connsiteX101" fmla="*/ 6471012 w 12192000"/>
              <a:gd name="connsiteY101" fmla="*/ 1678604 h 2237474"/>
              <a:gd name="connsiteX102" fmla="*/ 6415265 w 12192000"/>
              <a:gd name="connsiteY102" fmla="*/ 1665317 h 2237474"/>
              <a:gd name="connsiteX103" fmla="*/ 6364035 w 12192000"/>
              <a:gd name="connsiteY103" fmla="*/ 1667683 h 2237474"/>
              <a:gd name="connsiteX104" fmla="*/ 6280959 w 12192000"/>
              <a:gd name="connsiteY104" fmla="*/ 1689329 h 2237474"/>
              <a:gd name="connsiteX105" fmla="*/ 6243319 w 12192000"/>
              <a:gd name="connsiteY105" fmla="*/ 1695560 h 2237474"/>
              <a:gd name="connsiteX106" fmla="*/ 6098321 w 12192000"/>
              <a:gd name="connsiteY106" fmla="*/ 1721646 h 2237474"/>
              <a:gd name="connsiteX107" fmla="*/ 5880652 w 12192000"/>
              <a:gd name="connsiteY107" fmla="*/ 1779643 h 2237474"/>
              <a:gd name="connsiteX108" fmla="*/ 5785959 w 12192000"/>
              <a:gd name="connsiteY108" fmla="*/ 1775307 h 2237474"/>
              <a:gd name="connsiteX109" fmla="*/ 5643534 w 12192000"/>
              <a:gd name="connsiteY109" fmla="*/ 1802919 h 2237474"/>
              <a:gd name="connsiteX110" fmla="*/ 5518799 w 12192000"/>
              <a:gd name="connsiteY110" fmla="*/ 1818312 h 2237474"/>
              <a:gd name="connsiteX111" fmla="*/ 5505014 w 12192000"/>
              <a:gd name="connsiteY111" fmla="*/ 1819259 h 2237474"/>
              <a:gd name="connsiteX112" fmla="*/ 5453307 w 12192000"/>
              <a:gd name="connsiteY112" fmla="*/ 1815450 h 2237474"/>
              <a:gd name="connsiteX113" fmla="*/ 5364192 w 12192000"/>
              <a:gd name="connsiteY113" fmla="*/ 1826074 h 2237474"/>
              <a:gd name="connsiteX114" fmla="*/ 5350380 w 12192000"/>
              <a:gd name="connsiteY114" fmla="*/ 1830891 h 2237474"/>
              <a:gd name="connsiteX115" fmla="*/ 5259633 w 12192000"/>
              <a:gd name="connsiteY115" fmla="*/ 1837160 h 2237474"/>
              <a:gd name="connsiteX116" fmla="*/ 5197513 w 12192000"/>
              <a:gd name="connsiteY116" fmla="*/ 1844718 h 2237474"/>
              <a:gd name="connsiteX117" fmla="*/ 5184170 w 12192000"/>
              <a:gd name="connsiteY117" fmla="*/ 1849402 h 2237474"/>
              <a:gd name="connsiteX118" fmla="*/ 5168852 w 12192000"/>
              <a:gd name="connsiteY118" fmla="*/ 1844846 h 2237474"/>
              <a:gd name="connsiteX119" fmla="*/ 5164370 w 12192000"/>
              <a:gd name="connsiteY119" fmla="*/ 1840597 h 2237474"/>
              <a:gd name="connsiteX120" fmla="*/ 5114927 w 12192000"/>
              <a:gd name="connsiteY120" fmla="*/ 1847827 h 2237474"/>
              <a:gd name="connsiteX121" fmla="*/ 5108970 w 12192000"/>
              <a:gd name="connsiteY121" fmla="*/ 1847935 h 2237474"/>
              <a:gd name="connsiteX122" fmla="*/ 5067961 w 12192000"/>
              <a:gd name="connsiteY122" fmla="*/ 1845917 h 2237474"/>
              <a:gd name="connsiteX123" fmla="*/ 5007075 w 12192000"/>
              <a:gd name="connsiteY123" fmla="*/ 1838626 h 2237474"/>
              <a:gd name="connsiteX124" fmla="*/ 4944087 w 12192000"/>
              <a:gd name="connsiteY124" fmla="*/ 1823332 h 2237474"/>
              <a:gd name="connsiteX125" fmla="*/ 4907662 w 12192000"/>
              <a:gd name="connsiteY125" fmla="*/ 1816900 h 2237474"/>
              <a:gd name="connsiteX126" fmla="*/ 4882386 w 12192000"/>
              <a:gd name="connsiteY126" fmla="*/ 1809844 h 2237474"/>
              <a:gd name="connsiteX127" fmla="*/ 4811440 w 12192000"/>
              <a:gd name="connsiteY127" fmla="*/ 1804655 h 2237474"/>
              <a:gd name="connsiteX128" fmla="*/ 4691075 w 12192000"/>
              <a:gd name="connsiteY128" fmla="*/ 1801389 h 2237474"/>
              <a:gd name="connsiteX129" fmla="*/ 4611738 w 12192000"/>
              <a:gd name="connsiteY129" fmla="*/ 1776964 h 2237474"/>
              <a:gd name="connsiteX130" fmla="*/ 4560070 w 12192000"/>
              <a:gd name="connsiteY130" fmla="*/ 1785640 h 2237474"/>
              <a:gd name="connsiteX131" fmla="*/ 4536503 w 12192000"/>
              <a:gd name="connsiteY131" fmla="*/ 1785334 h 2237474"/>
              <a:gd name="connsiteX132" fmla="*/ 4513724 w 12192000"/>
              <a:gd name="connsiteY132" fmla="*/ 1791996 h 2237474"/>
              <a:gd name="connsiteX133" fmla="*/ 4459810 w 12192000"/>
              <a:gd name="connsiteY133" fmla="*/ 1797886 h 2237474"/>
              <a:gd name="connsiteX134" fmla="*/ 4379064 w 12192000"/>
              <a:gd name="connsiteY134" fmla="*/ 1817177 h 2237474"/>
              <a:gd name="connsiteX135" fmla="*/ 4319209 w 12192000"/>
              <a:gd name="connsiteY135" fmla="*/ 1834833 h 2237474"/>
              <a:gd name="connsiteX136" fmla="*/ 4290981 w 12192000"/>
              <a:gd name="connsiteY136" fmla="*/ 1839677 h 2237474"/>
              <a:gd name="connsiteX137" fmla="*/ 4285792 w 12192000"/>
              <a:gd name="connsiteY137" fmla="*/ 1836231 h 2237474"/>
              <a:gd name="connsiteX138" fmla="*/ 4238372 w 12192000"/>
              <a:gd name="connsiteY138" fmla="*/ 1851480 h 2237474"/>
              <a:gd name="connsiteX139" fmla="*/ 4232517 w 12192000"/>
              <a:gd name="connsiteY139" fmla="*/ 1852567 h 2237474"/>
              <a:gd name="connsiteX140" fmla="*/ 4191732 w 12192000"/>
              <a:gd name="connsiteY140" fmla="*/ 1857328 h 2237474"/>
              <a:gd name="connsiteX141" fmla="*/ 4065532 w 12192000"/>
              <a:gd name="connsiteY141" fmla="*/ 1855477 h 2237474"/>
              <a:gd name="connsiteX142" fmla="*/ 4028460 w 12192000"/>
              <a:gd name="connsiteY142" fmla="*/ 1855137 h 2237474"/>
              <a:gd name="connsiteX143" fmla="*/ 4002267 w 12192000"/>
              <a:gd name="connsiteY143" fmla="*/ 1852352 h 2237474"/>
              <a:gd name="connsiteX144" fmla="*/ 3931396 w 12192000"/>
              <a:gd name="connsiteY144" fmla="*/ 1858915 h 2237474"/>
              <a:gd name="connsiteX145" fmla="*/ 3812162 w 12192000"/>
              <a:gd name="connsiteY145" fmla="*/ 1875501 h 2237474"/>
              <a:gd name="connsiteX146" fmla="*/ 3729530 w 12192000"/>
              <a:gd name="connsiteY146" fmla="*/ 1864513 h 2237474"/>
              <a:gd name="connsiteX147" fmla="*/ 3680177 w 12192000"/>
              <a:gd name="connsiteY147" fmla="*/ 1881552 h 2237474"/>
              <a:gd name="connsiteX148" fmla="*/ 3567259 w 12192000"/>
              <a:gd name="connsiteY148" fmla="*/ 1893482 h 2237474"/>
              <a:gd name="connsiteX149" fmla="*/ 3405770 w 12192000"/>
              <a:gd name="connsiteY149" fmla="*/ 1904591 h 2237474"/>
              <a:gd name="connsiteX150" fmla="*/ 3280097 w 12192000"/>
              <a:gd name="connsiteY150" fmla="*/ 1919610 h 2237474"/>
              <a:gd name="connsiteX151" fmla="*/ 3123424 w 12192000"/>
              <a:gd name="connsiteY151" fmla="*/ 1952930 h 2237474"/>
              <a:gd name="connsiteX152" fmla="*/ 3009910 w 12192000"/>
              <a:gd name="connsiteY152" fmla="*/ 1957866 h 2237474"/>
              <a:gd name="connsiteX153" fmla="*/ 2995934 w 12192000"/>
              <a:gd name="connsiteY153" fmla="*/ 1967085 h 2237474"/>
              <a:gd name="connsiteX154" fmla="*/ 2980071 w 12192000"/>
              <a:gd name="connsiteY154" fmla="*/ 1972988 h 2237474"/>
              <a:gd name="connsiteX155" fmla="*/ 2978094 w 12192000"/>
              <a:gd name="connsiteY155" fmla="*/ 1972369 h 2237474"/>
              <a:gd name="connsiteX156" fmla="*/ 2942858 w 12192000"/>
              <a:gd name="connsiteY156" fmla="*/ 1981367 h 2237474"/>
              <a:gd name="connsiteX157" fmla="*/ 2875436 w 12192000"/>
              <a:gd name="connsiteY157" fmla="*/ 1996977 h 2237474"/>
              <a:gd name="connsiteX158" fmla="*/ 2874892 w 12192000"/>
              <a:gd name="connsiteY158" fmla="*/ 1996085 h 2237474"/>
              <a:gd name="connsiteX159" fmla="*/ 2864145 w 12192000"/>
              <a:gd name="connsiteY159" fmla="*/ 1994061 h 2237474"/>
              <a:gd name="connsiteX160" fmla="*/ 2843662 w 12192000"/>
              <a:gd name="connsiteY160" fmla="*/ 1992498 h 2237474"/>
              <a:gd name="connsiteX161" fmla="*/ 2796128 w 12192000"/>
              <a:gd name="connsiteY161" fmla="*/ 1976403 h 2237474"/>
              <a:gd name="connsiteX162" fmla="*/ 2756784 w 12192000"/>
              <a:gd name="connsiteY162" fmla="*/ 1985116 h 2237474"/>
              <a:gd name="connsiteX163" fmla="*/ 2748833 w 12192000"/>
              <a:gd name="connsiteY163" fmla="*/ 1986323 h 2237474"/>
              <a:gd name="connsiteX164" fmla="*/ 2748661 w 12192000"/>
              <a:gd name="connsiteY164" fmla="*/ 1986122 h 2237474"/>
              <a:gd name="connsiteX165" fmla="*/ 2740251 w 12192000"/>
              <a:gd name="connsiteY165" fmla="*/ 1986946 h 2237474"/>
              <a:gd name="connsiteX166" fmla="*/ 2718916 w 12192000"/>
              <a:gd name="connsiteY166" fmla="*/ 1990867 h 2237474"/>
              <a:gd name="connsiteX167" fmla="*/ 2713522 w 12192000"/>
              <a:gd name="connsiteY167" fmla="*/ 1990173 h 2237474"/>
              <a:gd name="connsiteX168" fmla="*/ 2680597 w 12192000"/>
              <a:gd name="connsiteY168" fmla="*/ 1984996 h 2237474"/>
              <a:gd name="connsiteX169" fmla="*/ 2578178 w 12192000"/>
              <a:gd name="connsiteY169" fmla="*/ 1990531 h 2237474"/>
              <a:gd name="connsiteX170" fmla="*/ 2476147 w 12192000"/>
              <a:gd name="connsiteY170" fmla="*/ 1998305 h 2237474"/>
              <a:gd name="connsiteX171" fmla="*/ 2373568 w 12192000"/>
              <a:gd name="connsiteY171" fmla="*/ 2003219 h 2237474"/>
              <a:gd name="connsiteX172" fmla="*/ 2321399 w 12192000"/>
              <a:gd name="connsiteY172" fmla="*/ 1989467 h 2237474"/>
              <a:gd name="connsiteX173" fmla="*/ 2315525 w 12192000"/>
              <a:gd name="connsiteY173" fmla="*/ 1989708 h 2237474"/>
              <a:gd name="connsiteX174" fmla="*/ 2300792 w 12192000"/>
              <a:gd name="connsiteY174" fmla="*/ 1994290 h 2237474"/>
              <a:gd name="connsiteX175" fmla="*/ 2295469 w 12192000"/>
              <a:gd name="connsiteY175" fmla="*/ 1996659 h 2237474"/>
              <a:gd name="connsiteX176" fmla="*/ 2287219 w 12192000"/>
              <a:gd name="connsiteY176" fmla="*/ 1998750 h 2237474"/>
              <a:gd name="connsiteX177" fmla="*/ 2286948 w 12192000"/>
              <a:gd name="connsiteY177" fmla="*/ 1998596 h 2237474"/>
              <a:gd name="connsiteX178" fmla="*/ 2243069 w 12192000"/>
              <a:gd name="connsiteY178" fmla="*/ 2015111 h 2237474"/>
              <a:gd name="connsiteX179" fmla="*/ 2186609 w 12192000"/>
              <a:gd name="connsiteY179" fmla="*/ 2008263 h 2237474"/>
              <a:gd name="connsiteX180" fmla="*/ 2164831 w 12192000"/>
              <a:gd name="connsiteY180" fmla="*/ 2010143 h 2237474"/>
              <a:gd name="connsiteX181" fmla="*/ 2152836 w 12192000"/>
              <a:gd name="connsiteY181" fmla="*/ 2010048 h 2237474"/>
              <a:gd name="connsiteX182" fmla="*/ 2117102 w 12192000"/>
              <a:gd name="connsiteY182" fmla="*/ 2023004 h 2237474"/>
              <a:gd name="connsiteX183" fmla="*/ 2111935 w 12192000"/>
              <a:gd name="connsiteY183" fmla="*/ 2023163 h 2237474"/>
              <a:gd name="connsiteX184" fmla="*/ 2089991 w 12192000"/>
              <a:gd name="connsiteY184" fmla="*/ 2034193 h 2237474"/>
              <a:gd name="connsiteX185" fmla="*/ 2058061 w 12192000"/>
              <a:gd name="connsiteY185" fmla="*/ 2047942 h 2237474"/>
              <a:gd name="connsiteX186" fmla="*/ 2055737 w 12192000"/>
              <a:gd name="connsiteY186" fmla="*/ 2047704 h 2237474"/>
              <a:gd name="connsiteX187" fmla="*/ 2042244 w 12192000"/>
              <a:gd name="connsiteY187" fmla="*/ 2055560 h 2237474"/>
              <a:gd name="connsiteX188" fmla="*/ 1976224 w 12192000"/>
              <a:gd name="connsiteY188" fmla="*/ 2074257 h 2237474"/>
              <a:gd name="connsiteX189" fmla="*/ 1877728 w 12192000"/>
              <a:gd name="connsiteY189" fmla="*/ 2101004 h 2237474"/>
              <a:gd name="connsiteX190" fmla="*/ 1759056 w 12192000"/>
              <a:gd name="connsiteY190" fmla="*/ 2125608 h 2237474"/>
              <a:gd name="connsiteX191" fmla="*/ 1637948 w 12192000"/>
              <a:gd name="connsiteY191" fmla="*/ 2172597 h 2237474"/>
              <a:gd name="connsiteX192" fmla="*/ 1434549 w 12192000"/>
              <a:gd name="connsiteY192" fmla="*/ 2234522 h 2237474"/>
              <a:gd name="connsiteX193" fmla="*/ 1398481 w 12192000"/>
              <a:gd name="connsiteY193" fmla="*/ 2237074 h 2237474"/>
              <a:gd name="connsiteX194" fmla="*/ 1398407 w 12192000"/>
              <a:gd name="connsiteY194" fmla="*/ 2237095 h 2237474"/>
              <a:gd name="connsiteX195" fmla="*/ 1370962 w 12192000"/>
              <a:gd name="connsiteY195" fmla="*/ 2237474 h 2237474"/>
              <a:gd name="connsiteX196" fmla="*/ 1356367 w 12192000"/>
              <a:gd name="connsiteY196" fmla="*/ 2235089 h 2237474"/>
              <a:gd name="connsiteX197" fmla="*/ 1324828 w 12192000"/>
              <a:gd name="connsiteY197" fmla="*/ 2231968 h 2237474"/>
              <a:gd name="connsiteX198" fmla="*/ 1297744 w 12192000"/>
              <a:gd name="connsiteY198" fmla="*/ 2235849 h 2237474"/>
              <a:gd name="connsiteX199" fmla="*/ 1286236 w 12192000"/>
              <a:gd name="connsiteY199" fmla="*/ 2233135 h 2237474"/>
              <a:gd name="connsiteX200" fmla="*/ 1283504 w 12192000"/>
              <a:gd name="connsiteY200" fmla="*/ 2233797 h 2237474"/>
              <a:gd name="connsiteX201" fmla="*/ 1279765 w 12192000"/>
              <a:gd name="connsiteY201" fmla="*/ 2229639 h 2237474"/>
              <a:gd name="connsiteX202" fmla="*/ 1195347 w 12192000"/>
              <a:gd name="connsiteY202" fmla="*/ 2212354 h 2237474"/>
              <a:gd name="connsiteX203" fmla="*/ 970251 w 12192000"/>
              <a:gd name="connsiteY203" fmla="*/ 2221029 h 2237474"/>
              <a:gd name="connsiteX204" fmla="*/ 812914 w 12192000"/>
              <a:gd name="connsiteY204" fmla="*/ 2202752 h 2237474"/>
              <a:gd name="connsiteX205" fmla="*/ 800195 w 12192000"/>
              <a:gd name="connsiteY205" fmla="*/ 2209407 h 2237474"/>
              <a:gd name="connsiteX206" fmla="*/ 784978 w 12192000"/>
              <a:gd name="connsiteY206" fmla="*/ 2212360 h 2237474"/>
              <a:gd name="connsiteX207" fmla="*/ 681987 w 12192000"/>
              <a:gd name="connsiteY207" fmla="*/ 2216757 h 2237474"/>
              <a:gd name="connsiteX208" fmla="*/ 669923 w 12192000"/>
              <a:gd name="connsiteY208" fmla="*/ 2211682 h 2237474"/>
              <a:gd name="connsiteX209" fmla="*/ 648680 w 12192000"/>
              <a:gd name="connsiteY209" fmla="*/ 2206229 h 2237474"/>
              <a:gd name="connsiteX210" fmla="*/ 597225 w 12192000"/>
              <a:gd name="connsiteY210" fmla="*/ 2180999 h 2237474"/>
              <a:gd name="connsiteX211" fmla="*/ 558449 w 12192000"/>
              <a:gd name="connsiteY211" fmla="*/ 2182346 h 2237474"/>
              <a:gd name="connsiteX212" fmla="*/ 550517 w 12192000"/>
              <a:gd name="connsiteY212" fmla="*/ 2182060 h 2237474"/>
              <a:gd name="connsiteX213" fmla="*/ 550309 w 12192000"/>
              <a:gd name="connsiteY213" fmla="*/ 2181825 h 2237474"/>
              <a:gd name="connsiteX214" fmla="*/ 541836 w 12192000"/>
              <a:gd name="connsiteY214" fmla="*/ 2181063 h 2237474"/>
              <a:gd name="connsiteX215" fmla="*/ 536057 w 12192000"/>
              <a:gd name="connsiteY215" fmla="*/ 2181537 h 2237474"/>
              <a:gd name="connsiteX216" fmla="*/ 520671 w 12192000"/>
              <a:gd name="connsiteY216" fmla="*/ 2180980 h 2237474"/>
              <a:gd name="connsiteX217" fmla="*/ 515024 w 12192000"/>
              <a:gd name="connsiteY217" fmla="*/ 2179258 h 2237474"/>
              <a:gd name="connsiteX218" fmla="*/ 512278 w 12192000"/>
              <a:gd name="connsiteY218" fmla="*/ 2176369 h 2237474"/>
              <a:gd name="connsiteX219" fmla="*/ 480419 w 12192000"/>
              <a:gd name="connsiteY219" fmla="*/ 2167807 h 2237474"/>
              <a:gd name="connsiteX220" fmla="*/ 413835 w 12192000"/>
              <a:gd name="connsiteY220" fmla="*/ 2156783 h 2237474"/>
              <a:gd name="connsiteX221" fmla="*/ 376513 w 12192000"/>
              <a:gd name="connsiteY221" fmla="*/ 2154014 h 2237474"/>
              <a:gd name="connsiteX222" fmla="*/ 273386 w 12192000"/>
              <a:gd name="connsiteY222" fmla="*/ 2142551 h 2237474"/>
              <a:gd name="connsiteX223" fmla="*/ 169207 w 12192000"/>
              <a:gd name="connsiteY223" fmla="*/ 2128100 h 2237474"/>
              <a:gd name="connsiteX224" fmla="*/ 93149 w 12192000"/>
              <a:gd name="connsiteY224" fmla="*/ 2105324 h 2237474"/>
              <a:gd name="connsiteX225" fmla="*/ 88109 w 12192000"/>
              <a:gd name="connsiteY225" fmla="*/ 2106704 h 2237474"/>
              <a:gd name="connsiteX226" fmla="*/ 80022 w 12192000"/>
              <a:gd name="connsiteY226" fmla="*/ 2107254 h 2237474"/>
              <a:gd name="connsiteX227" fmla="*/ 79717 w 12192000"/>
              <a:gd name="connsiteY227" fmla="*/ 2107046 h 2237474"/>
              <a:gd name="connsiteX228" fmla="*/ 72352 w 12192000"/>
              <a:gd name="connsiteY228" fmla="*/ 2107991 h 2237474"/>
              <a:gd name="connsiteX229" fmla="*/ 37645 w 12192000"/>
              <a:gd name="connsiteY229" fmla="*/ 2115401 h 2237474"/>
              <a:gd name="connsiteX230" fmla="*/ 4572 w 12192000"/>
              <a:gd name="connsiteY230" fmla="*/ 2111091 h 2237474"/>
              <a:gd name="connsiteX231" fmla="*/ 0 w 12192000"/>
              <a:gd name="connsiteY231" fmla="*/ 2110468 h 2237474"/>
              <a:gd name="connsiteX232" fmla="*/ 0 w 12192000"/>
              <a:gd name="connsiteY232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154948 w 12192000"/>
              <a:gd name="connsiteY4" fmla="*/ 762731 h 2237474"/>
              <a:gd name="connsiteX5" fmla="*/ 12047364 w 12192000"/>
              <a:gd name="connsiteY5" fmla="*/ 749662 h 2237474"/>
              <a:gd name="connsiteX6" fmla="*/ 11890686 w 12192000"/>
              <a:gd name="connsiteY6" fmla="*/ 732766 h 2237474"/>
              <a:gd name="connsiteX7" fmla="*/ 11782413 w 12192000"/>
              <a:gd name="connsiteY7" fmla="*/ 769868 h 2237474"/>
              <a:gd name="connsiteX8" fmla="*/ 11649954 w 12192000"/>
              <a:gd name="connsiteY8" fmla="*/ 749628 h 2237474"/>
              <a:gd name="connsiteX9" fmla="*/ 11560424 w 12192000"/>
              <a:gd name="connsiteY9" fmla="*/ 748017 h 2237474"/>
              <a:gd name="connsiteX10" fmla="*/ 11358455 w 12192000"/>
              <a:gd name="connsiteY10" fmla="*/ 747593 h 2237474"/>
              <a:gd name="connsiteX11" fmla="*/ 11165209 w 12192000"/>
              <a:gd name="connsiteY11" fmla="*/ 748852 h 2237474"/>
              <a:gd name="connsiteX12" fmla="*/ 11058755 w 12192000"/>
              <a:gd name="connsiteY12" fmla="*/ 749617 h 2237474"/>
              <a:gd name="connsiteX13" fmla="*/ 10884013 w 12192000"/>
              <a:gd name="connsiteY13" fmla="*/ 760728 h 2237474"/>
              <a:gd name="connsiteX14" fmla="*/ 10834688 w 12192000"/>
              <a:gd name="connsiteY14" fmla="*/ 757726 h 2237474"/>
              <a:gd name="connsiteX15" fmla="*/ 10805004 w 12192000"/>
              <a:gd name="connsiteY15" fmla="*/ 757573 h 2237474"/>
              <a:gd name="connsiteX16" fmla="*/ 10739478 w 12192000"/>
              <a:gd name="connsiteY16" fmla="*/ 776841 h 2237474"/>
              <a:gd name="connsiteX17" fmla="*/ 10458762 w 12192000"/>
              <a:gd name="connsiteY17" fmla="*/ 755400 h 2237474"/>
              <a:gd name="connsiteX18" fmla="*/ 10246919 w 12192000"/>
              <a:gd name="connsiteY18" fmla="*/ 769960 h 2237474"/>
              <a:gd name="connsiteX19" fmla="*/ 10167995 w 12192000"/>
              <a:gd name="connsiteY19" fmla="*/ 760843 h 2237474"/>
              <a:gd name="connsiteX20" fmla="*/ 9997044 w 12192000"/>
              <a:gd name="connsiteY20" fmla="*/ 780129 h 2237474"/>
              <a:gd name="connsiteX21" fmla="*/ 9943887 w 12192000"/>
              <a:gd name="connsiteY21" fmla="*/ 804141 h 2237474"/>
              <a:gd name="connsiteX22" fmla="*/ 9918248 w 12192000"/>
              <a:gd name="connsiteY22" fmla="*/ 816628 h 2237474"/>
              <a:gd name="connsiteX23" fmla="*/ 9836148 w 12192000"/>
              <a:gd name="connsiteY23" fmla="*/ 858312 h 2237474"/>
              <a:gd name="connsiteX24" fmla="*/ 9823800 w 12192000"/>
              <a:gd name="connsiteY24" fmla="*/ 866604 h 2237474"/>
              <a:gd name="connsiteX25" fmla="*/ 9794684 w 12192000"/>
              <a:gd name="connsiteY25" fmla="*/ 864509 h 2237474"/>
              <a:gd name="connsiteX26" fmla="*/ 9778288 w 12192000"/>
              <a:gd name="connsiteY26" fmla="*/ 854362 h 2237474"/>
              <a:gd name="connsiteX27" fmla="*/ 9773886 w 12192000"/>
              <a:gd name="connsiteY27" fmla="*/ 857543 h 2237474"/>
              <a:gd name="connsiteX28" fmla="*/ 9761459 w 12192000"/>
              <a:gd name="connsiteY28" fmla="*/ 862394 h 2237474"/>
              <a:gd name="connsiteX29" fmla="*/ 9705768 w 12192000"/>
              <a:gd name="connsiteY29" fmla="*/ 894610 h 2237474"/>
              <a:gd name="connsiteX30" fmla="*/ 9683005 w 12192000"/>
              <a:gd name="connsiteY30" fmla="*/ 894128 h 2237474"/>
              <a:gd name="connsiteX31" fmla="*/ 9594438 w 12192000"/>
              <a:gd name="connsiteY31" fmla="*/ 919051 h 2237474"/>
              <a:gd name="connsiteX32" fmla="*/ 9577033 w 12192000"/>
              <a:gd name="connsiteY32" fmla="*/ 922857 h 2237474"/>
              <a:gd name="connsiteX33" fmla="*/ 9544189 w 12192000"/>
              <a:gd name="connsiteY33" fmla="*/ 938966 h 2237474"/>
              <a:gd name="connsiteX34" fmla="*/ 9534048 w 12192000"/>
              <a:gd name="connsiteY34" fmla="*/ 940158 h 2237474"/>
              <a:gd name="connsiteX35" fmla="*/ 9500499 w 12192000"/>
              <a:gd name="connsiteY35" fmla="*/ 954680 h 2237474"/>
              <a:gd name="connsiteX36" fmla="*/ 9428195 w 12192000"/>
              <a:gd name="connsiteY36" fmla="*/ 986225 h 2237474"/>
              <a:gd name="connsiteX37" fmla="*/ 9410017 w 12192000"/>
              <a:gd name="connsiteY37" fmla="*/ 993931 h 2237474"/>
              <a:gd name="connsiteX38" fmla="*/ 9392919 w 12192000"/>
              <a:gd name="connsiteY38" fmla="*/ 994656 h 2237474"/>
              <a:gd name="connsiteX39" fmla="*/ 9301293 w 12192000"/>
              <a:gd name="connsiteY39" fmla="*/ 1011593 h 2237474"/>
              <a:gd name="connsiteX40" fmla="*/ 9278619 w 12192000"/>
              <a:gd name="connsiteY40" fmla="*/ 1011878 h 2237474"/>
              <a:gd name="connsiteX41" fmla="*/ 9268019 w 12192000"/>
              <a:gd name="connsiteY41" fmla="*/ 1007442 h 2237474"/>
              <a:gd name="connsiteX42" fmla="*/ 9234662 w 12192000"/>
              <a:gd name="connsiteY42" fmla="*/ 1023056 h 2237474"/>
              <a:gd name="connsiteX43" fmla="*/ 9181033 w 12192000"/>
              <a:gd name="connsiteY43" fmla="*/ 1037921 h 2237474"/>
              <a:gd name="connsiteX44" fmla="*/ 9155969 w 12192000"/>
              <a:gd name="connsiteY44" fmla="*/ 1046804 h 2237474"/>
              <a:gd name="connsiteX45" fmla="*/ 9133985 w 12192000"/>
              <a:gd name="connsiteY45" fmla="*/ 1046450 h 2237474"/>
              <a:gd name="connsiteX46" fmla="*/ 9012987 w 12192000"/>
              <a:gd name="connsiteY46" fmla="*/ 1061986 h 2237474"/>
              <a:gd name="connsiteX47" fmla="*/ 8968445 w 12192000"/>
              <a:gd name="connsiteY47" fmla="*/ 1052169 h 2237474"/>
              <a:gd name="connsiteX48" fmla="*/ 8958984 w 12192000"/>
              <a:gd name="connsiteY48" fmla="*/ 1057212 h 2237474"/>
              <a:gd name="connsiteX49" fmla="*/ 8886001 w 12192000"/>
              <a:gd name="connsiteY49" fmla="*/ 1067468 h 2237474"/>
              <a:gd name="connsiteX50" fmla="*/ 8838610 w 12192000"/>
              <a:gd name="connsiteY50" fmla="*/ 1075091 h 2237474"/>
              <a:gd name="connsiteX51" fmla="*/ 8750383 w 12192000"/>
              <a:gd name="connsiteY51" fmla="*/ 1097387 h 2237474"/>
              <a:gd name="connsiteX52" fmla="*/ 8697365 w 12192000"/>
              <a:gd name="connsiteY52" fmla="*/ 1105869 h 2237474"/>
              <a:gd name="connsiteX53" fmla="*/ 8665605 w 12192000"/>
              <a:gd name="connsiteY53" fmla="*/ 1110791 h 2237474"/>
              <a:gd name="connsiteX54" fmla="*/ 8584946 w 12192000"/>
              <a:gd name="connsiteY54" fmla="*/ 1135226 h 2237474"/>
              <a:gd name="connsiteX55" fmla="*/ 8460755 w 12192000"/>
              <a:gd name="connsiteY55" fmla="*/ 1203427 h 2237474"/>
              <a:gd name="connsiteX56" fmla="*/ 8419755 w 12192000"/>
              <a:gd name="connsiteY56" fmla="*/ 1216260 h 2237474"/>
              <a:gd name="connsiteX57" fmla="*/ 8411626 w 12192000"/>
              <a:gd name="connsiteY57" fmla="*/ 1214397 h 2237474"/>
              <a:gd name="connsiteX58" fmla="*/ 8363469 w 12192000"/>
              <a:gd name="connsiteY58" fmla="*/ 1246658 h 2237474"/>
              <a:gd name="connsiteX59" fmla="*/ 8275497 w 12192000"/>
              <a:gd name="connsiteY59" fmla="*/ 1264396 h 2237474"/>
              <a:gd name="connsiteX60" fmla="*/ 8206287 w 12192000"/>
              <a:gd name="connsiteY60" fmla="*/ 1273060 h 2237474"/>
              <a:gd name="connsiteX61" fmla="*/ 8168705 w 12192000"/>
              <a:gd name="connsiteY61" fmla="*/ 1279956 h 2237474"/>
              <a:gd name="connsiteX62" fmla="*/ 8139997 w 12192000"/>
              <a:gd name="connsiteY62" fmla="*/ 1282713 h 2237474"/>
              <a:gd name="connsiteX63" fmla="*/ 8074238 w 12192000"/>
              <a:gd name="connsiteY63" fmla="*/ 1301895 h 2237474"/>
              <a:gd name="connsiteX64" fmla="*/ 7968292 w 12192000"/>
              <a:gd name="connsiteY64" fmla="*/ 1338779 h 2237474"/>
              <a:gd name="connsiteX65" fmla="*/ 7945122 w 12192000"/>
              <a:gd name="connsiteY65" fmla="*/ 1345477 h 2237474"/>
              <a:gd name="connsiteX66" fmla="*/ 7922771 w 12192000"/>
              <a:gd name="connsiteY66" fmla="*/ 1346645 h 2237474"/>
              <a:gd name="connsiteX67" fmla="*/ 7915461 w 12192000"/>
              <a:gd name="connsiteY67" fmla="*/ 1342919 h 2237474"/>
              <a:gd name="connsiteX68" fmla="*/ 7902328 w 12192000"/>
              <a:gd name="connsiteY68" fmla="*/ 1345865 h 2237474"/>
              <a:gd name="connsiteX69" fmla="*/ 7898322 w 12192000"/>
              <a:gd name="connsiteY69" fmla="*/ 1345689 h 2237474"/>
              <a:gd name="connsiteX70" fmla="*/ 7875879 w 12192000"/>
              <a:gd name="connsiteY70" fmla="*/ 1345646 h 2237474"/>
              <a:gd name="connsiteX71" fmla="*/ 7840612 w 12192000"/>
              <a:gd name="connsiteY71" fmla="*/ 1369373 h 2237474"/>
              <a:gd name="connsiteX72" fmla="*/ 7786819 w 12192000"/>
              <a:gd name="connsiteY72" fmla="*/ 1378970 h 2237474"/>
              <a:gd name="connsiteX73" fmla="*/ 7548172 w 12192000"/>
              <a:gd name="connsiteY73" fmla="*/ 1417460 h 2237474"/>
              <a:gd name="connsiteX74" fmla="*/ 7483437 w 12192000"/>
              <a:gd name="connsiteY74" fmla="*/ 1478152 h 2237474"/>
              <a:gd name="connsiteX75" fmla="*/ 7377870 w 12192000"/>
              <a:gd name="connsiteY75" fmla="*/ 1523319 h 2237474"/>
              <a:gd name="connsiteX76" fmla="*/ 7230737 w 12192000"/>
              <a:gd name="connsiteY76" fmla="*/ 1562633 h 2237474"/>
              <a:gd name="connsiteX77" fmla="*/ 7224458 w 12192000"/>
              <a:gd name="connsiteY77" fmla="*/ 1573008 h 2237474"/>
              <a:gd name="connsiteX78" fmla="*/ 7213486 w 12192000"/>
              <a:gd name="connsiteY78" fmla="*/ 1580987 h 2237474"/>
              <a:gd name="connsiteX79" fmla="*/ 7210972 w 12192000"/>
              <a:gd name="connsiteY79" fmla="*/ 1580856 h 2237474"/>
              <a:gd name="connsiteX80" fmla="*/ 7183121 w 12192000"/>
              <a:gd name="connsiteY80" fmla="*/ 1595162 h 2237474"/>
              <a:gd name="connsiteX81" fmla="*/ 7164601 w 12192000"/>
              <a:gd name="connsiteY81" fmla="*/ 1606490 h 2237474"/>
              <a:gd name="connsiteX82" fmla="*/ 7159286 w 12192000"/>
              <a:gd name="connsiteY82" fmla="*/ 1606850 h 2237474"/>
              <a:gd name="connsiteX83" fmla="*/ 7114651 w 12192000"/>
              <a:gd name="connsiteY83" fmla="*/ 1620959 h 2237474"/>
              <a:gd name="connsiteX84" fmla="*/ 7092727 w 12192000"/>
              <a:gd name="connsiteY84" fmla="*/ 1623628 h 2237474"/>
              <a:gd name="connsiteX85" fmla="*/ 7031309 w 12192000"/>
              <a:gd name="connsiteY85" fmla="*/ 1619451 h 2237474"/>
              <a:gd name="connsiteX86" fmla="*/ 6999084 w 12192000"/>
              <a:gd name="connsiteY86" fmla="*/ 1634317 h 2237474"/>
              <a:gd name="connsiteX87" fmla="*/ 6992107 w 12192000"/>
              <a:gd name="connsiteY87" fmla="*/ 1636860 h 2237474"/>
              <a:gd name="connsiteX88" fmla="*/ 6991765 w 12192000"/>
              <a:gd name="connsiteY88" fmla="*/ 1636725 h 2237474"/>
              <a:gd name="connsiteX89" fmla="*/ 6983996 w 12192000"/>
              <a:gd name="connsiteY89" fmla="*/ 1639040 h 2237474"/>
              <a:gd name="connsiteX90" fmla="*/ 6979383 w 12192000"/>
              <a:gd name="connsiteY90" fmla="*/ 1641496 h 2237474"/>
              <a:gd name="connsiteX91" fmla="*/ 6900177 w 12192000"/>
              <a:gd name="connsiteY91" fmla="*/ 1636016 h 2237474"/>
              <a:gd name="connsiteX92" fmla="*/ 6795372 w 12192000"/>
              <a:gd name="connsiteY92" fmla="*/ 1644845 h 2237474"/>
              <a:gd name="connsiteX93" fmla="*/ 6692251 w 12192000"/>
              <a:gd name="connsiteY93" fmla="*/ 1656357 h 2237474"/>
              <a:gd name="connsiteX94" fmla="*/ 6655235 w 12192000"/>
              <a:gd name="connsiteY94" fmla="*/ 1661869 h 2237474"/>
              <a:gd name="connsiteX95" fmla="*/ 6587857 w 12192000"/>
              <a:gd name="connsiteY95" fmla="*/ 1665769 h 2237474"/>
              <a:gd name="connsiteX96" fmla="*/ 6554894 w 12192000"/>
              <a:gd name="connsiteY96" fmla="*/ 1664428 h 2237474"/>
              <a:gd name="connsiteX97" fmla="*/ 6551579 w 12192000"/>
              <a:gd name="connsiteY97" fmla="*/ 1662213 h 2237474"/>
              <a:gd name="connsiteX98" fmla="*/ 6516595 w 12192000"/>
              <a:gd name="connsiteY98" fmla="*/ 1667475 h 2237474"/>
              <a:gd name="connsiteX99" fmla="*/ 6508541 w 12192000"/>
              <a:gd name="connsiteY99" fmla="*/ 1668757 h 2237474"/>
              <a:gd name="connsiteX100" fmla="*/ 6471012 w 12192000"/>
              <a:gd name="connsiteY100" fmla="*/ 1678604 h 2237474"/>
              <a:gd name="connsiteX101" fmla="*/ 6415265 w 12192000"/>
              <a:gd name="connsiteY101" fmla="*/ 1665317 h 2237474"/>
              <a:gd name="connsiteX102" fmla="*/ 6364035 w 12192000"/>
              <a:gd name="connsiteY102" fmla="*/ 1667683 h 2237474"/>
              <a:gd name="connsiteX103" fmla="*/ 6280959 w 12192000"/>
              <a:gd name="connsiteY103" fmla="*/ 1689329 h 2237474"/>
              <a:gd name="connsiteX104" fmla="*/ 6243319 w 12192000"/>
              <a:gd name="connsiteY104" fmla="*/ 1695560 h 2237474"/>
              <a:gd name="connsiteX105" fmla="*/ 6098321 w 12192000"/>
              <a:gd name="connsiteY105" fmla="*/ 1721646 h 2237474"/>
              <a:gd name="connsiteX106" fmla="*/ 5880652 w 12192000"/>
              <a:gd name="connsiteY106" fmla="*/ 1779643 h 2237474"/>
              <a:gd name="connsiteX107" fmla="*/ 5785959 w 12192000"/>
              <a:gd name="connsiteY107" fmla="*/ 1775307 h 2237474"/>
              <a:gd name="connsiteX108" fmla="*/ 5643534 w 12192000"/>
              <a:gd name="connsiteY108" fmla="*/ 1802919 h 2237474"/>
              <a:gd name="connsiteX109" fmla="*/ 5518799 w 12192000"/>
              <a:gd name="connsiteY109" fmla="*/ 1818312 h 2237474"/>
              <a:gd name="connsiteX110" fmla="*/ 5505014 w 12192000"/>
              <a:gd name="connsiteY110" fmla="*/ 1819259 h 2237474"/>
              <a:gd name="connsiteX111" fmla="*/ 5453307 w 12192000"/>
              <a:gd name="connsiteY111" fmla="*/ 1815450 h 2237474"/>
              <a:gd name="connsiteX112" fmla="*/ 5364192 w 12192000"/>
              <a:gd name="connsiteY112" fmla="*/ 1826074 h 2237474"/>
              <a:gd name="connsiteX113" fmla="*/ 5350380 w 12192000"/>
              <a:gd name="connsiteY113" fmla="*/ 1830891 h 2237474"/>
              <a:gd name="connsiteX114" fmla="*/ 5259633 w 12192000"/>
              <a:gd name="connsiteY114" fmla="*/ 1837160 h 2237474"/>
              <a:gd name="connsiteX115" fmla="*/ 5197513 w 12192000"/>
              <a:gd name="connsiteY115" fmla="*/ 1844718 h 2237474"/>
              <a:gd name="connsiteX116" fmla="*/ 5184170 w 12192000"/>
              <a:gd name="connsiteY116" fmla="*/ 1849402 h 2237474"/>
              <a:gd name="connsiteX117" fmla="*/ 5168852 w 12192000"/>
              <a:gd name="connsiteY117" fmla="*/ 1844846 h 2237474"/>
              <a:gd name="connsiteX118" fmla="*/ 5164370 w 12192000"/>
              <a:gd name="connsiteY118" fmla="*/ 1840597 h 2237474"/>
              <a:gd name="connsiteX119" fmla="*/ 5114927 w 12192000"/>
              <a:gd name="connsiteY119" fmla="*/ 1847827 h 2237474"/>
              <a:gd name="connsiteX120" fmla="*/ 5108970 w 12192000"/>
              <a:gd name="connsiteY120" fmla="*/ 1847935 h 2237474"/>
              <a:gd name="connsiteX121" fmla="*/ 5067961 w 12192000"/>
              <a:gd name="connsiteY121" fmla="*/ 1845917 h 2237474"/>
              <a:gd name="connsiteX122" fmla="*/ 5007075 w 12192000"/>
              <a:gd name="connsiteY122" fmla="*/ 1838626 h 2237474"/>
              <a:gd name="connsiteX123" fmla="*/ 4944087 w 12192000"/>
              <a:gd name="connsiteY123" fmla="*/ 1823332 h 2237474"/>
              <a:gd name="connsiteX124" fmla="*/ 4907662 w 12192000"/>
              <a:gd name="connsiteY124" fmla="*/ 1816900 h 2237474"/>
              <a:gd name="connsiteX125" fmla="*/ 4882386 w 12192000"/>
              <a:gd name="connsiteY125" fmla="*/ 1809844 h 2237474"/>
              <a:gd name="connsiteX126" fmla="*/ 4811440 w 12192000"/>
              <a:gd name="connsiteY126" fmla="*/ 1804655 h 2237474"/>
              <a:gd name="connsiteX127" fmla="*/ 4691075 w 12192000"/>
              <a:gd name="connsiteY127" fmla="*/ 1801389 h 2237474"/>
              <a:gd name="connsiteX128" fmla="*/ 4611738 w 12192000"/>
              <a:gd name="connsiteY128" fmla="*/ 1776964 h 2237474"/>
              <a:gd name="connsiteX129" fmla="*/ 4560070 w 12192000"/>
              <a:gd name="connsiteY129" fmla="*/ 1785640 h 2237474"/>
              <a:gd name="connsiteX130" fmla="*/ 4536503 w 12192000"/>
              <a:gd name="connsiteY130" fmla="*/ 1785334 h 2237474"/>
              <a:gd name="connsiteX131" fmla="*/ 4513724 w 12192000"/>
              <a:gd name="connsiteY131" fmla="*/ 1791996 h 2237474"/>
              <a:gd name="connsiteX132" fmla="*/ 4459810 w 12192000"/>
              <a:gd name="connsiteY132" fmla="*/ 1797886 h 2237474"/>
              <a:gd name="connsiteX133" fmla="*/ 4379064 w 12192000"/>
              <a:gd name="connsiteY133" fmla="*/ 1817177 h 2237474"/>
              <a:gd name="connsiteX134" fmla="*/ 4319209 w 12192000"/>
              <a:gd name="connsiteY134" fmla="*/ 1834833 h 2237474"/>
              <a:gd name="connsiteX135" fmla="*/ 4290981 w 12192000"/>
              <a:gd name="connsiteY135" fmla="*/ 1839677 h 2237474"/>
              <a:gd name="connsiteX136" fmla="*/ 4285792 w 12192000"/>
              <a:gd name="connsiteY136" fmla="*/ 1836231 h 2237474"/>
              <a:gd name="connsiteX137" fmla="*/ 4238372 w 12192000"/>
              <a:gd name="connsiteY137" fmla="*/ 1851480 h 2237474"/>
              <a:gd name="connsiteX138" fmla="*/ 4232517 w 12192000"/>
              <a:gd name="connsiteY138" fmla="*/ 1852567 h 2237474"/>
              <a:gd name="connsiteX139" fmla="*/ 4191732 w 12192000"/>
              <a:gd name="connsiteY139" fmla="*/ 1857328 h 2237474"/>
              <a:gd name="connsiteX140" fmla="*/ 4065532 w 12192000"/>
              <a:gd name="connsiteY140" fmla="*/ 1855477 h 2237474"/>
              <a:gd name="connsiteX141" fmla="*/ 4028460 w 12192000"/>
              <a:gd name="connsiteY141" fmla="*/ 1855137 h 2237474"/>
              <a:gd name="connsiteX142" fmla="*/ 4002267 w 12192000"/>
              <a:gd name="connsiteY142" fmla="*/ 1852352 h 2237474"/>
              <a:gd name="connsiteX143" fmla="*/ 3931396 w 12192000"/>
              <a:gd name="connsiteY143" fmla="*/ 1858915 h 2237474"/>
              <a:gd name="connsiteX144" fmla="*/ 3812162 w 12192000"/>
              <a:gd name="connsiteY144" fmla="*/ 1875501 h 2237474"/>
              <a:gd name="connsiteX145" fmla="*/ 3729530 w 12192000"/>
              <a:gd name="connsiteY145" fmla="*/ 1864513 h 2237474"/>
              <a:gd name="connsiteX146" fmla="*/ 3680177 w 12192000"/>
              <a:gd name="connsiteY146" fmla="*/ 1881552 h 2237474"/>
              <a:gd name="connsiteX147" fmla="*/ 3567259 w 12192000"/>
              <a:gd name="connsiteY147" fmla="*/ 1893482 h 2237474"/>
              <a:gd name="connsiteX148" fmla="*/ 3405770 w 12192000"/>
              <a:gd name="connsiteY148" fmla="*/ 1904591 h 2237474"/>
              <a:gd name="connsiteX149" fmla="*/ 3280097 w 12192000"/>
              <a:gd name="connsiteY149" fmla="*/ 1919610 h 2237474"/>
              <a:gd name="connsiteX150" fmla="*/ 3123424 w 12192000"/>
              <a:gd name="connsiteY150" fmla="*/ 1952930 h 2237474"/>
              <a:gd name="connsiteX151" fmla="*/ 3009910 w 12192000"/>
              <a:gd name="connsiteY151" fmla="*/ 1957866 h 2237474"/>
              <a:gd name="connsiteX152" fmla="*/ 2995934 w 12192000"/>
              <a:gd name="connsiteY152" fmla="*/ 1967085 h 2237474"/>
              <a:gd name="connsiteX153" fmla="*/ 2980071 w 12192000"/>
              <a:gd name="connsiteY153" fmla="*/ 1972988 h 2237474"/>
              <a:gd name="connsiteX154" fmla="*/ 2978094 w 12192000"/>
              <a:gd name="connsiteY154" fmla="*/ 1972369 h 2237474"/>
              <a:gd name="connsiteX155" fmla="*/ 2942858 w 12192000"/>
              <a:gd name="connsiteY155" fmla="*/ 1981367 h 2237474"/>
              <a:gd name="connsiteX156" fmla="*/ 2875436 w 12192000"/>
              <a:gd name="connsiteY156" fmla="*/ 1996977 h 2237474"/>
              <a:gd name="connsiteX157" fmla="*/ 2874892 w 12192000"/>
              <a:gd name="connsiteY157" fmla="*/ 1996085 h 2237474"/>
              <a:gd name="connsiteX158" fmla="*/ 2864145 w 12192000"/>
              <a:gd name="connsiteY158" fmla="*/ 1994061 h 2237474"/>
              <a:gd name="connsiteX159" fmla="*/ 2843662 w 12192000"/>
              <a:gd name="connsiteY159" fmla="*/ 1992498 h 2237474"/>
              <a:gd name="connsiteX160" fmla="*/ 2796128 w 12192000"/>
              <a:gd name="connsiteY160" fmla="*/ 1976403 h 2237474"/>
              <a:gd name="connsiteX161" fmla="*/ 2756784 w 12192000"/>
              <a:gd name="connsiteY161" fmla="*/ 1985116 h 2237474"/>
              <a:gd name="connsiteX162" fmla="*/ 2748833 w 12192000"/>
              <a:gd name="connsiteY162" fmla="*/ 1986323 h 2237474"/>
              <a:gd name="connsiteX163" fmla="*/ 2748661 w 12192000"/>
              <a:gd name="connsiteY163" fmla="*/ 1986122 h 2237474"/>
              <a:gd name="connsiteX164" fmla="*/ 2740251 w 12192000"/>
              <a:gd name="connsiteY164" fmla="*/ 1986946 h 2237474"/>
              <a:gd name="connsiteX165" fmla="*/ 2718916 w 12192000"/>
              <a:gd name="connsiteY165" fmla="*/ 1990867 h 2237474"/>
              <a:gd name="connsiteX166" fmla="*/ 2713522 w 12192000"/>
              <a:gd name="connsiteY166" fmla="*/ 1990173 h 2237474"/>
              <a:gd name="connsiteX167" fmla="*/ 2680597 w 12192000"/>
              <a:gd name="connsiteY167" fmla="*/ 1984996 h 2237474"/>
              <a:gd name="connsiteX168" fmla="*/ 2578178 w 12192000"/>
              <a:gd name="connsiteY168" fmla="*/ 1990531 h 2237474"/>
              <a:gd name="connsiteX169" fmla="*/ 2476147 w 12192000"/>
              <a:gd name="connsiteY169" fmla="*/ 1998305 h 2237474"/>
              <a:gd name="connsiteX170" fmla="*/ 2373568 w 12192000"/>
              <a:gd name="connsiteY170" fmla="*/ 2003219 h 2237474"/>
              <a:gd name="connsiteX171" fmla="*/ 2321399 w 12192000"/>
              <a:gd name="connsiteY171" fmla="*/ 1989467 h 2237474"/>
              <a:gd name="connsiteX172" fmla="*/ 2315525 w 12192000"/>
              <a:gd name="connsiteY172" fmla="*/ 1989708 h 2237474"/>
              <a:gd name="connsiteX173" fmla="*/ 2300792 w 12192000"/>
              <a:gd name="connsiteY173" fmla="*/ 1994290 h 2237474"/>
              <a:gd name="connsiteX174" fmla="*/ 2295469 w 12192000"/>
              <a:gd name="connsiteY174" fmla="*/ 1996659 h 2237474"/>
              <a:gd name="connsiteX175" fmla="*/ 2287219 w 12192000"/>
              <a:gd name="connsiteY175" fmla="*/ 1998750 h 2237474"/>
              <a:gd name="connsiteX176" fmla="*/ 2286948 w 12192000"/>
              <a:gd name="connsiteY176" fmla="*/ 1998596 h 2237474"/>
              <a:gd name="connsiteX177" fmla="*/ 2243069 w 12192000"/>
              <a:gd name="connsiteY177" fmla="*/ 2015111 h 2237474"/>
              <a:gd name="connsiteX178" fmla="*/ 2186609 w 12192000"/>
              <a:gd name="connsiteY178" fmla="*/ 2008263 h 2237474"/>
              <a:gd name="connsiteX179" fmla="*/ 2164831 w 12192000"/>
              <a:gd name="connsiteY179" fmla="*/ 2010143 h 2237474"/>
              <a:gd name="connsiteX180" fmla="*/ 2152836 w 12192000"/>
              <a:gd name="connsiteY180" fmla="*/ 2010048 h 2237474"/>
              <a:gd name="connsiteX181" fmla="*/ 2117102 w 12192000"/>
              <a:gd name="connsiteY181" fmla="*/ 2023004 h 2237474"/>
              <a:gd name="connsiteX182" fmla="*/ 2111935 w 12192000"/>
              <a:gd name="connsiteY182" fmla="*/ 2023163 h 2237474"/>
              <a:gd name="connsiteX183" fmla="*/ 2089991 w 12192000"/>
              <a:gd name="connsiteY183" fmla="*/ 2034193 h 2237474"/>
              <a:gd name="connsiteX184" fmla="*/ 2058061 w 12192000"/>
              <a:gd name="connsiteY184" fmla="*/ 2047942 h 2237474"/>
              <a:gd name="connsiteX185" fmla="*/ 2055737 w 12192000"/>
              <a:gd name="connsiteY185" fmla="*/ 2047704 h 2237474"/>
              <a:gd name="connsiteX186" fmla="*/ 2042244 w 12192000"/>
              <a:gd name="connsiteY186" fmla="*/ 2055560 h 2237474"/>
              <a:gd name="connsiteX187" fmla="*/ 1976224 w 12192000"/>
              <a:gd name="connsiteY187" fmla="*/ 2074257 h 2237474"/>
              <a:gd name="connsiteX188" fmla="*/ 1877728 w 12192000"/>
              <a:gd name="connsiteY188" fmla="*/ 2101004 h 2237474"/>
              <a:gd name="connsiteX189" fmla="*/ 1759056 w 12192000"/>
              <a:gd name="connsiteY189" fmla="*/ 2125608 h 2237474"/>
              <a:gd name="connsiteX190" fmla="*/ 1637948 w 12192000"/>
              <a:gd name="connsiteY190" fmla="*/ 2172597 h 2237474"/>
              <a:gd name="connsiteX191" fmla="*/ 1434549 w 12192000"/>
              <a:gd name="connsiteY191" fmla="*/ 2234522 h 2237474"/>
              <a:gd name="connsiteX192" fmla="*/ 1398481 w 12192000"/>
              <a:gd name="connsiteY192" fmla="*/ 2237074 h 2237474"/>
              <a:gd name="connsiteX193" fmla="*/ 1398407 w 12192000"/>
              <a:gd name="connsiteY193" fmla="*/ 2237095 h 2237474"/>
              <a:gd name="connsiteX194" fmla="*/ 1370962 w 12192000"/>
              <a:gd name="connsiteY194" fmla="*/ 2237474 h 2237474"/>
              <a:gd name="connsiteX195" fmla="*/ 1356367 w 12192000"/>
              <a:gd name="connsiteY195" fmla="*/ 2235089 h 2237474"/>
              <a:gd name="connsiteX196" fmla="*/ 1324828 w 12192000"/>
              <a:gd name="connsiteY196" fmla="*/ 2231968 h 2237474"/>
              <a:gd name="connsiteX197" fmla="*/ 1297744 w 12192000"/>
              <a:gd name="connsiteY197" fmla="*/ 2235849 h 2237474"/>
              <a:gd name="connsiteX198" fmla="*/ 1286236 w 12192000"/>
              <a:gd name="connsiteY198" fmla="*/ 2233135 h 2237474"/>
              <a:gd name="connsiteX199" fmla="*/ 1283504 w 12192000"/>
              <a:gd name="connsiteY199" fmla="*/ 2233797 h 2237474"/>
              <a:gd name="connsiteX200" fmla="*/ 1279765 w 12192000"/>
              <a:gd name="connsiteY200" fmla="*/ 2229639 h 2237474"/>
              <a:gd name="connsiteX201" fmla="*/ 1195347 w 12192000"/>
              <a:gd name="connsiteY201" fmla="*/ 2212354 h 2237474"/>
              <a:gd name="connsiteX202" fmla="*/ 970251 w 12192000"/>
              <a:gd name="connsiteY202" fmla="*/ 2221029 h 2237474"/>
              <a:gd name="connsiteX203" fmla="*/ 812914 w 12192000"/>
              <a:gd name="connsiteY203" fmla="*/ 2202752 h 2237474"/>
              <a:gd name="connsiteX204" fmla="*/ 800195 w 12192000"/>
              <a:gd name="connsiteY204" fmla="*/ 2209407 h 2237474"/>
              <a:gd name="connsiteX205" fmla="*/ 784978 w 12192000"/>
              <a:gd name="connsiteY205" fmla="*/ 2212360 h 2237474"/>
              <a:gd name="connsiteX206" fmla="*/ 681987 w 12192000"/>
              <a:gd name="connsiteY206" fmla="*/ 2216757 h 2237474"/>
              <a:gd name="connsiteX207" fmla="*/ 669923 w 12192000"/>
              <a:gd name="connsiteY207" fmla="*/ 2211682 h 2237474"/>
              <a:gd name="connsiteX208" fmla="*/ 648680 w 12192000"/>
              <a:gd name="connsiteY208" fmla="*/ 2206229 h 2237474"/>
              <a:gd name="connsiteX209" fmla="*/ 597225 w 12192000"/>
              <a:gd name="connsiteY209" fmla="*/ 2180999 h 2237474"/>
              <a:gd name="connsiteX210" fmla="*/ 558449 w 12192000"/>
              <a:gd name="connsiteY210" fmla="*/ 2182346 h 2237474"/>
              <a:gd name="connsiteX211" fmla="*/ 550517 w 12192000"/>
              <a:gd name="connsiteY211" fmla="*/ 2182060 h 2237474"/>
              <a:gd name="connsiteX212" fmla="*/ 550309 w 12192000"/>
              <a:gd name="connsiteY212" fmla="*/ 2181825 h 2237474"/>
              <a:gd name="connsiteX213" fmla="*/ 541836 w 12192000"/>
              <a:gd name="connsiteY213" fmla="*/ 2181063 h 2237474"/>
              <a:gd name="connsiteX214" fmla="*/ 536057 w 12192000"/>
              <a:gd name="connsiteY214" fmla="*/ 2181537 h 2237474"/>
              <a:gd name="connsiteX215" fmla="*/ 520671 w 12192000"/>
              <a:gd name="connsiteY215" fmla="*/ 2180980 h 2237474"/>
              <a:gd name="connsiteX216" fmla="*/ 515024 w 12192000"/>
              <a:gd name="connsiteY216" fmla="*/ 2179258 h 2237474"/>
              <a:gd name="connsiteX217" fmla="*/ 512278 w 12192000"/>
              <a:gd name="connsiteY217" fmla="*/ 2176369 h 2237474"/>
              <a:gd name="connsiteX218" fmla="*/ 480419 w 12192000"/>
              <a:gd name="connsiteY218" fmla="*/ 2167807 h 2237474"/>
              <a:gd name="connsiteX219" fmla="*/ 413835 w 12192000"/>
              <a:gd name="connsiteY219" fmla="*/ 2156783 h 2237474"/>
              <a:gd name="connsiteX220" fmla="*/ 376513 w 12192000"/>
              <a:gd name="connsiteY220" fmla="*/ 2154014 h 2237474"/>
              <a:gd name="connsiteX221" fmla="*/ 273386 w 12192000"/>
              <a:gd name="connsiteY221" fmla="*/ 2142551 h 2237474"/>
              <a:gd name="connsiteX222" fmla="*/ 169207 w 12192000"/>
              <a:gd name="connsiteY222" fmla="*/ 2128100 h 2237474"/>
              <a:gd name="connsiteX223" fmla="*/ 93149 w 12192000"/>
              <a:gd name="connsiteY223" fmla="*/ 2105324 h 2237474"/>
              <a:gd name="connsiteX224" fmla="*/ 88109 w 12192000"/>
              <a:gd name="connsiteY224" fmla="*/ 2106704 h 2237474"/>
              <a:gd name="connsiteX225" fmla="*/ 80022 w 12192000"/>
              <a:gd name="connsiteY225" fmla="*/ 2107254 h 2237474"/>
              <a:gd name="connsiteX226" fmla="*/ 79717 w 12192000"/>
              <a:gd name="connsiteY226" fmla="*/ 2107046 h 2237474"/>
              <a:gd name="connsiteX227" fmla="*/ 72352 w 12192000"/>
              <a:gd name="connsiteY227" fmla="*/ 2107991 h 2237474"/>
              <a:gd name="connsiteX228" fmla="*/ 37645 w 12192000"/>
              <a:gd name="connsiteY228" fmla="*/ 2115401 h 2237474"/>
              <a:gd name="connsiteX229" fmla="*/ 4572 w 12192000"/>
              <a:gd name="connsiteY229" fmla="*/ 2111091 h 2237474"/>
              <a:gd name="connsiteX230" fmla="*/ 0 w 12192000"/>
              <a:gd name="connsiteY230" fmla="*/ 2110468 h 2237474"/>
              <a:gd name="connsiteX231" fmla="*/ 0 w 12192000"/>
              <a:gd name="connsiteY231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154948 w 12192000"/>
              <a:gd name="connsiteY4" fmla="*/ 762731 h 2237474"/>
              <a:gd name="connsiteX5" fmla="*/ 12047364 w 12192000"/>
              <a:gd name="connsiteY5" fmla="*/ 749662 h 2237474"/>
              <a:gd name="connsiteX6" fmla="*/ 11890686 w 12192000"/>
              <a:gd name="connsiteY6" fmla="*/ 732766 h 2237474"/>
              <a:gd name="connsiteX7" fmla="*/ 11782413 w 12192000"/>
              <a:gd name="connsiteY7" fmla="*/ 769868 h 2237474"/>
              <a:gd name="connsiteX8" fmla="*/ 11649954 w 12192000"/>
              <a:gd name="connsiteY8" fmla="*/ 749628 h 2237474"/>
              <a:gd name="connsiteX9" fmla="*/ 11560424 w 12192000"/>
              <a:gd name="connsiteY9" fmla="*/ 748017 h 2237474"/>
              <a:gd name="connsiteX10" fmla="*/ 11358455 w 12192000"/>
              <a:gd name="connsiteY10" fmla="*/ 747593 h 2237474"/>
              <a:gd name="connsiteX11" fmla="*/ 11165209 w 12192000"/>
              <a:gd name="connsiteY11" fmla="*/ 748852 h 2237474"/>
              <a:gd name="connsiteX12" fmla="*/ 11058755 w 12192000"/>
              <a:gd name="connsiteY12" fmla="*/ 749617 h 2237474"/>
              <a:gd name="connsiteX13" fmla="*/ 10884013 w 12192000"/>
              <a:gd name="connsiteY13" fmla="*/ 760728 h 2237474"/>
              <a:gd name="connsiteX14" fmla="*/ 10834688 w 12192000"/>
              <a:gd name="connsiteY14" fmla="*/ 757726 h 2237474"/>
              <a:gd name="connsiteX15" fmla="*/ 10805004 w 12192000"/>
              <a:gd name="connsiteY15" fmla="*/ 757573 h 2237474"/>
              <a:gd name="connsiteX16" fmla="*/ 10739478 w 12192000"/>
              <a:gd name="connsiteY16" fmla="*/ 776841 h 2237474"/>
              <a:gd name="connsiteX17" fmla="*/ 10458762 w 12192000"/>
              <a:gd name="connsiteY17" fmla="*/ 755400 h 2237474"/>
              <a:gd name="connsiteX18" fmla="*/ 10246919 w 12192000"/>
              <a:gd name="connsiteY18" fmla="*/ 769960 h 2237474"/>
              <a:gd name="connsiteX19" fmla="*/ 10167995 w 12192000"/>
              <a:gd name="connsiteY19" fmla="*/ 760843 h 2237474"/>
              <a:gd name="connsiteX20" fmla="*/ 9997044 w 12192000"/>
              <a:gd name="connsiteY20" fmla="*/ 780129 h 2237474"/>
              <a:gd name="connsiteX21" fmla="*/ 9943887 w 12192000"/>
              <a:gd name="connsiteY21" fmla="*/ 804141 h 2237474"/>
              <a:gd name="connsiteX22" fmla="*/ 9918248 w 12192000"/>
              <a:gd name="connsiteY22" fmla="*/ 816628 h 2237474"/>
              <a:gd name="connsiteX23" fmla="*/ 9836148 w 12192000"/>
              <a:gd name="connsiteY23" fmla="*/ 858312 h 2237474"/>
              <a:gd name="connsiteX24" fmla="*/ 9823800 w 12192000"/>
              <a:gd name="connsiteY24" fmla="*/ 866604 h 2237474"/>
              <a:gd name="connsiteX25" fmla="*/ 9794684 w 12192000"/>
              <a:gd name="connsiteY25" fmla="*/ 864509 h 2237474"/>
              <a:gd name="connsiteX26" fmla="*/ 9778288 w 12192000"/>
              <a:gd name="connsiteY26" fmla="*/ 854362 h 2237474"/>
              <a:gd name="connsiteX27" fmla="*/ 9773886 w 12192000"/>
              <a:gd name="connsiteY27" fmla="*/ 857543 h 2237474"/>
              <a:gd name="connsiteX28" fmla="*/ 9761459 w 12192000"/>
              <a:gd name="connsiteY28" fmla="*/ 862394 h 2237474"/>
              <a:gd name="connsiteX29" fmla="*/ 9705768 w 12192000"/>
              <a:gd name="connsiteY29" fmla="*/ 894610 h 2237474"/>
              <a:gd name="connsiteX30" fmla="*/ 9683005 w 12192000"/>
              <a:gd name="connsiteY30" fmla="*/ 894128 h 2237474"/>
              <a:gd name="connsiteX31" fmla="*/ 9594438 w 12192000"/>
              <a:gd name="connsiteY31" fmla="*/ 919051 h 2237474"/>
              <a:gd name="connsiteX32" fmla="*/ 9577033 w 12192000"/>
              <a:gd name="connsiteY32" fmla="*/ 922857 h 2237474"/>
              <a:gd name="connsiteX33" fmla="*/ 9544189 w 12192000"/>
              <a:gd name="connsiteY33" fmla="*/ 938966 h 2237474"/>
              <a:gd name="connsiteX34" fmla="*/ 9534048 w 12192000"/>
              <a:gd name="connsiteY34" fmla="*/ 940158 h 2237474"/>
              <a:gd name="connsiteX35" fmla="*/ 9500499 w 12192000"/>
              <a:gd name="connsiteY35" fmla="*/ 954680 h 2237474"/>
              <a:gd name="connsiteX36" fmla="*/ 9428195 w 12192000"/>
              <a:gd name="connsiteY36" fmla="*/ 986225 h 2237474"/>
              <a:gd name="connsiteX37" fmla="*/ 9410017 w 12192000"/>
              <a:gd name="connsiteY37" fmla="*/ 993931 h 2237474"/>
              <a:gd name="connsiteX38" fmla="*/ 9392919 w 12192000"/>
              <a:gd name="connsiteY38" fmla="*/ 994656 h 2237474"/>
              <a:gd name="connsiteX39" fmla="*/ 9301293 w 12192000"/>
              <a:gd name="connsiteY39" fmla="*/ 1011593 h 2237474"/>
              <a:gd name="connsiteX40" fmla="*/ 9278619 w 12192000"/>
              <a:gd name="connsiteY40" fmla="*/ 1011878 h 2237474"/>
              <a:gd name="connsiteX41" fmla="*/ 9268019 w 12192000"/>
              <a:gd name="connsiteY41" fmla="*/ 1007442 h 2237474"/>
              <a:gd name="connsiteX42" fmla="*/ 9234662 w 12192000"/>
              <a:gd name="connsiteY42" fmla="*/ 1023056 h 2237474"/>
              <a:gd name="connsiteX43" fmla="*/ 9181033 w 12192000"/>
              <a:gd name="connsiteY43" fmla="*/ 1037921 h 2237474"/>
              <a:gd name="connsiteX44" fmla="*/ 9155969 w 12192000"/>
              <a:gd name="connsiteY44" fmla="*/ 1046804 h 2237474"/>
              <a:gd name="connsiteX45" fmla="*/ 9133985 w 12192000"/>
              <a:gd name="connsiteY45" fmla="*/ 1046450 h 2237474"/>
              <a:gd name="connsiteX46" fmla="*/ 9012987 w 12192000"/>
              <a:gd name="connsiteY46" fmla="*/ 1061986 h 2237474"/>
              <a:gd name="connsiteX47" fmla="*/ 8968445 w 12192000"/>
              <a:gd name="connsiteY47" fmla="*/ 1052169 h 2237474"/>
              <a:gd name="connsiteX48" fmla="*/ 8958984 w 12192000"/>
              <a:gd name="connsiteY48" fmla="*/ 1057212 h 2237474"/>
              <a:gd name="connsiteX49" fmla="*/ 8886001 w 12192000"/>
              <a:gd name="connsiteY49" fmla="*/ 1067468 h 2237474"/>
              <a:gd name="connsiteX50" fmla="*/ 8838610 w 12192000"/>
              <a:gd name="connsiteY50" fmla="*/ 1075091 h 2237474"/>
              <a:gd name="connsiteX51" fmla="*/ 8750383 w 12192000"/>
              <a:gd name="connsiteY51" fmla="*/ 1097387 h 2237474"/>
              <a:gd name="connsiteX52" fmla="*/ 8697365 w 12192000"/>
              <a:gd name="connsiteY52" fmla="*/ 1105869 h 2237474"/>
              <a:gd name="connsiteX53" fmla="*/ 8665605 w 12192000"/>
              <a:gd name="connsiteY53" fmla="*/ 1110791 h 2237474"/>
              <a:gd name="connsiteX54" fmla="*/ 8584946 w 12192000"/>
              <a:gd name="connsiteY54" fmla="*/ 1135226 h 2237474"/>
              <a:gd name="connsiteX55" fmla="*/ 8460755 w 12192000"/>
              <a:gd name="connsiteY55" fmla="*/ 1203427 h 2237474"/>
              <a:gd name="connsiteX56" fmla="*/ 8419755 w 12192000"/>
              <a:gd name="connsiteY56" fmla="*/ 1216260 h 2237474"/>
              <a:gd name="connsiteX57" fmla="*/ 8411626 w 12192000"/>
              <a:gd name="connsiteY57" fmla="*/ 1214397 h 2237474"/>
              <a:gd name="connsiteX58" fmla="*/ 8363469 w 12192000"/>
              <a:gd name="connsiteY58" fmla="*/ 1246658 h 2237474"/>
              <a:gd name="connsiteX59" fmla="*/ 8275497 w 12192000"/>
              <a:gd name="connsiteY59" fmla="*/ 1264396 h 2237474"/>
              <a:gd name="connsiteX60" fmla="*/ 8206287 w 12192000"/>
              <a:gd name="connsiteY60" fmla="*/ 1273060 h 2237474"/>
              <a:gd name="connsiteX61" fmla="*/ 8168705 w 12192000"/>
              <a:gd name="connsiteY61" fmla="*/ 1279956 h 2237474"/>
              <a:gd name="connsiteX62" fmla="*/ 8139997 w 12192000"/>
              <a:gd name="connsiteY62" fmla="*/ 1282713 h 2237474"/>
              <a:gd name="connsiteX63" fmla="*/ 8074238 w 12192000"/>
              <a:gd name="connsiteY63" fmla="*/ 1301895 h 2237474"/>
              <a:gd name="connsiteX64" fmla="*/ 7968292 w 12192000"/>
              <a:gd name="connsiteY64" fmla="*/ 1338779 h 2237474"/>
              <a:gd name="connsiteX65" fmla="*/ 7945122 w 12192000"/>
              <a:gd name="connsiteY65" fmla="*/ 1345477 h 2237474"/>
              <a:gd name="connsiteX66" fmla="*/ 7922771 w 12192000"/>
              <a:gd name="connsiteY66" fmla="*/ 1346645 h 2237474"/>
              <a:gd name="connsiteX67" fmla="*/ 7915461 w 12192000"/>
              <a:gd name="connsiteY67" fmla="*/ 1342919 h 2237474"/>
              <a:gd name="connsiteX68" fmla="*/ 7902328 w 12192000"/>
              <a:gd name="connsiteY68" fmla="*/ 1345865 h 2237474"/>
              <a:gd name="connsiteX69" fmla="*/ 7898322 w 12192000"/>
              <a:gd name="connsiteY69" fmla="*/ 1345689 h 2237474"/>
              <a:gd name="connsiteX70" fmla="*/ 7875879 w 12192000"/>
              <a:gd name="connsiteY70" fmla="*/ 1345646 h 2237474"/>
              <a:gd name="connsiteX71" fmla="*/ 7840612 w 12192000"/>
              <a:gd name="connsiteY71" fmla="*/ 1369373 h 2237474"/>
              <a:gd name="connsiteX72" fmla="*/ 7786819 w 12192000"/>
              <a:gd name="connsiteY72" fmla="*/ 1378970 h 2237474"/>
              <a:gd name="connsiteX73" fmla="*/ 7548172 w 12192000"/>
              <a:gd name="connsiteY73" fmla="*/ 1417460 h 2237474"/>
              <a:gd name="connsiteX74" fmla="*/ 7483437 w 12192000"/>
              <a:gd name="connsiteY74" fmla="*/ 1478152 h 2237474"/>
              <a:gd name="connsiteX75" fmla="*/ 7377870 w 12192000"/>
              <a:gd name="connsiteY75" fmla="*/ 1523319 h 2237474"/>
              <a:gd name="connsiteX76" fmla="*/ 7230737 w 12192000"/>
              <a:gd name="connsiteY76" fmla="*/ 1562633 h 2237474"/>
              <a:gd name="connsiteX77" fmla="*/ 7224458 w 12192000"/>
              <a:gd name="connsiteY77" fmla="*/ 1573008 h 2237474"/>
              <a:gd name="connsiteX78" fmla="*/ 7213486 w 12192000"/>
              <a:gd name="connsiteY78" fmla="*/ 1580987 h 2237474"/>
              <a:gd name="connsiteX79" fmla="*/ 7210972 w 12192000"/>
              <a:gd name="connsiteY79" fmla="*/ 1580856 h 2237474"/>
              <a:gd name="connsiteX80" fmla="*/ 7183121 w 12192000"/>
              <a:gd name="connsiteY80" fmla="*/ 1595162 h 2237474"/>
              <a:gd name="connsiteX81" fmla="*/ 7164601 w 12192000"/>
              <a:gd name="connsiteY81" fmla="*/ 1606490 h 2237474"/>
              <a:gd name="connsiteX82" fmla="*/ 7159286 w 12192000"/>
              <a:gd name="connsiteY82" fmla="*/ 1606850 h 2237474"/>
              <a:gd name="connsiteX83" fmla="*/ 7114651 w 12192000"/>
              <a:gd name="connsiteY83" fmla="*/ 1620959 h 2237474"/>
              <a:gd name="connsiteX84" fmla="*/ 7092727 w 12192000"/>
              <a:gd name="connsiteY84" fmla="*/ 1623628 h 2237474"/>
              <a:gd name="connsiteX85" fmla="*/ 7031309 w 12192000"/>
              <a:gd name="connsiteY85" fmla="*/ 1619451 h 2237474"/>
              <a:gd name="connsiteX86" fmla="*/ 6999084 w 12192000"/>
              <a:gd name="connsiteY86" fmla="*/ 1634317 h 2237474"/>
              <a:gd name="connsiteX87" fmla="*/ 6992107 w 12192000"/>
              <a:gd name="connsiteY87" fmla="*/ 1636860 h 2237474"/>
              <a:gd name="connsiteX88" fmla="*/ 6991765 w 12192000"/>
              <a:gd name="connsiteY88" fmla="*/ 1636725 h 2237474"/>
              <a:gd name="connsiteX89" fmla="*/ 6983996 w 12192000"/>
              <a:gd name="connsiteY89" fmla="*/ 1639040 h 2237474"/>
              <a:gd name="connsiteX90" fmla="*/ 6979383 w 12192000"/>
              <a:gd name="connsiteY90" fmla="*/ 1641496 h 2237474"/>
              <a:gd name="connsiteX91" fmla="*/ 6900177 w 12192000"/>
              <a:gd name="connsiteY91" fmla="*/ 1636016 h 2237474"/>
              <a:gd name="connsiteX92" fmla="*/ 6795372 w 12192000"/>
              <a:gd name="connsiteY92" fmla="*/ 1644845 h 2237474"/>
              <a:gd name="connsiteX93" fmla="*/ 6692251 w 12192000"/>
              <a:gd name="connsiteY93" fmla="*/ 1656357 h 2237474"/>
              <a:gd name="connsiteX94" fmla="*/ 6655235 w 12192000"/>
              <a:gd name="connsiteY94" fmla="*/ 1661869 h 2237474"/>
              <a:gd name="connsiteX95" fmla="*/ 6587857 w 12192000"/>
              <a:gd name="connsiteY95" fmla="*/ 1665769 h 2237474"/>
              <a:gd name="connsiteX96" fmla="*/ 6554894 w 12192000"/>
              <a:gd name="connsiteY96" fmla="*/ 1664428 h 2237474"/>
              <a:gd name="connsiteX97" fmla="*/ 6516595 w 12192000"/>
              <a:gd name="connsiteY97" fmla="*/ 1667475 h 2237474"/>
              <a:gd name="connsiteX98" fmla="*/ 6508541 w 12192000"/>
              <a:gd name="connsiteY98" fmla="*/ 1668757 h 2237474"/>
              <a:gd name="connsiteX99" fmla="*/ 6471012 w 12192000"/>
              <a:gd name="connsiteY99" fmla="*/ 1678604 h 2237474"/>
              <a:gd name="connsiteX100" fmla="*/ 6415265 w 12192000"/>
              <a:gd name="connsiteY100" fmla="*/ 1665317 h 2237474"/>
              <a:gd name="connsiteX101" fmla="*/ 6364035 w 12192000"/>
              <a:gd name="connsiteY101" fmla="*/ 1667683 h 2237474"/>
              <a:gd name="connsiteX102" fmla="*/ 6280959 w 12192000"/>
              <a:gd name="connsiteY102" fmla="*/ 1689329 h 2237474"/>
              <a:gd name="connsiteX103" fmla="*/ 6243319 w 12192000"/>
              <a:gd name="connsiteY103" fmla="*/ 1695560 h 2237474"/>
              <a:gd name="connsiteX104" fmla="*/ 6098321 w 12192000"/>
              <a:gd name="connsiteY104" fmla="*/ 1721646 h 2237474"/>
              <a:gd name="connsiteX105" fmla="*/ 5880652 w 12192000"/>
              <a:gd name="connsiteY105" fmla="*/ 1779643 h 2237474"/>
              <a:gd name="connsiteX106" fmla="*/ 5785959 w 12192000"/>
              <a:gd name="connsiteY106" fmla="*/ 1775307 h 2237474"/>
              <a:gd name="connsiteX107" fmla="*/ 5643534 w 12192000"/>
              <a:gd name="connsiteY107" fmla="*/ 1802919 h 2237474"/>
              <a:gd name="connsiteX108" fmla="*/ 5518799 w 12192000"/>
              <a:gd name="connsiteY108" fmla="*/ 1818312 h 2237474"/>
              <a:gd name="connsiteX109" fmla="*/ 5505014 w 12192000"/>
              <a:gd name="connsiteY109" fmla="*/ 1819259 h 2237474"/>
              <a:gd name="connsiteX110" fmla="*/ 5453307 w 12192000"/>
              <a:gd name="connsiteY110" fmla="*/ 1815450 h 2237474"/>
              <a:gd name="connsiteX111" fmla="*/ 5364192 w 12192000"/>
              <a:gd name="connsiteY111" fmla="*/ 1826074 h 2237474"/>
              <a:gd name="connsiteX112" fmla="*/ 5350380 w 12192000"/>
              <a:gd name="connsiteY112" fmla="*/ 1830891 h 2237474"/>
              <a:gd name="connsiteX113" fmla="*/ 5259633 w 12192000"/>
              <a:gd name="connsiteY113" fmla="*/ 1837160 h 2237474"/>
              <a:gd name="connsiteX114" fmla="*/ 5197513 w 12192000"/>
              <a:gd name="connsiteY114" fmla="*/ 1844718 h 2237474"/>
              <a:gd name="connsiteX115" fmla="*/ 5184170 w 12192000"/>
              <a:gd name="connsiteY115" fmla="*/ 1849402 h 2237474"/>
              <a:gd name="connsiteX116" fmla="*/ 5168852 w 12192000"/>
              <a:gd name="connsiteY116" fmla="*/ 1844846 h 2237474"/>
              <a:gd name="connsiteX117" fmla="*/ 5164370 w 12192000"/>
              <a:gd name="connsiteY117" fmla="*/ 1840597 h 2237474"/>
              <a:gd name="connsiteX118" fmla="*/ 5114927 w 12192000"/>
              <a:gd name="connsiteY118" fmla="*/ 1847827 h 2237474"/>
              <a:gd name="connsiteX119" fmla="*/ 5108970 w 12192000"/>
              <a:gd name="connsiteY119" fmla="*/ 1847935 h 2237474"/>
              <a:gd name="connsiteX120" fmla="*/ 5067961 w 12192000"/>
              <a:gd name="connsiteY120" fmla="*/ 1845917 h 2237474"/>
              <a:gd name="connsiteX121" fmla="*/ 5007075 w 12192000"/>
              <a:gd name="connsiteY121" fmla="*/ 1838626 h 2237474"/>
              <a:gd name="connsiteX122" fmla="*/ 4944087 w 12192000"/>
              <a:gd name="connsiteY122" fmla="*/ 1823332 h 2237474"/>
              <a:gd name="connsiteX123" fmla="*/ 4907662 w 12192000"/>
              <a:gd name="connsiteY123" fmla="*/ 1816900 h 2237474"/>
              <a:gd name="connsiteX124" fmla="*/ 4882386 w 12192000"/>
              <a:gd name="connsiteY124" fmla="*/ 1809844 h 2237474"/>
              <a:gd name="connsiteX125" fmla="*/ 4811440 w 12192000"/>
              <a:gd name="connsiteY125" fmla="*/ 1804655 h 2237474"/>
              <a:gd name="connsiteX126" fmla="*/ 4691075 w 12192000"/>
              <a:gd name="connsiteY126" fmla="*/ 1801389 h 2237474"/>
              <a:gd name="connsiteX127" fmla="*/ 4611738 w 12192000"/>
              <a:gd name="connsiteY127" fmla="*/ 1776964 h 2237474"/>
              <a:gd name="connsiteX128" fmla="*/ 4560070 w 12192000"/>
              <a:gd name="connsiteY128" fmla="*/ 1785640 h 2237474"/>
              <a:gd name="connsiteX129" fmla="*/ 4536503 w 12192000"/>
              <a:gd name="connsiteY129" fmla="*/ 1785334 h 2237474"/>
              <a:gd name="connsiteX130" fmla="*/ 4513724 w 12192000"/>
              <a:gd name="connsiteY130" fmla="*/ 1791996 h 2237474"/>
              <a:gd name="connsiteX131" fmla="*/ 4459810 w 12192000"/>
              <a:gd name="connsiteY131" fmla="*/ 1797886 h 2237474"/>
              <a:gd name="connsiteX132" fmla="*/ 4379064 w 12192000"/>
              <a:gd name="connsiteY132" fmla="*/ 1817177 h 2237474"/>
              <a:gd name="connsiteX133" fmla="*/ 4319209 w 12192000"/>
              <a:gd name="connsiteY133" fmla="*/ 1834833 h 2237474"/>
              <a:gd name="connsiteX134" fmla="*/ 4290981 w 12192000"/>
              <a:gd name="connsiteY134" fmla="*/ 1839677 h 2237474"/>
              <a:gd name="connsiteX135" fmla="*/ 4285792 w 12192000"/>
              <a:gd name="connsiteY135" fmla="*/ 1836231 h 2237474"/>
              <a:gd name="connsiteX136" fmla="*/ 4238372 w 12192000"/>
              <a:gd name="connsiteY136" fmla="*/ 1851480 h 2237474"/>
              <a:gd name="connsiteX137" fmla="*/ 4232517 w 12192000"/>
              <a:gd name="connsiteY137" fmla="*/ 1852567 h 2237474"/>
              <a:gd name="connsiteX138" fmla="*/ 4191732 w 12192000"/>
              <a:gd name="connsiteY138" fmla="*/ 1857328 h 2237474"/>
              <a:gd name="connsiteX139" fmla="*/ 4065532 w 12192000"/>
              <a:gd name="connsiteY139" fmla="*/ 1855477 h 2237474"/>
              <a:gd name="connsiteX140" fmla="*/ 4028460 w 12192000"/>
              <a:gd name="connsiteY140" fmla="*/ 1855137 h 2237474"/>
              <a:gd name="connsiteX141" fmla="*/ 4002267 w 12192000"/>
              <a:gd name="connsiteY141" fmla="*/ 1852352 h 2237474"/>
              <a:gd name="connsiteX142" fmla="*/ 3931396 w 12192000"/>
              <a:gd name="connsiteY142" fmla="*/ 1858915 h 2237474"/>
              <a:gd name="connsiteX143" fmla="*/ 3812162 w 12192000"/>
              <a:gd name="connsiteY143" fmla="*/ 1875501 h 2237474"/>
              <a:gd name="connsiteX144" fmla="*/ 3729530 w 12192000"/>
              <a:gd name="connsiteY144" fmla="*/ 1864513 h 2237474"/>
              <a:gd name="connsiteX145" fmla="*/ 3680177 w 12192000"/>
              <a:gd name="connsiteY145" fmla="*/ 1881552 h 2237474"/>
              <a:gd name="connsiteX146" fmla="*/ 3567259 w 12192000"/>
              <a:gd name="connsiteY146" fmla="*/ 1893482 h 2237474"/>
              <a:gd name="connsiteX147" fmla="*/ 3405770 w 12192000"/>
              <a:gd name="connsiteY147" fmla="*/ 1904591 h 2237474"/>
              <a:gd name="connsiteX148" fmla="*/ 3280097 w 12192000"/>
              <a:gd name="connsiteY148" fmla="*/ 1919610 h 2237474"/>
              <a:gd name="connsiteX149" fmla="*/ 3123424 w 12192000"/>
              <a:gd name="connsiteY149" fmla="*/ 1952930 h 2237474"/>
              <a:gd name="connsiteX150" fmla="*/ 3009910 w 12192000"/>
              <a:gd name="connsiteY150" fmla="*/ 1957866 h 2237474"/>
              <a:gd name="connsiteX151" fmla="*/ 2995934 w 12192000"/>
              <a:gd name="connsiteY151" fmla="*/ 1967085 h 2237474"/>
              <a:gd name="connsiteX152" fmla="*/ 2980071 w 12192000"/>
              <a:gd name="connsiteY152" fmla="*/ 1972988 h 2237474"/>
              <a:gd name="connsiteX153" fmla="*/ 2978094 w 12192000"/>
              <a:gd name="connsiteY153" fmla="*/ 1972369 h 2237474"/>
              <a:gd name="connsiteX154" fmla="*/ 2942858 w 12192000"/>
              <a:gd name="connsiteY154" fmla="*/ 1981367 h 2237474"/>
              <a:gd name="connsiteX155" fmla="*/ 2875436 w 12192000"/>
              <a:gd name="connsiteY155" fmla="*/ 1996977 h 2237474"/>
              <a:gd name="connsiteX156" fmla="*/ 2874892 w 12192000"/>
              <a:gd name="connsiteY156" fmla="*/ 1996085 h 2237474"/>
              <a:gd name="connsiteX157" fmla="*/ 2864145 w 12192000"/>
              <a:gd name="connsiteY157" fmla="*/ 1994061 h 2237474"/>
              <a:gd name="connsiteX158" fmla="*/ 2843662 w 12192000"/>
              <a:gd name="connsiteY158" fmla="*/ 1992498 h 2237474"/>
              <a:gd name="connsiteX159" fmla="*/ 2796128 w 12192000"/>
              <a:gd name="connsiteY159" fmla="*/ 1976403 h 2237474"/>
              <a:gd name="connsiteX160" fmla="*/ 2756784 w 12192000"/>
              <a:gd name="connsiteY160" fmla="*/ 1985116 h 2237474"/>
              <a:gd name="connsiteX161" fmla="*/ 2748833 w 12192000"/>
              <a:gd name="connsiteY161" fmla="*/ 1986323 h 2237474"/>
              <a:gd name="connsiteX162" fmla="*/ 2748661 w 12192000"/>
              <a:gd name="connsiteY162" fmla="*/ 1986122 h 2237474"/>
              <a:gd name="connsiteX163" fmla="*/ 2740251 w 12192000"/>
              <a:gd name="connsiteY163" fmla="*/ 1986946 h 2237474"/>
              <a:gd name="connsiteX164" fmla="*/ 2718916 w 12192000"/>
              <a:gd name="connsiteY164" fmla="*/ 1990867 h 2237474"/>
              <a:gd name="connsiteX165" fmla="*/ 2713522 w 12192000"/>
              <a:gd name="connsiteY165" fmla="*/ 1990173 h 2237474"/>
              <a:gd name="connsiteX166" fmla="*/ 2680597 w 12192000"/>
              <a:gd name="connsiteY166" fmla="*/ 1984996 h 2237474"/>
              <a:gd name="connsiteX167" fmla="*/ 2578178 w 12192000"/>
              <a:gd name="connsiteY167" fmla="*/ 1990531 h 2237474"/>
              <a:gd name="connsiteX168" fmla="*/ 2476147 w 12192000"/>
              <a:gd name="connsiteY168" fmla="*/ 1998305 h 2237474"/>
              <a:gd name="connsiteX169" fmla="*/ 2373568 w 12192000"/>
              <a:gd name="connsiteY169" fmla="*/ 2003219 h 2237474"/>
              <a:gd name="connsiteX170" fmla="*/ 2321399 w 12192000"/>
              <a:gd name="connsiteY170" fmla="*/ 1989467 h 2237474"/>
              <a:gd name="connsiteX171" fmla="*/ 2315525 w 12192000"/>
              <a:gd name="connsiteY171" fmla="*/ 1989708 h 2237474"/>
              <a:gd name="connsiteX172" fmla="*/ 2300792 w 12192000"/>
              <a:gd name="connsiteY172" fmla="*/ 1994290 h 2237474"/>
              <a:gd name="connsiteX173" fmla="*/ 2295469 w 12192000"/>
              <a:gd name="connsiteY173" fmla="*/ 1996659 h 2237474"/>
              <a:gd name="connsiteX174" fmla="*/ 2287219 w 12192000"/>
              <a:gd name="connsiteY174" fmla="*/ 1998750 h 2237474"/>
              <a:gd name="connsiteX175" fmla="*/ 2286948 w 12192000"/>
              <a:gd name="connsiteY175" fmla="*/ 1998596 h 2237474"/>
              <a:gd name="connsiteX176" fmla="*/ 2243069 w 12192000"/>
              <a:gd name="connsiteY176" fmla="*/ 2015111 h 2237474"/>
              <a:gd name="connsiteX177" fmla="*/ 2186609 w 12192000"/>
              <a:gd name="connsiteY177" fmla="*/ 2008263 h 2237474"/>
              <a:gd name="connsiteX178" fmla="*/ 2164831 w 12192000"/>
              <a:gd name="connsiteY178" fmla="*/ 2010143 h 2237474"/>
              <a:gd name="connsiteX179" fmla="*/ 2152836 w 12192000"/>
              <a:gd name="connsiteY179" fmla="*/ 2010048 h 2237474"/>
              <a:gd name="connsiteX180" fmla="*/ 2117102 w 12192000"/>
              <a:gd name="connsiteY180" fmla="*/ 2023004 h 2237474"/>
              <a:gd name="connsiteX181" fmla="*/ 2111935 w 12192000"/>
              <a:gd name="connsiteY181" fmla="*/ 2023163 h 2237474"/>
              <a:gd name="connsiteX182" fmla="*/ 2089991 w 12192000"/>
              <a:gd name="connsiteY182" fmla="*/ 2034193 h 2237474"/>
              <a:gd name="connsiteX183" fmla="*/ 2058061 w 12192000"/>
              <a:gd name="connsiteY183" fmla="*/ 2047942 h 2237474"/>
              <a:gd name="connsiteX184" fmla="*/ 2055737 w 12192000"/>
              <a:gd name="connsiteY184" fmla="*/ 2047704 h 2237474"/>
              <a:gd name="connsiteX185" fmla="*/ 2042244 w 12192000"/>
              <a:gd name="connsiteY185" fmla="*/ 2055560 h 2237474"/>
              <a:gd name="connsiteX186" fmla="*/ 1976224 w 12192000"/>
              <a:gd name="connsiteY186" fmla="*/ 2074257 h 2237474"/>
              <a:gd name="connsiteX187" fmla="*/ 1877728 w 12192000"/>
              <a:gd name="connsiteY187" fmla="*/ 2101004 h 2237474"/>
              <a:gd name="connsiteX188" fmla="*/ 1759056 w 12192000"/>
              <a:gd name="connsiteY188" fmla="*/ 2125608 h 2237474"/>
              <a:gd name="connsiteX189" fmla="*/ 1637948 w 12192000"/>
              <a:gd name="connsiteY189" fmla="*/ 2172597 h 2237474"/>
              <a:gd name="connsiteX190" fmla="*/ 1434549 w 12192000"/>
              <a:gd name="connsiteY190" fmla="*/ 2234522 h 2237474"/>
              <a:gd name="connsiteX191" fmla="*/ 1398481 w 12192000"/>
              <a:gd name="connsiteY191" fmla="*/ 2237074 h 2237474"/>
              <a:gd name="connsiteX192" fmla="*/ 1398407 w 12192000"/>
              <a:gd name="connsiteY192" fmla="*/ 2237095 h 2237474"/>
              <a:gd name="connsiteX193" fmla="*/ 1370962 w 12192000"/>
              <a:gd name="connsiteY193" fmla="*/ 2237474 h 2237474"/>
              <a:gd name="connsiteX194" fmla="*/ 1356367 w 12192000"/>
              <a:gd name="connsiteY194" fmla="*/ 2235089 h 2237474"/>
              <a:gd name="connsiteX195" fmla="*/ 1324828 w 12192000"/>
              <a:gd name="connsiteY195" fmla="*/ 2231968 h 2237474"/>
              <a:gd name="connsiteX196" fmla="*/ 1297744 w 12192000"/>
              <a:gd name="connsiteY196" fmla="*/ 2235849 h 2237474"/>
              <a:gd name="connsiteX197" fmla="*/ 1286236 w 12192000"/>
              <a:gd name="connsiteY197" fmla="*/ 2233135 h 2237474"/>
              <a:gd name="connsiteX198" fmla="*/ 1283504 w 12192000"/>
              <a:gd name="connsiteY198" fmla="*/ 2233797 h 2237474"/>
              <a:gd name="connsiteX199" fmla="*/ 1279765 w 12192000"/>
              <a:gd name="connsiteY199" fmla="*/ 2229639 h 2237474"/>
              <a:gd name="connsiteX200" fmla="*/ 1195347 w 12192000"/>
              <a:gd name="connsiteY200" fmla="*/ 2212354 h 2237474"/>
              <a:gd name="connsiteX201" fmla="*/ 970251 w 12192000"/>
              <a:gd name="connsiteY201" fmla="*/ 2221029 h 2237474"/>
              <a:gd name="connsiteX202" fmla="*/ 812914 w 12192000"/>
              <a:gd name="connsiteY202" fmla="*/ 2202752 h 2237474"/>
              <a:gd name="connsiteX203" fmla="*/ 800195 w 12192000"/>
              <a:gd name="connsiteY203" fmla="*/ 2209407 h 2237474"/>
              <a:gd name="connsiteX204" fmla="*/ 784978 w 12192000"/>
              <a:gd name="connsiteY204" fmla="*/ 2212360 h 2237474"/>
              <a:gd name="connsiteX205" fmla="*/ 681987 w 12192000"/>
              <a:gd name="connsiteY205" fmla="*/ 2216757 h 2237474"/>
              <a:gd name="connsiteX206" fmla="*/ 669923 w 12192000"/>
              <a:gd name="connsiteY206" fmla="*/ 2211682 h 2237474"/>
              <a:gd name="connsiteX207" fmla="*/ 648680 w 12192000"/>
              <a:gd name="connsiteY207" fmla="*/ 2206229 h 2237474"/>
              <a:gd name="connsiteX208" fmla="*/ 597225 w 12192000"/>
              <a:gd name="connsiteY208" fmla="*/ 2180999 h 2237474"/>
              <a:gd name="connsiteX209" fmla="*/ 558449 w 12192000"/>
              <a:gd name="connsiteY209" fmla="*/ 2182346 h 2237474"/>
              <a:gd name="connsiteX210" fmla="*/ 550517 w 12192000"/>
              <a:gd name="connsiteY210" fmla="*/ 2182060 h 2237474"/>
              <a:gd name="connsiteX211" fmla="*/ 550309 w 12192000"/>
              <a:gd name="connsiteY211" fmla="*/ 2181825 h 2237474"/>
              <a:gd name="connsiteX212" fmla="*/ 541836 w 12192000"/>
              <a:gd name="connsiteY212" fmla="*/ 2181063 h 2237474"/>
              <a:gd name="connsiteX213" fmla="*/ 536057 w 12192000"/>
              <a:gd name="connsiteY213" fmla="*/ 2181537 h 2237474"/>
              <a:gd name="connsiteX214" fmla="*/ 520671 w 12192000"/>
              <a:gd name="connsiteY214" fmla="*/ 2180980 h 2237474"/>
              <a:gd name="connsiteX215" fmla="*/ 515024 w 12192000"/>
              <a:gd name="connsiteY215" fmla="*/ 2179258 h 2237474"/>
              <a:gd name="connsiteX216" fmla="*/ 512278 w 12192000"/>
              <a:gd name="connsiteY216" fmla="*/ 2176369 h 2237474"/>
              <a:gd name="connsiteX217" fmla="*/ 480419 w 12192000"/>
              <a:gd name="connsiteY217" fmla="*/ 2167807 h 2237474"/>
              <a:gd name="connsiteX218" fmla="*/ 413835 w 12192000"/>
              <a:gd name="connsiteY218" fmla="*/ 2156783 h 2237474"/>
              <a:gd name="connsiteX219" fmla="*/ 376513 w 12192000"/>
              <a:gd name="connsiteY219" fmla="*/ 2154014 h 2237474"/>
              <a:gd name="connsiteX220" fmla="*/ 273386 w 12192000"/>
              <a:gd name="connsiteY220" fmla="*/ 2142551 h 2237474"/>
              <a:gd name="connsiteX221" fmla="*/ 169207 w 12192000"/>
              <a:gd name="connsiteY221" fmla="*/ 2128100 h 2237474"/>
              <a:gd name="connsiteX222" fmla="*/ 93149 w 12192000"/>
              <a:gd name="connsiteY222" fmla="*/ 2105324 h 2237474"/>
              <a:gd name="connsiteX223" fmla="*/ 88109 w 12192000"/>
              <a:gd name="connsiteY223" fmla="*/ 2106704 h 2237474"/>
              <a:gd name="connsiteX224" fmla="*/ 80022 w 12192000"/>
              <a:gd name="connsiteY224" fmla="*/ 2107254 h 2237474"/>
              <a:gd name="connsiteX225" fmla="*/ 79717 w 12192000"/>
              <a:gd name="connsiteY225" fmla="*/ 2107046 h 2237474"/>
              <a:gd name="connsiteX226" fmla="*/ 72352 w 12192000"/>
              <a:gd name="connsiteY226" fmla="*/ 2107991 h 2237474"/>
              <a:gd name="connsiteX227" fmla="*/ 37645 w 12192000"/>
              <a:gd name="connsiteY227" fmla="*/ 2115401 h 2237474"/>
              <a:gd name="connsiteX228" fmla="*/ 4572 w 12192000"/>
              <a:gd name="connsiteY228" fmla="*/ 2111091 h 2237474"/>
              <a:gd name="connsiteX229" fmla="*/ 0 w 12192000"/>
              <a:gd name="connsiteY229" fmla="*/ 2110468 h 2237474"/>
              <a:gd name="connsiteX230" fmla="*/ 0 w 12192000"/>
              <a:gd name="connsiteY230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154948 w 12192000"/>
              <a:gd name="connsiteY4" fmla="*/ 762731 h 2237474"/>
              <a:gd name="connsiteX5" fmla="*/ 12047364 w 12192000"/>
              <a:gd name="connsiteY5" fmla="*/ 749662 h 2237474"/>
              <a:gd name="connsiteX6" fmla="*/ 11890686 w 12192000"/>
              <a:gd name="connsiteY6" fmla="*/ 732766 h 2237474"/>
              <a:gd name="connsiteX7" fmla="*/ 11782413 w 12192000"/>
              <a:gd name="connsiteY7" fmla="*/ 769868 h 2237474"/>
              <a:gd name="connsiteX8" fmla="*/ 11649954 w 12192000"/>
              <a:gd name="connsiteY8" fmla="*/ 749628 h 2237474"/>
              <a:gd name="connsiteX9" fmla="*/ 11560424 w 12192000"/>
              <a:gd name="connsiteY9" fmla="*/ 748017 h 2237474"/>
              <a:gd name="connsiteX10" fmla="*/ 11358455 w 12192000"/>
              <a:gd name="connsiteY10" fmla="*/ 747593 h 2237474"/>
              <a:gd name="connsiteX11" fmla="*/ 11165209 w 12192000"/>
              <a:gd name="connsiteY11" fmla="*/ 748852 h 2237474"/>
              <a:gd name="connsiteX12" fmla="*/ 11058755 w 12192000"/>
              <a:gd name="connsiteY12" fmla="*/ 749617 h 2237474"/>
              <a:gd name="connsiteX13" fmla="*/ 10884013 w 12192000"/>
              <a:gd name="connsiteY13" fmla="*/ 760728 h 2237474"/>
              <a:gd name="connsiteX14" fmla="*/ 10834688 w 12192000"/>
              <a:gd name="connsiteY14" fmla="*/ 757726 h 2237474"/>
              <a:gd name="connsiteX15" fmla="*/ 10805004 w 12192000"/>
              <a:gd name="connsiteY15" fmla="*/ 757573 h 2237474"/>
              <a:gd name="connsiteX16" fmla="*/ 10739478 w 12192000"/>
              <a:gd name="connsiteY16" fmla="*/ 776841 h 2237474"/>
              <a:gd name="connsiteX17" fmla="*/ 10458762 w 12192000"/>
              <a:gd name="connsiteY17" fmla="*/ 755400 h 2237474"/>
              <a:gd name="connsiteX18" fmla="*/ 10246919 w 12192000"/>
              <a:gd name="connsiteY18" fmla="*/ 769960 h 2237474"/>
              <a:gd name="connsiteX19" fmla="*/ 10167995 w 12192000"/>
              <a:gd name="connsiteY19" fmla="*/ 760843 h 2237474"/>
              <a:gd name="connsiteX20" fmla="*/ 9997044 w 12192000"/>
              <a:gd name="connsiteY20" fmla="*/ 780129 h 2237474"/>
              <a:gd name="connsiteX21" fmla="*/ 9943887 w 12192000"/>
              <a:gd name="connsiteY21" fmla="*/ 804141 h 2237474"/>
              <a:gd name="connsiteX22" fmla="*/ 9918248 w 12192000"/>
              <a:gd name="connsiteY22" fmla="*/ 816628 h 2237474"/>
              <a:gd name="connsiteX23" fmla="*/ 9836148 w 12192000"/>
              <a:gd name="connsiteY23" fmla="*/ 858312 h 2237474"/>
              <a:gd name="connsiteX24" fmla="*/ 9823800 w 12192000"/>
              <a:gd name="connsiteY24" fmla="*/ 866604 h 2237474"/>
              <a:gd name="connsiteX25" fmla="*/ 9794684 w 12192000"/>
              <a:gd name="connsiteY25" fmla="*/ 864509 h 2237474"/>
              <a:gd name="connsiteX26" fmla="*/ 9778288 w 12192000"/>
              <a:gd name="connsiteY26" fmla="*/ 854362 h 2237474"/>
              <a:gd name="connsiteX27" fmla="*/ 9773886 w 12192000"/>
              <a:gd name="connsiteY27" fmla="*/ 857543 h 2237474"/>
              <a:gd name="connsiteX28" fmla="*/ 9761459 w 12192000"/>
              <a:gd name="connsiteY28" fmla="*/ 862394 h 2237474"/>
              <a:gd name="connsiteX29" fmla="*/ 9705768 w 12192000"/>
              <a:gd name="connsiteY29" fmla="*/ 894610 h 2237474"/>
              <a:gd name="connsiteX30" fmla="*/ 9683005 w 12192000"/>
              <a:gd name="connsiteY30" fmla="*/ 894128 h 2237474"/>
              <a:gd name="connsiteX31" fmla="*/ 9594438 w 12192000"/>
              <a:gd name="connsiteY31" fmla="*/ 919051 h 2237474"/>
              <a:gd name="connsiteX32" fmla="*/ 9577033 w 12192000"/>
              <a:gd name="connsiteY32" fmla="*/ 922857 h 2237474"/>
              <a:gd name="connsiteX33" fmla="*/ 9544189 w 12192000"/>
              <a:gd name="connsiteY33" fmla="*/ 938966 h 2237474"/>
              <a:gd name="connsiteX34" fmla="*/ 9534048 w 12192000"/>
              <a:gd name="connsiteY34" fmla="*/ 940158 h 2237474"/>
              <a:gd name="connsiteX35" fmla="*/ 9500499 w 12192000"/>
              <a:gd name="connsiteY35" fmla="*/ 954680 h 2237474"/>
              <a:gd name="connsiteX36" fmla="*/ 9428195 w 12192000"/>
              <a:gd name="connsiteY36" fmla="*/ 986225 h 2237474"/>
              <a:gd name="connsiteX37" fmla="*/ 9410017 w 12192000"/>
              <a:gd name="connsiteY37" fmla="*/ 993931 h 2237474"/>
              <a:gd name="connsiteX38" fmla="*/ 9392919 w 12192000"/>
              <a:gd name="connsiteY38" fmla="*/ 994656 h 2237474"/>
              <a:gd name="connsiteX39" fmla="*/ 9301293 w 12192000"/>
              <a:gd name="connsiteY39" fmla="*/ 1011593 h 2237474"/>
              <a:gd name="connsiteX40" fmla="*/ 9278619 w 12192000"/>
              <a:gd name="connsiteY40" fmla="*/ 1011878 h 2237474"/>
              <a:gd name="connsiteX41" fmla="*/ 9268019 w 12192000"/>
              <a:gd name="connsiteY41" fmla="*/ 1007442 h 2237474"/>
              <a:gd name="connsiteX42" fmla="*/ 9234662 w 12192000"/>
              <a:gd name="connsiteY42" fmla="*/ 1023056 h 2237474"/>
              <a:gd name="connsiteX43" fmla="*/ 9181033 w 12192000"/>
              <a:gd name="connsiteY43" fmla="*/ 1037921 h 2237474"/>
              <a:gd name="connsiteX44" fmla="*/ 9155969 w 12192000"/>
              <a:gd name="connsiteY44" fmla="*/ 1046804 h 2237474"/>
              <a:gd name="connsiteX45" fmla="*/ 9133985 w 12192000"/>
              <a:gd name="connsiteY45" fmla="*/ 1046450 h 2237474"/>
              <a:gd name="connsiteX46" fmla="*/ 9012987 w 12192000"/>
              <a:gd name="connsiteY46" fmla="*/ 1061986 h 2237474"/>
              <a:gd name="connsiteX47" fmla="*/ 8968445 w 12192000"/>
              <a:gd name="connsiteY47" fmla="*/ 1052169 h 2237474"/>
              <a:gd name="connsiteX48" fmla="*/ 8958984 w 12192000"/>
              <a:gd name="connsiteY48" fmla="*/ 1057212 h 2237474"/>
              <a:gd name="connsiteX49" fmla="*/ 8886001 w 12192000"/>
              <a:gd name="connsiteY49" fmla="*/ 1067468 h 2237474"/>
              <a:gd name="connsiteX50" fmla="*/ 8838610 w 12192000"/>
              <a:gd name="connsiteY50" fmla="*/ 1075091 h 2237474"/>
              <a:gd name="connsiteX51" fmla="*/ 8750383 w 12192000"/>
              <a:gd name="connsiteY51" fmla="*/ 1097387 h 2237474"/>
              <a:gd name="connsiteX52" fmla="*/ 8697365 w 12192000"/>
              <a:gd name="connsiteY52" fmla="*/ 1105869 h 2237474"/>
              <a:gd name="connsiteX53" fmla="*/ 8665605 w 12192000"/>
              <a:gd name="connsiteY53" fmla="*/ 1110791 h 2237474"/>
              <a:gd name="connsiteX54" fmla="*/ 8584946 w 12192000"/>
              <a:gd name="connsiteY54" fmla="*/ 1135226 h 2237474"/>
              <a:gd name="connsiteX55" fmla="*/ 8460755 w 12192000"/>
              <a:gd name="connsiteY55" fmla="*/ 1203427 h 2237474"/>
              <a:gd name="connsiteX56" fmla="*/ 8419755 w 12192000"/>
              <a:gd name="connsiteY56" fmla="*/ 1216260 h 2237474"/>
              <a:gd name="connsiteX57" fmla="*/ 8411626 w 12192000"/>
              <a:gd name="connsiteY57" fmla="*/ 1214397 h 2237474"/>
              <a:gd name="connsiteX58" fmla="*/ 8363469 w 12192000"/>
              <a:gd name="connsiteY58" fmla="*/ 1246658 h 2237474"/>
              <a:gd name="connsiteX59" fmla="*/ 8275497 w 12192000"/>
              <a:gd name="connsiteY59" fmla="*/ 1264396 h 2237474"/>
              <a:gd name="connsiteX60" fmla="*/ 8206287 w 12192000"/>
              <a:gd name="connsiteY60" fmla="*/ 1273060 h 2237474"/>
              <a:gd name="connsiteX61" fmla="*/ 8168705 w 12192000"/>
              <a:gd name="connsiteY61" fmla="*/ 1279956 h 2237474"/>
              <a:gd name="connsiteX62" fmla="*/ 8139997 w 12192000"/>
              <a:gd name="connsiteY62" fmla="*/ 1282713 h 2237474"/>
              <a:gd name="connsiteX63" fmla="*/ 8074238 w 12192000"/>
              <a:gd name="connsiteY63" fmla="*/ 1301895 h 2237474"/>
              <a:gd name="connsiteX64" fmla="*/ 7968292 w 12192000"/>
              <a:gd name="connsiteY64" fmla="*/ 1338779 h 2237474"/>
              <a:gd name="connsiteX65" fmla="*/ 7945122 w 12192000"/>
              <a:gd name="connsiteY65" fmla="*/ 1345477 h 2237474"/>
              <a:gd name="connsiteX66" fmla="*/ 7922771 w 12192000"/>
              <a:gd name="connsiteY66" fmla="*/ 1346645 h 2237474"/>
              <a:gd name="connsiteX67" fmla="*/ 7902328 w 12192000"/>
              <a:gd name="connsiteY67" fmla="*/ 1345865 h 2237474"/>
              <a:gd name="connsiteX68" fmla="*/ 7898322 w 12192000"/>
              <a:gd name="connsiteY68" fmla="*/ 1345689 h 2237474"/>
              <a:gd name="connsiteX69" fmla="*/ 7875879 w 12192000"/>
              <a:gd name="connsiteY69" fmla="*/ 1345646 h 2237474"/>
              <a:gd name="connsiteX70" fmla="*/ 7840612 w 12192000"/>
              <a:gd name="connsiteY70" fmla="*/ 1369373 h 2237474"/>
              <a:gd name="connsiteX71" fmla="*/ 7786819 w 12192000"/>
              <a:gd name="connsiteY71" fmla="*/ 1378970 h 2237474"/>
              <a:gd name="connsiteX72" fmla="*/ 7548172 w 12192000"/>
              <a:gd name="connsiteY72" fmla="*/ 1417460 h 2237474"/>
              <a:gd name="connsiteX73" fmla="*/ 7483437 w 12192000"/>
              <a:gd name="connsiteY73" fmla="*/ 1478152 h 2237474"/>
              <a:gd name="connsiteX74" fmla="*/ 7377870 w 12192000"/>
              <a:gd name="connsiteY74" fmla="*/ 1523319 h 2237474"/>
              <a:gd name="connsiteX75" fmla="*/ 7230737 w 12192000"/>
              <a:gd name="connsiteY75" fmla="*/ 1562633 h 2237474"/>
              <a:gd name="connsiteX76" fmla="*/ 7224458 w 12192000"/>
              <a:gd name="connsiteY76" fmla="*/ 1573008 h 2237474"/>
              <a:gd name="connsiteX77" fmla="*/ 7213486 w 12192000"/>
              <a:gd name="connsiteY77" fmla="*/ 1580987 h 2237474"/>
              <a:gd name="connsiteX78" fmla="*/ 7210972 w 12192000"/>
              <a:gd name="connsiteY78" fmla="*/ 1580856 h 2237474"/>
              <a:gd name="connsiteX79" fmla="*/ 7183121 w 12192000"/>
              <a:gd name="connsiteY79" fmla="*/ 1595162 h 2237474"/>
              <a:gd name="connsiteX80" fmla="*/ 7164601 w 12192000"/>
              <a:gd name="connsiteY80" fmla="*/ 1606490 h 2237474"/>
              <a:gd name="connsiteX81" fmla="*/ 7159286 w 12192000"/>
              <a:gd name="connsiteY81" fmla="*/ 1606850 h 2237474"/>
              <a:gd name="connsiteX82" fmla="*/ 7114651 w 12192000"/>
              <a:gd name="connsiteY82" fmla="*/ 1620959 h 2237474"/>
              <a:gd name="connsiteX83" fmla="*/ 7092727 w 12192000"/>
              <a:gd name="connsiteY83" fmla="*/ 1623628 h 2237474"/>
              <a:gd name="connsiteX84" fmla="*/ 7031309 w 12192000"/>
              <a:gd name="connsiteY84" fmla="*/ 1619451 h 2237474"/>
              <a:gd name="connsiteX85" fmla="*/ 6999084 w 12192000"/>
              <a:gd name="connsiteY85" fmla="*/ 1634317 h 2237474"/>
              <a:gd name="connsiteX86" fmla="*/ 6992107 w 12192000"/>
              <a:gd name="connsiteY86" fmla="*/ 1636860 h 2237474"/>
              <a:gd name="connsiteX87" fmla="*/ 6991765 w 12192000"/>
              <a:gd name="connsiteY87" fmla="*/ 1636725 h 2237474"/>
              <a:gd name="connsiteX88" fmla="*/ 6983996 w 12192000"/>
              <a:gd name="connsiteY88" fmla="*/ 1639040 h 2237474"/>
              <a:gd name="connsiteX89" fmla="*/ 6979383 w 12192000"/>
              <a:gd name="connsiteY89" fmla="*/ 1641496 h 2237474"/>
              <a:gd name="connsiteX90" fmla="*/ 6900177 w 12192000"/>
              <a:gd name="connsiteY90" fmla="*/ 1636016 h 2237474"/>
              <a:gd name="connsiteX91" fmla="*/ 6795372 w 12192000"/>
              <a:gd name="connsiteY91" fmla="*/ 1644845 h 2237474"/>
              <a:gd name="connsiteX92" fmla="*/ 6692251 w 12192000"/>
              <a:gd name="connsiteY92" fmla="*/ 1656357 h 2237474"/>
              <a:gd name="connsiteX93" fmla="*/ 6655235 w 12192000"/>
              <a:gd name="connsiteY93" fmla="*/ 1661869 h 2237474"/>
              <a:gd name="connsiteX94" fmla="*/ 6587857 w 12192000"/>
              <a:gd name="connsiteY94" fmla="*/ 1665769 h 2237474"/>
              <a:gd name="connsiteX95" fmla="*/ 6554894 w 12192000"/>
              <a:gd name="connsiteY95" fmla="*/ 1664428 h 2237474"/>
              <a:gd name="connsiteX96" fmla="*/ 6516595 w 12192000"/>
              <a:gd name="connsiteY96" fmla="*/ 1667475 h 2237474"/>
              <a:gd name="connsiteX97" fmla="*/ 6508541 w 12192000"/>
              <a:gd name="connsiteY97" fmla="*/ 1668757 h 2237474"/>
              <a:gd name="connsiteX98" fmla="*/ 6471012 w 12192000"/>
              <a:gd name="connsiteY98" fmla="*/ 1678604 h 2237474"/>
              <a:gd name="connsiteX99" fmla="*/ 6415265 w 12192000"/>
              <a:gd name="connsiteY99" fmla="*/ 1665317 h 2237474"/>
              <a:gd name="connsiteX100" fmla="*/ 6364035 w 12192000"/>
              <a:gd name="connsiteY100" fmla="*/ 1667683 h 2237474"/>
              <a:gd name="connsiteX101" fmla="*/ 6280959 w 12192000"/>
              <a:gd name="connsiteY101" fmla="*/ 1689329 h 2237474"/>
              <a:gd name="connsiteX102" fmla="*/ 6243319 w 12192000"/>
              <a:gd name="connsiteY102" fmla="*/ 1695560 h 2237474"/>
              <a:gd name="connsiteX103" fmla="*/ 6098321 w 12192000"/>
              <a:gd name="connsiteY103" fmla="*/ 1721646 h 2237474"/>
              <a:gd name="connsiteX104" fmla="*/ 5880652 w 12192000"/>
              <a:gd name="connsiteY104" fmla="*/ 1779643 h 2237474"/>
              <a:gd name="connsiteX105" fmla="*/ 5785959 w 12192000"/>
              <a:gd name="connsiteY105" fmla="*/ 1775307 h 2237474"/>
              <a:gd name="connsiteX106" fmla="*/ 5643534 w 12192000"/>
              <a:gd name="connsiteY106" fmla="*/ 1802919 h 2237474"/>
              <a:gd name="connsiteX107" fmla="*/ 5518799 w 12192000"/>
              <a:gd name="connsiteY107" fmla="*/ 1818312 h 2237474"/>
              <a:gd name="connsiteX108" fmla="*/ 5505014 w 12192000"/>
              <a:gd name="connsiteY108" fmla="*/ 1819259 h 2237474"/>
              <a:gd name="connsiteX109" fmla="*/ 5453307 w 12192000"/>
              <a:gd name="connsiteY109" fmla="*/ 1815450 h 2237474"/>
              <a:gd name="connsiteX110" fmla="*/ 5364192 w 12192000"/>
              <a:gd name="connsiteY110" fmla="*/ 1826074 h 2237474"/>
              <a:gd name="connsiteX111" fmla="*/ 5350380 w 12192000"/>
              <a:gd name="connsiteY111" fmla="*/ 1830891 h 2237474"/>
              <a:gd name="connsiteX112" fmla="*/ 5259633 w 12192000"/>
              <a:gd name="connsiteY112" fmla="*/ 1837160 h 2237474"/>
              <a:gd name="connsiteX113" fmla="*/ 5197513 w 12192000"/>
              <a:gd name="connsiteY113" fmla="*/ 1844718 h 2237474"/>
              <a:gd name="connsiteX114" fmla="*/ 5184170 w 12192000"/>
              <a:gd name="connsiteY114" fmla="*/ 1849402 h 2237474"/>
              <a:gd name="connsiteX115" fmla="*/ 5168852 w 12192000"/>
              <a:gd name="connsiteY115" fmla="*/ 1844846 h 2237474"/>
              <a:gd name="connsiteX116" fmla="*/ 5164370 w 12192000"/>
              <a:gd name="connsiteY116" fmla="*/ 1840597 h 2237474"/>
              <a:gd name="connsiteX117" fmla="*/ 5114927 w 12192000"/>
              <a:gd name="connsiteY117" fmla="*/ 1847827 h 2237474"/>
              <a:gd name="connsiteX118" fmla="*/ 5108970 w 12192000"/>
              <a:gd name="connsiteY118" fmla="*/ 1847935 h 2237474"/>
              <a:gd name="connsiteX119" fmla="*/ 5067961 w 12192000"/>
              <a:gd name="connsiteY119" fmla="*/ 1845917 h 2237474"/>
              <a:gd name="connsiteX120" fmla="*/ 5007075 w 12192000"/>
              <a:gd name="connsiteY120" fmla="*/ 1838626 h 2237474"/>
              <a:gd name="connsiteX121" fmla="*/ 4944087 w 12192000"/>
              <a:gd name="connsiteY121" fmla="*/ 1823332 h 2237474"/>
              <a:gd name="connsiteX122" fmla="*/ 4907662 w 12192000"/>
              <a:gd name="connsiteY122" fmla="*/ 1816900 h 2237474"/>
              <a:gd name="connsiteX123" fmla="*/ 4882386 w 12192000"/>
              <a:gd name="connsiteY123" fmla="*/ 1809844 h 2237474"/>
              <a:gd name="connsiteX124" fmla="*/ 4811440 w 12192000"/>
              <a:gd name="connsiteY124" fmla="*/ 1804655 h 2237474"/>
              <a:gd name="connsiteX125" fmla="*/ 4691075 w 12192000"/>
              <a:gd name="connsiteY125" fmla="*/ 1801389 h 2237474"/>
              <a:gd name="connsiteX126" fmla="*/ 4611738 w 12192000"/>
              <a:gd name="connsiteY126" fmla="*/ 1776964 h 2237474"/>
              <a:gd name="connsiteX127" fmla="*/ 4560070 w 12192000"/>
              <a:gd name="connsiteY127" fmla="*/ 1785640 h 2237474"/>
              <a:gd name="connsiteX128" fmla="*/ 4536503 w 12192000"/>
              <a:gd name="connsiteY128" fmla="*/ 1785334 h 2237474"/>
              <a:gd name="connsiteX129" fmla="*/ 4513724 w 12192000"/>
              <a:gd name="connsiteY129" fmla="*/ 1791996 h 2237474"/>
              <a:gd name="connsiteX130" fmla="*/ 4459810 w 12192000"/>
              <a:gd name="connsiteY130" fmla="*/ 1797886 h 2237474"/>
              <a:gd name="connsiteX131" fmla="*/ 4379064 w 12192000"/>
              <a:gd name="connsiteY131" fmla="*/ 1817177 h 2237474"/>
              <a:gd name="connsiteX132" fmla="*/ 4319209 w 12192000"/>
              <a:gd name="connsiteY132" fmla="*/ 1834833 h 2237474"/>
              <a:gd name="connsiteX133" fmla="*/ 4290981 w 12192000"/>
              <a:gd name="connsiteY133" fmla="*/ 1839677 h 2237474"/>
              <a:gd name="connsiteX134" fmla="*/ 4285792 w 12192000"/>
              <a:gd name="connsiteY134" fmla="*/ 1836231 h 2237474"/>
              <a:gd name="connsiteX135" fmla="*/ 4238372 w 12192000"/>
              <a:gd name="connsiteY135" fmla="*/ 1851480 h 2237474"/>
              <a:gd name="connsiteX136" fmla="*/ 4232517 w 12192000"/>
              <a:gd name="connsiteY136" fmla="*/ 1852567 h 2237474"/>
              <a:gd name="connsiteX137" fmla="*/ 4191732 w 12192000"/>
              <a:gd name="connsiteY137" fmla="*/ 1857328 h 2237474"/>
              <a:gd name="connsiteX138" fmla="*/ 4065532 w 12192000"/>
              <a:gd name="connsiteY138" fmla="*/ 1855477 h 2237474"/>
              <a:gd name="connsiteX139" fmla="*/ 4028460 w 12192000"/>
              <a:gd name="connsiteY139" fmla="*/ 1855137 h 2237474"/>
              <a:gd name="connsiteX140" fmla="*/ 4002267 w 12192000"/>
              <a:gd name="connsiteY140" fmla="*/ 1852352 h 2237474"/>
              <a:gd name="connsiteX141" fmla="*/ 3931396 w 12192000"/>
              <a:gd name="connsiteY141" fmla="*/ 1858915 h 2237474"/>
              <a:gd name="connsiteX142" fmla="*/ 3812162 w 12192000"/>
              <a:gd name="connsiteY142" fmla="*/ 1875501 h 2237474"/>
              <a:gd name="connsiteX143" fmla="*/ 3729530 w 12192000"/>
              <a:gd name="connsiteY143" fmla="*/ 1864513 h 2237474"/>
              <a:gd name="connsiteX144" fmla="*/ 3680177 w 12192000"/>
              <a:gd name="connsiteY144" fmla="*/ 1881552 h 2237474"/>
              <a:gd name="connsiteX145" fmla="*/ 3567259 w 12192000"/>
              <a:gd name="connsiteY145" fmla="*/ 1893482 h 2237474"/>
              <a:gd name="connsiteX146" fmla="*/ 3405770 w 12192000"/>
              <a:gd name="connsiteY146" fmla="*/ 1904591 h 2237474"/>
              <a:gd name="connsiteX147" fmla="*/ 3280097 w 12192000"/>
              <a:gd name="connsiteY147" fmla="*/ 1919610 h 2237474"/>
              <a:gd name="connsiteX148" fmla="*/ 3123424 w 12192000"/>
              <a:gd name="connsiteY148" fmla="*/ 1952930 h 2237474"/>
              <a:gd name="connsiteX149" fmla="*/ 3009910 w 12192000"/>
              <a:gd name="connsiteY149" fmla="*/ 1957866 h 2237474"/>
              <a:gd name="connsiteX150" fmla="*/ 2995934 w 12192000"/>
              <a:gd name="connsiteY150" fmla="*/ 1967085 h 2237474"/>
              <a:gd name="connsiteX151" fmla="*/ 2980071 w 12192000"/>
              <a:gd name="connsiteY151" fmla="*/ 1972988 h 2237474"/>
              <a:gd name="connsiteX152" fmla="*/ 2978094 w 12192000"/>
              <a:gd name="connsiteY152" fmla="*/ 1972369 h 2237474"/>
              <a:gd name="connsiteX153" fmla="*/ 2942858 w 12192000"/>
              <a:gd name="connsiteY153" fmla="*/ 1981367 h 2237474"/>
              <a:gd name="connsiteX154" fmla="*/ 2875436 w 12192000"/>
              <a:gd name="connsiteY154" fmla="*/ 1996977 h 2237474"/>
              <a:gd name="connsiteX155" fmla="*/ 2874892 w 12192000"/>
              <a:gd name="connsiteY155" fmla="*/ 1996085 h 2237474"/>
              <a:gd name="connsiteX156" fmla="*/ 2864145 w 12192000"/>
              <a:gd name="connsiteY156" fmla="*/ 1994061 h 2237474"/>
              <a:gd name="connsiteX157" fmla="*/ 2843662 w 12192000"/>
              <a:gd name="connsiteY157" fmla="*/ 1992498 h 2237474"/>
              <a:gd name="connsiteX158" fmla="*/ 2796128 w 12192000"/>
              <a:gd name="connsiteY158" fmla="*/ 1976403 h 2237474"/>
              <a:gd name="connsiteX159" fmla="*/ 2756784 w 12192000"/>
              <a:gd name="connsiteY159" fmla="*/ 1985116 h 2237474"/>
              <a:gd name="connsiteX160" fmla="*/ 2748833 w 12192000"/>
              <a:gd name="connsiteY160" fmla="*/ 1986323 h 2237474"/>
              <a:gd name="connsiteX161" fmla="*/ 2748661 w 12192000"/>
              <a:gd name="connsiteY161" fmla="*/ 1986122 h 2237474"/>
              <a:gd name="connsiteX162" fmla="*/ 2740251 w 12192000"/>
              <a:gd name="connsiteY162" fmla="*/ 1986946 h 2237474"/>
              <a:gd name="connsiteX163" fmla="*/ 2718916 w 12192000"/>
              <a:gd name="connsiteY163" fmla="*/ 1990867 h 2237474"/>
              <a:gd name="connsiteX164" fmla="*/ 2713522 w 12192000"/>
              <a:gd name="connsiteY164" fmla="*/ 1990173 h 2237474"/>
              <a:gd name="connsiteX165" fmla="*/ 2680597 w 12192000"/>
              <a:gd name="connsiteY165" fmla="*/ 1984996 h 2237474"/>
              <a:gd name="connsiteX166" fmla="*/ 2578178 w 12192000"/>
              <a:gd name="connsiteY166" fmla="*/ 1990531 h 2237474"/>
              <a:gd name="connsiteX167" fmla="*/ 2476147 w 12192000"/>
              <a:gd name="connsiteY167" fmla="*/ 1998305 h 2237474"/>
              <a:gd name="connsiteX168" fmla="*/ 2373568 w 12192000"/>
              <a:gd name="connsiteY168" fmla="*/ 2003219 h 2237474"/>
              <a:gd name="connsiteX169" fmla="*/ 2321399 w 12192000"/>
              <a:gd name="connsiteY169" fmla="*/ 1989467 h 2237474"/>
              <a:gd name="connsiteX170" fmla="*/ 2315525 w 12192000"/>
              <a:gd name="connsiteY170" fmla="*/ 1989708 h 2237474"/>
              <a:gd name="connsiteX171" fmla="*/ 2300792 w 12192000"/>
              <a:gd name="connsiteY171" fmla="*/ 1994290 h 2237474"/>
              <a:gd name="connsiteX172" fmla="*/ 2295469 w 12192000"/>
              <a:gd name="connsiteY172" fmla="*/ 1996659 h 2237474"/>
              <a:gd name="connsiteX173" fmla="*/ 2287219 w 12192000"/>
              <a:gd name="connsiteY173" fmla="*/ 1998750 h 2237474"/>
              <a:gd name="connsiteX174" fmla="*/ 2286948 w 12192000"/>
              <a:gd name="connsiteY174" fmla="*/ 1998596 h 2237474"/>
              <a:gd name="connsiteX175" fmla="*/ 2243069 w 12192000"/>
              <a:gd name="connsiteY175" fmla="*/ 2015111 h 2237474"/>
              <a:gd name="connsiteX176" fmla="*/ 2186609 w 12192000"/>
              <a:gd name="connsiteY176" fmla="*/ 2008263 h 2237474"/>
              <a:gd name="connsiteX177" fmla="*/ 2164831 w 12192000"/>
              <a:gd name="connsiteY177" fmla="*/ 2010143 h 2237474"/>
              <a:gd name="connsiteX178" fmla="*/ 2152836 w 12192000"/>
              <a:gd name="connsiteY178" fmla="*/ 2010048 h 2237474"/>
              <a:gd name="connsiteX179" fmla="*/ 2117102 w 12192000"/>
              <a:gd name="connsiteY179" fmla="*/ 2023004 h 2237474"/>
              <a:gd name="connsiteX180" fmla="*/ 2111935 w 12192000"/>
              <a:gd name="connsiteY180" fmla="*/ 2023163 h 2237474"/>
              <a:gd name="connsiteX181" fmla="*/ 2089991 w 12192000"/>
              <a:gd name="connsiteY181" fmla="*/ 2034193 h 2237474"/>
              <a:gd name="connsiteX182" fmla="*/ 2058061 w 12192000"/>
              <a:gd name="connsiteY182" fmla="*/ 2047942 h 2237474"/>
              <a:gd name="connsiteX183" fmla="*/ 2055737 w 12192000"/>
              <a:gd name="connsiteY183" fmla="*/ 2047704 h 2237474"/>
              <a:gd name="connsiteX184" fmla="*/ 2042244 w 12192000"/>
              <a:gd name="connsiteY184" fmla="*/ 2055560 h 2237474"/>
              <a:gd name="connsiteX185" fmla="*/ 1976224 w 12192000"/>
              <a:gd name="connsiteY185" fmla="*/ 2074257 h 2237474"/>
              <a:gd name="connsiteX186" fmla="*/ 1877728 w 12192000"/>
              <a:gd name="connsiteY186" fmla="*/ 2101004 h 2237474"/>
              <a:gd name="connsiteX187" fmla="*/ 1759056 w 12192000"/>
              <a:gd name="connsiteY187" fmla="*/ 2125608 h 2237474"/>
              <a:gd name="connsiteX188" fmla="*/ 1637948 w 12192000"/>
              <a:gd name="connsiteY188" fmla="*/ 2172597 h 2237474"/>
              <a:gd name="connsiteX189" fmla="*/ 1434549 w 12192000"/>
              <a:gd name="connsiteY189" fmla="*/ 2234522 h 2237474"/>
              <a:gd name="connsiteX190" fmla="*/ 1398481 w 12192000"/>
              <a:gd name="connsiteY190" fmla="*/ 2237074 h 2237474"/>
              <a:gd name="connsiteX191" fmla="*/ 1398407 w 12192000"/>
              <a:gd name="connsiteY191" fmla="*/ 2237095 h 2237474"/>
              <a:gd name="connsiteX192" fmla="*/ 1370962 w 12192000"/>
              <a:gd name="connsiteY192" fmla="*/ 2237474 h 2237474"/>
              <a:gd name="connsiteX193" fmla="*/ 1356367 w 12192000"/>
              <a:gd name="connsiteY193" fmla="*/ 2235089 h 2237474"/>
              <a:gd name="connsiteX194" fmla="*/ 1324828 w 12192000"/>
              <a:gd name="connsiteY194" fmla="*/ 2231968 h 2237474"/>
              <a:gd name="connsiteX195" fmla="*/ 1297744 w 12192000"/>
              <a:gd name="connsiteY195" fmla="*/ 2235849 h 2237474"/>
              <a:gd name="connsiteX196" fmla="*/ 1286236 w 12192000"/>
              <a:gd name="connsiteY196" fmla="*/ 2233135 h 2237474"/>
              <a:gd name="connsiteX197" fmla="*/ 1283504 w 12192000"/>
              <a:gd name="connsiteY197" fmla="*/ 2233797 h 2237474"/>
              <a:gd name="connsiteX198" fmla="*/ 1279765 w 12192000"/>
              <a:gd name="connsiteY198" fmla="*/ 2229639 h 2237474"/>
              <a:gd name="connsiteX199" fmla="*/ 1195347 w 12192000"/>
              <a:gd name="connsiteY199" fmla="*/ 2212354 h 2237474"/>
              <a:gd name="connsiteX200" fmla="*/ 970251 w 12192000"/>
              <a:gd name="connsiteY200" fmla="*/ 2221029 h 2237474"/>
              <a:gd name="connsiteX201" fmla="*/ 812914 w 12192000"/>
              <a:gd name="connsiteY201" fmla="*/ 2202752 h 2237474"/>
              <a:gd name="connsiteX202" fmla="*/ 800195 w 12192000"/>
              <a:gd name="connsiteY202" fmla="*/ 2209407 h 2237474"/>
              <a:gd name="connsiteX203" fmla="*/ 784978 w 12192000"/>
              <a:gd name="connsiteY203" fmla="*/ 2212360 h 2237474"/>
              <a:gd name="connsiteX204" fmla="*/ 681987 w 12192000"/>
              <a:gd name="connsiteY204" fmla="*/ 2216757 h 2237474"/>
              <a:gd name="connsiteX205" fmla="*/ 669923 w 12192000"/>
              <a:gd name="connsiteY205" fmla="*/ 2211682 h 2237474"/>
              <a:gd name="connsiteX206" fmla="*/ 648680 w 12192000"/>
              <a:gd name="connsiteY206" fmla="*/ 2206229 h 2237474"/>
              <a:gd name="connsiteX207" fmla="*/ 597225 w 12192000"/>
              <a:gd name="connsiteY207" fmla="*/ 2180999 h 2237474"/>
              <a:gd name="connsiteX208" fmla="*/ 558449 w 12192000"/>
              <a:gd name="connsiteY208" fmla="*/ 2182346 h 2237474"/>
              <a:gd name="connsiteX209" fmla="*/ 550517 w 12192000"/>
              <a:gd name="connsiteY209" fmla="*/ 2182060 h 2237474"/>
              <a:gd name="connsiteX210" fmla="*/ 550309 w 12192000"/>
              <a:gd name="connsiteY210" fmla="*/ 2181825 h 2237474"/>
              <a:gd name="connsiteX211" fmla="*/ 541836 w 12192000"/>
              <a:gd name="connsiteY211" fmla="*/ 2181063 h 2237474"/>
              <a:gd name="connsiteX212" fmla="*/ 536057 w 12192000"/>
              <a:gd name="connsiteY212" fmla="*/ 2181537 h 2237474"/>
              <a:gd name="connsiteX213" fmla="*/ 520671 w 12192000"/>
              <a:gd name="connsiteY213" fmla="*/ 2180980 h 2237474"/>
              <a:gd name="connsiteX214" fmla="*/ 515024 w 12192000"/>
              <a:gd name="connsiteY214" fmla="*/ 2179258 h 2237474"/>
              <a:gd name="connsiteX215" fmla="*/ 512278 w 12192000"/>
              <a:gd name="connsiteY215" fmla="*/ 2176369 h 2237474"/>
              <a:gd name="connsiteX216" fmla="*/ 480419 w 12192000"/>
              <a:gd name="connsiteY216" fmla="*/ 2167807 h 2237474"/>
              <a:gd name="connsiteX217" fmla="*/ 413835 w 12192000"/>
              <a:gd name="connsiteY217" fmla="*/ 2156783 h 2237474"/>
              <a:gd name="connsiteX218" fmla="*/ 376513 w 12192000"/>
              <a:gd name="connsiteY218" fmla="*/ 2154014 h 2237474"/>
              <a:gd name="connsiteX219" fmla="*/ 273386 w 12192000"/>
              <a:gd name="connsiteY219" fmla="*/ 2142551 h 2237474"/>
              <a:gd name="connsiteX220" fmla="*/ 169207 w 12192000"/>
              <a:gd name="connsiteY220" fmla="*/ 2128100 h 2237474"/>
              <a:gd name="connsiteX221" fmla="*/ 93149 w 12192000"/>
              <a:gd name="connsiteY221" fmla="*/ 2105324 h 2237474"/>
              <a:gd name="connsiteX222" fmla="*/ 88109 w 12192000"/>
              <a:gd name="connsiteY222" fmla="*/ 2106704 h 2237474"/>
              <a:gd name="connsiteX223" fmla="*/ 80022 w 12192000"/>
              <a:gd name="connsiteY223" fmla="*/ 2107254 h 2237474"/>
              <a:gd name="connsiteX224" fmla="*/ 79717 w 12192000"/>
              <a:gd name="connsiteY224" fmla="*/ 2107046 h 2237474"/>
              <a:gd name="connsiteX225" fmla="*/ 72352 w 12192000"/>
              <a:gd name="connsiteY225" fmla="*/ 2107991 h 2237474"/>
              <a:gd name="connsiteX226" fmla="*/ 37645 w 12192000"/>
              <a:gd name="connsiteY226" fmla="*/ 2115401 h 2237474"/>
              <a:gd name="connsiteX227" fmla="*/ 4572 w 12192000"/>
              <a:gd name="connsiteY227" fmla="*/ 2111091 h 2237474"/>
              <a:gd name="connsiteX228" fmla="*/ 0 w 12192000"/>
              <a:gd name="connsiteY228" fmla="*/ 2110468 h 2237474"/>
              <a:gd name="connsiteX229" fmla="*/ 0 w 12192000"/>
              <a:gd name="connsiteY229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154948 w 12192000"/>
              <a:gd name="connsiteY4" fmla="*/ 762731 h 2237474"/>
              <a:gd name="connsiteX5" fmla="*/ 12047364 w 12192000"/>
              <a:gd name="connsiteY5" fmla="*/ 749662 h 2237474"/>
              <a:gd name="connsiteX6" fmla="*/ 11890686 w 12192000"/>
              <a:gd name="connsiteY6" fmla="*/ 732766 h 2237474"/>
              <a:gd name="connsiteX7" fmla="*/ 11782413 w 12192000"/>
              <a:gd name="connsiteY7" fmla="*/ 769868 h 2237474"/>
              <a:gd name="connsiteX8" fmla="*/ 11649954 w 12192000"/>
              <a:gd name="connsiteY8" fmla="*/ 749628 h 2237474"/>
              <a:gd name="connsiteX9" fmla="*/ 11560424 w 12192000"/>
              <a:gd name="connsiteY9" fmla="*/ 748017 h 2237474"/>
              <a:gd name="connsiteX10" fmla="*/ 11358455 w 12192000"/>
              <a:gd name="connsiteY10" fmla="*/ 747593 h 2237474"/>
              <a:gd name="connsiteX11" fmla="*/ 11165209 w 12192000"/>
              <a:gd name="connsiteY11" fmla="*/ 748852 h 2237474"/>
              <a:gd name="connsiteX12" fmla="*/ 11058755 w 12192000"/>
              <a:gd name="connsiteY12" fmla="*/ 749617 h 2237474"/>
              <a:gd name="connsiteX13" fmla="*/ 10884013 w 12192000"/>
              <a:gd name="connsiteY13" fmla="*/ 760728 h 2237474"/>
              <a:gd name="connsiteX14" fmla="*/ 10834688 w 12192000"/>
              <a:gd name="connsiteY14" fmla="*/ 757726 h 2237474"/>
              <a:gd name="connsiteX15" fmla="*/ 10805004 w 12192000"/>
              <a:gd name="connsiteY15" fmla="*/ 757573 h 2237474"/>
              <a:gd name="connsiteX16" fmla="*/ 10739478 w 12192000"/>
              <a:gd name="connsiteY16" fmla="*/ 776841 h 2237474"/>
              <a:gd name="connsiteX17" fmla="*/ 10458762 w 12192000"/>
              <a:gd name="connsiteY17" fmla="*/ 755400 h 2237474"/>
              <a:gd name="connsiteX18" fmla="*/ 10246919 w 12192000"/>
              <a:gd name="connsiteY18" fmla="*/ 769960 h 2237474"/>
              <a:gd name="connsiteX19" fmla="*/ 10167995 w 12192000"/>
              <a:gd name="connsiteY19" fmla="*/ 760843 h 2237474"/>
              <a:gd name="connsiteX20" fmla="*/ 9997044 w 12192000"/>
              <a:gd name="connsiteY20" fmla="*/ 780129 h 2237474"/>
              <a:gd name="connsiteX21" fmla="*/ 9943887 w 12192000"/>
              <a:gd name="connsiteY21" fmla="*/ 804141 h 2237474"/>
              <a:gd name="connsiteX22" fmla="*/ 9918248 w 12192000"/>
              <a:gd name="connsiteY22" fmla="*/ 816628 h 2237474"/>
              <a:gd name="connsiteX23" fmla="*/ 9836148 w 12192000"/>
              <a:gd name="connsiteY23" fmla="*/ 858312 h 2237474"/>
              <a:gd name="connsiteX24" fmla="*/ 9823800 w 12192000"/>
              <a:gd name="connsiteY24" fmla="*/ 866604 h 2237474"/>
              <a:gd name="connsiteX25" fmla="*/ 9794684 w 12192000"/>
              <a:gd name="connsiteY25" fmla="*/ 864509 h 2237474"/>
              <a:gd name="connsiteX26" fmla="*/ 9778288 w 12192000"/>
              <a:gd name="connsiteY26" fmla="*/ 854362 h 2237474"/>
              <a:gd name="connsiteX27" fmla="*/ 9773886 w 12192000"/>
              <a:gd name="connsiteY27" fmla="*/ 857543 h 2237474"/>
              <a:gd name="connsiteX28" fmla="*/ 9761459 w 12192000"/>
              <a:gd name="connsiteY28" fmla="*/ 862394 h 2237474"/>
              <a:gd name="connsiteX29" fmla="*/ 9705768 w 12192000"/>
              <a:gd name="connsiteY29" fmla="*/ 894610 h 2237474"/>
              <a:gd name="connsiteX30" fmla="*/ 9683005 w 12192000"/>
              <a:gd name="connsiteY30" fmla="*/ 894128 h 2237474"/>
              <a:gd name="connsiteX31" fmla="*/ 9594438 w 12192000"/>
              <a:gd name="connsiteY31" fmla="*/ 919051 h 2237474"/>
              <a:gd name="connsiteX32" fmla="*/ 9577033 w 12192000"/>
              <a:gd name="connsiteY32" fmla="*/ 922857 h 2237474"/>
              <a:gd name="connsiteX33" fmla="*/ 9544189 w 12192000"/>
              <a:gd name="connsiteY33" fmla="*/ 938966 h 2237474"/>
              <a:gd name="connsiteX34" fmla="*/ 9534048 w 12192000"/>
              <a:gd name="connsiteY34" fmla="*/ 940158 h 2237474"/>
              <a:gd name="connsiteX35" fmla="*/ 9500499 w 12192000"/>
              <a:gd name="connsiteY35" fmla="*/ 954680 h 2237474"/>
              <a:gd name="connsiteX36" fmla="*/ 9428195 w 12192000"/>
              <a:gd name="connsiteY36" fmla="*/ 986225 h 2237474"/>
              <a:gd name="connsiteX37" fmla="*/ 9410017 w 12192000"/>
              <a:gd name="connsiteY37" fmla="*/ 993931 h 2237474"/>
              <a:gd name="connsiteX38" fmla="*/ 9392919 w 12192000"/>
              <a:gd name="connsiteY38" fmla="*/ 994656 h 2237474"/>
              <a:gd name="connsiteX39" fmla="*/ 9301293 w 12192000"/>
              <a:gd name="connsiteY39" fmla="*/ 1011593 h 2237474"/>
              <a:gd name="connsiteX40" fmla="*/ 9278619 w 12192000"/>
              <a:gd name="connsiteY40" fmla="*/ 1011878 h 2237474"/>
              <a:gd name="connsiteX41" fmla="*/ 9268019 w 12192000"/>
              <a:gd name="connsiteY41" fmla="*/ 1007442 h 2237474"/>
              <a:gd name="connsiteX42" fmla="*/ 9234662 w 12192000"/>
              <a:gd name="connsiteY42" fmla="*/ 1023056 h 2237474"/>
              <a:gd name="connsiteX43" fmla="*/ 9181033 w 12192000"/>
              <a:gd name="connsiteY43" fmla="*/ 1037921 h 2237474"/>
              <a:gd name="connsiteX44" fmla="*/ 9155969 w 12192000"/>
              <a:gd name="connsiteY44" fmla="*/ 1046804 h 2237474"/>
              <a:gd name="connsiteX45" fmla="*/ 9133985 w 12192000"/>
              <a:gd name="connsiteY45" fmla="*/ 1046450 h 2237474"/>
              <a:gd name="connsiteX46" fmla="*/ 9012987 w 12192000"/>
              <a:gd name="connsiteY46" fmla="*/ 1061986 h 2237474"/>
              <a:gd name="connsiteX47" fmla="*/ 8968445 w 12192000"/>
              <a:gd name="connsiteY47" fmla="*/ 1052169 h 2237474"/>
              <a:gd name="connsiteX48" fmla="*/ 8958984 w 12192000"/>
              <a:gd name="connsiteY48" fmla="*/ 1057212 h 2237474"/>
              <a:gd name="connsiteX49" fmla="*/ 8886001 w 12192000"/>
              <a:gd name="connsiteY49" fmla="*/ 1067468 h 2237474"/>
              <a:gd name="connsiteX50" fmla="*/ 8838610 w 12192000"/>
              <a:gd name="connsiteY50" fmla="*/ 1075091 h 2237474"/>
              <a:gd name="connsiteX51" fmla="*/ 8750383 w 12192000"/>
              <a:gd name="connsiteY51" fmla="*/ 1097387 h 2237474"/>
              <a:gd name="connsiteX52" fmla="*/ 8697365 w 12192000"/>
              <a:gd name="connsiteY52" fmla="*/ 1105869 h 2237474"/>
              <a:gd name="connsiteX53" fmla="*/ 8665605 w 12192000"/>
              <a:gd name="connsiteY53" fmla="*/ 1110791 h 2237474"/>
              <a:gd name="connsiteX54" fmla="*/ 8584946 w 12192000"/>
              <a:gd name="connsiteY54" fmla="*/ 1135226 h 2237474"/>
              <a:gd name="connsiteX55" fmla="*/ 8460755 w 12192000"/>
              <a:gd name="connsiteY55" fmla="*/ 1203427 h 2237474"/>
              <a:gd name="connsiteX56" fmla="*/ 8419755 w 12192000"/>
              <a:gd name="connsiteY56" fmla="*/ 1216260 h 2237474"/>
              <a:gd name="connsiteX57" fmla="*/ 8411626 w 12192000"/>
              <a:gd name="connsiteY57" fmla="*/ 1214397 h 2237474"/>
              <a:gd name="connsiteX58" fmla="*/ 8363469 w 12192000"/>
              <a:gd name="connsiteY58" fmla="*/ 1246658 h 2237474"/>
              <a:gd name="connsiteX59" fmla="*/ 8275497 w 12192000"/>
              <a:gd name="connsiteY59" fmla="*/ 1264396 h 2237474"/>
              <a:gd name="connsiteX60" fmla="*/ 8206287 w 12192000"/>
              <a:gd name="connsiteY60" fmla="*/ 1273060 h 2237474"/>
              <a:gd name="connsiteX61" fmla="*/ 8168705 w 12192000"/>
              <a:gd name="connsiteY61" fmla="*/ 1279956 h 2237474"/>
              <a:gd name="connsiteX62" fmla="*/ 8139997 w 12192000"/>
              <a:gd name="connsiteY62" fmla="*/ 1282713 h 2237474"/>
              <a:gd name="connsiteX63" fmla="*/ 8074238 w 12192000"/>
              <a:gd name="connsiteY63" fmla="*/ 1301895 h 2237474"/>
              <a:gd name="connsiteX64" fmla="*/ 7968292 w 12192000"/>
              <a:gd name="connsiteY64" fmla="*/ 1338779 h 2237474"/>
              <a:gd name="connsiteX65" fmla="*/ 7945122 w 12192000"/>
              <a:gd name="connsiteY65" fmla="*/ 1345477 h 2237474"/>
              <a:gd name="connsiteX66" fmla="*/ 7902328 w 12192000"/>
              <a:gd name="connsiteY66" fmla="*/ 1345865 h 2237474"/>
              <a:gd name="connsiteX67" fmla="*/ 7898322 w 12192000"/>
              <a:gd name="connsiteY67" fmla="*/ 1345689 h 2237474"/>
              <a:gd name="connsiteX68" fmla="*/ 7875879 w 12192000"/>
              <a:gd name="connsiteY68" fmla="*/ 1345646 h 2237474"/>
              <a:gd name="connsiteX69" fmla="*/ 7840612 w 12192000"/>
              <a:gd name="connsiteY69" fmla="*/ 1369373 h 2237474"/>
              <a:gd name="connsiteX70" fmla="*/ 7786819 w 12192000"/>
              <a:gd name="connsiteY70" fmla="*/ 1378970 h 2237474"/>
              <a:gd name="connsiteX71" fmla="*/ 7548172 w 12192000"/>
              <a:gd name="connsiteY71" fmla="*/ 1417460 h 2237474"/>
              <a:gd name="connsiteX72" fmla="*/ 7483437 w 12192000"/>
              <a:gd name="connsiteY72" fmla="*/ 1478152 h 2237474"/>
              <a:gd name="connsiteX73" fmla="*/ 7377870 w 12192000"/>
              <a:gd name="connsiteY73" fmla="*/ 1523319 h 2237474"/>
              <a:gd name="connsiteX74" fmla="*/ 7230737 w 12192000"/>
              <a:gd name="connsiteY74" fmla="*/ 1562633 h 2237474"/>
              <a:gd name="connsiteX75" fmla="*/ 7224458 w 12192000"/>
              <a:gd name="connsiteY75" fmla="*/ 1573008 h 2237474"/>
              <a:gd name="connsiteX76" fmla="*/ 7213486 w 12192000"/>
              <a:gd name="connsiteY76" fmla="*/ 1580987 h 2237474"/>
              <a:gd name="connsiteX77" fmla="*/ 7210972 w 12192000"/>
              <a:gd name="connsiteY77" fmla="*/ 1580856 h 2237474"/>
              <a:gd name="connsiteX78" fmla="*/ 7183121 w 12192000"/>
              <a:gd name="connsiteY78" fmla="*/ 1595162 h 2237474"/>
              <a:gd name="connsiteX79" fmla="*/ 7164601 w 12192000"/>
              <a:gd name="connsiteY79" fmla="*/ 1606490 h 2237474"/>
              <a:gd name="connsiteX80" fmla="*/ 7159286 w 12192000"/>
              <a:gd name="connsiteY80" fmla="*/ 1606850 h 2237474"/>
              <a:gd name="connsiteX81" fmla="*/ 7114651 w 12192000"/>
              <a:gd name="connsiteY81" fmla="*/ 1620959 h 2237474"/>
              <a:gd name="connsiteX82" fmla="*/ 7092727 w 12192000"/>
              <a:gd name="connsiteY82" fmla="*/ 1623628 h 2237474"/>
              <a:gd name="connsiteX83" fmla="*/ 7031309 w 12192000"/>
              <a:gd name="connsiteY83" fmla="*/ 1619451 h 2237474"/>
              <a:gd name="connsiteX84" fmla="*/ 6999084 w 12192000"/>
              <a:gd name="connsiteY84" fmla="*/ 1634317 h 2237474"/>
              <a:gd name="connsiteX85" fmla="*/ 6992107 w 12192000"/>
              <a:gd name="connsiteY85" fmla="*/ 1636860 h 2237474"/>
              <a:gd name="connsiteX86" fmla="*/ 6991765 w 12192000"/>
              <a:gd name="connsiteY86" fmla="*/ 1636725 h 2237474"/>
              <a:gd name="connsiteX87" fmla="*/ 6983996 w 12192000"/>
              <a:gd name="connsiteY87" fmla="*/ 1639040 h 2237474"/>
              <a:gd name="connsiteX88" fmla="*/ 6979383 w 12192000"/>
              <a:gd name="connsiteY88" fmla="*/ 1641496 h 2237474"/>
              <a:gd name="connsiteX89" fmla="*/ 6900177 w 12192000"/>
              <a:gd name="connsiteY89" fmla="*/ 1636016 h 2237474"/>
              <a:gd name="connsiteX90" fmla="*/ 6795372 w 12192000"/>
              <a:gd name="connsiteY90" fmla="*/ 1644845 h 2237474"/>
              <a:gd name="connsiteX91" fmla="*/ 6692251 w 12192000"/>
              <a:gd name="connsiteY91" fmla="*/ 1656357 h 2237474"/>
              <a:gd name="connsiteX92" fmla="*/ 6655235 w 12192000"/>
              <a:gd name="connsiteY92" fmla="*/ 1661869 h 2237474"/>
              <a:gd name="connsiteX93" fmla="*/ 6587857 w 12192000"/>
              <a:gd name="connsiteY93" fmla="*/ 1665769 h 2237474"/>
              <a:gd name="connsiteX94" fmla="*/ 6554894 w 12192000"/>
              <a:gd name="connsiteY94" fmla="*/ 1664428 h 2237474"/>
              <a:gd name="connsiteX95" fmla="*/ 6516595 w 12192000"/>
              <a:gd name="connsiteY95" fmla="*/ 1667475 h 2237474"/>
              <a:gd name="connsiteX96" fmla="*/ 6508541 w 12192000"/>
              <a:gd name="connsiteY96" fmla="*/ 1668757 h 2237474"/>
              <a:gd name="connsiteX97" fmla="*/ 6471012 w 12192000"/>
              <a:gd name="connsiteY97" fmla="*/ 1678604 h 2237474"/>
              <a:gd name="connsiteX98" fmla="*/ 6415265 w 12192000"/>
              <a:gd name="connsiteY98" fmla="*/ 1665317 h 2237474"/>
              <a:gd name="connsiteX99" fmla="*/ 6364035 w 12192000"/>
              <a:gd name="connsiteY99" fmla="*/ 1667683 h 2237474"/>
              <a:gd name="connsiteX100" fmla="*/ 6280959 w 12192000"/>
              <a:gd name="connsiteY100" fmla="*/ 1689329 h 2237474"/>
              <a:gd name="connsiteX101" fmla="*/ 6243319 w 12192000"/>
              <a:gd name="connsiteY101" fmla="*/ 1695560 h 2237474"/>
              <a:gd name="connsiteX102" fmla="*/ 6098321 w 12192000"/>
              <a:gd name="connsiteY102" fmla="*/ 1721646 h 2237474"/>
              <a:gd name="connsiteX103" fmla="*/ 5880652 w 12192000"/>
              <a:gd name="connsiteY103" fmla="*/ 1779643 h 2237474"/>
              <a:gd name="connsiteX104" fmla="*/ 5785959 w 12192000"/>
              <a:gd name="connsiteY104" fmla="*/ 1775307 h 2237474"/>
              <a:gd name="connsiteX105" fmla="*/ 5643534 w 12192000"/>
              <a:gd name="connsiteY105" fmla="*/ 1802919 h 2237474"/>
              <a:gd name="connsiteX106" fmla="*/ 5518799 w 12192000"/>
              <a:gd name="connsiteY106" fmla="*/ 1818312 h 2237474"/>
              <a:gd name="connsiteX107" fmla="*/ 5505014 w 12192000"/>
              <a:gd name="connsiteY107" fmla="*/ 1819259 h 2237474"/>
              <a:gd name="connsiteX108" fmla="*/ 5453307 w 12192000"/>
              <a:gd name="connsiteY108" fmla="*/ 1815450 h 2237474"/>
              <a:gd name="connsiteX109" fmla="*/ 5364192 w 12192000"/>
              <a:gd name="connsiteY109" fmla="*/ 1826074 h 2237474"/>
              <a:gd name="connsiteX110" fmla="*/ 5350380 w 12192000"/>
              <a:gd name="connsiteY110" fmla="*/ 1830891 h 2237474"/>
              <a:gd name="connsiteX111" fmla="*/ 5259633 w 12192000"/>
              <a:gd name="connsiteY111" fmla="*/ 1837160 h 2237474"/>
              <a:gd name="connsiteX112" fmla="*/ 5197513 w 12192000"/>
              <a:gd name="connsiteY112" fmla="*/ 1844718 h 2237474"/>
              <a:gd name="connsiteX113" fmla="*/ 5184170 w 12192000"/>
              <a:gd name="connsiteY113" fmla="*/ 1849402 h 2237474"/>
              <a:gd name="connsiteX114" fmla="*/ 5168852 w 12192000"/>
              <a:gd name="connsiteY114" fmla="*/ 1844846 h 2237474"/>
              <a:gd name="connsiteX115" fmla="*/ 5164370 w 12192000"/>
              <a:gd name="connsiteY115" fmla="*/ 1840597 h 2237474"/>
              <a:gd name="connsiteX116" fmla="*/ 5114927 w 12192000"/>
              <a:gd name="connsiteY116" fmla="*/ 1847827 h 2237474"/>
              <a:gd name="connsiteX117" fmla="*/ 5108970 w 12192000"/>
              <a:gd name="connsiteY117" fmla="*/ 1847935 h 2237474"/>
              <a:gd name="connsiteX118" fmla="*/ 5067961 w 12192000"/>
              <a:gd name="connsiteY118" fmla="*/ 1845917 h 2237474"/>
              <a:gd name="connsiteX119" fmla="*/ 5007075 w 12192000"/>
              <a:gd name="connsiteY119" fmla="*/ 1838626 h 2237474"/>
              <a:gd name="connsiteX120" fmla="*/ 4944087 w 12192000"/>
              <a:gd name="connsiteY120" fmla="*/ 1823332 h 2237474"/>
              <a:gd name="connsiteX121" fmla="*/ 4907662 w 12192000"/>
              <a:gd name="connsiteY121" fmla="*/ 1816900 h 2237474"/>
              <a:gd name="connsiteX122" fmla="*/ 4882386 w 12192000"/>
              <a:gd name="connsiteY122" fmla="*/ 1809844 h 2237474"/>
              <a:gd name="connsiteX123" fmla="*/ 4811440 w 12192000"/>
              <a:gd name="connsiteY123" fmla="*/ 1804655 h 2237474"/>
              <a:gd name="connsiteX124" fmla="*/ 4691075 w 12192000"/>
              <a:gd name="connsiteY124" fmla="*/ 1801389 h 2237474"/>
              <a:gd name="connsiteX125" fmla="*/ 4611738 w 12192000"/>
              <a:gd name="connsiteY125" fmla="*/ 1776964 h 2237474"/>
              <a:gd name="connsiteX126" fmla="*/ 4560070 w 12192000"/>
              <a:gd name="connsiteY126" fmla="*/ 1785640 h 2237474"/>
              <a:gd name="connsiteX127" fmla="*/ 4536503 w 12192000"/>
              <a:gd name="connsiteY127" fmla="*/ 1785334 h 2237474"/>
              <a:gd name="connsiteX128" fmla="*/ 4513724 w 12192000"/>
              <a:gd name="connsiteY128" fmla="*/ 1791996 h 2237474"/>
              <a:gd name="connsiteX129" fmla="*/ 4459810 w 12192000"/>
              <a:gd name="connsiteY129" fmla="*/ 1797886 h 2237474"/>
              <a:gd name="connsiteX130" fmla="*/ 4379064 w 12192000"/>
              <a:gd name="connsiteY130" fmla="*/ 1817177 h 2237474"/>
              <a:gd name="connsiteX131" fmla="*/ 4319209 w 12192000"/>
              <a:gd name="connsiteY131" fmla="*/ 1834833 h 2237474"/>
              <a:gd name="connsiteX132" fmla="*/ 4290981 w 12192000"/>
              <a:gd name="connsiteY132" fmla="*/ 1839677 h 2237474"/>
              <a:gd name="connsiteX133" fmla="*/ 4285792 w 12192000"/>
              <a:gd name="connsiteY133" fmla="*/ 1836231 h 2237474"/>
              <a:gd name="connsiteX134" fmla="*/ 4238372 w 12192000"/>
              <a:gd name="connsiteY134" fmla="*/ 1851480 h 2237474"/>
              <a:gd name="connsiteX135" fmla="*/ 4232517 w 12192000"/>
              <a:gd name="connsiteY135" fmla="*/ 1852567 h 2237474"/>
              <a:gd name="connsiteX136" fmla="*/ 4191732 w 12192000"/>
              <a:gd name="connsiteY136" fmla="*/ 1857328 h 2237474"/>
              <a:gd name="connsiteX137" fmla="*/ 4065532 w 12192000"/>
              <a:gd name="connsiteY137" fmla="*/ 1855477 h 2237474"/>
              <a:gd name="connsiteX138" fmla="*/ 4028460 w 12192000"/>
              <a:gd name="connsiteY138" fmla="*/ 1855137 h 2237474"/>
              <a:gd name="connsiteX139" fmla="*/ 4002267 w 12192000"/>
              <a:gd name="connsiteY139" fmla="*/ 1852352 h 2237474"/>
              <a:gd name="connsiteX140" fmla="*/ 3931396 w 12192000"/>
              <a:gd name="connsiteY140" fmla="*/ 1858915 h 2237474"/>
              <a:gd name="connsiteX141" fmla="*/ 3812162 w 12192000"/>
              <a:gd name="connsiteY141" fmla="*/ 1875501 h 2237474"/>
              <a:gd name="connsiteX142" fmla="*/ 3729530 w 12192000"/>
              <a:gd name="connsiteY142" fmla="*/ 1864513 h 2237474"/>
              <a:gd name="connsiteX143" fmla="*/ 3680177 w 12192000"/>
              <a:gd name="connsiteY143" fmla="*/ 1881552 h 2237474"/>
              <a:gd name="connsiteX144" fmla="*/ 3567259 w 12192000"/>
              <a:gd name="connsiteY144" fmla="*/ 1893482 h 2237474"/>
              <a:gd name="connsiteX145" fmla="*/ 3405770 w 12192000"/>
              <a:gd name="connsiteY145" fmla="*/ 1904591 h 2237474"/>
              <a:gd name="connsiteX146" fmla="*/ 3280097 w 12192000"/>
              <a:gd name="connsiteY146" fmla="*/ 1919610 h 2237474"/>
              <a:gd name="connsiteX147" fmla="*/ 3123424 w 12192000"/>
              <a:gd name="connsiteY147" fmla="*/ 1952930 h 2237474"/>
              <a:gd name="connsiteX148" fmla="*/ 3009910 w 12192000"/>
              <a:gd name="connsiteY148" fmla="*/ 1957866 h 2237474"/>
              <a:gd name="connsiteX149" fmla="*/ 2995934 w 12192000"/>
              <a:gd name="connsiteY149" fmla="*/ 1967085 h 2237474"/>
              <a:gd name="connsiteX150" fmla="*/ 2980071 w 12192000"/>
              <a:gd name="connsiteY150" fmla="*/ 1972988 h 2237474"/>
              <a:gd name="connsiteX151" fmla="*/ 2978094 w 12192000"/>
              <a:gd name="connsiteY151" fmla="*/ 1972369 h 2237474"/>
              <a:gd name="connsiteX152" fmla="*/ 2942858 w 12192000"/>
              <a:gd name="connsiteY152" fmla="*/ 1981367 h 2237474"/>
              <a:gd name="connsiteX153" fmla="*/ 2875436 w 12192000"/>
              <a:gd name="connsiteY153" fmla="*/ 1996977 h 2237474"/>
              <a:gd name="connsiteX154" fmla="*/ 2874892 w 12192000"/>
              <a:gd name="connsiteY154" fmla="*/ 1996085 h 2237474"/>
              <a:gd name="connsiteX155" fmla="*/ 2864145 w 12192000"/>
              <a:gd name="connsiteY155" fmla="*/ 1994061 h 2237474"/>
              <a:gd name="connsiteX156" fmla="*/ 2843662 w 12192000"/>
              <a:gd name="connsiteY156" fmla="*/ 1992498 h 2237474"/>
              <a:gd name="connsiteX157" fmla="*/ 2796128 w 12192000"/>
              <a:gd name="connsiteY157" fmla="*/ 1976403 h 2237474"/>
              <a:gd name="connsiteX158" fmla="*/ 2756784 w 12192000"/>
              <a:gd name="connsiteY158" fmla="*/ 1985116 h 2237474"/>
              <a:gd name="connsiteX159" fmla="*/ 2748833 w 12192000"/>
              <a:gd name="connsiteY159" fmla="*/ 1986323 h 2237474"/>
              <a:gd name="connsiteX160" fmla="*/ 2748661 w 12192000"/>
              <a:gd name="connsiteY160" fmla="*/ 1986122 h 2237474"/>
              <a:gd name="connsiteX161" fmla="*/ 2740251 w 12192000"/>
              <a:gd name="connsiteY161" fmla="*/ 1986946 h 2237474"/>
              <a:gd name="connsiteX162" fmla="*/ 2718916 w 12192000"/>
              <a:gd name="connsiteY162" fmla="*/ 1990867 h 2237474"/>
              <a:gd name="connsiteX163" fmla="*/ 2713522 w 12192000"/>
              <a:gd name="connsiteY163" fmla="*/ 1990173 h 2237474"/>
              <a:gd name="connsiteX164" fmla="*/ 2680597 w 12192000"/>
              <a:gd name="connsiteY164" fmla="*/ 1984996 h 2237474"/>
              <a:gd name="connsiteX165" fmla="*/ 2578178 w 12192000"/>
              <a:gd name="connsiteY165" fmla="*/ 1990531 h 2237474"/>
              <a:gd name="connsiteX166" fmla="*/ 2476147 w 12192000"/>
              <a:gd name="connsiteY166" fmla="*/ 1998305 h 2237474"/>
              <a:gd name="connsiteX167" fmla="*/ 2373568 w 12192000"/>
              <a:gd name="connsiteY167" fmla="*/ 2003219 h 2237474"/>
              <a:gd name="connsiteX168" fmla="*/ 2321399 w 12192000"/>
              <a:gd name="connsiteY168" fmla="*/ 1989467 h 2237474"/>
              <a:gd name="connsiteX169" fmla="*/ 2315525 w 12192000"/>
              <a:gd name="connsiteY169" fmla="*/ 1989708 h 2237474"/>
              <a:gd name="connsiteX170" fmla="*/ 2300792 w 12192000"/>
              <a:gd name="connsiteY170" fmla="*/ 1994290 h 2237474"/>
              <a:gd name="connsiteX171" fmla="*/ 2295469 w 12192000"/>
              <a:gd name="connsiteY171" fmla="*/ 1996659 h 2237474"/>
              <a:gd name="connsiteX172" fmla="*/ 2287219 w 12192000"/>
              <a:gd name="connsiteY172" fmla="*/ 1998750 h 2237474"/>
              <a:gd name="connsiteX173" fmla="*/ 2286948 w 12192000"/>
              <a:gd name="connsiteY173" fmla="*/ 1998596 h 2237474"/>
              <a:gd name="connsiteX174" fmla="*/ 2243069 w 12192000"/>
              <a:gd name="connsiteY174" fmla="*/ 2015111 h 2237474"/>
              <a:gd name="connsiteX175" fmla="*/ 2186609 w 12192000"/>
              <a:gd name="connsiteY175" fmla="*/ 2008263 h 2237474"/>
              <a:gd name="connsiteX176" fmla="*/ 2164831 w 12192000"/>
              <a:gd name="connsiteY176" fmla="*/ 2010143 h 2237474"/>
              <a:gd name="connsiteX177" fmla="*/ 2152836 w 12192000"/>
              <a:gd name="connsiteY177" fmla="*/ 2010048 h 2237474"/>
              <a:gd name="connsiteX178" fmla="*/ 2117102 w 12192000"/>
              <a:gd name="connsiteY178" fmla="*/ 2023004 h 2237474"/>
              <a:gd name="connsiteX179" fmla="*/ 2111935 w 12192000"/>
              <a:gd name="connsiteY179" fmla="*/ 2023163 h 2237474"/>
              <a:gd name="connsiteX180" fmla="*/ 2089991 w 12192000"/>
              <a:gd name="connsiteY180" fmla="*/ 2034193 h 2237474"/>
              <a:gd name="connsiteX181" fmla="*/ 2058061 w 12192000"/>
              <a:gd name="connsiteY181" fmla="*/ 2047942 h 2237474"/>
              <a:gd name="connsiteX182" fmla="*/ 2055737 w 12192000"/>
              <a:gd name="connsiteY182" fmla="*/ 2047704 h 2237474"/>
              <a:gd name="connsiteX183" fmla="*/ 2042244 w 12192000"/>
              <a:gd name="connsiteY183" fmla="*/ 2055560 h 2237474"/>
              <a:gd name="connsiteX184" fmla="*/ 1976224 w 12192000"/>
              <a:gd name="connsiteY184" fmla="*/ 2074257 h 2237474"/>
              <a:gd name="connsiteX185" fmla="*/ 1877728 w 12192000"/>
              <a:gd name="connsiteY185" fmla="*/ 2101004 h 2237474"/>
              <a:gd name="connsiteX186" fmla="*/ 1759056 w 12192000"/>
              <a:gd name="connsiteY186" fmla="*/ 2125608 h 2237474"/>
              <a:gd name="connsiteX187" fmla="*/ 1637948 w 12192000"/>
              <a:gd name="connsiteY187" fmla="*/ 2172597 h 2237474"/>
              <a:gd name="connsiteX188" fmla="*/ 1434549 w 12192000"/>
              <a:gd name="connsiteY188" fmla="*/ 2234522 h 2237474"/>
              <a:gd name="connsiteX189" fmla="*/ 1398481 w 12192000"/>
              <a:gd name="connsiteY189" fmla="*/ 2237074 h 2237474"/>
              <a:gd name="connsiteX190" fmla="*/ 1398407 w 12192000"/>
              <a:gd name="connsiteY190" fmla="*/ 2237095 h 2237474"/>
              <a:gd name="connsiteX191" fmla="*/ 1370962 w 12192000"/>
              <a:gd name="connsiteY191" fmla="*/ 2237474 h 2237474"/>
              <a:gd name="connsiteX192" fmla="*/ 1356367 w 12192000"/>
              <a:gd name="connsiteY192" fmla="*/ 2235089 h 2237474"/>
              <a:gd name="connsiteX193" fmla="*/ 1324828 w 12192000"/>
              <a:gd name="connsiteY193" fmla="*/ 2231968 h 2237474"/>
              <a:gd name="connsiteX194" fmla="*/ 1297744 w 12192000"/>
              <a:gd name="connsiteY194" fmla="*/ 2235849 h 2237474"/>
              <a:gd name="connsiteX195" fmla="*/ 1286236 w 12192000"/>
              <a:gd name="connsiteY195" fmla="*/ 2233135 h 2237474"/>
              <a:gd name="connsiteX196" fmla="*/ 1283504 w 12192000"/>
              <a:gd name="connsiteY196" fmla="*/ 2233797 h 2237474"/>
              <a:gd name="connsiteX197" fmla="*/ 1279765 w 12192000"/>
              <a:gd name="connsiteY197" fmla="*/ 2229639 h 2237474"/>
              <a:gd name="connsiteX198" fmla="*/ 1195347 w 12192000"/>
              <a:gd name="connsiteY198" fmla="*/ 2212354 h 2237474"/>
              <a:gd name="connsiteX199" fmla="*/ 970251 w 12192000"/>
              <a:gd name="connsiteY199" fmla="*/ 2221029 h 2237474"/>
              <a:gd name="connsiteX200" fmla="*/ 812914 w 12192000"/>
              <a:gd name="connsiteY200" fmla="*/ 2202752 h 2237474"/>
              <a:gd name="connsiteX201" fmla="*/ 800195 w 12192000"/>
              <a:gd name="connsiteY201" fmla="*/ 2209407 h 2237474"/>
              <a:gd name="connsiteX202" fmla="*/ 784978 w 12192000"/>
              <a:gd name="connsiteY202" fmla="*/ 2212360 h 2237474"/>
              <a:gd name="connsiteX203" fmla="*/ 681987 w 12192000"/>
              <a:gd name="connsiteY203" fmla="*/ 2216757 h 2237474"/>
              <a:gd name="connsiteX204" fmla="*/ 669923 w 12192000"/>
              <a:gd name="connsiteY204" fmla="*/ 2211682 h 2237474"/>
              <a:gd name="connsiteX205" fmla="*/ 648680 w 12192000"/>
              <a:gd name="connsiteY205" fmla="*/ 2206229 h 2237474"/>
              <a:gd name="connsiteX206" fmla="*/ 597225 w 12192000"/>
              <a:gd name="connsiteY206" fmla="*/ 2180999 h 2237474"/>
              <a:gd name="connsiteX207" fmla="*/ 558449 w 12192000"/>
              <a:gd name="connsiteY207" fmla="*/ 2182346 h 2237474"/>
              <a:gd name="connsiteX208" fmla="*/ 550517 w 12192000"/>
              <a:gd name="connsiteY208" fmla="*/ 2182060 h 2237474"/>
              <a:gd name="connsiteX209" fmla="*/ 550309 w 12192000"/>
              <a:gd name="connsiteY209" fmla="*/ 2181825 h 2237474"/>
              <a:gd name="connsiteX210" fmla="*/ 541836 w 12192000"/>
              <a:gd name="connsiteY210" fmla="*/ 2181063 h 2237474"/>
              <a:gd name="connsiteX211" fmla="*/ 536057 w 12192000"/>
              <a:gd name="connsiteY211" fmla="*/ 2181537 h 2237474"/>
              <a:gd name="connsiteX212" fmla="*/ 520671 w 12192000"/>
              <a:gd name="connsiteY212" fmla="*/ 2180980 h 2237474"/>
              <a:gd name="connsiteX213" fmla="*/ 515024 w 12192000"/>
              <a:gd name="connsiteY213" fmla="*/ 2179258 h 2237474"/>
              <a:gd name="connsiteX214" fmla="*/ 512278 w 12192000"/>
              <a:gd name="connsiteY214" fmla="*/ 2176369 h 2237474"/>
              <a:gd name="connsiteX215" fmla="*/ 480419 w 12192000"/>
              <a:gd name="connsiteY215" fmla="*/ 2167807 h 2237474"/>
              <a:gd name="connsiteX216" fmla="*/ 413835 w 12192000"/>
              <a:gd name="connsiteY216" fmla="*/ 2156783 h 2237474"/>
              <a:gd name="connsiteX217" fmla="*/ 376513 w 12192000"/>
              <a:gd name="connsiteY217" fmla="*/ 2154014 h 2237474"/>
              <a:gd name="connsiteX218" fmla="*/ 273386 w 12192000"/>
              <a:gd name="connsiteY218" fmla="*/ 2142551 h 2237474"/>
              <a:gd name="connsiteX219" fmla="*/ 169207 w 12192000"/>
              <a:gd name="connsiteY219" fmla="*/ 2128100 h 2237474"/>
              <a:gd name="connsiteX220" fmla="*/ 93149 w 12192000"/>
              <a:gd name="connsiteY220" fmla="*/ 2105324 h 2237474"/>
              <a:gd name="connsiteX221" fmla="*/ 88109 w 12192000"/>
              <a:gd name="connsiteY221" fmla="*/ 2106704 h 2237474"/>
              <a:gd name="connsiteX222" fmla="*/ 80022 w 12192000"/>
              <a:gd name="connsiteY222" fmla="*/ 2107254 h 2237474"/>
              <a:gd name="connsiteX223" fmla="*/ 79717 w 12192000"/>
              <a:gd name="connsiteY223" fmla="*/ 2107046 h 2237474"/>
              <a:gd name="connsiteX224" fmla="*/ 72352 w 12192000"/>
              <a:gd name="connsiteY224" fmla="*/ 2107991 h 2237474"/>
              <a:gd name="connsiteX225" fmla="*/ 37645 w 12192000"/>
              <a:gd name="connsiteY225" fmla="*/ 2115401 h 2237474"/>
              <a:gd name="connsiteX226" fmla="*/ 4572 w 12192000"/>
              <a:gd name="connsiteY226" fmla="*/ 2111091 h 2237474"/>
              <a:gd name="connsiteX227" fmla="*/ 0 w 12192000"/>
              <a:gd name="connsiteY227" fmla="*/ 2110468 h 2237474"/>
              <a:gd name="connsiteX228" fmla="*/ 0 w 12192000"/>
              <a:gd name="connsiteY228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154948 w 12192000"/>
              <a:gd name="connsiteY4" fmla="*/ 762731 h 2237474"/>
              <a:gd name="connsiteX5" fmla="*/ 12047364 w 12192000"/>
              <a:gd name="connsiteY5" fmla="*/ 749662 h 2237474"/>
              <a:gd name="connsiteX6" fmla="*/ 11890686 w 12192000"/>
              <a:gd name="connsiteY6" fmla="*/ 732766 h 2237474"/>
              <a:gd name="connsiteX7" fmla="*/ 11782413 w 12192000"/>
              <a:gd name="connsiteY7" fmla="*/ 769868 h 2237474"/>
              <a:gd name="connsiteX8" fmla="*/ 11649954 w 12192000"/>
              <a:gd name="connsiteY8" fmla="*/ 749628 h 2237474"/>
              <a:gd name="connsiteX9" fmla="*/ 11560424 w 12192000"/>
              <a:gd name="connsiteY9" fmla="*/ 748017 h 2237474"/>
              <a:gd name="connsiteX10" fmla="*/ 11358455 w 12192000"/>
              <a:gd name="connsiteY10" fmla="*/ 747593 h 2237474"/>
              <a:gd name="connsiteX11" fmla="*/ 11165209 w 12192000"/>
              <a:gd name="connsiteY11" fmla="*/ 748852 h 2237474"/>
              <a:gd name="connsiteX12" fmla="*/ 11058755 w 12192000"/>
              <a:gd name="connsiteY12" fmla="*/ 749617 h 2237474"/>
              <a:gd name="connsiteX13" fmla="*/ 10884013 w 12192000"/>
              <a:gd name="connsiteY13" fmla="*/ 760728 h 2237474"/>
              <a:gd name="connsiteX14" fmla="*/ 10834688 w 12192000"/>
              <a:gd name="connsiteY14" fmla="*/ 757726 h 2237474"/>
              <a:gd name="connsiteX15" fmla="*/ 10805004 w 12192000"/>
              <a:gd name="connsiteY15" fmla="*/ 757573 h 2237474"/>
              <a:gd name="connsiteX16" fmla="*/ 10739478 w 12192000"/>
              <a:gd name="connsiteY16" fmla="*/ 776841 h 2237474"/>
              <a:gd name="connsiteX17" fmla="*/ 10458762 w 12192000"/>
              <a:gd name="connsiteY17" fmla="*/ 755400 h 2237474"/>
              <a:gd name="connsiteX18" fmla="*/ 10246919 w 12192000"/>
              <a:gd name="connsiteY18" fmla="*/ 769960 h 2237474"/>
              <a:gd name="connsiteX19" fmla="*/ 10167995 w 12192000"/>
              <a:gd name="connsiteY19" fmla="*/ 760843 h 2237474"/>
              <a:gd name="connsiteX20" fmla="*/ 9997044 w 12192000"/>
              <a:gd name="connsiteY20" fmla="*/ 780129 h 2237474"/>
              <a:gd name="connsiteX21" fmla="*/ 9943887 w 12192000"/>
              <a:gd name="connsiteY21" fmla="*/ 804141 h 2237474"/>
              <a:gd name="connsiteX22" fmla="*/ 9918248 w 12192000"/>
              <a:gd name="connsiteY22" fmla="*/ 816628 h 2237474"/>
              <a:gd name="connsiteX23" fmla="*/ 9836148 w 12192000"/>
              <a:gd name="connsiteY23" fmla="*/ 858312 h 2237474"/>
              <a:gd name="connsiteX24" fmla="*/ 9823800 w 12192000"/>
              <a:gd name="connsiteY24" fmla="*/ 866604 h 2237474"/>
              <a:gd name="connsiteX25" fmla="*/ 9794684 w 12192000"/>
              <a:gd name="connsiteY25" fmla="*/ 864509 h 2237474"/>
              <a:gd name="connsiteX26" fmla="*/ 9778288 w 12192000"/>
              <a:gd name="connsiteY26" fmla="*/ 854362 h 2237474"/>
              <a:gd name="connsiteX27" fmla="*/ 9773886 w 12192000"/>
              <a:gd name="connsiteY27" fmla="*/ 857543 h 2237474"/>
              <a:gd name="connsiteX28" fmla="*/ 9761459 w 12192000"/>
              <a:gd name="connsiteY28" fmla="*/ 862394 h 2237474"/>
              <a:gd name="connsiteX29" fmla="*/ 9705768 w 12192000"/>
              <a:gd name="connsiteY29" fmla="*/ 894610 h 2237474"/>
              <a:gd name="connsiteX30" fmla="*/ 9683005 w 12192000"/>
              <a:gd name="connsiteY30" fmla="*/ 894128 h 2237474"/>
              <a:gd name="connsiteX31" fmla="*/ 9594438 w 12192000"/>
              <a:gd name="connsiteY31" fmla="*/ 919051 h 2237474"/>
              <a:gd name="connsiteX32" fmla="*/ 9577033 w 12192000"/>
              <a:gd name="connsiteY32" fmla="*/ 922857 h 2237474"/>
              <a:gd name="connsiteX33" fmla="*/ 9544189 w 12192000"/>
              <a:gd name="connsiteY33" fmla="*/ 938966 h 2237474"/>
              <a:gd name="connsiteX34" fmla="*/ 9534048 w 12192000"/>
              <a:gd name="connsiteY34" fmla="*/ 940158 h 2237474"/>
              <a:gd name="connsiteX35" fmla="*/ 9500499 w 12192000"/>
              <a:gd name="connsiteY35" fmla="*/ 954680 h 2237474"/>
              <a:gd name="connsiteX36" fmla="*/ 9428195 w 12192000"/>
              <a:gd name="connsiteY36" fmla="*/ 986225 h 2237474"/>
              <a:gd name="connsiteX37" fmla="*/ 9410017 w 12192000"/>
              <a:gd name="connsiteY37" fmla="*/ 993931 h 2237474"/>
              <a:gd name="connsiteX38" fmla="*/ 9392919 w 12192000"/>
              <a:gd name="connsiteY38" fmla="*/ 994656 h 2237474"/>
              <a:gd name="connsiteX39" fmla="*/ 9301293 w 12192000"/>
              <a:gd name="connsiteY39" fmla="*/ 1011593 h 2237474"/>
              <a:gd name="connsiteX40" fmla="*/ 9278619 w 12192000"/>
              <a:gd name="connsiteY40" fmla="*/ 1011878 h 2237474"/>
              <a:gd name="connsiteX41" fmla="*/ 9268019 w 12192000"/>
              <a:gd name="connsiteY41" fmla="*/ 1007442 h 2237474"/>
              <a:gd name="connsiteX42" fmla="*/ 9234662 w 12192000"/>
              <a:gd name="connsiteY42" fmla="*/ 1023056 h 2237474"/>
              <a:gd name="connsiteX43" fmla="*/ 9181033 w 12192000"/>
              <a:gd name="connsiteY43" fmla="*/ 1037921 h 2237474"/>
              <a:gd name="connsiteX44" fmla="*/ 9155969 w 12192000"/>
              <a:gd name="connsiteY44" fmla="*/ 1046804 h 2237474"/>
              <a:gd name="connsiteX45" fmla="*/ 9133985 w 12192000"/>
              <a:gd name="connsiteY45" fmla="*/ 1046450 h 2237474"/>
              <a:gd name="connsiteX46" fmla="*/ 9012987 w 12192000"/>
              <a:gd name="connsiteY46" fmla="*/ 1061986 h 2237474"/>
              <a:gd name="connsiteX47" fmla="*/ 8968445 w 12192000"/>
              <a:gd name="connsiteY47" fmla="*/ 1052169 h 2237474"/>
              <a:gd name="connsiteX48" fmla="*/ 8958984 w 12192000"/>
              <a:gd name="connsiteY48" fmla="*/ 1057212 h 2237474"/>
              <a:gd name="connsiteX49" fmla="*/ 8886001 w 12192000"/>
              <a:gd name="connsiteY49" fmla="*/ 1067468 h 2237474"/>
              <a:gd name="connsiteX50" fmla="*/ 8838610 w 12192000"/>
              <a:gd name="connsiteY50" fmla="*/ 1075091 h 2237474"/>
              <a:gd name="connsiteX51" fmla="*/ 8750383 w 12192000"/>
              <a:gd name="connsiteY51" fmla="*/ 1097387 h 2237474"/>
              <a:gd name="connsiteX52" fmla="*/ 8697365 w 12192000"/>
              <a:gd name="connsiteY52" fmla="*/ 1105869 h 2237474"/>
              <a:gd name="connsiteX53" fmla="*/ 8665605 w 12192000"/>
              <a:gd name="connsiteY53" fmla="*/ 1110791 h 2237474"/>
              <a:gd name="connsiteX54" fmla="*/ 8584946 w 12192000"/>
              <a:gd name="connsiteY54" fmla="*/ 1135226 h 2237474"/>
              <a:gd name="connsiteX55" fmla="*/ 8460755 w 12192000"/>
              <a:gd name="connsiteY55" fmla="*/ 1203427 h 2237474"/>
              <a:gd name="connsiteX56" fmla="*/ 8419755 w 12192000"/>
              <a:gd name="connsiteY56" fmla="*/ 1216260 h 2237474"/>
              <a:gd name="connsiteX57" fmla="*/ 8411626 w 12192000"/>
              <a:gd name="connsiteY57" fmla="*/ 1214397 h 2237474"/>
              <a:gd name="connsiteX58" fmla="*/ 8363469 w 12192000"/>
              <a:gd name="connsiteY58" fmla="*/ 1246658 h 2237474"/>
              <a:gd name="connsiteX59" fmla="*/ 8275497 w 12192000"/>
              <a:gd name="connsiteY59" fmla="*/ 1264396 h 2237474"/>
              <a:gd name="connsiteX60" fmla="*/ 8206287 w 12192000"/>
              <a:gd name="connsiteY60" fmla="*/ 1273060 h 2237474"/>
              <a:gd name="connsiteX61" fmla="*/ 8168705 w 12192000"/>
              <a:gd name="connsiteY61" fmla="*/ 1279956 h 2237474"/>
              <a:gd name="connsiteX62" fmla="*/ 8139997 w 12192000"/>
              <a:gd name="connsiteY62" fmla="*/ 1282713 h 2237474"/>
              <a:gd name="connsiteX63" fmla="*/ 8074238 w 12192000"/>
              <a:gd name="connsiteY63" fmla="*/ 1301895 h 2237474"/>
              <a:gd name="connsiteX64" fmla="*/ 7968292 w 12192000"/>
              <a:gd name="connsiteY64" fmla="*/ 1338779 h 2237474"/>
              <a:gd name="connsiteX65" fmla="*/ 7945122 w 12192000"/>
              <a:gd name="connsiteY65" fmla="*/ 1345477 h 2237474"/>
              <a:gd name="connsiteX66" fmla="*/ 7902328 w 12192000"/>
              <a:gd name="connsiteY66" fmla="*/ 1345865 h 2237474"/>
              <a:gd name="connsiteX67" fmla="*/ 7898322 w 12192000"/>
              <a:gd name="connsiteY67" fmla="*/ 1345689 h 2237474"/>
              <a:gd name="connsiteX68" fmla="*/ 7875879 w 12192000"/>
              <a:gd name="connsiteY68" fmla="*/ 1345646 h 2237474"/>
              <a:gd name="connsiteX69" fmla="*/ 7840612 w 12192000"/>
              <a:gd name="connsiteY69" fmla="*/ 1369373 h 2237474"/>
              <a:gd name="connsiteX70" fmla="*/ 7786819 w 12192000"/>
              <a:gd name="connsiteY70" fmla="*/ 1378970 h 2237474"/>
              <a:gd name="connsiteX71" fmla="*/ 7548172 w 12192000"/>
              <a:gd name="connsiteY71" fmla="*/ 1417460 h 2237474"/>
              <a:gd name="connsiteX72" fmla="*/ 7483437 w 12192000"/>
              <a:gd name="connsiteY72" fmla="*/ 1478152 h 2237474"/>
              <a:gd name="connsiteX73" fmla="*/ 7377870 w 12192000"/>
              <a:gd name="connsiteY73" fmla="*/ 1523319 h 2237474"/>
              <a:gd name="connsiteX74" fmla="*/ 7230737 w 12192000"/>
              <a:gd name="connsiteY74" fmla="*/ 1562633 h 2237474"/>
              <a:gd name="connsiteX75" fmla="*/ 7224458 w 12192000"/>
              <a:gd name="connsiteY75" fmla="*/ 1573008 h 2237474"/>
              <a:gd name="connsiteX76" fmla="*/ 7213486 w 12192000"/>
              <a:gd name="connsiteY76" fmla="*/ 1580987 h 2237474"/>
              <a:gd name="connsiteX77" fmla="*/ 7210972 w 12192000"/>
              <a:gd name="connsiteY77" fmla="*/ 1580856 h 2237474"/>
              <a:gd name="connsiteX78" fmla="*/ 7183121 w 12192000"/>
              <a:gd name="connsiteY78" fmla="*/ 1595162 h 2237474"/>
              <a:gd name="connsiteX79" fmla="*/ 7164601 w 12192000"/>
              <a:gd name="connsiteY79" fmla="*/ 1606490 h 2237474"/>
              <a:gd name="connsiteX80" fmla="*/ 7159286 w 12192000"/>
              <a:gd name="connsiteY80" fmla="*/ 1606850 h 2237474"/>
              <a:gd name="connsiteX81" fmla="*/ 7114651 w 12192000"/>
              <a:gd name="connsiteY81" fmla="*/ 1620959 h 2237474"/>
              <a:gd name="connsiteX82" fmla="*/ 7092727 w 12192000"/>
              <a:gd name="connsiteY82" fmla="*/ 1623628 h 2237474"/>
              <a:gd name="connsiteX83" fmla="*/ 7031309 w 12192000"/>
              <a:gd name="connsiteY83" fmla="*/ 1619451 h 2237474"/>
              <a:gd name="connsiteX84" fmla="*/ 6999084 w 12192000"/>
              <a:gd name="connsiteY84" fmla="*/ 1634317 h 2237474"/>
              <a:gd name="connsiteX85" fmla="*/ 6992107 w 12192000"/>
              <a:gd name="connsiteY85" fmla="*/ 1636860 h 2237474"/>
              <a:gd name="connsiteX86" fmla="*/ 6991765 w 12192000"/>
              <a:gd name="connsiteY86" fmla="*/ 1636725 h 2237474"/>
              <a:gd name="connsiteX87" fmla="*/ 6983996 w 12192000"/>
              <a:gd name="connsiteY87" fmla="*/ 1639040 h 2237474"/>
              <a:gd name="connsiteX88" fmla="*/ 6900177 w 12192000"/>
              <a:gd name="connsiteY88" fmla="*/ 1636016 h 2237474"/>
              <a:gd name="connsiteX89" fmla="*/ 6795372 w 12192000"/>
              <a:gd name="connsiteY89" fmla="*/ 1644845 h 2237474"/>
              <a:gd name="connsiteX90" fmla="*/ 6692251 w 12192000"/>
              <a:gd name="connsiteY90" fmla="*/ 1656357 h 2237474"/>
              <a:gd name="connsiteX91" fmla="*/ 6655235 w 12192000"/>
              <a:gd name="connsiteY91" fmla="*/ 1661869 h 2237474"/>
              <a:gd name="connsiteX92" fmla="*/ 6587857 w 12192000"/>
              <a:gd name="connsiteY92" fmla="*/ 1665769 h 2237474"/>
              <a:gd name="connsiteX93" fmla="*/ 6554894 w 12192000"/>
              <a:gd name="connsiteY93" fmla="*/ 1664428 h 2237474"/>
              <a:gd name="connsiteX94" fmla="*/ 6516595 w 12192000"/>
              <a:gd name="connsiteY94" fmla="*/ 1667475 h 2237474"/>
              <a:gd name="connsiteX95" fmla="*/ 6508541 w 12192000"/>
              <a:gd name="connsiteY95" fmla="*/ 1668757 h 2237474"/>
              <a:gd name="connsiteX96" fmla="*/ 6471012 w 12192000"/>
              <a:gd name="connsiteY96" fmla="*/ 1678604 h 2237474"/>
              <a:gd name="connsiteX97" fmla="*/ 6415265 w 12192000"/>
              <a:gd name="connsiteY97" fmla="*/ 1665317 h 2237474"/>
              <a:gd name="connsiteX98" fmla="*/ 6364035 w 12192000"/>
              <a:gd name="connsiteY98" fmla="*/ 1667683 h 2237474"/>
              <a:gd name="connsiteX99" fmla="*/ 6280959 w 12192000"/>
              <a:gd name="connsiteY99" fmla="*/ 1689329 h 2237474"/>
              <a:gd name="connsiteX100" fmla="*/ 6243319 w 12192000"/>
              <a:gd name="connsiteY100" fmla="*/ 1695560 h 2237474"/>
              <a:gd name="connsiteX101" fmla="*/ 6098321 w 12192000"/>
              <a:gd name="connsiteY101" fmla="*/ 1721646 h 2237474"/>
              <a:gd name="connsiteX102" fmla="*/ 5880652 w 12192000"/>
              <a:gd name="connsiteY102" fmla="*/ 1779643 h 2237474"/>
              <a:gd name="connsiteX103" fmla="*/ 5785959 w 12192000"/>
              <a:gd name="connsiteY103" fmla="*/ 1775307 h 2237474"/>
              <a:gd name="connsiteX104" fmla="*/ 5643534 w 12192000"/>
              <a:gd name="connsiteY104" fmla="*/ 1802919 h 2237474"/>
              <a:gd name="connsiteX105" fmla="*/ 5518799 w 12192000"/>
              <a:gd name="connsiteY105" fmla="*/ 1818312 h 2237474"/>
              <a:gd name="connsiteX106" fmla="*/ 5505014 w 12192000"/>
              <a:gd name="connsiteY106" fmla="*/ 1819259 h 2237474"/>
              <a:gd name="connsiteX107" fmla="*/ 5453307 w 12192000"/>
              <a:gd name="connsiteY107" fmla="*/ 1815450 h 2237474"/>
              <a:gd name="connsiteX108" fmla="*/ 5364192 w 12192000"/>
              <a:gd name="connsiteY108" fmla="*/ 1826074 h 2237474"/>
              <a:gd name="connsiteX109" fmla="*/ 5350380 w 12192000"/>
              <a:gd name="connsiteY109" fmla="*/ 1830891 h 2237474"/>
              <a:gd name="connsiteX110" fmla="*/ 5259633 w 12192000"/>
              <a:gd name="connsiteY110" fmla="*/ 1837160 h 2237474"/>
              <a:gd name="connsiteX111" fmla="*/ 5197513 w 12192000"/>
              <a:gd name="connsiteY111" fmla="*/ 1844718 h 2237474"/>
              <a:gd name="connsiteX112" fmla="*/ 5184170 w 12192000"/>
              <a:gd name="connsiteY112" fmla="*/ 1849402 h 2237474"/>
              <a:gd name="connsiteX113" fmla="*/ 5168852 w 12192000"/>
              <a:gd name="connsiteY113" fmla="*/ 1844846 h 2237474"/>
              <a:gd name="connsiteX114" fmla="*/ 5164370 w 12192000"/>
              <a:gd name="connsiteY114" fmla="*/ 1840597 h 2237474"/>
              <a:gd name="connsiteX115" fmla="*/ 5114927 w 12192000"/>
              <a:gd name="connsiteY115" fmla="*/ 1847827 h 2237474"/>
              <a:gd name="connsiteX116" fmla="*/ 5108970 w 12192000"/>
              <a:gd name="connsiteY116" fmla="*/ 1847935 h 2237474"/>
              <a:gd name="connsiteX117" fmla="*/ 5067961 w 12192000"/>
              <a:gd name="connsiteY117" fmla="*/ 1845917 h 2237474"/>
              <a:gd name="connsiteX118" fmla="*/ 5007075 w 12192000"/>
              <a:gd name="connsiteY118" fmla="*/ 1838626 h 2237474"/>
              <a:gd name="connsiteX119" fmla="*/ 4944087 w 12192000"/>
              <a:gd name="connsiteY119" fmla="*/ 1823332 h 2237474"/>
              <a:gd name="connsiteX120" fmla="*/ 4907662 w 12192000"/>
              <a:gd name="connsiteY120" fmla="*/ 1816900 h 2237474"/>
              <a:gd name="connsiteX121" fmla="*/ 4882386 w 12192000"/>
              <a:gd name="connsiteY121" fmla="*/ 1809844 h 2237474"/>
              <a:gd name="connsiteX122" fmla="*/ 4811440 w 12192000"/>
              <a:gd name="connsiteY122" fmla="*/ 1804655 h 2237474"/>
              <a:gd name="connsiteX123" fmla="*/ 4691075 w 12192000"/>
              <a:gd name="connsiteY123" fmla="*/ 1801389 h 2237474"/>
              <a:gd name="connsiteX124" fmla="*/ 4611738 w 12192000"/>
              <a:gd name="connsiteY124" fmla="*/ 1776964 h 2237474"/>
              <a:gd name="connsiteX125" fmla="*/ 4560070 w 12192000"/>
              <a:gd name="connsiteY125" fmla="*/ 1785640 h 2237474"/>
              <a:gd name="connsiteX126" fmla="*/ 4536503 w 12192000"/>
              <a:gd name="connsiteY126" fmla="*/ 1785334 h 2237474"/>
              <a:gd name="connsiteX127" fmla="*/ 4513724 w 12192000"/>
              <a:gd name="connsiteY127" fmla="*/ 1791996 h 2237474"/>
              <a:gd name="connsiteX128" fmla="*/ 4459810 w 12192000"/>
              <a:gd name="connsiteY128" fmla="*/ 1797886 h 2237474"/>
              <a:gd name="connsiteX129" fmla="*/ 4379064 w 12192000"/>
              <a:gd name="connsiteY129" fmla="*/ 1817177 h 2237474"/>
              <a:gd name="connsiteX130" fmla="*/ 4319209 w 12192000"/>
              <a:gd name="connsiteY130" fmla="*/ 1834833 h 2237474"/>
              <a:gd name="connsiteX131" fmla="*/ 4290981 w 12192000"/>
              <a:gd name="connsiteY131" fmla="*/ 1839677 h 2237474"/>
              <a:gd name="connsiteX132" fmla="*/ 4285792 w 12192000"/>
              <a:gd name="connsiteY132" fmla="*/ 1836231 h 2237474"/>
              <a:gd name="connsiteX133" fmla="*/ 4238372 w 12192000"/>
              <a:gd name="connsiteY133" fmla="*/ 1851480 h 2237474"/>
              <a:gd name="connsiteX134" fmla="*/ 4232517 w 12192000"/>
              <a:gd name="connsiteY134" fmla="*/ 1852567 h 2237474"/>
              <a:gd name="connsiteX135" fmla="*/ 4191732 w 12192000"/>
              <a:gd name="connsiteY135" fmla="*/ 1857328 h 2237474"/>
              <a:gd name="connsiteX136" fmla="*/ 4065532 w 12192000"/>
              <a:gd name="connsiteY136" fmla="*/ 1855477 h 2237474"/>
              <a:gd name="connsiteX137" fmla="*/ 4028460 w 12192000"/>
              <a:gd name="connsiteY137" fmla="*/ 1855137 h 2237474"/>
              <a:gd name="connsiteX138" fmla="*/ 4002267 w 12192000"/>
              <a:gd name="connsiteY138" fmla="*/ 1852352 h 2237474"/>
              <a:gd name="connsiteX139" fmla="*/ 3931396 w 12192000"/>
              <a:gd name="connsiteY139" fmla="*/ 1858915 h 2237474"/>
              <a:gd name="connsiteX140" fmla="*/ 3812162 w 12192000"/>
              <a:gd name="connsiteY140" fmla="*/ 1875501 h 2237474"/>
              <a:gd name="connsiteX141" fmla="*/ 3729530 w 12192000"/>
              <a:gd name="connsiteY141" fmla="*/ 1864513 h 2237474"/>
              <a:gd name="connsiteX142" fmla="*/ 3680177 w 12192000"/>
              <a:gd name="connsiteY142" fmla="*/ 1881552 h 2237474"/>
              <a:gd name="connsiteX143" fmla="*/ 3567259 w 12192000"/>
              <a:gd name="connsiteY143" fmla="*/ 1893482 h 2237474"/>
              <a:gd name="connsiteX144" fmla="*/ 3405770 w 12192000"/>
              <a:gd name="connsiteY144" fmla="*/ 1904591 h 2237474"/>
              <a:gd name="connsiteX145" fmla="*/ 3280097 w 12192000"/>
              <a:gd name="connsiteY145" fmla="*/ 1919610 h 2237474"/>
              <a:gd name="connsiteX146" fmla="*/ 3123424 w 12192000"/>
              <a:gd name="connsiteY146" fmla="*/ 1952930 h 2237474"/>
              <a:gd name="connsiteX147" fmla="*/ 3009910 w 12192000"/>
              <a:gd name="connsiteY147" fmla="*/ 1957866 h 2237474"/>
              <a:gd name="connsiteX148" fmla="*/ 2995934 w 12192000"/>
              <a:gd name="connsiteY148" fmla="*/ 1967085 h 2237474"/>
              <a:gd name="connsiteX149" fmla="*/ 2980071 w 12192000"/>
              <a:gd name="connsiteY149" fmla="*/ 1972988 h 2237474"/>
              <a:gd name="connsiteX150" fmla="*/ 2978094 w 12192000"/>
              <a:gd name="connsiteY150" fmla="*/ 1972369 h 2237474"/>
              <a:gd name="connsiteX151" fmla="*/ 2942858 w 12192000"/>
              <a:gd name="connsiteY151" fmla="*/ 1981367 h 2237474"/>
              <a:gd name="connsiteX152" fmla="*/ 2875436 w 12192000"/>
              <a:gd name="connsiteY152" fmla="*/ 1996977 h 2237474"/>
              <a:gd name="connsiteX153" fmla="*/ 2874892 w 12192000"/>
              <a:gd name="connsiteY153" fmla="*/ 1996085 h 2237474"/>
              <a:gd name="connsiteX154" fmla="*/ 2864145 w 12192000"/>
              <a:gd name="connsiteY154" fmla="*/ 1994061 h 2237474"/>
              <a:gd name="connsiteX155" fmla="*/ 2843662 w 12192000"/>
              <a:gd name="connsiteY155" fmla="*/ 1992498 h 2237474"/>
              <a:gd name="connsiteX156" fmla="*/ 2796128 w 12192000"/>
              <a:gd name="connsiteY156" fmla="*/ 1976403 h 2237474"/>
              <a:gd name="connsiteX157" fmla="*/ 2756784 w 12192000"/>
              <a:gd name="connsiteY157" fmla="*/ 1985116 h 2237474"/>
              <a:gd name="connsiteX158" fmla="*/ 2748833 w 12192000"/>
              <a:gd name="connsiteY158" fmla="*/ 1986323 h 2237474"/>
              <a:gd name="connsiteX159" fmla="*/ 2748661 w 12192000"/>
              <a:gd name="connsiteY159" fmla="*/ 1986122 h 2237474"/>
              <a:gd name="connsiteX160" fmla="*/ 2740251 w 12192000"/>
              <a:gd name="connsiteY160" fmla="*/ 1986946 h 2237474"/>
              <a:gd name="connsiteX161" fmla="*/ 2718916 w 12192000"/>
              <a:gd name="connsiteY161" fmla="*/ 1990867 h 2237474"/>
              <a:gd name="connsiteX162" fmla="*/ 2713522 w 12192000"/>
              <a:gd name="connsiteY162" fmla="*/ 1990173 h 2237474"/>
              <a:gd name="connsiteX163" fmla="*/ 2680597 w 12192000"/>
              <a:gd name="connsiteY163" fmla="*/ 1984996 h 2237474"/>
              <a:gd name="connsiteX164" fmla="*/ 2578178 w 12192000"/>
              <a:gd name="connsiteY164" fmla="*/ 1990531 h 2237474"/>
              <a:gd name="connsiteX165" fmla="*/ 2476147 w 12192000"/>
              <a:gd name="connsiteY165" fmla="*/ 1998305 h 2237474"/>
              <a:gd name="connsiteX166" fmla="*/ 2373568 w 12192000"/>
              <a:gd name="connsiteY166" fmla="*/ 2003219 h 2237474"/>
              <a:gd name="connsiteX167" fmla="*/ 2321399 w 12192000"/>
              <a:gd name="connsiteY167" fmla="*/ 1989467 h 2237474"/>
              <a:gd name="connsiteX168" fmla="*/ 2315525 w 12192000"/>
              <a:gd name="connsiteY168" fmla="*/ 1989708 h 2237474"/>
              <a:gd name="connsiteX169" fmla="*/ 2300792 w 12192000"/>
              <a:gd name="connsiteY169" fmla="*/ 1994290 h 2237474"/>
              <a:gd name="connsiteX170" fmla="*/ 2295469 w 12192000"/>
              <a:gd name="connsiteY170" fmla="*/ 1996659 h 2237474"/>
              <a:gd name="connsiteX171" fmla="*/ 2287219 w 12192000"/>
              <a:gd name="connsiteY171" fmla="*/ 1998750 h 2237474"/>
              <a:gd name="connsiteX172" fmla="*/ 2286948 w 12192000"/>
              <a:gd name="connsiteY172" fmla="*/ 1998596 h 2237474"/>
              <a:gd name="connsiteX173" fmla="*/ 2243069 w 12192000"/>
              <a:gd name="connsiteY173" fmla="*/ 2015111 h 2237474"/>
              <a:gd name="connsiteX174" fmla="*/ 2186609 w 12192000"/>
              <a:gd name="connsiteY174" fmla="*/ 2008263 h 2237474"/>
              <a:gd name="connsiteX175" fmla="*/ 2164831 w 12192000"/>
              <a:gd name="connsiteY175" fmla="*/ 2010143 h 2237474"/>
              <a:gd name="connsiteX176" fmla="*/ 2152836 w 12192000"/>
              <a:gd name="connsiteY176" fmla="*/ 2010048 h 2237474"/>
              <a:gd name="connsiteX177" fmla="*/ 2117102 w 12192000"/>
              <a:gd name="connsiteY177" fmla="*/ 2023004 h 2237474"/>
              <a:gd name="connsiteX178" fmla="*/ 2111935 w 12192000"/>
              <a:gd name="connsiteY178" fmla="*/ 2023163 h 2237474"/>
              <a:gd name="connsiteX179" fmla="*/ 2089991 w 12192000"/>
              <a:gd name="connsiteY179" fmla="*/ 2034193 h 2237474"/>
              <a:gd name="connsiteX180" fmla="*/ 2058061 w 12192000"/>
              <a:gd name="connsiteY180" fmla="*/ 2047942 h 2237474"/>
              <a:gd name="connsiteX181" fmla="*/ 2055737 w 12192000"/>
              <a:gd name="connsiteY181" fmla="*/ 2047704 h 2237474"/>
              <a:gd name="connsiteX182" fmla="*/ 2042244 w 12192000"/>
              <a:gd name="connsiteY182" fmla="*/ 2055560 h 2237474"/>
              <a:gd name="connsiteX183" fmla="*/ 1976224 w 12192000"/>
              <a:gd name="connsiteY183" fmla="*/ 2074257 h 2237474"/>
              <a:gd name="connsiteX184" fmla="*/ 1877728 w 12192000"/>
              <a:gd name="connsiteY184" fmla="*/ 2101004 h 2237474"/>
              <a:gd name="connsiteX185" fmla="*/ 1759056 w 12192000"/>
              <a:gd name="connsiteY185" fmla="*/ 2125608 h 2237474"/>
              <a:gd name="connsiteX186" fmla="*/ 1637948 w 12192000"/>
              <a:gd name="connsiteY186" fmla="*/ 2172597 h 2237474"/>
              <a:gd name="connsiteX187" fmla="*/ 1434549 w 12192000"/>
              <a:gd name="connsiteY187" fmla="*/ 2234522 h 2237474"/>
              <a:gd name="connsiteX188" fmla="*/ 1398481 w 12192000"/>
              <a:gd name="connsiteY188" fmla="*/ 2237074 h 2237474"/>
              <a:gd name="connsiteX189" fmla="*/ 1398407 w 12192000"/>
              <a:gd name="connsiteY189" fmla="*/ 2237095 h 2237474"/>
              <a:gd name="connsiteX190" fmla="*/ 1370962 w 12192000"/>
              <a:gd name="connsiteY190" fmla="*/ 2237474 h 2237474"/>
              <a:gd name="connsiteX191" fmla="*/ 1356367 w 12192000"/>
              <a:gd name="connsiteY191" fmla="*/ 2235089 h 2237474"/>
              <a:gd name="connsiteX192" fmla="*/ 1324828 w 12192000"/>
              <a:gd name="connsiteY192" fmla="*/ 2231968 h 2237474"/>
              <a:gd name="connsiteX193" fmla="*/ 1297744 w 12192000"/>
              <a:gd name="connsiteY193" fmla="*/ 2235849 h 2237474"/>
              <a:gd name="connsiteX194" fmla="*/ 1286236 w 12192000"/>
              <a:gd name="connsiteY194" fmla="*/ 2233135 h 2237474"/>
              <a:gd name="connsiteX195" fmla="*/ 1283504 w 12192000"/>
              <a:gd name="connsiteY195" fmla="*/ 2233797 h 2237474"/>
              <a:gd name="connsiteX196" fmla="*/ 1279765 w 12192000"/>
              <a:gd name="connsiteY196" fmla="*/ 2229639 h 2237474"/>
              <a:gd name="connsiteX197" fmla="*/ 1195347 w 12192000"/>
              <a:gd name="connsiteY197" fmla="*/ 2212354 h 2237474"/>
              <a:gd name="connsiteX198" fmla="*/ 970251 w 12192000"/>
              <a:gd name="connsiteY198" fmla="*/ 2221029 h 2237474"/>
              <a:gd name="connsiteX199" fmla="*/ 812914 w 12192000"/>
              <a:gd name="connsiteY199" fmla="*/ 2202752 h 2237474"/>
              <a:gd name="connsiteX200" fmla="*/ 800195 w 12192000"/>
              <a:gd name="connsiteY200" fmla="*/ 2209407 h 2237474"/>
              <a:gd name="connsiteX201" fmla="*/ 784978 w 12192000"/>
              <a:gd name="connsiteY201" fmla="*/ 2212360 h 2237474"/>
              <a:gd name="connsiteX202" fmla="*/ 681987 w 12192000"/>
              <a:gd name="connsiteY202" fmla="*/ 2216757 h 2237474"/>
              <a:gd name="connsiteX203" fmla="*/ 669923 w 12192000"/>
              <a:gd name="connsiteY203" fmla="*/ 2211682 h 2237474"/>
              <a:gd name="connsiteX204" fmla="*/ 648680 w 12192000"/>
              <a:gd name="connsiteY204" fmla="*/ 2206229 h 2237474"/>
              <a:gd name="connsiteX205" fmla="*/ 597225 w 12192000"/>
              <a:gd name="connsiteY205" fmla="*/ 2180999 h 2237474"/>
              <a:gd name="connsiteX206" fmla="*/ 558449 w 12192000"/>
              <a:gd name="connsiteY206" fmla="*/ 2182346 h 2237474"/>
              <a:gd name="connsiteX207" fmla="*/ 550517 w 12192000"/>
              <a:gd name="connsiteY207" fmla="*/ 2182060 h 2237474"/>
              <a:gd name="connsiteX208" fmla="*/ 550309 w 12192000"/>
              <a:gd name="connsiteY208" fmla="*/ 2181825 h 2237474"/>
              <a:gd name="connsiteX209" fmla="*/ 541836 w 12192000"/>
              <a:gd name="connsiteY209" fmla="*/ 2181063 h 2237474"/>
              <a:gd name="connsiteX210" fmla="*/ 536057 w 12192000"/>
              <a:gd name="connsiteY210" fmla="*/ 2181537 h 2237474"/>
              <a:gd name="connsiteX211" fmla="*/ 520671 w 12192000"/>
              <a:gd name="connsiteY211" fmla="*/ 2180980 h 2237474"/>
              <a:gd name="connsiteX212" fmla="*/ 515024 w 12192000"/>
              <a:gd name="connsiteY212" fmla="*/ 2179258 h 2237474"/>
              <a:gd name="connsiteX213" fmla="*/ 512278 w 12192000"/>
              <a:gd name="connsiteY213" fmla="*/ 2176369 h 2237474"/>
              <a:gd name="connsiteX214" fmla="*/ 480419 w 12192000"/>
              <a:gd name="connsiteY214" fmla="*/ 2167807 h 2237474"/>
              <a:gd name="connsiteX215" fmla="*/ 413835 w 12192000"/>
              <a:gd name="connsiteY215" fmla="*/ 2156783 h 2237474"/>
              <a:gd name="connsiteX216" fmla="*/ 376513 w 12192000"/>
              <a:gd name="connsiteY216" fmla="*/ 2154014 h 2237474"/>
              <a:gd name="connsiteX217" fmla="*/ 273386 w 12192000"/>
              <a:gd name="connsiteY217" fmla="*/ 2142551 h 2237474"/>
              <a:gd name="connsiteX218" fmla="*/ 169207 w 12192000"/>
              <a:gd name="connsiteY218" fmla="*/ 2128100 h 2237474"/>
              <a:gd name="connsiteX219" fmla="*/ 93149 w 12192000"/>
              <a:gd name="connsiteY219" fmla="*/ 2105324 h 2237474"/>
              <a:gd name="connsiteX220" fmla="*/ 88109 w 12192000"/>
              <a:gd name="connsiteY220" fmla="*/ 2106704 h 2237474"/>
              <a:gd name="connsiteX221" fmla="*/ 80022 w 12192000"/>
              <a:gd name="connsiteY221" fmla="*/ 2107254 h 2237474"/>
              <a:gd name="connsiteX222" fmla="*/ 79717 w 12192000"/>
              <a:gd name="connsiteY222" fmla="*/ 2107046 h 2237474"/>
              <a:gd name="connsiteX223" fmla="*/ 72352 w 12192000"/>
              <a:gd name="connsiteY223" fmla="*/ 2107991 h 2237474"/>
              <a:gd name="connsiteX224" fmla="*/ 37645 w 12192000"/>
              <a:gd name="connsiteY224" fmla="*/ 2115401 h 2237474"/>
              <a:gd name="connsiteX225" fmla="*/ 4572 w 12192000"/>
              <a:gd name="connsiteY225" fmla="*/ 2111091 h 2237474"/>
              <a:gd name="connsiteX226" fmla="*/ 0 w 12192000"/>
              <a:gd name="connsiteY226" fmla="*/ 2110468 h 2237474"/>
              <a:gd name="connsiteX227" fmla="*/ 0 w 12192000"/>
              <a:gd name="connsiteY227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154948 w 12192000"/>
              <a:gd name="connsiteY4" fmla="*/ 762731 h 2237474"/>
              <a:gd name="connsiteX5" fmla="*/ 12047364 w 12192000"/>
              <a:gd name="connsiteY5" fmla="*/ 749662 h 2237474"/>
              <a:gd name="connsiteX6" fmla="*/ 11890686 w 12192000"/>
              <a:gd name="connsiteY6" fmla="*/ 732766 h 2237474"/>
              <a:gd name="connsiteX7" fmla="*/ 11782413 w 12192000"/>
              <a:gd name="connsiteY7" fmla="*/ 769868 h 2237474"/>
              <a:gd name="connsiteX8" fmla="*/ 11649954 w 12192000"/>
              <a:gd name="connsiteY8" fmla="*/ 749628 h 2237474"/>
              <a:gd name="connsiteX9" fmla="*/ 11560424 w 12192000"/>
              <a:gd name="connsiteY9" fmla="*/ 748017 h 2237474"/>
              <a:gd name="connsiteX10" fmla="*/ 11358455 w 12192000"/>
              <a:gd name="connsiteY10" fmla="*/ 747593 h 2237474"/>
              <a:gd name="connsiteX11" fmla="*/ 11165209 w 12192000"/>
              <a:gd name="connsiteY11" fmla="*/ 748852 h 2237474"/>
              <a:gd name="connsiteX12" fmla="*/ 11058755 w 12192000"/>
              <a:gd name="connsiteY12" fmla="*/ 749617 h 2237474"/>
              <a:gd name="connsiteX13" fmla="*/ 10884013 w 12192000"/>
              <a:gd name="connsiteY13" fmla="*/ 760728 h 2237474"/>
              <a:gd name="connsiteX14" fmla="*/ 10834688 w 12192000"/>
              <a:gd name="connsiteY14" fmla="*/ 757726 h 2237474"/>
              <a:gd name="connsiteX15" fmla="*/ 10805004 w 12192000"/>
              <a:gd name="connsiteY15" fmla="*/ 757573 h 2237474"/>
              <a:gd name="connsiteX16" fmla="*/ 10739478 w 12192000"/>
              <a:gd name="connsiteY16" fmla="*/ 776841 h 2237474"/>
              <a:gd name="connsiteX17" fmla="*/ 10458762 w 12192000"/>
              <a:gd name="connsiteY17" fmla="*/ 755400 h 2237474"/>
              <a:gd name="connsiteX18" fmla="*/ 10246919 w 12192000"/>
              <a:gd name="connsiteY18" fmla="*/ 769960 h 2237474"/>
              <a:gd name="connsiteX19" fmla="*/ 10167995 w 12192000"/>
              <a:gd name="connsiteY19" fmla="*/ 760843 h 2237474"/>
              <a:gd name="connsiteX20" fmla="*/ 9997044 w 12192000"/>
              <a:gd name="connsiteY20" fmla="*/ 780129 h 2237474"/>
              <a:gd name="connsiteX21" fmla="*/ 9943887 w 12192000"/>
              <a:gd name="connsiteY21" fmla="*/ 804141 h 2237474"/>
              <a:gd name="connsiteX22" fmla="*/ 9918248 w 12192000"/>
              <a:gd name="connsiteY22" fmla="*/ 816628 h 2237474"/>
              <a:gd name="connsiteX23" fmla="*/ 9836148 w 12192000"/>
              <a:gd name="connsiteY23" fmla="*/ 858312 h 2237474"/>
              <a:gd name="connsiteX24" fmla="*/ 9823800 w 12192000"/>
              <a:gd name="connsiteY24" fmla="*/ 866604 h 2237474"/>
              <a:gd name="connsiteX25" fmla="*/ 9794684 w 12192000"/>
              <a:gd name="connsiteY25" fmla="*/ 864509 h 2237474"/>
              <a:gd name="connsiteX26" fmla="*/ 9778288 w 12192000"/>
              <a:gd name="connsiteY26" fmla="*/ 854362 h 2237474"/>
              <a:gd name="connsiteX27" fmla="*/ 9773886 w 12192000"/>
              <a:gd name="connsiteY27" fmla="*/ 857543 h 2237474"/>
              <a:gd name="connsiteX28" fmla="*/ 9761459 w 12192000"/>
              <a:gd name="connsiteY28" fmla="*/ 862394 h 2237474"/>
              <a:gd name="connsiteX29" fmla="*/ 9705768 w 12192000"/>
              <a:gd name="connsiteY29" fmla="*/ 894610 h 2237474"/>
              <a:gd name="connsiteX30" fmla="*/ 9683005 w 12192000"/>
              <a:gd name="connsiteY30" fmla="*/ 894128 h 2237474"/>
              <a:gd name="connsiteX31" fmla="*/ 9594438 w 12192000"/>
              <a:gd name="connsiteY31" fmla="*/ 919051 h 2237474"/>
              <a:gd name="connsiteX32" fmla="*/ 9577033 w 12192000"/>
              <a:gd name="connsiteY32" fmla="*/ 922857 h 2237474"/>
              <a:gd name="connsiteX33" fmla="*/ 9544189 w 12192000"/>
              <a:gd name="connsiteY33" fmla="*/ 938966 h 2237474"/>
              <a:gd name="connsiteX34" fmla="*/ 9534048 w 12192000"/>
              <a:gd name="connsiteY34" fmla="*/ 940158 h 2237474"/>
              <a:gd name="connsiteX35" fmla="*/ 9500499 w 12192000"/>
              <a:gd name="connsiteY35" fmla="*/ 954680 h 2237474"/>
              <a:gd name="connsiteX36" fmla="*/ 9428195 w 12192000"/>
              <a:gd name="connsiteY36" fmla="*/ 986225 h 2237474"/>
              <a:gd name="connsiteX37" fmla="*/ 9410017 w 12192000"/>
              <a:gd name="connsiteY37" fmla="*/ 993931 h 2237474"/>
              <a:gd name="connsiteX38" fmla="*/ 9392919 w 12192000"/>
              <a:gd name="connsiteY38" fmla="*/ 994656 h 2237474"/>
              <a:gd name="connsiteX39" fmla="*/ 9301293 w 12192000"/>
              <a:gd name="connsiteY39" fmla="*/ 1011593 h 2237474"/>
              <a:gd name="connsiteX40" fmla="*/ 9278619 w 12192000"/>
              <a:gd name="connsiteY40" fmla="*/ 1011878 h 2237474"/>
              <a:gd name="connsiteX41" fmla="*/ 9268019 w 12192000"/>
              <a:gd name="connsiteY41" fmla="*/ 1007442 h 2237474"/>
              <a:gd name="connsiteX42" fmla="*/ 9234662 w 12192000"/>
              <a:gd name="connsiteY42" fmla="*/ 1023056 h 2237474"/>
              <a:gd name="connsiteX43" fmla="*/ 9181033 w 12192000"/>
              <a:gd name="connsiteY43" fmla="*/ 1037921 h 2237474"/>
              <a:gd name="connsiteX44" fmla="*/ 9155969 w 12192000"/>
              <a:gd name="connsiteY44" fmla="*/ 1046804 h 2237474"/>
              <a:gd name="connsiteX45" fmla="*/ 9133985 w 12192000"/>
              <a:gd name="connsiteY45" fmla="*/ 1046450 h 2237474"/>
              <a:gd name="connsiteX46" fmla="*/ 9012987 w 12192000"/>
              <a:gd name="connsiteY46" fmla="*/ 1061986 h 2237474"/>
              <a:gd name="connsiteX47" fmla="*/ 8968445 w 12192000"/>
              <a:gd name="connsiteY47" fmla="*/ 1052169 h 2237474"/>
              <a:gd name="connsiteX48" fmla="*/ 8958984 w 12192000"/>
              <a:gd name="connsiteY48" fmla="*/ 1057212 h 2237474"/>
              <a:gd name="connsiteX49" fmla="*/ 8886001 w 12192000"/>
              <a:gd name="connsiteY49" fmla="*/ 1067468 h 2237474"/>
              <a:gd name="connsiteX50" fmla="*/ 8838610 w 12192000"/>
              <a:gd name="connsiteY50" fmla="*/ 1075091 h 2237474"/>
              <a:gd name="connsiteX51" fmla="*/ 8750383 w 12192000"/>
              <a:gd name="connsiteY51" fmla="*/ 1097387 h 2237474"/>
              <a:gd name="connsiteX52" fmla="*/ 8697365 w 12192000"/>
              <a:gd name="connsiteY52" fmla="*/ 1105869 h 2237474"/>
              <a:gd name="connsiteX53" fmla="*/ 8665605 w 12192000"/>
              <a:gd name="connsiteY53" fmla="*/ 1110791 h 2237474"/>
              <a:gd name="connsiteX54" fmla="*/ 8584946 w 12192000"/>
              <a:gd name="connsiteY54" fmla="*/ 1135226 h 2237474"/>
              <a:gd name="connsiteX55" fmla="*/ 8460755 w 12192000"/>
              <a:gd name="connsiteY55" fmla="*/ 1203427 h 2237474"/>
              <a:gd name="connsiteX56" fmla="*/ 8419755 w 12192000"/>
              <a:gd name="connsiteY56" fmla="*/ 1216260 h 2237474"/>
              <a:gd name="connsiteX57" fmla="*/ 8411626 w 12192000"/>
              <a:gd name="connsiteY57" fmla="*/ 1214397 h 2237474"/>
              <a:gd name="connsiteX58" fmla="*/ 8363469 w 12192000"/>
              <a:gd name="connsiteY58" fmla="*/ 1246658 h 2237474"/>
              <a:gd name="connsiteX59" fmla="*/ 8275497 w 12192000"/>
              <a:gd name="connsiteY59" fmla="*/ 1264396 h 2237474"/>
              <a:gd name="connsiteX60" fmla="*/ 8206287 w 12192000"/>
              <a:gd name="connsiteY60" fmla="*/ 1273060 h 2237474"/>
              <a:gd name="connsiteX61" fmla="*/ 8168705 w 12192000"/>
              <a:gd name="connsiteY61" fmla="*/ 1279956 h 2237474"/>
              <a:gd name="connsiteX62" fmla="*/ 8139997 w 12192000"/>
              <a:gd name="connsiteY62" fmla="*/ 1282713 h 2237474"/>
              <a:gd name="connsiteX63" fmla="*/ 8074238 w 12192000"/>
              <a:gd name="connsiteY63" fmla="*/ 1301895 h 2237474"/>
              <a:gd name="connsiteX64" fmla="*/ 7968292 w 12192000"/>
              <a:gd name="connsiteY64" fmla="*/ 1338779 h 2237474"/>
              <a:gd name="connsiteX65" fmla="*/ 7945122 w 12192000"/>
              <a:gd name="connsiteY65" fmla="*/ 1345477 h 2237474"/>
              <a:gd name="connsiteX66" fmla="*/ 7902328 w 12192000"/>
              <a:gd name="connsiteY66" fmla="*/ 1345865 h 2237474"/>
              <a:gd name="connsiteX67" fmla="*/ 7898322 w 12192000"/>
              <a:gd name="connsiteY67" fmla="*/ 1345689 h 2237474"/>
              <a:gd name="connsiteX68" fmla="*/ 7875879 w 12192000"/>
              <a:gd name="connsiteY68" fmla="*/ 1345646 h 2237474"/>
              <a:gd name="connsiteX69" fmla="*/ 7840612 w 12192000"/>
              <a:gd name="connsiteY69" fmla="*/ 1369373 h 2237474"/>
              <a:gd name="connsiteX70" fmla="*/ 7786819 w 12192000"/>
              <a:gd name="connsiteY70" fmla="*/ 1378970 h 2237474"/>
              <a:gd name="connsiteX71" fmla="*/ 7548172 w 12192000"/>
              <a:gd name="connsiteY71" fmla="*/ 1417460 h 2237474"/>
              <a:gd name="connsiteX72" fmla="*/ 7483437 w 12192000"/>
              <a:gd name="connsiteY72" fmla="*/ 1478152 h 2237474"/>
              <a:gd name="connsiteX73" fmla="*/ 7377870 w 12192000"/>
              <a:gd name="connsiteY73" fmla="*/ 1523319 h 2237474"/>
              <a:gd name="connsiteX74" fmla="*/ 7230737 w 12192000"/>
              <a:gd name="connsiteY74" fmla="*/ 1562633 h 2237474"/>
              <a:gd name="connsiteX75" fmla="*/ 7224458 w 12192000"/>
              <a:gd name="connsiteY75" fmla="*/ 1573008 h 2237474"/>
              <a:gd name="connsiteX76" fmla="*/ 7213486 w 12192000"/>
              <a:gd name="connsiteY76" fmla="*/ 1580987 h 2237474"/>
              <a:gd name="connsiteX77" fmla="*/ 7210972 w 12192000"/>
              <a:gd name="connsiteY77" fmla="*/ 1580856 h 2237474"/>
              <a:gd name="connsiteX78" fmla="*/ 7183121 w 12192000"/>
              <a:gd name="connsiteY78" fmla="*/ 1595162 h 2237474"/>
              <a:gd name="connsiteX79" fmla="*/ 7164601 w 12192000"/>
              <a:gd name="connsiteY79" fmla="*/ 1606490 h 2237474"/>
              <a:gd name="connsiteX80" fmla="*/ 7159286 w 12192000"/>
              <a:gd name="connsiteY80" fmla="*/ 1606850 h 2237474"/>
              <a:gd name="connsiteX81" fmla="*/ 7114651 w 12192000"/>
              <a:gd name="connsiteY81" fmla="*/ 1620959 h 2237474"/>
              <a:gd name="connsiteX82" fmla="*/ 7092727 w 12192000"/>
              <a:gd name="connsiteY82" fmla="*/ 1623628 h 2237474"/>
              <a:gd name="connsiteX83" fmla="*/ 7031309 w 12192000"/>
              <a:gd name="connsiteY83" fmla="*/ 1619451 h 2237474"/>
              <a:gd name="connsiteX84" fmla="*/ 6999084 w 12192000"/>
              <a:gd name="connsiteY84" fmla="*/ 1634317 h 2237474"/>
              <a:gd name="connsiteX85" fmla="*/ 6992107 w 12192000"/>
              <a:gd name="connsiteY85" fmla="*/ 1636860 h 2237474"/>
              <a:gd name="connsiteX86" fmla="*/ 6991765 w 12192000"/>
              <a:gd name="connsiteY86" fmla="*/ 1636725 h 2237474"/>
              <a:gd name="connsiteX87" fmla="*/ 6900177 w 12192000"/>
              <a:gd name="connsiteY87" fmla="*/ 1636016 h 2237474"/>
              <a:gd name="connsiteX88" fmla="*/ 6795372 w 12192000"/>
              <a:gd name="connsiteY88" fmla="*/ 1644845 h 2237474"/>
              <a:gd name="connsiteX89" fmla="*/ 6692251 w 12192000"/>
              <a:gd name="connsiteY89" fmla="*/ 1656357 h 2237474"/>
              <a:gd name="connsiteX90" fmla="*/ 6655235 w 12192000"/>
              <a:gd name="connsiteY90" fmla="*/ 1661869 h 2237474"/>
              <a:gd name="connsiteX91" fmla="*/ 6587857 w 12192000"/>
              <a:gd name="connsiteY91" fmla="*/ 1665769 h 2237474"/>
              <a:gd name="connsiteX92" fmla="*/ 6554894 w 12192000"/>
              <a:gd name="connsiteY92" fmla="*/ 1664428 h 2237474"/>
              <a:gd name="connsiteX93" fmla="*/ 6516595 w 12192000"/>
              <a:gd name="connsiteY93" fmla="*/ 1667475 h 2237474"/>
              <a:gd name="connsiteX94" fmla="*/ 6508541 w 12192000"/>
              <a:gd name="connsiteY94" fmla="*/ 1668757 h 2237474"/>
              <a:gd name="connsiteX95" fmla="*/ 6471012 w 12192000"/>
              <a:gd name="connsiteY95" fmla="*/ 1678604 h 2237474"/>
              <a:gd name="connsiteX96" fmla="*/ 6415265 w 12192000"/>
              <a:gd name="connsiteY96" fmla="*/ 1665317 h 2237474"/>
              <a:gd name="connsiteX97" fmla="*/ 6364035 w 12192000"/>
              <a:gd name="connsiteY97" fmla="*/ 1667683 h 2237474"/>
              <a:gd name="connsiteX98" fmla="*/ 6280959 w 12192000"/>
              <a:gd name="connsiteY98" fmla="*/ 1689329 h 2237474"/>
              <a:gd name="connsiteX99" fmla="*/ 6243319 w 12192000"/>
              <a:gd name="connsiteY99" fmla="*/ 1695560 h 2237474"/>
              <a:gd name="connsiteX100" fmla="*/ 6098321 w 12192000"/>
              <a:gd name="connsiteY100" fmla="*/ 1721646 h 2237474"/>
              <a:gd name="connsiteX101" fmla="*/ 5880652 w 12192000"/>
              <a:gd name="connsiteY101" fmla="*/ 1779643 h 2237474"/>
              <a:gd name="connsiteX102" fmla="*/ 5785959 w 12192000"/>
              <a:gd name="connsiteY102" fmla="*/ 1775307 h 2237474"/>
              <a:gd name="connsiteX103" fmla="*/ 5643534 w 12192000"/>
              <a:gd name="connsiteY103" fmla="*/ 1802919 h 2237474"/>
              <a:gd name="connsiteX104" fmla="*/ 5518799 w 12192000"/>
              <a:gd name="connsiteY104" fmla="*/ 1818312 h 2237474"/>
              <a:gd name="connsiteX105" fmla="*/ 5505014 w 12192000"/>
              <a:gd name="connsiteY105" fmla="*/ 1819259 h 2237474"/>
              <a:gd name="connsiteX106" fmla="*/ 5453307 w 12192000"/>
              <a:gd name="connsiteY106" fmla="*/ 1815450 h 2237474"/>
              <a:gd name="connsiteX107" fmla="*/ 5364192 w 12192000"/>
              <a:gd name="connsiteY107" fmla="*/ 1826074 h 2237474"/>
              <a:gd name="connsiteX108" fmla="*/ 5350380 w 12192000"/>
              <a:gd name="connsiteY108" fmla="*/ 1830891 h 2237474"/>
              <a:gd name="connsiteX109" fmla="*/ 5259633 w 12192000"/>
              <a:gd name="connsiteY109" fmla="*/ 1837160 h 2237474"/>
              <a:gd name="connsiteX110" fmla="*/ 5197513 w 12192000"/>
              <a:gd name="connsiteY110" fmla="*/ 1844718 h 2237474"/>
              <a:gd name="connsiteX111" fmla="*/ 5184170 w 12192000"/>
              <a:gd name="connsiteY111" fmla="*/ 1849402 h 2237474"/>
              <a:gd name="connsiteX112" fmla="*/ 5168852 w 12192000"/>
              <a:gd name="connsiteY112" fmla="*/ 1844846 h 2237474"/>
              <a:gd name="connsiteX113" fmla="*/ 5164370 w 12192000"/>
              <a:gd name="connsiteY113" fmla="*/ 1840597 h 2237474"/>
              <a:gd name="connsiteX114" fmla="*/ 5114927 w 12192000"/>
              <a:gd name="connsiteY114" fmla="*/ 1847827 h 2237474"/>
              <a:gd name="connsiteX115" fmla="*/ 5108970 w 12192000"/>
              <a:gd name="connsiteY115" fmla="*/ 1847935 h 2237474"/>
              <a:gd name="connsiteX116" fmla="*/ 5067961 w 12192000"/>
              <a:gd name="connsiteY116" fmla="*/ 1845917 h 2237474"/>
              <a:gd name="connsiteX117" fmla="*/ 5007075 w 12192000"/>
              <a:gd name="connsiteY117" fmla="*/ 1838626 h 2237474"/>
              <a:gd name="connsiteX118" fmla="*/ 4944087 w 12192000"/>
              <a:gd name="connsiteY118" fmla="*/ 1823332 h 2237474"/>
              <a:gd name="connsiteX119" fmla="*/ 4907662 w 12192000"/>
              <a:gd name="connsiteY119" fmla="*/ 1816900 h 2237474"/>
              <a:gd name="connsiteX120" fmla="*/ 4882386 w 12192000"/>
              <a:gd name="connsiteY120" fmla="*/ 1809844 h 2237474"/>
              <a:gd name="connsiteX121" fmla="*/ 4811440 w 12192000"/>
              <a:gd name="connsiteY121" fmla="*/ 1804655 h 2237474"/>
              <a:gd name="connsiteX122" fmla="*/ 4691075 w 12192000"/>
              <a:gd name="connsiteY122" fmla="*/ 1801389 h 2237474"/>
              <a:gd name="connsiteX123" fmla="*/ 4611738 w 12192000"/>
              <a:gd name="connsiteY123" fmla="*/ 1776964 h 2237474"/>
              <a:gd name="connsiteX124" fmla="*/ 4560070 w 12192000"/>
              <a:gd name="connsiteY124" fmla="*/ 1785640 h 2237474"/>
              <a:gd name="connsiteX125" fmla="*/ 4536503 w 12192000"/>
              <a:gd name="connsiteY125" fmla="*/ 1785334 h 2237474"/>
              <a:gd name="connsiteX126" fmla="*/ 4513724 w 12192000"/>
              <a:gd name="connsiteY126" fmla="*/ 1791996 h 2237474"/>
              <a:gd name="connsiteX127" fmla="*/ 4459810 w 12192000"/>
              <a:gd name="connsiteY127" fmla="*/ 1797886 h 2237474"/>
              <a:gd name="connsiteX128" fmla="*/ 4379064 w 12192000"/>
              <a:gd name="connsiteY128" fmla="*/ 1817177 h 2237474"/>
              <a:gd name="connsiteX129" fmla="*/ 4319209 w 12192000"/>
              <a:gd name="connsiteY129" fmla="*/ 1834833 h 2237474"/>
              <a:gd name="connsiteX130" fmla="*/ 4290981 w 12192000"/>
              <a:gd name="connsiteY130" fmla="*/ 1839677 h 2237474"/>
              <a:gd name="connsiteX131" fmla="*/ 4285792 w 12192000"/>
              <a:gd name="connsiteY131" fmla="*/ 1836231 h 2237474"/>
              <a:gd name="connsiteX132" fmla="*/ 4238372 w 12192000"/>
              <a:gd name="connsiteY132" fmla="*/ 1851480 h 2237474"/>
              <a:gd name="connsiteX133" fmla="*/ 4232517 w 12192000"/>
              <a:gd name="connsiteY133" fmla="*/ 1852567 h 2237474"/>
              <a:gd name="connsiteX134" fmla="*/ 4191732 w 12192000"/>
              <a:gd name="connsiteY134" fmla="*/ 1857328 h 2237474"/>
              <a:gd name="connsiteX135" fmla="*/ 4065532 w 12192000"/>
              <a:gd name="connsiteY135" fmla="*/ 1855477 h 2237474"/>
              <a:gd name="connsiteX136" fmla="*/ 4028460 w 12192000"/>
              <a:gd name="connsiteY136" fmla="*/ 1855137 h 2237474"/>
              <a:gd name="connsiteX137" fmla="*/ 4002267 w 12192000"/>
              <a:gd name="connsiteY137" fmla="*/ 1852352 h 2237474"/>
              <a:gd name="connsiteX138" fmla="*/ 3931396 w 12192000"/>
              <a:gd name="connsiteY138" fmla="*/ 1858915 h 2237474"/>
              <a:gd name="connsiteX139" fmla="*/ 3812162 w 12192000"/>
              <a:gd name="connsiteY139" fmla="*/ 1875501 h 2237474"/>
              <a:gd name="connsiteX140" fmla="*/ 3729530 w 12192000"/>
              <a:gd name="connsiteY140" fmla="*/ 1864513 h 2237474"/>
              <a:gd name="connsiteX141" fmla="*/ 3680177 w 12192000"/>
              <a:gd name="connsiteY141" fmla="*/ 1881552 h 2237474"/>
              <a:gd name="connsiteX142" fmla="*/ 3567259 w 12192000"/>
              <a:gd name="connsiteY142" fmla="*/ 1893482 h 2237474"/>
              <a:gd name="connsiteX143" fmla="*/ 3405770 w 12192000"/>
              <a:gd name="connsiteY143" fmla="*/ 1904591 h 2237474"/>
              <a:gd name="connsiteX144" fmla="*/ 3280097 w 12192000"/>
              <a:gd name="connsiteY144" fmla="*/ 1919610 h 2237474"/>
              <a:gd name="connsiteX145" fmla="*/ 3123424 w 12192000"/>
              <a:gd name="connsiteY145" fmla="*/ 1952930 h 2237474"/>
              <a:gd name="connsiteX146" fmla="*/ 3009910 w 12192000"/>
              <a:gd name="connsiteY146" fmla="*/ 1957866 h 2237474"/>
              <a:gd name="connsiteX147" fmla="*/ 2995934 w 12192000"/>
              <a:gd name="connsiteY147" fmla="*/ 1967085 h 2237474"/>
              <a:gd name="connsiteX148" fmla="*/ 2980071 w 12192000"/>
              <a:gd name="connsiteY148" fmla="*/ 1972988 h 2237474"/>
              <a:gd name="connsiteX149" fmla="*/ 2978094 w 12192000"/>
              <a:gd name="connsiteY149" fmla="*/ 1972369 h 2237474"/>
              <a:gd name="connsiteX150" fmla="*/ 2942858 w 12192000"/>
              <a:gd name="connsiteY150" fmla="*/ 1981367 h 2237474"/>
              <a:gd name="connsiteX151" fmla="*/ 2875436 w 12192000"/>
              <a:gd name="connsiteY151" fmla="*/ 1996977 h 2237474"/>
              <a:gd name="connsiteX152" fmla="*/ 2874892 w 12192000"/>
              <a:gd name="connsiteY152" fmla="*/ 1996085 h 2237474"/>
              <a:gd name="connsiteX153" fmla="*/ 2864145 w 12192000"/>
              <a:gd name="connsiteY153" fmla="*/ 1994061 h 2237474"/>
              <a:gd name="connsiteX154" fmla="*/ 2843662 w 12192000"/>
              <a:gd name="connsiteY154" fmla="*/ 1992498 h 2237474"/>
              <a:gd name="connsiteX155" fmla="*/ 2796128 w 12192000"/>
              <a:gd name="connsiteY155" fmla="*/ 1976403 h 2237474"/>
              <a:gd name="connsiteX156" fmla="*/ 2756784 w 12192000"/>
              <a:gd name="connsiteY156" fmla="*/ 1985116 h 2237474"/>
              <a:gd name="connsiteX157" fmla="*/ 2748833 w 12192000"/>
              <a:gd name="connsiteY157" fmla="*/ 1986323 h 2237474"/>
              <a:gd name="connsiteX158" fmla="*/ 2748661 w 12192000"/>
              <a:gd name="connsiteY158" fmla="*/ 1986122 h 2237474"/>
              <a:gd name="connsiteX159" fmla="*/ 2740251 w 12192000"/>
              <a:gd name="connsiteY159" fmla="*/ 1986946 h 2237474"/>
              <a:gd name="connsiteX160" fmla="*/ 2718916 w 12192000"/>
              <a:gd name="connsiteY160" fmla="*/ 1990867 h 2237474"/>
              <a:gd name="connsiteX161" fmla="*/ 2713522 w 12192000"/>
              <a:gd name="connsiteY161" fmla="*/ 1990173 h 2237474"/>
              <a:gd name="connsiteX162" fmla="*/ 2680597 w 12192000"/>
              <a:gd name="connsiteY162" fmla="*/ 1984996 h 2237474"/>
              <a:gd name="connsiteX163" fmla="*/ 2578178 w 12192000"/>
              <a:gd name="connsiteY163" fmla="*/ 1990531 h 2237474"/>
              <a:gd name="connsiteX164" fmla="*/ 2476147 w 12192000"/>
              <a:gd name="connsiteY164" fmla="*/ 1998305 h 2237474"/>
              <a:gd name="connsiteX165" fmla="*/ 2373568 w 12192000"/>
              <a:gd name="connsiteY165" fmla="*/ 2003219 h 2237474"/>
              <a:gd name="connsiteX166" fmla="*/ 2321399 w 12192000"/>
              <a:gd name="connsiteY166" fmla="*/ 1989467 h 2237474"/>
              <a:gd name="connsiteX167" fmla="*/ 2315525 w 12192000"/>
              <a:gd name="connsiteY167" fmla="*/ 1989708 h 2237474"/>
              <a:gd name="connsiteX168" fmla="*/ 2300792 w 12192000"/>
              <a:gd name="connsiteY168" fmla="*/ 1994290 h 2237474"/>
              <a:gd name="connsiteX169" fmla="*/ 2295469 w 12192000"/>
              <a:gd name="connsiteY169" fmla="*/ 1996659 h 2237474"/>
              <a:gd name="connsiteX170" fmla="*/ 2287219 w 12192000"/>
              <a:gd name="connsiteY170" fmla="*/ 1998750 h 2237474"/>
              <a:gd name="connsiteX171" fmla="*/ 2286948 w 12192000"/>
              <a:gd name="connsiteY171" fmla="*/ 1998596 h 2237474"/>
              <a:gd name="connsiteX172" fmla="*/ 2243069 w 12192000"/>
              <a:gd name="connsiteY172" fmla="*/ 2015111 h 2237474"/>
              <a:gd name="connsiteX173" fmla="*/ 2186609 w 12192000"/>
              <a:gd name="connsiteY173" fmla="*/ 2008263 h 2237474"/>
              <a:gd name="connsiteX174" fmla="*/ 2164831 w 12192000"/>
              <a:gd name="connsiteY174" fmla="*/ 2010143 h 2237474"/>
              <a:gd name="connsiteX175" fmla="*/ 2152836 w 12192000"/>
              <a:gd name="connsiteY175" fmla="*/ 2010048 h 2237474"/>
              <a:gd name="connsiteX176" fmla="*/ 2117102 w 12192000"/>
              <a:gd name="connsiteY176" fmla="*/ 2023004 h 2237474"/>
              <a:gd name="connsiteX177" fmla="*/ 2111935 w 12192000"/>
              <a:gd name="connsiteY177" fmla="*/ 2023163 h 2237474"/>
              <a:gd name="connsiteX178" fmla="*/ 2089991 w 12192000"/>
              <a:gd name="connsiteY178" fmla="*/ 2034193 h 2237474"/>
              <a:gd name="connsiteX179" fmla="*/ 2058061 w 12192000"/>
              <a:gd name="connsiteY179" fmla="*/ 2047942 h 2237474"/>
              <a:gd name="connsiteX180" fmla="*/ 2055737 w 12192000"/>
              <a:gd name="connsiteY180" fmla="*/ 2047704 h 2237474"/>
              <a:gd name="connsiteX181" fmla="*/ 2042244 w 12192000"/>
              <a:gd name="connsiteY181" fmla="*/ 2055560 h 2237474"/>
              <a:gd name="connsiteX182" fmla="*/ 1976224 w 12192000"/>
              <a:gd name="connsiteY182" fmla="*/ 2074257 h 2237474"/>
              <a:gd name="connsiteX183" fmla="*/ 1877728 w 12192000"/>
              <a:gd name="connsiteY183" fmla="*/ 2101004 h 2237474"/>
              <a:gd name="connsiteX184" fmla="*/ 1759056 w 12192000"/>
              <a:gd name="connsiteY184" fmla="*/ 2125608 h 2237474"/>
              <a:gd name="connsiteX185" fmla="*/ 1637948 w 12192000"/>
              <a:gd name="connsiteY185" fmla="*/ 2172597 h 2237474"/>
              <a:gd name="connsiteX186" fmla="*/ 1434549 w 12192000"/>
              <a:gd name="connsiteY186" fmla="*/ 2234522 h 2237474"/>
              <a:gd name="connsiteX187" fmla="*/ 1398481 w 12192000"/>
              <a:gd name="connsiteY187" fmla="*/ 2237074 h 2237474"/>
              <a:gd name="connsiteX188" fmla="*/ 1398407 w 12192000"/>
              <a:gd name="connsiteY188" fmla="*/ 2237095 h 2237474"/>
              <a:gd name="connsiteX189" fmla="*/ 1370962 w 12192000"/>
              <a:gd name="connsiteY189" fmla="*/ 2237474 h 2237474"/>
              <a:gd name="connsiteX190" fmla="*/ 1356367 w 12192000"/>
              <a:gd name="connsiteY190" fmla="*/ 2235089 h 2237474"/>
              <a:gd name="connsiteX191" fmla="*/ 1324828 w 12192000"/>
              <a:gd name="connsiteY191" fmla="*/ 2231968 h 2237474"/>
              <a:gd name="connsiteX192" fmla="*/ 1297744 w 12192000"/>
              <a:gd name="connsiteY192" fmla="*/ 2235849 h 2237474"/>
              <a:gd name="connsiteX193" fmla="*/ 1286236 w 12192000"/>
              <a:gd name="connsiteY193" fmla="*/ 2233135 h 2237474"/>
              <a:gd name="connsiteX194" fmla="*/ 1283504 w 12192000"/>
              <a:gd name="connsiteY194" fmla="*/ 2233797 h 2237474"/>
              <a:gd name="connsiteX195" fmla="*/ 1279765 w 12192000"/>
              <a:gd name="connsiteY195" fmla="*/ 2229639 h 2237474"/>
              <a:gd name="connsiteX196" fmla="*/ 1195347 w 12192000"/>
              <a:gd name="connsiteY196" fmla="*/ 2212354 h 2237474"/>
              <a:gd name="connsiteX197" fmla="*/ 970251 w 12192000"/>
              <a:gd name="connsiteY197" fmla="*/ 2221029 h 2237474"/>
              <a:gd name="connsiteX198" fmla="*/ 812914 w 12192000"/>
              <a:gd name="connsiteY198" fmla="*/ 2202752 h 2237474"/>
              <a:gd name="connsiteX199" fmla="*/ 800195 w 12192000"/>
              <a:gd name="connsiteY199" fmla="*/ 2209407 h 2237474"/>
              <a:gd name="connsiteX200" fmla="*/ 784978 w 12192000"/>
              <a:gd name="connsiteY200" fmla="*/ 2212360 h 2237474"/>
              <a:gd name="connsiteX201" fmla="*/ 681987 w 12192000"/>
              <a:gd name="connsiteY201" fmla="*/ 2216757 h 2237474"/>
              <a:gd name="connsiteX202" fmla="*/ 669923 w 12192000"/>
              <a:gd name="connsiteY202" fmla="*/ 2211682 h 2237474"/>
              <a:gd name="connsiteX203" fmla="*/ 648680 w 12192000"/>
              <a:gd name="connsiteY203" fmla="*/ 2206229 h 2237474"/>
              <a:gd name="connsiteX204" fmla="*/ 597225 w 12192000"/>
              <a:gd name="connsiteY204" fmla="*/ 2180999 h 2237474"/>
              <a:gd name="connsiteX205" fmla="*/ 558449 w 12192000"/>
              <a:gd name="connsiteY205" fmla="*/ 2182346 h 2237474"/>
              <a:gd name="connsiteX206" fmla="*/ 550517 w 12192000"/>
              <a:gd name="connsiteY206" fmla="*/ 2182060 h 2237474"/>
              <a:gd name="connsiteX207" fmla="*/ 550309 w 12192000"/>
              <a:gd name="connsiteY207" fmla="*/ 2181825 h 2237474"/>
              <a:gd name="connsiteX208" fmla="*/ 541836 w 12192000"/>
              <a:gd name="connsiteY208" fmla="*/ 2181063 h 2237474"/>
              <a:gd name="connsiteX209" fmla="*/ 536057 w 12192000"/>
              <a:gd name="connsiteY209" fmla="*/ 2181537 h 2237474"/>
              <a:gd name="connsiteX210" fmla="*/ 520671 w 12192000"/>
              <a:gd name="connsiteY210" fmla="*/ 2180980 h 2237474"/>
              <a:gd name="connsiteX211" fmla="*/ 515024 w 12192000"/>
              <a:gd name="connsiteY211" fmla="*/ 2179258 h 2237474"/>
              <a:gd name="connsiteX212" fmla="*/ 512278 w 12192000"/>
              <a:gd name="connsiteY212" fmla="*/ 2176369 h 2237474"/>
              <a:gd name="connsiteX213" fmla="*/ 480419 w 12192000"/>
              <a:gd name="connsiteY213" fmla="*/ 2167807 h 2237474"/>
              <a:gd name="connsiteX214" fmla="*/ 413835 w 12192000"/>
              <a:gd name="connsiteY214" fmla="*/ 2156783 h 2237474"/>
              <a:gd name="connsiteX215" fmla="*/ 376513 w 12192000"/>
              <a:gd name="connsiteY215" fmla="*/ 2154014 h 2237474"/>
              <a:gd name="connsiteX216" fmla="*/ 273386 w 12192000"/>
              <a:gd name="connsiteY216" fmla="*/ 2142551 h 2237474"/>
              <a:gd name="connsiteX217" fmla="*/ 169207 w 12192000"/>
              <a:gd name="connsiteY217" fmla="*/ 2128100 h 2237474"/>
              <a:gd name="connsiteX218" fmla="*/ 93149 w 12192000"/>
              <a:gd name="connsiteY218" fmla="*/ 2105324 h 2237474"/>
              <a:gd name="connsiteX219" fmla="*/ 88109 w 12192000"/>
              <a:gd name="connsiteY219" fmla="*/ 2106704 h 2237474"/>
              <a:gd name="connsiteX220" fmla="*/ 80022 w 12192000"/>
              <a:gd name="connsiteY220" fmla="*/ 2107254 h 2237474"/>
              <a:gd name="connsiteX221" fmla="*/ 79717 w 12192000"/>
              <a:gd name="connsiteY221" fmla="*/ 2107046 h 2237474"/>
              <a:gd name="connsiteX222" fmla="*/ 72352 w 12192000"/>
              <a:gd name="connsiteY222" fmla="*/ 2107991 h 2237474"/>
              <a:gd name="connsiteX223" fmla="*/ 37645 w 12192000"/>
              <a:gd name="connsiteY223" fmla="*/ 2115401 h 2237474"/>
              <a:gd name="connsiteX224" fmla="*/ 4572 w 12192000"/>
              <a:gd name="connsiteY224" fmla="*/ 2111091 h 2237474"/>
              <a:gd name="connsiteX225" fmla="*/ 0 w 12192000"/>
              <a:gd name="connsiteY225" fmla="*/ 2110468 h 2237474"/>
              <a:gd name="connsiteX226" fmla="*/ 0 w 12192000"/>
              <a:gd name="connsiteY226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154948 w 12192000"/>
              <a:gd name="connsiteY4" fmla="*/ 762731 h 2237474"/>
              <a:gd name="connsiteX5" fmla="*/ 12047364 w 12192000"/>
              <a:gd name="connsiteY5" fmla="*/ 749662 h 2237474"/>
              <a:gd name="connsiteX6" fmla="*/ 11890686 w 12192000"/>
              <a:gd name="connsiteY6" fmla="*/ 732766 h 2237474"/>
              <a:gd name="connsiteX7" fmla="*/ 11782413 w 12192000"/>
              <a:gd name="connsiteY7" fmla="*/ 769868 h 2237474"/>
              <a:gd name="connsiteX8" fmla="*/ 11649954 w 12192000"/>
              <a:gd name="connsiteY8" fmla="*/ 749628 h 2237474"/>
              <a:gd name="connsiteX9" fmla="*/ 11560424 w 12192000"/>
              <a:gd name="connsiteY9" fmla="*/ 748017 h 2237474"/>
              <a:gd name="connsiteX10" fmla="*/ 11358455 w 12192000"/>
              <a:gd name="connsiteY10" fmla="*/ 747593 h 2237474"/>
              <a:gd name="connsiteX11" fmla="*/ 11165209 w 12192000"/>
              <a:gd name="connsiteY11" fmla="*/ 748852 h 2237474"/>
              <a:gd name="connsiteX12" fmla="*/ 11058755 w 12192000"/>
              <a:gd name="connsiteY12" fmla="*/ 749617 h 2237474"/>
              <a:gd name="connsiteX13" fmla="*/ 10884013 w 12192000"/>
              <a:gd name="connsiteY13" fmla="*/ 760728 h 2237474"/>
              <a:gd name="connsiteX14" fmla="*/ 10834688 w 12192000"/>
              <a:gd name="connsiteY14" fmla="*/ 757726 h 2237474"/>
              <a:gd name="connsiteX15" fmla="*/ 10805004 w 12192000"/>
              <a:gd name="connsiteY15" fmla="*/ 757573 h 2237474"/>
              <a:gd name="connsiteX16" fmla="*/ 10739478 w 12192000"/>
              <a:gd name="connsiteY16" fmla="*/ 776841 h 2237474"/>
              <a:gd name="connsiteX17" fmla="*/ 10458762 w 12192000"/>
              <a:gd name="connsiteY17" fmla="*/ 755400 h 2237474"/>
              <a:gd name="connsiteX18" fmla="*/ 10246919 w 12192000"/>
              <a:gd name="connsiteY18" fmla="*/ 769960 h 2237474"/>
              <a:gd name="connsiteX19" fmla="*/ 10167995 w 12192000"/>
              <a:gd name="connsiteY19" fmla="*/ 760843 h 2237474"/>
              <a:gd name="connsiteX20" fmla="*/ 9997044 w 12192000"/>
              <a:gd name="connsiteY20" fmla="*/ 780129 h 2237474"/>
              <a:gd name="connsiteX21" fmla="*/ 9943887 w 12192000"/>
              <a:gd name="connsiteY21" fmla="*/ 804141 h 2237474"/>
              <a:gd name="connsiteX22" fmla="*/ 9918248 w 12192000"/>
              <a:gd name="connsiteY22" fmla="*/ 816628 h 2237474"/>
              <a:gd name="connsiteX23" fmla="*/ 9836148 w 12192000"/>
              <a:gd name="connsiteY23" fmla="*/ 858312 h 2237474"/>
              <a:gd name="connsiteX24" fmla="*/ 9823800 w 12192000"/>
              <a:gd name="connsiteY24" fmla="*/ 866604 h 2237474"/>
              <a:gd name="connsiteX25" fmla="*/ 9794684 w 12192000"/>
              <a:gd name="connsiteY25" fmla="*/ 864509 h 2237474"/>
              <a:gd name="connsiteX26" fmla="*/ 9778288 w 12192000"/>
              <a:gd name="connsiteY26" fmla="*/ 854362 h 2237474"/>
              <a:gd name="connsiteX27" fmla="*/ 9773886 w 12192000"/>
              <a:gd name="connsiteY27" fmla="*/ 857543 h 2237474"/>
              <a:gd name="connsiteX28" fmla="*/ 9761459 w 12192000"/>
              <a:gd name="connsiteY28" fmla="*/ 862394 h 2237474"/>
              <a:gd name="connsiteX29" fmla="*/ 9705768 w 12192000"/>
              <a:gd name="connsiteY29" fmla="*/ 894610 h 2237474"/>
              <a:gd name="connsiteX30" fmla="*/ 9683005 w 12192000"/>
              <a:gd name="connsiteY30" fmla="*/ 894128 h 2237474"/>
              <a:gd name="connsiteX31" fmla="*/ 9594438 w 12192000"/>
              <a:gd name="connsiteY31" fmla="*/ 919051 h 2237474"/>
              <a:gd name="connsiteX32" fmla="*/ 9577033 w 12192000"/>
              <a:gd name="connsiteY32" fmla="*/ 922857 h 2237474"/>
              <a:gd name="connsiteX33" fmla="*/ 9544189 w 12192000"/>
              <a:gd name="connsiteY33" fmla="*/ 938966 h 2237474"/>
              <a:gd name="connsiteX34" fmla="*/ 9534048 w 12192000"/>
              <a:gd name="connsiteY34" fmla="*/ 940158 h 2237474"/>
              <a:gd name="connsiteX35" fmla="*/ 9500499 w 12192000"/>
              <a:gd name="connsiteY35" fmla="*/ 954680 h 2237474"/>
              <a:gd name="connsiteX36" fmla="*/ 9428195 w 12192000"/>
              <a:gd name="connsiteY36" fmla="*/ 986225 h 2237474"/>
              <a:gd name="connsiteX37" fmla="*/ 9410017 w 12192000"/>
              <a:gd name="connsiteY37" fmla="*/ 993931 h 2237474"/>
              <a:gd name="connsiteX38" fmla="*/ 9392919 w 12192000"/>
              <a:gd name="connsiteY38" fmla="*/ 994656 h 2237474"/>
              <a:gd name="connsiteX39" fmla="*/ 9301293 w 12192000"/>
              <a:gd name="connsiteY39" fmla="*/ 1011593 h 2237474"/>
              <a:gd name="connsiteX40" fmla="*/ 9278619 w 12192000"/>
              <a:gd name="connsiteY40" fmla="*/ 1011878 h 2237474"/>
              <a:gd name="connsiteX41" fmla="*/ 9268019 w 12192000"/>
              <a:gd name="connsiteY41" fmla="*/ 1007442 h 2237474"/>
              <a:gd name="connsiteX42" fmla="*/ 9234662 w 12192000"/>
              <a:gd name="connsiteY42" fmla="*/ 1023056 h 2237474"/>
              <a:gd name="connsiteX43" fmla="*/ 9181033 w 12192000"/>
              <a:gd name="connsiteY43" fmla="*/ 1037921 h 2237474"/>
              <a:gd name="connsiteX44" fmla="*/ 9155969 w 12192000"/>
              <a:gd name="connsiteY44" fmla="*/ 1046804 h 2237474"/>
              <a:gd name="connsiteX45" fmla="*/ 9133985 w 12192000"/>
              <a:gd name="connsiteY45" fmla="*/ 1046450 h 2237474"/>
              <a:gd name="connsiteX46" fmla="*/ 9012987 w 12192000"/>
              <a:gd name="connsiteY46" fmla="*/ 1061986 h 2237474"/>
              <a:gd name="connsiteX47" fmla="*/ 8968445 w 12192000"/>
              <a:gd name="connsiteY47" fmla="*/ 1052169 h 2237474"/>
              <a:gd name="connsiteX48" fmla="*/ 8958984 w 12192000"/>
              <a:gd name="connsiteY48" fmla="*/ 1057212 h 2237474"/>
              <a:gd name="connsiteX49" fmla="*/ 8886001 w 12192000"/>
              <a:gd name="connsiteY49" fmla="*/ 1067468 h 2237474"/>
              <a:gd name="connsiteX50" fmla="*/ 8838610 w 12192000"/>
              <a:gd name="connsiteY50" fmla="*/ 1075091 h 2237474"/>
              <a:gd name="connsiteX51" fmla="*/ 8750383 w 12192000"/>
              <a:gd name="connsiteY51" fmla="*/ 1097387 h 2237474"/>
              <a:gd name="connsiteX52" fmla="*/ 8697365 w 12192000"/>
              <a:gd name="connsiteY52" fmla="*/ 1105869 h 2237474"/>
              <a:gd name="connsiteX53" fmla="*/ 8665605 w 12192000"/>
              <a:gd name="connsiteY53" fmla="*/ 1110791 h 2237474"/>
              <a:gd name="connsiteX54" fmla="*/ 8584946 w 12192000"/>
              <a:gd name="connsiteY54" fmla="*/ 1135226 h 2237474"/>
              <a:gd name="connsiteX55" fmla="*/ 8460755 w 12192000"/>
              <a:gd name="connsiteY55" fmla="*/ 1203427 h 2237474"/>
              <a:gd name="connsiteX56" fmla="*/ 8419755 w 12192000"/>
              <a:gd name="connsiteY56" fmla="*/ 1216260 h 2237474"/>
              <a:gd name="connsiteX57" fmla="*/ 8411626 w 12192000"/>
              <a:gd name="connsiteY57" fmla="*/ 1214397 h 2237474"/>
              <a:gd name="connsiteX58" fmla="*/ 8363469 w 12192000"/>
              <a:gd name="connsiteY58" fmla="*/ 1246658 h 2237474"/>
              <a:gd name="connsiteX59" fmla="*/ 8275497 w 12192000"/>
              <a:gd name="connsiteY59" fmla="*/ 1264396 h 2237474"/>
              <a:gd name="connsiteX60" fmla="*/ 8206287 w 12192000"/>
              <a:gd name="connsiteY60" fmla="*/ 1273060 h 2237474"/>
              <a:gd name="connsiteX61" fmla="*/ 8168705 w 12192000"/>
              <a:gd name="connsiteY61" fmla="*/ 1279956 h 2237474"/>
              <a:gd name="connsiteX62" fmla="*/ 8139997 w 12192000"/>
              <a:gd name="connsiteY62" fmla="*/ 1282713 h 2237474"/>
              <a:gd name="connsiteX63" fmla="*/ 8074238 w 12192000"/>
              <a:gd name="connsiteY63" fmla="*/ 1301895 h 2237474"/>
              <a:gd name="connsiteX64" fmla="*/ 7968292 w 12192000"/>
              <a:gd name="connsiteY64" fmla="*/ 1338779 h 2237474"/>
              <a:gd name="connsiteX65" fmla="*/ 7945122 w 12192000"/>
              <a:gd name="connsiteY65" fmla="*/ 1345477 h 2237474"/>
              <a:gd name="connsiteX66" fmla="*/ 7902328 w 12192000"/>
              <a:gd name="connsiteY66" fmla="*/ 1345865 h 2237474"/>
              <a:gd name="connsiteX67" fmla="*/ 7898322 w 12192000"/>
              <a:gd name="connsiteY67" fmla="*/ 1345689 h 2237474"/>
              <a:gd name="connsiteX68" fmla="*/ 7875879 w 12192000"/>
              <a:gd name="connsiteY68" fmla="*/ 1345646 h 2237474"/>
              <a:gd name="connsiteX69" fmla="*/ 7840612 w 12192000"/>
              <a:gd name="connsiteY69" fmla="*/ 1369373 h 2237474"/>
              <a:gd name="connsiteX70" fmla="*/ 7786819 w 12192000"/>
              <a:gd name="connsiteY70" fmla="*/ 1378970 h 2237474"/>
              <a:gd name="connsiteX71" fmla="*/ 7548172 w 12192000"/>
              <a:gd name="connsiteY71" fmla="*/ 1417460 h 2237474"/>
              <a:gd name="connsiteX72" fmla="*/ 7483437 w 12192000"/>
              <a:gd name="connsiteY72" fmla="*/ 1478152 h 2237474"/>
              <a:gd name="connsiteX73" fmla="*/ 7377870 w 12192000"/>
              <a:gd name="connsiteY73" fmla="*/ 1523319 h 2237474"/>
              <a:gd name="connsiteX74" fmla="*/ 7230737 w 12192000"/>
              <a:gd name="connsiteY74" fmla="*/ 1562633 h 2237474"/>
              <a:gd name="connsiteX75" fmla="*/ 7224458 w 12192000"/>
              <a:gd name="connsiteY75" fmla="*/ 1573008 h 2237474"/>
              <a:gd name="connsiteX76" fmla="*/ 7213486 w 12192000"/>
              <a:gd name="connsiteY76" fmla="*/ 1580987 h 2237474"/>
              <a:gd name="connsiteX77" fmla="*/ 7210972 w 12192000"/>
              <a:gd name="connsiteY77" fmla="*/ 1580856 h 2237474"/>
              <a:gd name="connsiteX78" fmla="*/ 7183121 w 12192000"/>
              <a:gd name="connsiteY78" fmla="*/ 1595162 h 2237474"/>
              <a:gd name="connsiteX79" fmla="*/ 7164601 w 12192000"/>
              <a:gd name="connsiteY79" fmla="*/ 1606490 h 2237474"/>
              <a:gd name="connsiteX80" fmla="*/ 7114651 w 12192000"/>
              <a:gd name="connsiteY80" fmla="*/ 1620959 h 2237474"/>
              <a:gd name="connsiteX81" fmla="*/ 7092727 w 12192000"/>
              <a:gd name="connsiteY81" fmla="*/ 1623628 h 2237474"/>
              <a:gd name="connsiteX82" fmla="*/ 7031309 w 12192000"/>
              <a:gd name="connsiteY82" fmla="*/ 1619451 h 2237474"/>
              <a:gd name="connsiteX83" fmla="*/ 6999084 w 12192000"/>
              <a:gd name="connsiteY83" fmla="*/ 1634317 h 2237474"/>
              <a:gd name="connsiteX84" fmla="*/ 6992107 w 12192000"/>
              <a:gd name="connsiteY84" fmla="*/ 1636860 h 2237474"/>
              <a:gd name="connsiteX85" fmla="*/ 6991765 w 12192000"/>
              <a:gd name="connsiteY85" fmla="*/ 1636725 h 2237474"/>
              <a:gd name="connsiteX86" fmla="*/ 6900177 w 12192000"/>
              <a:gd name="connsiteY86" fmla="*/ 1636016 h 2237474"/>
              <a:gd name="connsiteX87" fmla="*/ 6795372 w 12192000"/>
              <a:gd name="connsiteY87" fmla="*/ 1644845 h 2237474"/>
              <a:gd name="connsiteX88" fmla="*/ 6692251 w 12192000"/>
              <a:gd name="connsiteY88" fmla="*/ 1656357 h 2237474"/>
              <a:gd name="connsiteX89" fmla="*/ 6655235 w 12192000"/>
              <a:gd name="connsiteY89" fmla="*/ 1661869 h 2237474"/>
              <a:gd name="connsiteX90" fmla="*/ 6587857 w 12192000"/>
              <a:gd name="connsiteY90" fmla="*/ 1665769 h 2237474"/>
              <a:gd name="connsiteX91" fmla="*/ 6554894 w 12192000"/>
              <a:gd name="connsiteY91" fmla="*/ 1664428 h 2237474"/>
              <a:gd name="connsiteX92" fmla="*/ 6516595 w 12192000"/>
              <a:gd name="connsiteY92" fmla="*/ 1667475 h 2237474"/>
              <a:gd name="connsiteX93" fmla="*/ 6508541 w 12192000"/>
              <a:gd name="connsiteY93" fmla="*/ 1668757 h 2237474"/>
              <a:gd name="connsiteX94" fmla="*/ 6471012 w 12192000"/>
              <a:gd name="connsiteY94" fmla="*/ 1678604 h 2237474"/>
              <a:gd name="connsiteX95" fmla="*/ 6415265 w 12192000"/>
              <a:gd name="connsiteY95" fmla="*/ 1665317 h 2237474"/>
              <a:gd name="connsiteX96" fmla="*/ 6364035 w 12192000"/>
              <a:gd name="connsiteY96" fmla="*/ 1667683 h 2237474"/>
              <a:gd name="connsiteX97" fmla="*/ 6280959 w 12192000"/>
              <a:gd name="connsiteY97" fmla="*/ 1689329 h 2237474"/>
              <a:gd name="connsiteX98" fmla="*/ 6243319 w 12192000"/>
              <a:gd name="connsiteY98" fmla="*/ 1695560 h 2237474"/>
              <a:gd name="connsiteX99" fmla="*/ 6098321 w 12192000"/>
              <a:gd name="connsiteY99" fmla="*/ 1721646 h 2237474"/>
              <a:gd name="connsiteX100" fmla="*/ 5880652 w 12192000"/>
              <a:gd name="connsiteY100" fmla="*/ 1779643 h 2237474"/>
              <a:gd name="connsiteX101" fmla="*/ 5785959 w 12192000"/>
              <a:gd name="connsiteY101" fmla="*/ 1775307 h 2237474"/>
              <a:gd name="connsiteX102" fmla="*/ 5643534 w 12192000"/>
              <a:gd name="connsiteY102" fmla="*/ 1802919 h 2237474"/>
              <a:gd name="connsiteX103" fmla="*/ 5518799 w 12192000"/>
              <a:gd name="connsiteY103" fmla="*/ 1818312 h 2237474"/>
              <a:gd name="connsiteX104" fmla="*/ 5505014 w 12192000"/>
              <a:gd name="connsiteY104" fmla="*/ 1819259 h 2237474"/>
              <a:gd name="connsiteX105" fmla="*/ 5453307 w 12192000"/>
              <a:gd name="connsiteY105" fmla="*/ 1815450 h 2237474"/>
              <a:gd name="connsiteX106" fmla="*/ 5364192 w 12192000"/>
              <a:gd name="connsiteY106" fmla="*/ 1826074 h 2237474"/>
              <a:gd name="connsiteX107" fmla="*/ 5350380 w 12192000"/>
              <a:gd name="connsiteY107" fmla="*/ 1830891 h 2237474"/>
              <a:gd name="connsiteX108" fmla="*/ 5259633 w 12192000"/>
              <a:gd name="connsiteY108" fmla="*/ 1837160 h 2237474"/>
              <a:gd name="connsiteX109" fmla="*/ 5197513 w 12192000"/>
              <a:gd name="connsiteY109" fmla="*/ 1844718 h 2237474"/>
              <a:gd name="connsiteX110" fmla="*/ 5184170 w 12192000"/>
              <a:gd name="connsiteY110" fmla="*/ 1849402 h 2237474"/>
              <a:gd name="connsiteX111" fmla="*/ 5168852 w 12192000"/>
              <a:gd name="connsiteY111" fmla="*/ 1844846 h 2237474"/>
              <a:gd name="connsiteX112" fmla="*/ 5164370 w 12192000"/>
              <a:gd name="connsiteY112" fmla="*/ 1840597 h 2237474"/>
              <a:gd name="connsiteX113" fmla="*/ 5114927 w 12192000"/>
              <a:gd name="connsiteY113" fmla="*/ 1847827 h 2237474"/>
              <a:gd name="connsiteX114" fmla="*/ 5108970 w 12192000"/>
              <a:gd name="connsiteY114" fmla="*/ 1847935 h 2237474"/>
              <a:gd name="connsiteX115" fmla="*/ 5067961 w 12192000"/>
              <a:gd name="connsiteY115" fmla="*/ 1845917 h 2237474"/>
              <a:gd name="connsiteX116" fmla="*/ 5007075 w 12192000"/>
              <a:gd name="connsiteY116" fmla="*/ 1838626 h 2237474"/>
              <a:gd name="connsiteX117" fmla="*/ 4944087 w 12192000"/>
              <a:gd name="connsiteY117" fmla="*/ 1823332 h 2237474"/>
              <a:gd name="connsiteX118" fmla="*/ 4907662 w 12192000"/>
              <a:gd name="connsiteY118" fmla="*/ 1816900 h 2237474"/>
              <a:gd name="connsiteX119" fmla="*/ 4882386 w 12192000"/>
              <a:gd name="connsiteY119" fmla="*/ 1809844 h 2237474"/>
              <a:gd name="connsiteX120" fmla="*/ 4811440 w 12192000"/>
              <a:gd name="connsiteY120" fmla="*/ 1804655 h 2237474"/>
              <a:gd name="connsiteX121" fmla="*/ 4691075 w 12192000"/>
              <a:gd name="connsiteY121" fmla="*/ 1801389 h 2237474"/>
              <a:gd name="connsiteX122" fmla="*/ 4611738 w 12192000"/>
              <a:gd name="connsiteY122" fmla="*/ 1776964 h 2237474"/>
              <a:gd name="connsiteX123" fmla="*/ 4560070 w 12192000"/>
              <a:gd name="connsiteY123" fmla="*/ 1785640 h 2237474"/>
              <a:gd name="connsiteX124" fmla="*/ 4536503 w 12192000"/>
              <a:gd name="connsiteY124" fmla="*/ 1785334 h 2237474"/>
              <a:gd name="connsiteX125" fmla="*/ 4513724 w 12192000"/>
              <a:gd name="connsiteY125" fmla="*/ 1791996 h 2237474"/>
              <a:gd name="connsiteX126" fmla="*/ 4459810 w 12192000"/>
              <a:gd name="connsiteY126" fmla="*/ 1797886 h 2237474"/>
              <a:gd name="connsiteX127" fmla="*/ 4379064 w 12192000"/>
              <a:gd name="connsiteY127" fmla="*/ 1817177 h 2237474"/>
              <a:gd name="connsiteX128" fmla="*/ 4319209 w 12192000"/>
              <a:gd name="connsiteY128" fmla="*/ 1834833 h 2237474"/>
              <a:gd name="connsiteX129" fmla="*/ 4290981 w 12192000"/>
              <a:gd name="connsiteY129" fmla="*/ 1839677 h 2237474"/>
              <a:gd name="connsiteX130" fmla="*/ 4285792 w 12192000"/>
              <a:gd name="connsiteY130" fmla="*/ 1836231 h 2237474"/>
              <a:gd name="connsiteX131" fmla="*/ 4238372 w 12192000"/>
              <a:gd name="connsiteY131" fmla="*/ 1851480 h 2237474"/>
              <a:gd name="connsiteX132" fmla="*/ 4232517 w 12192000"/>
              <a:gd name="connsiteY132" fmla="*/ 1852567 h 2237474"/>
              <a:gd name="connsiteX133" fmla="*/ 4191732 w 12192000"/>
              <a:gd name="connsiteY133" fmla="*/ 1857328 h 2237474"/>
              <a:gd name="connsiteX134" fmla="*/ 4065532 w 12192000"/>
              <a:gd name="connsiteY134" fmla="*/ 1855477 h 2237474"/>
              <a:gd name="connsiteX135" fmla="*/ 4028460 w 12192000"/>
              <a:gd name="connsiteY135" fmla="*/ 1855137 h 2237474"/>
              <a:gd name="connsiteX136" fmla="*/ 4002267 w 12192000"/>
              <a:gd name="connsiteY136" fmla="*/ 1852352 h 2237474"/>
              <a:gd name="connsiteX137" fmla="*/ 3931396 w 12192000"/>
              <a:gd name="connsiteY137" fmla="*/ 1858915 h 2237474"/>
              <a:gd name="connsiteX138" fmla="*/ 3812162 w 12192000"/>
              <a:gd name="connsiteY138" fmla="*/ 1875501 h 2237474"/>
              <a:gd name="connsiteX139" fmla="*/ 3729530 w 12192000"/>
              <a:gd name="connsiteY139" fmla="*/ 1864513 h 2237474"/>
              <a:gd name="connsiteX140" fmla="*/ 3680177 w 12192000"/>
              <a:gd name="connsiteY140" fmla="*/ 1881552 h 2237474"/>
              <a:gd name="connsiteX141" fmla="*/ 3567259 w 12192000"/>
              <a:gd name="connsiteY141" fmla="*/ 1893482 h 2237474"/>
              <a:gd name="connsiteX142" fmla="*/ 3405770 w 12192000"/>
              <a:gd name="connsiteY142" fmla="*/ 1904591 h 2237474"/>
              <a:gd name="connsiteX143" fmla="*/ 3280097 w 12192000"/>
              <a:gd name="connsiteY143" fmla="*/ 1919610 h 2237474"/>
              <a:gd name="connsiteX144" fmla="*/ 3123424 w 12192000"/>
              <a:gd name="connsiteY144" fmla="*/ 1952930 h 2237474"/>
              <a:gd name="connsiteX145" fmla="*/ 3009910 w 12192000"/>
              <a:gd name="connsiteY145" fmla="*/ 1957866 h 2237474"/>
              <a:gd name="connsiteX146" fmla="*/ 2995934 w 12192000"/>
              <a:gd name="connsiteY146" fmla="*/ 1967085 h 2237474"/>
              <a:gd name="connsiteX147" fmla="*/ 2980071 w 12192000"/>
              <a:gd name="connsiteY147" fmla="*/ 1972988 h 2237474"/>
              <a:gd name="connsiteX148" fmla="*/ 2978094 w 12192000"/>
              <a:gd name="connsiteY148" fmla="*/ 1972369 h 2237474"/>
              <a:gd name="connsiteX149" fmla="*/ 2942858 w 12192000"/>
              <a:gd name="connsiteY149" fmla="*/ 1981367 h 2237474"/>
              <a:gd name="connsiteX150" fmla="*/ 2875436 w 12192000"/>
              <a:gd name="connsiteY150" fmla="*/ 1996977 h 2237474"/>
              <a:gd name="connsiteX151" fmla="*/ 2874892 w 12192000"/>
              <a:gd name="connsiteY151" fmla="*/ 1996085 h 2237474"/>
              <a:gd name="connsiteX152" fmla="*/ 2864145 w 12192000"/>
              <a:gd name="connsiteY152" fmla="*/ 1994061 h 2237474"/>
              <a:gd name="connsiteX153" fmla="*/ 2843662 w 12192000"/>
              <a:gd name="connsiteY153" fmla="*/ 1992498 h 2237474"/>
              <a:gd name="connsiteX154" fmla="*/ 2796128 w 12192000"/>
              <a:gd name="connsiteY154" fmla="*/ 1976403 h 2237474"/>
              <a:gd name="connsiteX155" fmla="*/ 2756784 w 12192000"/>
              <a:gd name="connsiteY155" fmla="*/ 1985116 h 2237474"/>
              <a:gd name="connsiteX156" fmla="*/ 2748833 w 12192000"/>
              <a:gd name="connsiteY156" fmla="*/ 1986323 h 2237474"/>
              <a:gd name="connsiteX157" fmla="*/ 2748661 w 12192000"/>
              <a:gd name="connsiteY157" fmla="*/ 1986122 h 2237474"/>
              <a:gd name="connsiteX158" fmla="*/ 2740251 w 12192000"/>
              <a:gd name="connsiteY158" fmla="*/ 1986946 h 2237474"/>
              <a:gd name="connsiteX159" fmla="*/ 2718916 w 12192000"/>
              <a:gd name="connsiteY159" fmla="*/ 1990867 h 2237474"/>
              <a:gd name="connsiteX160" fmla="*/ 2713522 w 12192000"/>
              <a:gd name="connsiteY160" fmla="*/ 1990173 h 2237474"/>
              <a:gd name="connsiteX161" fmla="*/ 2680597 w 12192000"/>
              <a:gd name="connsiteY161" fmla="*/ 1984996 h 2237474"/>
              <a:gd name="connsiteX162" fmla="*/ 2578178 w 12192000"/>
              <a:gd name="connsiteY162" fmla="*/ 1990531 h 2237474"/>
              <a:gd name="connsiteX163" fmla="*/ 2476147 w 12192000"/>
              <a:gd name="connsiteY163" fmla="*/ 1998305 h 2237474"/>
              <a:gd name="connsiteX164" fmla="*/ 2373568 w 12192000"/>
              <a:gd name="connsiteY164" fmla="*/ 2003219 h 2237474"/>
              <a:gd name="connsiteX165" fmla="*/ 2321399 w 12192000"/>
              <a:gd name="connsiteY165" fmla="*/ 1989467 h 2237474"/>
              <a:gd name="connsiteX166" fmla="*/ 2315525 w 12192000"/>
              <a:gd name="connsiteY166" fmla="*/ 1989708 h 2237474"/>
              <a:gd name="connsiteX167" fmla="*/ 2300792 w 12192000"/>
              <a:gd name="connsiteY167" fmla="*/ 1994290 h 2237474"/>
              <a:gd name="connsiteX168" fmla="*/ 2295469 w 12192000"/>
              <a:gd name="connsiteY168" fmla="*/ 1996659 h 2237474"/>
              <a:gd name="connsiteX169" fmla="*/ 2287219 w 12192000"/>
              <a:gd name="connsiteY169" fmla="*/ 1998750 h 2237474"/>
              <a:gd name="connsiteX170" fmla="*/ 2286948 w 12192000"/>
              <a:gd name="connsiteY170" fmla="*/ 1998596 h 2237474"/>
              <a:gd name="connsiteX171" fmla="*/ 2243069 w 12192000"/>
              <a:gd name="connsiteY171" fmla="*/ 2015111 h 2237474"/>
              <a:gd name="connsiteX172" fmla="*/ 2186609 w 12192000"/>
              <a:gd name="connsiteY172" fmla="*/ 2008263 h 2237474"/>
              <a:gd name="connsiteX173" fmla="*/ 2164831 w 12192000"/>
              <a:gd name="connsiteY173" fmla="*/ 2010143 h 2237474"/>
              <a:gd name="connsiteX174" fmla="*/ 2152836 w 12192000"/>
              <a:gd name="connsiteY174" fmla="*/ 2010048 h 2237474"/>
              <a:gd name="connsiteX175" fmla="*/ 2117102 w 12192000"/>
              <a:gd name="connsiteY175" fmla="*/ 2023004 h 2237474"/>
              <a:gd name="connsiteX176" fmla="*/ 2111935 w 12192000"/>
              <a:gd name="connsiteY176" fmla="*/ 2023163 h 2237474"/>
              <a:gd name="connsiteX177" fmla="*/ 2089991 w 12192000"/>
              <a:gd name="connsiteY177" fmla="*/ 2034193 h 2237474"/>
              <a:gd name="connsiteX178" fmla="*/ 2058061 w 12192000"/>
              <a:gd name="connsiteY178" fmla="*/ 2047942 h 2237474"/>
              <a:gd name="connsiteX179" fmla="*/ 2055737 w 12192000"/>
              <a:gd name="connsiteY179" fmla="*/ 2047704 h 2237474"/>
              <a:gd name="connsiteX180" fmla="*/ 2042244 w 12192000"/>
              <a:gd name="connsiteY180" fmla="*/ 2055560 h 2237474"/>
              <a:gd name="connsiteX181" fmla="*/ 1976224 w 12192000"/>
              <a:gd name="connsiteY181" fmla="*/ 2074257 h 2237474"/>
              <a:gd name="connsiteX182" fmla="*/ 1877728 w 12192000"/>
              <a:gd name="connsiteY182" fmla="*/ 2101004 h 2237474"/>
              <a:gd name="connsiteX183" fmla="*/ 1759056 w 12192000"/>
              <a:gd name="connsiteY183" fmla="*/ 2125608 h 2237474"/>
              <a:gd name="connsiteX184" fmla="*/ 1637948 w 12192000"/>
              <a:gd name="connsiteY184" fmla="*/ 2172597 h 2237474"/>
              <a:gd name="connsiteX185" fmla="*/ 1434549 w 12192000"/>
              <a:gd name="connsiteY185" fmla="*/ 2234522 h 2237474"/>
              <a:gd name="connsiteX186" fmla="*/ 1398481 w 12192000"/>
              <a:gd name="connsiteY186" fmla="*/ 2237074 h 2237474"/>
              <a:gd name="connsiteX187" fmla="*/ 1398407 w 12192000"/>
              <a:gd name="connsiteY187" fmla="*/ 2237095 h 2237474"/>
              <a:gd name="connsiteX188" fmla="*/ 1370962 w 12192000"/>
              <a:gd name="connsiteY188" fmla="*/ 2237474 h 2237474"/>
              <a:gd name="connsiteX189" fmla="*/ 1356367 w 12192000"/>
              <a:gd name="connsiteY189" fmla="*/ 2235089 h 2237474"/>
              <a:gd name="connsiteX190" fmla="*/ 1324828 w 12192000"/>
              <a:gd name="connsiteY190" fmla="*/ 2231968 h 2237474"/>
              <a:gd name="connsiteX191" fmla="*/ 1297744 w 12192000"/>
              <a:gd name="connsiteY191" fmla="*/ 2235849 h 2237474"/>
              <a:gd name="connsiteX192" fmla="*/ 1286236 w 12192000"/>
              <a:gd name="connsiteY192" fmla="*/ 2233135 h 2237474"/>
              <a:gd name="connsiteX193" fmla="*/ 1283504 w 12192000"/>
              <a:gd name="connsiteY193" fmla="*/ 2233797 h 2237474"/>
              <a:gd name="connsiteX194" fmla="*/ 1279765 w 12192000"/>
              <a:gd name="connsiteY194" fmla="*/ 2229639 h 2237474"/>
              <a:gd name="connsiteX195" fmla="*/ 1195347 w 12192000"/>
              <a:gd name="connsiteY195" fmla="*/ 2212354 h 2237474"/>
              <a:gd name="connsiteX196" fmla="*/ 970251 w 12192000"/>
              <a:gd name="connsiteY196" fmla="*/ 2221029 h 2237474"/>
              <a:gd name="connsiteX197" fmla="*/ 812914 w 12192000"/>
              <a:gd name="connsiteY197" fmla="*/ 2202752 h 2237474"/>
              <a:gd name="connsiteX198" fmla="*/ 800195 w 12192000"/>
              <a:gd name="connsiteY198" fmla="*/ 2209407 h 2237474"/>
              <a:gd name="connsiteX199" fmla="*/ 784978 w 12192000"/>
              <a:gd name="connsiteY199" fmla="*/ 2212360 h 2237474"/>
              <a:gd name="connsiteX200" fmla="*/ 681987 w 12192000"/>
              <a:gd name="connsiteY200" fmla="*/ 2216757 h 2237474"/>
              <a:gd name="connsiteX201" fmla="*/ 669923 w 12192000"/>
              <a:gd name="connsiteY201" fmla="*/ 2211682 h 2237474"/>
              <a:gd name="connsiteX202" fmla="*/ 648680 w 12192000"/>
              <a:gd name="connsiteY202" fmla="*/ 2206229 h 2237474"/>
              <a:gd name="connsiteX203" fmla="*/ 597225 w 12192000"/>
              <a:gd name="connsiteY203" fmla="*/ 2180999 h 2237474"/>
              <a:gd name="connsiteX204" fmla="*/ 558449 w 12192000"/>
              <a:gd name="connsiteY204" fmla="*/ 2182346 h 2237474"/>
              <a:gd name="connsiteX205" fmla="*/ 550517 w 12192000"/>
              <a:gd name="connsiteY205" fmla="*/ 2182060 h 2237474"/>
              <a:gd name="connsiteX206" fmla="*/ 550309 w 12192000"/>
              <a:gd name="connsiteY206" fmla="*/ 2181825 h 2237474"/>
              <a:gd name="connsiteX207" fmla="*/ 541836 w 12192000"/>
              <a:gd name="connsiteY207" fmla="*/ 2181063 h 2237474"/>
              <a:gd name="connsiteX208" fmla="*/ 536057 w 12192000"/>
              <a:gd name="connsiteY208" fmla="*/ 2181537 h 2237474"/>
              <a:gd name="connsiteX209" fmla="*/ 520671 w 12192000"/>
              <a:gd name="connsiteY209" fmla="*/ 2180980 h 2237474"/>
              <a:gd name="connsiteX210" fmla="*/ 515024 w 12192000"/>
              <a:gd name="connsiteY210" fmla="*/ 2179258 h 2237474"/>
              <a:gd name="connsiteX211" fmla="*/ 512278 w 12192000"/>
              <a:gd name="connsiteY211" fmla="*/ 2176369 h 2237474"/>
              <a:gd name="connsiteX212" fmla="*/ 480419 w 12192000"/>
              <a:gd name="connsiteY212" fmla="*/ 2167807 h 2237474"/>
              <a:gd name="connsiteX213" fmla="*/ 413835 w 12192000"/>
              <a:gd name="connsiteY213" fmla="*/ 2156783 h 2237474"/>
              <a:gd name="connsiteX214" fmla="*/ 376513 w 12192000"/>
              <a:gd name="connsiteY214" fmla="*/ 2154014 h 2237474"/>
              <a:gd name="connsiteX215" fmla="*/ 273386 w 12192000"/>
              <a:gd name="connsiteY215" fmla="*/ 2142551 h 2237474"/>
              <a:gd name="connsiteX216" fmla="*/ 169207 w 12192000"/>
              <a:gd name="connsiteY216" fmla="*/ 2128100 h 2237474"/>
              <a:gd name="connsiteX217" fmla="*/ 93149 w 12192000"/>
              <a:gd name="connsiteY217" fmla="*/ 2105324 h 2237474"/>
              <a:gd name="connsiteX218" fmla="*/ 88109 w 12192000"/>
              <a:gd name="connsiteY218" fmla="*/ 2106704 h 2237474"/>
              <a:gd name="connsiteX219" fmla="*/ 80022 w 12192000"/>
              <a:gd name="connsiteY219" fmla="*/ 2107254 h 2237474"/>
              <a:gd name="connsiteX220" fmla="*/ 79717 w 12192000"/>
              <a:gd name="connsiteY220" fmla="*/ 2107046 h 2237474"/>
              <a:gd name="connsiteX221" fmla="*/ 72352 w 12192000"/>
              <a:gd name="connsiteY221" fmla="*/ 2107991 h 2237474"/>
              <a:gd name="connsiteX222" fmla="*/ 37645 w 12192000"/>
              <a:gd name="connsiteY222" fmla="*/ 2115401 h 2237474"/>
              <a:gd name="connsiteX223" fmla="*/ 4572 w 12192000"/>
              <a:gd name="connsiteY223" fmla="*/ 2111091 h 2237474"/>
              <a:gd name="connsiteX224" fmla="*/ 0 w 12192000"/>
              <a:gd name="connsiteY224" fmla="*/ 2110468 h 2237474"/>
              <a:gd name="connsiteX225" fmla="*/ 0 w 12192000"/>
              <a:gd name="connsiteY225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154948 w 12192000"/>
              <a:gd name="connsiteY4" fmla="*/ 762731 h 2237474"/>
              <a:gd name="connsiteX5" fmla="*/ 12047364 w 12192000"/>
              <a:gd name="connsiteY5" fmla="*/ 749662 h 2237474"/>
              <a:gd name="connsiteX6" fmla="*/ 11890686 w 12192000"/>
              <a:gd name="connsiteY6" fmla="*/ 732766 h 2237474"/>
              <a:gd name="connsiteX7" fmla="*/ 11782413 w 12192000"/>
              <a:gd name="connsiteY7" fmla="*/ 769868 h 2237474"/>
              <a:gd name="connsiteX8" fmla="*/ 11649954 w 12192000"/>
              <a:gd name="connsiteY8" fmla="*/ 749628 h 2237474"/>
              <a:gd name="connsiteX9" fmla="*/ 11560424 w 12192000"/>
              <a:gd name="connsiteY9" fmla="*/ 748017 h 2237474"/>
              <a:gd name="connsiteX10" fmla="*/ 11358455 w 12192000"/>
              <a:gd name="connsiteY10" fmla="*/ 747593 h 2237474"/>
              <a:gd name="connsiteX11" fmla="*/ 11165209 w 12192000"/>
              <a:gd name="connsiteY11" fmla="*/ 748852 h 2237474"/>
              <a:gd name="connsiteX12" fmla="*/ 11058755 w 12192000"/>
              <a:gd name="connsiteY12" fmla="*/ 749617 h 2237474"/>
              <a:gd name="connsiteX13" fmla="*/ 10884013 w 12192000"/>
              <a:gd name="connsiteY13" fmla="*/ 760728 h 2237474"/>
              <a:gd name="connsiteX14" fmla="*/ 10834688 w 12192000"/>
              <a:gd name="connsiteY14" fmla="*/ 757726 h 2237474"/>
              <a:gd name="connsiteX15" fmla="*/ 10805004 w 12192000"/>
              <a:gd name="connsiteY15" fmla="*/ 757573 h 2237474"/>
              <a:gd name="connsiteX16" fmla="*/ 10739478 w 12192000"/>
              <a:gd name="connsiteY16" fmla="*/ 776841 h 2237474"/>
              <a:gd name="connsiteX17" fmla="*/ 10458762 w 12192000"/>
              <a:gd name="connsiteY17" fmla="*/ 755400 h 2237474"/>
              <a:gd name="connsiteX18" fmla="*/ 10246919 w 12192000"/>
              <a:gd name="connsiteY18" fmla="*/ 769960 h 2237474"/>
              <a:gd name="connsiteX19" fmla="*/ 10167995 w 12192000"/>
              <a:gd name="connsiteY19" fmla="*/ 760843 h 2237474"/>
              <a:gd name="connsiteX20" fmla="*/ 9997044 w 12192000"/>
              <a:gd name="connsiteY20" fmla="*/ 780129 h 2237474"/>
              <a:gd name="connsiteX21" fmla="*/ 9943887 w 12192000"/>
              <a:gd name="connsiteY21" fmla="*/ 804141 h 2237474"/>
              <a:gd name="connsiteX22" fmla="*/ 9918248 w 12192000"/>
              <a:gd name="connsiteY22" fmla="*/ 816628 h 2237474"/>
              <a:gd name="connsiteX23" fmla="*/ 9836148 w 12192000"/>
              <a:gd name="connsiteY23" fmla="*/ 858312 h 2237474"/>
              <a:gd name="connsiteX24" fmla="*/ 9823800 w 12192000"/>
              <a:gd name="connsiteY24" fmla="*/ 866604 h 2237474"/>
              <a:gd name="connsiteX25" fmla="*/ 9794684 w 12192000"/>
              <a:gd name="connsiteY25" fmla="*/ 864509 h 2237474"/>
              <a:gd name="connsiteX26" fmla="*/ 9778288 w 12192000"/>
              <a:gd name="connsiteY26" fmla="*/ 854362 h 2237474"/>
              <a:gd name="connsiteX27" fmla="*/ 9773886 w 12192000"/>
              <a:gd name="connsiteY27" fmla="*/ 857543 h 2237474"/>
              <a:gd name="connsiteX28" fmla="*/ 9761459 w 12192000"/>
              <a:gd name="connsiteY28" fmla="*/ 862394 h 2237474"/>
              <a:gd name="connsiteX29" fmla="*/ 9705768 w 12192000"/>
              <a:gd name="connsiteY29" fmla="*/ 894610 h 2237474"/>
              <a:gd name="connsiteX30" fmla="*/ 9683005 w 12192000"/>
              <a:gd name="connsiteY30" fmla="*/ 894128 h 2237474"/>
              <a:gd name="connsiteX31" fmla="*/ 9594438 w 12192000"/>
              <a:gd name="connsiteY31" fmla="*/ 919051 h 2237474"/>
              <a:gd name="connsiteX32" fmla="*/ 9577033 w 12192000"/>
              <a:gd name="connsiteY32" fmla="*/ 922857 h 2237474"/>
              <a:gd name="connsiteX33" fmla="*/ 9544189 w 12192000"/>
              <a:gd name="connsiteY33" fmla="*/ 938966 h 2237474"/>
              <a:gd name="connsiteX34" fmla="*/ 9534048 w 12192000"/>
              <a:gd name="connsiteY34" fmla="*/ 940158 h 2237474"/>
              <a:gd name="connsiteX35" fmla="*/ 9500499 w 12192000"/>
              <a:gd name="connsiteY35" fmla="*/ 954680 h 2237474"/>
              <a:gd name="connsiteX36" fmla="*/ 9428195 w 12192000"/>
              <a:gd name="connsiteY36" fmla="*/ 986225 h 2237474"/>
              <a:gd name="connsiteX37" fmla="*/ 9410017 w 12192000"/>
              <a:gd name="connsiteY37" fmla="*/ 993931 h 2237474"/>
              <a:gd name="connsiteX38" fmla="*/ 9392919 w 12192000"/>
              <a:gd name="connsiteY38" fmla="*/ 994656 h 2237474"/>
              <a:gd name="connsiteX39" fmla="*/ 9301293 w 12192000"/>
              <a:gd name="connsiteY39" fmla="*/ 1011593 h 2237474"/>
              <a:gd name="connsiteX40" fmla="*/ 9278619 w 12192000"/>
              <a:gd name="connsiteY40" fmla="*/ 1011878 h 2237474"/>
              <a:gd name="connsiteX41" fmla="*/ 9268019 w 12192000"/>
              <a:gd name="connsiteY41" fmla="*/ 1007442 h 2237474"/>
              <a:gd name="connsiteX42" fmla="*/ 9234662 w 12192000"/>
              <a:gd name="connsiteY42" fmla="*/ 1023056 h 2237474"/>
              <a:gd name="connsiteX43" fmla="*/ 9181033 w 12192000"/>
              <a:gd name="connsiteY43" fmla="*/ 1037921 h 2237474"/>
              <a:gd name="connsiteX44" fmla="*/ 9155969 w 12192000"/>
              <a:gd name="connsiteY44" fmla="*/ 1046804 h 2237474"/>
              <a:gd name="connsiteX45" fmla="*/ 9133985 w 12192000"/>
              <a:gd name="connsiteY45" fmla="*/ 1046450 h 2237474"/>
              <a:gd name="connsiteX46" fmla="*/ 9012987 w 12192000"/>
              <a:gd name="connsiteY46" fmla="*/ 1061986 h 2237474"/>
              <a:gd name="connsiteX47" fmla="*/ 8968445 w 12192000"/>
              <a:gd name="connsiteY47" fmla="*/ 1052169 h 2237474"/>
              <a:gd name="connsiteX48" fmla="*/ 8958984 w 12192000"/>
              <a:gd name="connsiteY48" fmla="*/ 1057212 h 2237474"/>
              <a:gd name="connsiteX49" fmla="*/ 8886001 w 12192000"/>
              <a:gd name="connsiteY49" fmla="*/ 1067468 h 2237474"/>
              <a:gd name="connsiteX50" fmla="*/ 8838610 w 12192000"/>
              <a:gd name="connsiteY50" fmla="*/ 1075091 h 2237474"/>
              <a:gd name="connsiteX51" fmla="*/ 8750383 w 12192000"/>
              <a:gd name="connsiteY51" fmla="*/ 1097387 h 2237474"/>
              <a:gd name="connsiteX52" fmla="*/ 8697365 w 12192000"/>
              <a:gd name="connsiteY52" fmla="*/ 1105869 h 2237474"/>
              <a:gd name="connsiteX53" fmla="*/ 8665605 w 12192000"/>
              <a:gd name="connsiteY53" fmla="*/ 1110791 h 2237474"/>
              <a:gd name="connsiteX54" fmla="*/ 8584946 w 12192000"/>
              <a:gd name="connsiteY54" fmla="*/ 1135226 h 2237474"/>
              <a:gd name="connsiteX55" fmla="*/ 8460755 w 12192000"/>
              <a:gd name="connsiteY55" fmla="*/ 1203427 h 2237474"/>
              <a:gd name="connsiteX56" fmla="*/ 8419755 w 12192000"/>
              <a:gd name="connsiteY56" fmla="*/ 1216260 h 2237474"/>
              <a:gd name="connsiteX57" fmla="*/ 8411626 w 12192000"/>
              <a:gd name="connsiteY57" fmla="*/ 1214397 h 2237474"/>
              <a:gd name="connsiteX58" fmla="*/ 8363469 w 12192000"/>
              <a:gd name="connsiteY58" fmla="*/ 1246658 h 2237474"/>
              <a:gd name="connsiteX59" fmla="*/ 8275497 w 12192000"/>
              <a:gd name="connsiteY59" fmla="*/ 1264396 h 2237474"/>
              <a:gd name="connsiteX60" fmla="*/ 8206287 w 12192000"/>
              <a:gd name="connsiteY60" fmla="*/ 1273060 h 2237474"/>
              <a:gd name="connsiteX61" fmla="*/ 8168705 w 12192000"/>
              <a:gd name="connsiteY61" fmla="*/ 1279956 h 2237474"/>
              <a:gd name="connsiteX62" fmla="*/ 8139997 w 12192000"/>
              <a:gd name="connsiteY62" fmla="*/ 1282713 h 2237474"/>
              <a:gd name="connsiteX63" fmla="*/ 8074238 w 12192000"/>
              <a:gd name="connsiteY63" fmla="*/ 1301895 h 2237474"/>
              <a:gd name="connsiteX64" fmla="*/ 7968292 w 12192000"/>
              <a:gd name="connsiteY64" fmla="*/ 1338779 h 2237474"/>
              <a:gd name="connsiteX65" fmla="*/ 7945122 w 12192000"/>
              <a:gd name="connsiteY65" fmla="*/ 1345477 h 2237474"/>
              <a:gd name="connsiteX66" fmla="*/ 7902328 w 12192000"/>
              <a:gd name="connsiteY66" fmla="*/ 1345865 h 2237474"/>
              <a:gd name="connsiteX67" fmla="*/ 7898322 w 12192000"/>
              <a:gd name="connsiteY67" fmla="*/ 1345689 h 2237474"/>
              <a:gd name="connsiteX68" fmla="*/ 7875879 w 12192000"/>
              <a:gd name="connsiteY68" fmla="*/ 1345646 h 2237474"/>
              <a:gd name="connsiteX69" fmla="*/ 7840612 w 12192000"/>
              <a:gd name="connsiteY69" fmla="*/ 1369373 h 2237474"/>
              <a:gd name="connsiteX70" fmla="*/ 7786819 w 12192000"/>
              <a:gd name="connsiteY70" fmla="*/ 1378970 h 2237474"/>
              <a:gd name="connsiteX71" fmla="*/ 7548172 w 12192000"/>
              <a:gd name="connsiteY71" fmla="*/ 1417460 h 2237474"/>
              <a:gd name="connsiteX72" fmla="*/ 7483437 w 12192000"/>
              <a:gd name="connsiteY72" fmla="*/ 1478152 h 2237474"/>
              <a:gd name="connsiteX73" fmla="*/ 7377870 w 12192000"/>
              <a:gd name="connsiteY73" fmla="*/ 1523319 h 2237474"/>
              <a:gd name="connsiteX74" fmla="*/ 7230737 w 12192000"/>
              <a:gd name="connsiteY74" fmla="*/ 1562633 h 2237474"/>
              <a:gd name="connsiteX75" fmla="*/ 7224458 w 12192000"/>
              <a:gd name="connsiteY75" fmla="*/ 1573008 h 2237474"/>
              <a:gd name="connsiteX76" fmla="*/ 7213486 w 12192000"/>
              <a:gd name="connsiteY76" fmla="*/ 1580987 h 2237474"/>
              <a:gd name="connsiteX77" fmla="*/ 7183121 w 12192000"/>
              <a:gd name="connsiteY77" fmla="*/ 1595162 h 2237474"/>
              <a:gd name="connsiteX78" fmla="*/ 7164601 w 12192000"/>
              <a:gd name="connsiteY78" fmla="*/ 1606490 h 2237474"/>
              <a:gd name="connsiteX79" fmla="*/ 7114651 w 12192000"/>
              <a:gd name="connsiteY79" fmla="*/ 1620959 h 2237474"/>
              <a:gd name="connsiteX80" fmla="*/ 7092727 w 12192000"/>
              <a:gd name="connsiteY80" fmla="*/ 1623628 h 2237474"/>
              <a:gd name="connsiteX81" fmla="*/ 7031309 w 12192000"/>
              <a:gd name="connsiteY81" fmla="*/ 1619451 h 2237474"/>
              <a:gd name="connsiteX82" fmla="*/ 6999084 w 12192000"/>
              <a:gd name="connsiteY82" fmla="*/ 1634317 h 2237474"/>
              <a:gd name="connsiteX83" fmla="*/ 6992107 w 12192000"/>
              <a:gd name="connsiteY83" fmla="*/ 1636860 h 2237474"/>
              <a:gd name="connsiteX84" fmla="*/ 6991765 w 12192000"/>
              <a:gd name="connsiteY84" fmla="*/ 1636725 h 2237474"/>
              <a:gd name="connsiteX85" fmla="*/ 6900177 w 12192000"/>
              <a:gd name="connsiteY85" fmla="*/ 1636016 h 2237474"/>
              <a:gd name="connsiteX86" fmla="*/ 6795372 w 12192000"/>
              <a:gd name="connsiteY86" fmla="*/ 1644845 h 2237474"/>
              <a:gd name="connsiteX87" fmla="*/ 6692251 w 12192000"/>
              <a:gd name="connsiteY87" fmla="*/ 1656357 h 2237474"/>
              <a:gd name="connsiteX88" fmla="*/ 6655235 w 12192000"/>
              <a:gd name="connsiteY88" fmla="*/ 1661869 h 2237474"/>
              <a:gd name="connsiteX89" fmla="*/ 6587857 w 12192000"/>
              <a:gd name="connsiteY89" fmla="*/ 1665769 h 2237474"/>
              <a:gd name="connsiteX90" fmla="*/ 6554894 w 12192000"/>
              <a:gd name="connsiteY90" fmla="*/ 1664428 h 2237474"/>
              <a:gd name="connsiteX91" fmla="*/ 6516595 w 12192000"/>
              <a:gd name="connsiteY91" fmla="*/ 1667475 h 2237474"/>
              <a:gd name="connsiteX92" fmla="*/ 6508541 w 12192000"/>
              <a:gd name="connsiteY92" fmla="*/ 1668757 h 2237474"/>
              <a:gd name="connsiteX93" fmla="*/ 6471012 w 12192000"/>
              <a:gd name="connsiteY93" fmla="*/ 1678604 h 2237474"/>
              <a:gd name="connsiteX94" fmla="*/ 6415265 w 12192000"/>
              <a:gd name="connsiteY94" fmla="*/ 1665317 h 2237474"/>
              <a:gd name="connsiteX95" fmla="*/ 6364035 w 12192000"/>
              <a:gd name="connsiteY95" fmla="*/ 1667683 h 2237474"/>
              <a:gd name="connsiteX96" fmla="*/ 6280959 w 12192000"/>
              <a:gd name="connsiteY96" fmla="*/ 1689329 h 2237474"/>
              <a:gd name="connsiteX97" fmla="*/ 6243319 w 12192000"/>
              <a:gd name="connsiteY97" fmla="*/ 1695560 h 2237474"/>
              <a:gd name="connsiteX98" fmla="*/ 6098321 w 12192000"/>
              <a:gd name="connsiteY98" fmla="*/ 1721646 h 2237474"/>
              <a:gd name="connsiteX99" fmla="*/ 5880652 w 12192000"/>
              <a:gd name="connsiteY99" fmla="*/ 1779643 h 2237474"/>
              <a:gd name="connsiteX100" fmla="*/ 5785959 w 12192000"/>
              <a:gd name="connsiteY100" fmla="*/ 1775307 h 2237474"/>
              <a:gd name="connsiteX101" fmla="*/ 5643534 w 12192000"/>
              <a:gd name="connsiteY101" fmla="*/ 1802919 h 2237474"/>
              <a:gd name="connsiteX102" fmla="*/ 5518799 w 12192000"/>
              <a:gd name="connsiteY102" fmla="*/ 1818312 h 2237474"/>
              <a:gd name="connsiteX103" fmla="*/ 5505014 w 12192000"/>
              <a:gd name="connsiteY103" fmla="*/ 1819259 h 2237474"/>
              <a:gd name="connsiteX104" fmla="*/ 5453307 w 12192000"/>
              <a:gd name="connsiteY104" fmla="*/ 1815450 h 2237474"/>
              <a:gd name="connsiteX105" fmla="*/ 5364192 w 12192000"/>
              <a:gd name="connsiteY105" fmla="*/ 1826074 h 2237474"/>
              <a:gd name="connsiteX106" fmla="*/ 5350380 w 12192000"/>
              <a:gd name="connsiteY106" fmla="*/ 1830891 h 2237474"/>
              <a:gd name="connsiteX107" fmla="*/ 5259633 w 12192000"/>
              <a:gd name="connsiteY107" fmla="*/ 1837160 h 2237474"/>
              <a:gd name="connsiteX108" fmla="*/ 5197513 w 12192000"/>
              <a:gd name="connsiteY108" fmla="*/ 1844718 h 2237474"/>
              <a:gd name="connsiteX109" fmla="*/ 5184170 w 12192000"/>
              <a:gd name="connsiteY109" fmla="*/ 1849402 h 2237474"/>
              <a:gd name="connsiteX110" fmla="*/ 5168852 w 12192000"/>
              <a:gd name="connsiteY110" fmla="*/ 1844846 h 2237474"/>
              <a:gd name="connsiteX111" fmla="*/ 5164370 w 12192000"/>
              <a:gd name="connsiteY111" fmla="*/ 1840597 h 2237474"/>
              <a:gd name="connsiteX112" fmla="*/ 5114927 w 12192000"/>
              <a:gd name="connsiteY112" fmla="*/ 1847827 h 2237474"/>
              <a:gd name="connsiteX113" fmla="*/ 5108970 w 12192000"/>
              <a:gd name="connsiteY113" fmla="*/ 1847935 h 2237474"/>
              <a:gd name="connsiteX114" fmla="*/ 5067961 w 12192000"/>
              <a:gd name="connsiteY114" fmla="*/ 1845917 h 2237474"/>
              <a:gd name="connsiteX115" fmla="*/ 5007075 w 12192000"/>
              <a:gd name="connsiteY115" fmla="*/ 1838626 h 2237474"/>
              <a:gd name="connsiteX116" fmla="*/ 4944087 w 12192000"/>
              <a:gd name="connsiteY116" fmla="*/ 1823332 h 2237474"/>
              <a:gd name="connsiteX117" fmla="*/ 4907662 w 12192000"/>
              <a:gd name="connsiteY117" fmla="*/ 1816900 h 2237474"/>
              <a:gd name="connsiteX118" fmla="*/ 4882386 w 12192000"/>
              <a:gd name="connsiteY118" fmla="*/ 1809844 h 2237474"/>
              <a:gd name="connsiteX119" fmla="*/ 4811440 w 12192000"/>
              <a:gd name="connsiteY119" fmla="*/ 1804655 h 2237474"/>
              <a:gd name="connsiteX120" fmla="*/ 4691075 w 12192000"/>
              <a:gd name="connsiteY120" fmla="*/ 1801389 h 2237474"/>
              <a:gd name="connsiteX121" fmla="*/ 4611738 w 12192000"/>
              <a:gd name="connsiteY121" fmla="*/ 1776964 h 2237474"/>
              <a:gd name="connsiteX122" fmla="*/ 4560070 w 12192000"/>
              <a:gd name="connsiteY122" fmla="*/ 1785640 h 2237474"/>
              <a:gd name="connsiteX123" fmla="*/ 4536503 w 12192000"/>
              <a:gd name="connsiteY123" fmla="*/ 1785334 h 2237474"/>
              <a:gd name="connsiteX124" fmla="*/ 4513724 w 12192000"/>
              <a:gd name="connsiteY124" fmla="*/ 1791996 h 2237474"/>
              <a:gd name="connsiteX125" fmla="*/ 4459810 w 12192000"/>
              <a:gd name="connsiteY125" fmla="*/ 1797886 h 2237474"/>
              <a:gd name="connsiteX126" fmla="*/ 4379064 w 12192000"/>
              <a:gd name="connsiteY126" fmla="*/ 1817177 h 2237474"/>
              <a:gd name="connsiteX127" fmla="*/ 4319209 w 12192000"/>
              <a:gd name="connsiteY127" fmla="*/ 1834833 h 2237474"/>
              <a:gd name="connsiteX128" fmla="*/ 4290981 w 12192000"/>
              <a:gd name="connsiteY128" fmla="*/ 1839677 h 2237474"/>
              <a:gd name="connsiteX129" fmla="*/ 4285792 w 12192000"/>
              <a:gd name="connsiteY129" fmla="*/ 1836231 h 2237474"/>
              <a:gd name="connsiteX130" fmla="*/ 4238372 w 12192000"/>
              <a:gd name="connsiteY130" fmla="*/ 1851480 h 2237474"/>
              <a:gd name="connsiteX131" fmla="*/ 4232517 w 12192000"/>
              <a:gd name="connsiteY131" fmla="*/ 1852567 h 2237474"/>
              <a:gd name="connsiteX132" fmla="*/ 4191732 w 12192000"/>
              <a:gd name="connsiteY132" fmla="*/ 1857328 h 2237474"/>
              <a:gd name="connsiteX133" fmla="*/ 4065532 w 12192000"/>
              <a:gd name="connsiteY133" fmla="*/ 1855477 h 2237474"/>
              <a:gd name="connsiteX134" fmla="*/ 4028460 w 12192000"/>
              <a:gd name="connsiteY134" fmla="*/ 1855137 h 2237474"/>
              <a:gd name="connsiteX135" fmla="*/ 4002267 w 12192000"/>
              <a:gd name="connsiteY135" fmla="*/ 1852352 h 2237474"/>
              <a:gd name="connsiteX136" fmla="*/ 3931396 w 12192000"/>
              <a:gd name="connsiteY136" fmla="*/ 1858915 h 2237474"/>
              <a:gd name="connsiteX137" fmla="*/ 3812162 w 12192000"/>
              <a:gd name="connsiteY137" fmla="*/ 1875501 h 2237474"/>
              <a:gd name="connsiteX138" fmla="*/ 3729530 w 12192000"/>
              <a:gd name="connsiteY138" fmla="*/ 1864513 h 2237474"/>
              <a:gd name="connsiteX139" fmla="*/ 3680177 w 12192000"/>
              <a:gd name="connsiteY139" fmla="*/ 1881552 h 2237474"/>
              <a:gd name="connsiteX140" fmla="*/ 3567259 w 12192000"/>
              <a:gd name="connsiteY140" fmla="*/ 1893482 h 2237474"/>
              <a:gd name="connsiteX141" fmla="*/ 3405770 w 12192000"/>
              <a:gd name="connsiteY141" fmla="*/ 1904591 h 2237474"/>
              <a:gd name="connsiteX142" fmla="*/ 3280097 w 12192000"/>
              <a:gd name="connsiteY142" fmla="*/ 1919610 h 2237474"/>
              <a:gd name="connsiteX143" fmla="*/ 3123424 w 12192000"/>
              <a:gd name="connsiteY143" fmla="*/ 1952930 h 2237474"/>
              <a:gd name="connsiteX144" fmla="*/ 3009910 w 12192000"/>
              <a:gd name="connsiteY144" fmla="*/ 1957866 h 2237474"/>
              <a:gd name="connsiteX145" fmla="*/ 2995934 w 12192000"/>
              <a:gd name="connsiteY145" fmla="*/ 1967085 h 2237474"/>
              <a:gd name="connsiteX146" fmla="*/ 2980071 w 12192000"/>
              <a:gd name="connsiteY146" fmla="*/ 1972988 h 2237474"/>
              <a:gd name="connsiteX147" fmla="*/ 2978094 w 12192000"/>
              <a:gd name="connsiteY147" fmla="*/ 1972369 h 2237474"/>
              <a:gd name="connsiteX148" fmla="*/ 2942858 w 12192000"/>
              <a:gd name="connsiteY148" fmla="*/ 1981367 h 2237474"/>
              <a:gd name="connsiteX149" fmla="*/ 2875436 w 12192000"/>
              <a:gd name="connsiteY149" fmla="*/ 1996977 h 2237474"/>
              <a:gd name="connsiteX150" fmla="*/ 2874892 w 12192000"/>
              <a:gd name="connsiteY150" fmla="*/ 1996085 h 2237474"/>
              <a:gd name="connsiteX151" fmla="*/ 2864145 w 12192000"/>
              <a:gd name="connsiteY151" fmla="*/ 1994061 h 2237474"/>
              <a:gd name="connsiteX152" fmla="*/ 2843662 w 12192000"/>
              <a:gd name="connsiteY152" fmla="*/ 1992498 h 2237474"/>
              <a:gd name="connsiteX153" fmla="*/ 2796128 w 12192000"/>
              <a:gd name="connsiteY153" fmla="*/ 1976403 h 2237474"/>
              <a:gd name="connsiteX154" fmla="*/ 2756784 w 12192000"/>
              <a:gd name="connsiteY154" fmla="*/ 1985116 h 2237474"/>
              <a:gd name="connsiteX155" fmla="*/ 2748833 w 12192000"/>
              <a:gd name="connsiteY155" fmla="*/ 1986323 h 2237474"/>
              <a:gd name="connsiteX156" fmla="*/ 2748661 w 12192000"/>
              <a:gd name="connsiteY156" fmla="*/ 1986122 h 2237474"/>
              <a:gd name="connsiteX157" fmla="*/ 2740251 w 12192000"/>
              <a:gd name="connsiteY157" fmla="*/ 1986946 h 2237474"/>
              <a:gd name="connsiteX158" fmla="*/ 2718916 w 12192000"/>
              <a:gd name="connsiteY158" fmla="*/ 1990867 h 2237474"/>
              <a:gd name="connsiteX159" fmla="*/ 2713522 w 12192000"/>
              <a:gd name="connsiteY159" fmla="*/ 1990173 h 2237474"/>
              <a:gd name="connsiteX160" fmla="*/ 2680597 w 12192000"/>
              <a:gd name="connsiteY160" fmla="*/ 1984996 h 2237474"/>
              <a:gd name="connsiteX161" fmla="*/ 2578178 w 12192000"/>
              <a:gd name="connsiteY161" fmla="*/ 1990531 h 2237474"/>
              <a:gd name="connsiteX162" fmla="*/ 2476147 w 12192000"/>
              <a:gd name="connsiteY162" fmla="*/ 1998305 h 2237474"/>
              <a:gd name="connsiteX163" fmla="*/ 2373568 w 12192000"/>
              <a:gd name="connsiteY163" fmla="*/ 2003219 h 2237474"/>
              <a:gd name="connsiteX164" fmla="*/ 2321399 w 12192000"/>
              <a:gd name="connsiteY164" fmla="*/ 1989467 h 2237474"/>
              <a:gd name="connsiteX165" fmla="*/ 2315525 w 12192000"/>
              <a:gd name="connsiteY165" fmla="*/ 1989708 h 2237474"/>
              <a:gd name="connsiteX166" fmla="*/ 2300792 w 12192000"/>
              <a:gd name="connsiteY166" fmla="*/ 1994290 h 2237474"/>
              <a:gd name="connsiteX167" fmla="*/ 2295469 w 12192000"/>
              <a:gd name="connsiteY167" fmla="*/ 1996659 h 2237474"/>
              <a:gd name="connsiteX168" fmla="*/ 2287219 w 12192000"/>
              <a:gd name="connsiteY168" fmla="*/ 1998750 h 2237474"/>
              <a:gd name="connsiteX169" fmla="*/ 2286948 w 12192000"/>
              <a:gd name="connsiteY169" fmla="*/ 1998596 h 2237474"/>
              <a:gd name="connsiteX170" fmla="*/ 2243069 w 12192000"/>
              <a:gd name="connsiteY170" fmla="*/ 2015111 h 2237474"/>
              <a:gd name="connsiteX171" fmla="*/ 2186609 w 12192000"/>
              <a:gd name="connsiteY171" fmla="*/ 2008263 h 2237474"/>
              <a:gd name="connsiteX172" fmla="*/ 2164831 w 12192000"/>
              <a:gd name="connsiteY172" fmla="*/ 2010143 h 2237474"/>
              <a:gd name="connsiteX173" fmla="*/ 2152836 w 12192000"/>
              <a:gd name="connsiteY173" fmla="*/ 2010048 h 2237474"/>
              <a:gd name="connsiteX174" fmla="*/ 2117102 w 12192000"/>
              <a:gd name="connsiteY174" fmla="*/ 2023004 h 2237474"/>
              <a:gd name="connsiteX175" fmla="*/ 2111935 w 12192000"/>
              <a:gd name="connsiteY175" fmla="*/ 2023163 h 2237474"/>
              <a:gd name="connsiteX176" fmla="*/ 2089991 w 12192000"/>
              <a:gd name="connsiteY176" fmla="*/ 2034193 h 2237474"/>
              <a:gd name="connsiteX177" fmla="*/ 2058061 w 12192000"/>
              <a:gd name="connsiteY177" fmla="*/ 2047942 h 2237474"/>
              <a:gd name="connsiteX178" fmla="*/ 2055737 w 12192000"/>
              <a:gd name="connsiteY178" fmla="*/ 2047704 h 2237474"/>
              <a:gd name="connsiteX179" fmla="*/ 2042244 w 12192000"/>
              <a:gd name="connsiteY179" fmla="*/ 2055560 h 2237474"/>
              <a:gd name="connsiteX180" fmla="*/ 1976224 w 12192000"/>
              <a:gd name="connsiteY180" fmla="*/ 2074257 h 2237474"/>
              <a:gd name="connsiteX181" fmla="*/ 1877728 w 12192000"/>
              <a:gd name="connsiteY181" fmla="*/ 2101004 h 2237474"/>
              <a:gd name="connsiteX182" fmla="*/ 1759056 w 12192000"/>
              <a:gd name="connsiteY182" fmla="*/ 2125608 h 2237474"/>
              <a:gd name="connsiteX183" fmla="*/ 1637948 w 12192000"/>
              <a:gd name="connsiteY183" fmla="*/ 2172597 h 2237474"/>
              <a:gd name="connsiteX184" fmla="*/ 1434549 w 12192000"/>
              <a:gd name="connsiteY184" fmla="*/ 2234522 h 2237474"/>
              <a:gd name="connsiteX185" fmla="*/ 1398481 w 12192000"/>
              <a:gd name="connsiteY185" fmla="*/ 2237074 h 2237474"/>
              <a:gd name="connsiteX186" fmla="*/ 1398407 w 12192000"/>
              <a:gd name="connsiteY186" fmla="*/ 2237095 h 2237474"/>
              <a:gd name="connsiteX187" fmla="*/ 1370962 w 12192000"/>
              <a:gd name="connsiteY187" fmla="*/ 2237474 h 2237474"/>
              <a:gd name="connsiteX188" fmla="*/ 1356367 w 12192000"/>
              <a:gd name="connsiteY188" fmla="*/ 2235089 h 2237474"/>
              <a:gd name="connsiteX189" fmla="*/ 1324828 w 12192000"/>
              <a:gd name="connsiteY189" fmla="*/ 2231968 h 2237474"/>
              <a:gd name="connsiteX190" fmla="*/ 1297744 w 12192000"/>
              <a:gd name="connsiteY190" fmla="*/ 2235849 h 2237474"/>
              <a:gd name="connsiteX191" fmla="*/ 1286236 w 12192000"/>
              <a:gd name="connsiteY191" fmla="*/ 2233135 h 2237474"/>
              <a:gd name="connsiteX192" fmla="*/ 1283504 w 12192000"/>
              <a:gd name="connsiteY192" fmla="*/ 2233797 h 2237474"/>
              <a:gd name="connsiteX193" fmla="*/ 1279765 w 12192000"/>
              <a:gd name="connsiteY193" fmla="*/ 2229639 h 2237474"/>
              <a:gd name="connsiteX194" fmla="*/ 1195347 w 12192000"/>
              <a:gd name="connsiteY194" fmla="*/ 2212354 h 2237474"/>
              <a:gd name="connsiteX195" fmla="*/ 970251 w 12192000"/>
              <a:gd name="connsiteY195" fmla="*/ 2221029 h 2237474"/>
              <a:gd name="connsiteX196" fmla="*/ 812914 w 12192000"/>
              <a:gd name="connsiteY196" fmla="*/ 2202752 h 2237474"/>
              <a:gd name="connsiteX197" fmla="*/ 800195 w 12192000"/>
              <a:gd name="connsiteY197" fmla="*/ 2209407 h 2237474"/>
              <a:gd name="connsiteX198" fmla="*/ 784978 w 12192000"/>
              <a:gd name="connsiteY198" fmla="*/ 2212360 h 2237474"/>
              <a:gd name="connsiteX199" fmla="*/ 681987 w 12192000"/>
              <a:gd name="connsiteY199" fmla="*/ 2216757 h 2237474"/>
              <a:gd name="connsiteX200" fmla="*/ 669923 w 12192000"/>
              <a:gd name="connsiteY200" fmla="*/ 2211682 h 2237474"/>
              <a:gd name="connsiteX201" fmla="*/ 648680 w 12192000"/>
              <a:gd name="connsiteY201" fmla="*/ 2206229 h 2237474"/>
              <a:gd name="connsiteX202" fmla="*/ 597225 w 12192000"/>
              <a:gd name="connsiteY202" fmla="*/ 2180999 h 2237474"/>
              <a:gd name="connsiteX203" fmla="*/ 558449 w 12192000"/>
              <a:gd name="connsiteY203" fmla="*/ 2182346 h 2237474"/>
              <a:gd name="connsiteX204" fmla="*/ 550517 w 12192000"/>
              <a:gd name="connsiteY204" fmla="*/ 2182060 h 2237474"/>
              <a:gd name="connsiteX205" fmla="*/ 550309 w 12192000"/>
              <a:gd name="connsiteY205" fmla="*/ 2181825 h 2237474"/>
              <a:gd name="connsiteX206" fmla="*/ 541836 w 12192000"/>
              <a:gd name="connsiteY206" fmla="*/ 2181063 h 2237474"/>
              <a:gd name="connsiteX207" fmla="*/ 536057 w 12192000"/>
              <a:gd name="connsiteY207" fmla="*/ 2181537 h 2237474"/>
              <a:gd name="connsiteX208" fmla="*/ 520671 w 12192000"/>
              <a:gd name="connsiteY208" fmla="*/ 2180980 h 2237474"/>
              <a:gd name="connsiteX209" fmla="*/ 515024 w 12192000"/>
              <a:gd name="connsiteY209" fmla="*/ 2179258 h 2237474"/>
              <a:gd name="connsiteX210" fmla="*/ 512278 w 12192000"/>
              <a:gd name="connsiteY210" fmla="*/ 2176369 h 2237474"/>
              <a:gd name="connsiteX211" fmla="*/ 480419 w 12192000"/>
              <a:gd name="connsiteY211" fmla="*/ 2167807 h 2237474"/>
              <a:gd name="connsiteX212" fmla="*/ 413835 w 12192000"/>
              <a:gd name="connsiteY212" fmla="*/ 2156783 h 2237474"/>
              <a:gd name="connsiteX213" fmla="*/ 376513 w 12192000"/>
              <a:gd name="connsiteY213" fmla="*/ 2154014 h 2237474"/>
              <a:gd name="connsiteX214" fmla="*/ 273386 w 12192000"/>
              <a:gd name="connsiteY214" fmla="*/ 2142551 h 2237474"/>
              <a:gd name="connsiteX215" fmla="*/ 169207 w 12192000"/>
              <a:gd name="connsiteY215" fmla="*/ 2128100 h 2237474"/>
              <a:gd name="connsiteX216" fmla="*/ 93149 w 12192000"/>
              <a:gd name="connsiteY216" fmla="*/ 2105324 h 2237474"/>
              <a:gd name="connsiteX217" fmla="*/ 88109 w 12192000"/>
              <a:gd name="connsiteY217" fmla="*/ 2106704 h 2237474"/>
              <a:gd name="connsiteX218" fmla="*/ 80022 w 12192000"/>
              <a:gd name="connsiteY218" fmla="*/ 2107254 h 2237474"/>
              <a:gd name="connsiteX219" fmla="*/ 79717 w 12192000"/>
              <a:gd name="connsiteY219" fmla="*/ 2107046 h 2237474"/>
              <a:gd name="connsiteX220" fmla="*/ 72352 w 12192000"/>
              <a:gd name="connsiteY220" fmla="*/ 2107991 h 2237474"/>
              <a:gd name="connsiteX221" fmla="*/ 37645 w 12192000"/>
              <a:gd name="connsiteY221" fmla="*/ 2115401 h 2237474"/>
              <a:gd name="connsiteX222" fmla="*/ 4572 w 12192000"/>
              <a:gd name="connsiteY222" fmla="*/ 2111091 h 2237474"/>
              <a:gd name="connsiteX223" fmla="*/ 0 w 12192000"/>
              <a:gd name="connsiteY223" fmla="*/ 2110468 h 2237474"/>
              <a:gd name="connsiteX224" fmla="*/ 0 w 12192000"/>
              <a:gd name="connsiteY224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154948 w 12192000"/>
              <a:gd name="connsiteY4" fmla="*/ 762731 h 2237474"/>
              <a:gd name="connsiteX5" fmla="*/ 12047364 w 12192000"/>
              <a:gd name="connsiteY5" fmla="*/ 749662 h 2237474"/>
              <a:gd name="connsiteX6" fmla="*/ 11890686 w 12192000"/>
              <a:gd name="connsiteY6" fmla="*/ 732766 h 2237474"/>
              <a:gd name="connsiteX7" fmla="*/ 11782413 w 12192000"/>
              <a:gd name="connsiteY7" fmla="*/ 769868 h 2237474"/>
              <a:gd name="connsiteX8" fmla="*/ 11649954 w 12192000"/>
              <a:gd name="connsiteY8" fmla="*/ 749628 h 2237474"/>
              <a:gd name="connsiteX9" fmla="*/ 11560424 w 12192000"/>
              <a:gd name="connsiteY9" fmla="*/ 748017 h 2237474"/>
              <a:gd name="connsiteX10" fmla="*/ 11358455 w 12192000"/>
              <a:gd name="connsiteY10" fmla="*/ 747593 h 2237474"/>
              <a:gd name="connsiteX11" fmla="*/ 11165209 w 12192000"/>
              <a:gd name="connsiteY11" fmla="*/ 748852 h 2237474"/>
              <a:gd name="connsiteX12" fmla="*/ 11058755 w 12192000"/>
              <a:gd name="connsiteY12" fmla="*/ 749617 h 2237474"/>
              <a:gd name="connsiteX13" fmla="*/ 10884013 w 12192000"/>
              <a:gd name="connsiteY13" fmla="*/ 760728 h 2237474"/>
              <a:gd name="connsiteX14" fmla="*/ 10834688 w 12192000"/>
              <a:gd name="connsiteY14" fmla="*/ 757726 h 2237474"/>
              <a:gd name="connsiteX15" fmla="*/ 10805004 w 12192000"/>
              <a:gd name="connsiteY15" fmla="*/ 757573 h 2237474"/>
              <a:gd name="connsiteX16" fmla="*/ 10739478 w 12192000"/>
              <a:gd name="connsiteY16" fmla="*/ 776841 h 2237474"/>
              <a:gd name="connsiteX17" fmla="*/ 10458762 w 12192000"/>
              <a:gd name="connsiteY17" fmla="*/ 755400 h 2237474"/>
              <a:gd name="connsiteX18" fmla="*/ 10246919 w 12192000"/>
              <a:gd name="connsiteY18" fmla="*/ 769960 h 2237474"/>
              <a:gd name="connsiteX19" fmla="*/ 10167995 w 12192000"/>
              <a:gd name="connsiteY19" fmla="*/ 760843 h 2237474"/>
              <a:gd name="connsiteX20" fmla="*/ 9997044 w 12192000"/>
              <a:gd name="connsiteY20" fmla="*/ 780129 h 2237474"/>
              <a:gd name="connsiteX21" fmla="*/ 9943887 w 12192000"/>
              <a:gd name="connsiteY21" fmla="*/ 804141 h 2237474"/>
              <a:gd name="connsiteX22" fmla="*/ 9918248 w 12192000"/>
              <a:gd name="connsiteY22" fmla="*/ 816628 h 2237474"/>
              <a:gd name="connsiteX23" fmla="*/ 9836148 w 12192000"/>
              <a:gd name="connsiteY23" fmla="*/ 858312 h 2237474"/>
              <a:gd name="connsiteX24" fmla="*/ 9823800 w 12192000"/>
              <a:gd name="connsiteY24" fmla="*/ 866604 h 2237474"/>
              <a:gd name="connsiteX25" fmla="*/ 9794684 w 12192000"/>
              <a:gd name="connsiteY25" fmla="*/ 864509 h 2237474"/>
              <a:gd name="connsiteX26" fmla="*/ 9778288 w 12192000"/>
              <a:gd name="connsiteY26" fmla="*/ 854362 h 2237474"/>
              <a:gd name="connsiteX27" fmla="*/ 9773886 w 12192000"/>
              <a:gd name="connsiteY27" fmla="*/ 857543 h 2237474"/>
              <a:gd name="connsiteX28" fmla="*/ 9761459 w 12192000"/>
              <a:gd name="connsiteY28" fmla="*/ 862394 h 2237474"/>
              <a:gd name="connsiteX29" fmla="*/ 9705768 w 12192000"/>
              <a:gd name="connsiteY29" fmla="*/ 894610 h 2237474"/>
              <a:gd name="connsiteX30" fmla="*/ 9683005 w 12192000"/>
              <a:gd name="connsiteY30" fmla="*/ 894128 h 2237474"/>
              <a:gd name="connsiteX31" fmla="*/ 9594438 w 12192000"/>
              <a:gd name="connsiteY31" fmla="*/ 919051 h 2237474"/>
              <a:gd name="connsiteX32" fmla="*/ 9577033 w 12192000"/>
              <a:gd name="connsiteY32" fmla="*/ 922857 h 2237474"/>
              <a:gd name="connsiteX33" fmla="*/ 9544189 w 12192000"/>
              <a:gd name="connsiteY33" fmla="*/ 938966 h 2237474"/>
              <a:gd name="connsiteX34" fmla="*/ 9534048 w 12192000"/>
              <a:gd name="connsiteY34" fmla="*/ 940158 h 2237474"/>
              <a:gd name="connsiteX35" fmla="*/ 9500499 w 12192000"/>
              <a:gd name="connsiteY35" fmla="*/ 954680 h 2237474"/>
              <a:gd name="connsiteX36" fmla="*/ 9428195 w 12192000"/>
              <a:gd name="connsiteY36" fmla="*/ 986225 h 2237474"/>
              <a:gd name="connsiteX37" fmla="*/ 9410017 w 12192000"/>
              <a:gd name="connsiteY37" fmla="*/ 993931 h 2237474"/>
              <a:gd name="connsiteX38" fmla="*/ 9392919 w 12192000"/>
              <a:gd name="connsiteY38" fmla="*/ 994656 h 2237474"/>
              <a:gd name="connsiteX39" fmla="*/ 9301293 w 12192000"/>
              <a:gd name="connsiteY39" fmla="*/ 1011593 h 2237474"/>
              <a:gd name="connsiteX40" fmla="*/ 9278619 w 12192000"/>
              <a:gd name="connsiteY40" fmla="*/ 1011878 h 2237474"/>
              <a:gd name="connsiteX41" fmla="*/ 9268019 w 12192000"/>
              <a:gd name="connsiteY41" fmla="*/ 1007442 h 2237474"/>
              <a:gd name="connsiteX42" fmla="*/ 9234662 w 12192000"/>
              <a:gd name="connsiteY42" fmla="*/ 1023056 h 2237474"/>
              <a:gd name="connsiteX43" fmla="*/ 9181033 w 12192000"/>
              <a:gd name="connsiteY43" fmla="*/ 1037921 h 2237474"/>
              <a:gd name="connsiteX44" fmla="*/ 9155969 w 12192000"/>
              <a:gd name="connsiteY44" fmla="*/ 1046804 h 2237474"/>
              <a:gd name="connsiteX45" fmla="*/ 9133985 w 12192000"/>
              <a:gd name="connsiteY45" fmla="*/ 1046450 h 2237474"/>
              <a:gd name="connsiteX46" fmla="*/ 9012987 w 12192000"/>
              <a:gd name="connsiteY46" fmla="*/ 1061986 h 2237474"/>
              <a:gd name="connsiteX47" fmla="*/ 8968445 w 12192000"/>
              <a:gd name="connsiteY47" fmla="*/ 1052169 h 2237474"/>
              <a:gd name="connsiteX48" fmla="*/ 8958984 w 12192000"/>
              <a:gd name="connsiteY48" fmla="*/ 1057212 h 2237474"/>
              <a:gd name="connsiteX49" fmla="*/ 8886001 w 12192000"/>
              <a:gd name="connsiteY49" fmla="*/ 1067468 h 2237474"/>
              <a:gd name="connsiteX50" fmla="*/ 8838610 w 12192000"/>
              <a:gd name="connsiteY50" fmla="*/ 1075091 h 2237474"/>
              <a:gd name="connsiteX51" fmla="*/ 8750383 w 12192000"/>
              <a:gd name="connsiteY51" fmla="*/ 1097387 h 2237474"/>
              <a:gd name="connsiteX52" fmla="*/ 8697365 w 12192000"/>
              <a:gd name="connsiteY52" fmla="*/ 1105869 h 2237474"/>
              <a:gd name="connsiteX53" fmla="*/ 8665605 w 12192000"/>
              <a:gd name="connsiteY53" fmla="*/ 1110791 h 2237474"/>
              <a:gd name="connsiteX54" fmla="*/ 8584946 w 12192000"/>
              <a:gd name="connsiteY54" fmla="*/ 1135226 h 2237474"/>
              <a:gd name="connsiteX55" fmla="*/ 8460755 w 12192000"/>
              <a:gd name="connsiteY55" fmla="*/ 1203427 h 2237474"/>
              <a:gd name="connsiteX56" fmla="*/ 8419755 w 12192000"/>
              <a:gd name="connsiteY56" fmla="*/ 1216260 h 2237474"/>
              <a:gd name="connsiteX57" fmla="*/ 8411626 w 12192000"/>
              <a:gd name="connsiteY57" fmla="*/ 1214397 h 2237474"/>
              <a:gd name="connsiteX58" fmla="*/ 8363469 w 12192000"/>
              <a:gd name="connsiteY58" fmla="*/ 1246658 h 2237474"/>
              <a:gd name="connsiteX59" fmla="*/ 8275497 w 12192000"/>
              <a:gd name="connsiteY59" fmla="*/ 1264396 h 2237474"/>
              <a:gd name="connsiteX60" fmla="*/ 8206287 w 12192000"/>
              <a:gd name="connsiteY60" fmla="*/ 1273060 h 2237474"/>
              <a:gd name="connsiteX61" fmla="*/ 8168705 w 12192000"/>
              <a:gd name="connsiteY61" fmla="*/ 1279956 h 2237474"/>
              <a:gd name="connsiteX62" fmla="*/ 8139997 w 12192000"/>
              <a:gd name="connsiteY62" fmla="*/ 1282713 h 2237474"/>
              <a:gd name="connsiteX63" fmla="*/ 8074238 w 12192000"/>
              <a:gd name="connsiteY63" fmla="*/ 1301895 h 2237474"/>
              <a:gd name="connsiteX64" fmla="*/ 7968292 w 12192000"/>
              <a:gd name="connsiteY64" fmla="*/ 1338779 h 2237474"/>
              <a:gd name="connsiteX65" fmla="*/ 7945122 w 12192000"/>
              <a:gd name="connsiteY65" fmla="*/ 1345477 h 2237474"/>
              <a:gd name="connsiteX66" fmla="*/ 7902328 w 12192000"/>
              <a:gd name="connsiteY66" fmla="*/ 1345865 h 2237474"/>
              <a:gd name="connsiteX67" fmla="*/ 7898322 w 12192000"/>
              <a:gd name="connsiteY67" fmla="*/ 1345689 h 2237474"/>
              <a:gd name="connsiteX68" fmla="*/ 7875879 w 12192000"/>
              <a:gd name="connsiteY68" fmla="*/ 1345646 h 2237474"/>
              <a:gd name="connsiteX69" fmla="*/ 7840612 w 12192000"/>
              <a:gd name="connsiteY69" fmla="*/ 1369373 h 2237474"/>
              <a:gd name="connsiteX70" fmla="*/ 7786819 w 12192000"/>
              <a:gd name="connsiteY70" fmla="*/ 1378970 h 2237474"/>
              <a:gd name="connsiteX71" fmla="*/ 7548172 w 12192000"/>
              <a:gd name="connsiteY71" fmla="*/ 1417460 h 2237474"/>
              <a:gd name="connsiteX72" fmla="*/ 7483437 w 12192000"/>
              <a:gd name="connsiteY72" fmla="*/ 1478152 h 2237474"/>
              <a:gd name="connsiteX73" fmla="*/ 7377870 w 12192000"/>
              <a:gd name="connsiteY73" fmla="*/ 1523319 h 2237474"/>
              <a:gd name="connsiteX74" fmla="*/ 7230737 w 12192000"/>
              <a:gd name="connsiteY74" fmla="*/ 1562633 h 2237474"/>
              <a:gd name="connsiteX75" fmla="*/ 7224458 w 12192000"/>
              <a:gd name="connsiteY75" fmla="*/ 1573008 h 2237474"/>
              <a:gd name="connsiteX76" fmla="*/ 7213486 w 12192000"/>
              <a:gd name="connsiteY76" fmla="*/ 1580987 h 2237474"/>
              <a:gd name="connsiteX77" fmla="*/ 7183121 w 12192000"/>
              <a:gd name="connsiteY77" fmla="*/ 1595162 h 2237474"/>
              <a:gd name="connsiteX78" fmla="*/ 7164601 w 12192000"/>
              <a:gd name="connsiteY78" fmla="*/ 1606490 h 2237474"/>
              <a:gd name="connsiteX79" fmla="*/ 7114651 w 12192000"/>
              <a:gd name="connsiteY79" fmla="*/ 1620959 h 2237474"/>
              <a:gd name="connsiteX80" fmla="*/ 7092727 w 12192000"/>
              <a:gd name="connsiteY80" fmla="*/ 1623628 h 2237474"/>
              <a:gd name="connsiteX81" fmla="*/ 7031309 w 12192000"/>
              <a:gd name="connsiteY81" fmla="*/ 1619451 h 2237474"/>
              <a:gd name="connsiteX82" fmla="*/ 6999084 w 12192000"/>
              <a:gd name="connsiteY82" fmla="*/ 1634317 h 2237474"/>
              <a:gd name="connsiteX83" fmla="*/ 6992107 w 12192000"/>
              <a:gd name="connsiteY83" fmla="*/ 1636860 h 2237474"/>
              <a:gd name="connsiteX84" fmla="*/ 6991765 w 12192000"/>
              <a:gd name="connsiteY84" fmla="*/ 1636725 h 2237474"/>
              <a:gd name="connsiteX85" fmla="*/ 6900177 w 12192000"/>
              <a:gd name="connsiteY85" fmla="*/ 1636016 h 2237474"/>
              <a:gd name="connsiteX86" fmla="*/ 6795372 w 12192000"/>
              <a:gd name="connsiteY86" fmla="*/ 1644845 h 2237474"/>
              <a:gd name="connsiteX87" fmla="*/ 6692251 w 12192000"/>
              <a:gd name="connsiteY87" fmla="*/ 1656357 h 2237474"/>
              <a:gd name="connsiteX88" fmla="*/ 6655235 w 12192000"/>
              <a:gd name="connsiteY88" fmla="*/ 1661869 h 2237474"/>
              <a:gd name="connsiteX89" fmla="*/ 6587857 w 12192000"/>
              <a:gd name="connsiteY89" fmla="*/ 1665769 h 2237474"/>
              <a:gd name="connsiteX90" fmla="*/ 6554894 w 12192000"/>
              <a:gd name="connsiteY90" fmla="*/ 1664428 h 2237474"/>
              <a:gd name="connsiteX91" fmla="*/ 6516595 w 12192000"/>
              <a:gd name="connsiteY91" fmla="*/ 1667475 h 2237474"/>
              <a:gd name="connsiteX92" fmla="*/ 6508541 w 12192000"/>
              <a:gd name="connsiteY92" fmla="*/ 1668757 h 2237474"/>
              <a:gd name="connsiteX93" fmla="*/ 6471012 w 12192000"/>
              <a:gd name="connsiteY93" fmla="*/ 1678604 h 2237474"/>
              <a:gd name="connsiteX94" fmla="*/ 6415265 w 12192000"/>
              <a:gd name="connsiteY94" fmla="*/ 1665317 h 2237474"/>
              <a:gd name="connsiteX95" fmla="*/ 6364035 w 12192000"/>
              <a:gd name="connsiteY95" fmla="*/ 1667683 h 2237474"/>
              <a:gd name="connsiteX96" fmla="*/ 6280959 w 12192000"/>
              <a:gd name="connsiteY96" fmla="*/ 1689329 h 2237474"/>
              <a:gd name="connsiteX97" fmla="*/ 6243319 w 12192000"/>
              <a:gd name="connsiteY97" fmla="*/ 1695560 h 2237474"/>
              <a:gd name="connsiteX98" fmla="*/ 6098321 w 12192000"/>
              <a:gd name="connsiteY98" fmla="*/ 1721646 h 2237474"/>
              <a:gd name="connsiteX99" fmla="*/ 5880652 w 12192000"/>
              <a:gd name="connsiteY99" fmla="*/ 1779643 h 2237474"/>
              <a:gd name="connsiteX100" fmla="*/ 5785959 w 12192000"/>
              <a:gd name="connsiteY100" fmla="*/ 1775307 h 2237474"/>
              <a:gd name="connsiteX101" fmla="*/ 5643534 w 12192000"/>
              <a:gd name="connsiteY101" fmla="*/ 1802919 h 2237474"/>
              <a:gd name="connsiteX102" fmla="*/ 5518799 w 12192000"/>
              <a:gd name="connsiteY102" fmla="*/ 1818312 h 2237474"/>
              <a:gd name="connsiteX103" fmla="*/ 5505014 w 12192000"/>
              <a:gd name="connsiteY103" fmla="*/ 1819259 h 2237474"/>
              <a:gd name="connsiteX104" fmla="*/ 5453307 w 12192000"/>
              <a:gd name="connsiteY104" fmla="*/ 1815450 h 2237474"/>
              <a:gd name="connsiteX105" fmla="*/ 5364192 w 12192000"/>
              <a:gd name="connsiteY105" fmla="*/ 1826074 h 2237474"/>
              <a:gd name="connsiteX106" fmla="*/ 5350380 w 12192000"/>
              <a:gd name="connsiteY106" fmla="*/ 1830891 h 2237474"/>
              <a:gd name="connsiteX107" fmla="*/ 5259633 w 12192000"/>
              <a:gd name="connsiteY107" fmla="*/ 1837160 h 2237474"/>
              <a:gd name="connsiteX108" fmla="*/ 5197513 w 12192000"/>
              <a:gd name="connsiteY108" fmla="*/ 1844718 h 2237474"/>
              <a:gd name="connsiteX109" fmla="*/ 5184170 w 12192000"/>
              <a:gd name="connsiteY109" fmla="*/ 1849402 h 2237474"/>
              <a:gd name="connsiteX110" fmla="*/ 5168852 w 12192000"/>
              <a:gd name="connsiteY110" fmla="*/ 1844846 h 2237474"/>
              <a:gd name="connsiteX111" fmla="*/ 5114927 w 12192000"/>
              <a:gd name="connsiteY111" fmla="*/ 1847827 h 2237474"/>
              <a:gd name="connsiteX112" fmla="*/ 5108970 w 12192000"/>
              <a:gd name="connsiteY112" fmla="*/ 1847935 h 2237474"/>
              <a:gd name="connsiteX113" fmla="*/ 5067961 w 12192000"/>
              <a:gd name="connsiteY113" fmla="*/ 1845917 h 2237474"/>
              <a:gd name="connsiteX114" fmla="*/ 5007075 w 12192000"/>
              <a:gd name="connsiteY114" fmla="*/ 1838626 h 2237474"/>
              <a:gd name="connsiteX115" fmla="*/ 4944087 w 12192000"/>
              <a:gd name="connsiteY115" fmla="*/ 1823332 h 2237474"/>
              <a:gd name="connsiteX116" fmla="*/ 4907662 w 12192000"/>
              <a:gd name="connsiteY116" fmla="*/ 1816900 h 2237474"/>
              <a:gd name="connsiteX117" fmla="*/ 4882386 w 12192000"/>
              <a:gd name="connsiteY117" fmla="*/ 1809844 h 2237474"/>
              <a:gd name="connsiteX118" fmla="*/ 4811440 w 12192000"/>
              <a:gd name="connsiteY118" fmla="*/ 1804655 h 2237474"/>
              <a:gd name="connsiteX119" fmla="*/ 4691075 w 12192000"/>
              <a:gd name="connsiteY119" fmla="*/ 1801389 h 2237474"/>
              <a:gd name="connsiteX120" fmla="*/ 4611738 w 12192000"/>
              <a:gd name="connsiteY120" fmla="*/ 1776964 h 2237474"/>
              <a:gd name="connsiteX121" fmla="*/ 4560070 w 12192000"/>
              <a:gd name="connsiteY121" fmla="*/ 1785640 h 2237474"/>
              <a:gd name="connsiteX122" fmla="*/ 4536503 w 12192000"/>
              <a:gd name="connsiteY122" fmla="*/ 1785334 h 2237474"/>
              <a:gd name="connsiteX123" fmla="*/ 4513724 w 12192000"/>
              <a:gd name="connsiteY123" fmla="*/ 1791996 h 2237474"/>
              <a:gd name="connsiteX124" fmla="*/ 4459810 w 12192000"/>
              <a:gd name="connsiteY124" fmla="*/ 1797886 h 2237474"/>
              <a:gd name="connsiteX125" fmla="*/ 4379064 w 12192000"/>
              <a:gd name="connsiteY125" fmla="*/ 1817177 h 2237474"/>
              <a:gd name="connsiteX126" fmla="*/ 4319209 w 12192000"/>
              <a:gd name="connsiteY126" fmla="*/ 1834833 h 2237474"/>
              <a:gd name="connsiteX127" fmla="*/ 4290981 w 12192000"/>
              <a:gd name="connsiteY127" fmla="*/ 1839677 h 2237474"/>
              <a:gd name="connsiteX128" fmla="*/ 4285792 w 12192000"/>
              <a:gd name="connsiteY128" fmla="*/ 1836231 h 2237474"/>
              <a:gd name="connsiteX129" fmla="*/ 4238372 w 12192000"/>
              <a:gd name="connsiteY129" fmla="*/ 1851480 h 2237474"/>
              <a:gd name="connsiteX130" fmla="*/ 4232517 w 12192000"/>
              <a:gd name="connsiteY130" fmla="*/ 1852567 h 2237474"/>
              <a:gd name="connsiteX131" fmla="*/ 4191732 w 12192000"/>
              <a:gd name="connsiteY131" fmla="*/ 1857328 h 2237474"/>
              <a:gd name="connsiteX132" fmla="*/ 4065532 w 12192000"/>
              <a:gd name="connsiteY132" fmla="*/ 1855477 h 2237474"/>
              <a:gd name="connsiteX133" fmla="*/ 4028460 w 12192000"/>
              <a:gd name="connsiteY133" fmla="*/ 1855137 h 2237474"/>
              <a:gd name="connsiteX134" fmla="*/ 4002267 w 12192000"/>
              <a:gd name="connsiteY134" fmla="*/ 1852352 h 2237474"/>
              <a:gd name="connsiteX135" fmla="*/ 3931396 w 12192000"/>
              <a:gd name="connsiteY135" fmla="*/ 1858915 h 2237474"/>
              <a:gd name="connsiteX136" fmla="*/ 3812162 w 12192000"/>
              <a:gd name="connsiteY136" fmla="*/ 1875501 h 2237474"/>
              <a:gd name="connsiteX137" fmla="*/ 3729530 w 12192000"/>
              <a:gd name="connsiteY137" fmla="*/ 1864513 h 2237474"/>
              <a:gd name="connsiteX138" fmla="*/ 3680177 w 12192000"/>
              <a:gd name="connsiteY138" fmla="*/ 1881552 h 2237474"/>
              <a:gd name="connsiteX139" fmla="*/ 3567259 w 12192000"/>
              <a:gd name="connsiteY139" fmla="*/ 1893482 h 2237474"/>
              <a:gd name="connsiteX140" fmla="*/ 3405770 w 12192000"/>
              <a:gd name="connsiteY140" fmla="*/ 1904591 h 2237474"/>
              <a:gd name="connsiteX141" fmla="*/ 3280097 w 12192000"/>
              <a:gd name="connsiteY141" fmla="*/ 1919610 h 2237474"/>
              <a:gd name="connsiteX142" fmla="*/ 3123424 w 12192000"/>
              <a:gd name="connsiteY142" fmla="*/ 1952930 h 2237474"/>
              <a:gd name="connsiteX143" fmla="*/ 3009910 w 12192000"/>
              <a:gd name="connsiteY143" fmla="*/ 1957866 h 2237474"/>
              <a:gd name="connsiteX144" fmla="*/ 2995934 w 12192000"/>
              <a:gd name="connsiteY144" fmla="*/ 1967085 h 2237474"/>
              <a:gd name="connsiteX145" fmla="*/ 2980071 w 12192000"/>
              <a:gd name="connsiteY145" fmla="*/ 1972988 h 2237474"/>
              <a:gd name="connsiteX146" fmla="*/ 2978094 w 12192000"/>
              <a:gd name="connsiteY146" fmla="*/ 1972369 h 2237474"/>
              <a:gd name="connsiteX147" fmla="*/ 2942858 w 12192000"/>
              <a:gd name="connsiteY147" fmla="*/ 1981367 h 2237474"/>
              <a:gd name="connsiteX148" fmla="*/ 2875436 w 12192000"/>
              <a:gd name="connsiteY148" fmla="*/ 1996977 h 2237474"/>
              <a:gd name="connsiteX149" fmla="*/ 2874892 w 12192000"/>
              <a:gd name="connsiteY149" fmla="*/ 1996085 h 2237474"/>
              <a:gd name="connsiteX150" fmla="*/ 2864145 w 12192000"/>
              <a:gd name="connsiteY150" fmla="*/ 1994061 h 2237474"/>
              <a:gd name="connsiteX151" fmla="*/ 2843662 w 12192000"/>
              <a:gd name="connsiteY151" fmla="*/ 1992498 h 2237474"/>
              <a:gd name="connsiteX152" fmla="*/ 2796128 w 12192000"/>
              <a:gd name="connsiteY152" fmla="*/ 1976403 h 2237474"/>
              <a:gd name="connsiteX153" fmla="*/ 2756784 w 12192000"/>
              <a:gd name="connsiteY153" fmla="*/ 1985116 h 2237474"/>
              <a:gd name="connsiteX154" fmla="*/ 2748833 w 12192000"/>
              <a:gd name="connsiteY154" fmla="*/ 1986323 h 2237474"/>
              <a:gd name="connsiteX155" fmla="*/ 2748661 w 12192000"/>
              <a:gd name="connsiteY155" fmla="*/ 1986122 h 2237474"/>
              <a:gd name="connsiteX156" fmla="*/ 2740251 w 12192000"/>
              <a:gd name="connsiteY156" fmla="*/ 1986946 h 2237474"/>
              <a:gd name="connsiteX157" fmla="*/ 2718916 w 12192000"/>
              <a:gd name="connsiteY157" fmla="*/ 1990867 h 2237474"/>
              <a:gd name="connsiteX158" fmla="*/ 2713522 w 12192000"/>
              <a:gd name="connsiteY158" fmla="*/ 1990173 h 2237474"/>
              <a:gd name="connsiteX159" fmla="*/ 2680597 w 12192000"/>
              <a:gd name="connsiteY159" fmla="*/ 1984996 h 2237474"/>
              <a:gd name="connsiteX160" fmla="*/ 2578178 w 12192000"/>
              <a:gd name="connsiteY160" fmla="*/ 1990531 h 2237474"/>
              <a:gd name="connsiteX161" fmla="*/ 2476147 w 12192000"/>
              <a:gd name="connsiteY161" fmla="*/ 1998305 h 2237474"/>
              <a:gd name="connsiteX162" fmla="*/ 2373568 w 12192000"/>
              <a:gd name="connsiteY162" fmla="*/ 2003219 h 2237474"/>
              <a:gd name="connsiteX163" fmla="*/ 2321399 w 12192000"/>
              <a:gd name="connsiteY163" fmla="*/ 1989467 h 2237474"/>
              <a:gd name="connsiteX164" fmla="*/ 2315525 w 12192000"/>
              <a:gd name="connsiteY164" fmla="*/ 1989708 h 2237474"/>
              <a:gd name="connsiteX165" fmla="*/ 2300792 w 12192000"/>
              <a:gd name="connsiteY165" fmla="*/ 1994290 h 2237474"/>
              <a:gd name="connsiteX166" fmla="*/ 2295469 w 12192000"/>
              <a:gd name="connsiteY166" fmla="*/ 1996659 h 2237474"/>
              <a:gd name="connsiteX167" fmla="*/ 2287219 w 12192000"/>
              <a:gd name="connsiteY167" fmla="*/ 1998750 h 2237474"/>
              <a:gd name="connsiteX168" fmla="*/ 2286948 w 12192000"/>
              <a:gd name="connsiteY168" fmla="*/ 1998596 h 2237474"/>
              <a:gd name="connsiteX169" fmla="*/ 2243069 w 12192000"/>
              <a:gd name="connsiteY169" fmla="*/ 2015111 h 2237474"/>
              <a:gd name="connsiteX170" fmla="*/ 2186609 w 12192000"/>
              <a:gd name="connsiteY170" fmla="*/ 2008263 h 2237474"/>
              <a:gd name="connsiteX171" fmla="*/ 2164831 w 12192000"/>
              <a:gd name="connsiteY171" fmla="*/ 2010143 h 2237474"/>
              <a:gd name="connsiteX172" fmla="*/ 2152836 w 12192000"/>
              <a:gd name="connsiteY172" fmla="*/ 2010048 h 2237474"/>
              <a:gd name="connsiteX173" fmla="*/ 2117102 w 12192000"/>
              <a:gd name="connsiteY173" fmla="*/ 2023004 h 2237474"/>
              <a:gd name="connsiteX174" fmla="*/ 2111935 w 12192000"/>
              <a:gd name="connsiteY174" fmla="*/ 2023163 h 2237474"/>
              <a:gd name="connsiteX175" fmla="*/ 2089991 w 12192000"/>
              <a:gd name="connsiteY175" fmla="*/ 2034193 h 2237474"/>
              <a:gd name="connsiteX176" fmla="*/ 2058061 w 12192000"/>
              <a:gd name="connsiteY176" fmla="*/ 2047942 h 2237474"/>
              <a:gd name="connsiteX177" fmla="*/ 2055737 w 12192000"/>
              <a:gd name="connsiteY177" fmla="*/ 2047704 h 2237474"/>
              <a:gd name="connsiteX178" fmla="*/ 2042244 w 12192000"/>
              <a:gd name="connsiteY178" fmla="*/ 2055560 h 2237474"/>
              <a:gd name="connsiteX179" fmla="*/ 1976224 w 12192000"/>
              <a:gd name="connsiteY179" fmla="*/ 2074257 h 2237474"/>
              <a:gd name="connsiteX180" fmla="*/ 1877728 w 12192000"/>
              <a:gd name="connsiteY180" fmla="*/ 2101004 h 2237474"/>
              <a:gd name="connsiteX181" fmla="*/ 1759056 w 12192000"/>
              <a:gd name="connsiteY181" fmla="*/ 2125608 h 2237474"/>
              <a:gd name="connsiteX182" fmla="*/ 1637948 w 12192000"/>
              <a:gd name="connsiteY182" fmla="*/ 2172597 h 2237474"/>
              <a:gd name="connsiteX183" fmla="*/ 1434549 w 12192000"/>
              <a:gd name="connsiteY183" fmla="*/ 2234522 h 2237474"/>
              <a:gd name="connsiteX184" fmla="*/ 1398481 w 12192000"/>
              <a:gd name="connsiteY184" fmla="*/ 2237074 h 2237474"/>
              <a:gd name="connsiteX185" fmla="*/ 1398407 w 12192000"/>
              <a:gd name="connsiteY185" fmla="*/ 2237095 h 2237474"/>
              <a:gd name="connsiteX186" fmla="*/ 1370962 w 12192000"/>
              <a:gd name="connsiteY186" fmla="*/ 2237474 h 2237474"/>
              <a:gd name="connsiteX187" fmla="*/ 1356367 w 12192000"/>
              <a:gd name="connsiteY187" fmla="*/ 2235089 h 2237474"/>
              <a:gd name="connsiteX188" fmla="*/ 1324828 w 12192000"/>
              <a:gd name="connsiteY188" fmla="*/ 2231968 h 2237474"/>
              <a:gd name="connsiteX189" fmla="*/ 1297744 w 12192000"/>
              <a:gd name="connsiteY189" fmla="*/ 2235849 h 2237474"/>
              <a:gd name="connsiteX190" fmla="*/ 1286236 w 12192000"/>
              <a:gd name="connsiteY190" fmla="*/ 2233135 h 2237474"/>
              <a:gd name="connsiteX191" fmla="*/ 1283504 w 12192000"/>
              <a:gd name="connsiteY191" fmla="*/ 2233797 h 2237474"/>
              <a:gd name="connsiteX192" fmla="*/ 1279765 w 12192000"/>
              <a:gd name="connsiteY192" fmla="*/ 2229639 h 2237474"/>
              <a:gd name="connsiteX193" fmla="*/ 1195347 w 12192000"/>
              <a:gd name="connsiteY193" fmla="*/ 2212354 h 2237474"/>
              <a:gd name="connsiteX194" fmla="*/ 970251 w 12192000"/>
              <a:gd name="connsiteY194" fmla="*/ 2221029 h 2237474"/>
              <a:gd name="connsiteX195" fmla="*/ 812914 w 12192000"/>
              <a:gd name="connsiteY195" fmla="*/ 2202752 h 2237474"/>
              <a:gd name="connsiteX196" fmla="*/ 800195 w 12192000"/>
              <a:gd name="connsiteY196" fmla="*/ 2209407 h 2237474"/>
              <a:gd name="connsiteX197" fmla="*/ 784978 w 12192000"/>
              <a:gd name="connsiteY197" fmla="*/ 2212360 h 2237474"/>
              <a:gd name="connsiteX198" fmla="*/ 681987 w 12192000"/>
              <a:gd name="connsiteY198" fmla="*/ 2216757 h 2237474"/>
              <a:gd name="connsiteX199" fmla="*/ 669923 w 12192000"/>
              <a:gd name="connsiteY199" fmla="*/ 2211682 h 2237474"/>
              <a:gd name="connsiteX200" fmla="*/ 648680 w 12192000"/>
              <a:gd name="connsiteY200" fmla="*/ 2206229 h 2237474"/>
              <a:gd name="connsiteX201" fmla="*/ 597225 w 12192000"/>
              <a:gd name="connsiteY201" fmla="*/ 2180999 h 2237474"/>
              <a:gd name="connsiteX202" fmla="*/ 558449 w 12192000"/>
              <a:gd name="connsiteY202" fmla="*/ 2182346 h 2237474"/>
              <a:gd name="connsiteX203" fmla="*/ 550517 w 12192000"/>
              <a:gd name="connsiteY203" fmla="*/ 2182060 h 2237474"/>
              <a:gd name="connsiteX204" fmla="*/ 550309 w 12192000"/>
              <a:gd name="connsiteY204" fmla="*/ 2181825 h 2237474"/>
              <a:gd name="connsiteX205" fmla="*/ 541836 w 12192000"/>
              <a:gd name="connsiteY205" fmla="*/ 2181063 h 2237474"/>
              <a:gd name="connsiteX206" fmla="*/ 536057 w 12192000"/>
              <a:gd name="connsiteY206" fmla="*/ 2181537 h 2237474"/>
              <a:gd name="connsiteX207" fmla="*/ 520671 w 12192000"/>
              <a:gd name="connsiteY207" fmla="*/ 2180980 h 2237474"/>
              <a:gd name="connsiteX208" fmla="*/ 515024 w 12192000"/>
              <a:gd name="connsiteY208" fmla="*/ 2179258 h 2237474"/>
              <a:gd name="connsiteX209" fmla="*/ 512278 w 12192000"/>
              <a:gd name="connsiteY209" fmla="*/ 2176369 h 2237474"/>
              <a:gd name="connsiteX210" fmla="*/ 480419 w 12192000"/>
              <a:gd name="connsiteY210" fmla="*/ 2167807 h 2237474"/>
              <a:gd name="connsiteX211" fmla="*/ 413835 w 12192000"/>
              <a:gd name="connsiteY211" fmla="*/ 2156783 h 2237474"/>
              <a:gd name="connsiteX212" fmla="*/ 376513 w 12192000"/>
              <a:gd name="connsiteY212" fmla="*/ 2154014 h 2237474"/>
              <a:gd name="connsiteX213" fmla="*/ 273386 w 12192000"/>
              <a:gd name="connsiteY213" fmla="*/ 2142551 h 2237474"/>
              <a:gd name="connsiteX214" fmla="*/ 169207 w 12192000"/>
              <a:gd name="connsiteY214" fmla="*/ 2128100 h 2237474"/>
              <a:gd name="connsiteX215" fmla="*/ 93149 w 12192000"/>
              <a:gd name="connsiteY215" fmla="*/ 2105324 h 2237474"/>
              <a:gd name="connsiteX216" fmla="*/ 88109 w 12192000"/>
              <a:gd name="connsiteY216" fmla="*/ 2106704 h 2237474"/>
              <a:gd name="connsiteX217" fmla="*/ 80022 w 12192000"/>
              <a:gd name="connsiteY217" fmla="*/ 2107254 h 2237474"/>
              <a:gd name="connsiteX218" fmla="*/ 79717 w 12192000"/>
              <a:gd name="connsiteY218" fmla="*/ 2107046 h 2237474"/>
              <a:gd name="connsiteX219" fmla="*/ 72352 w 12192000"/>
              <a:gd name="connsiteY219" fmla="*/ 2107991 h 2237474"/>
              <a:gd name="connsiteX220" fmla="*/ 37645 w 12192000"/>
              <a:gd name="connsiteY220" fmla="*/ 2115401 h 2237474"/>
              <a:gd name="connsiteX221" fmla="*/ 4572 w 12192000"/>
              <a:gd name="connsiteY221" fmla="*/ 2111091 h 2237474"/>
              <a:gd name="connsiteX222" fmla="*/ 0 w 12192000"/>
              <a:gd name="connsiteY222" fmla="*/ 2110468 h 2237474"/>
              <a:gd name="connsiteX223" fmla="*/ 0 w 12192000"/>
              <a:gd name="connsiteY223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154948 w 12192000"/>
              <a:gd name="connsiteY4" fmla="*/ 762731 h 2237474"/>
              <a:gd name="connsiteX5" fmla="*/ 12047364 w 12192000"/>
              <a:gd name="connsiteY5" fmla="*/ 749662 h 2237474"/>
              <a:gd name="connsiteX6" fmla="*/ 11890686 w 12192000"/>
              <a:gd name="connsiteY6" fmla="*/ 732766 h 2237474"/>
              <a:gd name="connsiteX7" fmla="*/ 11782413 w 12192000"/>
              <a:gd name="connsiteY7" fmla="*/ 769868 h 2237474"/>
              <a:gd name="connsiteX8" fmla="*/ 11649954 w 12192000"/>
              <a:gd name="connsiteY8" fmla="*/ 749628 h 2237474"/>
              <a:gd name="connsiteX9" fmla="*/ 11560424 w 12192000"/>
              <a:gd name="connsiteY9" fmla="*/ 748017 h 2237474"/>
              <a:gd name="connsiteX10" fmla="*/ 11358455 w 12192000"/>
              <a:gd name="connsiteY10" fmla="*/ 747593 h 2237474"/>
              <a:gd name="connsiteX11" fmla="*/ 11165209 w 12192000"/>
              <a:gd name="connsiteY11" fmla="*/ 748852 h 2237474"/>
              <a:gd name="connsiteX12" fmla="*/ 11058755 w 12192000"/>
              <a:gd name="connsiteY12" fmla="*/ 749617 h 2237474"/>
              <a:gd name="connsiteX13" fmla="*/ 10884013 w 12192000"/>
              <a:gd name="connsiteY13" fmla="*/ 760728 h 2237474"/>
              <a:gd name="connsiteX14" fmla="*/ 10834688 w 12192000"/>
              <a:gd name="connsiteY14" fmla="*/ 757726 h 2237474"/>
              <a:gd name="connsiteX15" fmla="*/ 10805004 w 12192000"/>
              <a:gd name="connsiteY15" fmla="*/ 757573 h 2237474"/>
              <a:gd name="connsiteX16" fmla="*/ 10739478 w 12192000"/>
              <a:gd name="connsiteY16" fmla="*/ 776841 h 2237474"/>
              <a:gd name="connsiteX17" fmla="*/ 10458762 w 12192000"/>
              <a:gd name="connsiteY17" fmla="*/ 755400 h 2237474"/>
              <a:gd name="connsiteX18" fmla="*/ 10246919 w 12192000"/>
              <a:gd name="connsiteY18" fmla="*/ 769960 h 2237474"/>
              <a:gd name="connsiteX19" fmla="*/ 10167995 w 12192000"/>
              <a:gd name="connsiteY19" fmla="*/ 760843 h 2237474"/>
              <a:gd name="connsiteX20" fmla="*/ 9997044 w 12192000"/>
              <a:gd name="connsiteY20" fmla="*/ 780129 h 2237474"/>
              <a:gd name="connsiteX21" fmla="*/ 9943887 w 12192000"/>
              <a:gd name="connsiteY21" fmla="*/ 804141 h 2237474"/>
              <a:gd name="connsiteX22" fmla="*/ 9918248 w 12192000"/>
              <a:gd name="connsiteY22" fmla="*/ 816628 h 2237474"/>
              <a:gd name="connsiteX23" fmla="*/ 9836148 w 12192000"/>
              <a:gd name="connsiteY23" fmla="*/ 858312 h 2237474"/>
              <a:gd name="connsiteX24" fmla="*/ 9823800 w 12192000"/>
              <a:gd name="connsiteY24" fmla="*/ 866604 h 2237474"/>
              <a:gd name="connsiteX25" fmla="*/ 9794684 w 12192000"/>
              <a:gd name="connsiteY25" fmla="*/ 864509 h 2237474"/>
              <a:gd name="connsiteX26" fmla="*/ 9778288 w 12192000"/>
              <a:gd name="connsiteY26" fmla="*/ 854362 h 2237474"/>
              <a:gd name="connsiteX27" fmla="*/ 9773886 w 12192000"/>
              <a:gd name="connsiteY27" fmla="*/ 857543 h 2237474"/>
              <a:gd name="connsiteX28" fmla="*/ 9761459 w 12192000"/>
              <a:gd name="connsiteY28" fmla="*/ 862394 h 2237474"/>
              <a:gd name="connsiteX29" fmla="*/ 9705768 w 12192000"/>
              <a:gd name="connsiteY29" fmla="*/ 894610 h 2237474"/>
              <a:gd name="connsiteX30" fmla="*/ 9683005 w 12192000"/>
              <a:gd name="connsiteY30" fmla="*/ 894128 h 2237474"/>
              <a:gd name="connsiteX31" fmla="*/ 9594438 w 12192000"/>
              <a:gd name="connsiteY31" fmla="*/ 919051 h 2237474"/>
              <a:gd name="connsiteX32" fmla="*/ 9577033 w 12192000"/>
              <a:gd name="connsiteY32" fmla="*/ 922857 h 2237474"/>
              <a:gd name="connsiteX33" fmla="*/ 9544189 w 12192000"/>
              <a:gd name="connsiteY33" fmla="*/ 938966 h 2237474"/>
              <a:gd name="connsiteX34" fmla="*/ 9534048 w 12192000"/>
              <a:gd name="connsiteY34" fmla="*/ 940158 h 2237474"/>
              <a:gd name="connsiteX35" fmla="*/ 9500499 w 12192000"/>
              <a:gd name="connsiteY35" fmla="*/ 954680 h 2237474"/>
              <a:gd name="connsiteX36" fmla="*/ 9428195 w 12192000"/>
              <a:gd name="connsiteY36" fmla="*/ 986225 h 2237474"/>
              <a:gd name="connsiteX37" fmla="*/ 9410017 w 12192000"/>
              <a:gd name="connsiteY37" fmla="*/ 993931 h 2237474"/>
              <a:gd name="connsiteX38" fmla="*/ 9392919 w 12192000"/>
              <a:gd name="connsiteY38" fmla="*/ 994656 h 2237474"/>
              <a:gd name="connsiteX39" fmla="*/ 9301293 w 12192000"/>
              <a:gd name="connsiteY39" fmla="*/ 1011593 h 2237474"/>
              <a:gd name="connsiteX40" fmla="*/ 9278619 w 12192000"/>
              <a:gd name="connsiteY40" fmla="*/ 1011878 h 2237474"/>
              <a:gd name="connsiteX41" fmla="*/ 9268019 w 12192000"/>
              <a:gd name="connsiteY41" fmla="*/ 1007442 h 2237474"/>
              <a:gd name="connsiteX42" fmla="*/ 9234662 w 12192000"/>
              <a:gd name="connsiteY42" fmla="*/ 1023056 h 2237474"/>
              <a:gd name="connsiteX43" fmla="*/ 9181033 w 12192000"/>
              <a:gd name="connsiteY43" fmla="*/ 1037921 h 2237474"/>
              <a:gd name="connsiteX44" fmla="*/ 9155969 w 12192000"/>
              <a:gd name="connsiteY44" fmla="*/ 1046804 h 2237474"/>
              <a:gd name="connsiteX45" fmla="*/ 9133985 w 12192000"/>
              <a:gd name="connsiteY45" fmla="*/ 1046450 h 2237474"/>
              <a:gd name="connsiteX46" fmla="*/ 9012987 w 12192000"/>
              <a:gd name="connsiteY46" fmla="*/ 1061986 h 2237474"/>
              <a:gd name="connsiteX47" fmla="*/ 8968445 w 12192000"/>
              <a:gd name="connsiteY47" fmla="*/ 1052169 h 2237474"/>
              <a:gd name="connsiteX48" fmla="*/ 8958984 w 12192000"/>
              <a:gd name="connsiteY48" fmla="*/ 1057212 h 2237474"/>
              <a:gd name="connsiteX49" fmla="*/ 8886001 w 12192000"/>
              <a:gd name="connsiteY49" fmla="*/ 1067468 h 2237474"/>
              <a:gd name="connsiteX50" fmla="*/ 8838610 w 12192000"/>
              <a:gd name="connsiteY50" fmla="*/ 1075091 h 2237474"/>
              <a:gd name="connsiteX51" fmla="*/ 8750383 w 12192000"/>
              <a:gd name="connsiteY51" fmla="*/ 1097387 h 2237474"/>
              <a:gd name="connsiteX52" fmla="*/ 8697365 w 12192000"/>
              <a:gd name="connsiteY52" fmla="*/ 1105869 h 2237474"/>
              <a:gd name="connsiteX53" fmla="*/ 8665605 w 12192000"/>
              <a:gd name="connsiteY53" fmla="*/ 1110791 h 2237474"/>
              <a:gd name="connsiteX54" fmla="*/ 8584946 w 12192000"/>
              <a:gd name="connsiteY54" fmla="*/ 1135226 h 2237474"/>
              <a:gd name="connsiteX55" fmla="*/ 8460755 w 12192000"/>
              <a:gd name="connsiteY55" fmla="*/ 1203427 h 2237474"/>
              <a:gd name="connsiteX56" fmla="*/ 8419755 w 12192000"/>
              <a:gd name="connsiteY56" fmla="*/ 1216260 h 2237474"/>
              <a:gd name="connsiteX57" fmla="*/ 8411626 w 12192000"/>
              <a:gd name="connsiteY57" fmla="*/ 1214397 h 2237474"/>
              <a:gd name="connsiteX58" fmla="*/ 8363469 w 12192000"/>
              <a:gd name="connsiteY58" fmla="*/ 1246658 h 2237474"/>
              <a:gd name="connsiteX59" fmla="*/ 8275497 w 12192000"/>
              <a:gd name="connsiteY59" fmla="*/ 1264396 h 2237474"/>
              <a:gd name="connsiteX60" fmla="*/ 8206287 w 12192000"/>
              <a:gd name="connsiteY60" fmla="*/ 1273060 h 2237474"/>
              <a:gd name="connsiteX61" fmla="*/ 8168705 w 12192000"/>
              <a:gd name="connsiteY61" fmla="*/ 1279956 h 2237474"/>
              <a:gd name="connsiteX62" fmla="*/ 8139997 w 12192000"/>
              <a:gd name="connsiteY62" fmla="*/ 1282713 h 2237474"/>
              <a:gd name="connsiteX63" fmla="*/ 8074238 w 12192000"/>
              <a:gd name="connsiteY63" fmla="*/ 1301895 h 2237474"/>
              <a:gd name="connsiteX64" fmla="*/ 7968292 w 12192000"/>
              <a:gd name="connsiteY64" fmla="*/ 1338779 h 2237474"/>
              <a:gd name="connsiteX65" fmla="*/ 7945122 w 12192000"/>
              <a:gd name="connsiteY65" fmla="*/ 1345477 h 2237474"/>
              <a:gd name="connsiteX66" fmla="*/ 7902328 w 12192000"/>
              <a:gd name="connsiteY66" fmla="*/ 1345865 h 2237474"/>
              <a:gd name="connsiteX67" fmla="*/ 7898322 w 12192000"/>
              <a:gd name="connsiteY67" fmla="*/ 1345689 h 2237474"/>
              <a:gd name="connsiteX68" fmla="*/ 7875879 w 12192000"/>
              <a:gd name="connsiteY68" fmla="*/ 1345646 h 2237474"/>
              <a:gd name="connsiteX69" fmla="*/ 7840612 w 12192000"/>
              <a:gd name="connsiteY69" fmla="*/ 1369373 h 2237474"/>
              <a:gd name="connsiteX70" fmla="*/ 7786819 w 12192000"/>
              <a:gd name="connsiteY70" fmla="*/ 1378970 h 2237474"/>
              <a:gd name="connsiteX71" fmla="*/ 7548172 w 12192000"/>
              <a:gd name="connsiteY71" fmla="*/ 1417460 h 2237474"/>
              <a:gd name="connsiteX72" fmla="*/ 7483437 w 12192000"/>
              <a:gd name="connsiteY72" fmla="*/ 1478152 h 2237474"/>
              <a:gd name="connsiteX73" fmla="*/ 7377870 w 12192000"/>
              <a:gd name="connsiteY73" fmla="*/ 1523319 h 2237474"/>
              <a:gd name="connsiteX74" fmla="*/ 7230737 w 12192000"/>
              <a:gd name="connsiteY74" fmla="*/ 1562633 h 2237474"/>
              <a:gd name="connsiteX75" fmla="*/ 7224458 w 12192000"/>
              <a:gd name="connsiteY75" fmla="*/ 1573008 h 2237474"/>
              <a:gd name="connsiteX76" fmla="*/ 7213486 w 12192000"/>
              <a:gd name="connsiteY76" fmla="*/ 1580987 h 2237474"/>
              <a:gd name="connsiteX77" fmla="*/ 7183121 w 12192000"/>
              <a:gd name="connsiteY77" fmla="*/ 1595162 h 2237474"/>
              <a:gd name="connsiteX78" fmla="*/ 7164601 w 12192000"/>
              <a:gd name="connsiteY78" fmla="*/ 1606490 h 2237474"/>
              <a:gd name="connsiteX79" fmla="*/ 7114651 w 12192000"/>
              <a:gd name="connsiteY79" fmla="*/ 1620959 h 2237474"/>
              <a:gd name="connsiteX80" fmla="*/ 7092727 w 12192000"/>
              <a:gd name="connsiteY80" fmla="*/ 1623628 h 2237474"/>
              <a:gd name="connsiteX81" fmla="*/ 7031309 w 12192000"/>
              <a:gd name="connsiteY81" fmla="*/ 1619451 h 2237474"/>
              <a:gd name="connsiteX82" fmla="*/ 6999084 w 12192000"/>
              <a:gd name="connsiteY82" fmla="*/ 1634317 h 2237474"/>
              <a:gd name="connsiteX83" fmla="*/ 6992107 w 12192000"/>
              <a:gd name="connsiteY83" fmla="*/ 1636860 h 2237474"/>
              <a:gd name="connsiteX84" fmla="*/ 6991765 w 12192000"/>
              <a:gd name="connsiteY84" fmla="*/ 1636725 h 2237474"/>
              <a:gd name="connsiteX85" fmla="*/ 6900177 w 12192000"/>
              <a:gd name="connsiteY85" fmla="*/ 1636016 h 2237474"/>
              <a:gd name="connsiteX86" fmla="*/ 6795372 w 12192000"/>
              <a:gd name="connsiteY86" fmla="*/ 1644845 h 2237474"/>
              <a:gd name="connsiteX87" fmla="*/ 6692251 w 12192000"/>
              <a:gd name="connsiteY87" fmla="*/ 1656357 h 2237474"/>
              <a:gd name="connsiteX88" fmla="*/ 6655235 w 12192000"/>
              <a:gd name="connsiteY88" fmla="*/ 1661869 h 2237474"/>
              <a:gd name="connsiteX89" fmla="*/ 6587857 w 12192000"/>
              <a:gd name="connsiteY89" fmla="*/ 1665769 h 2237474"/>
              <a:gd name="connsiteX90" fmla="*/ 6554894 w 12192000"/>
              <a:gd name="connsiteY90" fmla="*/ 1664428 h 2237474"/>
              <a:gd name="connsiteX91" fmla="*/ 6516595 w 12192000"/>
              <a:gd name="connsiteY91" fmla="*/ 1667475 h 2237474"/>
              <a:gd name="connsiteX92" fmla="*/ 6508541 w 12192000"/>
              <a:gd name="connsiteY92" fmla="*/ 1668757 h 2237474"/>
              <a:gd name="connsiteX93" fmla="*/ 6471012 w 12192000"/>
              <a:gd name="connsiteY93" fmla="*/ 1678604 h 2237474"/>
              <a:gd name="connsiteX94" fmla="*/ 6415265 w 12192000"/>
              <a:gd name="connsiteY94" fmla="*/ 1665317 h 2237474"/>
              <a:gd name="connsiteX95" fmla="*/ 6364035 w 12192000"/>
              <a:gd name="connsiteY95" fmla="*/ 1667683 h 2237474"/>
              <a:gd name="connsiteX96" fmla="*/ 6280959 w 12192000"/>
              <a:gd name="connsiteY96" fmla="*/ 1689329 h 2237474"/>
              <a:gd name="connsiteX97" fmla="*/ 6243319 w 12192000"/>
              <a:gd name="connsiteY97" fmla="*/ 1695560 h 2237474"/>
              <a:gd name="connsiteX98" fmla="*/ 6098321 w 12192000"/>
              <a:gd name="connsiteY98" fmla="*/ 1721646 h 2237474"/>
              <a:gd name="connsiteX99" fmla="*/ 5880652 w 12192000"/>
              <a:gd name="connsiteY99" fmla="*/ 1779643 h 2237474"/>
              <a:gd name="connsiteX100" fmla="*/ 5785959 w 12192000"/>
              <a:gd name="connsiteY100" fmla="*/ 1775307 h 2237474"/>
              <a:gd name="connsiteX101" fmla="*/ 5643534 w 12192000"/>
              <a:gd name="connsiteY101" fmla="*/ 1802919 h 2237474"/>
              <a:gd name="connsiteX102" fmla="*/ 5518799 w 12192000"/>
              <a:gd name="connsiteY102" fmla="*/ 1818312 h 2237474"/>
              <a:gd name="connsiteX103" fmla="*/ 5505014 w 12192000"/>
              <a:gd name="connsiteY103" fmla="*/ 1819259 h 2237474"/>
              <a:gd name="connsiteX104" fmla="*/ 5453307 w 12192000"/>
              <a:gd name="connsiteY104" fmla="*/ 1815450 h 2237474"/>
              <a:gd name="connsiteX105" fmla="*/ 5364192 w 12192000"/>
              <a:gd name="connsiteY105" fmla="*/ 1826074 h 2237474"/>
              <a:gd name="connsiteX106" fmla="*/ 5350380 w 12192000"/>
              <a:gd name="connsiteY106" fmla="*/ 1830891 h 2237474"/>
              <a:gd name="connsiteX107" fmla="*/ 5259633 w 12192000"/>
              <a:gd name="connsiteY107" fmla="*/ 1837160 h 2237474"/>
              <a:gd name="connsiteX108" fmla="*/ 5197513 w 12192000"/>
              <a:gd name="connsiteY108" fmla="*/ 1844718 h 2237474"/>
              <a:gd name="connsiteX109" fmla="*/ 5168852 w 12192000"/>
              <a:gd name="connsiteY109" fmla="*/ 1844846 h 2237474"/>
              <a:gd name="connsiteX110" fmla="*/ 5114927 w 12192000"/>
              <a:gd name="connsiteY110" fmla="*/ 1847827 h 2237474"/>
              <a:gd name="connsiteX111" fmla="*/ 5108970 w 12192000"/>
              <a:gd name="connsiteY111" fmla="*/ 1847935 h 2237474"/>
              <a:gd name="connsiteX112" fmla="*/ 5067961 w 12192000"/>
              <a:gd name="connsiteY112" fmla="*/ 1845917 h 2237474"/>
              <a:gd name="connsiteX113" fmla="*/ 5007075 w 12192000"/>
              <a:gd name="connsiteY113" fmla="*/ 1838626 h 2237474"/>
              <a:gd name="connsiteX114" fmla="*/ 4944087 w 12192000"/>
              <a:gd name="connsiteY114" fmla="*/ 1823332 h 2237474"/>
              <a:gd name="connsiteX115" fmla="*/ 4907662 w 12192000"/>
              <a:gd name="connsiteY115" fmla="*/ 1816900 h 2237474"/>
              <a:gd name="connsiteX116" fmla="*/ 4882386 w 12192000"/>
              <a:gd name="connsiteY116" fmla="*/ 1809844 h 2237474"/>
              <a:gd name="connsiteX117" fmla="*/ 4811440 w 12192000"/>
              <a:gd name="connsiteY117" fmla="*/ 1804655 h 2237474"/>
              <a:gd name="connsiteX118" fmla="*/ 4691075 w 12192000"/>
              <a:gd name="connsiteY118" fmla="*/ 1801389 h 2237474"/>
              <a:gd name="connsiteX119" fmla="*/ 4611738 w 12192000"/>
              <a:gd name="connsiteY119" fmla="*/ 1776964 h 2237474"/>
              <a:gd name="connsiteX120" fmla="*/ 4560070 w 12192000"/>
              <a:gd name="connsiteY120" fmla="*/ 1785640 h 2237474"/>
              <a:gd name="connsiteX121" fmla="*/ 4536503 w 12192000"/>
              <a:gd name="connsiteY121" fmla="*/ 1785334 h 2237474"/>
              <a:gd name="connsiteX122" fmla="*/ 4513724 w 12192000"/>
              <a:gd name="connsiteY122" fmla="*/ 1791996 h 2237474"/>
              <a:gd name="connsiteX123" fmla="*/ 4459810 w 12192000"/>
              <a:gd name="connsiteY123" fmla="*/ 1797886 h 2237474"/>
              <a:gd name="connsiteX124" fmla="*/ 4379064 w 12192000"/>
              <a:gd name="connsiteY124" fmla="*/ 1817177 h 2237474"/>
              <a:gd name="connsiteX125" fmla="*/ 4319209 w 12192000"/>
              <a:gd name="connsiteY125" fmla="*/ 1834833 h 2237474"/>
              <a:gd name="connsiteX126" fmla="*/ 4290981 w 12192000"/>
              <a:gd name="connsiteY126" fmla="*/ 1839677 h 2237474"/>
              <a:gd name="connsiteX127" fmla="*/ 4285792 w 12192000"/>
              <a:gd name="connsiteY127" fmla="*/ 1836231 h 2237474"/>
              <a:gd name="connsiteX128" fmla="*/ 4238372 w 12192000"/>
              <a:gd name="connsiteY128" fmla="*/ 1851480 h 2237474"/>
              <a:gd name="connsiteX129" fmla="*/ 4232517 w 12192000"/>
              <a:gd name="connsiteY129" fmla="*/ 1852567 h 2237474"/>
              <a:gd name="connsiteX130" fmla="*/ 4191732 w 12192000"/>
              <a:gd name="connsiteY130" fmla="*/ 1857328 h 2237474"/>
              <a:gd name="connsiteX131" fmla="*/ 4065532 w 12192000"/>
              <a:gd name="connsiteY131" fmla="*/ 1855477 h 2237474"/>
              <a:gd name="connsiteX132" fmla="*/ 4028460 w 12192000"/>
              <a:gd name="connsiteY132" fmla="*/ 1855137 h 2237474"/>
              <a:gd name="connsiteX133" fmla="*/ 4002267 w 12192000"/>
              <a:gd name="connsiteY133" fmla="*/ 1852352 h 2237474"/>
              <a:gd name="connsiteX134" fmla="*/ 3931396 w 12192000"/>
              <a:gd name="connsiteY134" fmla="*/ 1858915 h 2237474"/>
              <a:gd name="connsiteX135" fmla="*/ 3812162 w 12192000"/>
              <a:gd name="connsiteY135" fmla="*/ 1875501 h 2237474"/>
              <a:gd name="connsiteX136" fmla="*/ 3729530 w 12192000"/>
              <a:gd name="connsiteY136" fmla="*/ 1864513 h 2237474"/>
              <a:gd name="connsiteX137" fmla="*/ 3680177 w 12192000"/>
              <a:gd name="connsiteY137" fmla="*/ 1881552 h 2237474"/>
              <a:gd name="connsiteX138" fmla="*/ 3567259 w 12192000"/>
              <a:gd name="connsiteY138" fmla="*/ 1893482 h 2237474"/>
              <a:gd name="connsiteX139" fmla="*/ 3405770 w 12192000"/>
              <a:gd name="connsiteY139" fmla="*/ 1904591 h 2237474"/>
              <a:gd name="connsiteX140" fmla="*/ 3280097 w 12192000"/>
              <a:gd name="connsiteY140" fmla="*/ 1919610 h 2237474"/>
              <a:gd name="connsiteX141" fmla="*/ 3123424 w 12192000"/>
              <a:gd name="connsiteY141" fmla="*/ 1952930 h 2237474"/>
              <a:gd name="connsiteX142" fmla="*/ 3009910 w 12192000"/>
              <a:gd name="connsiteY142" fmla="*/ 1957866 h 2237474"/>
              <a:gd name="connsiteX143" fmla="*/ 2995934 w 12192000"/>
              <a:gd name="connsiteY143" fmla="*/ 1967085 h 2237474"/>
              <a:gd name="connsiteX144" fmla="*/ 2980071 w 12192000"/>
              <a:gd name="connsiteY144" fmla="*/ 1972988 h 2237474"/>
              <a:gd name="connsiteX145" fmla="*/ 2978094 w 12192000"/>
              <a:gd name="connsiteY145" fmla="*/ 1972369 h 2237474"/>
              <a:gd name="connsiteX146" fmla="*/ 2942858 w 12192000"/>
              <a:gd name="connsiteY146" fmla="*/ 1981367 h 2237474"/>
              <a:gd name="connsiteX147" fmla="*/ 2875436 w 12192000"/>
              <a:gd name="connsiteY147" fmla="*/ 1996977 h 2237474"/>
              <a:gd name="connsiteX148" fmla="*/ 2874892 w 12192000"/>
              <a:gd name="connsiteY148" fmla="*/ 1996085 h 2237474"/>
              <a:gd name="connsiteX149" fmla="*/ 2864145 w 12192000"/>
              <a:gd name="connsiteY149" fmla="*/ 1994061 h 2237474"/>
              <a:gd name="connsiteX150" fmla="*/ 2843662 w 12192000"/>
              <a:gd name="connsiteY150" fmla="*/ 1992498 h 2237474"/>
              <a:gd name="connsiteX151" fmla="*/ 2796128 w 12192000"/>
              <a:gd name="connsiteY151" fmla="*/ 1976403 h 2237474"/>
              <a:gd name="connsiteX152" fmla="*/ 2756784 w 12192000"/>
              <a:gd name="connsiteY152" fmla="*/ 1985116 h 2237474"/>
              <a:gd name="connsiteX153" fmla="*/ 2748833 w 12192000"/>
              <a:gd name="connsiteY153" fmla="*/ 1986323 h 2237474"/>
              <a:gd name="connsiteX154" fmla="*/ 2748661 w 12192000"/>
              <a:gd name="connsiteY154" fmla="*/ 1986122 h 2237474"/>
              <a:gd name="connsiteX155" fmla="*/ 2740251 w 12192000"/>
              <a:gd name="connsiteY155" fmla="*/ 1986946 h 2237474"/>
              <a:gd name="connsiteX156" fmla="*/ 2718916 w 12192000"/>
              <a:gd name="connsiteY156" fmla="*/ 1990867 h 2237474"/>
              <a:gd name="connsiteX157" fmla="*/ 2713522 w 12192000"/>
              <a:gd name="connsiteY157" fmla="*/ 1990173 h 2237474"/>
              <a:gd name="connsiteX158" fmla="*/ 2680597 w 12192000"/>
              <a:gd name="connsiteY158" fmla="*/ 1984996 h 2237474"/>
              <a:gd name="connsiteX159" fmla="*/ 2578178 w 12192000"/>
              <a:gd name="connsiteY159" fmla="*/ 1990531 h 2237474"/>
              <a:gd name="connsiteX160" fmla="*/ 2476147 w 12192000"/>
              <a:gd name="connsiteY160" fmla="*/ 1998305 h 2237474"/>
              <a:gd name="connsiteX161" fmla="*/ 2373568 w 12192000"/>
              <a:gd name="connsiteY161" fmla="*/ 2003219 h 2237474"/>
              <a:gd name="connsiteX162" fmla="*/ 2321399 w 12192000"/>
              <a:gd name="connsiteY162" fmla="*/ 1989467 h 2237474"/>
              <a:gd name="connsiteX163" fmla="*/ 2315525 w 12192000"/>
              <a:gd name="connsiteY163" fmla="*/ 1989708 h 2237474"/>
              <a:gd name="connsiteX164" fmla="*/ 2300792 w 12192000"/>
              <a:gd name="connsiteY164" fmla="*/ 1994290 h 2237474"/>
              <a:gd name="connsiteX165" fmla="*/ 2295469 w 12192000"/>
              <a:gd name="connsiteY165" fmla="*/ 1996659 h 2237474"/>
              <a:gd name="connsiteX166" fmla="*/ 2287219 w 12192000"/>
              <a:gd name="connsiteY166" fmla="*/ 1998750 h 2237474"/>
              <a:gd name="connsiteX167" fmla="*/ 2286948 w 12192000"/>
              <a:gd name="connsiteY167" fmla="*/ 1998596 h 2237474"/>
              <a:gd name="connsiteX168" fmla="*/ 2243069 w 12192000"/>
              <a:gd name="connsiteY168" fmla="*/ 2015111 h 2237474"/>
              <a:gd name="connsiteX169" fmla="*/ 2186609 w 12192000"/>
              <a:gd name="connsiteY169" fmla="*/ 2008263 h 2237474"/>
              <a:gd name="connsiteX170" fmla="*/ 2164831 w 12192000"/>
              <a:gd name="connsiteY170" fmla="*/ 2010143 h 2237474"/>
              <a:gd name="connsiteX171" fmla="*/ 2152836 w 12192000"/>
              <a:gd name="connsiteY171" fmla="*/ 2010048 h 2237474"/>
              <a:gd name="connsiteX172" fmla="*/ 2117102 w 12192000"/>
              <a:gd name="connsiteY172" fmla="*/ 2023004 h 2237474"/>
              <a:gd name="connsiteX173" fmla="*/ 2111935 w 12192000"/>
              <a:gd name="connsiteY173" fmla="*/ 2023163 h 2237474"/>
              <a:gd name="connsiteX174" fmla="*/ 2089991 w 12192000"/>
              <a:gd name="connsiteY174" fmla="*/ 2034193 h 2237474"/>
              <a:gd name="connsiteX175" fmla="*/ 2058061 w 12192000"/>
              <a:gd name="connsiteY175" fmla="*/ 2047942 h 2237474"/>
              <a:gd name="connsiteX176" fmla="*/ 2055737 w 12192000"/>
              <a:gd name="connsiteY176" fmla="*/ 2047704 h 2237474"/>
              <a:gd name="connsiteX177" fmla="*/ 2042244 w 12192000"/>
              <a:gd name="connsiteY177" fmla="*/ 2055560 h 2237474"/>
              <a:gd name="connsiteX178" fmla="*/ 1976224 w 12192000"/>
              <a:gd name="connsiteY178" fmla="*/ 2074257 h 2237474"/>
              <a:gd name="connsiteX179" fmla="*/ 1877728 w 12192000"/>
              <a:gd name="connsiteY179" fmla="*/ 2101004 h 2237474"/>
              <a:gd name="connsiteX180" fmla="*/ 1759056 w 12192000"/>
              <a:gd name="connsiteY180" fmla="*/ 2125608 h 2237474"/>
              <a:gd name="connsiteX181" fmla="*/ 1637948 w 12192000"/>
              <a:gd name="connsiteY181" fmla="*/ 2172597 h 2237474"/>
              <a:gd name="connsiteX182" fmla="*/ 1434549 w 12192000"/>
              <a:gd name="connsiteY182" fmla="*/ 2234522 h 2237474"/>
              <a:gd name="connsiteX183" fmla="*/ 1398481 w 12192000"/>
              <a:gd name="connsiteY183" fmla="*/ 2237074 h 2237474"/>
              <a:gd name="connsiteX184" fmla="*/ 1398407 w 12192000"/>
              <a:gd name="connsiteY184" fmla="*/ 2237095 h 2237474"/>
              <a:gd name="connsiteX185" fmla="*/ 1370962 w 12192000"/>
              <a:gd name="connsiteY185" fmla="*/ 2237474 h 2237474"/>
              <a:gd name="connsiteX186" fmla="*/ 1356367 w 12192000"/>
              <a:gd name="connsiteY186" fmla="*/ 2235089 h 2237474"/>
              <a:gd name="connsiteX187" fmla="*/ 1324828 w 12192000"/>
              <a:gd name="connsiteY187" fmla="*/ 2231968 h 2237474"/>
              <a:gd name="connsiteX188" fmla="*/ 1297744 w 12192000"/>
              <a:gd name="connsiteY188" fmla="*/ 2235849 h 2237474"/>
              <a:gd name="connsiteX189" fmla="*/ 1286236 w 12192000"/>
              <a:gd name="connsiteY189" fmla="*/ 2233135 h 2237474"/>
              <a:gd name="connsiteX190" fmla="*/ 1283504 w 12192000"/>
              <a:gd name="connsiteY190" fmla="*/ 2233797 h 2237474"/>
              <a:gd name="connsiteX191" fmla="*/ 1279765 w 12192000"/>
              <a:gd name="connsiteY191" fmla="*/ 2229639 h 2237474"/>
              <a:gd name="connsiteX192" fmla="*/ 1195347 w 12192000"/>
              <a:gd name="connsiteY192" fmla="*/ 2212354 h 2237474"/>
              <a:gd name="connsiteX193" fmla="*/ 970251 w 12192000"/>
              <a:gd name="connsiteY193" fmla="*/ 2221029 h 2237474"/>
              <a:gd name="connsiteX194" fmla="*/ 812914 w 12192000"/>
              <a:gd name="connsiteY194" fmla="*/ 2202752 h 2237474"/>
              <a:gd name="connsiteX195" fmla="*/ 800195 w 12192000"/>
              <a:gd name="connsiteY195" fmla="*/ 2209407 h 2237474"/>
              <a:gd name="connsiteX196" fmla="*/ 784978 w 12192000"/>
              <a:gd name="connsiteY196" fmla="*/ 2212360 h 2237474"/>
              <a:gd name="connsiteX197" fmla="*/ 681987 w 12192000"/>
              <a:gd name="connsiteY197" fmla="*/ 2216757 h 2237474"/>
              <a:gd name="connsiteX198" fmla="*/ 669923 w 12192000"/>
              <a:gd name="connsiteY198" fmla="*/ 2211682 h 2237474"/>
              <a:gd name="connsiteX199" fmla="*/ 648680 w 12192000"/>
              <a:gd name="connsiteY199" fmla="*/ 2206229 h 2237474"/>
              <a:gd name="connsiteX200" fmla="*/ 597225 w 12192000"/>
              <a:gd name="connsiteY200" fmla="*/ 2180999 h 2237474"/>
              <a:gd name="connsiteX201" fmla="*/ 558449 w 12192000"/>
              <a:gd name="connsiteY201" fmla="*/ 2182346 h 2237474"/>
              <a:gd name="connsiteX202" fmla="*/ 550517 w 12192000"/>
              <a:gd name="connsiteY202" fmla="*/ 2182060 h 2237474"/>
              <a:gd name="connsiteX203" fmla="*/ 550309 w 12192000"/>
              <a:gd name="connsiteY203" fmla="*/ 2181825 h 2237474"/>
              <a:gd name="connsiteX204" fmla="*/ 541836 w 12192000"/>
              <a:gd name="connsiteY204" fmla="*/ 2181063 h 2237474"/>
              <a:gd name="connsiteX205" fmla="*/ 536057 w 12192000"/>
              <a:gd name="connsiteY205" fmla="*/ 2181537 h 2237474"/>
              <a:gd name="connsiteX206" fmla="*/ 520671 w 12192000"/>
              <a:gd name="connsiteY206" fmla="*/ 2180980 h 2237474"/>
              <a:gd name="connsiteX207" fmla="*/ 515024 w 12192000"/>
              <a:gd name="connsiteY207" fmla="*/ 2179258 h 2237474"/>
              <a:gd name="connsiteX208" fmla="*/ 512278 w 12192000"/>
              <a:gd name="connsiteY208" fmla="*/ 2176369 h 2237474"/>
              <a:gd name="connsiteX209" fmla="*/ 480419 w 12192000"/>
              <a:gd name="connsiteY209" fmla="*/ 2167807 h 2237474"/>
              <a:gd name="connsiteX210" fmla="*/ 413835 w 12192000"/>
              <a:gd name="connsiteY210" fmla="*/ 2156783 h 2237474"/>
              <a:gd name="connsiteX211" fmla="*/ 376513 w 12192000"/>
              <a:gd name="connsiteY211" fmla="*/ 2154014 h 2237474"/>
              <a:gd name="connsiteX212" fmla="*/ 273386 w 12192000"/>
              <a:gd name="connsiteY212" fmla="*/ 2142551 h 2237474"/>
              <a:gd name="connsiteX213" fmla="*/ 169207 w 12192000"/>
              <a:gd name="connsiteY213" fmla="*/ 2128100 h 2237474"/>
              <a:gd name="connsiteX214" fmla="*/ 93149 w 12192000"/>
              <a:gd name="connsiteY214" fmla="*/ 2105324 h 2237474"/>
              <a:gd name="connsiteX215" fmla="*/ 88109 w 12192000"/>
              <a:gd name="connsiteY215" fmla="*/ 2106704 h 2237474"/>
              <a:gd name="connsiteX216" fmla="*/ 80022 w 12192000"/>
              <a:gd name="connsiteY216" fmla="*/ 2107254 h 2237474"/>
              <a:gd name="connsiteX217" fmla="*/ 79717 w 12192000"/>
              <a:gd name="connsiteY217" fmla="*/ 2107046 h 2237474"/>
              <a:gd name="connsiteX218" fmla="*/ 72352 w 12192000"/>
              <a:gd name="connsiteY218" fmla="*/ 2107991 h 2237474"/>
              <a:gd name="connsiteX219" fmla="*/ 37645 w 12192000"/>
              <a:gd name="connsiteY219" fmla="*/ 2115401 h 2237474"/>
              <a:gd name="connsiteX220" fmla="*/ 4572 w 12192000"/>
              <a:gd name="connsiteY220" fmla="*/ 2111091 h 2237474"/>
              <a:gd name="connsiteX221" fmla="*/ 0 w 12192000"/>
              <a:gd name="connsiteY221" fmla="*/ 2110468 h 2237474"/>
              <a:gd name="connsiteX222" fmla="*/ 0 w 12192000"/>
              <a:gd name="connsiteY222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154948 w 12192000"/>
              <a:gd name="connsiteY4" fmla="*/ 762731 h 2237474"/>
              <a:gd name="connsiteX5" fmla="*/ 12047364 w 12192000"/>
              <a:gd name="connsiteY5" fmla="*/ 749662 h 2237474"/>
              <a:gd name="connsiteX6" fmla="*/ 11890686 w 12192000"/>
              <a:gd name="connsiteY6" fmla="*/ 732766 h 2237474"/>
              <a:gd name="connsiteX7" fmla="*/ 11782413 w 12192000"/>
              <a:gd name="connsiteY7" fmla="*/ 769868 h 2237474"/>
              <a:gd name="connsiteX8" fmla="*/ 11649954 w 12192000"/>
              <a:gd name="connsiteY8" fmla="*/ 749628 h 2237474"/>
              <a:gd name="connsiteX9" fmla="*/ 11560424 w 12192000"/>
              <a:gd name="connsiteY9" fmla="*/ 748017 h 2237474"/>
              <a:gd name="connsiteX10" fmla="*/ 11358455 w 12192000"/>
              <a:gd name="connsiteY10" fmla="*/ 747593 h 2237474"/>
              <a:gd name="connsiteX11" fmla="*/ 11165209 w 12192000"/>
              <a:gd name="connsiteY11" fmla="*/ 748852 h 2237474"/>
              <a:gd name="connsiteX12" fmla="*/ 11058755 w 12192000"/>
              <a:gd name="connsiteY12" fmla="*/ 749617 h 2237474"/>
              <a:gd name="connsiteX13" fmla="*/ 10884013 w 12192000"/>
              <a:gd name="connsiteY13" fmla="*/ 760728 h 2237474"/>
              <a:gd name="connsiteX14" fmla="*/ 10834688 w 12192000"/>
              <a:gd name="connsiteY14" fmla="*/ 757726 h 2237474"/>
              <a:gd name="connsiteX15" fmla="*/ 10805004 w 12192000"/>
              <a:gd name="connsiteY15" fmla="*/ 757573 h 2237474"/>
              <a:gd name="connsiteX16" fmla="*/ 10739478 w 12192000"/>
              <a:gd name="connsiteY16" fmla="*/ 776841 h 2237474"/>
              <a:gd name="connsiteX17" fmla="*/ 10458762 w 12192000"/>
              <a:gd name="connsiteY17" fmla="*/ 755400 h 2237474"/>
              <a:gd name="connsiteX18" fmla="*/ 10246919 w 12192000"/>
              <a:gd name="connsiteY18" fmla="*/ 769960 h 2237474"/>
              <a:gd name="connsiteX19" fmla="*/ 10167995 w 12192000"/>
              <a:gd name="connsiteY19" fmla="*/ 760843 h 2237474"/>
              <a:gd name="connsiteX20" fmla="*/ 9997044 w 12192000"/>
              <a:gd name="connsiteY20" fmla="*/ 780129 h 2237474"/>
              <a:gd name="connsiteX21" fmla="*/ 9943887 w 12192000"/>
              <a:gd name="connsiteY21" fmla="*/ 804141 h 2237474"/>
              <a:gd name="connsiteX22" fmla="*/ 9918248 w 12192000"/>
              <a:gd name="connsiteY22" fmla="*/ 816628 h 2237474"/>
              <a:gd name="connsiteX23" fmla="*/ 9836148 w 12192000"/>
              <a:gd name="connsiteY23" fmla="*/ 858312 h 2237474"/>
              <a:gd name="connsiteX24" fmla="*/ 9823800 w 12192000"/>
              <a:gd name="connsiteY24" fmla="*/ 866604 h 2237474"/>
              <a:gd name="connsiteX25" fmla="*/ 9794684 w 12192000"/>
              <a:gd name="connsiteY25" fmla="*/ 864509 h 2237474"/>
              <a:gd name="connsiteX26" fmla="*/ 9778288 w 12192000"/>
              <a:gd name="connsiteY26" fmla="*/ 854362 h 2237474"/>
              <a:gd name="connsiteX27" fmla="*/ 9773886 w 12192000"/>
              <a:gd name="connsiteY27" fmla="*/ 857543 h 2237474"/>
              <a:gd name="connsiteX28" fmla="*/ 9761459 w 12192000"/>
              <a:gd name="connsiteY28" fmla="*/ 862394 h 2237474"/>
              <a:gd name="connsiteX29" fmla="*/ 9705768 w 12192000"/>
              <a:gd name="connsiteY29" fmla="*/ 894610 h 2237474"/>
              <a:gd name="connsiteX30" fmla="*/ 9683005 w 12192000"/>
              <a:gd name="connsiteY30" fmla="*/ 894128 h 2237474"/>
              <a:gd name="connsiteX31" fmla="*/ 9594438 w 12192000"/>
              <a:gd name="connsiteY31" fmla="*/ 919051 h 2237474"/>
              <a:gd name="connsiteX32" fmla="*/ 9577033 w 12192000"/>
              <a:gd name="connsiteY32" fmla="*/ 922857 h 2237474"/>
              <a:gd name="connsiteX33" fmla="*/ 9544189 w 12192000"/>
              <a:gd name="connsiteY33" fmla="*/ 938966 h 2237474"/>
              <a:gd name="connsiteX34" fmla="*/ 9534048 w 12192000"/>
              <a:gd name="connsiteY34" fmla="*/ 940158 h 2237474"/>
              <a:gd name="connsiteX35" fmla="*/ 9500499 w 12192000"/>
              <a:gd name="connsiteY35" fmla="*/ 954680 h 2237474"/>
              <a:gd name="connsiteX36" fmla="*/ 9428195 w 12192000"/>
              <a:gd name="connsiteY36" fmla="*/ 986225 h 2237474"/>
              <a:gd name="connsiteX37" fmla="*/ 9410017 w 12192000"/>
              <a:gd name="connsiteY37" fmla="*/ 993931 h 2237474"/>
              <a:gd name="connsiteX38" fmla="*/ 9392919 w 12192000"/>
              <a:gd name="connsiteY38" fmla="*/ 994656 h 2237474"/>
              <a:gd name="connsiteX39" fmla="*/ 9301293 w 12192000"/>
              <a:gd name="connsiteY39" fmla="*/ 1011593 h 2237474"/>
              <a:gd name="connsiteX40" fmla="*/ 9278619 w 12192000"/>
              <a:gd name="connsiteY40" fmla="*/ 1011878 h 2237474"/>
              <a:gd name="connsiteX41" fmla="*/ 9268019 w 12192000"/>
              <a:gd name="connsiteY41" fmla="*/ 1007442 h 2237474"/>
              <a:gd name="connsiteX42" fmla="*/ 9234662 w 12192000"/>
              <a:gd name="connsiteY42" fmla="*/ 1023056 h 2237474"/>
              <a:gd name="connsiteX43" fmla="*/ 9181033 w 12192000"/>
              <a:gd name="connsiteY43" fmla="*/ 1037921 h 2237474"/>
              <a:gd name="connsiteX44" fmla="*/ 9155969 w 12192000"/>
              <a:gd name="connsiteY44" fmla="*/ 1046804 h 2237474"/>
              <a:gd name="connsiteX45" fmla="*/ 9133985 w 12192000"/>
              <a:gd name="connsiteY45" fmla="*/ 1046450 h 2237474"/>
              <a:gd name="connsiteX46" fmla="*/ 9012987 w 12192000"/>
              <a:gd name="connsiteY46" fmla="*/ 1061986 h 2237474"/>
              <a:gd name="connsiteX47" fmla="*/ 8968445 w 12192000"/>
              <a:gd name="connsiteY47" fmla="*/ 1052169 h 2237474"/>
              <a:gd name="connsiteX48" fmla="*/ 8958984 w 12192000"/>
              <a:gd name="connsiteY48" fmla="*/ 1057212 h 2237474"/>
              <a:gd name="connsiteX49" fmla="*/ 8886001 w 12192000"/>
              <a:gd name="connsiteY49" fmla="*/ 1067468 h 2237474"/>
              <a:gd name="connsiteX50" fmla="*/ 8838610 w 12192000"/>
              <a:gd name="connsiteY50" fmla="*/ 1075091 h 2237474"/>
              <a:gd name="connsiteX51" fmla="*/ 8750383 w 12192000"/>
              <a:gd name="connsiteY51" fmla="*/ 1097387 h 2237474"/>
              <a:gd name="connsiteX52" fmla="*/ 8697365 w 12192000"/>
              <a:gd name="connsiteY52" fmla="*/ 1105869 h 2237474"/>
              <a:gd name="connsiteX53" fmla="*/ 8665605 w 12192000"/>
              <a:gd name="connsiteY53" fmla="*/ 1110791 h 2237474"/>
              <a:gd name="connsiteX54" fmla="*/ 8584946 w 12192000"/>
              <a:gd name="connsiteY54" fmla="*/ 1135226 h 2237474"/>
              <a:gd name="connsiteX55" fmla="*/ 8460755 w 12192000"/>
              <a:gd name="connsiteY55" fmla="*/ 1203427 h 2237474"/>
              <a:gd name="connsiteX56" fmla="*/ 8419755 w 12192000"/>
              <a:gd name="connsiteY56" fmla="*/ 1216260 h 2237474"/>
              <a:gd name="connsiteX57" fmla="*/ 8411626 w 12192000"/>
              <a:gd name="connsiteY57" fmla="*/ 1214397 h 2237474"/>
              <a:gd name="connsiteX58" fmla="*/ 8363469 w 12192000"/>
              <a:gd name="connsiteY58" fmla="*/ 1246658 h 2237474"/>
              <a:gd name="connsiteX59" fmla="*/ 8275497 w 12192000"/>
              <a:gd name="connsiteY59" fmla="*/ 1264396 h 2237474"/>
              <a:gd name="connsiteX60" fmla="*/ 8206287 w 12192000"/>
              <a:gd name="connsiteY60" fmla="*/ 1273060 h 2237474"/>
              <a:gd name="connsiteX61" fmla="*/ 8168705 w 12192000"/>
              <a:gd name="connsiteY61" fmla="*/ 1279956 h 2237474"/>
              <a:gd name="connsiteX62" fmla="*/ 8139997 w 12192000"/>
              <a:gd name="connsiteY62" fmla="*/ 1282713 h 2237474"/>
              <a:gd name="connsiteX63" fmla="*/ 8074238 w 12192000"/>
              <a:gd name="connsiteY63" fmla="*/ 1301895 h 2237474"/>
              <a:gd name="connsiteX64" fmla="*/ 7968292 w 12192000"/>
              <a:gd name="connsiteY64" fmla="*/ 1338779 h 2237474"/>
              <a:gd name="connsiteX65" fmla="*/ 7945122 w 12192000"/>
              <a:gd name="connsiteY65" fmla="*/ 1345477 h 2237474"/>
              <a:gd name="connsiteX66" fmla="*/ 7902328 w 12192000"/>
              <a:gd name="connsiteY66" fmla="*/ 1345865 h 2237474"/>
              <a:gd name="connsiteX67" fmla="*/ 7875879 w 12192000"/>
              <a:gd name="connsiteY67" fmla="*/ 1345646 h 2237474"/>
              <a:gd name="connsiteX68" fmla="*/ 7840612 w 12192000"/>
              <a:gd name="connsiteY68" fmla="*/ 1369373 h 2237474"/>
              <a:gd name="connsiteX69" fmla="*/ 7786819 w 12192000"/>
              <a:gd name="connsiteY69" fmla="*/ 1378970 h 2237474"/>
              <a:gd name="connsiteX70" fmla="*/ 7548172 w 12192000"/>
              <a:gd name="connsiteY70" fmla="*/ 1417460 h 2237474"/>
              <a:gd name="connsiteX71" fmla="*/ 7483437 w 12192000"/>
              <a:gd name="connsiteY71" fmla="*/ 1478152 h 2237474"/>
              <a:gd name="connsiteX72" fmla="*/ 7377870 w 12192000"/>
              <a:gd name="connsiteY72" fmla="*/ 1523319 h 2237474"/>
              <a:gd name="connsiteX73" fmla="*/ 7230737 w 12192000"/>
              <a:gd name="connsiteY73" fmla="*/ 1562633 h 2237474"/>
              <a:gd name="connsiteX74" fmla="*/ 7224458 w 12192000"/>
              <a:gd name="connsiteY74" fmla="*/ 1573008 h 2237474"/>
              <a:gd name="connsiteX75" fmla="*/ 7213486 w 12192000"/>
              <a:gd name="connsiteY75" fmla="*/ 1580987 h 2237474"/>
              <a:gd name="connsiteX76" fmla="*/ 7183121 w 12192000"/>
              <a:gd name="connsiteY76" fmla="*/ 1595162 h 2237474"/>
              <a:gd name="connsiteX77" fmla="*/ 7164601 w 12192000"/>
              <a:gd name="connsiteY77" fmla="*/ 1606490 h 2237474"/>
              <a:gd name="connsiteX78" fmla="*/ 7114651 w 12192000"/>
              <a:gd name="connsiteY78" fmla="*/ 1620959 h 2237474"/>
              <a:gd name="connsiteX79" fmla="*/ 7092727 w 12192000"/>
              <a:gd name="connsiteY79" fmla="*/ 1623628 h 2237474"/>
              <a:gd name="connsiteX80" fmla="*/ 7031309 w 12192000"/>
              <a:gd name="connsiteY80" fmla="*/ 1619451 h 2237474"/>
              <a:gd name="connsiteX81" fmla="*/ 6999084 w 12192000"/>
              <a:gd name="connsiteY81" fmla="*/ 1634317 h 2237474"/>
              <a:gd name="connsiteX82" fmla="*/ 6992107 w 12192000"/>
              <a:gd name="connsiteY82" fmla="*/ 1636860 h 2237474"/>
              <a:gd name="connsiteX83" fmla="*/ 6991765 w 12192000"/>
              <a:gd name="connsiteY83" fmla="*/ 1636725 h 2237474"/>
              <a:gd name="connsiteX84" fmla="*/ 6900177 w 12192000"/>
              <a:gd name="connsiteY84" fmla="*/ 1636016 h 2237474"/>
              <a:gd name="connsiteX85" fmla="*/ 6795372 w 12192000"/>
              <a:gd name="connsiteY85" fmla="*/ 1644845 h 2237474"/>
              <a:gd name="connsiteX86" fmla="*/ 6692251 w 12192000"/>
              <a:gd name="connsiteY86" fmla="*/ 1656357 h 2237474"/>
              <a:gd name="connsiteX87" fmla="*/ 6655235 w 12192000"/>
              <a:gd name="connsiteY87" fmla="*/ 1661869 h 2237474"/>
              <a:gd name="connsiteX88" fmla="*/ 6587857 w 12192000"/>
              <a:gd name="connsiteY88" fmla="*/ 1665769 h 2237474"/>
              <a:gd name="connsiteX89" fmla="*/ 6554894 w 12192000"/>
              <a:gd name="connsiteY89" fmla="*/ 1664428 h 2237474"/>
              <a:gd name="connsiteX90" fmla="*/ 6516595 w 12192000"/>
              <a:gd name="connsiteY90" fmla="*/ 1667475 h 2237474"/>
              <a:gd name="connsiteX91" fmla="*/ 6508541 w 12192000"/>
              <a:gd name="connsiteY91" fmla="*/ 1668757 h 2237474"/>
              <a:gd name="connsiteX92" fmla="*/ 6471012 w 12192000"/>
              <a:gd name="connsiteY92" fmla="*/ 1678604 h 2237474"/>
              <a:gd name="connsiteX93" fmla="*/ 6415265 w 12192000"/>
              <a:gd name="connsiteY93" fmla="*/ 1665317 h 2237474"/>
              <a:gd name="connsiteX94" fmla="*/ 6364035 w 12192000"/>
              <a:gd name="connsiteY94" fmla="*/ 1667683 h 2237474"/>
              <a:gd name="connsiteX95" fmla="*/ 6280959 w 12192000"/>
              <a:gd name="connsiteY95" fmla="*/ 1689329 h 2237474"/>
              <a:gd name="connsiteX96" fmla="*/ 6243319 w 12192000"/>
              <a:gd name="connsiteY96" fmla="*/ 1695560 h 2237474"/>
              <a:gd name="connsiteX97" fmla="*/ 6098321 w 12192000"/>
              <a:gd name="connsiteY97" fmla="*/ 1721646 h 2237474"/>
              <a:gd name="connsiteX98" fmla="*/ 5880652 w 12192000"/>
              <a:gd name="connsiteY98" fmla="*/ 1779643 h 2237474"/>
              <a:gd name="connsiteX99" fmla="*/ 5785959 w 12192000"/>
              <a:gd name="connsiteY99" fmla="*/ 1775307 h 2237474"/>
              <a:gd name="connsiteX100" fmla="*/ 5643534 w 12192000"/>
              <a:gd name="connsiteY100" fmla="*/ 1802919 h 2237474"/>
              <a:gd name="connsiteX101" fmla="*/ 5518799 w 12192000"/>
              <a:gd name="connsiteY101" fmla="*/ 1818312 h 2237474"/>
              <a:gd name="connsiteX102" fmla="*/ 5505014 w 12192000"/>
              <a:gd name="connsiteY102" fmla="*/ 1819259 h 2237474"/>
              <a:gd name="connsiteX103" fmla="*/ 5453307 w 12192000"/>
              <a:gd name="connsiteY103" fmla="*/ 1815450 h 2237474"/>
              <a:gd name="connsiteX104" fmla="*/ 5364192 w 12192000"/>
              <a:gd name="connsiteY104" fmla="*/ 1826074 h 2237474"/>
              <a:gd name="connsiteX105" fmla="*/ 5350380 w 12192000"/>
              <a:gd name="connsiteY105" fmla="*/ 1830891 h 2237474"/>
              <a:gd name="connsiteX106" fmla="*/ 5259633 w 12192000"/>
              <a:gd name="connsiteY106" fmla="*/ 1837160 h 2237474"/>
              <a:gd name="connsiteX107" fmla="*/ 5197513 w 12192000"/>
              <a:gd name="connsiteY107" fmla="*/ 1844718 h 2237474"/>
              <a:gd name="connsiteX108" fmla="*/ 5168852 w 12192000"/>
              <a:gd name="connsiteY108" fmla="*/ 1844846 h 2237474"/>
              <a:gd name="connsiteX109" fmla="*/ 5114927 w 12192000"/>
              <a:gd name="connsiteY109" fmla="*/ 1847827 h 2237474"/>
              <a:gd name="connsiteX110" fmla="*/ 5108970 w 12192000"/>
              <a:gd name="connsiteY110" fmla="*/ 1847935 h 2237474"/>
              <a:gd name="connsiteX111" fmla="*/ 5067961 w 12192000"/>
              <a:gd name="connsiteY111" fmla="*/ 1845917 h 2237474"/>
              <a:gd name="connsiteX112" fmla="*/ 5007075 w 12192000"/>
              <a:gd name="connsiteY112" fmla="*/ 1838626 h 2237474"/>
              <a:gd name="connsiteX113" fmla="*/ 4944087 w 12192000"/>
              <a:gd name="connsiteY113" fmla="*/ 1823332 h 2237474"/>
              <a:gd name="connsiteX114" fmla="*/ 4907662 w 12192000"/>
              <a:gd name="connsiteY114" fmla="*/ 1816900 h 2237474"/>
              <a:gd name="connsiteX115" fmla="*/ 4882386 w 12192000"/>
              <a:gd name="connsiteY115" fmla="*/ 1809844 h 2237474"/>
              <a:gd name="connsiteX116" fmla="*/ 4811440 w 12192000"/>
              <a:gd name="connsiteY116" fmla="*/ 1804655 h 2237474"/>
              <a:gd name="connsiteX117" fmla="*/ 4691075 w 12192000"/>
              <a:gd name="connsiteY117" fmla="*/ 1801389 h 2237474"/>
              <a:gd name="connsiteX118" fmla="*/ 4611738 w 12192000"/>
              <a:gd name="connsiteY118" fmla="*/ 1776964 h 2237474"/>
              <a:gd name="connsiteX119" fmla="*/ 4560070 w 12192000"/>
              <a:gd name="connsiteY119" fmla="*/ 1785640 h 2237474"/>
              <a:gd name="connsiteX120" fmla="*/ 4536503 w 12192000"/>
              <a:gd name="connsiteY120" fmla="*/ 1785334 h 2237474"/>
              <a:gd name="connsiteX121" fmla="*/ 4513724 w 12192000"/>
              <a:gd name="connsiteY121" fmla="*/ 1791996 h 2237474"/>
              <a:gd name="connsiteX122" fmla="*/ 4459810 w 12192000"/>
              <a:gd name="connsiteY122" fmla="*/ 1797886 h 2237474"/>
              <a:gd name="connsiteX123" fmla="*/ 4379064 w 12192000"/>
              <a:gd name="connsiteY123" fmla="*/ 1817177 h 2237474"/>
              <a:gd name="connsiteX124" fmla="*/ 4319209 w 12192000"/>
              <a:gd name="connsiteY124" fmla="*/ 1834833 h 2237474"/>
              <a:gd name="connsiteX125" fmla="*/ 4290981 w 12192000"/>
              <a:gd name="connsiteY125" fmla="*/ 1839677 h 2237474"/>
              <a:gd name="connsiteX126" fmla="*/ 4285792 w 12192000"/>
              <a:gd name="connsiteY126" fmla="*/ 1836231 h 2237474"/>
              <a:gd name="connsiteX127" fmla="*/ 4238372 w 12192000"/>
              <a:gd name="connsiteY127" fmla="*/ 1851480 h 2237474"/>
              <a:gd name="connsiteX128" fmla="*/ 4232517 w 12192000"/>
              <a:gd name="connsiteY128" fmla="*/ 1852567 h 2237474"/>
              <a:gd name="connsiteX129" fmla="*/ 4191732 w 12192000"/>
              <a:gd name="connsiteY129" fmla="*/ 1857328 h 2237474"/>
              <a:gd name="connsiteX130" fmla="*/ 4065532 w 12192000"/>
              <a:gd name="connsiteY130" fmla="*/ 1855477 h 2237474"/>
              <a:gd name="connsiteX131" fmla="*/ 4028460 w 12192000"/>
              <a:gd name="connsiteY131" fmla="*/ 1855137 h 2237474"/>
              <a:gd name="connsiteX132" fmla="*/ 4002267 w 12192000"/>
              <a:gd name="connsiteY132" fmla="*/ 1852352 h 2237474"/>
              <a:gd name="connsiteX133" fmla="*/ 3931396 w 12192000"/>
              <a:gd name="connsiteY133" fmla="*/ 1858915 h 2237474"/>
              <a:gd name="connsiteX134" fmla="*/ 3812162 w 12192000"/>
              <a:gd name="connsiteY134" fmla="*/ 1875501 h 2237474"/>
              <a:gd name="connsiteX135" fmla="*/ 3729530 w 12192000"/>
              <a:gd name="connsiteY135" fmla="*/ 1864513 h 2237474"/>
              <a:gd name="connsiteX136" fmla="*/ 3680177 w 12192000"/>
              <a:gd name="connsiteY136" fmla="*/ 1881552 h 2237474"/>
              <a:gd name="connsiteX137" fmla="*/ 3567259 w 12192000"/>
              <a:gd name="connsiteY137" fmla="*/ 1893482 h 2237474"/>
              <a:gd name="connsiteX138" fmla="*/ 3405770 w 12192000"/>
              <a:gd name="connsiteY138" fmla="*/ 1904591 h 2237474"/>
              <a:gd name="connsiteX139" fmla="*/ 3280097 w 12192000"/>
              <a:gd name="connsiteY139" fmla="*/ 1919610 h 2237474"/>
              <a:gd name="connsiteX140" fmla="*/ 3123424 w 12192000"/>
              <a:gd name="connsiteY140" fmla="*/ 1952930 h 2237474"/>
              <a:gd name="connsiteX141" fmla="*/ 3009910 w 12192000"/>
              <a:gd name="connsiteY141" fmla="*/ 1957866 h 2237474"/>
              <a:gd name="connsiteX142" fmla="*/ 2995934 w 12192000"/>
              <a:gd name="connsiteY142" fmla="*/ 1967085 h 2237474"/>
              <a:gd name="connsiteX143" fmla="*/ 2980071 w 12192000"/>
              <a:gd name="connsiteY143" fmla="*/ 1972988 h 2237474"/>
              <a:gd name="connsiteX144" fmla="*/ 2978094 w 12192000"/>
              <a:gd name="connsiteY144" fmla="*/ 1972369 h 2237474"/>
              <a:gd name="connsiteX145" fmla="*/ 2942858 w 12192000"/>
              <a:gd name="connsiteY145" fmla="*/ 1981367 h 2237474"/>
              <a:gd name="connsiteX146" fmla="*/ 2875436 w 12192000"/>
              <a:gd name="connsiteY146" fmla="*/ 1996977 h 2237474"/>
              <a:gd name="connsiteX147" fmla="*/ 2874892 w 12192000"/>
              <a:gd name="connsiteY147" fmla="*/ 1996085 h 2237474"/>
              <a:gd name="connsiteX148" fmla="*/ 2864145 w 12192000"/>
              <a:gd name="connsiteY148" fmla="*/ 1994061 h 2237474"/>
              <a:gd name="connsiteX149" fmla="*/ 2843662 w 12192000"/>
              <a:gd name="connsiteY149" fmla="*/ 1992498 h 2237474"/>
              <a:gd name="connsiteX150" fmla="*/ 2796128 w 12192000"/>
              <a:gd name="connsiteY150" fmla="*/ 1976403 h 2237474"/>
              <a:gd name="connsiteX151" fmla="*/ 2756784 w 12192000"/>
              <a:gd name="connsiteY151" fmla="*/ 1985116 h 2237474"/>
              <a:gd name="connsiteX152" fmla="*/ 2748833 w 12192000"/>
              <a:gd name="connsiteY152" fmla="*/ 1986323 h 2237474"/>
              <a:gd name="connsiteX153" fmla="*/ 2748661 w 12192000"/>
              <a:gd name="connsiteY153" fmla="*/ 1986122 h 2237474"/>
              <a:gd name="connsiteX154" fmla="*/ 2740251 w 12192000"/>
              <a:gd name="connsiteY154" fmla="*/ 1986946 h 2237474"/>
              <a:gd name="connsiteX155" fmla="*/ 2718916 w 12192000"/>
              <a:gd name="connsiteY155" fmla="*/ 1990867 h 2237474"/>
              <a:gd name="connsiteX156" fmla="*/ 2713522 w 12192000"/>
              <a:gd name="connsiteY156" fmla="*/ 1990173 h 2237474"/>
              <a:gd name="connsiteX157" fmla="*/ 2680597 w 12192000"/>
              <a:gd name="connsiteY157" fmla="*/ 1984996 h 2237474"/>
              <a:gd name="connsiteX158" fmla="*/ 2578178 w 12192000"/>
              <a:gd name="connsiteY158" fmla="*/ 1990531 h 2237474"/>
              <a:gd name="connsiteX159" fmla="*/ 2476147 w 12192000"/>
              <a:gd name="connsiteY159" fmla="*/ 1998305 h 2237474"/>
              <a:gd name="connsiteX160" fmla="*/ 2373568 w 12192000"/>
              <a:gd name="connsiteY160" fmla="*/ 2003219 h 2237474"/>
              <a:gd name="connsiteX161" fmla="*/ 2321399 w 12192000"/>
              <a:gd name="connsiteY161" fmla="*/ 1989467 h 2237474"/>
              <a:gd name="connsiteX162" fmla="*/ 2315525 w 12192000"/>
              <a:gd name="connsiteY162" fmla="*/ 1989708 h 2237474"/>
              <a:gd name="connsiteX163" fmla="*/ 2300792 w 12192000"/>
              <a:gd name="connsiteY163" fmla="*/ 1994290 h 2237474"/>
              <a:gd name="connsiteX164" fmla="*/ 2295469 w 12192000"/>
              <a:gd name="connsiteY164" fmla="*/ 1996659 h 2237474"/>
              <a:gd name="connsiteX165" fmla="*/ 2287219 w 12192000"/>
              <a:gd name="connsiteY165" fmla="*/ 1998750 h 2237474"/>
              <a:gd name="connsiteX166" fmla="*/ 2286948 w 12192000"/>
              <a:gd name="connsiteY166" fmla="*/ 1998596 h 2237474"/>
              <a:gd name="connsiteX167" fmla="*/ 2243069 w 12192000"/>
              <a:gd name="connsiteY167" fmla="*/ 2015111 h 2237474"/>
              <a:gd name="connsiteX168" fmla="*/ 2186609 w 12192000"/>
              <a:gd name="connsiteY168" fmla="*/ 2008263 h 2237474"/>
              <a:gd name="connsiteX169" fmla="*/ 2164831 w 12192000"/>
              <a:gd name="connsiteY169" fmla="*/ 2010143 h 2237474"/>
              <a:gd name="connsiteX170" fmla="*/ 2152836 w 12192000"/>
              <a:gd name="connsiteY170" fmla="*/ 2010048 h 2237474"/>
              <a:gd name="connsiteX171" fmla="*/ 2117102 w 12192000"/>
              <a:gd name="connsiteY171" fmla="*/ 2023004 h 2237474"/>
              <a:gd name="connsiteX172" fmla="*/ 2111935 w 12192000"/>
              <a:gd name="connsiteY172" fmla="*/ 2023163 h 2237474"/>
              <a:gd name="connsiteX173" fmla="*/ 2089991 w 12192000"/>
              <a:gd name="connsiteY173" fmla="*/ 2034193 h 2237474"/>
              <a:gd name="connsiteX174" fmla="*/ 2058061 w 12192000"/>
              <a:gd name="connsiteY174" fmla="*/ 2047942 h 2237474"/>
              <a:gd name="connsiteX175" fmla="*/ 2055737 w 12192000"/>
              <a:gd name="connsiteY175" fmla="*/ 2047704 h 2237474"/>
              <a:gd name="connsiteX176" fmla="*/ 2042244 w 12192000"/>
              <a:gd name="connsiteY176" fmla="*/ 2055560 h 2237474"/>
              <a:gd name="connsiteX177" fmla="*/ 1976224 w 12192000"/>
              <a:gd name="connsiteY177" fmla="*/ 2074257 h 2237474"/>
              <a:gd name="connsiteX178" fmla="*/ 1877728 w 12192000"/>
              <a:gd name="connsiteY178" fmla="*/ 2101004 h 2237474"/>
              <a:gd name="connsiteX179" fmla="*/ 1759056 w 12192000"/>
              <a:gd name="connsiteY179" fmla="*/ 2125608 h 2237474"/>
              <a:gd name="connsiteX180" fmla="*/ 1637948 w 12192000"/>
              <a:gd name="connsiteY180" fmla="*/ 2172597 h 2237474"/>
              <a:gd name="connsiteX181" fmla="*/ 1434549 w 12192000"/>
              <a:gd name="connsiteY181" fmla="*/ 2234522 h 2237474"/>
              <a:gd name="connsiteX182" fmla="*/ 1398481 w 12192000"/>
              <a:gd name="connsiteY182" fmla="*/ 2237074 h 2237474"/>
              <a:gd name="connsiteX183" fmla="*/ 1398407 w 12192000"/>
              <a:gd name="connsiteY183" fmla="*/ 2237095 h 2237474"/>
              <a:gd name="connsiteX184" fmla="*/ 1370962 w 12192000"/>
              <a:gd name="connsiteY184" fmla="*/ 2237474 h 2237474"/>
              <a:gd name="connsiteX185" fmla="*/ 1356367 w 12192000"/>
              <a:gd name="connsiteY185" fmla="*/ 2235089 h 2237474"/>
              <a:gd name="connsiteX186" fmla="*/ 1324828 w 12192000"/>
              <a:gd name="connsiteY186" fmla="*/ 2231968 h 2237474"/>
              <a:gd name="connsiteX187" fmla="*/ 1297744 w 12192000"/>
              <a:gd name="connsiteY187" fmla="*/ 2235849 h 2237474"/>
              <a:gd name="connsiteX188" fmla="*/ 1286236 w 12192000"/>
              <a:gd name="connsiteY188" fmla="*/ 2233135 h 2237474"/>
              <a:gd name="connsiteX189" fmla="*/ 1283504 w 12192000"/>
              <a:gd name="connsiteY189" fmla="*/ 2233797 h 2237474"/>
              <a:gd name="connsiteX190" fmla="*/ 1279765 w 12192000"/>
              <a:gd name="connsiteY190" fmla="*/ 2229639 h 2237474"/>
              <a:gd name="connsiteX191" fmla="*/ 1195347 w 12192000"/>
              <a:gd name="connsiteY191" fmla="*/ 2212354 h 2237474"/>
              <a:gd name="connsiteX192" fmla="*/ 970251 w 12192000"/>
              <a:gd name="connsiteY192" fmla="*/ 2221029 h 2237474"/>
              <a:gd name="connsiteX193" fmla="*/ 812914 w 12192000"/>
              <a:gd name="connsiteY193" fmla="*/ 2202752 h 2237474"/>
              <a:gd name="connsiteX194" fmla="*/ 800195 w 12192000"/>
              <a:gd name="connsiteY194" fmla="*/ 2209407 h 2237474"/>
              <a:gd name="connsiteX195" fmla="*/ 784978 w 12192000"/>
              <a:gd name="connsiteY195" fmla="*/ 2212360 h 2237474"/>
              <a:gd name="connsiteX196" fmla="*/ 681987 w 12192000"/>
              <a:gd name="connsiteY196" fmla="*/ 2216757 h 2237474"/>
              <a:gd name="connsiteX197" fmla="*/ 669923 w 12192000"/>
              <a:gd name="connsiteY197" fmla="*/ 2211682 h 2237474"/>
              <a:gd name="connsiteX198" fmla="*/ 648680 w 12192000"/>
              <a:gd name="connsiteY198" fmla="*/ 2206229 h 2237474"/>
              <a:gd name="connsiteX199" fmla="*/ 597225 w 12192000"/>
              <a:gd name="connsiteY199" fmla="*/ 2180999 h 2237474"/>
              <a:gd name="connsiteX200" fmla="*/ 558449 w 12192000"/>
              <a:gd name="connsiteY200" fmla="*/ 2182346 h 2237474"/>
              <a:gd name="connsiteX201" fmla="*/ 550517 w 12192000"/>
              <a:gd name="connsiteY201" fmla="*/ 2182060 h 2237474"/>
              <a:gd name="connsiteX202" fmla="*/ 550309 w 12192000"/>
              <a:gd name="connsiteY202" fmla="*/ 2181825 h 2237474"/>
              <a:gd name="connsiteX203" fmla="*/ 541836 w 12192000"/>
              <a:gd name="connsiteY203" fmla="*/ 2181063 h 2237474"/>
              <a:gd name="connsiteX204" fmla="*/ 536057 w 12192000"/>
              <a:gd name="connsiteY204" fmla="*/ 2181537 h 2237474"/>
              <a:gd name="connsiteX205" fmla="*/ 520671 w 12192000"/>
              <a:gd name="connsiteY205" fmla="*/ 2180980 h 2237474"/>
              <a:gd name="connsiteX206" fmla="*/ 515024 w 12192000"/>
              <a:gd name="connsiteY206" fmla="*/ 2179258 h 2237474"/>
              <a:gd name="connsiteX207" fmla="*/ 512278 w 12192000"/>
              <a:gd name="connsiteY207" fmla="*/ 2176369 h 2237474"/>
              <a:gd name="connsiteX208" fmla="*/ 480419 w 12192000"/>
              <a:gd name="connsiteY208" fmla="*/ 2167807 h 2237474"/>
              <a:gd name="connsiteX209" fmla="*/ 413835 w 12192000"/>
              <a:gd name="connsiteY209" fmla="*/ 2156783 h 2237474"/>
              <a:gd name="connsiteX210" fmla="*/ 376513 w 12192000"/>
              <a:gd name="connsiteY210" fmla="*/ 2154014 h 2237474"/>
              <a:gd name="connsiteX211" fmla="*/ 273386 w 12192000"/>
              <a:gd name="connsiteY211" fmla="*/ 2142551 h 2237474"/>
              <a:gd name="connsiteX212" fmla="*/ 169207 w 12192000"/>
              <a:gd name="connsiteY212" fmla="*/ 2128100 h 2237474"/>
              <a:gd name="connsiteX213" fmla="*/ 93149 w 12192000"/>
              <a:gd name="connsiteY213" fmla="*/ 2105324 h 2237474"/>
              <a:gd name="connsiteX214" fmla="*/ 88109 w 12192000"/>
              <a:gd name="connsiteY214" fmla="*/ 2106704 h 2237474"/>
              <a:gd name="connsiteX215" fmla="*/ 80022 w 12192000"/>
              <a:gd name="connsiteY215" fmla="*/ 2107254 h 2237474"/>
              <a:gd name="connsiteX216" fmla="*/ 79717 w 12192000"/>
              <a:gd name="connsiteY216" fmla="*/ 2107046 h 2237474"/>
              <a:gd name="connsiteX217" fmla="*/ 72352 w 12192000"/>
              <a:gd name="connsiteY217" fmla="*/ 2107991 h 2237474"/>
              <a:gd name="connsiteX218" fmla="*/ 37645 w 12192000"/>
              <a:gd name="connsiteY218" fmla="*/ 2115401 h 2237474"/>
              <a:gd name="connsiteX219" fmla="*/ 4572 w 12192000"/>
              <a:gd name="connsiteY219" fmla="*/ 2111091 h 2237474"/>
              <a:gd name="connsiteX220" fmla="*/ 0 w 12192000"/>
              <a:gd name="connsiteY220" fmla="*/ 2110468 h 2237474"/>
              <a:gd name="connsiteX221" fmla="*/ 0 w 12192000"/>
              <a:gd name="connsiteY221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154948 w 12192000"/>
              <a:gd name="connsiteY4" fmla="*/ 762731 h 2237474"/>
              <a:gd name="connsiteX5" fmla="*/ 12047364 w 12192000"/>
              <a:gd name="connsiteY5" fmla="*/ 749662 h 2237474"/>
              <a:gd name="connsiteX6" fmla="*/ 11890686 w 12192000"/>
              <a:gd name="connsiteY6" fmla="*/ 732766 h 2237474"/>
              <a:gd name="connsiteX7" fmla="*/ 11782413 w 12192000"/>
              <a:gd name="connsiteY7" fmla="*/ 769868 h 2237474"/>
              <a:gd name="connsiteX8" fmla="*/ 11649954 w 12192000"/>
              <a:gd name="connsiteY8" fmla="*/ 749628 h 2237474"/>
              <a:gd name="connsiteX9" fmla="*/ 11560424 w 12192000"/>
              <a:gd name="connsiteY9" fmla="*/ 748017 h 2237474"/>
              <a:gd name="connsiteX10" fmla="*/ 11358455 w 12192000"/>
              <a:gd name="connsiteY10" fmla="*/ 747593 h 2237474"/>
              <a:gd name="connsiteX11" fmla="*/ 11165209 w 12192000"/>
              <a:gd name="connsiteY11" fmla="*/ 748852 h 2237474"/>
              <a:gd name="connsiteX12" fmla="*/ 11058755 w 12192000"/>
              <a:gd name="connsiteY12" fmla="*/ 749617 h 2237474"/>
              <a:gd name="connsiteX13" fmla="*/ 10884013 w 12192000"/>
              <a:gd name="connsiteY13" fmla="*/ 760728 h 2237474"/>
              <a:gd name="connsiteX14" fmla="*/ 10834688 w 12192000"/>
              <a:gd name="connsiteY14" fmla="*/ 757726 h 2237474"/>
              <a:gd name="connsiteX15" fmla="*/ 10805004 w 12192000"/>
              <a:gd name="connsiteY15" fmla="*/ 757573 h 2237474"/>
              <a:gd name="connsiteX16" fmla="*/ 10739478 w 12192000"/>
              <a:gd name="connsiteY16" fmla="*/ 776841 h 2237474"/>
              <a:gd name="connsiteX17" fmla="*/ 10458762 w 12192000"/>
              <a:gd name="connsiteY17" fmla="*/ 755400 h 2237474"/>
              <a:gd name="connsiteX18" fmla="*/ 10246919 w 12192000"/>
              <a:gd name="connsiteY18" fmla="*/ 769960 h 2237474"/>
              <a:gd name="connsiteX19" fmla="*/ 10167995 w 12192000"/>
              <a:gd name="connsiteY19" fmla="*/ 760843 h 2237474"/>
              <a:gd name="connsiteX20" fmla="*/ 9997044 w 12192000"/>
              <a:gd name="connsiteY20" fmla="*/ 780129 h 2237474"/>
              <a:gd name="connsiteX21" fmla="*/ 9943887 w 12192000"/>
              <a:gd name="connsiteY21" fmla="*/ 804141 h 2237474"/>
              <a:gd name="connsiteX22" fmla="*/ 9918248 w 12192000"/>
              <a:gd name="connsiteY22" fmla="*/ 816628 h 2237474"/>
              <a:gd name="connsiteX23" fmla="*/ 9836148 w 12192000"/>
              <a:gd name="connsiteY23" fmla="*/ 858312 h 2237474"/>
              <a:gd name="connsiteX24" fmla="*/ 9823800 w 12192000"/>
              <a:gd name="connsiteY24" fmla="*/ 866604 h 2237474"/>
              <a:gd name="connsiteX25" fmla="*/ 9794684 w 12192000"/>
              <a:gd name="connsiteY25" fmla="*/ 864509 h 2237474"/>
              <a:gd name="connsiteX26" fmla="*/ 9778288 w 12192000"/>
              <a:gd name="connsiteY26" fmla="*/ 854362 h 2237474"/>
              <a:gd name="connsiteX27" fmla="*/ 9773886 w 12192000"/>
              <a:gd name="connsiteY27" fmla="*/ 857543 h 2237474"/>
              <a:gd name="connsiteX28" fmla="*/ 9761459 w 12192000"/>
              <a:gd name="connsiteY28" fmla="*/ 862394 h 2237474"/>
              <a:gd name="connsiteX29" fmla="*/ 9705768 w 12192000"/>
              <a:gd name="connsiteY29" fmla="*/ 894610 h 2237474"/>
              <a:gd name="connsiteX30" fmla="*/ 9683005 w 12192000"/>
              <a:gd name="connsiteY30" fmla="*/ 894128 h 2237474"/>
              <a:gd name="connsiteX31" fmla="*/ 9594438 w 12192000"/>
              <a:gd name="connsiteY31" fmla="*/ 919051 h 2237474"/>
              <a:gd name="connsiteX32" fmla="*/ 9577033 w 12192000"/>
              <a:gd name="connsiteY32" fmla="*/ 922857 h 2237474"/>
              <a:gd name="connsiteX33" fmla="*/ 9544189 w 12192000"/>
              <a:gd name="connsiteY33" fmla="*/ 938966 h 2237474"/>
              <a:gd name="connsiteX34" fmla="*/ 9534048 w 12192000"/>
              <a:gd name="connsiteY34" fmla="*/ 940158 h 2237474"/>
              <a:gd name="connsiteX35" fmla="*/ 9500499 w 12192000"/>
              <a:gd name="connsiteY35" fmla="*/ 954680 h 2237474"/>
              <a:gd name="connsiteX36" fmla="*/ 9428195 w 12192000"/>
              <a:gd name="connsiteY36" fmla="*/ 986225 h 2237474"/>
              <a:gd name="connsiteX37" fmla="*/ 9410017 w 12192000"/>
              <a:gd name="connsiteY37" fmla="*/ 993931 h 2237474"/>
              <a:gd name="connsiteX38" fmla="*/ 9392919 w 12192000"/>
              <a:gd name="connsiteY38" fmla="*/ 994656 h 2237474"/>
              <a:gd name="connsiteX39" fmla="*/ 9278619 w 12192000"/>
              <a:gd name="connsiteY39" fmla="*/ 1011878 h 2237474"/>
              <a:gd name="connsiteX40" fmla="*/ 9268019 w 12192000"/>
              <a:gd name="connsiteY40" fmla="*/ 1007442 h 2237474"/>
              <a:gd name="connsiteX41" fmla="*/ 9234662 w 12192000"/>
              <a:gd name="connsiteY41" fmla="*/ 1023056 h 2237474"/>
              <a:gd name="connsiteX42" fmla="*/ 9181033 w 12192000"/>
              <a:gd name="connsiteY42" fmla="*/ 1037921 h 2237474"/>
              <a:gd name="connsiteX43" fmla="*/ 9155969 w 12192000"/>
              <a:gd name="connsiteY43" fmla="*/ 1046804 h 2237474"/>
              <a:gd name="connsiteX44" fmla="*/ 9133985 w 12192000"/>
              <a:gd name="connsiteY44" fmla="*/ 1046450 h 2237474"/>
              <a:gd name="connsiteX45" fmla="*/ 9012987 w 12192000"/>
              <a:gd name="connsiteY45" fmla="*/ 1061986 h 2237474"/>
              <a:gd name="connsiteX46" fmla="*/ 8968445 w 12192000"/>
              <a:gd name="connsiteY46" fmla="*/ 1052169 h 2237474"/>
              <a:gd name="connsiteX47" fmla="*/ 8958984 w 12192000"/>
              <a:gd name="connsiteY47" fmla="*/ 1057212 h 2237474"/>
              <a:gd name="connsiteX48" fmla="*/ 8886001 w 12192000"/>
              <a:gd name="connsiteY48" fmla="*/ 1067468 h 2237474"/>
              <a:gd name="connsiteX49" fmla="*/ 8838610 w 12192000"/>
              <a:gd name="connsiteY49" fmla="*/ 1075091 h 2237474"/>
              <a:gd name="connsiteX50" fmla="*/ 8750383 w 12192000"/>
              <a:gd name="connsiteY50" fmla="*/ 1097387 h 2237474"/>
              <a:gd name="connsiteX51" fmla="*/ 8697365 w 12192000"/>
              <a:gd name="connsiteY51" fmla="*/ 1105869 h 2237474"/>
              <a:gd name="connsiteX52" fmla="*/ 8665605 w 12192000"/>
              <a:gd name="connsiteY52" fmla="*/ 1110791 h 2237474"/>
              <a:gd name="connsiteX53" fmla="*/ 8584946 w 12192000"/>
              <a:gd name="connsiteY53" fmla="*/ 1135226 h 2237474"/>
              <a:gd name="connsiteX54" fmla="*/ 8460755 w 12192000"/>
              <a:gd name="connsiteY54" fmla="*/ 1203427 h 2237474"/>
              <a:gd name="connsiteX55" fmla="*/ 8419755 w 12192000"/>
              <a:gd name="connsiteY55" fmla="*/ 1216260 h 2237474"/>
              <a:gd name="connsiteX56" fmla="*/ 8411626 w 12192000"/>
              <a:gd name="connsiteY56" fmla="*/ 1214397 h 2237474"/>
              <a:gd name="connsiteX57" fmla="*/ 8363469 w 12192000"/>
              <a:gd name="connsiteY57" fmla="*/ 1246658 h 2237474"/>
              <a:gd name="connsiteX58" fmla="*/ 8275497 w 12192000"/>
              <a:gd name="connsiteY58" fmla="*/ 1264396 h 2237474"/>
              <a:gd name="connsiteX59" fmla="*/ 8206287 w 12192000"/>
              <a:gd name="connsiteY59" fmla="*/ 1273060 h 2237474"/>
              <a:gd name="connsiteX60" fmla="*/ 8168705 w 12192000"/>
              <a:gd name="connsiteY60" fmla="*/ 1279956 h 2237474"/>
              <a:gd name="connsiteX61" fmla="*/ 8139997 w 12192000"/>
              <a:gd name="connsiteY61" fmla="*/ 1282713 h 2237474"/>
              <a:gd name="connsiteX62" fmla="*/ 8074238 w 12192000"/>
              <a:gd name="connsiteY62" fmla="*/ 1301895 h 2237474"/>
              <a:gd name="connsiteX63" fmla="*/ 7968292 w 12192000"/>
              <a:gd name="connsiteY63" fmla="*/ 1338779 h 2237474"/>
              <a:gd name="connsiteX64" fmla="*/ 7945122 w 12192000"/>
              <a:gd name="connsiteY64" fmla="*/ 1345477 h 2237474"/>
              <a:gd name="connsiteX65" fmla="*/ 7902328 w 12192000"/>
              <a:gd name="connsiteY65" fmla="*/ 1345865 h 2237474"/>
              <a:gd name="connsiteX66" fmla="*/ 7875879 w 12192000"/>
              <a:gd name="connsiteY66" fmla="*/ 1345646 h 2237474"/>
              <a:gd name="connsiteX67" fmla="*/ 7840612 w 12192000"/>
              <a:gd name="connsiteY67" fmla="*/ 1369373 h 2237474"/>
              <a:gd name="connsiteX68" fmla="*/ 7786819 w 12192000"/>
              <a:gd name="connsiteY68" fmla="*/ 1378970 h 2237474"/>
              <a:gd name="connsiteX69" fmla="*/ 7548172 w 12192000"/>
              <a:gd name="connsiteY69" fmla="*/ 1417460 h 2237474"/>
              <a:gd name="connsiteX70" fmla="*/ 7483437 w 12192000"/>
              <a:gd name="connsiteY70" fmla="*/ 1478152 h 2237474"/>
              <a:gd name="connsiteX71" fmla="*/ 7377870 w 12192000"/>
              <a:gd name="connsiteY71" fmla="*/ 1523319 h 2237474"/>
              <a:gd name="connsiteX72" fmla="*/ 7230737 w 12192000"/>
              <a:gd name="connsiteY72" fmla="*/ 1562633 h 2237474"/>
              <a:gd name="connsiteX73" fmla="*/ 7224458 w 12192000"/>
              <a:gd name="connsiteY73" fmla="*/ 1573008 h 2237474"/>
              <a:gd name="connsiteX74" fmla="*/ 7213486 w 12192000"/>
              <a:gd name="connsiteY74" fmla="*/ 1580987 h 2237474"/>
              <a:gd name="connsiteX75" fmla="*/ 7183121 w 12192000"/>
              <a:gd name="connsiteY75" fmla="*/ 1595162 h 2237474"/>
              <a:gd name="connsiteX76" fmla="*/ 7164601 w 12192000"/>
              <a:gd name="connsiteY76" fmla="*/ 1606490 h 2237474"/>
              <a:gd name="connsiteX77" fmla="*/ 7114651 w 12192000"/>
              <a:gd name="connsiteY77" fmla="*/ 1620959 h 2237474"/>
              <a:gd name="connsiteX78" fmla="*/ 7092727 w 12192000"/>
              <a:gd name="connsiteY78" fmla="*/ 1623628 h 2237474"/>
              <a:gd name="connsiteX79" fmla="*/ 7031309 w 12192000"/>
              <a:gd name="connsiteY79" fmla="*/ 1619451 h 2237474"/>
              <a:gd name="connsiteX80" fmla="*/ 6999084 w 12192000"/>
              <a:gd name="connsiteY80" fmla="*/ 1634317 h 2237474"/>
              <a:gd name="connsiteX81" fmla="*/ 6992107 w 12192000"/>
              <a:gd name="connsiteY81" fmla="*/ 1636860 h 2237474"/>
              <a:gd name="connsiteX82" fmla="*/ 6991765 w 12192000"/>
              <a:gd name="connsiteY82" fmla="*/ 1636725 h 2237474"/>
              <a:gd name="connsiteX83" fmla="*/ 6900177 w 12192000"/>
              <a:gd name="connsiteY83" fmla="*/ 1636016 h 2237474"/>
              <a:gd name="connsiteX84" fmla="*/ 6795372 w 12192000"/>
              <a:gd name="connsiteY84" fmla="*/ 1644845 h 2237474"/>
              <a:gd name="connsiteX85" fmla="*/ 6692251 w 12192000"/>
              <a:gd name="connsiteY85" fmla="*/ 1656357 h 2237474"/>
              <a:gd name="connsiteX86" fmla="*/ 6655235 w 12192000"/>
              <a:gd name="connsiteY86" fmla="*/ 1661869 h 2237474"/>
              <a:gd name="connsiteX87" fmla="*/ 6587857 w 12192000"/>
              <a:gd name="connsiteY87" fmla="*/ 1665769 h 2237474"/>
              <a:gd name="connsiteX88" fmla="*/ 6554894 w 12192000"/>
              <a:gd name="connsiteY88" fmla="*/ 1664428 h 2237474"/>
              <a:gd name="connsiteX89" fmla="*/ 6516595 w 12192000"/>
              <a:gd name="connsiteY89" fmla="*/ 1667475 h 2237474"/>
              <a:gd name="connsiteX90" fmla="*/ 6508541 w 12192000"/>
              <a:gd name="connsiteY90" fmla="*/ 1668757 h 2237474"/>
              <a:gd name="connsiteX91" fmla="*/ 6471012 w 12192000"/>
              <a:gd name="connsiteY91" fmla="*/ 1678604 h 2237474"/>
              <a:gd name="connsiteX92" fmla="*/ 6415265 w 12192000"/>
              <a:gd name="connsiteY92" fmla="*/ 1665317 h 2237474"/>
              <a:gd name="connsiteX93" fmla="*/ 6364035 w 12192000"/>
              <a:gd name="connsiteY93" fmla="*/ 1667683 h 2237474"/>
              <a:gd name="connsiteX94" fmla="*/ 6280959 w 12192000"/>
              <a:gd name="connsiteY94" fmla="*/ 1689329 h 2237474"/>
              <a:gd name="connsiteX95" fmla="*/ 6243319 w 12192000"/>
              <a:gd name="connsiteY95" fmla="*/ 1695560 h 2237474"/>
              <a:gd name="connsiteX96" fmla="*/ 6098321 w 12192000"/>
              <a:gd name="connsiteY96" fmla="*/ 1721646 h 2237474"/>
              <a:gd name="connsiteX97" fmla="*/ 5880652 w 12192000"/>
              <a:gd name="connsiteY97" fmla="*/ 1779643 h 2237474"/>
              <a:gd name="connsiteX98" fmla="*/ 5785959 w 12192000"/>
              <a:gd name="connsiteY98" fmla="*/ 1775307 h 2237474"/>
              <a:gd name="connsiteX99" fmla="*/ 5643534 w 12192000"/>
              <a:gd name="connsiteY99" fmla="*/ 1802919 h 2237474"/>
              <a:gd name="connsiteX100" fmla="*/ 5518799 w 12192000"/>
              <a:gd name="connsiteY100" fmla="*/ 1818312 h 2237474"/>
              <a:gd name="connsiteX101" fmla="*/ 5505014 w 12192000"/>
              <a:gd name="connsiteY101" fmla="*/ 1819259 h 2237474"/>
              <a:gd name="connsiteX102" fmla="*/ 5453307 w 12192000"/>
              <a:gd name="connsiteY102" fmla="*/ 1815450 h 2237474"/>
              <a:gd name="connsiteX103" fmla="*/ 5364192 w 12192000"/>
              <a:gd name="connsiteY103" fmla="*/ 1826074 h 2237474"/>
              <a:gd name="connsiteX104" fmla="*/ 5350380 w 12192000"/>
              <a:gd name="connsiteY104" fmla="*/ 1830891 h 2237474"/>
              <a:gd name="connsiteX105" fmla="*/ 5259633 w 12192000"/>
              <a:gd name="connsiteY105" fmla="*/ 1837160 h 2237474"/>
              <a:gd name="connsiteX106" fmla="*/ 5197513 w 12192000"/>
              <a:gd name="connsiteY106" fmla="*/ 1844718 h 2237474"/>
              <a:gd name="connsiteX107" fmla="*/ 5168852 w 12192000"/>
              <a:gd name="connsiteY107" fmla="*/ 1844846 h 2237474"/>
              <a:gd name="connsiteX108" fmla="*/ 5114927 w 12192000"/>
              <a:gd name="connsiteY108" fmla="*/ 1847827 h 2237474"/>
              <a:gd name="connsiteX109" fmla="*/ 5108970 w 12192000"/>
              <a:gd name="connsiteY109" fmla="*/ 1847935 h 2237474"/>
              <a:gd name="connsiteX110" fmla="*/ 5067961 w 12192000"/>
              <a:gd name="connsiteY110" fmla="*/ 1845917 h 2237474"/>
              <a:gd name="connsiteX111" fmla="*/ 5007075 w 12192000"/>
              <a:gd name="connsiteY111" fmla="*/ 1838626 h 2237474"/>
              <a:gd name="connsiteX112" fmla="*/ 4944087 w 12192000"/>
              <a:gd name="connsiteY112" fmla="*/ 1823332 h 2237474"/>
              <a:gd name="connsiteX113" fmla="*/ 4907662 w 12192000"/>
              <a:gd name="connsiteY113" fmla="*/ 1816900 h 2237474"/>
              <a:gd name="connsiteX114" fmla="*/ 4882386 w 12192000"/>
              <a:gd name="connsiteY114" fmla="*/ 1809844 h 2237474"/>
              <a:gd name="connsiteX115" fmla="*/ 4811440 w 12192000"/>
              <a:gd name="connsiteY115" fmla="*/ 1804655 h 2237474"/>
              <a:gd name="connsiteX116" fmla="*/ 4691075 w 12192000"/>
              <a:gd name="connsiteY116" fmla="*/ 1801389 h 2237474"/>
              <a:gd name="connsiteX117" fmla="*/ 4611738 w 12192000"/>
              <a:gd name="connsiteY117" fmla="*/ 1776964 h 2237474"/>
              <a:gd name="connsiteX118" fmla="*/ 4560070 w 12192000"/>
              <a:gd name="connsiteY118" fmla="*/ 1785640 h 2237474"/>
              <a:gd name="connsiteX119" fmla="*/ 4536503 w 12192000"/>
              <a:gd name="connsiteY119" fmla="*/ 1785334 h 2237474"/>
              <a:gd name="connsiteX120" fmla="*/ 4513724 w 12192000"/>
              <a:gd name="connsiteY120" fmla="*/ 1791996 h 2237474"/>
              <a:gd name="connsiteX121" fmla="*/ 4459810 w 12192000"/>
              <a:gd name="connsiteY121" fmla="*/ 1797886 h 2237474"/>
              <a:gd name="connsiteX122" fmla="*/ 4379064 w 12192000"/>
              <a:gd name="connsiteY122" fmla="*/ 1817177 h 2237474"/>
              <a:gd name="connsiteX123" fmla="*/ 4319209 w 12192000"/>
              <a:gd name="connsiteY123" fmla="*/ 1834833 h 2237474"/>
              <a:gd name="connsiteX124" fmla="*/ 4290981 w 12192000"/>
              <a:gd name="connsiteY124" fmla="*/ 1839677 h 2237474"/>
              <a:gd name="connsiteX125" fmla="*/ 4285792 w 12192000"/>
              <a:gd name="connsiteY125" fmla="*/ 1836231 h 2237474"/>
              <a:gd name="connsiteX126" fmla="*/ 4238372 w 12192000"/>
              <a:gd name="connsiteY126" fmla="*/ 1851480 h 2237474"/>
              <a:gd name="connsiteX127" fmla="*/ 4232517 w 12192000"/>
              <a:gd name="connsiteY127" fmla="*/ 1852567 h 2237474"/>
              <a:gd name="connsiteX128" fmla="*/ 4191732 w 12192000"/>
              <a:gd name="connsiteY128" fmla="*/ 1857328 h 2237474"/>
              <a:gd name="connsiteX129" fmla="*/ 4065532 w 12192000"/>
              <a:gd name="connsiteY129" fmla="*/ 1855477 h 2237474"/>
              <a:gd name="connsiteX130" fmla="*/ 4028460 w 12192000"/>
              <a:gd name="connsiteY130" fmla="*/ 1855137 h 2237474"/>
              <a:gd name="connsiteX131" fmla="*/ 4002267 w 12192000"/>
              <a:gd name="connsiteY131" fmla="*/ 1852352 h 2237474"/>
              <a:gd name="connsiteX132" fmla="*/ 3931396 w 12192000"/>
              <a:gd name="connsiteY132" fmla="*/ 1858915 h 2237474"/>
              <a:gd name="connsiteX133" fmla="*/ 3812162 w 12192000"/>
              <a:gd name="connsiteY133" fmla="*/ 1875501 h 2237474"/>
              <a:gd name="connsiteX134" fmla="*/ 3729530 w 12192000"/>
              <a:gd name="connsiteY134" fmla="*/ 1864513 h 2237474"/>
              <a:gd name="connsiteX135" fmla="*/ 3680177 w 12192000"/>
              <a:gd name="connsiteY135" fmla="*/ 1881552 h 2237474"/>
              <a:gd name="connsiteX136" fmla="*/ 3567259 w 12192000"/>
              <a:gd name="connsiteY136" fmla="*/ 1893482 h 2237474"/>
              <a:gd name="connsiteX137" fmla="*/ 3405770 w 12192000"/>
              <a:gd name="connsiteY137" fmla="*/ 1904591 h 2237474"/>
              <a:gd name="connsiteX138" fmla="*/ 3280097 w 12192000"/>
              <a:gd name="connsiteY138" fmla="*/ 1919610 h 2237474"/>
              <a:gd name="connsiteX139" fmla="*/ 3123424 w 12192000"/>
              <a:gd name="connsiteY139" fmla="*/ 1952930 h 2237474"/>
              <a:gd name="connsiteX140" fmla="*/ 3009910 w 12192000"/>
              <a:gd name="connsiteY140" fmla="*/ 1957866 h 2237474"/>
              <a:gd name="connsiteX141" fmla="*/ 2995934 w 12192000"/>
              <a:gd name="connsiteY141" fmla="*/ 1967085 h 2237474"/>
              <a:gd name="connsiteX142" fmla="*/ 2980071 w 12192000"/>
              <a:gd name="connsiteY142" fmla="*/ 1972988 h 2237474"/>
              <a:gd name="connsiteX143" fmla="*/ 2978094 w 12192000"/>
              <a:gd name="connsiteY143" fmla="*/ 1972369 h 2237474"/>
              <a:gd name="connsiteX144" fmla="*/ 2942858 w 12192000"/>
              <a:gd name="connsiteY144" fmla="*/ 1981367 h 2237474"/>
              <a:gd name="connsiteX145" fmla="*/ 2875436 w 12192000"/>
              <a:gd name="connsiteY145" fmla="*/ 1996977 h 2237474"/>
              <a:gd name="connsiteX146" fmla="*/ 2874892 w 12192000"/>
              <a:gd name="connsiteY146" fmla="*/ 1996085 h 2237474"/>
              <a:gd name="connsiteX147" fmla="*/ 2864145 w 12192000"/>
              <a:gd name="connsiteY147" fmla="*/ 1994061 h 2237474"/>
              <a:gd name="connsiteX148" fmla="*/ 2843662 w 12192000"/>
              <a:gd name="connsiteY148" fmla="*/ 1992498 h 2237474"/>
              <a:gd name="connsiteX149" fmla="*/ 2796128 w 12192000"/>
              <a:gd name="connsiteY149" fmla="*/ 1976403 h 2237474"/>
              <a:gd name="connsiteX150" fmla="*/ 2756784 w 12192000"/>
              <a:gd name="connsiteY150" fmla="*/ 1985116 h 2237474"/>
              <a:gd name="connsiteX151" fmla="*/ 2748833 w 12192000"/>
              <a:gd name="connsiteY151" fmla="*/ 1986323 h 2237474"/>
              <a:gd name="connsiteX152" fmla="*/ 2748661 w 12192000"/>
              <a:gd name="connsiteY152" fmla="*/ 1986122 h 2237474"/>
              <a:gd name="connsiteX153" fmla="*/ 2740251 w 12192000"/>
              <a:gd name="connsiteY153" fmla="*/ 1986946 h 2237474"/>
              <a:gd name="connsiteX154" fmla="*/ 2718916 w 12192000"/>
              <a:gd name="connsiteY154" fmla="*/ 1990867 h 2237474"/>
              <a:gd name="connsiteX155" fmla="*/ 2713522 w 12192000"/>
              <a:gd name="connsiteY155" fmla="*/ 1990173 h 2237474"/>
              <a:gd name="connsiteX156" fmla="*/ 2680597 w 12192000"/>
              <a:gd name="connsiteY156" fmla="*/ 1984996 h 2237474"/>
              <a:gd name="connsiteX157" fmla="*/ 2578178 w 12192000"/>
              <a:gd name="connsiteY157" fmla="*/ 1990531 h 2237474"/>
              <a:gd name="connsiteX158" fmla="*/ 2476147 w 12192000"/>
              <a:gd name="connsiteY158" fmla="*/ 1998305 h 2237474"/>
              <a:gd name="connsiteX159" fmla="*/ 2373568 w 12192000"/>
              <a:gd name="connsiteY159" fmla="*/ 2003219 h 2237474"/>
              <a:gd name="connsiteX160" fmla="*/ 2321399 w 12192000"/>
              <a:gd name="connsiteY160" fmla="*/ 1989467 h 2237474"/>
              <a:gd name="connsiteX161" fmla="*/ 2315525 w 12192000"/>
              <a:gd name="connsiteY161" fmla="*/ 1989708 h 2237474"/>
              <a:gd name="connsiteX162" fmla="*/ 2300792 w 12192000"/>
              <a:gd name="connsiteY162" fmla="*/ 1994290 h 2237474"/>
              <a:gd name="connsiteX163" fmla="*/ 2295469 w 12192000"/>
              <a:gd name="connsiteY163" fmla="*/ 1996659 h 2237474"/>
              <a:gd name="connsiteX164" fmla="*/ 2287219 w 12192000"/>
              <a:gd name="connsiteY164" fmla="*/ 1998750 h 2237474"/>
              <a:gd name="connsiteX165" fmla="*/ 2286948 w 12192000"/>
              <a:gd name="connsiteY165" fmla="*/ 1998596 h 2237474"/>
              <a:gd name="connsiteX166" fmla="*/ 2243069 w 12192000"/>
              <a:gd name="connsiteY166" fmla="*/ 2015111 h 2237474"/>
              <a:gd name="connsiteX167" fmla="*/ 2186609 w 12192000"/>
              <a:gd name="connsiteY167" fmla="*/ 2008263 h 2237474"/>
              <a:gd name="connsiteX168" fmla="*/ 2164831 w 12192000"/>
              <a:gd name="connsiteY168" fmla="*/ 2010143 h 2237474"/>
              <a:gd name="connsiteX169" fmla="*/ 2152836 w 12192000"/>
              <a:gd name="connsiteY169" fmla="*/ 2010048 h 2237474"/>
              <a:gd name="connsiteX170" fmla="*/ 2117102 w 12192000"/>
              <a:gd name="connsiteY170" fmla="*/ 2023004 h 2237474"/>
              <a:gd name="connsiteX171" fmla="*/ 2111935 w 12192000"/>
              <a:gd name="connsiteY171" fmla="*/ 2023163 h 2237474"/>
              <a:gd name="connsiteX172" fmla="*/ 2089991 w 12192000"/>
              <a:gd name="connsiteY172" fmla="*/ 2034193 h 2237474"/>
              <a:gd name="connsiteX173" fmla="*/ 2058061 w 12192000"/>
              <a:gd name="connsiteY173" fmla="*/ 2047942 h 2237474"/>
              <a:gd name="connsiteX174" fmla="*/ 2055737 w 12192000"/>
              <a:gd name="connsiteY174" fmla="*/ 2047704 h 2237474"/>
              <a:gd name="connsiteX175" fmla="*/ 2042244 w 12192000"/>
              <a:gd name="connsiteY175" fmla="*/ 2055560 h 2237474"/>
              <a:gd name="connsiteX176" fmla="*/ 1976224 w 12192000"/>
              <a:gd name="connsiteY176" fmla="*/ 2074257 h 2237474"/>
              <a:gd name="connsiteX177" fmla="*/ 1877728 w 12192000"/>
              <a:gd name="connsiteY177" fmla="*/ 2101004 h 2237474"/>
              <a:gd name="connsiteX178" fmla="*/ 1759056 w 12192000"/>
              <a:gd name="connsiteY178" fmla="*/ 2125608 h 2237474"/>
              <a:gd name="connsiteX179" fmla="*/ 1637948 w 12192000"/>
              <a:gd name="connsiteY179" fmla="*/ 2172597 h 2237474"/>
              <a:gd name="connsiteX180" fmla="*/ 1434549 w 12192000"/>
              <a:gd name="connsiteY180" fmla="*/ 2234522 h 2237474"/>
              <a:gd name="connsiteX181" fmla="*/ 1398481 w 12192000"/>
              <a:gd name="connsiteY181" fmla="*/ 2237074 h 2237474"/>
              <a:gd name="connsiteX182" fmla="*/ 1398407 w 12192000"/>
              <a:gd name="connsiteY182" fmla="*/ 2237095 h 2237474"/>
              <a:gd name="connsiteX183" fmla="*/ 1370962 w 12192000"/>
              <a:gd name="connsiteY183" fmla="*/ 2237474 h 2237474"/>
              <a:gd name="connsiteX184" fmla="*/ 1356367 w 12192000"/>
              <a:gd name="connsiteY184" fmla="*/ 2235089 h 2237474"/>
              <a:gd name="connsiteX185" fmla="*/ 1324828 w 12192000"/>
              <a:gd name="connsiteY185" fmla="*/ 2231968 h 2237474"/>
              <a:gd name="connsiteX186" fmla="*/ 1297744 w 12192000"/>
              <a:gd name="connsiteY186" fmla="*/ 2235849 h 2237474"/>
              <a:gd name="connsiteX187" fmla="*/ 1286236 w 12192000"/>
              <a:gd name="connsiteY187" fmla="*/ 2233135 h 2237474"/>
              <a:gd name="connsiteX188" fmla="*/ 1283504 w 12192000"/>
              <a:gd name="connsiteY188" fmla="*/ 2233797 h 2237474"/>
              <a:gd name="connsiteX189" fmla="*/ 1279765 w 12192000"/>
              <a:gd name="connsiteY189" fmla="*/ 2229639 h 2237474"/>
              <a:gd name="connsiteX190" fmla="*/ 1195347 w 12192000"/>
              <a:gd name="connsiteY190" fmla="*/ 2212354 h 2237474"/>
              <a:gd name="connsiteX191" fmla="*/ 970251 w 12192000"/>
              <a:gd name="connsiteY191" fmla="*/ 2221029 h 2237474"/>
              <a:gd name="connsiteX192" fmla="*/ 812914 w 12192000"/>
              <a:gd name="connsiteY192" fmla="*/ 2202752 h 2237474"/>
              <a:gd name="connsiteX193" fmla="*/ 800195 w 12192000"/>
              <a:gd name="connsiteY193" fmla="*/ 2209407 h 2237474"/>
              <a:gd name="connsiteX194" fmla="*/ 784978 w 12192000"/>
              <a:gd name="connsiteY194" fmla="*/ 2212360 h 2237474"/>
              <a:gd name="connsiteX195" fmla="*/ 681987 w 12192000"/>
              <a:gd name="connsiteY195" fmla="*/ 2216757 h 2237474"/>
              <a:gd name="connsiteX196" fmla="*/ 669923 w 12192000"/>
              <a:gd name="connsiteY196" fmla="*/ 2211682 h 2237474"/>
              <a:gd name="connsiteX197" fmla="*/ 648680 w 12192000"/>
              <a:gd name="connsiteY197" fmla="*/ 2206229 h 2237474"/>
              <a:gd name="connsiteX198" fmla="*/ 597225 w 12192000"/>
              <a:gd name="connsiteY198" fmla="*/ 2180999 h 2237474"/>
              <a:gd name="connsiteX199" fmla="*/ 558449 w 12192000"/>
              <a:gd name="connsiteY199" fmla="*/ 2182346 h 2237474"/>
              <a:gd name="connsiteX200" fmla="*/ 550517 w 12192000"/>
              <a:gd name="connsiteY200" fmla="*/ 2182060 h 2237474"/>
              <a:gd name="connsiteX201" fmla="*/ 550309 w 12192000"/>
              <a:gd name="connsiteY201" fmla="*/ 2181825 h 2237474"/>
              <a:gd name="connsiteX202" fmla="*/ 541836 w 12192000"/>
              <a:gd name="connsiteY202" fmla="*/ 2181063 h 2237474"/>
              <a:gd name="connsiteX203" fmla="*/ 536057 w 12192000"/>
              <a:gd name="connsiteY203" fmla="*/ 2181537 h 2237474"/>
              <a:gd name="connsiteX204" fmla="*/ 520671 w 12192000"/>
              <a:gd name="connsiteY204" fmla="*/ 2180980 h 2237474"/>
              <a:gd name="connsiteX205" fmla="*/ 515024 w 12192000"/>
              <a:gd name="connsiteY205" fmla="*/ 2179258 h 2237474"/>
              <a:gd name="connsiteX206" fmla="*/ 512278 w 12192000"/>
              <a:gd name="connsiteY206" fmla="*/ 2176369 h 2237474"/>
              <a:gd name="connsiteX207" fmla="*/ 480419 w 12192000"/>
              <a:gd name="connsiteY207" fmla="*/ 2167807 h 2237474"/>
              <a:gd name="connsiteX208" fmla="*/ 413835 w 12192000"/>
              <a:gd name="connsiteY208" fmla="*/ 2156783 h 2237474"/>
              <a:gd name="connsiteX209" fmla="*/ 376513 w 12192000"/>
              <a:gd name="connsiteY209" fmla="*/ 2154014 h 2237474"/>
              <a:gd name="connsiteX210" fmla="*/ 273386 w 12192000"/>
              <a:gd name="connsiteY210" fmla="*/ 2142551 h 2237474"/>
              <a:gd name="connsiteX211" fmla="*/ 169207 w 12192000"/>
              <a:gd name="connsiteY211" fmla="*/ 2128100 h 2237474"/>
              <a:gd name="connsiteX212" fmla="*/ 93149 w 12192000"/>
              <a:gd name="connsiteY212" fmla="*/ 2105324 h 2237474"/>
              <a:gd name="connsiteX213" fmla="*/ 88109 w 12192000"/>
              <a:gd name="connsiteY213" fmla="*/ 2106704 h 2237474"/>
              <a:gd name="connsiteX214" fmla="*/ 80022 w 12192000"/>
              <a:gd name="connsiteY214" fmla="*/ 2107254 h 2237474"/>
              <a:gd name="connsiteX215" fmla="*/ 79717 w 12192000"/>
              <a:gd name="connsiteY215" fmla="*/ 2107046 h 2237474"/>
              <a:gd name="connsiteX216" fmla="*/ 72352 w 12192000"/>
              <a:gd name="connsiteY216" fmla="*/ 2107991 h 2237474"/>
              <a:gd name="connsiteX217" fmla="*/ 37645 w 12192000"/>
              <a:gd name="connsiteY217" fmla="*/ 2115401 h 2237474"/>
              <a:gd name="connsiteX218" fmla="*/ 4572 w 12192000"/>
              <a:gd name="connsiteY218" fmla="*/ 2111091 h 2237474"/>
              <a:gd name="connsiteX219" fmla="*/ 0 w 12192000"/>
              <a:gd name="connsiteY219" fmla="*/ 2110468 h 2237474"/>
              <a:gd name="connsiteX220" fmla="*/ 0 w 12192000"/>
              <a:gd name="connsiteY220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154948 w 12192000"/>
              <a:gd name="connsiteY4" fmla="*/ 762731 h 2237474"/>
              <a:gd name="connsiteX5" fmla="*/ 12047364 w 12192000"/>
              <a:gd name="connsiteY5" fmla="*/ 749662 h 2237474"/>
              <a:gd name="connsiteX6" fmla="*/ 11890686 w 12192000"/>
              <a:gd name="connsiteY6" fmla="*/ 732766 h 2237474"/>
              <a:gd name="connsiteX7" fmla="*/ 11782413 w 12192000"/>
              <a:gd name="connsiteY7" fmla="*/ 769868 h 2237474"/>
              <a:gd name="connsiteX8" fmla="*/ 11649954 w 12192000"/>
              <a:gd name="connsiteY8" fmla="*/ 749628 h 2237474"/>
              <a:gd name="connsiteX9" fmla="*/ 11560424 w 12192000"/>
              <a:gd name="connsiteY9" fmla="*/ 748017 h 2237474"/>
              <a:gd name="connsiteX10" fmla="*/ 11358455 w 12192000"/>
              <a:gd name="connsiteY10" fmla="*/ 747593 h 2237474"/>
              <a:gd name="connsiteX11" fmla="*/ 11165209 w 12192000"/>
              <a:gd name="connsiteY11" fmla="*/ 748852 h 2237474"/>
              <a:gd name="connsiteX12" fmla="*/ 11058755 w 12192000"/>
              <a:gd name="connsiteY12" fmla="*/ 749617 h 2237474"/>
              <a:gd name="connsiteX13" fmla="*/ 10884013 w 12192000"/>
              <a:gd name="connsiteY13" fmla="*/ 760728 h 2237474"/>
              <a:gd name="connsiteX14" fmla="*/ 10834688 w 12192000"/>
              <a:gd name="connsiteY14" fmla="*/ 757726 h 2237474"/>
              <a:gd name="connsiteX15" fmla="*/ 10805004 w 12192000"/>
              <a:gd name="connsiteY15" fmla="*/ 757573 h 2237474"/>
              <a:gd name="connsiteX16" fmla="*/ 10739478 w 12192000"/>
              <a:gd name="connsiteY16" fmla="*/ 776841 h 2237474"/>
              <a:gd name="connsiteX17" fmla="*/ 10458762 w 12192000"/>
              <a:gd name="connsiteY17" fmla="*/ 755400 h 2237474"/>
              <a:gd name="connsiteX18" fmla="*/ 10246919 w 12192000"/>
              <a:gd name="connsiteY18" fmla="*/ 769960 h 2237474"/>
              <a:gd name="connsiteX19" fmla="*/ 10167995 w 12192000"/>
              <a:gd name="connsiteY19" fmla="*/ 760843 h 2237474"/>
              <a:gd name="connsiteX20" fmla="*/ 9997044 w 12192000"/>
              <a:gd name="connsiteY20" fmla="*/ 780129 h 2237474"/>
              <a:gd name="connsiteX21" fmla="*/ 9943887 w 12192000"/>
              <a:gd name="connsiteY21" fmla="*/ 804141 h 2237474"/>
              <a:gd name="connsiteX22" fmla="*/ 9918248 w 12192000"/>
              <a:gd name="connsiteY22" fmla="*/ 816628 h 2237474"/>
              <a:gd name="connsiteX23" fmla="*/ 9836148 w 12192000"/>
              <a:gd name="connsiteY23" fmla="*/ 858312 h 2237474"/>
              <a:gd name="connsiteX24" fmla="*/ 9823800 w 12192000"/>
              <a:gd name="connsiteY24" fmla="*/ 866604 h 2237474"/>
              <a:gd name="connsiteX25" fmla="*/ 9794684 w 12192000"/>
              <a:gd name="connsiteY25" fmla="*/ 864509 h 2237474"/>
              <a:gd name="connsiteX26" fmla="*/ 9778288 w 12192000"/>
              <a:gd name="connsiteY26" fmla="*/ 854362 h 2237474"/>
              <a:gd name="connsiteX27" fmla="*/ 9773886 w 12192000"/>
              <a:gd name="connsiteY27" fmla="*/ 857543 h 2237474"/>
              <a:gd name="connsiteX28" fmla="*/ 9761459 w 12192000"/>
              <a:gd name="connsiteY28" fmla="*/ 862394 h 2237474"/>
              <a:gd name="connsiteX29" fmla="*/ 9705768 w 12192000"/>
              <a:gd name="connsiteY29" fmla="*/ 894610 h 2237474"/>
              <a:gd name="connsiteX30" fmla="*/ 9683005 w 12192000"/>
              <a:gd name="connsiteY30" fmla="*/ 894128 h 2237474"/>
              <a:gd name="connsiteX31" fmla="*/ 9594438 w 12192000"/>
              <a:gd name="connsiteY31" fmla="*/ 919051 h 2237474"/>
              <a:gd name="connsiteX32" fmla="*/ 9577033 w 12192000"/>
              <a:gd name="connsiteY32" fmla="*/ 922857 h 2237474"/>
              <a:gd name="connsiteX33" fmla="*/ 9544189 w 12192000"/>
              <a:gd name="connsiteY33" fmla="*/ 938966 h 2237474"/>
              <a:gd name="connsiteX34" fmla="*/ 9500499 w 12192000"/>
              <a:gd name="connsiteY34" fmla="*/ 954680 h 2237474"/>
              <a:gd name="connsiteX35" fmla="*/ 9428195 w 12192000"/>
              <a:gd name="connsiteY35" fmla="*/ 986225 h 2237474"/>
              <a:gd name="connsiteX36" fmla="*/ 9410017 w 12192000"/>
              <a:gd name="connsiteY36" fmla="*/ 993931 h 2237474"/>
              <a:gd name="connsiteX37" fmla="*/ 9392919 w 12192000"/>
              <a:gd name="connsiteY37" fmla="*/ 994656 h 2237474"/>
              <a:gd name="connsiteX38" fmla="*/ 9278619 w 12192000"/>
              <a:gd name="connsiteY38" fmla="*/ 1011878 h 2237474"/>
              <a:gd name="connsiteX39" fmla="*/ 9268019 w 12192000"/>
              <a:gd name="connsiteY39" fmla="*/ 1007442 h 2237474"/>
              <a:gd name="connsiteX40" fmla="*/ 9234662 w 12192000"/>
              <a:gd name="connsiteY40" fmla="*/ 1023056 h 2237474"/>
              <a:gd name="connsiteX41" fmla="*/ 9181033 w 12192000"/>
              <a:gd name="connsiteY41" fmla="*/ 1037921 h 2237474"/>
              <a:gd name="connsiteX42" fmla="*/ 9155969 w 12192000"/>
              <a:gd name="connsiteY42" fmla="*/ 1046804 h 2237474"/>
              <a:gd name="connsiteX43" fmla="*/ 9133985 w 12192000"/>
              <a:gd name="connsiteY43" fmla="*/ 1046450 h 2237474"/>
              <a:gd name="connsiteX44" fmla="*/ 9012987 w 12192000"/>
              <a:gd name="connsiteY44" fmla="*/ 1061986 h 2237474"/>
              <a:gd name="connsiteX45" fmla="*/ 8968445 w 12192000"/>
              <a:gd name="connsiteY45" fmla="*/ 1052169 h 2237474"/>
              <a:gd name="connsiteX46" fmla="*/ 8958984 w 12192000"/>
              <a:gd name="connsiteY46" fmla="*/ 1057212 h 2237474"/>
              <a:gd name="connsiteX47" fmla="*/ 8886001 w 12192000"/>
              <a:gd name="connsiteY47" fmla="*/ 1067468 h 2237474"/>
              <a:gd name="connsiteX48" fmla="*/ 8838610 w 12192000"/>
              <a:gd name="connsiteY48" fmla="*/ 1075091 h 2237474"/>
              <a:gd name="connsiteX49" fmla="*/ 8750383 w 12192000"/>
              <a:gd name="connsiteY49" fmla="*/ 1097387 h 2237474"/>
              <a:gd name="connsiteX50" fmla="*/ 8697365 w 12192000"/>
              <a:gd name="connsiteY50" fmla="*/ 1105869 h 2237474"/>
              <a:gd name="connsiteX51" fmla="*/ 8665605 w 12192000"/>
              <a:gd name="connsiteY51" fmla="*/ 1110791 h 2237474"/>
              <a:gd name="connsiteX52" fmla="*/ 8584946 w 12192000"/>
              <a:gd name="connsiteY52" fmla="*/ 1135226 h 2237474"/>
              <a:gd name="connsiteX53" fmla="*/ 8460755 w 12192000"/>
              <a:gd name="connsiteY53" fmla="*/ 1203427 h 2237474"/>
              <a:gd name="connsiteX54" fmla="*/ 8419755 w 12192000"/>
              <a:gd name="connsiteY54" fmla="*/ 1216260 h 2237474"/>
              <a:gd name="connsiteX55" fmla="*/ 8411626 w 12192000"/>
              <a:gd name="connsiteY55" fmla="*/ 1214397 h 2237474"/>
              <a:gd name="connsiteX56" fmla="*/ 8363469 w 12192000"/>
              <a:gd name="connsiteY56" fmla="*/ 1246658 h 2237474"/>
              <a:gd name="connsiteX57" fmla="*/ 8275497 w 12192000"/>
              <a:gd name="connsiteY57" fmla="*/ 1264396 h 2237474"/>
              <a:gd name="connsiteX58" fmla="*/ 8206287 w 12192000"/>
              <a:gd name="connsiteY58" fmla="*/ 1273060 h 2237474"/>
              <a:gd name="connsiteX59" fmla="*/ 8168705 w 12192000"/>
              <a:gd name="connsiteY59" fmla="*/ 1279956 h 2237474"/>
              <a:gd name="connsiteX60" fmla="*/ 8139997 w 12192000"/>
              <a:gd name="connsiteY60" fmla="*/ 1282713 h 2237474"/>
              <a:gd name="connsiteX61" fmla="*/ 8074238 w 12192000"/>
              <a:gd name="connsiteY61" fmla="*/ 1301895 h 2237474"/>
              <a:gd name="connsiteX62" fmla="*/ 7968292 w 12192000"/>
              <a:gd name="connsiteY62" fmla="*/ 1338779 h 2237474"/>
              <a:gd name="connsiteX63" fmla="*/ 7945122 w 12192000"/>
              <a:gd name="connsiteY63" fmla="*/ 1345477 h 2237474"/>
              <a:gd name="connsiteX64" fmla="*/ 7902328 w 12192000"/>
              <a:gd name="connsiteY64" fmla="*/ 1345865 h 2237474"/>
              <a:gd name="connsiteX65" fmla="*/ 7875879 w 12192000"/>
              <a:gd name="connsiteY65" fmla="*/ 1345646 h 2237474"/>
              <a:gd name="connsiteX66" fmla="*/ 7840612 w 12192000"/>
              <a:gd name="connsiteY66" fmla="*/ 1369373 h 2237474"/>
              <a:gd name="connsiteX67" fmla="*/ 7786819 w 12192000"/>
              <a:gd name="connsiteY67" fmla="*/ 1378970 h 2237474"/>
              <a:gd name="connsiteX68" fmla="*/ 7548172 w 12192000"/>
              <a:gd name="connsiteY68" fmla="*/ 1417460 h 2237474"/>
              <a:gd name="connsiteX69" fmla="*/ 7483437 w 12192000"/>
              <a:gd name="connsiteY69" fmla="*/ 1478152 h 2237474"/>
              <a:gd name="connsiteX70" fmla="*/ 7377870 w 12192000"/>
              <a:gd name="connsiteY70" fmla="*/ 1523319 h 2237474"/>
              <a:gd name="connsiteX71" fmla="*/ 7230737 w 12192000"/>
              <a:gd name="connsiteY71" fmla="*/ 1562633 h 2237474"/>
              <a:gd name="connsiteX72" fmla="*/ 7224458 w 12192000"/>
              <a:gd name="connsiteY72" fmla="*/ 1573008 h 2237474"/>
              <a:gd name="connsiteX73" fmla="*/ 7213486 w 12192000"/>
              <a:gd name="connsiteY73" fmla="*/ 1580987 h 2237474"/>
              <a:gd name="connsiteX74" fmla="*/ 7183121 w 12192000"/>
              <a:gd name="connsiteY74" fmla="*/ 1595162 h 2237474"/>
              <a:gd name="connsiteX75" fmla="*/ 7164601 w 12192000"/>
              <a:gd name="connsiteY75" fmla="*/ 1606490 h 2237474"/>
              <a:gd name="connsiteX76" fmla="*/ 7114651 w 12192000"/>
              <a:gd name="connsiteY76" fmla="*/ 1620959 h 2237474"/>
              <a:gd name="connsiteX77" fmla="*/ 7092727 w 12192000"/>
              <a:gd name="connsiteY77" fmla="*/ 1623628 h 2237474"/>
              <a:gd name="connsiteX78" fmla="*/ 7031309 w 12192000"/>
              <a:gd name="connsiteY78" fmla="*/ 1619451 h 2237474"/>
              <a:gd name="connsiteX79" fmla="*/ 6999084 w 12192000"/>
              <a:gd name="connsiteY79" fmla="*/ 1634317 h 2237474"/>
              <a:gd name="connsiteX80" fmla="*/ 6992107 w 12192000"/>
              <a:gd name="connsiteY80" fmla="*/ 1636860 h 2237474"/>
              <a:gd name="connsiteX81" fmla="*/ 6991765 w 12192000"/>
              <a:gd name="connsiteY81" fmla="*/ 1636725 h 2237474"/>
              <a:gd name="connsiteX82" fmla="*/ 6900177 w 12192000"/>
              <a:gd name="connsiteY82" fmla="*/ 1636016 h 2237474"/>
              <a:gd name="connsiteX83" fmla="*/ 6795372 w 12192000"/>
              <a:gd name="connsiteY83" fmla="*/ 1644845 h 2237474"/>
              <a:gd name="connsiteX84" fmla="*/ 6692251 w 12192000"/>
              <a:gd name="connsiteY84" fmla="*/ 1656357 h 2237474"/>
              <a:gd name="connsiteX85" fmla="*/ 6655235 w 12192000"/>
              <a:gd name="connsiteY85" fmla="*/ 1661869 h 2237474"/>
              <a:gd name="connsiteX86" fmla="*/ 6587857 w 12192000"/>
              <a:gd name="connsiteY86" fmla="*/ 1665769 h 2237474"/>
              <a:gd name="connsiteX87" fmla="*/ 6554894 w 12192000"/>
              <a:gd name="connsiteY87" fmla="*/ 1664428 h 2237474"/>
              <a:gd name="connsiteX88" fmla="*/ 6516595 w 12192000"/>
              <a:gd name="connsiteY88" fmla="*/ 1667475 h 2237474"/>
              <a:gd name="connsiteX89" fmla="*/ 6508541 w 12192000"/>
              <a:gd name="connsiteY89" fmla="*/ 1668757 h 2237474"/>
              <a:gd name="connsiteX90" fmla="*/ 6471012 w 12192000"/>
              <a:gd name="connsiteY90" fmla="*/ 1678604 h 2237474"/>
              <a:gd name="connsiteX91" fmla="*/ 6415265 w 12192000"/>
              <a:gd name="connsiteY91" fmla="*/ 1665317 h 2237474"/>
              <a:gd name="connsiteX92" fmla="*/ 6364035 w 12192000"/>
              <a:gd name="connsiteY92" fmla="*/ 1667683 h 2237474"/>
              <a:gd name="connsiteX93" fmla="*/ 6280959 w 12192000"/>
              <a:gd name="connsiteY93" fmla="*/ 1689329 h 2237474"/>
              <a:gd name="connsiteX94" fmla="*/ 6243319 w 12192000"/>
              <a:gd name="connsiteY94" fmla="*/ 1695560 h 2237474"/>
              <a:gd name="connsiteX95" fmla="*/ 6098321 w 12192000"/>
              <a:gd name="connsiteY95" fmla="*/ 1721646 h 2237474"/>
              <a:gd name="connsiteX96" fmla="*/ 5880652 w 12192000"/>
              <a:gd name="connsiteY96" fmla="*/ 1779643 h 2237474"/>
              <a:gd name="connsiteX97" fmla="*/ 5785959 w 12192000"/>
              <a:gd name="connsiteY97" fmla="*/ 1775307 h 2237474"/>
              <a:gd name="connsiteX98" fmla="*/ 5643534 w 12192000"/>
              <a:gd name="connsiteY98" fmla="*/ 1802919 h 2237474"/>
              <a:gd name="connsiteX99" fmla="*/ 5518799 w 12192000"/>
              <a:gd name="connsiteY99" fmla="*/ 1818312 h 2237474"/>
              <a:gd name="connsiteX100" fmla="*/ 5505014 w 12192000"/>
              <a:gd name="connsiteY100" fmla="*/ 1819259 h 2237474"/>
              <a:gd name="connsiteX101" fmla="*/ 5453307 w 12192000"/>
              <a:gd name="connsiteY101" fmla="*/ 1815450 h 2237474"/>
              <a:gd name="connsiteX102" fmla="*/ 5364192 w 12192000"/>
              <a:gd name="connsiteY102" fmla="*/ 1826074 h 2237474"/>
              <a:gd name="connsiteX103" fmla="*/ 5350380 w 12192000"/>
              <a:gd name="connsiteY103" fmla="*/ 1830891 h 2237474"/>
              <a:gd name="connsiteX104" fmla="*/ 5259633 w 12192000"/>
              <a:gd name="connsiteY104" fmla="*/ 1837160 h 2237474"/>
              <a:gd name="connsiteX105" fmla="*/ 5197513 w 12192000"/>
              <a:gd name="connsiteY105" fmla="*/ 1844718 h 2237474"/>
              <a:gd name="connsiteX106" fmla="*/ 5168852 w 12192000"/>
              <a:gd name="connsiteY106" fmla="*/ 1844846 h 2237474"/>
              <a:gd name="connsiteX107" fmla="*/ 5114927 w 12192000"/>
              <a:gd name="connsiteY107" fmla="*/ 1847827 h 2237474"/>
              <a:gd name="connsiteX108" fmla="*/ 5108970 w 12192000"/>
              <a:gd name="connsiteY108" fmla="*/ 1847935 h 2237474"/>
              <a:gd name="connsiteX109" fmla="*/ 5067961 w 12192000"/>
              <a:gd name="connsiteY109" fmla="*/ 1845917 h 2237474"/>
              <a:gd name="connsiteX110" fmla="*/ 5007075 w 12192000"/>
              <a:gd name="connsiteY110" fmla="*/ 1838626 h 2237474"/>
              <a:gd name="connsiteX111" fmla="*/ 4944087 w 12192000"/>
              <a:gd name="connsiteY111" fmla="*/ 1823332 h 2237474"/>
              <a:gd name="connsiteX112" fmla="*/ 4907662 w 12192000"/>
              <a:gd name="connsiteY112" fmla="*/ 1816900 h 2237474"/>
              <a:gd name="connsiteX113" fmla="*/ 4882386 w 12192000"/>
              <a:gd name="connsiteY113" fmla="*/ 1809844 h 2237474"/>
              <a:gd name="connsiteX114" fmla="*/ 4811440 w 12192000"/>
              <a:gd name="connsiteY114" fmla="*/ 1804655 h 2237474"/>
              <a:gd name="connsiteX115" fmla="*/ 4691075 w 12192000"/>
              <a:gd name="connsiteY115" fmla="*/ 1801389 h 2237474"/>
              <a:gd name="connsiteX116" fmla="*/ 4611738 w 12192000"/>
              <a:gd name="connsiteY116" fmla="*/ 1776964 h 2237474"/>
              <a:gd name="connsiteX117" fmla="*/ 4560070 w 12192000"/>
              <a:gd name="connsiteY117" fmla="*/ 1785640 h 2237474"/>
              <a:gd name="connsiteX118" fmla="*/ 4536503 w 12192000"/>
              <a:gd name="connsiteY118" fmla="*/ 1785334 h 2237474"/>
              <a:gd name="connsiteX119" fmla="*/ 4513724 w 12192000"/>
              <a:gd name="connsiteY119" fmla="*/ 1791996 h 2237474"/>
              <a:gd name="connsiteX120" fmla="*/ 4459810 w 12192000"/>
              <a:gd name="connsiteY120" fmla="*/ 1797886 h 2237474"/>
              <a:gd name="connsiteX121" fmla="*/ 4379064 w 12192000"/>
              <a:gd name="connsiteY121" fmla="*/ 1817177 h 2237474"/>
              <a:gd name="connsiteX122" fmla="*/ 4319209 w 12192000"/>
              <a:gd name="connsiteY122" fmla="*/ 1834833 h 2237474"/>
              <a:gd name="connsiteX123" fmla="*/ 4290981 w 12192000"/>
              <a:gd name="connsiteY123" fmla="*/ 1839677 h 2237474"/>
              <a:gd name="connsiteX124" fmla="*/ 4285792 w 12192000"/>
              <a:gd name="connsiteY124" fmla="*/ 1836231 h 2237474"/>
              <a:gd name="connsiteX125" fmla="*/ 4238372 w 12192000"/>
              <a:gd name="connsiteY125" fmla="*/ 1851480 h 2237474"/>
              <a:gd name="connsiteX126" fmla="*/ 4232517 w 12192000"/>
              <a:gd name="connsiteY126" fmla="*/ 1852567 h 2237474"/>
              <a:gd name="connsiteX127" fmla="*/ 4191732 w 12192000"/>
              <a:gd name="connsiteY127" fmla="*/ 1857328 h 2237474"/>
              <a:gd name="connsiteX128" fmla="*/ 4065532 w 12192000"/>
              <a:gd name="connsiteY128" fmla="*/ 1855477 h 2237474"/>
              <a:gd name="connsiteX129" fmla="*/ 4028460 w 12192000"/>
              <a:gd name="connsiteY129" fmla="*/ 1855137 h 2237474"/>
              <a:gd name="connsiteX130" fmla="*/ 4002267 w 12192000"/>
              <a:gd name="connsiteY130" fmla="*/ 1852352 h 2237474"/>
              <a:gd name="connsiteX131" fmla="*/ 3931396 w 12192000"/>
              <a:gd name="connsiteY131" fmla="*/ 1858915 h 2237474"/>
              <a:gd name="connsiteX132" fmla="*/ 3812162 w 12192000"/>
              <a:gd name="connsiteY132" fmla="*/ 1875501 h 2237474"/>
              <a:gd name="connsiteX133" fmla="*/ 3729530 w 12192000"/>
              <a:gd name="connsiteY133" fmla="*/ 1864513 h 2237474"/>
              <a:gd name="connsiteX134" fmla="*/ 3680177 w 12192000"/>
              <a:gd name="connsiteY134" fmla="*/ 1881552 h 2237474"/>
              <a:gd name="connsiteX135" fmla="*/ 3567259 w 12192000"/>
              <a:gd name="connsiteY135" fmla="*/ 1893482 h 2237474"/>
              <a:gd name="connsiteX136" fmla="*/ 3405770 w 12192000"/>
              <a:gd name="connsiteY136" fmla="*/ 1904591 h 2237474"/>
              <a:gd name="connsiteX137" fmla="*/ 3280097 w 12192000"/>
              <a:gd name="connsiteY137" fmla="*/ 1919610 h 2237474"/>
              <a:gd name="connsiteX138" fmla="*/ 3123424 w 12192000"/>
              <a:gd name="connsiteY138" fmla="*/ 1952930 h 2237474"/>
              <a:gd name="connsiteX139" fmla="*/ 3009910 w 12192000"/>
              <a:gd name="connsiteY139" fmla="*/ 1957866 h 2237474"/>
              <a:gd name="connsiteX140" fmla="*/ 2995934 w 12192000"/>
              <a:gd name="connsiteY140" fmla="*/ 1967085 h 2237474"/>
              <a:gd name="connsiteX141" fmla="*/ 2980071 w 12192000"/>
              <a:gd name="connsiteY141" fmla="*/ 1972988 h 2237474"/>
              <a:gd name="connsiteX142" fmla="*/ 2978094 w 12192000"/>
              <a:gd name="connsiteY142" fmla="*/ 1972369 h 2237474"/>
              <a:gd name="connsiteX143" fmla="*/ 2942858 w 12192000"/>
              <a:gd name="connsiteY143" fmla="*/ 1981367 h 2237474"/>
              <a:gd name="connsiteX144" fmla="*/ 2875436 w 12192000"/>
              <a:gd name="connsiteY144" fmla="*/ 1996977 h 2237474"/>
              <a:gd name="connsiteX145" fmla="*/ 2874892 w 12192000"/>
              <a:gd name="connsiteY145" fmla="*/ 1996085 h 2237474"/>
              <a:gd name="connsiteX146" fmla="*/ 2864145 w 12192000"/>
              <a:gd name="connsiteY146" fmla="*/ 1994061 h 2237474"/>
              <a:gd name="connsiteX147" fmla="*/ 2843662 w 12192000"/>
              <a:gd name="connsiteY147" fmla="*/ 1992498 h 2237474"/>
              <a:gd name="connsiteX148" fmla="*/ 2796128 w 12192000"/>
              <a:gd name="connsiteY148" fmla="*/ 1976403 h 2237474"/>
              <a:gd name="connsiteX149" fmla="*/ 2756784 w 12192000"/>
              <a:gd name="connsiteY149" fmla="*/ 1985116 h 2237474"/>
              <a:gd name="connsiteX150" fmla="*/ 2748833 w 12192000"/>
              <a:gd name="connsiteY150" fmla="*/ 1986323 h 2237474"/>
              <a:gd name="connsiteX151" fmla="*/ 2748661 w 12192000"/>
              <a:gd name="connsiteY151" fmla="*/ 1986122 h 2237474"/>
              <a:gd name="connsiteX152" fmla="*/ 2740251 w 12192000"/>
              <a:gd name="connsiteY152" fmla="*/ 1986946 h 2237474"/>
              <a:gd name="connsiteX153" fmla="*/ 2718916 w 12192000"/>
              <a:gd name="connsiteY153" fmla="*/ 1990867 h 2237474"/>
              <a:gd name="connsiteX154" fmla="*/ 2713522 w 12192000"/>
              <a:gd name="connsiteY154" fmla="*/ 1990173 h 2237474"/>
              <a:gd name="connsiteX155" fmla="*/ 2680597 w 12192000"/>
              <a:gd name="connsiteY155" fmla="*/ 1984996 h 2237474"/>
              <a:gd name="connsiteX156" fmla="*/ 2578178 w 12192000"/>
              <a:gd name="connsiteY156" fmla="*/ 1990531 h 2237474"/>
              <a:gd name="connsiteX157" fmla="*/ 2476147 w 12192000"/>
              <a:gd name="connsiteY157" fmla="*/ 1998305 h 2237474"/>
              <a:gd name="connsiteX158" fmla="*/ 2373568 w 12192000"/>
              <a:gd name="connsiteY158" fmla="*/ 2003219 h 2237474"/>
              <a:gd name="connsiteX159" fmla="*/ 2321399 w 12192000"/>
              <a:gd name="connsiteY159" fmla="*/ 1989467 h 2237474"/>
              <a:gd name="connsiteX160" fmla="*/ 2315525 w 12192000"/>
              <a:gd name="connsiteY160" fmla="*/ 1989708 h 2237474"/>
              <a:gd name="connsiteX161" fmla="*/ 2300792 w 12192000"/>
              <a:gd name="connsiteY161" fmla="*/ 1994290 h 2237474"/>
              <a:gd name="connsiteX162" fmla="*/ 2295469 w 12192000"/>
              <a:gd name="connsiteY162" fmla="*/ 1996659 h 2237474"/>
              <a:gd name="connsiteX163" fmla="*/ 2287219 w 12192000"/>
              <a:gd name="connsiteY163" fmla="*/ 1998750 h 2237474"/>
              <a:gd name="connsiteX164" fmla="*/ 2286948 w 12192000"/>
              <a:gd name="connsiteY164" fmla="*/ 1998596 h 2237474"/>
              <a:gd name="connsiteX165" fmla="*/ 2243069 w 12192000"/>
              <a:gd name="connsiteY165" fmla="*/ 2015111 h 2237474"/>
              <a:gd name="connsiteX166" fmla="*/ 2186609 w 12192000"/>
              <a:gd name="connsiteY166" fmla="*/ 2008263 h 2237474"/>
              <a:gd name="connsiteX167" fmla="*/ 2164831 w 12192000"/>
              <a:gd name="connsiteY167" fmla="*/ 2010143 h 2237474"/>
              <a:gd name="connsiteX168" fmla="*/ 2152836 w 12192000"/>
              <a:gd name="connsiteY168" fmla="*/ 2010048 h 2237474"/>
              <a:gd name="connsiteX169" fmla="*/ 2117102 w 12192000"/>
              <a:gd name="connsiteY169" fmla="*/ 2023004 h 2237474"/>
              <a:gd name="connsiteX170" fmla="*/ 2111935 w 12192000"/>
              <a:gd name="connsiteY170" fmla="*/ 2023163 h 2237474"/>
              <a:gd name="connsiteX171" fmla="*/ 2089991 w 12192000"/>
              <a:gd name="connsiteY171" fmla="*/ 2034193 h 2237474"/>
              <a:gd name="connsiteX172" fmla="*/ 2058061 w 12192000"/>
              <a:gd name="connsiteY172" fmla="*/ 2047942 h 2237474"/>
              <a:gd name="connsiteX173" fmla="*/ 2055737 w 12192000"/>
              <a:gd name="connsiteY173" fmla="*/ 2047704 h 2237474"/>
              <a:gd name="connsiteX174" fmla="*/ 2042244 w 12192000"/>
              <a:gd name="connsiteY174" fmla="*/ 2055560 h 2237474"/>
              <a:gd name="connsiteX175" fmla="*/ 1976224 w 12192000"/>
              <a:gd name="connsiteY175" fmla="*/ 2074257 h 2237474"/>
              <a:gd name="connsiteX176" fmla="*/ 1877728 w 12192000"/>
              <a:gd name="connsiteY176" fmla="*/ 2101004 h 2237474"/>
              <a:gd name="connsiteX177" fmla="*/ 1759056 w 12192000"/>
              <a:gd name="connsiteY177" fmla="*/ 2125608 h 2237474"/>
              <a:gd name="connsiteX178" fmla="*/ 1637948 w 12192000"/>
              <a:gd name="connsiteY178" fmla="*/ 2172597 h 2237474"/>
              <a:gd name="connsiteX179" fmla="*/ 1434549 w 12192000"/>
              <a:gd name="connsiteY179" fmla="*/ 2234522 h 2237474"/>
              <a:gd name="connsiteX180" fmla="*/ 1398481 w 12192000"/>
              <a:gd name="connsiteY180" fmla="*/ 2237074 h 2237474"/>
              <a:gd name="connsiteX181" fmla="*/ 1398407 w 12192000"/>
              <a:gd name="connsiteY181" fmla="*/ 2237095 h 2237474"/>
              <a:gd name="connsiteX182" fmla="*/ 1370962 w 12192000"/>
              <a:gd name="connsiteY182" fmla="*/ 2237474 h 2237474"/>
              <a:gd name="connsiteX183" fmla="*/ 1356367 w 12192000"/>
              <a:gd name="connsiteY183" fmla="*/ 2235089 h 2237474"/>
              <a:gd name="connsiteX184" fmla="*/ 1324828 w 12192000"/>
              <a:gd name="connsiteY184" fmla="*/ 2231968 h 2237474"/>
              <a:gd name="connsiteX185" fmla="*/ 1297744 w 12192000"/>
              <a:gd name="connsiteY185" fmla="*/ 2235849 h 2237474"/>
              <a:gd name="connsiteX186" fmla="*/ 1286236 w 12192000"/>
              <a:gd name="connsiteY186" fmla="*/ 2233135 h 2237474"/>
              <a:gd name="connsiteX187" fmla="*/ 1283504 w 12192000"/>
              <a:gd name="connsiteY187" fmla="*/ 2233797 h 2237474"/>
              <a:gd name="connsiteX188" fmla="*/ 1279765 w 12192000"/>
              <a:gd name="connsiteY188" fmla="*/ 2229639 h 2237474"/>
              <a:gd name="connsiteX189" fmla="*/ 1195347 w 12192000"/>
              <a:gd name="connsiteY189" fmla="*/ 2212354 h 2237474"/>
              <a:gd name="connsiteX190" fmla="*/ 970251 w 12192000"/>
              <a:gd name="connsiteY190" fmla="*/ 2221029 h 2237474"/>
              <a:gd name="connsiteX191" fmla="*/ 812914 w 12192000"/>
              <a:gd name="connsiteY191" fmla="*/ 2202752 h 2237474"/>
              <a:gd name="connsiteX192" fmla="*/ 800195 w 12192000"/>
              <a:gd name="connsiteY192" fmla="*/ 2209407 h 2237474"/>
              <a:gd name="connsiteX193" fmla="*/ 784978 w 12192000"/>
              <a:gd name="connsiteY193" fmla="*/ 2212360 h 2237474"/>
              <a:gd name="connsiteX194" fmla="*/ 681987 w 12192000"/>
              <a:gd name="connsiteY194" fmla="*/ 2216757 h 2237474"/>
              <a:gd name="connsiteX195" fmla="*/ 669923 w 12192000"/>
              <a:gd name="connsiteY195" fmla="*/ 2211682 h 2237474"/>
              <a:gd name="connsiteX196" fmla="*/ 648680 w 12192000"/>
              <a:gd name="connsiteY196" fmla="*/ 2206229 h 2237474"/>
              <a:gd name="connsiteX197" fmla="*/ 597225 w 12192000"/>
              <a:gd name="connsiteY197" fmla="*/ 2180999 h 2237474"/>
              <a:gd name="connsiteX198" fmla="*/ 558449 w 12192000"/>
              <a:gd name="connsiteY198" fmla="*/ 2182346 h 2237474"/>
              <a:gd name="connsiteX199" fmla="*/ 550517 w 12192000"/>
              <a:gd name="connsiteY199" fmla="*/ 2182060 h 2237474"/>
              <a:gd name="connsiteX200" fmla="*/ 550309 w 12192000"/>
              <a:gd name="connsiteY200" fmla="*/ 2181825 h 2237474"/>
              <a:gd name="connsiteX201" fmla="*/ 541836 w 12192000"/>
              <a:gd name="connsiteY201" fmla="*/ 2181063 h 2237474"/>
              <a:gd name="connsiteX202" fmla="*/ 536057 w 12192000"/>
              <a:gd name="connsiteY202" fmla="*/ 2181537 h 2237474"/>
              <a:gd name="connsiteX203" fmla="*/ 520671 w 12192000"/>
              <a:gd name="connsiteY203" fmla="*/ 2180980 h 2237474"/>
              <a:gd name="connsiteX204" fmla="*/ 515024 w 12192000"/>
              <a:gd name="connsiteY204" fmla="*/ 2179258 h 2237474"/>
              <a:gd name="connsiteX205" fmla="*/ 512278 w 12192000"/>
              <a:gd name="connsiteY205" fmla="*/ 2176369 h 2237474"/>
              <a:gd name="connsiteX206" fmla="*/ 480419 w 12192000"/>
              <a:gd name="connsiteY206" fmla="*/ 2167807 h 2237474"/>
              <a:gd name="connsiteX207" fmla="*/ 413835 w 12192000"/>
              <a:gd name="connsiteY207" fmla="*/ 2156783 h 2237474"/>
              <a:gd name="connsiteX208" fmla="*/ 376513 w 12192000"/>
              <a:gd name="connsiteY208" fmla="*/ 2154014 h 2237474"/>
              <a:gd name="connsiteX209" fmla="*/ 273386 w 12192000"/>
              <a:gd name="connsiteY209" fmla="*/ 2142551 h 2237474"/>
              <a:gd name="connsiteX210" fmla="*/ 169207 w 12192000"/>
              <a:gd name="connsiteY210" fmla="*/ 2128100 h 2237474"/>
              <a:gd name="connsiteX211" fmla="*/ 93149 w 12192000"/>
              <a:gd name="connsiteY211" fmla="*/ 2105324 h 2237474"/>
              <a:gd name="connsiteX212" fmla="*/ 88109 w 12192000"/>
              <a:gd name="connsiteY212" fmla="*/ 2106704 h 2237474"/>
              <a:gd name="connsiteX213" fmla="*/ 80022 w 12192000"/>
              <a:gd name="connsiteY213" fmla="*/ 2107254 h 2237474"/>
              <a:gd name="connsiteX214" fmla="*/ 79717 w 12192000"/>
              <a:gd name="connsiteY214" fmla="*/ 2107046 h 2237474"/>
              <a:gd name="connsiteX215" fmla="*/ 72352 w 12192000"/>
              <a:gd name="connsiteY215" fmla="*/ 2107991 h 2237474"/>
              <a:gd name="connsiteX216" fmla="*/ 37645 w 12192000"/>
              <a:gd name="connsiteY216" fmla="*/ 2115401 h 2237474"/>
              <a:gd name="connsiteX217" fmla="*/ 4572 w 12192000"/>
              <a:gd name="connsiteY217" fmla="*/ 2111091 h 2237474"/>
              <a:gd name="connsiteX218" fmla="*/ 0 w 12192000"/>
              <a:gd name="connsiteY218" fmla="*/ 2110468 h 2237474"/>
              <a:gd name="connsiteX219" fmla="*/ 0 w 12192000"/>
              <a:gd name="connsiteY219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154948 w 12192000"/>
              <a:gd name="connsiteY4" fmla="*/ 762731 h 2237474"/>
              <a:gd name="connsiteX5" fmla="*/ 12047364 w 12192000"/>
              <a:gd name="connsiteY5" fmla="*/ 749662 h 2237474"/>
              <a:gd name="connsiteX6" fmla="*/ 11890686 w 12192000"/>
              <a:gd name="connsiteY6" fmla="*/ 732766 h 2237474"/>
              <a:gd name="connsiteX7" fmla="*/ 11782413 w 12192000"/>
              <a:gd name="connsiteY7" fmla="*/ 769868 h 2237474"/>
              <a:gd name="connsiteX8" fmla="*/ 11649954 w 12192000"/>
              <a:gd name="connsiteY8" fmla="*/ 749628 h 2237474"/>
              <a:gd name="connsiteX9" fmla="*/ 11560424 w 12192000"/>
              <a:gd name="connsiteY9" fmla="*/ 748017 h 2237474"/>
              <a:gd name="connsiteX10" fmla="*/ 11358455 w 12192000"/>
              <a:gd name="connsiteY10" fmla="*/ 747593 h 2237474"/>
              <a:gd name="connsiteX11" fmla="*/ 11165209 w 12192000"/>
              <a:gd name="connsiteY11" fmla="*/ 748852 h 2237474"/>
              <a:gd name="connsiteX12" fmla="*/ 11058755 w 12192000"/>
              <a:gd name="connsiteY12" fmla="*/ 749617 h 2237474"/>
              <a:gd name="connsiteX13" fmla="*/ 10884013 w 12192000"/>
              <a:gd name="connsiteY13" fmla="*/ 760728 h 2237474"/>
              <a:gd name="connsiteX14" fmla="*/ 10834688 w 12192000"/>
              <a:gd name="connsiteY14" fmla="*/ 757726 h 2237474"/>
              <a:gd name="connsiteX15" fmla="*/ 10805004 w 12192000"/>
              <a:gd name="connsiteY15" fmla="*/ 757573 h 2237474"/>
              <a:gd name="connsiteX16" fmla="*/ 10739478 w 12192000"/>
              <a:gd name="connsiteY16" fmla="*/ 776841 h 2237474"/>
              <a:gd name="connsiteX17" fmla="*/ 10458762 w 12192000"/>
              <a:gd name="connsiteY17" fmla="*/ 755400 h 2237474"/>
              <a:gd name="connsiteX18" fmla="*/ 10246919 w 12192000"/>
              <a:gd name="connsiteY18" fmla="*/ 769960 h 2237474"/>
              <a:gd name="connsiteX19" fmla="*/ 10167995 w 12192000"/>
              <a:gd name="connsiteY19" fmla="*/ 760843 h 2237474"/>
              <a:gd name="connsiteX20" fmla="*/ 9997044 w 12192000"/>
              <a:gd name="connsiteY20" fmla="*/ 780129 h 2237474"/>
              <a:gd name="connsiteX21" fmla="*/ 9943887 w 12192000"/>
              <a:gd name="connsiteY21" fmla="*/ 804141 h 2237474"/>
              <a:gd name="connsiteX22" fmla="*/ 9918248 w 12192000"/>
              <a:gd name="connsiteY22" fmla="*/ 816628 h 2237474"/>
              <a:gd name="connsiteX23" fmla="*/ 9836148 w 12192000"/>
              <a:gd name="connsiteY23" fmla="*/ 858312 h 2237474"/>
              <a:gd name="connsiteX24" fmla="*/ 9823800 w 12192000"/>
              <a:gd name="connsiteY24" fmla="*/ 866604 h 2237474"/>
              <a:gd name="connsiteX25" fmla="*/ 9794684 w 12192000"/>
              <a:gd name="connsiteY25" fmla="*/ 864509 h 2237474"/>
              <a:gd name="connsiteX26" fmla="*/ 9778288 w 12192000"/>
              <a:gd name="connsiteY26" fmla="*/ 854362 h 2237474"/>
              <a:gd name="connsiteX27" fmla="*/ 9761459 w 12192000"/>
              <a:gd name="connsiteY27" fmla="*/ 862394 h 2237474"/>
              <a:gd name="connsiteX28" fmla="*/ 9705768 w 12192000"/>
              <a:gd name="connsiteY28" fmla="*/ 894610 h 2237474"/>
              <a:gd name="connsiteX29" fmla="*/ 9683005 w 12192000"/>
              <a:gd name="connsiteY29" fmla="*/ 894128 h 2237474"/>
              <a:gd name="connsiteX30" fmla="*/ 9594438 w 12192000"/>
              <a:gd name="connsiteY30" fmla="*/ 919051 h 2237474"/>
              <a:gd name="connsiteX31" fmla="*/ 9577033 w 12192000"/>
              <a:gd name="connsiteY31" fmla="*/ 922857 h 2237474"/>
              <a:gd name="connsiteX32" fmla="*/ 9544189 w 12192000"/>
              <a:gd name="connsiteY32" fmla="*/ 938966 h 2237474"/>
              <a:gd name="connsiteX33" fmla="*/ 9500499 w 12192000"/>
              <a:gd name="connsiteY33" fmla="*/ 954680 h 2237474"/>
              <a:gd name="connsiteX34" fmla="*/ 9428195 w 12192000"/>
              <a:gd name="connsiteY34" fmla="*/ 986225 h 2237474"/>
              <a:gd name="connsiteX35" fmla="*/ 9410017 w 12192000"/>
              <a:gd name="connsiteY35" fmla="*/ 993931 h 2237474"/>
              <a:gd name="connsiteX36" fmla="*/ 9392919 w 12192000"/>
              <a:gd name="connsiteY36" fmla="*/ 994656 h 2237474"/>
              <a:gd name="connsiteX37" fmla="*/ 9278619 w 12192000"/>
              <a:gd name="connsiteY37" fmla="*/ 1011878 h 2237474"/>
              <a:gd name="connsiteX38" fmla="*/ 9268019 w 12192000"/>
              <a:gd name="connsiteY38" fmla="*/ 1007442 h 2237474"/>
              <a:gd name="connsiteX39" fmla="*/ 9234662 w 12192000"/>
              <a:gd name="connsiteY39" fmla="*/ 1023056 h 2237474"/>
              <a:gd name="connsiteX40" fmla="*/ 9181033 w 12192000"/>
              <a:gd name="connsiteY40" fmla="*/ 1037921 h 2237474"/>
              <a:gd name="connsiteX41" fmla="*/ 9155969 w 12192000"/>
              <a:gd name="connsiteY41" fmla="*/ 1046804 h 2237474"/>
              <a:gd name="connsiteX42" fmla="*/ 9133985 w 12192000"/>
              <a:gd name="connsiteY42" fmla="*/ 1046450 h 2237474"/>
              <a:gd name="connsiteX43" fmla="*/ 9012987 w 12192000"/>
              <a:gd name="connsiteY43" fmla="*/ 1061986 h 2237474"/>
              <a:gd name="connsiteX44" fmla="*/ 8968445 w 12192000"/>
              <a:gd name="connsiteY44" fmla="*/ 1052169 h 2237474"/>
              <a:gd name="connsiteX45" fmla="*/ 8958984 w 12192000"/>
              <a:gd name="connsiteY45" fmla="*/ 1057212 h 2237474"/>
              <a:gd name="connsiteX46" fmla="*/ 8886001 w 12192000"/>
              <a:gd name="connsiteY46" fmla="*/ 1067468 h 2237474"/>
              <a:gd name="connsiteX47" fmla="*/ 8838610 w 12192000"/>
              <a:gd name="connsiteY47" fmla="*/ 1075091 h 2237474"/>
              <a:gd name="connsiteX48" fmla="*/ 8750383 w 12192000"/>
              <a:gd name="connsiteY48" fmla="*/ 1097387 h 2237474"/>
              <a:gd name="connsiteX49" fmla="*/ 8697365 w 12192000"/>
              <a:gd name="connsiteY49" fmla="*/ 1105869 h 2237474"/>
              <a:gd name="connsiteX50" fmla="*/ 8665605 w 12192000"/>
              <a:gd name="connsiteY50" fmla="*/ 1110791 h 2237474"/>
              <a:gd name="connsiteX51" fmla="*/ 8584946 w 12192000"/>
              <a:gd name="connsiteY51" fmla="*/ 1135226 h 2237474"/>
              <a:gd name="connsiteX52" fmla="*/ 8460755 w 12192000"/>
              <a:gd name="connsiteY52" fmla="*/ 1203427 h 2237474"/>
              <a:gd name="connsiteX53" fmla="*/ 8419755 w 12192000"/>
              <a:gd name="connsiteY53" fmla="*/ 1216260 h 2237474"/>
              <a:gd name="connsiteX54" fmla="*/ 8411626 w 12192000"/>
              <a:gd name="connsiteY54" fmla="*/ 1214397 h 2237474"/>
              <a:gd name="connsiteX55" fmla="*/ 8363469 w 12192000"/>
              <a:gd name="connsiteY55" fmla="*/ 1246658 h 2237474"/>
              <a:gd name="connsiteX56" fmla="*/ 8275497 w 12192000"/>
              <a:gd name="connsiteY56" fmla="*/ 1264396 h 2237474"/>
              <a:gd name="connsiteX57" fmla="*/ 8206287 w 12192000"/>
              <a:gd name="connsiteY57" fmla="*/ 1273060 h 2237474"/>
              <a:gd name="connsiteX58" fmla="*/ 8168705 w 12192000"/>
              <a:gd name="connsiteY58" fmla="*/ 1279956 h 2237474"/>
              <a:gd name="connsiteX59" fmla="*/ 8139997 w 12192000"/>
              <a:gd name="connsiteY59" fmla="*/ 1282713 h 2237474"/>
              <a:gd name="connsiteX60" fmla="*/ 8074238 w 12192000"/>
              <a:gd name="connsiteY60" fmla="*/ 1301895 h 2237474"/>
              <a:gd name="connsiteX61" fmla="*/ 7968292 w 12192000"/>
              <a:gd name="connsiteY61" fmla="*/ 1338779 h 2237474"/>
              <a:gd name="connsiteX62" fmla="*/ 7945122 w 12192000"/>
              <a:gd name="connsiteY62" fmla="*/ 1345477 h 2237474"/>
              <a:gd name="connsiteX63" fmla="*/ 7902328 w 12192000"/>
              <a:gd name="connsiteY63" fmla="*/ 1345865 h 2237474"/>
              <a:gd name="connsiteX64" fmla="*/ 7875879 w 12192000"/>
              <a:gd name="connsiteY64" fmla="*/ 1345646 h 2237474"/>
              <a:gd name="connsiteX65" fmla="*/ 7840612 w 12192000"/>
              <a:gd name="connsiteY65" fmla="*/ 1369373 h 2237474"/>
              <a:gd name="connsiteX66" fmla="*/ 7786819 w 12192000"/>
              <a:gd name="connsiteY66" fmla="*/ 1378970 h 2237474"/>
              <a:gd name="connsiteX67" fmla="*/ 7548172 w 12192000"/>
              <a:gd name="connsiteY67" fmla="*/ 1417460 h 2237474"/>
              <a:gd name="connsiteX68" fmla="*/ 7483437 w 12192000"/>
              <a:gd name="connsiteY68" fmla="*/ 1478152 h 2237474"/>
              <a:gd name="connsiteX69" fmla="*/ 7377870 w 12192000"/>
              <a:gd name="connsiteY69" fmla="*/ 1523319 h 2237474"/>
              <a:gd name="connsiteX70" fmla="*/ 7230737 w 12192000"/>
              <a:gd name="connsiteY70" fmla="*/ 1562633 h 2237474"/>
              <a:gd name="connsiteX71" fmla="*/ 7224458 w 12192000"/>
              <a:gd name="connsiteY71" fmla="*/ 1573008 h 2237474"/>
              <a:gd name="connsiteX72" fmla="*/ 7213486 w 12192000"/>
              <a:gd name="connsiteY72" fmla="*/ 1580987 h 2237474"/>
              <a:gd name="connsiteX73" fmla="*/ 7183121 w 12192000"/>
              <a:gd name="connsiteY73" fmla="*/ 1595162 h 2237474"/>
              <a:gd name="connsiteX74" fmla="*/ 7164601 w 12192000"/>
              <a:gd name="connsiteY74" fmla="*/ 1606490 h 2237474"/>
              <a:gd name="connsiteX75" fmla="*/ 7114651 w 12192000"/>
              <a:gd name="connsiteY75" fmla="*/ 1620959 h 2237474"/>
              <a:gd name="connsiteX76" fmla="*/ 7092727 w 12192000"/>
              <a:gd name="connsiteY76" fmla="*/ 1623628 h 2237474"/>
              <a:gd name="connsiteX77" fmla="*/ 7031309 w 12192000"/>
              <a:gd name="connsiteY77" fmla="*/ 1619451 h 2237474"/>
              <a:gd name="connsiteX78" fmla="*/ 6999084 w 12192000"/>
              <a:gd name="connsiteY78" fmla="*/ 1634317 h 2237474"/>
              <a:gd name="connsiteX79" fmla="*/ 6992107 w 12192000"/>
              <a:gd name="connsiteY79" fmla="*/ 1636860 h 2237474"/>
              <a:gd name="connsiteX80" fmla="*/ 6991765 w 12192000"/>
              <a:gd name="connsiteY80" fmla="*/ 1636725 h 2237474"/>
              <a:gd name="connsiteX81" fmla="*/ 6900177 w 12192000"/>
              <a:gd name="connsiteY81" fmla="*/ 1636016 h 2237474"/>
              <a:gd name="connsiteX82" fmla="*/ 6795372 w 12192000"/>
              <a:gd name="connsiteY82" fmla="*/ 1644845 h 2237474"/>
              <a:gd name="connsiteX83" fmla="*/ 6692251 w 12192000"/>
              <a:gd name="connsiteY83" fmla="*/ 1656357 h 2237474"/>
              <a:gd name="connsiteX84" fmla="*/ 6655235 w 12192000"/>
              <a:gd name="connsiteY84" fmla="*/ 1661869 h 2237474"/>
              <a:gd name="connsiteX85" fmla="*/ 6587857 w 12192000"/>
              <a:gd name="connsiteY85" fmla="*/ 1665769 h 2237474"/>
              <a:gd name="connsiteX86" fmla="*/ 6554894 w 12192000"/>
              <a:gd name="connsiteY86" fmla="*/ 1664428 h 2237474"/>
              <a:gd name="connsiteX87" fmla="*/ 6516595 w 12192000"/>
              <a:gd name="connsiteY87" fmla="*/ 1667475 h 2237474"/>
              <a:gd name="connsiteX88" fmla="*/ 6508541 w 12192000"/>
              <a:gd name="connsiteY88" fmla="*/ 1668757 h 2237474"/>
              <a:gd name="connsiteX89" fmla="*/ 6471012 w 12192000"/>
              <a:gd name="connsiteY89" fmla="*/ 1678604 h 2237474"/>
              <a:gd name="connsiteX90" fmla="*/ 6415265 w 12192000"/>
              <a:gd name="connsiteY90" fmla="*/ 1665317 h 2237474"/>
              <a:gd name="connsiteX91" fmla="*/ 6364035 w 12192000"/>
              <a:gd name="connsiteY91" fmla="*/ 1667683 h 2237474"/>
              <a:gd name="connsiteX92" fmla="*/ 6280959 w 12192000"/>
              <a:gd name="connsiteY92" fmla="*/ 1689329 h 2237474"/>
              <a:gd name="connsiteX93" fmla="*/ 6243319 w 12192000"/>
              <a:gd name="connsiteY93" fmla="*/ 1695560 h 2237474"/>
              <a:gd name="connsiteX94" fmla="*/ 6098321 w 12192000"/>
              <a:gd name="connsiteY94" fmla="*/ 1721646 h 2237474"/>
              <a:gd name="connsiteX95" fmla="*/ 5880652 w 12192000"/>
              <a:gd name="connsiteY95" fmla="*/ 1779643 h 2237474"/>
              <a:gd name="connsiteX96" fmla="*/ 5785959 w 12192000"/>
              <a:gd name="connsiteY96" fmla="*/ 1775307 h 2237474"/>
              <a:gd name="connsiteX97" fmla="*/ 5643534 w 12192000"/>
              <a:gd name="connsiteY97" fmla="*/ 1802919 h 2237474"/>
              <a:gd name="connsiteX98" fmla="*/ 5518799 w 12192000"/>
              <a:gd name="connsiteY98" fmla="*/ 1818312 h 2237474"/>
              <a:gd name="connsiteX99" fmla="*/ 5505014 w 12192000"/>
              <a:gd name="connsiteY99" fmla="*/ 1819259 h 2237474"/>
              <a:gd name="connsiteX100" fmla="*/ 5453307 w 12192000"/>
              <a:gd name="connsiteY100" fmla="*/ 1815450 h 2237474"/>
              <a:gd name="connsiteX101" fmla="*/ 5364192 w 12192000"/>
              <a:gd name="connsiteY101" fmla="*/ 1826074 h 2237474"/>
              <a:gd name="connsiteX102" fmla="*/ 5350380 w 12192000"/>
              <a:gd name="connsiteY102" fmla="*/ 1830891 h 2237474"/>
              <a:gd name="connsiteX103" fmla="*/ 5259633 w 12192000"/>
              <a:gd name="connsiteY103" fmla="*/ 1837160 h 2237474"/>
              <a:gd name="connsiteX104" fmla="*/ 5197513 w 12192000"/>
              <a:gd name="connsiteY104" fmla="*/ 1844718 h 2237474"/>
              <a:gd name="connsiteX105" fmla="*/ 5168852 w 12192000"/>
              <a:gd name="connsiteY105" fmla="*/ 1844846 h 2237474"/>
              <a:gd name="connsiteX106" fmla="*/ 5114927 w 12192000"/>
              <a:gd name="connsiteY106" fmla="*/ 1847827 h 2237474"/>
              <a:gd name="connsiteX107" fmla="*/ 5108970 w 12192000"/>
              <a:gd name="connsiteY107" fmla="*/ 1847935 h 2237474"/>
              <a:gd name="connsiteX108" fmla="*/ 5067961 w 12192000"/>
              <a:gd name="connsiteY108" fmla="*/ 1845917 h 2237474"/>
              <a:gd name="connsiteX109" fmla="*/ 5007075 w 12192000"/>
              <a:gd name="connsiteY109" fmla="*/ 1838626 h 2237474"/>
              <a:gd name="connsiteX110" fmla="*/ 4944087 w 12192000"/>
              <a:gd name="connsiteY110" fmla="*/ 1823332 h 2237474"/>
              <a:gd name="connsiteX111" fmla="*/ 4907662 w 12192000"/>
              <a:gd name="connsiteY111" fmla="*/ 1816900 h 2237474"/>
              <a:gd name="connsiteX112" fmla="*/ 4882386 w 12192000"/>
              <a:gd name="connsiteY112" fmla="*/ 1809844 h 2237474"/>
              <a:gd name="connsiteX113" fmla="*/ 4811440 w 12192000"/>
              <a:gd name="connsiteY113" fmla="*/ 1804655 h 2237474"/>
              <a:gd name="connsiteX114" fmla="*/ 4691075 w 12192000"/>
              <a:gd name="connsiteY114" fmla="*/ 1801389 h 2237474"/>
              <a:gd name="connsiteX115" fmla="*/ 4611738 w 12192000"/>
              <a:gd name="connsiteY115" fmla="*/ 1776964 h 2237474"/>
              <a:gd name="connsiteX116" fmla="*/ 4560070 w 12192000"/>
              <a:gd name="connsiteY116" fmla="*/ 1785640 h 2237474"/>
              <a:gd name="connsiteX117" fmla="*/ 4536503 w 12192000"/>
              <a:gd name="connsiteY117" fmla="*/ 1785334 h 2237474"/>
              <a:gd name="connsiteX118" fmla="*/ 4513724 w 12192000"/>
              <a:gd name="connsiteY118" fmla="*/ 1791996 h 2237474"/>
              <a:gd name="connsiteX119" fmla="*/ 4459810 w 12192000"/>
              <a:gd name="connsiteY119" fmla="*/ 1797886 h 2237474"/>
              <a:gd name="connsiteX120" fmla="*/ 4379064 w 12192000"/>
              <a:gd name="connsiteY120" fmla="*/ 1817177 h 2237474"/>
              <a:gd name="connsiteX121" fmla="*/ 4319209 w 12192000"/>
              <a:gd name="connsiteY121" fmla="*/ 1834833 h 2237474"/>
              <a:gd name="connsiteX122" fmla="*/ 4290981 w 12192000"/>
              <a:gd name="connsiteY122" fmla="*/ 1839677 h 2237474"/>
              <a:gd name="connsiteX123" fmla="*/ 4285792 w 12192000"/>
              <a:gd name="connsiteY123" fmla="*/ 1836231 h 2237474"/>
              <a:gd name="connsiteX124" fmla="*/ 4238372 w 12192000"/>
              <a:gd name="connsiteY124" fmla="*/ 1851480 h 2237474"/>
              <a:gd name="connsiteX125" fmla="*/ 4232517 w 12192000"/>
              <a:gd name="connsiteY125" fmla="*/ 1852567 h 2237474"/>
              <a:gd name="connsiteX126" fmla="*/ 4191732 w 12192000"/>
              <a:gd name="connsiteY126" fmla="*/ 1857328 h 2237474"/>
              <a:gd name="connsiteX127" fmla="*/ 4065532 w 12192000"/>
              <a:gd name="connsiteY127" fmla="*/ 1855477 h 2237474"/>
              <a:gd name="connsiteX128" fmla="*/ 4028460 w 12192000"/>
              <a:gd name="connsiteY128" fmla="*/ 1855137 h 2237474"/>
              <a:gd name="connsiteX129" fmla="*/ 4002267 w 12192000"/>
              <a:gd name="connsiteY129" fmla="*/ 1852352 h 2237474"/>
              <a:gd name="connsiteX130" fmla="*/ 3931396 w 12192000"/>
              <a:gd name="connsiteY130" fmla="*/ 1858915 h 2237474"/>
              <a:gd name="connsiteX131" fmla="*/ 3812162 w 12192000"/>
              <a:gd name="connsiteY131" fmla="*/ 1875501 h 2237474"/>
              <a:gd name="connsiteX132" fmla="*/ 3729530 w 12192000"/>
              <a:gd name="connsiteY132" fmla="*/ 1864513 h 2237474"/>
              <a:gd name="connsiteX133" fmla="*/ 3680177 w 12192000"/>
              <a:gd name="connsiteY133" fmla="*/ 1881552 h 2237474"/>
              <a:gd name="connsiteX134" fmla="*/ 3567259 w 12192000"/>
              <a:gd name="connsiteY134" fmla="*/ 1893482 h 2237474"/>
              <a:gd name="connsiteX135" fmla="*/ 3405770 w 12192000"/>
              <a:gd name="connsiteY135" fmla="*/ 1904591 h 2237474"/>
              <a:gd name="connsiteX136" fmla="*/ 3280097 w 12192000"/>
              <a:gd name="connsiteY136" fmla="*/ 1919610 h 2237474"/>
              <a:gd name="connsiteX137" fmla="*/ 3123424 w 12192000"/>
              <a:gd name="connsiteY137" fmla="*/ 1952930 h 2237474"/>
              <a:gd name="connsiteX138" fmla="*/ 3009910 w 12192000"/>
              <a:gd name="connsiteY138" fmla="*/ 1957866 h 2237474"/>
              <a:gd name="connsiteX139" fmla="*/ 2995934 w 12192000"/>
              <a:gd name="connsiteY139" fmla="*/ 1967085 h 2237474"/>
              <a:gd name="connsiteX140" fmla="*/ 2980071 w 12192000"/>
              <a:gd name="connsiteY140" fmla="*/ 1972988 h 2237474"/>
              <a:gd name="connsiteX141" fmla="*/ 2978094 w 12192000"/>
              <a:gd name="connsiteY141" fmla="*/ 1972369 h 2237474"/>
              <a:gd name="connsiteX142" fmla="*/ 2942858 w 12192000"/>
              <a:gd name="connsiteY142" fmla="*/ 1981367 h 2237474"/>
              <a:gd name="connsiteX143" fmla="*/ 2875436 w 12192000"/>
              <a:gd name="connsiteY143" fmla="*/ 1996977 h 2237474"/>
              <a:gd name="connsiteX144" fmla="*/ 2874892 w 12192000"/>
              <a:gd name="connsiteY144" fmla="*/ 1996085 h 2237474"/>
              <a:gd name="connsiteX145" fmla="*/ 2864145 w 12192000"/>
              <a:gd name="connsiteY145" fmla="*/ 1994061 h 2237474"/>
              <a:gd name="connsiteX146" fmla="*/ 2843662 w 12192000"/>
              <a:gd name="connsiteY146" fmla="*/ 1992498 h 2237474"/>
              <a:gd name="connsiteX147" fmla="*/ 2796128 w 12192000"/>
              <a:gd name="connsiteY147" fmla="*/ 1976403 h 2237474"/>
              <a:gd name="connsiteX148" fmla="*/ 2756784 w 12192000"/>
              <a:gd name="connsiteY148" fmla="*/ 1985116 h 2237474"/>
              <a:gd name="connsiteX149" fmla="*/ 2748833 w 12192000"/>
              <a:gd name="connsiteY149" fmla="*/ 1986323 h 2237474"/>
              <a:gd name="connsiteX150" fmla="*/ 2748661 w 12192000"/>
              <a:gd name="connsiteY150" fmla="*/ 1986122 h 2237474"/>
              <a:gd name="connsiteX151" fmla="*/ 2740251 w 12192000"/>
              <a:gd name="connsiteY151" fmla="*/ 1986946 h 2237474"/>
              <a:gd name="connsiteX152" fmla="*/ 2718916 w 12192000"/>
              <a:gd name="connsiteY152" fmla="*/ 1990867 h 2237474"/>
              <a:gd name="connsiteX153" fmla="*/ 2713522 w 12192000"/>
              <a:gd name="connsiteY153" fmla="*/ 1990173 h 2237474"/>
              <a:gd name="connsiteX154" fmla="*/ 2680597 w 12192000"/>
              <a:gd name="connsiteY154" fmla="*/ 1984996 h 2237474"/>
              <a:gd name="connsiteX155" fmla="*/ 2578178 w 12192000"/>
              <a:gd name="connsiteY155" fmla="*/ 1990531 h 2237474"/>
              <a:gd name="connsiteX156" fmla="*/ 2476147 w 12192000"/>
              <a:gd name="connsiteY156" fmla="*/ 1998305 h 2237474"/>
              <a:gd name="connsiteX157" fmla="*/ 2373568 w 12192000"/>
              <a:gd name="connsiteY157" fmla="*/ 2003219 h 2237474"/>
              <a:gd name="connsiteX158" fmla="*/ 2321399 w 12192000"/>
              <a:gd name="connsiteY158" fmla="*/ 1989467 h 2237474"/>
              <a:gd name="connsiteX159" fmla="*/ 2315525 w 12192000"/>
              <a:gd name="connsiteY159" fmla="*/ 1989708 h 2237474"/>
              <a:gd name="connsiteX160" fmla="*/ 2300792 w 12192000"/>
              <a:gd name="connsiteY160" fmla="*/ 1994290 h 2237474"/>
              <a:gd name="connsiteX161" fmla="*/ 2295469 w 12192000"/>
              <a:gd name="connsiteY161" fmla="*/ 1996659 h 2237474"/>
              <a:gd name="connsiteX162" fmla="*/ 2287219 w 12192000"/>
              <a:gd name="connsiteY162" fmla="*/ 1998750 h 2237474"/>
              <a:gd name="connsiteX163" fmla="*/ 2286948 w 12192000"/>
              <a:gd name="connsiteY163" fmla="*/ 1998596 h 2237474"/>
              <a:gd name="connsiteX164" fmla="*/ 2243069 w 12192000"/>
              <a:gd name="connsiteY164" fmla="*/ 2015111 h 2237474"/>
              <a:gd name="connsiteX165" fmla="*/ 2186609 w 12192000"/>
              <a:gd name="connsiteY165" fmla="*/ 2008263 h 2237474"/>
              <a:gd name="connsiteX166" fmla="*/ 2164831 w 12192000"/>
              <a:gd name="connsiteY166" fmla="*/ 2010143 h 2237474"/>
              <a:gd name="connsiteX167" fmla="*/ 2152836 w 12192000"/>
              <a:gd name="connsiteY167" fmla="*/ 2010048 h 2237474"/>
              <a:gd name="connsiteX168" fmla="*/ 2117102 w 12192000"/>
              <a:gd name="connsiteY168" fmla="*/ 2023004 h 2237474"/>
              <a:gd name="connsiteX169" fmla="*/ 2111935 w 12192000"/>
              <a:gd name="connsiteY169" fmla="*/ 2023163 h 2237474"/>
              <a:gd name="connsiteX170" fmla="*/ 2089991 w 12192000"/>
              <a:gd name="connsiteY170" fmla="*/ 2034193 h 2237474"/>
              <a:gd name="connsiteX171" fmla="*/ 2058061 w 12192000"/>
              <a:gd name="connsiteY171" fmla="*/ 2047942 h 2237474"/>
              <a:gd name="connsiteX172" fmla="*/ 2055737 w 12192000"/>
              <a:gd name="connsiteY172" fmla="*/ 2047704 h 2237474"/>
              <a:gd name="connsiteX173" fmla="*/ 2042244 w 12192000"/>
              <a:gd name="connsiteY173" fmla="*/ 2055560 h 2237474"/>
              <a:gd name="connsiteX174" fmla="*/ 1976224 w 12192000"/>
              <a:gd name="connsiteY174" fmla="*/ 2074257 h 2237474"/>
              <a:gd name="connsiteX175" fmla="*/ 1877728 w 12192000"/>
              <a:gd name="connsiteY175" fmla="*/ 2101004 h 2237474"/>
              <a:gd name="connsiteX176" fmla="*/ 1759056 w 12192000"/>
              <a:gd name="connsiteY176" fmla="*/ 2125608 h 2237474"/>
              <a:gd name="connsiteX177" fmla="*/ 1637948 w 12192000"/>
              <a:gd name="connsiteY177" fmla="*/ 2172597 h 2237474"/>
              <a:gd name="connsiteX178" fmla="*/ 1434549 w 12192000"/>
              <a:gd name="connsiteY178" fmla="*/ 2234522 h 2237474"/>
              <a:gd name="connsiteX179" fmla="*/ 1398481 w 12192000"/>
              <a:gd name="connsiteY179" fmla="*/ 2237074 h 2237474"/>
              <a:gd name="connsiteX180" fmla="*/ 1398407 w 12192000"/>
              <a:gd name="connsiteY180" fmla="*/ 2237095 h 2237474"/>
              <a:gd name="connsiteX181" fmla="*/ 1370962 w 12192000"/>
              <a:gd name="connsiteY181" fmla="*/ 2237474 h 2237474"/>
              <a:gd name="connsiteX182" fmla="*/ 1356367 w 12192000"/>
              <a:gd name="connsiteY182" fmla="*/ 2235089 h 2237474"/>
              <a:gd name="connsiteX183" fmla="*/ 1324828 w 12192000"/>
              <a:gd name="connsiteY183" fmla="*/ 2231968 h 2237474"/>
              <a:gd name="connsiteX184" fmla="*/ 1297744 w 12192000"/>
              <a:gd name="connsiteY184" fmla="*/ 2235849 h 2237474"/>
              <a:gd name="connsiteX185" fmla="*/ 1286236 w 12192000"/>
              <a:gd name="connsiteY185" fmla="*/ 2233135 h 2237474"/>
              <a:gd name="connsiteX186" fmla="*/ 1283504 w 12192000"/>
              <a:gd name="connsiteY186" fmla="*/ 2233797 h 2237474"/>
              <a:gd name="connsiteX187" fmla="*/ 1279765 w 12192000"/>
              <a:gd name="connsiteY187" fmla="*/ 2229639 h 2237474"/>
              <a:gd name="connsiteX188" fmla="*/ 1195347 w 12192000"/>
              <a:gd name="connsiteY188" fmla="*/ 2212354 h 2237474"/>
              <a:gd name="connsiteX189" fmla="*/ 970251 w 12192000"/>
              <a:gd name="connsiteY189" fmla="*/ 2221029 h 2237474"/>
              <a:gd name="connsiteX190" fmla="*/ 812914 w 12192000"/>
              <a:gd name="connsiteY190" fmla="*/ 2202752 h 2237474"/>
              <a:gd name="connsiteX191" fmla="*/ 800195 w 12192000"/>
              <a:gd name="connsiteY191" fmla="*/ 2209407 h 2237474"/>
              <a:gd name="connsiteX192" fmla="*/ 784978 w 12192000"/>
              <a:gd name="connsiteY192" fmla="*/ 2212360 h 2237474"/>
              <a:gd name="connsiteX193" fmla="*/ 681987 w 12192000"/>
              <a:gd name="connsiteY193" fmla="*/ 2216757 h 2237474"/>
              <a:gd name="connsiteX194" fmla="*/ 669923 w 12192000"/>
              <a:gd name="connsiteY194" fmla="*/ 2211682 h 2237474"/>
              <a:gd name="connsiteX195" fmla="*/ 648680 w 12192000"/>
              <a:gd name="connsiteY195" fmla="*/ 2206229 h 2237474"/>
              <a:gd name="connsiteX196" fmla="*/ 597225 w 12192000"/>
              <a:gd name="connsiteY196" fmla="*/ 2180999 h 2237474"/>
              <a:gd name="connsiteX197" fmla="*/ 558449 w 12192000"/>
              <a:gd name="connsiteY197" fmla="*/ 2182346 h 2237474"/>
              <a:gd name="connsiteX198" fmla="*/ 550517 w 12192000"/>
              <a:gd name="connsiteY198" fmla="*/ 2182060 h 2237474"/>
              <a:gd name="connsiteX199" fmla="*/ 550309 w 12192000"/>
              <a:gd name="connsiteY199" fmla="*/ 2181825 h 2237474"/>
              <a:gd name="connsiteX200" fmla="*/ 541836 w 12192000"/>
              <a:gd name="connsiteY200" fmla="*/ 2181063 h 2237474"/>
              <a:gd name="connsiteX201" fmla="*/ 536057 w 12192000"/>
              <a:gd name="connsiteY201" fmla="*/ 2181537 h 2237474"/>
              <a:gd name="connsiteX202" fmla="*/ 520671 w 12192000"/>
              <a:gd name="connsiteY202" fmla="*/ 2180980 h 2237474"/>
              <a:gd name="connsiteX203" fmla="*/ 515024 w 12192000"/>
              <a:gd name="connsiteY203" fmla="*/ 2179258 h 2237474"/>
              <a:gd name="connsiteX204" fmla="*/ 512278 w 12192000"/>
              <a:gd name="connsiteY204" fmla="*/ 2176369 h 2237474"/>
              <a:gd name="connsiteX205" fmla="*/ 480419 w 12192000"/>
              <a:gd name="connsiteY205" fmla="*/ 2167807 h 2237474"/>
              <a:gd name="connsiteX206" fmla="*/ 413835 w 12192000"/>
              <a:gd name="connsiteY206" fmla="*/ 2156783 h 2237474"/>
              <a:gd name="connsiteX207" fmla="*/ 376513 w 12192000"/>
              <a:gd name="connsiteY207" fmla="*/ 2154014 h 2237474"/>
              <a:gd name="connsiteX208" fmla="*/ 273386 w 12192000"/>
              <a:gd name="connsiteY208" fmla="*/ 2142551 h 2237474"/>
              <a:gd name="connsiteX209" fmla="*/ 169207 w 12192000"/>
              <a:gd name="connsiteY209" fmla="*/ 2128100 h 2237474"/>
              <a:gd name="connsiteX210" fmla="*/ 93149 w 12192000"/>
              <a:gd name="connsiteY210" fmla="*/ 2105324 h 2237474"/>
              <a:gd name="connsiteX211" fmla="*/ 88109 w 12192000"/>
              <a:gd name="connsiteY211" fmla="*/ 2106704 h 2237474"/>
              <a:gd name="connsiteX212" fmla="*/ 80022 w 12192000"/>
              <a:gd name="connsiteY212" fmla="*/ 2107254 h 2237474"/>
              <a:gd name="connsiteX213" fmla="*/ 79717 w 12192000"/>
              <a:gd name="connsiteY213" fmla="*/ 2107046 h 2237474"/>
              <a:gd name="connsiteX214" fmla="*/ 72352 w 12192000"/>
              <a:gd name="connsiteY214" fmla="*/ 2107991 h 2237474"/>
              <a:gd name="connsiteX215" fmla="*/ 37645 w 12192000"/>
              <a:gd name="connsiteY215" fmla="*/ 2115401 h 2237474"/>
              <a:gd name="connsiteX216" fmla="*/ 4572 w 12192000"/>
              <a:gd name="connsiteY216" fmla="*/ 2111091 h 2237474"/>
              <a:gd name="connsiteX217" fmla="*/ 0 w 12192000"/>
              <a:gd name="connsiteY217" fmla="*/ 2110468 h 2237474"/>
              <a:gd name="connsiteX218" fmla="*/ 0 w 12192000"/>
              <a:gd name="connsiteY218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154948 w 12192000"/>
              <a:gd name="connsiteY4" fmla="*/ 762731 h 2237474"/>
              <a:gd name="connsiteX5" fmla="*/ 12047364 w 12192000"/>
              <a:gd name="connsiteY5" fmla="*/ 749662 h 2237474"/>
              <a:gd name="connsiteX6" fmla="*/ 11890686 w 12192000"/>
              <a:gd name="connsiteY6" fmla="*/ 732766 h 2237474"/>
              <a:gd name="connsiteX7" fmla="*/ 11782413 w 12192000"/>
              <a:gd name="connsiteY7" fmla="*/ 769868 h 2237474"/>
              <a:gd name="connsiteX8" fmla="*/ 11649954 w 12192000"/>
              <a:gd name="connsiteY8" fmla="*/ 749628 h 2237474"/>
              <a:gd name="connsiteX9" fmla="*/ 11560424 w 12192000"/>
              <a:gd name="connsiteY9" fmla="*/ 748017 h 2237474"/>
              <a:gd name="connsiteX10" fmla="*/ 11358455 w 12192000"/>
              <a:gd name="connsiteY10" fmla="*/ 747593 h 2237474"/>
              <a:gd name="connsiteX11" fmla="*/ 11165209 w 12192000"/>
              <a:gd name="connsiteY11" fmla="*/ 748852 h 2237474"/>
              <a:gd name="connsiteX12" fmla="*/ 11058755 w 12192000"/>
              <a:gd name="connsiteY12" fmla="*/ 749617 h 2237474"/>
              <a:gd name="connsiteX13" fmla="*/ 10884013 w 12192000"/>
              <a:gd name="connsiteY13" fmla="*/ 760728 h 2237474"/>
              <a:gd name="connsiteX14" fmla="*/ 10834688 w 12192000"/>
              <a:gd name="connsiteY14" fmla="*/ 757726 h 2237474"/>
              <a:gd name="connsiteX15" fmla="*/ 10805004 w 12192000"/>
              <a:gd name="connsiteY15" fmla="*/ 757573 h 2237474"/>
              <a:gd name="connsiteX16" fmla="*/ 10739478 w 12192000"/>
              <a:gd name="connsiteY16" fmla="*/ 776841 h 2237474"/>
              <a:gd name="connsiteX17" fmla="*/ 10458762 w 12192000"/>
              <a:gd name="connsiteY17" fmla="*/ 755400 h 2237474"/>
              <a:gd name="connsiteX18" fmla="*/ 10246919 w 12192000"/>
              <a:gd name="connsiteY18" fmla="*/ 769960 h 2237474"/>
              <a:gd name="connsiteX19" fmla="*/ 10167995 w 12192000"/>
              <a:gd name="connsiteY19" fmla="*/ 760843 h 2237474"/>
              <a:gd name="connsiteX20" fmla="*/ 9997044 w 12192000"/>
              <a:gd name="connsiteY20" fmla="*/ 780129 h 2237474"/>
              <a:gd name="connsiteX21" fmla="*/ 9943887 w 12192000"/>
              <a:gd name="connsiteY21" fmla="*/ 804141 h 2237474"/>
              <a:gd name="connsiteX22" fmla="*/ 9918248 w 12192000"/>
              <a:gd name="connsiteY22" fmla="*/ 816628 h 2237474"/>
              <a:gd name="connsiteX23" fmla="*/ 9836148 w 12192000"/>
              <a:gd name="connsiteY23" fmla="*/ 858312 h 2237474"/>
              <a:gd name="connsiteX24" fmla="*/ 9823800 w 12192000"/>
              <a:gd name="connsiteY24" fmla="*/ 866604 h 2237474"/>
              <a:gd name="connsiteX25" fmla="*/ 9778288 w 12192000"/>
              <a:gd name="connsiteY25" fmla="*/ 854362 h 2237474"/>
              <a:gd name="connsiteX26" fmla="*/ 9761459 w 12192000"/>
              <a:gd name="connsiteY26" fmla="*/ 862394 h 2237474"/>
              <a:gd name="connsiteX27" fmla="*/ 9705768 w 12192000"/>
              <a:gd name="connsiteY27" fmla="*/ 894610 h 2237474"/>
              <a:gd name="connsiteX28" fmla="*/ 9683005 w 12192000"/>
              <a:gd name="connsiteY28" fmla="*/ 894128 h 2237474"/>
              <a:gd name="connsiteX29" fmla="*/ 9594438 w 12192000"/>
              <a:gd name="connsiteY29" fmla="*/ 919051 h 2237474"/>
              <a:gd name="connsiteX30" fmla="*/ 9577033 w 12192000"/>
              <a:gd name="connsiteY30" fmla="*/ 922857 h 2237474"/>
              <a:gd name="connsiteX31" fmla="*/ 9544189 w 12192000"/>
              <a:gd name="connsiteY31" fmla="*/ 938966 h 2237474"/>
              <a:gd name="connsiteX32" fmla="*/ 9500499 w 12192000"/>
              <a:gd name="connsiteY32" fmla="*/ 954680 h 2237474"/>
              <a:gd name="connsiteX33" fmla="*/ 9428195 w 12192000"/>
              <a:gd name="connsiteY33" fmla="*/ 986225 h 2237474"/>
              <a:gd name="connsiteX34" fmla="*/ 9410017 w 12192000"/>
              <a:gd name="connsiteY34" fmla="*/ 993931 h 2237474"/>
              <a:gd name="connsiteX35" fmla="*/ 9392919 w 12192000"/>
              <a:gd name="connsiteY35" fmla="*/ 994656 h 2237474"/>
              <a:gd name="connsiteX36" fmla="*/ 9278619 w 12192000"/>
              <a:gd name="connsiteY36" fmla="*/ 1011878 h 2237474"/>
              <a:gd name="connsiteX37" fmla="*/ 9268019 w 12192000"/>
              <a:gd name="connsiteY37" fmla="*/ 1007442 h 2237474"/>
              <a:gd name="connsiteX38" fmla="*/ 9234662 w 12192000"/>
              <a:gd name="connsiteY38" fmla="*/ 1023056 h 2237474"/>
              <a:gd name="connsiteX39" fmla="*/ 9181033 w 12192000"/>
              <a:gd name="connsiteY39" fmla="*/ 1037921 h 2237474"/>
              <a:gd name="connsiteX40" fmla="*/ 9155969 w 12192000"/>
              <a:gd name="connsiteY40" fmla="*/ 1046804 h 2237474"/>
              <a:gd name="connsiteX41" fmla="*/ 9133985 w 12192000"/>
              <a:gd name="connsiteY41" fmla="*/ 1046450 h 2237474"/>
              <a:gd name="connsiteX42" fmla="*/ 9012987 w 12192000"/>
              <a:gd name="connsiteY42" fmla="*/ 1061986 h 2237474"/>
              <a:gd name="connsiteX43" fmla="*/ 8968445 w 12192000"/>
              <a:gd name="connsiteY43" fmla="*/ 1052169 h 2237474"/>
              <a:gd name="connsiteX44" fmla="*/ 8958984 w 12192000"/>
              <a:gd name="connsiteY44" fmla="*/ 1057212 h 2237474"/>
              <a:gd name="connsiteX45" fmla="*/ 8886001 w 12192000"/>
              <a:gd name="connsiteY45" fmla="*/ 1067468 h 2237474"/>
              <a:gd name="connsiteX46" fmla="*/ 8838610 w 12192000"/>
              <a:gd name="connsiteY46" fmla="*/ 1075091 h 2237474"/>
              <a:gd name="connsiteX47" fmla="*/ 8750383 w 12192000"/>
              <a:gd name="connsiteY47" fmla="*/ 1097387 h 2237474"/>
              <a:gd name="connsiteX48" fmla="*/ 8697365 w 12192000"/>
              <a:gd name="connsiteY48" fmla="*/ 1105869 h 2237474"/>
              <a:gd name="connsiteX49" fmla="*/ 8665605 w 12192000"/>
              <a:gd name="connsiteY49" fmla="*/ 1110791 h 2237474"/>
              <a:gd name="connsiteX50" fmla="*/ 8584946 w 12192000"/>
              <a:gd name="connsiteY50" fmla="*/ 1135226 h 2237474"/>
              <a:gd name="connsiteX51" fmla="*/ 8460755 w 12192000"/>
              <a:gd name="connsiteY51" fmla="*/ 1203427 h 2237474"/>
              <a:gd name="connsiteX52" fmla="*/ 8419755 w 12192000"/>
              <a:gd name="connsiteY52" fmla="*/ 1216260 h 2237474"/>
              <a:gd name="connsiteX53" fmla="*/ 8411626 w 12192000"/>
              <a:gd name="connsiteY53" fmla="*/ 1214397 h 2237474"/>
              <a:gd name="connsiteX54" fmla="*/ 8363469 w 12192000"/>
              <a:gd name="connsiteY54" fmla="*/ 1246658 h 2237474"/>
              <a:gd name="connsiteX55" fmla="*/ 8275497 w 12192000"/>
              <a:gd name="connsiteY55" fmla="*/ 1264396 h 2237474"/>
              <a:gd name="connsiteX56" fmla="*/ 8206287 w 12192000"/>
              <a:gd name="connsiteY56" fmla="*/ 1273060 h 2237474"/>
              <a:gd name="connsiteX57" fmla="*/ 8168705 w 12192000"/>
              <a:gd name="connsiteY57" fmla="*/ 1279956 h 2237474"/>
              <a:gd name="connsiteX58" fmla="*/ 8139997 w 12192000"/>
              <a:gd name="connsiteY58" fmla="*/ 1282713 h 2237474"/>
              <a:gd name="connsiteX59" fmla="*/ 8074238 w 12192000"/>
              <a:gd name="connsiteY59" fmla="*/ 1301895 h 2237474"/>
              <a:gd name="connsiteX60" fmla="*/ 7968292 w 12192000"/>
              <a:gd name="connsiteY60" fmla="*/ 1338779 h 2237474"/>
              <a:gd name="connsiteX61" fmla="*/ 7945122 w 12192000"/>
              <a:gd name="connsiteY61" fmla="*/ 1345477 h 2237474"/>
              <a:gd name="connsiteX62" fmla="*/ 7902328 w 12192000"/>
              <a:gd name="connsiteY62" fmla="*/ 1345865 h 2237474"/>
              <a:gd name="connsiteX63" fmla="*/ 7875879 w 12192000"/>
              <a:gd name="connsiteY63" fmla="*/ 1345646 h 2237474"/>
              <a:gd name="connsiteX64" fmla="*/ 7840612 w 12192000"/>
              <a:gd name="connsiteY64" fmla="*/ 1369373 h 2237474"/>
              <a:gd name="connsiteX65" fmla="*/ 7786819 w 12192000"/>
              <a:gd name="connsiteY65" fmla="*/ 1378970 h 2237474"/>
              <a:gd name="connsiteX66" fmla="*/ 7548172 w 12192000"/>
              <a:gd name="connsiteY66" fmla="*/ 1417460 h 2237474"/>
              <a:gd name="connsiteX67" fmla="*/ 7483437 w 12192000"/>
              <a:gd name="connsiteY67" fmla="*/ 1478152 h 2237474"/>
              <a:gd name="connsiteX68" fmla="*/ 7377870 w 12192000"/>
              <a:gd name="connsiteY68" fmla="*/ 1523319 h 2237474"/>
              <a:gd name="connsiteX69" fmla="*/ 7230737 w 12192000"/>
              <a:gd name="connsiteY69" fmla="*/ 1562633 h 2237474"/>
              <a:gd name="connsiteX70" fmla="*/ 7224458 w 12192000"/>
              <a:gd name="connsiteY70" fmla="*/ 1573008 h 2237474"/>
              <a:gd name="connsiteX71" fmla="*/ 7213486 w 12192000"/>
              <a:gd name="connsiteY71" fmla="*/ 1580987 h 2237474"/>
              <a:gd name="connsiteX72" fmla="*/ 7183121 w 12192000"/>
              <a:gd name="connsiteY72" fmla="*/ 1595162 h 2237474"/>
              <a:gd name="connsiteX73" fmla="*/ 7164601 w 12192000"/>
              <a:gd name="connsiteY73" fmla="*/ 1606490 h 2237474"/>
              <a:gd name="connsiteX74" fmla="*/ 7114651 w 12192000"/>
              <a:gd name="connsiteY74" fmla="*/ 1620959 h 2237474"/>
              <a:gd name="connsiteX75" fmla="*/ 7092727 w 12192000"/>
              <a:gd name="connsiteY75" fmla="*/ 1623628 h 2237474"/>
              <a:gd name="connsiteX76" fmla="*/ 7031309 w 12192000"/>
              <a:gd name="connsiteY76" fmla="*/ 1619451 h 2237474"/>
              <a:gd name="connsiteX77" fmla="*/ 6999084 w 12192000"/>
              <a:gd name="connsiteY77" fmla="*/ 1634317 h 2237474"/>
              <a:gd name="connsiteX78" fmla="*/ 6992107 w 12192000"/>
              <a:gd name="connsiteY78" fmla="*/ 1636860 h 2237474"/>
              <a:gd name="connsiteX79" fmla="*/ 6991765 w 12192000"/>
              <a:gd name="connsiteY79" fmla="*/ 1636725 h 2237474"/>
              <a:gd name="connsiteX80" fmla="*/ 6900177 w 12192000"/>
              <a:gd name="connsiteY80" fmla="*/ 1636016 h 2237474"/>
              <a:gd name="connsiteX81" fmla="*/ 6795372 w 12192000"/>
              <a:gd name="connsiteY81" fmla="*/ 1644845 h 2237474"/>
              <a:gd name="connsiteX82" fmla="*/ 6692251 w 12192000"/>
              <a:gd name="connsiteY82" fmla="*/ 1656357 h 2237474"/>
              <a:gd name="connsiteX83" fmla="*/ 6655235 w 12192000"/>
              <a:gd name="connsiteY83" fmla="*/ 1661869 h 2237474"/>
              <a:gd name="connsiteX84" fmla="*/ 6587857 w 12192000"/>
              <a:gd name="connsiteY84" fmla="*/ 1665769 h 2237474"/>
              <a:gd name="connsiteX85" fmla="*/ 6554894 w 12192000"/>
              <a:gd name="connsiteY85" fmla="*/ 1664428 h 2237474"/>
              <a:gd name="connsiteX86" fmla="*/ 6516595 w 12192000"/>
              <a:gd name="connsiteY86" fmla="*/ 1667475 h 2237474"/>
              <a:gd name="connsiteX87" fmla="*/ 6508541 w 12192000"/>
              <a:gd name="connsiteY87" fmla="*/ 1668757 h 2237474"/>
              <a:gd name="connsiteX88" fmla="*/ 6471012 w 12192000"/>
              <a:gd name="connsiteY88" fmla="*/ 1678604 h 2237474"/>
              <a:gd name="connsiteX89" fmla="*/ 6415265 w 12192000"/>
              <a:gd name="connsiteY89" fmla="*/ 1665317 h 2237474"/>
              <a:gd name="connsiteX90" fmla="*/ 6364035 w 12192000"/>
              <a:gd name="connsiteY90" fmla="*/ 1667683 h 2237474"/>
              <a:gd name="connsiteX91" fmla="*/ 6280959 w 12192000"/>
              <a:gd name="connsiteY91" fmla="*/ 1689329 h 2237474"/>
              <a:gd name="connsiteX92" fmla="*/ 6243319 w 12192000"/>
              <a:gd name="connsiteY92" fmla="*/ 1695560 h 2237474"/>
              <a:gd name="connsiteX93" fmla="*/ 6098321 w 12192000"/>
              <a:gd name="connsiteY93" fmla="*/ 1721646 h 2237474"/>
              <a:gd name="connsiteX94" fmla="*/ 5880652 w 12192000"/>
              <a:gd name="connsiteY94" fmla="*/ 1779643 h 2237474"/>
              <a:gd name="connsiteX95" fmla="*/ 5785959 w 12192000"/>
              <a:gd name="connsiteY95" fmla="*/ 1775307 h 2237474"/>
              <a:gd name="connsiteX96" fmla="*/ 5643534 w 12192000"/>
              <a:gd name="connsiteY96" fmla="*/ 1802919 h 2237474"/>
              <a:gd name="connsiteX97" fmla="*/ 5518799 w 12192000"/>
              <a:gd name="connsiteY97" fmla="*/ 1818312 h 2237474"/>
              <a:gd name="connsiteX98" fmla="*/ 5505014 w 12192000"/>
              <a:gd name="connsiteY98" fmla="*/ 1819259 h 2237474"/>
              <a:gd name="connsiteX99" fmla="*/ 5453307 w 12192000"/>
              <a:gd name="connsiteY99" fmla="*/ 1815450 h 2237474"/>
              <a:gd name="connsiteX100" fmla="*/ 5364192 w 12192000"/>
              <a:gd name="connsiteY100" fmla="*/ 1826074 h 2237474"/>
              <a:gd name="connsiteX101" fmla="*/ 5350380 w 12192000"/>
              <a:gd name="connsiteY101" fmla="*/ 1830891 h 2237474"/>
              <a:gd name="connsiteX102" fmla="*/ 5259633 w 12192000"/>
              <a:gd name="connsiteY102" fmla="*/ 1837160 h 2237474"/>
              <a:gd name="connsiteX103" fmla="*/ 5197513 w 12192000"/>
              <a:gd name="connsiteY103" fmla="*/ 1844718 h 2237474"/>
              <a:gd name="connsiteX104" fmla="*/ 5168852 w 12192000"/>
              <a:gd name="connsiteY104" fmla="*/ 1844846 h 2237474"/>
              <a:gd name="connsiteX105" fmla="*/ 5114927 w 12192000"/>
              <a:gd name="connsiteY105" fmla="*/ 1847827 h 2237474"/>
              <a:gd name="connsiteX106" fmla="*/ 5108970 w 12192000"/>
              <a:gd name="connsiteY106" fmla="*/ 1847935 h 2237474"/>
              <a:gd name="connsiteX107" fmla="*/ 5067961 w 12192000"/>
              <a:gd name="connsiteY107" fmla="*/ 1845917 h 2237474"/>
              <a:gd name="connsiteX108" fmla="*/ 5007075 w 12192000"/>
              <a:gd name="connsiteY108" fmla="*/ 1838626 h 2237474"/>
              <a:gd name="connsiteX109" fmla="*/ 4944087 w 12192000"/>
              <a:gd name="connsiteY109" fmla="*/ 1823332 h 2237474"/>
              <a:gd name="connsiteX110" fmla="*/ 4907662 w 12192000"/>
              <a:gd name="connsiteY110" fmla="*/ 1816900 h 2237474"/>
              <a:gd name="connsiteX111" fmla="*/ 4882386 w 12192000"/>
              <a:gd name="connsiteY111" fmla="*/ 1809844 h 2237474"/>
              <a:gd name="connsiteX112" fmla="*/ 4811440 w 12192000"/>
              <a:gd name="connsiteY112" fmla="*/ 1804655 h 2237474"/>
              <a:gd name="connsiteX113" fmla="*/ 4691075 w 12192000"/>
              <a:gd name="connsiteY113" fmla="*/ 1801389 h 2237474"/>
              <a:gd name="connsiteX114" fmla="*/ 4611738 w 12192000"/>
              <a:gd name="connsiteY114" fmla="*/ 1776964 h 2237474"/>
              <a:gd name="connsiteX115" fmla="*/ 4560070 w 12192000"/>
              <a:gd name="connsiteY115" fmla="*/ 1785640 h 2237474"/>
              <a:gd name="connsiteX116" fmla="*/ 4536503 w 12192000"/>
              <a:gd name="connsiteY116" fmla="*/ 1785334 h 2237474"/>
              <a:gd name="connsiteX117" fmla="*/ 4513724 w 12192000"/>
              <a:gd name="connsiteY117" fmla="*/ 1791996 h 2237474"/>
              <a:gd name="connsiteX118" fmla="*/ 4459810 w 12192000"/>
              <a:gd name="connsiteY118" fmla="*/ 1797886 h 2237474"/>
              <a:gd name="connsiteX119" fmla="*/ 4379064 w 12192000"/>
              <a:gd name="connsiteY119" fmla="*/ 1817177 h 2237474"/>
              <a:gd name="connsiteX120" fmla="*/ 4319209 w 12192000"/>
              <a:gd name="connsiteY120" fmla="*/ 1834833 h 2237474"/>
              <a:gd name="connsiteX121" fmla="*/ 4290981 w 12192000"/>
              <a:gd name="connsiteY121" fmla="*/ 1839677 h 2237474"/>
              <a:gd name="connsiteX122" fmla="*/ 4285792 w 12192000"/>
              <a:gd name="connsiteY122" fmla="*/ 1836231 h 2237474"/>
              <a:gd name="connsiteX123" fmla="*/ 4238372 w 12192000"/>
              <a:gd name="connsiteY123" fmla="*/ 1851480 h 2237474"/>
              <a:gd name="connsiteX124" fmla="*/ 4232517 w 12192000"/>
              <a:gd name="connsiteY124" fmla="*/ 1852567 h 2237474"/>
              <a:gd name="connsiteX125" fmla="*/ 4191732 w 12192000"/>
              <a:gd name="connsiteY125" fmla="*/ 1857328 h 2237474"/>
              <a:gd name="connsiteX126" fmla="*/ 4065532 w 12192000"/>
              <a:gd name="connsiteY126" fmla="*/ 1855477 h 2237474"/>
              <a:gd name="connsiteX127" fmla="*/ 4028460 w 12192000"/>
              <a:gd name="connsiteY127" fmla="*/ 1855137 h 2237474"/>
              <a:gd name="connsiteX128" fmla="*/ 4002267 w 12192000"/>
              <a:gd name="connsiteY128" fmla="*/ 1852352 h 2237474"/>
              <a:gd name="connsiteX129" fmla="*/ 3931396 w 12192000"/>
              <a:gd name="connsiteY129" fmla="*/ 1858915 h 2237474"/>
              <a:gd name="connsiteX130" fmla="*/ 3812162 w 12192000"/>
              <a:gd name="connsiteY130" fmla="*/ 1875501 h 2237474"/>
              <a:gd name="connsiteX131" fmla="*/ 3729530 w 12192000"/>
              <a:gd name="connsiteY131" fmla="*/ 1864513 h 2237474"/>
              <a:gd name="connsiteX132" fmla="*/ 3680177 w 12192000"/>
              <a:gd name="connsiteY132" fmla="*/ 1881552 h 2237474"/>
              <a:gd name="connsiteX133" fmla="*/ 3567259 w 12192000"/>
              <a:gd name="connsiteY133" fmla="*/ 1893482 h 2237474"/>
              <a:gd name="connsiteX134" fmla="*/ 3405770 w 12192000"/>
              <a:gd name="connsiteY134" fmla="*/ 1904591 h 2237474"/>
              <a:gd name="connsiteX135" fmla="*/ 3280097 w 12192000"/>
              <a:gd name="connsiteY135" fmla="*/ 1919610 h 2237474"/>
              <a:gd name="connsiteX136" fmla="*/ 3123424 w 12192000"/>
              <a:gd name="connsiteY136" fmla="*/ 1952930 h 2237474"/>
              <a:gd name="connsiteX137" fmla="*/ 3009910 w 12192000"/>
              <a:gd name="connsiteY137" fmla="*/ 1957866 h 2237474"/>
              <a:gd name="connsiteX138" fmla="*/ 2995934 w 12192000"/>
              <a:gd name="connsiteY138" fmla="*/ 1967085 h 2237474"/>
              <a:gd name="connsiteX139" fmla="*/ 2980071 w 12192000"/>
              <a:gd name="connsiteY139" fmla="*/ 1972988 h 2237474"/>
              <a:gd name="connsiteX140" fmla="*/ 2978094 w 12192000"/>
              <a:gd name="connsiteY140" fmla="*/ 1972369 h 2237474"/>
              <a:gd name="connsiteX141" fmla="*/ 2942858 w 12192000"/>
              <a:gd name="connsiteY141" fmla="*/ 1981367 h 2237474"/>
              <a:gd name="connsiteX142" fmla="*/ 2875436 w 12192000"/>
              <a:gd name="connsiteY142" fmla="*/ 1996977 h 2237474"/>
              <a:gd name="connsiteX143" fmla="*/ 2874892 w 12192000"/>
              <a:gd name="connsiteY143" fmla="*/ 1996085 h 2237474"/>
              <a:gd name="connsiteX144" fmla="*/ 2864145 w 12192000"/>
              <a:gd name="connsiteY144" fmla="*/ 1994061 h 2237474"/>
              <a:gd name="connsiteX145" fmla="*/ 2843662 w 12192000"/>
              <a:gd name="connsiteY145" fmla="*/ 1992498 h 2237474"/>
              <a:gd name="connsiteX146" fmla="*/ 2796128 w 12192000"/>
              <a:gd name="connsiteY146" fmla="*/ 1976403 h 2237474"/>
              <a:gd name="connsiteX147" fmla="*/ 2756784 w 12192000"/>
              <a:gd name="connsiteY147" fmla="*/ 1985116 h 2237474"/>
              <a:gd name="connsiteX148" fmla="*/ 2748833 w 12192000"/>
              <a:gd name="connsiteY148" fmla="*/ 1986323 h 2237474"/>
              <a:gd name="connsiteX149" fmla="*/ 2748661 w 12192000"/>
              <a:gd name="connsiteY149" fmla="*/ 1986122 h 2237474"/>
              <a:gd name="connsiteX150" fmla="*/ 2740251 w 12192000"/>
              <a:gd name="connsiteY150" fmla="*/ 1986946 h 2237474"/>
              <a:gd name="connsiteX151" fmla="*/ 2718916 w 12192000"/>
              <a:gd name="connsiteY151" fmla="*/ 1990867 h 2237474"/>
              <a:gd name="connsiteX152" fmla="*/ 2713522 w 12192000"/>
              <a:gd name="connsiteY152" fmla="*/ 1990173 h 2237474"/>
              <a:gd name="connsiteX153" fmla="*/ 2680597 w 12192000"/>
              <a:gd name="connsiteY153" fmla="*/ 1984996 h 2237474"/>
              <a:gd name="connsiteX154" fmla="*/ 2578178 w 12192000"/>
              <a:gd name="connsiteY154" fmla="*/ 1990531 h 2237474"/>
              <a:gd name="connsiteX155" fmla="*/ 2476147 w 12192000"/>
              <a:gd name="connsiteY155" fmla="*/ 1998305 h 2237474"/>
              <a:gd name="connsiteX156" fmla="*/ 2373568 w 12192000"/>
              <a:gd name="connsiteY156" fmla="*/ 2003219 h 2237474"/>
              <a:gd name="connsiteX157" fmla="*/ 2321399 w 12192000"/>
              <a:gd name="connsiteY157" fmla="*/ 1989467 h 2237474"/>
              <a:gd name="connsiteX158" fmla="*/ 2315525 w 12192000"/>
              <a:gd name="connsiteY158" fmla="*/ 1989708 h 2237474"/>
              <a:gd name="connsiteX159" fmla="*/ 2300792 w 12192000"/>
              <a:gd name="connsiteY159" fmla="*/ 1994290 h 2237474"/>
              <a:gd name="connsiteX160" fmla="*/ 2295469 w 12192000"/>
              <a:gd name="connsiteY160" fmla="*/ 1996659 h 2237474"/>
              <a:gd name="connsiteX161" fmla="*/ 2287219 w 12192000"/>
              <a:gd name="connsiteY161" fmla="*/ 1998750 h 2237474"/>
              <a:gd name="connsiteX162" fmla="*/ 2286948 w 12192000"/>
              <a:gd name="connsiteY162" fmla="*/ 1998596 h 2237474"/>
              <a:gd name="connsiteX163" fmla="*/ 2243069 w 12192000"/>
              <a:gd name="connsiteY163" fmla="*/ 2015111 h 2237474"/>
              <a:gd name="connsiteX164" fmla="*/ 2186609 w 12192000"/>
              <a:gd name="connsiteY164" fmla="*/ 2008263 h 2237474"/>
              <a:gd name="connsiteX165" fmla="*/ 2164831 w 12192000"/>
              <a:gd name="connsiteY165" fmla="*/ 2010143 h 2237474"/>
              <a:gd name="connsiteX166" fmla="*/ 2152836 w 12192000"/>
              <a:gd name="connsiteY166" fmla="*/ 2010048 h 2237474"/>
              <a:gd name="connsiteX167" fmla="*/ 2117102 w 12192000"/>
              <a:gd name="connsiteY167" fmla="*/ 2023004 h 2237474"/>
              <a:gd name="connsiteX168" fmla="*/ 2111935 w 12192000"/>
              <a:gd name="connsiteY168" fmla="*/ 2023163 h 2237474"/>
              <a:gd name="connsiteX169" fmla="*/ 2089991 w 12192000"/>
              <a:gd name="connsiteY169" fmla="*/ 2034193 h 2237474"/>
              <a:gd name="connsiteX170" fmla="*/ 2058061 w 12192000"/>
              <a:gd name="connsiteY170" fmla="*/ 2047942 h 2237474"/>
              <a:gd name="connsiteX171" fmla="*/ 2055737 w 12192000"/>
              <a:gd name="connsiteY171" fmla="*/ 2047704 h 2237474"/>
              <a:gd name="connsiteX172" fmla="*/ 2042244 w 12192000"/>
              <a:gd name="connsiteY172" fmla="*/ 2055560 h 2237474"/>
              <a:gd name="connsiteX173" fmla="*/ 1976224 w 12192000"/>
              <a:gd name="connsiteY173" fmla="*/ 2074257 h 2237474"/>
              <a:gd name="connsiteX174" fmla="*/ 1877728 w 12192000"/>
              <a:gd name="connsiteY174" fmla="*/ 2101004 h 2237474"/>
              <a:gd name="connsiteX175" fmla="*/ 1759056 w 12192000"/>
              <a:gd name="connsiteY175" fmla="*/ 2125608 h 2237474"/>
              <a:gd name="connsiteX176" fmla="*/ 1637948 w 12192000"/>
              <a:gd name="connsiteY176" fmla="*/ 2172597 h 2237474"/>
              <a:gd name="connsiteX177" fmla="*/ 1434549 w 12192000"/>
              <a:gd name="connsiteY177" fmla="*/ 2234522 h 2237474"/>
              <a:gd name="connsiteX178" fmla="*/ 1398481 w 12192000"/>
              <a:gd name="connsiteY178" fmla="*/ 2237074 h 2237474"/>
              <a:gd name="connsiteX179" fmla="*/ 1398407 w 12192000"/>
              <a:gd name="connsiteY179" fmla="*/ 2237095 h 2237474"/>
              <a:gd name="connsiteX180" fmla="*/ 1370962 w 12192000"/>
              <a:gd name="connsiteY180" fmla="*/ 2237474 h 2237474"/>
              <a:gd name="connsiteX181" fmla="*/ 1356367 w 12192000"/>
              <a:gd name="connsiteY181" fmla="*/ 2235089 h 2237474"/>
              <a:gd name="connsiteX182" fmla="*/ 1324828 w 12192000"/>
              <a:gd name="connsiteY182" fmla="*/ 2231968 h 2237474"/>
              <a:gd name="connsiteX183" fmla="*/ 1297744 w 12192000"/>
              <a:gd name="connsiteY183" fmla="*/ 2235849 h 2237474"/>
              <a:gd name="connsiteX184" fmla="*/ 1286236 w 12192000"/>
              <a:gd name="connsiteY184" fmla="*/ 2233135 h 2237474"/>
              <a:gd name="connsiteX185" fmla="*/ 1283504 w 12192000"/>
              <a:gd name="connsiteY185" fmla="*/ 2233797 h 2237474"/>
              <a:gd name="connsiteX186" fmla="*/ 1279765 w 12192000"/>
              <a:gd name="connsiteY186" fmla="*/ 2229639 h 2237474"/>
              <a:gd name="connsiteX187" fmla="*/ 1195347 w 12192000"/>
              <a:gd name="connsiteY187" fmla="*/ 2212354 h 2237474"/>
              <a:gd name="connsiteX188" fmla="*/ 970251 w 12192000"/>
              <a:gd name="connsiteY188" fmla="*/ 2221029 h 2237474"/>
              <a:gd name="connsiteX189" fmla="*/ 812914 w 12192000"/>
              <a:gd name="connsiteY189" fmla="*/ 2202752 h 2237474"/>
              <a:gd name="connsiteX190" fmla="*/ 800195 w 12192000"/>
              <a:gd name="connsiteY190" fmla="*/ 2209407 h 2237474"/>
              <a:gd name="connsiteX191" fmla="*/ 784978 w 12192000"/>
              <a:gd name="connsiteY191" fmla="*/ 2212360 h 2237474"/>
              <a:gd name="connsiteX192" fmla="*/ 681987 w 12192000"/>
              <a:gd name="connsiteY192" fmla="*/ 2216757 h 2237474"/>
              <a:gd name="connsiteX193" fmla="*/ 669923 w 12192000"/>
              <a:gd name="connsiteY193" fmla="*/ 2211682 h 2237474"/>
              <a:gd name="connsiteX194" fmla="*/ 648680 w 12192000"/>
              <a:gd name="connsiteY194" fmla="*/ 2206229 h 2237474"/>
              <a:gd name="connsiteX195" fmla="*/ 597225 w 12192000"/>
              <a:gd name="connsiteY195" fmla="*/ 2180999 h 2237474"/>
              <a:gd name="connsiteX196" fmla="*/ 558449 w 12192000"/>
              <a:gd name="connsiteY196" fmla="*/ 2182346 h 2237474"/>
              <a:gd name="connsiteX197" fmla="*/ 550517 w 12192000"/>
              <a:gd name="connsiteY197" fmla="*/ 2182060 h 2237474"/>
              <a:gd name="connsiteX198" fmla="*/ 550309 w 12192000"/>
              <a:gd name="connsiteY198" fmla="*/ 2181825 h 2237474"/>
              <a:gd name="connsiteX199" fmla="*/ 541836 w 12192000"/>
              <a:gd name="connsiteY199" fmla="*/ 2181063 h 2237474"/>
              <a:gd name="connsiteX200" fmla="*/ 536057 w 12192000"/>
              <a:gd name="connsiteY200" fmla="*/ 2181537 h 2237474"/>
              <a:gd name="connsiteX201" fmla="*/ 520671 w 12192000"/>
              <a:gd name="connsiteY201" fmla="*/ 2180980 h 2237474"/>
              <a:gd name="connsiteX202" fmla="*/ 515024 w 12192000"/>
              <a:gd name="connsiteY202" fmla="*/ 2179258 h 2237474"/>
              <a:gd name="connsiteX203" fmla="*/ 512278 w 12192000"/>
              <a:gd name="connsiteY203" fmla="*/ 2176369 h 2237474"/>
              <a:gd name="connsiteX204" fmla="*/ 480419 w 12192000"/>
              <a:gd name="connsiteY204" fmla="*/ 2167807 h 2237474"/>
              <a:gd name="connsiteX205" fmla="*/ 413835 w 12192000"/>
              <a:gd name="connsiteY205" fmla="*/ 2156783 h 2237474"/>
              <a:gd name="connsiteX206" fmla="*/ 376513 w 12192000"/>
              <a:gd name="connsiteY206" fmla="*/ 2154014 h 2237474"/>
              <a:gd name="connsiteX207" fmla="*/ 273386 w 12192000"/>
              <a:gd name="connsiteY207" fmla="*/ 2142551 h 2237474"/>
              <a:gd name="connsiteX208" fmla="*/ 169207 w 12192000"/>
              <a:gd name="connsiteY208" fmla="*/ 2128100 h 2237474"/>
              <a:gd name="connsiteX209" fmla="*/ 93149 w 12192000"/>
              <a:gd name="connsiteY209" fmla="*/ 2105324 h 2237474"/>
              <a:gd name="connsiteX210" fmla="*/ 88109 w 12192000"/>
              <a:gd name="connsiteY210" fmla="*/ 2106704 h 2237474"/>
              <a:gd name="connsiteX211" fmla="*/ 80022 w 12192000"/>
              <a:gd name="connsiteY211" fmla="*/ 2107254 h 2237474"/>
              <a:gd name="connsiteX212" fmla="*/ 79717 w 12192000"/>
              <a:gd name="connsiteY212" fmla="*/ 2107046 h 2237474"/>
              <a:gd name="connsiteX213" fmla="*/ 72352 w 12192000"/>
              <a:gd name="connsiteY213" fmla="*/ 2107991 h 2237474"/>
              <a:gd name="connsiteX214" fmla="*/ 37645 w 12192000"/>
              <a:gd name="connsiteY214" fmla="*/ 2115401 h 2237474"/>
              <a:gd name="connsiteX215" fmla="*/ 4572 w 12192000"/>
              <a:gd name="connsiteY215" fmla="*/ 2111091 h 2237474"/>
              <a:gd name="connsiteX216" fmla="*/ 0 w 12192000"/>
              <a:gd name="connsiteY216" fmla="*/ 2110468 h 2237474"/>
              <a:gd name="connsiteX217" fmla="*/ 0 w 12192000"/>
              <a:gd name="connsiteY217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154948 w 12192000"/>
              <a:gd name="connsiteY4" fmla="*/ 762731 h 2237474"/>
              <a:gd name="connsiteX5" fmla="*/ 12047364 w 12192000"/>
              <a:gd name="connsiteY5" fmla="*/ 749662 h 2237474"/>
              <a:gd name="connsiteX6" fmla="*/ 11890686 w 12192000"/>
              <a:gd name="connsiteY6" fmla="*/ 732766 h 2237474"/>
              <a:gd name="connsiteX7" fmla="*/ 11782413 w 12192000"/>
              <a:gd name="connsiteY7" fmla="*/ 769868 h 2237474"/>
              <a:gd name="connsiteX8" fmla="*/ 11649954 w 12192000"/>
              <a:gd name="connsiteY8" fmla="*/ 749628 h 2237474"/>
              <a:gd name="connsiteX9" fmla="*/ 11560424 w 12192000"/>
              <a:gd name="connsiteY9" fmla="*/ 748017 h 2237474"/>
              <a:gd name="connsiteX10" fmla="*/ 11358455 w 12192000"/>
              <a:gd name="connsiteY10" fmla="*/ 747593 h 2237474"/>
              <a:gd name="connsiteX11" fmla="*/ 11165209 w 12192000"/>
              <a:gd name="connsiteY11" fmla="*/ 748852 h 2237474"/>
              <a:gd name="connsiteX12" fmla="*/ 11058755 w 12192000"/>
              <a:gd name="connsiteY12" fmla="*/ 749617 h 2237474"/>
              <a:gd name="connsiteX13" fmla="*/ 10884013 w 12192000"/>
              <a:gd name="connsiteY13" fmla="*/ 760728 h 2237474"/>
              <a:gd name="connsiteX14" fmla="*/ 10834688 w 12192000"/>
              <a:gd name="connsiteY14" fmla="*/ 757726 h 2237474"/>
              <a:gd name="connsiteX15" fmla="*/ 10805004 w 12192000"/>
              <a:gd name="connsiteY15" fmla="*/ 757573 h 2237474"/>
              <a:gd name="connsiteX16" fmla="*/ 10739478 w 12192000"/>
              <a:gd name="connsiteY16" fmla="*/ 776841 h 2237474"/>
              <a:gd name="connsiteX17" fmla="*/ 10458762 w 12192000"/>
              <a:gd name="connsiteY17" fmla="*/ 755400 h 2237474"/>
              <a:gd name="connsiteX18" fmla="*/ 10246919 w 12192000"/>
              <a:gd name="connsiteY18" fmla="*/ 769960 h 2237474"/>
              <a:gd name="connsiteX19" fmla="*/ 10167995 w 12192000"/>
              <a:gd name="connsiteY19" fmla="*/ 760843 h 2237474"/>
              <a:gd name="connsiteX20" fmla="*/ 9997044 w 12192000"/>
              <a:gd name="connsiteY20" fmla="*/ 780129 h 2237474"/>
              <a:gd name="connsiteX21" fmla="*/ 9943887 w 12192000"/>
              <a:gd name="connsiteY21" fmla="*/ 804141 h 2237474"/>
              <a:gd name="connsiteX22" fmla="*/ 9918248 w 12192000"/>
              <a:gd name="connsiteY22" fmla="*/ 816628 h 2237474"/>
              <a:gd name="connsiteX23" fmla="*/ 9836148 w 12192000"/>
              <a:gd name="connsiteY23" fmla="*/ 858312 h 2237474"/>
              <a:gd name="connsiteX24" fmla="*/ 9823800 w 12192000"/>
              <a:gd name="connsiteY24" fmla="*/ 866604 h 2237474"/>
              <a:gd name="connsiteX25" fmla="*/ 9761459 w 12192000"/>
              <a:gd name="connsiteY25" fmla="*/ 862394 h 2237474"/>
              <a:gd name="connsiteX26" fmla="*/ 9705768 w 12192000"/>
              <a:gd name="connsiteY26" fmla="*/ 894610 h 2237474"/>
              <a:gd name="connsiteX27" fmla="*/ 9683005 w 12192000"/>
              <a:gd name="connsiteY27" fmla="*/ 894128 h 2237474"/>
              <a:gd name="connsiteX28" fmla="*/ 9594438 w 12192000"/>
              <a:gd name="connsiteY28" fmla="*/ 919051 h 2237474"/>
              <a:gd name="connsiteX29" fmla="*/ 9577033 w 12192000"/>
              <a:gd name="connsiteY29" fmla="*/ 922857 h 2237474"/>
              <a:gd name="connsiteX30" fmla="*/ 9544189 w 12192000"/>
              <a:gd name="connsiteY30" fmla="*/ 938966 h 2237474"/>
              <a:gd name="connsiteX31" fmla="*/ 9500499 w 12192000"/>
              <a:gd name="connsiteY31" fmla="*/ 954680 h 2237474"/>
              <a:gd name="connsiteX32" fmla="*/ 9428195 w 12192000"/>
              <a:gd name="connsiteY32" fmla="*/ 986225 h 2237474"/>
              <a:gd name="connsiteX33" fmla="*/ 9410017 w 12192000"/>
              <a:gd name="connsiteY33" fmla="*/ 993931 h 2237474"/>
              <a:gd name="connsiteX34" fmla="*/ 9392919 w 12192000"/>
              <a:gd name="connsiteY34" fmla="*/ 994656 h 2237474"/>
              <a:gd name="connsiteX35" fmla="*/ 9278619 w 12192000"/>
              <a:gd name="connsiteY35" fmla="*/ 1011878 h 2237474"/>
              <a:gd name="connsiteX36" fmla="*/ 9268019 w 12192000"/>
              <a:gd name="connsiteY36" fmla="*/ 1007442 h 2237474"/>
              <a:gd name="connsiteX37" fmla="*/ 9234662 w 12192000"/>
              <a:gd name="connsiteY37" fmla="*/ 1023056 h 2237474"/>
              <a:gd name="connsiteX38" fmla="*/ 9181033 w 12192000"/>
              <a:gd name="connsiteY38" fmla="*/ 1037921 h 2237474"/>
              <a:gd name="connsiteX39" fmla="*/ 9155969 w 12192000"/>
              <a:gd name="connsiteY39" fmla="*/ 1046804 h 2237474"/>
              <a:gd name="connsiteX40" fmla="*/ 9133985 w 12192000"/>
              <a:gd name="connsiteY40" fmla="*/ 1046450 h 2237474"/>
              <a:gd name="connsiteX41" fmla="*/ 9012987 w 12192000"/>
              <a:gd name="connsiteY41" fmla="*/ 1061986 h 2237474"/>
              <a:gd name="connsiteX42" fmla="*/ 8968445 w 12192000"/>
              <a:gd name="connsiteY42" fmla="*/ 1052169 h 2237474"/>
              <a:gd name="connsiteX43" fmla="*/ 8958984 w 12192000"/>
              <a:gd name="connsiteY43" fmla="*/ 1057212 h 2237474"/>
              <a:gd name="connsiteX44" fmla="*/ 8886001 w 12192000"/>
              <a:gd name="connsiteY44" fmla="*/ 1067468 h 2237474"/>
              <a:gd name="connsiteX45" fmla="*/ 8838610 w 12192000"/>
              <a:gd name="connsiteY45" fmla="*/ 1075091 h 2237474"/>
              <a:gd name="connsiteX46" fmla="*/ 8750383 w 12192000"/>
              <a:gd name="connsiteY46" fmla="*/ 1097387 h 2237474"/>
              <a:gd name="connsiteX47" fmla="*/ 8697365 w 12192000"/>
              <a:gd name="connsiteY47" fmla="*/ 1105869 h 2237474"/>
              <a:gd name="connsiteX48" fmla="*/ 8665605 w 12192000"/>
              <a:gd name="connsiteY48" fmla="*/ 1110791 h 2237474"/>
              <a:gd name="connsiteX49" fmla="*/ 8584946 w 12192000"/>
              <a:gd name="connsiteY49" fmla="*/ 1135226 h 2237474"/>
              <a:gd name="connsiteX50" fmla="*/ 8460755 w 12192000"/>
              <a:gd name="connsiteY50" fmla="*/ 1203427 h 2237474"/>
              <a:gd name="connsiteX51" fmla="*/ 8419755 w 12192000"/>
              <a:gd name="connsiteY51" fmla="*/ 1216260 h 2237474"/>
              <a:gd name="connsiteX52" fmla="*/ 8411626 w 12192000"/>
              <a:gd name="connsiteY52" fmla="*/ 1214397 h 2237474"/>
              <a:gd name="connsiteX53" fmla="*/ 8363469 w 12192000"/>
              <a:gd name="connsiteY53" fmla="*/ 1246658 h 2237474"/>
              <a:gd name="connsiteX54" fmla="*/ 8275497 w 12192000"/>
              <a:gd name="connsiteY54" fmla="*/ 1264396 h 2237474"/>
              <a:gd name="connsiteX55" fmla="*/ 8206287 w 12192000"/>
              <a:gd name="connsiteY55" fmla="*/ 1273060 h 2237474"/>
              <a:gd name="connsiteX56" fmla="*/ 8168705 w 12192000"/>
              <a:gd name="connsiteY56" fmla="*/ 1279956 h 2237474"/>
              <a:gd name="connsiteX57" fmla="*/ 8139997 w 12192000"/>
              <a:gd name="connsiteY57" fmla="*/ 1282713 h 2237474"/>
              <a:gd name="connsiteX58" fmla="*/ 8074238 w 12192000"/>
              <a:gd name="connsiteY58" fmla="*/ 1301895 h 2237474"/>
              <a:gd name="connsiteX59" fmla="*/ 7968292 w 12192000"/>
              <a:gd name="connsiteY59" fmla="*/ 1338779 h 2237474"/>
              <a:gd name="connsiteX60" fmla="*/ 7945122 w 12192000"/>
              <a:gd name="connsiteY60" fmla="*/ 1345477 h 2237474"/>
              <a:gd name="connsiteX61" fmla="*/ 7902328 w 12192000"/>
              <a:gd name="connsiteY61" fmla="*/ 1345865 h 2237474"/>
              <a:gd name="connsiteX62" fmla="*/ 7875879 w 12192000"/>
              <a:gd name="connsiteY62" fmla="*/ 1345646 h 2237474"/>
              <a:gd name="connsiteX63" fmla="*/ 7840612 w 12192000"/>
              <a:gd name="connsiteY63" fmla="*/ 1369373 h 2237474"/>
              <a:gd name="connsiteX64" fmla="*/ 7786819 w 12192000"/>
              <a:gd name="connsiteY64" fmla="*/ 1378970 h 2237474"/>
              <a:gd name="connsiteX65" fmla="*/ 7548172 w 12192000"/>
              <a:gd name="connsiteY65" fmla="*/ 1417460 h 2237474"/>
              <a:gd name="connsiteX66" fmla="*/ 7483437 w 12192000"/>
              <a:gd name="connsiteY66" fmla="*/ 1478152 h 2237474"/>
              <a:gd name="connsiteX67" fmla="*/ 7377870 w 12192000"/>
              <a:gd name="connsiteY67" fmla="*/ 1523319 h 2237474"/>
              <a:gd name="connsiteX68" fmla="*/ 7230737 w 12192000"/>
              <a:gd name="connsiteY68" fmla="*/ 1562633 h 2237474"/>
              <a:gd name="connsiteX69" fmla="*/ 7224458 w 12192000"/>
              <a:gd name="connsiteY69" fmla="*/ 1573008 h 2237474"/>
              <a:gd name="connsiteX70" fmla="*/ 7213486 w 12192000"/>
              <a:gd name="connsiteY70" fmla="*/ 1580987 h 2237474"/>
              <a:gd name="connsiteX71" fmla="*/ 7183121 w 12192000"/>
              <a:gd name="connsiteY71" fmla="*/ 1595162 h 2237474"/>
              <a:gd name="connsiteX72" fmla="*/ 7164601 w 12192000"/>
              <a:gd name="connsiteY72" fmla="*/ 1606490 h 2237474"/>
              <a:gd name="connsiteX73" fmla="*/ 7114651 w 12192000"/>
              <a:gd name="connsiteY73" fmla="*/ 1620959 h 2237474"/>
              <a:gd name="connsiteX74" fmla="*/ 7092727 w 12192000"/>
              <a:gd name="connsiteY74" fmla="*/ 1623628 h 2237474"/>
              <a:gd name="connsiteX75" fmla="*/ 7031309 w 12192000"/>
              <a:gd name="connsiteY75" fmla="*/ 1619451 h 2237474"/>
              <a:gd name="connsiteX76" fmla="*/ 6999084 w 12192000"/>
              <a:gd name="connsiteY76" fmla="*/ 1634317 h 2237474"/>
              <a:gd name="connsiteX77" fmla="*/ 6992107 w 12192000"/>
              <a:gd name="connsiteY77" fmla="*/ 1636860 h 2237474"/>
              <a:gd name="connsiteX78" fmla="*/ 6991765 w 12192000"/>
              <a:gd name="connsiteY78" fmla="*/ 1636725 h 2237474"/>
              <a:gd name="connsiteX79" fmla="*/ 6900177 w 12192000"/>
              <a:gd name="connsiteY79" fmla="*/ 1636016 h 2237474"/>
              <a:gd name="connsiteX80" fmla="*/ 6795372 w 12192000"/>
              <a:gd name="connsiteY80" fmla="*/ 1644845 h 2237474"/>
              <a:gd name="connsiteX81" fmla="*/ 6692251 w 12192000"/>
              <a:gd name="connsiteY81" fmla="*/ 1656357 h 2237474"/>
              <a:gd name="connsiteX82" fmla="*/ 6655235 w 12192000"/>
              <a:gd name="connsiteY82" fmla="*/ 1661869 h 2237474"/>
              <a:gd name="connsiteX83" fmla="*/ 6587857 w 12192000"/>
              <a:gd name="connsiteY83" fmla="*/ 1665769 h 2237474"/>
              <a:gd name="connsiteX84" fmla="*/ 6554894 w 12192000"/>
              <a:gd name="connsiteY84" fmla="*/ 1664428 h 2237474"/>
              <a:gd name="connsiteX85" fmla="*/ 6516595 w 12192000"/>
              <a:gd name="connsiteY85" fmla="*/ 1667475 h 2237474"/>
              <a:gd name="connsiteX86" fmla="*/ 6508541 w 12192000"/>
              <a:gd name="connsiteY86" fmla="*/ 1668757 h 2237474"/>
              <a:gd name="connsiteX87" fmla="*/ 6471012 w 12192000"/>
              <a:gd name="connsiteY87" fmla="*/ 1678604 h 2237474"/>
              <a:gd name="connsiteX88" fmla="*/ 6415265 w 12192000"/>
              <a:gd name="connsiteY88" fmla="*/ 1665317 h 2237474"/>
              <a:gd name="connsiteX89" fmla="*/ 6364035 w 12192000"/>
              <a:gd name="connsiteY89" fmla="*/ 1667683 h 2237474"/>
              <a:gd name="connsiteX90" fmla="*/ 6280959 w 12192000"/>
              <a:gd name="connsiteY90" fmla="*/ 1689329 h 2237474"/>
              <a:gd name="connsiteX91" fmla="*/ 6243319 w 12192000"/>
              <a:gd name="connsiteY91" fmla="*/ 1695560 h 2237474"/>
              <a:gd name="connsiteX92" fmla="*/ 6098321 w 12192000"/>
              <a:gd name="connsiteY92" fmla="*/ 1721646 h 2237474"/>
              <a:gd name="connsiteX93" fmla="*/ 5880652 w 12192000"/>
              <a:gd name="connsiteY93" fmla="*/ 1779643 h 2237474"/>
              <a:gd name="connsiteX94" fmla="*/ 5785959 w 12192000"/>
              <a:gd name="connsiteY94" fmla="*/ 1775307 h 2237474"/>
              <a:gd name="connsiteX95" fmla="*/ 5643534 w 12192000"/>
              <a:gd name="connsiteY95" fmla="*/ 1802919 h 2237474"/>
              <a:gd name="connsiteX96" fmla="*/ 5518799 w 12192000"/>
              <a:gd name="connsiteY96" fmla="*/ 1818312 h 2237474"/>
              <a:gd name="connsiteX97" fmla="*/ 5505014 w 12192000"/>
              <a:gd name="connsiteY97" fmla="*/ 1819259 h 2237474"/>
              <a:gd name="connsiteX98" fmla="*/ 5453307 w 12192000"/>
              <a:gd name="connsiteY98" fmla="*/ 1815450 h 2237474"/>
              <a:gd name="connsiteX99" fmla="*/ 5364192 w 12192000"/>
              <a:gd name="connsiteY99" fmla="*/ 1826074 h 2237474"/>
              <a:gd name="connsiteX100" fmla="*/ 5350380 w 12192000"/>
              <a:gd name="connsiteY100" fmla="*/ 1830891 h 2237474"/>
              <a:gd name="connsiteX101" fmla="*/ 5259633 w 12192000"/>
              <a:gd name="connsiteY101" fmla="*/ 1837160 h 2237474"/>
              <a:gd name="connsiteX102" fmla="*/ 5197513 w 12192000"/>
              <a:gd name="connsiteY102" fmla="*/ 1844718 h 2237474"/>
              <a:gd name="connsiteX103" fmla="*/ 5168852 w 12192000"/>
              <a:gd name="connsiteY103" fmla="*/ 1844846 h 2237474"/>
              <a:gd name="connsiteX104" fmla="*/ 5114927 w 12192000"/>
              <a:gd name="connsiteY104" fmla="*/ 1847827 h 2237474"/>
              <a:gd name="connsiteX105" fmla="*/ 5108970 w 12192000"/>
              <a:gd name="connsiteY105" fmla="*/ 1847935 h 2237474"/>
              <a:gd name="connsiteX106" fmla="*/ 5067961 w 12192000"/>
              <a:gd name="connsiteY106" fmla="*/ 1845917 h 2237474"/>
              <a:gd name="connsiteX107" fmla="*/ 5007075 w 12192000"/>
              <a:gd name="connsiteY107" fmla="*/ 1838626 h 2237474"/>
              <a:gd name="connsiteX108" fmla="*/ 4944087 w 12192000"/>
              <a:gd name="connsiteY108" fmla="*/ 1823332 h 2237474"/>
              <a:gd name="connsiteX109" fmla="*/ 4907662 w 12192000"/>
              <a:gd name="connsiteY109" fmla="*/ 1816900 h 2237474"/>
              <a:gd name="connsiteX110" fmla="*/ 4882386 w 12192000"/>
              <a:gd name="connsiteY110" fmla="*/ 1809844 h 2237474"/>
              <a:gd name="connsiteX111" fmla="*/ 4811440 w 12192000"/>
              <a:gd name="connsiteY111" fmla="*/ 1804655 h 2237474"/>
              <a:gd name="connsiteX112" fmla="*/ 4691075 w 12192000"/>
              <a:gd name="connsiteY112" fmla="*/ 1801389 h 2237474"/>
              <a:gd name="connsiteX113" fmla="*/ 4611738 w 12192000"/>
              <a:gd name="connsiteY113" fmla="*/ 1776964 h 2237474"/>
              <a:gd name="connsiteX114" fmla="*/ 4560070 w 12192000"/>
              <a:gd name="connsiteY114" fmla="*/ 1785640 h 2237474"/>
              <a:gd name="connsiteX115" fmla="*/ 4536503 w 12192000"/>
              <a:gd name="connsiteY115" fmla="*/ 1785334 h 2237474"/>
              <a:gd name="connsiteX116" fmla="*/ 4513724 w 12192000"/>
              <a:gd name="connsiteY116" fmla="*/ 1791996 h 2237474"/>
              <a:gd name="connsiteX117" fmla="*/ 4459810 w 12192000"/>
              <a:gd name="connsiteY117" fmla="*/ 1797886 h 2237474"/>
              <a:gd name="connsiteX118" fmla="*/ 4379064 w 12192000"/>
              <a:gd name="connsiteY118" fmla="*/ 1817177 h 2237474"/>
              <a:gd name="connsiteX119" fmla="*/ 4319209 w 12192000"/>
              <a:gd name="connsiteY119" fmla="*/ 1834833 h 2237474"/>
              <a:gd name="connsiteX120" fmla="*/ 4290981 w 12192000"/>
              <a:gd name="connsiteY120" fmla="*/ 1839677 h 2237474"/>
              <a:gd name="connsiteX121" fmla="*/ 4285792 w 12192000"/>
              <a:gd name="connsiteY121" fmla="*/ 1836231 h 2237474"/>
              <a:gd name="connsiteX122" fmla="*/ 4238372 w 12192000"/>
              <a:gd name="connsiteY122" fmla="*/ 1851480 h 2237474"/>
              <a:gd name="connsiteX123" fmla="*/ 4232517 w 12192000"/>
              <a:gd name="connsiteY123" fmla="*/ 1852567 h 2237474"/>
              <a:gd name="connsiteX124" fmla="*/ 4191732 w 12192000"/>
              <a:gd name="connsiteY124" fmla="*/ 1857328 h 2237474"/>
              <a:gd name="connsiteX125" fmla="*/ 4065532 w 12192000"/>
              <a:gd name="connsiteY125" fmla="*/ 1855477 h 2237474"/>
              <a:gd name="connsiteX126" fmla="*/ 4028460 w 12192000"/>
              <a:gd name="connsiteY126" fmla="*/ 1855137 h 2237474"/>
              <a:gd name="connsiteX127" fmla="*/ 4002267 w 12192000"/>
              <a:gd name="connsiteY127" fmla="*/ 1852352 h 2237474"/>
              <a:gd name="connsiteX128" fmla="*/ 3931396 w 12192000"/>
              <a:gd name="connsiteY128" fmla="*/ 1858915 h 2237474"/>
              <a:gd name="connsiteX129" fmla="*/ 3812162 w 12192000"/>
              <a:gd name="connsiteY129" fmla="*/ 1875501 h 2237474"/>
              <a:gd name="connsiteX130" fmla="*/ 3729530 w 12192000"/>
              <a:gd name="connsiteY130" fmla="*/ 1864513 h 2237474"/>
              <a:gd name="connsiteX131" fmla="*/ 3680177 w 12192000"/>
              <a:gd name="connsiteY131" fmla="*/ 1881552 h 2237474"/>
              <a:gd name="connsiteX132" fmla="*/ 3567259 w 12192000"/>
              <a:gd name="connsiteY132" fmla="*/ 1893482 h 2237474"/>
              <a:gd name="connsiteX133" fmla="*/ 3405770 w 12192000"/>
              <a:gd name="connsiteY133" fmla="*/ 1904591 h 2237474"/>
              <a:gd name="connsiteX134" fmla="*/ 3280097 w 12192000"/>
              <a:gd name="connsiteY134" fmla="*/ 1919610 h 2237474"/>
              <a:gd name="connsiteX135" fmla="*/ 3123424 w 12192000"/>
              <a:gd name="connsiteY135" fmla="*/ 1952930 h 2237474"/>
              <a:gd name="connsiteX136" fmla="*/ 3009910 w 12192000"/>
              <a:gd name="connsiteY136" fmla="*/ 1957866 h 2237474"/>
              <a:gd name="connsiteX137" fmla="*/ 2995934 w 12192000"/>
              <a:gd name="connsiteY137" fmla="*/ 1967085 h 2237474"/>
              <a:gd name="connsiteX138" fmla="*/ 2980071 w 12192000"/>
              <a:gd name="connsiteY138" fmla="*/ 1972988 h 2237474"/>
              <a:gd name="connsiteX139" fmla="*/ 2978094 w 12192000"/>
              <a:gd name="connsiteY139" fmla="*/ 1972369 h 2237474"/>
              <a:gd name="connsiteX140" fmla="*/ 2942858 w 12192000"/>
              <a:gd name="connsiteY140" fmla="*/ 1981367 h 2237474"/>
              <a:gd name="connsiteX141" fmla="*/ 2875436 w 12192000"/>
              <a:gd name="connsiteY141" fmla="*/ 1996977 h 2237474"/>
              <a:gd name="connsiteX142" fmla="*/ 2874892 w 12192000"/>
              <a:gd name="connsiteY142" fmla="*/ 1996085 h 2237474"/>
              <a:gd name="connsiteX143" fmla="*/ 2864145 w 12192000"/>
              <a:gd name="connsiteY143" fmla="*/ 1994061 h 2237474"/>
              <a:gd name="connsiteX144" fmla="*/ 2843662 w 12192000"/>
              <a:gd name="connsiteY144" fmla="*/ 1992498 h 2237474"/>
              <a:gd name="connsiteX145" fmla="*/ 2796128 w 12192000"/>
              <a:gd name="connsiteY145" fmla="*/ 1976403 h 2237474"/>
              <a:gd name="connsiteX146" fmla="*/ 2756784 w 12192000"/>
              <a:gd name="connsiteY146" fmla="*/ 1985116 h 2237474"/>
              <a:gd name="connsiteX147" fmla="*/ 2748833 w 12192000"/>
              <a:gd name="connsiteY147" fmla="*/ 1986323 h 2237474"/>
              <a:gd name="connsiteX148" fmla="*/ 2748661 w 12192000"/>
              <a:gd name="connsiteY148" fmla="*/ 1986122 h 2237474"/>
              <a:gd name="connsiteX149" fmla="*/ 2740251 w 12192000"/>
              <a:gd name="connsiteY149" fmla="*/ 1986946 h 2237474"/>
              <a:gd name="connsiteX150" fmla="*/ 2718916 w 12192000"/>
              <a:gd name="connsiteY150" fmla="*/ 1990867 h 2237474"/>
              <a:gd name="connsiteX151" fmla="*/ 2713522 w 12192000"/>
              <a:gd name="connsiteY151" fmla="*/ 1990173 h 2237474"/>
              <a:gd name="connsiteX152" fmla="*/ 2680597 w 12192000"/>
              <a:gd name="connsiteY152" fmla="*/ 1984996 h 2237474"/>
              <a:gd name="connsiteX153" fmla="*/ 2578178 w 12192000"/>
              <a:gd name="connsiteY153" fmla="*/ 1990531 h 2237474"/>
              <a:gd name="connsiteX154" fmla="*/ 2476147 w 12192000"/>
              <a:gd name="connsiteY154" fmla="*/ 1998305 h 2237474"/>
              <a:gd name="connsiteX155" fmla="*/ 2373568 w 12192000"/>
              <a:gd name="connsiteY155" fmla="*/ 2003219 h 2237474"/>
              <a:gd name="connsiteX156" fmla="*/ 2321399 w 12192000"/>
              <a:gd name="connsiteY156" fmla="*/ 1989467 h 2237474"/>
              <a:gd name="connsiteX157" fmla="*/ 2315525 w 12192000"/>
              <a:gd name="connsiteY157" fmla="*/ 1989708 h 2237474"/>
              <a:gd name="connsiteX158" fmla="*/ 2300792 w 12192000"/>
              <a:gd name="connsiteY158" fmla="*/ 1994290 h 2237474"/>
              <a:gd name="connsiteX159" fmla="*/ 2295469 w 12192000"/>
              <a:gd name="connsiteY159" fmla="*/ 1996659 h 2237474"/>
              <a:gd name="connsiteX160" fmla="*/ 2287219 w 12192000"/>
              <a:gd name="connsiteY160" fmla="*/ 1998750 h 2237474"/>
              <a:gd name="connsiteX161" fmla="*/ 2286948 w 12192000"/>
              <a:gd name="connsiteY161" fmla="*/ 1998596 h 2237474"/>
              <a:gd name="connsiteX162" fmla="*/ 2243069 w 12192000"/>
              <a:gd name="connsiteY162" fmla="*/ 2015111 h 2237474"/>
              <a:gd name="connsiteX163" fmla="*/ 2186609 w 12192000"/>
              <a:gd name="connsiteY163" fmla="*/ 2008263 h 2237474"/>
              <a:gd name="connsiteX164" fmla="*/ 2164831 w 12192000"/>
              <a:gd name="connsiteY164" fmla="*/ 2010143 h 2237474"/>
              <a:gd name="connsiteX165" fmla="*/ 2152836 w 12192000"/>
              <a:gd name="connsiteY165" fmla="*/ 2010048 h 2237474"/>
              <a:gd name="connsiteX166" fmla="*/ 2117102 w 12192000"/>
              <a:gd name="connsiteY166" fmla="*/ 2023004 h 2237474"/>
              <a:gd name="connsiteX167" fmla="*/ 2111935 w 12192000"/>
              <a:gd name="connsiteY167" fmla="*/ 2023163 h 2237474"/>
              <a:gd name="connsiteX168" fmla="*/ 2089991 w 12192000"/>
              <a:gd name="connsiteY168" fmla="*/ 2034193 h 2237474"/>
              <a:gd name="connsiteX169" fmla="*/ 2058061 w 12192000"/>
              <a:gd name="connsiteY169" fmla="*/ 2047942 h 2237474"/>
              <a:gd name="connsiteX170" fmla="*/ 2055737 w 12192000"/>
              <a:gd name="connsiteY170" fmla="*/ 2047704 h 2237474"/>
              <a:gd name="connsiteX171" fmla="*/ 2042244 w 12192000"/>
              <a:gd name="connsiteY171" fmla="*/ 2055560 h 2237474"/>
              <a:gd name="connsiteX172" fmla="*/ 1976224 w 12192000"/>
              <a:gd name="connsiteY172" fmla="*/ 2074257 h 2237474"/>
              <a:gd name="connsiteX173" fmla="*/ 1877728 w 12192000"/>
              <a:gd name="connsiteY173" fmla="*/ 2101004 h 2237474"/>
              <a:gd name="connsiteX174" fmla="*/ 1759056 w 12192000"/>
              <a:gd name="connsiteY174" fmla="*/ 2125608 h 2237474"/>
              <a:gd name="connsiteX175" fmla="*/ 1637948 w 12192000"/>
              <a:gd name="connsiteY175" fmla="*/ 2172597 h 2237474"/>
              <a:gd name="connsiteX176" fmla="*/ 1434549 w 12192000"/>
              <a:gd name="connsiteY176" fmla="*/ 2234522 h 2237474"/>
              <a:gd name="connsiteX177" fmla="*/ 1398481 w 12192000"/>
              <a:gd name="connsiteY177" fmla="*/ 2237074 h 2237474"/>
              <a:gd name="connsiteX178" fmla="*/ 1398407 w 12192000"/>
              <a:gd name="connsiteY178" fmla="*/ 2237095 h 2237474"/>
              <a:gd name="connsiteX179" fmla="*/ 1370962 w 12192000"/>
              <a:gd name="connsiteY179" fmla="*/ 2237474 h 2237474"/>
              <a:gd name="connsiteX180" fmla="*/ 1356367 w 12192000"/>
              <a:gd name="connsiteY180" fmla="*/ 2235089 h 2237474"/>
              <a:gd name="connsiteX181" fmla="*/ 1324828 w 12192000"/>
              <a:gd name="connsiteY181" fmla="*/ 2231968 h 2237474"/>
              <a:gd name="connsiteX182" fmla="*/ 1297744 w 12192000"/>
              <a:gd name="connsiteY182" fmla="*/ 2235849 h 2237474"/>
              <a:gd name="connsiteX183" fmla="*/ 1286236 w 12192000"/>
              <a:gd name="connsiteY183" fmla="*/ 2233135 h 2237474"/>
              <a:gd name="connsiteX184" fmla="*/ 1283504 w 12192000"/>
              <a:gd name="connsiteY184" fmla="*/ 2233797 h 2237474"/>
              <a:gd name="connsiteX185" fmla="*/ 1279765 w 12192000"/>
              <a:gd name="connsiteY185" fmla="*/ 2229639 h 2237474"/>
              <a:gd name="connsiteX186" fmla="*/ 1195347 w 12192000"/>
              <a:gd name="connsiteY186" fmla="*/ 2212354 h 2237474"/>
              <a:gd name="connsiteX187" fmla="*/ 970251 w 12192000"/>
              <a:gd name="connsiteY187" fmla="*/ 2221029 h 2237474"/>
              <a:gd name="connsiteX188" fmla="*/ 812914 w 12192000"/>
              <a:gd name="connsiteY188" fmla="*/ 2202752 h 2237474"/>
              <a:gd name="connsiteX189" fmla="*/ 800195 w 12192000"/>
              <a:gd name="connsiteY189" fmla="*/ 2209407 h 2237474"/>
              <a:gd name="connsiteX190" fmla="*/ 784978 w 12192000"/>
              <a:gd name="connsiteY190" fmla="*/ 2212360 h 2237474"/>
              <a:gd name="connsiteX191" fmla="*/ 681987 w 12192000"/>
              <a:gd name="connsiteY191" fmla="*/ 2216757 h 2237474"/>
              <a:gd name="connsiteX192" fmla="*/ 669923 w 12192000"/>
              <a:gd name="connsiteY192" fmla="*/ 2211682 h 2237474"/>
              <a:gd name="connsiteX193" fmla="*/ 648680 w 12192000"/>
              <a:gd name="connsiteY193" fmla="*/ 2206229 h 2237474"/>
              <a:gd name="connsiteX194" fmla="*/ 597225 w 12192000"/>
              <a:gd name="connsiteY194" fmla="*/ 2180999 h 2237474"/>
              <a:gd name="connsiteX195" fmla="*/ 558449 w 12192000"/>
              <a:gd name="connsiteY195" fmla="*/ 2182346 h 2237474"/>
              <a:gd name="connsiteX196" fmla="*/ 550517 w 12192000"/>
              <a:gd name="connsiteY196" fmla="*/ 2182060 h 2237474"/>
              <a:gd name="connsiteX197" fmla="*/ 550309 w 12192000"/>
              <a:gd name="connsiteY197" fmla="*/ 2181825 h 2237474"/>
              <a:gd name="connsiteX198" fmla="*/ 541836 w 12192000"/>
              <a:gd name="connsiteY198" fmla="*/ 2181063 h 2237474"/>
              <a:gd name="connsiteX199" fmla="*/ 536057 w 12192000"/>
              <a:gd name="connsiteY199" fmla="*/ 2181537 h 2237474"/>
              <a:gd name="connsiteX200" fmla="*/ 520671 w 12192000"/>
              <a:gd name="connsiteY200" fmla="*/ 2180980 h 2237474"/>
              <a:gd name="connsiteX201" fmla="*/ 515024 w 12192000"/>
              <a:gd name="connsiteY201" fmla="*/ 2179258 h 2237474"/>
              <a:gd name="connsiteX202" fmla="*/ 512278 w 12192000"/>
              <a:gd name="connsiteY202" fmla="*/ 2176369 h 2237474"/>
              <a:gd name="connsiteX203" fmla="*/ 480419 w 12192000"/>
              <a:gd name="connsiteY203" fmla="*/ 2167807 h 2237474"/>
              <a:gd name="connsiteX204" fmla="*/ 413835 w 12192000"/>
              <a:gd name="connsiteY204" fmla="*/ 2156783 h 2237474"/>
              <a:gd name="connsiteX205" fmla="*/ 376513 w 12192000"/>
              <a:gd name="connsiteY205" fmla="*/ 2154014 h 2237474"/>
              <a:gd name="connsiteX206" fmla="*/ 273386 w 12192000"/>
              <a:gd name="connsiteY206" fmla="*/ 2142551 h 2237474"/>
              <a:gd name="connsiteX207" fmla="*/ 169207 w 12192000"/>
              <a:gd name="connsiteY207" fmla="*/ 2128100 h 2237474"/>
              <a:gd name="connsiteX208" fmla="*/ 93149 w 12192000"/>
              <a:gd name="connsiteY208" fmla="*/ 2105324 h 2237474"/>
              <a:gd name="connsiteX209" fmla="*/ 88109 w 12192000"/>
              <a:gd name="connsiteY209" fmla="*/ 2106704 h 2237474"/>
              <a:gd name="connsiteX210" fmla="*/ 80022 w 12192000"/>
              <a:gd name="connsiteY210" fmla="*/ 2107254 h 2237474"/>
              <a:gd name="connsiteX211" fmla="*/ 79717 w 12192000"/>
              <a:gd name="connsiteY211" fmla="*/ 2107046 h 2237474"/>
              <a:gd name="connsiteX212" fmla="*/ 72352 w 12192000"/>
              <a:gd name="connsiteY212" fmla="*/ 2107991 h 2237474"/>
              <a:gd name="connsiteX213" fmla="*/ 37645 w 12192000"/>
              <a:gd name="connsiteY213" fmla="*/ 2115401 h 2237474"/>
              <a:gd name="connsiteX214" fmla="*/ 4572 w 12192000"/>
              <a:gd name="connsiteY214" fmla="*/ 2111091 h 2237474"/>
              <a:gd name="connsiteX215" fmla="*/ 0 w 12192000"/>
              <a:gd name="connsiteY215" fmla="*/ 2110468 h 2237474"/>
              <a:gd name="connsiteX216" fmla="*/ 0 w 12192000"/>
              <a:gd name="connsiteY216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154948 w 12192000"/>
              <a:gd name="connsiteY4" fmla="*/ 762731 h 2237474"/>
              <a:gd name="connsiteX5" fmla="*/ 12047364 w 12192000"/>
              <a:gd name="connsiteY5" fmla="*/ 749662 h 2237474"/>
              <a:gd name="connsiteX6" fmla="*/ 11890686 w 12192000"/>
              <a:gd name="connsiteY6" fmla="*/ 732766 h 2237474"/>
              <a:gd name="connsiteX7" fmla="*/ 11782413 w 12192000"/>
              <a:gd name="connsiteY7" fmla="*/ 769868 h 2237474"/>
              <a:gd name="connsiteX8" fmla="*/ 11649954 w 12192000"/>
              <a:gd name="connsiteY8" fmla="*/ 749628 h 2237474"/>
              <a:gd name="connsiteX9" fmla="*/ 11560424 w 12192000"/>
              <a:gd name="connsiteY9" fmla="*/ 748017 h 2237474"/>
              <a:gd name="connsiteX10" fmla="*/ 11358455 w 12192000"/>
              <a:gd name="connsiteY10" fmla="*/ 747593 h 2237474"/>
              <a:gd name="connsiteX11" fmla="*/ 11165209 w 12192000"/>
              <a:gd name="connsiteY11" fmla="*/ 748852 h 2237474"/>
              <a:gd name="connsiteX12" fmla="*/ 11058755 w 12192000"/>
              <a:gd name="connsiteY12" fmla="*/ 749617 h 2237474"/>
              <a:gd name="connsiteX13" fmla="*/ 10884013 w 12192000"/>
              <a:gd name="connsiteY13" fmla="*/ 760728 h 2237474"/>
              <a:gd name="connsiteX14" fmla="*/ 10834688 w 12192000"/>
              <a:gd name="connsiteY14" fmla="*/ 757726 h 2237474"/>
              <a:gd name="connsiteX15" fmla="*/ 10805004 w 12192000"/>
              <a:gd name="connsiteY15" fmla="*/ 757573 h 2237474"/>
              <a:gd name="connsiteX16" fmla="*/ 10739478 w 12192000"/>
              <a:gd name="connsiteY16" fmla="*/ 776841 h 2237474"/>
              <a:gd name="connsiteX17" fmla="*/ 10458762 w 12192000"/>
              <a:gd name="connsiteY17" fmla="*/ 755400 h 2237474"/>
              <a:gd name="connsiteX18" fmla="*/ 10246919 w 12192000"/>
              <a:gd name="connsiteY18" fmla="*/ 769960 h 2237474"/>
              <a:gd name="connsiteX19" fmla="*/ 10167995 w 12192000"/>
              <a:gd name="connsiteY19" fmla="*/ 760843 h 2237474"/>
              <a:gd name="connsiteX20" fmla="*/ 9997044 w 12192000"/>
              <a:gd name="connsiteY20" fmla="*/ 780129 h 2237474"/>
              <a:gd name="connsiteX21" fmla="*/ 9943887 w 12192000"/>
              <a:gd name="connsiteY21" fmla="*/ 804141 h 2237474"/>
              <a:gd name="connsiteX22" fmla="*/ 9918248 w 12192000"/>
              <a:gd name="connsiteY22" fmla="*/ 816628 h 2237474"/>
              <a:gd name="connsiteX23" fmla="*/ 9836148 w 12192000"/>
              <a:gd name="connsiteY23" fmla="*/ 858312 h 2237474"/>
              <a:gd name="connsiteX24" fmla="*/ 9823800 w 12192000"/>
              <a:gd name="connsiteY24" fmla="*/ 866604 h 2237474"/>
              <a:gd name="connsiteX25" fmla="*/ 9761459 w 12192000"/>
              <a:gd name="connsiteY25" fmla="*/ 862394 h 2237474"/>
              <a:gd name="connsiteX26" fmla="*/ 9705768 w 12192000"/>
              <a:gd name="connsiteY26" fmla="*/ 894610 h 2237474"/>
              <a:gd name="connsiteX27" fmla="*/ 9683005 w 12192000"/>
              <a:gd name="connsiteY27" fmla="*/ 894128 h 2237474"/>
              <a:gd name="connsiteX28" fmla="*/ 9594438 w 12192000"/>
              <a:gd name="connsiteY28" fmla="*/ 919051 h 2237474"/>
              <a:gd name="connsiteX29" fmla="*/ 9577033 w 12192000"/>
              <a:gd name="connsiteY29" fmla="*/ 922857 h 2237474"/>
              <a:gd name="connsiteX30" fmla="*/ 9544189 w 12192000"/>
              <a:gd name="connsiteY30" fmla="*/ 938966 h 2237474"/>
              <a:gd name="connsiteX31" fmla="*/ 9500499 w 12192000"/>
              <a:gd name="connsiteY31" fmla="*/ 954680 h 2237474"/>
              <a:gd name="connsiteX32" fmla="*/ 9428195 w 12192000"/>
              <a:gd name="connsiteY32" fmla="*/ 986225 h 2237474"/>
              <a:gd name="connsiteX33" fmla="*/ 9410017 w 12192000"/>
              <a:gd name="connsiteY33" fmla="*/ 993931 h 2237474"/>
              <a:gd name="connsiteX34" fmla="*/ 9392919 w 12192000"/>
              <a:gd name="connsiteY34" fmla="*/ 994656 h 2237474"/>
              <a:gd name="connsiteX35" fmla="*/ 9278619 w 12192000"/>
              <a:gd name="connsiteY35" fmla="*/ 1011878 h 2237474"/>
              <a:gd name="connsiteX36" fmla="*/ 9268019 w 12192000"/>
              <a:gd name="connsiteY36" fmla="*/ 1007442 h 2237474"/>
              <a:gd name="connsiteX37" fmla="*/ 9234662 w 12192000"/>
              <a:gd name="connsiteY37" fmla="*/ 1023056 h 2237474"/>
              <a:gd name="connsiteX38" fmla="*/ 9181033 w 12192000"/>
              <a:gd name="connsiteY38" fmla="*/ 1037921 h 2237474"/>
              <a:gd name="connsiteX39" fmla="*/ 9155969 w 12192000"/>
              <a:gd name="connsiteY39" fmla="*/ 1046804 h 2237474"/>
              <a:gd name="connsiteX40" fmla="*/ 9133985 w 12192000"/>
              <a:gd name="connsiteY40" fmla="*/ 1046450 h 2237474"/>
              <a:gd name="connsiteX41" fmla="*/ 9012987 w 12192000"/>
              <a:gd name="connsiteY41" fmla="*/ 1061986 h 2237474"/>
              <a:gd name="connsiteX42" fmla="*/ 8968445 w 12192000"/>
              <a:gd name="connsiteY42" fmla="*/ 1052169 h 2237474"/>
              <a:gd name="connsiteX43" fmla="*/ 8958984 w 12192000"/>
              <a:gd name="connsiteY43" fmla="*/ 1057212 h 2237474"/>
              <a:gd name="connsiteX44" fmla="*/ 8886001 w 12192000"/>
              <a:gd name="connsiteY44" fmla="*/ 1067468 h 2237474"/>
              <a:gd name="connsiteX45" fmla="*/ 8838610 w 12192000"/>
              <a:gd name="connsiteY45" fmla="*/ 1075091 h 2237474"/>
              <a:gd name="connsiteX46" fmla="*/ 8750383 w 12192000"/>
              <a:gd name="connsiteY46" fmla="*/ 1097387 h 2237474"/>
              <a:gd name="connsiteX47" fmla="*/ 8697365 w 12192000"/>
              <a:gd name="connsiteY47" fmla="*/ 1105869 h 2237474"/>
              <a:gd name="connsiteX48" fmla="*/ 8665605 w 12192000"/>
              <a:gd name="connsiteY48" fmla="*/ 1110791 h 2237474"/>
              <a:gd name="connsiteX49" fmla="*/ 8584946 w 12192000"/>
              <a:gd name="connsiteY49" fmla="*/ 1135226 h 2237474"/>
              <a:gd name="connsiteX50" fmla="*/ 8460755 w 12192000"/>
              <a:gd name="connsiteY50" fmla="*/ 1203427 h 2237474"/>
              <a:gd name="connsiteX51" fmla="*/ 8419755 w 12192000"/>
              <a:gd name="connsiteY51" fmla="*/ 1216260 h 2237474"/>
              <a:gd name="connsiteX52" fmla="*/ 8411626 w 12192000"/>
              <a:gd name="connsiteY52" fmla="*/ 1214397 h 2237474"/>
              <a:gd name="connsiteX53" fmla="*/ 8363469 w 12192000"/>
              <a:gd name="connsiteY53" fmla="*/ 1246658 h 2237474"/>
              <a:gd name="connsiteX54" fmla="*/ 8275497 w 12192000"/>
              <a:gd name="connsiteY54" fmla="*/ 1264396 h 2237474"/>
              <a:gd name="connsiteX55" fmla="*/ 8206287 w 12192000"/>
              <a:gd name="connsiteY55" fmla="*/ 1273060 h 2237474"/>
              <a:gd name="connsiteX56" fmla="*/ 8168705 w 12192000"/>
              <a:gd name="connsiteY56" fmla="*/ 1279956 h 2237474"/>
              <a:gd name="connsiteX57" fmla="*/ 8139997 w 12192000"/>
              <a:gd name="connsiteY57" fmla="*/ 1282713 h 2237474"/>
              <a:gd name="connsiteX58" fmla="*/ 8074238 w 12192000"/>
              <a:gd name="connsiteY58" fmla="*/ 1301895 h 2237474"/>
              <a:gd name="connsiteX59" fmla="*/ 7968292 w 12192000"/>
              <a:gd name="connsiteY59" fmla="*/ 1338779 h 2237474"/>
              <a:gd name="connsiteX60" fmla="*/ 7945122 w 12192000"/>
              <a:gd name="connsiteY60" fmla="*/ 1345477 h 2237474"/>
              <a:gd name="connsiteX61" fmla="*/ 7902328 w 12192000"/>
              <a:gd name="connsiteY61" fmla="*/ 1345865 h 2237474"/>
              <a:gd name="connsiteX62" fmla="*/ 7875879 w 12192000"/>
              <a:gd name="connsiteY62" fmla="*/ 1345646 h 2237474"/>
              <a:gd name="connsiteX63" fmla="*/ 7840612 w 12192000"/>
              <a:gd name="connsiteY63" fmla="*/ 1369373 h 2237474"/>
              <a:gd name="connsiteX64" fmla="*/ 7786819 w 12192000"/>
              <a:gd name="connsiteY64" fmla="*/ 1378970 h 2237474"/>
              <a:gd name="connsiteX65" fmla="*/ 7548172 w 12192000"/>
              <a:gd name="connsiteY65" fmla="*/ 1417460 h 2237474"/>
              <a:gd name="connsiteX66" fmla="*/ 7483437 w 12192000"/>
              <a:gd name="connsiteY66" fmla="*/ 1478152 h 2237474"/>
              <a:gd name="connsiteX67" fmla="*/ 7377870 w 12192000"/>
              <a:gd name="connsiteY67" fmla="*/ 1523319 h 2237474"/>
              <a:gd name="connsiteX68" fmla="*/ 7230737 w 12192000"/>
              <a:gd name="connsiteY68" fmla="*/ 1562633 h 2237474"/>
              <a:gd name="connsiteX69" fmla="*/ 7224458 w 12192000"/>
              <a:gd name="connsiteY69" fmla="*/ 1573008 h 2237474"/>
              <a:gd name="connsiteX70" fmla="*/ 7213486 w 12192000"/>
              <a:gd name="connsiteY70" fmla="*/ 1580987 h 2237474"/>
              <a:gd name="connsiteX71" fmla="*/ 7183121 w 12192000"/>
              <a:gd name="connsiteY71" fmla="*/ 1595162 h 2237474"/>
              <a:gd name="connsiteX72" fmla="*/ 7164601 w 12192000"/>
              <a:gd name="connsiteY72" fmla="*/ 1606490 h 2237474"/>
              <a:gd name="connsiteX73" fmla="*/ 7114651 w 12192000"/>
              <a:gd name="connsiteY73" fmla="*/ 1620959 h 2237474"/>
              <a:gd name="connsiteX74" fmla="*/ 7092727 w 12192000"/>
              <a:gd name="connsiteY74" fmla="*/ 1623628 h 2237474"/>
              <a:gd name="connsiteX75" fmla="*/ 7031309 w 12192000"/>
              <a:gd name="connsiteY75" fmla="*/ 1619451 h 2237474"/>
              <a:gd name="connsiteX76" fmla="*/ 6999084 w 12192000"/>
              <a:gd name="connsiteY76" fmla="*/ 1634317 h 2237474"/>
              <a:gd name="connsiteX77" fmla="*/ 6992107 w 12192000"/>
              <a:gd name="connsiteY77" fmla="*/ 1636860 h 2237474"/>
              <a:gd name="connsiteX78" fmla="*/ 6991765 w 12192000"/>
              <a:gd name="connsiteY78" fmla="*/ 1636725 h 2237474"/>
              <a:gd name="connsiteX79" fmla="*/ 6900177 w 12192000"/>
              <a:gd name="connsiteY79" fmla="*/ 1636016 h 2237474"/>
              <a:gd name="connsiteX80" fmla="*/ 6795372 w 12192000"/>
              <a:gd name="connsiteY80" fmla="*/ 1644845 h 2237474"/>
              <a:gd name="connsiteX81" fmla="*/ 6692251 w 12192000"/>
              <a:gd name="connsiteY81" fmla="*/ 1656357 h 2237474"/>
              <a:gd name="connsiteX82" fmla="*/ 6655235 w 12192000"/>
              <a:gd name="connsiteY82" fmla="*/ 1661869 h 2237474"/>
              <a:gd name="connsiteX83" fmla="*/ 6587857 w 12192000"/>
              <a:gd name="connsiteY83" fmla="*/ 1665769 h 2237474"/>
              <a:gd name="connsiteX84" fmla="*/ 6554894 w 12192000"/>
              <a:gd name="connsiteY84" fmla="*/ 1664428 h 2237474"/>
              <a:gd name="connsiteX85" fmla="*/ 6516595 w 12192000"/>
              <a:gd name="connsiteY85" fmla="*/ 1667475 h 2237474"/>
              <a:gd name="connsiteX86" fmla="*/ 6508541 w 12192000"/>
              <a:gd name="connsiteY86" fmla="*/ 1668757 h 2237474"/>
              <a:gd name="connsiteX87" fmla="*/ 6471012 w 12192000"/>
              <a:gd name="connsiteY87" fmla="*/ 1678604 h 2237474"/>
              <a:gd name="connsiteX88" fmla="*/ 6415265 w 12192000"/>
              <a:gd name="connsiteY88" fmla="*/ 1665317 h 2237474"/>
              <a:gd name="connsiteX89" fmla="*/ 6364035 w 12192000"/>
              <a:gd name="connsiteY89" fmla="*/ 1667683 h 2237474"/>
              <a:gd name="connsiteX90" fmla="*/ 6280959 w 12192000"/>
              <a:gd name="connsiteY90" fmla="*/ 1689329 h 2237474"/>
              <a:gd name="connsiteX91" fmla="*/ 6243319 w 12192000"/>
              <a:gd name="connsiteY91" fmla="*/ 1695560 h 2237474"/>
              <a:gd name="connsiteX92" fmla="*/ 6098321 w 12192000"/>
              <a:gd name="connsiteY92" fmla="*/ 1721646 h 2237474"/>
              <a:gd name="connsiteX93" fmla="*/ 5880652 w 12192000"/>
              <a:gd name="connsiteY93" fmla="*/ 1779643 h 2237474"/>
              <a:gd name="connsiteX94" fmla="*/ 5785959 w 12192000"/>
              <a:gd name="connsiteY94" fmla="*/ 1775307 h 2237474"/>
              <a:gd name="connsiteX95" fmla="*/ 5643534 w 12192000"/>
              <a:gd name="connsiteY95" fmla="*/ 1802919 h 2237474"/>
              <a:gd name="connsiteX96" fmla="*/ 5518799 w 12192000"/>
              <a:gd name="connsiteY96" fmla="*/ 1818312 h 2237474"/>
              <a:gd name="connsiteX97" fmla="*/ 5505014 w 12192000"/>
              <a:gd name="connsiteY97" fmla="*/ 1819259 h 2237474"/>
              <a:gd name="connsiteX98" fmla="*/ 5453307 w 12192000"/>
              <a:gd name="connsiteY98" fmla="*/ 1815450 h 2237474"/>
              <a:gd name="connsiteX99" fmla="*/ 5364192 w 12192000"/>
              <a:gd name="connsiteY99" fmla="*/ 1826074 h 2237474"/>
              <a:gd name="connsiteX100" fmla="*/ 5350380 w 12192000"/>
              <a:gd name="connsiteY100" fmla="*/ 1830891 h 2237474"/>
              <a:gd name="connsiteX101" fmla="*/ 5259633 w 12192000"/>
              <a:gd name="connsiteY101" fmla="*/ 1837160 h 2237474"/>
              <a:gd name="connsiteX102" fmla="*/ 5197513 w 12192000"/>
              <a:gd name="connsiteY102" fmla="*/ 1844718 h 2237474"/>
              <a:gd name="connsiteX103" fmla="*/ 5168852 w 12192000"/>
              <a:gd name="connsiteY103" fmla="*/ 1844846 h 2237474"/>
              <a:gd name="connsiteX104" fmla="*/ 5114927 w 12192000"/>
              <a:gd name="connsiteY104" fmla="*/ 1847827 h 2237474"/>
              <a:gd name="connsiteX105" fmla="*/ 5108970 w 12192000"/>
              <a:gd name="connsiteY105" fmla="*/ 1847935 h 2237474"/>
              <a:gd name="connsiteX106" fmla="*/ 5067961 w 12192000"/>
              <a:gd name="connsiteY106" fmla="*/ 1845917 h 2237474"/>
              <a:gd name="connsiteX107" fmla="*/ 5007075 w 12192000"/>
              <a:gd name="connsiteY107" fmla="*/ 1838626 h 2237474"/>
              <a:gd name="connsiteX108" fmla="*/ 4944087 w 12192000"/>
              <a:gd name="connsiteY108" fmla="*/ 1823332 h 2237474"/>
              <a:gd name="connsiteX109" fmla="*/ 4907662 w 12192000"/>
              <a:gd name="connsiteY109" fmla="*/ 1816900 h 2237474"/>
              <a:gd name="connsiteX110" fmla="*/ 4882386 w 12192000"/>
              <a:gd name="connsiteY110" fmla="*/ 1809844 h 2237474"/>
              <a:gd name="connsiteX111" fmla="*/ 4811440 w 12192000"/>
              <a:gd name="connsiteY111" fmla="*/ 1804655 h 2237474"/>
              <a:gd name="connsiteX112" fmla="*/ 4691075 w 12192000"/>
              <a:gd name="connsiteY112" fmla="*/ 1801389 h 2237474"/>
              <a:gd name="connsiteX113" fmla="*/ 4611738 w 12192000"/>
              <a:gd name="connsiteY113" fmla="*/ 1776964 h 2237474"/>
              <a:gd name="connsiteX114" fmla="*/ 4560070 w 12192000"/>
              <a:gd name="connsiteY114" fmla="*/ 1785640 h 2237474"/>
              <a:gd name="connsiteX115" fmla="*/ 4536503 w 12192000"/>
              <a:gd name="connsiteY115" fmla="*/ 1785334 h 2237474"/>
              <a:gd name="connsiteX116" fmla="*/ 4513724 w 12192000"/>
              <a:gd name="connsiteY116" fmla="*/ 1791996 h 2237474"/>
              <a:gd name="connsiteX117" fmla="*/ 4459810 w 12192000"/>
              <a:gd name="connsiteY117" fmla="*/ 1797886 h 2237474"/>
              <a:gd name="connsiteX118" fmla="*/ 4379064 w 12192000"/>
              <a:gd name="connsiteY118" fmla="*/ 1817177 h 2237474"/>
              <a:gd name="connsiteX119" fmla="*/ 4319209 w 12192000"/>
              <a:gd name="connsiteY119" fmla="*/ 1834833 h 2237474"/>
              <a:gd name="connsiteX120" fmla="*/ 4290981 w 12192000"/>
              <a:gd name="connsiteY120" fmla="*/ 1839677 h 2237474"/>
              <a:gd name="connsiteX121" fmla="*/ 4285792 w 12192000"/>
              <a:gd name="connsiteY121" fmla="*/ 1836231 h 2237474"/>
              <a:gd name="connsiteX122" fmla="*/ 4238372 w 12192000"/>
              <a:gd name="connsiteY122" fmla="*/ 1851480 h 2237474"/>
              <a:gd name="connsiteX123" fmla="*/ 4232517 w 12192000"/>
              <a:gd name="connsiteY123" fmla="*/ 1852567 h 2237474"/>
              <a:gd name="connsiteX124" fmla="*/ 4191732 w 12192000"/>
              <a:gd name="connsiteY124" fmla="*/ 1857328 h 2237474"/>
              <a:gd name="connsiteX125" fmla="*/ 4065532 w 12192000"/>
              <a:gd name="connsiteY125" fmla="*/ 1855477 h 2237474"/>
              <a:gd name="connsiteX126" fmla="*/ 4028460 w 12192000"/>
              <a:gd name="connsiteY126" fmla="*/ 1855137 h 2237474"/>
              <a:gd name="connsiteX127" fmla="*/ 4002267 w 12192000"/>
              <a:gd name="connsiteY127" fmla="*/ 1852352 h 2237474"/>
              <a:gd name="connsiteX128" fmla="*/ 3931396 w 12192000"/>
              <a:gd name="connsiteY128" fmla="*/ 1858915 h 2237474"/>
              <a:gd name="connsiteX129" fmla="*/ 3812162 w 12192000"/>
              <a:gd name="connsiteY129" fmla="*/ 1875501 h 2237474"/>
              <a:gd name="connsiteX130" fmla="*/ 3729530 w 12192000"/>
              <a:gd name="connsiteY130" fmla="*/ 1864513 h 2237474"/>
              <a:gd name="connsiteX131" fmla="*/ 3680177 w 12192000"/>
              <a:gd name="connsiteY131" fmla="*/ 1881552 h 2237474"/>
              <a:gd name="connsiteX132" fmla="*/ 3567259 w 12192000"/>
              <a:gd name="connsiteY132" fmla="*/ 1893482 h 2237474"/>
              <a:gd name="connsiteX133" fmla="*/ 3405770 w 12192000"/>
              <a:gd name="connsiteY133" fmla="*/ 1904591 h 2237474"/>
              <a:gd name="connsiteX134" fmla="*/ 3280097 w 12192000"/>
              <a:gd name="connsiteY134" fmla="*/ 1919610 h 2237474"/>
              <a:gd name="connsiteX135" fmla="*/ 3123424 w 12192000"/>
              <a:gd name="connsiteY135" fmla="*/ 1952930 h 2237474"/>
              <a:gd name="connsiteX136" fmla="*/ 3009910 w 12192000"/>
              <a:gd name="connsiteY136" fmla="*/ 1957866 h 2237474"/>
              <a:gd name="connsiteX137" fmla="*/ 2995934 w 12192000"/>
              <a:gd name="connsiteY137" fmla="*/ 1967085 h 2237474"/>
              <a:gd name="connsiteX138" fmla="*/ 2980071 w 12192000"/>
              <a:gd name="connsiteY138" fmla="*/ 1972988 h 2237474"/>
              <a:gd name="connsiteX139" fmla="*/ 2978094 w 12192000"/>
              <a:gd name="connsiteY139" fmla="*/ 1972369 h 2237474"/>
              <a:gd name="connsiteX140" fmla="*/ 2942858 w 12192000"/>
              <a:gd name="connsiteY140" fmla="*/ 1981367 h 2237474"/>
              <a:gd name="connsiteX141" fmla="*/ 2875436 w 12192000"/>
              <a:gd name="connsiteY141" fmla="*/ 1996977 h 2237474"/>
              <a:gd name="connsiteX142" fmla="*/ 2874892 w 12192000"/>
              <a:gd name="connsiteY142" fmla="*/ 1996085 h 2237474"/>
              <a:gd name="connsiteX143" fmla="*/ 2864145 w 12192000"/>
              <a:gd name="connsiteY143" fmla="*/ 1994061 h 2237474"/>
              <a:gd name="connsiteX144" fmla="*/ 2843662 w 12192000"/>
              <a:gd name="connsiteY144" fmla="*/ 1992498 h 2237474"/>
              <a:gd name="connsiteX145" fmla="*/ 2796128 w 12192000"/>
              <a:gd name="connsiteY145" fmla="*/ 1976403 h 2237474"/>
              <a:gd name="connsiteX146" fmla="*/ 2756784 w 12192000"/>
              <a:gd name="connsiteY146" fmla="*/ 1985116 h 2237474"/>
              <a:gd name="connsiteX147" fmla="*/ 2748833 w 12192000"/>
              <a:gd name="connsiteY147" fmla="*/ 1986323 h 2237474"/>
              <a:gd name="connsiteX148" fmla="*/ 2748661 w 12192000"/>
              <a:gd name="connsiteY148" fmla="*/ 1986122 h 2237474"/>
              <a:gd name="connsiteX149" fmla="*/ 2740251 w 12192000"/>
              <a:gd name="connsiteY149" fmla="*/ 1986946 h 2237474"/>
              <a:gd name="connsiteX150" fmla="*/ 2718916 w 12192000"/>
              <a:gd name="connsiteY150" fmla="*/ 1990867 h 2237474"/>
              <a:gd name="connsiteX151" fmla="*/ 2713522 w 12192000"/>
              <a:gd name="connsiteY151" fmla="*/ 1990173 h 2237474"/>
              <a:gd name="connsiteX152" fmla="*/ 2680597 w 12192000"/>
              <a:gd name="connsiteY152" fmla="*/ 1984996 h 2237474"/>
              <a:gd name="connsiteX153" fmla="*/ 2578178 w 12192000"/>
              <a:gd name="connsiteY153" fmla="*/ 1990531 h 2237474"/>
              <a:gd name="connsiteX154" fmla="*/ 2476147 w 12192000"/>
              <a:gd name="connsiteY154" fmla="*/ 1998305 h 2237474"/>
              <a:gd name="connsiteX155" fmla="*/ 2373568 w 12192000"/>
              <a:gd name="connsiteY155" fmla="*/ 2003219 h 2237474"/>
              <a:gd name="connsiteX156" fmla="*/ 2321399 w 12192000"/>
              <a:gd name="connsiteY156" fmla="*/ 1989467 h 2237474"/>
              <a:gd name="connsiteX157" fmla="*/ 2315525 w 12192000"/>
              <a:gd name="connsiteY157" fmla="*/ 1989708 h 2237474"/>
              <a:gd name="connsiteX158" fmla="*/ 2300792 w 12192000"/>
              <a:gd name="connsiteY158" fmla="*/ 1994290 h 2237474"/>
              <a:gd name="connsiteX159" fmla="*/ 2295469 w 12192000"/>
              <a:gd name="connsiteY159" fmla="*/ 1996659 h 2237474"/>
              <a:gd name="connsiteX160" fmla="*/ 2287219 w 12192000"/>
              <a:gd name="connsiteY160" fmla="*/ 1998750 h 2237474"/>
              <a:gd name="connsiteX161" fmla="*/ 2286948 w 12192000"/>
              <a:gd name="connsiteY161" fmla="*/ 1998596 h 2237474"/>
              <a:gd name="connsiteX162" fmla="*/ 2243069 w 12192000"/>
              <a:gd name="connsiteY162" fmla="*/ 2015111 h 2237474"/>
              <a:gd name="connsiteX163" fmla="*/ 2186609 w 12192000"/>
              <a:gd name="connsiteY163" fmla="*/ 2008263 h 2237474"/>
              <a:gd name="connsiteX164" fmla="*/ 2164831 w 12192000"/>
              <a:gd name="connsiteY164" fmla="*/ 2010143 h 2237474"/>
              <a:gd name="connsiteX165" fmla="*/ 2152836 w 12192000"/>
              <a:gd name="connsiteY165" fmla="*/ 2010048 h 2237474"/>
              <a:gd name="connsiteX166" fmla="*/ 2117102 w 12192000"/>
              <a:gd name="connsiteY166" fmla="*/ 2023004 h 2237474"/>
              <a:gd name="connsiteX167" fmla="*/ 2111935 w 12192000"/>
              <a:gd name="connsiteY167" fmla="*/ 2023163 h 2237474"/>
              <a:gd name="connsiteX168" fmla="*/ 2089991 w 12192000"/>
              <a:gd name="connsiteY168" fmla="*/ 2034193 h 2237474"/>
              <a:gd name="connsiteX169" fmla="*/ 2058061 w 12192000"/>
              <a:gd name="connsiteY169" fmla="*/ 2047942 h 2237474"/>
              <a:gd name="connsiteX170" fmla="*/ 2055737 w 12192000"/>
              <a:gd name="connsiteY170" fmla="*/ 2047704 h 2237474"/>
              <a:gd name="connsiteX171" fmla="*/ 2042244 w 12192000"/>
              <a:gd name="connsiteY171" fmla="*/ 2055560 h 2237474"/>
              <a:gd name="connsiteX172" fmla="*/ 1976224 w 12192000"/>
              <a:gd name="connsiteY172" fmla="*/ 2074257 h 2237474"/>
              <a:gd name="connsiteX173" fmla="*/ 1877728 w 12192000"/>
              <a:gd name="connsiteY173" fmla="*/ 2101004 h 2237474"/>
              <a:gd name="connsiteX174" fmla="*/ 1759056 w 12192000"/>
              <a:gd name="connsiteY174" fmla="*/ 2125608 h 2237474"/>
              <a:gd name="connsiteX175" fmla="*/ 1637948 w 12192000"/>
              <a:gd name="connsiteY175" fmla="*/ 2172597 h 2237474"/>
              <a:gd name="connsiteX176" fmla="*/ 1434549 w 12192000"/>
              <a:gd name="connsiteY176" fmla="*/ 2234522 h 2237474"/>
              <a:gd name="connsiteX177" fmla="*/ 1398481 w 12192000"/>
              <a:gd name="connsiteY177" fmla="*/ 2237074 h 2237474"/>
              <a:gd name="connsiteX178" fmla="*/ 1398407 w 12192000"/>
              <a:gd name="connsiteY178" fmla="*/ 2237095 h 2237474"/>
              <a:gd name="connsiteX179" fmla="*/ 1370962 w 12192000"/>
              <a:gd name="connsiteY179" fmla="*/ 2237474 h 2237474"/>
              <a:gd name="connsiteX180" fmla="*/ 1356367 w 12192000"/>
              <a:gd name="connsiteY180" fmla="*/ 2235089 h 2237474"/>
              <a:gd name="connsiteX181" fmla="*/ 1324828 w 12192000"/>
              <a:gd name="connsiteY181" fmla="*/ 2231968 h 2237474"/>
              <a:gd name="connsiteX182" fmla="*/ 1297744 w 12192000"/>
              <a:gd name="connsiteY182" fmla="*/ 2235849 h 2237474"/>
              <a:gd name="connsiteX183" fmla="*/ 1286236 w 12192000"/>
              <a:gd name="connsiteY183" fmla="*/ 2233135 h 2237474"/>
              <a:gd name="connsiteX184" fmla="*/ 1283504 w 12192000"/>
              <a:gd name="connsiteY184" fmla="*/ 2233797 h 2237474"/>
              <a:gd name="connsiteX185" fmla="*/ 1279765 w 12192000"/>
              <a:gd name="connsiteY185" fmla="*/ 2229639 h 2237474"/>
              <a:gd name="connsiteX186" fmla="*/ 1195347 w 12192000"/>
              <a:gd name="connsiteY186" fmla="*/ 2212354 h 2237474"/>
              <a:gd name="connsiteX187" fmla="*/ 970251 w 12192000"/>
              <a:gd name="connsiteY187" fmla="*/ 2221029 h 2237474"/>
              <a:gd name="connsiteX188" fmla="*/ 812914 w 12192000"/>
              <a:gd name="connsiteY188" fmla="*/ 2202752 h 2237474"/>
              <a:gd name="connsiteX189" fmla="*/ 800195 w 12192000"/>
              <a:gd name="connsiteY189" fmla="*/ 2209407 h 2237474"/>
              <a:gd name="connsiteX190" fmla="*/ 784978 w 12192000"/>
              <a:gd name="connsiteY190" fmla="*/ 2212360 h 2237474"/>
              <a:gd name="connsiteX191" fmla="*/ 681987 w 12192000"/>
              <a:gd name="connsiteY191" fmla="*/ 2216757 h 2237474"/>
              <a:gd name="connsiteX192" fmla="*/ 669923 w 12192000"/>
              <a:gd name="connsiteY192" fmla="*/ 2211682 h 2237474"/>
              <a:gd name="connsiteX193" fmla="*/ 648680 w 12192000"/>
              <a:gd name="connsiteY193" fmla="*/ 2206229 h 2237474"/>
              <a:gd name="connsiteX194" fmla="*/ 597225 w 12192000"/>
              <a:gd name="connsiteY194" fmla="*/ 2180999 h 2237474"/>
              <a:gd name="connsiteX195" fmla="*/ 558449 w 12192000"/>
              <a:gd name="connsiteY195" fmla="*/ 2182346 h 2237474"/>
              <a:gd name="connsiteX196" fmla="*/ 550517 w 12192000"/>
              <a:gd name="connsiteY196" fmla="*/ 2182060 h 2237474"/>
              <a:gd name="connsiteX197" fmla="*/ 550309 w 12192000"/>
              <a:gd name="connsiteY197" fmla="*/ 2181825 h 2237474"/>
              <a:gd name="connsiteX198" fmla="*/ 541836 w 12192000"/>
              <a:gd name="connsiteY198" fmla="*/ 2181063 h 2237474"/>
              <a:gd name="connsiteX199" fmla="*/ 536057 w 12192000"/>
              <a:gd name="connsiteY199" fmla="*/ 2181537 h 2237474"/>
              <a:gd name="connsiteX200" fmla="*/ 520671 w 12192000"/>
              <a:gd name="connsiteY200" fmla="*/ 2180980 h 2237474"/>
              <a:gd name="connsiteX201" fmla="*/ 515024 w 12192000"/>
              <a:gd name="connsiteY201" fmla="*/ 2179258 h 2237474"/>
              <a:gd name="connsiteX202" fmla="*/ 512278 w 12192000"/>
              <a:gd name="connsiteY202" fmla="*/ 2176369 h 2237474"/>
              <a:gd name="connsiteX203" fmla="*/ 480419 w 12192000"/>
              <a:gd name="connsiteY203" fmla="*/ 2167807 h 2237474"/>
              <a:gd name="connsiteX204" fmla="*/ 413835 w 12192000"/>
              <a:gd name="connsiteY204" fmla="*/ 2156783 h 2237474"/>
              <a:gd name="connsiteX205" fmla="*/ 376513 w 12192000"/>
              <a:gd name="connsiteY205" fmla="*/ 2154014 h 2237474"/>
              <a:gd name="connsiteX206" fmla="*/ 273386 w 12192000"/>
              <a:gd name="connsiteY206" fmla="*/ 2142551 h 2237474"/>
              <a:gd name="connsiteX207" fmla="*/ 169207 w 12192000"/>
              <a:gd name="connsiteY207" fmla="*/ 2128100 h 2237474"/>
              <a:gd name="connsiteX208" fmla="*/ 93149 w 12192000"/>
              <a:gd name="connsiteY208" fmla="*/ 2105324 h 2237474"/>
              <a:gd name="connsiteX209" fmla="*/ 88109 w 12192000"/>
              <a:gd name="connsiteY209" fmla="*/ 2106704 h 2237474"/>
              <a:gd name="connsiteX210" fmla="*/ 80022 w 12192000"/>
              <a:gd name="connsiteY210" fmla="*/ 2107254 h 2237474"/>
              <a:gd name="connsiteX211" fmla="*/ 79717 w 12192000"/>
              <a:gd name="connsiteY211" fmla="*/ 2107046 h 2237474"/>
              <a:gd name="connsiteX212" fmla="*/ 72352 w 12192000"/>
              <a:gd name="connsiteY212" fmla="*/ 2107991 h 2237474"/>
              <a:gd name="connsiteX213" fmla="*/ 37645 w 12192000"/>
              <a:gd name="connsiteY213" fmla="*/ 2115401 h 2237474"/>
              <a:gd name="connsiteX214" fmla="*/ 4572 w 12192000"/>
              <a:gd name="connsiteY214" fmla="*/ 2111091 h 2237474"/>
              <a:gd name="connsiteX215" fmla="*/ 0 w 12192000"/>
              <a:gd name="connsiteY215" fmla="*/ 2110468 h 2237474"/>
              <a:gd name="connsiteX216" fmla="*/ 0 w 12192000"/>
              <a:gd name="connsiteY216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154948 w 12192000"/>
              <a:gd name="connsiteY4" fmla="*/ 762731 h 2237474"/>
              <a:gd name="connsiteX5" fmla="*/ 12047364 w 12192000"/>
              <a:gd name="connsiteY5" fmla="*/ 749662 h 2237474"/>
              <a:gd name="connsiteX6" fmla="*/ 11890686 w 12192000"/>
              <a:gd name="connsiteY6" fmla="*/ 732766 h 2237474"/>
              <a:gd name="connsiteX7" fmla="*/ 11782413 w 12192000"/>
              <a:gd name="connsiteY7" fmla="*/ 769868 h 2237474"/>
              <a:gd name="connsiteX8" fmla="*/ 11649954 w 12192000"/>
              <a:gd name="connsiteY8" fmla="*/ 749628 h 2237474"/>
              <a:gd name="connsiteX9" fmla="*/ 11560424 w 12192000"/>
              <a:gd name="connsiteY9" fmla="*/ 748017 h 2237474"/>
              <a:gd name="connsiteX10" fmla="*/ 11358455 w 12192000"/>
              <a:gd name="connsiteY10" fmla="*/ 747593 h 2237474"/>
              <a:gd name="connsiteX11" fmla="*/ 11165209 w 12192000"/>
              <a:gd name="connsiteY11" fmla="*/ 748852 h 2237474"/>
              <a:gd name="connsiteX12" fmla="*/ 11058755 w 12192000"/>
              <a:gd name="connsiteY12" fmla="*/ 749617 h 2237474"/>
              <a:gd name="connsiteX13" fmla="*/ 10884013 w 12192000"/>
              <a:gd name="connsiteY13" fmla="*/ 760728 h 2237474"/>
              <a:gd name="connsiteX14" fmla="*/ 10834688 w 12192000"/>
              <a:gd name="connsiteY14" fmla="*/ 757726 h 2237474"/>
              <a:gd name="connsiteX15" fmla="*/ 10805004 w 12192000"/>
              <a:gd name="connsiteY15" fmla="*/ 757573 h 2237474"/>
              <a:gd name="connsiteX16" fmla="*/ 10739478 w 12192000"/>
              <a:gd name="connsiteY16" fmla="*/ 776841 h 2237474"/>
              <a:gd name="connsiteX17" fmla="*/ 10458762 w 12192000"/>
              <a:gd name="connsiteY17" fmla="*/ 755400 h 2237474"/>
              <a:gd name="connsiteX18" fmla="*/ 10246919 w 12192000"/>
              <a:gd name="connsiteY18" fmla="*/ 769960 h 2237474"/>
              <a:gd name="connsiteX19" fmla="*/ 10167995 w 12192000"/>
              <a:gd name="connsiteY19" fmla="*/ 760843 h 2237474"/>
              <a:gd name="connsiteX20" fmla="*/ 9997044 w 12192000"/>
              <a:gd name="connsiteY20" fmla="*/ 780129 h 2237474"/>
              <a:gd name="connsiteX21" fmla="*/ 9943887 w 12192000"/>
              <a:gd name="connsiteY21" fmla="*/ 804141 h 2237474"/>
              <a:gd name="connsiteX22" fmla="*/ 9918248 w 12192000"/>
              <a:gd name="connsiteY22" fmla="*/ 816628 h 2237474"/>
              <a:gd name="connsiteX23" fmla="*/ 9836148 w 12192000"/>
              <a:gd name="connsiteY23" fmla="*/ 858312 h 2237474"/>
              <a:gd name="connsiteX24" fmla="*/ 9761459 w 12192000"/>
              <a:gd name="connsiteY24" fmla="*/ 862394 h 2237474"/>
              <a:gd name="connsiteX25" fmla="*/ 9705768 w 12192000"/>
              <a:gd name="connsiteY25" fmla="*/ 894610 h 2237474"/>
              <a:gd name="connsiteX26" fmla="*/ 9683005 w 12192000"/>
              <a:gd name="connsiteY26" fmla="*/ 894128 h 2237474"/>
              <a:gd name="connsiteX27" fmla="*/ 9594438 w 12192000"/>
              <a:gd name="connsiteY27" fmla="*/ 919051 h 2237474"/>
              <a:gd name="connsiteX28" fmla="*/ 9577033 w 12192000"/>
              <a:gd name="connsiteY28" fmla="*/ 922857 h 2237474"/>
              <a:gd name="connsiteX29" fmla="*/ 9544189 w 12192000"/>
              <a:gd name="connsiteY29" fmla="*/ 938966 h 2237474"/>
              <a:gd name="connsiteX30" fmla="*/ 9500499 w 12192000"/>
              <a:gd name="connsiteY30" fmla="*/ 954680 h 2237474"/>
              <a:gd name="connsiteX31" fmla="*/ 9428195 w 12192000"/>
              <a:gd name="connsiteY31" fmla="*/ 986225 h 2237474"/>
              <a:gd name="connsiteX32" fmla="*/ 9410017 w 12192000"/>
              <a:gd name="connsiteY32" fmla="*/ 993931 h 2237474"/>
              <a:gd name="connsiteX33" fmla="*/ 9392919 w 12192000"/>
              <a:gd name="connsiteY33" fmla="*/ 994656 h 2237474"/>
              <a:gd name="connsiteX34" fmla="*/ 9278619 w 12192000"/>
              <a:gd name="connsiteY34" fmla="*/ 1011878 h 2237474"/>
              <a:gd name="connsiteX35" fmla="*/ 9268019 w 12192000"/>
              <a:gd name="connsiteY35" fmla="*/ 1007442 h 2237474"/>
              <a:gd name="connsiteX36" fmla="*/ 9234662 w 12192000"/>
              <a:gd name="connsiteY36" fmla="*/ 1023056 h 2237474"/>
              <a:gd name="connsiteX37" fmla="*/ 9181033 w 12192000"/>
              <a:gd name="connsiteY37" fmla="*/ 1037921 h 2237474"/>
              <a:gd name="connsiteX38" fmla="*/ 9155969 w 12192000"/>
              <a:gd name="connsiteY38" fmla="*/ 1046804 h 2237474"/>
              <a:gd name="connsiteX39" fmla="*/ 9133985 w 12192000"/>
              <a:gd name="connsiteY39" fmla="*/ 1046450 h 2237474"/>
              <a:gd name="connsiteX40" fmla="*/ 9012987 w 12192000"/>
              <a:gd name="connsiteY40" fmla="*/ 1061986 h 2237474"/>
              <a:gd name="connsiteX41" fmla="*/ 8968445 w 12192000"/>
              <a:gd name="connsiteY41" fmla="*/ 1052169 h 2237474"/>
              <a:gd name="connsiteX42" fmla="*/ 8958984 w 12192000"/>
              <a:gd name="connsiteY42" fmla="*/ 1057212 h 2237474"/>
              <a:gd name="connsiteX43" fmla="*/ 8886001 w 12192000"/>
              <a:gd name="connsiteY43" fmla="*/ 1067468 h 2237474"/>
              <a:gd name="connsiteX44" fmla="*/ 8838610 w 12192000"/>
              <a:gd name="connsiteY44" fmla="*/ 1075091 h 2237474"/>
              <a:gd name="connsiteX45" fmla="*/ 8750383 w 12192000"/>
              <a:gd name="connsiteY45" fmla="*/ 1097387 h 2237474"/>
              <a:gd name="connsiteX46" fmla="*/ 8697365 w 12192000"/>
              <a:gd name="connsiteY46" fmla="*/ 1105869 h 2237474"/>
              <a:gd name="connsiteX47" fmla="*/ 8665605 w 12192000"/>
              <a:gd name="connsiteY47" fmla="*/ 1110791 h 2237474"/>
              <a:gd name="connsiteX48" fmla="*/ 8584946 w 12192000"/>
              <a:gd name="connsiteY48" fmla="*/ 1135226 h 2237474"/>
              <a:gd name="connsiteX49" fmla="*/ 8460755 w 12192000"/>
              <a:gd name="connsiteY49" fmla="*/ 1203427 h 2237474"/>
              <a:gd name="connsiteX50" fmla="*/ 8419755 w 12192000"/>
              <a:gd name="connsiteY50" fmla="*/ 1216260 h 2237474"/>
              <a:gd name="connsiteX51" fmla="*/ 8411626 w 12192000"/>
              <a:gd name="connsiteY51" fmla="*/ 1214397 h 2237474"/>
              <a:gd name="connsiteX52" fmla="*/ 8363469 w 12192000"/>
              <a:gd name="connsiteY52" fmla="*/ 1246658 h 2237474"/>
              <a:gd name="connsiteX53" fmla="*/ 8275497 w 12192000"/>
              <a:gd name="connsiteY53" fmla="*/ 1264396 h 2237474"/>
              <a:gd name="connsiteX54" fmla="*/ 8206287 w 12192000"/>
              <a:gd name="connsiteY54" fmla="*/ 1273060 h 2237474"/>
              <a:gd name="connsiteX55" fmla="*/ 8168705 w 12192000"/>
              <a:gd name="connsiteY55" fmla="*/ 1279956 h 2237474"/>
              <a:gd name="connsiteX56" fmla="*/ 8139997 w 12192000"/>
              <a:gd name="connsiteY56" fmla="*/ 1282713 h 2237474"/>
              <a:gd name="connsiteX57" fmla="*/ 8074238 w 12192000"/>
              <a:gd name="connsiteY57" fmla="*/ 1301895 h 2237474"/>
              <a:gd name="connsiteX58" fmla="*/ 7968292 w 12192000"/>
              <a:gd name="connsiteY58" fmla="*/ 1338779 h 2237474"/>
              <a:gd name="connsiteX59" fmla="*/ 7945122 w 12192000"/>
              <a:gd name="connsiteY59" fmla="*/ 1345477 h 2237474"/>
              <a:gd name="connsiteX60" fmla="*/ 7902328 w 12192000"/>
              <a:gd name="connsiteY60" fmla="*/ 1345865 h 2237474"/>
              <a:gd name="connsiteX61" fmla="*/ 7875879 w 12192000"/>
              <a:gd name="connsiteY61" fmla="*/ 1345646 h 2237474"/>
              <a:gd name="connsiteX62" fmla="*/ 7840612 w 12192000"/>
              <a:gd name="connsiteY62" fmla="*/ 1369373 h 2237474"/>
              <a:gd name="connsiteX63" fmla="*/ 7786819 w 12192000"/>
              <a:gd name="connsiteY63" fmla="*/ 1378970 h 2237474"/>
              <a:gd name="connsiteX64" fmla="*/ 7548172 w 12192000"/>
              <a:gd name="connsiteY64" fmla="*/ 1417460 h 2237474"/>
              <a:gd name="connsiteX65" fmla="*/ 7483437 w 12192000"/>
              <a:gd name="connsiteY65" fmla="*/ 1478152 h 2237474"/>
              <a:gd name="connsiteX66" fmla="*/ 7377870 w 12192000"/>
              <a:gd name="connsiteY66" fmla="*/ 1523319 h 2237474"/>
              <a:gd name="connsiteX67" fmla="*/ 7230737 w 12192000"/>
              <a:gd name="connsiteY67" fmla="*/ 1562633 h 2237474"/>
              <a:gd name="connsiteX68" fmla="*/ 7224458 w 12192000"/>
              <a:gd name="connsiteY68" fmla="*/ 1573008 h 2237474"/>
              <a:gd name="connsiteX69" fmla="*/ 7213486 w 12192000"/>
              <a:gd name="connsiteY69" fmla="*/ 1580987 h 2237474"/>
              <a:gd name="connsiteX70" fmla="*/ 7183121 w 12192000"/>
              <a:gd name="connsiteY70" fmla="*/ 1595162 h 2237474"/>
              <a:gd name="connsiteX71" fmla="*/ 7164601 w 12192000"/>
              <a:gd name="connsiteY71" fmla="*/ 1606490 h 2237474"/>
              <a:gd name="connsiteX72" fmla="*/ 7114651 w 12192000"/>
              <a:gd name="connsiteY72" fmla="*/ 1620959 h 2237474"/>
              <a:gd name="connsiteX73" fmla="*/ 7092727 w 12192000"/>
              <a:gd name="connsiteY73" fmla="*/ 1623628 h 2237474"/>
              <a:gd name="connsiteX74" fmla="*/ 7031309 w 12192000"/>
              <a:gd name="connsiteY74" fmla="*/ 1619451 h 2237474"/>
              <a:gd name="connsiteX75" fmla="*/ 6999084 w 12192000"/>
              <a:gd name="connsiteY75" fmla="*/ 1634317 h 2237474"/>
              <a:gd name="connsiteX76" fmla="*/ 6992107 w 12192000"/>
              <a:gd name="connsiteY76" fmla="*/ 1636860 h 2237474"/>
              <a:gd name="connsiteX77" fmla="*/ 6991765 w 12192000"/>
              <a:gd name="connsiteY77" fmla="*/ 1636725 h 2237474"/>
              <a:gd name="connsiteX78" fmla="*/ 6900177 w 12192000"/>
              <a:gd name="connsiteY78" fmla="*/ 1636016 h 2237474"/>
              <a:gd name="connsiteX79" fmla="*/ 6795372 w 12192000"/>
              <a:gd name="connsiteY79" fmla="*/ 1644845 h 2237474"/>
              <a:gd name="connsiteX80" fmla="*/ 6692251 w 12192000"/>
              <a:gd name="connsiteY80" fmla="*/ 1656357 h 2237474"/>
              <a:gd name="connsiteX81" fmla="*/ 6655235 w 12192000"/>
              <a:gd name="connsiteY81" fmla="*/ 1661869 h 2237474"/>
              <a:gd name="connsiteX82" fmla="*/ 6587857 w 12192000"/>
              <a:gd name="connsiteY82" fmla="*/ 1665769 h 2237474"/>
              <a:gd name="connsiteX83" fmla="*/ 6554894 w 12192000"/>
              <a:gd name="connsiteY83" fmla="*/ 1664428 h 2237474"/>
              <a:gd name="connsiteX84" fmla="*/ 6516595 w 12192000"/>
              <a:gd name="connsiteY84" fmla="*/ 1667475 h 2237474"/>
              <a:gd name="connsiteX85" fmla="*/ 6508541 w 12192000"/>
              <a:gd name="connsiteY85" fmla="*/ 1668757 h 2237474"/>
              <a:gd name="connsiteX86" fmla="*/ 6471012 w 12192000"/>
              <a:gd name="connsiteY86" fmla="*/ 1678604 h 2237474"/>
              <a:gd name="connsiteX87" fmla="*/ 6415265 w 12192000"/>
              <a:gd name="connsiteY87" fmla="*/ 1665317 h 2237474"/>
              <a:gd name="connsiteX88" fmla="*/ 6364035 w 12192000"/>
              <a:gd name="connsiteY88" fmla="*/ 1667683 h 2237474"/>
              <a:gd name="connsiteX89" fmla="*/ 6280959 w 12192000"/>
              <a:gd name="connsiteY89" fmla="*/ 1689329 h 2237474"/>
              <a:gd name="connsiteX90" fmla="*/ 6243319 w 12192000"/>
              <a:gd name="connsiteY90" fmla="*/ 1695560 h 2237474"/>
              <a:gd name="connsiteX91" fmla="*/ 6098321 w 12192000"/>
              <a:gd name="connsiteY91" fmla="*/ 1721646 h 2237474"/>
              <a:gd name="connsiteX92" fmla="*/ 5880652 w 12192000"/>
              <a:gd name="connsiteY92" fmla="*/ 1779643 h 2237474"/>
              <a:gd name="connsiteX93" fmla="*/ 5785959 w 12192000"/>
              <a:gd name="connsiteY93" fmla="*/ 1775307 h 2237474"/>
              <a:gd name="connsiteX94" fmla="*/ 5643534 w 12192000"/>
              <a:gd name="connsiteY94" fmla="*/ 1802919 h 2237474"/>
              <a:gd name="connsiteX95" fmla="*/ 5518799 w 12192000"/>
              <a:gd name="connsiteY95" fmla="*/ 1818312 h 2237474"/>
              <a:gd name="connsiteX96" fmla="*/ 5505014 w 12192000"/>
              <a:gd name="connsiteY96" fmla="*/ 1819259 h 2237474"/>
              <a:gd name="connsiteX97" fmla="*/ 5453307 w 12192000"/>
              <a:gd name="connsiteY97" fmla="*/ 1815450 h 2237474"/>
              <a:gd name="connsiteX98" fmla="*/ 5364192 w 12192000"/>
              <a:gd name="connsiteY98" fmla="*/ 1826074 h 2237474"/>
              <a:gd name="connsiteX99" fmla="*/ 5350380 w 12192000"/>
              <a:gd name="connsiteY99" fmla="*/ 1830891 h 2237474"/>
              <a:gd name="connsiteX100" fmla="*/ 5259633 w 12192000"/>
              <a:gd name="connsiteY100" fmla="*/ 1837160 h 2237474"/>
              <a:gd name="connsiteX101" fmla="*/ 5197513 w 12192000"/>
              <a:gd name="connsiteY101" fmla="*/ 1844718 h 2237474"/>
              <a:gd name="connsiteX102" fmla="*/ 5168852 w 12192000"/>
              <a:gd name="connsiteY102" fmla="*/ 1844846 h 2237474"/>
              <a:gd name="connsiteX103" fmla="*/ 5114927 w 12192000"/>
              <a:gd name="connsiteY103" fmla="*/ 1847827 h 2237474"/>
              <a:gd name="connsiteX104" fmla="*/ 5108970 w 12192000"/>
              <a:gd name="connsiteY104" fmla="*/ 1847935 h 2237474"/>
              <a:gd name="connsiteX105" fmla="*/ 5067961 w 12192000"/>
              <a:gd name="connsiteY105" fmla="*/ 1845917 h 2237474"/>
              <a:gd name="connsiteX106" fmla="*/ 5007075 w 12192000"/>
              <a:gd name="connsiteY106" fmla="*/ 1838626 h 2237474"/>
              <a:gd name="connsiteX107" fmla="*/ 4944087 w 12192000"/>
              <a:gd name="connsiteY107" fmla="*/ 1823332 h 2237474"/>
              <a:gd name="connsiteX108" fmla="*/ 4907662 w 12192000"/>
              <a:gd name="connsiteY108" fmla="*/ 1816900 h 2237474"/>
              <a:gd name="connsiteX109" fmla="*/ 4882386 w 12192000"/>
              <a:gd name="connsiteY109" fmla="*/ 1809844 h 2237474"/>
              <a:gd name="connsiteX110" fmla="*/ 4811440 w 12192000"/>
              <a:gd name="connsiteY110" fmla="*/ 1804655 h 2237474"/>
              <a:gd name="connsiteX111" fmla="*/ 4691075 w 12192000"/>
              <a:gd name="connsiteY111" fmla="*/ 1801389 h 2237474"/>
              <a:gd name="connsiteX112" fmla="*/ 4611738 w 12192000"/>
              <a:gd name="connsiteY112" fmla="*/ 1776964 h 2237474"/>
              <a:gd name="connsiteX113" fmla="*/ 4560070 w 12192000"/>
              <a:gd name="connsiteY113" fmla="*/ 1785640 h 2237474"/>
              <a:gd name="connsiteX114" fmla="*/ 4536503 w 12192000"/>
              <a:gd name="connsiteY114" fmla="*/ 1785334 h 2237474"/>
              <a:gd name="connsiteX115" fmla="*/ 4513724 w 12192000"/>
              <a:gd name="connsiteY115" fmla="*/ 1791996 h 2237474"/>
              <a:gd name="connsiteX116" fmla="*/ 4459810 w 12192000"/>
              <a:gd name="connsiteY116" fmla="*/ 1797886 h 2237474"/>
              <a:gd name="connsiteX117" fmla="*/ 4379064 w 12192000"/>
              <a:gd name="connsiteY117" fmla="*/ 1817177 h 2237474"/>
              <a:gd name="connsiteX118" fmla="*/ 4319209 w 12192000"/>
              <a:gd name="connsiteY118" fmla="*/ 1834833 h 2237474"/>
              <a:gd name="connsiteX119" fmla="*/ 4290981 w 12192000"/>
              <a:gd name="connsiteY119" fmla="*/ 1839677 h 2237474"/>
              <a:gd name="connsiteX120" fmla="*/ 4285792 w 12192000"/>
              <a:gd name="connsiteY120" fmla="*/ 1836231 h 2237474"/>
              <a:gd name="connsiteX121" fmla="*/ 4238372 w 12192000"/>
              <a:gd name="connsiteY121" fmla="*/ 1851480 h 2237474"/>
              <a:gd name="connsiteX122" fmla="*/ 4232517 w 12192000"/>
              <a:gd name="connsiteY122" fmla="*/ 1852567 h 2237474"/>
              <a:gd name="connsiteX123" fmla="*/ 4191732 w 12192000"/>
              <a:gd name="connsiteY123" fmla="*/ 1857328 h 2237474"/>
              <a:gd name="connsiteX124" fmla="*/ 4065532 w 12192000"/>
              <a:gd name="connsiteY124" fmla="*/ 1855477 h 2237474"/>
              <a:gd name="connsiteX125" fmla="*/ 4028460 w 12192000"/>
              <a:gd name="connsiteY125" fmla="*/ 1855137 h 2237474"/>
              <a:gd name="connsiteX126" fmla="*/ 4002267 w 12192000"/>
              <a:gd name="connsiteY126" fmla="*/ 1852352 h 2237474"/>
              <a:gd name="connsiteX127" fmla="*/ 3931396 w 12192000"/>
              <a:gd name="connsiteY127" fmla="*/ 1858915 h 2237474"/>
              <a:gd name="connsiteX128" fmla="*/ 3812162 w 12192000"/>
              <a:gd name="connsiteY128" fmla="*/ 1875501 h 2237474"/>
              <a:gd name="connsiteX129" fmla="*/ 3729530 w 12192000"/>
              <a:gd name="connsiteY129" fmla="*/ 1864513 h 2237474"/>
              <a:gd name="connsiteX130" fmla="*/ 3680177 w 12192000"/>
              <a:gd name="connsiteY130" fmla="*/ 1881552 h 2237474"/>
              <a:gd name="connsiteX131" fmla="*/ 3567259 w 12192000"/>
              <a:gd name="connsiteY131" fmla="*/ 1893482 h 2237474"/>
              <a:gd name="connsiteX132" fmla="*/ 3405770 w 12192000"/>
              <a:gd name="connsiteY132" fmla="*/ 1904591 h 2237474"/>
              <a:gd name="connsiteX133" fmla="*/ 3280097 w 12192000"/>
              <a:gd name="connsiteY133" fmla="*/ 1919610 h 2237474"/>
              <a:gd name="connsiteX134" fmla="*/ 3123424 w 12192000"/>
              <a:gd name="connsiteY134" fmla="*/ 1952930 h 2237474"/>
              <a:gd name="connsiteX135" fmla="*/ 3009910 w 12192000"/>
              <a:gd name="connsiteY135" fmla="*/ 1957866 h 2237474"/>
              <a:gd name="connsiteX136" fmla="*/ 2995934 w 12192000"/>
              <a:gd name="connsiteY136" fmla="*/ 1967085 h 2237474"/>
              <a:gd name="connsiteX137" fmla="*/ 2980071 w 12192000"/>
              <a:gd name="connsiteY137" fmla="*/ 1972988 h 2237474"/>
              <a:gd name="connsiteX138" fmla="*/ 2978094 w 12192000"/>
              <a:gd name="connsiteY138" fmla="*/ 1972369 h 2237474"/>
              <a:gd name="connsiteX139" fmla="*/ 2942858 w 12192000"/>
              <a:gd name="connsiteY139" fmla="*/ 1981367 h 2237474"/>
              <a:gd name="connsiteX140" fmla="*/ 2875436 w 12192000"/>
              <a:gd name="connsiteY140" fmla="*/ 1996977 h 2237474"/>
              <a:gd name="connsiteX141" fmla="*/ 2874892 w 12192000"/>
              <a:gd name="connsiteY141" fmla="*/ 1996085 h 2237474"/>
              <a:gd name="connsiteX142" fmla="*/ 2864145 w 12192000"/>
              <a:gd name="connsiteY142" fmla="*/ 1994061 h 2237474"/>
              <a:gd name="connsiteX143" fmla="*/ 2843662 w 12192000"/>
              <a:gd name="connsiteY143" fmla="*/ 1992498 h 2237474"/>
              <a:gd name="connsiteX144" fmla="*/ 2796128 w 12192000"/>
              <a:gd name="connsiteY144" fmla="*/ 1976403 h 2237474"/>
              <a:gd name="connsiteX145" fmla="*/ 2756784 w 12192000"/>
              <a:gd name="connsiteY145" fmla="*/ 1985116 h 2237474"/>
              <a:gd name="connsiteX146" fmla="*/ 2748833 w 12192000"/>
              <a:gd name="connsiteY146" fmla="*/ 1986323 h 2237474"/>
              <a:gd name="connsiteX147" fmla="*/ 2748661 w 12192000"/>
              <a:gd name="connsiteY147" fmla="*/ 1986122 h 2237474"/>
              <a:gd name="connsiteX148" fmla="*/ 2740251 w 12192000"/>
              <a:gd name="connsiteY148" fmla="*/ 1986946 h 2237474"/>
              <a:gd name="connsiteX149" fmla="*/ 2718916 w 12192000"/>
              <a:gd name="connsiteY149" fmla="*/ 1990867 h 2237474"/>
              <a:gd name="connsiteX150" fmla="*/ 2713522 w 12192000"/>
              <a:gd name="connsiteY150" fmla="*/ 1990173 h 2237474"/>
              <a:gd name="connsiteX151" fmla="*/ 2680597 w 12192000"/>
              <a:gd name="connsiteY151" fmla="*/ 1984996 h 2237474"/>
              <a:gd name="connsiteX152" fmla="*/ 2578178 w 12192000"/>
              <a:gd name="connsiteY152" fmla="*/ 1990531 h 2237474"/>
              <a:gd name="connsiteX153" fmla="*/ 2476147 w 12192000"/>
              <a:gd name="connsiteY153" fmla="*/ 1998305 h 2237474"/>
              <a:gd name="connsiteX154" fmla="*/ 2373568 w 12192000"/>
              <a:gd name="connsiteY154" fmla="*/ 2003219 h 2237474"/>
              <a:gd name="connsiteX155" fmla="*/ 2321399 w 12192000"/>
              <a:gd name="connsiteY155" fmla="*/ 1989467 h 2237474"/>
              <a:gd name="connsiteX156" fmla="*/ 2315525 w 12192000"/>
              <a:gd name="connsiteY156" fmla="*/ 1989708 h 2237474"/>
              <a:gd name="connsiteX157" fmla="*/ 2300792 w 12192000"/>
              <a:gd name="connsiteY157" fmla="*/ 1994290 h 2237474"/>
              <a:gd name="connsiteX158" fmla="*/ 2295469 w 12192000"/>
              <a:gd name="connsiteY158" fmla="*/ 1996659 h 2237474"/>
              <a:gd name="connsiteX159" fmla="*/ 2287219 w 12192000"/>
              <a:gd name="connsiteY159" fmla="*/ 1998750 h 2237474"/>
              <a:gd name="connsiteX160" fmla="*/ 2286948 w 12192000"/>
              <a:gd name="connsiteY160" fmla="*/ 1998596 h 2237474"/>
              <a:gd name="connsiteX161" fmla="*/ 2243069 w 12192000"/>
              <a:gd name="connsiteY161" fmla="*/ 2015111 h 2237474"/>
              <a:gd name="connsiteX162" fmla="*/ 2186609 w 12192000"/>
              <a:gd name="connsiteY162" fmla="*/ 2008263 h 2237474"/>
              <a:gd name="connsiteX163" fmla="*/ 2164831 w 12192000"/>
              <a:gd name="connsiteY163" fmla="*/ 2010143 h 2237474"/>
              <a:gd name="connsiteX164" fmla="*/ 2152836 w 12192000"/>
              <a:gd name="connsiteY164" fmla="*/ 2010048 h 2237474"/>
              <a:gd name="connsiteX165" fmla="*/ 2117102 w 12192000"/>
              <a:gd name="connsiteY165" fmla="*/ 2023004 h 2237474"/>
              <a:gd name="connsiteX166" fmla="*/ 2111935 w 12192000"/>
              <a:gd name="connsiteY166" fmla="*/ 2023163 h 2237474"/>
              <a:gd name="connsiteX167" fmla="*/ 2089991 w 12192000"/>
              <a:gd name="connsiteY167" fmla="*/ 2034193 h 2237474"/>
              <a:gd name="connsiteX168" fmla="*/ 2058061 w 12192000"/>
              <a:gd name="connsiteY168" fmla="*/ 2047942 h 2237474"/>
              <a:gd name="connsiteX169" fmla="*/ 2055737 w 12192000"/>
              <a:gd name="connsiteY169" fmla="*/ 2047704 h 2237474"/>
              <a:gd name="connsiteX170" fmla="*/ 2042244 w 12192000"/>
              <a:gd name="connsiteY170" fmla="*/ 2055560 h 2237474"/>
              <a:gd name="connsiteX171" fmla="*/ 1976224 w 12192000"/>
              <a:gd name="connsiteY171" fmla="*/ 2074257 h 2237474"/>
              <a:gd name="connsiteX172" fmla="*/ 1877728 w 12192000"/>
              <a:gd name="connsiteY172" fmla="*/ 2101004 h 2237474"/>
              <a:gd name="connsiteX173" fmla="*/ 1759056 w 12192000"/>
              <a:gd name="connsiteY173" fmla="*/ 2125608 h 2237474"/>
              <a:gd name="connsiteX174" fmla="*/ 1637948 w 12192000"/>
              <a:gd name="connsiteY174" fmla="*/ 2172597 h 2237474"/>
              <a:gd name="connsiteX175" fmla="*/ 1434549 w 12192000"/>
              <a:gd name="connsiteY175" fmla="*/ 2234522 h 2237474"/>
              <a:gd name="connsiteX176" fmla="*/ 1398481 w 12192000"/>
              <a:gd name="connsiteY176" fmla="*/ 2237074 h 2237474"/>
              <a:gd name="connsiteX177" fmla="*/ 1398407 w 12192000"/>
              <a:gd name="connsiteY177" fmla="*/ 2237095 h 2237474"/>
              <a:gd name="connsiteX178" fmla="*/ 1370962 w 12192000"/>
              <a:gd name="connsiteY178" fmla="*/ 2237474 h 2237474"/>
              <a:gd name="connsiteX179" fmla="*/ 1356367 w 12192000"/>
              <a:gd name="connsiteY179" fmla="*/ 2235089 h 2237474"/>
              <a:gd name="connsiteX180" fmla="*/ 1324828 w 12192000"/>
              <a:gd name="connsiteY180" fmla="*/ 2231968 h 2237474"/>
              <a:gd name="connsiteX181" fmla="*/ 1297744 w 12192000"/>
              <a:gd name="connsiteY181" fmla="*/ 2235849 h 2237474"/>
              <a:gd name="connsiteX182" fmla="*/ 1286236 w 12192000"/>
              <a:gd name="connsiteY182" fmla="*/ 2233135 h 2237474"/>
              <a:gd name="connsiteX183" fmla="*/ 1283504 w 12192000"/>
              <a:gd name="connsiteY183" fmla="*/ 2233797 h 2237474"/>
              <a:gd name="connsiteX184" fmla="*/ 1279765 w 12192000"/>
              <a:gd name="connsiteY184" fmla="*/ 2229639 h 2237474"/>
              <a:gd name="connsiteX185" fmla="*/ 1195347 w 12192000"/>
              <a:gd name="connsiteY185" fmla="*/ 2212354 h 2237474"/>
              <a:gd name="connsiteX186" fmla="*/ 970251 w 12192000"/>
              <a:gd name="connsiteY186" fmla="*/ 2221029 h 2237474"/>
              <a:gd name="connsiteX187" fmla="*/ 812914 w 12192000"/>
              <a:gd name="connsiteY187" fmla="*/ 2202752 h 2237474"/>
              <a:gd name="connsiteX188" fmla="*/ 800195 w 12192000"/>
              <a:gd name="connsiteY188" fmla="*/ 2209407 h 2237474"/>
              <a:gd name="connsiteX189" fmla="*/ 784978 w 12192000"/>
              <a:gd name="connsiteY189" fmla="*/ 2212360 h 2237474"/>
              <a:gd name="connsiteX190" fmla="*/ 681987 w 12192000"/>
              <a:gd name="connsiteY190" fmla="*/ 2216757 h 2237474"/>
              <a:gd name="connsiteX191" fmla="*/ 669923 w 12192000"/>
              <a:gd name="connsiteY191" fmla="*/ 2211682 h 2237474"/>
              <a:gd name="connsiteX192" fmla="*/ 648680 w 12192000"/>
              <a:gd name="connsiteY192" fmla="*/ 2206229 h 2237474"/>
              <a:gd name="connsiteX193" fmla="*/ 597225 w 12192000"/>
              <a:gd name="connsiteY193" fmla="*/ 2180999 h 2237474"/>
              <a:gd name="connsiteX194" fmla="*/ 558449 w 12192000"/>
              <a:gd name="connsiteY194" fmla="*/ 2182346 h 2237474"/>
              <a:gd name="connsiteX195" fmla="*/ 550517 w 12192000"/>
              <a:gd name="connsiteY195" fmla="*/ 2182060 h 2237474"/>
              <a:gd name="connsiteX196" fmla="*/ 550309 w 12192000"/>
              <a:gd name="connsiteY196" fmla="*/ 2181825 h 2237474"/>
              <a:gd name="connsiteX197" fmla="*/ 541836 w 12192000"/>
              <a:gd name="connsiteY197" fmla="*/ 2181063 h 2237474"/>
              <a:gd name="connsiteX198" fmla="*/ 536057 w 12192000"/>
              <a:gd name="connsiteY198" fmla="*/ 2181537 h 2237474"/>
              <a:gd name="connsiteX199" fmla="*/ 520671 w 12192000"/>
              <a:gd name="connsiteY199" fmla="*/ 2180980 h 2237474"/>
              <a:gd name="connsiteX200" fmla="*/ 515024 w 12192000"/>
              <a:gd name="connsiteY200" fmla="*/ 2179258 h 2237474"/>
              <a:gd name="connsiteX201" fmla="*/ 512278 w 12192000"/>
              <a:gd name="connsiteY201" fmla="*/ 2176369 h 2237474"/>
              <a:gd name="connsiteX202" fmla="*/ 480419 w 12192000"/>
              <a:gd name="connsiteY202" fmla="*/ 2167807 h 2237474"/>
              <a:gd name="connsiteX203" fmla="*/ 413835 w 12192000"/>
              <a:gd name="connsiteY203" fmla="*/ 2156783 h 2237474"/>
              <a:gd name="connsiteX204" fmla="*/ 376513 w 12192000"/>
              <a:gd name="connsiteY204" fmla="*/ 2154014 h 2237474"/>
              <a:gd name="connsiteX205" fmla="*/ 273386 w 12192000"/>
              <a:gd name="connsiteY205" fmla="*/ 2142551 h 2237474"/>
              <a:gd name="connsiteX206" fmla="*/ 169207 w 12192000"/>
              <a:gd name="connsiteY206" fmla="*/ 2128100 h 2237474"/>
              <a:gd name="connsiteX207" fmla="*/ 93149 w 12192000"/>
              <a:gd name="connsiteY207" fmla="*/ 2105324 h 2237474"/>
              <a:gd name="connsiteX208" fmla="*/ 88109 w 12192000"/>
              <a:gd name="connsiteY208" fmla="*/ 2106704 h 2237474"/>
              <a:gd name="connsiteX209" fmla="*/ 80022 w 12192000"/>
              <a:gd name="connsiteY209" fmla="*/ 2107254 h 2237474"/>
              <a:gd name="connsiteX210" fmla="*/ 79717 w 12192000"/>
              <a:gd name="connsiteY210" fmla="*/ 2107046 h 2237474"/>
              <a:gd name="connsiteX211" fmla="*/ 72352 w 12192000"/>
              <a:gd name="connsiteY211" fmla="*/ 2107991 h 2237474"/>
              <a:gd name="connsiteX212" fmla="*/ 37645 w 12192000"/>
              <a:gd name="connsiteY212" fmla="*/ 2115401 h 2237474"/>
              <a:gd name="connsiteX213" fmla="*/ 4572 w 12192000"/>
              <a:gd name="connsiteY213" fmla="*/ 2111091 h 2237474"/>
              <a:gd name="connsiteX214" fmla="*/ 0 w 12192000"/>
              <a:gd name="connsiteY214" fmla="*/ 2110468 h 2237474"/>
              <a:gd name="connsiteX215" fmla="*/ 0 w 12192000"/>
              <a:gd name="connsiteY215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154948 w 12192000"/>
              <a:gd name="connsiteY4" fmla="*/ 762731 h 2237474"/>
              <a:gd name="connsiteX5" fmla="*/ 12047364 w 12192000"/>
              <a:gd name="connsiteY5" fmla="*/ 749662 h 2237474"/>
              <a:gd name="connsiteX6" fmla="*/ 11890686 w 12192000"/>
              <a:gd name="connsiteY6" fmla="*/ 732766 h 2237474"/>
              <a:gd name="connsiteX7" fmla="*/ 11782413 w 12192000"/>
              <a:gd name="connsiteY7" fmla="*/ 769868 h 2237474"/>
              <a:gd name="connsiteX8" fmla="*/ 11649954 w 12192000"/>
              <a:gd name="connsiteY8" fmla="*/ 749628 h 2237474"/>
              <a:gd name="connsiteX9" fmla="*/ 11560424 w 12192000"/>
              <a:gd name="connsiteY9" fmla="*/ 748017 h 2237474"/>
              <a:gd name="connsiteX10" fmla="*/ 11358455 w 12192000"/>
              <a:gd name="connsiteY10" fmla="*/ 747593 h 2237474"/>
              <a:gd name="connsiteX11" fmla="*/ 11165209 w 12192000"/>
              <a:gd name="connsiteY11" fmla="*/ 748852 h 2237474"/>
              <a:gd name="connsiteX12" fmla="*/ 11058755 w 12192000"/>
              <a:gd name="connsiteY12" fmla="*/ 749617 h 2237474"/>
              <a:gd name="connsiteX13" fmla="*/ 10884013 w 12192000"/>
              <a:gd name="connsiteY13" fmla="*/ 760728 h 2237474"/>
              <a:gd name="connsiteX14" fmla="*/ 10834688 w 12192000"/>
              <a:gd name="connsiteY14" fmla="*/ 757726 h 2237474"/>
              <a:gd name="connsiteX15" fmla="*/ 10805004 w 12192000"/>
              <a:gd name="connsiteY15" fmla="*/ 757573 h 2237474"/>
              <a:gd name="connsiteX16" fmla="*/ 10739478 w 12192000"/>
              <a:gd name="connsiteY16" fmla="*/ 776841 h 2237474"/>
              <a:gd name="connsiteX17" fmla="*/ 10458762 w 12192000"/>
              <a:gd name="connsiteY17" fmla="*/ 755400 h 2237474"/>
              <a:gd name="connsiteX18" fmla="*/ 10246919 w 12192000"/>
              <a:gd name="connsiteY18" fmla="*/ 769960 h 2237474"/>
              <a:gd name="connsiteX19" fmla="*/ 10167995 w 12192000"/>
              <a:gd name="connsiteY19" fmla="*/ 760843 h 2237474"/>
              <a:gd name="connsiteX20" fmla="*/ 9997044 w 12192000"/>
              <a:gd name="connsiteY20" fmla="*/ 780129 h 2237474"/>
              <a:gd name="connsiteX21" fmla="*/ 9943887 w 12192000"/>
              <a:gd name="connsiteY21" fmla="*/ 804141 h 2237474"/>
              <a:gd name="connsiteX22" fmla="*/ 9918248 w 12192000"/>
              <a:gd name="connsiteY22" fmla="*/ 816628 h 2237474"/>
              <a:gd name="connsiteX23" fmla="*/ 9798048 w 12192000"/>
              <a:gd name="connsiteY23" fmla="*/ 863207 h 2237474"/>
              <a:gd name="connsiteX24" fmla="*/ 9761459 w 12192000"/>
              <a:gd name="connsiteY24" fmla="*/ 862394 h 2237474"/>
              <a:gd name="connsiteX25" fmla="*/ 9705768 w 12192000"/>
              <a:gd name="connsiteY25" fmla="*/ 894610 h 2237474"/>
              <a:gd name="connsiteX26" fmla="*/ 9683005 w 12192000"/>
              <a:gd name="connsiteY26" fmla="*/ 894128 h 2237474"/>
              <a:gd name="connsiteX27" fmla="*/ 9594438 w 12192000"/>
              <a:gd name="connsiteY27" fmla="*/ 919051 h 2237474"/>
              <a:gd name="connsiteX28" fmla="*/ 9577033 w 12192000"/>
              <a:gd name="connsiteY28" fmla="*/ 922857 h 2237474"/>
              <a:gd name="connsiteX29" fmla="*/ 9544189 w 12192000"/>
              <a:gd name="connsiteY29" fmla="*/ 938966 h 2237474"/>
              <a:gd name="connsiteX30" fmla="*/ 9500499 w 12192000"/>
              <a:gd name="connsiteY30" fmla="*/ 954680 h 2237474"/>
              <a:gd name="connsiteX31" fmla="*/ 9428195 w 12192000"/>
              <a:gd name="connsiteY31" fmla="*/ 986225 h 2237474"/>
              <a:gd name="connsiteX32" fmla="*/ 9410017 w 12192000"/>
              <a:gd name="connsiteY32" fmla="*/ 993931 h 2237474"/>
              <a:gd name="connsiteX33" fmla="*/ 9392919 w 12192000"/>
              <a:gd name="connsiteY33" fmla="*/ 994656 h 2237474"/>
              <a:gd name="connsiteX34" fmla="*/ 9278619 w 12192000"/>
              <a:gd name="connsiteY34" fmla="*/ 1011878 h 2237474"/>
              <a:gd name="connsiteX35" fmla="*/ 9268019 w 12192000"/>
              <a:gd name="connsiteY35" fmla="*/ 1007442 h 2237474"/>
              <a:gd name="connsiteX36" fmla="*/ 9234662 w 12192000"/>
              <a:gd name="connsiteY36" fmla="*/ 1023056 h 2237474"/>
              <a:gd name="connsiteX37" fmla="*/ 9181033 w 12192000"/>
              <a:gd name="connsiteY37" fmla="*/ 1037921 h 2237474"/>
              <a:gd name="connsiteX38" fmla="*/ 9155969 w 12192000"/>
              <a:gd name="connsiteY38" fmla="*/ 1046804 h 2237474"/>
              <a:gd name="connsiteX39" fmla="*/ 9133985 w 12192000"/>
              <a:gd name="connsiteY39" fmla="*/ 1046450 h 2237474"/>
              <a:gd name="connsiteX40" fmla="*/ 9012987 w 12192000"/>
              <a:gd name="connsiteY40" fmla="*/ 1061986 h 2237474"/>
              <a:gd name="connsiteX41" fmla="*/ 8968445 w 12192000"/>
              <a:gd name="connsiteY41" fmla="*/ 1052169 h 2237474"/>
              <a:gd name="connsiteX42" fmla="*/ 8958984 w 12192000"/>
              <a:gd name="connsiteY42" fmla="*/ 1057212 h 2237474"/>
              <a:gd name="connsiteX43" fmla="*/ 8886001 w 12192000"/>
              <a:gd name="connsiteY43" fmla="*/ 1067468 h 2237474"/>
              <a:gd name="connsiteX44" fmla="*/ 8838610 w 12192000"/>
              <a:gd name="connsiteY44" fmla="*/ 1075091 h 2237474"/>
              <a:gd name="connsiteX45" fmla="*/ 8750383 w 12192000"/>
              <a:gd name="connsiteY45" fmla="*/ 1097387 h 2237474"/>
              <a:gd name="connsiteX46" fmla="*/ 8697365 w 12192000"/>
              <a:gd name="connsiteY46" fmla="*/ 1105869 h 2237474"/>
              <a:gd name="connsiteX47" fmla="*/ 8665605 w 12192000"/>
              <a:gd name="connsiteY47" fmla="*/ 1110791 h 2237474"/>
              <a:gd name="connsiteX48" fmla="*/ 8584946 w 12192000"/>
              <a:gd name="connsiteY48" fmla="*/ 1135226 h 2237474"/>
              <a:gd name="connsiteX49" fmla="*/ 8460755 w 12192000"/>
              <a:gd name="connsiteY49" fmla="*/ 1203427 h 2237474"/>
              <a:gd name="connsiteX50" fmla="*/ 8419755 w 12192000"/>
              <a:gd name="connsiteY50" fmla="*/ 1216260 h 2237474"/>
              <a:gd name="connsiteX51" fmla="*/ 8411626 w 12192000"/>
              <a:gd name="connsiteY51" fmla="*/ 1214397 h 2237474"/>
              <a:gd name="connsiteX52" fmla="*/ 8363469 w 12192000"/>
              <a:gd name="connsiteY52" fmla="*/ 1246658 h 2237474"/>
              <a:gd name="connsiteX53" fmla="*/ 8275497 w 12192000"/>
              <a:gd name="connsiteY53" fmla="*/ 1264396 h 2237474"/>
              <a:gd name="connsiteX54" fmla="*/ 8206287 w 12192000"/>
              <a:gd name="connsiteY54" fmla="*/ 1273060 h 2237474"/>
              <a:gd name="connsiteX55" fmla="*/ 8168705 w 12192000"/>
              <a:gd name="connsiteY55" fmla="*/ 1279956 h 2237474"/>
              <a:gd name="connsiteX56" fmla="*/ 8139997 w 12192000"/>
              <a:gd name="connsiteY56" fmla="*/ 1282713 h 2237474"/>
              <a:gd name="connsiteX57" fmla="*/ 8074238 w 12192000"/>
              <a:gd name="connsiteY57" fmla="*/ 1301895 h 2237474"/>
              <a:gd name="connsiteX58" fmla="*/ 7968292 w 12192000"/>
              <a:gd name="connsiteY58" fmla="*/ 1338779 h 2237474"/>
              <a:gd name="connsiteX59" fmla="*/ 7945122 w 12192000"/>
              <a:gd name="connsiteY59" fmla="*/ 1345477 h 2237474"/>
              <a:gd name="connsiteX60" fmla="*/ 7902328 w 12192000"/>
              <a:gd name="connsiteY60" fmla="*/ 1345865 h 2237474"/>
              <a:gd name="connsiteX61" fmla="*/ 7875879 w 12192000"/>
              <a:gd name="connsiteY61" fmla="*/ 1345646 h 2237474"/>
              <a:gd name="connsiteX62" fmla="*/ 7840612 w 12192000"/>
              <a:gd name="connsiteY62" fmla="*/ 1369373 h 2237474"/>
              <a:gd name="connsiteX63" fmla="*/ 7786819 w 12192000"/>
              <a:gd name="connsiteY63" fmla="*/ 1378970 h 2237474"/>
              <a:gd name="connsiteX64" fmla="*/ 7548172 w 12192000"/>
              <a:gd name="connsiteY64" fmla="*/ 1417460 h 2237474"/>
              <a:gd name="connsiteX65" fmla="*/ 7483437 w 12192000"/>
              <a:gd name="connsiteY65" fmla="*/ 1478152 h 2237474"/>
              <a:gd name="connsiteX66" fmla="*/ 7377870 w 12192000"/>
              <a:gd name="connsiteY66" fmla="*/ 1523319 h 2237474"/>
              <a:gd name="connsiteX67" fmla="*/ 7230737 w 12192000"/>
              <a:gd name="connsiteY67" fmla="*/ 1562633 h 2237474"/>
              <a:gd name="connsiteX68" fmla="*/ 7224458 w 12192000"/>
              <a:gd name="connsiteY68" fmla="*/ 1573008 h 2237474"/>
              <a:gd name="connsiteX69" fmla="*/ 7213486 w 12192000"/>
              <a:gd name="connsiteY69" fmla="*/ 1580987 h 2237474"/>
              <a:gd name="connsiteX70" fmla="*/ 7183121 w 12192000"/>
              <a:gd name="connsiteY70" fmla="*/ 1595162 h 2237474"/>
              <a:gd name="connsiteX71" fmla="*/ 7164601 w 12192000"/>
              <a:gd name="connsiteY71" fmla="*/ 1606490 h 2237474"/>
              <a:gd name="connsiteX72" fmla="*/ 7114651 w 12192000"/>
              <a:gd name="connsiteY72" fmla="*/ 1620959 h 2237474"/>
              <a:gd name="connsiteX73" fmla="*/ 7092727 w 12192000"/>
              <a:gd name="connsiteY73" fmla="*/ 1623628 h 2237474"/>
              <a:gd name="connsiteX74" fmla="*/ 7031309 w 12192000"/>
              <a:gd name="connsiteY74" fmla="*/ 1619451 h 2237474"/>
              <a:gd name="connsiteX75" fmla="*/ 6999084 w 12192000"/>
              <a:gd name="connsiteY75" fmla="*/ 1634317 h 2237474"/>
              <a:gd name="connsiteX76" fmla="*/ 6992107 w 12192000"/>
              <a:gd name="connsiteY76" fmla="*/ 1636860 h 2237474"/>
              <a:gd name="connsiteX77" fmla="*/ 6991765 w 12192000"/>
              <a:gd name="connsiteY77" fmla="*/ 1636725 h 2237474"/>
              <a:gd name="connsiteX78" fmla="*/ 6900177 w 12192000"/>
              <a:gd name="connsiteY78" fmla="*/ 1636016 h 2237474"/>
              <a:gd name="connsiteX79" fmla="*/ 6795372 w 12192000"/>
              <a:gd name="connsiteY79" fmla="*/ 1644845 h 2237474"/>
              <a:gd name="connsiteX80" fmla="*/ 6692251 w 12192000"/>
              <a:gd name="connsiteY80" fmla="*/ 1656357 h 2237474"/>
              <a:gd name="connsiteX81" fmla="*/ 6655235 w 12192000"/>
              <a:gd name="connsiteY81" fmla="*/ 1661869 h 2237474"/>
              <a:gd name="connsiteX82" fmla="*/ 6587857 w 12192000"/>
              <a:gd name="connsiteY82" fmla="*/ 1665769 h 2237474"/>
              <a:gd name="connsiteX83" fmla="*/ 6554894 w 12192000"/>
              <a:gd name="connsiteY83" fmla="*/ 1664428 h 2237474"/>
              <a:gd name="connsiteX84" fmla="*/ 6516595 w 12192000"/>
              <a:gd name="connsiteY84" fmla="*/ 1667475 h 2237474"/>
              <a:gd name="connsiteX85" fmla="*/ 6508541 w 12192000"/>
              <a:gd name="connsiteY85" fmla="*/ 1668757 h 2237474"/>
              <a:gd name="connsiteX86" fmla="*/ 6471012 w 12192000"/>
              <a:gd name="connsiteY86" fmla="*/ 1678604 h 2237474"/>
              <a:gd name="connsiteX87" fmla="*/ 6415265 w 12192000"/>
              <a:gd name="connsiteY87" fmla="*/ 1665317 h 2237474"/>
              <a:gd name="connsiteX88" fmla="*/ 6364035 w 12192000"/>
              <a:gd name="connsiteY88" fmla="*/ 1667683 h 2237474"/>
              <a:gd name="connsiteX89" fmla="*/ 6280959 w 12192000"/>
              <a:gd name="connsiteY89" fmla="*/ 1689329 h 2237474"/>
              <a:gd name="connsiteX90" fmla="*/ 6243319 w 12192000"/>
              <a:gd name="connsiteY90" fmla="*/ 1695560 h 2237474"/>
              <a:gd name="connsiteX91" fmla="*/ 6098321 w 12192000"/>
              <a:gd name="connsiteY91" fmla="*/ 1721646 h 2237474"/>
              <a:gd name="connsiteX92" fmla="*/ 5880652 w 12192000"/>
              <a:gd name="connsiteY92" fmla="*/ 1779643 h 2237474"/>
              <a:gd name="connsiteX93" fmla="*/ 5785959 w 12192000"/>
              <a:gd name="connsiteY93" fmla="*/ 1775307 h 2237474"/>
              <a:gd name="connsiteX94" fmla="*/ 5643534 w 12192000"/>
              <a:gd name="connsiteY94" fmla="*/ 1802919 h 2237474"/>
              <a:gd name="connsiteX95" fmla="*/ 5518799 w 12192000"/>
              <a:gd name="connsiteY95" fmla="*/ 1818312 h 2237474"/>
              <a:gd name="connsiteX96" fmla="*/ 5505014 w 12192000"/>
              <a:gd name="connsiteY96" fmla="*/ 1819259 h 2237474"/>
              <a:gd name="connsiteX97" fmla="*/ 5453307 w 12192000"/>
              <a:gd name="connsiteY97" fmla="*/ 1815450 h 2237474"/>
              <a:gd name="connsiteX98" fmla="*/ 5364192 w 12192000"/>
              <a:gd name="connsiteY98" fmla="*/ 1826074 h 2237474"/>
              <a:gd name="connsiteX99" fmla="*/ 5350380 w 12192000"/>
              <a:gd name="connsiteY99" fmla="*/ 1830891 h 2237474"/>
              <a:gd name="connsiteX100" fmla="*/ 5259633 w 12192000"/>
              <a:gd name="connsiteY100" fmla="*/ 1837160 h 2237474"/>
              <a:gd name="connsiteX101" fmla="*/ 5197513 w 12192000"/>
              <a:gd name="connsiteY101" fmla="*/ 1844718 h 2237474"/>
              <a:gd name="connsiteX102" fmla="*/ 5168852 w 12192000"/>
              <a:gd name="connsiteY102" fmla="*/ 1844846 h 2237474"/>
              <a:gd name="connsiteX103" fmla="*/ 5114927 w 12192000"/>
              <a:gd name="connsiteY103" fmla="*/ 1847827 h 2237474"/>
              <a:gd name="connsiteX104" fmla="*/ 5108970 w 12192000"/>
              <a:gd name="connsiteY104" fmla="*/ 1847935 h 2237474"/>
              <a:gd name="connsiteX105" fmla="*/ 5067961 w 12192000"/>
              <a:gd name="connsiteY105" fmla="*/ 1845917 h 2237474"/>
              <a:gd name="connsiteX106" fmla="*/ 5007075 w 12192000"/>
              <a:gd name="connsiteY106" fmla="*/ 1838626 h 2237474"/>
              <a:gd name="connsiteX107" fmla="*/ 4944087 w 12192000"/>
              <a:gd name="connsiteY107" fmla="*/ 1823332 h 2237474"/>
              <a:gd name="connsiteX108" fmla="*/ 4907662 w 12192000"/>
              <a:gd name="connsiteY108" fmla="*/ 1816900 h 2237474"/>
              <a:gd name="connsiteX109" fmla="*/ 4882386 w 12192000"/>
              <a:gd name="connsiteY109" fmla="*/ 1809844 h 2237474"/>
              <a:gd name="connsiteX110" fmla="*/ 4811440 w 12192000"/>
              <a:gd name="connsiteY110" fmla="*/ 1804655 h 2237474"/>
              <a:gd name="connsiteX111" fmla="*/ 4691075 w 12192000"/>
              <a:gd name="connsiteY111" fmla="*/ 1801389 h 2237474"/>
              <a:gd name="connsiteX112" fmla="*/ 4611738 w 12192000"/>
              <a:gd name="connsiteY112" fmla="*/ 1776964 h 2237474"/>
              <a:gd name="connsiteX113" fmla="*/ 4560070 w 12192000"/>
              <a:gd name="connsiteY113" fmla="*/ 1785640 h 2237474"/>
              <a:gd name="connsiteX114" fmla="*/ 4536503 w 12192000"/>
              <a:gd name="connsiteY114" fmla="*/ 1785334 h 2237474"/>
              <a:gd name="connsiteX115" fmla="*/ 4513724 w 12192000"/>
              <a:gd name="connsiteY115" fmla="*/ 1791996 h 2237474"/>
              <a:gd name="connsiteX116" fmla="*/ 4459810 w 12192000"/>
              <a:gd name="connsiteY116" fmla="*/ 1797886 h 2237474"/>
              <a:gd name="connsiteX117" fmla="*/ 4379064 w 12192000"/>
              <a:gd name="connsiteY117" fmla="*/ 1817177 h 2237474"/>
              <a:gd name="connsiteX118" fmla="*/ 4319209 w 12192000"/>
              <a:gd name="connsiteY118" fmla="*/ 1834833 h 2237474"/>
              <a:gd name="connsiteX119" fmla="*/ 4290981 w 12192000"/>
              <a:gd name="connsiteY119" fmla="*/ 1839677 h 2237474"/>
              <a:gd name="connsiteX120" fmla="*/ 4285792 w 12192000"/>
              <a:gd name="connsiteY120" fmla="*/ 1836231 h 2237474"/>
              <a:gd name="connsiteX121" fmla="*/ 4238372 w 12192000"/>
              <a:gd name="connsiteY121" fmla="*/ 1851480 h 2237474"/>
              <a:gd name="connsiteX122" fmla="*/ 4232517 w 12192000"/>
              <a:gd name="connsiteY122" fmla="*/ 1852567 h 2237474"/>
              <a:gd name="connsiteX123" fmla="*/ 4191732 w 12192000"/>
              <a:gd name="connsiteY123" fmla="*/ 1857328 h 2237474"/>
              <a:gd name="connsiteX124" fmla="*/ 4065532 w 12192000"/>
              <a:gd name="connsiteY124" fmla="*/ 1855477 h 2237474"/>
              <a:gd name="connsiteX125" fmla="*/ 4028460 w 12192000"/>
              <a:gd name="connsiteY125" fmla="*/ 1855137 h 2237474"/>
              <a:gd name="connsiteX126" fmla="*/ 4002267 w 12192000"/>
              <a:gd name="connsiteY126" fmla="*/ 1852352 h 2237474"/>
              <a:gd name="connsiteX127" fmla="*/ 3931396 w 12192000"/>
              <a:gd name="connsiteY127" fmla="*/ 1858915 h 2237474"/>
              <a:gd name="connsiteX128" fmla="*/ 3812162 w 12192000"/>
              <a:gd name="connsiteY128" fmla="*/ 1875501 h 2237474"/>
              <a:gd name="connsiteX129" fmla="*/ 3729530 w 12192000"/>
              <a:gd name="connsiteY129" fmla="*/ 1864513 h 2237474"/>
              <a:gd name="connsiteX130" fmla="*/ 3680177 w 12192000"/>
              <a:gd name="connsiteY130" fmla="*/ 1881552 h 2237474"/>
              <a:gd name="connsiteX131" fmla="*/ 3567259 w 12192000"/>
              <a:gd name="connsiteY131" fmla="*/ 1893482 h 2237474"/>
              <a:gd name="connsiteX132" fmla="*/ 3405770 w 12192000"/>
              <a:gd name="connsiteY132" fmla="*/ 1904591 h 2237474"/>
              <a:gd name="connsiteX133" fmla="*/ 3280097 w 12192000"/>
              <a:gd name="connsiteY133" fmla="*/ 1919610 h 2237474"/>
              <a:gd name="connsiteX134" fmla="*/ 3123424 w 12192000"/>
              <a:gd name="connsiteY134" fmla="*/ 1952930 h 2237474"/>
              <a:gd name="connsiteX135" fmla="*/ 3009910 w 12192000"/>
              <a:gd name="connsiteY135" fmla="*/ 1957866 h 2237474"/>
              <a:gd name="connsiteX136" fmla="*/ 2995934 w 12192000"/>
              <a:gd name="connsiteY136" fmla="*/ 1967085 h 2237474"/>
              <a:gd name="connsiteX137" fmla="*/ 2980071 w 12192000"/>
              <a:gd name="connsiteY137" fmla="*/ 1972988 h 2237474"/>
              <a:gd name="connsiteX138" fmla="*/ 2978094 w 12192000"/>
              <a:gd name="connsiteY138" fmla="*/ 1972369 h 2237474"/>
              <a:gd name="connsiteX139" fmla="*/ 2942858 w 12192000"/>
              <a:gd name="connsiteY139" fmla="*/ 1981367 h 2237474"/>
              <a:gd name="connsiteX140" fmla="*/ 2875436 w 12192000"/>
              <a:gd name="connsiteY140" fmla="*/ 1996977 h 2237474"/>
              <a:gd name="connsiteX141" fmla="*/ 2874892 w 12192000"/>
              <a:gd name="connsiteY141" fmla="*/ 1996085 h 2237474"/>
              <a:gd name="connsiteX142" fmla="*/ 2864145 w 12192000"/>
              <a:gd name="connsiteY142" fmla="*/ 1994061 h 2237474"/>
              <a:gd name="connsiteX143" fmla="*/ 2843662 w 12192000"/>
              <a:gd name="connsiteY143" fmla="*/ 1992498 h 2237474"/>
              <a:gd name="connsiteX144" fmla="*/ 2796128 w 12192000"/>
              <a:gd name="connsiteY144" fmla="*/ 1976403 h 2237474"/>
              <a:gd name="connsiteX145" fmla="*/ 2756784 w 12192000"/>
              <a:gd name="connsiteY145" fmla="*/ 1985116 h 2237474"/>
              <a:gd name="connsiteX146" fmla="*/ 2748833 w 12192000"/>
              <a:gd name="connsiteY146" fmla="*/ 1986323 h 2237474"/>
              <a:gd name="connsiteX147" fmla="*/ 2748661 w 12192000"/>
              <a:gd name="connsiteY147" fmla="*/ 1986122 h 2237474"/>
              <a:gd name="connsiteX148" fmla="*/ 2740251 w 12192000"/>
              <a:gd name="connsiteY148" fmla="*/ 1986946 h 2237474"/>
              <a:gd name="connsiteX149" fmla="*/ 2718916 w 12192000"/>
              <a:gd name="connsiteY149" fmla="*/ 1990867 h 2237474"/>
              <a:gd name="connsiteX150" fmla="*/ 2713522 w 12192000"/>
              <a:gd name="connsiteY150" fmla="*/ 1990173 h 2237474"/>
              <a:gd name="connsiteX151" fmla="*/ 2680597 w 12192000"/>
              <a:gd name="connsiteY151" fmla="*/ 1984996 h 2237474"/>
              <a:gd name="connsiteX152" fmla="*/ 2578178 w 12192000"/>
              <a:gd name="connsiteY152" fmla="*/ 1990531 h 2237474"/>
              <a:gd name="connsiteX153" fmla="*/ 2476147 w 12192000"/>
              <a:gd name="connsiteY153" fmla="*/ 1998305 h 2237474"/>
              <a:gd name="connsiteX154" fmla="*/ 2373568 w 12192000"/>
              <a:gd name="connsiteY154" fmla="*/ 2003219 h 2237474"/>
              <a:gd name="connsiteX155" fmla="*/ 2321399 w 12192000"/>
              <a:gd name="connsiteY155" fmla="*/ 1989467 h 2237474"/>
              <a:gd name="connsiteX156" fmla="*/ 2315525 w 12192000"/>
              <a:gd name="connsiteY156" fmla="*/ 1989708 h 2237474"/>
              <a:gd name="connsiteX157" fmla="*/ 2300792 w 12192000"/>
              <a:gd name="connsiteY157" fmla="*/ 1994290 h 2237474"/>
              <a:gd name="connsiteX158" fmla="*/ 2295469 w 12192000"/>
              <a:gd name="connsiteY158" fmla="*/ 1996659 h 2237474"/>
              <a:gd name="connsiteX159" fmla="*/ 2287219 w 12192000"/>
              <a:gd name="connsiteY159" fmla="*/ 1998750 h 2237474"/>
              <a:gd name="connsiteX160" fmla="*/ 2286948 w 12192000"/>
              <a:gd name="connsiteY160" fmla="*/ 1998596 h 2237474"/>
              <a:gd name="connsiteX161" fmla="*/ 2243069 w 12192000"/>
              <a:gd name="connsiteY161" fmla="*/ 2015111 h 2237474"/>
              <a:gd name="connsiteX162" fmla="*/ 2186609 w 12192000"/>
              <a:gd name="connsiteY162" fmla="*/ 2008263 h 2237474"/>
              <a:gd name="connsiteX163" fmla="*/ 2164831 w 12192000"/>
              <a:gd name="connsiteY163" fmla="*/ 2010143 h 2237474"/>
              <a:gd name="connsiteX164" fmla="*/ 2152836 w 12192000"/>
              <a:gd name="connsiteY164" fmla="*/ 2010048 h 2237474"/>
              <a:gd name="connsiteX165" fmla="*/ 2117102 w 12192000"/>
              <a:gd name="connsiteY165" fmla="*/ 2023004 h 2237474"/>
              <a:gd name="connsiteX166" fmla="*/ 2111935 w 12192000"/>
              <a:gd name="connsiteY166" fmla="*/ 2023163 h 2237474"/>
              <a:gd name="connsiteX167" fmla="*/ 2089991 w 12192000"/>
              <a:gd name="connsiteY167" fmla="*/ 2034193 h 2237474"/>
              <a:gd name="connsiteX168" fmla="*/ 2058061 w 12192000"/>
              <a:gd name="connsiteY168" fmla="*/ 2047942 h 2237474"/>
              <a:gd name="connsiteX169" fmla="*/ 2055737 w 12192000"/>
              <a:gd name="connsiteY169" fmla="*/ 2047704 h 2237474"/>
              <a:gd name="connsiteX170" fmla="*/ 2042244 w 12192000"/>
              <a:gd name="connsiteY170" fmla="*/ 2055560 h 2237474"/>
              <a:gd name="connsiteX171" fmla="*/ 1976224 w 12192000"/>
              <a:gd name="connsiteY171" fmla="*/ 2074257 h 2237474"/>
              <a:gd name="connsiteX172" fmla="*/ 1877728 w 12192000"/>
              <a:gd name="connsiteY172" fmla="*/ 2101004 h 2237474"/>
              <a:gd name="connsiteX173" fmla="*/ 1759056 w 12192000"/>
              <a:gd name="connsiteY173" fmla="*/ 2125608 h 2237474"/>
              <a:gd name="connsiteX174" fmla="*/ 1637948 w 12192000"/>
              <a:gd name="connsiteY174" fmla="*/ 2172597 h 2237474"/>
              <a:gd name="connsiteX175" fmla="*/ 1434549 w 12192000"/>
              <a:gd name="connsiteY175" fmla="*/ 2234522 h 2237474"/>
              <a:gd name="connsiteX176" fmla="*/ 1398481 w 12192000"/>
              <a:gd name="connsiteY176" fmla="*/ 2237074 h 2237474"/>
              <a:gd name="connsiteX177" fmla="*/ 1398407 w 12192000"/>
              <a:gd name="connsiteY177" fmla="*/ 2237095 h 2237474"/>
              <a:gd name="connsiteX178" fmla="*/ 1370962 w 12192000"/>
              <a:gd name="connsiteY178" fmla="*/ 2237474 h 2237474"/>
              <a:gd name="connsiteX179" fmla="*/ 1356367 w 12192000"/>
              <a:gd name="connsiteY179" fmla="*/ 2235089 h 2237474"/>
              <a:gd name="connsiteX180" fmla="*/ 1324828 w 12192000"/>
              <a:gd name="connsiteY180" fmla="*/ 2231968 h 2237474"/>
              <a:gd name="connsiteX181" fmla="*/ 1297744 w 12192000"/>
              <a:gd name="connsiteY181" fmla="*/ 2235849 h 2237474"/>
              <a:gd name="connsiteX182" fmla="*/ 1286236 w 12192000"/>
              <a:gd name="connsiteY182" fmla="*/ 2233135 h 2237474"/>
              <a:gd name="connsiteX183" fmla="*/ 1283504 w 12192000"/>
              <a:gd name="connsiteY183" fmla="*/ 2233797 h 2237474"/>
              <a:gd name="connsiteX184" fmla="*/ 1279765 w 12192000"/>
              <a:gd name="connsiteY184" fmla="*/ 2229639 h 2237474"/>
              <a:gd name="connsiteX185" fmla="*/ 1195347 w 12192000"/>
              <a:gd name="connsiteY185" fmla="*/ 2212354 h 2237474"/>
              <a:gd name="connsiteX186" fmla="*/ 970251 w 12192000"/>
              <a:gd name="connsiteY186" fmla="*/ 2221029 h 2237474"/>
              <a:gd name="connsiteX187" fmla="*/ 812914 w 12192000"/>
              <a:gd name="connsiteY187" fmla="*/ 2202752 h 2237474"/>
              <a:gd name="connsiteX188" fmla="*/ 800195 w 12192000"/>
              <a:gd name="connsiteY188" fmla="*/ 2209407 h 2237474"/>
              <a:gd name="connsiteX189" fmla="*/ 784978 w 12192000"/>
              <a:gd name="connsiteY189" fmla="*/ 2212360 h 2237474"/>
              <a:gd name="connsiteX190" fmla="*/ 681987 w 12192000"/>
              <a:gd name="connsiteY190" fmla="*/ 2216757 h 2237474"/>
              <a:gd name="connsiteX191" fmla="*/ 669923 w 12192000"/>
              <a:gd name="connsiteY191" fmla="*/ 2211682 h 2237474"/>
              <a:gd name="connsiteX192" fmla="*/ 648680 w 12192000"/>
              <a:gd name="connsiteY192" fmla="*/ 2206229 h 2237474"/>
              <a:gd name="connsiteX193" fmla="*/ 597225 w 12192000"/>
              <a:gd name="connsiteY193" fmla="*/ 2180999 h 2237474"/>
              <a:gd name="connsiteX194" fmla="*/ 558449 w 12192000"/>
              <a:gd name="connsiteY194" fmla="*/ 2182346 h 2237474"/>
              <a:gd name="connsiteX195" fmla="*/ 550517 w 12192000"/>
              <a:gd name="connsiteY195" fmla="*/ 2182060 h 2237474"/>
              <a:gd name="connsiteX196" fmla="*/ 550309 w 12192000"/>
              <a:gd name="connsiteY196" fmla="*/ 2181825 h 2237474"/>
              <a:gd name="connsiteX197" fmla="*/ 541836 w 12192000"/>
              <a:gd name="connsiteY197" fmla="*/ 2181063 h 2237474"/>
              <a:gd name="connsiteX198" fmla="*/ 536057 w 12192000"/>
              <a:gd name="connsiteY198" fmla="*/ 2181537 h 2237474"/>
              <a:gd name="connsiteX199" fmla="*/ 520671 w 12192000"/>
              <a:gd name="connsiteY199" fmla="*/ 2180980 h 2237474"/>
              <a:gd name="connsiteX200" fmla="*/ 515024 w 12192000"/>
              <a:gd name="connsiteY200" fmla="*/ 2179258 h 2237474"/>
              <a:gd name="connsiteX201" fmla="*/ 512278 w 12192000"/>
              <a:gd name="connsiteY201" fmla="*/ 2176369 h 2237474"/>
              <a:gd name="connsiteX202" fmla="*/ 480419 w 12192000"/>
              <a:gd name="connsiteY202" fmla="*/ 2167807 h 2237474"/>
              <a:gd name="connsiteX203" fmla="*/ 413835 w 12192000"/>
              <a:gd name="connsiteY203" fmla="*/ 2156783 h 2237474"/>
              <a:gd name="connsiteX204" fmla="*/ 376513 w 12192000"/>
              <a:gd name="connsiteY204" fmla="*/ 2154014 h 2237474"/>
              <a:gd name="connsiteX205" fmla="*/ 273386 w 12192000"/>
              <a:gd name="connsiteY205" fmla="*/ 2142551 h 2237474"/>
              <a:gd name="connsiteX206" fmla="*/ 169207 w 12192000"/>
              <a:gd name="connsiteY206" fmla="*/ 2128100 h 2237474"/>
              <a:gd name="connsiteX207" fmla="*/ 93149 w 12192000"/>
              <a:gd name="connsiteY207" fmla="*/ 2105324 h 2237474"/>
              <a:gd name="connsiteX208" fmla="*/ 88109 w 12192000"/>
              <a:gd name="connsiteY208" fmla="*/ 2106704 h 2237474"/>
              <a:gd name="connsiteX209" fmla="*/ 80022 w 12192000"/>
              <a:gd name="connsiteY209" fmla="*/ 2107254 h 2237474"/>
              <a:gd name="connsiteX210" fmla="*/ 79717 w 12192000"/>
              <a:gd name="connsiteY210" fmla="*/ 2107046 h 2237474"/>
              <a:gd name="connsiteX211" fmla="*/ 72352 w 12192000"/>
              <a:gd name="connsiteY211" fmla="*/ 2107991 h 2237474"/>
              <a:gd name="connsiteX212" fmla="*/ 37645 w 12192000"/>
              <a:gd name="connsiteY212" fmla="*/ 2115401 h 2237474"/>
              <a:gd name="connsiteX213" fmla="*/ 4572 w 12192000"/>
              <a:gd name="connsiteY213" fmla="*/ 2111091 h 2237474"/>
              <a:gd name="connsiteX214" fmla="*/ 0 w 12192000"/>
              <a:gd name="connsiteY214" fmla="*/ 2110468 h 2237474"/>
              <a:gd name="connsiteX215" fmla="*/ 0 w 12192000"/>
              <a:gd name="connsiteY215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154948 w 12192000"/>
              <a:gd name="connsiteY4" fmla="*/ 762731 h 2237474"/>
              <a:gd name="connsiteX5" fmla="*/ 12047364 w 12192000"/>
              <a:gd name="connsiteY5" fmla="*/ 749662 h 2237474"/>
              <a:gd name="connsiteX6" fmla="*/ 11890686 w 12192000"/>
              <a:gd name="connsiteY6" fmla="*/ 732766 h 2237474"/>
              <a:gd name="connsiteX7" fmla="*/ 11782413 w 12192000"/>
              <a:gd name="connsiteY7" fmla="*/ 769868 h 2237474"/>
              <a:gd name="connsiteX8" fmla="*/ 11649954 w 12192000"/>
              <a:gd name="connsiteY8" fmla="*/ 749628 h 2237474"/>
              <a:gd name="connsiteX9" fmla="*/ 11560424 w 12192000"/>
              <a:gd name="connsiteY9" fmla="*/ 748017 h 2237474"/>
              <a:gd name="connsiteX10" fmla="*/ 11358455 w 12192000"/>
              <a:gd name="connsiteY10" fmla="*/ 747593 h 2237474"/>
              <a:gd name="connsiteX11" fmla="*/ 11165209 w 12192000"/>
              <a:gd name="connsiteY11" fmla="*/ 748852 h 2237474"/>
              <a:gd name="connsiteX12" fmla="*/ 11058755 w 12192000"/>
              <a:gd name="connsiteY12" fmla="*/ 749617 h 2237474"/>
              <a:gd name="connsiteX13" fmla="*/ 10884013 w 12192000"/>
              <a:gd name="connsiteY13" fmla="*/ 760728 h 2237474"/>
              <a:gd name="connsiteX14" fmla="*/ 10834688 w 12192000"/>
              <a:gd name="connsiteY14" fmla="*/ 757726 h 2237474"/>
              <a:gd name="connsiteX15" fmla="*/ 10805004 w 12192000"/>
              <a:gd name="connsiteY15" fmla="*/ 757573 h 2237474"/>
              <a:gd name="connsiteX16" fmla="*/ 10739478 w 12192000"/>
              <a:gd name="connsiteY16" fmla="*/ 776841 h 2237474"/>
              <a:gd name="connsiteX17" fmla="*/ 10458762 w 12192000"/>
              <a:gd name="connsiteY17" fmla="*/ 755400 h 2237474"/>
              <a:gd name="connsiteX18" fmla="*/ 10246919 w 12192000"/>
              <a:gd name="connsiteY18" fmla="*/ 769960 h 2237474"/>
              <a:gd name="connsiteX19" fmla="*/ 10167995 w 12192000"/>
              <a:gd name="connsiteY19" fmla="*/ 760843 h 2237474"/>
              <a:gd name="connsiteX20" fmla="*/ 9997044 w 12192000"/>
              <a:gd name="connsiteY20" fmla="*/ 780129 h 2237474"/>
              <a:gd name="connsiteX21" fmla="*/ 9943887 w 12192000"/>
              <a:gd name="connsiteY21" fmla="*/ 804141 h 2237474"/>
              <a:gd name="connsiteX22" fmla="*/ 9918248 w 12192000"/>
              <a:gd name="connsiteY22" fmla="*/ 816628 h 2237474"/>
              <a:gd name="connsiteX23" fmla="*/ 9798048 w 12192000"/>
              <a:gd name="connsiteY23" fmla="*/ 863207 h 2237474"/>
              <a:gd name="connsiteX24" fmla="*/ 9761459 w 12192000"/>
              <a:gd name="connsiteY24" fmla="*/ 862394 h 2237474"/>
              <a:gd name="connsiteX25" fmla="*/ 9705768 w 12192000"/>
              <a:gd name="connsiteY25" fmla="*/ 894610 h 2237474"/>
              <a:gd name="connsiteX26" fmla="*/ 9683005 w 12192000"/>
              <a:gd name="connsiteY26" fmla="*/ 894128 h 2237474"/>
              <a:gd name="connsiteX27" fmla="*/ 9594438 w 12192000"/>
              <a:gd name="connsiteY27" fmla="*/ 919051 h 2237474"/>
              <a:gd name="connsiteX28" fmla="*/ 9577033 w 12192000"/>
              <a:gd name="connsiteY28" fmla="*/ 922857 h 2237474"/>
              <a:gd name="connsiteX29" fmla="*/ 9544189 w 12192000"/>
              <a:gd name="connsiteY29" fmla="*/ 938966 h 2237474"/>
              <a:gd name="connsiteX30" fmla="*/ 9500499 w 12192000"/>
              <a:gd name="connsiteY30" fmla="*/ 954680 h 2237474"/>
              <a:gd name="connsiteX31" fmla="*/ 9428195 w 12192000"/>
              <a:gd name="connsiteY31" fmla="*/ 986225 h 2237474"/>
              <a:gd name="connsiteX32" fmla="*/ 9410017 w 12192000"/>
              <a:gd name="connsiteY32" fmla="*/ 993931 h 2237474"/>
              <a:gd name="connsiteX33" fmla="*/ 9392919 w 12192000"/>
              <a:gd name="connsiteY33" fmla="*/ 994656 h 2237474"/>
              <a:gd name="connsiteX34" fmla="*/ 9278619 w 12192000"/>
              <a:gd name="connsiteY34" fmla="*/ 1011878 h 2237474"/>
              <a:gd name="connsiteX35" fmla="*/ 9268019 w 12192000"/>
              <a:gd name="connsiteY35" fmla="*/ 1007442 h 2237474"/>
              <a:gd name="connsiteX36" fmla="*/ 9234662 w 12192000"/>
              <a:gd name="connsiteY36" fmla="*/ 1023056 h 2237474"/>
              <a:gd name="connsiteX37" fmla="*/ 9181033 w 12192000"/>
              <a:gd name="connsiteY37" fmla="*/ 1037921 h 2237474"/>
              <a:gd name="connsiteX38" fmla="*/ 9155969 w 12192000"/>
              <a:gd name="connsiteY38" fmla="*/ 1046804 h 2237474"/>
              <a:gd name="connsiteX39" fmla="*/ 9133985 w 12192000"/>
              <a:gd name="connsiteY39" fmla="*/ 1046450 h 2237474"/>
              <a:gd name="connsiteX40" fmla="*/ 9012987 w 12192000"/>
              <a:gd name="connsiteY40" fmla="*/ 1061986 h 2237474"/>
              <a:gd name="connsiteX41" fmla="*/ 8968445 w 12192000"/>
              <a:gd name="connsiteY41" fmla="*/ 1052169 h 2237474"/>
              <a:gd name="connsiteX42" fmla="*/ 8958984 w 12192000"/>
              <a:gd name="connsiteY42" fmla="*/ 1057212 h 2237474"/>
              <a:gd name="connsiteX43" fmla="*/ 8886001 w 12192000"/>
              <a:gd name="connsiteY43" fmla="*/ 1067468 h 2237474"/>
              <a:gd name="connsiteX44" fmla="*/ 8838610 w 12192000"/>
              <a:gd name="connsiteY44" fmla="*/ 1075091 h 2237474"/>
              <a:gd name="connsiteX45" fmla="*/ 8750383 w 12192000"/>
              <a:gd name="connsiteY45" fmla="*/ 1097387 h 2237474"/>
              <a:gd name="connsiteX46" fmla="*/ 8697365 w 12192000"/>
              <a:gd name="connsiteY46" fmla="*/ 1105869 h 2237474"/>
              <a:gd name="connsiteX47" fmla="*/ 8665605 w 12192000"/>
              <a:gd name="connsiteY47" fmla="*/ 1110791 h 2237474"/>
              <a:gd name="connsiteX48" fmla="*/ 8584946 w 12192000"/>
              <a:gd name="connsiteY48" fmla="*/ 1135226 h 2237474"/>
              <a:gd name="connsiteX49" fmla="*/ 8460755 w 12192000"/>
              <a:gd name="connsiteY49" fmla="*/ 1203427 h 2237474"/>
              <a:gd name="connsiteX50" fmla="*/ 8419755 w 12192000"/>
              <a:gd name="connsiteY50" fmla="*/ 1216260 h 2237474"/>
              <a:gd name="connsiteX51" fmla="*/ 8411626 w 12192000"/>
              <a:gd name="connsiteY51" fmla="*/ 1214397 h 2237474"/>
              <a:gd name="connsiteX52" fmla="*/ 8363469 w 12192000"/>
              <a:gd name="connsiteY52" fmla="*/ 1246658 h 2237474"/>
              <a:gd name="connsiteX53" fmla="*/ 8275497 w 12192000"/>
              <a:gd name="connsiteY53" fmla="*/ 1264396 h 2237474"/>
              <a:gd name="connsiteX54" fmla="*/ 8206287 w 12192000"/>
              <a:gd name="connsiteY54" fmla="*/ 1273060 h 2237474"/>
              <a:gd name="connsiteX55" fmla="*/ 8168705 w 12192000"/>
              <a:gd name="connsiteY55" fmla="*/ 1279956 h 2237474"/>
              <a:gd name="connsiteX56" fmla="*/ 8139997 w 12192000"/>
              <a:gd name="connsiteY56" fmla="*/ 1282713 h 2237474"/>
              <a:gd name="connsiteX57" fmla="*/ 8074238 w 12192000"/>
              <a:gd name="connsiteY57" fmla="*/ 1301895 h 2237474"/>
              <a:gd name="connsiteX58" fmla="*/ 7968292 w 12192000"/>
              <a:gd name="connsiteY58" fmla="*/ 1338779 h 2237474"/>
              <a:gd name="connsiteX59" fmla="*/ 7945122 w 12192000"/>
              <a:gd name="connsiteY59" fmla="*/ 1345477 h 2237474"/>
              <a:gd name="connsiteX60" fmla="*/ 7902328 w 12192000"/>
              <a:gd name="connsiteY60" fmla="*/ 1345865 h 2237474"/>
              <a:gd name="connsiteX61" fmla="*/ 7875879 w 12192000"/>
              <a:gd name="connsiteY61" fmla="*/ 1345646 h 2237474"/>
              <a:gd name="connsiteX62" fmla="*/ 7840612 w 12192000"/>
              <a:gd name="connsiteY62" fmla="*/ 1369373 h 2237474"/>
              <a:gd name="connsiteX63" fmla="*/ 7786819 w 12192000"/>
              <a:gd name="connsiteY63" fmla="*/ 1378970 h 2237474"/>
              <a:gd name="connsiteX64" fmla="*/ 7548172 w 12192000"/>
              <a:gd name="connsiteY64" fmla="*/ 1417460 h 2237474"/>
              <a:gd name="connsiteX65" fmla="*/ 7483437 w 12192000"/>
              <a:gd name="connsiteY65" fmla="*/ 1478152 h 2237474"/>
              <a:gd name="connsiteX66" fmla="*/ 7377870 w 12192000"/>
              <a:gd name="connsiteY66" fmla="*/ 1523319 h 2237474"/>
              <a:gd name="connsiteX67" fmla="*/ 7230737 w 12192000"/>
              <a:gd name="connsiteY67" fmla="*/ 1562633 h 2237474"/>
              <a:gd name="connsiteX68" fmla="*/ 7224458 w 12192000"/>
              <a:gd name="connsiteY68" fmla="*/ 1573008 h 2237474"/>
              <a:gd name="connsiteX69" fmla="*/ 7213486 w 12192000"/>
              <a:gd name="connsiteY69" fmla="*/ 1580987 h 2237474"/>
              <a:gd name="connsiteX70" fmla="*/ 7183121 w 12192000"/>
              <a:gd name="connsiteY70" fmla="*/ 1595162 h 2237474"/>
              <a:gd name="connsiteX71" fmla="*/ 7164601 w 12192000"/>
              <a:gd name="connsiteY71" fmla="*/ 1606490 h 2237474"/>
              <a:gd name="connsiteX72" fmla="*/ 7114651 w 12192000"/>
              <a:gd name="connsiteY72" fmla="*/ 1620959 h 2237474"/>
              <a:gd name="connsiteX73" fmla="*/ 7092727 w 12192000"/>
              <a:gd name="connsiteY73" fmla="*/ 1623628 h 2237474"/>
              <a:gd name="connsiteX74" fmla="*/ 7031309 w 12192000"/>
              <a:gd name="connsiteY74" fmla="*/ 1619451 h 2237474"/>
              <a:gd name="connsiteX75" fmla="*/ 6999084 w 12192000"/>
              <a:gd name="connsiteY75" fmla="*/ 1634317 h 2237474"/>
              <a:gd name="connsiteX76" fmla="*/ 6992107 w 12192000"/>
              <a:gd name="connsiteY76" fmla="*/ 1636860 h 2237474"/>
              <a:gd name="connsiteX77" fmla="*/ 6991765 w 12192000"/>
              <a:gd name="connsiteY77" fmla="*/ 1636725 h 2237474"/>
              <a:gd name="connsiteX78" fmla="*/ 6900177 w 12192000"/>
              <a:gd name="connsiteY78" fmla="*/ 1636016 h 2237474"/>
              <a:gd name="connsiteX79" fmla="*/ 6795372 w 12192000"/>
              <a:gd name="connsiteY79" fmla="*/ 1644845 h 2237474"/>
              <a:gd name="connsiteX80" fmla="*/ 6692251 w 12192000"/>
              <a:gd name="connsiteY80" fmla="*/ 1656357 h 2237474"/>
              <a:gd name="connsiteX81" fmla="*/ 6655235 w 12192000"/>
              <a:gd name="connsiteY81" fmla="*/ 1661869 h 2237474"/>
              <a:gd name="connsiteX82" fmla="*/ 6587857 w 12192000"/>
              <a:gd name="connsiteY82" fmla="*/ 1665769 h 2237474"/>
              <a:gd name="connsiteX83" fmla="*/ 6554894 w 12192000"/>
              <a:gd name="connsiteY83" fmla="*/ 1664428 h 2237474"/>
              <a:gd name="connsiteX84" fmla="*/ 6516595 w 12192000"/>
              <a:gd name="connsiteY84" fmla="*/ 1667475 h 2237474"/>
              <a:gd name="connsiteX85" fmla="*/ 6508541 w 12192000"/>
              <a:gd name="connsiteY85" fmla="*/ 1668757 h 2237474"/>
              <a:gd name="connsiteX86" fmla="*/ 6471012 w 12192000"/>
              <a:gd name="connsiteY86" fmla="*/ 1678604 h 2237474"/>
              <a:gd name="connsiteX87" fmla="*/ 6415265 w 12192000"/>
              <a:gd name="connsiteY87" fmla="*/ 1665317 h 2237474"/>
              <a:gd name="connsiteX88" fmla="*/ 6364035 w 12192000"/>
              <a:gd name="connsiteY88" fmla="*/ 1667683 h 2237474"/>
              <a:gd name="connsiteX89" fmla="*/ 6280959 w 12192000"/>
              <a:gd name="connsiteY89" fmla="*/ 1689329 h 2237474"/>
              <a:gd name="connsiteX90" fmla="*/ 6243319 w 12192000"/>
              <a:gd name="connsiteY90" fmla="*/ 1695560 h 2237474"/>
              <a:gd name="connsiteX91" fmla="*/ 6098321 w 12192000"/>
              <a:gd name="connsiteY91" fmla="*/ 1721646 h 2237474"/>
              <a:gd name="connsiteX92" fmla="*/ 5880652 w 12192000"/>
              <a:gd name="connsiteY92" fmla="*/ 1779643 h 2237474"/>
              <a:gd name="connsiteX93" fmla="*/ 5785959 w 12192000"/>
              <a:gd name="connsiteY93" fmla="*/ 1775307 h 2237474"/>
              <a:gd name="connsiteX94" fmla="*/ 5643534 w 12192000"/>
              <a:gd name="connsiteY94" fmla="*/ 1802919 h 2237474"/>
              <a:gd name="connsiteX95" fmla="*/ 5518799 w 12192000"/>
              <a:gd name="connsiteY95" fmla="*/ 1818312 h 2237474"/>
              <a:gd name="connsiteX96" fmla="*/ 5505014 w 12192000"/>
              <a:gd name="connsiteY96" fmla="*/ 1819259 h 2237474"/>
              <a:gd name="connsiteX97" fmla="*/ 5453307 w 12192000"/>
              <a:gd name="connsiteY97" fmla="*/ 1815450 h 2237474"/>
              <a:gd name="connsiteX98" fmla="*/ 5364192 w 12192000"/>
              <a:gd name="connsiteY98" fmla="*/ 1826074 h 2237474"/>
              <a:gd name="connsiteX99" fmla="*/ 5350380 w 12192000"/>
              <a:gd name="connsiteY99" fmla="*/ 1830891 h 2237474"/>
              <a:gd name="connsiteX100" fmla="*/ 5259633 w 12192000"/>
              <a:gd name="connsiteY100" fmla="*/ 1837160 h 2237474"/>
              <a:gd name="connsiteX101" fmla="*/ 5197513 w 12192000"/>
              <a:gd name="connsiteY101" fmla="*/ 1844718 h 2237474"/>
              <a:gd name="connsiteX102" fmla="*/ 5168852 w 12192000"/>
              <a:gd name="connsiteY102" fmla="*/ 1844846 h 2237474"/>
              <a:gd name="connsiteX103" fmla="*/ 5114927 w 12192000"/>
              <a:gd name="connsiteY103" fmla="*/ 1847827 h 2237474"/>
              <a:gd name="connsiteX104" fmla="*/ 5108970 w 12192000"/>
              <a:gd name="connsiteY104" fmla="*/ 1847935 h 2237474"/>
              <a:gd name="connsiteX105" fmla="*/ 5067961 w 12192000"/>
              <a:gd name="connsiteY105" fmla="*/ 1845917 h 2237474"/>
              <a:gd name="connsiteX106" fmla="*/ 5007075 w 12192000"/>
              <a:gd name="connsiteY106" fmla="*/ 1838626 h 2237474"/>
              <a:gd name="connsiteX107" fmla="*/ 4944087 w 12192000"/>
              <a:gd name="connsiteY107" fmla="*/ 1823332 h 2237474"/>
              <a:gd name="connsiteX108" fmla="*/ 4907662 w 12192000"/>
              <a:gd name="connsiteY108" fmla="*/ 1816900 h 2237474"/>
              <a:gd name="connsiteX109" fmla="*/ 4882386 w 12192000"/>
              <a:gd name="connsiteY109" fmla="*/ 1809844 h 2237474"/>
              <a:gd name="connsiteX110" fmla="*/ 4811440 w 12192000"/>
              <a:gd name="connsiteY110" fmla="*/ 1804655 h 2237474"/>
              <a:gd name="connsiteX111" fmla="*/ 4691075 w 12192000"/>
              <a:gd name="connsiteY111" fmla="*/ 1801389 h 2237474"/>
              <a:gd name="connsiteX112" fmla="*/ 4611738 w 12192000"/>
              <a:gd name="connsiteY112" fmla="*/ 1776964 h 2237474"/>
              <a:gd name="connsiteX113" fmla="*/ 4560070 w 12192000"/>
              <a:gd name="connsiteY113" fmla="*/ 1785640 h 2237474"/>
              <a:gd name="connsiteX114" fmla="*/ 4536503 w 12192000"/>
              <a:gd name="connsiteY114" fmla="*/ 1785334 h 2237474"/>
              <a:gd name="connsiteX115" fmla="*/ 4513724 w 12192000"/>
              <a:gd name="connsiteY115" fmla="*/ 1791996 h 2237474"/>
              <a:gd name="connsiteX116" fmla="*/ 4459810 w 12192000"/>
              <a:gd name="connsiteY116" fmla="*/ 1797886 h 2237474"/>
              <a:gd name="connsiteX117" fmla="*/ 4379064 w 12192000"/>
              <a:gd name="connsiteY117" fmla="*/ 1817177 h 2237474"/>
              <a:gd name="connsiteX118" fmla="*/ 4319209 w 12192000"/>
              <a:gd name="connsiteY118" fmla="*/ 1834833 h 2237474"/>
              <a:gd name="connsiteX119" fmla="*/ 4290981 w 12192000"/>
              <a:gd name="connsiteY119" fmla="*/ 1839677 h 2237474"/>
              <a:gd name="connsiteX120" fmla="*/ 4285792 w 12192000"/>
              <a:gd name="connsiteY120" fmla="*/ 1836231 h 2237474"/>
              <a:gd name="connsiteX121" fmla="*/ 4238372 w 12192000"/>
              <a:gd name="connsiteY121" fmla="*/ 1851480 h 2237474"/>
              <a:gd name="connsiteX122" fmla="*/ 4232517 w 12192000"/>
              <a:gd name="connsiteY122" fmla="*/ 1852567 h 2237474"/>
              <a:gd name="connsiteX123" fmla="*/ 4191732 w 12192000"/>
              <a:gd name="connsiteY123" fmla="*/ 1857328 h 2237474"/>
              <a:gd name="connsiteX124" fmla="*/ 4065532 w 12192000"/>
              <a:gd name="connsiteY124" fmla="*/ 1855477 h 2237474"/>
              <a:gd name="connsiteX125" fmla="*/ 4028460 w 12192000"/>
              <a:gd name="connsiteY125" fmla="*/ 1855137 h 2237474"/>
              <a:gd name="connsiteX126" fmla="*/ 4002267 w 12192000"/>
              <a:gd name="connsiteY126" fmla="*/ 1852352 h 2237474"/>
              <a:gd name="connsiteX127" fmla="*/ 3931396 w 12192000"/>
              <a:gd name="connsiteY127" fmla="*/ 1858915 h 2237474"/>
              <a:gd name="connsiteX128" fmla="*/ 3812162 w 12192000"/>
              <a:gd name="connsiteY128" fmla="*/ 1875501 h 2237474"/>
              <a:gd name="connsiteX129" fmla="*/ 3729530 w 12192000"/>
              <a:gd name="connsiteY129" fmla="*/ 1864513 h 2237474"/>
              <a:gd name="connsiteX130" fmla="*/ 3680177 w 12192000"/>
              <a:gd name="connsiteY130" fmla="*/ 1881552 h 2237474"/>
              <a:gd name="connsiteX131" fmla="*/ 3567259 w 12192000"/>
              <a:gd name="connsiteY131" fmla="*/ 1893482 h 2237474"/>
              <a:gd name="connsiteX132" fmla="*/ 3405770 w 12192000"/>
              <a:gd name="connsiteY132" fmla="*/ 1904591 h 2237474"/>
              <a:gd name="connsiteX133" fmla="*/ 3280097 w 12192000"/>
              <a:gd name="connsiteY133" fmla="*/ 1919610 h 2237474"/>
              <a:gd name="connsiteX134" fmla="*/ 3123424 w 12192000"/>
              <a:gd name="connsiteY134" fmla="*/ 1952930 h 2237474"/>
              <a:gd name="connsiteX135" fmla="*/ 3009910 w 12192000"/>
              <a:gd name="connsiteY135" fmla="*/ 1957866 h 2237474"/>
              <a:gd name="connsiteX136" fmla="*/ 2995934 w 12192000"/>
              <a:gd name="connsiteY136" fmla="*/ 1967085 h 2237474"/>
              <a:gd name="connsiteX137" fmla="*/ 2980071 w 12192000"/>
              <a:gd name="connsiteY137" fmla="*/ 1972988 h 2237474"/>
              <a:gd name="connsiteX138" fmla="*/ 2978094 w 12192000"/>
              <a:gd name="connsiteY138" fmla="*/ 1972369 h 2237474"/>
              <a:gd name="connsiteX139" fmla="*/ 2942858 w 12192000"/>
              <a:gd name="connsiteY139" fmla="*/ 1981367 h 2237474"/>
              <a:gd name="connsiteX140" fmla="*/ 2875436 w 12192000"/>
              <a:gd name="connsiteY140" fmla="*/ 1996977 h 2237474"/>
              <a:gd name="connsiteX141" fmla="*/ 2874892 w 12192000"/>
              <a:gd name="connsiteY141" fmla="*/ 1996085 h 2237474"/>
              <a:gd name="connsiteX142" fmla="*/ 2864145 w 12192000"/>
              <a:gd name="connsiteY142" fmla="*/ 1994061 h 2237474"/>
              <a:gd name="connsiteX143" fmla="*/ 2843662 w 12192000"/>
              <a:gd name="connsiteY143" fmla="*/ 1992498 h 2237474"/>
              <a:gd name="connsiteX144" fmla="*/ 2796128 w 12192000"/>
              <a:gd name="connsiteY144" fmla="*/ 1976403 h 2237474"/>
              <a:gd name="connsiteX145" fmla="*/ 2756784 w 12192000"/>
              <a:gd name="connsiteY145" fmla="*/ 1985116 h 2237474"/>
              <a:gd name="connsiteX146" fmla="*/ 2748833 w 12192000"/>
              <a:gd name="connsiteY146" fmla="*/ 1986323 h 2237474"/>
              <a:gd name="connsiteX147" fmla="*/ 2748661 w 12192000"/>
              <a:gd name="connsiteY147" fmla="*/ 1986122 h 2237474"/>
              <a:gd name="connsiteX148" fmla="*/ 2740251 w 12192000"/>
              <a:gd name="connsiteY148" fmla="*/ 1986946 h 2237474"/>
              <a:gd name="connsiteX149" fmla="*/ 2718916 w 12192000"/>
              <a:gd name="connsiteY149" fmla="*/ 1990867 h 2237474"/>
              <a:gd name="connsiteX150" fmla="*/ 2713522 w 12192000"/>
              <a:gd name="connsiteY150" fmla="*/ 1990173 h 2237474"/>
              <a:gd name="connsiteX151" fmla="*/ 2680597 w 12192000"/>
              <a:gd name="connsiteY151" fmla="*/ 1984996 h 2237474"/>
              <a:gd name="connsiteX152" fmla="*/ 2578178 w 12192000"/>
              <a:gd name="connsiteY152" fmla="*/ 1990531 h 2237474"/>
              <a:gd name="connsiteX153" fmla="*/ 2476147 w 12192000"/>
              <a:gd name="connsiteY153" fmla="*/ 1998305 h 2237474"/>
              <a:gd name="connsiteX154" fmla="*/ 2373568 w 12192000"/>
              <a:gd name="connsiteY154" fmla="*/ 2003219 h 2237474"/>
              <a:gd name="connsiteX155" fmla="*/ 2321399 w 12192000"/>
              <a:gd name="connsiteY155" fmla="*/ 1989467 h 2237474"/>
              <a:gd name="connsiteX156" fmla="*/ 2315525 w 12192000"/>
              <a:gd name="connsiteY156" fmla="*/ 1989708 h 2237474"/>
              <a:gd name="connsiteX157" fmla="*/ 2300792 w 12192000"/>
              <a:gd name="connsiteY157" fmla="*/ 1994290 h 2237474"/>
              <a:gd name="connsiteX158" fmla="*/ 2295469 w 12192000"/>
              <a:gd name="connsiteY158" fmla="*/ 1996659 h 2237474"/>
              <a:gd name="connsiteX159" fmla="*/ 2287219 w 12192000"/>
              <a:gd name="connsiteY159" fmla="*/ 1998750 h 2237474"/>
              <a:gd name="connsiteX160" fmla="*/ 2286948 w 12192000"/>
              <a:gd name="connsiteY160" fmla="*/ 1998596 h 2237474"/>
              <a:gd name="connsiteX161" fmla="*/ 2243069 w 12192000"/>
              <a:gd name="connsiteY161" fmla="*/ 2015111 h 2237474"/>
              <a:gd name="connsiteX162" fmla="*/ 2186609 w 12192000"/>
              <a:gd name="connsiteY162" fmla="*/ 2008263 h 2237474"/>
              <a:gd name="connsiteX163" fmla="*/ 2164831 w 12192000"/>
              <a:gd name="connsiteY163" fmla="*/ 2010143 h 2237474"/>
              <a:gd name="connsiteX164" fmla="*/ 2152836 w 12192000"/>
              <a:gd name="connsiteY164" fmla="*/ 2010048 h 2237474"/>
              <a:gd name="connsiteX165" fmla="*/ 2117102 w 12192000"/>
              <a:gd name="connsiteY165" fmla="*/ 2023004 h 2237474"/>
              <a:gd name="connsiteX166" fmla="*/ 2111935 w 12192000"/>
              <a:gd name="connsiteY166" fmla="*/ 2023163 h 2237474"/>
              <a:gd name="connsiteX167" fmla="*/ 2089991 w 12192000"/>
              <a:gd name="connsiteY167" fmla="*/ 2034193 h 2237474"/>
              <a:gd name="connsiteX168" fmla="*/ 2058061 w 12192000"/>
              <a:gd name="connsiteY168" fmla="*/ 2047942 h 2237474"/>
              <a:gd name="connsiteX169" fmla="*/ 2055737 w 12192000"/>
              <a:gd name="connsiteY169" fmla="*/ 2047704 h 2237474"/>
              <a:gd name="connsiteX170" fmla="*/ 2042244 w 12192000"/>
              <a:gd name="connsiteY170" fmla="*/ 2055560 h 2237474"/>
              <a:gd name="connsiteX171" fmla="*/ 1976224 w 12192000"/>
              <a:gd name="connsiteY171" fmla="*/ 2074257 h 2237474"/>
              <a:gd name="connsiteX172" fmla="*/ 1877728 w 12192000"/>
              <a:gd name="connsiteY172" fmla="*/ 2101004 h 2237474"/>
              <a:gd name="connsiteX173" fmla="*/ 1759056 w 12192000"/>
              <a:gd name="connsiteY173" fmla="*/ 2125608 h 2237474"/>
              <a:gd name="connsiteX174" fmla="*/ 1637948 w 12192000"/>
              <a:gd name="connsiteY174" fmla="*/ 2172597 h 2237474"/>
              <a:gd name="connsiteX175" fmla="*/ 1434549 w 12192000"/>
              <a:gd name="connsiteY175" fmla="*/ 2234522 h 2237474"/>
              <a:gd name="connsiteX176" fmla="*/ 1398481 w 12192000"/>
              <a:gd name="connsiteY176" fmla="*/ 2237074 h 2237474"/>
              <a:gd name="connsiteX177" fmla="*/ 1398407 w 12192000"/>
              <a:gd name="connsiteY177" fmla="*/ 2237095 h 2237474"/>
              <a:gd name="connsiteX178" fmla="*/ 1370962 w 12192000"/>
              <a:gd name="connsiteY178" fmla="*/ 2237474 h 2237474"/>
              <a:gd name="connsiteX179" fmla="*/ 1356367 w 12192000"/>
              <a:gd name="connsiteY179" fmla="*/ 2235089 h 2237474"/>
              <a:gd name="connsiteX180" fmla="*/ 1324828 w 12192000"/>
              <a:gd name="connsiteY180" fmla="*/ 2231968 h 2237474"/>
              <a:gd name="connsiteX181" fmla="*/ 1297744 w 12192000"/>
              <a:gd name="connsiteY181" fmla="*/ 2235849 h 2237474"/>
              <a:gd name="connsiteX182" fmla="*/ 1286236 w 12192000"/>
              <a:gd name="connsiteY182" fmla="*/ 2233135 h 2237474"/>
              <a:gd name="connsiteX183" fmla="*/ 1283504 w 12192000"/>
              <a:gd name="connsiteY183" fmla="*/ 2233797 h 2237474"/>
              <a:gd name="connsiteX184" fmla="*/ 1279765 w 12192000"/>
              <a:gd name="connsiteY184" fmla="*/ 2229639 h 2237474"/>
              <a:gd name="connsiteX185" fmla="*/ 1195347 w 12192000"/>
              <a:gd name="connsiteY185" fmla="*/ 2212354 h 2237474"/>
              <a:gd name="connsiteX186" fmla="*/ 970251 w 12192000"/>
              <a:gd name="connsiteY186" fmla="*/ 2221029 h 2237474"/>
              <a:gd name="connsiteX187" fmla="*/ 812914 w 12192000"/>
              <a:gd name="connsiteY187" fmla="*/ 2202752 h 2237474"/>
              <a:gd name="connsiteX188" fmla="*/ 800195 w 12192000"/>
              <a:gd name="connsiteY188" fmla="*/ 2209407 h 2237474"/>
              <a:gd name="connsiteX189" fmla="*/ 784978 w 12192000"/>
              <a:gd name="connsiteY189" fmla="*/ 2212360 h 2237474"/>
              <a:gd name="connsiteX190" fmla="*/ 681987 w 12192000"/>
              <a:gd name="connsiteY190" fmla="*/ 2216757 h 2237474"/>
              <a:gd name="connsiteX191" fmla="*/ 669923 w 12192000"/>
              <a:gd name="connsiteY191" fmla="*/ 2211682 h 2237474"/>
              <a:gd name="connsiteX192" fmla="*/ 648680 w 12192000"/>
              <a:gd name="connsiteY192" fmla="*/ 2206229 h 2237474"/>
              <a:gd name="connsiteX193" fmla="*/ 597225 w 12192000"/>
              <a:gd name="connsiteY193" fmla="*/ 2180999 h 2237474"/>
              <a:gd name="connsiteX194" fmla="*/ 558449 w 12192000"/>
              <a:gd name="connsiteY194" fmla="*/ 2182346 h 2237474"/>
              <a:gd name="connsiteX195" fmla="*/ 550517 w 12192000"/>
              <a:gd name="connsiteY195" fmla="*/ 2182060 h 2237474"/>
              <a:gd name="connsiteX196" fmla="*/ 550309 w 12192000"/>
              <a:gd name="connsiteY196" fmla="*/ 2181825 h 2237474"/>
              <a:gd name="connsiteX197" fmla="*/ 541836 w 12192000"/>
              <a:gd name="connsiteY197" fmla="*/ 2181063 h 2237474"/>
              <a:gd name="connsiteX198" fmla="*/ 536057 w 12192000"/>
              <a:gd name="connsiteY198" fmla="*/ 2181537 h 2237474"/>
              <a:gd name="connsiteX199" fmla="*/ 520671 w 12192000"/>
              <a:gd name="connsiteY199" fmla="*/ 2180980 h 2237474"/>
              <a:gd name="connsiteX200" fmla="*/ 515024 w 12192000"/>
              <a:gd name="connsiteY200" fmla="*/ 2179258 h 2237474"/>
              <a:gd name="connsiteX201" fmla="*/ 512278 w 12192000"/>
              <a:gd name="connsiteY201" fmla="*/ 2176369 h 2237474"/>
              <a:gd name="connsiteX202" fmla="*/ 480419 w 12192000"/>
              <a:gd name="connsiteY202" fmla="*/ 2167807 h 2237474"/>
              <a:gd name="connsiteX203" fmla="*/ 413835 w 12192000"/>
              <a:gd name="connsiteY203" fmla="*/ 2156783 h 2237474"/>
              <a:gd name="connsiteX204" fmla="*/ 376513 w 12192000"/>
              <a:gd name="connsiteY204" fmla="*/ 2154014 h 2237474"/>
              <a:gd name="connsiteX205" fmla="*/ 273386 w 12192000"/>
              <a:gd name="connsiteY205" fmla="*/ 2142551 h 2237474"/>
              <a:gd name="connsiteX206" fmla="*/ 169207 w 12192000"/>
              <a:gd name="connsiteY206" fmla="*/ 2128100 h 2237474"/>
              <a:gd name="connsiteX207" fmla="*/ 93149 w 12192000"/>
              <a:gd name="connsiteY207" fmla="*/ 2105324 h 2237474"/>
              <a:gd name="connsiteX208" fmla="*/ 88109 w 12192000"/>
              <a:gd name="connsiteY208" fmla="*/ 2106704 h 2237474"/>
              <a:gd name="connsiteX209" fmla="*/ 80022 w 12192000"/>
              <a:gd name="connsiteY209" fmla="*/ 2107254 h 2237474"/>
              <a:gd name="connsiteX210" fmla="*/ 79717 w 12192000"/>
              <a:gd name="connsiteY210" fmla="*/ 2107046 h 2237474"/>
              <a:gd name="connsiteX211" fmla="*/ 72352 w 12192000"/>
              <a:gd name="connsiteY211" fmla="*/ 2107991 h 2237474"/>
              <a:gd name="connsiteX212" fmla="*/ 37645 w 12192000"/>
              <a:gd name="connsiteY212" fmla="*/ 2115401 h 2237474"/>
              <a:gd name="connsiteX213" fmla="*/ 4572 w 12192000"/>
              <a:gd name="connsiteY213" fmla="*/ 2111091 h 2237474"/>
              <a:gd name="connsiteX214" fmla="*/ 0 w 12192000"/>
              <a:gd name="connsiteY214" fmla="*/ 2110468 h 2237474"/>
              <a:gd name="connsiteX215" fmla="*/ 0 w 12192000"/>
              <a:gd name="connsiteY215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154948 w 12192000"/>
              <a:gd name="connsiteY4" fmla="*/ 762731 h 2237474"/>
              <a:gd name="connsiteX5" fmla="*/ 12047364 w 12192000"/>
              <a:gd name="connsiteY5" fmla="*/ 749662 h 2237474"/>
              <a:gd name="connsiteX6" fmla="*/ 11890686 w 12192000"/>
              <a:gd name="connsiteY6" fmla="*/ 732766 h 2237474"/>
              <a:gd name="connsiteX7" fmla="*/ 11782413 w 12192000"/>
              <a:gd name="connsiteY7" fmla="*/ 769868 h 2237474"/>
              <a:gd name="connsiteX8" fmla="*/ 11649954 w 12192000"/>
              <a:gd name="connsiteY8" fmla="*/ 749628 h 2237474"/>
              <a:gd name="connsiteX9" fmla="*/ 11560424 w 12192000"/>
              <a:gd name="connsiteY9" fmla="*/ 748017 h 2237474"/>
              <a:gd name="connsiteX10" fmla="*/ 11358455 w 12192000"/>
              <a:gd name="connsiteY10" fmla="*/ 747593 h 2237474"/>
              <a:gd name="connsiteX11" fmla="*/ 11165209 w 12192000"/>
              <a:gd name="connsiteY11" fmla="*/ 748852 h 2237474"/>
              <a:gd name="connsiteX12" fmla="*/ 11058755 w 12192000"/>
              <a:gd name="connsiteY12" fmla="*/ 749617 h 2237474"/>
              <a:gd name="connsiteX13" fmla="*/ 10884013 w 12192000"/>
              <a:gd name="connsiteY13" fmla="*/ 760728 h 2237474"/>
              <a:gd name="connsiteX14" fmla="*/ 10834688 w 12192000"/>
              <a:gd name="connsiteY14" fmla="*/ 757726 h 2237474"/>
              <a:gd name="connsiteX15" fmla="*/ 10805004 w 12192000"/>
              <a:gd name="connsiteY15" fmla="*/ 757573 h 2237474"/>
              <a:gd name="connsiteX16" fmla="*/ 10739478 w 12192000"/>
              <a:gd name="connsiteY16" fmla="*/ 776841 h 2237474"/>
              <a:gd name="connsiteX17" fmla="*/ 10458762 w 12192000"/>
              <a:gd name="connsiteY17" fmla="*/ 755400 h 2237474"/>
              <a:gd name="connsiteX18" fmla="*/ 10211200 w 12192000"/>
              <a:gd name="connsiteY18" fmla="*/ 767513 h 2237474"/>
              <a:gd name="connsiteX19" fmla="*/ 10167995 w 12192000"/>
              <a:gd name="connsiteY19" fmla="*/ 760843 h 2237474"/>
              <a:gd name="connsiteX20" fmla="*/ 9997044 w 12192000"/>
              <a:gd name="connsiteY20" fmla="*/ 780129 h 2237474"/>
              <a:gd name="connsiteX21" fmla="*/ 9943887 w 12192000"/>
              <a:gd name="connsiteY21" fmla="*/ 804141 h 2237474"/>
              <a:gd name="connsiteX22" fmla="*/ 9918248 w 12192000"/>
              <a:gd name="connsiteY22" fmla="*/ 816628 h 2237474"/>
              <a:gd name="connsiteX23" fmla="*/ 9798048 w 12192000"/>
              <a:gd name="connsiteY23" fmla="*/ 863207 h 2237474"/>
              <a:gd name="connsiteX24" fmla="*/ 9761459 w 12192000"/>
              <a:gd name="connsiteY24" fmla="*/ 862394 h 2237474"/>
              <a:gd name="connsiteX25" fmla="*/ 9705768 w 12192000"/>
              <a:gd name="connsiteY25" fmla="*/ 894610 h 2237474"/>
              <a:gd name="connsiteX26" fmla="*/ 9683005 w 12192000"/>
              <a:gd name="connsiteY26" fmla="*/ 894128 h 2237474"/>
              <a:gd name="connsiteX27" fmla="*/ 9594438 w 12192000"/>
              <a:gd name="connsiteY27" fmla="*/ 919051 h 2237474"/>
              <a:gd name="connsiteX28" fmla="*/ 9577033 w 12192000"/>
              <a:gd name="connsiteY28" fmla="*/ 922857 h 2237474"/>
              <a:gd name="connsiteX29" fmla="*/ 9544189 w 12192000"/>
              <a:gd name="connsiteY29" fmla="*/ 938966 h 2237474"/>
              <a:gd name="connsiteX30" fmla="*/ 9500499 w 12192000"/>
              <a:gd name="connsiteY30" fmla="*/ 954680 h 2237474"/>
              <a:gd name="connsiteX31" fmla="*/ 9428195 w 12192000"/>
              <a:gd name="connsiteY31" fmla="*/ 986225 h 2237474"/>
              <a:gd name="connsiteX32" fmla="*/ 9410017 w 12192000"/>
              <a:gd name="connsiteY32" fmla="*/ 993931 h 2237474"/>
              <a:gd name="connsiteX33" fmla="*/ 9392919 w 12192000"/>
              <a:gd name="connsiteY33" fmla="*/ 994656 h 2237474"/>
              <a:gd name="connsiteX34" fmla="*/ 9278619 w 12192000"/>
              <a:gd name="connsiteY34" fmla="*/ 1011878 h 2237474"/>
              <a:gd name="connsiteX35" fmla="*/ 9268019 w 12192000"/>
              <a:gd name="connsiteY35" fmla="*/ 1007442 h 2237474"/>
              <a:gd name="connsiteX36" fmla="*/ 9234662 w 12192000"/>
              <a:gd name="connsiteY36" fmla="*/ 1023056 h 2237474"/>
              <a:gd name="connsiteX37" fmla="*/ 9181033 w 12192000"/>
              <a:gd name="connsiteY37" fmla="*/ 1037921 h 2237474"/>
              <a:gd name="connsiteX38" fmla="*/ 9155969 w 12192000"/>
              <a:gd name="connsiteY38" fmla="*/ 1046804 h 2237474"/>
              <a:gd name="connsiteX39" fmla="*/ 9133985 w 12192000"/>
              <a:gd name="connsiteY39" fmla="*/ 1046450 h 2237474"/>
              <a:gd name="connsiteX40" fmla="*/ 9012987 w 12192000"/>
              <a:gd name="connsiteY40" fmla="*/ 1061986 h 2237474"/>
              <a:gd name="connsiteX41" fmla="*/ 8968445 w 12192000"/>
              <a:gd name="connsiteY41" fmla="*/ 1052169 h 2237474"/>
              <a:gd name="connsiteX42" fmla="*/ 8958984 w 12192000"/>
              <a:gd name="connsiteY42" fmla="*/ 1057212 h 2237474"/>
              <a:gd name="connsiteX43" fmla="*/ 8886001 w 12192000"/>
              <a:gd name="connsiteY43" fmla="*/ 1067468 h 2237474"/>
              <a:gd name="connsiteX44" fmla="*/ 8838610 w 12192000"/>
              <a:gd name="connsiteY44" fmla="*/ 1075091 h 2237474"/>
              <a:gd name="connsiteX45" fmla="*/ 8750383 w 12192000"/>
              <a:gd name="connsiteY45" fmla="*/ 1097387 h 2237474"/>
              <a:gd name="connsiteX46" fmla="*/ 8697365 w 12192000"/>
              <a:gd name="connsiteY46" fmla="*/ 1105869 h 2237474"/>
              <a:gd name="connsiteX47" fmla="*/ 8665605 w 12192000"/>
              <a:gd name="connsiteY47" fmla="*/ 1110791 h 2237474"/>
              <a:gd name="connsiteX48" fmla="*/ 8584946 w 12192000"/>
              <a:gd name="connsiteY48" fmla="*/ 1135226 h 2237474"/>
              <a:gd name="connsiteX49" fmla="*/ 8460755 w 12192000"/>
              <a:gd name="connsiteY49" fmla="*/ 1203427 h 2237474"/>
              <a:gd name="connsiteX50" fmla="*/ 8419755 w 12192000"/>
              <a:gd name="connsiteY50" fmla="*/ 1216260 h 2237474"/>
              <a:gd name="connsiteX51" fmla="*/ 8411626 w 12192000"/>
              <a:gd name="connsiteY51" fmla="*/ 1214397 h 2237474"/>
              <a:gd name="connsiteX52" fmla="*/ 8363469 w 12192000"/>
              <a:gd name="connsiteY52" fmla="*/ 1246658 h 2237474"/>
              <a:gd name="connsiteX53" fmla="*/ 8275497 w 12192000"/>
              <a:gd name="connsiteY53" fmla="*/ 1264396 h 2237474"/>
              <a:gd name="connsiteX54" fmla="*/ 8206287 w 12192000"/>
              <a:gd name="connsiteY54" fmla="*/ 1273060 h 2237474"/>
              <a:gd name="connsiteX55" fmla="*/ 8168705 w 12192000"/>
              <a:gd name="connsiteY55" fmla="*/ 1279956 h 2237474"/>
              <a:gd name="connsiteX56" fmla="*/ 8139997 w 12192000"/>
              <a:gd name="connsiteY56" fmla="*/ 1282713 h 2237474"/>
              <a:gd name="connsiteX57" fmla="*/ 8074238 w 12192000"/>
              <a:gd name="connsiteY57" fmla="*/ 1301895 h 2237474"/>
              <a:gd name="connsiteX58" fmla="*/ 7968292 w 12192000"/>
              <a:gd name="connsiteY58" fmla="*/ 1338779 h 2237474"/>
              <a:gd name="connsiteX59" fmla="*/ 7945122 w 12192000"/>
              <a:gd name="connsiteY59" fmla="*/ 1345477 h 2237474"/>
              <a:gd name="connsiteX60" fmla="*/ 7902328 w 12192000"/>
              <a:gd name="connsiteY60" fmla="*/ 1345865 h 2237474"/>
              <a:gd name="connsiteX61" fmla="*/ 7875879 w 12192000"/>
              <a:gd name="connsiteY61" fmla="*/ 1345646 h 2237474"/>
              <a:gd name="connsiteX62" fmla="*/ 7840612 w 12192000"/>
              <a:gd name="connsiteY62" fmla="*/ 1369373 h 2237474"/>
              <a:gd name="connsiteX63" fmla="*/ 7786819 w 12192000"/>
              <a:gd name="connsiteY63" fmla="*/ 1378970 h 2237474"/>
              <a:gd name="connsiteX64" fmla="*/ 7548172 w 12192000"/>
              <a:gd name="connsiteY64" fmla="*/ 1417460 h 2237474"/>
              <a:gd name="connsiteX65" fmla="*/ 7483437 w 12192000"/>
              <a:gd name="connsiteY65" fmla="*/ 1478152 h 2237474"/>
              <a:gd name="connsiteX66" fmla="*/ 7377870 w 12192000"/>
              <a:gd name="connsiteY66" fmla="*/ 1523319 h 2237474"/>
              <a:gd name="connsiteX67" fmla="*/ 7230737 w 12192000"/>
              <a:gd name="connsiteY67" fmla="*/ 1562633 h 2237474"/>
              <a:gd name="connsiteX68" fmla="*/ 7224458 w 12192000"/>
              <a:gd name="connsiteY68" fmla="*/ 1573008 h 2237474"/>
              <a:gd name="connsiteX69" fmla="*/ 7213486 w 12192000"/>
              <a:gd name="connsiteY69" fmla="*/ 1580987 h 2237474"/>
              <a:gd name="connsiteX70" fmla="*/ 7183121 w 12192000"/>
              <a:gd name="connsiteY70" fmla="*/ 1595162 h 2237474"/>
              <a:gd name="connsiteX71" fmla="*/ 7164601 w 12192000"/>
              <a:gd name="connsiteY71" fmla="*/ 1606490 h 2237474"/>
              <a:gd name="connsiteX72" fmla="*/ 7114651 w 12192000"/>
              <a:gd name="connsiteY72" fmla="*/ 1620959 h 2237474"/>
              <a:gd name="connsiteX73" fmla="*/ 7092727 w 12192000"/>
              <a:gd name="connsiteY73" fmla="*/ 1623628 h 2237474"/>
              <a:gd name="connsiteX74" fmla="*/ 7031309 w 12192000"/>
              <a:gd name="connsiteY74" fmla="*/ 1619451 h 2237474"/>
              <a:gd name="connsiteX75" fmla="*/ 6999084 w 12192000"/>
              <a:gd name="connsiteY75" fmla="*/ 1634317 h 2237474"/>
              <a:gd name="connsiteX76" fmla="*/ 6992107 w 12192000"/>
              <a:gd name="connsiteY76" fmla="*/ 1636860 h 2237474"/>
              <a:gd name="connsiteX77" fmla="*/ 6991765 w 12192000"/>
              <a:gd name="connsiteY77" fmla="*/ 1636725 h 2237474"/>
              <a:gd name="connsiteX78" fmla="*/ 6900177 w 12192000"/>
              <a:gd name="connsiteY78" fmla="*/ 1636016 h 2237474"/>
              <a:gd name="connsiteX79" fmla="*/ 6795372 w 12192000"/>
              <a:gd name="connsiteY79" fmla="*/ 1644845 h 2237474"/>
              <a:gd name="connsiteX80" fmla="*/ 6692251 w 12192000"/>
              <a:gd name="connsiteY80" fmla="*/ 1656357 h 2237474"/>
              <a:gd name="connsiteX81" fmla="*/ 6655235 w 12192000"/>
              <a:gd name="connsiteY81" fmla="*/ 1661869 h 2237474"/>
              <a:gd name="connsiteX82" fmla="*/ 6587857 w 12192000"/>
              <a:gd name="connsiteY82" fmla="*/ 1665769 h 2237474"/>
              <a:gd name="connsiteX83" fmla="*/ 6554894 w 12192000"/>
              <a:gd name="connsiteY83" fmla="*/ 1664428 h 2237474"/>
              <a:gd name="connsiteX84" fmla="*/ 6516595 w 12192000"/>
              <a:gd name="connsiteY84" fmla="*/ 1667475 h 2237474"/>
              <a:gd name="connsiteX85" fmla="*/ 6508541 w 12192000"/>
              <a:gd name="connsiteY85" fmla="*/ 1668757 h 2237474"/>
              <a:gd name="connsiteX86" fmla="*/ 6471012 w 12192000"/>
              <a:gd name="connsiteY86" fmla="*/ 1678604 h 2237474"/>
              <a:gd name="connsiteX87" fmla="*/ 6415265 w 12192000"/>
              <a:gd name="connsiteY87" fmla="*/ 1665317 h 2237474"/>
              <a:gd name="connsiteX88" fmla="*/ 6364035 w 12192000"/>
              <a:gd name="connsiteY88" fmla="*/ 1667683 h 2237474"/>
              <a:gd name="connsiteX89" fmla="*/ 6280959 w 12192000"/>
              <a:gd name="connsiteY89" fmla="*/ 1689329 h 2237474"/>
              <a:gd name="connsiteX90" fmla="*/ 6243319 w 12192000"/>
              <a:gd name="connsiteY90" fmla="*/ 1695560 h 2237474"/>
              <a:gd name="connsiteX91" fmla="*/ 6098321 w 12192000"/>
              <a:gd name="connsiteY91" fmla="*/ 1721646 h 2237474"/>
              <a:gd name="connsiteX92" fmla="*/ 5880652 w 12192000"/>
              <a:gd name="connsiteY92" fmla="*/ 1779643 h 2237474"/>
              <a:gd name="connsiteX93" fmla="*/ 5785959 w 12192000"/>
              <a:gd name="connsiteY93" fmla="*/ 1775307 h 2237474"/>
              <a:gd name="connsiteX94" fmla="*/ 5643534 w 12192000"/>
              <a:gd name="connsiteY94" fmla="*/ 1802919 h 2237474"/>
              <a:gd name="connsiteX95" fmla="*/ 5518799 w 12192000"/>
              <a:gd name="connsiteY95" fmla="*/ 1818312 h 2237474"/>
              <a:gd name="connsiteX96" fmla="*/ 5505014 w 12192000"/>
              <a:gd name="connsiteY96" fmla="*/ 1819259 h 2237474"/>
              <a:gd name="connsiteX97" fmla="*/ 5453307 w 12192000"/>
              <a:gd name="connsiteY97" fmla="*/ 1815450 h 2237474"/>
              <a:gd name="connsiteX98" fmla="*/ 5364192 w 12192000"/>
              <a:gd name="connsiteY98" fmla="*/ 1826074 h 2237474"/>
              <a:gd name="connsiteX99" fmla="*/ 5350380 w 12192000"/>
              <a:gd name="connsiteY99" fmla="*/ 1830891 h 2237474"/>
              <a:gd name="connsiteX100" fmla="*/ 5259633 w 12192000"/>
              <a:gd name="connsiteY100" fmla="*/ 1837160 h 2237474"/>
              <a:gd name="connsiteX101" fmla="*/ 5197513 w 12192000"/>
              <a:gd name="connsiteY101" fmla="*/ 1844718 h 2237474"/>
              <a:gd name="connsiteX102" fmla="*/ 5168852 w 12192000"/>
              <a:gd name="connsiteY102" fmla="*/ 1844846 h 2237474"/>
              <a:gd name="connsiteX103" fmla="*/ 5114927 w 12192000"/>
              <a:gd name="connsiteY103" fmla="*/ 1847827 h 2237474"/>
              <a:gd name="connsiteX104" fmla="*/ 5108970 w 12192000"/>
              <a:gd name="connsiteY104" fmla="*/ 1847935 h 2237474"/>
              <a:gd name="connsiteX105" fmla="*/ 5067961 w 12192000"/>
              <a:gd name="connsiteY105" fmla="*/ 1845917 h 2237474"/>
              <a:gd name="connsiteX106" fmla="*/ 5007075 w 12192000"/>
              <a:gd name="connsiteY106" fmla="*/ 1838626 h 2237474"/>
              <a:gd name="connsiteX107" fmla="*/ 4944087 w 12192000"/>
              <a:gd name="connsiteY107" fmla="*/ 1823332 h 2237474"/>
              <a:gd name="connsiteX108" fmla="*/ 4907662 w 12192000"/>
              <a:gd name="connsiteY108" fmla="*/ 1816900 h 2237474"/>
              <a:gd name="connsiteX109" fmla="*/ 4882386 w 12192000"/>
              <a:gd name="connsiteY109" fmla="*/ 1809844 h 2237474"/>
              <a:gd name="connsiteX110" fmla="*/ 4811440 w 12192000"/>
              <a:gd name="connsiteY110" fmla="*/ 1804655 h 2237474"/>
              <a:gd name="connsiteX111" fmla="*/ 4691075 w 12192000"/>
              <a:gd name="connsiteY111" fmla="*/ 1801389 h 2237474"/>
              <a:gd name="connsiteX112" fmla="*/ 4611738 w 12192000"/>
              <a:gd name="connsiteY112" fmla="*/ 1776964 h 2237474"/>
              <a:gd name="connsiteX113" fmla="*/ 4560070 w 12192000"/>
              <a:gd name="connsiteY113" fmla="*/ 1785640 h 2237474"/>
              <a:gd name="connsiteX114" fmla="*/ 4536503 w 12192000"/>
              <a:gd name="connsiteY114" fmla="*/ 1785334 h 2237474"/>
              <a:gd name="connsiteX115" fmla="*/ 4513724 w 12192000"/>
              <a:gd name="connsiteY115" fmla="*/ 1791996 h 2237474"/>
              <a:gd name="connsiteX116" fmla="*/ 4459810 w 12192000"/>
              <a:gd name="connsiteY116" fmla="*/ 1797886 h 2237474"/>
              <a:gd name="connsiteX117" fmla="*/ 4379064 w 12192000"/>
              <a:gd name="connsiteY117" fmla="*/ 1817177 h 2237474"/>
              <a:gd name="connsiteX118" fmla="*/ 4319209 w 12192000"/>
              <a:gd name="connsiteY118" fmla="*/ 1834833 h 2237474"/>
              <a:gd name="connsiteX119" fmla="*/ 4290981 w 12192000"/>
              <a:gd name="connsiteY119" fmla="*/ 1839677 h 2237474"/>
              <a:gd name="connsiteX120" fmla="*/ 4285792 w 12192000"/>
              <a:gd name="connsiteY120" fmla="*/ 1836231 h 2237474"/>
              <a:gd name="connsiteX121" fmla="*/ 4238372 w 12192000"/>
              <a:gd name="connsiteY121" fmla="*/ 1851480 h 2237474"/>
              <a:gd name="connsiteX122" fmla="*/ 4232517 w 12192000"/>
              <a:gd name="connsiteY122" fmla="*/ 1852567 h 2237474"/>
              <a:gd name="connsiteX123" fmla="*/ 4191732 w 12192000"/>
              <a:gd name="connsiteY123" fmla="*/ 1857328 h 2237474"/>
              <a:gd name="connsiteX124" fmla="*/ 4065532 w 12192000"/>
              <a:gd name="connsiteY124" fmla="*/ 1855477 h 2237474"/>
              <a:gd name="connsiteX125" fmla="*/ 4028460 w 12192000"/>
              <a:gd name="connsiteY125" fmla="*/ 1855137 h 2237474"/>
              <a:gd name="connsiteX126" fmla="*/ 4002267 w 12192000"/>
              <a:gd name="connsiteY126" fmla="*/ 1852352 h 2237474"/>
              <a:gd name="connsiteX127" fmla="*/ 3931396 w 12192000"/>
              <a:gd name="connsiteY127" fmla="*/ 1858915 h 2237474"/>
              <a:gd name="connsiteX128" fmla="*/ 3812162 w 12192000"/>
              <a:gd name="connsiteY128" fmla="*/ 1875501 h 2237474"/>
              <a:gd name="connsiteX129" fmla="*/ 3729530 w 12192000"/>
              <a:gd name="connsiteY129" fmla="*/ 1864513 h 2237474"/>
              <a:gd name="connsiteX130" fmla="*/ 3680177 w 12192000"/>
              <a:gd name="connsiteY130" fmla="*/ 1881552 h 2237474"/>
              <a:gd name="connsiteX131" fmla="*/ 3567259 w 12192000"/>
              <a:gd name="connsiteY131" fmla="*/ 1893482 h 2237474"/>
              <a:gd name="connsiteX132" fmla="*/ 3405770 w 12192000"/>
              <a:gd name="connsiteY132" fmla="*/ 1904591 h 2237474"/>
              <a:gd name="connsiteX133" fmla="*/ 3280097 w 12192000"/>
              <a:gd name="connsiteY133" fmla="*/ 1919610 h 2237474"/>
              <a:gd name="connsiteX134" fmla="*/ 3123424 w 12192000"/>
              <a:gd name="connsiteY134" fmla="*/ 1952930 h 2237474"/>
              <a:gd name="connsiteX135" fmla="*/ 3009910 w 12192000"/>
              <a:gd name="connsiteY135" fmla="*/ 1957866 h 2237474"/>
              <a:gd name="connsiteX136" fmla="*/ 2995934 w 12192000"/>
              <a:gd name="connsiteY136" fmla="*/ 1967085 h 2237474"/>
              <a:gd name="connsiteX137" fmla="*/ 2980071 w 12192000"/>
              <a:gd name="connsiteY137" fmla="*/ 1972988 h 2237474"/>
              <a:gd name="connsiteX138" fmla="*/ 2978094 w 12192000"/>
              <a:gd name="connsiteY138" fmla="*/ 1972369 h 2237474"/>
              <a:gd name="connsiteX139" fmla="*/ 2942858 w 12192000"/>
              <a:gd name="connsiteY139" fmla="*/ 1981367 h 2237474"/>
              <a:gd name="connsiteX140" fmla="*/ 2875436 w 12192000"/>
              <a:gd name="connsiteY140" fmla="*/ 1996977 h 2237474"/>
              <a:gd name="connsiteX141" fmla="*/ 2874892 w 12192000"/>
              <a:gd name="connsiteY141" fmla="*/ 1996085 h 2237474"/>
              <a:gd name="connsiteX142" fmla="*/ 2864145 w 12192000"/>
              <a:gd name="connsiteY142" fmla="*/ 1994061 h 2237474"/>
              <a:gd name="connsiteX143" fmla="*/ 2843662 w 12192000"/>
              <a:gd name="connsiteY143" fmla="*/ 1992498 h 2237474"/>
              <a:gd name="connsiteX144" fmla="*/ 2796128 w 12192000"/>
              <a:gd name="connsiteY144" fmla="*/ 1976403 h 2237474"/>
              <a:gd name="connsiteX145" fmla="*/ 2756784 w 12192000"/>
              <a:gd name="connsiteY145" fmla="*/ 1985116 h 2237474"/>
              <a:gd name="connsiteX146" fmla="*/ 2748833 w 12192000"/>
              <a:gd name="connsiteY146" fmla="*/ 1986323 h 2237474"/>
              <a:gd name="connsiteX147" fmla="*/ 2748661 w 12192000"/>
              <a:gd name="connsiteY147" fmla="*/ 1986122 h 2237474"/>
              <a:gd name="connsiteX148" fmla="*/ 2740251 w 12192000"/>
              <a:gd name="connsiteY148" fmla="*/ 1986946 h 2237474"/>
              <a:gd name="connsiteX149" fmla="*/ 2718916 w 12192000"/>
              <a:gd name="connsiteY149" fmla="*/ 1990867 h 2237474"/>
              <a:gd name="connsiteX150" fmla="*/ 2713522 w 12192000"/>
              <a:gd name="connsiteY150" fmla="*/ 1990173 h 2237474"/>
              <a:gd name="connsiteX151" fmla="*/ 2680597 w 12192000"/>
              <a:gd name="connsiteY151" fmla="*/ 1984996 h 2237474"/>
              <a:gd name="connsiteX152" fmla="*/ 2578178 w 12192000"/>
              <a:gd name="connsiteY152" fmla="*/ 1990531 h 2237474"/>
              <a:gd name="connsiteX153" fmla="*/ 2476147 w 12192000"/>
              <a:gd name="connsiteY153" fmla="*/ 1998305 h 2237474"/>
              <a:gd name="connsiteX154" fmla="*/ 2373568 w 12192000"/>
              <a:gd name="connsiteY154" fmla="*/ 2003219 h 2237474"/>
              <a:gd name="connsiteX155" fmla="*/ 2321399 w 12192000"/>
              <a:gd name="connsiteY155" fmla="*/ 1989467 h 2237474"/>
              <a:gd name="connsiteX156" fmla="*/ 2315525 w 12192000"/>
              <a:gd name="connsiteY156" fmla="*/ 1989708 h 2237474"/>
              <a:gd name="connsiteX157" fmla="*/ 2300792 w 12192000"/>
              <a:gd name="connsiteY157" fmla="*/ 1994290 h 2237474"/>
              <a:gd name="connsiteX158" fmla="*/ 2295469 w 12192000"/>
              <a:gd name="connsiteY158" fmla="*/ 1996659 h 2237474"/>
              <a:gd name="connsiteX159" fmla="*/ 2287219 w 12192000"/>
              <a:gd name="connsiteY159" fmla="*/ 1998750 h 2237474"/>
              <a:gd name="connsiteX160" fmla="*/ 2286948 w 12192000"/>
              <a:gd name="connsiteY160" fmla="*/ 1998596 h 2237474"/>
              <a:gd name="connsiteX161" fmla="*/ 2243069 w 12192000"/>
              <a:gd name="connsiteY161" fmla="*/ 2015111 h 2237474"/>
              <a:gd name="connsiteX162" fmla="*/ 2186609 w 12192000"/>
              <a:gd name="connsiteY162" fmla="*/ 2008263 h 2237474"/>
              <a:gd name="connsiteX163" fmla="*/ 2164831 w 12192000"/>
              <a:gd name="connsiteY163" fmla="*/ 2010143 h 2237474"/>
              <a:gd name="connsiteX164" fmla="*/ 2152836 w 12192000"/>
              <a:gd name="connsiteY164" fmla="*/ 2010048 h 2237474"/>
              <a:gd name="connsiteX165" fmla="*/ 2117102 w 12192000"/>
              <a:gd name="connsiteY165" fmla="*/ 2023004 h 2237474"/>
              <a:gd name="connsiteX166" fmla="*/ 2111935 w 12192000"/>
              <a:gd name="connsiteY166" fmla="*/ 2023163 h 2237474"/>
              <a:gd name="connsiteX167" fmla="*/ 2089991 w 12192000"/>
              <a:gd name="connsiteY167" fmla="*/ 2034193 h 2237474"/>
              <a:gd name="connsiteX168" fmla="*/ 2058061 w 12192000"/>
              <a:gd name="connsiteY168" fmla="*/ 2047942 h 2237474"/>
              <a:gd name="connsiteX169" fmla="*/ 2055737 w 12192000"/>
              <a:gd name="connsiteY169" fmla="*/ 2047704 h 2237474"/>
              <a:gd name="connsiteX170" fmla="*/ 2042244 w 12192000"/>
              <a:gd name="connsiteY170" fmla="*/ 2055560 h 2237474"/>
              <a:gd name="connsiteX171" fmla="*/ 1976224 w 12192000"/>
              <a:gd name="connsiteY171" fmla="*/ 2074257 h 2237474"/>
              <a:gd name="connsiteX172" fmla="*/ 1877728 w 12192000"/>
              <a:gd name="connsiteY172" fmla="*/ 2101004 h 2237474"/>
              <a:gd name="connsiteX173" fmla="*/ 1759056 w 12192000"/>
              <a:gd name="connsiteY173" fmla="*/ 2125608 h 2237474"/>
              <a:gd name="connsiteX174" fmla="*/ 1637948 w 12192000"/>
              <a:gd name="connsiteY174" fmla="*/ 2172597 h 2237474"/>
              <a:gd name="connsiteX175" fmla="*/ 1434549 w 12192000"/>
              <a:gd name="connsiteY175" fmla="*/ 2234522 h 2237474"/>
              <a:gd name="connsiteX176" fmla="*/ 1398481 w 12192000"/>
              <a:gd name="connsiteY176" fmla="*/ 2237074 h 2237474"/>
              <a:gd name="connsiteX177" fmla="*/ 1398407 w 12192000"/>
              <a:gd name="connsiteY177" fmla="*/ 2237095 h 2237474"/>
              <a:gd name="connsiteX178" fmla="*/ 1370962 w 12192000"/>
              <a:gd name="connsiteY178" fmla="*/ 2237474 h 2237474"/>
              <a:gd name="connsiteX179" fmla="*/ 1356367 w 12192000"/>
              <a:gd name="connsiteY179" fmla="*/ 2235089 h 2237474"/>
              <a:gd name="connsiteX180" fmla="*/ 1324828 w 12192000"/>
              <a:gd name="connsiteY180" fmla="*/ 2231968 h 2237474"/>
              <a:gd name="connsiteX181" fmla="*/ 1297744 w 12192000"/>
              <a:gd name="connsiteY181" fmla="*/ 2235849 h 2237474"/>
              <a:gd name="connsiteX182" fmla="*/ 1286236 w 12192000"/>
              <a:gd name="connsiteY182" fmla="*/ 2233135 h 2237474"/>
              <a:gd name="connsiteX183" fmla="*/ 1283504 w 12192000"/>
              <a:gd name="connsiteY183" fmla="*/ 2233797 h 2237474"/>
              <a:gd name="connsiteX184" fmla="*/ 1279765 w 12192000"/>
              <a:gd name="connsiteY184" fmla="*/ 2229639 h 2237474"/>
              <a:gd name="connsiteX185" fmla="*/ 1195347 w 12192000"/>
              <a:gd name="connsiteY185" fmla="*/ 2212354 h 2237474"/>
              <a:gd name="connsiteX186" fmla="*/ 970251 w 12192000"/>
              <a:gd name="connsiteY186" fmla="*/ 2221029 h 2237474"/>
              <a:gd name="connsiteX187" fmla="*/ 812914 w 12192000"/>
              <a:gd name="connsiteY187" fmla="*/ 2202752 h 2237474"/>
              <a:gd name="connsiteX188" fmla="*/ 800195 w 12192000"/>
              <a:gd name="connsiteY188" fmla="*/ 2209407 h 2237474"/>
              <a:gd name="connsiteX189" fmla="*/ 784978 w 12192000"/>
              <a:gd name="connsiteY189" fmla="*/ 2212360 h 2237474"/>
              <a:gd name="connsiteX190" fmla="*/ 681987 w 12192000"/>
              <a:gd name="connsiteY190" fmla="*/ 2216757 h 2237474"/>
              <a:gd name="connsiteX191" fmla="*/ 669923 w 12192000"/>
              <a:gd name="connsiteY191" fmla="*/ 2211682 h 2237474"/>
              <a:gd name="connsiteX192" fmla="*/ 648680 w 12192000"/>
              <a:gd name="connsiteY192" fmla="*/ 2206229 h 2237474"/>
              <a:gd name="connsiteX193" fmla="*/ 597225 w 12192000"/>
              <a:gd name="connsiteY193" fmla="*/ 2180999 h 2237474"/>
              <a:gd name="connsiteX194" fmla="*/ 558449 w 12192000"/>
              <a:gd name="connsiteY194" fmla="*/ 2182346 h 2237474"/>
              <a:gd name="connsiteX195" fmla="*/ 550517 w 12192000"/>
              <a:gd name="connsiteY195" fmla="*/ 2182060 h 2237474"/>
              <a:gd name="connsiteX196" fmla="*/ 550309 w 12192000"/>
              <a:gd name="connsiteY196" fmla="*/ 2181825 h 2237474"/>
              <a:gd name="connsiteX197" fmla="*/ 541836 w 12192000"/>
              <a:gd name="connsiteY197" fmla="*/ 2181063 h 2237474"/>
              <a:gd name="connsiteX198" fmla="*/ 536057 w 12192000"/>
              <a:gd name="connsiteY198" fmla="*/ 2181537 h 2237474"/>
              <a:gd name="connsiteX199" fmla="*/ 520671 w 12192000"/>
              <a:gd name="connsiteY199" fmla="*/ 2180980 h 2237474"/>
              <a:gd name="connsiteX200" fmla="*/ 515024 w 12192000"/>
              <a:gd name="connsiteY200" fmla="*/ 2179258 h 2237474"/>
              <a:gd name="connsiteX201" fmla="*/ 512278 w 12192000"/>
              <a:gd name="connsiteY201" fmla="*/ 2176369 h 2237474"/>
              <a:gd name="connsiteX202" fmla="*/ 480419 w 12192000"/>
              <a:gd name="connsiteY202" fmla="*/ 2167807 h 2237474"/>
              <a:gd name="connsiteX203" fmla="*/ 413835 w 12192000"/>
              <a:gd name="connsiteY203" fmla="*/ 2156783 h 2237474"/>
              <a:gd name="connsiteX204" fmla="*/ 376513 w 12192000"/>
              <a:gd name="connsiteY204" fmla="*/ 2154014 h 2237474"/>
              <a:gd name="connsiteX205" fmla="*/ 273386 w 12192000"/>
              <a:gd name="connsiteY205" fmla="*/ 2142551 h 2237474"/>
              <a:gd name="connsiteX206" fmla="*/ 169207 w 12192000"/>
              <a:gd name="connsiteY206" fmla="*/ 2128100 h 2237474"/>
              <a:gd name="connsiteX207" fmla="*/ 93149 w 12192000"/>
              <a:gd name="connsiteY207" fmla="*/ 2105324 h 2237474"/>
              <a:gd name="connsiteX208" fmla="*/ 88109 w 12192000"/>
              <a:gd name="connsiteY208" fmla="*/ 2106704 h 2237474"/>
              <a:gd name="connsiteX209" fmla="*/ 80022 w 12192000"/>
              <a:gd name="connsiteY209" fmla="*/ 2107254 h 2237474"/>
              <a:gd name="connsiteX210" fmla="*/ 79717 w 12192000"/>
              <a:gd name="connsiteY210" fmla="*/ 2107046 h 2237474"/>
              <a:gd name="connsiteX211" fmla="*/ 72352 w 12192000"/>
              <a:gd name="connsiteY211" fmla="*/ 2107991 h 2237474"/>
              <a:gd name="connsiteX212" fmla="*/ 37645 w 12192000"/>
              <a:gd name="connsiteY212" fmla="*/ 2115401 h 2237474"/>
              <a:gd name="connsiteX213" fmla="*/ 4572 w 12192000"/>
              <a:gd name="connsiteY213" fmla="*/ 2111091 h 2237474"/>
              <a:gd name="connsiteX214" fmla="*/ 0 w 12192000"/>
              <a:gd name="connsiteY214" fmla="*/ 2110468 h 2237474"/>
              <a:gd name="connsiteX215" fmla="*/ 0 w 12192000"/>
              <a:gd name="connsiteY215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154948 w 12192000"/>
              <a:gd name="connsiteY4" fmla="*/ 762731 h 2237474"/>
              <a:gd name="connsiteX5" fmla="*/ 12047364 w 12192000"/>
              <a:gd name="connsiteY5" fmla="*/ 749662 h 2237474"/>
              <a:gd name="connsiteX6" fmla="*/ 11890686 w 12192000"/>
              <a:gd name="connsiteY6" fmla="*/ 732766 h 2237474"/>
              <a:gd name="connsiteX7" fmla="*/ 11782413 w 12192000"/>
              <a:gd name="connsiteY7" fmla="*/ 769868 h 2237474"/>
              <a:gd name="connsiteX8" fmla="*/ 11649954 w 12192000"/>
              <a:gd name="connsiteY8" fmla="*/ 749628 h 2237474"/>
              <a:gd name="connsiteX9" fmla="*/ 11560424 w 12192000"/>
              <a:gd name="connsiteY9" fmla="*/ 748017 h 2237474"/>
              <a:gd name="connsiteX10" fmla="*/ 11358455 w 12192000"/>
              <a:gd name="connsiteY10" fmla="*/ 747593 h 2237474"/>
              <a:gd name="connsiteX11" fmla="*/ 11165209 w 12192000"/>
              <a:gd name="connsiteY11" fmla="*/ 748852 h 2237474"/>
              <a:gd name="connsiteX12" fmla="*/ 11058755 w 12192000"/>
              <a:gd name="connsiteY12" fmla="*/ 749617 h 2237474"/>
              <a:gd name="connsiteX13" fmla="*/ 10884013 w 12192000"/>
              <a:gd name="connsiteY13" fmla="*/ 760728 h 2237474"/>
              <a:gd name="connsiteX14" fmla="*/ 10834688 w 12192000"/>
              <a:gd name="connsiteY14" fmla="*/ 757726 h 2237474"/>
              <a:gd name="connsiteX15" fmla="*/ 10805004 w 12192000"/>
              <a:gd name="connsiteY15" fmla="*/ 757573 h 2237474"/>
              <a:gd name="connsiteX16" fmla="*/ 10739478 w 12192000"/>
              <a:gd name="connsiteY16" fmla="*/ 776841 h 2237474"/>
              <a:gd name="connsiteX17" fmla="*/ 10458762 w 12192000"/>
              <a:gd name="connsiteY17" fmla="*/ 755400 h 2237474"/>
              <a:gd name="connsiteX18" fmla="*/ 10211200 w 12192000"/>
              <a:gd name="connsiteY18" fmla="*/ 767513 h 2237474"/>
              <a:gd name="connsiteX19" fmla="*/ 10167995 w 12192000"/>
              <a:gd name="connsiteY19" fmla="*/ 760843 h 2237474"/>
              <a:gd name="connsiteX20" fmla="*/ 9997044 w 12192000"/>
              <a:gd name="connsiteY20" fmla="*/ 780129 h 2237474"/>
              <a:gd name="connsiteX21" fmla="*/ 9943887 w 12192000"/>
              <a:gd name="connsiteY21" fmla="*/ 804141 h 2237474"/>
              <a:gd name="connsiteX22" fmla="*/ 9918248 w 12192000"/>
              <a:gd name="connsiteY22" fmla="*/ 816628 h 2237474"/>
              <a:gd name="connsiteX23" fmla="*/ 9798048 w 12192000"/>
              <a:gd name="connsiteY23" fmla="*/ 863207 h 2237474"/>
              <a:gd name="connsiteX24" fmla="*/ 9761459 w 12192000"/>
              <a:gd name="connsiteY24" fmla="*/ 862394 h 2237474"/>
              <a:gd name="connsiteX25" fmla="*/ 9705768 w 12192000"/>
              <a:gd name="connsiteY25" fmla="*/ 894610 h 2237474"/>
              <a:gd name="connsiteX26" fmla="*/ 9683005 w 12192000"/>
              <a:gd name="connsiteY26" fmla="*/ 894128 h 2237474"/>
              <a:gd name="connsiteX27" fmla="*/ 9594438 w 12192000"/>
              <a:gd name="connsiteY27" fmla="*/ 919051 h 2237474"/>
              <a:gd name="connsiteX28" fmla="*/ 9577033 w 12192000"/>
              <a:gd name="connsiteY28" fmla="*/ 922857 h 2237474"/>
              <a:gd name="connsiteX29" fmla="*/ 9544189 w 12192000"/>
              <a:gd name="connsiteY29" fmla="*/ 938966 h 2237474"/>
              <a:gd name="connsiteX30" fmla="*/ 9500499 w 12192000"/>
              <a:gd name="connsiteY30" fmla="*/ 954680 h 2237474"/>
              <a:gd name="connsiteX31" fmla="*/ 9428195 w 12192000"/>
              <a:gd name="connsiteY31" fmla="*/ 986225 h 2237474"/>
              <a:gd name="connsiteX32" fmla="*/ 9410017 w 12192000"/>
              <a:gd name="connsiteY32" fmla="*/ 993931 h 2237474"/>
              <a:gd name="connsiteX33" fmla="*/ 9392919 w 12192000"/>
              <a:gd name="connsiteY33" fmla="*/ 994656 h 2237474"/>
              <a:gd name="connsiteX34" fmla="*/ 9278619 w 12192000"/>
              <a:gd name="connsiteY34" fmla="*/ 1011878 h 2237474"/>
              <a:gd name="connsiteX35" fmla="*/ 9268019 w 12192000"/>
              <a:gd name="connsiteY35" fmla="*/ 1007442 h 2237474"/>
              <a:gd name="connsiteX36" fmla="*/ 9234662 w 12192000"/>
              <a:gd name="connsiteY36" fmla="*/ 1023056 h 2237474"/>
              <a:gd name="connsiteX37" fmla="*/ 9181033 w 12192000"/>
              <a:gd name="connsiteY37" fmla="*/ 1037921 h 2237474"/>
              <a:gd name="connsiteX38" fmla="*/ 9155969 w 12192000"/>
              <a:gd name="connsiteY38" fmla="*/ 1046804 h 2237474"/>
              <a:gd name="connsiteX39" fmla="*/ 9133985 w 12192000"/>
              <a:gd name="connsiteY39" fmla="*/ 1046450 h 2237474"/>
              <a:gd name="connsiteX40" fmla="*/ 9012987 w 12192000"/>
              <a:gd name="connsiteY40" fmla="*/ 1061986 h 2237474"/>
              <a:gd name="connsiteX41" fmla="*/ 8968445 w 12192000"/>
              <a:gd name="connsiteY41" fmla="*/ 1052169 h 2237474"/>
              <a:gd name="connsiteX42" fmla="*/ 8958984 w 12192000"/>
              <a:gd name="connsiteY42" fmla="*/ 1057212 h 2237474"/>
              <a:gd name="connsiteX43" fmla="*/ 8886001 w 12192000"/>
              <a:gd name="connsiteY43" fmla="*/ 1067468 h 2237474"/>
              <a:gd name="connsiteX44" fmla="*/ 8838610 w 12192000"/>
              <a:gd name="connsiteY44" fmla="*/ 1075091 h 2237474"/>
              <a:gd name="connsiteX45" fmla="*/ 8750383 w 12192000"/>
              <a:gd name="connsiteY45" fmla="*/ 1097387 h 2237474"/>
              <a:gd name="connsiteX46" fmla="*/ 8697365 w 12192000"/>
              <a:gd name="connsiteY46" fmla="*/ 1105869 h 2237474"/>
              <a:gd name="connsiteX47" fmla="*/ 8665605 w 12192000"/>
              <a:gd name="connsiteY47" fmla="*/ 1110791 h 2237474"/>
              <a:gd name="connsiteX48" fmla="*/ 8584946 w 12192000"/>
              <a:gd name="connsiteY48" fmla="*/ 1135226 h 2237474"/>
              <a:gd name="connsiteX49" fmla="*/ 8460755 w 12192000"/>
              <a:gd name="connsiteY49" fmla="*/ 1203427 h 2237474"/>
              <a:gd name="connsiteX50" fmla="*/ 8419755 w 12192000"/>
              <a:gd name="connsiteY50" fmla="*/ 1216260 h 2237474"/>
              <a:gd name="connsiteX51" fmla="*/ 8411626 w 12192000"/>
              <a:gd name="connsiteY51" fmla="*/ 1214397 h 2237474"/>
              <a:gd name="connsiteX52" fmla="*/ 8363469 w 12192000"/>
              <a:gd name="connsiteY52" fmla="*/ 1246658 h 2237474"/>
              <a:gd name="connsiteX53" fmla="*/ 8275497 w 12192000"/>
              <a:gd name="connsiteY53" fmla="*/ 1264396 h 2237474"/>
              <a:gd name="connsiteX54" fmla="*/ 8206287 w 12192000"/>
              <a:gd name="connsiteY54" fmla="*/ 1273060 h 2237474"/>
              <a:gd name="connsiteX55" fmla="*/ 8168705 w 12192000"/>
              <a:gd name="connsiteY55" fmla="*/ 1279956 h 2237474"/>
              <a:gd name="connsiteX56" fmla="*/ 8139997 w 12192000"/>
              <a:gd name="connsiteY56" fmla="*/ 1282713 h 2237474"/>
              <a:gd name="connsiteX57" fmla="*/ 8074238 w 12192000"/>
              <a:gd name="connsiteY57" fmla="*/ 1301895 h 2237474"/>
              <a:gd name="connsiteX58" fmla="*/ 7968292 w 12192000"/>
              <a:gd name="connsiteY58" fmla="*/ 1338779 h 2237474"/>
              <a:gd name="connsiteX59" fmla="*/ 7945122 w 12192000"/>
              <a:gd name="connsiteY59" fmla="*/ 1345477 h 2237474"/>
              <a:gd name="connsiteX60" fmla="*/ 7902328 w 12192000"/>
              <a:gd name="connsiteY60" fmla="*/ 1345865 h 2237474"/>
              <a:gd name="connsiteX61" fmla="*/ 7875879 w 12192000"/>
              <a:gd name="connsiteY61" fmla="*/ 1345646 h 2237474"/>
              <a:gd name="connsiteX62" fmla="*/ 7840612 w 12192000"/>
              <a:gd name="connsiteY62" fmla="*/ 1369373 h 2237474"/>
              <a:gd name="connsiteX63" fmla="*/ 7786819 w 12192000"/>
              <a:gd name="connsiteY63" fmla="*/ 1378970 h 2237474"/>
              <a:gd name="connsiteX64" fmla="*/ 7548172 w 12192000"/>
              <a:gd name="connsiteY64" fmla="*/ 1417460 h 2237474"/>
              <a:gd name="connsiteX65" fmla="*/ 7483437 w 12192000"/>
              <a:gd name="connsiteY65" fmla="*/ 1478152 h 2237474"/>
              <a:gd name="connsiteX66" fmla="*/ 7377870 w 12192000"/>
              <a:gd name="connsiteY66" fmla="*/ 1523319 h 2237474"/>
              <a:gd name="connsiteX67" fmla="*/ 7230737 w 12192000"/>
              <a:gd name="connsiteY67" fmla="*/ 1562633 h 2237474"/>
              <a:gd name="connsiteX68" fmla="*/ 7224458 w 12192000"/>
              <a:gd name="connsiteY68" fmla="*/ 1573008 h 2237474"/>
              <a:gd name="connsiteX69" fmla="*/ 7213486 w 12192000"/>
              <a:gd name="connsiteY69" fmla="*/ 1580987 h 2237474"/>
              <a:gd name="connsiteX70" fmla="*/ 7183121 w 12192000"/>
              <a:gd name="connsiteY70" fmla="*/ 1595162 h 2237474"/>
              <a:gd name="connsiteX71" fmla="*/ 7164601 w 12192000"/>
              <a:gd name="connsiteY71" fmla="*/ 1606490 h 2237474"/>
              <a:gd name="connsiteX72" fmla="*/ 7092727 w 12192000"/>
              <a:gd name="connsiteY72" fmla="*/ 1623628 h 2237474"/>
              <a:gd name="connsiteX73" fmla="*/ 7031309 w 12192000"/>
              <a:gd name="connsiteY73" fmla="*/ 1619451 h 2237474"/>
              <a:gd name="connsiteX74" fmla="*/ 6999084 w 12192000"/>
              <a:gd name="connsiteY74" fmla="*/ 1634317 h 2237474"/>
              <a:gd name="connsiteX75" fmla="*/ 6992107 w 12192000"/>
              <a:gd name="connsiteY75" fmla="*/ 1636860 h 2237474"/>
              <a:gd name="connsiteX76" fmla="*/ 6991765 w 12192000"/>
              <a:gd name="connsiteY76" fmla="*/ 1636725 h 2237474"/>
              <a:gd name="connsiteX77" fmla="*/ 6900177 w 12192000"/>
              <a:gd name="connsiteY77" fmla="*/ 1636016 h 2237474"/>
              <a:gd name="connsiteX78" fmla="*/ 6795372 w 12192000"/>
              <a:gd name="connsiteY78" fmla="*/ 1644845 h 2237474"/>
              <a:gd name="connsiteX79" fmla="*/ 6692251 w 12192000"/>
              <a:gd name="connsiteY79" fmla="*/ 1656357 h 2237474"/>
              <a:gd name="connsiteX80" fmla="*/ 6655235 w 12192000"/>
              <a:gd name="connsiteY80" fmla="*/ 1661869 h 2237474"/>
              <a:gd name="connsiteX81" fmla="*/ 6587857 w 12192000"/>
              <a:gd name="connsiteY81" fmla="*/ 1665769 h 2237474"/>
              <a:gd name="connsiteX82" fmla="*/ 6554894 w 12192000"/>
              <a:gd name="connsiteY82" fmla="*/ 1664428 h 2237474"/>
              <a:gd name="connsiteX83" fmla="*/ 6516595 w 12192000"/>
              <a:gd name="connsiteY83" fmla="*/ 1667475 h 2237474"/>
              <a:gd name="connsiteX84" fmla="*/ 6508541 w 12192000"/>
              <a:gd name="connsiteY84" fmla="*/ 1668757 h 2237474"/>
              <a:gd name="connsiteX85" fmla="*/ 6471012 w 12192000"/>
              <a:gd name="connsiteY85" fmla="*/ 1678604 h 2237474"/>
              <a:gd name="connsiteX86" fmla="*/ 6415265 w 12192000"/>
              <a:gd name="connsiteY86" fmla="*/ 1665317 h 2237474"/>
              <a:gd name="connsiteX87" fmla="*/ 6364035 w 12192000"/>
              <a:gd name="connsiteY87" fmla="*/ 1667683 h 2237474"/>
              <a:gd name="connsiteX88" fmla="*/ 6280959 w 12192000"/>
              <a:gd name="connsiteY88" fmla="*/ 1689329 h 2237474"/>
              <a:gd name="connsiteX89" fmla="*/ 6243319 w 12192000"/>
              <a:gd name="connsiteY89" fmla="*/ 1695560 h 2237474"/>
              <a:gd name="connsiteX90" fmla="*/ 6098321 w 12192000"/>
              <a:gd name="connsiteY90" fmla="*/ 1721646 h 2237474"/>
              <a:gd name="connsiteX91" fmla="*/ 5880652 w 12192000"/>
              <a:gd name="connsiteY91" fmla="*/ 1779643 h 2237474"/>
              <a:gd name="connsiteX92" fmla="*/ 5785959 w 12192000"/>
              <a:gd name="connsiteY92" fmla="*/ 1775307 h 2237474"/>
              <a:gd name="connsiteX93" fmla="*/ 5643534 w 12192000"/>
              <a:gd name="connsiteY93" fmla="*/ 1802919 h 2237474"/>
              <a:gd name="connsiteX94" fmla="*/ 5518799 w 12192000"/>
              <a:gd name="connsiteY94" fmla="*/ 1818312 h 2237474"/>
              <a:gd name="connsiteX95" fmla="*/ 5505014 w 12192000"/>
              <a:gd name="connsiteY95" fmla="*/ 1819259 h 2237474"/>
              <a:gd name="connsiteX96" fmla="*/ 5453307 w 12192000"/>
              <a:gd name="connsiteY96" fmla="*/ 1815450 h 2237474"/>
              <a:gd name="connsiteX97" fmla="*/ 5364192 w 12192000"/>
              <a:gd name="connsiteY97" fmla="*/ 1826074 h 2237474"/>
              <a:gd name="connsiteX98" fmla="*/ 5350380 w 12192000"/>
              <a:gd name="connsiteY98" fmla="*/ 1830891 h 2237474"/>
              <a:gd name="connsiteX99" fmla="*/ 5259633 w 12192000"/>
              <a:gd name="connsiteY99" fmla="*/ 1837160 h 2237474"/>
              <a:gd name="connsiteX100" fmla="*/ 5197513 w 12192000"/>
              <a:gd name="connsiteY100" fmla="*/ 1844718 h 2237474"/>
              <a:gd name="connsiteX101" fmla="*/ 5168852 w 12192000"/>
              <a:gd name="connsiteY101" fmla="*/ 1844846 h 2237474"/>
              <a:gd name="connsiteX102" fmla="*/ 5114927 w 12192000"/>
              <a:gd name="connsiteY102" fmla="*/ 1847827 h 2237474"/>
              <a:gd name="connsiteX103" fmla="*/ 5108970 w 12192000"/>
              <a:gd name="connsiteY103" fmla="*/ 1847935 h 2237474"/>
              <a:gd name="connsiteX104" fmla="*/ 5067961 w 12192000"/>
              <a:gd name="connsiteY104" fmla="*/ 1845917 h 2237474"/>
              <a:gd name="connsiteX105" fmla="*/ 5007075 w 12192000"/>
              <a:gd name="connsiteY105" fmla="*/ 1838626 h 2237474"/>
              <a:gd name="connsiteX106" fmla="*/ 4944087 w 12192000"/>
              <a:gd name="connsiteY106" fmla="*/ 1823332 h 2237474"/>
              <a:gd name="connsiteX107" fmla="*/ 4907662 w 12192000"/>
              <a:gd name="connsiteY107" fmla="*/ 1816900 h 2237474"/>
              <a:gd name="connsiteX108" fmla="*/ 4882386 w 12192000"/>
              <a:gd name="connsiteY108" fmla="*/ 1809844 h 2237474"/>
              <a:gd name="connsiteX109" fmla="*/ 4811440 w 12192000"/>
              <a:gd name="connsiteY109" fmla="*/ 1804655 h 2237474"/>
              <a:gd name="connsiteX110" fmla="*/ 4691075 w 12192000"/>
              <a:gd name="connsiteY110" fmla="*/ 1801389 h 2237474"/>
              <a:gd name="connsiteX111" fmla="*/ 4611738 w 12192000"/>
              <a:gd name="connsiteY111" fmla="*/ 1776964 h 2237474"/>
              <a:gd name="connsiteX112" fmla="*/ 4560070 w 12192000"/>
              <a:gd name="connsiteY112" fmla="*/ 1785640 h 2237474"/>
              <a:gd name="connsiteX113" fmla="*/ 4536503 w 12192000"/>
              <a:gd name="connsiteY113" fmla="*/ 1785334 h 2237474"/>
              <a:gd name="connsiteX114" fmla="*/ 4513724 w 12192000"/>
              <a:gd name="connsiteY114" fmla="*/ 1791996 h 2237474"/>
              <a:gd name="connsiteX115" fmla="*/ 4459810 w 12192000"/>
              <a:gd name="connsiteY115" fmla="*/ 1797886 h 2237474"/>
              <a:gd name="connsiteX116" fmla="*/ 4379064 w 12192000"/>
              <a:gd name="connsiteY116" fmla="*/ 1817177 h 2237474"/>
              <a:gd name="connsiteX117" fmla="*/ 4319209 w 12192000"/>
              <a:gd name="connsiteY117" fmla="*/ 1834833 h 2237474"/>
              <a:gd name="connsiteX118" fmla="*/ 4290981 w 12192000"/>
              <a:gd name="connsiteY118" fmla="*/ 1839677 h 2237474"/>
              <a:gd name="connsiteX119" fmla="*/ 4285792 w 12192000"/>
              <a:gd name="connsiteY119" fmla="*/ 1836231 h 2237474"/>
              <a:gd name="connsiteX120" fmla="*/ 4238372 w 12192000"/>
              <a:gd name="connsiteY120" fmla="*/ 1851480 h 2237474"/>
              <a:gd name="connsiteX121" fmla="*/ 4232517 w 12192000"/>
              <a:gd name="connsiteY121" fmla="*/ 1852567 h 2237474"/>
              <a:gd name="connsiteX122" fmla="*/ 4191732 w 12192000"/>
              <a:gd name="connsiteY122" fmla="*/ 1857328 h 2237474"/>
              <a:gd name="connsiteX123" fmla="*/ 4065532 w 12192000"/>
              <a:gd name="connsiteY123" fmla="*/ 1855477 h 2237474"/>
              <a:gd name="connsiteX124" fmla="*/ 4028460 w 12192000"/>
              <a:gd name="connsiteY124" fmla="*/ 1855137 h 2237474"/>
              <a:gd name="connsiteX125" fmla="*/ 4002267 w 12192000"/>
              <a:gd name="connsiteY125" fmla="*/ 1852352 h 2237474"/>
              <a:gd name="connsiteX126" fmla="*/ 3931396 w 12192000"/>
              <a:gd name="connsiteY126" fmla="*/ 1858915 h 2237474"/>
              <a:gd name="connsiteX127" fmla="*/ 3812162 w 12192000"/>
              <a:gd name="connsiteY127" fmla="*/ 1875501 h 2237474"/>
              <a:gd name="connsiteX128" fmla="*/ 3729530 w 12192000"/>
              <a:gd name="connsiteY128" fmla="*/ 1864513 h 2237474"/>
              <a:gd name="connsiteX129" fmla="*/ 3680177 w 12192000"/>
              <a:gd name="connsiteY129" fmla="*/ 1881552 h 2237474"/>
              <a:gd name="connsiteX130" fmla="*/ 3567259 w 12192000"/>
              <a:gd name="connsiteY130" fmla="*/ 1893482 h 2237474"/>
              <a:gd name="connsiteX131" fmla="*/ 3405770 w 12192000"/>
              <a:gd name="connsiteY131" fmla="*/ 1904591 h 2237474"/>
              <a:gd name="connsiteX132" fmla="*/ 3280097 w 12192000"/>
              <a:gd name="connsiteY132" fmla="*/ 1919610 h 2237474"/>
              <a:gd name="connsiteX133" fmla="*/ 3123424 w 12192000"/>
              <a:gd name="connsiteY133" fmla="*/ 1952930 h 2237474"/>
              <a:gd name="connsiteX134" fmla="*/ 3009910 w 12192000"/>
              <a:gd name="connsiteY134" fmla="*/ 1957866 h 2237474"/>
              <a:gd name="connsiteX135" fmla="*/ 2995934 w 12192000"/>
              <a:gd name="connsiteY135" fmla="*/ 1967085 h 2237474"/>
              <a:gd name="connsiteX136" fmla="*/ 2980071 w 12192000"/>
              <a:gd name="connsiteY136" fmla="*/ 1972988 h 2237474"/>
              <a:gd name="connsiteX137" fmla="*/ 2978094 w 12192000"/>
              <a:gd name="connsiteY137" fmla="*/ 1972369 h 2237474"/>
              <a:gd name="connsiteX138" fmla="*/ 2942858 w 12192000"/>
              <a:gd name="connsiteY138" fmla="*/ 1981367 h 2237474"/>
              <a:gd name="connsiteX139" fmla="*/ 2875436 w 12192000"/>
              <a:gd name="connsiteY139" fmla="*/ 1996977 h 2237474"/>
              <a:gd name="connsiteX140" fmla="*/ 2874892 w 12192000"/>
              <a:gd name="connsiteY140" fmla="*/ 1996085 h 2237474"/>
              <a:gd name="connsiteX141" fmla="*/ 2864145 w 12192000"/>
              <a:gd name="connsiteY141" fmla="*/ 1994061 h 2237474"/>
              <a:gd name="connsiteX142" fmla="*/ 2843662 w 12192000"/>
              <a:gd name="connsiteY142" fmla="*/ 1992498 h 2237474"/>
              <a:gd name="connsiteX143" fmla="*/ 2796128 w 12192000"/>
              <a:gd name="connsiteY143" fmla="*/ 1976403 h 2237474"/>
              <a:gd name="connsiteX144" fmla="*/ 2756784 w 12192000"/>
              <a:gd name="connsiteY144" fmla="*/ 1985116 h 2237474"/>
              <a:gd name="connsiteX145" fmla="*/ 2748833 w 12192000"/>
              <a:gd name="connsiteY145" fmla="*/ 1986323 h 2237474"/>
              <a:gd name="connsiteX146" fmla="*/ 2748661 w 12192000"/>
              <a:gd name="connsiteY146" fmla="*/ 1986122 h 2237474"/>
              <a:gd name="connsiteX147" fmla="*/ 2740251 w 12192000"/>
              <a:gd name="connsiteY147" fmla="*/ 1986946 h 2237474"/>
              <a:gd name="connsiteX148" fmla="*/ 2718916 w 12192000"/>
              <a:gd name="connsiteY148" fmla="*/ 1990867 h 2237474"/>
              <a:gd name="connsiteX149" fmla="*/ 2713522 w 12192000"/>
              <a:gd name="connsiteY149" fmla="*/ 1990173 h 2237474"/>
              <a:gd name="connsiteX150" fmla="*/ 2680597 w 12192000"/>
              <a:gd name="connsiteY150" fmla="*/ 1984996 h 2237474"/>
              <a:gd name="connsiteX151" fmla="*/ 2578178 w 12192000"/>
              <a:gd name="connsiteY151" fmla="*/ 1990531 h 2237474"/>
              <a:gd name="connsiteX152" fmla="*/ 2476147 w 12192000"/>
              <a:gd name="connsiteY152" fmla="*/ 1998305 h 2237474"/>
              <a:gd name="connsiteX153" fmla="*/ 2373568 w 12192000"/>
              <a:gd name="connsiteY153" fmla="*/ 2003219 h 2237474"/>
              <a:gd name="connsiteX154" fmla="*/ 2321399 w 12192000"/>
              <a:gd name="connsiteY154" fmla="*/ 1989467 h 2237474"/>
              <a:gd name="connsiteX155" fmla="*/ 2315525 w 12192000"/>
              <a:gd name="connsiteY155" fmla="*/ 1989708 h 2237474"/>
              <a:gd name="connsiteX156" fmla="*/ 2300792 w 12192000"/>
              <a:gd name="connsiteY156" fmla="*/ 1994290 h 2237474"/>
              <a:gd name="connsiteX157" fmla="*/ 2295469 w 12192000"/>
              <a:gd name="connsiteY157" fmla="*/ 1996659 h 2237474"/>
              <a:gd name="connsiteX158" fmla="*/ 2287219 w 12192000"/>
              <a:gd name="connsiteY158" fmla="*/ 1998750 h 2237474"/>
              <a:gd name="connsiteX159" fmla="*/ 2286948 w 12192000"/>
              <a:gd name="connsiteY159" fmla="*/ 1998596 h 2237474"/>
              <a:gd name="connsiteX160" fmla="*/ 2243069 w 12192000"/>
              <a:gd name="connsiteY160" fmla="*/ 2015111 h 2237474"/>
              <a:gd name="connsiteX161" fmla="*/ 2186609 w 12192000"/>
              <a:gd name="connsiteY161" fmla="*/ 2008263 h 2237474"/>
              <a:gd name="connsiteX162" fmla="*/ 2164831 w 12192000"/>
              <a:gd name="connsiteY162" fmla="*/ 2010143 h 2237474"/>
              <a:gd name="connsiteX163" fmla="*/ 2152836 w 12192000"/>
              <a:gd name="connsiteY163" fmla="*/ 2010048 h 2237474"/>
              <a:gd name="connsiteX164" fmla="*/ 2117102 w 12192000"/>
              <a:gd name="connsiteY164" fmla="*/ 2023004 h 2237474"/>
              <a:gd name="connsiteX165" fmla="*/ 2111935 w 12192000"/>
              <a:gd name="connsiteY165" fmla="*/ 2023163 h 2237474"/>
              <a:gd name="connsiteX166" fmla="*/ 2089991 w 12192000"/>
              <a:gd name="connsiteY166" fmla="*/ 2034193 h 2237474"/>
              <a:gd name="connsiteX167" fmla="*/ 2058061 w 12192000"/>
              <a:gd name="connsiteY167" fmla="*/ 2047942 h 2237474"/>
              <a:gd name="connsiteX168" fmla="*/ 2055737 w 12192000"/>
              <a:gd name="connsiteY168" fmla="*/ 2047704 h 2237474"/>
              <a:gd name="connsiteX169" fmla="*/ 2042244 w 12192000"/>
              <a:gd name="connsiteY169" fmla="*/ 2055560 h 2237474"/>
              <a:gd name="connsiteX170" fmla="*/ 1976224 w 12192000"/>
              <a:gd name="connsiteY170" fmla="*/ 2074257 h 2237474"/>
              <a:gd name="connsiteX171" fmla="*/ 1877728 w 12192000"/>
              <a:gd name="connsiteY171" fmla="*/ 2101004 h 2237474"/>
              <a:gd name="connsiteX172" fmla="*/ 1759056 w 12192000"/>
              <a:gd name="connsiteY172" fmla="*/ 2125608 h 2237474"/>
              <a:gd name="connsiteX173" fmla="*/ 1637948 w 12192000"/>
              <a:gd name="connsiteY173" fmla="*/ 2172597 h 2237474"/>
              <a:gd name="connsiteX174" fmla="*/ 1434549 w 12192000"/>
              <a:gd name="connsiteY174" fmla="*/ 2234522 h 2237474"/>
              <a:gd name="connsiteX175" fmla="*/ 1398481 w 12192000"/>
              <a:gd name="connsiteY175" fmla="*/ 2237074 h 2237474"/>
              <a:gd name="connsiteX176" fmla="*/ 1398407 w 12192000"/>
              <a:gd name="connsiteY176" fmla="*/ 2237095 h 2237474"/>
              <a:gd name="connsiteX177" fmla="*/ 1370962 w 12192000"/>
              <a:gd name="connsiteY177" fmla="*/ 2237474 h 2237474"/>
              <a:gd name="connsiteX178" fmla="*/ 1356367 w 12192000"/>
              <a:gd name="connsiteY178" fmla="*/ 2235089 h 2237474"/>
              <a:gd name="connsiteX179" fmla="*/ 1324828 w 12192000"/>
              <a:gd name="connsiteY179" fmla="*/ 2231968 h 2237474"/>
              <a:gd name="connsiteX180" fmla="*/ 1297744 w 12192000"/>
              <a:gd name="connsiteY180" fmla="*/ 2235849 h 2237474"/>
              <a:gd name="connsiteX181" fmla="*/ 1286236 w 12192000"/>
              <a:gd name="connsiteY181" fmla="*/ 2233135 h 2237474"/>
              <a:gd name="connsiteX182" fmla="*/ 1283504 w 12192000"/>
              <a:gd name="connsiteY182" fmla="*/ 2233797 h 2237474"/>
              <a:gd name="connsiteX183" fmla="*/ 1279765 w 12192000"/>
              <a:gd name="connsiteY183" fmla="*/ 2229639 h 2237474"/>
              <a:gd name="connsiteX184" fmla="*/ 1195347 w 12192000"/>
              <a:gd name="connsiteY184" fmla="*/ 2212354 h 2237474"/>
              <a:gd name="connsiteX185" fmla="*/ 970251 w 12192000"/>
              <a:gd name="connsiteY185" fmla="*/ 2221029 h 2237474"/>
              <a:gd name="connsiteX186" fmla="*/ 812914 w 12192000"/>
              <a:gd name="connsiteY186" fmla="*/ 2202752 h 2237474"/>
              <a:gd name="connsiteX187" fmla="*/ 800195 w 12192000"/>
              <a:gd name="connsiteY187" fmla="*/ 2209407 h 2237474"/>
              <a:gd name="connsiteX188" fmla="*/ 784978 w 12192000"/>
              <a:gd name="connsiteY188" fmla="*/ 2212360 h 2237474"/>
              <a:gd name="connsiteX189" fmla="*/ 681987 w 12192000"/>
              <a:gd name="connsiteY189" fmla="*/ 2216757 h 2237474"/>
              <a:gd name="connsiteX190" fmla="*/ 669923 w 12192000"/>
              <a:gd name="connsiteY190" fmla="*/ 2211682 h 2237474"/>
              <a:gd name="connsiteX191" fmla="*/ 648680 w 12192000"/>
              <a:gd name="connsiteY191" fmla="*/ 2206229 h 2237474"/>
              <a:gd name="connsiteX192" fmla="*/ 597225 w 12192000"/>
              <a:gd name="connsiteY192" fmla="*/ 2180999 h 2237474"/>
              <a:gd name="connsiteX193" fmla="*/ 558449 w 12192000"/>
              <a:gd name="connsiteY193" fmla="*/ 2182346 h 2237474"/>
              <a:gd name="connsiteX194" fmla="*/ 550517 w 12192000"/>
              <a:gd name="connsiteY194" fmla="*/ 2182060 h 2237474"/>
              <a:gd name="connsiteX195" fmla="*/ 550309 w 12192000"/>
              <a:gd name="connsiteY195" fmla="*/ 2181825 h 2237474"/>
              <a:gd name="connsiteX196" fmla="*/ 541836 w 12192000"/>
              <a:gd name="connsiteY196" fmla="*/ 2181063 h 2237474"/>
              <a:gd name="connsiteX197" fmla="*/ 536057 w 12192000"/>
              <a:gd name="connsiteY197" fmla="*/ 2181537 h 2237474"/>
              <a:gd name="connsiteX198" fmla="*/ 520671 w 12192000"/>
              <a:gd name="connsiteY198" fmla="*/ 2180980 h 2237474"/>
              <a:gd name="connsiteX199" fmla="*/ 515024 w 12192000"/>
              <a:gd name="connsiteY199" fmla="*/ 2179258 h 2237474"/>
              <a:gd name="connsiteX200" fmla="*/ 512278 w 12192000"/>
              <a:gd name="connsiteY200" fmla="*/ 2176369 h 2237474"/>
              <a:gd name="connsiteX201" fmla="*/ 480419 w 12192000"/>
              <a:gd name="connsiteY201" fmla="*/ 2167807 h 2237474"/>
              <a:gd name="connsiteX202" fmla="*/ 413835 w 12192000"/>
              <a:gd name="connsiteY202" fmla="*/ 2156783 h 2237474"/>
              <a:gd name="connsiteX203" fmla="*/ 376513 w 12192000"/>
              <a:gd name="connsiteY203" fmla="*/ 2154014 h 2237474"/>
              <a:gd name="connsiteX204" fmla="*/ 273386 w 12192000"/>
              <a:gd name="connsiteY204" fmla="*/ 2142551 h 2237474"/>
              <a:gd name="connsiteX205" fmla="*/ 169207 w 12192000"/>
              <a:gd name="connsiteY205" fmla="*/ 2128100 h 2237474"/>
              <a:gd name="connsiteX206" fmla="*/ 93149 w 12192000"/>
              <a:gd name="connsiteY206" fmla="*/ 2105324 h 2237474"/>
              <a:gd name="connsiteX207" fmla="*/ 88109 w 12192000"/>
              <a:gd name="connsiteY207" fmla="*/ 2106704 h 2237474"/>
              <a:gd name="connsiteX208" fmla="*/ 80022 w 12192000"/>
              <a:gd name="connsiteY208" fmla="*/ 2107254 h 2237474"/>
              <a:gd name="connsiteX209" fmla="*/ 79717 w 12192000"/>
              <a:gd name="connsiteY209" fmla="*/ 2107046 h 2237474"/>
              <a:gd name="connsiteX210" fmla="*/ 72352 w 12192000"/>
              <a:gd name="connsiteY210" fmla="*/ 2107991 h 2237474"/>
              <a:gd name="connsiteX211" fmla="*/ 37645 w 12192000"/>
              <a:gd name="connsiteY211" fmla="*/ 2115401 h 2237474"/>
              <a:gd name="connsiteX212" fmla="*/ 4572 w 12192000"/>
              <a:gd name="connsiteY212" fmla="*/ 2111091 h 2237474"/>
              <a:gd name="connsiteX213" fmla="*/ 0 w 12192000"/>
              <a:gd name="connsiteY213" fmla="*/ 2110468 h 2237474"/>
              <a:gd name="connsiteX214" fmla="*/ 0 w 12192000"/>
              <a:gd name="connsiteY214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154948 w 12192000"/>
              <a:gd name="connsiteY4" fmla="*/ 762731 h 2237474"/>
              <a:gd name="connsiteX5" fmla="*/ 12047364 w 12192000"/>
              <a:gd name="connsiteY5" fmla="*/ 749662 h 2237474"/>
              <a:gd name="connsiteX6" fmla="*/ 11890686 w 12192000"/>
              <a:gd name="connsiteY6" fmla="*/ 732766 h 2237474"/>
              <a:gd name="connsiteX7" fmla="*/ 11782413 w 12192000"/>
              <a:gd name="connsiteY7" fmla="*/ 769868 h 2237474"/>
              <a:gd name="connsiteX8" fmla="*/ 11649954 w 12192000"/>
              <a:gd name="connsiteY8" fmla="*/ 749628 h 2237474"/>
              <a:gd name="connsiteX9" fmla="*/ 11560424 w 12192000"/>
              <a:gd name="connsiteY9" fmla="*/ 748017 h 2237474"/>
              <a:gd name="connsiteX10" fmla="*/ 11358455 w 12192000"/>
              <a:gd name="connsiteY10" fmla="*/ 747593 h 2237474"/>
              <a:gd name="connsiteX11" fmla="*/ 11165209 w 12192000"/>
              <a:gd name="connsiteY11" fmla="*/ 748852 h 2237474"/>
              <a:gd name="connsiteX12" fmla="*/ 11058755 w 12192000"/>
              <a:gd name="connsiteY12" fmla="*/ 749617 h 2237474"/>
              <a:gd name="connsiteX13" fmla="*/ 10884013 w 12192000"/>
              <a:gd name="connsiteY13" fmla="*/ 760728 h 2237474"/>
              <a:gd name="connsiteX14" fmla="*/ 10834688 w 12192000"/>
              <a:gd name="connsiteY14" fmla="*/ 757726 h 2237474"/>
              <a:gd name="connsiteX15" fmla="*/ 10805004 w 12192000"/>
              <a:gd name="connsiteY15" fmla="*/ 757573 h 2237474"/>
              <a:gd name="connsiteX16" fmla="*/ 10739478 w 12192000"/>
              <a:gd name="connsiteY16" fmla="*/ 776841 h 2237474"/>
              <a:gd name="connsiteX17" fmla="*/ 10458762 w 12192000"/>
              <a:gd name="connsiteY17" fmla="*/ 755400 h 2237474"/>
              <a:gd name="connsiteX18" fmla="*/ 10211200 w 12192000"/>
              <a:gd name="connsiteY18" fmla="*/ 767513 h 2237474"/>
              <a:gd name="connsiteX19" fmla="*/ 10167995 w 12192000"/>
              <a:gd name="connsiteY19" fmla="*/ 760843 h 2237474"/>
              <a:gd name="connsiteX20" fmla="*/ 9997044 w 12192000"/>
              <a:gd name="connsiteY20" fmla="*/ 780129 h 2237474"/>
              <a:gd name="connsiteX21" fmla="*/ 9943887 w 12192000"/>
              <a:gd name="connsiteY21" fmla="*/ 804141 h 2237474"/>
              <a:gd name="connsiteX22" fmla="*/ 9918248 w 12192000"/>
              <a:gd name="connsiteY22" fmla="*/ 816628 h 2237474"/>
              <a:gd name="connsiteX23" fmla="*/ 9798048 w 12192000"/>
              <a:gd name="connsiteY23" fmla="*/ 863207 h 2237474"/>
              <a:gd name="connsiteX24" fmla="*/ 9761459 w 12192000"/>
              <a:gd name="connsiteY24" fmla="*/ 862394 h 2237474"/>
              <a:gd name="connsiteX25" fmla="*/ 9705768 w 12192000"/>
              <a:gd name="connsiteY25" fmla="*/ 894610 h 2237474"/>
              <a:gd name="connsiteX26" fmla="*/ 9683005 w 12192000"/>
              <a:gd name="connsiteY26" fmla="*/ 894128 h 2237474"/>
              <a:gd name="connsiteX27" fmla="*/ 9594438 w 12192000"/>
              <a:gd name="connsiteY27" fmla="*/ 919051 h 2237474"/>
              <a:gd name="connsiteX28" fmla="*/ 9577033 w 12192000"/>
              <a:gd name="connsiteY28" fmla="*/ 922857 h 2237474"/>
              <a:gd name="connsiteX29" fmla="*/ 9544189 w 12192000"/>
              <a:gd name="connsiteY29" fmla="*/ 938966 h 2237474"/>
              <a:gd name="connsiteX30" fmla="*/ 9500499 w 12192000"/>
              <a:gd name="connsiteY30" fmla="*/ 954680 h 2237474"/>
              <a:gd name="connsiteX31" fmla="*/ 9428195 w 12192000"/>
              <a:gd name="connsiteY31" fmla="*/ 986225 h 2237474"/>
              <a:gd name="connsiteX32" fmla="*/ 9410017 w 12192000"/>
              <a:gd name="connsiteY32" fmla="*/ 993931 h 2237474"/>
              <a:gd name="connsiteX33" fmla="*/ 9392919 w 12192000"/>
              <a:gd name="connsiteY33" fmla="*/ 994656 h 2237474"/>
              <a:gd name="connsiteX34" fmla="*/ 9278619 w 12192000"/>
              <a:gd name="connsiteY34" fmla="*/ 1011878 h 2237474"/>
              <a:gd name="connsiteX35" fmla="*/ 9268019 w 12192000"/>
              <a:gd name="connsiteY35" fmla="*/ 1007442 h 2237474"/>
              <a:gd name="connsiteX36" fmla="*/ 9234662 w 12192000"/>
              <a:gd name="connsiteY36" fmla="*/ 1023056 h 2237474"/>
              <a:gd name="connsiteX37" fmla="*/ 9181033 w 12192000"/>
              <a:gd name="connsiteY37" fmla="*/ 1037921 h 2237474"/>
              <a:gd name="connsiteX38" fmla="*/ 9155969 w 12192000"/>
              <a:gd name="connsiteY38" fmla="*/ 1046804 h 2237474"/>
              <a:gd name="connsiteX39" fmla="*/ 9133985 w 12192000"/>
              <a:gd name="connsiteY39" fmla="*/ 1046450 h 2237474"/>
              <a:gd name="connsiteX40" fmla="*/ 9012987 w 12192000"/>
              <a:gd name="connsiteY40" fmla="*/ 1061986 h 2237474"/>
              <a:gd name="connsiteX41" fmla="*/ 8968445 w 12192000"/>
              <a:gd name="connsiteY41" fmla="*/ 1052169 h 2237474"/>
              <a:gd name="connsiteX42" fmla="*/ 8958984 w 12192000"/>
              <a:gd name="connsiteY42" fmla="*/ 1057212 h 2237474"/>
              <a:gd name="connsiteX43" fmla="*/ 8886001 w 12192000"/>
              <a:gd name="connsiteY43" fmla="*/ 1067468 h 2237474"/>
              <a:gd name="connsiteX44" fmla="*/ 8838610 w 12192000"/>
              <a:gd name="connsiteY44" fmla="*/ 1075091 h 2237474"/>
              <a:gd name="connsiteX45" fmla="*/ 8750383 w 12192000"/>
              <a:gd name="connsiteY45" fmla="*/ 1097387 h 2237474"/>
              <a:gd name="connsiteX46" fmla="*/ 8697365 w 12192000"/>
              <a:gd name="connsiteY46" fmla="*/ 1105869 h 2237474"/>
              <a:gd name="connsiteX47" fmla="*/ 8665605 w 12192000"/>
              <a:gd name="connsiteY47" fmla="*/ 1110791 h 2237474"/>
              <a:gd name="connsiteX48" fmla="*/ 8584946 w 12192000"/>
              <a:gd name="connsiteY48" fmla="*/ 1135226 h 2237474"/>
              <a:gd name="connsiteX49" fmla="*/ 8460755 w 12192000"/>
              <a:gd name="connsiteY49" fmla="*/ 1203427 h 2237474"/>
              <a:gd name="connsiteX50" fmla="*/ 8419755 w 12192000"/>
              <a:gd name="connsiteY50" fmla="*/ 1216260 h 2237474"/>
              <a:gd name="connsiteX51" fmla="*/ 8411626 w 12192000"/>
              <a:gd name="connsiteY51" fmla="*/ 1214397 h 2237474"/>
              <a:gd name="connsiteX52" fmla="*/ 8363469 w 12192000"/>
              <a:gd name="connsiteY52" fmla="*/ 1246658 h 2237474"/>
              <a:gd name="connsiteX53" fmla="*/ 8275497 w 12192000"/>
              <a:gd name="connsiteY53" fmla="*/ 1264396 h 2237474"/>
              <a:gd name="connsiteX54" fmla="*/ 8206287 w 12192000"/>
              <a:gd name="connsiteY54" fmla="*/ 1273060 h 2237474"/>
              <a:gd name="connsiteX55" fmla="*/ 8168705 w 12192000"/>
              <a:gd name="connsiteY55" fmla="*/ 1279956 h 2237474"/>
              <a:gd name="connsiteX56" fmla="*/ 8139997 w 12192000"/>
              <a:gd name="connsiteY56" fmla="*/ 1282713 h 2237474"/>
              <a:gd name="connsiteX57" fmla="*/ 8074238 w 12192000"/>
              <a:gd name="connsiteY57" fmla="*/ 1301895 h 2237474"/>
              <a:gd name="connsiteX58" fmla="*/ 7968292 w 12192000"/>
              <a:gd name="connsiteY58" fmla="*/ 1338779 h 2237474"/>
              <a:gd name="connsiteX59" fmla="*/ 7945122 w 12192000"/>
              <a:gd name="connsiteY59" fmla="*/ 1345477 h 2237474"/>
              <a:gd name="connsiteX60" fmla="*/ 7902328 w 12192000"/>
              <a:gd name="connsiteY60" fmla="*/ 1345865 h 2237474"/>
              <a:gd name="connsiteX61" fmla="*/ 7875879 w 12192000"/>
              <a:gd name="connsiteY61" fmla="*/ 1345646 h 2237474"/>
              <a:gd name="connsiteX62" fmla="*/ 7840612 w 12192000"/>
              <a:gd name="connsiteY62" fmla="*/ 1369373 h 2237474"/>
              <a:gd name="connsiteX63" fmla="*/ 7786819 w 12192000"/>
              <a:gd name="connsiteY63" fmla="*/ 1378970 h 2237474"/>
              <a:gd name="connsiteX64" fmla="*/ 7548172 w 12192000"/>
              <a:gd name="connsiteY64" fmla="*/ 1417460 h 2237474"/>
              <a:gd name="connsiteX65" fmla="*/ 7483437 w 12192000"/>
              <a:gd name="connsiteY65" fmla="*/ 1478152 h 2237474"/>
              <a:gd name="connsiteX66" fmla="*/ 7377870 w 12192000"/>
              <a:gd name="connsiteY66" fmla="*/ 1523319 h 2237474"/>
              <a:gd name="connsiteX67" fmla="*/ 7230737 w 12192000"/>
              <a:gd name="connsiteY67" fmla="*/ 1562633 h 2237474"/>
              <a:gd name="connsiteX68" fmla="*/ 7224458 w 12192000"/>
              <a:gd name="connsiteY68" fmla="*/ 1573008 h 2237474"/>
              <a:gd name="connsiteX69" fmla="*/ 7183121 w 12192000"/>
              <a:gd name="connsiteY69" fmla="*/ 1595162 h 2237474"/>
              <a:gd name="connsiteX70" fmla="*/ 7164601 w 12192000"/>
              <a:gd name="connsiteY70" fmla="*/ 1606490 h 2237474"/>
              <a:gd name="connsiteX71" fmla="*/ 7092727 w 12192000"/>
              <a:gd name="connsiteY71" fmla="*/ 1623628 h 2237474"/>
              <a:gd name="connsiteX72" fmla="*/ 7031309 w 12192000"/>
              <a:gd name="connsiteY72" fmla="*/ 1619451 h 2237474"/>
              <a:gd name="connsiteX73" fmla="*/ 6999084 w 12192000"/>
              <a:gd name="connsiteY73" fmla="*/ 1634317 h 2237474"/>
              <a:gd name="connsiteX74" fmla="*/ 6992107 w 12192000"/>
              <a:gd name="connsiteY74" fmla="*/ 1636860 h 2237474"/>
              <a:gd name="connsiteX75" fmla="*/ 6991765 w 12192000"/>
              <a:gd name="connsiteY75" fmla="*/ 1636725 h 2237474"/>
              <a:gd name="connsiteX76" fmla="*/ 6900177 w 12192000"/>
              <a:gd name="connsiteY76" fmla="*/ 1636016 h 2237474"/>
              <a:gd name="connsiteX77" fmla="*/ 6795372 w 12192000"/>
              <a:gd name="connsiteY77" fmla="*/ 1644845 h 2237474"/>
              <a:gd name="connsiteX78" fmla="*/ 6692251 w 12192000"/>
              <a:gd name="connsiteY78" fmla="*/ 1656357 h 2237474"/>
              <a:gd name="connsiteX79" fmla="*/ 6655235 w 12192000"/>
              <a:gd name="connsiteY79" fmla="*/ 1661869 h 2237474"/>
              <a:gd name="connsiteX80" fmla="*/ 6587857 w 12192000"/>
              <a:gd name="connsiteY80" fmla="*/ 1665769 h 2237474"/>
              <a:gd name="connsiteX81" fmla="*/ 6554894 w 12192000"/>
              <a:gd name="connsiteY81" fmla="*/ 1664428 h 2237474"/>
              <a:gd name="connsiteX82" fmla="*/ 6516595 w 12192000"/>
              <a:gd name="connsiteY82" fmla="*/ 1667475 h 2237474"/>
              <a:gd name="connsiteX83" fmla="*/ 6508541 w 12192000"/>
              <a:gd name="connsiteY83" fmla="*/ 1668757 h 2237474"/>
              <a:gd name="connsiteX84" fmla="*/ 6471012 w 12192000"/>
              <a:gd name="connsiteY84" fmla="*/ 1678604 h 2237474"/>
              <a:gd name="connsiteX85" fmla="*/ 6415265 w 12192000"/>
              <a:gd name="connsiteY85" fmla="*/ 1665317 h 2237474"/>
              <a:gd name="connsiteX86" fmla="*/ 6364035 w 12192000"/>
              <a:gd name="connsiteY86" fmla="*/ 1667683 h 2237474"/>
              <a:gd name="connsiteX87" fmla="*/ 6280959 w 12192000"/>
              <a:gd name="connsiteY87" fmla="*/ 1689329 h 2237474"/>
              <a:gd name="connsiteX88" fmla="*/ 6243319 w 12192000"/>
              <a:gd name="connsiteY88" fmla="*/ 1695560 h 2237474"/>
              <a:gd name="connsiteX89" fmla="*/ 6098321 w 12192000"/>
              <a:gd name="connsiteY89" fmla="*/ 1721646 h 2237474"/>
              <a:gd name="connsiteX90" fmla="*/ 5880652 w 12192000"/>
              <a:gd name="connsiteY90" fmla="*/ 1779643 h 2237474"/>
              <a:gd name="connsiteX91" fmla="*/ 5785959 w 12192000"/>
              <a:gd name="connsiteY91" fmla="*/ 1775307 h 2237474"/>
              <a:gd name="connsiteX92" fmla="*/ 5643534 w 12192000"/>
              <a:gd name="connsiteY92" fmla="*/ 1802919 h 2237474"/>
              <a:gd name="connsiteX93" fmla="*/ 5518799 w 12192000"/>
              <a:gd name="connsiteY93" fmla="*/ 1818312 h 2237474"/>
              <a:gd name="connsiteX94" fmla="*/ 5505014 w 12192000"/>
              <a:gd name="connsiteY94" fmla="*/ 1819259 h 2237474"/>
              <a:gd name="connsiteX95" fmla="*/ 5453307 w 12192000"/>
              <a:gd name="connsiteY95" fmla="*/ 1815450 h 2237474"/>
              <a:gd name="connsiteX96" fmla="*/ 5364192 w 12192000"/>
              <a:gd name="connsiteY96" fmla="*/ 1826074 h 2237474"/>
              <a:gd name="connsiteX97" fmla="*/ 5350380 w 12192000"/>
              <a:gd name="connsiteY97" fmla="*/ 1830891 h 2237474"/>
              <a:gd name="connsiteX98" fmla="*/ 5259633 w 12192000"/>
              <a:gd name="connsiteY98" fmla="*/ 1837160 h 2237474"/>
              <a:gd name="connsiteX99" fmla="*/ 5197513 w 12192000"/>
              <a:gd name="connsiteY99" fmla="*/ 1844718 h 2237474"/>
              <a:gd name="connsiteX100" fmla="*/ 5168852 w 12192000"/>
              <a:gd name="connsiteY100" fmla="*/ 1844846 h 2237474"/>
              <a:gd name="connsiteX101" fmla="*/ 5114927 w 12192000"/>
              <a:gd name="connsiteY101" fmla="*/ 1847827 h 2237474"/>
              <a:gd name="connsiteX102" fmla="*/ 5108970 w 12192000"/>
              <a:gd name="connsiteY102" fmla="*/ 1847935 h 2237474"/>
              <a:gd name="connsiteX103" fmla="*/ 5067961 w 12192000"/>
              <a:gd name="connsiteY103" fmla="*/ 1845917 h 2237474"/>
              <a:gd name="connsiteX104" fmla="*/ 5007075 w 12192000"/>
              <a:gd name="connsiteY104" fmla="*/ 1838626 h 2237474"/>
              <a:gd name="connsiteX105" fmla="*/ 4944087 w 12192000"/>
              <a:gd name="connsiteY105" fmla="*/ 1823332 h 2237474"/>
              <a:gd name="connsiteX106" fmla="*/ 4907662 w 12192000"/>
              <a:gd name="connsiteY106" fmla="*/ 1816900 h 2237474"/>
              <a:gd name="connsiteX107" fmla="*/ 4882386 w 12192000"/>
              <a:gd name="connsiteY107" fmla="*/ 1809844 h 2237474"/>
              <a:gd name="connsiteX108" fmla="*/ 4811440 w 12192000"/>
              <a:gd name="connsiteY108" fmla="*/ 1804655 h 2237474"/>
              <a:gd name="connsiteX109" fmla="*/ 4691075 w 12192000"/>
              <a:gd name="connsiteY109" fmla="*/ 1801389 h 2237474"/>
              <a:gd name="connsiteX110" fmla="*/ 4611738 w 12192000"/>
              <a:gd name="connsiteY110" fmla="*/ 1776964 h 2237474"/>
              <a:gd name="connsiteX111" fmla="*/ 4560070 w 12192000"/>
              <a:gd name="connsiteY111" fmla="*/ 1785640 h 2237474"/>
              <a:gd name="connsiteX112" fmla="*/ 4536503 w 12192000"/>
              <a:gd name="connsiteY112" fmla="*/ 1785334 h 2237474"/>
              <a:gd name="connsiteX113" fmla="*/ 4513724 w 12192000"/>
              <a:gd name="connsiteY113" fmla="*/ 1791996 h 2237474"/>
              <a:gd name="connsiteX114" fmla="*/ 4459810 w 12192000"/>
              <a:gd name="connsiteY114" fmla="*/ 1797886 h 2237474"/>
              <a:gd name="connsiteX115" fmla="*/ 4379064 w 12192000"/>
              <a:gd name="connsiteY115" fmla="*/ 1817177 h 2237474"/>
              <a:gd name="connsiteX116" fmla="*/ 4319209 w 12192000"/>
              <a:gd name="connsiteY116" fmla="*/ 1834833 h 2237474"/>
              <a:gd name="connsiteX117" fmla="*/ 4290981 w 12192000"/>
              <a:gd name="connsiteY117" fmla="*/ 1839677 h 2237474"/>
              <a:gd name="connsiteX118" fmla="*/ 4285792 w 12192000"/>
              <a:gd name="connsiteY118" fmla="*/ 1836231 h 2237474"/>
              <a:gd name="connsiteX119" fmla="*/ 4238372 w 12192000"/>
              <a:gd name="connsiteY119" fmla="*/ 1851480 h 2237474"/>
              <a:gd name="connsiteX120" fmla="*/ 4232517 w 12192000"/>
              <a:gd name="connsiteY120" fmla="*/ 1852567 h 2237474"/>
              <a:gd name="connsiteX121" fmla="*/ 4191732 w 12192000"/>
              <a:gd name="connsiteY121" fmla="*/ 1857328 h 2237474"/>
              <a:gd name="connsiteX122" fmla="*/ 4065532 w 12192000"/>
              <a:gd name="connsiteY122" fmla="*/ 1855477 h 2237474"/>
              <a:gd name="connsiteX123" fmla="*/ 4028460 w 12192000"/>
              <a:gd name="connsiteY123" fmla="*/ 1855137 h 2237474"/>
              <a:gd name="connsiteX124" fmla="*/ 4002267 w 12192000"/>
              <a:gd name="connsiteY124" fmla="*/ 1852352 h 2237474"/>
              <a:gd name="connsiteX125" fmla="*/ 3931396 w 12192000"/>
              <a:gd name="connsiteY125" fmla="*/ 1858915 h 2237474"/>
              <a:gd name="connsiteX126" fmla="*/ 3812162 w 12192000"/>
              <a:gd name="connsiteY126" fmla="*/ 1875501 h 2237474"/>
              <a:gd name="connsiteX127" fmla="*/ 3729530 w 12192000"/>
              <a:gd name="connsiteY127" fmla="*/ 1864513 h 2237474"/>
              <a:gd name="connsiteX128" fmla="*/ 3680177 w 12192000"/>
              <a:gd name="connsiteY128" fmla="*/ 1881552 h 2237474"/>
              <a:gd name="connsiteX129" fmla="*/ 3567259 w 12192000"/>
              <a:gd name="connsiteY129" fmla="*/ 1893482 h 2237474"/>
              <a:gd name="connsiteX130" fmla="*/ 3405770 w 12192000"/>
              <a:gd name="connsiteY130" fmla="*/ 1904591 h 2237474"/>
              <a:gd name="connsiteX131" fmla="*/ 3280097 w 12192000"/>
              <a:gd name="connsiteY131" fmla="*/ 1919610 h 2237474"/>
              <a:gd name="connsiteX132" fmla="*/ 3123424 w 12192000"/>
              <a:gd name="connsiteY132" fmla="*/ 1952930 h 2237474"/>
              <a:gd name="connsiteX133" fmla="*/ 3009910 w 12192000"/>
              <a:gd name="connsiteY133" fmla="*/ 1957866 h 2237474"/>
              <a:gd name="connsiteX134" fmla="*/ 2995934 w 12192000"/>
              <a:gd name="connsiteY134" fmla="*/ 1967085 h 2237474"/>
              <a:gd name="connsiteX135" fmla="*/ 2980071 w 12192000"/>
              <a:gd name="connsiteY135" fmla="*/ 1972988 h 2237474"/>
              <a:gd name="connsiteX136" fmla="*/ 2978094 w 12192000"/>
              <a:gd name="connsiteY136" fmla="*/ 1972369 h 2237474"/>
              <a:gd name="connsiteX137" fmla="*/ 2942858 w 12192000"/>
              <a:gd name="connsiteY137" fmla="*/ 1981367 h 2237474"/>
              <a:gd name="connsiteX138" fmla="*/ 2875436 w 12192000"/>
              <a:gd name="connsiteY138" fmla="*/ 1996977 h 2237474"/>
              <a:gd name="connsiteX139" fmla="*/ 2874892 w 12192000"/>
              <a:gd name="connsiteY139" fmla="*/ 1996085 h 2237474"/>
              <a:gd name="connsiteX140" fmla="*/ 2864145 w 12192000"/>
              <a:gd name="connsiteY140" fmla="*/ 1994061 h 2237474"/>
              <a:gd name="connsiteX141" fmla="*/ 2843662 w 12192000"/>
              <a:gd name="connsiteY141" fmla="*/ 1992498 h 2237474"/>
              <a:gd name="connsiteX142" fmla="*/ 2796128 w 12192000"/>
              <a:gd name="connsiteY142" fmla="*/ 1976403 h 2237474"/>
              <a:gd name="connsiteX143" fmla="*/ 2756784 w 12192000"/>
              <a:gd name="connsiteY143" fmla="*/ 1985116 h 2237474"/>
              <a:gd name="connsiteX144" fmla="*/ 2748833 w 12192000"/>
              <a:gd name="connsiteY144" fmla="*/ 1986323 h 2237474"/>
              <a:gd name="connsiteX145" fmla="*/ 2748661 w 12192000"/>
              <a:gd name="connsiteY145" fmla="*/ 1986122 h 2237474"/>
              <a:gd name="connsiteX146" fmla="*/ 2740251 w 12192000"/>
              <a:gd name="connsiteY146" fmla="*/ 1986946 h 2237474"/>
              <a:gd name="connsiteX147" fmla="*/ 2718916 w 12192000"/>
              <a:gd name="connsiteY147" fmla="*/ 1990867 h 2237474"/>
              <a:gd name="connsiteX148" fmla="*/ 2713522 w 12192000"/>
              <a:gd name="connsiteY148" fmla="*/ 1990173 h 2237474"/>
              <a:gd name="connsiteX149" fmla="*/ 2680597 w 12192000"/>
              <a:gd name="connsiteY149" fmla="*/ 1984996 h 2237474"/>
              <a:gd name="connsiteX150" fmla="*/ 2578178 w 12192000"/>
              <a:gd name="connsiteY150" fmla="*/ 1990531 h 2237474"/>
              <a:gd name="connsiteX151" fmla="*/ 2476147 w 12192000"/>
              <a:gd name="connsiteY151" fmla="*/ 1998305 h 2237474"/>
              <a:gd name="connsiteX152" fmla="*/ 2373568 w 12192000"/>
              <a:gd name="connsiteY152" fmla="*/ 2003219 h 2237474"/>
              <a:gd name="connsiteX153" fmla="*/ 2321399 w 12192000"/>
              <a:gd name="connsiteY153" fmla="*/ 1989467 h 2237474"/>
              <a:gd name="connsiteX154" fmla="*/ 2315525 w 12192000"/>
              <a:gd name="connsiteY154" fmla="*/ 1989708 h 2237474"/>
              <a:gd name="connsiteX155" fmla="*/ 2300792 w 12192000"/>
              <a:gd name="connsiteY155" fmla="*/ 1994290 h 2237474"/>
              <a:gd name="connsiteX156" fmla="*/ 2295469 w 12192000"/>
              <a:gd name="connsiteY156" fmla="*/ 1996659 h 2237474"/>
              <a:gd name="connsiteX157" fmla="*/ 2287219 w 12192000"/>
              <a:gd name="connsiteY157" fmla="*/ 1998750 h 2237474"/>
              <a:gd name="connsiteX158" fmla="*/ 2286948 w 12192000"/>
              <a:gd name="connsiteY158" fmla="*/ 1998596 h 2237474"/>
              <a:gd name="connsiteX159" fmla="*/ 2243069 w 12192000"/>
              <a:gd name="connsiteY159" fmla="*/ 2015111 h 2237474"/>
              <a:gd name="connsiteX160" fmla="*/ 2186609 w 12192000"/>
              <a:gd name="connsiteY160" fmla="*/ 2008263 h 2237474"/>
              <a:gd name="connsiteX161" fmla="*/ 2164831 w 12192000"/>
              <a:gd name="connsiteY161" fmla="*/ 2010143 h 2237474"/>
              <a:gd name="connsiteX162" fmla="*/ 2152836 w 12192000"/>
              <a:gd name="connsiteY162" fmla="*/ 2010048 h 2237474"/>
              <a:gd name="connsiteX163" fmla="*/ 2117102 w 12192000"/>
              <a:gd name="connsiteY163" fmla="*/ 2023004 h 2237474"/>
              <a:gd name="connsiteX164" fmla="*/ 2111935 w 12192000"/>
              <a:gd name="connsiteY164" fmla="*/ 2023163 h 2237474"/>
              <a:gd name="connsiteX165" fmla="*/ 2089991 w 12192000"/>
              <a:gd name="connsiteY165" fmla="*/ 2034193 h 2237474"/>
              <a:gd name="connsiteX166" fmla="*/ 2058061 w 12192000"/>
              <a:gd name="connsiteY166" fmla="*/ 2047942 h 2237474"/>
              <a:gd name="connsiteX167" fmla="*/ 2055737 w 12192000"/>
              <a:gd name="connsiteY167" fmla="*/ 2047704 h 2237474"/>
              <a:gd name="connsiteX168" fmla="*/ 2042244 w 12192000"/>
              <a:gd name="connsiteY168" fmla="*/ 2055560 h 2237474"/>
              <a:gd name="connsiteX169" fmla="*/ 1976224 w 12192000"/>
              <a:gd name="connsiteY169" fmla="*/ 2074257 h 2237474"/>
              <a:gd name="connsiteX170" fmla="*/ 1877728 w 12192000"/>
              <a:gd name="connsiteY170" fmla="*/ 2101004 h 2237474"/>
              <a:gd name="connsiteX171" fmla="*/ 1759056 w 12192000"/>
              <a:gd name="connsiteY171" fmla="*/ 2125608 h 2237474"/>
              <a:gd name="connsiteX172" fmla="*/ 1637948 w 12192000"/>
              <a:gd name="connsiteY172" fmla="*/ 2172597 h 2237474"/>
              <a:gd name="connsiteX173" fmla="*/ 1434549 w 12192000"/>
              <a:gd name="connsiteY173" fmla="*/ 2234522 h 2237474"/>
              <a:gd name="connsiteX174" fmla="*/ 1398481 w 12192000"/>
              <a:gd name="connsiteY174" fmla="*/ 2237074 h 2237474"/>
              <a:gd name="connsiteX175" fmla="*/ 1398407 w 12192000"/>
              <a:gd name="connsiteY175" fmla="*/ 2237095 h 2237474"/>
              <a:gd name="connsiteX176" fmla="*/ 1370962 w 12192000"/>
              <a:gd name="connsiteY176" fmla="*/ 2237474 h 2237474"/>
              <a:gd name="connsiteX177" fmla="*/ 1356367 w 12192000"/>
              <a:gd name="connsiteY177" fmla="*/ 2235089 h 2237474"/>
              <a:gd name="connsiteX178" fmla="*/ 1324828 w 12192000"/>
              <a:gd name="connsiteY178" fmla="*/ 2231968 h 2237474"/>
              <a:gd name="connsiteX179" fmla="*/ 1297744 w 12192000"/>
              <a:gd name="connsiteY179" fmla="*/ 2235849 h 2237474"/>
              <a:gd name="connsiteX180" fmla="*/ 1286236 w 12192000"/>
              <a:gd name="connsiteY180" fmla="*/ 2233135 h 2237474"/>
              <a:gd name="connsiteX181" fmla="*/ 1283504 w 12192000"/>
              <a:gd name="connsiteY181" fmla="*/ 2233797 h 2237474"/>
              <a:gd name="connsiteX182" fmla="*/ 1279765 w 12192000"/>
              <a:gd name="connsiteY182" fmla="*/ 2229639 h 2237474"/>
              <a:gd name="connsiteX183" fmla="*/ 1195347 w 12192000"/>
              <a:gd name="connsiteY183" fmla="*/ 2212354 h 2237474"/>
              <a:gd name="connsiteX184" fmla="*/ 970251 w 12192000"/>
              <a:gd name="connsiteY184" fmla="*/ 2221029 h 2237474"/>
              <a:gd name="connsiteX185" fmla="*/ 812914 w 12192000"/>
              <a:gd name="connsiteY185" fmla="*/ 2202752 h 2237474"/>
              <a:gd name="connsiteX186" fmla="*/ 800195 w 12192000"/>
              <a:gd name="connsiteY186" fmla="*/ 2209407 h 2237474"/>
              <a:gd name="connsiteX187" fmla="*/ 784978 w 12192000"/>
              <a:gd name="connsiteY187" fmla="*/ 2212360 h 2237474"/>
              <a:gd name="connsiteX188" fmla="*/ 681987 w 12192000"/>
              <a:gd name="connsiteY188" fmla="*/ 2216757 h 2237474"/>
              <a:gd name="connsiteX189" fmla="*/ 669923 w 12192000"/>
              <a:gd name="connsiteY189" fmla="*/ 2211682 h 2237474"/>
              <a:gd name="connsiteX190" fmla="*/ 648680 w 12192000"/>
              <a:gd name="connsiteY190" fmla="*/ 2206229 h 2237474"/>
              <a:gd name="connsiteX191" fmla="*/ 597225 w 12192000"/>
              <a:gd name="connsiteY191" fmla="*/ 2180999 h 2237474"/>
              <a:gd name="connsiteX192" fmla="*/ 558449 w 12192000"/>
              <a:gd name="connsiteY192" fmla="*/ 2182346 h 2237474"/>
              <a:gd name="connsiteX193" fmla="*/ 550517 w 12192000"/>
              <a:gd name="connsiteY193" fmla="*/ 2182060 h 2237474"/>
              <a:gd name="connsiteX194" fmla="*/ 550309 w 12192000"/>
              <a:gd name="connsiteY194" fmla="*/ 2181825 h 2237474"/>
              <a:gd name="connsiteX195" fmla="*/ 541836 w 12192000"/>
              <a:gd name="connsiteY195" fmla="*/ 2181063 h 2237474"/>
              <a:gd name="connsiteX196" fmla="*/ 536057 w 12192000"/>
              <a:gd name="connsiteY196" fmla="*/ 2181537 h 2237474"/>
              <a:gd name="connsiteX197" fmla="*/ 520671 w 12192000"/>
              <a:gd name="connsiteY197" fmla="*/ 2180980 h 2237474"/>
              <a:gd name="connsiteX198" fmla="*/ 515024 w 12192000"/>
              <a:gd name="connsiteY198" fmla="*/ 2179258 h 2237474"/>
              <a:gd name="connsiteX199" fmla="*/ 512278 w 12192000"/>
              <a:gd name="connsiteY199" fmla="*/ 2176369 h 2237474"/>
              <a:gd name="connsiteX200" fmla="*/ 480419 w 12192000"/>
              <a:gd name="connsiteY200" fmla="*/ 2167807 h 2237474"/>
              <a:gd name="connsiteX201" fmla="*/ 413835 w 12192000"/>
              <a:gd name="connsiteY201" fmla="*/ 2156783 h 2237474"/>
              <a:gd name="connsiteX202" fmla="*/ 376513 w 12192000"/>
              <a:gd name="connsiteY202" fmla="*/ 2154014 h 2237474"/>
              <a:gd name="connsiteX203" fmla="*/ 273386 w 12192000"/>
              <a:gd name="connsiteY203" fmla="*/ 2142551 h 2237474"/>
              <a:gd name="connsiteX204" fmla="*/ 169207 w 12192000"/>
              <a:gd name="connsiteY204" fmla="*/ 2128100 h 2237474"/>
              <a:gd name="connsiteX205" fmla="*/ 93149 w 12192000"/>
              <a:gd name="connsiteY205" fmla="*/ 2105324 h 2237474"/>
              <a:gd name="connsiteX206" fmla="*/ 88109 w 12192000"/>
              <a:gd name="connsiteY206" fmla="*/ 2106704 h 2237474"/>
              <a:gd name="connsiteX207" fmla="*/ 80022 w 12192000"/>
              <a:gd name="connsiteY207" fmla="*/ 2107254 h 2237474"/>
              <a:gd name="connsiteX208" fmla="*/ 79717 w 12192000"/>
              <a:gd name="connsiteY208" fmla="*/ 2107046 h 2237474"/>
              <a:gd name="connsiteX209" fmla="*/ 72352 w 12192000"/>
              <a:gd name="connsiteY209" fmla="*/ 2107991 h 2237474"/>
              <a:gd name="connsiteX210" fmla="*/ 37645 w 12192000"/>
              <a:gd name="connsiteY210" fmla="*/ 2115401 h 2237474"/>
              <a:gd name="connsiteX211" fmla="*/ 4572 w 12192000"/>
              <a:gd name="connsiteY211" fmla="*/ 2111091 h 2237474"/>
              <a:gd name="connsiteX212" fmla="*/ 0 w 12192000"/>
              <a:gd name="connsiteY212" fmla="*/ 2110468 h 2237474"/>
              <a:gd name="connsiteX213" fmla="*/ 0 w 12192000"/>
              <a:gd name="connsiteY213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154948 w 12192000"/>
              <a:gd name="connsiteY4" fmla="*/ 762731 h 2237474"/>
              <a:gd name="connsiteX5" fmla="*/ 12047364 w 12192000"/>
              <a:gd name="connsiteY5" fmla="*/ 749662 h 2237474"/>
              <a:gd name="connsiteX6" fmla="*/ 11890686 w 12192000"/>
              <a:gd name="connsiteY6" fmla="*/ 732766 h 2237474"/>
              <a:gd name="connsiteX7" fmla="*/ 11782413 w 12192000"/>
              <a:gd name="connsiteY7" fmla="*/ 769868 h 2237474"/>
              <a:gd name="connsiteX8" fmla="*/ 11649954 w 12192000"/>
              <a:gd name="connsiteY8" fmla="*/ 749628 h 2237474"/>
              <a:gd name="connsiteX9" fmla="*/ 11560424 w 12192000"/>
              <a:gd name="connsiteY9" fmla="*/ 748017 h 2237474"/>
              <a:gd name="connsiteX10" fmla="*/ 11358455 w 12192000"/>
              <a:gd name="connsiteY10" fmla="*/ 747593 h 2237474"/>
              <a:gd name="connsiteX11" fmla="*/ 11165209 w 12192000"/>
              <a:gd name="connsiteY11" fmla="*/ 748852 h 2237474"/>
              <a:gd name="connsiteX12" fmla="*/ 11058755 w 12192000"/>
              <a:gd name="connsiteY12" fmla="*/ 749617 h 2237474"/>
              <a:gd name="connsiteX13" fmla="*/ 10884013 w 12192000"/>
              <a:gd name="connsiteY13" fmla="*/ 760728 h 2237474"/>
              <a:gd name="connsiteX14" fmla="*/ 10834688 w 12192000"/>
              <a:gd name="connsiteY14" fmla="*/ 757726 h 2237474"/>
              <a:gd name="connsiteX15" fmla="*/ 10805004 w 12192000"/>
              <a:gd name="connsiteY15" fmla="*/ 757573 h 2237474"/>
              <a:gd name="connsiteX16" fmla="*/ 10739478 w 12192000"/>
              <a:gd name="connsiteY16" fmla="*/ 776841 h 2237474"/>
              <a:gd name="connsiteX17" fmla="*/ 10458762 w 12192000"/>
              <a:gd name="connsiteY17" fmla="*/ 755400 h 2237474"/>
              <a:gd name="connsiteX18" fmla="*/ 10211200 w 12192000"/>
              <a:gd name="connsiteY18" fmla="*/ 767513 h 2237474"/>
              <a:gd name="connsiteX19" fmla="*/ 10167995 w 12192000"/>
              <a:gd name="connsiteY19" fmla="*/ 760843 h 2237474"/>
              <a:gd name="connsiteX20" fmla="*/ 9997044 w 12192000"/>
              <a:gd name="connsiteY20" fmla="*/ 780129 h 2237474"/>
              <a:gd name="connsiteX21" fmla="*/ 9943887 w 12192000"/>
              <a:gd name="connsiteY21" fmla="*/ 804141 h 2237474"/>
              <a:gd name="connsiteX22" fmla="*/ 9918248 w 12192000"/>
              <a:gd name="connsiteY22" fmla="*/ 816628 h 2237474"/>
              <a:gd name="connsiteX23" fmla="*/ 9798048 w 12192000"/>
              <a:gd name="connsiteY23" fmla="*/ 863207 h 2237474"/>
              <a:gd name="connsiteX24" fmla="*/ 9761459 w 12192000"/>
              <a:gd name="connsiteY24" fmla="*/ 862394 h 2237474"/>
              <a:gd name="connsiteX25" fmla="*/ 9705768 w 12192000"/>
              <a:gd name="connsiteY25" fmla="*/ 894610 h 2237474"/>
              <a:gd name="connsiteX26" fmla="*/ 9683005 w 12192000"/>
              <a:gd name="connsiteY26" fmla="*/ 894128 h 2237474"/>
              <a:gd name="connsiteX27" fmla="*/ 9594438 w 12192000"/>
              <a:gd name="connsiteY27" fmla="*/ 919051 h 2237474"/>
              <a:gd name="connsiteX28" fmla="*/ 9577033 w 12192000"/>
              <a:gd name="connsiteY28" fmla="*/ 922857 h 2237474"/>
              <a:gd name="connsiteX29" fmla="*/ 9544189 w 12192000"/>
              <a:gd name="connsiteY29" fmla="*/ 938966 h 2237474"/>
              <a:gd name="connsiteX30" fmla="*/ 9500499 w 12192000"/>
              <a:gd name="connsiteY30" fmla="*/ 954680 h 2237474"/>
              <a:gd name="connsiteX31" fmla="*/ 9428195 w 12192000"/>
              <a:gd name="connsiteY31" fmla="*/ 986225 h 2237474"/>
              <a:gd name="connsiteX32" fmla="*/ 9410017 w 12192000"/>
              <a:gd name="connsiteY32" fmla="*/ 993931 h 2237474"/>
              <a:gd name="connsiteX33" fmla="*/ 9392919 w 12192000"/>
              <a:gd name="connsiteY33" fmla="*/ 994656 h 2237474"/>
              <a:gd name="connsiteX34" fmla="*/ 9278619 w 12192000"/>
              <a:gd name="connsiteY34" fmla="*/ 1011878 h 2237474"/>
              <a:gd name="connsiteX35" fmla="*/ 9268019 w 12192000"/>
              <a:gd name="connsiteY35" fmla="*/ 1007442 h 2237474"/>
              <a:gd name="connsiteX36" fmla="*/ 9234662 w 12192000"/>
              <a:gd name="connsiteY36" fmla="*/ 1023056 h 2237474"/>
              <a:gd name="connsiteX37" fmla="*/ 9181033 w 12192000"/>
              <a:gd name="connsiteY37" fmla="*/ 1037921 h 2237474"/>
              <a:gd name="connsiteX38" fmla="*/ 9155969 w 12192000"/>
              <a:gd name="connsiteY38" fmla="*/ 1046804 h 2237474"/>
              <a:gd name="connsiteX39" fmla="*/ 9133985 w 12192000"/>
              <a:gd name="connsiteY39" fmla="*/ 1046450 h 2237474"/>
              <a:gd name="connsiteX40" fmla="*/ 9012987 w 12192000"/>
              <a:gd name="connsiteY40" fmla="*/ 1061986 h 2237474"/>
              <a:gd name="connsiteX41" fmla="*/ 8968445 w 12192000"/>
              <a:gd name="connsiteY41" fmla="*/ 1052169 h 2237474"/>
              <a:gd name="connsiteX42" fmla="*/ 8958984 w 12192000"/>
              <a:gd name="connsiteY42" fmla="*/ 1057212 h 2237474"/>
              <a:gd name="connsiteX43" fmla="*/ 8886001 w 12192000"/>
              <a:gd name="connsiteY43" fmla="*/ 1067468 h 2237474"/>
              <a:gd name="connsiteX44" fmla="*/ 8838610 w 12192000"/>
              <a:gd name="connsiteY44" fmla="*/ 1075091 h 2237474"/>
              <a:gd name="connsiteX45" fmla="*/ 8750383 w 12192000"/>
              <a:gd name="connsiteY45" fmla="*/ 1097387 h 2237474"/>
              <a:gd name="connsiteX46" fmla="*/ 8697365 w 12192000"/>
              <a:gd name="connsiteY46" fmla="*/ 1105869 h 2237474"/>
              <a:gd name="connsiteX47" fmla="*/ 8665605 w 12192000"/>
              <a:gd name="connsiteY47" fmla="*/ 1110791 h 2237474"/>
              <a:gd name="connsiteX48" fmla="*/ 8584946 w 12192000"/>
              <a:gd name="connsiteY48" fmla="*/ 1135226 h 2237474"/>
              <a:gd name="connsiteX49" fmla="*/ 8460755 w 12192000"/>
              <a:gd name="connsiteY49" fmla="*/ 1203427 h 2237474"/>
              <a:gd name="connsiteX50" fmla="*/ 8419755 w 12192000"/>
              <a:gd name="connsiteY50" fmla="*/ 1216260 h 2237474"/>
              <a:gd name="connsiteX51" fmla="*/ 8411626 w 12192000"/>
              <a:gd name="connsiteY51" fmla="*/ 1214397 h 2237474"/>
              <a:gd name="connsiteX52" fmla="*/ 8363469 w 12192000"/>
              <a:gd name="connsiteY52" fmla="*/ 1246658 h 2237474"/>
              <a:gd name="connsiteX53" fmla="*/ 8275497 w 12192000"/>
              <a:gd name="connsiteY53" fmla="*/ 1264396 h 2237474"/>
              <a:gd name="connsiteX54" fmla="*/ 8206287 w 12192000"/>
              <a:gd name="connsiteY54" fmla="*/ 1273060 h 2237474"/>
              <a:gd name="connsiteX55" fmla="*/ 8168705 w 12192000"/>
              <a:gd name="connsiteY55" fmla="*/ 1279956 h 2237474"/>
              <a:gd name="connsiteX56" fmla="*/ 8139997 w 12192000"/>
              <a:gd name="connsiteY56" fmla="*/ 1282713 h 2237474"/>
              <a:gd name="connsiteX57" fmla="*/ 8074238 w 12192000"/>
              <a:gd name="connsiteY57" fmla="*/ 1301895 h 2237474"/>
              <a:gd name="connsiteX58" fmla="*/ 7968292 w 12192000"/>
              <a:gd name="connsiteY58" fmla="*/ 1338779 h 2237474"/>
              <a:gd name="connsiteX59" fmla="*/ 7945122 w 12192000"/>
              <a:gd name="connsiteY59" fmla="*/ 1345477 h 2237474"/>
              <a:gd name="connsiteX60" fmla="*/ 7902328 w 12192000"/>
              <a:gd name="connsiteY60" fmla="*/ 1345865 h 2237474"/>
              <a:gd name="connsiteX61" fmla="*/ 7875879 w 12192000"/>
              <a:gd name="connsiteY61" fmla="*/ 1345646 h 2237474"/>
              <a:gd name="connsiteX62" fmla="*/ 7840612 w 12192000"/>
              <a:gd name="connsiteY62" fmla="*/ 1369373 h 2237474"/>
              <a:gd name="connsiteX63" fmla="*/ 7786819 w 12192000"/>
              <a:gd name="connsiteY63" fmla="*/ 1378970 h 2237474"/>
              <a:gd name="connsiteX64" fmla="*/ 7548172 w 12192000"/>
              <a:gd name="connsiteY64" fmla="*/ 1417460 h 2237474"/>
              <a:gd name="connsiteX65" fmla="*/ 7483437 w 12192000"/>
              <a:gd name="connsiteY65" fmla="*/ 1478152 h 2237474"/>
              <a:gd name="connsiteX66" fmla="*/ 7377870 w 12192000"/>
              <a:gd name="connsiteY66" fmla="*/ 1523319 h 2237474"/>
              <a:gd name="connsiteX67" fmla="*/ 7230737 w 12192000"/>
              <a:gd name="connsiteY67" fmla="*/ 1562633 h 2237474"/>
              <a:gd name="connsiteX68" fmla="*/ 7224458 w 12192000"/>
              <a:gd name="connsiteY68" fmla="*/ 1573008 h 2237474"/>
              <a:gd name="connsiteX69" fmla="*/ 7183121 w 12192000"/>
              <a:gd name="connsiteY69" fmla="*/ 1595162 h 2237474"/>
              <a:gd name="connsiteX70" fmla="*/ 7164601 w 12192000"/>
              <a:gd name="connsiteY70" fmla="*/ 1606490 h 2237474"/>
              <a:gd name="connsiteX71" fmla="*/ 7092727 w 12192000"/>
              <a:gd name="connsiteY71" fmla="*/ 1623628 h 2237474"/>
              <a:gd name="connsiteX72" fmla="*/ 7031309 w 12192000"/>
              <a:gd name="connsiteY72" fmla="*/ 1619451 h 2237474"/>
              <a:gd name="connsiteX73" fmla="*/ 6999084 w 12192000"/>
              <a:gd name="connsiteY73" fmla="*/ 1634317 h 2237474"/>
              <a:gd name="connsiteX74" fmla="*/ 6992107 w 12192000"/>
              <a:gd name="connsiteY74" fmla="*/ 1636860 h 2237474"/>
              <a:gd name="connsiteX75" fmla="*/ 6991765 w 12192000"/>
              <a:gd name="connsiteY75" fmla="*/ 1636725 h 2237474"/>
              <a:gd name="connsiteX76" fmla="*/ 6900177 w 12192000"/>
              <a:gd name="connsiteY76" fmla="*/ 1636016 h 2237474"/>
              <a:gd name="connsiteX77" fmla="*/ 6795372 w 12192000"/>
              <a:gd name="connsiteY77" fmla="*/ 1644845 h 2237474"/>
              <a:gd name="connsiteX78" fmla="*/ 6692251 w 12192000"/>
              <a:gd name="connsiteY78" fmla="*/ 1656357 h 2237474"/>
              <a:gd name="connsiteX79" fmla="*/ 6655235 w 12192000"/>
              <a:gd name="connsiteY79" fmla="*/ 1661869 h 2237474"/>
              <a:gd name="connsiteX80" fmla="*/ 6554894 w 12192000"/>
              <a:gd name="connsiteY80" fmla="*/ 1664428 h 2237474"/>
              <a:gd name="connsiteX81" fmla="*/ 6516595 w 12192000"/>
              <a:gd name="connsiteY81" fmla="*/ 1667475 h 2237474"/>
              <a:gd name="connsiteX82" fmla="*/ 6508541 w 12192000"/>
              <a:gd name="connsiteY82" fmla="*/ 1668757 h 2237474"/>
              <a:gd name="connsiteX83" fmla="*/ 6471012 w 12192000"/>
              <a:gd name="connsiteY83" fmla="*/ 1678604 h 2237474"/>
              <a:gd name="connsiteX84" fmla="*/ 6415265 w 12192000"/>
              <a:gd name="connsiteY84" fmla="*/ 1665317 h 2237474"/>
              <a:gd name="connsiteX85" fmla="*/ 6364035 w 12192000"/>
              <a:gd name="connsiteY85" fmla="*/ 1667683 h 2237474"/>
              <a:gd name="connsiteX86" fmla="*/ 6280959 w 12192000"/>
              <a:gd name="connsiteY86" fmla="*/ 1689329 h 2237474"/>
              <a:gd name="connsiteX87" fmla="*/ 6243319 w 12192000"/>
              <a:gd name="connsiteY87" fmla="*/ 1695560 h 2237474"/>
              <a:gd name="connsiteX88" fmla="*/ 6098321 w 12192000"/>
              <a:gd name="connsiteY88" fmla="*/ 1721646 h 2237474"/>
              <a:gd name="connsiteX89" fmla="*/ 5880652 w 12192000"/>
              <a:gd name="connsiteY89" fmla="*/ 1779643 h 2237474"/>
              <a:gd name="connsiteX90" fmla="*/ 5785959 w 12192000"/>
              <a:gd name="connsiteY90" fmla="*/ 1775307 h 2237474"/>
              <a:gd name="connsiteX91" fmla="*/ 5643534 w 12192000"/>
              <a:gd name="connsiteY91" fmla="*/ 1802919 h 2237474"/>
              <a:gd name="connsiteX92" fmla="*/ 5518799 w 12192000"/>
              <a:gd name="connsiteY92" fmla="*/ 1818312 h 2237474"/>
              <a:gd name="connsiteX93" fmla="*/ 5505014 w 12192000"/>
              <a:gd name="connsiteY93" fmla="*/ 1819259 h 2237474"/>
              <a:gd name="connsiteX94" fmla="*/ 5453307 w 12192000"/>
              <a:gd name="connsiteY94" fmla="*/ 1815450 h 2237474"/>
              <a:gd name="connsiteX95" fmla="*/ 5364192 w 12192000"/>
              <a:gd name="connsiteY95" fmla="*/ 1826074 h 2237474"/>
              <a:gd name="connsiteX96" fmla="*/ 5350380 w 12192000"/>
              <a:gd name="connsiteY96" fmla="*/ 1830891 h 2237474"/>
              <a:gd name="connsiteX97" fmla="*/ 5259633 w 12192000"/>
              <a:gd name="connsiteY97" fmla="*/ 1837160 h 2237474"/>
              <a:gd name="connsiteX98" fmla="*/ 5197513 w 12192000"/>
              <a:gd name="connsiteY98" fmla="*/ 1844718 h 2237474"/>
              <a:gd name="connsiteX99" fmla="*/ 5168852 w 12192000"/>
              <a:gd name="connsiteY99" fmla="*/ 1844846 h 2237474"/>
              <a:gd name="connsiteX100" fmla="*/ 5114927 w 12192000"/>
              <a:gd name="connsiteY100" fmla="*/ 1847827 h 2237474"/>
              <a:gd name="connsiteX101" fmla="*/ 5108970 w 12192000"/>
              <a:gd name="connsiteY101" fmla="*/ 1847935 h 2237474"/>
              <a:gd name="connsiteX102" fmla="*/ 5067961 w 12192000"/>
              <a:gd name="connsiteY102" fmla="*/ 1845917 h 2237474"/>
              <a:gd name="connsiteX103" fmla="*/ 5007075 w 12192000"/>
              <a:gd name="connsiteY103" fmla="*/ 1838626 h 2237474"/>
              <a:gd name="connsiteX104" fmla="*/ 4944087 w 12192000"/>
              <a:gd name="connsiteY104" fmla="*/ 1823332 h 2237474"/>
              <a:gd name="connsiteX105" fmla="*/ 4907662 w 12192000"/>
              <a:gd name="connsiteY105" fmla="*/ 1816900 h 2237474"/>
              <a:gd name="connsiteX106" fmla="*/ 4882386 w 12192000"/>
              <a:gd name="connsiteY106" fmla="*/ 1809844 h 2237474"/>
              <a:gd name="connsiteX107" fmla="*/ 4811440 w 12192000"/>
              <a:gd name="connsiteY107" fmla="*/ 1804655 h 2237474"/>
              <a:gd name="connsiteX108" fmla="*/ 4691075 w 12192000"/>
              <a:gd name="connsiteY108" fmla="*/ 1801389 h 2237474"/>
              <a:gd name="connsiteX109" fmla="*/ 4611738 w 12192000"/>
              <a:gd name="connsiteY109" fmla="*/ 1776964 h 2237474"/>
              <a:gd name="connsiteX110" fmla="*/ 4560070 w 12192000"/>
              <a:gd name="connsiteY110" fmla="*/ 1785640 h 2237474"/>
              <a:gd name="connsiteX111" fmla="*/ 4536503 w 12192000"/>
              <a:gd name="connsiteY111" fmla="*/ 1785334 h 2237474"/>
              <a:gd name="connsiteX112" fmla="*/ 4513724 w 12192000"/>
              <a:gd name="connsiteY112" fmla="*/ 1791996 h 2237474"/>
              <a:gd name="connsiteX113" fmla="*/ 4459810 w 12192000"/>
              <a:gd name="connsiteY113" fmla="*/ 1797886 h 2237474"/>
              <a:gd name="connsiteX114" fmla="*/ 4379064 w 12192000"/>
              <a:gd name="connsiteY114" fmla="*/ 1817177 h 2237474"/>
              <a:gd name="connsiteX115" fmla="*/ 4319209 w 12192000"/>
              <a:gd name="connsiteY115" fmla="*/ 1834833 h 2237474"/>
              <a:gd name="connsiteX116" fmla="*/ 4290981 w 12192000"/>
              <a:gd name="connsiteY116" fmla="*/ 1839677 h 2237474"/>
              <a:gd name="connsiteX117" fmla="*/ 4285792 w 12192000"/>
              <a:gd name="connsiteY117" fmla="*/ 1836231 h 2237474"/>
              <a:gd name="connsiteX118" fmla="*/ 4238372 w 12192000"/>
              <a:gd name="connsiteY118" fmla="*/ 1851480 h 2237474"/>
              <a:gd name="connsiteX119" fmla="*/ 4232517 w 12192000"/>
              <a:gd name="connsiteY119" fmla="*/ 1852567 h 2237474"/>
              <a:gd name="connsiteX120" fmla="*/ 4191732 w 12192000"/>
              <a:gd name="connsiteY120" fmla="*/ 1857328 h 2237474"/>
              <a:gd name="connsiteX121" fmla="*/ 4065532 w 12192000"/>
              <a:gd name="connsiteY121" fmla="*/ 1855477 h 2237474"/>
              <a:gd name="connsiteX122" fmla="*/ 4028460 w 12192000"/>
              <a:gd name="connsiteY122" fmla="*/ 1855137 h 2237474"/>
              <a:gd name="connsiteX123" fmla="*/ 4002267 w 12192000"/>
              <a:gd name="connsiteY123" fmla="*/ 1852352 h 2237474"/>
              <a:gd name="connsiteX124" fmla="*/ 3931396 w 12192000"/>
              <a:gd name="connsiteY124" fmla="*/ 1858915 h 2237474"/>
              <a:gd name="connsiteX125" fmla="*/ 3812162 w 12192000"/>
              <a:gd name="connsiteY125" fmla="*/ 1875501 h 2237474"/>
              <a:gd name="connsiteX126" fmla="*/ 3729530 w 12192000"/>
              <a:gd name="connsiteY126" fmla="*/ 1864513 h 2237474"/>
              <a:gd name="connsiteX127" fmla="*/ 3680177 w 12192000"/>
              <a:gd name="connsiteY127" fmla="*/ 1881552 h 2237474"/>
              <a:gd name="connsiteX128" fmla="*/ 3567259 w 12192000"/>
              <a:gd name="connsiteY128" fmla="*/ 1893482 h 2237474"/>
              <a:gd name="connsiteX129" fmla="*/ 3405770 w 12192000"/>
              <a:gd name="connsiteY129" fmla="*/ 1904591 h 2237474"/>
              <a:gd name="connsiteX130" fmla="*/ 3280097 w 12192000"/>
              <a:gd name="connsiteY130" fmla="*/ 1919610 h 2237474"/>
              <a:gd name="connsiteX131" fmla="*/ 3123424 w 12192000"/>
              <a:gd name="connsiteY131" fmla="*/ 1952930 h 2237474"/>
              <a:gd name="connsiteX132" fmla="*/ 3009910 w 12192000"/>
              <a:gd name="connsiteY132" fmla="*/ 1957866 h 2237474"/>
              <a:gd name="connsiteX133" fmla="*/ 2995934 w 12192000"/>
              <a:gd name="connsiteY133" fmla="*/ 1967085 h 2237474"/>
              <a:gd name="connsiteX134" fmla="*/ 2980071 w 12192000"/>
              <a:gd name="connsiteY134" fmla="*/ 1972988 h 2237474"/>
              <a:gd name="connsiteX135" fmla="*/ 2978094 w 12192000"/>
              <a:gd name="connsiteY135" fmla="*/ 1972369 h 2237474"/>
              <a:gd name="connsiteX136" fmla="*/ 2942858 w 12192000"/>
              <a:gd name="connsiteY136" fmla="*/ 1981367 h 2237474"/>
              <a:gd name="connsiteX137" fmla="*/ 2875436 w 12192000"/>
              <a:gd name="connsiteY137" fmla="*/ 1996977 h 2237474"/>
              <a:gd name="connsiteX138" fmla="*/ 2874892 w 12192000"/>
              <a:gd name="connsiteY138" fmla="*/ 1996085 h 2237474"/>
              <a:gd name="connsiteX139" fmla="*/ 2864145 w 12192000"/>
              <a:gd name="connsiteY139" fmla="*/ 1994061 h 2237474"/>
              <a:gd name="connsiteX140" fmla="*/ 2843662 w 12192000"/>
              <a:gd name="connsiteY140" fmla="*/ 1992498 h 2237474"/>
              <a:gd name="connsiteX141" fmla="*/ 2796128 w 12192000"/>
              <a:gd name="connsiteY141" fmla="*/ 1976403 h 2237474"/>
              <a:gd name="connsiteX142" fmla="*/ 2756784 w 12192000"/>
              <a:gd name="connsiteY142" fmla="*/ 1985116 h 2237474"/>
              <a:gd name="connsiteX143" fmla="*/ 2748833 w 12192000"/>
              <a:gd name="connsiteY143" fmla="*/ 1986323 h 2237474"/>
              <a:gd name="connsiteX144" fmla="*/ 2748661 w 12192000"/>
              <a:gd name="connsiteY144" fmla="*/ 1986122 h 2237474"/>
              <a:gd name="connsiteX145" fmla="*/ 2740251 w 12192000"/>
              <a:gd name="connsiteY145" fmla="*/ 1986946 h 2237474"/>
              <a:gd name="connsiteX146" fmla="*/ 2718916 w 12192000"/>
              <a:gd name="connsiteY146" fmla="*/ 1990867 h 2237474"/>
              <a:gd name="connsiteX147" fmla="*/ 2713522 w 12192000"/>
              <a:gd name="connsiteY147" fmla="*/ 1990173 h 2237474"/>
              <a:gd name="connsiteX148" fmla="*/ 2680597 w 12192000"/>
              <a:gd name="connsiteY148" fmla="*/ 1984996 h 2237474"/>
              <a:gd name="connsiteX149" fmla="*/ 2578178 w 12192000"/>
              <a:gd name="connsiteY149" fmla="*/ 1990531 h 2237474"/>
              <a:gd name="connsiteX150" fmla="*/ 2476147 w 12192000"/>
              <a:gd name="connsiteY150" fmla="*/ 1998305 h 2237474"/>
              <a:gd name="connsiteX151" fmla="*/ 2373568 w 12192000"/>
              <a:gd name="connsiteY151" fmla="*/ 2003219 h 2237474"/>
              <a:gd name="connsiteX152" fmla="*/ 2321399 w 12192000"/>
              <a:gd name="connsiteY152" fmla="*/ 1989467 h 2237474"/>
              <a:gd name="connsiteX153" fmla="*/ 2315525 w 12192000"/>
              <a:gd name="connsiteY153" fmla="*/ 1989708 h 2237474"/>
              <a:gd name="connsiteX154" fmla="*/ 2300792 w 12192000"/>
              <a:gd name="connsiteY154" fmla="*/ 1994290 h 2237474"/>
              <a:gd name="connsiteX155" fmla="*/ 2295469 w 12192000"/>
              <a:gd name="connsiteY155" fmla="*/ 1996659 h 2237474"/>
              <a:gd name="connsiteX156" fmla="*/ 2287219 w 12192000"/>
              <a:gd name="connsiteY156" fmla="*/ 1998750 h 2237474"/>
              <a:gd name="connsiteX157" fmla="*/ 2286948 w 12192000"/>
              <a:gd name="connsiteY157" fmla="*/ 1998596 h 2237474"/>
              <a:gd name="connsiteX158" fmla="*/ 2243069 w 12192000"/>
              <a:gd name="connsiteY158" fmla="*/ 2015111 h 2237474"/>
              <a:gd name="connsiteX159" fmla="*/ 2186609 w 12192000"/>
              <a:gd name="connsiteY159" fmla="*/ 2008263 h 2237474"/>
              <a:gd name="connsiteX160" fmla="*/ 2164831 w 12192000"/>
              <a:gd name="connsiteY160" fmla="*/ 2010143 h 2237474"/>
              <a:gd name="connsiteX161" fmla="*/ 2152836 w 12192000"/>
              <a:gd name="connsiteY161" fmla="*/ 2010048 h 2237474"/>
              <a:gd name="connsiteX162" fmla="*/ 2117102 w 12192000"/>
              <a:gd name="connsiteY162" fmla="*/ 2023004 h 2237474"/>
              <a:gd name="connsiteX163" fmla="*/ 2111935 w 12192000"/>
              <a:gd name="connsiteY163" fmla="*/ 2023163 h 2237474"/>
              <a:gd name="connsiteX164" fmla="*/ 2089991 w 12192000"/>
              <a:gd name="connsiteY164" fmla="*/ 2034193 h 2237474"/>
              <a:gd name="connsiteX165" fmla="*/ 2058061 w 12192000"/>
              <a:gd name="connsiteY165" fmla="*/ 2047942 h 2237474"/>
              <a:gd name="connsiteX166" fmla="*/ 2055737 w 12192000"/>
              <a:gd name="connsiteY166" fmla="*/ 2047704 h 2237474"/>
              <a:gd name="connsiteX167" fmla="*/ 2042244 w 12192000"/>
              <a:gd name="connsiteY167" fmla="*/ 2055560 h 2237474"/>
              <a:gd name="connsiteX168" fmla="*/ 1976224 w 12192000"/>
              <a:gd name="connsiteY168" fmla="*/ 2074257 h 2237474"/>
              <a:gd name="connsiteX169" fmla="*/ 1877728 w 12192000"/>
              <a:gd name="connsiteY169" fmla="*/ 2101004 h 2237474"/>
              <a:gd name="connsiteX170" fmla="*/ 1759056 w 12192000"/>
              <a:gd name="connsiteY170" fmla="*/ 2125608 h 2237474"/>
              <a:gd name="connsiteX171" fmla="*/ 1637948 w 12192000"/>
              <a:gd name="connsiteY171" fmla="*/ 2172597 h 2237474"/>
              <a:gd name="connsiteX172" fmla="*/ 1434549 w 12192000"/>
              <a:gd name="connsiteY172" fmla="*/ 2234522 h 2237474"/>
              <a:gd name="connsiteX173" fmla="*/ 1398481 w 12192000"/>
              <a:gd name="connsiteY173" fmla="*/ 2237074 h 2237474"/>
              <a:gd name="connsiteX174" fmla="*/ 1398407 w 12192000"/>
              <a:gd name="connsiteY174" fmla="*/ 2237095 h 2237474"/>
              <a:gd name="connsiteX175" fmla="*/ 1370962 w 12192000"/>
              <a:gd name="connsiteY175" fmla="*/ 2237474 h 2237474"/>
              <a:gd name="connsiteX176" fmla="*/ 1356367 w 12192000"/>
              <a:gd name="connsiteY176" fmla="*/ 2235089 h 2237474"/>
              <a:gd name="connsiteX177" fmla="*/ 1324828 w 12192000"/>
              <a:gd name="connsiteY177" fmla="*/ 2231968 h 2237474"/>
              <a:gd name="connsiteX178" fmla="*/ 1297744 w 12192000"/>
              <a:gd name="connsiteY178" fmla="*/ 2235849 h 2237474"/>
              <a:gd name="connsiteX179" fmla="*/ 1286236 w 12192000"/>
              <a:gd name="connsiteY179" fmla="*/ 2233135 h 2237474"/>
              <a:gd name="connsiteX180" fmla="*/ 1283504 w 12192000"/>
              <a:gd name="connsiteY180" fmla="*/ 2233797 h 2237474"/>
              <a:gd name="connsiteX181" fmla="*/ 1279765 w 12192000"/>
              <a:gd name="connsiteY181" fmla="*/ 2229639 h 2237474"/>
              <a:gd name="connsiteX182" fmla="*/ 1195347 w 12192000"/>
              <a:gd name="connsiteY182" fmla="*/ 2212354 h 2237474"/>
              <a:gd name="connsiteX183" fmla="*/ 970251 w 12192000"/>
              <a:gd name="connsiteY183" fmla="*/ 2221029 h 2237474"/>
              <a:gd name="connsiteX184" fmla="*/ 812914 w 12192000"/>
              <a:gd name="connsiteY184" fmla="*/ 2202752 h 2237474"/>
              <a:gd name="connsiteX185" fmla="*/ 800195 w 12192000"/>
              <a:gd name="connsiteY185" fmla="*/ 2209407 h 2237474"/>
              <a:gd name="connsiteX186" fmla="*/ 784978 w 12192000"/>
              <a:gd name="connsiteY186" fmla="*/ 2212360 h 2237474"/>
              <a:gd name="connsiteX187" fmla="*/ 681987 w 12192000"/>
              <a:gd name="connsiteY187" fmla="*/ 2216757 h 2237474"/>
              <a:gd name="connsiteX188" fmla="*/ 669923 w 12192000"/>
              <a:gd name="connsiteY188" fmla="*/ 2211682 h 2237474"/>
              <a:gd name="connsiteX189" fmla="*/ 648680 w 12192000"/>
              <a:gd name="connsiteY189" fmla="*/ 2206229 h 2237474"/>
              <a:gd name="connsiteX190" fmla="*/ 597225 w 12192000"/>
              <a:gd name="connsiteY190" fmla="*/ 2180999 h 2237474"/>
              <a:gd name="connsiteX191" fmla="*/ 558449 w 12192000"/>
              <a:gd name="connsiteY191" fmla="*/ 2182346 h 2237474"/>
              <a:gd name="connsiteX192" fmla="*/ 550517 w 12192000"/>
              <a:gd name="connsiteY192" fmla="*/ 2182060 h 2237474"/>
              <a:gd name="connsiteX193" fmla="*/ 550309 w 12192000"/>
              <a:gd name="connsiteY193" fmla="*/ 2181825 h 2237474"/>
              <a:gd name="connsiteX194" fmla="*/ 541836 w 12192000"/>
              <a:gd name="connsiteY194" fmla="*/ 2181063 h 2237474"/>
              <a:gd name="connsiteX195" fmla="*/ 536057 w 12192000"/>
              <a:gd name="connsiteY195" fmla="*/ 2181537 h 2237474"/>
              <a:gd name="connsiteX196" fmla="*/ 520671 w 12192000"/>
              <a:gd name="connsiteY196" fmla="*/ 2180980 h 2237474"/>
              <a:gd name="connsiteX197" fmla="*/ 515024 w 12192000"/>
              <a:gd name="connsiteY197" fmla="*/ 2179258 h 2237474"/>
              <a:gd name="connsiteX198" fmla="*/ 512278 w 12192000"/>
              <a:gd name="connsiteY198" fmla="*/ 2176369 h 2237474"/>
              <a:gd name="connsiteX199" fmla="*/ 480419 w 12192000"/>
              <a:gd name="connsiteY199" fmla="*/ 2167807 h 2237474"/>
              <a:gd name="connsiteX200" fmla="*/ 413835 w 12192000"/>
              <a:gd name="connsiteY200" fmla="*/ 2156783 h 2237474"/>
              <a:gd name="connsiteX201" fmla="*/ 376513 w 12192000"/>
              <a:gd name="connsiteY201" fmla="*/ 2154014 h 2237474"/>
              <a:gd name="connsiteX202" fmla="*/ 273386 w 12192000"/>
              <a:gd name="connsiteY202" fmla="*/ 2142551 h 2237474"/>
              <a:gd name="connsiteX203" fmla="*/ 169207 w 12192000"/>
              <a:gd name="connsiteY203" fmla="*/ 2128100 h 2237474"/>
              <a:gd name="connsiteX204" fmla="*/ 93149 w 12192000"/>
              <a:gd name="connsiteY204" fmla="*/ 2105324 h 2237474"/>
              <a:gd name="connsiteX205" fmla="*/ 88109 w 12192000"/>
              <a:gd name="connsiteY205" fmla="*/ 2106704 h 2237474"/>
              <a:gd name="connsiteX206" fmla="*/ 80022 w 12192000"/>
              <a:gd name="connsiteY206" fmla="*/ 2107254 h 2237474"/>
              <a:gd name="connsiteX207" fmla="*/ 79717 w 12192000"/>
              <a:gd name="connsiteY207" fmla="*/ 2107046 h 2237474"/>
              <a:gd name="connsiteX208" fmla="*/ 72352 w 12192000"/>
              <a:gd name="connsiteY208" fmla="*/ 2107991 h 2237474"/>
              <a:gd name="connsiteX209" fmla="*/ 37645 w 12192000"/>
              <a:gd name="connsiteY209" fmla="*/ 2115401 h 2237474"/>
              <a:gd name="connsiteX210" fmla="*/ 4572 w 12192000"/>
              <a:gd name="connsiteY210" fmla="*/ 2111091 h 2237474"/>
              <a:gd name="connsiteX211" fmla="*/ 0 w 12192000"/>
              <a:gd name="connsiteY211" fmla="*/ 2110468 h 2237474"/>
              <a:gd name="connsiteX212" fmla="*/ 0 w 12192000"/>
              <a:gd name="connsiteY212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154948 w 12192000"/>
              <a:gd name="connsiteY4" fmla="*/ 762731 h 2237474"/>
              <a:gd name="connsiteX5" fmla="*/ 12047364 w 12192000"/>
              <a:gd name="connsiteY5" fmla="*/ 749662 h 2237474"/>
              <a:gd name="connsiteX6" fmla="*/ 11890686 w 12192000"/>
              <a:gd name="connsiteY6" fmla="*/ 732766 h 2237474"/>
              <a:gd name="connsiteX7" fmla="*/ 11782413 w 12192000"/>
              <a:gd name="connsiteY7" fmla="*/ 769868 h 2237474"/>
              <a:gd name="connsiteX8" fmla="*/ 11649954 w 12192000"/>
              <a:gd name="connsiteY8" fmla="*/ 749628 h 2237474"/>
              <a:gd name="connsiteX9" fmla="*/ 11560424 w 12192000"/>
              <a:gd name="connsiteY9" fmla="*/ 748017 h 2237474"/>
              <a:gd name="connsiteX10" fmla="*/ 11358455 w 12192000"/>
              <a:gd name="connsiteY10" fmla="*/ 747593 h 2237474"/>
              <a:gd name="connsiteX11" fmla="*/ 11165209 w 12192000"/>
              <a:gd name="connsiteY11" fmla="*/ 748852 h 2237474"/>
              <a:gd name="connsiteX12" fmla="*/ 11058755 w 12192000"/>
              <a:gd name="connsiteY12" fmla="*/ 749617 h 2237474"/>
              <a:gd name="connsiteX13" fmla="*/ 10884013 w 12192000"/>
              <a:gd name="connsiteY13" fmla="*/ 760728 h 2237474"/>
              <a:gd name="connsiteX14" fmla="*/ 10834688 w 12192000"/>
              <a:gd name="connsiteY14" fmla="*/ 757726 h 2237474"/>
              <a:gd name="connsiteX15" fmla="*/ 10805004 w 12192000"/>
              <a:gd name="connsiteY15" fmla="*/ 757573 h 2237474"/>
              <a:gd name="connsiteX16" fmla="*/ 10739478 w 12192000"/>
              <a:gd name="connsiteY16" fmla="*/ 776841 h 2237474"/>
              <a:gd name="connsiteX17" fmla="*/ 10458762 w 12192000"/>
              <a:gd name="connsiteY17" fmla="*/ 755400 h 2237474"/>
              <a:gd name="connsiteX18" fmla="*/ 10211200 w 12192000"/>
              <a:gd name="connsiteY18" fmla="*/ 767513 h 2237474"/>
              <a:gd name="connsiteX19" fmla="*/ 10167995 w 12192000"/>
              <a:gd name="connsiteY19" fmla="*/ 760843 h 2237474"/>
              <a:gd name="connsiteX20" fmla="*/ 9997044 w 12192000"/>
              <a:gd name="connsiteY20" fmla="*/ 780129 h 2237474"/>
              <a:gd name="connsiteX21" fmla="*/ 9943887 w 12192000"/>
              <a:gd name="connsiteY21" fmla="*/ 804141 h 2237474"/>
              <a:gd name="connsiteX22" fmla="*/ 9918248 w 12192000"/>
              <a:gd name="connsiteY22" fmla="*/ 816628 h 2237474"/>
              <a:gd name="connsiteX23" fmla="*/ 9798048 w 12192000"/>
              <a:gd name="connsiteY23" fmla="*/ 863207 h 2237474"/>
              <a:gd name="connsiteX24" fmla="*/ 9761459 w 12192000"/>
              <a:gd name="connsiteY24" fmla="*/ 862394 h 2237474"/>
              <a:gd name="connsiteX25" fmla="*/ 9705768 w 12192000"/>
              <a:gd name="connsiteY25" fmla="*/ 894610 h 2237474"/>
              <a:gd name="connsiteX26" fmla="*/ 9683005 w 12192000"/>
              <a:gd name="connsiteY26" fmla="*/ 894128 h 2237474"/>
              <a:gd name="connsiteX27" fmla="*/ 9594438 w 12192000"/>
              <a:gd name="connsiteY27" fmla="*/ 919051 h 2237474"/>
              <a:gd name="connsiteX28" fmla="*/ 9577033 w 12192000"/>
              <a:gd name="connsiteY28" fmla="*/ 922857 h 2237474"/>
              <a:gd name="connsiteX29" fmla="*/ 9544189 w 12192000"/>
              <a:gd name="connsiteY29" fmla="*/ 938966 h 2237474"/>
              <a:gd name="connsiteX30" fmla="*/ 9500499 w 12192000"/>
              <a:gd name="connsiteY30" fmla="*/ 954680 h 2237474"/>
              <a:gd name="connsiteX31" fmla="*/ 9428195 w 12192000"/>
              <a:gd name="connsiteY31" fmla="*/ 986225 h 2237474"/>
              <a:gd name="connsiteX32" fmla="*/ 9410017 w 12192000"/>
              <a:gd name="connsiteY32" fmla="*/ 993931 h 2237474"/>
              <a:gd name="connsiteX33" fmla="*/ 9392919 w 12192000"/>
              <a:gd name="connsiteY33" fmla="*/ 994656 h 2237474"/>
              <a:gd name="connsiteX34" fmla="*/ 9278619 w 12192000"/>
              <a:gd name="connsiteY34" fmla="*/ 1011878 h 2237474"/>
              <a:gd name="connsiteX35" fmla="*/ 9268019 w 12192000"/>
              <a:gd name="connsiteY35" fmla="*/ 1007442 h 2237474"/>
              <a:gd name="connsiteX36" fmla="*/ 9234662 w 12192000"/>
              <a:gd name="connsiteY36" fmla="*/ 1023056 h 2237474"/>
              <a:gd name="connsiteX37" fmla="*/ 9181033 w 12192000"/>
              <a:gd name="connsiteY37" fmla="*/ 1037921 h 2237474"/>
              <a:gd name="connsiteX38" fmla="*/ 9155969 w 12192000"/>
              <a:gd name="connsiteY38" fmla="*/ 1046804 h 2237474"/>
              <a:gd name="connsiteX39" fmla="*/ 9133985 w 12192000"/>
              <a:gd name="connsiteY39" fmla="*/ 1046450 h 2237474"/>
              <a:gd name="connsiteX40" fmla="*/ 9012987 w 12192000"/>
              <a:gd name="connsiteY40" fmla="*/ 1061986 h 2237474"/>
              <a:gd name="connsiteX41" fmla="*/ 8968445 w 12192000"/>
              <a:gd name="connsiteY41" fmla="*/ 1052169 h 2237474"/>
              <a:gd name="connsiteX42" fmla="*/ 8958984 w 12192000"/>
              <a:gd name="connsiteY42" fmla="*/ 1057212 h 2237474"/>
              <a:gd name="connsiteX43" fmla="*/ 8886001 w 12192000"/>
              <a:gd name="connsiteY43" fmla="*/ 1067468 h 2237474"/>
              <a:gd name="connsiteX44" fmla="*/ 8838610 w 12192000"/>
              <a:gd name="connsiteY44" fmla="*/ 1075091 h 2237474"/>
              <a:gd name="connsiteX45" fmla="*/ 8750383 w 12192000"/>
              <a:gd name="connsiteY45" fmla="*/ 1097387 h 2237474"/>
              <a:gd name="connsiteX46" fmla="*/ 8697365 w 12192000"/>
              <a:gd name="connsiteY46" fmla="*/ 1105869 h 2237474"/>
              <a:gd name="connsiteX47" fmla="*/ 8665605 w 12192000"/>
              <a:gd name="connsiteY47" fmla="*/ 1110791 h 2237474"/>
              <a:gd name="connsiteX48" fmla="*/ 8584946 w 12192000"/>
              <a:gd name="connsiteY48" fmla="*/ 1135226 h 2237474"/>
              <a:gd name="connsiteX49" fmla="*/ 8460755 w 12192000"/>
              <a:gd name="connsiteY49" fmla="*/ 1203427 h 2237474"/>
              <a:gd name="connsiteX50" fmla="*/ 8419755 w 12192000"/>
              <a:gd name="connsiteY50" fmla="*/ 1216260 h 2237474"/>
              <a:gd name="connsiteX51" fmla="*/ 8411626 w 12192000"/>
              <a:gd name="connsiteY51" fmla="*/ 1214397 h 2237474"/>
              <a:gd name="connsiteX52" fmla="*/ 8363469 w 12192000"/>
              <a:gd name="connsiteY52" fmla="*/ 1246658 h 2237474"/>
              <a:gd name="connsiteX53" fmla="*/ 8275497 w 12192000"/>
              <a:gd name="connsiteY53" fmla="*/ 1264396 h 2237474"/>
              <a:gd name="connsiteX54" fmla="*/ 8206287 w 12192000"/>
              <a:gd name="connsiteY54" fmla="*/ 1273060 h 2237474"/>
              <a:gd name="connsiteX55" fmla="*/ 8168705 w 12192000"/>
              <a:gd name="connsiteY55" fmla="*/ 1279956 h 2237474"/>
              <a:gd name="connsiteX56" fmla="*/ 8139997 w 12192000"/>
              <a:gd name="connsiteY56" fmla="*/ 1282713 h 2237474"/>
              <a:gd name="connsiteX57" fmla="*/ 8074238 w 12192000"/>
              <a:gd name="connsiteY57" fmla="*/ 1301895 h 2237474"/>
              <a:gd name="connsiteX58" fmla="*/ 7968292 w 12192000"/>
              <a:gd name="connsiteY58" fmla="*/ 1338779 h 2237474"/>
              <a:gd name="connsiteX59" fmla="*/ 7945122 w 12192000"/>
              <a:gd name="connsiteY59" fmla="*/ 1345477 h 2237474"/>
              <a:gd name="connsiteX60" fmla="*/ 7902328 w 12192000"/>
              <a:gd name="connsiteY60" fmla="*/ 1345865 h 2237474"/>
              <a:gd name="connsiteX61" fmla="*/ 7875879 w 12192000"/>
              <a:gd name="connsiteY61" fmla="*/ 1345646 h 2237474"/>
              <a:gd name="connsiteX62" fmla="*/ 7840612 w 12192000"/>
              <a:gd name="connsiteY62" fmla="*/ 1369373 h 2237474"/>
              <a:gd name="connsiteX63" fmla="*/ 7786819 w 12192000"/>
              <a:gd name="connsiteY63" fmla="*/ 1378970 h 2237474"/>
              <a:gd name="connsiteX64" fmla="*/ 7548172 w 12192000"/>
              <a:gd name="connsiteY64" fmla="*/ 1417460 h 2237474"/>
              <a:gd name="connsiteX65" fmla="*/ 7483437 w 12192000"/>
              <a:gd name="connsiteY65" fmla="*/ 1478152 h 2237474"/>
              <a:gd name="connsiteX66" fmla="*/ 7377870 w 12192000"/>
              <a:gd name="connsiteY66" fmla="*/ 1523319 h 2237474"/>
              <a:gd name="connsiteX67" fmla="*/ 7230737 w 12192000"/>
              <a:gd name="connsiteY67" fmla="*/ 1562633 h 2237474"/>
              <a:gd name="connsiteX68" fmla="*/ 7224458 w 12192000"/>
              <a:gd name="connsiteY68" fmla="*/ 1573008 h 2237474"/>
              <a:gd name="connsiteX69" fmla="*/ 7183121 w 12192000"/>
              <a:gd name="connsiteY69" fmla="*/ 1595162 h 2237474"/>
              <a:gd name="connsiteX70" fmla="*/ 7164601 w 12192000"/>
              <a:gd name="connsiteY70" fmla="*/ 1606490 h 2237474"/>
              <a:gd name="connsiteX71" fmla="*/ 7092727 w 12192000"/>
              <a:gd name="connsiteY71" fmla="*/ 1623628 h 2237474"/>
              <a:gd name="connsiteX72" fmla="*/ 7031309 w 12192000"/>
              <a:gd name="connsiteY72" fmla="*/ 1619451 h 2237474"/>
              <a:gd name="connsiteX73" fmla="*/ 6999084 w 12192000"/>
              <a:gd name="connsiteY73" fmla="*/ 1634317 h 2237474"/>
              <a:gd name="connsiteX74" fmla="*/ 6992107 w 12192000"/>
              <a:gd name="connsiteY74" fmla="*/ 1636860 h 2237474"/>
              <a:gd name="connsiteX75" fmla="*/ 6900177 w 12192000"/>
              <a:gd name="connsiteY75" fmla="*/ 1636016 h 2237474"/>
              <a:gd name="connsiteX76" fmla="*/ 6795372 w 12192000"/>
              <a:gd name="connsiteY76" fmla="*/ 1644845 h 2237474"/>
              <a:gd name="connsiteX77" fmla="*/ 6692251 w 12192000"/>
              <a:gd name="connsiteY77" fmla="*/ 1656357 h 2237474"/>
              <a:gd name="connsiteX78" fmla="*/ 6655235 w 12192000"/>
              <a:gd name="connsiteY78" fmla="*/ 1661869 h 2237474"/>
              <a:gd name="connsiteX79" fmla="*/ 6554894 w 12192000"/>
              <a:gd name="connsiteY79" fmla="*/ 1664428 h 2237474"/>
              <a:gd name="connsiteX80" fmla="*/ 6516595 w 12192000"/>
              <a:gd name="connsiteY80" fmla="*/ 1667475 h 2237474"/>
              <a:gd name="connsiteX81" fmla="*/ 6508541 w 12192000"/>
              <a:gd name="connsiteY81" fmla="*/ 1668757 h 2237474"/>
              <a:gd name="connsiteX82" fmla="*/ 6471012 w 12192000"/>
              <a:gd name="connsiteY82" fmla="*/ 1678604 h 2237474"/>
              <a:gd name="connsiteX83" fmla="*/ 6415265 w 12192000"/>
              <a:gd name="connsiteY83" fmla="*/ 1665317 h 2237474"/>
              <a:gd name="connsiteX84" fmla="*/ 6364035 w 12192000"/>
              <a:gd name="connsiteY84" fmla="*/ 1667683 h 2237474"/>
              <a:gd name="connsiteX85" fmla="*/ 6280959 w 12192000"/>
              <a:gd name="connsiteY85" fmla="*/ 1689329 h 2237474"/>
              <a:gd name="connsiteX86" fmla="*/ 6243319 w 12192000"/>
              <a:gd name="connsiteY86" fmla="*/ 1695560 h 2237474"/>
              <a:gd name="connsiteX87" fmla="*/ 6098321 w 12192000"/>
              <a:gd name="connsiteY87" fmla="*/ 1721646 h 2237474"/>
              <a:gd name="connsiteX88" fmla="*/ 5880652 w 12192000"/>
              <a:gd name="connsiteY88" fmla="*/ 1779643 h 2237474"/>
              <a:gd name="connsiteX89" fmla="*/ 5785959 w 12192000"/>
              <a:gd name="connsiteY89" fmla="*/ 1775307 h 2237474"/>
              <a:gd name="connsiteX90" fmla="*/ 5643534 w 12192000"/>
              <a:gd name="connsiteY90" fmla="*/ 1802919 h 2237474"/>
              <a:gd name="connsiteX91" fmla="*/ 5518799 w 12192000"/>
              <a:gd name="connsiteY91" fmla="*/ 1818312 h 2237474"/>
              <a:gd name="connsiteX92" fmla="*/ 5505014 w 12192000"/>
              <a:gd name="connsiteY92" fmla="*/ 1819259 h 2237474"/>
              <a:gd name="connsiteX93" fmla="*/ 5453307 w 12192000"/>
              <a:gd name="connsiteY93" fmla="*/ 1815450 h 2237474"/>
              <a:gd name="connsiteX94" fmla="*/ 5364192 w 12192000"/>
              <a:gd name="connsiteY94" fmla="*/ 1826074 h 2237474"/>
              <a:gd name="connsiteX95" fmla="*/ 5350380 w 12192000"/>
              <a:gd name="connsiteY95" fmla="*/ 1830891 h 2237474"/>
              <a:gd name="connsiteX96" fmla="*/ 5259633 w 12192000"/>
              <a:gd name="connsiteY96" fmla="*/ 1837160 h 2237474"/>
              <a:gd name="connsiteX97" fmla="*/ 5197513 w 12192000"/>
              <a:gd name="connsiteY97" fmla="*/ 1844718 h 2237474"/>
              <a:gd name="connsiteX98" fmla="*/ 5168852 w 12192000"/>
              <a:gd name="connsiteY98" fmla="*/ 1844846 h 2237474"/>
              <a:gd name="connsiteX99" fmla="*/ 5114927 w 12192000"/>
              <a:gd name="connsiteY99" fmla="*/ 1847827 h 2237474"/>
              <a:gd name="connsiteX100" fmla="*/ 5108970 w 12192000"/>
              <a:gd name="connsiteY100" fmla="*/ 1847935 h 2237474"/>
              <a:gd name="connsiteX101" fmla="*/ 5067961 w 12192000"/>
              <a:gd name="connsiteY101" fmla="*/ 1845917 h 2237474"/>
              <a:gd name="connsiteX102" fmla="*/ 5007075 w 12192000"/>
              <a:gd name="connsiteY102" fmla="*/ 1838626 h 2237474"/>
              <a:gd name="connsiteX103" fmla="*/ 4944087 w 12192000"/>
              <a:gd name="connsiteY103" fmla="*/ 1823332 h 2237474"/>
              <a:gd name="connsiteX104" fmla="*/ 4907662 w 12192000"/>
              <a:gd name="connsiteY104" fmla="*/ 1816900 h 2237474"/>
              <a:gd name="connsiteX105" fmla="*/ 4882386 w 12192000"/>
              <a:gd name="connsiteY105" fmla="*/ 1809844 h 2237474"/>
              <a:gd name="connsiteX106" fmla="*/ 4811440 w 12192000"/>
              <a:gd name="connsiteY106" fmla="*/ 1804655 h 2237474"/>
              <a:gd name="connsiteX107" fmla="*/ 4691075 w 12192000"/>
              <a:gd name="connsiteY107" fmla="*/ 1801389 h 2237474"/>
              <a:gd name="connsiteX108" fmla="*/ 4611738 w 12192000"/>
              <a:gd name="connsiteY108" fmla="*/ 1776964 h 2237474"/>
              <a:gd name="connsiteX109" fmla="*/ 4560070 w 12192000"/>
              <a:gd name="connsiteY109" fmla="*/ 1785640 h 2237474"/>
              <a:gd name="connsiteX110" fmla="*/ 4536503 w 12192000"/>
              <a:gd name="connsiteY110" fmla="*/ 1785334 h 2237474"/>
              <a:gd name="connsiteX111" fmla="*/ 4513724 w 12192000"/>
              <a:gd name="connsiteY111" fmla="*/ 1791996 h 2237474"/>
              <a:gd name="connsiteX112" fmla="*/ 4459810 w 12192000"/>
              <a:gd name="connsiteY112" fmla="*/ 1797886 h 2237474"/>
              <a:gd name="connsiteX113" fmla="*/ 4379064 w 12192000"/>
              <a:gd name="connsiteY113" fmla="*/ 1817177 h 2237474"/>
              <a:gd name="connsiteX114" fmla="*/ 4319209 w 12192000"/>
              <a:gd name="connsiteY114" fmla="*/ 1834833 h 2237474"/>
              <a:gd name="connsiteX115" fmla="*/ 4290981 w 12192000"/>
              <a:gd name="connsiteY115" fmla="*/ 1839677 h 2237474"/>
              <a:gd name="connsiteX116" fmla="*/ 4285792 w 12192000"/>
              <a:gd name="connsiteY116" fmla="*/ 1836231 h 2237474"/>
              <a:gd name="connsiteX117" fmla="*/ 4238372 w 12192000"/>
              <a:gd name="connsiteY117" fmla="*/ 1851480 h 2237474"/>
              <a:gd name="connsiteX118" fmla="*/ 4232517 w 12192000"/>
              <a:gd name="connsiteY118" fmla="*/ 1852567 h 2237474"/>
              <a:gd name="connsiteX119" fmla="*/ 4191732 w 12192000"/>
              <a:gd name="connsiteY119" fmla="*/ 1857328 h 2237474"/>
              <a:gd name="connsiteX120" fmla="*/ 4065532 w 12192000"/>
              <a:gd name="connsiteY120" fmla="*/ 1855477 h 2237474"/>
              <a:gd name="connsiteX121" fmla="*/ 4028460 w 12192000"/>
              <a:gd name="connsiteY121" fmla="*/ 1855137 h 2237474"/>
              <a:gd name="connsiteX122" fmla="*/ 4002267 w 12192000"/>
              <a:gd name="connsiteY122" fmla="*/ 1852352 h 2237474"/>
              <a:gd name="connsiteX123" fmla="*/ 3931396 w 12192000"/>
              <a:gd name="connsiteY123" fmla="*/ 1858915 h 2237474"/>
              <a:gd name="connsiteX124" fmla="*/ 3812162 w 12192000"/>
              <a:gd name="connsiteY124" fmla="*/ 1875501 h 2237474"/>
              <a:gd name="connsiteX125" fmla="*/ 3729530 w 12192000"/>
              <a:gd name="connsiteY125" fmla="*/ 1864513 h 2237474"/>
              <a:gd name="connsiteX126" fmla="*/ 3680177 w 12192000"/>
              <a:gd name="connsiteY126" fmla="*/ 1881552 h 2237474"/>
              <a:gd name="connsiteX127" fmla="*/ 3567259 w 12192000"/>
              <a:gd name="connsiteY127" fmla="*/ 1893482 h 2237474"/>
              <a:gd name="connsiteX128" fmla="*/ 3405770 w 12192000"/>
              <a:gd name="connsiteY128" fmla="*/ 1904591 h 2237474"/>
              <a:gd name="connsiteX129" fmla="*/ 3280097 w 12192000"/>
              <a:gd name="connsiteY129" fmla="*/ 1919610 h 2237474"/>
              <a:gd name="connsiteX130" fmla="*/ 3123424 w 12192000"/>
              <a:gd name="connsiteY130" fmla="*/ 1952930 h 2237474"/>
              <a:gd name="connsiteX131" fmla="*/ 3009910 w 12192000"/>
              <a:gd name="connsiteY131" fmla="*/ 1957866 h 2237474"/>
              <a:gd name="connsiteX132" fmla="*/ 2995934 w 12192000"/>
              <a:gd name="connsiteY132" fmla="*/ 1967085 h 2237474"/>
              <a:gd name="connsiteX133" fmla="*/ 2980071 w 12192000"/>
              <a:gd name="connsiteY133" fmla="*/ 1972988 h 2237474"/>
              <a:gd name="connsiteX134" fmla="*/ 2978094 w 12192000"/>
              <a:gd name="connsiteY134" fmla="*/ 1972369 h 2237474"/>
              <a:gd name="connsiteX135" fmla="*/ 2942858 w 12192000"/>
              <a:gd name="connsiteY135" fmla="*/ 1981367 h 2237474"/>
              <a:gd name="connsiteX136" fmla="*/ 2875436 w 12192000"/>
              <a:gd name="connsiteY136" fmla="*/ 1996977 h 2237474"/>
              <a:gd name="connsiteX137" fmla="*/ 2874892 w 12192000"/>
              <a:gd name="connsiteY137" fmla="*/ 1996085 h 2237474"/>
              <a:gd name="connsiteX138" fmla="*/ 2864145 w 12192000"/>
              <a:gd name="connsiteY138" fmla="*/ 1994061 h 2237474"/>
              <a:gd name="connsiteX139" fmla="*/ 2843662 w 12192000"/>
              <a:gd name="connsiteY139" fmla="*/ 1992498 h 2237474"/>
              <a:gd name="connsiteX140" fmla="*/ 2796128 w 12192000"/>
              <a:gd name="connsiteY140" fmla="*/ 1976403 h 2237474"/>
              <a:gd name="connsiteX141" fmla="*/ 2756784 w 12192000"/>
              <a:gd name="connsiteY141" fmla="*/ 1985116 h 2237474"/>
              <a:gd name="connsiteX142" fmla="*/ 2748833 w 12192000"/>
              <a:gd name="connsiteY142" fmla="*/ 1986323 h 2237474"/>
              <a:gd name="connsiteX143" fmla="*/ 2748661 w 12192000"/>
              <a:gd name="connsiteY143" fmla="*/ 1986122 h 2237474"/>
              <a:gd name="connsiteX144" fmla="*/ 2740251 w 12192000"/>
              <a:gd name="connsiteY144" fmla="*/ 1986946 h 2237474"/>
              <a:gd name="connsiteX145" fmla="*/ 2718916 w 12192000"/>
              <a:gd name="connsiteY145" fmla="*/ 1990867 h 2237474"/>
              <a:gd name="connsiteX146" fmla="*/ 2713522 w 12192000"/>
              <a:gd name="connsiteY146" fmla="*/ 1990173 h 2237474"/>
              <a:gd name="connsiteX147" fmla="*/ 2680597 w 12192000"/>
              <a:gd name="connsiteY147" fmla="*/ 1984996 h 2237474"/>
              <a:gd name="connsiteX148" fmla="*/ 2578178 w 12192000"/>
              <a:gd name="connsiteY148" fmla="*/ 1990531 h 2237474"/>
              <a:gd name="connsiteX149" fmla="*/ 2476147 w 12192000"/>
              <a:gd name="connsiteY149" fmla="*/ 1998305 h 2237474"/>
              <a:gd name="connsiteX150" fmla="*/ 2373568 w 12192000"/>
              <a:gd name="connsiteY150" fmla="*/ 2003219 h 2237474"/>
              <a:gd name="connsiteX151" fmla="*/ 2321399 w 12192000"/>
              <a:gd name="connsiteY151" fmla="*/ 1989467 h 2237474"/>
              <a:gd name="connsiteX152" fmla="*/ 2315525 w 12192000"/>
              <a:gd name="connsiteY152" fmla="*/ 1989708 h 2237474"/>
              <a:gd name="connsiteX153" fmla="*/ 2300792 w 12192000"/>
              <a:gd name="connsiteY153" fmla="*/ 1994290 h 2237474"/>
              <a:gd name="connsiteX154" fmla="*/ 2295469 w 12192000"/>
              <a:gd name="connsiteY154" fmla="*/ 1996659 h 2237474"/>
              <a:gd name="connsiteX155" fmla="*/ 2287219 w 12192000"/>
              <a:gd name="connsiteY155" fmla="*/ 1998750 h 2237474"/>
              <a:gd name="connsiteX156" fmla="*/ 2286948 w 12192000"/>
              <a:gd name="connsiteY156" fmla="*/ 1998596 h 2237474"/>
              <a:gd name="connsiteX157" fmla="*/ 2243069 w 12192000"/>
              <a:gd name="connsiteY157" fmla="*/ 2015111 h 2237474"/>
              <a:gd name="connsiteX158" fmla="*/ 2186609 w 12192000"/>
              <a:gd name="connsiteY158" fmla="*/ 2008263 h 2237474"/>
              <a:gd name="connsiteX159" fmla="*/ 2164831 w 12192000"/>
              <a:gd name="connsiteY159" fmla="*/ 2010143 h 2237474"/>
              <a:gd name="connsiteX160" fmla="*/ 2152836 w 12192000"/>
              <a:gd name="connsiteY160" fmla="*/ 2010048 h 2237474"/>
              <a:gd name="connsiteX161" fmla="*/ 2117102 w 12192000"/>
              <a:gd name="connsiteY161" fmla="*/ 2023004 h 2237474"/>
              <a:gd name="connsiteX162" fmla="*/ 2111935 w 12192000"/>
              <a:gd name="connsiteY162" fmla="*/ 2023163 h 2237474"/>
              <a:gd name="connsiteX163" fmla="*/ 2089991 w 12192000"/>
              <a:gd name="connsiteY163" fmla="*/ 2034193 h 2237474"/>
              <a:gd name="connsiteX164" fmla="*/ 2058061 w 12192000"/>
              <a:gd name="connsiteY164" fmla="*/ 2047942 h 2237474"/>
              <a:gd name="connsiteX165" fmla="*/ 2055737 w 12192000"/>
              <a:gd name="connsiteY165" fmla="*/ 2047704 h 2237474"/>
              <a:gd name="connsiteX166" fmla="*/ 2042244 w 12192000"/>
              <a:gd name="connsiteY166" fmla="*/ 2055560 h 2237474"/>
              <a:gd name="connsiteX167" fmla="*/ 1976224 w 12192000"/>
              <a:gd name="connsiteY167" fmla="*/ 2074257 h 2237474"/>
              <a:gd name="connsiteX168" fmla="*/ 1877728 w 12192000"/>
              <a:gd name="connsiteY168" fmla="*/ 2101004 h 2237474"/>
              <a:gd name="connsiteX169" fmla="*/ 1759056 w 12192000"/>
              <a:gd name="connsiteY169" fmla="*/ 2125608 h 2237474"/>
              <a:gd name="connsiteX170" fmla="*/ 1637948 w 12192000"/>
              <a:gd name="connsiteY170" fmla="*/ 2172597 h 2237474"/>
              <a:gd name="connsiteX171" fmla="*/ 1434549 w 12192000"/>
              <a:gd name="connsiteY171" fmla="*/ 2234522 h 2237474"/>
              <a:gd name="connsiteX172" fmla="*/ 1398481 w 12192000"/>
              <a:gd name="connsiteY172" fmla="*/ 2237074 h 2237474"/>
              <a:gd name="connsiteX173" fmla="*/ 1398407 w 12192000"/>
              <a:gd name="connsiteY173" fmla="*/ 2237095 h 2237474"/>
              <a:gd name="connsiteX174" fmla="*/ 1370962 w 12192000"/>
              <a:gd name="connsiteY174" fmla="*/ 2237474 h 2237474"/>
              <a:gd name="connsiteX175" fmla="*/ 1356367 w 12192000"/>
              <a:gd name="connsiteY175" fmla="*/ 2235089 h 2237474"/>
              <a:gd name="connsiteX176" fmla="*/ 1324828 w 12192000"/>
              <a:gd name="connsiteY176" fmla="*/ 2231968 h 2237474"/>
              <a:gd name="connsiteX177" fmla="*/ 1297744 w 12192000"/>
              <a:gd name="connsiteY177" fmla="*/ 2235849 h 2237474"/>
              <a:gd name="connsiteX178" fmla="*/ 1286236 w 12192000"/>
              <a:gd name="connsiteY178" fmla="*/ 2233135 h 2237474"/>
              <a:gd name="connsiteX179" fmla="*/ 1283504 w 12192000"/>
              <a:gd name="connsiteY179" fmla="*/ 2233797 h 2237474"/>
              <a:gd name="connsiteX180" fmla="*/ 1279765 w 12192000"/>
              <a:gd name="connsiteY180" fmla="*/ 2229639 h 2237474"/>
              <a:gd name="connsiteX181" fmla="*/ 1195347 w 12192000"/>
              <a:gd name="connsiteY181" fmla="*/ 2212354 h 2237474"/>
              <a:gd name="connsiteX182" fmla="*/ 970251 w 12192000"/>
              <a:gd name="connsiteY182" fmla="*/ 2221029 h 2237474"/>
              <a:gd name="connsiteX183" fmla="*/ 812914 w 12192000"/>
              <a:gd name="connsiteY183" fmla="*/ 2202752 h 2237474"/>
              <a:gd name="connsiteX184" fmla="*/ 800195 w 12192000"/>
              <a:gd name="connsiteY184" fmla="*/ 2209407 h 2237474"/>
              <a:gd name="connsiteX185" fmla="*/ 784978 w 12192000"/>
              <a:gd name="connsiteY185" fmla="*/ 2212360 h 2237474"/>
              <a:gd name="connsiteX186" fmla="*/ 681987 w 12192000"/>
              <a:gd name="connsiteY186" fmla="*/ 2216757 h 2237474"/>
              <a:gd name="connsiteX187" fmla="*/ 669923 w 12192000"/>
              <a:gd name="connsiteY187" fmla="*/ 2211682 h 2237474"/>
              <a:gd name="connsiteX188" fmla="*/ 648680 w 12192000"/>
              <a:gd name="connsiteY188" fmla="*/ 2206229 h 2237474"/>
              <a:gd name="connsiteX189" fmla="*/ 597225 w 12192000"/>
              <a:gd name="connsiteY189" fmla="*/ 2180999 h 2237474"/>
              <a:gd name="connsiteX190" fmla="*/ 558449 w 12192000"/>
              <a:gd name="connsiteY190" fmla="*/ 2182346 h 2237474"/>
              <a:gd name="connsiteX191" fmla="*/ 550517 w 12192000"/>
              <a:gd name="connsiteY191" fmla="*/ 2182060 h 2237474"/>
              <a:gd name="connsiteX192" fmla="*/ 550309 w 12192000"/>
              <a:gd name="connsiteY192" fmla="*/ 2181825 h 2237474"/>
              <a:gd name="connsiteX193" fmla="*/ 541836 w 12192000"/>
              <a:gd name="connsiteY193" fmla="*/ 2181063 h 2237474"/>
              <a:gd name="connsiteX194" fmla="*/ 536057 w 12192000"/>
              <a:gd name="connsiteY194" fmla="*/ 2181537 h 2237474"/>
              <a:gd name="connsiteX195" fmla="*/ 520671 w 12192000"/>
              <a:gd name="connsiteY195" fmla="*/ 2180980 h 2237474"/>
              <a:gd name="connsiteX196" fmla="*/ 515024 w 12192000"/>
              <a:gd name="connsiteY196" fmla="*/ 2179258 h 2237474"/>
              <a:gd name="connsiteX197" fmla="*/ 512278 w 12192000"/>
              <a:gd name="connsiteY197" fmla="*/ 2176369 h 2237474"/>
              <a:gd name="connsiteX198" fmla="*/ 480419 w 12192000"/>
              <a:gd name="connsiteY198" fmla="*/ 2167807 h 2237474"/>
              <a:gd name="connsiteX199" fmla="*/ 413835 w 12192000"/>
              <a:gd name="connsiteY199" fmla="*/ 2156783 h 2237474"/>
              <a:gd name="connsiteX200" fmla="*/ 376513 w 12192000"/>
              <a:gd name="connsiteY200" fmla="*/ 2154014 h 2237474"/>
              <a:gd name="connsiteX201" fmla="*/ 273386 w 12192000"/>
              <a:gd name="connsiteY201" fmla="*/ 2142551 h 2237474"/>
              <a:gd name="connsiteX202" fmla="*/ 169207 w 12192000"/>
              <a:gd name="connsiteY202" fmla="*/ 2128100 h 2237474"/>
              <a:gd name="connsiteX203" fmla="*/ 93149 w 12192000"/>
              <a:gd name="connsiteY203" fmla="*/ 2105324 h 2237474"/>
              <a:gd name="connsiteX204" fmla="*/ 88109 w 12192000"/>
              <a:gd name="connsiteY204" fmla="*/ 2106704 h 2237474"/>
              <a:gd name="connsiteX205" fmla="*/ 80022 w 12192000"/>
              <a:gd name="connsiteY205" fmla="*/ 2107254 h 2237474"/>
              <a:gd name="connsiteX206" fmla="*/ 79717 w 12192000"/>
              <a:gd name="connsiteY206" fmla="*/ 2107046 h 2237474"/>
              <a:gd name="connsiteX207" fmla="*/ 72352 w 12192000"/>
              <a:gd name="connsiteY207" fmla="*/ 2107991 h 2237474"/>
              <a:gd name="connsiteX208" fmla="*/ 37645 w 12192000"/>
              <a:gd name="connsiteY208" fmla="*/ 2115401 h 2237474"/>
              <a:gd name="connsiteX209" fmla="*/ 4572 w 12192000"/>
              <a:gd name="connsiteY209" fmla="*/ 2111091 h 2237474"/>
              <a:gd name="connsiteX210" fmla="*/ 0 w 12192000"/>
              <a:gd name="connsiteY210" fmla="*/ 2110468 h 2237474"/>
              <a:gd name="connsiteX211" fmla="*/ 0 w 12192000"/>
              <a:gd name="connsiteY211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154948 w 12192000"/>
              <a:gd name="connsiteY4" fmla="*/ 762731 h 2237474"/>
              <a:gd name="connsiteX5" fmla="*/ 12047364 w 12192000"/>
              <a:gd name="connsiteY5" fmla="*/ 749662 h 2237474"/>
              <a:gd name="connsiteX6" fmla="*/ 11890686 w 12192000"/>
              <a:gd name="connsiteY6" fmla="*/ 732766 h 2237474"/>
              <a:gd name="connsiteX7" fmla="*/ 11782413 w 12192000"/>
              <a:gd name="connsiteY7" fmla="*/ 769868 h 2237474"/>
              <a:gd name="connsiteX8" fmla="*/ 11649954 w 12192000"/>
              <a:gd name="connsiteY8" fmla="*/ 749628 h 2237474"/>
              <a:gd name="connsiteX9" fmla="*/ 11560424 w 12192000"/>
              <a:gd name="connsiteY9" fmla="*/ 748017 h 2237474"/>
              <a:gd name="connsiteX10" fmla="*/ 11358455 w 12192000"/>
              <a:gd name="connsiteY10" fmla="*/ 747593 h 2237474"/>
              <a:gd name="connsiteX11" fmla="*/ 11165209 w 12192000"/>
              <a:gd name="connsiteY11" fmla="*/ 748852 h 2237474"/>
              <a:gd name="connsiteX12" fmla="*/ 11058755 w 12192000"/>
              <a:gd name="connsiteY12" fmla="*/ 749617 h 2237474"/>
              <a:gd name="connsiteX13" fmla="*/ 10884013 w 12192000"/>
              <a:gd name="connsiteY13" fmla="*/ 760728 h 2237474"/>
              <a:gd name="connsiteX14" fmla="*/ 10834688 w 12192000"/>
              <a:gd name="connsiteY14" fmla="*/ 757726 h 2237474"/>
              <a:gd name="connsiteX15" fmla="*/ 10805004 w 12192000"/>
              <a:gd name="connsiteY15" fmla="*/ 757573 h 2237474"/>
              <a:gd name="connsiteX16" fmla="*/ 10739478 w 12192000"/>
              <a:gd name="connsiteY16" fmla="*/ 776841 h 2237474"/>
              <a:gd name="connsiteX17" fmla="*/ 10458762 w 12192000"/>
              <a:gd name="connsiteY17" fmla="*/ 755400 h 2237474"/>
              <a:gd name="connsiteX18" fmla="*/ 10211200 w 12192000"/>
              <a:gd name="connsiteY18" fmla="*/ 767513 h 2237474"/>
              <a:gd name="connsiteX19" fmla="*/ 10167995 w 12192000"/>
              <a:gd name="connsiteY19" fmla="*/ 760843 h 2237474"/>
              <a:gd name="connsiteX20" fmla="*/ 9997044 w 12192000"/>
              <a:gd name="connsiteY20" fmla="*/ 780129 h 2237474"/>
              <a:gd name="connsiteX21" fmla="*/ 9943887 w 12192000"/>
              <a:gd name="connsiteY21" fmla="*/ 804141 h 2237474"/>
              <a:gd name="connsiteX22" fmla="*/ 9918248 w 12192000"/>
              <a:gd name="connsiteY22" fmla="*/ 816628 h 2237474"/>
              <a:gd name="connsiteX23" fmla="*/ 9798048 w 12192000"/>
              <a:gd name="connsiteY23" fmla="*/ 863207 h 2237474"/>
              <a:gd name="connsiteX24" fmla="*/ 9761459 w 12192000"/>
              <a:gd name="connsiteY24" fmla="*/ 862394 h 2237474"/>
              <a:gd name="connsiteX25" fmla="*/ 9705768 w 12192000"/>
              <a:gd name="connsiteY25" fmla="*/ 894610 h 2237474"/>
              <a:gd name="connsiteX26" fmla="*/ 9683005 w 12192000"/>
              <a:gd name="connsiteY26" fmla="*/ 894128 h 2237474"/>
              <a:gd name="connsiteX27" fmla="*/ 9594438 w 12192000"/>
              <a:gd name="connsiteY27" fmla="*/ 919051 h 2237474"/>
              <a:gd name="connsiteX28" fmla="*/ 9577033 w 12192000"/>
              <a:gd name="connsiteY28" fmla="*/ 922857 h 2237474"/>
              <a:gd name="connsiteX29" fmla="*/ 9544189 w 12192000"/>
              <a:gd name="connsiteY29" fmla="*/ 938966 h 2237474"/>
              <a:gd name="connsiteX30" fmla="*/ 9500499 w 12192000"/>
              <a:gd name="connsiteY30" fmla="*/ 954680 h 2237474"/>
              <a:gd name="connsiteX31" fmla="*/ 9428195 w 12192000"/>
              <a:gd name="connsiteY31" fmla="*/ 986225 h 2237474"/>
              <a:gd name="connsiteX32" fmla="*/ 9410017 w 12192000"/>
              <a:gd name="connsiteY32" fmla="*/ 993931 h 2237474"/>
              <a:gd name="connsiteX33" fmla="*/ 9392919 w 12192000"/>
              <a:gd name="connsiteY33" fmla="*/ 994656 h 2237474"/>
              <a:gd name="connsiteX34" fmla="*/ 9278619 w 12192000"/>
              <a:gd name="connsiteY34" fmla="*/ 1011878 h 2237474"/>
              <a:gd name="connsiteX35" fmla="*/ 9268019 w 12192000"/>
              <a:gd name="connsiteY35" fmla="*/ 1007442 h 2237474"/>
              <a:gd name="connsiteX36" fmla="*/ 9234662 w 12192000"/>
              <a:gd name="connsiteY36" fmla="*/ 1023056 h 2237474"/>
              <a:gd name="connsiteX37" fmla="*/ 9181033 w 12192000"/>
              <a:gd name="connsiteY37" fmla="*/ 1037921 h 2237474"/>
              <a:gd name="connsiteX38" fmla="*/ 9155969 w 12192000"/>
              <a:gd name="connsiteY38" fmla="*/ 1046804 h 2237474"/>
              <a:gd name="connsiteX39" fmla="*/ 9133985 w 12192000"/>
              <a:gd name="connsiteY39" fmla="*/ 1046450 h 2237474"/>
              <a:gd name="connsiteX40" fmla="*/ 9012987 w 12192000"/>
              <a:gd name="connsiteY40" fmla="*/ 1061986 h 2237474"/>
              <a:gd name="connsiteX41" fmla="*/ 8968445 w 12192000"/>
              <a:gd name="connsiteY41" fmla="*/ 1052169 h 2237474"/>
              <a:gd name="connsiteX42" fmla="*/ 8958984 w 12192000"/>
              <a:gd name="connsiteY42" fmla="*/ 1057212 h 2237474"/>
              <a:gd name="connsiteX43" fmla="*/ 8886001 w 12192000"/>
              <a:gd name="connsiteY43" fmla="*/ 1067468 h 2237474"/>
              <a:gd name="connsiteX44" fmla="*/ 8838610 w 12192000"/>
              <a:gd name="connsiteY44" fmla="*/ 1075091 h 2237474"/>
              <a:gd name="connsiteX45" fmla="*/ 8750383 w 12192000"/>
              <a:gd name="connsiteY45" fmla="*/ 1097387 h 2237474"/>
              <a:gd name="connsiteX46" fmla="*/ 8697365 w 12192000"/>
              <a:gd name="connsiteY46" fmla="*/ 1105869 h 2237474"/>
              <a:gd name="connsiteX47" fmla="*/ 8665605 w 12192000"/>
              <a:gd name="connsiteY47" fmla="*/ 1110791 h 2237474"/>
              <a:gd name="connsiteX48" fmla="*/ 8584946 w 12192000"/>
              <a:gd name="connsiteY48" fmla="*/ 1135226 h 2237474"/>
              <a:gd name="connsiteX49" fmla="*/ 8460755 w 12192000"/>
              <a:gd name="connsiteY49" fmla="*/ 1203427 h 2237474"/>
              <a:gd name="connsiteX50" fmla="*/ 8419755 w 12192000"/>
              <a:gd name="connsiteY50" fmla="*/ 1216260 h 2237474"/>
              <a:gd name="connsiteX51" fmla="*/ 8411626 w 12192000"/>
              <a:gd name="connsiteY51" fmla="*/ 1214397 h 2237474"/>
              <a:gd name="connsiteX52" fmla="*/ 8363469 w 12192000"/>
              <a:gd name="connsiteY52" fmla="*/ 1246658 h 2237474"/>
              <a:gd name="connsiteX53" fmla="*/ 8275497 w 12192000"/>
              <a:gd name="connsiteY53" fmla="*/ 1264396 h 2237474"/>
              <a:gd name="connsiteX54" fmla="*/ 8206287 w 12192000"/>
              <a:gd name="connsiteY54" fmla="*/ 1273060 h 2237474"/>
              <a:gd name="connsiteX55" fmla="*/ 8168705 w 12192000"/>
              <a:gd name="connsiteY55" fmla="*/ 1279956 h 2237474"/>
              <a:gd name="connsiteX56" fmla="*/ 8139997 w 12192000"/>
              <a:gd name="connsiteY56" fmla="*/ 1282713 h 2237474"/>
              <a:gd name="connsiteX57" fmla="*/ 8074238 w 12192000"/>
              <a:gd name="connsiteY57" fmla="*/ 1301895 h 2237474"/>
              <a:gd name="connsiteX58" fmla="*/ 7968292 w 12192000"/>
              <a:gd name="connsiteY58" fmla="*/ 1338779 h 2237474"/>
              <a:gd name="connsiteX59" fmla="*/ 7945122 w 12192000"/>
              <a:gd name="connsiteY59" fmla="*/ 1345477 h 2237474"/>
              <a:gd name="connsiteX60" fmla="*/ 7902328 w 12192000"/>
              <a:gd name="connsiteY60" fmla="*/ 1345865 h 2237474"/>
              <a:gd name="connsiteX61" fmla="*/ 7875879 w 12192000"/>
              <a:gd name="connsiteY61" fmla="*/ 1345646 h 2237474"/>
              <a:gd name="connsiteX62" fmla="*/ 7840612 w 12192000"/>
              <a:gd name="connsiteY62" fmla="*/ 1369373 h 2237474"/>
              <a:gd name="connsiteX63" fmla="*/ 7786819 w 12192000"/>
              <a:gd name="connsiteY63" fmla="*/ 1378970 h 2237474"/>
              <a:gd name="connsiteX64" fmla="*/ 7548172 w 12192000"/>
              <a:gd name="connsiteY64" fmla="*/ 1417460 h 2237474"/>
              <a:gd name="connsiteX65" fmla="*/ 7483437 w 12192000"/>
              <a:gd name="connsiteY65" fmla="*/ 1478152 h 2237474"/>
              <a:gd name="connsiteX66" fmla="*/ 7377870 w 12192000"/>
              <a:gd name="connsiteY66" fmla="*/ 1523319 h 2237474"/>
              <a:gd name="connsiteX67" fmla="*/ 7230737 w 12192000"/>
              <a:gd name="connsiteY67" fmla="*/ 1562633 h 2237474"/>
              <a:gd name="connsiteX68" fmla="*/ 7224458 w 12192000"/>
              <a:gd name="connsiteY68" fmla="*/ 1573008 h 2237474"/>
              <a:gd name="connsiteX69" fmla="*/ 7183121 w 12192000"/>
              <a:gd name="connsiteY69" fmla="*/ 1595162 h 2237474"/>
              <a:gd name="connsiteX70" fmla="*/ 7164601 w 12192000"/>
              <a:gd name="connsiteY70" fmla="*/ 1606490 h 2237474"/>
              <a:gd name="connsiteX71" fmla="*/ 7092727 w 12192000"/>
              <a:gd name="connsiteY71" fmla="*/ 1623628 h 2237474"/>
              <a:gd name="connsiteX72" fmla="*/ 7031309 w 12192000"/>
              <a:gd name="connsiteY72" fmla="*/ 1619451 h 2237474"/>
              <a:gd name="connsiteX73" fmla="*/ 6999084 w 12192000"/>
              <a:gd name="connsiteY73" fmla="*/ 1634317 h 2237474"/>
              <a:gd name="connsiteX74" fmla="*/ 6992107 w 12192000"/>
              <a:gd name="connsiteY74" fmla="*/ 1636860 h 2237474"/>
              <a:gd name="connsiteX75" fmla="*/ 6900177 w 12192000"/>
              <a:gd name="connsiteY75" fmla="*/ 1636016 h 2237474"/>
              <a:gd name="connsiteX76" fmla="*/ 6795372 w 12192000"/>
              <a:gd name="connsiteY76" fmla="*/ 1644845 h 2237474"/>
              <a:gd name="connsiteX77" fmla="*/ 6692251 w 12192000"/>
              <a:gd name="connsiteY77" fmla="*/ 1656357 h 2237474"/>
              <a:gd name="connsiteX78" fmla="*/ 6655235 w 12192000"/>
              <a:gd name="connsiteY78" fmla="*/ 1661869 h 2237474"/>
              <a:gd name="connsiteX79" fmla="*/ 6554894 w 12192000"/>
              <a:gd name="connsiteY79" fmla="*/ 1664428 h 2237474"/>
              <a:gd name="connsiteX80" fmla="*/ 6516595 w 12192000"/>
              <a:gd name="connsiteY80" fmla="*/ 1667475 h 2237474"/>
              <a:gd name="connsiteX81" fmla="*/ 6508541 w 12192000"/>
              <a:gd name="connsiteY81" fmla="*/ 1668757 h 2237474"/>
              <a:gd name="connsiteX82" fmla="*/ 6471012 w 12192000"/>
              <a:gd name="connsiteY82" fmla="*/ 1678604 h 2237474"/>
              <a:gd name="connsiteX83" fmla="*/ 6364035 w 12192000"/>
              <a:gd name="connsiteY83" fmla="*/ 1667683 h 2237474"/>
              <a:gd name="connsiteX84" fmla="*/ 6280959 w 12192000"/>
              <a:gd name="connsiteY84" fmla="*/ 1689329 h 2237474"/>
              <a:gd name="connsiteX85" fmla="*/ 6243319 w 12192000"/>
              <a:gd name="connsiteY85" fmla="*/ 1695560 h 2237474"/>
              <a:gd name="connsiteX86" fmla="*/ 6098321 w 12192000"/>
              <a:gd name="connsiteY86" fmla="*/ 1721646 h 2237474"/>
              <a:gd name="connsiteX87" fmla="*/ 5880652 w 12192000"/>
              <a:gd name="connsiteY87" fmla="*/ 1779643 h 2237474"/>
              <a:gd name="connsiteX88" fmla="*/ 5785959 w 12192000"/>
              <a:gd name="connsiteY88" fmla="*/ 1775307 h 2237474"/>
              <a:gd name="connsiteX89" fmla="*/ 5643534 w 12192000"/>
              <a:gd name="connsiteY89" fmla="*/ 1802919 h 2237474"/>
              <a:gd name="connsiteX90" fmla="*/ 5518799 w 12192000"/>
              <a:gd name="connsiteY90" fmla="*/ 1818312 h 2237474"/>
              <a:gd name="connsiteX91" fmla="*/ 5505014 w 12192000"/>
              <a:gd name="connsiteY91" fmla="*/ 1819259 h 2237474"/>
              <a:gd name="connsiteX92" fmla="*/ 5453307 w 12192000"/>
              <a:gd name="connsiteY92" fmla="*/ 1815450 h 2237474"/>
              <a:gd name="connsiteX93" fmla="*/ 5364192 w 12192000"/>
              <a:gd name="connsiteY93" fmla="*/ 1826074 h 2237474"/>
              <a:gd name="connsiteX94" fmla="*/ 5350380 w 12192000"/>
              <a:gd name="connsiteY94" fmla="*/ 1830891 h 2237474"/>
              <a:gd name="connsiteX95" fmla="*/ 5259633 w 12192000"/>
              <a:gd name="connsiteY95" fmla="*/ 1837160 h 2237474"/>
              <a:gd name="connsiteX96" fmla="*/ 5197513 w 12192000"/>
              <a:gd name="connsiteY96" fmla="*/ 1844718 h 2237474"/>
              <a:gd name="connsiteX97" fmla="*/ 5168852 w 12192000"/>
              <a:gd name="connsiteY97" fmla="*/ 1844846 h 2237474"/>
              <a:gd name="connsiteX98" fmla="*/ 5114927 w 12192000"/>
              <a:gd name="connsiteY98" fmla="*/ 1847827 h 2237474"/>
              <a:gd name="connsiteX99" fmla="*/ 5108970 w 12192000"/>
              <a:gd name="connsiteY99" fmla="*/ 1847935 h 2237474"/>
              <a:gd name="connsiteX100" fmla="*/ 5067961 w 12192000"/>
              <a:gd name="connsiteY100" fmla="*/ 1845917 h 2237474"/>
              <a:gd name="connsiteX101" fmla="*/ 5007075 w 12192000"/>
              <a:gd name="connsiteY101" fmla="*/ 1838626 h 2237474"/>
              <a:gd name="connsiteX102" fmla="*/ 4944087 w 12192000"/>
              <a:gd name="connsiteY102" fmla="*/ 1823332 h 2237474"/>
              <a:gd name="connsiteX103" fmla="*/ 4907662 w 12192000"/>
              <a:gd name="connsiteY103" fmla="*/ 1816900 h 2237474"/>
              <a:gd name="connsiteX104" fmla="*/ 4882386 w 12192000"/>
              <a:gd name="connsiteY104" fmla="*/ 1809844 h 2237474"/>
              <a:gd name="connsiteX105" fmla="*/ 4811440 w 12192000"/>
              <a:gd name="connsiteY105" fmla="*/ 1804655 h 2237474"/>
              <a:gd name="connsiteX106" fmla="*/ 4691075 w 12192000"/>
              <a:gd name="connsiteY106" fmla="*/ 1801389 h 2237474"/>
              <a:gd name="connsiteX107" fmla="*/ 4611738 w 12192000"/>
              <a:gd name="connsiteY107" fmla="*/ 1776964 h 2237474"/>
              <a:gd name="connsiteX108" fmla="*/ 4560070 w 12192000"/>
              <a:gd name="connsiteY108" fmla="*/ 1785640 h 2237474"/>
              <a:gd name="connsiteX109" fmla="*/ 4536503 w 12192000"/>
              <a:gd name="connsiteY109" fmla="*/ 1785334 h 2237474"/>
              <a:gd name="connsiteX110" fmla="*/ 4513724 w 12192000"/>
              <a:gd name="connsiteY110" fmla="*/ 1791996 h 2237474"/>
              <a:gd name="connsiteX111" fmla="*/ 4459810 w 12192000"/>
              <a:gd name="connsiteY111" fmla="*/ 1797886 h 2237474"/>
              <a:gd name="connsiteX112" fmla="*/ 4379064 w 12192000"/>
              <a:gd name="connsiteY112" fmla="*/ 1817177 h 2237474"/>
              <a:gd name="connsiteX113" fmla="*/ 4319209 w 12192000"/>
              <a:gd name="connsiteY113" fmla="*/ 1834833 h 2237474"/>
              <a:gd name="connsiteX114" fmla="*/ 4290981 w 12192000"/>
              <a:gd name="connsiteY114" fmla="*/ 1839677 h 2237474"/>
              <a:gd name="connsiteX115" fmla="*/ 4285792 w 12192000"/>
              <a:gd name="connsiteY115" fmla="*/ 1836231 h 2237474"/>
              <a:gd name="connsiteX116" fmla="*/ 4238372 w 12192000"/>
              <a:gd name="connsiteY116" fmla="*/ 1851480 h 2237474"/>
              <a:gd name="connsiteX117" fmla="*/ 4232517 w 12192000"/>
              <a:gd name="connsiteY117" fmla="*/ 1852567 h 2237474"/>
              <a:gd name="connsiteX118" fmla="*/ 4191732 w 12192000"/>
              <a:gd name="connsiteY118" fmla="*/ 1857328 h 2237474"/>
              <a:gd name="connsiteX119" fmla="*/ 4065532 w 12192000"/>
              <a:gd name="connsiteY119" fmla="*/ 1855477 h 2237474"/>
              <a:gd name="connsiteX120" fmla="*/ 4028460 w 12192000"/>
              <a:gd name="connsiteY120" fmla="*/ 1855137 h 2237474"/>
              <a:gd name="connsiteX121" fmla="*/ 4002267 w 12192000"/>
              <a:gd name="connsiteY121" fmla="*/ 1852352 h 2237474"/>
              <a:gd name="connsiteX122" fmla="*/ 3931396 w 12192000"/>
              <a:gd name="connsiteY122" fmla="*/ 1858915 h 2237474"/>
              <a:gd name="connsiteX123" fmla="*/ 3812162 w 12192000"/>
              <a:gd name="connsiteY123" fmla="*/ 1875501 h 2237474"/>
              <a:gd name="connsiteX124" fmla="*/ 3729530 w 12192000"/>
              <a:gd name="connsiteY124" fmla="*/ 1864513 h 2237474"/>
              <a:gd name="connsiteX125" fmla="*/ 3680177 w 12192000"/>
              <a:gd name="connsiteY125" fmla="*/ 1881552 h 2237474"/>
              <a:gd name="connsiteX126" fmla="*/ 3567259 w 12192000"/>
              <a:gd name="connsiteY126" fmla="*/ 1893482 h 2237474"/>
              <a:gd name="connsiteX127" fmla="*/ 3405770 w 12192000"/>
              <a:gd name="connsiteY127" fmla="*/ 1904591 h 2237474"/>
              <a:gd name="connsiteX128" fmla="*/ 3280097 w 12192000"/>
              <a:gd name="connsiteY128" fmla="*/ 1919610 h 2237474"/>
              <a:gd name="connsiteX129" fmla="*/ 3123424 w 12192000"/>
              <a:gd name="connsiteY129" fmla="*/ 1952930 h 2237474"/>
              <a:gd name="connsiteX130" fmla="*/ 3009910 w 12192000"/>
              <a:gd name="connsiteY130" fmla="*/ 1957866 h 2237474"/>
              <a:gd name="connsiteX131" fmla="*/ 2995934 w 12192000"/>
              <a:gd name="connsiteY131" fmla="*/ 1967085 h 2237474"/>
              <a:gd name="connsiteX132" fmla="*/ 2980071 w 12192000"/>
              <a:gd name="connsiteY132" fmla="*/ 1972988 h 2237474"/>
              <a:gd name="connsiteX133" fmla="*/ 2978094 w 12192000"/>
              <a:gd name="connsiteY133" fmla="*/ 1972369 h 2237474"/>
              <a:gd name="connsiteX134" fmla="*/ 2942858 w 12192000"/>
              <a:gd name="connsiteY134" fmla="*/ 1981367 h 2237474"/>
              <a:gd name="connsiteX135" fmla="*/ 2875436 w 12192000"/>
              <a:gd name="connsiteY135" fmla="*/ 1996977 h 2237474"/>
              <a:gd name="connsiteX136" fmla="*/ 2874892 w 12192000"/>
              <a:gd name="connsiteY136" fmla="*/ 1996085 h 2237474"/>
              <a:gd name="connsiteX137" fmla="*/ 2864145 w 12192000"/>
              <a:gd name="connsiteY137" fmla="*/ 1994061 h 2237474"/>
              <a:gd name="connsiteX138" fmla="*/ 2843662 w 12192000"/>
              <a:gd name="connsiteY138" fmla="*/ 1992498 h 2237474"/>
              <a:gd name="connsiteX139" fmla="*/ 2796128 w 12192000"/>
              <a:gd name="connsiteY139" fmla="*/ 1976403 h 2237474"/>
              <a:gd name="connsiteX140" fmla="*/ 2756784 w 12192000"/>
              <a:gd name="connsiteY140" fmla="*/ 1985116 h 2237474"/>
              <a:gd name="connsiteX141" fmla="*/ 2748833 w 12192000"/>
              <a:gd name="connsiteY141" fmla="*/ 1986323 h 2237474"/>
              <a:gd name="connsiteX142" fmla="*/ 2748661 w 12192000"/>
              <a:gd name="connsiteY142" fmla="*/ 1986122 h 2237474"/>
              <a:gd name="connsiteX143" fmla="*/ 2740251 w 12192000"/>
              <a:gd name="connsiteY143" fmla="*/ 1986946 h 2237474"/>
              <a:gd name="connsiteX144" fmla="*/ 2718916 w 12192000"/>
              <a:gd name="connsiteY144" fmla="*/ 1990867 h 2237474"/>
              <a:gd name="connsiteX145" fmla="*/ 2713522 w 12192000"/>
              <a:gd name="connsiteY145" fmla="*/ 1990173 h 2237474"/>
              <a:gd name="connsiteX146" fmla="*/ 2680597 w 12192000"/>
              <a:gd name="connsiteY146" fmla="*/ 1984996 h 2237474"/>
              <a:gd name="connsiteX147" fmla="*/ 2578178 w 12192000"/>
              <a:gd name="connsiteY147" fmla="*/ 1990531 h 2237474"/>
              <a:gd name="connsiteX148" fmla="*/ 2476147 w 12192000"/>
              <a:gd name="connsiteY148" fmla="*/ 1998305 h 2237474"/>
              <a:gd name="connsiteX149" fmla="*/ 2373568 w 12192000"/>
              <a:gd name="connsiteY149" fmla="*/ 2003219 h 2237474"/>
              <a:gd name="connsiteX150" fmla="*/ 2321399 w 12192000"/>
              <a:gd name="connsiteY150" fmla="*/ 1989467 h 2237474"/>
              <a:gd name="connsiteX151" fmla="*/ 2315525 w 12192000"/>
              <a:gd name="connsiteY151" fmla="*/ 1989708 h 2237474"/>
              <a:gd name="connsiteX152" fmla="*/ 2300792 w 12192000"/>
              <a:gd name="connsiteY152" fmla="*/ 1994290 h 2237474"/>
              <a:gd name="connsiteX153" fmla="*/ 2295469 w 12192000"/>
              <a:gd name="connsiteY153" fmla="*/ 1996659 h 2237474"/>
              <a:gd name="connsiteX154" fmla="*/ 2287219 w 12192000"/>
              <a:gd name="connsiteY154" fmla="*/ 1998750 h 2237474"/>
              <a:gd name="connsiteX155" fmla="*/ 2286948 w 12192000"/>
              <a:gd name="connsiteY155" fmla="*/ 1998596 h 2237474"/>
              <a:gd name="connsiteX156" fmla="*/ 2243069 w 12192000"/>
              <a:gd name="connsiteY156" fmla="*/ 2015111 h 2237474"/>
              <a:gd name="connsiteX157" fmla="*/ 2186609 w 12192000"/>
              <a:gd name="connsiteY157" fmla="*/ 2008263 h 2237474"/>
              <a:gd name="connsiteX158" fmla="*/ 2164831 w 12192000"/>
              <a:gd name="connsiteY158" fmla="*/ 2010143 h 2237474"/>
              <a:gd name="connsiteX159" fmla="*/ 2152836 w 12192000"/>
              <a:gd name="connsiteY159" fmla="*/ 2010048 h 2237474"/>
              <a:gd name="connsiteX160" fmla="*/ 2117102 w 12192000"/>
              <a:gd name="connsiteY160" fmla="*/ 2023004 h 2237474"/>
              <a:gd name="connsiteX161" fmla="*/ 2111935 w 12192000"/>
              <a:gd name="connsiteY161" fmla="*/ 2023163 h 2237474"/>
              <a:gd name="connsiteX162" fmla="*/ 2089991 w 12192000"/>
              <a:gd name="connsiteY162" fmla="*/ 2034193 h 2237474"/>
              <a:gd name="connsiteX163" fmla="*/ 2058061 w 12192000"/>
              <a:gd name="connsiteY163" fmla="*/ 2047942 h 2237474"/>
              <a:gd name="connsiteX164" fmla="*/ 2055737 w 12192000"/>
              <a:gd name="connsiteY164" fmla="*/ 2047704 h 2237474"/>
              <a:gd name="connsiteX165" fmla="*/ 2042244 w 12192000"/>
              <a:gd name="connsiteY165" fmla="*/ 2055560 h 2237474"/>
              <a:gd name="connsiteX166" fmla="*/ 1976224 w 12192000"/>
              <a:gd name="connsiteY166" fmla="*/ 2074257 h 2237474"/>
              <a:gd name="connsiteX167" fmla="*/ 1877728 w 12192000"/>
              <a:gd name="connsiteY167" fmla="*/ 2101004 h 2237474"/>
              <a:gd name="connsiteX168" fmla="*/ 1759056 w 12192000"/>
              <a:gd name="connsiteY168" fmla="*/ 2125608 h 2237474"/>
              <a:gd name="connsiteX169" fmla="*/ 1637948 w 12192000"/>
              <a:gd name="connsiteY169" fmla="*/ 2172597 h 2237474"/>
              <a:gd name="connsiteX170" fmla="*/ 1434549 w 12192000"/>
              <a:gd name="connsiteY170" fmla="*/ 2234522 h 2237474"/>
              <a:gd name="connsiteX171" fmla="*/ 1398481 w 12192000"/>
              <a:gd name="connsiteY171" fmla="*/ 2237074 h 2237474"/>
              <a:gd name="connsiteX172" fmla="*/ 1398407 w 12192000"/>
              <a:gd name="connsiteY172" fmla="*/ 2237095 h 2237474"/>
              <a:gd name="connsiteX173" fmla="*/ 1370962 w 12192000"/>
              <a:gd name="connsiteY173" fmla="*/ 2237474 h 2237474"/>
              <a:gd name="connsiteX174" fmla="*/ 1356367 w 12192000"/>
              <a:gd name="connsiteY174" fmla="*/ 2235089 h 2237474"/>
              <a:gd name="connsiteX175" fmla="*/ 1324828 w 12192000"/>
              <a:gd name="connsiteY175" fmla="*/ 2231968 h 2237474"/>
              <a:gd name="connsiteX176" fmla="*/ 1297744 w 12192000"/>
              <a:gd name="connsiteY176" fmla="*/ 2235849 h 2237474"/>
              <a:gd name="connsiteX177" fmla="*/ 1286236 w 12192000"/>
              <a:gd name="connsiteY177" fmla="*/ 2233135 h 2237474"/>
              <a:gd name="connsiteX178" fmla="*/ 1283504 w 12192000"/>
              <a:gd name="connsiteY178" fmla="*/ 2233797 h 2237474"/>
              <a:gd name="connsiteX179" fmla="*/ 1279765 w 12192000"/>
              <a:gd name="connsiteY179" fmla="*/ 2229639 h 2237474"/>
              <a:gd name="connsiteX180" fmla="*/ 1195347 w 12192000"/>
              <a:gd name="connsiteY180" fmla="*/ 2212354 h 2237474"/>
              <a:gd name="connsiteX181" fmla="*/ 970251 w 12192000"/>
              <a:gd name="connsiteY181" fmla="*/ 2221029 h 2237474"/>
              <a:gd name="connsiteX182" fmla="*/ 812914 w 12192000"/>
              <a:gd name="connsiteY182" fmla="*/ 2202752 h 2237474"/>
              <a:gd name="connsiteX183" fmla="*/ 800195 w 12192000"/>
              <a:gd name="connsiteY183" fmla="*/ 2209407 h 2237474"/>
              <a:gd name="connsiteX184" fmla="*/ 784978 w 12192000"/>
              <a:gd name="connsiteY184" fmla="*/ 2212360 h 2237474"/>
              <a:gd name="connsiteX185" fmla="*/ 681987 w 12192000"/>
              <a:gd name="connsiteY185" fmla="*/ 2216757 h 2237474"/>
              <a:gd name="connsiteX186" fmla="*/ 669923 w 12192000"/>
              <a:gd name="connsiteY186" fmla="*/ 2211682 h 2237474"/>
              <a:gd name="connsiteX187" fmla="*/ 648680 w 12192000"/>
              <a:gd name="connsiteY187" fmla="*/ 2206229 h 2237474"/>
              <a:gd name="connsiteX188" fmla="*/ 597225 w 12192000"/>
              <a:gd name="connsiteY188" fmla="*/ 2180999 h 2237474"/>
              <a:gd name="connsiteX189" fmla="*/ 558449 w 12192000"/>
              <a:gd name="connsiteY189" fmla="*/ 2182346 h 2237474"/>
              <a:gd name="connsiteX190" fmla="*/ 550517 w 12192000"/>
              <a:gd name="connsiteY190" fmla="*/ 2182060 h 2237474"/>
              <a:gd name="connsiteX191" fmla="*/ 550309 w 12192000"/>
              <a:gd name="connsiteY191" fmla="*/ 2181825 h 2237474"/>
              <a:gd name="connsiteX192" fmla="*/ 541836 w 12192000"/>
              <a:gd name="connsiteY192" fmla="*/ 2181063 h 2237474"/>
              <a:gd name="connsiteX193" fmla="*/ 536057 w 12192000"/>
              <a:gd name="connsiteY193" fmla="*/ 2181537 h 2237474"/>
              <a:gd name="connsiteX194" fmla="*/ 520671 w 12192000"/>
              <a:gd name="connsiteY194" fmla="*/ 2180980 h 2237474"/>
              <a:gd name="connsiteX195" fmla="*/ 515024 w 12192000"/>
              <a:gd name="connsiteY195" fmla="*/ 2179258 h 2237474"/>
              <a:gd name="connsiteX196" fmla="*/ 512278 w 12192000"/>
              <a:gd name="connsiteY196" fmla="*/ 2176369 h 2237474"/>
              <a:gd name="connsiteX197" fmla="*/ 480419 w 12192000"/>
              <a:gd name="connsiteY197" fmla="*/ 2167807 h 2237474"/>
              <a:gd name="connsiteX198" fmla="*/ 413835 w 12192000"/>
              <a:gd name="connsiteY198" fmla="*/ 2156783 h 2237474"/>
              <a:gd name="connsiteX199" fmla="*/ 376513 w 12192000"/>
              <a:gd name="connsiteY199" fmla="*/ 2154014 h 2237474"/>
              <a:gd name="connsiteX200" fmla="*/ 273386 w 12192000"/>
              <a:gd name="connsiteY200" fmla="*/ 2142551 h 2237474"/>
              <a:gd name="connsiteX201" fmla="*/ 169207 w 12192000"/>
              <a:gd name="connsiteY201" fmla="*/ 2128100 h 2237474"/>
              <a:gd name="connsiteX202" fmla="*/ 93149 w 12192000"/>
              <a:gd name="connsiteY202" fmla="*/ 2105324 h 2237474"/>
              <a:gd name="connsiteX203" fmla="*/ 88109 w 12192000"/>
              <a:gd name="connsiteY203" fmla="*/ 2106704 h 2237474"/>
              <a:gd name="connsiteX204" fmla="*/ 80022 w 12192000"/>
              <a:gd name="connsiteY204" fmla="*/ 2107254 h 2237474"/>
              <a:gd name="connsiteX205" fmla="*/ 79717 w 12192000"/>
              <a:gd name="connsiteY205" fmla="*/ 2107046 h 2237474"/>
              <a:gd name="connsiteX206" fmla="*/ 72352 w 12192000"/>
              <a:gd name="connsiteY206" fmla="*/ 2107991 h 2237474"/>
              <a:gd name="connsiteX207" fmla="*/ 37645 w 12192000"/>
              <a:gd name="connsiteY207" fmla="*/ 2115401 h 2237474"/>
              <a:gd name="connsiteX208" fmla="*/ 4572 w 12192000"/>
              <a:gd name="connsiteY208" fmla="*/ 2111091 h 2237474"/>
              <a:gd name="connsiteX209" fmla="*/ 0 w 12192000"/>
              <a:gd name="connsiteY209" fmla="*/ 2110468 h 2237474"/>
              <a:gd name="connsiteX210" fmla="*/ 0 w 12192000"/>
              <a:gd name="connsiteY210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154948 w 12192000"/>
              <a:gd name="connsiteY4" fmla="*/ 762731 h 2237474"/>
              <a:gd name="connsiteX5" fmla="*/ 12047364 w 12192000"/>
              <a:gd name="connsiteY5" fmla="*/ 749662 h 2237474"/>
              <a:gd name="connsiteX6" fmla="*/ 11890686 w 12192000"/>
              <a:gd name="connsiteY6" fmla="*/ 732766 h 2237474"/>
              <a:gd name="connsiteX7" fmla="*/ 11782413 w 12192000"/>
              <a:gd name="connsiteY7" fmla="*/ 769868 h 2237474"/>
              <a:gd name="connsiteX8" fmla="*/ 11649954 w 12192000"/>
              <a:gd name="connsiteY8" fmla="*/ 749628 h 2237474"/>
              <a:gd name="connsiteX9" fmla="*/ 11560424 w 12192000"/>
              <a:gd name="connsiteY9" fmla="*/ 748017 h 2237474"/>
              <a:gd name="connsiteX10" fmla="*/ 11358455 w 12192000"/>
              <a:gd name="connsiteY10" fmla="*/ 747593 h 2237474"/>
              <a:gd name="connsiteX11" fmla="*/ 11165209 w 12192000"/>
              <a:gd name="connsiteY11" fmla="*/ 748852 h 2237474"/>
              <a:gd name="connsiteX12" fmla="*/ 11058755 w 12192000"/>
              <a:gd name="connsiteY12" fmla="*/ 749617 h 2237474"/>
              <a:gd name="connsiteX13" fmla="*/ 10884013 w 12192000"/>
              <a:gd name="connsiteY13" fmla="*/ 760728 h 2237474"/>
              <a:gd name="connsiteX14" fmla="*/ 10834688 w 12192000"/>
              <a:gd name="connsiteY14" fmla="*/ 757726 h 2237474"/>
              <a:gd name="connsiteX15" fmla="*/ 10805004 w 12192000"/>
              <a:gd name="connsiteY15" fmla="*/ 757573 h 2237474"/>
              <a:gd name="connsiteX16" fmla="*/ 10739478 w 12192000"/>
              <a:gd name="connsiteY16" fmla="*/ 776841 h 2237474"/>
              <a:gd name="connsiteX17" fmla="*/ 10458762 w 12192000"/>
              <a:gd name="connsiteY17" fmla="*/ 755400 h 2237474"/>
              <a:gd name="connsiteX18" fmla="*/ 10211200 w 12192000"/>
              <a:gd name="connsiteY18" fmla="*/ 767513 h 2237474"/>
              <a:gd name="connsiteX19" fmla="*/ 10167995 w 12192000"/>
              <a:gd name="connsiteY19" fmla="*/ 760843 h 2237474"/>
              <a:gd name="connsiteX20" fmla="*/ 9997044 w 12192000"/>
              <a:gd name="connsiteY20" fmla="*/ 780129 h 2237474"/>
              <a:gd name="connsiteX21" fmla="*/ 9943887 w 12192000"/>
              <a:gd name="connsiteY21" fmla="*/ 804141 h 2237474"/>
              <a:gd name="connsiteX22" fmla="*/ 9918248 w 12192000"/>
              <a:gd name="connsiteY22" fmla="*/ 816628 h 2237474"/>
              <a:gd name="connsiteX23" fmla="*/ 9798048 w 12192000"/>
              <a:gd name="connsiteY23" fmla="*/ 863207 h 2237474"/>
              <a:gd name="connsiteX24" fmla="*/ 9761459 w 12192000"/>
              <a:gd name="connsiteY24" fmla="*/ 862394 h 2237474"/>
              <a:gd name="connsiteX25" fmla="*/ 9705768 w 12192000"/>
              <a:gd name="connsiteY25" fmla="*/ 894610 h 2237474"/>
              <a:gd name="connsiteX26" fmla="*/ 9683005 w 12192000"/>
              <a:gd name="connsiteY26" fmla="*/ 894128 h 2237474"/>
              <a:gd name="connsiteX27" fmla="*/ 9594438 w 12192000"/>
              <a:gd name="connsiteY27" fmla="*/ 919051 h 2237474"/>
              <a:gd name="connsiteX28" fmla="*/ 9577033 w 12192000"/>
              <a:gd name="connsiteY28" fmla="*/ 922857 h 2237474"/>
              <a:gd name="connsiteX29" fmla="*/ 9544189 w 12192000"/>
              <a:gd name="connsiteY29" fmla="*/ 938966 h 2237474"/>
              <a:gd name="connsiteX30" fmla="*/ 9500499 w 12192000"/>
              <a:gd name="connsiteY30" fmla="*/ 954680 h 2237474"/>
              <a:gd name="connsiteX31" fmla="*/ 9428195 w 12192000"/>
              <a:gd name="connsiteY31" fmla="*/ 986225 h 2237474"/>
              <a:gd name="connsiteX32" fmla="*/ 9410017 w 12192000"/>
              <a:gd name="connsiteY32" fmla="*/ 993931 h 2237474"/>
              <a:gd name="connsiteX33" fmla="*/ 9392919 w 12192000"/>
              <a:gd name="connsiteY33" fmla="*/ 994656 h 2237474"/>
              <a:gd name="connsiteX34" fmla="*/ 9278619 w 12192000"/>
              <a:gd name="connsiteY34" fmla="*/ 1011878 h 2237474"/>
              <a:gd name="connsiteX35" fmla="*/ 9268019 w 12192000"/>
              <a:gd name="connsiteY35" fmla="*/ 1007442 h 2237474"/>
              <a:gd name="connsiteX36" fmla="*/ 9234662 w 12192000"/>
              <a:gd name="connsiteY36" fmla="*/ 1023056 h 2237474"/>
              <a:gd name="connsiteX37" fmla="*/ 9181033 w 12192000"/>
              <a:gd name="connsiteY37" fmla="*/ 1037921 h 2237474"/>
              <a:gd name="connsiteX38" fmla="*/ 9155969 w 12192000"/>
              <a:gd name="connsiteY38" fmla="*/ 1046804 h 2237474"/>
              <a:gd name="connsiteX39" fmla="*/ 9133985 w 12192000"/>
              <a:gd name="connsiteY39" fmla="*/ 1046450 h 2237474"/>
              <a:gd name="connsiteX40" fmla="*/ 9012987 w 12192000"/>
              <a:gd name="connsiteY40" fmla="*/ 1061986 h 2237474"/>
              <a:gd name="connsiteX41" fmla="*/ 8968445 w 12192000"/>
              <a:gd name="connsiteY41" fmla="*/ 1052169 h 2237474"/>
              <a:gd name="connsiteX42" fmla="*/ 8958984 w 12192000"/>
              <a:gd name="connsiteY42" fmla="*/ 1057212 h 2237474"/>
              <a:gd name="connsiteX43" fmla="*/ 8886001 w 12192000"/>
              <a:gd name="connsiteY43" fmla="*/ 1067468 h 2237474"/>
              <a:gd name="connsiteX44" fmla="*/ 8838610 w 12192000"/>
              <a:gd name="connsiteY44" fmla="*/ 1075091 h 2237474"/>
              <a:gd name="connsiteX45" fmla="*/ 8750383 w 12192000"/>
              <a:gd name="connsiteY45" fmla="*/ 1097387 h 2237474"/>
              <a:gd name="connsiteX46" fmla="*/ 8665605 w 12192000"/>
              <a:gd name="connsiteY46" fmla="*/ 1110791 h 2237474"/>
              <a:gd name="connsiteX47" fmla="*/ 8584946 w 12192000"/>
              <a:gd name="connsiteY47" fmla="*/ 1135226 h 2237474"/>
              <a:gd name="connsiteX48" fmla="*/ 8460755 w 12192000"/>
              <a:gd name="connsiteY48" fmla="*/ 1203427 h 2237474"/>
              <a:gd name="connsiteX49" fmla="*/ 8419755 w 12192000"/>
              <a:gd name="connsiteY49" fmla="*/ 1216260 h 2237474"/>
              <a:gd name="connsiteX50" fmla="*/ 8411626 w 12192000"/>
              <a:gd name="connsiteY50" fmla="*/ 1214397 h 2237474"/>
              <a:gd name="connsiteX51" fmla="*/ 8363469 w 12192000"/>
              <a:gd name="connsiteY51" fmla="*/ 1246658 h 2237474"/>
              <a:gd name="connsiteX52" fmla="*/ 8275497 w 12192000"/>
              <a:gd name="connsiteY52" fmla="*/ 1264396 h 2237474"/>
              <a:gd name="connsiteX53" fmla="*/ 8206287 w 12192000"/>
              <a:gd name="connsiteY53" fmla="*/ 1273060 h 2237474"/>
              <a:gd name="connsiteX54" fmla="*/ 8168705 w 12192000"/>
              <a:gd name="connsiteY54" fmla="*/ 1279956 h 2237474"/>
              <a:gd name="connsiteX55" fmla="*/ 8139997 w 12192000"/>
              <a:gd name="connsiteY55" fmla="*/ 1282713 h 2237474"/>
              <a:gd name="connsiteX56" fmla="*/ 8074238 w 12192000"/>
              <a:gd name="connsiteY56" fmla="*/ 1301895 h 2237474"/>
              <a:gd name="connsiteX57" fmla="*/ 7968292 w 12192000"/>
              <a:gd name="connsiteY57" fmla="*/ 1338779 h 2237474"/>
              <a:gd name="connsiteX58" fmla="*/ 7945122 w 12192000"/>
              <a:gd name="connsiteY58" fmla="*/ 1345477 h 2237474"/>
              <a:gd name="connsiteX59" fmla="*/ 7902328 w 12192000"/>
              <a:gd name="connsiteY59" fmla="*/ 1345865 h 2237474"/>
              <a:gd name="connsiteX60" fmla="*/ 7875879 w 12192000"/>
              <a:gd name="connsiteY60" fmla="*/ 1345646 h 2237474"/>
              <a:gd name="connsiteX61" fmla="*/ 7840612 w 12192000"/>
              <a:gd name="connsiteY61" fmla="*/ 1369373 h 2237474"/>
              <a:gd name="connsiteX62" fmla="*/ 7786819 w 12192000"/>
              <a:gd name="connsiteY62" fmla="*/ 1378970 h 2237474"/>
              <a:gd name="connsiteX63" fmla="*/ 7548172 w 12192000"/>
              <a:gd name="connsiteY63" fmla="*/ 1417460 h 2237474"/>
              <a:gd name="connsiteX64" fmla="*/ 7483437 w 12192000"/>
              <a:gd name="connsiteY64" fmla="*/ 1478152 h 2237474"/>
              <a:gd name="connsiteX65" fmla="*/ 7377870 w 12192000"/>
              <a:gd name="connsiteY65" fmla="*/ 1523319 h 2237474"/>
              <a:gd name="connsiteX66" fmla="*/ 7230737 w 12192000"/>
              <a:gd name="connsiteY66" fmla="*/ 1562633 h 2237474"/>
              <a:gd name="connsiteX67" fmla="*/ 7224458 w 12192000"/>
              <a:gd name="connsiteY67" fmla="*/ 1573008 h 2237474"/>
              <a:gd name="connsiteX68" fmla="*/ 7183121 w 12192000"/>
              <a:gd name="connsiteY68" fmla="*/ 1595162 h 2237474"/>
              <a:gd name="connsiteX69" fmla="*/ 7164601 w 12192000"/>
              <a:gd name="connsiteY69" fmla="*/ 1606490 h 2237474"/>
              <a:gd name="connsiteX70" fmla="*/ 7092727 w 12192000"/>
              <a:gd name="connsiteY70" fmla="*/ 1623628 h 2237474"/>
              <a:gd name="connsiteX71" fmla="*/ 7031309 w 12192000"/>
              <a:gd name="connsiteY71" fmla="*/ 1619451 h 2237474"/>
              <a:gd name="connsiteX72" fmla="*/ 6999084 w 12192000"/>
              <a:gd name="connsiteY72" fmla="*/ 1634317 h 2237474"/>
              <a:gd name="connsiteX73" fmla="*/ 6992107 w 12192000"/>
              <a:gd name="connsiteY73" fmla="*/ 1636860 h 2237474"/>
              <a:gd name="connsiteX74" fmla="*/ 6900177 w 12192000"/>
              <a:gd name="connsiteY74" fmla="*/ 1636016 h 2237474"/>
              <a:gd name="connsiteX75" fmla="*/ 6795372 w 12192000"/>
              <a:gd name="connsiteY75" fmla="*/ 1644845 h 2237474"/>
              <a:gd name="connsiteX76" fmla="*/ 6692251 w 12192000"/>
              <a:gd name="connsiteY76" fmla="*/ 1656357 h 2237474"/>
              <a:gd name="connsiteX77" fmla="*/ 6655235 w 12192000"/>
              <a:gd name="connsiteY77" fmla="*/ 1661869 h 2237474"/>
              <a:gd name="connsiteX78" fmla="*/ 6554894 w 12192000"/>
              <a:gd name="connsiteY78" fmla="*/ 1664428 h 2237474"/>
              <a:gd name="connsiteX79" fmla="*/ 6516595 w 12192000"/>
              <a:gd name="connsiteY79" fmla="*/ 1667475 h 2237474"/>
              <a:gd name="connsiteX80" fmla="*/ 6508541 w 12192000"/>
              <a:gd name="connsiteY80" fmla="*/ 1668757 h 2237474"/>
              <a:gd name="connsiteX81" fmla="*/ 6471012 w 12192000"/>
              <a:gd name="connsiteY81" fmla="*/ 1678604 h 2237474"/>
              <a:gd name="connsiteX82" fmla="*/ 6364035 w 12192000"/>
              <a:gd name="connsiteY82" fmla="*/ 1667683 h 2237474"/>
              <a:gd name="connsiteX83" fmla="*/ 6280959 w 12192000"/>
              <a:gd name="connsiteY83" fmla="*/ 1689329 h 2237474"/>
              <a:gd name="connsiteX84" fmla="*/ 6243319 w 12192000"/>
              <a:gd name="connsiteY84" fmla="*/ 1695560 h 2237474"/>
              <a:gd name="connsiteX85" fmla="*/ 6098321 w 12192000"/>
              <a:gd name="connsiteY85" fmla="*/ 1721646 h 2237474"/>
              <a:gd name="connsiteX86" fmla="*/ 5880652 w 12192000"/>
              <a:gd name="connsiteY86" fmla="*/ 1779643 h 2237474"/>
              <a:gd name="connsiteX87" fmla="*/ 5785959 w 12192000"/>
              <a:gd name="connsiteY87" fmla="*/ 1775307 h 2237474"/>
              <a:gd name="connsiteX88" fmla="*/ 5643534 w 12192000"/>
              <a:gd name="connsiteY88" fmla="*/ 1802919 h 2237474"/>
              <a:gd name="connsiteX89" fmla="*/ 5518799 w 12192000"/>
              <a:gd name="connsiteY89" fmla="*/ 1818312 h 2237474"/>
              <a:gd name="connsiteX90" fmla="*/ 5505014 w 12192000"/>
              <a:gd name="connsiteY90" fmla="*/ 1819259 h 2237474"/>
              <a:gd name="connsiteX91" fmla="*/ 5453307 w 12192000"/>
              <a:gd name="connsiteY91" fmla="*/ 1815450 h 2237474"/>
              <a:gd name="connsiteX92" fmla="*/ 5364192 w 12192000"/>
              <a:gd name="connsiteY92" fmla="*/ 1826074 h 2237474"/>
              <a:gd name="connsiteX93" fmla="*/ 5350380 w 12192000"/>
              <a:gd name="connsiteY93" fmla="*/ 1830891 h 2237474"/>
              <a:gd name="connsiteX94" fmla="*/ 5259633 w 12192000"/>
              <a:gd name="connsiteY94" fmla="*/ 1837160 h 2237474"/>
              <a:gd name="connsiteX95" fmla="*/ 5197513 w 12192000"/>
              <a:gd name="connsiteY95" fmla="*/ 1844718 h 2237474"/>
              <a:gd name="connsiteX96" fmla="*/ 5168852 w 12192000"/>
              <a:gd name="connsiteY96" fmla="*/ 1844846 h 2237474"/>
              <a:gd name="connsiteX97" fmla="*/ 5114927 w 12192000"/>
              <a:gd name="connsiteY97" fmla="*/ 1847827 h 2237474"/>
              <a:gd name="connsiteX98" fmla="*/ 5108970 w 12192000"/>
              <a:gd name="connsiteY98" fmla="*/ 1847935 h 2237474"/>
              <a:gd name="connsiteX99" fmla="*/ 5067961 w 12192000"/>
              <a:gd name="connsiteY99" fmla="*/ 1845917 h 2237474"/>
              <a:gd name="connsiteX100" fmla="*/ 5007075 w 12192000"/>
              <a:gd name="connsiteY100" fmla="*/ 1838626 h 2237474"/>
              <a:gd name="connsiteX101" fmla="*/ 4944087 w 12192000"/>
              <a:gd name="connsiteY101" fmla="*/ 1823332 h 2237474"/>
              <a:gd name="connsiteX102" fmla="*/ 4907662 w 12192000"/>
              <a:gd name="connsiteY102" fmla="*/ 1816900 h 2237474"/>
              <a:gd name="connsiteX103" fmla="*/ 4882386 w 12192000"/>
              <a:gd name="connsiteY103" fmla="*/ 1809844 h 2237474"/>
              <a:gd name="connsiteX104" fmla="*/ 4811440 w 12192000"/>
              <a:gd name="connsiteY104" fmla="*/ 1804655 h 2237474"/>
              <a:gd name="connsiteX105" fmla="*/ 4691075 w 12192000"/>
              <a:gd name="connsiteY105" fmla="*/ 1801389 h 2237474"/>
              <a:gd name="connsiteX106" fmla="*/ 4611738 w 12192000"/>
              <a:gd name="connsiteY106" fmla="*/ 1776964 h 2237474"/>
              <a:gd name="connsiteX107" fmla="*/ 4560070 w 12192000"/>
              <a:gd name="connsiteY107" fmla="*/ 1785640 h 2237474"/>
              <a:gd name="connsiteX108" fmla="*/ 4536503 w 12192000"/>
              <a:gd name="connsiteY108" fmla="*/ 1785334 h 2237474"/>
              <a:gd name="connsiteX109" fmla="*/ 4513724 w 12192000"/>
              <a:gd name="connsiteY109" fmla="*/ 1791996 h 2237474"/>
              <a:gd name="connsiteX110" fmla="*/ 4459810 w 12192000"/>
              <a:gd name="connsiteY110" fmla="*/ 1797886 h 2237474"/>
              <a:gd name="connsiteX111" fmla="*/ 4379064 w 12192000"/>
              <a:gd name="connsiteY111" fmla="*/ 1817177 h 2237474"/>
              <a:gd name="connsiteX112" fmla="*/ 4319209 w 12192000"/>
              <a:gd name="connsiteY112" fmla="*/ 1834833 h 2237474"/>
              <a:gd name="connsiteX113" fmla="*/ 4290981 w 12192000"/>
              <a:gd name="connsiteY113" fmla="*/ 1839677 h 2237474"/>
              <a:gd name="connsiteX114" fmla="*/ 4285792 w 12192000"/>
              <a:gd name="connsiteY114" fmla="*/ 1836231 h 2237474"/>
              <a:gd name="connsiteX115" fmla="*/ 4238372 w 12192000"/>
              <a:gd name="connsiteY115" fmla="*/ 1851480 h 2237474"/>
              <a:gd name="connsiteX116" fmla="*/ 4232517 w 12192000"/>
              <a:gd name="connsiteY116" fmla="*/ 1852567 h 2237474"/>
              <a:gd name="connsiteX117" fmla="*/ 4191732 w 12192000"/>
              <a:gd name="connsiteY117" fmla="*/ 1857328 h 2237474"/>
              <a:gd name="connsiteX118" fmla="*/ 4065532 w 12192000"/>
              <a:gd name="connsiteY118" fmla="*/ 1855477 h 2237474"/>
              <a:gd name="connsiteX119" fmla="*/ 4028460 w 12192000"/>
              <a:gd name="connsiteY119" fmla="*/ 1855137 h 2237474"/>
              <a:gd name="connsiteX120" fmla="*/ 4002267 w 12192000"/>
              <a:gd name="connsiteY120" fmla="*/ 1852352 h 2237474"/>
              <a:gd name="connsiteX121" fmla="*/ 3931396 w 12192000"/>
              <a:gd name="connsiteY121" fmla="*/ 1858915 h 2237474"/>
              <a:gd name="connsiteX122" fmla="*/ 3812162 w 12192000"/>
              <a:gd name="connsiteY122" fmla="*/ 1875501 h 2237474"/>
              <a:gd name="connsiteX123" fmla="*/ 3729530 w 12192000"/>
              <a:gd name="connsiteY123" fmla="*/ 1864513 h 2237474"/>
              <a:gd name="connsiteX124" fmla="*/ 3680177 w 12192000"/>
              <a:gd name="connsiteY124" fmla="*/ 1881552 h 2237474"/>
              <a:gd name="connsiteX125" fmla="*/ 3567259 w 12192000"/>
              <a:gd name="connsiteY125" fmla="*/ 1893482 h 2237474"/>
              <a:gd name="connsiteX126" fmla="*/ 3405770 w 12192000"/>
              <a:gd name="connsiteY126" fmla="*/ 1904591 h 2237474"/>
              <a:gd name="connsiteX127" fmla="*/ 3280097 w 12192000"/>
              <a:gd name="connsiteY127" fmla="*/ 1919610 h 2237474"/>
              <a:gd name="connsiteX128" fmla="*/ 3123424 w 12192000"/>
              <a:gd name="connsiteY128" fmla="*/ 1952930 h 2237474"/>
              <a:gd name="connsiteX129" fmla="*/ 3009910 w 12192000"/>
              <a:gd name="connsiteY129" fmla="*/ 1957866 h 2237474"/>
              <a:gd name="connsiteX130" fmla="*/ 2995934 w 12192000"/>
              <a:gd name="connsiteY130" fmla="*/ 1967085 h 2237474"/>
              <a:gd name="connsiteX131" fmla="*/ 2980071 w 12192000"/>
              <a:gd name="connsiteY131" fmla="*/ 1972988 h 2237474"/>
              <a:gd name="connsiteX132" fmla="*/ 2978094 w 12192000"/>
              <a:gd name="connsiteY132" fmla="*/ 1972369 h 2237474"/>
              <a:gd name="connsiteX133" fmla="*/ 2942858 w 12192000"/>
              <a:gd name="connsiteY133" fmla="*/ 1981367 h 2237474"/>
              <a:gd name="connsiteX134" fmla="*/ 2875436 w 12192000"/>
              <a:gd name="connsiteY134" fmla="*/ 1996977 h 2237474"/>
              <a:gd name="connsiteX135" fmla="*/ 2874892 w 12192000"/>
              <a:gd name="connsiteY135" fmla="*/ 1996085 h 2237474"/>
              <a:gd name="connsiteX136" fmla="*/ 2864145 w 12192000"/>
              <a:gd name="connsiteY136" fmla="*/ 1994061 h 2237474"/>
              <a:gd name="connsiteX137" fmla="*/ 2843662 w 12192000"/>
              <a:gd name="connsiteY137" fmla="*/ 1992498 h 2237474"/>
              <a:gd name="connsiteX138" fmla="*/ 2796128 w 12192000"/>
              <a:gd name="connsiteY138" fmla="*/ 1976403 h 2237474"/>
              <a:gd name="connsiteX139" fmla="*/ 2756784 w 12192000"/>
              <a:gd name="connsiteY139" fmla="*/ 1985116 h 2237474"/>
              <a:gd name="connsiteX140" fmla="*/ 2748833 w 12192000"/>
              <a:gd name="connsiteY140" fmla="*/ 1986323 h 2237474"/>
              <a:gd name="connsiteX141" fmla="*/ 2748661 w 12192000"/>
              <a:gd name="connsiteY141" fmla="*/ 1986122 h 2237474"/>
              <a:gd name="connsiteX142" fmla="*/ 2740251 w 12192000"/>
              <a:gd name="connsiteY142" fmla="*/ 1986946 h 2237474"/>
              <a:gd name="connsiteX143" fmla="*/ 2718916 w 12192000"/>
              <a:gd name="connsiteY143" fmla="*/ 1990867 h 2237474"/>
              <a:gd name="connsiteX144" fmla="*/ 2713522 w 12192000"/>
              <a:gd name="connsiteY144" fmla="*/ 1990173 h 2237474"/>
              <a:gd name="connsiteX145" fmla="*/ 2680597 w 12192000"/>
              <a:gd name="connsiteY145" fmla="*/ 1984996 h 2237474"/>
              <a:gd name="connsiteX146" fmla="*/ 2578178 w 12192000"/>
              <a:gd name="connsiteY146" fmla="*/ 1990531 h 2237474"/>
              <a:gd name="connsiteX147" fmla="*/ 2476147 w 12192000"/>
              <a:gd name="connsiteY147" fmla="*/ 1998305 h 2237474"/>
              <a:gd name="connsiteX148" fmla="*/ 2373568 w 12192000"/>
              <a:gd name="connsiteY148" fmla="*/ 2003219 h 2237474"/>
              <a:gd name="connsiteX149" fmla="*/ 2321399 w 12192000"/>
              <a:gd name="connsiteY149" fmla="*/ 1989467 h 2237474"/>
              <a:gd name="connsiteX150" fmla="*/ 2315525 w 12192000"/>
              <a:gd name="connsiteY150" fmla="*/ 1989708 h 2237474"/>
              <a:gd name="connsiteX151" fmla="*/ 2300792 w 12192000"/>
              <a:gd name="connsiteY151" fmla="*/ 1994290 h 2237474"/>
              <a:gd name="connsiteX152" fmla="*/ 2295469 w 12192000"/>
              <a:gd name="connsiteY152" fmla="*/ 1996659 h 2237474"/>
              <a:gd name="connsiteX153" fmla="*/ 2287219 w 12192000"/>
              <a:gd name="connsiteY153" fmla="*/ 1998750 h 2237474"/>
              <a:gd name="connsiteX154" fmla="*/ 2286948 w 12192000"/>
              <a:gd name="connsiteY154" fmla="*/ 1998596 h 2237474"/>
              <a:gd name="connsiteX155" fmla="*/ 2243069 w 12192000"/>
              <a:gd name="connsiteY155" fmla="*/ 2015111 h 2237474"/>
              <a:gd name="connsiteX156" fmla="*/ 2186609 w 12192000"/>
              <a:gd name="connsiteY156" fmla="*/ 2008263 h 2237474"/>
              <a:gd name="connsiteX157" fmla="*/ 2164831 w 12192000"/>
              <a:gd name="connsiteY157" fmla="*/ 2010143 h 2237474"/>
              <a:gd name="connsiteX158" fmla="*/ 2152836 w 12192000"/>
              <a:gd name="connsiteY158" fmla="*/ 2010048 h 2237474"/>
              <a:gd name="connsiteX159" fmla="*/ 2117102 w 12192000"/>
              <a:gd name="connsiteY159" fmla="*/ 2023004 h 2237474"/>
              <a:gd name="connsiteX160" fmla="*/ 2111935 w 12192000"/>
              <a:gd name="connsiteY160" fmla="*/ 2023163 h 2237474"/>
              <a:gd name="connsiteX161" fmla="*/ 2089991 w 12192000"/>
              <a:gd name="connsiteY161" fmla="*/ 2034193 h 2237474"/>
              <a:gd name="connsiteX162" fmla="*/ 2058061 w 12192000"/>
              <a:gd name="connsiteY162" fmla="*/ 2047942 h 2237474"/>
              <a:gd name="connsiteX163" fmla="*/ 2055737 w 12192000"/>
              <a:gd name="connsiteY163" fmla="*/ 2047704 h 2237474"/>
              <a:gd name="connsiteX164" fmla="*/ 2042244 w 12192000"/>
              <a:gd name="connsiteY164" fmla="*/ 2055560 h 2237474"/>
              <a:gd name="connsiteX165" fmla="*/ 1976224 w 12192000"/>
              <a:gd name="connsiteY165" fmla="*/ 2074257 h 2237474"/>
              <a:gd name="connsiteX166" fmla="*/ 1877728 w 12192000"/>
              <a:gd name="connsiteY166" fmla="*/ 2101004 h 2237474"/>
              <a:gd name="connsiteX167" fmla="*/ 1759056 w 12192000"/>
              <a:gd name="connsiteY167" fmla="*/ 2125608 h 2237474"/>
              <a:gd name="connsiteX168" fmla="*/ 1637948 w 12192000"/>
              <a:gd name="connsiteY168" fmla="*/ 2172597 h 2237474"/>
              <a:gd name="connsiteX169" fmla="*/ 1434549 w 12192000"/>
              <a:gd name="connsiteY169" fmla="*/ 2234522 h 2237474"/>
              <a:gd name="connsiteX170" fmla="*/ 1398481 w 12192000"/>
              <a:gd name="connsiteY170" fmla="*/ 2237074 h 2237474"/>
              <a:gd name="connsiteX171" fmla="*/ 1398407 w 12192000"/>
              <a:gd name="connsiteY171" fmla="*/ 2237095 h 2237474"/>
              <a:gd name="connsiteX172" fmla="*/ 1370962 w 12192000"/>
              <a:gd name="connsiteY172" fmla="*/ 2237474 h 2237474"/>
              <a:gd name="connsiteX173" fmla="*/ 1356367 w 12192000"/>
              <a:gd name="connsiteY173" fmla="*/ 2235089 h 2237474"/>
              <a:gd name="connsiteX174" fmla="*/ 1324828 w 12192000"/>
              <a:gd name="connsiteY174" fmla="*/ 2231968 h 2237474"/>
              <a:gd name="connsiteX175" fmla="*/ 1297744 w 12192000"/>
              <a:gd name="connsiteY175" fmla="*/ 2235849 h 2237474"/>
              <a:gd name="connsiteX176" fmla="*/ 1286236 w 12192000"/>
              <a:gd name="connsiteY176" fmla="*/ 2233135 h 2237474"/>
              <a:gd name="connsiteX177" fmla="*/ 1283504 w 12192000"/>
              <a:gd name="connsiteY177" fmla="*/ 2233797 h 2237474"/>
              <a:gd name="connsiteX178" fmla="*/ 1279765 w 12192000"/>
              <a:gd name="connsiteY178" fmla="*/ 2229639 h 2237474"/>
              <a:gd name="connsiteX179" fmla="*/ 1195347 w 12192000"/>
              <a:gd name="connsiteY179" fmla="*/ 2212354 h 2237474"/>
              <a:gd name="connsiteX180" fmla="*/ 970251 w 12192000"/>
              <a:gd name="connsiteY180" fmla="*/ 2221029 h 2237474"/>
              <a:gd name="connsiteX181" fmla="*/ 812914 w 12192000"/>
              <a:gd name="connsiteY181" fmla="*/ 2202752 h 2237474"/>
              <a:gd name="connsiteX182" fmla="*/ 800195 w 12192000"/>
              <a:gd name="connsiteY182" fmla="*/ 2209407 h 2237474"/>
              <a:gd name="connsiteX183" fmla="*/ 784978 w 12192000"/>
              <a:gd name="connsiteY183" fmla="*/ 2212360 h 2237474"/>
              <a:gd name="connsiteX184" fmla="*/ 681987 w 12192000"/>
              <a:gd name="connsiteY184" fmla="*/ 2216757 h 2237474"/>
              <a:gd name="connsiteX185" fmla="*/ 669923 w 12192000"/>
              <a:gd name="connsiteY185" fmla="*/ 2211682 h 2237474"/>
              <a:gd name="connsiteX186" fmla="*/ 648680 w 12192000"/>
              <a:gd name="connsiteY186" fmla="*/ 2206229 h 2237474"/>
              <a:gd name="connsiteX187" fmla="*/ 597225 w 12192000"/>
              <a:gd name="connsiteY187" fmla="*/ 2180999 h 2237474"/>
              <a:gd name="connsiteX188" fmla="*/ 558449 w 12192000"/>
              <a:gd name="connsiteY188" fmla="*/ 2182346 h 2237474"/>
              <a:gd name="connsiteX189" fmla="*/ 550517 w 12192000"/>
              <a:gd name="connsiteY189" fmla="*/ 2182060 h 2237474"/>
              <a:gd name="connsiteX190" fmla="*/ 550309 w 12192000"/>
              <a:gd name="connsiteY190" fmla="*/ 2181825 h 2237474"/>
              <a:gd name="connsiteX191" fmla="*/ 541836 w 12192000"/>
              <a:gd name="connsiteY191" fmla="*/ 2181063 h 2237474"/>
              <a:gd name="connsiteX192" fmla="*/ 536057 w 12192000"/>
              <a:gd name="connsiteY192" fmla="*/ 2181537 h 2237474"/>
              <a:gd name="connsiteX193" fmla="*/ 520671 w 12192000"/>
              <a:gd name="connsiteY193" fmla="*/ 2180980 h 2237474"/>
              <a:gd name="connsiteX194" fmla="*/ 515024 w 12192000"/>
              <a:gd name="connsiteY194" fmla="*/ 2179258 h 2237474"/>
              <a:gd name="connsiteX195" fmla="*/ 512278 w 12192000"/>
              <a:gd name="connsiteY195" fmla="*/ 2176369 h 2237474"/>
              <a:gd name="connsiteX196" fmla="*/ 480419 w 12192000"/>
              <a:gd name="connsiteY196" fmla="*/ 2167807 h 2237474"/>
              <a:gd name="connsiteX197" fmla="*/ 413835 w 12192000"/>
              <a:gd name="connsiteY197" fmla="*/ 2156783 h 2237474"/>
              <a:gd name="connsiteX198" fmla="*/ 376513 w 12192000"/>
              <a:gd name="connsiteY198" fmla="*/ 2154014 h 2237474"/>
              <a:gd name="connsiteX199" fmla="*/ 273386 w 12192000"/>
              <a:gd name="connsiteY199" fmla="*/ 2142551 h 2237474"/>
              <a:gd name="connsiteX200" fmla="*/ 169207 w 12192000"/>
              <a:gd name="connsiteY200" fmla="*/ 2128100 h 2237474"/>
              <a:gd name="connsiteX201" fmla="*/ 93149 w 12192000"/>
              <a:gd name="connsiteY201" fmla="*/ 2105324 h 2237474"/>
              <a:gd name="connsiteX202" fmla="*/ 88109 w 12192000"/>
              <a:gd name="connsiteY202" fmla="*/ 2106704 h 2237474"/>
              <a:gd name="connsiteX203" fmla="*/ 80022 w 12192000"/>
              <a:gd name="connsiteY203" fmla="*/ 2107254 h 2237474"/>
              <a:gd name="connsiteX204" fmla="*/ 79717 w 12192000"/>
              <a:gd name="connsiteY204" fmla="*/ 2107046 h 2237474"/>
              <a:gd name="connsiteX205" fmla="*/ 72352 w 12192000"/>
              <a:gd name="connsiteY205" fmla="*/ 2107991 h 2237474"/>
              <a:gd name="connsiteX206" fmla="*/ 37645 w 12192000"/>
              <a:gd name="connsiteY206" fmla="*/ 2115401 h 2237474"/>
              <a:gd name="connsiteX207" fmla="*/ 4572 w 12192000"/>
              <a:gd name="connsiteY207" fmla="*/ 2111091 h 2237474"/>
              <a:gd name="connsiteX208" fmla="*/ 0 w 12192000"/>
              <a:gd name="connsiteY208" fmla="*/ 2110468 h 2237474"/>
              <a:gd name="connsiteX209" fmla="*/ 0 w 12192000"/>
              <a:gd name="connsiteY209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154948 w 12192000"/>
              <a:gd name="connsiteY4" fmla="*/ 762731 h 2237474"/>
              <a:gd name="connsiteX5" fmla="*/ 12047364 w 12192000"/>
              <a:gd name="connsiteY5" fmla="*/ 749662 h 2237474"/>
              <a:gd name="connsiteX6" fmla="*/ 11890686 w 12192000"/>
              <a:gd name="connsiteY6" fmla="*/ 732766 h 2237474"/>
              <a:gd name="connsiteX7" fmla="*/ 11782413 w 12192000"/>
              <a:gd name="connsiteY7" fmla="*/ 769868 h 2237474"/>
              <a:gd name="connsiteX8" fmla="*/ 11649954 w 12192000"/>
              <a:gd name="connsiteY8" fmla="*/ 749628 h 2237474"/>
              <a:gd name="connsiteX9" fmla="*/ 11560424 w 12192000"/>
              <a:gd name="connsiteY9" fmla="*/ 748017 h 2237474"/>
              <a:gd name="connsiteX10" fmla="*/ 11358455 w 12192000"/>
              <a:gd name="connsiteY10" fmla="*/ 747593 h 2237474"/>
              <a:gd name="connsiteX11" fmla="*/ 11165209 w 12192000"/>
              <a:gd name="connsiteY11" fmla="*/ 748852 h 2237474"/>
              <a:gd name="connsiteX12" fmla="*/ 11058755 w 12192000"/>
              <a:gd name="connsiteY12" fmla="*/ 749617 h 2237474"/>
              <a:gd name="connsiteX13" fmla="*/ 10884013 w 12192000"/>
              <a:gd name="connsiteY13" fmla="*/ 760728 h 2237474"/>
              <a:gd name="connsiteX14" fmla="*/ 10834688 w 12192000"/>
              <a:gd name="connsiteY14" fmla="*/ 757726 h 2237474"/>
              <a:gd name="connsiteX15" fmla="*/ 10805004 w 12192000"/>
              <a:gd name="connsiteY15" fmla="*/ 757573 h 2237474"/>
              <a:gd name="connsiteX16" fmla="*/ 10739478 w 12192000"/>
              <a:gd name="connsiteY16" fmla="*/ 776841 h 2237474"/>
              <a:gd name="connsiteX17" fmla="*/ 10458762 w 12192000"/>
              <a:gd name="connsiteY17" fmla="*/ 755400 h 2237474"/>
              <a:gd name="connsiteX18" fmla="*/ 10211200 w 12192000"/>
              <a:gd name="connsiteY18" fmla="*/ 767513 h 2237474"/>
              <a:gd name="connsiteX19" fmla="*/ 10167995 w 12192000"/>
              <a:gd name="connsiteY19" fmla="*/ 760843 h 2237474"/>
              <a:gd name="connsiteX20" fmla="*/ 9997044 w 12192000"/>
              <a:gd name="connsiteY20" fmla="*/ 780129 h 2237474"/>
              <a:gd name="connsiteX21" fmla="*/ 9943887 w 12192000"/>
              <a:gd name="connsiteY21" fmla="*/ 804141 h 2237474"/>
              <a:gd name="connsiteX22" fmla="*/ 9918248 w 12192000"/>
              <a:gd name="connsiteY22" fmla="*/ 816628 h 2237474"/>
              <a:gd name="connsiteX23" fmla="*/ 9798048 w 12192000"/>
              <a:gd name="connsiteY23" fmla="*/ 863207 h 2237474"/>
              <a:gd name="connsiteX24" fmla="*/ 9761459 w 12192000"/>
              <a:gd name="connsiteY24" fmla="*/ 862394 h 2237474"/>
              <a:gd name="connsiteX25" fmla="*/ 9705768 w 12192000"/>
              <a:gd name="connsiteY25" fmla="*/ 894610 h 2237474"/>
              <a:gd name="connsiteX26" fmla="*/ 9683005 w 12192000"/>
              <a:gd name="connsiteY26" fmla="*/ 894128 h 2237474"/>
              <a:gd name="connsiteX27" fmla="*/ 9594438 w 12192000"/>
              <a:gd name="connsiteY27" fmla="*/ 919051 h 2237474"/>
              <a:gd name="connsiteX28" fmla="*/ 9577033 w 12192000"/>
              <a:gd name="connsiteY28" fmla="*/ 922857 h 2237474"/>
              <a:gd name="connsiteX29" fmla="*/ 9544189 w 12192000"/>
              <a:gd name="connsiteY29" fmla="*/ 938966 h 2237474"/>
              <a:gd name="connsiteX30" fmla="*/ 9500499 w 12192000"/>
              <a:gd name="connsiteY30" fmla="*/ 954680 h 2237474"/>
              <a:gd name="connsiteX31" fmla="*/ 9428195 w 12192000"/>
              <a:gd name="connsiteY31" fmla="*/ 986225 h 2237474"/>
              <a:gd name="connsiteX32" fmla="*/ 9410017 w 12192000"/>
              <a:gd name="connsiteY32" fmla="*/ 993931 h 2237474"/>
              <a:gd name="connsiteX33" fmla="*/ 9392919 w 12192000"/>
              <a:gd name="connsiteY33" fmla="*/ 994656 h 2237474"/>
              <a:gd name="connsiteX34" fmla="*/ 9278619 w 12192000"/>
              <a:gd name="connsiteY34" fmla="*/ 1011878 h 2237474"/>
              <a:gd name="connsiteX35" fmla="*/ 9268019 w 12192000"/>
              <a:gd name="connsiteY35" fmla="*/ 1007442 h 2237474"/>
              <a:gd name="connsiteX36" fmla="*/ 9234662 w 12192000"/>
              <a:gd name="connsiteY36" fmla="*/ 1023056 h 2237474"/>
              <a:gd name="connsiteX37" fmla="*/ 9181033 w 12192000"/>
              <a:gd name="connsiteY37" fmla="*/ 1037921 h 2237474"/>
              <a:gd name="connsiteX38" fmla="*/ 9155969 w 12192000"/>
              <a:gd name="connsiteY38" fmla="*/ 1046804 h 2237474"/>
              <a:gd name="connsiteX39" fmla="*/ 9133985 w 12192000"/>
              <a:gd name="connsiteY39" fmla="*/ 1046450 h 2237474"/>
              <a:gd name="connsiteX40" fmla="*/ 9012987 w 12192000"/>
              <a:gd name="connsiteY40" fmla="*/ 1061986 h 2237474"/>
              <a:gd name="connsiteX41" fmla="*/ 8968445 w 12192000"/>
              <a:gd name="connsiteY41" fmla="*/ 1052169 h 2237474"/>
              <a:gd name="connsiteX42" fmla="*/ 8958984 w 12192000"/>
              <a:gd name="connsiteY42" fmla="*/ 1057212 h 2237474"/>
              <a:gd name="connsiteX43" fmla="*/ 8886001 w 12192000"/>
              <a:gd name="connsiteY43" fmla="*/ 1067468 h 2237474"/>
              <a:gd name="connsiteX44" fmla="*/ 8838610 w 12192000"/>
              <a:gd name="connsiteY44" fmla="*/ 1075091 h 2237474"/>
              <a:gd name="connsiteX45" fmla="*/ 8750383 w 12192000"/>
              <a:gd name="connsiteY45" fmla="*/ 1097387 h 2237474"/>
              <a:gd name="connsiteX46" fmla="*/ 8665605 w 12192000"/>
              <a:gd name="connsiteY46" fmla="*/ 1110791 h 2237474"/>
              <a:gd name="connsiteX47" fmla="*/ 8584946 w 12192000"/>
              <a:gd name="connsiteY47" fmla="*/ 1135226 h 2237474"/>
              <a:gd name="connsiteX48" fmla="*/ 8460755 w 12192000"/>
              <a:gd name="connsiteY48" fmla="*/ 1203427 h 2237474"/>
              <a:gd name="connsiteX49" fmla="*/ 8419755 w 12192000"/>
              <a:gd name="connsiteY49" fmla="*/ 1216260 h 2237474"/>
              <a:gd name="connsiteX50" fmla="*/ 8411626 w 12192000"/>
              <a:gd name="connsiteY50" fmla="*/ 1214397 h 2237474"/>
              <a:gd name="connsiteX51" fmla="*/ 8363469 w 12192000"/>
              <a:gd name="connsiteY51" fmla="*/ 1246658 h 2237474"/>
              <a:gd name="connsiteX52" fmla="*/ 8275497 w 12192000"/>
              <a:gd name="connsiteY52" fmla="*/ 1264396 h 2237474"/>
              <a:gd name="connsiteX53" fmla="*/ 8206287 w 12192000"/>
              <a:gd name="connsiteY53" fmla="*/ 1273060 h 2237474"/>
              <a:gd name="connsiteX54" fmla="*/ 8168705 w 12192000"/>
              <a:gd name="connsiteY54" fmla="*/ 1279956 h 2237474"/>
              <a:gd name="connsiteX55" fmla="*/ 8139997 w 12192000"/>
              <a:gd name="connsiteY55" fmla="*/ 1282713 h 2237474"/>
              <a:gd name="connsiteX56" fmla="*/ 8074238 w 12192000"/>
              <a:gd name="connsiteY56" fmla="*/ 1301895 h 2237474"/>
              <a:gd name="connsiteX57" fmla="*/ 7968292 w 12192000"/>
              <a:gd name="connsiteY57" fmla="*/ 1338779 h 2237474"/>
              <a:gd name="connsiteX58" fmla="*/ 7902328 w 12192000"/>
              <a:gd name="connsiteY58" fmla="*/ 1345865 h 2237474"/>
              <a:gd name="connsiteX59" fmla="*/ 7875879 w 12192000"/>
              <a:gd name="connsiteY59" fmla="*/ 1345646 h 2237474"/>
              <a:gd name="connsiteX60" fmla="*/ 7840612 w 12192000"/>
              <a:gd name="connsiteY60" fmla="*/ 1369373 h 2237474"/>
              <a:gd name="connsiteX61" fmla="*/ 7786819 w 12192000"/>
              <a:gd name="connsiteY61" fmla="*/ 1378970 h 2237474"/>
              <a:gd name="connsiteX62" fmla="*/ 7548172 w 12192000"/>
              <a:gd name="connsiteY62" fmla="*/ 1417460 h 2237474"/>
              <a:gd name="connsiteX63" fmla="*/ 7483437 w 12192000"/>
              <a:gd name="connsiteY63" fmla="*/ 1478152 h 2237474"/>
              <a:gd name="connsiteX64" fmla="*/ 7377870 w 12192000"/>
              <a:gd name="connsiteY64" fmla="*/ 1523319 h 2237474"/>
              <a:gd name="connsiteX65" fmla="*/ 7230737 w 12192000"/>
              <a:gd name="connsiteY65" fmla="*/ 1562633 h 2237474"/>
              <a:gd name="connsiteX66" fmla="*/ 7224458 w 12192000"/>
              <a:gd name="connsiteY66" fmla="*/ 1573008 h 2237474"/>
              <a:gd name="connsiteX67" fmla="*/ 7183121 w 12192000"/>
              <a:gd name="connsiteY67" fmla="*/ 1595162 h 2237474"/>
              <a:gd name="connsiteX68" fmla="*/ 7164601 w 12192000"/>
              <a:gd name="connsiteY68" fmla="*/ 1606490 h 2237474"/>
              <a:gd name="connsiteX69" fmla="*/ 7092727 w 12192000"/>
              <a:gd name="connsiteY69" fmla="*/ 1623628 h 2237474"/>
              <a:gd name="connsiteX70" fmla="*/ 7031309 w 12192000"/>
              <a:gd name="connsiteY70" fmla="*/ 1619451 h 2237474"/>
              <a:gd name="connsiteX71" fmla="*/ 6999084 w 12192000"/>
              <a:gd name="connsiteY71" fmla="*/ 1634317 h 2237474"/>
              <a:gd name="connsiteX72" fmla="*/ 6992107 w 12192000"/>
              <a:gd name="connsiteY72" fmla="*/ 1636860 h 2237474"/>
              <a:gd name="connsiteX73" fmla="*/ 6900177 w 12192000"/>
              <a:gd name="connsiteY73" fmla="*/ 1636016 h 2237474"/>
              <a:gd name="connsiteX74" fmla="*/ 6795372 w 12192000"/>
              <a:gd name="connsiteY74" fmla="*/ 1644845 h 2237474"/>
              <a:gd name="connsiteX75" fmla="*/ 6692251 w 12192000"/>
              <a:gd name="connsiteY75" fmla="*/ 1656357 h 2237474"/>
              <a:gd name="connsiteX76" fmla="*/ 6655235 w 12192000"/>
              <a:gd name="connsiteY76" fmla="*/ 1661869 h 2237474"/>
              <a:gd name="connsiteX77" fmla="*/ 6554894 w 12192000"/>
              <a:gd name="connsiteY77" fmla="*/ 1664428 h 2237474"/>
              <a:gd name="connsiteX78" fmla="*/ 6516595 w 12192000"/>
              <a:gd name="connsiteY78" fmla="*/ 1667475 h 2237474"/>
              <a:gd name="connsiteX79" fmla="*/ 6508541 w 12192000"/>
              <a:gd name="connsiteY79" fmla="*/ 1668757 h 2237474"/>
              <a:gd name="connsiteX80" fmla="*/ 6471012 w 12192000"/>
              <a:gd name="connsiteY80" fmla="*/ 1678604 h 2237474"/>
              <a:gd name="connsiteX81" fmla="*/ 6364035 w 12192000"/>
              <a:gd name="connsiteY81" fmla="*/ 1667683 h 2237474"/>
              <a:gd name="connsiteX82" fmla="*/ 6280959 w 12192000"/>
              <a:gd name="connsiteY82" fmla="*/ 1689329 h 2237474"/>
              <a:gd name="connsiteX83" fmla="*/ 6243319 w 12192000"/>
              <a:gd name="connsiteY83" fmla="*/ 1695560 h 2237474"/>
              <a:gd name="connsiteX84" fmla="*/ 6098321 w 12192000"/>
              <a:gd name="connsiteY84" fmla="*/ 1721646 h 2237474"/>
              <a:gd name="connsiteX85" fmla="*/ 5880652 w 12192000"/>
              <a:gd name="connsiteY85" fmla="*/ 1779643 h 2237474"/>
              <a:gd name="connsiteX86" fmla="*/ 5785959 w 12192000"/>
              <a:gd name="connsiteY86" fmla="*/ 1775307 h 2237474"/>
              <a:gd name="connsiteX87" fmla="*/ 5643534 w 12192000"/>
              <a:gd name="connsiteY87" fmla="*/ 1802919 h 2237474"/>
              <a:gd name="connsiteX88" fmla="*/ 5518799 w 12192000"/>
              <a:gd name="connsiteY88" fmla="*/ 1818312 h 2237474"/>
              <a:gd name="connsiteX89" fmla="*/ 5505014 w 12192000"/>
              <a:gd name="connsiteY89" fmla="*/ 1819259 h 2237474"/>
              <a:gd name="connsiteX90" fmla="*/ 5453307 w 12192000"/>
              <a:gd name="connsiteY90" fmla="*/ 1815450 h 2237474"/>
              <a:gd name="connsiteX91" fmla="*/ 5364192 w 12192000"/>
              <a:gd name="connsiteY91" fmla="*/ 1826074 h 2237474"/>
              <a:gd name="connsiteX92" fmla="*/ 5350380 w 12192000"/>
              <a:gd name="connsiteY92" fmla="*/ 1830891 h 2237474"/>
              <a:gd name="connsiteX93" fmla="*/ 5259633 w 12192000"/>
              <a:gd name="connsiteY93" fmla="*/ 1837160 h 2237474"/>
              <a:gd name="connsiteX94" fmla="*/ 5197513 w 12192000"/>
              <a:gd name="connsiteY94" fmla="*/ 1844718 h 2237474"/>
              <a:gd name="connsiteX95" fmla="*/ 5168852 w 12192000"/>
              <a:gd name="connsiteY95" fmla="*/ 1844846 h 2237474"/>
              <a:gd name="connsiteX96" fmla="*/ 5114927 w 12192000"/>
              <a:gd name="connsiteY96" fmla="*/ 1847827 h 2237474"/>
              <a:gd name="connsiteX97" fmla="*/ 5108970 w 12192000"/>
              <a:gd name="connsiteY97" fmla="*/ 1847935 h 2237474"/>
              <a:gd name="connsiteX98" fmla="*/ 5067961 w 12192000"/>
              <a:gd name="connsiteY98" fmla="*/ 1845917 h 2237474"/>
              <a:gd name="connsiteX99" fmla="*/ 5007075 w 12192000"/>
              <a:gd name="connsiteY99" fmla="*/ 1838626 h 2237474"/>
              <a:gd name="connsiteX100" fmla="*/ 4944087 w 12192000"/>
              <a:gd name="connsiteY100" fmla="*/ 1823332 h 2237474"/>
              <a:gd name="connsiteX101" fmla="*/ 4907662 w 12192000"/>
              <a:gd name="connsiteY101" fmla="*/ 1816900 h 2237474"/>
              <a:gd name="connsiteX102" fmla="*/ 4882386 w 12192000"/>
              <a:gd name="connsiteY102" fmla="*/ 1809844 h 2237474"/>
              <a:gd name="connsiteX103" fmla="*/ 4811440 w 12192000"/>
              <a:gd name="connsiteY103" fmla="*/ 1804655 h 2237474"/>
              <a:gd name="connsiteX104" fmla="*/ 4691075 w 12192000"/>
              <a:gd name="connsiteY104" fmla="*/ 1801389 h 2237474"/>
              <a:gd name="connsiteX105" fmla="*/ 4611738 w 12192000"/>
              <a:gd name="connsiteY105" fmla="*/ 1776964 h 2237474"/>
              <a:gd name="connsiteX106" fmla="*/ 4560070 w 12192000"/>
              <a:gd name="connsiteY106" fmla="*/ 1785640 h 2237474"/>
              <a:gd name="connsiteX107" fmla="*/ 4536503 w 12192000"/>
              <a:gd name="connsiteY107" fmla="*/ 1785334 h 2237474"/>
              <a:gd name="connsiteX108" fmla="*/ 4513724 w 12192000"/>
              <a:gd name="connsiteY108" fmla="*/ 1791996 h 2237474"/>
              <a:gd name="connsiteX109" fmla="*/ 4459810 w 12192000"/>
              <a:gd name="connsiteY109" fmla="*/ 1797886 h 2237474"/>
              <a:gd name="connsiteX110" fmla="*/ 4379064 w 12192000"/>
              <a:gd name="connsiteY110" fmla="*/ 1817177 h 2237474"/>
              <a:gd name="connsiteX111" fmla="*/ 4319209 w 12192000"/>
              <a:gd name="connsiteY111" fmla="*/ 1834833 h 2237474"/>
              <a:gd name="connsiteX112" fmla="*/ 4290981 w 12192000"/>
              <a:gd name="connsiteY112" fmla="*/ 1839677 h 2237474"/>
              <a:gd name="connsiteX113" fmla="*/ 4285792 w 12192000"/>
              <a:gd name="connsiteY113" fmla="*/ 1836231 h 2237474"/>
              <a:gd name="connsiteX114" fmla="*/ 4238372 w 12192000"/>
              <a:gd name="connsiteY114" fmla="*/ 1851480 h 2237474"/>
              <a:gd name="connsiteX115" fmla="*/ 4232517 w 12192000"/>
              <a:gd name="connsiteY115" fmla="*/ 1852567 h 2237474"/>
              <a:gd name="connsiteX116" fmla="*/ 4191732 w 12192000"/>
              <a:gd name="connsiteY116" fmla="*/ 1857328 h 2237474"/>
              <a:gd name="connsiteX117" fmla="*/ 4065532 w 12192000"/>
              <a:gd name="connsiteY117" fmla="*/ 1855477 h 2237474"/>
              <a:gd name="connsiteX118" fmla="*/ 4028460 w 12192000"/>
              <a:gd name="connsiteY118" fmla="*/ 1855137 h 2237474"/>
              <a:gd name="connsiteX119" fmla="*/ 4002267 w 12192000"/>
              <a:gd name="connsiteY119" fmla="*/ 1852352 h 2237474"/>
              <a:gd name="connsiteX120" fmla="*/ 3931396 w 12192000"/>
              <a:gd name="connsiteY120" fmla="*/ 1858915 h 2237474"/>
              <a:gd name="connsiteX121" fmla="*/ 3812162 w 12192000"/>
              <a:gd name="connsiteY121" fmla="*/ 1875501 h 2237474"/>
              <a:gd name="connsiteX122" fmla="*/ 3729530 w 12192000"/>
              <a:gd name="connsiteY122" fmla="*/ 1864513 h 2237474"/>
              <a:gd name="connsiteX123" fmla="*/ 3680177 w 12192000"/>
              <a:gd name="connsiteY123" fmla="*/ 1881552 h 2237474"/>
              <a:gd name="connsiteX124" fmla="*/ 3567259 w 12192000"/>
              <a:gd name="connsiteY124" fmla="*/ 1893482 h 2237474"/>
              <a:gd name="connsiteX125" fmla="*/ 3405770 w 12192000"/>
              <a:gd name="connsiteY125" fmla="*/ 1904591 h 2237474"/>
              <a:gd name="connsiteX126" fmla="*/ 3280097 w 12192000"/>
              <a:gd name="connsiteY126" fmla="*/ 1919610 h 2237474"/>
              <a:gd name="connsiteX127" fmla="*/ 3123424 w 12192000"/>
              <a:gd name="connsiteY127" fmla="*/ 1952930 h 2237474"/>
              <a:gd name="connsiteX128" fmla="*/ 3009910 w 12192000"/>
              <a:gd name="connsiteY128" fmla="*/ 1957866 h 2237474"/>
              <a:gd name="connsiteX129" fmla="*/ 2995934 w 12192000"/>
              <a:gd name="connsiteY129" fmla="*/ 1967085 h 2237474"/>
              <a:gd name="connsiteX130" fmla="*/ 2980071 w 12192000"/>
              <a:gd name="connsiteY130" fmla="*/ 1972988 h 2237474"/>
              <a:gd name="connsiteX131" fmla="*/ 2978094 w 12192000"/>
              <a:gd name="connsiteY131" fmla="*/ 1972369 h 2237474"/>
              <a:gd name="connsiteX132" fmla="*/ 2942858 w 12192000"/>
              <a:gd name="connsiteY132" fmla="*/ 1981367 h 2237474"/>
              <a:gd name="connsiteX133" fmla="*/ 2875436 w 12192000"/>
              <a:gd name="connsiteY133" fmla="*/ 1996977 h 2237474"/>
              <a:gd name="connsiteX134" fmla="*/ 2874892 w 12192000"/>
              <a:gd name="connsiteY134" fmla="*/ 1996085 h 2237474"/>
              <a:gd name="connsiteX135" fmla="*/ 2864145 w 12192000"/>
              <a:gd name="connsiteY135" fmla="*/ 1994061 h 2237474"/>
              <a:gd name="connsiteX136" fmla="*/ 2843662 w 12192000"/>
              <a:gd name="connsiteY136" fmla="*/ 1992498 h 2237474"/>
              <a:gd name="connsiteX137" fmla="*/ 2796128 w 12192000"/>
              <a:gd name="connsiteY137" fmla="*/ 1976403 h 2237474"/>
              <a:gd name="connsiteX138" fmla="*/ 2756784 w 12192000"/>
              <a:gd name="connsiteY138" fmla="*/ 1985116 h 2237474"/>
              <a:gd name="connsiteX139" fmla="*/ 2748833 w 12192000"/>
              <a:gd name="connsiteY139" fmla="*/ 1986323 h 2237474"/>
              <a:gd name="connsiteX140" fmla="*/ 2748661 w 12192000"/>
              <a:gd name="connsiteY140" fmla="*/ 1986122 h 2237474"/>
              <a:gd name="connsiteX141" fmla="*/ 2740251 w 12192000"/>
              <a:gd name="connsiteY141" fmla="*/ 1986946 h 2237474"/>
              <a:gd name="connsiteX142" fmla="*/ 2718916 w 12192000"/>
              <a:gd name="connsiteY142" fmla="*/ 1990867 h 2237474"/>
              <a:gd name="connsiteX143" fmla="*/ 2713522 w 12192000"/>
              <a:gd name="connsiteY143" fmla="*/ 1990173 h 2237474"/>
              <a:gd name="connsiteX144" fmla="*/ 2680597 w 12192000"/>
              <a:gd name="connsiteY144" fmla="*/ 1984996 h 2237474"/>
              <a:gd name="connsiteX145" fmla="*/ 2578178 w 12192000"/>
              <a:gd name="connsiteY145" fmla="*/ 1990531 h 2237474"/>
              <a:gd name="connsiteX146" fmla="*/ 2476147 w 12192000"/>
              <a:gd name="connsiteY146" fmla="*/ 1998305 h 2237474"/>
              <a:gd name="connsiteX147" fmla="*/ 2373568 w 12192000"/>
              <a:gd name="connsiteY147" fmla="*/ 2003219 h 2237474"/>
              <a:gd name="connsiteX148" fmla="*/ 2321399 w 12192000"/>
              <a:gd name="connsiteY148" fmla="*/ 1989467 h 2237474"/>
              <a:gd name="connsiteX149" fmla="*/ 2315525 w 12192000"/>
              <a:gd name="connsiteY149" fmla="*/ 1989708 h 2237474"/>
              <a:gd name="connsiteX150" fmla="*/ 2300792 w 12192000"/>
              <a:gd name="connsiteY150" fmla="*/ 1994290 h 2237474"/>
              <a:gd name="connsiteX151" fmla="*/ 2295469 w 12192000"/>
              <a:gd name="connsiteY151" fmla="*/ 1996659 h 2237474"/>
              <a:gd name="connsiteX152" fmla="*/ 2287219 w 12192000"/>
              <a:gd name="connsiteY152" fmla="*/ 1998750 h 2237474"/>
              <a:gd name="connsiteX153" fmla="*/ 2286948 w 12192000"/>
              <a:gd name="connsiteY153" fmla="*/ 1998596 h 2237474"/>
              <a:gd name="connsiteX154" fmla="*/ 2243069 w 12192000"/>
              <a:gd name="connsiteY154" fmla="*/ 2015111 h 2237474"/>
              <a:gd name="connsiteX155" fmla="*/ 2186609 w 12192000"/>
              <a:gd name="connsiteY155" fmla="*/ 2008263 h 2237474"/>
              <a:gd name="connsiteX156" fmla="*/ 2164831 w 12192000"/>
              <a:gd name="connsiteY156" fmla="*/ 2010143 h 2237474"/>
              <a:gd name="connsiteX157" fmla="*/ 2152836 w 12192000"/>
              <a:gd name="connsiteY157" fmla="*/ 2010048 h 2237474"/>
              <a:gd name="connsiteX158" fmla="*/ 2117102 w 12192000"/>
              <a:gd name="connsiteY158" fmla="*/ 2023004 h 2237474"/>
              <a:gd name="connsiteX159" fmla="*/ 2111935 w 12192000"/>
              <a:gd name="connsiteY159" fmla="*/ 2023163 h 2237474"/>
              <a:gd name="connsiteX160" fmla="*/ 2089991 w 12192000"/>
              <a:gd name="connsiteY160" fmla="*/ 2034193 h 2237474"/>
              <a:gd name="connsiteX161" fmla="*/ 2058061 w 12192000"/>
              <a:gd name="connsiteY161" fmla="*/ 2047942 h 2237474"/>
              <a:gd name="connsiteX162" fmla="*/ 2055737 w 12192000"/>
              <a:gd name="connsiteY162" fmla="*/ 2047704 h 2237474"/>
              <a:gd name="connsiteX163" fmla="*/ 2042244 w 12192000"/>
              <a:gd name="connsiteY163" fmla="*/ 2055560 h 2237474"/>
              <a:gd name="connsiteX164" fmla="*/ 1976224 w 12192000"/>
              <a:gd name="connsiteY164" fmla="*/ 2074257 h 2237474"/>
              <a:gd name="connsiteX165" fmla="*/ 1877728 w 12192000"/>
              <a:gd name="connsiteY165" fmla="*/ 2101004 h 2237474"/>
              <a:gd name="connsiteX166" fmla="*/ 1759056 w 12192000"/>
              <a:gd name="connsiteY166" fmla="*/ 2125608 h 2237474"/>
              <a:gd name="connsiteX167" fmla="*/ 1637948 w 12192000"/>
              <a:gd name="connsiteY167" fmla="*/ 2172597 h 2237474"/>
              <a:gd name="connsiteX168" fmla="*/ 1434549 w 12192000"/>
              <a:gd name="connsiteY168" fmla="*/ 2234522 h 2237474"/>
              <a:gd name="connsiteX169" fmla="*/ 1398481 w 12192000"/>
              <a:gd name="connsiteY169" fmla="*/ 2237074 h 2237474"/>
              <a:gd name="connsiteX170" fmla="*/ 1398407 w 12192000"/>
              <a:gd name="connsiteY170" fmla="*/ 2237095 h 2237474"/>
              <a:gd name="connsiteX171" fmla="*/ 1370962 w 12192000"/>
              <a:gd name="connsiteY171" fmla="*/ 2237474 h 2237474"/>
              <a:gd name="connsiteX172" fmla="*/ 1356367 w 12192000"/>
              <a:gd name="connsiteY172" fmla="*/ 2235089 h 2237474"/>
              <a:gd name="connsiteX173" fmla="*/ 1324828 w 12192000"/>
              <a:gd name="connsiteY173" fmla="*/ 2231968 h 2237474"/>
              <a:gd name="connsiteX174" fmla="*/ 1297744 w 12192000"/>
              <a:gd name="connsiteY174" fmla="*/ 2235849 h 2237474"/>
              <a:gd name="connsiteX175" fmla="*/ 1286236 w 12192000"/>
              <a:gd name="connsiteY175" fmla="*/ 2233135 h 2237474"/>
              <a:gd name="connsiteX176" fmla="*/ 1283504 w 12192000"/>
              <a:gd name="connsiteY176" fmla="*/ 2233797 h 2237474"/>
              <a:gd name="connsiteX177" fmla="*/ 1279765 w 12192000"/>
              <a:gd name="connsiteY177" fmla="*/ 2229639 h 2237474"/>
              <a:gd name="connsiteX178" fmla="*/ 1195347 w 12192000"/>
              <a:gd name="connsiteY178" fmla="*/ 2212354 h 2237474"/>
              <a:gd name="connsiteX179" fmla="*/ 970251 w 12192000"/>
              <a:gd name="connsiteY179" fmla="*/ 2221029 h 2237474"/>
              <a:gd name="connsiteX180" fmla="*/ 812914 w 12192000"/>
              <a:gd name="connsiteY180" fmla="*/ 2202752 h 2237474"/>
              <a:gd name="connsiteX181" fmla="*/ 800195 w 12192000"/>
              <a:gd name="connsiteY181" fmla="*/ 2209407 h 2237474"/>
              <a:gd name="connsiteX182" fmla="*/ 784978 w 12192000"/>
              <a:gd name="connsiteY182" fmla="*/ 2212360 h 2237474"/>
              <a:gd name="connsiteX183" fmla="*/ 681987 w 12192000"/>
              <a:gd name="connsiteY183" fmla="*/ 2216757 h 2237474"/>
              <a:gd name="connsiteX184" fmla="*/ 669923 w 12192000"/>
              <a:gd name="connsiteY184" fmla="*/ 2211682 h 2237474"/>
              <a:gd name="connsiteX185" fmla="*/ 648680 w 12192000"/>
              <a:gd name="connsiteY185" fmla="*/ 2206229 h 2237474"/>
              <a:gd name="connsiteX186" fmla="*/ 597225 w 12192000"/>
              <a:gd name="connsiteY186" fmla="*/ 2180999 h 2237474"/>
              <a:gd name="connsiteX187" fmla="*/ 558449 w 12192000"/>
              <a:gd name="connsiteY187" fmla="*/ 2182346 h 2237474"/>
              <a:gd name="connsiteX188" fmla="*/ 550517 w 12192000"/>
              <a:gd name="connsiteY188" fmla="*/ 2182060 h 2237474"/>
              <a:gd name="connsiteX189" fmla="*/ 550309 w 12192000"/>
              <a:gd name="connsiteY189" fmla="*/ 2181825 h 2237474"/>
              <a:gd name="connsiteX190" fmla="*/ 541836 w 12192000"/>
              <a:gd name="connsiteY190" fmla="*/ 2181063 h 2237474"/>
              <a:gd name="connsiteX191" fmla="*/ 536057 w 12192000"/>
              <a:gd name="connsiteY191" fmla="*/ 2181537 h 2237474"/>
              <a:gd name="connsiteX192" fmla="*/ 520671 w 12192000"/>
              <a:gd name="connsiteY192" fmla="*/ 2180980 h 2237474"/>
              <a:gd name="connsiteX193" fmla="*/ 515024 w 12192000"/>
              <a:gd name="connsiteY193" fmla="*/ 2179258 h 2237474"/>
              <a:gd name="connsiteX194" fmla="*/ 512278 w 12192000"/>
              <a:gd name="connsiteY194" fmla="*/ 2176369 h 2237474"/>
              <a:gd name="connsiteX195" fmla="*/ 480419 w 12192000"/>
              <a:gd name="connsiteY195" fmla="*/ 2167807 h 2237474"/>
              <a:gd name="connsiteX196" fmla="*/ 413835 w 12192000"/>
              <a:gd name="connsiteY196" fmla="*/ 2156783 h 2237474"/>
              <a:gd name="connsiteX197" fmla="*/ 376513 w 12192000"/>
              <a:gd name="connsiteY197" fmla="*/ 2154014 h 2237474"/>
              <a:gd name="connsiteX198" fmla="*/ 273386 w 12192000"/>
              <a:gd name="connsiteY198" fmla="*/ 2142551 h 2237474"/>
              <a:gd name="connsiteX199" fmla="*/ 169207 w 12192000"/>
              <a:gd name="connsiteY199" fmla="*/ 2128100 h 2237474"/>
              <a:gd name="connsiteX200" fmla="*/ 93149 w 12192000"/>
              <a:gd name="connsiteY200" fmla="*/ 2105324 h 2237474"/>
              <a:gd name="connsiteX201" fmla="*/ 88109 w 12192000"/>
              <a:gd name="connsiteY201" fmla="*/ 2106704 h 2237474"/>
              <a:gd name="connsiteX202" fmla="*/ 80022 w 12192000"/>
              <a:gd name="connsiteY202" fmla="*/ 2107254 h 2237474"/>
              <a:gd name="connsiteX203" fmla="*/ 79717 w 12192000"/>
              <a:gd name="connsiteY203" fmla="*/ 2107046 h 2237474"/>
              <a:gd name="connsiteX204" fmla="*/ 72352 w 12192000"/>
              <a:gd name="connsiteY204" fmla="*/ 2107991 h 2237474"/>
              <a:gd name="connsiteX205" fmla="*/ 37645 w 12192000"/>
              <a:gd name="connsiteY205" fmla="*/ 2115401 h 2237474"/>
              <a:gd name="connsiteX206" fmla="*/ 4572 w 12192000"/>
              <a:gd name="connsiteY206" fmla="*/ 2111091 h 2237474"/>
              <a:gd name="connsiteX207" fmla="*/ 0 w 12192000"/>
              <a:gd name="connsiteY207" fmla="*/ 2110468 h 2237474"/>
              <a:gd name="connsiteX208" fmla="*/ 0 w 12192000"/>
              <a:gd name="connsiteY208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154948 w 12192000"/>
              <a:gd name="connsiteY4" fmla="*/ 762731 h 2237474"/>
              <a:gd name="connsiteX5" fmla="*/ 12047364 w 12192000"/>
              <a:gd name="connsiteY5" fmla="*/ 749662 h 2237474"/>
              <a:gd name="connsiteX6" fmla="*/ 11890686 w 12192000"/>
              <a:gd name="connsiteY6" fmla="*/ 732766 h 2237474"/>
              <a:gd name="connsiteX7" fmla="*/ 11782413 w 12192000"/>
              <a:gd name="connsiteY7" fmla="*/ 769868 h 2237474"/>
              <a:gd name="connsiteX8" fmla="*/ 11649954 w 12192000"/>
              <a:gd name="connsiteY8" fmla="*/ 749628 h 2237474"/>
              <a:gd name="connsiteX9" fmla="*/ 11560424 w 12192000"/>
              <a:gd name="connsiteY9" fmla="*/ 748017 h 2237474"/>
              <a:gd name="connsiteX10" fmla="*/ 11358455 w 12192000"/>
              <a:gd name="connsiteY10" fmla="*/ 747593 h 2237474"/>
              <a:gd name="connsiteX11" fmla="*/ 11165209 w 12192000"/>
              <a:gd name="connsiteY11" fmla="*/ 748852 h 2237474"/>
              <a:gd name="connsiteX12" fmla="*/ 11058755 w 12192000"/>
              <a:gd name="connsiteY12" fmla="*/ 749617 h 2237474"/>
              <a:gd name="connsiteX13" fmla="*/ 10884013 w 12192000"/>
              <a:gd name="connsiteY13" fmla="*/ 760728 h 2237474"/>
              <a:gd name="connsiteX14" fmla="*/ 10834688 w 12192000"/>
              <a:gd name="connsiteY14" fmla="*/ 757726 h 2237474"/>
              <a:gd name="connsiteX15" fmla="*/ 10805004 w 12192000"/>
              <a:gd name="connsiteY15" fmla="*/ 757573 h 2237474"/>
              <a:gd name="connsiteX16" fmla="*/ 10739478 w 12192000"/>
              <a:gd name="connsiteY16" fmla="*/ 776841 h 2237474"/>
              <a:gd name="connsiteX17" fmla="*/ 10458762 w 12192000"/>
              <a:gd name="connsiteY17" fmla="*/ 755400 h 2237474"/>
              <a:gd name="connsiteX18" fmla="*/ 10211200 w 12192000"/>
              <a:gd name="connsiteY18" fmla="*/ 767513 h 2237474"/>
              <a:gd name="connsiteX19" fmla="*/ 10167995 w 12192000"/>
              <a:gd name="connsiteY19" fmla="*/ 760843 h 2237474"/>
              <a:gd name="connsiteX20" fmla="*/ 9997044 w 12192000"/>
              <a:gd name="connsiteY20" fmla="*/ 780129 h 2237474"/>
              <a:gd name="connsiteX21" fmla="*/ 9943887 w 12192000"/>
              <a:gd name="connsiteY21" fmla="*/ 804141 h 2237474"/>
              <a:gd name="connsiteX22" fmla="*/ 9918248 w 12192000"/>
              <a:gd name="connsiteY22" fmla="*/ 816628 h 2237474"/>
              <a:gd name="connsiteX23" fmla="*/ 9798048 w 12192000"/>
              <a:gd name="connsiteY23" fmla="*/ 863207 h 2237474"/>
              <a:gd name="connsiteX24" fmla="*/ 9705768 w 12192000"/>
              <a:gd name="connsiteY24" fmla="*/ 894610 h 2237474"/>
              <a:gd name="connsiteX25" fmla="*/ 9683005 w 12192000"/>
              <a:gd name="connsiteY25" fmla="*/ 894128 h 2237474"/>
              <a:gd name="connsiteX26" fmla="*/ 9594438 w 12192000"/>
              <a:gd name="connsiteY26" fmla="*/ 919051 h 2237474"/>
              <a:gd name="connsiteX27" fmla="*/ 9577033 w 12192000"/>
              <a:gd name="connsiteY27" fmla="*/ 922857 h 2237474"/>
              <a:gd name="connsiteX28" fmla="*/ 9544189 w 12192000"/>
              <a:gd name="connsiteY28" fmla="*/ 938966 h 2237474"/>
              <a:gd name="connsiteX29" fmla="*/ 9500499 w 12192000"/>
              <a:gd name="connsiteY29" fmla="*/ 954680 h 2237474"/>
              <a:gd name="connsiteX30" fmla="*/ 9428195 w 12192000"/>
              <a:gd name="connsiteY30" fmla="*/ 986225 h 2237474"/>
              <a:gd name="connsiteX31" fmla="*/ 9410017 w 12192000"/>
              <a:gd name="connsiteY31" fmla="*/ 993931 h 2237474"/>
              <a:gd name="connsiteX32" fmla="*/ 9392919 w 12192000"/>
              <a:gd name="connsiteY32" fmla="*/ 994656 h 2237474"/>
              <a:gd name="connsiteX33" fmla="*/ 9278619 w 12192000"/>
              <a:gd name="connsiteY33" fmla="*/ 1011878 h 2237474"/>
              <a:gd name="connsiteX34" fmla="*/ 9268019 w 12192000"/>
              <a:gd name="connsiteY34" fmla="*/ 1007442 h 2237474"/>
              <a:gd name="connsiteX35" fmla="*/ 9234662 w 12192000"/>
              <a:gd name="connsiteY35" fmla="*/ 1023056 h 2237474"/>
              <a:gd name="connsiteX36" fmla="*/ 9181033 w 12192000"/>
              <a:gd name="connsiteY36" fmla="*/ 1037921 h 2237474"/>
              <a:gd name="connsiteX37" fmla="*/ 9155969 w 12192000"/>
              <a:gd name="connsiteY37" fmla="*/ 1046804 h 2237474"/>
              <a:gd name="connsiteX38" fmla="*/ 9133985 w 12192000"/>
              <a:gd name="connsiteY38" fmla="*/ 1046450 h 2237474"/>
              <a:gd name="connsiteX39" fmla="*/ 9012987 w 12192000"/>
              <a:gd name="connsiteY39" fmla="*/ 1061986 h 2237474"/>
              <a:gd name="connsiteX40" fmla="*/ 8968445 w 12192000"/>
              <a:gd name="connsiteY40" fmla="*/ 1052169 h 2237474"/>
              <a:gd name="connsiteX41" fmla="*/ 8958984 w 12192000"/>
              <a:gd name="connsiteY41" fmla="*/ 1057212 h 2237474"/>
              <a:gd name="connsiteX42" fmla="*/ 8886001 w 12192000"/>
              <a:gd name="connsiteY42" fmla="*/ 1067468 h 2237474"/>
              <a:gd name="connsiteX43" fmla="*/ 8838610 w 12192000"/>
              <a:gd name="connsiteY43" fmla="*/ 1075091 h 2237474"/>
              <a:gd name="connsiteX44" fmla="*/ 8750383 w 12192000"/>
              <a:gd name="connsiteY44" fmla="*/ 1097387 h 2237474"/>
              <a:gd name="connsiteX45" fmla="*/ 8665605 w 12192000"/>
              <a:gd name="connsiteY45" fmla="*/ 1110791 h 2237474"/>
              <a:gd name="connsiteX46" fmla="*/ 8584946 w 12192000"/>
              <a:gd name="connsiteY46" fmla="*/ 1135226 h 2237474"/>
              <a:gd name="connsiteX47" fmla="*/ 8460755 w 12192000"/>
              <a:gd name="connsiteY47" fmla="*/ 1203427 h 2237474"/>
              <a:gd name="connsiteX48" fmla="*/ 8419755 w 12192000"/>
              <a:gd name="connsiteY48" fmla="*/ 1216260 h 2237474"/>
              <a:gd name="connsiteX49" fmla="*/ 8411626 w 12192000"/>
              <a:gd name="connsiteY49" fmla="*/ 1214397 h 2237474"/>
              <a:gd name="connsiteX50" fmla="*/ 8363469 w 12192000"/>
              <a:gd name="connsiteY50" fmla="*/ 1246658 h 2237474"/>
              <a:gd name="connsiteX51" fmla="*/ 8275497 w 12192000"/>
              <a:gd name="connsiteY51" fmla="*/ 1264396 h 2237474"/>
              <a:gd name="connsiteX52" fmla="*/ 8206287 w 12192000"/>
              <a:gd name="connsiteY52" fmla="*/ 1273060 h 2237474"/>
              <a:gd name="connsiteX53" fmla="*/ 8168705 w 12192000"/>
              <a:gd name="connsiteY53" fmla="*/ 1279956 h 2237474"/>
              <a:gd name="connsiteX54" fmla="*/ 8139997 w 12192000"/>
              <a:gd name="connsiteY54" fmla="*/ 1282713 h 2237474"/>
              <a:gd name="connsiteX55" fmla="*/ 8074238 w 12192000"/>
              <a:gd name="connsiteY55" fmla="*/ 1301895 h 2237474"/>
              <a:gd name="connsiteX56" fmla="*/ 7968292 w 12192000"/>
              <a:gd name="connsiteY56" fmla="*/ 1338779 h 2237474"/>
              <a:gd name="connsiteX57" fmla="*/ 7902328 w 12192000"/>
              <a:gd name="connsiteY57" fmla="*/ 1345865 h 2237474"/>
              <a:gd name="connsiteX58" fmla="*/ 7875879 w 12192000"/>
              <a:gd name="connsiteY58" fmla="*/ 1345646 h 2237474"/>
              <a:gd name="connsiteX59" fmla="*/ 7840612 w 12192000"/>
              <a:gd name="connsiteY59" fmla="*/ 1369373 h 2237474"/>
              <a:gd name="connsiteX60" fmla="*/ 7786819 w 12192000"/>
              <a:gd name="connsiteY60" fmla="*/ 1378970 h 2237474"/>
              <a:gd name="connsiteX61" fmla="*/ 7548172 w 12192000"/>
              <a:gd name="connsiteY61" fmla="*/ 1417460 h 2237474"/>
              <a:gd name="connsiteX62" fmla="*/ 7483437 w 12192000"/>
              <a:gd name="connsiteY62" fmla="*/ 1478152 h 2237474"/>
              <a:gd name="connsiteX63" fmla="*/ 7377870 w 12192000"/>
              <a:gd name="connsiteY63" fmla="*/ 1523319 h 2237474"/>
              <a:gd name="connsiteX64" fmla="*/ 7230737 w 12192000"/>
              <a:gd name="connsiteY64" fmla="*/ 1562633 h 2237474"/>
              <a:gd name="connsiteX65" fmla="*/ 7224458 w 12192000"/>
              <a:gd name="connsiteY65" fmla="*/ 1573008 h 2237474"/>
              <a:gd name="connsiteX66" fmla="*/ 7183121 w 12192000"/>
              <a:gd name="connsiteY66" fmla="*/ 1595162 h 2237474"/>
              <a:gd name="connsiteX67" fmla="*/ 7164601 w 12192000"/>
              <a:gd name="connsiteY67" fmla="*/ 1606490 h 2237474"/>
              <a:gd name="connsiteX68" fmla="*/ 7092727 w 12192000"/>
              <a:gd name="connsiteY68" fmla="*/ 1623628 h 2237474"/>
              <a:gd name="connsiteX69" fmla="*/ 7031309 w 12192000"/>
              <a:gd name="connsiteY69" fmla="*/ 1619451 h 2237474"/>
              <a:gd name="connsiteX70" fmla="*/ 6999084 w 12192000"/>
              <a:gd name="connsiteY70" fmla="*/ 1634317 h 2237474"/>
              <a:gd name="connsiteX71" fmla="*/ 6992107 w 12192000"/>
              <a:gd name="connsiteY71" fmla="*/ 1636860 h 2237474"/>
              <a:gd name="connsiteX72" fmla="*/ 6900177 w 12192000"/>
              <a:gd name="connsiteY72" fmla="*/ 1636016 h 2237474"/>
              <a:gd name="connsiteX73" fmla="*/ 6795372 w 12192000"/>
              <a:gd name="connsiteY73" fmla="*/ 1644845 h 2237474"/>
              <a:gd name="connsiteX74" fmla="*/ 6692251 w 12192000"/>
              <a:gd name="connsiteY74" fmla="*/ 1656357 h 2237474"/>
              <a:gd name="connsiteX75" fmla="*/ 6655235 w 12192000"/>
              <a:gd name="connsiteY75" fmla="*/ 1661869 h 2237474"/>
              <a:gd name="connsiteX76" fmla="*/ 6554894 w 12192000"/>
              <a:gd name="connsiteY76" fmla="*/ 1664428 h 2237474"/>
              <a:gd name="connsiteX77" fmla="*/ 6516595 w 12192000"/>
              <a:gd name="connsiteY77" fmla="*/ 1667475 h 2237474"/>
              <a:gd name="connsiteX78" fmla="*/ 6508541 w 12192000"/>
              <a:gd name="connsiteY78" fmla="*/ 1668757 h 2237474"/>
              <a:gd name="connsiteX79" fmla="*/ 6471012 w 12192000"/>
              <a:gd name="connsiteY79" fmla="*/ 1678604 h 2237474"/>
              <a:gd name="connsiteX80" fmla="*/ 6364035 w 12192000"/>
              <a:gd name="connsiteY80" fmla="*/ 1667683 h 2237474"/>
              <a:gd name="connsiteX81" fmla="*/ 6280959 w 12192000"/>
              <a:gd name="connsiteY81" fmla="*/ 1689329 h 2237474"/>
              <a:gd name="connsiteX82" fmla="*/ 6243319 w 12192000"/>
              <a:gd name="connsiteY82" fmla="*/ 1695560 h 2237474"/>
              <a:gd name="connsiteX83" fmla="*/ 6098321 w 12192000"/>
              <a:gd name="connsiteY83" fmla="*/ 1721646 h 2237474"/>
              <a:gd name="connsiteX84" fmla="*/ 5880652 w 12192000"/>
              <a:gd name="connsiteY84" fmla="*/ 1779643 h 2237474"/>
              <a:gd name="connsiteX85" fmla="*/ 5785959 w 12192000"/>
              <a:gd name="connsiteY85" fmla="*/ 1775307 h 2237474"/>
              <a:gd name="connsiteX86" fmla="*/ 5643534 w 12192000"/>
              <a:gd name="connsiteY86" fmla="*/ 1802919 h 2237474"/>
              <a:gd name="connsiteX87" fmla="*/ 5518799 w 12192000"/>
              <a:gd name="connsiteY87" fmla="*/ 1818312 h 2237474"/>
              <a:gd name="connsiteX88" fmla="*/ 5505014 w 12192000"/>
              <a:gd name="connsiteY88" fmla="*/ 1819259 h 2237474"/>
              <a:gd name="connsiteX89" fmla="*/ 5453307 w 12192000"/>
              <a:gd name="connsiteY89" fmla="*/ 1815450 h 2237474"/>
              <a:gd name="connsiteX90" fmla="*/ 5364192 w 12192000"/>
              <a:gd name="connsiteY90" fmla="*/ 1826074 h 2237474"/>
              <a:gd name="connsiteX91" fmla="*/ 5350380 w 12192000"/>
              <a:gd name="connsiteY91" fmla="*/ 1830891 h 2237474"/>
              <a:gd name="connsiteX92" fmla="*/ 5259633 w 12192000"/>
              <a:gd name="connsiteY92" fmla="*/ 1837160 h 2237474"/>
              <a:gd name="connsiteX93" fmla="*/ 5197513 w 12192000"/>
              <a:gd name="connsiteY93" fmla="*/ 1844718 h 2237474"/>
              <a:gd name="connsiteX94" fmla="*/ 5168852 w 12192000"/>
              <a:gd name="connsiteY94" fmla="*/ 1844846 h 2237474"/>
              <a:gd name="connsiteX95" fmla="*/ 5114927 w 12192000"/>
              <a:gd name="connsiteY95" fmla="*/ 1847827 h 2237474"/>
              <a:gd name="connsiteX96" fmla="*/ 5108970 w 12192000"/>
              <a:gd name="connsiteY96" fmla="*/ 1847935 h 2237474"/>
              <a:gd name="connsiteX97" fmla="*/ 5067961 w 12192000"/>
              <a:gd name="connsiteY97" fmla="*/ 1845917 h 2237474"/>
              <a:gd name="connsiteX98" fmla="*/ 5007075 w 12192000"/>
              <a:gd name="connsiteY98" fmla="*/ 1838626 h 2237474"/>
              <a:gd name="connsiteX99" fmla="*/ 4944087 w 12192000"/>
              <a:gd name="connsiteY99" fmla="*/ 1823332 h 2237474"/>
              <a:gd name="connsiteX100" fmla="*/ 4907662 w 12192000"/>
              <a:gd name="connsiteY100" fmla="*/ 1816900 h 2237474"/>
              <a:gd name="connsiteX101" fmla="*/ 4882386 w 12192000"/>
              <a:gd name="connsiteY101" fmla="*/ 1809844 h 2237474"/>
              <a:gd name="connsiteX102" fmla="*/ 4811440 w 12192000"/>
              <a:gd name="connsiteY102" fmla="*/ 1804655 h 2237474"/>
              <a:gd name="connsiteX103" fmla="*/ 4691075 w 12192000"/>
              <a:gd name="connsiteY103" fmla="*/ 1801389 h 2237474"/>
              <a:gd name="connsiteX104" fmla="*/ 4611738 w 12192000"/>
              <a:gd name="connsiteY104" fmla="*/ 1776964 h 2237474"/>
              <a:gd name="connsiteX105" fmla="*/ 4560070 w 12192000"/>
              <a:gd name="connsiteY105" fmla="*/ 1785640 h 2237474"/>
              <a:gd name="connsiteX106" fmla="*/ 4536503 w 12192000"/>
              <a:gd name="connsiteY106" fmla="*/ 1785334 h 2237474"/>
              <a:gd name="connsiteX107" fmla="*/ 4513724 w 12192000"/>
              <a:gd name="connsiteY107" fmla="*/ 1791996 h 2237474"/>
              <a:gd name="connsiteX108" fmla="*/ 4459810 w 12192000"/>
              <a:gd name="connsiteY108" fmla="*/ 1797886 h 2237474"/>
              <a:gd name="connsiteX109" fmla="*/ 4379064 w 12192000"/>
              <a:gd name="connsiteY109" fmla="*/ 1817177 h 2237474"/>
              <a:gd name="connsiteX110" fmla="*/ 4319209 w 12192000"/>
              <a:gd name="connsiteY110" fmla="*/ 1834833 h 2237474"/>
              <a:gd name="connsiteX111" fmla="*/ 4290981 w 12192000"/>
              <a:gd name="connsiteY111" fmla="*/ 1839677 h 2237474"/>
              <a:gd name="connsiteX112" fmla="*/ 4285792 w 12192000"/>
              <a:gd name="connsiteY112" fmla="*/ 1836231 h 2237474"/>
              <a:gd name="connsiteX113" fmla="*/ 4238372 w 12192000"/>
              <a:gd name="connsiteY113" fmla="*/ 1851480 h 2237474"/>
              <a:gd name="connsiteX114" fmla="*/ 4232517 w 12192000"/>
              <a:gd name="connsiteY114" fmla="*/ 1852567 h 2237474"/>
              <a:gd name="connsiteX115" fmla="*/ 4191732 w 12192000"/>
              <a:gd name="connsiteY115" fmla="*/ 1857328 h 2237474"/>
              <a:gd name="connsiteX116" fmla="*/ 4065532 w 12192000"/>
              <a:gd name="connsiteY116" fmla="*/ 1855477 h 2237474"/>
              <a:gd name="connsiteX117" fmla="*/ 4028460 w 12192000"/>
              <a:gd name="connsiteY117" fmla="*/ 1855137 h 2237474"/>
              <a:gd name="connsiteX118" fmla="*/ 4002267 w 12192000"/>
              <a:gd name="connsiteY118" fmla="*/ 1852352 h 2237474"/>
              <a:gd name="connsiteX119" fmla="*/ 3931396 w 12192000"/>
              <a:gd name="connsiteY119" fmla="*/ 1858915 h 2237474"/>
              <a:gd name="connsiteX120" fmla="*/ 3812162 w 12192000"/>
              <a:gd name="connsiteY120" fmla="*/ 1875501 h 2237474"/>
              <a:gd name="connsiteX121" fmla="*/ 3729530 w 12192000"/>
              <a:gd name="connsiteY121" fmla="*/ 1864513 h 2237474"/>
              <a:gd name="connsiteX122" fmla="*/ 3680177 w 12192000"/>
              <a:gd name="connsiteY122" fmla="*/ 1881552 h 2237474"/>
              <a:gd name="connsiteX123" fmla="*/ 3567259 w 12192000"/>
              <a:gd name="connsiteY123" fmla="*/ 1893482 h 2237474"/>
              <a:gd name="connsiteX124" fmla="*/ 3405770 w 12192000"/>
              <a:gd name="connsiteY124" fmla="*/ 1904591 h 2237474"/>
              <a:gd name="connsiteX125" fmla="*/ 3280097 w 12192000"/>
              <a:gd name="connsiteY125" fmla="*/ 1919610 h 2237474"/>
              <a:gd name="connsiteX126" fmla="*/ 3123424 w 12192000"/>
              <a:gd name="connsiteY126" fmla="*/ 1952930 h 2237474"/>
              <a:gd name="connsiteX127" fmla="*/ 3009910 w 12192000"/>
              <a:gd name="connsiteY127" fmla="*/ 1957866 h 2237474"/>
              <a:gd name="connsiteX128" fmla="*/ 2995934 w 12192000"/>
              <a:gd name="connsiteY128" fmla="*/ 1967085 h 2237474"/>
              <a:gd name="connsiteX129" fmla="*/ 2980071 w 12192000"/>
              <a:gd name="connsiteY129" fmla="*/ 1972988 h 2237474"/>
              <a:gd name="connsiteX130" fmla="*/ 2978094 w 12192000"/>
              <a:gd name="connsiteY130" fmla="*/ 1972369 h 2237474"/>
              <a:gd name="connsiteX131" fmla="*/ 2942858 w 12192000"/>
              <a:gd name="connsiteY131" fmla="*/ 1981367 h 2237474"/>
              <a:gd name="connsiteX132" fmla="*/ 2875436 w 12192000"/>
              <a:gd name="connsiteY132" fmla="*/ 1996977 h 2237474"/>
              <a:gd name="connsiteX133" fmla="*/ 2874892 w 12192000"/>
              <a:gd name="connsiteY133" fmla="*/ 1996085 h 2237474"/>
              <a:gd name="connsiteX134" fmla="*/ 2864145 w 12192000"/>
              <a:gd name="connsiteY134" fmla="*/ 1994061 h 2237474"/>
              <a:gd name="connsiteX135" fmla="*/ 2843662 w 12192000"/>
              <a:gd name="connsiteY135" fmla="*/ 1992498 h 2237474"/>
              <a:gd name="connsiteX136" fmla="*/ 2796128 w 12192000"/>
              <a:gd name="connsiteY136" fmla="*/ 1976403 h 2237474"/>
              <a:gd name="connsiteX137" fmla="*/ 2756784 w 12192000"/>
              <a:gd name="connsiteY137" fmla="*/ 1985116 h 2237474"/>
              <a:gd name="connsiteX138" fmla="*/ 2748833 w 12192000"/>
              <a:gd name="connsiteY138" fmla="*/ 1986323 h 2237474"/>
              <a:gd name="connsiteX139" fmla="*/ 2748661 w 12192000"/>
              <a:gd name="connsiteY139" fmla="*/ 1986122 h 2237474"/>
              <a:gd name="connsiteX140" fmla="*/ 2740251 w 12192000"/>
              <a:gd name="connsiteY140" fmla="*/ 1986946 h 2237474"/>
              <a:gd name="connsiteX141" fmla="*/ 2718916 w 12192000"/>
              <a:gd name="connsiteY141" fmla="*/ 1990867 h 2237474"/>
              <a:gd name="connsiteX142" fmla="*/ 2713522 w 12192000"/>
              <a:gd name="connsiteY142" fmla="*/ 1990173 h 2237474"/>
              <a:gd name="connsiteX143" fmla="*/ 2680597 w 12192000"/>
              <a:gd name="connsiteY143" fmla="*/ 1984996 h 2237474"/>
              <a:gd name="connsiteX144" fmla="*/ 2578178 w 12192000"/>
              <a:gd name="connsiteY144" fmla="*/ 1990531 h 2237474"/>
              <a:gd name="connsiteX145" fmla="*/ 2476147 w 12192000"/>
              <a:gd name="connsiteY145" fmla="*/ 1998305 h 2237474"/>
              <a:gd name="connsiteX146" fmla="*/ 2373568 w 12192000"/>
              <a:gd name="connsiteY146" fmla="*/ 2003219 h 2237474"/>
              <a:gd name="connsiteX147" fmla="*/ 2321399 w 12192000"/>
              <a:gd name="connsiteY147" fmla="*/ 1989467 h 2237474"/>
              <a:gd name="connsiteX148" fmla="*/ 2315525 w 12192000"/>
              <a:gd name="connsiteY148" fmla="*/ 1989708 h 2237474"/>
              <a:gd name="connsiteX149" fmla="*/ 2300792 w 12192000"/>
              <a:gd name="connsiteY149" fmla="*/ 1994290 h 2237474"/>
              <a:gd name="connsiteX150" fmla="*/ 2295469 w 12192000"/>
              <a:gd name="connsiteY150" fmla="*/ 1996659 h 2237474"/>
              <a:gd name="connsiteX151" fmla="*/ 2287219 w 12192000"/>
              <a:gd name="connsiteY151" fmla="*/ 1998750 h 2237474"/>
              <a:gd name="connsiteX152" fmla="*/ 2286948 w 12192000"/>
              <a:gd name="connsiteY152" fmla="*/ 1998596 h 2237474"/>
              <a:gd name="connsiteX153" fmla="*/ 2243069 w 12192000"/>
              <a:gd name="connsiteY153" fmla="*/ 2015111 h 2237474"/>
              <a:gd name="connsiteX154" fmla="*/ 2186609 w 12192000"/>
              <a:gd name="connsiteY154" fmla="*/ 2008263 h 2237474"/>
              <a:gd name="connsiteX155" fmla="*/ 2164831 w 12192000"/>
              <a:gd name="connsiteY155" fmla="*/ 2010143 h 2237474"/>
              <a:gd name="connsiteX156" fmla="*/ 2152836 w 12192000"/>
              <a:gd name="connsiteY156" fmla="*/ 2010048 h 2237474"/>
              <a:gd name="connsiteX157" fmla="*/ 2117102 w 12192000"/>
              <a:gd name="connsiteY157" fmla="*/ 2023004 h 2237474"/>
              <a:gd name="connsiteX158" fmla="*/ 2111935 w 12192000"/>
              <a:gd name="connsiteY158" fmla="*/ 2023163 h 2237474"/>
              <a:gd name="connsiteX159" fmla="*/ 2089991 w 12192000"/>
              <a:gd name="connsiteY159" fmla="*/ 2034193 h 2237474"/>
              <a:gd name="connsiteX160" fmla="*/ 2058061 w 12192000"/>
              <a:gd name="connsiteY160" fmla="*/ 2047942 h 2237474"/>
              <a:gd name="connsiteX161" fmla="*/ 2055737 w 12192000"/>
              <a:gd name="connsiteY161" fmla="*/ 2047704 h 2237474"/>
              <a:gd name="connsiteX162" fmla="*/ 2042244 w 12192000"/>
              <a:gd name="connsiteY162" fmla="*/ 2055560 h 2237474"/>
              <a:gd name="connsiteX163" fmla="*/ 1976224 w 12192000"/>
              <a:gd name="connsiteY163" fmla="*/ 2074257 h 2237474"/>
              <a:gd name="connsiteX164" fmla="*/ 1877728 w 12192000"/>
              <a:gd name="connsiteY164" fmla="*/ 2101004 h 2237474"/>
              <a:gd name="connsiteX165" fmla="*/ 1759056 w 12192000"/>
              <a:gd name="connsiteY165" fmla="*/ 2125608 h 2237474"/>
              <a:gd name="connsiteX166" fmla="*/ 1637948 w 12192000"/>
              <a:gd name="connsiteY166" fmla="*/ 2172597 h 2237474"/>
              <a:gd name="connsiteX167" fmla="*/ 1434549 w 12192000"/>
              <a:gd name="connsiteY167" fmla="*/ 2234522 h 2237474"/>
              <a:gd name="connsiteX168" fmla="*/ 1398481 w 12192000"/>
              <a:gd name="connsiteY168" fmla="*/ 2237074 h 2237474"/>
              <a:gd name="connsiteX169" fmla="*/ 1398407 w 12192000"/>
              <a:gd name="connsiteY169" fmla="*/ 2237095 h 2237474"/>
              <a:gd name="connsiteX170" fmla="*/ 1370962 w 12192000"/>
              <a:gd name="connsiteY170" fmla="*/ 2237474 h 2237474"/>
              <a:gd name="connsiteX171" fmla="*/ 1356367 w 12192000"/>
              <a:gd name="connsiteY171" fmla="*/ 2235089 h 2237474"/>
              <a:gd name="connsiteX172" fmla="*/ 1324828 w 12192000"/>
              <a:gd name="connsiteY172" fmla="*/ 2231968 h 2237474"/>
              <a:gd name="connsiteX173" fmla="*/ 1297744 w 12192000"/>
              <a:gd name="connsiteY173" fmla="*/ 2235849 h 2237474"/>
              <a:gd name="connsiteX174" fmla="*/ 1286236 w 12192000"/>
              <a:gd name="connsiteY174" fmla="*/ 2233135 h 2237474"/>
              <a:gd name="connsiteX175" fmla="*/ 1283504 w 12192000"/>
              <a:gd name="connsiteY175" fmla="*/ 2233797 h 2237474"/>
              <a:gd name="connsiteX176" fmla="*/ 1279765 w 12192000"/>
              <a:gd name="connsiteY176" fmla="*/ 2229639 h 2237474"/>
              <a:gd name="connsiteX177" fmla="*/ 1195347 w 12192000"/>
              <a:gd name="connsiteY177" fmla="*/ 2212354 h 2237474"/>
              <a:gd name="connsiteX178" fmla="*/ 970251 w 12192000"/>
              <a:gd name="connsiteY178" fmla="*/ 2221029 h 2237474"/>
              <a:gd name="connsiteX179" fmla="*/ 812914 w 12192000"/>
              <a:gd name="connsiteY179" fmla="*/ 2202752 h 2237474"/>
              <a:gd name="connsiteX180" fmla="*/ 800195 w 12192000"/>
              <a:gd name="connsiteY180" fmla="*/ 2209407 h 2237474"/>
              <a:gd name="connsiteX181" fmla="*/ 784978 w 12192000"/>
              <a:gd name="connsiteY181" fmla="*/ 2212360 h 2237474"/>
              <a:gd name="connsiteX182" fmla="*/ 681987 w 12192000"/>
              <a:gd name="connsiteY182" fmla="*/ 2216757 h 2237474"/>
              <a:gd name="connsiteX183" fmla="*/ 669923 w 12192000"/>
              <a:gd name="connsiteY183" fmla="*/ 2211682 h 2237474"/>
              <a:gd name="connsiteX184" fmla="*/ 648680 w 12192000"/>
              <a:gd name="connsiteY184" fmla="*/ 2206229 h 2237474"/>
              <a:gd name="connsiteX185" fmla="*/ 597225 w 12192000"/>
              <a:gd name="connsiteY185" fmla="*/ 2180999 h 2237474"/>
              <a:gd name="connsiteX186" fmla="*/ 558449 w 12192000"/>
              <a:gd name="connsiteY186" fmla="*/ 2182346 h 2237474"/>
              <a:gd name="connsiteX187" fmla="*/ 550517 w 12192000"/>
              <a:gd name="connsiteY187" fmla="*/ 2182060 h 2237474"/>
              <a:gd name="connsiteX188" fmla="*/ 550309 w 12192000"/>
              <a:gd name="connsiteY188" fmla="*/ 2181825 h 2237474"/>
              <a:gd name="connsiteX189" fmla="*/ 541836 w 12192000"/>
              <a:gd name="connsiteY189" fmla="*/ 2181063 h 2237474"/>
              <a:gd name="connsiteX190" fmla="*/ 536057 w 12192000"/>
              <a:gd name="connsiteY190" fmla="*/ 2181537 h 2237474"/>
              <a:gd name="connsiteX191" fmla="*/ 520671 w 12192000"/>
              <a:gd name="connsiteY191" fmla="*/ 2180980 h 2237474"/>
              <a:gd name="connsiteX192" fmla="*/ 515024 w 12192000"/>
              <a:gd name="connsiteY192" fmla="*/ 2179258 h 2237474"/>
              <a:gd name="connsiteX193" fmla="*/ 512278 w 12192000"/>
              <a:gd name="connsiteY193" fmla="*/ 2176369 h 2237474"/>
              <a:gd name="connsiteX194" fmla="*/ 480419 w 12192000"/>
              <a:gd name="connsiteY194" fmla="*/ 2167807 h 2237474"/>
              <a:gd name="connsiteX195" fmla="*/ 413835 w 12192000"/>
              <a:gd name="connsiteY195" fmla="*/ 2156783 h 2237474"/>
              <a:gd name="connsiteX196" fmla="*/ 376513 w 12192000"/>
              <a:gd name="connsiteY196" fmla="*/ 2154014 h 2237474"/>
              <a:gd name="connsiteX197" fmla="*/ 273386 w 12192000"/>
              <a:gd name="connsiteY197" fmla="*/ 2142551 h 2237474"/>
              <a:gd name="connsiteX198" fmla="*/ 169207 w 12192000"/>
              <a:gd name="connsiteY198" fmla="*/ 2128100 h 2237474"/>
              <a:gd name="connsiteX199" fmla="*/ 93149 w 12192000"/>
              <a:gd name="connsiteY199" fmla="*/ 2105324 h 2237474"/>
              <a:gd name="connsiteX200" fmla="*/ 88109 w 12192000"/>
              <a:gd name="connsiteY200" fmla="*/ 2106704 h 2237474"/>
              <a:gd name="connsiteX201" fmla="*/ 80022 w 12192000"/>
              <a:gd name="connsiteY201" fmla="*/ 2107254 h 2237474"/>
              <a:gd name="connsiteX202" fmla="*/ 79717 w 12192000"/>
              <a:gd name="connsiteY202" fmla="*/ 2107046 h 2237474"/>
              <a:gd name="connsiteX203" fmla="*/ 72352 w 12192000"/>
              <a:gd name="connsiteY203" fmla="*/ 2107991 h 2237474"/>
              <a:gd name="connsiteX204" fmla="*/ 37645 w 12192000"/>
              <a:gd name="connsiteY204" fmla="*/ 2115401 h 2237474"/>
              <a:gd name="connsiteX205" fmla="*/ 4572 w 12192000"/>
              <a:gd name="connsiteY205" fmla="*/ 2111091 h 2237474"/>
              <a:gd name="connsiteX206" fmla="*/ 0 w 12192000"/>
              <a:gd name="connsiteY206" fmla="*/ 2110468 h 2237474"/>
              <a:gd name="connsiteX207" fmla="*/ 0 w 12192000"/>
              <a:gd name="connsiteY207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154948 w 12192000"/>
              <a:gd name="connsiteY4" fmla="*/ 762731 h 2237474"/>
              <a:gd name="connsiteX5" fmla="*/ 12047364 w 12192000"/>
              <a:gd name="connsiteY5" fmla="*/ 749662 h 2237474"/>
              <a:gd name="connsiteX6" fmla="*/ 11890686 w 12192000"/>
              <a:gd name="connsiteY6" fmla="*/ 732766 h 2237474"/>
              <a:gd name="connsiteX7" fmla="*/ 11782413 w 12192000"/>
              <a:gd name="connsiteY7" fmla="*/ 769868 h 2237474"/>
              <a:gd name="connsiteX8" fmla="*/ 11649954 w 12192000"/>
              <a:gd name="connsiteY8" fmla="*/ 749628 h 2237474"/>
              <a:gd name="connsiteX9" fmla="*/ 11560424 w 12192000"/>
              <a:gd name="connsiteY9" fmla="*/ 748017 h 2237474"/>
              <a:gd name="connsiteX10" fmla="*/ 11358455 w 12192000"/>
              <a:gd name="connsiteY10" fmla="*/ 747593 h 2237474"/>
              <a:gd name="connsiteX11" fmla="*/ 11165209 w 12192000"/>
              <a:gd name="connsiteY11" fmla="*/ 748852 h 2237474"/>
              <a:gd name="connsiteX12" fmla="*/ 11058755 w 12192000"/>
              <a:gd name="connsiteY12" fmla="*/ 749617 h 2237474"/>
              <a:gd name="connsiteX13" fmla="*/ 10884013 w 12192000"/>
              <a:gd name="connsiteY13" fmla="*/ 760728 h 2237474"/>
              <a:gd name="connsiteX14" fmla="*/ 10834688 w 12192000"/>
              <a:gd name="connsiteY14" fmla="*/ 757726 h 2237474"/>
              <a:gd name="connsiteX15" fmla="*/ 10805004 w 12192000"/>
              <a:gd name="connsiteY15" fmla="*/ 757573 h 2237474"/>
              <a:gd name="connsiteX16" fmla="*/ 10739478 w 12192000"/>
              <a:gd name="connsiteY16" fmla="*/ 776841 h 2237474"/>
              <a:gd name="connsiteX17" fmla="*/ 10458762 w 12192000"/>
              <a:gd name="connsiteY17" fmla="*/ 755400 h 2237474"/>
              <a:gd name="connsiteX18" fmla="*/ 10211200 w 12192000"/>
              <a:gd name="connsiteY18" fmla="*/ 767513 h 2237474"/>
              <a:gd name="connsiteX19" fmla="*/ 10167995 w 12192000"/>
              <a:gd name="connsiteY19" fmla="*/ 760843 h 2237474"/>
              <a:gd name="connsiteX20" fmla="*/ 9997044 w 12192000"/>
              <a:gd name="connsiteY20" fmla="*/ 780129 h 2237474"/>
              <a:gd name="connsiteX21" fmla="*/ 9943887 w 12192000"/>
              <a:gd name="connsiteY21" fmla="*/ 804141 h 2237474"/>
              <a:gd name="connsiteX22" fmla="*/ 9918248 w 12192000"/>
              <a:gd name="connsiteY22" fmla="*/ 816628 h 2237474"/>
              <a:gd name="connsiteX23" fmla="*/ 9798048 w 12192000"/>
              <a:gd name="connsiteY23" fmla="*/ 863207 h 2237474"/>
              <a:gd name="connsiteX24" fmla="*/ 9683005 w 12192000"/>
              <a:gd name="connsiteY24" fmla="*/ 894128 h 2237474"/>
              <a:gd name="connsiteX25" fmla="*/ 9594438 w 12192000"/>
              <a:gd name="connsiteY25" fmla="*/ 919051 h 2237474"/>
              <a:gd name="connsiteX26" fmla="*/ 9577033 w 12192000"/>
              <a:gd name="connsiteY26" fmla="*/ 922857 h 2237474"/>
              <a:gd name="connsiteX27" fmla="*/ 9544189 w 12192000"/>
              <a:gd name="connsiteY27" fmla="*/ 938966 h 2237474"/>
              <a:gd name="connsiteX28" fmla="*/ 9500499 w 12192000"/>
              <a:gd name="connsiteY28" fmla="*/ 954680 h 2237474"/>
              <a:gd name="connsiteX29" fmla="*/ 9428195 w 12192000"/>
              <a:gd name="connsiteY29" fmla="*/ 986225 h 2237474"/>
              <a:gd name="connsiteX30" fmla="*/ 9410017 w 12192000"/>
              <a:gd name="connsiteY30" fmla="*/ 993931 h 2237474"/>
              <a:gd name="connsiteX31" fmla="*/ 9392919 w 12192000"/>
              <a:gd name="connsiteY31" fmla="*/ 994656 h 2237474"/>
              <a:gd name="connsiteX32" fmla="*/ 9278619 w 12192000"/>
              <a:gd name="connsiteY32" fmla="*/ 1011878 h 2237474"/>
              <a:gd name="connsiteX33" fmla="*/ 9268019 w 12192000"/>
              <a:gd name="connsiteY33" fmla="*/ 1007442 h 2237474"/>
              <a:gd name="connsiteX34" fmla="*/ 9234662 w 12192000"/>
              <a:gd name="connsiteY34" fmla="*/ 1023056 h 2237474"/>
              <a:gd name="connsiteX35" fmla="*/ 9181033 w 12192000"/>
              <a:gd name="connsiteY35" fmla="*/ 1037921 h 2237474"/>
              <a:gd name="connsiteX36" fmla="*/ 9155969 w 12192000"/>
              <a:gd name="connsiteY36" fmla="*/ 1046804 h 2237474"/>
              <a:gd name="connsiteX37" fmla="*/ 9133985 w 12192000"/>
              <a:gd name="connsiteY37" fmla="*/ 1046450 h 2237474"/>
              <a:gd name="connsiteX38" fmla="*/ 9012987 w 12192000"/>
              <a:gd name="connsiteY38" fmla="*/ 1061986 h 2237474"/>
              <a:gd name="connsiteX39" fmla="*/ 8968445 w 12192000"/>
              <a:gd name="connsiteY39" fmla="*/ 1052169 h 2237474"/>
              <a:gd name="connsiteX40" fmla="*/ 8958984 w 12192000"/>
              <a:gd name="connsiteY40" fmla="*/ 1057212 h 2237474"/>
              <a:gd name="connsiteX41" fmla="*/ 8886001 w 12192000"/>
              <a:gd name="connsiteY41" fmla="*/ 1067468 h 2237474"/>
              <a:gd name="connsiteX42" fmla="*/ 8838610 w 12192000"/>
              <a:gd name="connsiteY42" fmla="*/ 1075091 h 2237474"/>
              <a:gd name="connsiteX43" fmla="*/ 8750383 w 12192000"/>
              <a:gd name="connsiteY43" fmla="*/ 1097387 h 2237474"/>
              <a:gd name="connsiteX44" fmla="*/ 8665605 w 12192000"/>
              <a:gd name="connsiteY44" fmla="*/ 1110791 h 2237474"/>
              <a:gd name="connsiteX45" fmla="*/ 8584946 w 12192000"/>
              <a:gd name="connsiteY45" fmla="*/ 1135226 h 2237474"/>
              <a:gd name="connsiteX46" fmla="*/ 8460755 w 12192000"/>
              <a:gd name="connsiteY46" fmla="*/ 1203427 h 2237474"/>
              <a:gd name="connsiteX47" fmla="*/ 8419755 w 12192000"/>
              <a:gd name="connsiteY47" fmla="*/ 1216260 h 2237474"/>
              <a:gd name="connsiteX48" fmla="*/ 8411626 w 12192000"/>
              <a:gd name="connsiteY48" fmla="*/ 1214397 h 2237474"/>
              <a:gd name="connsiteX49" fmla="*/ 8363469 w 12192000"/>
              <a:gd name="connsiteY49" fmla="*/ 1246658 h 2237474"/>
              <a:gd name="connsiteX50" fmla="*/ 8275497 w 12192000"/>
              <a:gd name="connsiteY50" fmla="*/ 1264396 h 2237474"/>
              <a:gd name="connsiteX51" fmla="*/ 8206287 w 12192000"/>
              <a:gd name="connsiteY51" fmla="*/ 1273060 h 2237474"/>
              <a:gd name="connsiteX52" fmla="*/ 8168705 w 12192000"/>
              <a:gd name="connsiteY52" fmla="*/ 1279956 h 2237474"/>
              <a:gd name="connsiteX53" fmla="*/ 8139997 w 12192000"/>
              <a:gd name="connsiteY53" fmla="*/ 1282713 h 2237474"/>
              <a:gd name="connsiteX54" fmla="*/ 8074238 w 12192000"/>
              <a:gd name="connsiteY54" fmla="*/ 1301895 h 2237474"/>
              <a:gd name="connsiteX55" fmla="*/ 7968292 w 12192000"/>
              <a:gd name="connsiteY55" fmla="*/ 1338779 h 2237474"/>
              <a:gd name="connsiteX56" fmla="*/ 7902328 w 12192000"/>
              <a:gd name="connsiteY56" fmla="*/ 1345865 h 2237474"/>
              <a:gd name="connsiteX57" fmla="*/ 7875879 w 12192000"/>
              <a:gd name="connsiteY57" fmla="*/ 1345646 h 2237474"/>
              <a:gd name="connsiteX58" fmla="*/ 7840612 w 12192000"/>
              <a:gd name="connsiteY58" fmla="*/ 1369373 h 2237474"/>
              <a:gd name="connsiteX59" fmla="*/ 7786819 w 12192000"/>
              <a:gd name="connsiteY59" fmla="*/ 1378970 h 2237474"/>
              <a:gd name="connsiteX60" fmla="*/ 7548172 w 12192000"/>
              <a:gd name="connsiteY60" fmla="*/ 1417460 h 2237474"/>
              <a:gd name="connsiteX61" fmla="*/ 7483437 w 12192000"/>
              <a:gd name="connsiteY61" fmla="*/ 1478152 h 2237474"/>
              <a:gd name="connsiteX62" fmla="*/ 7377870 w 12192000"/>
              <a:gd name="connsiteY62" fmla="*/ 1523319 h 2237474"/>
              <a:gd name="connsiteX63" fmla="*/ 7230737 w 12192000"/>
              <a:gd name="connsiteY63" fmla="*/ 1562633 h 2237474"/>
              <a:gd name="connsiteX64" fmla="*/ 7224458 w 12192000"/>
              <a:gd name="connsiteY64" fmla="*/ 1573008 h 2237474"/>
              <a:gd name="connsiteX65" fmla="*/ 7183121 w 12192000"/>
              <a:gd name="connsiteY65" fmla="*/ 1595162 h 2237474"/>
              <a:gd name="connsiteX66" fmla="*/ 7164601 w 12192000"/>
              <a:gd name="connsiteY66" fmla="*/ 1606490 h 2237474"/>
              <a:gd name="connsiteX67" fmla="*/ 7092727 w 12192000"/>
              <a:gd name="connsiteY67" fmla="*/ 1623628 h 2237474"/>
              <a:gd name="connsiteX68" fmla="*/ 7031309 w 12192000"/>
              <a:gd name="connsiteY68" fmla="*/ 1619451 h 2237474"/>
              <a:gd name="connsiteX69" fmla="*/ 6999084 w 12192000"/>
              <a:gd name="connsiteY69" fmla="*/ 1634317 h 2237474"/>
              <a:gd name="connsiteX70" fmla="*/ 6992107 w 12192000"/>
              <a:gd name="connsiteY70" fmla="*/ 1636860 h 2237474"/>
              <a:gd name="connsiteX71" fmla="*/ 6900177 w 12192000"/>
              <a:gd name="connsiteY71" fmla="*/ 1636016 h 2237474"/>
              <a:gd name="connsiteX72" fmla="*/ 6795372 w 12192000"/>
              <a:gd name="connsiteY72" fmla="*/ 1644845 h 2237474"/>
              <a:gd name="connsiteX73" fmla="*/ 6692251 w 12192000"/>
              <a:gd name="connsiteY73" fmla="*/ 1656357 h 2237474"/>
              <a:gd name="connsiteX74" fmla="*/ 6655235 w 12192000"/>
              <a:gd name="connsiteY74" fmla="*/ 1661869 h 2237474"/>
              <a:gd name="connsiteX75" fmla="*/ 6554894 w 12192000"/>
              <a:gd name="connsiteY75" fmla="*/ 1664428 h 2237474"/>
              <a:gd name="connsiteX76" fmla="*/ 6516595 w 12192000"/>
              <a:gd name="connsiteY76" fmla="*/ 1667475 h 2237474"/>
              <a:gd name="connsiteX77" fmla="*/ 6508541 w 12192000"/>
              <a:gd name="connsiteY77" fmla="*/ 1668757 h 2237474"/>
              <a:gd name="connsiteX78" fmla="*/ 6471012 w 12192000"/>
              <a:gd name="connsiteY78" fmla="*/ 1678604 h 2237474"/>
              <a:gd name="connsiteX79" fmla="*/ 6364035 w 12192000"/>
              <a:gd name="connsiteY79" fmla="*/ 1667683 h 2237474"/>
              <a:gd name="connsiteX80" fmla="*/ 6280959 w 12192000"/>
              <a:gd name="connsiteY80" fmla="*/ 1689329 h 2237474"/>
              <a:gd name="connsiteX81" fmla="*/ 6243319 w 12192000"/>
              <a:gd name="connsiteY81" fmla="*/ 1695560 h 2237474"/>
              <a:gd name="connsiteX82" fmla="*/ 6098321 w 12192000"/>
              <a:gd name="connsiteY82" fmla="*/ 1721646 h 2237474"/>
              <a:gd name="connsiteX83" fmla="*/ 5880652 w 12192000"/>
              <a:gd name="connsiteY83" fmla="*/ 1779643 h 2237474"/>
              <a:gd name="connsiteX84" fmla="*/ 5785959 w 12192000"/>
              <a:gd name="connsiteY84" fmla="*/ 1775307 h 2237474"/>
              <a:gd name="connsiteX85" fmla="*/ 5643534 w 12192000"/>
              <a:gd name="connsiteY85" fmla="*/ 1802919 h 2237474"/>
              <a:gd name="connsiteX86" fmla="*/ 5518799 w 12192000"/>
              <a:gd name="connsiteY86" fmla="*/ 1818312 h 2237474"/>
              <a:gd name="connsiteX87" fmla="*/ 5505014 w 12192000"/>
              <a:gd name="connsiteY87" fmla="*/ 1819259 h 2237474"/>
              <a:gd name="connsiteX88" fmla="*/ 5453307 w 12192000"/>
              <a:gd name="connsiteY88" fmla="*/ 1815450 h 2237474"/>
              <a:gd name="connsiteX89" fmla="*/ 5364192 w 12192000"/>
              <a:gd name="connsiteY89" fmla="*/ 1826074 h 2237474"/>
              <a:gd name="connsiteX90" fmla="*/ 5350380 w 12192000"/>
              <a:gd name="connsiteY90" fmla="*/ 1830891 h 2237474"/>
              <a:gd name="connsiteX91" fmla="*/ 5259633 w 12192000"/>
              <a:gd name="connsiteY91" fmla="*/ 1837160 h 2237474"/>
              <a:gd name="connsiteX92" fmla="*/ 5197513 w 12192000"/>
              <a:gd name="connsiteY92" fmla="*/ 1844718 h 2237474"/>
              <a:gd name="connsiteX93" fmla="*/ 5168852 w 12192000"/>
              <a:gd name="connsiteY93" fmla="*/ 1844846 h 2237474"/>
              <a:gd name="connsiteX94" fmla="*/ 5114927 w 12192000"/>
              <a:gd name="connsiteY94" fmla="*/ 1847827 h 2237474"/>
              <a:gd name="connsiteX95" fmla="*/ 5108970 w 12192000"/>
              <a:gd name="connsiteY95" fmla="*/ 1847935 h 2237474"/>
              <a:gd name="connsiteX96" fmla="*/ 5067961 w 12192000"/>
              <a:gd name="connsiteY96" fmla="*/ 1845917 h 2237474"/>
              <a:gd name="connsiteX97" fmla="*/ 5007075 w 12192000"/>
              <a:gd name="connsiteY97" fmla="*/ 1838626 h 2237474"/>
              <a:gd name="connsiteX98" fmla="*/ 4944087 w 12192000"/>
              <a:gd name="connsiteY98" fmla="*/ 1823332 h 2237474"/>
              <a:gd name="connsiteX99" fmla="*/ 4907662 w 12192000"/>
              <a:gd name="connsiteY99" fmla="*/ 1816900 h 2237474"/>
              <a:gd name="connsiteX100" fmla="*/ 4882386 w 12192000"/>
              <a:gd name="connsiteY100" fmla="*/ 1809844 h 2237474"/>
              <a:gd name="connsiteX101" fmla="*/ 4811440 w 12192000"/>
              <a:gd name="connsiteY101" fmla="*/ 1804655 h 2237474"/>
              <a:gd name="connsiteX102" fmla="*/ 4691075 w 12192000"/>
              <a:gd name="connsiteY102" fmla="*/ 1801389 h 2237474"/>
              <a:gd name="connsiteX103" fmla="*/ 4611738 w 12192000"/>
              <a:gd name="connsiteY103" fmla="*/ 1776964 h 2237474"/>
              <a:gd name="connsiteX104" fmla="*/ 4560070 w 12192000"/>
              <a:gd name="connsiteY104" fmla="*/ 1785640 h 2237474"/>
              <a:gd name="connsiteX105" fmla="*/ 4536503 w 12192000"/>
              <a:gd name="connsiteY105" fmla="*/ 1785334 h 2237474"/>
              <a:gd name="connsiteX106" fmla="*/ 4513724 w 12192000"/>
              <a:gd name="connsiteY106" fmla="*/ 1791996 h 2237474"/>
              <a:gd name="connsiteX107" fmla="*/ 4459810 w 12192000"/>
              <a:gd name="connsiteY107" fmla="*/ 1797886 h 2237474"/>
              <a:gd name="connsiteX108" fmla="*/ 4379064 w 12192000"/>
              <a:gd name="connsiteY108" fmla="*/ 1817177 h 2237474"/>
              <a:gd name="connsiteX109" fmla="*/ 4319209 w 12192000"/>
              <a:gd name="connsiteY109" fmla="*/ 1834833 h 2237474"/>
              <a:gd name="connsiteX110" fmla="*/ 4290981 w 12192000"/>
              <a:gd name="connsiteY110" fmla="*/ 1839677 h 2237474"/>
              <a:gd name="connsiteX111" fmla="*/ 4285792 w 12192000"/>
              <a:gd name="connsiteY111" fmla="*/ 1836231 h 2237474"/>
              <a:gd name="connsiteX112" fmla="*/ 4238372 w 12192000"/>
              <a:gd name="connsiteY112" fmla="*/ 1851480 h 2237474"/>
              <a:gd name="connsiteX113" fmla="*/ 4232517 w 12192000"/>
              <a:gd name="connsiteY113" fmla="*/ 1852567 h 2237474"/>
              <a:gd name="connsiteX114" fmla="*/ 4191732 w 12192000"/>
              <a:gd name="connsiteY114" fmla="*/ 1857328 h 2237474"/>
              <a:gd name="connsiteX115" fmla="*/ 4065532 w 12192000"/>
              <a:gd name="connsiteY115" fmla="*/ 1855477 h 2237474"/>
              <a:gd name="connsiteX116" fmla="*/ 4028460 w 12192000"/>
              <a:gd name="connsiteY116" fmla="*/ 1855137 h 2237474"/>
              <a:gd name="connsiteX117" fmla="*/ 4002267 w 12192000"/>
              <a:gd name="connsiteY117" fmla="*/ 1852352 h 2237474"/>
              <a:gd name="connsiteX118" fmla="*/ 3931396 w 12192000"/>
              <a:gd name="connsiteY118" fmla="*/ 1858915 h 2237474"/>
              <a:gd name="connsiteX119" fmla="*/ 3812162 w 12192000"/>
              <a:gd name="connsiteY119" fmla="*/ 1875501 h 2237474"/>
              <a:gd name="connsiteX120" fmla="*/ 3729530 w 12192000"/>
              <a:gd name="connsiteY120" fmla="*/ 1864513 h 2237474"/>
              <a:gd name="connsiteX121" fmla="*/ 3680177 w 12192000"/>
              <a:gd name="connsiteY121" fmla="*/ 1881552 h 2237474"/>
              <a:gd name="connsiteX122" fmla="*/ 3567259 w 12192000"/>
              <a:gd name="connsiteY122" fmla="*/ 1893482 h 2237474"/>
              <a:gd name="connsiteX123" fmla="*/ 3405770 w 12192000"/>
              <a:gd name="connsiteY123" fmla="*/ 1904591 h 2237474"/>
              <a:gd name="connsiteX124" fmla="*/ 3280097 w 12192000"/>
              <a:gd name="connsiteY124" fmla="*/ 1919610 h 2237474"/>
              <a:gd name="connsiteX125" fmla="*/ 3123424 w 12192000"/>
              <a:gd name="connsiteY125" fmla="*/ 1952930 h 2237474"/>
              <a:gd name="connsiteX126" fmla="*/ 3009910 w 12192000"/>
              <a:gd name="connsiteY126" fmla="*/ 1957866 h 2237474"/>
              <a:gd name="connsiteX127" fmla="*/ 2995934 w 12192000"/>
              <a:gd name="connsiteY127" fmla="*/ 1967085 h 2237474"/>
              <a:gd name="connsiteX128" fmla="*/ 2980071 w 12192000"/>
              <a:gd name="connsiteY128" fmla="*/ 1972988 h 2237474"/>
              <a:gd name="connsiteX129" fmla="*/ 2978094 w 12192000"/>
              <a:gd name="connsiteY129" fmla="*/ 1972369 h 2237474"/>
              <a:gd name="connsiteX130" fmla="*/ 2942858 w 12192000"/>
              <a:gd name="connsiteY130" fmla="*/ 1981367 h 2237474"/>
              <a:gd name="connsiteX131" fmla="*/ 2875436 w 12192000"/>
              <a:gd name="connsiteY131" fmla="*/ 1996977 h 2237474"/>
              <a:gd name="connsiteX132" fmla="*/ 2874892 w 12192000"/>
              <a:gd name="connsiteY132" fmla="*/ 1996085 h 2237474"/>
              <a:gd name="connsiteX133" fmla="*/ 2864145 w 12192000"/>
              <a:gd name="connsiteY133" fmla="*/ 1994061 h 2237474"/>
              <a:gd name="connsiteX134" fmla="*/ 2843662 w 12192000"/>
              <a:gd name="connsiteY134" fmla="*/ 1992498 h 2237474"/>
              <a:gd name="connsiteX135" fmla="*/ 2796128 w 12192000"/>
              <a:gd name="connsiteY135" fmla="*/ 1976403 h 2237474"/>
              <a:gd name="connsiteX136" fmla="*/ 2756784 w 12192000"/>
              <a:gd name="connsiteY136" fmla="*/ 1985116 h 2237474"/>
              <a:gd name="connsiteX137" fmla="*/ 2748833 w 12192000"/>
              <a:gd name="connsiteY137" fmla="*/ 1986323 h 2237474"/>
              <a:gd name="connsiteX138" fmla="*/ 2748661 w 12192000"/>
              <a:gd name="connsiteY138" fmla="*/ 1986122 h 2237474"/>
              <a:gd name="connsiteX139" fmla="*/ 2740251 w 12192000"/>
              <a:gd name="connsiteY139" fmla="*/ 1986946 h 2237474"/>
              <a:gd name="connsiteX140" fmla="*/ 2718916 w 12192000"/>
              <a:gd name="connsiteY140" fmla="*/ 1990867 h 2237474"/>
              <a:gd name="connsiteX141" fmla="*/ 2713522 w 12192000"/>
              <a:gd name="connsiteY141" fmla="*/ 1990173 h 2237474"/>
              <a:gd name="connsiteX142" fmla="*/ 2680597 w 12192000"/>
              <a:gd name="connsiteY142" fmla="*/ 1984996 h 2237474"/>
              <a:gd name="connsiteX143" fmla="*/ 2578178 w 12192000"/>
              <a:gd name="connsiteY143" fmla="*/ 1990531 h 2237474"/>
              <a:gd name="connsiteX144" fmla="*/ 2476147 w 12192000"/>
              <a:gd name="connsiteY144" fmla="*/ 1998305 h 2237474"/>
              <a:gd name="connsiteX145" fmla="*/ 2373568 w 12192000"/>
              <a:gd name="connsiteY145" fmla="*/ 2003219 h 2237474"/>
              <a:gd name="connsiteX146" fmla="*/ 2321399 w 12192000"/>
              <a:gd name="connsiteY146" fmla="*/ 1989467 h 2237474"/>
              <a:gd name="connsiteX147" fmla="*/ 2315525 w 12192000"/>
              <a:gd name="connsiteY147" fmla="*/ 1989708 h 2237474"/>
              <a:gd name="connsiteX148" fmla="*/ 2300792 w 12192000"/>
              <a:gd name="connsiteY148" fmla="*/ 1994290 h 2237474"/>
              <a:gd name="connsiteX149" fmla="*/ 2295469 w 12192000"/>
              <a:gd name="connsiteY149" fmla="*/ 1996659 h 2237474"/>
              <a:gd name="connsiteX150" fmla="*/ 2287219 w 12192000"/>
              <a:gd name="connsiteY150" fmla="*/ 1998750 h 2237474"/>
              <a:gd name="connsiteX151" fmla="*/ 2286948 w 12192000"/>
              <a:gd name="connsiteY151" fmla="*/ 1998596 h 2237474"/>
              <a:gd name="connsiteX152" fmla="*/ 2243069 w 12192000"/>
              <a:gd name="connsiteY152" fmla="*/ 2015111 h 2237474"/>
              <a:gd name="connsiteX153" fmla="*/ 2186609 w 12192000"/>
              <a:gd name="connsiteY153" fmla="*/ 2008263 h 2237474"/>
              <a:gd name="connsiteX154" fmla="*/ 2164831 w 12192000"/>
              <a:gd name="connsiteY154" fmla="*/ 2010143 h 2237474"/>
              <a:gd name="connsiteX155" fmla="*/ 2152836 w 12192000"/>
              <a:gd name="connsiteY155" fmla="*/ 2010048 h 2237474"/>
              <a:gd name="connsiteX156" fmla="*/ 2117102 w 12192000"/>
              <a:gd name="connsiteY156" fmla="*/ 2023004 h 2237474"/>
              <a:gd name="connsiteX157" fmla="*/ 2111935 w 12192000"/>
              <a:gd name="connsiteY157" fmla="*/ 2023163 h 2237474"/>
              <a:gd name="connsiteX158" fmla="*/ 2089991 w 12192000"/>
              <a:gd name="connsiteY158" fmla="*/ 2034193 h 2237474"/>
              <a:gd name="connsiteX159" fmla="*/ 2058061 w 12192000"/>
              <a:gd name="connsiteY159" fmla="*/ 2047942 h 2237474"/>
              <a:gd name="connsiteX160" fmla="*/ 2055737 w 12192000"/>
              <a:gd name="connsiteY160" fmla="*/ 2047704 h 2237474"/>
              <a:gd name="connsiteX161" fmla="*/ 2042244 w 12192000"/>
              <a:gd name="connsiteY161" fmla="*/ 2055560 h 2237474"/>
              <a:gd name="connsiteX162" fmla="*/ 1976224 w 12192000"/>
              <a:gd name="connsiteY162" fmla="*/ 2074257 h 2237474"/>
              <a:gd name="connsiteX163" fmla="*/ 1877728 w 12192000"/>
              <a:gd name="connsiteY163" fmla="*/ 2101004 h 2237474"/>
              <a:gd name="connsiteX164" fmla="*/ 1759056 w 12192000"/>
              <a:gd name="connsiteY164" fmla="*/ 2125608 h 2237474"/>
              <a:gd name="connsiteX165" fmla="*/ 1637948 w 12192000"/>
              <a:gd name="connsiteY165" fmla="*/ 2172597 h 2237474"/>
              <a:gd name="connsiteX166" fmla="*/ 1434549 w 12192000"/>
              <a:gd name="connsiteY166" fmla="*/ 2234522 h 2237474"/>
              <a:gd name="connsiteX167" fmla="*/ 1398481 w 12192000"/>
              <a:gd name="connsiteY167" fmla="*/ 2237074 h 2237474"/>
              <a:gd name="connsiteX168" fmla="*/ 1398407 w 12192000"/>
              <a:gd name="connsiteY168" fmla="*/ 2237095 h 2237474"/>
              <a:gd name="connsiteX169" fmla="*/ 1370962 w 12192000"/>
              <a:gd name="connsiteY169" fmla="*/ 2237474 h 2237474"/>
              <a:gd name="connsiteX170" fmla="*/ 1356367 w 12192000"/>
              <a:gd name="connsiteY170" fmla="*/ 2235089 h 2237474"/>
              <a:gd name="connsiteX171" fmla="*/ 1324828 w 12192000"/>
              <a:gd name="connsiteY171" fmla="*/ 2231968 h 2237474"/>
              <a:gd name="connsiteX172" fmla="*/ 1297744 w 12192000"/>
              <a:gd name="connsiteY172" fmla="*/ 2235849 h 2237474"/>
              <a:gd name="connsiteX173" fmla="*/ 1286236 w 12192000"/>
              <a:gd name="connsiteY173" fmla="*/ 2233135 h 2237474"/>
              <a:gd name="connsiteX174" fmla="*/ 1283504 w 12192000"/>
              <a:gd name="connsiteY174" fmla="*/ 2233797 h 2237474"/>
              <a:gd name="connsiteX175" fmla="*/ 1279765 w 12192000"/>
              <a:gd name="connsiteY175" fmla="*/ 2229639 h 2237474"/>
              <a:gd name="connsiteX176" fmla="*/ 1195347 w 12192000"/>
              <a:gd name="connsiteY176" fmla="*/ 2212354 h 2237474"/>
              <a:gd name="connsiteX177" fmla="*/ 970251 w 12192000"/>
              <a:gd name="connsiteY177" fmla="*/ 2221029 h 2237474"/>
              <a:gd name="connsiteX178" fmla="*/ 812914 w 12192000"/>
              <a:gd name="connsiteY178" fmla="*/ 2202752 h 2237474"/>
              <a:gd name="connsiteX179" fmla="*/ 800195 w 12192000"/>
              <a:gd name="connsiteY179" fmla="*/ 2209407 h 2237474"/>
              <a:gd name="connsiteX180" fmla="*/ 784978 w 12192000"/>
              <a:gd name="connsiteY180" fmla="*/ 2212360 h 2237474"/>
              <a:gd name="connsiteX181" fmla="*/ 681987 w 12192000"/>
              <a:gd name="connsiteY181" fmla="*/ 2216757 h 2237474"/>
              <a:gd name="connsiteX182" fmla="*/ 669923 w 12192000"/>
              <a:gd name="connsiteY182" fmla="*/ 2211682 h 2237474"/>
              <a:gd name="connsiteX183" fmla="*/ 648680 w 12192000"/>
              <a:gd name="connsiteY183" fmla="*/ 2206229 h 2237474"/>
              <a:gd name="connsiteX184" fmla="*/ 597225 w 12192000"/>
              <a:gd name="connsiteY184" fmla="*/ 2180999 h 2237474"/>
              <a:gd name="connsiteX185" fmla="*/ 558449 w 12192000"/>
              <a:gd name="connsiteY185" fmla="*/ 2182346 h 2237474"/>
              <a:gd name="connsiteX186" fmla="*/ 550517 w 12192000"/>
              <a:gd name="connsiteY186" fmla="*/ 2182060 h 2237474"/>
              <a:gd name="connsiteX187" fmla="*/ 550309 w 12192000"/>
              <a:gd name="connsiteY187" fmla="*/ 2181825 h 2237474"/>
              <a:gd name="connsiteX188" fmla="*/ 541836 w 12192000"/>
              <a:gd name="connsiteY188" fmla="*/ 2181063 h 2237474"/>
              <a:gd name="connsiteX189" fmla="*/ 536057 w 12192000"/>
              <a:gd name="connsiteY189" fmla="*/ 2181537 h 2237474"/>
              <a:gd name="connsiteX190" fmla="*/ 520671 w 12192000"/>
              <a:gd name="connsiteY190" fmla="*/ 2180980 h 2237474"/>
              <a:gd name="connsiteX191" fmla="*/ 515024 w 12192000"/>
              <a:gd name="connsiteY191" fmla="*/ 2179258 h 2237474"/>
              <a:gd name="connsiteX192" fmla="*/ 512278 w 12192000"/>
              <a:gd name="connsiteY192" fmla="*/ 2176369 h 2237474"/>
              <a:gd name="connsiteX193" fmla="*/ 480419 w 12192000"/>
              <a:gd name="connsiteY193" fmla="*/ 2167807 h 2237474"/>
              <a:gd name="connsiteX194" fmla="*/ 413835 w 12192000"/>
              <a:gd name="connsiteY194" fmla="*/ 2156783 h 2237474"/>
              <a:gd name="connsiteX195" fmla="*/ 376513 w 12192000"/>
              <a:gd name="connsiteY195" fmla="*/ 2154014 h 2237474"/>
              <a:gd name="connsiteX196" fmla="*/ 273386 w 12192000"/>
              <a:gd name="connsiteY196" fmla="*/ 2142551 h 2237474"/>
              <a:gd name="connsiteX197" fmla="*/ 169207 w 12192000"/>
              <a:gd name="connsiteY197" fmla="*/ 2128100 h 2237474"/>
              <a:gd name="connsiteX198" fmla="*/ 93149 w 12192000"/>
              <a:gd name="connsiteY198" fmla="*/ 2105324 h 2237474"/>
              <a:gd name="connsiteX199" fmla="*/ 88109 w 12192000"/>
              <a:gd name="connsiteY199" fmla="*/ 2106704 h 2237474"/>
              <a:gd name="connsiteX200" fmla="*/ 80022 w 12192000"/>
              <a:gd name="connsiteY200" fmla="*/ 2107254 h 2237474"/>
              <a:gd name="connsiteX201" fmla="*/ 79717 w 12192000"/>
              <a:gd name="connsiteY201" fmla="*/ 2107046 h 2237474"/>
              <a:gd name="connsiteX202" fmla="*/ 72352 w 12192000"/>
              <a:gd name="connsiteY202" fmla="*/ 2107991 h 2237474"/>
              <a:gd name="connsiteX203" fmla="*/ 37645 w 12192000"/>
              <a:gd name="connsiteY203" fmla="*/ 2115401 h 2237474"/>
              <a:gd name="connsiteX204" fmla="*/ 4572 w 12192000"/>
              <a:gd name="connsiteY204" fmla="*/ 2111091 h 2237474"/>
              <a:gd name="connsiteX205" fmla="*/ 0 w 12192000"/>
              <a:gd name="connsiteY205" fmla="*/ 2110468 h 2237474"/>
              <a:gd name="connsiteX206" fmla="*/ 0 w 12192000"/>
              <a:gd name="connsiteY206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154948 w 12192000"/>
              <a:gd name="connsiteY4" fmla="*/ 762731 h 2237474"/>
              <a:gd name="connsiteX5" fmla="*/ 12047364 w 12192000"/>
              <a:gd name="connsiteY5" fmla="*/ 749662 h 2237474"/>
              <a:gd name="connsiteX6" fmla="*/ 11890686 w 12192000"/>
              <a:gd name="connsiteY6" fmla="*/ 732766 h 2237474"/>
              <a:gd name="connsiteX7" fmla="*/ 11782413 w 12192000"/>
              <a:gd name="connsiteY7" fmla="*/ 769868 h 2237474"/>
              <a:gd name="connsiteX8" fmla="*/ 11649954 w 12192000"/>
              <a:gd name="connsiteY8" fmla="*/ 749628 h 2237474"/>
              <a:gd name="connsiteX9" fmla="*/ 11560424 w 12192000"/>
              <a:gd name="connsiteY9" fmla="*/ 748017 h 2237474"/>
              <a:gd name="connsiteX10" fmla="*/ 11358455 w 12192000"/>
              <a:gd name="connsiteY10" fmla="*/ 747593 h 2237474"/>
              <a:gd name="connsiteX11" fmla="*/ 11165209 w 12192000"/>
              <a:gd name="connsiteY11" fmla="*/ 748852 h 2237474"/>
              <a:gd name="connsiteX12" fmla="*/ 11058755 w 12192000"/>
              <a:gd name="connsiteY12" fmla="*/ 749617 h 2237474"/>
              <a:gd name="connsiteX13" fmla="*/ 10884013 w 12192000"/>
              <a:gd name="connsiteY13" fmla="*/ 760728 h 2237474"/>
              <a:gd name="connsiteX14" fmla="*/ 10834688 w 12192000"/>
              <a:gd name="connsiteY14" fmla="*/ 757726 h 2237474"/>
              <a:gd name="connsiteX15" fmla="*/ 10805004 w 12192000"/>
              <a:gd name="connsiteY15" fmla="*/ 757573 h 2237474"/>
              <a:gd name="connsiteX16" fmla="*/ 10739478 w 12192000"/>
              <a:gd name="connsiteY16" fmla="*/ 776841 h 2237474"/>
              <a:gd name="connsiteX17" fmla="*/ 10458762 w 12192000"/>
              <a:gd name="connsiteY17" fmla="*/ 755400 h 2237474"/>
              <a:gd name="connsiteX18" fmla="*/ 10211200 w 12192000"/>
              <a:gd name="connsiteY18" fmla="*/ 767513 h 2237474"/>
              <a:gd name="connsiteX19" fmla="*/ 10167995 w 12192000"/>
              <a:gd name="connsiteY19" fmla="*/ 760843 h 2237474"/>
              <a:gd name="connsiteX20" fmla="*/ 9997044 w 12192000"/>
              <a:gd name="connsiteY20" fmla="*/ 780129 h 2237474"/>
              <a:gd name="connsiteX21" fmla="*/ 9943887 w 12192000"/>
              <a:gd name="connsiteY21" fmla="*/ 804141 h 2237474"/>
              <a:gd name="connsiteX22" fmla="*/ 9918248 w 12192000"/>
              <a:gd name="connsiteY22" fmla="*/ 816628 h 2237474"/>
              <a:gd name="connsiteX23" fmla="*/ 9798048 w 12192000"/>
              <a:gd name="connsiteY23" fmla="*/ 863207 h 2237474"/>
              <a:gd name="connsiteX24" fmla="*/ 9683005 w 12192000"/>
              <a:gd name="connsiteY24" fmla="*/ 894128 h 2237474"/>
              <a:gd name="connsiteX25" fmla="*/ 9594438 w 12192000"/>
              <a:gd name="connsiteY25" fmla="*/ 919051 h 2237474"/>
              <a:gd name="connsiteX26" fmla="*/ 9577033 w 12192000"/>
              <a:gd name="connsiteY26" fmla="*/ 922857 h 2237474"/>
              <a:gd name="connsiteX27" fmla="*/ 9544189 w 12192000"/>
              <a:gd name="connsiteY27" fmla="*/ 938966 h 2237474"/>
              <a:gd name="connsiteX28" fmla="*/ 9500499 w 12192000"/>
              <a:gd name="connsiteY28" fmla="*/ 954680 h 2237474"/>
              <a:gd name="connsiteX29" fmla="*/ 9428195 w 12192000"/>
              <a:gd name="connsiteY29" fmla="*/ 986225 h 2237474"/>
              <a:gd name="connsiteX30" fmla="*/ 9410017 w 12192000"/>
              <a:gd name="connsiteY30" fmla="*/ 993931 h 2237474"/>
              <a:gd name="connsiteX31" fmla="*/ 9392919 w 12192000"/>
              <a:gd name="connsiteY31" fmla="*/ 994656 h 2237474"/>
              <a:gd name="connsiteX32" fmla="*/ 9278619 w 12192000"/>
              <a:gd name="connsiteY32" fmla="*/ 1011878 h 2237474"/>
              <a:gd name="connsiteX33" fmla="*/ 9268019 w 12192000"/>
              <a:gd name="connsiteY33" fmla="*/ 1007442 h 2237474"/>
              <a:gd name="connsiteX34" fmla="*/ 9234662 w 12192000"/>
              <a:gd name="connsiteY34" fmla="*/ 1023056 h 2237474"/>
              <a:gd name="connsiteX35" fmla="*/ 9181033 w 12192000"/>
              <a:gd name="connsiteY35" fmla="*/ 1037921 h 2237474"/>
              <a:gd name="connsiteX36" fmla="*/ 9155969 w 12192000"/>
              <a:gd name="connsiteY36" fmla="*/ 1046804 h 2237474"/>
              <a:gd name="connsiteX37" fmla="*/ 9133985 w 12192000"/>
              <a:gd name="connsiteY37" fmla="*/ 1046450 h 2237474"/>
              <a:gd name="connsiteX38" fmla="*/ 9012987 w 12192000"/>
              <a:gd name="connsiteY38" fmla="*/ 1061986 h 2237474"/>
              <a:gd name="connsiteX39" fmla="*/ 8968445 w 12192000"/>
              <a:gd name="connsiteY39" fmla="*/ 1052169 h 2237474"/>
              <a:gd name="connsiteX40" fmla="*/ 8958984 w 12192000"/>
              <a:gd name="connsiteY40" fmla="*/ 1057212 h 2237474"/>
              <a:gd name="connsiteX41" fmla="*/ 8886001 w 12192000"/>
              <a:gd name="connsiteY41" fmla="*/ 1067468 h 2237474"/>
              <a:gd name="connsiteX42" fmla="*/ 8838610 w 12192000"/>
              <a:gd name="connsiteY42" fmla="*/ 1075091 h 2237474"/>
              <a:gd name="connsiteX43" fmla="*/ 8750383 w 12192000"/>
              <a:gd name="connsiteY43" fmla="*/ 1097387 h 2237474"/>
              <a:gd name="connsiteX44" fmla="*/ 8665605 w 12192000"/>
              <a:gd name="connsiteY44" fmla="*/ 1110791 h 2237474"/>
              <a:gd name="connsiteX45" fmla="*/ 8584946 w 12192000"/>
              <a:gd name="connsiteY45" fmla="*/ 1135226 h 2237474"/>
              <a:gd name="connsiteX46" fmla="*/ 8460755 w 12192000"/>
              <a:gd name="connsiteY46" fmla="*/ 1203427 h 2237474"/>
              <a:gd name="connsiteX47" fmla="*/ 8419755 w 12192000"/>
              <a:gd name="connsiteY47" fmla="*/ 1216260 h 2237474"/>
              <a:gd name="connsiteX48" fmla="*/ 8411626 w 12192000"/>
              <a:gd name="connsiteY48" fmla="*/ 1214397 h 2237474"/>
              <a:gd name="connsiteX49" fmla="*/ 8363469 w 12192000"/>
              <a:gd name="connsiteY49" fmla="*/ 1246658 h 2237474"/>
              <a:gd name="connsiteX50" fmla="*/ 8275497 w 12192000"/>
              <a:gd name="connsiteY50" fmla="*/ 1264396 h 2237474"/>
              <a:gd name="connsiteX51" fmla="*/ 8206287 w 12192000"/>
              <a:gd name="connsiteY51" fmla="*/ 1273060 h 2237474"/>
              <a:gd name="connsiteX52" fmla="*/ 8168705 w 12192000"/>
              <a:gd name="connsiteY52" fmla="*/ 1279956 h 2237474"/>
              <a:gd name="connsiteX53" fmla="*/ 8139997 w 12192000"/>
              <a:gd name="connsiteY53" fmla="*/ 1282713 h 2237474"/>
              <a:gd name="connsiteX54" fmla="*/ 8074238 w 12192000"/>
              <a:gd name="connsiteY54" fmla="*/ 1301895 h 2237474"/>
              <a:gd name="connsiteX55" fmla="*/ 7968292 w 12192000"/>
              <a:gd name="connsiteY55" fmla="*/ 1338779 h 2237474"/>
              <a:gd name="connsiteX56" fmla="*/ 7902328 w 12192000"/>
              <a:gd name="connsiteY56" fmla="*/ 1345865 h 2237474"/>
              <a:gd name="connsiteX57" fmla="*/ 7875879 w 12192000"/>
              <a:gd name="connsiteY57" fmla="*/ 1345646 h 2237474"/>
              <a:gd name="connsiteX58" fmla="*/ 7840612 w 12192000"/>
              <a:gd name="connsiteY58" fmla="*/ 1369373 h 2237474"/>
              <a:gd name="connsiteX59" fmla="*/ 7786819 w 12192000"/>
              <a:gd name="connsiteY59" fmla="*/ 1378970 h 2237474"/>
              <a:gd name="connsiteX60" fmla="*/ 7548172 w 12192000"/>
              <a:gd name="connsiteY60" fmla="*/ 1417460 h 2237474"/>
              <a:gd name="connsiteX61" fmla="*/ 7483437 w 12192000"/>
              <a:gd name="connsiteY61" fmla="*/ 1478152 h 2237474"/>
              <a:gd name="connsiteX62" fmla="*/ 7377870 w 12192000"/>
              <a:gd name="connsiteY62" fmla="*/ 1523319 h 2237474"/>
              <a:gd name="connsiteX63" fmla="*/ 7230737 w 12192000"/>
              <a:gd name="connsiteY63" fmla="*/ 1562633 h 2237474"/>
              <a:gd name="connsiteX64" fmla="*/ 7224458 w 12192000"/>
              <a:gd name="connsiteY64" fmla="*/ 1573008 h 2237474"/>
              <a:gd name="connsiteX65" fmla="*/ 7183121 w 12192000"/>
              <a:gd name="connsiteY65" fmla="*/ 1595162 h 2237474"/>
              <a:gd name="connsiteX66" fmla="*/ 7164601 w 12192000"/>
              <a:gd name="connsiteY66" fmla="*/ 1606490 h 2237474"/>
              <a:gd name="connsiteX67" fmla="*/ 7092727 w 12192000"/>
              <a:gd name="connsiteY67" fmla="*/ 1623628 h 2237474"/>
              <a:gd name="connsiteX68" fmla="*/ 7031309 w 12192000"/>
              <a:gd name="connsiteY68" fmla="*/ 1619451 h 2237474"/>
              <a:gd name="connsiteX69" fmla="*/ 6999084 w 12192000"/>
              <a:gd name="connsiteY69" fmla="*/ 1634317 h 2237474"/>
              <a:gd name="connsiteX70" fmla="*/ 6992107 w 12192000"/>
              <a:gd name="connsiteY70" fmla="*/ 1636860 h 2237474"/>
              <a:gd name="connsiteX71" fmla="*/ 6900177 w 12192000"/>
              <a:gd name="connsiteY71" fmla="*/ 1636016 h 2237474"/>
              <a:gd name="connsiteX72" fmla="*/ 6795372 w 12192000"/>
              <a:gd name="connsiteY72" fmla="*/ 1644845 h 2237474"/>
              <a:gd name="connsiteX73" fmla="*/ 6692251 w 12192000"/>
              <a:gd name="connsiteY73" fmla="*/ 1656357 h 2237474"/>
              <a:gd name="connsiteX74" fmla="*/ 6655235 w 12192000"/>
              <a:gd name="connsiteY74" fmla="*/ 1661869 h 2237474"/>
              <a:gd name="connsiteX75" fmla="*/ 6554894 w 12192000"/>
              <a:gd name="connsiteY75" fmla="*/ 1664428 h 2237474"/>
              <a:gd name="connsiteX76" fmla="*/ 6516595 w 12192000"/>
              <a:gd name="connsiteY76" fmla="*/ 1667475 h 2237474"/>
              <a:gd name="connsiteX77" fmla="*/ 6508541 w 12192000"/>
              <a:gd name="connsiteY77" fmla="*/ 1668757 h 2237474"/>
              <a:gd name="connsiteX78" fmla="*/ 6471012 w 12192000"/>
              <a:gd name="connsiteY78" fmla="*/ 1678604 h 2237474"/>
              <a:gd name="connsiteX79" fmla="*/ 6364035 w 12192000"/>
              <a:gd name="connsiteY79" fmla="*/ 1667683 h 2237474"/>
              <a:gd name="connsiteX80" fmla="*/ 6280959 w 12192000"/>
              <a:gd name="connsiteY80" fmla="*/ 1689329 h 2237474"/>
              <a:gd name="connsiteX81" fmla="*/ 6243319 w 12192000"/>
              <a:gd name="connsiteY81" fmla="*/ 1695560 h 2237474"/>
              <a:gd name="connsiteX82" fmla="*/ 6098321 w 12192000"/>
              <a:gd name="connsiteY82" fmla="*/ 1721646 h 2237474"/>
              <a:gd name="connsiteX83" fmla="*/ 5880652 w 12192000"/>
              <a:gd name="connsiteY83" fmla="*/ 1779643 h 2237474"/>
              <a:gd name="connsiteX84" fmla="*/ 5785959 w 12192000"/>
              <a:gd name="connsiteY84" fmla="*/ 1775307 h 2237474"/>
              <a:gd name="connsiteX85" fmla="*/ 5643534 w 12192000"/>
              <a:gd name="connsiteY85" fmla="*/ 1802919 h 2237474"/>
              <a:gd name="connsiteX86" fmla="*/ 5518799 w 12192000"/>
              <a:gd name="connsiteY86" fmla="*/ 1818312 h 2237474"/>
              <a:gd name="connsiteX87" fmla="*/ 5505014 w 12192000"/>
              <a:gd name="connsiteY87" fmla="*/ 1819259 h 2237474"/>
              <a:gd name="connsiteX88" fmla="*/ 5453307 w 12192000"/>
              <a:gd name="connsiteY88" fmla="*/ 1815450 h 2237474"/>
              <a:gd name="connsiteX89" fmla="*/ 5364192 w 12192000"/>
              <a:gd name="connsiteY89" fmla="*/ 1826074 h 2237474"/>
              <a:gd name="connsiteX90" fmla="*/ 5350380 w 12192000"/>
              <a:gd name="connsiteY90" fmla="*/ 1830891 h 2237474"/>
              <a:gd name="connsiteX91" fmla="*/ 5259633 w 12192000"/>
              <a:gd name="connsiteY91" fmla="*/ 1837160 h 2237474"/>
              <a:gd name="connsiteX92" fmla="*/ 5197513 w 12192000"/>
              <a:gd name="connsiteY92" fmla="*/ 1844718 h 2237474"/>
              <a:gd name="connsiteX93" fmla="*/ 5168852 w 12192000"/>
              <a:gd name="connsiteY93" fmla="*/ 1844846 h 2237474"/>
              <a:gd name="connsiteX94" fmla="*/ 5114927 w 12192000"/>
              <a:gd name="connsiteY94" fmla="*/ 1847827 h 2237474"/>
              <a:gd name="connsiteX95" fmla="*/ 5108970 w 12192000"/>
              <a:gd name="connsiteY95" fmla="*/ 1847935 h 2237474"/>
              <a:gd name="connsiteX96" fmla="*/ 5067961 w 12192000"/>
              <a:gd name="connsiteY96" fmla="*/ 1845917 h 2237474"/>
              <a:gd name="connsiteX97" fmla="*/ 5007075 w 12192000"/>
              <a:gd name="connsiteY97" fmla="*/ 1838626 h 2237474"/>
              <a:gd name="connsiteX98" fmla="*/ 4944087 w 12192000"/>
              <a:gd name="connsiteY98" fmla="*/ 1823332 h 2237474"/>
              <a:gd name="connsiteX99" fmla="*/ 4907662 w 12192000"/>
              <a:gd name="connsiteY99" fmla="*/ 1816900 h 2237474"/>
              <a:gd name="connsiteX100" fmla="*/ 4882386 w 12192000"/>
              <a:gd name="connsiteY100" fmla="*/ 1809844 h 2237474"/>
              <a:gd name="connsiteX101" fmla="*/ 4811440 w 12192000"/>
              <a:gd name="connsiteY101" fmla="*/ 1804655 h 2237474"/>
              <a:gd name="connsiteX102" fmla="*/ 4691075 w 12192000"/>
              <a:gd name="connsiteY102" fmla="*/ 1801389 h 2237474"/>
              <a:gd name="connsiteX103" fmla="*/ 4611738 w 12192000"/>
              <a:gd name="connsiteY103" fmla="*/ 1776964 h 2237474"/>
              <a:gd name="connsiteX104" fmla="*/ 4560070 w 12192000"/>
              <a:gd name="connsiteY104" fmla="*/ 1785640 h 2237474"/>
              <a:gd name="connsiteX105" fmla="*/ 4536503 w 12192000"/>
              <a:gd name="connsiteY105" fmla="*/ 1785334 h 2237474"/>
              <a:gd name="connsiteX106" fmla="*/ 4513724 w 12192000"/>
              <a:gd name="connsiteY106" fmla="*/ 1791996 h 2237474"/>
              <a:gd name="connsiteX107" fmla="*/ 4459810 w 12192000"/>
              <a:gd name="connsiteY107" fmla="*/ 1797886 h 2237474"/>
              <a:gd name="connsiteX108" fmla="*/ 4379064 w 12192000"/>
              <a:gd name="connsiteY108" fmla="*/ 1817177 h 2237474"/>
              <a:gd name="connsiteX109" fmla="*/ 4319209 w 12192000"/>
              <a:gd name="connsiteY109" fmla="*/ 1834833 h 2237474"/>
              <a:gd name="connsiteX110" fmla="*/ 4290981 w 12192000"/>
              <a:gd name="connsiteY110" fmla="*/ 1839677 h 2237474"/>
              <a:gd name="connsiteX111" fmla="*/ 4285792 w 12192000"/>
              <a:gd name="connsiteY111" fmla="*/ 1836231 h 2237474"/>
              <a:gd name="connsiteX112" fmla="*/ 4238372 w 12192000"/>
              <a:gd name="connsiteY112" fmla="*/ 1851480 h 2237474"/>
              <a:gd name="connsiteX113" fmla="*/ 4232517 w 12192000"/>
              <a:gd name="connsiteY113" fmla="*/ 1852567 h 2237474"/>
              <a:gd name="connsiteX114" fmla="*/ 4191732 w 12192000"/>
              <a:gd name="connsiteY114" fmla="*/ 1857328 h 2237474"/>
              <a:gd name="connsiteX115" fmla="*/ 4065532 w 12192000"/>
              <a:gd name="connsiteY115" fmla="*/ 1855477 h 2237474"/>
              <a:gd name="connsiteX116" fmla="*/ 4028460 w 12192000"/>
              <a:gd name="connsiteY116" fmla="*/ 1855137 h 2237474"/>
              <a:gd name="connsiteX117" fmla="*/ 4002267 w 12192000"/>
              <a:gd name="connsiteY117" fmla="*/ 1852352 h 2237474"/>
              <a:gd name="connsiteX118" fmla="*/ 3931396 w 12192000"/>
              <a:gd name="connsiteY118" fmla="*/ 1858915 h 2237474"/>
              <a:gd name="connsiteX119" fmla="*/ 3812162 w 12192000"/>
              <a:gd name="connsiteY119" fmla="*/ 1875501 h 2237474"/>
              <a:gd name="connsiteX120" fmla="*/ 3729530 w 12192000"/>
              <a:gd name="connsiteY120" fmla="*/ 1864513 h 2237474"/>
              <a:gd name="connsiteX121" fmla="*/ 3680177 w 12192000"/>
              <a:gd name="connsiteY121" fmla="*/ 1881552 h 2237474"/>
              <a:gd name="connsiteX122" fmla="*/ 3567259 w 12192000"/>
              <a:gd name="connsiteY122" fmla="*/ 1893482 h 2237474"/>
              <a:gd name="connsiteX123" fmla="*/ 3405770 w 12192000"/>
              <a:gd name="connsiteY123" fmla="*/ 1904591 h 2237474"/>
              <a:gd name="connsiteX124" fmla="*/ 3280097 w 12192000"/>
              <a:gd name="connsiteY124" fmla="*/ 1919610 h 2237474"/>
              <a:gd name="connsiteX125" fmla="*/ 3123424 w 12192000"/>
              <a:gd name="connsiteY125" fmla="*/ 1952930 h 2237474"/>
              <a:gd name="connsiteX126" fmla="*/ 3009910 w 12192000"/>
              <a:gd name="connsiteY126" fmla="*/ 1957866 h 2237474"/>
              <a:gd name="connsiteX127" fmla="*/ 2995934 w 12192000"/>
              <a:gd name="connsiteY127" fmla="*/ 1967085 h 2237474"/>
              <a:gd name="connsiteX128" fmla="*/ 2980071 w 12192000"/>
              <a:gd name="connsiteY128" fmla="*/ 1972988 h 2237474"/>
              <a:gd name="connsiteX129" fmla="*/ 2978094 w 12192000"/>
              <a:gd name="connsiteY129" fmla="*/ 1972369 h 2237474"/>
              <a:gd name="connsiteX130" fmla="*/ 2942858 w 12192000"/>
              <a:gd name="connsiteY130" fmla="*/ 1981367 h 2237474"/>
              <a:gd name="connsiteX131" fmla="*/ 2875436 w 12192000"/>
              <a:gd name="connsiteY131" fmla="*/ 1996977 h 2237474"/>
              <a:gd name="connsiteX132" fmla="*/ 2874892 w 12192000"/>
              <a:gd name="connsiteY132" fmla="*/ 1996085 h 2237474"/>
              <a:gd name="connsiteX133" fmla="*/ 2864145 w 12192000"/>
              <a:gd name="connsiteY133" fmla="*/ 1994061 h 2237474"/>
              <a:gd name="connsiteX134" fmla="*/ 2843662 w 12192000"/>
              <a:gd name="connsiteY134" fmla="*/ 1992498 h 2237474"/>
              <a:gd name="connsiteX135" fmla="*/ 2796128 w 12192000"/>
              <a:gd name="connsiteY135" fmla="*/ 1976403 h 2237474"/>
              <a:gd name="connsiteX136" fmla="*/ 2756784 w 12192000"/>
              <a:gd name="connsiteY136" fmla="*/ 1985116 h 2237474"/>
              <a:gd name="connsiteX137" fmla="*/ 2748833 w 12192000"/>
              <a:gd name="connsiteY137" fmla="*/ 1986323 h 2237474"/>
              <a:gd name="connsiteX138" fmla="*/ 2748661 w 12192000"/>
              <a:gd name="connsiteY138" fmla="*/ 1986122 h 2237474"/>
              <a:gd name="connsiteX139" fmla="*/ 2740251 w 12192000"/>
              <a:gd name="connsiteY139" fmla="*/ 1986946 h 2237474"/>
              <a:gd name="connsiteX140" fmla="*/ 2718916 w 12192000"/>
              <a:gd name="connsiteY140" fmla="*/ 1990867 h 2237474"/>
              <a:gd name="connsiteX141" fmla="*/ 2713522 w 12192000"/>
              <a:gd name="connsiteY141" fmla="*/ 1990173 h 2237474"/>
              <a:gd name="connsiteX142" fmla="*/ 2680597 w 12192000"/>
              <a:gd name="connsiteY142" fmla="*/ 1984996 h 2237474"/>
              <a:gd name="connsiteX143" fmla="*/ 2578178 w 12192000"/>
              <a:gd name="connsiteY143" fmla="*/ 1990531 h 2237474"/>
              <a:gd name="connsiteX144" fmla="*/ 2476147 w 12192000"/>
              <a:gd name="connsiteY144" fmla="*/ 1998305 h 2237474"/>
              <a:gd name="connsiteX145" fmla="*/ 2373568 w 12192000"/>
              <a:gd name="connsiteY145" fmla="*/ 2003219 h 2237474"/>
              <a:gd name="connsiteX146" fmla="*/ 2321399 w 12192000"/>
              <a:gd name="connsiteY146" fmla="*/ 1989467 h 2237474"/>
              <a:gd name="connsiteX147" fmla="*/ 2315525 w 12192000"/>
              <a:gd name="connsiteY147" fmla="*/ 1989708 h 2237474"/>
              <a:gd name="connsiteX148" fmla="*/ 2300792 w 12192000"/>
              <a:gd name="connsiteY148" fmla="*/ 1994290 h 2237474"/>
              <a:gd name="connsiteX149" fmla="*/ 2295469 w 12192000"/>
              <a:gd name="connsiteY149" fmla="*/ 1996659 h 2237474"/>
              <a:gd name="connsiteX150" fmla="*/ 2287219 w 12192000"/>
              <a:gd name="connsiteY150" fmla="*/ 1998750 h 2237474"/>
              <a:gd name="connsiteX151" fmla="*/ 2286948 w 12192000"/>
              <a:gd name="connsiteY151" fmla="*/ 1998596 h 2237474"/>
              <a:gd name="connsiteX152" fmla="*/ 2243069 w 12192000"/>
              <a:gd name="connsiteY152" fmla="*/ 2015111 h 2237474"/>
              <a:gd name="connsiteX153" fmla="*/ 2186609 w 12192000"/>
              <a:gd name="connsiteY153" fmla="*/ 2008263 h 2237474"/>
              <a:gd name="connsiteX154" fmla="*/ 2164831 w 12192000"/>
              <a:gd name="connsiteY154" fmla="*/ 2010143 h 2237474"/>
              <a:gd name="connsiteX155" fmla="*/ 2152836 w 12192000"/>
              <a:gd name="connsiteY155" fmla="*/ 2010048 h 2237474"/>
              <a:gd name="connsiteX156" fmla="*/ 2117102 w 12192000"/>
              <a:gd name="connsiteY156" fmla="*/ 2023004 h 2237474"/>
              <a:gd name="connsiteX157" fmla="*/ 2111935 w 12192000"/>
              <a:gd name="connsiteY157" fmla="*/ 2023163 h 2237474"/>
              <a:gd name="connsiteX158" fmla="*/ 2089991 w 12192000"/>
              <a:gd name="connsiteY158" fmla="*/ 2034193 h 2237474"/>
              <a:gd name="connsiteX159" fmla="*/ 2058061 w 12192000"/>
              <a:gd name="connsiteY159" fmla="*/ 2047942 h 2237474"/>
              <a:gd name="connsiteX160" fmla="*/ 2055737 w 12192000"/>
              <a:gd name="connsiteY160" fmla="*/ 2047704 h 2237474"/>
              <a:gd name="connsiteX161" fmla="*/ 2042244 w 12192000"/>
              <a:gd name="connsiteY161" fmla="*/ 2055560 h 2237474"/>
              <a:gd name="connsiteX162" fmla="*/ 1976224 w 12192000"/>
              <a:gd name="connsiteY162" fmla="*/ 2074257 h 2237474"/>
              <a:gd name="connsiteX163" fmla="*/ 1877728 w 12192000"/>
              <a:gd name="connsiteY163" fmla="*/ 2101004 h 2237474"/>
              <a:gd name="connsiteX164" fmla="*/ 1759056 w 12192000"/>
              <a:gd name="connsiteY164" fmla="*/ 2125608 h 2237474"/>
              <a:gd name="connsiteX165" fmla="*/ 1637948 w 12192000"/>
              <a:gd name="connsiteY165" fmla="*/ 2172597 h 2237474"/>
              <a:gd name="connsiteX166" fmla="*/ 1434549 w 12192000"/>
              <a:gd name="connsiteY166" fmla="*/ 2234522 h 2237474"/>
              <a:gd name="connsiteX167" fmla="*/ 1398481 w 12192000"/>
              <a:gd name="connsiteY167" fmla="*/ 2237074 h 2237474"/>
              <a:gd name="connsiteX168" fmla="*/ 1398407 w 12192000"/>
              <a:gd name="connsiteY168" fmla="*/ 2237095 h 2237474"/>
              <a:gd name="connsiteX169" fmla="*/ 1370962 w 12192000"/>
              <a:gd name="connsiteY169" fmla="*/ 2237474 h 2237474"/>
              <a:gd name="connsiteX170" fmla="*/ 1356367 w 12192000"/>
              <a:gd name="connsiteY170" fmla="*/ 2235089 h 2237474"/>
              <a:gd name="connsiteX171" fmla="*/ 1324828 w 12192000"/>
              <a:gd name="connsiteY171" fmla="*/ 2231968 h 2237474"/>
              <a:gd name="connsiteX172" fmla="*/ 1297744 w 12192000"/>
              <a:gd name="connsiteY172" fmla="*/ 2235849 h 2237474"/>
              <a:gd name="connsiteX173" fmla="*/ 1286236 w 12192000"/>
              <a:gd name="connsiteY173" fmla="*/ 2233135 h 2237474"/>
              <a:gd name="connsiteX174" fmla="*/ 1283504 w 12192000"/>
              <a:gd name="connsiteY174" fmla="*/ 2233797 h 2237474"/>
              <a:gd name="connsiteX175" fmla="*/ 1279765 w 12192000"/>
              <a:gd name="connsiteY175" fmla="*/ 2229639 h 2237474"/>
              <a:gd name="connsiteX176" fmla="*/ 1195347 w 12192000"/>
              <a:gd name="connsiteY176" fmla="*/ 2212354 h 2237474"/>
              <a:gd name="connsiteX177" fmla="*/ 970251 w 12192000"/>
              <a:gd name="connsiteY177" fmla="*/ 2221029 h 2237474"/>
              <a:gd name="connsiteX178" fmla="*/ 812914 w 12192000"/>
              <a:gd name="connsiteY178" fmla="*/ 2202752 h 2237474"/>
              <a:gd name="connsiteX179" fmla="*/ 800195 w 12192000"/>
              <a:gd name="connsiteY179" fmla="*/ 2209407 h 2237474"/>
              <a:gd name="connsiteX180" fmla="*/ 784978 w 12192000"/>
              <a:gd name="connsiteY180" fmla="*/ 2212360 h 2237474"/>
              <a:gd name="connsiteX181" fmla="*/ 681987 w 12192000"/>
              <a:gd name="connsiteY181" fmla="*/ 2216757 h 2237474"/>
              <a:gd name="connsiteX182" fmla="*/ 669923 w 12192000"/>
              <a:gd name="connsiteY182" fmla="*/ 2211682 h 2237474"/>
              <a:gd name="connsiteX183" fmla="*/ 648680 w 12192000"/>
              <a:gd name="connsiteY183" fmla="*/ 2206229 h 2237474"/>
              <a:gd name="connsiteX184" fmla="*/ 597225 w 12192000"/>
              <a:gd name="connsiteY184" fmla="*/ 2180999 h 2237474"/>
              <a:gd name="connsiteX185" fmla="*/ 558449 w 12192000"/>
              <a:gd name="connsiteY185" fmla="*/ 2182346 h 2237474"/>
              <a:gd name="connsiteX186" fmla="*/ 550517 w 12192000"/>
              <a:gd name="connsiteY186" fmla="*/ 2182060 h 2237474"/>
              <a:gd name="connsiteX187" fmla="*/ 550309 w 12192000"/>
              <a:gd name="connsiteY187" fmla="*/ 2181825 h 2237474"/>
              <a:gd name="connsiteX188" fmla="*/ 541836 w 12192000"/>
              <a:gd name="connsiteY188" fmla="*/ 2181063 h 2237474"/>
              <a:gd name="connsiteX189" fmla="*/ 536057 w 12192000"/>
              <a:gd name="connsiteY189" fmla="*/ 2181537 h 2237474"/>
              <a:gd name="connsiteX190" fmla="*/ 520671 w 12192000"/>
              <a:gd name="connsiteY190" fmla="*/ 2180980 h 2237474"/>
              <a:gd name="connsiteX191" fmla="*/ 515024 w 12192000"/>
              <a:gd name="connsiteY191" fmla="*/ 2179258 h 2237474"/>
              <a:gd name="connsiteX192" fmla="*/ 512278 w 12192000"/>
              <a:gd name="connsiteY192" fmla="*/ 2176369 h 2237474"/>
              <a:gd name="connsiteX193" fmla="*/ 480419 w 12192000"/>
              <a:gd name="connsiteY193" fmla="*/ 2167807 h 2237474"/>
              <a:gd name="connsiteX194" fmla="*/ 413835 w 12192000"/>
              <a:gd name="connsiteY194" fmla="*/ 2156783 h 2237474"/>
              <a:gd name="connsiteX195" fmla="*/ 376513 w 12192000"/>
              <a:gd name="connsiteY195" fmla="*/ 2154014 h 2237474"/>
              <a:gd name="connsiteX196" fmla="*/ 273386 w 12192000"/>
              <a:gd name="connsiteY196" fmla="*/ 2142551 h 2237474"/>
              <a:gd name="connsiteX197" fmla="*/ 169207 w 12192000"/>
              <a:gd name="connsiteY197" fmla="*/ 2128100 h 2237474"/>
              <a:gd name="connsiteX198" fmla="*/ 93149 w 12192000"/>
              <a:gd name="connsiteY198" fmla="*/ 2105324 h 2237474"/>
              <a:gd name="connsiteX199" fmla="*/ 88109 w 12192000"/>
              <a:gd name="connsiteY199" fmla="*/ 2106704 h 2237474"/>
              <a:gd name="connsiteX200" fmla="*/ 80022 w 12192000"/>
              <a:gd name="connsiteY200" fmla="*/ 2107254 h 2237474"/>
              <a:gd name="connsiteX201" fmla="*/ 79717 w 12192000"/>
              <a:gd name="connsiteY201" fmla="*/ 2107046 h 2237474"/>
              <a:gd name="connsiteX202" fmla="*/ 72352 w 12192000"/>
              <a:gd name="connsiteY202" fmla="*/ 2107991 h 2237474"/>
              <a:gd name="connsiteX203" fmla="*/ 37645 w 12192000"/>
              <a:gd name="connsiteY203" fmla="*/ 2115401 h 2237474"/>
              <a:gd name="connsiteX204" fmla="*/ 4572 w 12192000"/>
              <a:gd name="connsiteY204" fmla="*/ 2111091 h 2237474"/>
              <a:gd name="connsiteX205" fmla="*/ 0 w 12192000"/>
              <a:gd name="connsiteY205" fmla="*/ 2110468 h 2237474"/>
              <a:gd name="connsiteX206" fmla="*/ 0 w 12192000"/>
              <a:gd name="connsiteY206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154948 w 12192000"/>
              <a:gd name="connsiteY4" fmla="*/ 762731 h 2237474"/>
              <a:gd name="connsiteX5" fmla="*/ 12047364 w 12192000"/>
              <a:gd name="connsiteY5" fmla="*/ 749662 h 2237474"/>
              <a:gd name="connsiteX6" fmla="*/ 11890686 w 12192000"/>
              <a:gd name="connsiteY6" fmla="*/ 732766 h 2237474"/>
              <a:gd name="connsiteX7" fmla="*/ 11782413 w 12192000"/>
              <a:gd name="connsiteY7" fmla="*/ 769868 h 2237474"/>
              <a:gd name="connsiteX8" fmla="*/ 11649954 w 12192000"/>
              <a:gd name="connsiteY8" fmla="*/ 749628 h 2237474"/>
              <a:gd name="connsiteX9" fmla="*/ 11560424 w 12192000"/>
              <a:gd name="connsiteY9" fmla="*/ 748017 h 2237474"/>
              <a:gd name="connsiteX10" fmla="*/ 11358455 w 12192000"/>
              <a:gd name="connsiteY10" fmla="*/ 747593 h 2237474"/>
              <a:gd name="connsiteX11" fmla="*/ 11165209 w 12192000"/>
              <a:gd name="connsiteY11" fmla="*/ 748852 h 2237474"/>
              <a:gd name="connsiteX12" fmla="*/ 11058755 w 12192000"/>
              <a:gd name="connsiteY12" fmla="*/ 749617 h 2237474"/>
              <a:gd name="connsiteX13" fmla="*/ 10884013 w 12192000"/>
              <a:gd name="connsiteY13" fmla="*/ 760728 h 2237474"/>
              <a:gd name="connsiteX14" fmla="*/ 10834688 w 12192000"/>
              <a:gd name="connsiteY14" fmla="*/ 757726 h 2237474"/>
              <a:gd name="connsiteX15" fmla="*/ 10805004 w 12192000"/>
              <a:gd name="connsiteY15" fmla="*/ 757573 h 2237474"/>
              <a:gd name="connsiteX16" fmla="*/ 10739478 w 12192000"/>
              <a:gd name="connsiteY16" fmla="*/ 776841 h 2237474"/>
              <a:gd name="connsiteX17" fmla="*/ 10458762 w 12192000"/>
              <a:gd name="connsiteY17" fmla="*/ 755400 h 2237474"/>
              <a:gd name="connsiteX18" fmla="*/ 10211200 w 12192000"/>
              <a:gd name="connsiteY18" fmla="*/ 767513 h 2237474"/>
              <a:gd name="connsiteX19" fmla="*/ 10167995 w 12192000"/>
              <a:gd name="connsiteY19" fmla="*/ 760843 h 2237474"/>
              <a:gd name="connsiteX20" fmla="*/ 9997044 w 12192000"/>
              <a:gd name="connsiteY20" fmla="*/ 780129 h 2237474"/>
              <a:gd name="connsiteX21" fmla="*/ 9943887 w 12192000"/>
              <a:gd name="connsiteY21" fmla="*/ 804141 h 2237474"/>
              <a:gd name="connsiteX22" fmla="*/ 9918248 w 12192000"/>
              <a:gd name="connsiteY22" fmla="*/ 816628 h 2237474"/>
              <a:gd name="connsiteX23" fmla="*/ 9767091 w 12192000"/>
              <a:gd name="connsiteY23" fmla="*/ 870550 h 2237474"/>
              <a:gd name="connsiteX24" fmla="*/ 9683005 w 12192000"/>
              <a:gd name="connsiteY24" fmla="*/ 894128 h 2237474"/>
              <a:gd name="connsiteX25" fmla="*/ 9594438 w 12192000"/>
              <a:gd name="connsiteY25" fmla="*/ 919051 h 2237474"/>
              <a:gd name="connsiteX26" fmla="*/ 9577033 w 12192000"/>
              <a:gd name="connsiteY26" fmla="*/ 922857 h 2237474"/>
              <a:gd name="connsiteX27" fmla="*/ 9544189 w 12192000"/>
              <a:gd name="connsiteY27" fmla="*/ 938966 h 2237474"/>
              <a:gd name="connsiteX28" fmla="*/ 9500499 w 12192000"/>
              <a:gd name="connsiteY28" fmla="*/ 954680 h 2237474"/>
              <a:gd name="connsiteX29" fmla="*/ 9428195 w 12192000"/>
              <a:gd name="connsiteY29" fmla="*/ 986225 h 2237474"/>
              <a:gd name="connsiteX30" fmla="*/ 9410017 w 12192000"/>
              <a:gd name="connsiteY30" fmla="*/ 993931 h 2237474"/>
              <a:gd name="connsiteX31" fmla="*/ 9392919 w 12192000"/>
              <a:gd name="connsiteY31" fmla="*/ 994656 h 2237474"/>
              <a:gd name="connsiteX32" fmla="*/ 9278619 w 12192000"/>
              <a:gd name="connsiteY32" fmla="*/ 1011878 h 2237474"/>
              <a:gd name="connsiteX33" fmla="*/ 9268019 w 12192000"/>
              <a:gd name="connsiteY33" fmla="*/ 1007442 h 2237474"/>
              <a:gd name="connsiteX34" fmla="*/ 9234662 w 12192000"/>
              <a:gd name="connsiteY34" fmla="*/ 1023056 h 2237474"/>
              <a:gd name="connsiteX35" fmla="*/ 9181033 w 12192000"/>
              <a:gd name="connsiteY35" fmla="*/ 1037921 h 2237474"/>
              <a:gd name="connsiteX36" fmla="*/ 9155969 w 12192000"/>
              <a:gd name="connsiteY36" fmla="*/ 1046804 h 2237474"/>
              <a:gd name="connsiteX37" fmla="*/ 9133985 w 12192000"/>
              <a:gd name="connsiteY37" fmla="*/ 1046450 h 2237474"/>
              <a:gd name="connsiteX38" fmla="*/ 9012987 w 12192000"/>
              <a:gd name="connsiteY38" fmla="*/ 1061986 h 2237474"/>
              <a:gd name="connsiteX39" fmla="*/ 8968445 w 12192000"/>
              <a:gd name="connsiteY39" fmla="*/ 1052169 h 2237474"/>
              <a:gd name="connsiteX40" fmla="*/ 8958984 w 12192000"/>
              <a:gd name="connsiteY40" fmla="*/ 1057212 h 2237474"/>
              <a:gd name="connsiteX41" fmla="*/ 8886001 w 12192000"/>
              <a:gd name="connsiteY41" fmla="*/ 1067468 h 2237474"/>
              <a:gd name="connsiteX42" fmla="*/ 8838610 w 12192000"/>
              <a:gd name="connsiteY42" fmla="*/ 1075091 h 2237474"/>
              <a:gd name="connsiteX43" fmla="*/ 8750383 w 12192000"/>
              <a:gd name="connsiteY43" fmla="*/ 1097387 h 2237474"/>
              <a:gd name="connsiteX44" fmla="*/ 8665605 w 12192000"/>
              <a:gd name="connsiteY44" fmla="*/ 1110791 h 2237474"/>
              <a:gd name="connsiteX45" fmla="*/ 8584946 w 12192000"/>
              <a:gd name="connsiteY45" fmla="*/ 1135226 h 2237474"/>
              <a:gd name="connsiteX46" fmla="*/ 8460755 w 12192000"/>
              <a:gd name="connsiteY46" fmla="*/ 1203427 h 2237474"/>
              <a:gd name="connsiteX47" fmla="*/ 8419755 w 12192000"/>
              <a:gd name="connsiteY47" fmla="*/ 1216260 h 2237474"/>
              <a:gd name="connsiteX48" fmla="*/ 8411626 w 12192000"/>
              <a:gd name="connsiteY48" fmla="*/ 1214397 h 2237474"/>
              <a:gd name="connsiteX49" fmla="*/ 8363469 w 12192000"/>
              <a:gd name="connsiteY49" fmla="*/ 1246658 h 2237474"/>
              <a:gd name="connsiteX50" fmla="*/ 8275497 w 12192000"/>
              <a:gd name="connsiteY50" fmla="*/ 1264396 h 2237474"/>
              <a:gd name="connsiteX51" fmla="*/ 8206287 w 12192000"/>
              <a:gd name="connsiteY51" fmla="*/ 1273060 h 2237474"/>
              <a:gd name="connsiteX52" fmla="*/ 8168705 w 12192000"/>
              <a:gd name="connsiteY52" fmla="*/ 1279956 h 2237474"/>
              <a:gd name="connsiteX53" fmla="*/ 8139997 w 12192000"/>
              <a:gd name="connsiteY53" fmla="*/ 1282713 h 2237474"/>
              <a:gd name="connsiteX54" fmla="*/ 8074238 w 12192000"/>
              <a:gd name="connsiteY54" fmla="*/ 1301895 h 2237474"/>
              <a:gd name="connsiteX55" fmla="*/ 7968292 w 12192000"/>
              <a:gd name="connsiteY55" fmla="*/ 1338779 h 2237474"/>
              <a:gd name="connsiteX56" fmla="*/ 7902328 w 12192000"/>
              <a:gd name="connsiteY56" fmla="*/ 1345865 h 2237474"/>
              <a:gd name="connsiteX57" fmla="*/ 7875879 w 12192000"/>
              <a:gd name="connsiteY57" fmla="*/ 1345646 h 2237474"/>
              <a:gd name="connsiteX58" fmla="*/ 7840612 w 12192000"/>
              <a:gd name="connsiteY58" fmla="*/ 1369373 h 2237474"/>
              <a:gd name="connsiteX59" fmla="*/ 7786819 w 12192000"/>
              <a:gd name="connsiteY59" fmla="*/ 1378970 h 2237474"/>
              <a:gd name="connsiteX60" fmla="*/ 7548172 w 12192000"/>
              <a:gd name="connsiteY60" fmla="*/ 1417460 h 2237474"/>
              <a:gd name="connsiteX61" fmla="*/ 7483437 w 12192000"/>
              <a:gd name="connsiteY61" fmla="*/ 1478152 h 2237474"/>
              <a:gd name="connsiteX62" fmla="*/ 7377870 w 12192000"/>
              <a:gd name="connsiteY62" fmla="*/ 1523319 h 2237474"/>
              <a:gd name="connsiteX63" fmla="*/ 7230737 w 12192000"/>
              <a:gd name="connsiteY63" fmla="*/ 1562633 h 2237474"/>
              <a:gd name="connsiteX64" fmla="*/ 7224458 w 12192000"/>
              <a:gd name="connsiteY64" fmla="*/ 1573008 h 2237474"/>
              <a:gd name="connsiteX65" fmla="*/ 7183121 w 12192000"/>
              <a:gd name="connsiteY65" fmla="*/ 1595162 h 2237474"/>
              <a:gd name="connsiteX66" fmla="*/ 7164601 w 12192000"/>
              <a:gd name="connsiteY66" fmla="*/ 1606490 h 2237474"/>
              <a:gd name="connsiteX67" fmla="*/ 7092727 w 12192000"/>
              <a:gd name="connsiteY67" fmla="*/ 1623628 h 2237474"/>
              <a:gd name="connsiteX68" fmla="*/ 7031309 w 12192000"/>
              <a:gd name="connsiteY68" fmla="*/ 1619451 h 2237474"/>
              <a:gd name="connsiteX69" fmla="*/ 6999084 w 12192000"/>
              <a:gd name="connsiteY69" fmla="*/ 1634317 h 2237474"/>
              <a:gd name="connsiteX70" fmla="*/ 6992107 w 12192000"/>
              <a:gd name="connsiteY70" fmla="*/ 1636860 h 2237474"/>
              <a:gd name="connsiteX71" fmla="*/ 6900177 w 12192000"/>
              <a:gd name="connsiteY71" fmla="*/ 1636016 h 2237474"/>
              <a:gd name="connsiteX72" fmla="*/ 6795372 w 12192000"/>
              <a:gd name="connsiteY72" fmla="*/ 1644845 h 2237474"/>
              <a:gd name="connsiteX73" fmla="*/ 6692251 w 12192000"/>
              <a:gd name="connsiteY73" fmla="*/ 1656357 h 2237474"/>
              <a:gd name="connsiteX74" fmla="*/ 6655235 w 12192000"/>
              <a:gd name="connsiteY74" fmla="*/ 1661869 h 2237474"/>
              <a:gd name="connsiteX75" fmla="*/ 6554894 w 12192000"/>
              <a:gd name="connsiteY75" fmla="*/ 1664428 h 2237474"/>
              <a:gd name="connsiteX76" fmla="*/ 6516595 w 12192000"/>
              <a:gd name="connsiteY76" fmla="*/ 1667475 h 2237474"/>
              <a:gd name="connsiteX77" fmla="*/ 6508541 w 12192000"/>
              <a:gd name="connsiteY77" fmla="*/ 1668757 h 2237474"/>
              <a:gd name="connsiteX78" fmla="*/ 6471012 w 12192000"/>
              <a:gd name="connsiteY78" fmla="*/ 1678604 h 2237474"/>
              <a:gd name="connsiteX79" fmla="*/ 6364035 w 12192000"/>
              <a:gd name="connsiteY79" fmla="*/ 1667683 h 2237474"/>
              <a:gd name="connsiteX80" fmla="*/ 6280959 w 12192000"/>
              <a:gd name="connsiteY80" fmla="*/ 1689329 h 2237474"/>
              <a:gd name="connsiteX81" fmla="*/ 6243319 w 12192000"/>
              <a:gd name="connsiteY81" fmla="*/ 1695560 h 2237474"/>
              <a:gd name="connsiteX82" fmla="*/ 6098321 w 12192000"/>
              <a:gd name="connsiteY82" fmla="*/ 1721646 h 2237474"/>
              <a:gd name="connsiteX83" fmla="*/ 5880652 w 12192000"/>
              <a:gd name="connsiteY83" fmla="*/ 1779643 h 2237474"/>
              <a:gd name="connsiteX84" fmla="*/ 5785959 w 12192000"/>
              <a:gd name="connsiteY84" fmla="*/ 1775307 h 2237474"/>
              <a:gd name="connsiteX85" fmla="*/ 5643534 w 12192000"/>
              <a:gd name="connsiteY85" fmla="*/ 1802919 h 2237474"/>
              <a:gd name="connsiteX86" fmla="*/ 5518799 w 12192000"/>
              <a:gd name="connsiteY86" fmla="*/ 1818312 h 2237474"/>
              <a:gd name="connsiteX87" fmla="*/ 5505014 w 12192000"/>
              <a:gd name="connsiteY87" fmla="*/ 1819259 h 2237474"/>
              <a:gd name="connsiteX88" fmla="*/ 5453307 w 12192000"/>
              <a:gd name="connsiteY88" fmla="*/ 1815450 h 2237474"/>
              <a:gd name="connsiteX89" fmla="*/ 5364192 w 12192000"/>
              <a:gd name="connsiteY89" fmla="*/ 1826074 h 2237474"/>
              <a:gd name="connsiteX90" fmla="*/ 5350380 w 12192000"/>
              <a:gd name="connsiteY90" fmla="*/ 1830891 h 2237474"/>
              <a:gd name="connsiteX91" fmla="*/ 5259633 w 12192000"/>
              <a:gd name="connsiteY91" fmla="*/ 1837160 h 2237474"/>
              <a:gd name="connsiteX92" fmla="*/ 5197513 w 12192000"/>
              <a:gd name="connsiteY92" fmla="*/ 1844718 h 2237474"/>
              <a:gd name="connsiteX93" fmla="*/ 5168852 w 12192000"/>
              <a:gd name="connsiteY93" fmla="*/ 1844846 h 2237474"/>
              <a:gd name="connsiteX94" fmla="*/ 5114927 w 12192000"/>
              <a:gd name="connsiteY94" fmla="*/ 1847827 h 2237474"/>
              <a:gd name="connsiteX95" fmla="*/ 5108970 w 12192000"/>
              <a:gd name="connsiteY95" fmla="*/ 1847935 h 2237474"/>
              <a:gd name="connsiteX96" fmla="*/ 5067961 w 12192000"/>
              <a:gd name="connsiteY96" fmla="*/ 1845917 h 2237474"/>
              <a:gd name="connsiteX97" fmla="*/ 5007075 w 12192000"/>
              <a:gd name="connsiteY97" fmla="*/ 1838626 h 2237474"/>
              <a:gd name="connsiteX98" fmla="*/ 4944087 w 12192000"/>
              <a:gd name="connsiteY98" fmla="*/ 1823332 h 2237474"/>
              <a:gd name="connsiteX99" fmla="*/ 4907662 w 12192000"/>
              <a:gd name="connsiteY99" fmla="*/ 1816900 h 2237474"/>
              <a:gd name="connsiteX100" fmla="*/ 4882386 w 12192000"/>
              <a:gd name="connsiteY100" fmla="*/ 1809844 h 2237474"/>
              <a:gd name="connsiteX101" fmla="*/ 4811440 w 12192000"/>
              <a:gd name="connsiteY101" fmla="*/ 1804655 h 2237474"/>
              <a:gd name="connsiteX102" fmla="*/ 4691075 w 12192000"/>
              <a:gd name="connsiteY102" fmla="*/ 1801389 h 2237474"/>
              <a:gd name="connsiteX103" fmla="*/ 4611738 w 12192000"/>
              <a:gd name="connsiteY103" fmla="*/ 1776964 h 2237474"/>
              <a:gd name="connsiteX104" fmla="*/ 4560070 w 12192000"/>
              <a:gd name="connsiteY104" fmla="*/ 1785640 h 2237474"/>
              <a:gd name="connsiteX105" fmla="*/ 4536503 w 12192000"/>
              <a:gd name="connsiteY105" fmla="*/ 1785334 h 2237474"/>
              <a:gd name="connsiteX106" fmla="*/ 4513724 w 12192000"/>
              <a:gd name="connsiteY106" fmla="*/ 1791996 h 2237474"/>
              <a:gd name="connsiteX107" fmla="*/ 4459810 w 12192000"/>
              <a:gd name="connsiteY107" fmla="*/ 1797886 h 2237474"/>
              <a:gd name="connsiteX108" fmla="*/ 4379064 w 12192000"/>
              <a:gd name="connsiteY108" fmla="*/ 1817177 h 2237474"/>
              <a:gd name="connsiteX109" fmla="*/ 4319209 w 12192000"/>
              <a:gd name="connsiteY109" fmla="*/ 1834833 h 2237474"/>
              <a:gd name="connsiteX110" fmla="*/ 4290981 w 12192000"/>
              <a:gd name="connsiteY110" fmla="*/ 1839677 h 2237474"/>
              <a:gd name="connsiteX111" fmla="*/ 4285792 w 12192000"/>
              <a:gd name="connsiteY111" fmla="*/ 1836231 h 2237474"/>
              <a:gd name="connsiteX112" fmla="*/ 4238372 w 12192000"/>
              <a:gd name="connsiteY112" fmla="*/ 1851480 h 2237474"/>
              <a:gd name="connsiteX113" fmla="*/ 4232517 w 12192000"/>
              <a:gd name="connsiteY113" fmla="*/ 1852567 h 2237474"/>
              <a:gd name="connsiteX114" fmla="*/ 4191732 w 12192000"/>
              <a:gd name="connsiteY114" fmla="*/ 1857328 h 2237474"/>
              <a:gd name="connsiteX115" fmla="*/ 4065532 w 12192000"/>
              <a:gd name="connsiteY115" fmla="*/ 1855477 h 2237474"/>
              <a:gd name="connsiteX116" fmla="*/ 4028460 w 12192000"/>
              <a:gd name="connsiteY116" fmla="*/ 1855137 h 2237474"/>
              <a:gd name="connsiteX117" fmla="*/ 4002267 w 12192000"/>
              <a:gd name="connsiteY117" fmla="*/ 1852352 h 2237474"/>
              <a:gd name="connsiteX118" fmla="*/ 3931396 w 12192000"/>
              <a:gd name="connsiteY118" fmla="*/ 1858915 h 2237474"/>
              <a:gd name="connsiteX119" fmla="*/ 3812162 w 12192000"/>
              <a:gd name="connsiteY119" fmla="*/ 1875501 h 2237474"/>
              <a:gd name="connsiteX120" fmla="*/ 3729530 w 12192000"/>
              <a:gd name="connsiteY120" fmla="*/ 1864513 h 2237474"/>
              <a:gd name="connsiteX121" fmla="*/ 3680177 w 12192000"/>
              <a:gd name="connsiteY121" fmla="*/ 1881552 h 2237474"/>
              <a:gd name="connsiteX122" fmla="*/ 3567259 w 12192000"/>
              <a:gd name="connsiteY122" fmla="*/ 1893482 h 2237474"/>
              <a:gd name="connsiteX123" fmla="*/ 3405770 w 12192000"/>
              <a:gd name="connsiteY123" fmla="*/ 1904591 h 2237474"/>
              <a:gd name="connsiteX124" fmla="*/ 3280097 w 12192000"/>
              <a:gd name="connsiteY124" fmla="*/ 1919610 h 2237474"/>
              <a:gd name="connsiteX125" fmla="*/ 3123424 w 12192000"/>
              <a:gd name="connsiteY125" fmla="*/ 1952930 h 2237474"/>
              <a:gd name="connsiteX126" fmla="*/ 3009910 w 12192000"/>
              <a:gd name="connsiteY126" fmla="*/ 1957866 h 2237474"/>
              <a:gd name="connsiteX127" fmla="*/ 2995934 w 12192000"/>
              <a:gd name="connsiteY127" fmla="*/ 1967085 h 2237474"/>
              <a:gd name="connsiteX128" fmla="*/ 2980071 w 12192000"/>
              <a:gd name="connsiteY128" fmla="*/ 1972988 h 2237474"/>
              <a:gd name="connsiteX129" fmla="*/ 2978094 w 12192000"/>
              <a:gd name="connsiteY129" fmla="*/ 1972369 h 2237474"/>
              <a:gd name="connsiteX130" fmla="*/ 2942858 w 12192000"/>
              <a:gd name="connsiteY130" fmla="*/ 1981367 h 2237474"/>
              <a:gd name="connsiteX131" fmla="*/ 2875436 w 12192000"/>
              <a:gd name="connsiteY131" fmla="*/ 1996977 h 2237474"/>
              <a:gd name="connsiteX132" fmla="*/ 2874892 w 12192000"/>
              <a:gd name="connsiteY132" fmla="*/ 1996085 h 2237474"/>
              <a:gd name="connsiteX133" fmla="*/ 2864145 w 12192000"/>
              <a:gd name="connsiteY133" fmla="*/ 1994061 h 2237474"/>
              <a:gd name="connsiteX134" fmla="*/ 2843662 w 12192000"/>
              <a:gd name="connsiteY134" fmla="*/ 1992498 h 2237474"/>
              <a:gd name="connsiteX135" fmla="*/ 2796128 w 12192000"/>
              <a:gd name="connsiteY135" fmla="*/ 1976403 h 2237474"/>
              <a:gd name="connsiteX136" fmla="*/ 2756784 w 12192000"/>
              <a:gd name="connsiteY136" fmla="*/ 1985116 h 2237474"/>
              <a:gd name="connsiteX137" fmla="*/ 2748833 w 12192000"/>
              <a:gd name="connsiteY137" fmla="*/ 1986323 h 2237474"/>
              <a:gd name="connsiteX138" fmla="*/ 2748661 w 12192000"/>
              <a:gd name="connsiteY138" fmla="*/ 1986122 h 2237474"/>
              <a:gd name="connsiteX139" fmla="*/ 2740251 w 12192000"/>
              <a:gd name="connsiteY139" fmla="*/ 1986946 h 2237474"/>
              <a:gd name="connsiteX140" fmla="*/ 2718916 w 12192000"/>
              <a:gd name="connsiteY140" fmla="*/ 1990867 h 2237474"/>
              <a:gd name="connsiteX141" fmla="*/ 2713522 w 12192000"/>
              <a:gd name="connsiteY141" fmla="*/ 1990173 h 2237474"/>
              <a:gd name="connsiteX142" fmla="*/ 2680597 w 12192000"/>
              <a:gd name="connsiteY142" fmla="*/ 1984996 h 2237474"/>
              <a:gd name="connsiteX143" fmla="*/ 2578178 w 12192000"/>
              <a:gd name="connsiteY143" fmla="*/ 1990531 h 2237474"/>
              <a:gd name="connsiteX144" fmla="*/ 2476147 w 12192000"/>
              <a:gd name="connsiteY144" fmla="*/ 1998305 h 2237474"/>
              <a:gd name="connsiteX145" fmla="*/ 2373568 w 12192000"/>
              <a:gd name="connsiteY145" fmla="*/ 2003219 h 2237474"/>
              <a:gd name="connsiteX146" fmla="*/ 2321399 w 12192000"/>
              <a:gd name="connsiteY146" fmla="*/ 1989467 h 2237474"/>
              <a:gd name="connsiteX147" fmla="*/ 2315525 w 12192000"/>
              <a:gd name="connsiteY147" fmla="*/ 1989708 h 2237474"/>
              <a:gd name="connsiteX148" fmla="*/ 2300792 w 12192000"/>
              <a:gd name="connsiteY148" fmla="*/ 1994290 h 2237474"/>
              <a:gd name="connsiteX149" fmla="*/ 2295469 w 12192000"/>
              <a:gd name="connsiteY149" fmla="*/ 1996659 h 2237474"/>
              <a:gd name="connsiteX150" fmla="*/ 2287219 w 12192000"/>
              <a:gd name="connsiteY150" fmla="*/ 1998750 h 2237474"/>
              <a:gd name="connsiteX151" fmla="*/ 2286948 w 12192000"/>
              <a:gd name="connsiteY151" fmla="*/ 1998596 h 2237474"/>
              <a:gd name="connsiteX152" fmla="*/ 2243069 w 12192000"/>
              <a:gd name="connsiteY152" fmla="*/ 2015111 h 2237474"/>
              <a:gd name="connsiteX153" fmla="*/ 2186609 w 12192000"/>
              <a:gd name="connsiteY153" fmla="*/ 2008263 h 2237474"/>
              <a:gd name="connsiteX154" fmla="*/ 2164831 w 12192000"/>
              <a:gd name="connsiteY154" fmla="*/ 2010143 h 2237474"/>
              <a:gd name="connsiteX155" fmla="*/ 2152836 w 12192000"/>
              <a:gd name="connsiteY155" fmla="*/ 2010048 h 2237474"/>
              <a:gd name="connsiteX156" fmla="*/ 2117102 w 12192000"/>
              <a:gd name="connsiteY156" fmla="*/ 2023004 h 2237474"/>
              <a:gd name="connsiteX157" fmla="*/ 2111935 w 12192000"/>
              <a:gd name="connsiteY157" fmla="*/ 2023163 h 2237474"/>
              <a:gd name="connsiteX158" fmla="*/ 2089991 w 12192000"/>
              <a:gd name="connsiteY158" fmla="*/ 2034193 h 2237474"/>
              <a:gd name="connsiteX159" fmla="*/ 2058061 w 12192000"/>
              <a:gd name="connsiteY159" fmla="*/ 2047942 h 2237474"/>
              <a:gd name="connsiteX160" fmla="*/ 2055737 w 12192000"/>
              <a:gd name="connsiteY160" fmla="*/ 2047704 h 2237474"/>
              <a:gd name="connsiteX161" fmla="*/ 2042244 w 12192000"/>
              <a:gd name="connsiteY161" fmla="*/ 2055560 h 2237474"/>
              <a:gd name="connsiteX162" fmla="*/ 1976224 w 12192000"/>
              <a:gd name="connsiteY162" fmla="*/ 2074257 h 2237474"/>
              <a:gd name="connsiteX163" fmla="*/ 1877728 w 12192000"/>
              <a:gd name="connsiteY163" fmla="*/ 2101004 h 2237474"/>
              <a:gd name="connsiteX164" fmla="*/ 1759056 w 12192000"/>
              <a:gd name="connsiteY164" fmla="*/ 2125608 h 2237474"/>
              <a:gd name="connsiteX165" fmla="*/ 1637948 w 12192000"/>
              <a:gd name="connsiteY165" fmla="*/ 2172597 h 2237474"/>
              <a:gd name="connsiteX166" fmla="*/ 1434549 w 12192000"/>
              <a:gd name="connsiteY166" fmla="*/ 2234522 h 2237474"/>
              <a:gd name="connsiteX167" fmla="*/ 1398481 w 12192000"/>
              <a:gd name="connsiteY167" fmla="*/ 2237074 h 2237474"/>
              <a:gd name="connsiteX168" fmla="*/ 1398407 w 12192000"/>
              <a:gd name="connsiteY168" fmla="*/ 2237095 h 2237474"/>
              <a:gd name="connsiteX169" fmla="*/ 1370962 w 12192000"/>
              <a:gd name="connsiteY169" fmla="*/ 2237474 h 2237474"/>
              <a:gd name="connsiteX170" fmla="*/ 1356367 w 12192000"/>
              <a:gd name="connsiteY170" fmla="*/ 2235089 h 2237474"/>
              <a:gd name="connsiteX171" fmla="*/ 1324828 w 12192000"/>
              <a:gd name="connsiteY171" fmla="*/ 2231968 h 2237474"/>
              <a:gd name="connsiteX172" fmla="*/ 1297744 w 12192000"/>
              <a:gd name="connsiteY172" fmla="*/ 2235849 h 2237474"/>
              <a:gd name="connsiteX173" fmla="*/ 1286236 w 12192000"/>
              <a:gd name="connsiteY173" fmla="*/ 2233135 h 2237474"/>
              <a:gd name="connsiteX174" fmla="*/ 1283504 w 12192000"/>
              <a:gd name="connsiteY174" fmla="*/ 2233797 h 2237474"/>
              <a:gd name="connsiteX175" fmla="*/ 1279765 w 12192000"/>
              <a:gd name="connsiteY175" fmla="*/ 2229639 h 2237474"/>
              <a:gd name="connsiteX176" fmla="*/ 1195347 w 12192000"/>
              <a:gd name="connsiteY176" fmla="*/ 2212354 h 2237474"/>
              <a:gd name="connsiteX177" fmla="*/ 970251 w 12192000"/>
              <a:gd name="connsiteY177" fmla="*/ 2221029 h 2237474"/>
              <a:gd name="connsiteX178" fmla="*/ 812914 w 12192000"/>
              <a:gd name="connsiteY178" fmla="*/ 2202752 h 2237474"/>
              <a:gd name="connsiteX179" fmla="*/ 800195 w 12192000"/>
              <a:gd name="connsiteY179" fmla="*/ 2209407 h 2237474"/>
              <a:gd name="connsiteX180" fmla="*/ 784978 w 12192000"/>
              <a:gd name="connsiteY180" fmla="*/ 2212360 h 2237474"/>
              <a:gd name="connsiteX181" fmla="*/ 681987 w 12192000"/>
              <a:gd name="connsiteY181" fmla="*/ 2216757 h 2237474"/>
              <a:gd name="connsiteX182" fmla="*/ 669923 w 12192000"/>
              <a:gd name="connsiteY182" fmla="*/ 2211682 h 2237474"/>
              <a:gd name="connsiteX183" fmla="*/ 648680 w 12192000"/>
              <a:gd name="connsiteY183" fmla="*/ 2206229 h 2237474"/>
              <a:gd name="connsiteX184" fmla="*/ 597225 w 12192000"/>
              <a:gd name="connsiteY184" fmla="*/ 2180999 h 2237474"/>
              <a:gd name="connsiteX185" fmla="*/ 558449 w 12192000"/>
              <a:gd name="connsiteY185" fmla="*/ 2182346 h 2237474"/>
              <a:gd name="connsiteX186" fmla="*/ 550517 w 12192000"/>
              <a:gd name="connsiteY186" fmla="*/ 2182060 h 2237474"/>
              <a:gd name="connsiteX187" fmla="*/ 550309 w 12192000"/>
              <a:gd name="connsiteY187" fmla="*/ 2181825 h 2237474"/>
              <a:gd name="connsiteX188" fmla="*/ 541836 w 12192000"/>
              <a:gd name="connsiteY188" fmla="*/ 2181063 h 2237474"/>
              <a:gd name="connsiteX189" fmla="*/ 536057 w 12192000"/>
              <a:gd name="connsiteY189" fmla="*/ 2181537 h 2237474"/>
              <a:gd name="connsiteX190" fmla="*/ 520671 w 12192000"/>
              <a:gd name="connsiteY190" fmla="*/ 2180980 h 2237474"/>
              <a:gd name="connsiteX191" fmla="*/ 515024 w 12192000"/>
              <a:gd name="connsiteY191" fmla="*/ 2179258 h 2237474"/>
              <a:gd name="connsiteX192" fmla="*/ 512278 w 12192000"/>
              <a:gd name="connsiteY192" fmla="*/ 2176369 h 2237474"/>
              <a:gd name="connsiteX193" fmla="*/ 480419 w 12192000"/>
              <a:gd name="connsiteY193" fmla="*/ 2167807 h 2237474"/>
              <a:gd name="connsiteX194" fmla="*/ 413835 w 12192000"/>
              <a:gd name="connsiteY194" fmla="*/ 2156783 h 2237474"/>
              <a:gd name="connsiteX195" fmla="*/ 376513 w 12192000"/>
              <a:gd name="connsiteY195" fmla="*/ 2154014 h 2237474"/>
              <a:gd name="connsiteX196" fmla="*/ 273386 w 12192000"/>
              <a:gd name="connsiteY196" fmla="*/ 2142551 h 2237474"/>
              <a:gd name="connsiteX197" fmla="*/ 169207 w 12192000"/>
              <a:gd name="connsiteY197" fmla="*/ 2128100 h 2237474"/>
              <a:gd name="connsiteX198" fmla="*/ 93149 w 12192000"/>
              <a:gd name="connsiteY198" fmla="*/ 2105324 h 2237474"/>
              <a:gd name="connsiteX199" fmla="*/ 88109 w 12192000"/>
              <a:gd name="connsiteY199" fmla="*/ 2106704 h 2237474"/>
              <a:gd name="connsiteX200" fmla="*/ 80022 w 12192000"/>
              <a:gd name="connsiteY200" fmla="*/ 2107254 h 2237474"/>
              <a:gd name="connsiteX201" fmla="*/ 79717 w 12192000"/>
              <a:gd name="connsiteY201" fmla="*/ 2107046 h 2237474"/>
              <a:gd name="connsiteX202" fmla="*/ 72352 w 12192000"/>
              <a:gd name="connsiteY202" fmla="*/ 2107991 h 2237474"/>
              <a:gd name="connsiteX203" fmla="*/ 37645 w 12192000"/>
              <a:gd name="connsiteY203" fmla="*/ 2115401 h 2237474"/>
              <a:gd name="connsiteX204" fmla="*/ 4572 w 12192000"/>
              <a:gd name="connsiteY204" fmla="*/ 2111091 h 2237474"/>
              <a:gd name="connsiteX205" fmla="*/ 0 w 12192000"/>
              <a:gd name="connsiteY205" fmla="*/ 2110468 h 2237474"/>
              <a:gd name="connsiteX206" fmla="*/ 0 w 12192000"/>
              <a:gd name="connsiteY206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154948 w 12192000"/>
              <a:gd name="connsiteY4" fmla="*/ 762731 h 2237474"/>
              <a:gd name="connsiteX5" fmla="*/ 12047364 w 12192000"/>
              <a:gd name="connsiteY5" fmla="*/ 749662 h 2237474"/>
              <a:gd name="connsiteX6" fmla="*/ 11890686 w 12192000"/>
              <a:gd name="connsiteY6" fmla="*/ 732766 h 2237474"/>
              <a:gd name="connsiteX7" fmla="*/ 11782413 w 12192000"/>
              <a:gd name="connsiteY7" fmla="*/ 769868 h 2237474"/>
              <a:gd name="connsiteX8" fmla="*/ 11649954 w 12192000"/>
              <a:gd name="connsiteY8" fmla="*/ 749628 h 2237474"/>
              <a:gd name="connsiteX9" fmla="*/ 11560424 w 12192000"/>
              <a:gd name="connsiteY9" fmla="*/ 748017 h 2237474"/>
              <a:gd name="connsiteX10" fmla="*/ 11358455 w 12192000"/>
              <a:gd name="connsiteY10" fmla="*/ 747593 h 2237474"/>
              <a:gd name="connsiteX11" fmla="*/ 11165209 w 12192000"/>
              <a:gd name="connsiteY11" fmla="*/ 748852 h 2237474"/>
              <a:gd name="connsiteX12" fmla="*/ 11058755 w 12192000"/>
              <a:gd name="connsiteY12" fmla="*/ 749617 h 2237474"/>
              <a:gd name="connsiteX13" fmla="*/ 10834688 w 12192000"/>
              <a:gd name="connsiteY13" fmla="*/ 757726 h 2237474"/>
              <a:gd name="connsiteX14" fmla="*/ 10805004 w 12192000"/>
              <a:gd name="connsiteY14" fmla="*/ 757573 h 2237474"/>
              <a:gd name="connsiteX15" fmla="*/ 10739478 w 12192000"/>
              <a:gd name="connsiteY15" fmla="*/ 776841 h 2237474"/>
              <a:gd name="connsiteX16" fmla="*/ 10458762 w 12192000"/>
              <a:gd name="connsiteY16" fmla="*/ 755400 h 2237474"/>
              <a:gd name="connsiteX17" fmla="*/ 10211200 w 12192000"/>
              <a:gd name="connsiteY17" fmla="*/ 767513 h 2237474"/>
              <a:gd name="connsiteX18" fmla="*/ 10167995 w 12192000"/>
              <a:gd name="connsiteY18" fmla="*/ 760843 h 2237474"/>
              <a:gd name="connsiteX19" fmla="*/ 9997044 w 12192000"/>
              <a:gd name="connsiteY19" fmla="*/ 780129 h 2237474"/>
              <a:gd name="connsiteX20" fmla="*/ 9943887 w 12192000"/>
              <a:gd name="connsiteY20" fmla="*/ 804141 h 2237474"/>
              <a:gd name="connsiteX21" fmla="*/ 9918248 w 12192000"/>
              <a:gd name="connsiteY21" fmla="*/ 816628 h 2237474"/>
              <a:gd name="connsiteX22" fmla="*/ 9767091 w 12192000"/>
              <a:gd name="connsiteY22" fmla="*/ 870550 h 2237474"/>
              <a:gd name="connsiteX23" fmla="*/ 9683005 w 12192000"/>
              <a:gd name="connsiteY23" fmla="*/ 894128 h 2237474"/>
              <a:gd name="connsiteX24" fmla="*/ 9594438 w 12192000"/>
              <a:gd name="connsiteY24" fmla="*/ 919051 h 2237474"/>
              <a:gd name="connsiteX25" fmla="*/ 9577033 w 12192000"/>
              <a:gd name="connsiteY25" fmla="*/ 922857 h 2237474"/>
              <a:gd name="connsiteX26" fmla="*/ 9544189 w 12192000"/>
              <a:gd name="connsiteY26" fmla="*/ 938966 h 2237474"/>
              <a:gd name="connsiteX27" fmla="*/ 9500499 w 12192000"/>
              <a:gd name="connsiteY27" fmla="*/ 954680 h 2237474"/>
              <a:gd name="connsiteX28" fmla="*/ 9428195 w 12192000"/>
              <a:gd name="connsiteY28" fmla="*/ 986225 h 2237474"/>
              <a:gd name="connsiteX29" fmla="*/ 9410017 w 12192000"/>
              <a:gd name="connsiteY29" fmla="*/ 993931 h 2237474"/>
              <a:gd name="connsiteX30" fmla="*/ 9392919 w 12192000"/>
              <a:gd name="connsiteY30" fmla="*/ 994656 h 2237474"/>
              <a:gd name="connsiteX31" fmla="*/ 9278619 w 12192000"/>
              <a:gd name="connsiteY31" fmla="*/ 1011878 h 2237474"/>
              <a:gd name="connsiteX32" fmla="*/ 9268019 w 12192000"/>
              <a:gd name="connsiteY32" fmla="*/ 1007442 h 2237474"/>
              <a:gd name="connsiteX33" fmla="*/ 9234662 w 12192000"/>
              <a:gd name="connsiteY33" fmla="*/ 1023056 h 2237474"/>
              <a:gd name="connsiteX34" fmla="*/ 9181033 w 12192000"/>
              <a:gd name="connsiteY34" fmla="*/ 1037921 h 2237474"/>
              <a:gd name="connsiteX35" fmla="*/ 9155969 w 12192000"/>
              <a:gd name="connsiteY35" fmla="*/ 1046804 h 2237474"/>
              <a:gd name="connsiteX36" fmla="*/ 9133985 w 12192000"/>
              <a:gd name="connsiteY36" fmla="*/ 1046450 h 2237474"/>
              <a:gd name="connsiteX37" fmla="*/ 9012987 w 12192000"/>
              <a:gd name="connsiteY37" fmla="*/ 1061986 h 2237474"/>
              <a:gd name="connsiteX38" fmla="*/ 8968445 w 12192000"/>
              <a:gd name="connsiteY38" fmla="*/ 1052169 h 2237474"/>
              <a:gd name="connsiteX39" fmla="*/ 8958984 w 12192000"/>
              <a:gd name="connsiteY39" fmla="*/ 1057212 h 2237474"/>
              <a:gd name="connsiteX40" fmla="*/ 8886001 w 12192000"/>
              <a:gd name="connsiteY40" fmla="*/ 1067468 h 2237474"/>
              <a:gd name="connsiteX41" fmla="*/ 8838610 w 12192000"/>
              <a:gd name="connsiteY41" fmla="*/ 1075091 h 2237474"/>
              <a:gd name="connsiteX42" fmla="*/ 8750383 w 12192000"/>
              <a:gd name="connsiteY42" fmla="*/ 1097387 h 2237474"/>
              <a:gd name="connsiteX43" fmla="*/ 8665605 w 12192000"/>
              <a:gd name="connsiteY43" fmla="*/ 1110791 h 2237474"/>
              <a:gd name="connsiteX44" fmla="*/ 8584946 w 12192000"/>
              <a:gd name="connsiteY44" fmla="*/ 1135226 h 2237474"/>
              <a:gd name="connsiteX45" fmla="*/ 8460755 w 12192000"/>
              <a:gd name="connsiteY45" fmla="*/ 1203427 h 2237474"/>
              <a:gd name="connsiteX46" fmla="*/ 8419755 w 12192000"/>
              <a:gd name="connsiteY46" fmla="*/ 1216260 h 2237474"/>
              <a:gd name="connsiteX47" fmla="*/ 8411626 w 12192000"/>
              <a:gd name="connsiteY47" fmla="*/ 1214397 h 2237474"/>
              <a:gd name="connsiteX48" fmla="*/ 8363469 w 12192000"/>
              <a:gd name="connsiteY48" fmla="*/ 1246658 h 2237474"/>
              <a:gd name="connsiteX49" fmla="*/ 8275497 w 12192000"/>
              <a:gd name="connsiteY49" fmla="*/ 1264396 h 2237474"/>
              <a:gd name="connsiteX50" fmla="*/ 8206287 w 12192000"/>
              <a:gd name="connsiteY50" fmla="*/ 1273060 h 2237474"/>
              <a:gd name="connsiteX51" fmla="*/ 8168705 w 12192000"/>
              <a:gd name="connsiteY51" fmla="*/ 1279956 h 2237474"/>
              <a:gd name="connsiteX52" fmla="*/ 8139997 w 12192000"/>
              <a:gd name="connsiteY52" fmla="*/ 1282713 h 2237474"/>
              <a:gd name="connsiteX53" fmla="*/ 8074238 w 12192000"/>
              <a:gd name="connsiteY53" fmla="*/ 1301895 h 2237474"/>
              <a:gd name="connsiteX54" fmla="*/ 7968292 w 12192000"/>
              <a:gd name="connsiteY54" fmla="*/ 1338779 h 2237474"/>
              <a:gd name="connsiteX55" fmla="*/ 7902328 w 12192000"/>
              <a:gd name="connsiteY55" fmla="*/ 1345865 h 2237474"/>
              <a:gd name="connsiteX56" fmla="*/ 7875879 w 12192000"/>
              <a:gd name="connsiteY56" fmla="*/ 1345646 h 2237474"/>
              <a:gd name="connsiteX57" fmla="*/ 7840612 w 12192000"/>
              <a:gd name="connsiteY57" fmla="*/ 1369373 h 2237474"/>
              <a:gd name="connsiteX58" fmla="*/ 7786819 w 12192000"/>
              <a:gd name="connsiteY58" fmla="*/ 1378970 h 2237474"/>
              <a:gd name="connsiteX59" fmla="*/ 7548172 w 12192000"/>
              <a:gd name="connsiteY59" fmla="*/ 1417460 h 2237474"/>
              <a:gd name="connsiteX60" fmla="*/ 7483437 w 12192000"/>
              <a:gd name="connsiteY60" fmla="*/ 1478152 h 2237474"/>
              <a:gd name="connsiteX61" fmla="*/ 7377870 w 12192000"/>
              <a:gd name="connsiteY61" fmla="*/ 1523319 h 2237474"/>
              <a:gd name="connsiteX62" fmla="*/ 7230737 w 12192000"/>
              <a:gd name="connsiteY62" fmla="*/ 1562633 h 2237474"/>
              <a:gd name="connsiteX63" fmla="*/ 7224458 w 12192000"/>
              <a:gd name="connsiteY63" fmla="*/ 1573008 h 2237474"/>
              <a:gd name="connsiteX64" fmla="*/ 7183121 w 12192000"/>
              <a:gd name="connsiteY64" fmla="*/ 1595162 h 2237474"/>
              <a:gd name="connsiteX65" fmla="*/ 7164601 w 12192000"/>
              <a:gd name="connsiteY65" fmla="*/ 1606490 h 2237474"/>
              <a:gd name="connsiteX66" fmla="*/ 7092727 w 12192000"/>
              <a:gd name="connsiteY66" fmla="*/ 1623628 h 2237474"/>
              <a:gd name="connsiteX67" fmla="*/ 7031309 w 12192000"/>
              <a:gd name="connsiteY67" fmla="*/ 1619451 h 2237474"/>
              <a:gd name="connsiteX68" fmla="*/ 6999084 w 12192000"/>
              <a:gd name="connsiteY68" fmla="*/ 1634317 h 2237474"/>
              <a:gd name="connsiteX69" fmla="*/ 6992107 w 12192000"/>
              <a:gd name="connsiteY69" fmla="*/ 1636860 h 2237474"/>
              <a:gd name="connsiteX70" fmla="*/ 6900177 w 12192000"/>
              <a:gd name="connsiteY70" fmla="*/ 1636016 h 2237474"/>
              <a:gd name="connsiteX71" fmla="*/ 6795372 w 12192000"/>
              <a:gd name="connsiteY71" fmla="*/ 1644845 h 2237474"/>
              <a:gd name="connsiteX72" fmla="*/ 6692251 w 12192000"/>
              <a:gd name="connsiteY72" fmla="*/ 1656357 h 2237474"/>
              <a:gd name="connsiteX73" fmla="*/ 6655235 w 12192000"/>
              <a:gd name="connsiteY73" fmla="*/ 1661869 h 2237474"/>
              <a:gd name="connsiteX74" fmla="*/ 6554894 w 12192000"/>
              <a:gd name="connsiteY74" fmla="*/ 1664428 h 2237474"/>
              <a:gd name="connsiteX75" fmla="*/ 6516595 w 12192000"/>
              <a:gd name="connsiteY75" fmla="*/ 1667475 h 2237474"/>
              <a:gd name="connsiteX76" fmla="*/ 6508541 w 12192000"/>
              <a:gd name="connsiteY76" fmla="*/ 1668757 h 2237474"/>
              <a:gd name="connsiteX77" fmla="*/ 6471012 w 12192000"/>
              <a:gd name="connsiteY77" fmla="*/ 1678604 h 2237474"/>
              <a:gd name="connsiteX78" fmla="*/ 6364035 w 12192000"/>
              <a:gd name="connsiteY78" fmla="*/ 1667683 h 2237474"/>
              <a:gd name="connsiteX79" fmla="*/ 6280959 w 12192000"/>
              <a:gd name="connsiteY79" fmla="*/ 1689329 h 2237474"/>
              <a:gd name="connsiteX80" fmla="*/ 6243319 w 12192000"/>
              <a:gd name="connsiteY80" fmla="*/ 1695560 h 2237474"/>
              <a:gd name="connsiteX81" fmla="*/ 6098321 w 12192000"/>
              <a:gd name="connsiteY81" fmla="*/ 1721646 h 2237474"/>
              <a:gd name="connsiteX82" fmla="*/ 5880652 w 12192000"/>
              <a:gd name="connsiteY82" fmla="*/ 1779643 h 2237474"/>
              <a:gd name="connsiteX83" fmla="*/ 5785959 w 12192000"/>
              <a:gd name="connsiteY83" fmla="*/ 1775307 h 2237474"/>
              <a:gd name="connsiteX84" fmla="*/ 5643534 w 12192000"/>
              <a:gd name="connsiteY84" fmla="*/ 1802919 h 2237474"/>
              <a:gd name="connsiteX85" fmla="*/ 5518799 w 12192000"/>
              <a:gd name="connsiteY85" fmla="*/ 1818312 h 2237474"/>
              <a:gd name="connsiteX86" fmla="*/ 5505014 w 12192000"/>
              <a:gd name="connsiteY86" fmla="*/ 1819259 h 2237474"/>
              <a:gd name="connsiteX87" fmla="*/ 5453307 w 12192000"/>
              <a:gd name="connsiteY87" fmla="*/ 1815450 h 2237474"/>
              <a:gd name="connsiteX88" fmla="*/ 5364192 w 12192000"/>
              <a:gd name="connsiteY88" fmla="*/ 1826074 h 2237474"/>
              <a:gd name="connsiteX89" fmla="*/ 5350380 w 12192000"/>
              <a:gd name="connsiteY89" fmla="*/ 1830891 h 2237474"/>
              <a:gd name="connsiteX90" fmla="*/ 5259633 w 12192000"/>
              <a:gd name="connsiteY90" fmla="*/ 1837160 h 2237474"/>
              <a:gd name="connsiteX91" fmla="*/ 5197513 w 12192000"/>
              <a:gd name="connsiteY91" fmla="*/ 1844718 h 2237474"/>
              <a:gd name="connsiteX92" fmla="*/ 5168852 w 12192000"/>
              <a:gd name="connsiteY92" fmla="*/ 1844846 h 2237474"/>
              <a:gd name="connsiteX93" fmla="*/ 5114927 w 12192000"/>
              <a:gd name="connsiteY93" fmla="*/ 1847827 h 2237474"/>
              <a:gd name="connsiteX94" fmla="*/ 5108970 w 12192000"/>
              <a:gd name="connsiteY94" fmla="*/ 1847935 h 2237474"/>
              <a:gd name="connsiteX95" fmla="*/ 5067961 w 12192000"/>
              <a:gd name="connsiteY95" fmla="*/ 1845917 h 2237474"/>
              <a:gd name="connsiteX96" fmla="*/ 5007075 w 12192000"/>
              <a:gd name="connsiteY96" fmla="*/ 1838626 h 2237474"/>
              <a:gd name="connsiteX97" fmla="*/ 4944087 w 12192000"/>
              <a:gd name="connsiteY97" fmla="*/ 1823332 h 2237474"/>
              <a:gd name="connsiteX98" fmla="*/ 4907662 w 12192000"/>
              <a:gd name="connsiteY98" fmla="*/ 1816900 h 2237474"/>
              <a:gd name="connsiteX99" fmla="*/ 4882386 w 12192000"/>
              <a:gd name="connsiteY99" fmla="*/ 1809844 h 2237474"/>
              <a:gd name="connsiteX100" fmla="*/ 4811440 w 12192000"/>
              <a:gd name="connsiteY100" fmla="*/ 1804655 h 2237474"/>
              <a:gd name="connsiteX101" fmla="*/ 4691075 w 12192000"/>
              <a:gd name="connsiteY101" fmla="*/ 1801389 h 2237474"/>
              <a:gd name="connsiteX102" fmla="*/ 4611738 w 12192000"/>
              <a:gd name="connsiteY102" fmla="*/ 1776964 h 2237474"/>
              <a:gd name="connsiteX103" fmla="*/ 4560070 w 12192000"/>
              <a:gd name="connsiteY103" fmla="*/ 1785640 h 2237474"/>
              <a:gd name="connsiteX104" fmla="*/ 4536503 w 12192000"/>
              <a:gd name="connsiteY104" fmla="*/ 1785334 h 2237474"/>
              <a:gd name="connsiteX105" fmla="*/ 4513724 w 12192000"/>
              <a:gd name="connsiteY105" fmla="*/ 1791996 h 2237474"/>
              <a:gd name="connsiteX106" fmla="*/ 4459810 w 12192000"/>
              <a:gd name="connsiteY106" fmla="*/ 1797886 h 2237474"/>
              <a:gd name="connsiteX107" fmla="*/ 4379064 w 12192000"/>
              <a:gd name="connsiteY107" fmla="*/ 1817177 h 2237474"/>
              <a:gd name="connsiteX108" fmla="*/ 4319209 w 12192000"/>
              <a:gd name="connsiteY108" fmla="*/ 1834833 h 2237474"/>
              <a:gd name="connsiteX109" fmla="*/ 4290981 w 12192000"/>
              <a:gd name="connsiteY109" fmla="*/ 1839677 h 2237474"/>
              <a:gd name="connsiteX110" fmla="*/ 4285792 w 12192000"/>
              <a:gd name="connsiteY110" fmla="*/ 1836231 h 2237474"/>
              <a:gd name="connsiteX111" fmla="*/ 4238372 w 12192000"/>
              <a:gd name="connsiteY111" fmla="*/ 1851480 h 2237474"/>
              <a:gd name="connsiteX112" fmla="*/ 4232517 w 12192000"/>
              <a:gd name="connsiteY112" fmla="*/ 1852567 h 2237474"/>
              <a:gd name="connsiteX113" fmla="*/ 4191732 w 12192000"/>
              <a:gd name="connsiteY113" fmla="*/ 1857328 h 2237474"/>
              <a:gd name="connsiteX114" fmla="*/ 4065532 w 12192000"/>
              <a:gd name="connsiteY114" fmla="*/ 1855477 h 2237474"/>
              <a:gd name="connsiteX115" fmla="*/ 4028460 w 12192000"/>
              <a:gd name="connsiteY115" fmla="*/ 1855137 h 2237474"/>
              <a:gd name="connsiteX116" fmla="*/ 4002267 w 12192000"/>
              <a:gd name="connsiteY116" fmla="*/ 1852352 h 2237474"/>
              <a:gd name="connsiteX117" fmla="*/ 3931396 w 12192000"/>
              <a:gd name="connsiteY117" fmla="*/ 1858915 h 2237474"/>
              <a:gd name="connsiteX118" fmla="*/ 3812162 w 12192000"/>
              <a:gd name="connsiteY118" fmla="*/ 1875501 h 2237474"/>
              <a:gd name="connsiteX119" fmla="*/ 3729530 w 12192000"/>
              <a:gd name="connsiteY119" fmla="*/ 1864513 h 2237474"/>
              <a:gd name="connsiteX120" fmla="*/ 3680177 w 12192000"/>
              <a:gd name="connsiteY120" fmla="*/ 1881552 h 2237474"/>
              <a:gd name="connsiteX121" fmla="*/ 3567259 w 12192000"/>
              <a:gd name="connsiteY121" fmla="*/ 1893482 h 2237474"/>
              <a:gd name="connsiteX122" fmla="*/ 3405770 w 12192000"/>
              <a:gd name="connsiteY122" fmla="*/ 1904591 h 2237474"/>
              <a:gd name="connsiteX123" fmla="*/ 3280097 w 12192000"/>
              <a:gd name="connsiteY123" fmla="*/ 1919610 h 2237474"/>
              <a:gd name="connsiteX124" fmla="*/ 3123424 w 12192000"/>
              <a:gd name="connsiteY124" fmla="*/ 1952930 h 2237474"/>
              <a:gd name="connsiteX125" fmla="*/ 3009910 w 12192000"/>
              <a:gd name="connsiteY125" fmla="*/ 1957866 h 2237474"/>
              <a:gd name="connsiteX126" fmla="*/ 2995934 w 12192000"/>
              <a:gd name="connsiteY126" fmla="*/ 1967085 h 2237474"/>
              <a:gd name="connsiteX127" fmla="*/ 2980071 w 12192000"/>
              <a:gd name="connsiteY127" fmla="*/ 1972988 h 2237474"/>
              <a:gd name="connsiteX128" fmla="*/ 2978094 w 12192000"/>
              <a:gd name="connsiteY128" fmla="*/ 1972369 h 2237474"/>
              <a:gd name="connsiteX129" fmla="*/ 2942858 w 12192000"/>
              <a:gd name="connsiteY129" fmla="*/ 1981367 h 2237474"/>
              <a:gd name="connsiteX130" fmla="*/ 2875436 w 12192000"/>
              <a:gd name="connsiteY130" fmla="*/ 1996977 h 2237474"/>
              <a:gd name="connsiteX131" fmla="*/ 2874892 w 12192000"/>
              <a:gd name="connsiteY131" fmla="*/ 1996085 h 2237474"/>
              <a:gd name="connsiteX132" fmla="*/ 2864145 w 12192000"/>
              <a:gd name="connsiteY132" fmla="*/ 1994061 h 2237474"/>
              <a:gd name="connsiteX133" fmla="*/ 2843662 w 12192000"/>
              <a:gd name="connsiteY133" fmla="*/ 1992498 h 2237474"/>
              <a:gd name="connsiteX134" fmla="*/ 2796128 w 12192000"/>
              <a:gd name="connsiteY134" fmla="*/ 1976403 h 2237474"/>
              <a:gd name="connsiteX135" fmla="*/ 2756784 w 12192000"/>
              <a:gd name="connsiteY135" fmla="*/ 1985116 h 2237474"/>
              <a:gd name="connsiteX136" fmla="*/ 2748833 w 12192000"/>
              <a:gd name="connsiteY136" fmla="*/ 1986323 h 2237474"/>
              <a:gd name="connsiteX137" fmla="*/ 2748661 w 12192000"/>
              <a:gd name="connsiteY137" fmla="*/ 1986122 h 2237474"/>
              <a:gd name="connsiteX138" fmla="*/ 2740251 w 12192000"/>
              <a:gd name="connsiteY138" fmla="*/ 1986946 h 2237474"/>
              <a:gd name="connsiteX139" fmla="*/ 2718916 w 12192000"/>
              <a:gd name="connsiteY139" fmla="*/ 1990867 h 2237474"/>
              <a:gd name="connsiteX140" fmla="*/ 2713522 w 12192000"/>
              <a:gd name="connsiteY140" fmla="*/ 1990173 h 2237474"/>
              <a:gd name="connsiteX141" fmla="*/ 2680597 w 12192000"/>
              <a:gd name="connsiteY141" fmla="*/ 1984996 h 2237474"/>
              <a:gd name="connsiteX142" fmla="*/ 2578178 w 12192000"/>
              <a:gd name="connsiteY142" fmla="*/ 1990531 h 2237474"/>
              <a:gd name="connsiteX143" fmla="*/ 2476147 w 12192000"/>
              <a:gd name="connsiteY143" fmla="*/ 1998305 h 2237474"/>
              <a:gd name="connsiteX144" fmla="*/ 2373568 w 12192000"/>
              <a:gd name="connsiteY144" fmla="*/ 2003219 h 2237474"/>
              <a:gd name="connsiteX145" fmla="*/ 2321399 w 12192000"/>
              <a:gd name="connsiteY145" fmla="*/ 1989467 h 2237474"/>
              <a:gd name="connsiteX146" fmla="*/ 2315525 w 12192000"/>
              <a:gd name="connsiteY146" fmla="*/ 1989708 h 2237474"/>
              <a:gd name="connsiteX147" fmla="*/ 2300792 w 12192000"/>
              <a:gd name="connsiteY147" fmla="*/ 1994290 h 2237474"/>
              <a:gd name="connsiteX148" fmla="*/ 2295469 w 12192000"/>
              <a:gd name="connsiteY148" fmla="*/ 1996659 h 2237474"/>
              <a:gd name="connsiteX149" fmla="*/ 2287219 w 12192000"/>
              <a:gd name="connsiteY149" fmla="*/ 1998750 h 2237474"/>
              <a:gd name="connsiteX150" fmla="*/ 2286948 w 12192000"/>
              <a:gd name="connsiteY150" fmla="*/ 1998596 h 2237474"/>
              <a:gd name="connsiteX151" fmla="*/ 2243069 w 12192000"/>
              <a:gd name="connsiteY151" fmla="*/ 2015111 h 2237474"/>
              <a:gd name="connsiteX152" fmla="*/ 2186609 w 12192000"/>
              <a:gd name="connsiteY152" fmla="*/ 2008263 h 2237474"/>
              <a:gd name="connsiteX153" fmla="*/ 2164831 w 12192000"/>
              <a:gd name="connsiteY153" fmla="*/ 2010143 h 2237474"/>
              <a:gd name="connsiteX154" fmla="*/ 2152836 w 12192000"/>
              <a:gd name="connsiteY154" fmla="*/ 2010048 h 2237474"/>
              <a:gd name="connsiteX155" fmla="*/ 2117102 w 12192000"/>
              <a:gd name="connsiteY155" fmla="*/ 2023004 h 2237474"/>
              <a:gd name="connsiteX156" fmla="*/ 2111935 w 12192000"/>
              <a:gd name="connsiteY156" fmla="*/ 2023163 h 2237474"/>
              <a:gd name="connsiteX157" fmla="*/ 2089991 w 12192000"/>
              <a:gd name="connsiteY157" fmla="*/ 2034193 h 2237474"/>
              <a:gd name="connsiteX158" fmla="*/ 2058061 w 12192000"/>
              <a:gd name="connsiteY158" fmla="*/ 2047942 h 2237474"/>
              <a:gd name="connsiteX159" fmla="*/ 2055737 w 12192000"/>
              <a:gd name="connsiteY159" fmla="*/ 2047704 h 2237474"/>
              <a:gd name="connsiteX160" fmla="*/ 2042244 w 12192000"/>
              <a:gd name="connsiteY160" fmla="*/ 2055560 h 2237474"/>
              <a:gd name="connsiteX161" fmla="*/ 1976224 w 12192000"/>
              <a:gd name="connsiteY161" fmla="*/ 2074257 h 2237474"/>
              <a:gd name="connsiteX162" fmla="*/ 1877728 w 12192000"/>
              <a:gd name="connsiteY162" fmla="*/ 2101004 h 2237474"/>
              <a:gd name="connsiteX163" fmla="*/ 1759056 w 12192000"/>
              <a:gd name="connsiteY163" fmla="*/ 2125608 h 2237474"/>
              <a:gd name="connsiteX164" fmla="*/ 1637948 w 12192000"/>
              <a:gd name="connsiteY164" fmla="*/ 2172597 h 2237474"/>
              <a:gd name="connsiteX165" fmla="*/ 1434549 w 12192000"/>
              <a:gd name="connsiteY165" fmla="*/ 2234522 h 2237474"/>
              <a:gd name="connsiteX166" fmla="*/ 1398481 w 12192000"/>
              <a:gd name="connsiteY166" fmla="*/ 2237074 h 2237474"/>
              <a:gd name="connsiteX167" fmla="*/ 1398407 w 12192000"/>
              <a:gd name="connsiteY167" fmla="*/ 2237095 h 2237474"/>
              <a:gd name="connsiteX168" fmla="*/ 1370962 w 12192000"/>
              <a:gd name="connsiteY168" fmla="*/ 2237474 h 2237474"/>
              <a:gd name="connsiteX169" fmla="*/ 1356367 w 12192000"/>
              <a:gd name="connsiteY169" fmla="*/ 2235089 h 2237474"/>
              <a:gd name="connsiteX170" fmla="*/ 1324828 w 12192000"/>
              <a:gd name="connsiteY170" fmla="*/ 2231968 h 2237474"/>
              <a:gd name="connsiteX171" fmla="*/ 1297744 w 12192000"/>
              <a:gd name="connsiteY171" fmla="*/ 2235849 h 2237474"/>
              <a:gd name="connsiteX172" fmla="*/ 1286236 w 12192000"/>
              <a:gd name="connsiteY172" fmla="*/ 2233135 h 2237474"/>
              <a:gd name="connsiteX173" fmla="*/ 1283504 w 12192000"/>
              <a:gd name="connsiteY173" fmla="*/ 2233797 h 2237474"/>
              <a:gd name="connsiteX174" fmla="*/ 1279765 w 12192000"/>
              <a:gd name="connsiteY174" fmla="*/ 2229639 h 2237474"/>
              <a:gd name="connsiteX175" fmla="*/ 1195347 w 12192000"/>
              <a:gd name="connsiteY175" fmla="*/ 2212354 h 2237474"/>
              <a:gd name="connsiteX176" fmla="*/ 970251 w 12192000"/>
              <a:gd name="connsiteY176" fmla="*/ 2221029 h 2237474"/>
              <a:gd name="connsiteX177" fmla="*/ 812914 w 12192000"/>
              <a:gd name="connsiteY177" fmla="*/ 2202752 h 2237474"/>
              <a:gd name="connsiteX178" fmla="*/ 800195 w 12192000"/>
              <a:gd name="connsiteY178" fmla="*/ 2209407 h 2237474"/>
              <a:gd name="connsiteX179" fmla="*/ 784978 w 12192000"/>
              <a:gd name="connsiteY179" fmla="*/ 2212360 h 2237474"/>
              <a:gd name="connsiteX180" fmla="*/ 681987 w 12192000"/>
              <a:gd name="connsiteY180" fmla="*/ 2216757 h 2237474"/>
              <a:gd name="connsiteX181" fmla="*/ 669923 w 12192000"/>
              <a:gd name="connsiteY181" fmla="*/ 2211682 h 2237474"/>
              <a:gd name="connsiteX182" fmla="*/ 648680 w 12192000"/>
              <a:gd name="connsiteY182" fmla="*/ 2206229 h 2237474"/>
              <a:gd name="connsiteX183" fmla="*/ 597225 w 12192000"/>
              <a:gd name="connsiteY183" fmla="*/ 2180999 h 2237474"/>
              <a:gd name="connsiteX184" fmla="*/ 558449 w 12192000"/>
              <a:gd name="connsiteY184" fmla="*/ 2182346 h 2237474"/>
              <a:gd name="connsiteX185" fmla="*/ 550517 w 12192000"/>
              <a:gd name="connsiteY185" fmla="*/ 2182060 h 2237474"/>
              <a:gd name="connsiteX186" fmla="*/ 550309 w 12192000"/>
              <a:gd name="connsiteY186" fmla="*/ 2181825 h 2237474"/>
              <a:gd name="connsiteX187" fmla="*/ 541836 w 12192000"/>
              <a:gd name="connsiteY187" fmla="*/ 2181063 h 2237474"/>
              <a:gd name="connsiteX188" fmla="*/ 536057 w 12192000"/>
              <a:gd name="connsiteY188" fmla="*/ 2181537 h 2237474"/>
              <a:gd name="connsiteX189" fmla="*/ 520671 w 12192000"/>
              <a:gd name="connsiteY189" fmla="*/ 2180980 h 2237474"/>
              <a:gd name="connsiteX190" fmla="*/ 515024 w 12192000"/>
              <a:gd name="connsiteY190" fmla="*/ 2179258 h 2237474"/>
              <a:gd name="connsiteX191" fmla="*/ 512278 w 12192000"/>
              <a:gd name="connsiteY191" fmla="*/ 2176369 h 2237474"/>
              <a:gd name="connsiteX192" fmla="*/ 480419 w 12192000"/>
              <a:gd name="connsiteY192" fmla="*/ 2167807 h 2237474"/>
              <a:gd name="connsiteX193" fmla="*/ 413835 w 12192000"/>
              <a:gd name="connsiteY193" fmla="*/ 2156783 h 2237474"/>
              <a:gd name="connsiteX194" fmla="*/ 376513 w 12192000"/>
              <a:gd name="connsiteY194" fmla="*/ 2154014 h 2237474"/>
              <a:gd name="connsiteX195" fmla="*/ 273386 w 12192000"/>
              <a:gd name="connsiteY195" fmla="*/ 2142551 h 2237474"/>
              <a:gd name="connsiteX196" fmla="*/ 169207 w 12192000"/>
              <a:gd name="connsiteY196" fmla="*/ 2128100 h 2237474"/>
              <a:gd name="connsiteX197" fmla="*/ 93149 w 12192000"/>
              <a:gd name="connsiteY197" fmla="*/ 2105324 h 2237474"/>
              <a:gd name="connsiteX198" fmla="*/ 88109 w 12192000"/>
              <a:gd name="connsiteY198" fmla="*/ 2106704 h 2237474"/>
              <a:gd name="connsiteX199" fmla="*/ 80022 w 12192000"/>
              <a:gd name="connsiteY199" fmla="*/ 2107254 h 2237474"/>
              <a:gd name="connsiteX200" fmla="*/ 79717 w 12192000"/>
              <a:gd name="connsiteY200" fmla="*/ 2107046 h 2237474"/>
              <a:gd name="connsiteX201" fmla="*/ 72352 w 12192000"/>
              <a:gd name="connsiteY201" fmla="*/ 2107991 h 2237474"/>
              <a:gd name="connsiteX202" fmla="*/ 37645 w 12192000"/>
              <a:gd name="connsiteY202" fmla="*/ 2115401 h 2237474"/>
              <a:gd name="connsiteX203" fmla="*/ 4572 w 12192000"/>
              <a:gd name="connsiteY203" fmla="*/ 2111091 h 2237474"/>
              <a:gd name="connsiteX204" fmla="*/ 0 w 12192000"/>
              <a:gd name="connsiteY204" fmla="*/ 2110468 h 2237474"/>
              <a:gd name="connsiteX205" fmla="*/ 0 w 12192000"/>
              <a:gd name="connsiteY205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154948 w 12192000"/>
              <a:gd name="connsiteY4" fmla="*/ 762731 h 2237474"/>
              <a:gd name="connsiteX5" fmla="*/ 12047364 w 12192000"/>
              <a:gd name="connsiteY5" fmla="*/ 749662 h 2237474"/>
              <a:gd name="connsiteX6" fmla="*/ 11890686 w 12192000"/>
              <a:gd name="connsiteY6" fmla="*/ 732766 h 2237474"/>
              <a:gd name="connsiteX7" fmla="*/ 11782413 w 12192000"/>
              <a:gd name="connsiteY7" fmla="*/ 769868 h 2237474"/>
              <a:gd name="connsiteX8" fmla="*/ 11649954 w 12192000"/>
              <a:gd name="connsiteY8" fmla="*/ 749628 h 2237474"/>
              <a:gd name="connsiteX9" fmla="*/ 11560424 w 12192000"/>
              <a:gd name="connsiteY9" fmla="*/ 748017 h 2237474"/>
              <a:gd name="connsiteX10" fmla="*/ 11358455 w 12192000"/>
              <a:gd name="connsiteY10" fmla="*/ 747593 h 2237474"/>
              <a:gd name="connsiteX11" fmla="*/ 11165209 w 12192000"/>
              <a:gd name="connsiteY11" fmla="*/ 748852 h 2237474"/>
              <a:gd name="connsiteX12" fmla="*/ 11058755 w 12192000"/>
              <a:gd name="connsiteY12" fmla="*/ 749617 h 2237474"/>
              <a:gd name="connsiteX13" fmla="*/ 10834688 w 12192000"/>
              <a:gd name="connsiteY13" fmla="*/ 757726 h 2237474"/>
              <a:gd name="connsiteX14" fmla="*/ 10805004 w 12192000"/>
              <a:gd name="connsiteY14" fmla="*/ 757573 h 2237474"/>
              <a:gd name="connsiteX15" fmla="*/ 10739478 w 12192000"/>
              <a:gd name="connsiteY15" fmla="*/ 776841 h 2237474"/>
              <a:gd name="connsiteX16" fmla="*/ 10458762 w 12192000"/>
              <a:gd name="connsiteY16" fmla="*/ 755400 h 2237474"/>
              <a:gd name="connsiteX17" fmla="*/ 10211200 w 12192000"/>
              <a:gd name="connsiteY17" fmla="*/ 767513 h 2237474"/>
              <a:gd name="connsiteX18" fmla="*/ 10167995 w 12192000"/>
              <a:gd name="connsiteY18" fmla="*/ 760843 h 2237474"/>
              <a:gd name="connsiteX19" fmla="*/ 9997044 w 12192000"/>
              <a:gd name="connsiteY19" fmla="*/ 780129 h 2237474"/>
              <a:gd name="connsiteX20" fmla="*/ 9943887 w 12192000"/>
              <a:gd name="connsiteY20" fmla="*/ 804141 h 2237474"/>
              <a:gd name="connsiteX21" fmla="*/ 9918248 w 12192000"/>
              <a:gd name="connsiteY21" fmla="*/ 816628 h 2237474"/>
              <a:gd name="connsiteX22" fmla="*/ 9767091 w 12192000"/>
              <a:gd name="connsiteY22" fmla="*/ 870550 h 2237474"/>
              <a:gd name="connsiteX23" fmla="*/ 9683005 w 12192000"/>
              <a:gd name="connsiteY23" fmla="*/ 894128 h 2237474"/>
              <a:gd name="connsiteX24" fmla="*/ 9594438 w 12192000"/>
              <a:gd name="connsiteY24" fmla="*/ 919051 h 2237474"/>
              <a:gd name="connsiteX25" fmla="*/ 9577033 w 12192000"/>
              <a:gd name="connsiteY25" fmla="*/ 922857 h 2237474"/>
              <a:gd name="connsiteX26" fmla="*/ 9544189 w 12192000"/>
              <a:gd name="connsiteY26" fmla="*/ 938966 h 2237474"/>
              <a:gd name="connsiteX27" fmla="*/ 9500499 w 12192000"/>
              <a:gd name="connsiteY27" fmla="*/ 954680 h 2237474"/>
              <a:gd name="connsiteX28" fmla="*/ 9428195 w 12192000"/>
              <a:gd name="connsiteY28" fmla="*/ 986225 h 2237474"/>
              <a:gd name="connsiteX29" fmla="*/ 9410017 w 12192000"/>
              <a:gd name="connsiteY29" fmla="*/ 993931 h 2237474"/>
              <a:gd name="connsiteX30" fmla="*/ 9392919 w 12192000"/>
              <a:gd name="connsiteY30" fmla="*/ 994656 h 2237474"/>
              <a:gd name="connsiteX31" fmla="*/ 9278619 w 12192000"/>
              <a:gd name="connsiteY31" fmla="*/ 1011878 h 2237474"/>
              <a:gd name="connsiteX32" fmla="*/ 9268019 w 12192000"/>
              <a:gd name="connsiteY32" fmla="*/ 1007442 h 2237474"/>
              <a:gd name="connsiteX33" fmla="*/ 9234662 w 12192000"/>
              <a:gd name="connsiteY33" fmla="*/ 1023056 h 2237474"/>
              <a:gd name="connsiteX34" fmla="*/ 9181033 w 12192000"/>
              <a:gd name="connsiteY34" fmla="*/ 1037921 h 2237474"/>
              <a:gd name="connsiteX35" fmla="*/ 9155969 w 12192000"/>
              <a:gd name="connsiteY35" fmla="*/ 1046804 h 2237474"/>
              <a:gd name="connsiteX36" fmla="*/ 9133985 w 12192000"/>
              <a:gd name="connsiteY36" fmla="*/ 1046450 h 2237474"/>
              <a:gd name="connsiteX37" fmla="*/ 9012987 w 12192000"/>
              <a:gd name="connsiteY37" fmla="*/ 1061986 h 2237474"/>
              <a:gd name="connsiteX38" fmla="*/ 8968445 w 12192000"/>
              <a:gd name="connsiteY38" fmla="*/ 1052169 h 2237474"/>
              <a:gd name="connsiteX39" fmla="*/ 8958984 w 12192000"/>
              <a:gd name="connsiteY39" fmla="*/ 1057212 h 2237474"/>
              <a:gd name="connsiteX40" fmla="*/ 8886001 w 12192000"/>
              <a:gd name="connsiteY40" fmla="*/ 1067468 h 2237474"/>
              <a:gd name="connsiteX41" fmla="*/ 8838610 w 12192000"/>
              <a:gd name="connsiteY41" fmla="*/ 1075091 h 2237474"/>
              <a:gd name="connsiteX42" fmla="*/ 8750383 w 12192000"/>
              <a:gd name="connsiteY42" fmla="*/ 1097387 h 2237474"/>
              <a:gd name="connsiteX43" fmla="*/ 8665605 w 12192000"/>
              <a:gd name="connsiteY43" fmla="*/ 1110791 h 2237474"/>
              <a:gd name="connsiteX44" fmla="*/ 8584946 w 12192000"/>
              <a:gd name="connsiteY44" fmla="*/ 1135226 h 2237474"/>
              <a:gd name="connsiteX45" fmla="*/ 8460755 w 12192000"/>
              <a:gd name="connsiteY45" fmla="*/ 1203427 h 2237474"/>
              <a:gd name="connsiteX46" fmla="*/ 8419755 w 12192000"/>
              <a:gd name="connsiteY46" fmla="*/ 1216260 h 2237474"/>
              <a:gd name="connsiteX47" fmla="*/ 8411626 w 12192000"/>
              <a:gd name="connsiteY47" fmla="*/ 1214397 h 2237474"/>
              <a:gd name="connsiteX48" fmla="*/ 8363469 w 12192000"/>
              <a:gd name="connsiteY48" fmla="*/ 1246658 h 2237474"/>
              <a:gd name="connsiteX49" fmla="*/ 8275497 w 12192000"/>
              <a:gd name="connsiteY49" fmla="*/ 1264396 h 2237474"/>
              <a:gd name="connsiteX50" fmla="*/ 8206287 w 12192000"/>
              <a:gd name="connsiteY50" fmla="*/ 1273060 h 2237474"/>
              <a:gd name="connsiteX51" fmla="*/ 8168705 w 12192000"/>
              <a:gd name="connsiteY51" fmla="*/ 1279956 h 2237474"/>
              <a:gd name="connsiteX52" fmla="*/ 8139997 w 12192000"/>
              <a:gd name="connsiteY52" fmla="*/ 1282713 h 2237474"/>
              <a:gd name="connsiteX53" fmla="*/ 8074238 w 12192000"/>
              <a:gd name="connsiteY53" fmla="*/ 1301895 h 2237474"/>
              <a:gd name="connsiteX54" fmla="*/ 7968292 w 12192000"/>
              <a:gd name="connsiteY54" fmla="*/ 1338779 h 2237474"/>
              <a:gd name="connsiteX55" fmla="*/ 7902328 w 12192000"/>
              <a:gd name="connsiteY55" fmla="*/ 1345865 h 2237474"/>
              <a:gd name="connsiteX56" fmla="*/ 7875879 w 12192000"/>
              <a:gd name="connsiteY56" fmla="*/ 1345646 h 2237474"/>
              <a:gd name="connsiteX57" fmla="*/ 7840612 w 12192000"/>
              <a:gd name="connsiteY57" fmla="*/ 1369373 h 2237474"/>
              <a:gd name="connsiteX58" fmla="*/ 7786819 w 12192000"/>
              <a:gd name="connsiteY58" fmla="*/ 1378970 h 2237474"/>
              <a:gd name="connsiteX59" fmla="*/ 7548172 w 12192000"/>
              <a:gd name="connsiteY59" fmla="*/ 1417460 h 2237474"/>
              <a:gd name="connsiteX60" fmla="*/ 7483437 w 12192000"/>
              <a:gd name="connsiteY60" fmla="*/ 1478152 h 2237474"/>
              <a:gd name="connsiteX61" fmla="*/ 7377870 w 12192000"/>
              <a:gd name="connsiteY61" fmla="*/ 1523319 h 2237474"/>
              <a:gd name="connsiteX62" fmla="*/ 7230737 w 12192000"/>
              <a:gd name="connsiteY62" fmla="*/ 1562633 h 2237474"/>
              <a:gd name="connsiteX63" fmla="*/ 7224458 w 12192000"/>
              <a:gd name="connsiteY63" fmla="*/ 1573008 h 2237474"/>
              <a:gd name="connsiteX64" fmla="*/ 7183121 w 12192000"/>
              <a:gd name="connsiteY64" fmla="*/ 1595162 h 2237474"/>
              <a:gd name="connsiteX65" fmla="*/ 7164601 w 12192000"/>
              <a:gd name="connsiteY65" fmla="*/ 1606490 h 2237474"/>
              <a:gd name="connsiteX66" fmla="*/ 7092727 w 12192000"/>
              <a:gd name="connsiteY66" fmla="*/ 1623628 h 2237474"/>
              <a:gd name="connsiteX67" fmla="*/ 7031309 w 12192000"/>
              <a:gd name="connsiteY67" fmla="*/ 1619451 h 2237474"/>
              <a:gd name="connsiteX68" fmla="*/ 6999084 w 12192000"/>
              <a:gd name="connsiteY68" fmla="*/ 1634317 h 2237474"/>
              <a:gd name="connsiteX69" fmla="*/ 6992107 w 12192000"/>
              <a:gd name="connsiteY69" fmla="*/ 1636860 h 2237474"/>
              <a:gd name="connsiteX70" fmla="*/ 6900177 w 12192000"/>
              <a:gd name="connsiteY70" fmla="*/ 1636016 h 2237474"/>
              <a:gd name="connsiteX71" fmla="*/ 6795372 w 12192000"/>
              <a:gd name="connsiteY71" fmla="*/ 1644845 h 2237474"/>
              <a:gd name="connsiteX72" fmla="*/ 6692251 w 12192000"/>
              <a:gd name="connsiteY72" fmla="*/ 1656357 h 2237474"/>
              <a:gd name="connsiteX73" fmla="*/ 6655235 w 12192000"/>
              <a:gd name="connsiteY73" fmla="*/ 1661869 h 2237474"/>
              <a:gd name="connsiteX74" fmla="*/ 6554894 w 12192000"/>
              <a:gd name="connsiteY74" fmla="*/ 1664428 h 2237474"/>
              <a:gd name="connsiteX75" fmla="*/ 6516595 w 12192000"/>
              <a:gd name="connsiteY75" fmla="*/ 1667475 h 2237474"/>
              <a:gd name="connsiteX76" fmla="*/ 6508541 w 12192000"/>
              <a:gd name="connsiteY76" fmla="*/ 1668757 h 2237474"/>
              <a:gd name="connsiteX77" fmla="*/ 6471012 w 12192000"/>
              <a:gd name="connsiteY77" fmla="*/ 1678604 h 2237474"/>
              <a:gd name="connsiteX78" fmla="*/ 6364035 w 12192000"/>
              <a:gd name="connsiteY78" fmla="*/ 1667683 h 2237474"/>
              <a:gd name="connsiteX79" fmla="*/ 6280959 w 12192000"/>
              <a:gd name="connsiteY79" fmla="*/ 1689329 h 2237474"/>
              <a:gd name="connsiteX80" fmla="*/ 6243319 w 12192000"/>
              <a:gd name="connsiteY80" fmla="*/ 1695560 h 2237474"/>
              <a:gd name="connsiteX81" fmla="*/ 6098321 w 12192000"/>
              <a:gd name="connsiteY81" fmla="*/ 1721646 h 2237474"/>
              <a:gd name="connsiteX82" fmla="*/ 5880652 w 12192000"/>
              <a:gd name="connsiteY82" fmla="*/ 1779643 h 2237474"/>
              <a:gd name="connsiteX83" fmla="*/ 5785959 w 12192000"/>
              <a:gd name="connsiteY83" fmla="*/ 1775307 h 2237474"/>
              <a:gd name="connsiteX84" fmla="*/ 5643534 w 12192000"/>
              <a:gd name="connsiteY84" fmla="*/ 1802919 h 2237474"/>
              <a:gd name="connsiteX85" fmla="*/ 5518799 w 12192000"/>
              <a:gd name="connsiteY85" fmla="*/ 1818312 h 2237474"/>
              <a:gd name="connsiteX86" fmla="*/ 5505014 w 12192000"/>
              <a:gd name="connsiteY86" fmla="*/ 1819259 h 2237474"/>
              <a:gd name="connsiteX87" fmla="*/ 5453307 w 12192000"/>
              <a:gd name="connsiteY87" fmla="*/ 1815450 h 2237474"/>
              <a:gd name="connsiteX88" fmla="*/ 5364192 w 12192000"/>
              <a:gd name="connsiteY88" fmla="*/ 1826074 h 2237474"/>
              <a:gd name="connsiteX89" fmla="*/ 5350380 w 12192000"/>
              <a:gd name="connsiteY89" fmla="*/ 1830891 h 2237474"/>
              <a:gd name="connsiteX90" fmla="*/ 5259633 w 12192000"/>
              <a:gd name="connsiteY90" fmla="*/ 1837160 h 2237474"/>
              <a:gd name="connsiteX91" fmla="*/ 5197513 w 12192000"/>
              <a:gd name="connsiteY91" fmla="*/ 1844718 h 2237474"/>
              <a:gd name="connsiteX92" fmla="*/ 5168852 w 12192000"/>
              <a:gd name="connsiteY92" fmla="*/ 1844846 h 2237474"/>
              <a:gd name="connsiteX93" fmla="*/ 5114927 w 12192000"/>
              <a:gd name="connsiteY93" fmla="*/ 1847827 h 2237474"/>
              <a:gd name="connsiteX94" fmla="*/ 5108970 w 12192000"/>
              <a:gd name="connsiteY94" fmla="*/ 1847935 h 2237474"/>
              <a:gd name="connsiteX95" fmla="*/ 5067961 w 12192000"/>
              <a:gd name="connsiteY95" fmla="*/ 1845917 h 2237474"/>
              <a:gd name="connsiteX96" fmla="*/ 5007075 w 12192000"/>
              <a:gd name="connsiteY96" fmla="*/ 1838626 h 2237474"/>
              <a:gd name="connsiteX97" fmla="*/ 4944087 w 12192000"/>
              <a:gd name="connsiteY97" fmla="*/ 1823332 h 2237474"/>
              <a:gd name="connsiteX98" fmla="*/ 4907662 w 12192000"/>
              <a:gd name="connsiteY98" fmla="*/ 1816900 h 2237474"/>
              <a:gd name="connsiteX99" fmla="*/ 4882386 w 12192000"/>
              <a:gd name="connsiteY99" fmla="*/ 1809844 h 2237474"/>
              <a:gd name="connsiteX100" fmla="*/ 4811440 w 12192000"/>
              <a:gd name="connsiteY100" fmla="*/ 1804655 h 2237474"/>
              <a:gd name="connsiteX101" fmla="*/ 4691075 w 12192000"/>
              <a:gd name="connsiteY101" fmla="*/ 1801389 h 2237474"/>
              <a:gd name="connsiteX102" fmla="*/ 4611738 w 12192000"/>
              <a:gd name="connsiteY102" fmla="*/ 1776964 h 2237474"/>
              <a:gd name="connsiteX103" fmla="*/ 4560070 w 12192000"/>
              <a:gd name="connsiteY103" fmla="*/ 1785640 h 2237474"/>
              <a:gd name="connsiteX104" fmla="*/ 4536503 w 12192000"/>
              <a:gd name="connsiteY104" fmla="*/ 1785334 h 2237474"/>
              <a:gd name="connsiteX105" fmla="*/ 4513724 w 12192000"/>
              <a:gd name="connsiteY105" fmla="*/ 1791996 h 2237474"/>
              <a:gd name="connsiteX106" fmla="*/ 4459810 w 12192000"/>
              <a:gd name="connsiteY106" fmla="*/ 1797886 h 2237474"/>
              <a:gd name="connsiteX107" fmla="*/ 4379064 w 12192000"/>
              <a:gd name="connsiteY107" fmla="*/ 1817177 h 2237474"/>
              <a:gd name="connsiteX108" fmla="*/ 4319209 w 12192000"/>
              <a:gd name="connsiteY108" fmla="*/ 1834833 h 2237474"/>
              <a:gd name="connsiteX109" fmla="*/ 4290981 w 12192000"/>
              <a:gd name="connsiteY109" fmla="*/ 1839677 h 2237474"/>
              <a:gd name="connsiteX110" fmla="*/ 4285792 w 12192000"/>
              <a:gd name="connsiteY110" fmla="*/ 1836231 h 2237474"/>
              <a:gd name="connsiteX111" fmla="*/ 4238372 w 12192000"/>
              <a:gd name="connsiteY111" fmla="*/ 1851480 h 2237474"/>
              <a:gd name="connsiteX112" fmla="*/ 4232517 w 12192000"/>
              <a:gd name="connsiteY112" fmla="*/ 1852567 h 2237474"/>
              <a:gd name="connsiteX113" fmla="*/ 4191732 w 12192000"/>
              <a:gd name="connsiteY113" fmla="*/ 1857328 h 2237474"/>
              <a:gd name="connsiteX114" fmla="*/ 4065532 w 12192000"/>
              <a:gd name="connsiteY114" fmla="*/ 1855477 h 2237474"/>
              <a:gd name="connsiteX115" fmla="*/ 4028460 w 12192000"/>
              <a:gd name="connsiteY115" fmla="*/ 1855137 h 2237474"/>
              <a:gd name="connsiteX116" fmla="*/ 4002267 w 12192000"/>
              <a:gd name="connsiteY116" fmla="*/ 1852352 h 2237474"/>
              <a:gd name="connsiteX117" fmla="*/ 3931396 w 12192000"/>
              <a:gd name="connsiteY117" fmla="*/ 1858915 h 2237474"/>
              <a:gd name="connsiteX118" fmla="*/ 3812162 w 12192000"/>
              <a:gd name="connsiteY118" fmla="*/ 1875501 h 2237474"/>
              <a:gd name="connsiteX119" fmla="*/ 3729530 w 12192000"/>
              <a:gd name="connsiteY119" fmla="*/ 1864513 h 2237474"/>
              <a:gd name="connsiteX120" fmla="*/ 3680177 w 12192000"/>
              <a:gd name="connsiteY120" fmla="*/ 1881552 h 2237474"/>
              <a:gd name="connsiteX121" fmla="*/ 3567259 w 12192000"/>
              <a:gd name="connsiteY121" fmla="*/ 1893482 h 2237474"/>
              <a:gd name="connsiteX122" fmla="*/ 3405770 w 12192000"/>
              <a:gd name="connsiteY122" fmla="*/ 1904591 h 2237474"/>
              <a:gd name="connsiteX123" fmla="*/ 3280097 w 12192000"/>
              <a:gd name="connsiteY123" fmla="*/ 1919610 h 2237474"/>
              <a:gd name="connsiteX124" fmla="*/ 3123424 w 12192000"/>
              <a:gd name="connsiteY124" fmla="*/ 1952930 h 2237474"/>
              <a:gd name="connsiteX125" fmla="*/ 3009910 w 12192000"/>
              <a:gd name="connsiteY125" fmla="*/ 1957866 h 2237474"/>
              <a:gd name="connsiteX126" fmla="*/ 2995934 w 12192000"/>
              <a:gd name="connsiteY126" fmla="*/ 1967085 h 2237474"/>
              <a:gd name="connsiteX127" fmla="*/ 2980071 w 12192000"/>
              <a:gd name="connsiteY127" fmla="*/ 1972988 h 2237474"/>
              <a:gd name="connsiteX128" fmla="*/ 2978094 w 12192000"/>
              <a:gd name="connsiteY128" fmla="*/ 1972369 h 2237474"/>
              <a:gd name="connsiteX129" fmla="*/ 2942858 w 12192000"/>
              <a:gd name="connsiteY129" fmla="*/ 1981367 h 2237474"/>
              <a:gd name="connsiteX130" fmla="*/ 2875436 w 12192000"/>
              <a:gd name="connsiteY130" fmla="*/ 1996977 h 2237474"/>
              <a:gd name="connsiteX131" fmla="*/ 2874892 w 12192000"/>
              <a:gd name="connsiteY131" fmla="*/ 1996085 h 2237474"/>
              <a:gd name="connsiteX132" fmla="*/ 2864145 w 12192000"/>
              <a:gd name="connsiteY132" fmla="*/ 1994061 h 2237474"/>
              <a:gd name="connsiteX133" fmla="*/ 2843662 w 12192000"/>
              <a:gd name="connsiteY133" fmla="*/ 1992498 h 2237474"/>
              <a:gd name="connsiteX134" fmla="*/ 2796128 w 12192000"/>
              <a:gd name="connsiteY134" fmla="*/ 1976403 h 2237474"/>
              <a:gd name="connsiteX135" fmla="*/ 2756784 w 12192000"/>
              <a:gd name="connsiteY135" fmla="*/ 1985116 h 2237474"/>
              <a:gd name="connsiteX136" fmla="*/ 2748833 w 12192000"/>
              <a:gd name="connsiteY136" fmla="*/ 1986323 h 2237474"/>
              <a:gd name="connsiteX137" fmla="*/ 2748661 w 12192000"/>
              <a:gd name="connsiteY137" fmla="*/ 1986122 h 2237474"/>
              <a:gd name="connsiteX138" fmla="*/ 2740251 w 12192000"/>
              <a:gd name="connsiteY138" fmla="*/ 1986946 h 2237474"/>
              <a:gd name="connsiteX139" fmla="*/ 2718916 w 12192000"/>
              <a:gd name="connsiteY139" fmla="*/ 1990867 h 2237474"/>
              <a:gd name="connsiteX140" fmla="*/ 2713522 w 12192000"/>
              <a:gd name="connsiteY140" fmla="*/ 1990173 h 2237474"/>
              <a:gd name="connsiteX141" fmla="*/ 2680597 w 12192000"/>
              <a:gd name="connsiteY141" fmla="*/ 1984996 h 2237474"/>
              <a:gd name="connsiteX142" fmla="*/ 2578178 w 12192000"/>
              <a:gd name="connsiteY142" fmla="*/ 1990531 h 2237474"/>
              <a:gd name="connsiteX143" fmla="*/ 2476147 w 12192000"/>
              <a:gd name="connsiteY143" fmla="*/ 1998305 h 2237474"/>
              <a:gd name="connsiteX144" fmla="*/ 2373568 w 12192000"/>
              <a:gd name="connsiteY144" fmla="*/ 2003219 h 2237474"/>
              <a:gd name="connsiteX145" fmla="*/ 2321399 w 12192000"/>
              <a:gd name="connsiteY145" fmla="*/ 1989467 h 2237474"/>
              <a:gd name="connsiteX146" fmla="*/ 2315525 w 12192000"/>
              <a:gd name="connsiteY146" fmla="*/ 1989708 h 2237474"/>
              <a:gd name="connsiteX147" fmla="*/ 2300792 w 12192000"/>
              <a:gd name="connsiteY147" fmla="*/ 1994290 h 2237474"/>
              <a:gd name="connsiteX148" fmla="*/ 2295469 w 12192000"/>
              <a:gd name="connsiteY148" fmla="*/ 1996659 h 2237474"/>
              <a:gd name="connsiteX149" fmla="*/ 2287219 w 12192000"/>
              <a:gd name="connsiteY149" fmla="*/ 1998750 h 2237474"/>
              <a:gd name="connsiteX150" fmla="*/ 2286948 w 12192000"/>
              <a:gd name="connsiteY150" fmla="*/ 1998596 h 2237474"/>
              <a:gd name="connsiteX151" fmla="*/ 2243069 w 12192000"/>
              <a:gd name="connsiteY151" fmla="*/ 2015111 h 2237474"/>
              <a:gd name="connsiteX152" fmla="*/ 2186609 w 12192000"/>
              <a:gd name="connsiteY152" fmla="*/ 2008263 h 2237474"/>
              <a:gd name="connsiteX153" fmla="*/ 2164831 w 12192000"/>
              <a:gd name="connsiteY153" fmla="*/ 2010143 h 2237474"/>
              <a:gd name="connsiteX154" fmla="*/ 2152836 w 12192000"/>
              <a:gd name="connsiteY154" fmla="*/ 2010048 h 2237474"/>
              <a:gd name="connsiteX155" fmla="*/ 2117102 w 12192000"/>
              <a:gd name="connsiteY155" fmla="*/ 2023004 h 2237474"/>
              <a:gd name="connsiteX156" fmla="*/ 2111935 w 12192000"/>
              <a:gd name="connsiteY156" fmla="*/ 2023163 h 2237474"/>
              <a:gd name="connsiteX157" fmla="*/ 2089991 w 12192000"/>
              <a:gd name="connsiteY157" fmla="*/ 2034193 h 2237474"/>
              <a:gd name="connsiteX158" fmla="*/ 2058061 w 12192000"/>
              <a:gd name="connsiteY158" fmla="*/ 2047942 h 2237474"/>
              <a:gd name="connsiteX159" fmla="*/ 2055737 w 12192000"/>
              <a:gd name="connsiteY159" fmla="*/ 2047704 h 2237474"/>
              <a:gd name="connsiteX160" fmla="*/ 2042244 w 12192000"/>
              <a:gd name="connsiteY160" fmla="*/ 2055560 h 2237474"/>
              <a:gd name="connsiteX161" fmla="*/ 1976224 w 12192000"/>
              <a:gd name="connsiteY161" fmla="*/ 2074257 h 2237474"/>
              <a:gd name="connsiteX162" fmla="*/ 1877728 w 12192000"/>
              <a:gd name="connsiteY162" fmla="*/ 2101004 h 2237474"/>
              <a:gd name="connsiteX163" fmla="*/ 1759056 w 12192000"/>
              <a:gd name="connsiteY163" fmla="*/ 2125608 h 2237474"/>
              <a:gd name="connsiteX164" fmla="*/ 1637948 w 12192000"/>
              <a:gd name="connsiteY164" fmla="*/ 2172597 h 2237474"/>
              <a:gd name="connsiteX165" fmla="*/ 1434549 w 12192000"/>
              <a:gd name="connsiteY165" fmla="*/ 2234522 h 2237474"/>
              <a:gd name="connsiteX166" fmla="*/ 1398481 w 12192000"/>
              <a:gd name="connsiteY166" fmla="*/ 2237074 h 2237474"/>
              <a:gd name="connsiteX167" fmla="*/ 1398407 w 12192000"/>
              <a:gd name="connsiteY167" fmla="*/ 2237095 h 2237474"/>
              <a:gd name="connsiteX168" fmla="*/ 1370962 w 12192000"/>
              <a:gd name="connsiteY168" fmla="*/ 2237474 h 2237474"/>
              <a:gd name="connsiteX169" fmla="*/ 1356367 w 12192000"/>
              <a:gd name="connsiteY169" fmla="*/ 2235089 h 2237474"/>
              <a:gd name="connsiteX170" fmla="*/ 1324828 w 12192000"/>
              <a:gd name="connsiteY170" fmla="*/ 2231968 h 2237474"/>
              <a:gd name="connsiteX171" fmla="*/ 1297744 w 12192000"/>
              <a:gd name="connsiteY171" fmla="*/ 2235849 h 2237474"/>
              <a:gd name="connsiteX172" fmla="*/ 1286236 w 12192000"/>
              <a:gd name="connsiteY172" fmla="*/ 2233135 h 2237474"/>
              <a:gd name="connsiteX173" fmla="*/ 1283504 w 12192000"/>
              <a:gd name="connsiteY173" fmla="*/ 2233797 h 2237474"/>
              <a:gd name="connsiteX174" fmla="*/ 1279765 w 12192000"/>
              <a:gd name="connsiteY174" fmla="*/ 2229639 h 2237474"/>
              <a:gd name="connsiteX175" fmla="*/ 1195347 w 12192000"/>
              <a:gd name="connsiteY175" fmla="*/ 2212354 h 2237474"/>
              <a:gd name="connsiteX176" fmla="*/ 970251 w 12192000"/>
              <a:gd name="connsiteY176" fmla="*/ 2221029 h 2237474"/>
              <a:gd name="connsiteX177" fmla="*/ 812914 w 12192000"/>
              <a:gd name="connsiteY177" fmla="*/ 2202752 h 2237474"/>
              <a:gd name="connsiteX178" fmla="*/ 800195 w 12192000"/>
              <a:gd name="connsiteY178" fmla="*/ 2209407 h 2237474"/>
              <a:gd name="connsiteX179" fmla="*/ 784978 w 12192000"/>
              <a:gd name="connsiteY179" fmla="*/ 2212360 h 2237474"/>
              <a:gd name="connsiteX180" fmla="*/ 681987 w 12192000"/>
              <a:gd name="connsiteY180" fmla="*/ 2216757 h 2237474"/>
              <a:gd name="connsiteX181" fmla="*/ 669923 w 12192000"/>
              <a:gd name="connsiteY181" fmla="*/ 2211682 h 2237474"/>
              <a:gd name="connsiteX182" fmla="*/ 648680 w 12192000"/>
              <a:gd name="connsiteY182" fmla="*/ 2206229 h 2237474"/>
              <a:gd name="connsiteX183" fmla="*/ 597225 w 12192000"/>
              <a:gd name="connsiteY183" fmla="*/ 2180999 h 2237474"/>
              <a:gd name="connsiteX184" fmla="*/ 558449 w 12192000"/>
              <a:gd name="connsiteY184" fmla="*/ 2182346 h 2237474"/>
              <a:gd name="connsiteX185" fmla="*/ 550517 w 12192000"/>
              <a:gd name="connsiteY185" fmla="*/ 2182060 h 2237474"/>
              <a:gd name="connsiteX186" fmla="*/ 550309 w 12192000"/>
              <a:gd name="connsiteY186" fmla="*/ 2181825 h 2237474"/>
              <a:gd name="connsiteX187" fmla="*/ 541836 w 12192000"/>
              <a:gd name="connsiteY187" fmla="*/ 2181063 h 2237474"/>
              <a:gd name="connsiteX188" fmla="*/ 536057 w 12192000"/>
              <a:gd name="connsiteY188" fmla="*/ 2181537 h 2237474"/>
              <a:gd name="connsiteX189" fmla="*/ 520671 w 12192000"/>
              <a:gd name="connsiteY189" fmla="*/ 2180980 h 2237474"/>
              <a:gd name="connsiteX190" fmla="*/ 515024 w 12192000"/>
              <a:gd name="connsiteY190" fmla="*/ 2179258 h 2237474"/>
              <a:gd name="connsiteX191" fmla="*/ 512278 w 12192000"/>
              <a:gd name="connsiteY191" fmla="*/ 2176369 h 2237474"/>
              <a:gd name="connsiteX192" fmla="*/ 480419 w 12192000"/>
              <a:gd name="connsiteY192" fmla="*/ 2167807 h 2237474"/>
              <a:gd name="connsiteX193" fmla="*/ 413835 w 12192000"/>
              <a:gd name="connsiteY193" fmla="*/ 2156783 h 2237474"/>
              <a:gd name="connsiteX194" fmla="*/ 376513 w 12192000"/>
              <a:gd name="connsiteY194" fmla="*/ 2154014 h 2237474"/>
              <a:gd name="connsiteX195" fmla="*/ 273386 w 12192000"/>
              <a:gd name="connsiteY195" fmla="*/ 2142551 h 2237474"/>
              <a:gd name="connsiteX196" fmla="*/ 169207 w 12192000"/>
              <a:gd name="connsiteY196" fmla="*/ 2128100 h 2237474"/>
              <a:gd name="connsiteX197" fmla="*/ 93149 w 12192000"/>
              <a:gd name="connsiteY197" fmla="*/ 2105324 h 2237474"/>
              <a:gd name="connsiteX198" fmla="*/ 88109 w 12192000"/>
              <a:gd name="connsiteY198" fmla="*/ 2106704 h 2237474"/>
              <a:gd name="connsiteX199" fmla="*/ 80022 w 12192000"/>
              <a:gd name="connsiteY199" fmla="*/ 2107254 h 2237474"/>
              <a:gd name="connsiteX200" fmla="*/ 79717 w 12192000"/>
              <a:gd name="connsiteY200" fmla="*/ 2107046 h 2237474"/>
              <a:gd name="connsiteX201" fmla="*/ 72352 w 12192000"/>
              <a:gd name="connsiteY201" fmla="*/ 2107991 h 2237474"/>
              <a:gd name="connsiteX202" fmla="*/ 37645 w 12192000"/>
              <a:gd name="connsiteY202" fmla="*/ 2115401 h 2237474"/>
              <a:gd name="connsiteX203" fmla="*/ 4572 w 12192000"/>
              <a:gd name="connsiteY203" fmla="*/ 2111091 h 2237474"/>
              <a:gd name="connsiteX204" fmla="*/ 0 w 12192000"/>
              <a:gd name="connsiteY204" fmla="*/ 2110468 h 2237474"/>
              <a:gd name="connsiteX205" fmla="*/ 0 w 12192000"/>
              <a:gd name="connsiteY205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154948 w 12192000"/>
              <a:gd name="connsiteY4" fmla="*/ 762731 h 2237474"/>
              <a:gd name="connsiteX5" fmla="*/ 12047364 w 12192000"/>
              <a:gd name="connsiteY5" fmla="*/ 749662 h 2237474"/>
              <a:gd name="connsiteX6" fmla="*/ 11890686 w 12192000"/>
              <a:gd name="connsiteY6" fmla="*/ 732766 h 2237474"/>
              <a:gd name="connsiteX7" fmla="*/ 11834800 w 12192000"/>
              <a:gd name="connsiteY7" fmla="*/ 747840 h 2237474"/>
              <a:gd name="connsiteX8" fmla="*/ 11649954 w 12192000"/>
              <a:gd name="connsiteY8" fmla="*/ 749628 h 2237474"/>
              <a:gd name="connsiteX9" fmla="*/ 11560424 w 12192000"/>
              <a:gd name="connsiteY9" fmla="*/ 748017 h 2237474"/>
              <a:gd name="connsiteX10" fmla="*/ 11358455 w 12192000"/>
              <a:gd name="connsiteY10" fmla="*/ 747593 h 2237474"/>
              <a:gd name="connsiteX11" fmla="*/ 11165209 w 12192000"/>
              <a:gd name="connsiteY11" fmla="*/ 748852 h 2237474"/>
              <a:gd name="connsiteX12" fmla="*/ 11058755 w 12192000"/>
              <a:gd name="connsiteY12" fmla="*/ 749617 h 2237474"/>
              <a:gd name="connsiteX13" fmla="*/ 10834688 w 12192000"/>
              <a:gd name="connsiteY13" fmla="*/ 757726 h 2237474"/>
              <a:gd name="connsiteX14" fmla="*/ 10805004 w 12192000"/>
              <a:gd name="connsiteY14" fmla="*/ 757573 h 2237474"/>
              <a:gd name="connsiteX15" fmla="*/ 10739478 w 12192000"/>
              <a:gd name="connsiteY15" fmla="*/ 776841 h 2237474"/>
              <a:gd name="connsiteX16" fmla="*/ 10458762 w 12192000"/>
              <a:gd name="connsiteY16" fmla="*/ 755400 h 2237474"/>
              <a:gd name="connsiteX17" fmla="*/ 10211200 w 12192000"/>
              <a:gd name="connsiteY17" fmla="*/ 767513 h 2237474"/>
              <a:gd name="connsiteX18" fmla="*/ 10167995 w 12192000"/>
              <a:gd name="connsiteY18" fmla="*/ 760843 h 2237474"/>
              <a:gd name="connsiteX19" fmla="*/ 9997044 w 12192000"/>
              <a:gd name="connsiteY19" fmla="*/ 780129 h 2237474"/>
              <a:gd name="connsiteX20" fmla="*/ 9943887 w 12192000"/>
              <a:gd name="connsiteY20" fmla="*/ 804141 h 2237474"/>
              <a:gd name="connsiteX21" fmla="*/ 9918248 w 12192000"/>
              <a:gd name="connsiteY21" fmla="*/ 816628 h 2237474"/>
              <a:gd name="connsiteX22" fmla="*/ 9767091 w 12192000"/>
              <a:gd name="connsiteY22" fmla="*/ 870550 h 2237474"/>
              <a:gd name="connsiteX23" fmla="*/ 9683005 w 12192000"/>
              <a:gd name="connsiteY23" fmla="*/ 894128 h 2237474"/>
              <a:gd name="connsiteX24" fmla="*/ 9594438 w 12192000"/>
              <a:gd name="connsiteY24" fmla="*/ 919051 h 2237474"/>
              <a:gd name="connsiteX25" fmla="*/ 9577033 w 12192000"/>
              <a:gd name="connsiteY25" fmla="*/ 922857 h 2237474"/>
              <a:gd name="connsiteX26" fmla="*/ 9544189 w 12192000"/>
              <a:gd name="connsiteY26" fmla="*/ 938966 h 2237474"/>
              <a:gd name="connsiteX27" fmla="*/ 9500499 w 12192000"/>
              <a:gd name="connsiteY27" fmla="*/ 954680 h 2237474"/>
              <a:gd name="connsiteX28" fmla="*/ 9428195 w 12192000"/>
              <a:gd name="connsiteY28" fmla="*/ 986225 h 2237474"/>
              <a:gd name="connsiteX29" fmla="*/ 9410017 w 12192000"/>
              <a:gd name="connsiteY29" fmla="*/ 993931 h 2237474"/>
              <a:gd name="connsiteX30" fmla="*/ 9392919 w 12192000"/>
              <a:gd name="connsiteY30" fmla="*/ 994656 h 2237474"/>
              <a:gd name="connsiteX31" fmla="*/ 9278619 w 12192000"/>
              <a:gd name="connsiteY31" fmla="*/ 1011878 h 2237474"/>
              <a:gd name="connsiteX32" fmla="*/ 9268019 w 12192000"/>
              <a:gd name="connsiteY32" fmla="*/ 1007442 h 2237474"/>
              <a:gd name="connsiteX33" fmla="*/ 9234662 w 12192000"/>
              <a:gd name="connsiteY33" fmla="*/ 1023056 h 2237474"/>
              <a:gd name="connsiteX34" fmla="*/ 9181033 w 12192000"/>
              <a:gd name="connsiteY34" fmla="*/ 1037921 h 2237474"/>
              <a:gd name="connsiteX35" fmla="*/ 9155969 w 12192000"/>
              <a:gd name="connsiteY35" fmla="*/ 1046804 h 2237474"/>
              <a:gd name="connsiteX36" fmla="*/ 9133985 w 12192000"/>
              <a:gd name="connsiteY36" fmla="*/ 1046450 h 2237474"/>
              <a:gd name="connsiteX37" fmla="*/ 9012987 w 12192000"/>
              <a:gd name="connsiteY37" fmla="*/ 1061986 h 2237474"/>
              <a:gd name="connsiteX38" fmla="*/ 8968445 w 12192000"/>
              <a:gd name="connsiteY38" fmla="*/ 1052169 h 2237474"/>
              <a:gd name="connsiteX39" fmla="*/ 8958984 w 12192000"/>
              <a:gd name="connsiteY39" fmla="*/ 1057212 h 2237474"/>
              <a:gd name="connsiteX40" fmla="*/ 8886001 w 12192000"/>
              <a:gd name="connsiteY40" fmla="*/ 1067468 h 2237474"/>
              <a:gd name="connsiteX41" fmla="*/ 8838610 w 12192000"/>
              <a:gd name="connsiteY41" fmla="*/ 1075091 h 2237474"/>
              <a:gd name="connsiteX42" fmla="*/ 8750383 w 12192000"/>
              <a:gd name="connsiteY42" fmla="*/ 1097387 h 2237474"/>
              <a:gd name="connsiteX43" fmla="*/ 8665605 w 12192000"/>
              <a:gd name="connsiteY43" fmla="*/ 1110791 h 2237474"/>
              <a:gd name="connsiteX44" fmla="*/ 8584946 w 12192000"/>
              <a:gd name="connsiteY44" fmla="*/ 1135226 h 2237474"/>
              <a:gd name="connsiteX45" fmla="*/ 8460755 w 12192000"/>
              <a:gd name="connsiteY45" fmla="*/ 1203427 h 2237474"/>
              <a:gd name="connsiteX46" fmla="*/ 8419755 w 12192000"/>
              <a:gd name="connsiteY46" fmla="*/ 1216260 h 2237474"/>
              <a:gd name="connsiteX47" fmla="*/ 8411626 w 12192000"/>
              <a:gd name="connsiteY47" fmla="*/ 1214397 h 2237474"/>
              <a:gd name="connsiteX48" fmla="*/ 8363469 w 12192000"/>
              <a:gd name="connsiteY48" fmla="*/ 1246658 h 2237474"/>
              <a:gd name="connsiteX49" fmla="*/ 8275497 w 12192000"/>
              <a:gd name="connsiteY49" fmla="*/ 1264396 h 2237474"/>
              <a:gd name="connsiteX50" fmla="*/ 8206287 w 12192000"/>
              <a:gd name="connsiteY50" fmla="*/ 1273060 h 2237474"/>
              <a:gd name="connsiteX51" fmla="*/ 8168705 w 12192000"/>
              <a:gd name="connsiteY51" fmla="*/ 1279956 h 2237474"/>
              <a:gd name="connsiteX52" fmla="*/ 8139997 w 12192000"/>
              <a:gd name="connsiteY52" fmla="*/ 1282713 h 2237474"/>
              <a:gd name="connsiteX53" fmla="*/ 8074238 w 12192000"/>
              <a:gd name="connsiteY53" fmla="*/ 1301895 h 2237474"/>
              <a:gd name="connsiteX54" fmla="*/ 7968292 w 12192000"/>
              <a:gd name="connsiteY54" fmla="*/ 1338779 h 2237474"/>
              <a:gd name="connsiteX55" fmla="*/ 7902328 w 12192000"/>
              <a:gd name="connsiteY55" fmla="*/ 1345865 h 2237474"/>
              <a:gd name="connsiteX56" fmla="*/ 7875879 w 12192000"/>
              <a:gd name="connsiteY56" fmla="*/ 1345646 h 2237474"/>
              <a:gd name="connsiteX57" fmla="*/ 7840612 w 12192000"/>
              <a:gd name="connsiteY57" fmla="*/ 1369373 h 2237474"/>
              <a:gd name="connsiteX58" fmla="*/ 7786819 w 12192000"/>
              <a:gd name="connsiteY58" fmla="*/ 1378970 h 2237474"/>
              <a:gd name="connsiteX59" fmla="*/ 7548172 w 12192000"/>
              <a:gd name="connsiteY59" fmla="*/ 1417460 h 2237474"/>
              <a:gd name="connsiteX60" fmla="*/ 7483437 w 12192000"/>
              <a:gd name="connsiteY60" fmla="*/ 1478152 h 2237474"/>
              <a:gd name="connsiteX61" fmla="*/ 7377870 w 12192000"/>
              <a:gd name="connsiteY61" fmla="*/ 1523319 h 2237474"/>
              <a:gd name="connsiteX62" fmla="*/ 7230737 w 12192000"/>
              <a:gd name="connsiteY62" fmla="*/ 1562633 h 2237474"/>
              <a:gd name="connsiteX63" fmla="*/ 7224458 w 12192000"/>
              <a:gd name="connsiteY63" fmla="*/ 1573008 h 2237474"/>
              <a:gd name="connsiteX64" fmla="*/ 7183121 w 12192000"/>
              <a:gd name="connsiteY64" fmla="*/ 1595162 h 2237474"/>
              <a:gd name="connsiteX65" fmla="*/ 7164601 w 12192000"/>
              <a:gd name="connsiteY65" fmla="*/ 1606490 h 2237474"/>
              <a:gd name="connsiteX66" fmla="*/ 7092727 w 12192000"/>
              <a:gd name="connsiteY66" fmla="*/ 1623628 h 2237474"/>
              <a:gd name="connsiteX67" fmla="*/ 7031309 w 12192000"/>
              <a:gd name="connsiteY67" fmla="*/ 1619451 h 2237474"/>
              <a:gd name="connsiteX68" fmla="*/ 6999084 w 12192000"/>
              <a:gd name="connsiteY68" fmla="*/ 1634317 h 2237474"/>
              <a:gd name="connsiteX69" fmla="*/ 6992107 w 12192000"/>
              <a:gd name="connsiteY69" fmla="*/ 1636860 h 2237474"/>
              <a:gd name="connsiteX70" fmla="*/ 6900177 w 12192000"/>
              <a:gd name="connsiteY70" fmla="*/ 1636016 h 2237474"/>
              <a:gd name="connsiteX71" fmla="*/ 6795372 w 12192000"/>
              <a:gd name="connsiteY71" fmla="*/ 1644845 h 2237474"/>
              <a:gd name="connsiteX72" fmla="*/ 6692251 w 12192000"/>
              <a:gd name="connsiteY72" fmla="*/ 1656357 h 2237474"/>
              <a:gd name="connsiteX73" fmla="*/ 6655235 w 12192000"/>
              <a:gd name="connsiteY73" fmla="*/ 1661869 h 2237474"/>
              <a:gd name="connsiteX74" fmla="*/ 6554894 w 12192000"/>
              <a:gd name="connsiteY74" fmla="*/ 1664428 h 2237474"/>
              <a:gd name="connsiteX75" fmla="*/ 6516595 w 12192000"/>
              <a:gd name="connsiteY75" fmla="*/ 1667475 h 2237474"/>
              <a:gd name="connsiteX76" fmla="*/ 6508541 w 12192000"/>
              <a:gd name="connsiteY76" fmla="*/ 1668757 h 2237474"/>
              <a:gd name="connsiteX77" fmla="*/ 6471012 w 12192000"/>
              <a:gd name="connsiteY77" fmla="*/ 1678604 h 2237474"/>
              <a:gd name="connsiteX78" fmla="*/ 6364035 w 12192000"/>
              <a:gd name="connsiteY78" fmla="*/ 1667683 h 2237474"/>
              <a:gd name="connsiteX79" fmla="*/ 6280959 w 12192000"/>
              <a:gd name="connsiteY79" fmla="*/ 1689329 h 2237474"/>
              <a:gd name="connsiteX80" fmla="*/ 6243319 w 12192000"/>
              <a:gd name="connsiteY80" fmla="*/ 1695560 h 2237474"/>
              <a:gd name="connsiteX81" fmla="*/ 6098321 w 12192000"/>
              <a:gd name="connsiteY81" fmla="*/ 1721646 h 2237474"/>
              <a:gd name="connsiteX82" fmla="*/ 5880652 w 12192000"/>
              <a:gd name="connsiteY82" fmla="*/ 1779643 h 2237474"/>
              <a:gd name="connsiteX83" fmla="*/ 5785959 w 12192000"/>
              <a:gd name="connsiteY83" fmla="*/ 1775307 h 2237474"/>
              <a:gd name="connsiteX84" fmla="*/ 5643534 w 12192000"/>
              <a:gd name="connsiteY84" fmla="*/ 1802919 h 2237474"/>
              <a:gd name="connsiteX85" fmla="*/ 5518799 w 12192000"/>
              <a:gd name="connsiteY85" fmla="*/ 1818312 h 2237474"/>
              <a:gd name="connsiteX86" fmla="*/ 5505014 w 12192000"/>
              <a:gd name="connsiteY86" fmla="*/ 1819259 h 2237474"/>
              <a:gd name="connsiteX87" fmla="*/ 5453307 w 12192000"/>
              <a:gd name="connsiteY87" fmla="*/ 1815450 h 2237474"/>
              <a:gd name="connsiteX88" fmla="*/ 5364192 w 12192000"/>
              <a:gd name="connsiteY88" fmla="*/ 1826074 h 2237474"/>
              <a:gd name="connsiteX89" fmla="*/ 5350380 w 12192000"/>
              <a:gd name="connsiteY89" fmla="*/ 1830891 h 2237474"/>
              <a:gd name="connsiteX90" fmla="*/ 5259633 w 12192000"/>
              <a:gd name="connsiteY90" fmla="*/ 1837160 h 2237474"/>
              <a:gd name="connsiteX91" fmla="*/ 5197513 w 12192000"/>
              <a:gd name="connsiteY91" fmla="*/ 1844718 h 2237474"/>
              <a:gd name="connsiteX92" fmla="*/ 5168852 w 12192000"/>
              <a:gd name="connsiteY92" fmla="*/ 1844846 h 2237474"/>
              <a:gd name="connsiteX93" fmla="*/ 5114927 w 12192000"/>
              <a:gd name="connsiteY93" fmla="*/ 1847827 h 2237474"/>
              <a:gd name="connsiteX94" fmla="*/ 5108970 w 12192000"/>
              <a:gd name="connsiteY94" fmla="*/ 1847935 h 2237474"/>
              <a:gd name="connsiteX95" fmla="*/ 5067961 w 12192000"/>
              <a:gd name="connsiteY95" fmla="*/ 1845917 h 2237474"/>
              <a:gd name="connsiteX96" fmla="*/ 5007075 w 12192000"/>
              <a:gd name="connsiteY96" fmla="*/ 1838626 h 2237474"/>
              <a:gd name="connsiteX97" fmla="*/ 4944087 w 12192000"/>
              <a:gd name="connsiteY97" fmla="*/ 1823332 h 2237474"/>
              <a:gd name="connsiteX98" fmla="*/ 4907662 w 12192000"/>
              <a:gd name="connsiteY98" fmla="*/ 1816900 h 2237474"/>
              <a:gd name="connsiteX99" fmla="*/ 4882386 w 12192000"/>
              <a:gd name="connsiteY99" fmla="*/ 1809844 h 2237474"/>
              <a:gd name="connsiteX100" fmla="*/ 4811440 w 12192000"/>
              <a:gd name="connsiteY100" fmla="*/ 1804655 h 2237474"/>
              <a:gd name="connsiteX101" fmla="*/ 4691075 w 12192000"/>
              <a:gd name="connsiteY101" fmla="*/ 1801389 h 2237474"/>
              <a:gd name="connsiteX102" fmla="*/ 4611738 w 12192000"/>
              <a:gd name="connsiteY102" fmla="*/ 1776964 h 2237474"/>
              <a:gd name="connsiteX103" fmla="*/ 4560070 w 12192000"/>
              <a:gd name="connsiteY103" fmla="*/ 1785640 h 2237474"/>
              <a:gd name="connsiteX104" fmla="*/ 4536503 w 12192000"/>
              <a:gd name="connsiteY104" fmla="*/ 1785334 h 2237474"/>
              <a:gd name="connsiteX105" fmla="*/ 4513724 w 12192000"/>
              <a:gd name="connsiteY105" fmla="*/ 1791996 h 2237474"/>
              <a:gd name="connsiteX106" fmla="*/ 4459810 w 12192000"/>
              <a:gd name="connsiteY106" fmla="*/ 1797886 h 2237474"/>
              <a:gd name="connsiteX107" fmla="*/ 4379064 w 12192000"/>
              <a:gd name="connsiteY107" fmla="*/ 1817177 h 2237474"/>
              <a:gd name="connsiteX108" fmla="*/ 4319209 w 12192000"/>
              <a:gd name="connsiteY108" fmla="*/ 1834833 h 2237474"/>
              <a:gd name="connsiteX109" fmla="*/ 4290981 w 12192000"/>
              <a:gd name="connsiteY109" fmla="*/ 1839677 h 2237474"/>
              <a:gd name="connsiteX110" fmla="*/ 4285792 w 12192000"/>
              <a:gd name="connsiteY110" fmla="*/ 1836231 h 2237474"/>
              <a:gd name="connsiteX111" fmla="*/ 4238372 w 12192000"/>
              <a:gd name="connsiteY111" fmla="*/ 1851480 h 2237474"/>
              <a:gd name="connsiteX112" fmla="*/ 4232517 w 12192000"/>
              <a:gd name="connsiteY112" fmla="*/ 1852567 h 2237474"/>
              <a:gd name="connsiteX113" fmla="*/ 4191732 w 12192000"/>
              <a:gd name="connsiteY113" fmla="*/ 1857328 h 2237474"/>
              <a:gd name="connsiteX114" fmla="*/ 4065532 w 12192000"/>
              <a:gd name="connsiteY114" fmla="*/ 1855477 h 2237474"/>
              <a:gd name="connsiteX115" fmla="*/ 4028460 w 12192000"/>
              <a:gd name="connsiteY115" fmla="*/ 1855137 h 2237474"/>
              <a:gd name="connsiteX116" fmla="*/ 4002267 w 12192000"/>
              <a:gd name="connsiteY116" fmla="*/ 1852352 h 2237474"/>
              <a:gd name="connsiteX117" fmla="*/ 3931396 w 12192000"/>
              <a:gd name="connsiteY117" fmla="*/ 1858915 h 2237474"/>
              <a:gd name="connsiteX118" fmla="*/ 3812162 w 12192000"/>
              <a:gd name="connsiteY118" fmla="*/ 1875501 h 2237474"/>
              <a:gd name="connsiteX119" fmla="*/ 3729530 w 12192000"/>
              <a:gd name="connsiteY119" fmla="*/ 1864513 h 2237474"/>
              <a:gd name="connsiteX120" fmla="*/ 3680177 w 12192000"/>
              <a:gd name="connsiteY120" fmla="*/ 1881552 h 2237474"/>
              <a:gd name="connsiteX121" fmla="*/ 3567259 w 12192000"/>
              <a:gd name="connsiteY121" fmla="*/ 1893482 h 2237474"/>
              <a:gd name="connsiteX122" fmla="*/ 3405770 w 12192000"/>
              <a:gd name="connsiteY122" fmla="*/ 1904591 h 2237474"/>
              <a:gd name="connsiteX123" fmla="*/ 3280097 w 12192000"/>
              <a:gd name="connsiteY123" fmla="*/ 1919610 h 2237474"/>
              <a:gd name="connsiteX124" fmla="*/ 3123424 w 12192000"/>
              <a:gd name="connsiteY124" fmla="*/ 1952930 h 2237474"/>
              <a:gd name="connsiteX125" fmla="*/ 3009910 w 12192000"/>
              <a:gd name="connsiteY125" fmla="*/ 1957866 h 2237474"/>
              <a:gd name="connsiteX126" fmla="*/ 2995934 w 12192000"/>
              <a:gd name="connsiteY126" fmla="*/ 1967085 h 2237474"/>
              <a:gd name="connsiteX127" fmla="*/ 2980071 w 12192000"/>
              <a:gd name="connsiteY127" fmla="*/ 1972988 h 2237474"/>
              <a:gd name="connsiteX128" fmla="*/ 2978094 w 12192000"/>
              <a:gd name="connsiteY128" fmla="*/ 1972369 h 2237474"/>
              <a:gd name="connsiteX129" fmla="*/ 2942858 w 12192000"/>
              <a:gd name="connsiteY129" fmla="*/ 1981367 h 2237474"/>
              <a:gd name="connsiteX130" fmla="*/ 2875436 w 12192000"/>
              <a:gd name="connsiteY130" fmla="*/ 1996977 h 2237474"/>
              <a:gd name="connsiteX131" fmla="*/ 2874892 w 12192000"/>
              <a:gd name="connsiteY131" fmla="*/ 1996085 h 2237474"/>
              <a:gd name="connsiteX132" fmla="*/ 2864145 w 12192000"/>
              <a:gd name="connsiteY132" fmla="*/ 1994061 h 2237474"/>
              <a:gd name="connsiteX133" fmla="*/ 2843662 w 12192000"/>
              <a:gd name="connsiteY133" fmla="*/ 1992498 h 2237474"/>
              <a:gd name="connsiteX134" fmla="*/ 2796128 w 12192000"/>
              <a:gd name="connsiteY134" fmla="*/ 1976403 h 2237474"/>
              <a:gd name="connsiteX135" fmla="*/ 2756784 w 12192000"/>
              <a:gd name="connsiteY135" fmla="*/ 1985116 h 2237474"/>
              <a:gd name="connsiteX136" fmla="*/ 2748833 w 12192000"/>
              <a:gd name="connsiteY136" fmla="*/ 1986323 h 2237474"/>
              <a:gd name="connsiteX137" fmla="*/ 2748661 w 12192000"/>
              <a:gd name="connsiteY137" fmla="*/ 1986122 h 2237474"/>
              <a:gd name="connsiteX138" fmla="*/ 2740251 w 12192000"/>
              <a:gd name="connsiteY138" fmla="*/ 1986946 h 2237474"/>
              <a:gd name="connsiteX139" fmla="*/ 2718916 w 12192000"/>
              <a:gd name="connsiteY139" fmla="*/ 1990867 h 2237474"/>
              <a:gd name="connsiteX140" fmla="*/ 2713522 w 12192000"/>
              <a:gd name="connsiteY140" fmla="*/ 1990173 h 2237474"/>
              <a:gd name="connsiteX141" fmla="*/ 2680597 w 12192000"/>
              <a:gd name="connsiteY141" fmla="*/ 1984996 h 2237474"/>
              <a:gd name="connsiteX142" fmla="*/ 2578178 w 12192000"/>
              <a:gd name="connsiteY142" fmla="*/ 1990531 h 2237474"/>
              <a:gd name="connsiteX143" fmla="*/ 2476147 w 12192000"/>
              <a:gd name="connsiteY143" fmla="*/ 1998305 h 2237474"/>
              <a:gd name="connsiteX144" fmla="*/ 2373568 w 12192000"/>
              <a:gd name="connsiteY144" fmla="*/ 2003219 h 2237474"/>
              <a:gd name="connsiteX145" fmla="*/ 2321399 w 12192000"/>
              <a:gd name="connsiteY145" fmla="*/ 1989467 h 2237474"/>
              <a:gd name="connsiteX146" fmla="*/ 2315525 w 12192000"/>
              <a:gd name="connsiteY146" fmla="*/ 1989708 h 2237474"/>
              <a:gd name="connsiteX147" fmla="*/ 2300792 w 12192000"/>
              <a:gd name="connsiteY147" fmla="*/ 1994290 h 2237474"/>
              <a:gd name="connsiteX148" fmla="*/ 2295469 w 12192000"/>
              <a:gd name="connsiteY148" fmla="*/ 1996659 h 2237474"/>
              <a:gd name="connsiteX149" fmla="*/ 2287219 w 12192000"/>
              <a:gd name="connsiteY149" fmla="*/ 1998750 h 2237474"/>
              <a:gd name="connsiteX150" fmla="*/ 2286948 w 12192000"/>
              <a:gd name="connsiteY150" fmla="*/ 1998596 h 2237474"/>
              <a:gd name="connsiteX151" fmla="*/ 2243069 w 12192000"/>
              <a:gd name="connsiteY151" fmla="*/ 2015111 h 2237474"/>
              <a:gd name="connsiteX152" fmla="*/ 2186609 w 12192000"/>
              <a:gd name="connsiteY152" fmla="*/ 2008263 h 2237474"/>
              <a:gd name="connsiteX153" fmla="*/ 2164831 w 12192000"/>
              <a:gd name="connsiteY153" fmla="*/ 2010143 h 2237474"/>
              <a:gd name="connsiteX154" fmla="*/ 2152836 w 12192000"/>
              <a:gd name="connsiteY154" fmla="*/ 2010048 h 2237474"/>
              <a:gd name="connsiteX155" fmla="*/ 2117102 w 12192000"/>
              <a:gd name="connsiteY155" fmla="*/ 2023004 h 2237474"/>
              <a:gd name="connsiteX156" fmla="*/ 2111935 w 12192000"/>
              <a:gd name="connsiteY156" fmla="*/ 2023163 h 2237474"/>
              <a:gd name="connsiteX157" fmla="*/ 2089991 w 12192000"/>
              <a:gd name="connsiteY157" fmla="*/ 2034193 h 2237474"/>
              <a:gd name="connsiteX158" fmla="*/ 2058061 w 12192000"/>
              <a:gd name="connsiteY158" fmla="*/ 2047942 h 2237474"/>
              <a:gd name="connsiteX159" fmla="*/ 2055737 w 12192000"/>
              <a:gd name="connsiteY159" fmla="*/ 2047704 h 2237474"/>
              <a:gd name="connsiteX160" fmla="*/ 2042244 w 12192000"/>
              <a:gd name="connsiteY160" fmla="*/ 2055560 h 2237474"/>
              <a:gd name="connsiteX161" fmla="*/ 1976224 w 12192000"/>
              <a:gd name="connsiteY161" fmla="*/ 2074257 h 2237474"/>
              <a:gd name="connsiteX162" fmla="*/ 1877728 w 12192000"/>
              <a:gd name="connsiteY162" fmla="*/ 2101004 h 2237474"/>
              <a:gd name="connsiteX163" fmla="*/ 1759056 w 12192000"/>
              <a:gd name="connsiteY163" fmla="*/ 2125608 h 2237474"/>
              <a:gd name="connsiteX164" fmla="*/ 1637948 w 12192000"/>
              <a:gd name="connsiteY164" fmla="*/ 2172597 h 2237474"/>
              <a:gd name="connsiteX165" fmla="*/ 1434549 w 12192000"/>
              <a:gd name="connsiteY165" fmla="*/ 2234522 h 2237474"/>
              <a:gd name="connsiteX166" fmla="*/ 1398481 w 12192000"/>
              <a:gd name="connsiteY166" fmla="*/ 2237074 h 2237474"/>
              <a:gd name="connsiteX167" fmla="*/ 1398407 w 12192000"/>
              <a:gd name="connsiteY167" fmla="*/ 2237095 h 2237474"/>
              <a:gd name="connsiteX168" fmla="*/ 1370962 w 12192000"/>
              <a:gd name="connsiteY168" fmla="*/ 2237474 h 2237474"/>
              <a:gd name="connsiteX169" fmla="*/ 1356367 w 12192000"/>
              <a:gd name="connsiteY169" fmla="*/ 2235089 h 2237474"/>
              <a:gd name="connsiteX170" fmla="*/ 1324828 w 12192000"/>
              <a:gd name="connsiteY170" fmla="*/ 2231968 h 2237474"/>
              <a:gd name="connsiteX171" fmla="*/ 1297744 w 12192000"/>
              <a:gd name="connsiteY171" fmla="*/ 2235849 h 2237474"/>
              <a:gd name="connsiteX172" fmla="*/ 1286236 w 12192000"/>
              <a:gd name="connsiteY172" fmla="*/ 2233135 h 2237474"/>
              <a:gd name="connsiteX173" fmla="*/ 1283504 w 12192000"/>
              <a:gd name="connsiteY173" fmla="*/ 2233797 h 2237474"/>
              <a:gd name="connsiteX174" fmla="*/ 1279765 w 12192000"/>
              <a:gd name="connsiteY174" fmla="*/ 2229639 h 2237474"/>
              <a:gd name="connsiteX175" fmla="*/ 1195347 w 12192000"/>
              <a:gd name="connsiteY175" fmla="*/ 2212354 h 2237474"/>
              <a:gd name="connsiteX176" fmla="*/ 970251 w 12192000"/>
              <a:gd name="connsiteY176" fmla="*/ 2221029 h 2237474"/>
              <a:gd name="connsiteX177" fmla="*/ 812914 w 12192000"/>
              <a:gd name="connsiteY177" fmla="*/ 2202752 h 2237474"/>
              <a:gd name="connsiteX178" fmla="*/ 800195 w 12192000"/>
              <a:gd name="connsiteY178" fmla="*/ 2209407 h 2237474"/>
              <a:gd name="connsiteX179" fmla="*/ 784978 w 12192000"/>
              <a:gd name="connsiteY179" fmla="*/ 2212360 h 2237474"/>
              <a:gd name="connsiteX180" fmla="*/ 681987 w 12192000"/>
              <a:gd name="connsiteY180" fmla="*/ 2216757 h 2237474"/>
              <a:gd name="connsiteX181" fmla="*/ 669923 w 12192000"/>
              <a:gd name="connsiteY181" fmla="*/ 2211682 h 2237474"/>
              <a:gd name="connsiteX182" fmla="*/ 648680 w 12192000"/>
              <a:gd name="connsiteY182" fmla="*/ 2206229 h 2237474"/>
              <a:gd name="connsiteX183" fmla="*/ 597225 w 12192000"/>
              <a:gd name="connsiteY183" fmla="*/ 2180999 h 2237474"/>
              <a:gd name="connsiteX184" fmla="*/ 558449 w 12192000"/>
              <a:gd name="connsiteY184" fmla="*/ 2182346 h 2237474"/>
              <a:gd name="connsiteX185" fmla="*/ 550517 w 12192000"/>
              <a:gd name="connsiteY185" fmla="*/ 2182060 h 2237474"/>
              <a:gd name="connsiteX186" fmla="*/ 550309 w 12192000"/>
              <a:gd name="connsiteY186" fmla="*/ 2181825 h 2237474"/>
              <a:gd name="connsiteX187" fmla="*/ 541836 w 12192000"/>
              <a:gd name="connsiteY187" fmla="*/ 2181063 h 2237474"/>
              <a:gd name="connsiteX188" fmla="*/ 536057 w 12192000"/>
              <a:gd name="connsiteY188" fmla="*/ 2181537 h 2237474"/>
              <a:gd name="connsiteX189" fmla="*/ 520671 w 12192000"/>
              <a:gd name="connsiteY189" fmla="*/ 2180980 h 2237474"/>
              <a:gd name="connsiteX190" fmla="*/ 515024 w 12192000"/>
              <a:gd name="connsiteY190" fmla="*/ 2179258 h 2237474"/>
              <a:gd name="connsiteX191" fmla="*/ 512278 w 12192000"/>
              <a:gd name="connsiteY191" fmla="*/ 2176369 h 2237474"/>
              <a:gd name="connsiteX192" fmla="*/ 480419 w 12192000"/>
              <a:gd name="connsiteY192" fmla="*/ 2167807 h 2237474"/>
              <a:gd name="connsiteX193" fmla="*/ 413835 w 12192000"/>
              <a:gd name="connsiteY193" fmla="*/ 2156783 h 2237474"/>
              <a:gd name="connsiteX194" fmla="*/ 376513 w 12192000"/>
              <a:gd name="connsiteY194" fmla="*/ 2154014 h 2237474"/>
              <a:gd name="connsiteX195" fmla="*/ 273386 w 12192000"/>
              <a:gd name="connsiteY195" fmla="*/ 2142551 h 2237474"/>
              <a:gd name="connsiteX196" fmla="*/ 169207 w 12192000"/>
              <a:gd name="connsiteY196" fmla="*/ 2128100 h 2237474"/>
              <a:gd name="connsiteX197" fmla="*/ 93149 w 12192000"/>
              <a:gd name="connsiteY197" fmla="*/ 2105324 h 2237474"/>
              <a:gd name="connsiteX198" fmla="*/ 88109 w 12192000"/>
              <a:gd name="connsiteY198" fmla="*/ 2106704 h 2237474"/>
              <a:gd name="connsiteX199" fmla="*/ 80022 w 12192000"/>
              <a:gd name="connsiteY199" fmla="*/ 2107254 h 2237474"/>
              <a:gd name="connsiteX200" fmla="*/ 79717 w 12192000"/>
              <a:gd name="connsiteY200" fmla="*/ 2107046 h 2237474"/>
              <a:gd name="connsiteX201" fmla="*/ 72352 w 12192000"/>
              <a:gd name="connsiteY201" fmla="*/ 2107991 h 2237474"/>
              <a:gd name="connsiteX202" fmla="*/ 37645 w 12192000"/>
              <a:gd name="connsiteY202" fmla="*/ 2115401 h 2237474"/>
              <a:gd name="connsiteX203" fmla="*/ 4572 w 12192000"/>
              <a:gd name="connsiteY203" fmla="*/ 2111091 h 2237474"/>
              <a:gd name="connsiteX204" fmla="*/ 0 w 12192000"/>
              <a:gd name="connsiteY204" fmla="*/ 2110468 h 2237474"/>
              <a:gd name="connsiteX205" fmla="*/ 0 w 12192000"/>
              <a:gd name="connsiteY205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34800 w 12192000"/>
              <a:gd name="connsiteY6" fmla="*/ 747840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34688 w 12192000"/>
              <a:gd name="connsiteY12" fmla="*/ 757726 h 2237474"/>
              <a:gd name="connsiteX13" fmla="*/ 10805004 w 12192000"/>
              <a:gd name="connsiteY13" fmla="*/ 757573 h 2237474"/>
              <a:gd name="connsiteX14" fmla="*/ 10739478 w 12192000"/>
              <a:gd name="connsiteY14" fmla="*/ 776841 h 2237474"/>
              <a:gd name="connsiteX15" fmla="*/ 10458762 w 12192000"/>
              <a:gd name="connsiteY15" fmla="*/ 755400 h 2237474"/>
              <a:gd name="connsiteX16" fmla="*/ 10211200 w 12192000"/>
              <a:gd name="connsiteY16" fmla="*/ 767513 h 2237474"/>
              <a:gd name="connsiteX17" fmla="*/ 10167995 w 12192000"/>
              <a:gd name="connsiteY17" fmla="*/ 760843 h 2237474"/>
              <a:gd name="connsiteX18" fmla="*/ 9997044 w 12192000"/>
              <a:gd name="connsiteY18" fmla="*/ 780129 h 2237474"/>
              <a:gd name="connsiteX19" fmla="*/ 9943887 w 12192000"/>
              <a:gd name="connsiteY19" fmla="*/ 804141 h 2237474"/>
              <a:gd name="connsiteX20" fmla="*/ 9918248 w 12192000"/>
              <a:gd name="connsiteY20" fmla="*/ 816628 h 2237474"/>
              <a:gd name="connsiteX21" fmla="*/ 9767091 w 12192000"/>
              <a:gd name="connsiteY21" fmla="*/ 870550 h 2237474"/>
              <a:gd name="connsiteX22" fmla="*/ 9683005 w 12192000"/>
              <a:gd name="connsiteY22" fmla="*/ 894128 h 2237474"/>
              <a:gd name="connsiteX23" fmla="*/ 9594438 w 12192000"/>
              <a:gd name="connsiteY23" fmla="*/ 919051 h 2237474"/>
              <a:gd name="connsiteX24" fmla="*/ 9577033 w 12192000"/>
              <a:gd name="connsiteY24" fmla="*/ 922857 h 2237474"/>
              <a:gd name="connsiteX25" fmla="*/ 9544189 w 12192000"/>
              <a:gd name="connsiteY25" fmla="*/ 938966 h 2237474"/>
              <a:gd name="connsiteX26" fmla="*/ 9500499 w 12192000"/>
              <a:gd name="connsiteY26" fmla="*/ 954680 h 2237474"/>
              <a:gd name="connsiteX27" fmla="*/ 9428195 w 12192000"/>
              <a:gd name="connsiteY27" fmla="*/ 986225 h 2237474"/>
              <a:gd name="connsiteX28" fmla="*/ 9410017 w 12192000"/>
              <a:gd name="connsiteY28" fmla="*/ 993931 h 2237474"/>
              <a:gd name="connsiteX29" fmla="*/ 9392919 w 12192000"/>
              <a:gd name="connsiteY29" fmla="*/ 994656 h 2237474"/>
              <a:gd name="connsiteX30" fmla="*/ 9278619 w 12192000"/>
              <a:gd name="connsiteY30" fmla="*/ 1011878 h 2237474"/>
              <a:gd name="connsiteX31" fmla="*/ 9268019 w 12192000"/>
              <a:gd name="connsiteY31" fmla="*/ 1007442 h 2237474"/>
              <a:gd name="connsiteX32" fmla="*/ 9234662 w 12192000"/>
              <a:gd name="connsiteY32" fmla="*/ 1023056 h 2237474"/>
              <a:gd name="connsiteX33" fmla="*/ 9181033 w 12192000"/>
              <a:gd name="connsiteY33" fmla="*/ 1037921 h 2237474"/>
              <a:gd name="connsiteX34" fmla="*/ 9155969 w 12192000"/>
              <a:gd name="connsiteY34" fmla="*/ 1046804 h 2237474"/>
              <a:gd name="connsiteX35" fmla="*/ 9133985 w 12192000"/>
              <a:gd name="connsiteY35" fmla="*/ 1046450 h 2237474"/>
              <a:gd name="connsiteX36" fmla="*/ 9012987 w 12192000"/>
              <a:gd name="connsiteY36" fmla="*/ 1061986 h 2237474"/>
              <a:gd name="connsiteX37" fmla="*/ 8968445 w 12192000"/>
              <a:gd name="connsiteY37" fmla="*/ 1052169 h 2237474"/>
              <a:gd name="connsiteX38" fmla="*/ 8958984 w 12192000"/>
              <a:gd name="connsiteY38" fmla="*/ 1057212 h 2237474"/>
              <a:gd name="connsiteX39" fmla="*/ 8886001 w 12192000"/>
              <a:gd name="connsiteY39" fmla="*/ 1067468 h 2237474"/>
              <a:gd name="connsiteX40" fmla="*/ 8838610 w 12192000"/>
              <a:gd name="connsiteY40" fmla="*/ 1075091 h 2237474"/>
              <a:gd name="connsiteX41" fmla="*/ 8750383 w 12192000"/>
              <a:gd name="connsiteY41" fmla="*/ 1097387 h 2237474"/>
              <a:gd name="connsiteX42" fmla="*/ 8665605 w 12192000"/>
              <a:gd name="connsiteY42" fmla="*/ 1110791 h 2237474"/>
              <a:gd name="connsiteX43" fmla="*/ 8584946 w 12192000"/>
              <a:gd name="connsiteY43" fmla="*/ 1135226 h 2237474"/>
              <a:gd name="connsiteX44" fmla="*/ 8460755 w 12192000"/>
              <a:gd name="connsiteY44" fmla="*/ 1203427 h 2237474"/>
              <a:gd name="connsiteX45" fmla="*/ 8419755 w 12192000"/>
              <a:gd name="connsiteY45" fmla="*/ 1216260 h 2237474"/>
              <a:gd name="connsiteX46" fmla="*/ 8411626 w 12192000"/>
              <a:gd name="connsiteY46" fmla="*/ 1214397 h 2237474"/>
              <a:gd name="connsiteX47" fmla="*/ 8363469 w 12192000"/>
              <a:gd name="connsiteY47" fmla="*/ 1246658 h 2237474"/>
              <a:gd name="connsiteX48" fmla="*/ 8275497 w 12192000"/>
              <a:gd name="connsiteY48" fmla="*/ 1264396 h 2237474"/>
              <a:gd name="connsiteX49" fmla="*/ 8206287 w 12192000"/>
              <a:gd name="connsiteY49" fmla="*/ 1273060 h 2237474"/>
              <a:gd name="connsiteX50" fmla="*/ 8168705 w 12192000"/>
              <a:gd name="connsiteY50" fmla="*/ 1279956 h 2237474"/>
              <a:gd name="connsiteX51" fmla="*/ 8139997 w 12192000"/>
              <a:gd name="connsiteY51" fmla="*/ 1282713 h 2237474"/>
              <a:gd name="connsiteX52" fmla="*/ 8074238 w 12192000"/>
              <a:gd name="connsiteY52" fmla="*/ 1301895 h 2237474"/>
              <a:gd name="connsiteX53" fmla="*/ 7968292 w 12192000"/>
              <a:gd name="connsiteY53" fmla="*/ 1338779 h 2237474"/>
              <a:gd name="connsiteX54" fmla="*/ 7902328 w 12192000"/>
              <a:gd name="connsiteY54" fmla="*/ 1345865 h 2237474"/>
              <a:gd name="connsiteX55" fmla="*/ 7875879 w 12192000"/>
              <a:gd name="connsiteY55" fmla="*/ 1345646 h 2237474"/>
              <a:gd name="connsiteX56" fmla="*/ 7840612 w 12192000"/>
              <a:gd name="connsiteY56" fmla="*/ 1369373 h 2237474"/>
              <a:gd name="connsiteX57" fmla="*/ 7786819 w 12192000"/>
              <a:gd name="connsiteY57" fmla="*/ 1378970 h 2237474"/>
              <a:gd name="connsiteX58" fmla="*/ 7548172 w 12192000"/>
              <a:gd name="connsiteY58" fmla="*/ 1417460 h 2237474"/>
              <a:gd name="connsiteX59" fmla="*/ 7483437 w 12192000"/>
              <a:gd name="connsiteY59" fmla="*/ 1478152 h 2237474"/>
              <a:gd name="connsiteX60" fmla="*/ 7377870 w 12192000"/>
              <a:gd name="connsiteY60" fmla="*/ 1523319 h 2237474"/>
              <a:gd name="connsiteX61" fmla="*/ 7230737 w 12192000"/>
              <a:gd name="connsiteY61" fmla="*/ 1562633 h 2237474"/>
              <a:gd name="connsiteX62" fmla="*/ 7224458 w 12192000"/>
              <a:gd name="connsiteY62" fmla="*/ 1573008 h 2237474"/>
              <a:gd name="connsiteX63" fmla="*/ 7183121 w 12192000"/>
              <a:gd name="connsiteY63" fmla="*/ 1595162 h 2237474"/>
              <a:gd name="connsiteX64" fmla="*/ 7164601 w 12192000"/>
              <a:gd name="connsiteY64" fmla="*/ 1606490 h 2237474"/>
              <a:gd name="connsiteX65" fmla="*/ 7092727 w 12192000"/>
              <a:gd name="connsiteY65" fmla="*/ 1623628 h 2237474"/>
              <a:gd name="connsiteX66" fmla="*/ 7031309 w 12192000"/>
              <a:gd name="connsiteY66" fmla="*/ 1619451 h 2237474"/>
              <a:gd name="connsiteX67" fmla="*/ 6999084 w 12192000"/>
              <a:gd name="connsiteY67" fmla="*/ 1634317 h 2237474"/>
              <a:gd name="connsiteX68" fmla="*/ 6992107 w 12192000"/>
              <a:gd name="connsiteY68" fmla="*/ 1636860 h 2237474"/>
              <a:gd name="connsiteX69" fmla="*/ 6900177 w 12192000"/>
              <a:gd name="connsiteY69" fmla="*/ 1636016 h 2237474"/>
              <a:gd name="connsiteX70" fmla="*/ 6795372 w 12192000"/>
              <a:gd name="connsiteY70" fmla="*/ 1644845 h 2237474"/>
              <a:gd name="connsiteX71" fmla="*/ 6692251 w 12192000"/>
              <a:gd name="connsiteY71" fmla="*/ 1656357 h 2237474"/>
              <a:gd name="connsiteX72" fmla="*/ 6655235 w 12192000"/>
              <a:gd name="connsiteY72" fmla="*/ 1661869 h 2237474"/>
              <a:gd name="connsiteX73" fmla="*/ 6554894 w 12192000"/>
              <a:gd name="connsiteY73" fmla="*/ 1664428 h 2237474"/>
              <a:gd name="connsiteX74" fmla="*/ 6516595 w 12192000"/>
              <a:gd name="connsiteY74" fmla="*/ 1667475 h 2237474"/>
              <a:gd name="connsiteX75" fmla="*/ 6508541 w 12192000"/>
              <a:gd name="connsiteY75" fmla="*/ 1668757 h 2237474"/>
              <a:gd name="connsiteX76" fmla="*/ 6471012 w 12192000"/>
              <a:gd name="connsiteY76" fmla="*/ 1678604 h 2237474"/>
              <a:gd name="connsiteX77" fmla="*/ 6364035 w 12192000"/>
              <a:gd name="connsiteY77" fmla="*/ 1667683 h 2237474"/>
              <a:gd name="connsiteX78" fmla="*/ 6280959 w 12192000"/>
              <a:gd name="connsiteY78" fmla="*/ 1689329 h 2237474"/>
              <a:gd name="connsiteX79" fmla="*/ 6243319 w 12192000"/>
              <a:gd name="connsiteY79" fmla="*/ 1695560 h 2237474"/>
              <a:gd name="connsiteX80" fmla="*/ 6098321 w 12192000"/>
              <a:gd name="connsiteY80" fmla="*/ 1721646 h 2237474"/>
              <a:gd name="connsiteX81" fmla="*/ 5880652 w 12192000"/>
              <a:gd name="connsiteY81" fmla="*/ 1779643 h 2237474"/>
              <a:gd name="connsiteX82" fmla="*/ 5785959 w 12192000"/>
              <a:gd name="connsiteY82" fmla="*/ 1775307 h 2237474"/>
              <a:gd name="connsiteX83" fmla="*/ 5643534 w 12192000"/>
              <a:gd name="connsiteY83" fmla="*/ 1802919 h 2237474"/>
              <a:gd name="connsiteX84" fmla="*/ 5518799 w 12192000"/>
              <a:gd name="connsiteY84" fmla="*/ 1818312 h 2237474"/>
              <a:gd name="connsiteX85" fmla="*/ 5505014 w 12192000"/>
              <a:gd name="connsiteY85" fmla="*/ 1819259 h 2237474"/>
              <a:gd name="connsiteX86" fmla="*/ 5453307 w 12192000"/>
              <a:gd name="connsiteY86" fmla="*/ 1815450 h 2237474"/>
              <a:gd name="connsiteX87" fmla="*/ 5364192 w 12192000"/>
              <a:gd name="connsiteY87" fmla="*/ 1826074 h 2237474"/>
              <a:gd name="connsiteX88" fmla="*/ 5350380 w 12192000"/>
              <a:gd name="connsiteY88" fmla="*/ 1830891 h 2237474"/>
              <a:gd name="connsiteX89" fmla="*/ 5259633 w 12192000"/>
              <a:gd name="connsiteY89" fmla="*/ 1837160 h 2237474"/>
              <a:gd name="connsiteX90" fmla="*/ 5197513 w 12192000"/>
              <a:gd name="connsiteY90" fmla="*/ 1844718 h 2237474"/>
              <a:gd name="connsiteX91" fmla="*/ 5168852 w 12192000"/>
              <a:gd name="connsiteY91" fmla="*/ 1844846 h 2237474"/>
              <a:gd name="connsiteX92" fmla="*/ 5114927 w 12192000"/>
              <a:gd name="connsiteY92" fmla="*/ 1847827 h 2237474"/>
              <a:gd name="connsiteX93" fmla="*/ 5108970 w 12192000"/>
              <a:gd name="connsiteY93" fmla="*/ 1847935 h 2237474"/>
              <a:gd name="connsiteX94" fmla="*/ 5067961 w 12192000"/>
              <a:gd name="connsiteY94" fmla="*/ 1845917 h 2237474"/>
              <a:gd name="connsiteX95" fmla="*/ 5007075 w 12192000"/>
              <a:gd name="connsiteY95" fmla="*/ 1838626 h 2237474"/>
              <a:gd name="connsiteX96" fmla="*/ 4944087 w 12192000"/>
              <a:gd name="connsiteY96" fmla="*/ 1823332 h 2237474"/>
              <a:gd name="connsiteX97" fmla="*/ 4907662 w 12192000"/>
              <a:gd name="connsiteY97" fmla="*/ 1816900 h 2237474"/>
              <a:gd name="connsiteX98" fmla="*/ 4882386 w 12192000"/>
              <a:gd name="connsiteY98" fmla="*/ 1809844 h 2237474"/>
              <a:gd name="connsiteX99" fmla="*/ 4811440 w 12192000"/>
              <a:gd name="connsiteY99" fmla="*/ 1804655 h 2237474"/>
              <a:gd name="connsiteX100" fmla="*/ 4691075 w 12192000"/>
              <a:gd name="connsiteY100" fmla="*/ 1801389 h 2237474"/>
              <a:gd name="connsiteX101" fmla="*/ 4611738 w 12192000"/>
              <a:gd name="connsiteY101" fmla="*/ 1776964 h 2237474"/>
              <a:gd name="connsiteX102" fmla="*/ 4560070 w 12192000"/>
              <a:gd name="connsiteY102" fmla="*/ 1785640 h 2237474"/>
              <a:gd name="connsiteX103" fmla="*/ 4536503 w 12192000"/>
              <a:gd name="connsiteY103" fmla="*/ 1785334 h 2237474"/>
              <a:gd name="connsiteX104" fmla="*/ 4513724 w 12192000"/>
              <a:gd name="connsiteY104" fmla="*/ 1791996 h 2237474"/>
              <a:gd name="connsiteX105" fmla="*/ 4459810 w 12192000"/>
              <a:gd name="connsiteY105" fmla="*/ 1797886 h 2237474"/>
              <a:gd name="connsiteX106" fmla="*/ 4379064 w 12192000"/>
              <a:gd name="connsiteY106" fmla="*/ 1817177 h 2237474"/>
              <a:gd name="connsiteX107" fmla="*/ 4319209 w 12192000"/>
              <a:gd name="connsiteY107" fmla="*/ 1834833 h 2237474"/>
              <a:gd name="connsiteX108" fmla="*/ 4290981 w 12192000"/>
              <a:gd name="connsiteY108" fmla="*/ 1839677 h 2237474"/>
              <a:gd name="connsiteX109" fmla="*/ 4285792 w 12192000"/>
              <a:gd name="connsiteY109" fmla="*/ 1836231 h 2237474"/>
              <a:gd name="connsiteX110" fmla="*/ 4238372 w 12192000"/>
              <a:gd name="connsiteY110" fmla="*/ 1851480 h 2237474"/>
              <a:gd name="connsiteX111" fmla="*/ 4232517 w 12192000"/>
              <a:gd name="connsiteY111" fmla="*/ 1852567 h 2237474"/>
              <a:gd name="connsiteX112" fmla="*/ 4191732 w 12192000"/>
              <a:gd name="connsiteY112" fmla="*/ 1857328 h 2237474"/>
              <a:gd name="connsiteX113" fmla="*/ 4065532 w 12192000"/>
              <a:gd name="connsiteY113" fmla="*/ 1855477 h 2237474"/>
              <a:gd name="connsiteX114" fmla="*/ 4028460 w 12192000"/>
              <a:gd name="connsiteY114" fmla="*/ 1855137 h 2237474"/>
              <a:gd name="connsiteX115" fmla="*/ 4002267 w 12192000"/>
              <a:gd name="connsiteY115" fmla="*/ 1852352 h 2237474"/>
              <a:gd name="connsiteX116" fmla="*/ 3931396 w 12192000"/>
              <a:gd name="connsiteY116" fmla="*/ 1858915 h 2237474"/>
              <a:gd name="connsiteX117" fmla="*/ 3812162 w 12192000"/>
              <a:gd name="connsiteY117" fmla="*/ 1875501 h 2237474"/>
              <a:gd name="connsiteX118" fmla="*/ 3729530 w 12192000"/>
              <a:gd name="connsiteY118" fmla="*/ 1864513 h 2237474"/>
              <a:gd name="connsiteX119" fmla="*/ 3680177 w 12192000"/>
              <a:gd name="connsiteY119" fmla="*/ 1881552 h 2237474"/>
              <a:gd name="connsiteX120" fmla="*/ 3567259 w 12192000"/>
              <a:gd name="connsiteY120" fmla="*/ 1893482 h 2237474"/>
              <a:gd name="connsiteX121" fmla="*/ 3405770 w 12192000"/>
              <a:gd name="connsiteY121" fmla="*/ 1904591 h 2237474"/>
              <a:gd name="connsiteX122" fmla="*/ 3280097 w 12192000"/>
              <a:gd name="connsiteY122" fmla="*/ 1919610 h 2237474"/>
              <a:gd name="connsiteX123" fmla="*/ 3123424 w 12192000"/>
              <a:gd name="connsiteY123" fmla="*/ 1952930 h 2237474"/>
              <a:gd name="connsiteX124" fmla="*/ 3009910 w 12192000"/>
              <a:gd name="connsiteY124" fmla="*/ 1957866 h 2237474"/>
              <a:gd name="connsiteX125" fmla="*/ 2995934 w 12192000"/>
              <a:gd name="connsiteY125" fmla="*/ 1967085 h 2237474"/>
              <a:gd name="connsiteX126" fmla="*/ 2980071 w 12192000"/>
              <a:gd name="connsiteY126" fmla="*/ 1972988 h 2237474"/>
              <a:gd name="connsiteX127" fmla="*/ 2978094 w 12192000"/>
              <a:gd name="connsiteY127" fmla="*/ 1972369 h 2237474"/>
              <a:gd name="connsiteX128" fmla="*/ 2942858 w 12192000"/>
              <a:gd name="connsiteY128" fmla="*/ 1981367 h 2237474"/>
              <a:gd name="connsiteX129" fmla="*/ 2875436 w 12192000"/>
              <a:gd name="connsiteY129" fmla="*/ 1996977 h 2237474"/>
              <a:gd name="connsiteX130" fmla="*/ 2874892 w 12192000"/>
              <a:gd name="connsiteY130" fmla="*/ 1996085 h 2237474"/>
              <a:gd name="connsiteX131" fmla="*/ 2864145 w 12192000"/>
              <a:gd name="connsiteY131" fmla="*/ 1994061 h 2237474"/>
              <a:gd name="connsiteX132" fmla="*/ 2843662 w 12192000"/>
              <a:gd name="connsiteY132" fmla="*/ 1992498 h 2237474"/>
              <a:gd name="connsiteX133" fmla="*/ 2796128 w 12192000"/>
              <a:gd name="connsiteY133" fmla="*/ 1976403 h 2237474"/>
              <a:gd name="connsiteX134" fmla="*/ 2756784 w 12192000"/>
              <a:gd name="connsiteY134" fmla="*/ 1985116 h 2237474"/>
              <a:gd name="connsiteX135" fmla="*/ 2748833 w 12192000"/>
              <a:gd name="connsiteY135" fmla="*/ 1986323 h 2237474"/>
              <a:gd name="connsiteX136" fmla="*/ 2748661 w 12192000"/>
              <a:gd name="connsiteY136" fmla="*/ 1986122 h 2237474"/>
              <a:gd name="connsiteX137" fmla="*/ 2740251 w 12192000"/>
              <a:gd name="connsiteY137" fmla="*/ 1986946 h 2237474"/>
              <a:gd name="connsiteX138" fmla="*/ 2718916 w 12192000"/>
              <a:gd name="connsiteY138" fmla="*/ 1990867 h 2237474"/>
              <a:gd name="connsiteX139" fmla="*/ 2713522 w 12192000"/>
              <a:gd name="connsiteY139" fmla="*/ 1990173 h 2237474"/>
              <a:gd name="connsiteX140" fmla="*/ 2680597 w 12192000"/>
              <a:gd name="connsiteY140" fmla="*/ 1984996 h 2237474"/>
              <a:gd name="connsiteX141" fmla="*/ 2578178 w 12192000"/>
              <a:gd name="connsiteY141" fmla="*/ 1990531 h 2237474"/>
              <a:gd name="connsiteX142" fmla="*/ 2476147 w 12192000"/>
              <a:gd name="connsiteY142" fmla="*/ 1998305 h 2237474"/>
              <a:gd name="connsiteX143" fmla="*/ 2373568 w 12192000"/>
              <a:gd name="connsiteY143" fmla="*/ 2003219 h 2237474"/>
              <a:gd name="connsiteX144" fmla="*/ 2321399 w 12192000"/>
              <a:gd name="connsiteY144" fmla="*/ 1989467 h 2237474"/>
              <a:gd name="connsiteX145" fmla="*/ 2315525 w 12192000"/>
              <a:gd name="connsiteY145" fmla="*/ 1989708 h 2237474"/>
              <a:gd name="connsiteX146" fmla="*/ 2300792 w 12192000"/>
              <a:gd name="connsiteY146" fmla="*/ 1994290 h 2237474"/>
              <a:gd name="connsiteX147" fmla="*/ 2295469 w 12192000"/>
              <a:gd name="connsiteY147" fmla="*/ 1996659 h 2237474"/>
              <a:gd name="connsiteX148" fmla="*/ 2287219 w 12192000"/>
              <a:gd name="connsiteY148" fmla="*/ 1998750 h 2237474"/>
              <a:gd name="connsiteX149" fmla="*/ 2286948 w 12192000"/>
              <a:gd name="connsiteY149" fmla="*/ 1998596 h 2237474"/>
              <a:gd name="connsiteX150" fmla="*/ 2243069 w 12192000"/>
              <a:gd name="connsiteY150" fmla="*/ 2015111 h 2237474"/>
              <a:gd name="connsiteX151" fmla="*/ 2186609 w 12192000"/>
              <a:gd name="connsiteY151" fmla="*/ 2008263 h 2237474"/>
              <a:gd name="connsiteX152" fmla="*/ 2164831 w 12192000"/>
              <a:gd name="connsiteY152" fmla="*/ 2010143 h 2237474"/>
              <a:gd name="connsiteX153" fmla="*/ 2152836 w 12192000"/>
              <a:gd name="connsiteY153" fmla="*/ 2010048 h 2237474"/>
              <a:gd name="connsiteX154" fmla="*/ 2117102 w 12192000"/>
              <a:gd name="connsiteY154" fmla="*/ 2023004 h 2237474"/>
              <a:gd name="connsiteX155" fmla="*/ 2111935 w 12192000"/>
              <a:gd name="connsiteY155" fmla="*/ 2023163 h 2237474"/>
              <a:gd name="connsiteX156" fmla="*/ 2089991 w 12192000"/>
              <a:gd name="connsiteY156" fmla="*/ 2034193 h 2237474"/>
              <a:gd name="connsiteX157" fmla="*/ 2058061 w 12192000"/>
              <a:gd name="connsiteY157" fmla="*/ 2047942 h 2237474"/>
              <a:gd name="connsiteX158" fmla="*/ 2055737 w 12192000"/>
              <a:gd name="connsiteY158" fmla="*/ 2047704 h 2237474"/>
              <a:gd name="connsiteX159" fmla="*/ 2042244 w 12192000"/>
              <a:gd name="connsiteY159" fmla="*/ 2055560 h 2237474"/>
              <a:gd name="connsiteX160" fmla="*/ 1976224 w 12192000"/>
              <a:gd name="connsiteY160" fmla="*/ 2074257 h 2237474"/>
              <a:gd name="connsiteX161" fmla="*/ 1877728 w 12192000"/>
              <a:gd name="connsiteY161" fmla="*/ 2101004 h 2237474"/>
              <a:gd name="connsiteX162" fmla="*/ 1759056 w 12192000"/>
              <a:gd name="connsiteY162" fmla="*/ 2125608 h 2237474"/>
              <a:gd name="connsiteX163" fmla="*/ 1637948 w 12192000"/>
              <a:gd name="connsiteY163" fmla="*/ 2172597 h 2237474"/>
              <a:gd name="connsiteX164" fmla="*/ 1434549 w 12192000"/>
              <a:gd name="connsiteY164" fmla="*/ 2234522 h 2237474"/>
              <a:gd name="connsiteX165" fmla="*/ 1398481 w 12192000"/>
              <a:gd name="connsiteY165" fmla="*/ 2237074 h 2237474"/>
              <a:gd name="connsiteX166" fmla="*/ 1398407 w 12192000"/>
              <a:gd name="connsiteY166" fmla="*/ 2237095 h 2237474"/>
              <a:gd name="connsiteX167" fmla="*/ 1370962 w 12192000"/>
              <a:gd name="connsiteY167" fmla="*/ 2237474 h 2237474"/>
              <a:gd name="connsiteX168" fmla="*/ 1356367 w 12192000"/>
              <a:gd name="connsiteY168" fmla="*/ 2235089 h 2237474"/>
              <a:gd name="connsiteX169" fmla="*/ 1324828 w 12192000"/>
              <a:gd name="connsiteY169" fmla="*/ 2231968 h 2237474"/>
              <a:gd name="connsiteX170" fmla="*/ 1297744 w 12192000"/>
              <a:gd name="connsiteY170" fmla="*/ 2235849 h 2237474"/>
              <a:gd name="connsiteX171" fmla="*/ 1286236 w 12192000"/>
              <a:gd name="connsiteY171" fmla="*/ 2233135 h 2237474"/>
              <a:gd name="connsiteX172" fmla="*/ 1283504 w 12192000"/>
              <a:gd name="connsiteY172" fmla="*/ 2233797 h 2237474"/>
              <a:gd name="connsiteX173" fmla="*/ 1279765 w 12192000"/>
              <a:gd name="connsiteY173" fmla="*/ 2229639 h 2237474"/>
              <a:gd name="connsiteX174" fmla="*/ 1195347 w 12192000"/>
              <a:gd name="connsiteY174" fmla="*/ 2212354 h 2237474"/>
              <a:gd name="connsiteX175" fmla="*/ 970251 w 12192000"/>
              <a:gd name="connsiteY175" fmla="*/ 2221029 h 2237474"/>
              <a:gd name="connsiteX176" fmla="*/ 812914 w 12192000"/>
              <a:gd name="connsiteY176" fmla="*/ 2202752 h 2237474"/>
              <a:gd name="connsiteX177" fmla="*/ 800195 w 12192000"/>
              <a:gd name="connsiteY177" fmla="*/ 2209407 h 2237474"/>
              <a:gd name="connsiteX178" fmla="*/ 784978 w 12192000"/>
              <a:gd name="connsiteY178" fmla="*/ 2212360 h 2237474"/>
              <a:gd name="connsiteX179" fmla="*/ 681987 w 12192000"/>
              <a:gd name="connsiteY179" fmla="*/ 2216757 h 2237474"/>
              <a:gd name="connsiteX180" fmla="*/ 669923 w 12192000"/>
              <a:gd name="connsiteY180" fmla="*/ 2211682 h 2237474"/>
              <a:gd name="connsiteX181" fmla="*/ 648680 w 12192000"/>
              <a:gd name="connsiteY181" fmla="*/ 2206229 h 2237474"/>
              <a:gd name="connsiteX182" fmla="*/ 597225 w 12192000"/>
              <a:gd name="connsiteY182" fmla="*/ 2180999 h 2237474"/>
              <a:gd name="connsiteX183" fmla="*/ 558449 w 12192000"/>
              <a:gd name="connsiteY183" fmla="*/ 2182346 h 2237474"/>
              <a:gd name="connsiteX184" fmla="*/ 550517 w 12192000"/>
              <a:gd name="connsiteY184" fmla="*/ 2182060 h 2237474"/>
              <a:gd name="connsiteX185" fmla="*/ 550309 w 12192000"/>
              <a:gd name="connsiteY185" fmla="*/ 2181825 h 2237474"/>
              <a:gd name="connsiteX186" fmla="*/ 541836 w 12192000"/>
              <a:gd name="connsiteY186" fmla="*/ 2181063 h 2237474"/>
              <a:gd name="connsiteX187" fmla="*/ 536057 w 12192000"/>
              <a:gd name="connsiteY187" fmla="*/ 2181537 h 2237474"/>
              <a:gd name="connsiteX188" fmla="*/ 520671 w 12192000"/>
              <a:gd name="connsiteY188" fmla="*/ 2180980 h 2237474"/>
              <a:gd name="connsiteX189" fmla="*/ 515024 w 12192000"/>
              <a:gd name="connsiteY189" fmla="*/ 2179258 h 2237474"/>
              <a:gd name="connsiteX190" fmla="*/ 512278 w 12192000"/>
              <a:gd name="connsiteY190" fmla="*/ 2176369 h 2237474"/>
              <a:gd name="connsiteX191" fmla="*/ 480419 w 12192000"/>
              <a:gd name="connsiteY191" fmla="*/ 2167807 h 2237474"/>
              <a:gd name="connsiteX192" fmla="*/ 413835 w 12192000"/>
              <a:gd name="connsiteY192" fmla="*/ 2156783 h 2237474"/>
              <a:gd name="connsiteX193" fmla="*/ 376513 w 12192000"/>
              <a:gd name="connsiteY193" fmla="*/ 2154014 h 2237474"/>
              <a:gd name="connsiteX194" fmla="*/ 273386 w 12192000"/>
              <a:gd name="connsiteY194" fmla="*/ 2142551 h 2237474"/>
              <a:gd name="connsiteX195" fmla="*/ 169207 w 12192000"/>
              <a:gd name="connsiteY195" fmla="*/ 2128100 h 2237474"/>
              <a:gd name="connsiteX196" fmla="*/ 93149 w 12192000"/>
              <a:gd name="connsiteY196" fmla="*/ 2105324 h 2237474"/>
              <a:gd name="connsiteX197" fmla="*/ 88109 w 12192000"/>
              <a:gd name="connsiteY197" fmla="*/ 2106704 h 2237474"/>
              <a:gd name="connsiteX198" fmla="*/ 80022 w 12192000"/>
              <a:gd name="connsiteY198" fmla="*/ 2107254 h 2237474"/>
              <a:gd name="connsiteX199" fmla="*/ 79717 w 12192000"/>
              <a:gd name="connsiteY199" fmla="*/ 2107046 h 2237474"/>
              <a:gd name="connsiteX200" fmla="*/ 72352 w 12192000"/>
              <a:gd name="connsiteY200" fmla="*/ 2107991 h 2237474"/>
              <a:gd name="connsiteX201" fmla="*/ 37645 w 12192000"/>
              <a:gd name="connsiteY201" fmla="*/ 2115401 h 2237474"/>
              <a:gd name="connsiteX202" fmla="*/ 4572 w 12192000"/>
              <a:gd name="connsiteY202" fmla="*/ 2111091 h 2237474"/>
              <a:gd name="connsiteX203" fmla="*/ 0 w 12192000"/>
              <a:gd name="connsiteY203" fmla="*/ 2110468 h 2237474"/>
              <a:gd name="connsiteX204" fmla="*/ 0 w 12192000"/>
              <a:gd name="connsiteY204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34800 w 12192000"/>
              <a:gd name="connsiteY6" fmla="*/ 747840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34688 w 12192000"/>
              <a:gd name="connsiteY12" fmla="*/ 757726 h 2237474"/>
              <a:gd name="connsiteX13" fmla="*/ 10805004 w 12192000"/>
              <a:gd name="connsiteY13" fmla="*/ 757573 h 2237474"/>
              <a:gd name="connsiteX14" fmla="*/ 10739478 w 12192000"/>
              <a:gd name="connsiteY14" fmla="*/ 776841 h 2237474"/>
              <a:gd name="connsiteX15" fmla="*/ 10458762 w 12192000"/>
              <a:gd name="connsiteY15" fmla="*/ 755400 h 2237474"/>
              <a:gd name="connsiteX16" fmla="*/ 10211200 w 12192000"/>
              <a:gd name="connsiteY16" fmla="*/ 767513 h 2237474"/>
              <a:gd name="connsiteX17" fmla="*/ 10167995 w 12192000"/>
              <a:gd name="connsiteY17" fmla="*/ 760843 h 2237474"/>
              <a:gd name="connsiteX18" fmla="*/ 9997044 w 12192000"/>
              <a:gd name="connsiteY18" fmla="*/ 780129 h 2237474"/>
              <a:gd name="connsiteX19" fmla="*/ 9943887 w 12192000"/>
              <a:gd name="connsiteY19" fmla="*/ 804141 h 2237474"/>
              <a:gd name="connsiteX20" fmla="*/ 9918248 w 12192000"/>
              <a:gd name="connsiteY20" fmla="*/ 816628 h 2237474"/>
              <a:gd name="connsiteX21" fmla="*/ 9767091 w 12192000"/>
              <a:gd name="connsiteY21" fmla="*/ 870550 h 2237474"/>
              <a:gd name="connsiteX22" fmla="*/ 9683005 w 12192000"/>
              <a:gd name="connsiteY22" fmla="*/ 894128 h 2237474"/>
              <a:gd name="connsiteX23" fmla="*/ 9594438 w 12192000"/>
              <a:gd name="connsiteY23" fmla="*/ 919051 h 2237474"/>
              <a:gd name="connsiteX24" fmla="*/ 9577033 w 12192000"/>
              <a:gd name="connsiteY24" fmla="*/ 922857 h 2237474"/>
              <a:gd name="connsiteX25" fmla="*/ 9544189 w 12192000"/>
              <a:gd name="connsiteY25" fmla="*/ 938966 h 2237474"/>
              <a:gd name="connsiteX26" fmla="*/ 9500499 w 12192000"/>
              <a:gd name="connsiteY26" fmla="*/ 954680 h 2237474"/>
              <a:gd name="connsiteX27" fmla="*/ 9428195 w 12192000"/>
              <a:gd name="connsiteY27" fmla="*/ 986225 h 2237474"/>
              <a:gd name="connsiteX28" fmla="*/ 9410017 w 12192000"/>
              <a:gd name="connsiteY28" fmla="*/ 993931 h 2237474"/>
              <a:gd name="connsiteX29" fmla="*/ 9392919 w 12192000"/>
              <a:gd name="connsiteY29" fmla="*/ 994656 h 2237474"/>
              <a:gd name="connsiteX30" fmla="*/ 9278619 w 12192000"/>
              <a:gd name="connsiteY30" fmla="*/ 1011878 h 2237474"/>
              <a:gd name="connsiteX31" fmla="*/ 9268019 w 12192000"/>
              <a:gd name="connsiteY31" fmla="*/ 1007442 h 2237474"/>
              <a:gd name="connsiteX32" fmla="*/ 9234662 w 12192000"/>
              <a:gd name="connsiteY32" fmla="*/ 1023056 h 2237474"/>
              <a:gd name="connsiteX33" fmla="*/ 9181033 w 12192000"/>
              <a:gd name="connsiteY33" fmla="*/ 1037921 h 2237474"/>
              <a:gd name="connsiteX34" fmla="*/ 9155969 w 12192000"/>
              <a:gd name="connsiteY34" fmla="*/ 1046804 h 2237474"/>
              <a:gd name="connsiteX35" fmla="*/ 9133985 w 12192000"/>
              <a:gd name="connsiteY35" fmla="*/ 1046450 h 2237474"/>
              <a:gd name="connsiteX36" fmla="*/ 9012987 w 12192000"/>
              <a:gd name="connsiteY36" fmla="*/ 1061986 h 2237474"/>
              <a:gd name="connsiteX37" fmla="*/ 8968445 w 12192000"/>
              <a:gd name="connsiteY37" fmla="*/ 1052169 h 2237474"/>
              <a:gd name="connsiteX38" fmla="*/ 8958984 w 12192000"/>
              <a:gd name="connsiteY38" fmla="*/ 1057212 h 2237474"/>
              <a:gd name="connsiteX39" fmla="*/ 8886001 w 12192000"/>
              <a:gd name="connsiteY39" fmla="*/ 1067468 h 2237474"/>
              <a:gd name="connsiteX40" fmla="*/ 8838610 w 12192000"/>
              <a:gd name="connsiteY40" fmla="*/ 1075091 h 2237474"/>
              <a:gd name="connsiteX41" fmla="*/ 8750383 w 12192000"/>
              <a:gd name="connsiteY41" fmla="*/ 1097387 h 2237474"/>
              <a:gd name="connsiteX42" fmla="*/ 8665605 w 12192000"/>
              <a:gd name="connsiteY42" fmla="*/ 1110791 h 2237474"/>
              <a:gd name="connsiteX43" fmla="*/ 8584946 w 12192000"/>
              <a:gd name="connsiteY43" fmla="*/ 1135226 h 2237474"/>
              <a:gd name="connsiteX44" fmla="*/ 8460755 w 12192000"/>
              <a:gd name="connsiteY44" fmla="*/ 1203427 h 2237474"/>
              <a:gd name="connsiteX45" fmla="*/ 8419755 w 12192000"/>
              <a:gd name="connsiteY45" fmla="*/ 1216260 h 2237474"/>
              <a:gd name="connsiteX46" fmla="*/ 8411626 w 12192000"/>
              <a:gd name="connsiteY46" fmla="*/ 1214397 h 2237474"/>
              <a:gd name="connsiteX47" fmla="*/ 8363469 w 12192000"/>
              <a:gd name="connsiteY47" fmla="*/ 1246658 h 2237474"/>
              <a:gd name="connsiteX48" fmla="*/ 8275497 w 12192000"/>
              <a:gd name="connsiteY48" fmla="*/ 1264396 h 2237474"/>
              <a:gd name="connsiteX49" fmla="*/ 8206287 w 12192000"/>
              <a:gd name="connsiteY49" fmla="*/ 1273060 h 2237474"/>
              <a:gd name="connsiteX50" fmla="*/ 8168705 w 12192000"/>
              <a:gd name="connsiteY50" fmla="*/ 1279956 h 2237474"/>
              <a:gd name="connsiteX51" fmla="*/ 8139997 w 12192000"/>
              <a:gd name="connsiteY51" fmla="*/ 1282713 h 2237474"/>
              <a:gd name="connsiteX52" fmla="*/ 8074238 w 12192000"/>
              <a:gd name="connsiteY52" fmla="*/ 1301895 h 2237474"/>
              <a:gd name="connsiteX53" fmla="*/ 7968292 w 12192000"/>
              <a:gd name="connsiteY53" fmla="*/ 1338779 h 2237474"/>
              <a:gd name="connsiteX54" fmla="*/ 7902328 w 12192000"/>
              <a:gd name="connsiteY54" fmla="*/ 1345865 h 2237474"/>
              <a:gd name="connsiteX55" fmla="*/ 7875879 w 12192000"/>
              <a:gd name="connsiteY55" fmla="*/ 1345646 h 2237474"/>
              <a:gd name="connsiteX56" fmla="*/ 7840612 w 12192000"/>
              <a:gd name="connsiteY56" fmla="*/ 1369373 h 2237474"/>
              <a:gd name="connsiteX57" fmla="*/ 7786819 w 12192000"/>
              <a:gd name="connsiteY57" fmla="*/ 1378970 h 2237474"/>
              <a:gd name="connsiteX58" fmla="*/ 7548172 w 12192000"/>
              <a:gd name="connsiteY58" fmla="*/ 1417460 h 2237474"/>
              <a:gd name="connsiteX59" fmla="*/ 7483437 w 12192000"/>
              <a:gd name="connsiteY59" fmla="*/ 1478152 h 2237474"/>
              <a:gd name="connsiteX60" fmla="*/ 7377870 w 12192000"/>
              <a:gd name="connsiteY60" fmla="*/ 1523319 h 2237474"/>
              <a:gd name="connsiteX61" fmla="*/ 7230737 w 12192000"/>
              <a:gd name="connsiteY61" fmla="*/ 1562633 h 2237474"/>
              <a:gd name="connsiteX62" fmla="*/ 7224458 w 12192000"/>
              <a:gd name="connsiteY62" fmla="*/ 1573008 h 2237474"/>
              <a:gd name="connsiteX63" fmla="*/ 7183121 w 12192000"/>
              <a:gd name="connsiteY63" fmla="*/ 1595162 h 2237474"/>
              <a:gd name="connsiteX64" fmla="*/ 7164601 w 12192000"/>
              <a:gd name="connsiteY64" fmla="*/ 1606490 h 2237474"/>
              <a:gd name="connsiteX65" fmla="*/ 7092727 w 12192000"/>
              <a:gd name="connsiteY65" fmla="*/ 1623628 h 2237474"/>
              <a:gd name="connsiteX66" fmla="*/ 7031309 w 12192000"/>
              <a:gd name="connsiteY66" fmla="*/ 1619451 h 2237474"/>
              <a:gd name="connsiteX67" fmla="*/ 6999084 w 12192000"/>
              <a:gd name="connsiteY67" fmla="*/ 1634317 h 2237474"/>
              <a:gd name="connsiteX68" fmla="*/ 6900177 w 12192000"/>
              <a:gd name="connsiteY68" fmla="*/ 1636016 h 2237474"/>
              <a:gd name="connsiteX69" fmla="*/ 6795372 w 12192000"/>
              <a:gd name="connsiteY69" fmla="*/ 1644845 h 2237474"/>
              <a:gd name="connsiteX70" fmla="*/ 6692251 w 12192000"/>
              <a:gd name="connsiteY70" fmla="*/ 1656357 h 2237474"/>
              <a:gd name="connsiteX71" fmla="*/ 6655235 w 12192000"/>
              <a:gd name="connsiteY71" fmla="*/ 1661869 h 2237474"/>
              <a:gd name="connsiteX72" fmla="*/ 6554894 w 12192000"/>
              <a:gd name="connsiteY72" fmla="*/ 1664428 h 2237474"/>
              <a:gd name="connsiteX73" fmla="*/ 6516595 w 12192000"/>
              <a:gd name="connsiteY73" fmla="*/ 1667475 h 2237474"/>
              <a:gd name="connsiteX74" fmla="*/ 6508541 w 12192000"/>
              <a:gd name="connsiteY74" fmla="*/ 1668757 h 2237474"/>
              <a:gd name="connsiteX75" fmla="*/ 6471012 w 12192000"/>
              <a:gd name="connsiteY75" fmla="*/ 1678604 h 2237474"/>
              <a:gd name="connsiteX76" fmla="*/ 6364035 w 12192000"/>
              <a:gd name="connsiteY76" fmla="*/ 1667683 h 2237474"/>
              <a:gd name="connsiteX77" fmla="*/ 6280959 w 12192000"/>
              <a:gd name="connsiteY77" fmla="*/ 1689329 h 2237474"/>
              <a:gd name="connsiteX78" fmla="*/ 6243319 w 12192000"/>
              <a:gd name="connsiteY78" fmla="*/ 1695560 h 2237474"/>
              <a:gd name="connsiteX79" fmla="*/ 6098321 w 12192000"/>
              <a:gd name="connsiteY79" fmla="*/ 1721646 h 2237474"/>
              <a:gd name="connsiteX80" fmla="*/ 5880652 w 12192000"/>
              <a:gd name="connsiteY80" fmla="*/ 1779643 h 2237474"/>
              <a:gd name="connsiteX81" fmla="*/ 5785959 w 12192000"/>
              <a:gd name="connsiteY81" fmla="*/ 1775307 h 2237474"/>
              <a:gd name="connsiteX82" fmla="*/ 5643534 w 12192000"/>
              <a:gd name="connsiteY82" fmla="*/ 1802919 h 2237474"/>
              <a:gd name="connsiteX83" fmla="*/ 5518799 w 12192000"/>
              <a:gd name="connsiteY83" fmla="*/ 1818312 h 2237474"/>
              <a:gd name="connsiteX84" fmla="*/ 5505014 w 12192000"/>
              <a:gd name="connsiteY84" fmla="*/ 1819259 h 2237474"/>
              <a:gd name="connsiteX85" fmla="*/ 5453307 w 12192000"/>
              <a:gd name="connsiteY85" fmla="*/ 1815450 h 2237474"/>
              <a:gd name="connsiteX86" fmla="*/ 5364192 w 12192000"/>
              <a:gd name="connsiteY86" fmla="*/ 1826074 h 2237474"/>
              <a:gd name="connsiteX87" fmla="*/ 5350380 w 12192000"/>
              <a:gd name="connsiteY87" fmla="*/ 1830891 h 2237474"/>
              <a:gd name="connsiteX88" fmla="*/ 5259633 w 12192000"/>
              <a:gd name="connsiteY88" fmla="*/ 1837160 h 2237474"/>
              <a:gd name="connsiteX89" fmla="*/ 5197513 w 12192000"/>
              <a:gd name="connsiteY89" fmla="*/ 1844718 h 2237474"/>
              <a:gd name="connsiteX90" fmla="*/ 5168852 w 12192000"/>
              <a:gd name="connsiteY90" fmla="*/ 1844846 h 2237474"/>
              <a:gd name="connsiteX91" fmla="*/ 5114927 w 12192000"/>
              <a:gd name="connsiteY91" fmla="*/ 1847827 h 2237474"/>
              <a:gd name="connsiteX92" fmla="*/ 5108970 w 12192000"/>
              <a:gd name="connsiteY92" fmla="*/ 1847935 h 2237474"/>
              <a:gd name="connsiteX93" fmla="*/ 5067961 w 12192000"/>
              <a:gd name="connsiteY93" fmla="*/ 1845917 h 2237474"/>
              <a:gd name="connsiteX94" fmla="*/ 5007075 w 12192000"/>
              <a:gd name="connsiteY94" fmla="*/ 1838626 h 2237474"/>
              <a:gd name="connsiteX95" fmla="*/ 4944087 w 12192000"/>
              <a:gd name="connsiteY95" fmla="*/ 1823332 h 2237474"/>
              <a:gd name="connsiteX96" fmla="*/ 4907662 w 12192000"/>
              <a:gd name="connsiteY96" fmla="*/ 1816900 h 2237474"/>
              <a:gd name="connsiteX97" fmla="*/ 4882386 w 12192000"/>
              <a:gd name="connsiteY97" fmla="*/ 1809844 h 2237474"/>
              <a:gd name="connsiteX98" fmla="*/ 4811440 w 12192000"/>
              <a:gd name="connsiteY98" fmla="*/ 1804655 h 2237474"/>
              <a:gd name="connsiteX99" fmla="*/ 4691075 w 12192000"/>
              <a:gd name="connsiteY99" fmla="*/ 1801389 h 2237474"/>
              <a:gd name="connsiteX100" fmla="*/ 4611738 w 12192000"/>
              <a:gd name="connsiteY100" fmla="*/ 1776964 h 2237474"/>
              <a:gd name="connsiteX101" fmla="*/ 4560070 w 12192000"/>
              <a:gd name="connsiteY101" fmla="*/ 1785640 h 2237474"/>
              <a:gd name="connsiteX102" fmla="*/ 4536503 w 12192000"/>
              <a:gd name="connsiteY102" fmla="*/ 1785334 h 2237474"/>
              <a:gd name="connsiteX103" fmla="*/ 4513724 w 12192000"/>
              <a:gd name="connsiteY103" fmla="*/ 1791996 h 2237474"/>
              <a:gd name="connsiteX104" fmla="*/ 4459810 w 12192000"/>
              <a:gd name="connsiteY104" fmla="*/ 1797886 h 2237474"/>
              <a:gd name="connsiteX105" fmla="*/ 4379064 w 12192000"/>
              <a:gd name="connsiteY105" fmla="*/ 1817177 h 2237474"/>
              <a:gd name="connsiteX106" fmla="*/ 4319209 w 12192000"/>
              <a:gd name="connsiteY106" fmla="*/ 1834833 h 2237474"/>
              <a:gd name="connsiteX107" fmla="*/ 4290981 w 12192000"/>
              <a:gd name="connsiteY107" fmla="*/ 1839677 h 2237474"/>
              <a:gd name="connsiteX108" fmla="*/ 4285792 w 12192000"/>
              <a:gd name="connsiteY108" fmla="*/ 1836231 h 2237474"/>
              <a:gd name="connsiteX109" fmla="*/ 4238372 w 12192000"/>
              <a:gd name="connsiteY109" fmla="*/ 1851480 h 2237474"/>
              <a:gd name="connsiteX110" fmla="*/ 4232517 w 12192000"/>
              <a:gd name="connsiteY110" fmla="*/ 1852567 h 2237474"/>
              <a:gd name="connsiteX111" fmla="*/ 4191732 w 12192000"/>
              <a:gd name="connsiteY111" fmla="*/ 1857328 h 2237474"/>
              <a:gd name="connsiteX112" fmla="*/ 4065532 w 12192000"/>
              <a:gd name="connsiteY112" fmla="*/ 1855477 h 2237474"/>
              <a:gd name="connsiteX113" fmla="*/ 4028460 w 12192000"/>
              <a:gd name="connsiteY113" fmla="*/ 1855137 h 2237474"/>
              <a:gd name="connsiteX114" fmla="*/ 4002267 w 12192000"/>
              <a:gd name="connsiteY114" fmla="*/ 1852352 h 2237474"/>
              <a:gd name="connsiteX115" fmla="*/ 3931396 w 12192000"/>
              <a:gd name="connsiteY115" fmla="*/ 1858915 h 2237474"/>
              <a:gd name="connsiteX116" fmla="*/ 3812162 w 12192000"/>
              <a:gd name="connsiteY116" fmla="*/ 1875501 h 2237474"/>
              <a:gd name="connsiteX117" fmla="*/ 3729530 w 12192000"/>
              <a:gd name="connsiteY117" fmla="*/ 1864513 h 2237474"/>
              <a:gd name="connsiteX118" fmla="*/ 3680177 w 12192000"/>
              <a:gd name="connsiteY118" fmla="*/ 1881552 h 2237474"/>
              <a:gd name="connsiteX119" fmla="*/ 3567259 w 12192000"/>
              <a:gd name="connsiteY119" fmla="*/ 1893482 h 2237474"/>
              <a:gd name="connsiteX120" fmla="*/ 3405770 w 12192000"/>
              <a:gd name="connsiteY120" fmla="*/ 1904591 h 2237474"/>
              <a:gd name="connsiteX121" fmla="*/ 3280097 w 12192000"/>
              <a:gd name="connsiteY121" fmla="*/ 1919610 h 2237474"/>
              <a:gd name="connsiteX122" fmla="*/ 3123424 w 12192000"/>
              <a:gd name="connsiteY122" fmla="*/ 1952930 h 2237474"/>
              <a:gd name="connsiteX123" fmla="*/ 3009910 w 12192000"/>
              <a:gd name="connsiteY123" fmla="*/ 1957866 h 2237474"/>
              <a:gd name="connsiteX124" fmla="*/ 2995934 w 12192000"/>
              <a:gd name="connsiteY124" fmla="*/ 1967085 h 2237474"/>
              <a:gd name="connsiteX125" fmla="*/ 2980071 w 12192000"/>
              <a:gd name="connsiteY125" fmla="*/ 1972988 h 2237474"/>
              <a:gd name="connsiteX126" fmla="*/ 2978094 w 12192000"/>
              <a:gd name="connsiteY126" fmla="*/ 1972369 h 2237474"/>
              <a:gd name="connsiteX127" fmla="*/ 2942858 w 12192000"/>
              <a:gd name="connsiteY127" fmla="*/ 1981367 h 2237474"/>
              <a:gd name="connsiteX128" fmla="*/ 2875436 w 12192000"/>
              <a:gd name="connsiteY128" fmla="*/ 1996977 h 2237474"/>
              <a:gd name="connsiteX129" fmla="*/ 2874892 w 12192000"/>
              <a:gd name="connsiteY129" fmla="*/ 1996085 h 2237474"/>
              <a:gd name="connsiteX130" fmla="*/ 2864145 w 12192000"/>
              <a:gd name="connsiteY130" fmla="*/ 1994061 h 2237474"/>
              <a:gd name="connsiteX131" fmla="*/ 2843662 w 12192000"/>
              <a:gd name="connsiteY131" fmla="*/ 1992498 h 2237474"/>
              <a:gd name="connsiteX132" fmla="*/ 2796128 w 12192000"/>
              <a:gd name="connsiteY132" fmla="*/ 1976403 h 2237474"/>
              <a:gd name="connsiteX133" fmla="*/ 2756784 w 12192000"/>
              <a:gd name="connsiteY133" fmla="*/ 1985116 h 2237474"/>
              <a:gd name="connsiteX134" fmla="*/ 2748833 w 12192000"/>
              <a:gd name="connsiteY134" fmla="*/ 1986323 h 2237474"/>
              <a:gd name="connsiteX135" fmla="*/ 2748661 w 12192000"/>
              <a:gd name="connsiteY135" fmla="*/ 1986122 h 2237474"/>
              <a:gd name="connsiteX136" fmla="*/ 2740251 w 12192000"/>
              <a:gd name="connsiteY136" fmla="*/ 1986946 h 2237474"/>
              <a:gd name="connsiteX137" fmla="*/ 2718916 w 12192000"/>
              <a:gd name="connsiteY137" fmla="*/ 1990867 h 2237474"/>
              <a:gd name="connsiteX138" fmla="*/ 2713522 w 12192000"/>
              <a:gd name="connsiteY138" fmla="*/ 1990173 h 2237474"/>
              <a:gd name="connsiteX139" fmla="*/ 2680597 w 12192000"/>
              <a:gd name="connsiteY139" fmla="*/ 1984996 h 2237474"/>
              <a:gd name="connsiteX140" fmla="*/ 2578178 w 12192000"/>
              <a:gd name="connsiteY140" fmla="*/ 1990531 h 2237474"/>
              <a:gd name="connsiteX141" fmla="*/ 2476147 w 12192000"/>
              <a:gd name="connsiteY141" fmla="*/ 1998305 h 2237474"/>
              <a:gd name="connsiteX142" fmla="*/ 2373568 w 12192000"/>
              <a:gd name="connsiteY142" fmla="*/ 2003219 h 2237474"/>
              <a:gd name="connsiteX143" fmla="*/ 2321399 w 12192000"/>
              <a:gd name="connsiteY143" fmla="*/ 1989467 h 2237474"/>
              <a:gd name="connsiteX144" fmla="*/ 2315525 w 12192000"/>
              <a:gd name="connsiteY144" fmla="*/ 1989708 h 2237474"/>
              <a:gd name="connsiteX145" fmla="*/ 2300792 w 12192000"/>
              <a:gd name="connsiteY145" fmla="*/ 1994290 h 2237474"/>
              <a:gd name="connsiteX146" fmla="*/ 2295469 w 12192000"/>
              <a:gd name="connsiteY146" fmla="*/ 1996659 h 2237474"/>
              <a:gd name="connsiteX147" fmla="*/ 2287219 w 12192000"/>
              <a:gd name="connsiteY147" fmla="*/ 1998750 h 2237474"/>
              <a:gd name="connsiteX148" fmla="*/ 2286948 w 12192000"/>
              <a:gd name="connsiteY148" fmla="*/ 1998596 h 2237474"/>
              <a:gd name="connsiteX149" fmla="*/ 2243069 w 12192000"/>
              <a:gd name="connsiteY149" fmla="*/ 2015111 h 2237474"/>
              <a:gd name="connsiteX150" fmla="*/ 2186609 w 12192000"/>
              <a:gd name="connsiteY150" fmla="*/ 2008263 h 2237474"/>
              <a:gd name="connsiteX151" fmla="*/ 2164831 w 12192000"/>
              <a:gd name="connsiteY151" fmla="*/ 2010143 h 2237474"/>
              <a:gd name="connsiteX152" fmla="*/ 2152836 w 12192000"/>
              <a:gd name="connsiteY152" fmla="*/ 2010048 h 2237474"/>
              <a:gd name="connsiteX153" fmla="*/ 2117102 w 12192000"/>
              <a:gd name="connsiteY153" fmla="*/ 2023004 h 2237474"/>
              <a:gd name="connsiteX154" fmla="*/ 2111935 w 12192000"/>
              <a:gd name="connsiteY154" fmla="*/ 2023163 h 2237474"/>
              <a:gd name="connsiteX155" fmla="*/ 2089991 w 12192000"/>
              <a:gd name="connsiteY155" fmla="*/ 2034193 h 2237474"/>
              <a:gd name="connsiteX156" fmla="*/ 2058061 w 12192000"/>
              <a:gd name="connsiteY156" fmla="*/ 2047942 h 2237474"/>
              <a:gd name="connsiteX157" fmla="*/ 2055737 w 12192000"/>
              <a:gd name="connsiteY157" fmla="*/ 2047704 h 2237474"/>
              <a:gd name="connsiteX158" fmla="*/ 2042244 w 12192000"/>
              <a:gd name="connsiteY158" fmla="*/ 2055560 h 2237474"/>
              <a:gd name="connsiteX159" fmla="*/ 1976224 w 12192000"/>
              <a:gd name="connsiteY159" fmla="*/ 2074257 h 2237474"/>
              <a:gd name="connsiteX160" fmla="*/ 1877728 w 12192000"/>
              <a:gd name="connsiteY160" fmla="*/ 2101004 h 2237474"/>
              <a:gd name="connsiteX161" fmla="*/ 1759056 w 12192000"/>
              <a:gd name="connsiteY161" fmla="*/ 2125608 h 2237474"/>
              <a:gd name="connsiteX162" fmla="*/ 1637948 w 12192000"/>
              <a:gd name="connsiteY162" fmla="*/ 2172597 h 2237474"/>
              <a:gd name="connsiteX163" fmla="*/ 1434549 w 12192000"/>
              <a:gd name="connsiteY163" fmla="*/ 2234522 h 2237474"/>
              <a:gd name="connsiteX164" fmla="*/ 1398481 w 12192000"/>
              <a:gd name="connsiteY164" fmla="*/ 2237074 h 2237474"/>
              <a:gd name="connsiteX165" fmla="*/ 1398407 w 12192000"/>
              <a:gd name="connsiteY165" fmla="*/ 2237095 h 2237474"/>
              <a:gd name="connsiteX166" fmla="*/ 1370962 w 12192000"/>
              <a:gd name="connsiteY166" fmla="*/ 2237474 h 2237474"/>
              <a:gd name="connsiteX167" fmla="*/ 1356367 w 12192000"/>
              <a:gd name="connsiteY167" fmla="*/ 2235089 h 2237474"/>
              <a:gd name="connsiteX168" fmla="*/ 1324828 w 12192000"/>
              <a:gd name="connsiteY168" fmla="*/ 2231968 h 2237474"/>
              <a:gd name="connsiteX169" fmla="*/ 1297744 w 12192000"/>
              <a:gd name="connsiteY169" fmla="*/ 2235849 h 2237474"/>
              <a:gd name="connsiteX170" fmla="*/ 1286236 w 12192000"/>
              <a:gd name="connsiteY170" fmla="*/ 2233135 h 2237474"/>
              <a:gd name="connsiteX171" fmla="*/ 1283504 w 12192000"/>
              <a:gd name="connsiteY171" fmla="*/ 2233797 h 2237474"/>
              <a:gd name="connsiteX172" fmla="*/ 1279765 w 12192000"/>
              <a:gd name="connsiteY172" fmla="*/ 2229639 h 2237474"/>
              <a:gd name="connsiteX173" fmla="*/ 1195347 w 12192000"/>
              <a:gd name="connsiteY173" fmla="*/ 2212354 h 2237474"/>
              <a:gd name="connsiteX174" fmla="*/ 970251 w 12192000"/>
              <a:gd name="connsiteY174" fmla="*/ 2221029 h 2237474"/>
              <a:gd name="connsiteX175" fmla="*/ 812914 w 12192000"/>
              <a:gd name="connsiteY175" fmla="*/ 2202752 h 2237474"/>
              <a:gd name="connsiteX176" fmla="*/ 800195 w 12192000"/>
              <a:gd name="connsiteY176" fmla="*/ 2209407 h 2237474"/>
              <a:gd name="connsiteX177" fmla="*/ 784978 w 12192000"/>
              <a:gd name="connsiteY177" fmla="*/ 2212360 h 2237474"/>
              <a:gd name="connsiteX178" fmla="*/ 681987 w 12192000"/>
              <a:gd name="connsiteY178" fmla="*/ 2216757 h 2237474"/>
              <a:gd name="connsiteX179" fmla="*/ 669923 w 12192000"/>
              <a:gd name="connsiteY179" fmla="*/ 2211682 h 2237474"/>
              <a:gd name="connsiteX180" fmla="*/ 648680 w 12192000"/>
              <a:gd name="connsiteY180" fmla="*/ 2206229 h 2237474"/>
              <a:gd name="connsiteX181" fmla="*/ 597225 w 12192000"/>
              <a:gd name="connsiteY181" fmla="*/ 2180999 h 2237474"/>
              <a:gd name="connsiteX182" fmla="*/ 558449 w 12192000"/>
              <a:gd name="connsiteY182" fmla="*/ 2182346 h 2237474"/>
              <a:gd name="connsiteX183" fmla="*/ 550517 w 12192000"/>
              <a:gd name="connsiteY183" fmla="*/ 2182060 h 2237474"/>
              <a:gd name="connsiteX184" fmla="*/ 550309 w 12192000"/>
              <a:gd name="connsiteY184" fmla="*/ 2181825 h 2237474"/>
              <a:gd name="connsiteX185" fmla="*/ 541836 w 12192000"/>
              <a:gd name="connsiteY185" fmla="*/ 2181063 h 2237474"/>
              <a:gd name="connsiteX186" fmla="*/ 536057 w 12192000"/>
              <a:gd name="connsiteY186" fmla="*/ 2181537 h 2237474"/>
              <a:gd name="connsiteX187" fmla="*/ 520671 w 12192000"/>
              <a:gd name="connsiteY187" fmla="*/ 2180980 h 2237474"/>
              <a:gd name="connsiteX188" fmla="*/ 515024 w 12192000"/>
              <a:gd name="connsiteY188" fmla="*/ 2179258 h 2237474"/>
              <a:gd name="connsiteX189" fmla="*/ 512278 w 12192000"/>
              <a:gd name="connsiteY189" fmla="*/ 2176369 h 2237474"/>
              <a:gd name="connsiteX190" fmla="*/ 480419 w 12192000"/>
              <a:gd name="connsiteY190" fmla="*/ 2167807 h 2237474"/>
              <a:gd name="connsiteX191" fmla="*/ 413835 w 12192000"/>
              <a:gd name="connsiteY191" fmla="*/ 2156783 h 2237474"/>
              <a:gd name="connsiteX192" fmla="*/ 376513 w 12192000"/>
              <a:gd name="connsiteY192" fmla="*/ 2154014 h 2237474"/>
              <a:gd name="connsiteX193" fmla="*/ 273386 w 12192000"/>
              <a:gd name="connsiteY193" fmla="*/ 2142551 h 2237474"/>
              <a:gd name="connsiteX194" fmla="*/ 169207 w 12192000"/>
              <a:gd name="connsiteY194" fmla="*/ 2128100 h 2237474"/>
              <a:gd name="connsiteX195" fmla="*/ 93149 w 12192000"/>
              <a:gd name="connsiteY195" fmla="*/ 2105324 h 2237474"/>
              <a:gd name="connsiteX196" fmla="*/ 88109 w 12192000"/>
              <a:gd name="connsiteY196" fmla="*/ 2106704 h 2237474"/>
              <a:gd name="connsiteX197" fmla="*/ 80022 w 12192000"/>
              <a:gd name="connsiteY197" fmla="*/ 2107254 h 2237474"/>
              <a:gd name="connsiteX198" fmla="*/ 79717 w 12192000"/>
              <a:gd name="connsiteY198" fmla="*/ 2107046 h 2237474"/>
              <a:gd name="connsiteX199" fmla="*/ 72352 w 12192000"/>
              <a:gd name="connsiteY199" fmla="*/ 2107991 h 2237474"/>
              <a:gd name="connsiteX200" fmla="*/ 37645 w 12192000"/>
              <a:gd name="connsiteY200" fmla="*/ 2115401 h 2237474"/>
              <a:gd name="connsiteX201" fmla="*/ 4572 w 12192000"/>
              <a:gd name="connsiteY201" fmla="*/ 2111091 h 2237474"/>
              <a:gd name="connsiteX202" fmla="*/ 0 w 12192000"/>
              <a:gd name="connsiteY202" fmla="*/ 2110468 h 2237474"/>
              <a:gd name="connsiteX203" fmla="*/ 0 w 12192000"/>
              <a:gd name="connsiteY203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34800 w 12192000"/>
              <a:gd name="connsiteY6" fmla="*/ 747840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34688 w 12192000"/>
              <a:gd name="connsiteY12" fmla="*/ 757726 h 2237474"/>
              <a:gd name="connsiteX13" fmla="*/ 10805004 w 12192000"/>
              <a:gd name="connsiteY13" fmla="*/ 757573 h 2237474"/>
              <a:gd name="connsiteX14" fmla="*/ 10739478 w 12192000"/>
              <a:gd name="connsiteY14" fmla="*/ 776841 h 2237474"/>
              <a:gd name="connsiteX15" fmla="*/ 10458762 w 12192000"/>
              <a:gd name="connsiteY15" fmla="*/ 755400 h 2237474"/>
              <a:gd name="connsiteX16" fmla="*/ 10211200 w 12192000"/>
              <a:gd name="connsiteY16" fmla="*/ 767513 h 2237474"/>
              <a:gd name="connsiteX17" fmla="*/ 10167995 w 12192000"/>
              <a:gd name="connsiteY17" fmla="*/ 760843 h 2237474"/>
              <a:gd name="connsiteX18" fmla="*/ 9997044 w 12192000"/>
              <a:gd name="connsiteY18" fmla="*/ 780129 h 2237474"/>
              <a:gd name="connsiteX19" fmla="*/ 9943887 w 12192000"/>
              <a:gd name="connsiteY19" fmla="*/ 804141 h 2237474"/>
              <a:gd name="connsiteX20" fmla="*/ 9918248 w 12192000"/>
              <a:gd name="connsiteY20" fmla="*/ 816628 h 2237474"/>
              <a:gd name="connsiteX21" fmla="*/ 9767091 w 12192000"/>
              <a:gd name="connsiteY21" fmla="*/ 870550 h 2237474"/>
              <a:gd name="connsiteX22" fmla="*/ 9683005 w 12192000"/>
              <a:gd name="connsiteY22" fmla="*/ 894128 h 2237474"/>
              <a:gd name="connsiteX23" fmla="*/ 9594438 w 12192000"/>
              <a:gd name="connsiteY23" fmla="*/ 919051 h 2237474"/>
              <a:gd name="connsiteX24" fmla="*/ 9577033 w 12192000"/>
              <a:gd name="connsiteY24" fmla="*/ 922857 h 2237474"/>
              <a:gd name="connsiteX25" fmla="*/ 9544189 w 12192000"/>
              <a:gd name="connsiteY25" fmla="*/ 938966 h 2237474"/>
              <a:gd name="connsiteX26" fmla="*/ 9500499 w 12192000"/>
              <a:gd name="connsiteY26" fmla="*/ 954680 h 2237474"/>
              <a:gd name="connsiteX27" fmla="*/ 9428195 w 12192000"/>
              <a:gd name="connsiteY27" fmla="*/ 986225 h 2237474"/>
              <a:gd name="connsiteX28" fmla="*/ 9410017 w 12192000"/>
              <a:gd name="connsiteY28" fmla="*/ 993931 h 2237474"/>
              <a:gd name="connsiteX29" fmla="*/ 9392919 w 12192000"/>
              <a:gd name="connsiteY29" fmla="*/ 994656 h 2237474"/>
              <a:gd name="connsiteX30" fmla="*/ 9278619 w 12192000"/>
              <a:gd name="connsiteY30" fmla="*/ 1011878 h 2237474"/>
              <a:gd name="connsiteX31" fmla="*/ 9268019 w 12192000"/>
              <a:gd name="connsiteY31" fmla="*/ 1007442 h 2237474"/>
              <a:gd name="connsiteX32" fmla="*/ 9234662 w 12192000"/>
              <a:gd name="connsiteY32" fmla="*/ 1023056 h 2237474"/>
              <a:gd name="connsiteX33" fmla="*/ 9181033 w 12192000"/>
              <a:gd name="connsiteY33" fmla="*/ 1037921 h 2237474"/>
              <a:gd name="connsiteX34" fmla="*/ 9155969 w 12192000"/>
              <a:gd name="connsiteY34" fmla="*/ 1046804 h 2237474"/>
              <a:gd name="connsiteX35" fmla="*/ 9133985 w 12192000"/>
              <a:gd name="connsiteY35" fmla="*/ 1046450 h 2237474"/>
              <a:gd name="connsiteX36" fmla="*/ 9012987 w 12192000"/>
              <a:gd name="connsiteY36" fmla="*/ 1061986 h 2237474"/>
              <a:gd name="connsiteX37" fmla="*/ 8968445 w 12192000"/>
              <a:gd name="connsiteY37" fmla="*/ 1052169 h 2237474"/>
              <a:gd name="connsiteX38" fmla="*/ 8958984 w 12192000"/>
              <a:gd name="connsiteY38" fmla="*/ 1057212 h 2237474"/>
              <a:gd name="connsiteX39" fmla="*/ 8886001 w 12192000"/>
              <a:gd name="connsiteY39" fmla="*/ 1067468 h 2237474"/>
              <a:gd name="connsiteX40" fmla="*/ 8838610 w 12192000"/>
              <a:gd name="connsiteY40" fmla="*/ 1075091 h 2237474"/>
              <a:gd name="connsiteX41" fmla="*/ 8750383 w 12192000"/>
              <a:gd name="connsiteY41" fmla="*/ 1097387 h 2237474"/>
              <a:gd name="connsiteX42" fmla="*/ 8665605 w 12192000"/>
              <a:gd name="connsiteY42" fmla="*/ 1110791 h 2237474"/>
              <a:gd name="connsiteX43" fmla="*/ 8584946 w 12192000"/>
              <a:gd name="connsiteY43" fmla="*/ 1135226 h 2237474"/>
              <a:gd name="connsiteX44" fmla="*/ 8460755 w 12192000"/>
              <a:gd name="connsiteY44" fmla="*/ 1203427 h 2237474"/>
              <a:gd name="connsiteX45" fmla="*/ 8419755 w 12192000"/>
              <a:gd name="connsiteY45" fmla="*/ 1216260 h 2237474"/>
              <a:gd name="connsiteX46" fmla="*/ 8411626 w 12192000"/>
              <a:gd name="connsiteY46" fmla="*/ 1214397 h 2237474"/>
              <a:gd name="connsiteX47" fmla="*/ 8363469 w 12192000"/>
              <a:gd name="connsiteY47" fmla="*/ 1246658 h 2237474"/>
              <a:gd name="connsiteX48" fmla="*/ 8275497 w 12192000"/>
              <a:gd name="connsiteY48" fmla="*/ 1264396 h 2237474"/>
              <a:gd name="connsiteX49" fmla="*/ 8206287 w 12192000"/>
              <a:gd name="connsiteY49" fmla="*/ 1273060 h 2237474"/>
              <a:gd name="connsiteX50" fmla="*/ 8168705 w 12192000"/>
              <a:gd name="connsiteY50" fmla="*/ 1279956 h 2237474"/>
              <a:gd name="connsiteX51" fmla="*/ 8139997 w 12192000"/>
              <a:gd name="connsiteY51" fmla="*/ 1282713 h 2237474"/>
              <a:gd name="connsiteX52" fmla="*/ 8074238 w 12192000"/>
              <a:gd name="connsiteY52" fmla="*/ 1301895 h 2237474"/>
              <a:gd name="connsiteX53" fmla="*/ 7968292 w 12192000"/>
              <a:gd name="connsiteY53" fmla="*/ 1338779 h 2237474"/>
              <a:gd name="connsiteX54" fmla="*/ 7902328 w 12192000"/>
              <a:gd name="connsiteY54" fmla="*/ 1345865 h 2237474"/>
              <a:gd name="connsiteX55" fmla="*/ 7875879 w 12192000"/>
              <a:gd name="connsiteY55" fmla="*/ 1345646 h 2237474"/>
              <a:gd name="connsiteX56" fmla="*/ 7840612 w 12192000"/>
              <a:gd name="connsiteY56" fmla="*/ 1369373 h 2237474"/>
              <a:gd name="connsiteX57" fmla="*/ 7786819 w 12192000"/>
              <a:gd name="connsiteY57" fmla="*/ 1378970 h 2237474"/>
              <a:gd name="connsiteX58" fmla="*/ 7548172 w 12192000"/>
              <a:gd name="connsiteY58" fmla="*/ 1417460 h 2237474"/>
              <a:gd name="connsiteX59" fmla="*/ 7483437 w 12192000"/>
              <a:gd name="connsiteY59" fmla="*/ 1478152 h 2237474"/>
              <a:gd name="connsiteX60" fmla="*/ 7377870 w 12192000"/>
              <a:gd name="connsiteY60" fmla="*/ 1523319 h 2237474"/>
              <a:gd name="connsiteX61" fmla="*/ 7230737 w 12192000"/>
              <a:gd name="connsiteY61" fmla="*/ 1562633 h 2237474"/>
              <a:gd name="connsiteX62" fmla="*/ 7224458 w 12192000"/>
              <a:gd name="connsiteY62" fmla="*/ 1573008 h 2237474"/>
              <a:gd name="connsiteX63" fmla="*/ 7183121 w 12192000"/>
              <a:gd name="connsiteY63" fmla="*/ 1595162 h 2237474"/>
              <a:gd name="connsiteX64" fmla="*/ 7164601 w 12192000"/>
              <a:gd name="connsiteY64" fmla="*/ 1606490 h 2237474"/>
              <a:gd name="connsiteX65" fmla="*/ 7092727 w 12192000"/>
              <a:gd name="connsiteY65" fmla="*/ 1623628 h 2237474"/>
              <a:gd name="connsiteX66" fmla="*/ 7031309 w 12192000"/>
              <a:gd name="connsiteY66" fmla="*/ 1619451 h 2237474"/>
              <a:gd name="connsiteX67" fmla="*/ 6900177 w 12192000"/>
              <a:gd name="connsiteY67" fmla="*/ 1636016 h 2237474"/>
              <a:gd name="connsiteX68" fmla="*/ 6795372 w 12192000"/>
              <a:gd name="connsiteY68" fmla="*/ 1644845 h 2237474"/>
              <a:gd name="connsiteX69" fmla="*/ 6692251 w 12192000"/>
              <a:gd name="connsiteY69" fmla="*/ 1656357 h 2237474"/>
              <a:gd name="connsiteX70" fmla="*/ 6655235 w 12192000"/>
              <a:gd name="connsiteY70" fmla="*/ 1661869 h 2237474"/>
              <a:gd name="connsiteX71" fmla="*/ 6554894 w 12192000"/>
              <a:gd name="connsiteY71" fmla="*/ 1664428 h 2237474"/>
              <a:gd name="connsiteX72" fmla="*/ 6516595 w 12192000"/>
              <a:gd name="connsiteY72" fmla="*/ 1667475 h 2237474"/>
              <a:gd name="connsiteX73" fmla="*/ 6508541 w 12192000"/>
              <a:gd name="connsiteY73" fmla="*/ 1668757 h 2237474"/>
              <a:gd name="connsiteX74" fmla="*/ 6471012 w 12192000"/>
              <a:gd name="connsiteY74" fmla="*/ 1678604 h 2237474"/>
              <a:gd name="connsiteX75" fmla="*/ 6364035 w 12192000"/>
              <a:gd name="connsiteY75" fmla="*/ 1667683 h 2237474"/>
              <a:gd name="connsiteX76" fmla="*/ 6280959 w 12192000"/>
              <a:gd name="connsiteY76" fmla="*/ 1689329 h 2237474"/>
              <a:gd name="connsiteX77" fmla="*/ 6243319 w 12192000"/>
              <a:gd name="connsiteY77" fmla="*/ 1695560 h 2237474"/>
              <a:gd name="connsiteX78" fmla="*/ 6098321 w 12192000"/>
              <a:gd name="connsiteY78" fmla="*/ 1721646 h 2237474"/>
              <a:gd name="connsiteX79" fmla="*/ 5880652 w 12192000"/>
              <a:gd name="connsiteY79" fmla="*/ 1779643 h 2237474"/>
              <a:gd name="connsiteX80" fmla="*/ 5785959 w 12192000"/>
              <a:gd name="connsiteY80" fmla="*/ 1775307 h 2237474"/>
              <a:gd name="connsiteX81" fmla="*/ 5643534 w 12192000"/>
              <a:gd name="connsiteY81" fmla="*/ 1802919 h 2237474"/>
              <a:gd name="connsiteX82" fmla="*/ 5518799 w 12192000"/>
              <a:gd name="connsiteY82" fmla="*/ 1818312 h 2237474"/>
              <a:gd name="connsiteX83" fmla="*/ 5505014 w 12192000"/>
              <a:gd name="connsiteY83" fmla="*/ 1819259 h 2237474"/>
              <a:gd name="connsiteX84" fmla="*/ 5453307 w 12192000"/>
              <a:gd name="connsiteY84" fmla="*/ 1815450 h 2237474"/>
              <a:gd name="connsiteX85" fmla="*/ 5364192 w 12192000"/>
              <a:gd name="connsiteY85" fmla="*/ 1826074 h 2237474"/>
              <a:gd name="connsiteX86" fmla="*/ 5350380 w 12192000"/>
              <a:gd name="connsiteY86" fmla="*/ 1830891 h 2237474"/>
              <a:gd name="connsiteX87" fmla="*/ 5259633 w 12192000"/>
              <a:gd name="connsiteY87" fmla="*/ 1837160 h 2237474"/>
              <a:gd name="connsiteX88" fmla="*/ 5197513 w 12192000"/>
              <a:gd name="connsiteY88" fmla="*/ 1844718 h 2237474"/>
              <a:gd name="connsiteX89" fmla="*/ 5168852 w 12192000"/>
              <a:gd name="connsiteY89" fmla="*/ 1844846 h 2237474"/>
              <a:gd name="connsiteX90" fmla="*/ 5114927 w 12192000"/>
              <a:gd name="connsiteY90" fmla="*/ 1847827 h 2237474"/>
              <a:gd name="connsiteX91" fmla="*/ 5108970 w 12192000"/>
              <a:gd name="connsiteY91" fmla="*/ 1847935 h 2237474"/>
              <a:gd name="connsiteX92" fmla="*/ 5067961 w 12192000"/>
              <a:gd name="connsiteY92" fmla="*/ 1845917 h 2237474"/>
              <a:gd name="connsiteX93" fmla="*/ 5007075 w 12192000"/>
              <a:gd name="connsiteY93" fmla="*/ 1838626 h 2237474"/>
              <a:gd name="connsiteX94" fmla="*/ 4944087 w 12192000"/>
              <a:gd name="connsiteY94" fmla="*/ 1823332 h 2237474"/>
              <a:gd name="connsiteX95" fmla="*/ 4907662 w 12192000"/>
              <a:gd name="connsiteY95" fmla="*/ 1816900 h 2237474"/>
              <a:gd name="connsiteX96" fmla="*/ 4882386 w 12192000"/>
              <a:gd name="connsiteY96" fmla="*/ 1809844 h 2237474"/>
              <a:gd name="connsiteX97" fmla="*/ 4811440 w 12192000"/>
              <a:gd name="connsiteY97" fmla="*/ 1804655 h 2237474"/>
              <a:gd name="connsiteX98" fmla="*/ 4691075 w 12192000"/>
              <a:gd name="connsiteY98" fmla="*/ 1801389 h 2237474"/>
              <a:gd name="connsiteX99" fmla="*/ 4611738 w 12192000"/>
              <a:gd name="connsiteY99" fmla="*/ 1776964 h 2237474"/>
              <a:gd name="connsiteX100" fmla="*/ 4560070 w 12192000"/>
              <a:gd name="connsiteY100" fmla="*/ 1785640 h 2237474"/>
              <a:gd name="connsiteX101" fmla="*/ 4536503 w 12192000"/>
              <a:gd name="connsiteY101" fmla="*/ 1785334 h 2237474"/>
              <a:gd name="connsiteX102" fmla="*/ 4513724 w 12192000"/>
              <a:gd name="connsiteY102" fmla="*/ 1791996 h 2237474"/>
              <a:gd name="connsiteX103" fmla="*/ 4459810 w 12192000"/>
              <a:gd name="connsiteY103" fmla="*/ 1797886 h 2237474"/>
              <a:gd name="connsiteX104" fmla="*/ 4379064 w 12192000"/>
              <a:gd name="connsiteY104" fmla="*/ 1817177 h 2237474"/>
              <a:gd name="connsiteX105" fmla="*/ 4319209 w 12192000"/>
              <a:gd name="connsiteY105" fmla="*/ 1834833 h 2237474"/>
              <a:gd name="connsiteX106" fmla="*/ 4290981 w 12192000"/>
              <a:gd name="connsiteY106" fmla="*/ 1839677 h 2237474"/>
              <a:gd name="connsiteX107" fmla="*/ 4285792 w 12192000"/>
              <a:gd name="connsiteY107" fmla="*/ 1836231 h 2237474"/>
              <a:gd name="connsiteX108" fmla="*/ 4238372 w 12192000"/>
              <a:gd name="connsiteY108" fmla="*/ 1851480 h 2237474"/>
              <a:gd name="connsiteX109" fmla="*/ 4232517 w 12192000"/>
              <a:gd name="connsiteY109" fmla="*/ 1852567 h 2237474"/>
              <a:gd name="connsiteX110" fmla="*/ 4191732 w 12192000"/>
              <a:gd name="connsiteY110" fmla="*/ 1857328 h 2237474"/>
              <a:gd name="connsiteX111" fmla="*/ 4065532 w 12192000"/>
              <a:gd name="connsiteY111" fmla="*/ 1855477 h 2237474"/>
              <a:gd name="connsiteX112" fmla="*/ 4028460 w 12192000"/>
              <a:gd name="connsiteY112" fmla="*/ 1855137 h 2237474"/>
              <a:gd name="connsiteX113" fmla="*/ 4002267 w 12192000"/>
              <a:gd name="connsiteY113" fmla="*/ 1852352 h 2237474"/>
              <a:gd name="connsiteX114" fmla="*/ 3931396 w 12192000"/>
              <a:gd name="connsiteY114" fmla="*/ 1858915 h 2237474"/>
              <a:gd name="connsiteX115" fmla="*/ 3812162 w 12192000"/>
              <a:gd name="connsiteY115" fmla="*/ 1875501 h 2237474"/>
              <a:gd name="connsiteX116" fmla="*/ 3729530 w 12192000"/>
              <a:gd name="connsiteY116" fmla="*/ 1864513 h 2237474"/>
              <a:gd name="connsiteX117" fmla="*/ 3680177 w 12192000"/>
              <a:gd name="connsiteY117" fmla="*/ 1881552 h 2237474"/>
              <a:gd name="connsiteX118" fmla="*/ 3567259 w 12192000"/>
              <a:gd name="connsiteY118" fmla="*/ 1893482 h 2237474"/>
              <a:gd name="connsiteX119" fmla="*/ 3405770 w 12192000"/>
              <a:gd name="connsiteY119" fmla="*/ 1904591 h 2237474"/>
              <a:gd name="connsiteX120" fmla="*/ 3280097 w 12192000"/>
              <a:gd name="connsiteY120" fmla="*/ 1919610 h 2237474"/>
              <a:gd name="connsiteX121" fmla="*/ 3123424 w 12192000"/>
              <a:gd name="connsiteY121" fmla="*/ 1952930 h 2237474"/>
              <a:gd name="connsiteX122" fmla="*/ 3009910 w 12192000"/>
              <a:gd name="connsiteY122" fmla="*/ 1957866 h 2237474"/>
              <a:gd name="connsiteX123" fmla="*/ 2995934 w 12192000"/>
              <a:gd name="connsiteY123" fmla="*/ 1967085 h 2237474"/>
              <a:gd name="connsiteX124" fmla="*/ 2980071 w 12192000"/>
              <a:gd name="connsiteY124" fmla="*/ 1972988 h 2237474"/>
              <a:gd name="connsiteX125" fmla="*/ 2978094 w 12192000"/>
              <a:gd name="connsiteY125" fmla="*/ 1972369 h 2237474"/>
              <a:gd name="connsiteX126" fmla="*/ 2942858 w 12192000"/>
              <a:gd name="connsiteY126" fmla="*/ 1981367 h 2237474"/>
              <a:gd name="connsiteX127" fmla="*/ 2875436 w 12192000"/>
              <a:gd name="connsiteY127" fmla="*/ 1996977 h 2237474"/>
              <a:gd name="connsiteX128" fmla="*/ 2874892 w 12192000"/>
              <a:gd name="connsiteY128" fmla="*/ 1996085 h 2237474"/>
              <a:gd name="connsiteX129" fmla="*/ 2864145 w 12192000"/>
              <a:gd name="connsiteY129" fmla="*/ 1994061 h 2237474"/>
              <a:gd name="connsiteX130" fmla="*/ 2843662 w 12192000"/>
              <a:gd name="connsiteY130" fmla="*/ 1992498 h 2237474"/>
              <a:gd name="connsiteX131" fmla="*/ 2796128 w 12192000"/>
              <a:gd name="connsiteY131" fmla="*/ 1976403 h 2237474"/>
              <a:gd name="connsiteX132" fmla="*/ 2756784 w 12192000"/>
              <a:gd name="connsiteY132" fmla="*/ 1985116 h 2237474"/>
              <a:gd name="connsiteX133" fmla="*/ 2748833 w 12192000"/>
              <a:gd name="connsiteY133" fmla="*/ 1986323 h 2237474"/>
              <a:gd name="connsiteX134" fmla="*/ 2748661 w 12192000"/>
              <a:gd name="connsiteY134" fmla="*/ 1986122 h 2237474"/>
              <a:gd name="connsiteX135" fmla="*/ 2740251 w 12192000"/>
              <a:gd name="connsiteY135" fmla="*/ 1986946 h 2237474"/>
              <a:gd name="connsiteX136" fmla="*/ 2718916 w 12192000"/>
              <a:gd name="connsiteY136" fmla="*/ 1990867 h 2237474"/>
              <a:gd name="connsiteX137" fmla="*/ 2713522 w 12192000"/>
              <a:gd name="connsiteY137" fmla="*/ 1990173 h 2237474"/>
              <a:gd name="connsiteX138" fmla="*/ 2680597 w 12192000"/>
              <a:gd name="connsiteY138" fmla="*/ 1984996 h 2237474"/>
              <a:gd name="connsiteX139" fmla="*/ 2578178 w 12192000"/>
              <a:gd name="connsiteY139" fmla="*/ 1990531 h 2237474"/>
              <a:gd name="connsiteX140" fmla="*/ 2476147 w 12192000"/>
              <a:gd name="connsiteY140" fmla="*/ 1998305 h 2237474"/>
              <a:gd name="connsiteX141" fmla="*/ 2373568 w 12192000"/>
              <a:gd name="connsiteY141" fmla="*/ 2003219 h 2237474"/>
              <a:gd name="connsiteX142" fmla="*/ 2321399 w 12192000"/>
              <a:gd name="connsiteY142" fmla="*/ 1989467 h 2237474"/>
              <a:gd name="connsiteX143" fmla="*/ 2315525 w 12192000"/>
              <a:gd name="connsiteY143" fmla="*/ 1989708 h 2237474"/>
              <a:gd name="connsiteX144" fmla="*/ 2300792 w 12192000"/>
              <a:gd name="connsiteY144" fmla="*/ 1994290 h 2237474"/>
              <a:gd name="connsiteX145" fmla="*/ 2295469 w 12192000"/>
              <a:gd name="connsiteY145" fmla="*/ 1996659 h 2237474"/>
              <a:gd name="connsiteX146" fmla="*/ 2287219 w 12192000"/>
              <a:gd name="connsiteY146" fmla="*/ 1998750 h 2237474"/>
              <a:gd name="connsiteX147" fmla="*/ 2286948 w 12192000"/>
              <a:gd name="connsiteY147" fmla="*/ 1998596 h 2237474"/>
              <a:gd name="connsiteX148" fmla="*/ 2243069 w 12192000"/>
              <a:gd name="connsiteY148" fmla="*/ 2015111 h 2237474"/>
              <a:gd name="connsiteX149" fmla="*/ 2186609 w 12192000"/>
              <a:gd name="connsiteY149" fmla="*/ 2008263 h 2237474"/>
              <a:gd name="connsiteX150" fmla="*/ 2164831 w 12192000"/>
              <a:gd name="connsiteY150" fmla="*/ 2010143 h 2237474"/>
              <a:gd name="connsiteX151" fmla="*/ 2152836 w 12192000"/>
              <a:gd name="connsiteY151" fmla="*/ 2010048 h 2237474"/>
              <a:gd name="connsiteX152" fmla="*/ 2117102 w 12192000"/>
              <a:gd name="connsiteY152" fmla="*/ 2023004 h 2237474"/>
              <a:gd name="connsiteX153" fmla="*/ 2111935 w 12192000"/>
              <a:gd name="connsiteY153" fmla="*/ 2023163 h 2237474"/>
              <a:gd name="connsiteX154" fmla="*/ 2089991 w 12192000"/>
              <a:gd name="connsiteY154" fmla="*/ 2034193 h 2237474"/>
              <a:gd name="connsiteX155" fmla="*/ 2058061 w 12192000"/>
              <a:gd name="connsiteY155" fmla="*/ 2047942 h 2237474"/>
              <a:gd name="connsiteX156" fmla="*/ 2055737 w 12192000"/>
              <a:gd name="connsiteY156" fmla="*/ 2047704 h 2237474"/>
              <a:gd name="connsiteX157" fmla="*/ 2042244 w 12192000"/>
              <a:gd name="connsiteY157" fmla="*/ 2055560 h 2237474"/>
              <a:gd name="connsiteX158" fmla="*/ 1976224 w 12192000"/>
              <a:gd name="connsiteY158" fmla="*/ 2074257 h 2237474"/>
              <a:gd name="connsiteX159" fmla="*/ 1877728 w 12192000"/>
              <a:gd name="connsiteY159" fmla="*/ 2101004 h 2237474"/>
              <a:gd name="connsiteX160" fmla="*/ 1759056 w 12192000"/>
              <a:gd name="connsiteY160" fmla="*/ 2125608 h 2237474"/>
              <a:gd name="connsiteX161" fmla="*/ 1637948 w 12192000"/>
              <a:gd name="connsiteY161" fmla="*/ 2172597 h 2237474"/>
              <a:gd name="connsiteX162" fmla="*/ 1434549 w 12192000"/>
              <a:gd name="connsiteY162" fmla="*/ 2234522 h 2237474"/>
              <a:gd name="connsiteX163" fmla="*/ 1398481 w 12192000"/>
              <a:gd name="connsiteY163" fmla="*/ 2237074 h 2237474"/>
              <a:gd name="connsiteX164" fmla="*/ 1398407 w 12192000"/>
              <a:gd name="connsiteY164" fmla="*/ 2237095 h 2237474"/>
              <a:gd name="connsiteX165" fmla="*/ 1370962 w 12192000"/>
              <a:gd name="connsiteY165" fmla="*/ 2237474 h 2237474"/>
              <a:gd name="connsiteX166" fmla="*/ 1356367 w 12192000"/>
              <a:gd name="connsiteY166" fmla="*/ 2235089 h 2237474"/>
              <a:gd name="connsiteX167" fmla="*/ 1324828 w 12192000"/>
              <a:gd name="connsiteY167" fmla="*/ 2231968 h 2237474"/>
              <a:gd name="connsiteX168" fmla="*/ 1297744 w 12192000"/>
              <a:gd name="connsiteY168" fmla="*/ 2235849 h 2237474"/>
              <a:gd name="connsiteX169" fmla="*/ 1286236 w 12192000"/>
              <a:gd name="connsiteY169" fmla="*/ 2233135 h 2237474"/>
              <a:gd name="connsiteX170" fmla="*/ 1283504 w 12192000"/>
              <a:gd name="connsiteY170" fmla="*/ 2233797 h 2237474"/>
              <a:gd name="connsiteX171" fmla="*/ 1279765 w 12192000"/>
              <a:gd name="connsiteY171" fmla="*/ 2229639 h 2237474"/>
              <a:gd name="connsiteX172" fmla="*/ 1195347 w 12192000"/>
              <a:gd name="connsiteY172" fmla="*/ 2212354 h 2237474"/>
              <a:gd name="connsiteX173" fmla="*/ 970251 w 12192000"/>
              <a:gd name="connsiteY173" fmla="*/ 2221029 h 2237474"/>
              <a:gd name="connsiteX174" fmla="*/ 812914 w 12192000"/>
              <a:gd name="connsiteY174" fmla="*/ 2202752 h 2237474"/>
              <a:gd name="connsiteX175" fmla="*/ 800195 w 12192000"/>
              <a:gd name="connsiteY175" fmla="*/ 2209407 h 2237474"/>
              <a:gd name="connsiteX176" fmla="*/ 784978 w 12192000"/>
              <a:gd name="connsiteY176" fmla="*/ 2212360 h 2237474"/>
              <a:gd name="connsiteX177" fmla="*/ 681987 w 12192000"/>
              <a:gd name="connsiteY177" fmla="*/ 2216757 h 2237474"/>
              <a:gd name="connsiteX178" fmla="*/ 669923 w 12192000"/>
              <a:gd name="connsiteY178" fmla="*/ 2211682 h 2237474"/>
              <a:gd name="connsiteX179" fmla="*/ 648680 w 12192000"/>
              <a:gd name="connsiteY179" fmla="*/ 2206229 h 2237474"/>
              <a:gd name="connsiteX180" fmla="*/ 597225 w 12192000"/>
              <a:gd name="connsiteY180" fmla="*/ 2180999 h 2237474"/>
              <a:gd name="connsiteX181" fmla="*/ 558449 w 12192000"/>
              <a:gd name="connsiteY181" fmla="*/ 2182346 h 2237474"/>
              <a:gd name="connsiteX182" fmla="*/ 550517 w 12192000"/>
              <a:gd name="connsiteY182" fmla="*/ 2182060 h 2237474"/>
              <a:gd name="connsiteX183" fmla="*/ 550309 w 12192000"/>
              <a:gd name="connsiteY183" fmla="*/ 2181825 h 2237474"/>
              <a:gd name="connsiteX184" fmla="*/ 541836 w 12192000"/>
              <a:gd name="connsiteY184" fmla="*/ 2181063 h 2237474"/>
              <a:gd name="connsiteX185" fmla="*/ 536057 w 12192000"/>
              <a:gd name="connsiteY185" fmla="*/ 2181537 h 2237474"/>
              <a:gd name="connsiteX186" fmla="*/ 520671 w 12192000"/>
              <a:gd name="connsiteY186" fmla="*/ 2180980 h 2237474"/>
              <a:gd name="connsiteX187" fmla="*/ 515024 w 12192000"/>
              <a:gd name="connsiteY187" fmla="*/ 2179258 h 2237474"/>
              <a:gd name="connsiteX188" fmla="*/ 512278 w 12192000"/>
              <a:gd name="connsiteY188" fmla="*/ 2176369 h 2237474"/>
              <a:gd name="connsiteX189" fmla="*/ 480419 w 12192000"/>
              <a:gd name="connsiteY189" fmla="*/ 2167807 h 2237474"/>
              <a:gd name="connsiteX190" fmla="*/ 413835 w 12192000"/>
              <a:gd name="connsiteY190" fmla="*/ 2156783 h 2237474"/>
              <a:gd name="connsiteX191" fmla="*/ 376513 w 12192000"/>
              <a:gd name="connsiteY191" fmla="*/ 2154014 h 2237474"/>
              <a:gd name="connsiteX192" fmla="*/ 273386 w 12192000"/>
              <a:gd name="connsiteY192" fmla="*/ 2142551 h 2237474"/>
              <a:gd name="connsiteX193" fmla="*/ 169207 w 12192000"/>
              <a:gd name="connsiteY193" fmla="*/ 2128100 h 2237474"/>
              <a:gd name="connsiteX194" fmla="*/ 93149 w 12192000"/>
              <a:gd name="connsiteY194" fmla="*/ 2105324 h 2237474"/>
              <a:gd name="connsiteX195" fmla="*/ 88109 w 12192000"/>
              <a:gd name="connsiteY195" fmla="*/ 2106704 h 2237474"/>
              <a:gd name="connsiteX196" fmla="*/ 80022 w 12192000"/>
              <a:gd name="connsiteY196" fmla="*/ 2107254 h 2237474"/>
              <a:gd name="connsiteX197" fmla="*/ 79717 w 12192000"/>
              <a:gd name="connsiteY197" fmla="*/ 2107046 h 2237474"/>
              <a:gd name="connsiteX198" fmla="*/ 72352 w 12192000"/>
              <a:gd name="connsiteY198" fmla="*/ 2107991 h 2237474"/>
              <a:gd name="connsiteX199" fmla="*/ 37645 w 12192000"/>
              <a:gd name="connsiteY199" fmla="*/ 2115401 h 2237474"/>
              <a:gd name="connsiteX200" fmla="*/ 4572 w 12192000"/>
              <a:gd name="connsiteY200" fmla="*/ 2111091 h 2237474"/>
              <a:gd name="connsiteX201" fmla="*/ 0 w 12192000"/>
              <a:gd name="connsiteY201" fmla="*/ 2110468 h 2237474"/>
              <a:gd name="connsiteX202" fmla="*/ 0 w 12192000"/>
              <a:gd name="connsiteY202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34800 w 12192000"/>
              <a:gd name="connsiteY6" fmla="*/ 747840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34688 w 12192000"/>
              <a:gd name="connsiteY12" fmla="*/ 757726 h 2237474"/>
              <a:gd name="connsiteX13" fmla="*/ 10805004 w 12192000"/>
              <a:gd name="connsiteY13" fmla="*/ 757573 h 2237474"/>
              <a:gd name="connsiteX14" fmla="*/ 10739478 w 12192000"/>
              <a:gd name="connsiteY14" fmla="*/ 776841 h 2237474"/>
              <a:gd name="connsiteX15" fmla="*/ 10458762 w 12192000"/>
              <a:gd name="connsiteY15" fmla="*/ 755400 h 2237474"/>
              <a:gd name="connsiteX16" fmla="*/ 10211200 w 12192000"/>
              <a:gd name="connsiteY16" fmla="*/ 767513 h 2237474"/>
              <a:gd name="connsiteX17" fmla="*/ 10167995 w 12192000"/>
              <a:gd name="connsiteY17" fmla="*/ 760843 h 2237474"/>
              <a:gd name="connsiteX18" fmla="*/ 9997044 w 12192000"/>
              <a:gd name="connsiteY18" fmla="*/ 780129 h 2237474"/>
              <a:gd name="connsiteX19" fmla="*/ 9943887 w 12192000"/>
              <a:gd name="connsiteY19" fmla="*/ 804141 h 2237474"/>
              <a:gd name="connsiteX20" fmla="*/ 9918248 w 12192000"/>
              <a:gd name="connsiteY20" fmla="*/ 816628 h 2237474"/>
              <a:gd name="connsiteX21" fmla="*/ 9767091 w 12192000"/>
              <a:gd name="connsiteY21" fmla="*/ 870550 h 2237474"/>
              <a:gd name="connsiteX22" fmla="*/ 9683005 w 12192000"/>
              <a:gd name="connsiteY22" fmla="*/ 894128 h 2237474"/>
              <a:gd name="connsiteX23" fmla="*/ 9594438 w 12192000"/>
              <a:gd name="connsiteY23" fmla="*/ 919051 h 2237474"/>
              <a:gd name="connsiteX24" fmla="*/ 9577033 w 12192000"/>
              <a:gd name="connsiteY24" fmla="*/ 922857 h 2237474"/>
              <a:gd name="connsiteX25" fmla="*/ 9544189 w 12192000"/>
              <a:gd name="connsiteY25" fmla="*/ 938966 h 2237474"/>
              <a:gd name="connsiteX26" fmla="*/ 9500499 w 12192000"/>
              <a:gd name="connsiteY26" fmla="*/ 954680 h 2237474"/>
              <a:gd name="connsiteX27" fmla="*/ 9428195 w 12192000"/>
              <a:gd name="connsiteY27" fmla="*/ 986225 h 2237474"/>
              <a:gd name="connsiteX28" fmla="*/ 9410017 w 12192000"/>
              <a:gd name="connsiteY28" fmla="*/ 993931 h 2237474"/>
              <a:gd name="connsiteX29" fmla="*/ 9392919 w 12192000"/>
              <a:gd name="connsiteY29" fmla="*/ 994656 h 2237474"/>
              <a:gd name="connsiteX30" fmla="*/ 9278619 w 12192000"/>
              <a:gd name="connsiteY30" fmla="*/ 1011878 h 2237474"/>
              <a:gd name="connsiteX31" fmla="*/ 9268019 w 12192000"/>
              <a:gd name="connsiteY31" fmla="*/ 1007442 h 2237474"/>
              <a:gd name="connsiteX32" fmla="*/ 9234662 w 12192000"/>
              <a:gd name="connsiteY32" fmla="*/ 1023056 h 2237474"/>
              <a:gd name="connsiteX33" fmla="*/ 9181033 w 12192000"/>
              <a:gd name="connsiteY33" fmla="*/ 1037921 h 2237474"/>
              <a:gd name="connsiteX34" fmla="*/ 9155969 w 12192000"/>
              <a:gd name="connsiteY34" fmla="*/ 1046804 h 2237474"/>
              <a:gd name="connsiteX35" fmla="*/ 9133985 w 12192000"/>
              <a:gd name="connsiteY35" fmla="*/ 1046450 h 2237474"/>
              <a:gd name="connsiteX36" fmla="*/ 9012987 w 12192000"/>
              <a:gd name="connsiteY36" fmla="*/ 1061986 h 2237474"/>
              <a:gd name="connsiteX37" fmla="*/ 8968445 w 12192000"/>
              <a:gd name="connsiteY37" fmla="*/ 1052169 h 2237474"/>
              <a:gd name="connsiteX38" fmla="*/ 8958984 w 12192000"/>
              <a:gd name="connsiteY38" fmla="*/ 1057212 h 2237474"/>
              <a:gd name="connsiteX39" fmla="*/ 8886001 w 12192000"/>
              <a:gd name="connsiteY39" fmla="*/ 1067468 h 2237474"/>
              <a:gd name="connsiteX40" fmla="*/ 8838610 w 12192000"/>
              <a:gd name="connsiteY40" fmla="*/ 1075091 h 2237474"/>
              <a:gd name="connsiteX41" fmla="*/ 8750383 w 12192000"/>
              <a:gd name="connsiteY41" fmla="*/ 1097387 h 2237474"/>
              <a:gd name="connsiteX42" fmla="*/ 8665605 w 12192000"/>
              <a:gd name="connsiteY42" fmla="*/ 1110791 h 2237474"/>
              <a:gd name="connsiteX43" fmla="*/ 8584946 w 12192000"/>
              <a:gd name="connsiteY43" fmla="*/ 1135226 h 2237474"/>
              <a:gd name="connsiteX44" fmla="*/ 8460755 w 12192000"/>
              <a:gd name="connsiteY44" fmla="*/ 1203427 h 2237474"/>
              <a:gd name="connsiteX45" fmla="*/ 8419755 w 12192000"/>
              <a:gd name="connsiteY45" fmla="*/ 1216260 h 2237474"/>
              <a:gd name="connsiteX46" fmla="*/ 8411626 w 12192000"/>
              <a:gd name="connsiteY46" fmla="*/ 1214397 h 2237474"/>
              <a:gd name="connsiteX47" fmla="*/ 8363469 w 12192000"/>
              <a:gd name="connsiteY47" fmla="*/ 1246658 h 2237474"/>
              <a:gd name="connsiteX48" fmla="*/ 8275497 w 12192000"/>
              <a:gd name="connsiteY48" fmla="*/ 1264396 h 2237474"/>
              <a:gd name="connsiteX49" fmla="*/ 8206287 w 12192000"/>
              <a:gd name="connsiteY49" fmla="*/ 1273060 h 2237474"/>
              <a:gd name="connsiteX50" fmla="*/ 8168705 w 12192000"/>
              <a:gd name="connsiteY50" fmla="*/ 1279956 h 2237474"/>
              <a:gd name="connsiteX51" fmla="*/ 8139997 w 12192000"/>
              <a:gd name="connsiteY51" fmla="*/ 1282713 h 2237474"/>
              <a:gd name="connsiteX52" fmla="*/ 8074238 w 12192000"/>
              <a:gd name="connsiteY52" fmla="*/ 1301895 h 2237474"/>
              <a:gd name="connsiteX53" fmla="*/ 7968292 w 12192000"/>
              <a:gd name="connsiteY53" fmla="*/ 1338779 h 2237474"/>
              <a:gd name="connsiteX54" fmla="*/ 7902328 w 12192000"/>
              <a:gd name="connsiteY54" fmla="*/ 1345865 h 2237474"/>
              <a:gd name="connsiteX55" fmla="*/ 7875879 w 12192000"/>
              <a:gd name="connsiteY55" fmla="*/ 1345646 h 2237474"/>
              <a:gd name="connsiteX56" fmla="*/ 7840612 w 12192000"/>
              <a:gd name="connsiteY56" fmla="*/ 1369373 h 2237474"/>
              <a:gd name="connsiteX57" fmla="*/ 7786819 w 12192000"/>
              <a:gd name="connsiteY57" fmla="*/ 1378970 h 2237474"/>
              <a:gd name="connsiteX58" fmla="*/ 7548172 w 12192000"/>
              <a:gd name="connsiteY58" fmla="*/ 1417460 h 2237474"/>
              <a:gd name="connsiteX59" fmla="*/ 7483437 w 12192000"/>
              <a:gd name="connsiteY59" fmla="*/ 1478152 h 2237474"/>
              <a:gd name="connsiteX60" fmla="*/ 7377870 w 12192000"/>
              <a:gd name="connsiteY60" fmla="*/ 1523319 h 2237474"/>
              <a:gd name="connsiteX61" fmla="*/ 7230737 w 12192000"/>
              <a:gd name="connsiteY61" fmla="*/ 1562633 h 2237474"/>
              <a:gd name="connsiteX62" fmla="*/ 7224458 w 12192000"/>
              <a:gd name="connsiteY62" fmla="*/ 1573008 h 2237474"/>
              <a:gd name="connsiteX63" fmla="*/ 7183121 w 12192000"/>
              <a:gd name="connsiteY63" fmla="*/ 1595162 h 2237474"/>
              <a:gd name="connsiteX64" fmla="*/ 7164601 w 12192000"/>
              <a:gd name="connsiteY64" fmla="*/ 1606490 h 2237474"/>
              <a:gd name="connsiteX65" fmla="*/ 7092727 w 12192000"/>
              <a:gd name="connsiteY65" fmla="*/ 1623628 h 2237474"/>
              <a:gd name="connsiteX66" fmla="*/ 7031309 w 12192000"/>
              <a:gd name="connsiteY66" fmla="*/ 1619451 h 2237474"/>
              <a:gd name="connsiteX67" fmla="*/ 6900177 w 12192000"/>
              <a:gd name="connsiteY67" fmla="*/ 1636016 h 2237474"/>
              <a:gd name="connsiteX68" fmla="*/ 6795372 w 12192000"/>
              <a:gd name="connsiteY68" fmla="*/ 1644845 h 2237474"/>
              <a:gd name="connsiteX69" fmla="*/ 6692251 w 12192000"/>
              <a:gd name="connsiteY69" fmla="*/ 1656357 h 2237474"/>
              <a:gd name="connsiteX70" fmla="*/ 6655235 w 12192000"/>
              <a:gd name="connsiteY70" fmla="*/ 1661869 h 2237474"/>
              <a:gd name="connsiteX71" fmla="*/ 6554894 w 12192000"/>
              <a:gd name="connsiteY71" fmla="*/ 1664428 h 2237474"/>
              <a:gd name="connsiteX72" fmla="*/ 6516595 w 12192000"/>
              <a:gd name="connsiteY72" fmla="*/ 1667475 h 2237474"/>
              <a:gd name="connsiteX73" fmla="*/ 6508541 w 12192000"/>
              <a:gd name="connsiteY73" fmla="*/ 1668757 h 2237474"/>
              <a:gd name="connsiteX74" fmla="*/ 6471012 w 12192000"/>
              <a:gd name="connsiteY74" fmla="*/ 1678604 h 2237474"/>
              <a:gd name="connsiteX75" fmla="*/ 6364035 w 12192000"/>
              <a:gd name="connsiteY75" fmla="*/ 1667683 h 2237474"/>
              <a:gd name="connsiteX76" fmla="*/ 6280959 w 12192000"/>
              <a:gd name="connsiteY76" fmla="*/ 1689329 h 2237474"/>
              <a:gd name="connsiteX77" fmla="*/ 6243319 w 12192000"/>
              <a:gd name="connsiteY77" fmla="*/ 1695560 h 2237474"/>
              <a:gd name="connsiteX78" fmla="*/ 6098321 w 12192000"/>
              <a:gd name="connsiteY78" fmla="*/ 1721646 h 2237474"/>
              <a:gd name="connsiteX79" fmla="*/ 5880652 w 12192000"/>
              <a:gd name="connsiteY79" fmla="*/ 1779643 h 2237474"/>
              <a:gd name="connsiteX80" fmla="*/ 5785959 w 12192000"/>
              <a:gd name="connsiteY80" fmla="*/ 1775307 h 2237474"/>
              <a:gd name="connsiteX81" fmla="*/ 5643534 w 12192000"/>
              <a:gd name="connsiteY81" fmla="*/ 1802919 h 2237474"/>
              <a:gd name="connsiteX82" fmla="*/ 5518799 w 12192000"/>
              <a:gd name="connsiteY82" fmla="*/ 1818312 h 2237474"/>
              <a:gd name="connsiteX83" fmla="*/ 5505014 w 12192000"/>
              <a:gd name="connsiteY83" fmla="*/ 1819259 h 2237474"/>
              <a:gd name="connsiteX84" fmla="*/ 5453307 w 12192000"/>
              <a:gd name="connsiteY84" fmla="*/ 1815450 h 2237474"/>
              <a:gd name="connsiteX85" fmla="*/ 5364192 w 12192000"/>
              <a:gd name="connsiteY85" fmla="*/ 1826074 h 2237474"/>
              <a:gd name="connsiteX86" fmla="*/ 5350380 w 12192000"/>
              <a:gd name="connsiteY86" fmla="*/ 1830891 h 2237474"/>
              <a:gd name="connsiteX87" fmla="*/ 5259633 w 12192000"/>
              <a:gd name="connsiteY87" fmla="*/ 1837160 h 2237474"/>
              <a:gd name="connsiteX88" fmla="*/ 5197513 w 12192000"/>
              <a:gd name="connsiteY88" fmla="*/ 1844718 h 2237474"/>
              <a:gd name="connsiteX89" fmla="*/ 5168852 w 12192000"/>
              <a:gd name="connsiteY89" fmla="*/ 1844846 h 2237474"/>
              <a:gd name="connsiteX90" fmla="*/ 5114927 w 12192000"/>
              <a:gd name="connsiteY90" fmla="*/ 1847827 h 2237474"/>
              <a:gd name="connsiteX91" fmla="*/ 5108970 w 12192000"/>
              <a:gd name="connsiteY91" fmla="*/ 1847935 h 2237474"/>
              <a:gd name="connsiteX92" fmla="*/ 5067961 w 12192000"/>
              <a:gd name="connsiteY92" fmla="*/ 1845917 h 2237474"/>
              <a:gd name="connsiteX93" fmla="*/ 5007075 w 12192000"/>
              <a:gd name="connsiteY93" fmla="*/ 1838626 h 2237474"/>
              <a:gd name="connsiteX94" fmla="*/ 4944087 w 12192000"/>
              <a:gd name="connsiteY94" fmla="*/ 1823332 h 2237474"/>
              <a:gd name="connsiteX95" fmla="*/ 4907662 w 12192000"/>
              <a:gd name="connsiteY95" fmla="*/ 1816900 h 2237474"/>
              <a:gd name="connsiteX96" fmla="*/ 4882386 w 12192000"/>
              <a:gd name="connsiteY96" fmla="*/ 1809844 h 2237474"/>
              <a:gd name="connsiteX97" fmla="*/ 4811440 w 12192000"/>
              <a:gd name="connsiteY97" fmla="*/ 1804655 h 2237474"/>
              <a:gd name="connsiteX98" fmla="*/ 4691075 w 12192000"/>
              <a:gd name="connsiteY98" fmla="*/ 1801389 h 2237474"/>
              <a:gd name="connsiteX99" fmla="*/ 4611738 w 12192000"/>
              <a:gd name="connsiteY99" fmla="*/ 1776964 h 2237474"/>
              <a:gd name="connsiteX100" fmla="*/ 4560070 w 12192000"/>
              <a:gd name="connsiteY100" fmla="*/ 1785640 h 2237474"/>
              <a:gd name="connsiteX101" fmla="*/ 4536503 w 12192000"/>
              <a:gd name="connsiteY101" fmla="*/ 1785334 h 2237474"/>
              <a:gd name="connsiteX102" fmla="*/ 4513724 w 12192000"/>
              <a:gd name="connsiteY102" fmla="*/ 1791996 h 2237474"/>
              <a:gd name="connsiteX103" fmla="*/ 4459810 w 12192000"/>
              <a:gd name="connsiteY103" fmla="*/ 1797886 h 2237474"/>
              <a:gd name="connsiteX104" fmla="*/ 4379064 w 12192000"/>
              <a:gd name="connsiteY104" fmla="*/ 1817177 h 2237474"/>
              <a:gd name="connsiteX105" fmla="*/ 4319209 w 12192000"/>
              <a:gd name="connsiteY105" fmla="*/ 1834833 h 2237474"/>
              <a:gd name="connsiteX106" fmla="*/ 4290981 w 12192000"/>
              <a:gd name="connsiteY106" fmla="*/ 1839677 h 2237474"/>
              <a:gd name="connsiteX107" fmla="*/ 4285792 w 12192000"/>
              <a:gd name="connsiteY107" fmla="*/ 1836231 h 2237474"/>
              <a:gd name="connsiteX108" fmla="*/ 4238372 w 12192000"/>
              <a:gd name="connsiteY108" fmla="*/ 1851480 h 2237474"/>
              <a:gd name="connsiteX109" fmla="*/ 4232517 w 12192000"/>
              <a:gd name="connsiteY109" fmla="*/ 1852567 h 2237474"/>
              <a:gd name="connsiteX110" fmla="*/ 4191732 w 12192000"/>
              <a:gd name="connsiteY110" fmla="*/ 1857328 h 2237474"/>
              <a:gd name="connsiteX111" fmla="*/ 4065532 w 12192000"/>
              <a:gd name="connsiteY111" fmla="*/ 1855477 h 2237474"/>
              <a:gd name="connsiteX112" fmla="*/ 4028460 w 12192000"/>
              <a:gd name="connsiteY112" fmla="*/ 1855137 h 2237474"/>
              <a:gd name="connsiteX113" fmla="*/ 4002267 w 12192000"/>
              <a:gd name="connsiteY113" fmla="*/ 1852352 h 2237474"/>
              <a:gd name="connsiteX114" fmla="*/ 3931396 w 12192000"/>
              <a:gd name="connsiteY114" fmla="*/ 1858915 h 2237474"/>
              <a:gd name="connsiteX115" fmla="*/ 3812162 w 12192000"/>
              <a:gd name="connsiteY115" fmla="*/ 1875501 h 2237474"/>
              <a:gd name="connsiteX116" fmla="*/ 3729530 w 12192000"/>
              <a:gd name="connsiteY116" fmla="*/ 1864513 h 2237474"/>
              <a:gd name="connsiteX117" fmla="*/ 3680177 w 12192000"/>
              <a:gd name="connsiteY117" fmla="*/ 1881552 h 2237474"/>
              <a:gd name="connsiteX118" fmla="*/ 3567259 w 12192000"/>
              <a:gd name="connsiteY118" fmla="*/ 1893482 h 2237474"/>
              <a:gd name="connsiteX119" fmla="*/ 3405770 w 12192000"/>
              <a:gd name="connsiteY119" fmla="*/ 1904591 h 2237474"/>
              <a:gd name="connsiteX120" fmla="*/ 3280097 w 12192000"/>
              <a:gd name="connsiteY120" fmla="*/ 1919610 h 2237474"/>
              <a:gd name="connsiteX121" fmla="*/ 3123424 w 12192000"/>
              <a:gd name="connsiteY121" fmla="*/ 1952930 h 2237474"/>
              <a:gd name="connsiteX122" fmla="*/ 3009910 w 12192000"/>
              <a:gd name="connsiteY122" fmla="*/ 1957866 h 2237474"/>
              <a:gd name="connsiteX123" fmla="*/ 2995934 w 12192000"/>
              <a:gd name="connsiteY123" fmla="*/ 1967085 h 2237474"/>
              <a:gd name="connsiteX124" fmla="*/ 2980071 w 12192000"/>
              <a:gd name="connsiteY124" fmla="*/ 1972988 h 2237474"/>
              <a:gd name="connsiteX125" fmla="*/ 2978094 w 12192000"/>
              <a:gd name="connsiteY125" fmla="*/ 1972369 h 2237474"/>
              <a:gd name="connsiteX126" fmla="*/ 2942858 w 12192000"/>
              <a:gd name="connsiteY126" fmla="*/ 1981367 h 2237474"/>
              <a:gd name="connsiteX127" fmla="*/ 2875436 w 12192000"/>
              <a:gd name="connsiteY127" fmla="*/ 1996977 h 2237474"/>
              <a:gd name="connsiteX128" fmla="*/ 2874892 w 12192000"/>
              <a:gd name="connsiteY128" fmla="*/ 1996085 h 2237474"/>
              <a:gd name="connsiteX129" fmla="*/ 2864145 w 12192000"/>
              <a:gd name="connsiteY129" fmla="*/ 1994061 h 2237474"/>
              <a:gd name="connsiteX130" fmla="*/ 2843662 w 12192000"/>
              <a:gd name="connsiteY130" fmla="*/ 1992498 h 2237474"/>
              <a:gd name="connsiteX131" fmla="*/ 2796128 w 12192000"/>
              <a:gd name="connsiteY131" fmla="*/ 1976403 h 2237474"/>
              <a:gd name="connsiteX132" fmla="*/ 2756784 w 12192000"/>
              <a:gd name="connsiteY132" fmla="*/ 1985116 h 2237474"/>
              <a:gd name="connsiteX133" fmla="*/ 2748833 w 12192000"/>
              <a:gd name="connsiteY133" fmla="*/ 1986323 h 2237474"/>
              <a:gd name="connsiteX134" fmla="*/ 2748661 w 12192000"/>
              <a:gd name="connsiteY134" fmla="*/ 1986122 h 2237474"/>
              <a:gd name="connsiteX135" fmla="*/ 2740251 w 12192000"/>
              <a:gd name="connsiteY135" fmla="*/ 1986946 h 2237474"/>
              <a:gd name="connsiteX136" fmla="*/ 2718916 w 12192000"/>
              <a:gd name="connsiteY136" fmla="*/ 1990867 h 2237474"/>
              <a:gd name="connsiteX137" fmla="*/ 2713522 w 12192000"/>
              <a:gd name="connsiteY137" fmla="*/ 1990173 h 2237474"/>
              <a:gd name="connsiteX138" fmla="*/ 2680597 w 12192000"/>
              <a:gd name="connsiteY138" fmla="*/ 1984996 h 2237474"/>
              <a:gd name="connsiteX139" fmla="*/ 2578178 w 12192000"/>
              <a:gd name="connsiteY139" fmla="*/ 1990531 h 2237474"/>
              <a:gd name="connsiteX140" fmla="*/ 2476147 w 12192000"/>
              <a:gd name="connsiteY140" fmla="*/ 1998305 h 2237474"/>
              <a:gd name="connsiteX141" fmla="*/ 2373568 w 12192000"/>
              <a:gd name="connsiteY141" fmla="*/ 2003219 h 2237474"/>
              <a:gd name="connsiteX142" fmla="*/ 2321399 w 12192000"/>
              <a:gd name="connsiteY142" fmla="*/ 1989467 h 2237474"/>
              <a:gd name="connsiteX143" fmla="*/ 2315525 w 12192000"/>
              <a:gd name="connsiteY143" fmla="*/ 1989708 h 2237474"/>
              <a:gd name="connsiteX144" fmla="*/ 2300792 w 12192000"/>
              <a:gd name="connsiteY144" fmla="*/ 1994290 h 2237474"/>
              <a:gd name="connsiteX145" fmla="*/ 2295469 w 12192000"/>
              <a:gd name="connsiteY145" fmla="*/ 1996659 h 2237474"/>
              <a:gd name="connsiteX146" fmla="*/ 2287219 w 12192000"/>
              <a:gd name="connsiteY146" fmla="*/ 1998750 h 2237474"/>
              <a:gd name="connsiteX147" fmla="*/ 2286948 w 12192000"/>
              <a:gd name="connsiteY147" fmla="*/ 1998596 h 2237474"/>
              <a:gd name="connsiteX148" fmla="*/ 2243069 w 12192000"/>
              <a:gd name="connsiteY148" fmla="*/ 2015111 h 2237474"/>
              <a:gd name="connsiteX149" fmla="*/ 2186609 w 12192000"/>
              <a:gd name="connsiteY149" fmla="*/ 2008263 h 2237474"/>
              <a:gd name="connsiteX150" fmla="*/ 2164831 w 12192000"/>
              <a:gd name="connsiteY150" fmla="*/ 2010143 h 2237474"/>
              <a:gd name="connsiteX151" fmla="*/ 2152836 w 12192000"/>
              <a:gd name="connsiteY151" fmla="*/ 2010048 h 2237474"/>
              <a:gd name="connsiteX152" fmla="*/ 2117102 w 12192000"/>
              <a:gd name="connsiteY152" fmla="*/ 2023004 h 2237474"/>
              <a:gd name="connsiteX153" fmla="*/ 2111935 w 12192000"/>
              <a:gd name="connsiteY153" fmla="*/ 2023163 h 2237474"/>
              <a:gd name="connsiteX154" fmla="*/ 2089991 w 12192000"/>
              <a:gd name="connsiteY154" fmla="*/ 2034193 h 2237474"/>
              <a:gd name="connsiteX155" fmla="*/ 2058061 w 12192000"/>
              <a:gd name="connsiteY155" fmla="*/ 2047942 h 2237474"/>
              <a:gd name="connsiteX156" fmla="*/ 2055737 w 12192000"/>
              <a:gd name="connsiteY156" fmla="*/ 2047704 h 2237474"/>
              <a:gd name="connsiteX157" fmla="*/ 2042244 w 12192000"/>
              <a:gd name="connsiteY157" fmla="*/ 2055560 h 2237474"/>
              <a:gd name="connsiteX158" fmla="*/ 1976224 w 12192000"/>
              <a:gd name="connsiteY158" fmla="*/ 2074257 h 2237474"/>
              <a:gd name="connsiteX159" fmla="*/ 1877728 w 12192000"/>
              <a:gd name="connsiteY159" fmla="*/ 2101004 h 2237474"/>
              <a:gd name="connsiteX160" fmla="*/ 1759056 w 12192000"/>
              <a:gd name="connsiteY160" fmla="*/ 2125608 h 2237474"/>
              <a:gd name="connsiteX161" fmla="*/ 1637948 w 12192000"/>
              <a:gd name="connsiteY161" fmla="*/ 2172597 h 2237474"/>
              <a:gd name="connsiteX162" fmla="*/ 1434549 w 12192000"/>
              <a:gd name="connsiteY162" fmla="*/ 2234522 h 2237474"/>
              <a:gd name="connsiteX163" fmla="*/ 1398481 w 12192000"/>
              <a:gd name="connsiteY163" fmla="*/ 2237074 h 2237474"/>
              <a:gd name="connsiteX164" fmla="*/ 1398407 w 12192000"/>
              <a:gd name="connsiteY164" fmla="*/ 2237095 h 2237474"/>
              <a:gd name="connsiteX165" fmla="*/ 1370962 w 12192000"/>
              <a:gd name="connsiteY165" fmla="*/ 2237474 h 2237474"/>
              <a:gd name="connsiteX166" fmla="*/ 1356367 w 12192000"/>
              <a:gd name="connsiteY166" fmla="*/ 2235089 h 2237474"/>
              <a:gd name="connsiteX167" fmla="*/ 1324828 w 12192000"/>
              <a:gd name="connsiteY167" fmla="*/ 2231968 h 2237474"/>
              <a:gd name="connsiteX168" fmla="*/ 1297744 w 12192000"/>
              <a:gd name="connsiteY168" fmla="*/ 2235849 h 2237474"/>
              <a:gd name="connsiteX169" fmla="*/ 1286236 w 12192000"/>
              <a:gd name="connsiteY169" fmla="*/ 2233135 h 2237474"/>
              <a:gd name="connsiteX170" fmla="*/ 1283504 w 12192000"/>
              <a:gd name="connsiteY170" fmla="*/ 2233797 h 2237474"/>
              <a:gd name="connsiteX171" fmla="*/ 1279765 w 12192000"/>
              <a:gd name="connsiteY171" fmla="*/ 2229639 h 2237474"/>
              <a:gd name="connsiteX172" fmla="*/ 1195347 w 12192000"/>
              <a:gd name="connsiteY172" fmla="*/ 2212354 h 2237474"/>
              <a:gd name="connsiteX173" fmla="*/ 970251 w 12192000"/>
              <a:gd name="connsiteY173" fmla="*/ 2221029 h 2237474"/>
              <a:gd name="connsiteX174" fmla="*/ 812914 w 12192000"/>
              <a:gd name="connsiteY174" fmla="*/ 2202752 h 2237474"/>
              <a:gd name="connsiteX175" fmla="*/ 800195 w 12192000"/>
              <a:gd name="connsiteY175" fmla="*/ 2209407 h 2237474"/>
              <a:gd name="connsiteX176" fmla="*/ 784978 w 12192000"/>
              <a:gd name="connsiteY176" fmla="*/ 2212360 h 2237474"/>
              <a:gd name="connsiteX177" fmla="*/ 681987 w 12192000"/>
              <a:gd name="connsiteY177" fmla="*/ 2216757 h 2237474"/>
              <a:gd name="connsiteX178" fmla="*/ 669923 w 12192000"/>
              <a:gd name="connsiteY178" fmla="*/ 2211682 h 2237474"/>
              <a:gd name="connsiteX179" fmla="*/ 648680 w 12192000"/>
              <a:gd name="connsiteY179" fmla="*/ 2206229 h 2237474"/>
              <a:gd name="connsiteX180" fmla="*/ 597225 w 12192000"/>
              <a:gd name="connsiteY180" fmla="*/ 2180999 h 2237474"/>
              <a:gd name="connsiteX181" fmla="*/ 558449 w 12192000"/>
              <a:gd name="connsiteY181" fmla="*/ 2182346 h 2237474"/>
              <a:gd name="connsiteX182" fmla="*/ 550517 w 12192000"/>
              <a:gd name="connsiteY182" fmla="*/ 2182060 h 2237474"/>
              <a:gd name="connsiteX183" fmla="*/ 550309 w 12192000"/>
              <a:gd name="connsiteY183" fmla="*/ 2181825 h 2237474"/>
              <a:gd name="connsiteX184" fmla="*/ 541836 w 12192000"/>
              <a:gd name="connsiteY184" fmla="*/ 2181063 h 2237474"/>
              <a:gd name="connsiteX185" fmla="*/ 536057 w 12192000"/>
              <a:gd name="connsiteY185" fmla="*/ 2181537 h 2237474"/>
              <a:gd name="connsiteX186" fmla="*/ 520671 w 12192000"/>
              <a:gd name="connsiteY186" fmla="*/ 2180980 h 2237474"/>
              <a:gd name="connsiteX187" fmla="*/ 515024 w 12192000"/>
              <a:gd name="connsiteY187" fmla="*/ 2179258 h 2237474"/>
              <a:gd name="connsiteX188" fmla="*/ 512278 w 12192000"/>
              <a:gd name="connsiteY188" fmla="*/ 2176369 h 2237474"/>
              <a:gd name="connsiteX189" fmla="*/ 480419 w 12192000"/>
              <a:gd name="connsiteY189" fmla="*/ 2167807 h 2237474"/>
              <a:gd name="connsiteX190" fmla="*/ 413835 w 12192000"/>
              <a:gd name="connsiteY190" fmla="*/ 2156783 h 2237474"/>
              <a:gd name="connsiteX191" fmla="*/ 376513 w 12192000"/>
              <a:gd name="connsiteY191" fmla="*/ 2154014 h 2237474"/>
              <a:gd name="connsiteX192" fmla="*/ 273386 w 12192000"/>
              <a:gd name="connsiteY192" fmla="*/ 2142551 h 2237474"/>
              <a:gd name="connsiteX193" fmla="*/ 169207 w 12192000"/>
              <a:gd name="connsiteY193" fmla="*/ 2128100 h 2237474"/>
              <a:gd name="connsiteX194" fmla="*/ 93149 w 12192000"/>
              <a:gd name="connsiteY194" fmla="*/ 2105324 h 2237474"/>
              <a:gd name="connsiteX195" fmla="*/ 88109 w 12192000"/>
              <a:gd name="connsiteY195" fmla="*/ 2106704 h 2237474"/>
              <a:gd name="connsiteX196" fmla="*/ 80022 w 12192000"/>
              <a:gd name="connsiteY196" fmla="*/ 2107254 h 2237474"/>
              <a:gd name="connsiteX197" fmla="*/ 79717 w 12192000"/>
              <a:gd name="connsiteY197" fmla="*/ 2107046 h 2237474"/>
              <a:gd name="connsiteX198" fmla="*/ 72352 w 12192000"/>
              <a:gd name="connsiteY198" fmla="*/ 2107991 h 2237474"/>
              <a:gd name="connsiteX199" fmla="*/ 37645 w 12192000"/>
              <a:gd name="connsiteY199" fmla="*/ 2115401 h 2237474"/>
              <a:gd name="connsiteX200" fmla="*/ 4572 w 12192000"/>
              <a:gd name="connsiteY200" fmla="*/ 2111091 h 2237474"/>
              <a:gd name="connsiteX201" fmla="*/ 0 w 12192000"/>
              <a:gd name="connsiteY201" fmla="*/ 2110468 h 2237474"/>
              <a:gd name="connsiteX202" fmla="*/ 0 w 12192000"/>
              <a:gd name="connsiteY202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34800 w 12192000"/>
              <a:gd name="connsiteY6" fmla="*/ 747840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34688 w 12192000"/>
              <a:gd name="connsiteY12" fmla="*/ 757726 h 2237474"/>
              <a:gd name="connsiteX13" fmla="*/ 10805004 w 12192000"/>
              <a:gd name="connsiteY13" fmla="*/ 757573 h 2237474"/>
              <a:gd name="connsiteX14" fmla="*/ 10739478 w 12192000"/>
              <a:gd name="connsiteY14" fmla="*/ 776841 h 2237474"/>
              <a:gd name="connsiteX15" fmla="*/ 10458762 w 12192000"/>
              <a:gd name="connsiteY15" fmla="*/ 755400 h 2237474"/>
              <a:gd name="connsiteX16" fmla="*/ 10211200 w 12192000"/>
              <a:gd name="connsiteY16" fmla="*/ 767513 h 2237474"/>
              <a:gd name="connsiteX17" fmla="*/ 10167995 w 12192000"/>
              <a:gd name="connsiteY17" fmla="*/ 760843 h 2237474"/>
              <a:gd name="connsiteX18" fmla="*/ 9997044 w 12192000"/>
              <a:gd name="connsiteY18" fmla="*/ 780129 h 2237474"/>
              <a:gd name="connsiteX19" fmla="*/ 9943887 w 12192000"/>
              <a:gd name="connsiteY19" fmla="*/ 804141 h 2237474"/>
              <a:gd name="connsiteX20" fmla="*/ 9918248 w 12192000"/>
              <a:gd name="connsiteY20" fmla="*/ 816628 h 2237474"/>
              <a:gd name="connsiteX21" fmla="*/ 9767091 w 12192000"/>
              <a:gd name="connsiteY21" fmla="*/ 870550 h 2237474"/>
              <a:gd name="connsiteX22" fmla="*/ 9683005 w 12192000"/>
              <a:gd name="connsiteY22" fmla="*/ 894128 h 2237474"/>
              <a:gd name="connsiteX23" fmla="*/ 9594438 w 12192000"/>
              <a:gd name="connsiteY23" fmla="*/ 919051 h 2237474"/>
              <a:gd name="connsiteX24" fmla="*/ 9577033 w 12192000"/>
              <a:gd name="connsiteY24" fmla="*/ 922857 h 2237474"/>
              <a:gd name="connsiteX25" fmla="*/ 9544189 w 12192000"/>
              <a:gd name="connsiteY25" fmla="*/ 938966 h 2237474"/>
              <a:gd name="connsiteX26" fmla="*/ 9500499 w 12192000"/>
              <a:gd name="connsiteY26" fmla="*/ 954680 h 2237474"/>
              <a:gd name="connsiteX27" fmla="*/ 9428195 w 12192000"/>
              <a:gd name="connsiteY27" fmla="*/ 986225 h 2237474"/>
              <a:gd name="connsiteX28" fmla="*/ 9410017 w 12192000"/>
              <a:gd name="connsiteY28" fmla="*/ 993931 h 2237474"/>
              <a:gd name="connsiteX29" fmla="*/ 9392919 w 12192000"/>
              <a:gd name="connsiteY29" fmla="*/ 994656 h 2237474"/>
              <a:gd name="connsiteX30" fmla="*/ 9278619 w 12192000"/>
              <a:gd name="connsiteY30" fmla="*/ 1011878 h 2237474"/>
              <a:gd name="connsiteX31" fmla="*/ 9268019 w 12192000"/>
              <a:gd name="connsiteY31" fmla="*/ 1007442 h 2237474"/>
              <a:gd name="connsiteX32" fmla="*/ 9234662 w 12192000"/>
              <a:gd name="connsiteY32" fmla="*/ 1023056 h 2237474"/>
              <a:gd name="connsiteX33" fmla="*/ 9181033 w 12192000"/>
              <a:gd name="connsiteY33" fmla="*/ 1037921 h 2237474"/>
              <a:gd name="connsiteX34" fmla="*/ 9155969 w 12192000"/>
              <a:gd name="connsiteY34" fmla="*/ 1046804 h 2237474"/>
              <a:gd name="connsiteX35" fmla="*/ 9133985 w 12192000"/>
              <a:gd name="connsiteY35" fmla="*/ 1046450 h 2237474"/>
              <a:gd name="connsiteX36" fmla="*/ 9012987 w 12192000"/>
              <a:gd name="connsiteY36" fmla="*/ 1061986 h 2237474"/>
              <a:gd name="connsiteX37" fmla="*/ 8968445 w 12192000"/>
              <a:gd name="connsiteY37" fmla="*/ 1052169 h 2237474"/>
              <a:gd name="connsiteX38" fmla="*/ 8958984 w 12192000"/>
              <a:gd name="connsiteY38" fmla="*/ 1057212 h 2237474"/>
              <a:gd name="connsiteX39" fmla="*/ 8886001 w 12192000"/>
              <a:gd name="connsiteY39" fmla="*/ 1067468 h 2237474"/>
              <a:gd name="connsiteX40" fmla="*/ 8838610 w 12192000"/>
              <a:gd name="connsiteY40" fmla="*/ 1075091 h 2237474"/>
              <a:gd name="connsiteX41" fmla="*/ 8750383 w 12192000"/>
              <a:gd name="connsiteY41" fmla="*/ 1097387 h 2237474"/>
              <a:gd name="connsiteX42" fmla="*/ 8665605 w 12192000"/>
              <a:gd name="connsiteY42" fmla="*/ 1110791 h 2237474"/>
              <a:gd name="connsiteX43" fmla="*/ 8584946 w 12192000"/>
              <a:gd name="connsiteY43" fmla="*/ 1135226 h 2237474"/>
              <a:gd name="connsiteX44" fmla="*/ 8460755 w 12192000"/>
              <a:gd name="connsiteY44" fmla="*/ 1203427 h 2237474"/>
              <a:gd name="connsiteX45" fmla="*/ 8419755 w 12192000"/>
              <a:gd name="connsiteY45" fmla="*/ 1216260 h 2237474"/>
              <a:gd name="connsiteX46" fmla="*/ 8411626 w 12192000"/>
              <a:gd name="connsiteY46" fmla="*/ 1214397 h 2237474"/>
              <a:gd name="connsiteX47" fmla="*/ 8363469 w 12192000"/>
              <a:gd name="connsiteY47" fmla="*/ 1246658 h 2237474"/>
              <a:gd name="connsiteX48" fmla="*/ 8275497 w 12192000"/>
              <a:gd name="connsiteY48" fmla="*/ 1264396 h 2237474"/>
              <a:gd name="connsiteX49" fmla="*/ 8206287 w 12192000"/>
              <a:gd name="connsiteY49" fmla="*/ 1273060 h 2237474"/>
              <a:gd name="connsiteX50" fmla="*/ 8168705 w 12192000"/>
              <a:gd name="connsiteY50" fmla="*/ 1279956 h 2237474"/>
              <a:gd name="connsiteX51" fmla="*/ 8139997 w 12192000"/>
              <a:gd name="connsiteY51" fmla="*/ 1282713 h 2237474"/>
              <a:gd name="connsiteX52" fmla="*/ 8074238 w 12192000"/>
              <a:gd name="connsiteY52" fmla="*/ 1301895 h 2237474"/>
              <a:gd name="connsiteX53" fmla="*/ 7968292 w 12192000"/>
              <a:gd name="connsiteY53" fmla="*/ 1338779 h 2237474"/>
              <a:gd name="connsiteX54" fmla="*/ 7902328 w 12192000"/>
              <a:gd name="connsiteY54" fmla="*/ 1345865 h 2237474"/>
              <a:gd name="connsiteX55" fmla="*/ 7875879 w 12192000"/>
              <a:gd name="connsiteY55" fmla="*/ 1345646 h 2237474"/>
              <a:gd name="connsiteX56" fmla="*/ 7840612 w 12192000"/>
              <a:gd name="connsiteY56" fmla="*/ 1369373 h 2237474"/>
              <a:gd name="connsiteX57" fmla="*/ 7786819 w 12192000"/>
              <a:gd name="connsiteY57" fmla="*/ 1378970 h 2237474"/>
              <a:gd name="connsiteX58" fmla="*/ 7548172 w 12192000"/>
              <a:gd name="connsiteY58" fmla="*/ 1417460 h 2237474"/>
              <a:gd name="connsiteX59" fmla="*/ 7483437 w 12192000"/>
              <a:gd name="connsiteY59" fmla="*/ 1478152 h 2237474"/>
              <a:gd name="connsiteX60" fmla="*/ 7377870 w 12192000"/>
              <a:gd name="connsiteY60" fmla="*/ 1523319 h 2237474"/>
              <a:gd name="connsiteX61" fmla="*/ 7230737 w 12192000"/>
              <a:gd name="connsiteY61" fmla="*/ 1562633 h 2237474"/>
              <a:gd name="connsiteX62" fmla="*/ 7224458 w 12192000"/>
              <a:gd name="connsiteY62" fmla="*/ 1573008 h 2237474"/>
              <a:gd name="connsiteX63" fmla="*/ 7183121 w 12192000"/>
              <a:gd name="connsiteY63" fmla="*/ 1595162 h 2237474"/>
              <a:gd name="connsiteX64" fmla="*/ 7164601 w 12192000"/>
              <a:gd name="connsiteY64" fmla="*/ 1606490 h 2237474"/>
              <a:gd name="connsiteX65" fmla="*/ 7092727 w 12192000"/>
              <a:gd name="connsiteY65" fmla="*/ 1623628 h 2237474"/>
              <a:gd name="connsiteX66" fmla="*/ 7031309 w 12192000"/>
              <a:gd name="connsiteY66" fmla="*/ 1619451 h 2237474"/>
              <a:gd name="connsiteX67" fmla="*/ 6900177 w 12192000"/>
              <a:gd name="connsiteY67" fmla="*/ 1636016 h 2237474"/>
              <a:gd name="connsiteX68" fmla="*/ 6795372 w 12192000"/>
              <a:gd name="connsiteY68" fmla="*/ 1644845 h 2237474"/>
              <a:gd name="connsiteX69" fmla="*/ 6692251 w 12192000"/>
              <a:gd name="connsiteY69" fmla="*/ 1656357 h 2237474"/>
              <a:gd name="connsiteX70" fmla="*/ 6655235 w 12192000"/>
              <a:gd name="connsiteY70" fmla="*/ 1661869 h 2237474"/>
              <a:gd name="connsiteX71" fmla="*/ 6554894 w 12192000"/>
              <a:gd name="connsiteY71" fmla="*/ 1664428 h 2237474"/>
              <a:gd name="connsiteX72" fmla="*/ 6516595 w 12192000"/>
              <a:gd name="connsiteY72" fmla="*/ 1667475 h 2237474"/>
              <a:gd name="connsiteX73" fmla="*/ 6508541 w 12192000"/>
              <a:gd name="connsiteY73" fmla="*/ 1668757 h 2237474"/>
              <a:gd name="connsiteX74" fmla="*/ 6471012 w 12192000"/>
              <a:gd name="connsiteY74" fmla="*/ 1678604 h 2237474"/>
              <a:gd name="connsiteX75" fmla="*/ 6364035 w 12192000"/>
              <a:gd name="connsiteY75" fmla="*/ 1667683 h 2237474"/>
              <a:gd name="connsiteX76" fmla="*/ 6280959 w 12192000"/>
              <a:gd name="connsiteY76" fmla="*/ 1689329 h 2237474"/>
              <a:gd name="connsiteX77" fmla="*/ 6243319 w 12192000"/>
              <a:gd name="connsiteY77" fmla="*/ 1695560 h 2237474"/>
              <a:gd name="connsiteX78" fmla="*/ 6098321 w 12192000"/>
              <a:gd name="connsiteY78" fmla="*/ 1721646 h 2237474"/>
              <a:gd name="connsiteX79" fmla="*/ 5880652 w 12192000"/>
              <a:gd name="connsiteY79" fmla="*/ 1779643 h 2237474"/>
              <a:gd name="connsiteX80" fmla="*/ 5785959 w 12192000"/>
              <a:gd name="connsiteY80" fmla="*/ 1775307 h 2237474"/>
              <a:gd name="connsiteX81" fmla="*/ 5643534 w 12192000"/>
              <a:gd name="connsiteY81" fmla="*/ 1802919 h 2237474"/>
              <a:gd name="connsiteX82" fmla="*/ 5518799 w 12192000"/>
              <a:gd name="connsiteY82" fmla="*/ 1818312 h 2237474"/>
              <a:gd name="connsiteX83" fmla="*/ 5505014 w 12192000"/>
              <a:gd name="connsiteY83" fmla="*/ 1819259 h 2237474"/>
              <a:gd name="connsiteX84" fmla="*/ 5453307 w 12192000"/>
              <a:gd name="connsiteY84" fmla="*/ 1815450 h 2237474"/>
              <a:gd name="connsiteX85" fmla="*/ 5364192 w 12192000"/>
              <a:gd name="connsiteY85" fmla="*/ 1826074 h 2237474"/>
              <a:gd name="connsiteX86" fmla="*/ 5259633 w 12192000"/>
              <a:gd name="connsiteY86" fmla="*/ 1837160 h 2237474"/>
              <a:gd name="connsiteX87" fmla="*/ 5197513 w 12192000"/>
              <a:gd name="connsiteY87" fmla="*/ 1844718 h 2237474"/>
              <a:gd name="connsiteX88" fmla="*/ 5168852 w 12192000"/>
              <a:gd name="connsiteY88" fmla="*/ 1844846 h 2237474"/>
              <a:gd name="connsiteX89" fmla="*/ 5114927 w 12192000"/>
              <a:gd name="connsiteY89" fmla="*/ 1847827 h 2237474"/>
              <a:gd name="connsiteX90" fmla="*/ 5108970 w 12192000"/>
              <a:gd name="connsiteY90" fmla="*/ 1847935 h 2237474"/>
              <a:gd name="connsiteX91" fmla="*/ 5067961 w 12192000"/>
              <a:gd name="connsiteY91" fmla="*/ 1845917 h 2237474"/>
              <a:gd name="connsiteX92" fmla="*/ 5007075 w 12192000"/>
              <a:gd name="connsiteY92" fmla="*/ 1838626 h 2237474"/>
              <a:gd name="connsiteX93" fmla="*/ 4944087 w 12192000"/>
              <a:gd name="connsiteY93" fmla="*/ 1823332 h 2237474"/>
              <a:gd name="connsiteX94" fmla="*/ 4907662 w 12192000"/>
              <a:gd name="connsiteY94" fmla="*/ 1816900 h 2237474"/>
              <a:gd name="connsiteX95" fmla="*/ 4882386 w 12192000"/>
              <a:gd name="connsiteY95" fmla="*/ 1809844 h 2237474"/>
              <a:gd name="connsiteX96" fmla="*/ 4811440 w 12192000"/>
              <a:gd name="connsiteY96" fmla="*/ 1804655 h 2237474"/>
              <a:gd name="connsiteX97" fmla="*/ 4691075 w 12192000"/>
              <a:gd name="connsiteY97" fmla="*/ 1801389 h 2237474"/>
              <a:gd name="connsiteX98" fmla="*/ 4611738 w 12192000"/>
              <a:gd name="connsiteY98" fmla="*/ 1776964 h 2237474"/>
              <a:gd name="connsiteX99" fmla="*/ 4560070 w 12192000"/>
              <a:gd name="connsiteY99" fmla="*/ 1785640 h 2237474"/>
              <a:gd name="connsiteX100" fmla="*/ 4536503 w 12192000"/>
              <a:gd name="connsiteY100" fmla="*/ 1785334 h 2237474"/>
              <a:gd name="connsiteX101" fmla="*/ 4513724 w 12192000"/>
              <a:gd name="connsiteY101" fmla="*/ 1791996 h 2237474"/>
              <a:gd name="connsiteX102" fmla="*/ 4459810 w 12192000"/>
              <a:gd name="connsiteY102" fmla="*/ 1797886 h 2237474"/>
              <a:gd name="connsiteX103" fmla="*/ 4379064 w 12192000"/>
              <a:gd name="connsiteY103" fmla="*/ 1817177 h 2237474"/>
              <a:gd name="connsiteX104" fmla="*/ 4319209 w 12192000"/>
              <a:gd name="connsiteY104" fmla="*/ 1834833 h 2237474"/>
              <a:gd name="connsiteX105" fmla="*/ 4290981 w 12192000"/>
              <a:gd name="connsiteY105" fmla="*/ 1839677 h 2237474"/>
              <a:gd name="connsiteX106" fmla="*/ 4285792 w 12192000"/>
              <a:gd name="connsiteY106" fmla="*/ 1836231 h 2237474"/>
              <a:gd name="connsiteX107" fmla="*/ 4238372 w 12192000"/>
              <a:gd name="connsiteY107" fmla="*/ 1851480 h 2237474"/>
              <a:gd name="connsiteX108" fmla="*/ 4232517 w 12192000"/>
              <a:gd name="connsiteY108" fmla="*/ 1852567 h 2237474"/>
              <a:gd name="connsiteX109" fmla="*/ 4191732 w 12192000"/>
              <a:gd name="connsiteY109" fmla="*/ 1857328 h 2237474"/>
              <a:gd name="connsiteX110" fmla="*/ 4065532 w 12192000"/>
              <a:gd name="connsiteY110" fmla="*/ 1855477 h 2237474"/>
              <a:gd name="connsiteX111" fmla="*/ 4028460 w 12192000"/>
              <a:gd name="connsiteY111" fmla="*/ 1855137 h 2237474"/>
              <a:gd name="connsiteX112" fmla="*/ 4002267 w 12192000"/>
              <a:gd name="connsiteY112" fmla="*/ 1852352 h 2237474"/>
              <a:gd name="connsiteX113" fmla="*/ 3931396 w 12192000"/>
              <a:gd name="connsiteY113" fmla="*/ 1858915 h 2237474"/>
              <a:gd name="connsiteX114" fmla="*/ 3812162 w 12192000"/>
              <a:gd name="connsiteY114" fmla="*/ 1875501 h 2237474"/>
              <a:gd name="connsiteX115" fmla="*/ 3729530 w 12192000"/>
              <a:gd name="connsiteY115" fmla="*/ 1864513 h 2237474"/>
              <a:gd name="connsiteX116" fmla="*/ 3680177 w 12192000"/>
              <a:gd name="connsiteY116" fmla="*/ 1881552 h 2237474"/>
              <a:gd name="connsiteX117" fmla="*/ 3567259 w 12192000"/>
              <a:gd name="connsiteY117" fmla="*/ 1893482 h 2237474"/>
              <a:gd name="connsiteX118" fmla="*/ 3405770 w 12192000"/>
              <a:gd name="connsiteY118" fmla="*/ 1904591 h 2237474"/>
              <a:gd name="connsiteX119" fmla="*/ 3280097 w 12192000"/>
              <a:gd name="connsiteY119" fmla="*/ 1919610 h 2237474"/>
              <a:gd name="connsiteX120" fmla="*/ 3123424 w 12192000"/>
              <a:gd name="connsiteY120" fmla="*/ 1952930 h 2237474"/>
              <a:gd name="connsiteX121" fmla="*/ 3009910 w 12192000"/>
              <a:gd name="connsiteY121" fmla="*/ 1957866 h 2237474"/>
              <a:gd name="connsiteX122" fmla="*/ 2995934 w 12192000"/>
              <a:gd name="connsiteY122" fmla="*/ 1967085 h 2237474"/>
              <a:gd name="connsiteX123" fmla="*/ 2980071 w 12192000"/>
              <a:gd name="connsiteY123" fmla="*/ 1972988 h 2237474"/>
              <a:gd name="connsiteX124" fmla="*/ 2978094 w 12192000"/>
              <a:gd name="connsiteY124" fmla="*/ 1972369 h 2237474"/>
              <a:gd name="connsiteX125" fmla="*/ 2942858 w 12192000"/>
              <a:gd name="connsiteY125" fmla="*/ 1981367 h 2237474"/>
              <a:gd name="connsiteX126" fmla="*/ 2875436 w 12192000"/>
              <a:gd name="connsiteY126" fmla="*/ 1996977 h 2237474"/>
              <a:gd name="connsiteX127" fmla="*/ 2874892 w 12192000"/>
              <a:gd name="connsiteY127" fmla="*/ 1996085 h 2237474"/>
              <a:gd name="connsiteX128" fmla="*/ 2864145 w 12192000"/>
              <a:gd name="connsiteY128" fmla="*/ 1994061 h 2237474"/>
              <a:gd name="connsiteX129" fmla="*/ 2843662 w 12192000"/>
              <a:gd name="connsiteY129" fmla="*/ 1992498 h 2237474"/>
              <a:gd name="connsiteX130" fmla="*/ 2796128 w 12192000"/>
              <a:gd name="connsiteY130" fmla="*/ 1976403 h 2237474"/>
              <a:gd name="connsiteX131" fmla="*/ 2756784 w 12192000"/>
              <a:gd name="connsiteY131" fmla="*/ 1985116 h 2237474"/>
              <a:gd name="connsiteX132" fmla="*/ 2748833 w 12192000"/>
              <a:gd name="connsiteY132" fmla="*/ 1986323 h 2237474"/>
              <a:gd name="connsiteX133" fmla="*/ 2748661 w 12192000"/>
              <a:gd name="connsiteY133" fmla="*/ 1986122 h 2237474"/>
              <a:gd name="connsiteX134" fmla="*/ 2740251 w 12192000"/>
              <a:gd name="connsiteY134" fmla="*/ 1986946 h 2237474"/>
              <a:gd name="connsiteX135" fmla="*/ 2718916 w 12192000"/>
              <a:gd name="connsiteY135" fmla="*/ 1990867 h 2237474"/>
              <a:gd name="connsiteX136" fmla="*/ 2713522 w 12192000"/>
              <a:gd name="connsiteY136" fmla="*/ 1990173 h 2237474"/>
              <a:gd name="connsiteX137" fmla="*/ 2680597 w 12192000"/>
              <a:gd name="connsiteY137" fmla="*/ 1984996 h 2237474"/>
              <a:gd name="connsiteX138" fmla="*/ 2578178 w 12192000"/>
              <a:gd name="connsiteY138" fmla="*/ 1990531 h 2237474"/>
              <a:gd name="connsiteX139" fmla="*/ 2476147 w 12192000"/>
              <a:gd name="connsiteY139" fmla="*/ 1998305 h 2237474"/>
              <a:gd name="connsiteX140" fmla="*/ 2373568 w 12192000"/>
              <a:gd name="connsiteY140" fmla="*/ 2003219 h 2237474"/>
              <a:gd name="connsiteX141" fmla="*/ 2321399 w 12192000"/>
              <a:gd name="connsiteY141" fmla="*/ 1989467 h 2237474"/>
              <a:gd name="connsiteX142" fmla="*/ 2315525 w 12192000"/>
              <a:gd name="connsiteY142" fmla="*/ 1989708 h 2237474"/>
              <a:gd name="connsiteX143" fmla="*/ 2300792 w 12192000"/>
              <a:gd name="connsiteY143" fmla="*/ 1994290 h 2237474"/>
              <a:gd name="connsiteX144" fmla="*/ 2295469 w 12192000"/>
              <a:gd name="connsiteY144" fmla="*/ 1996659 h 2237474"/>
              <a:gd name="connsiteX145" fmla="*/ 2287219 w 12192000"/>
              <a:gd name="connsiteY145" fmla="*/ 1998750 h 2237474"/>
              <a:gd name="connsiteX146" fmla="*/ 2286948 w 12192000"/>
              <a:gd name="connsiteY146" fmla="*/ 1998596 h 2237474"/>
              <a:gd name="connsiteX147" fmla="*/ 2243069 w 12192000"/>
              <a:gd name="connsiteY147" fmla="*/ 2015111 h 2237474"/>
              <a:gd name="connsiteX148" fmla="*/ 2186609 w 12192000"/>
              <a:gd name="connsiteY148" fmla="*/ 2008263 h 2237474"/>
              <a:gd name="connsiteX149" fmla="*/ 2164831 w 12192000"/>
              <a:gd name="connsiteY149" fmla="*/ 2010143 h 2237474"/>
              <a:gd name="connsiteX150" fmla="*/ 2152836 w 12192000"/>
              <a:gd name="connsiteY150" fmla="*/ 2010048 h 2237474"/>
              <a:gd name="connsiteX151" fmla="*/ 2117102 w 12192000"/>
              <a:gd name="connsiteY151" fmla="*/ 2023004 h 2237474"/>
              <a:gd name="connsiteX152" fmla="*/ 2111935 w 12192000"/>
              <a:gd name="connsiteY152" fmla="*/ 2023163 h 2237474"/>
              <a:gd name="connsiteX153" fmla="*/ 2089991 w 12192000"/>
              <a:gd name="connsiteY153" fmla="*/ 2034193 h 2237474"/>
              <a:gd name="connsiteX154" fmla="*/ 2058061 w 12192000"/>
              <a:gd name="connsiteY154" fmla="*/ 2047942 h 2237474"/>
              <a:gd name="connsiteX155" fmla="*/ 2055737 w 12192000"/>
              <a:gd name="connsiteY155" fmla="*/ 2047704 h 2237474"/>
              <a:gd name="connsiteX156" fmla="*/ 2042244 w 12192000"/>
              <a:gd name="connsiteY156" fmla="*/ 2055560 h 2237474"/>
              <a:gd name="connsiteX157" fmla="*/ 1976224 w 12192000"/>
              <a:gd name="connsiteY157" fmla="*/ 2074257 h 2237474"/>
              <a:gd name="connsiteX158" fmla="*/ 1877728 w 12192000"/>
              <a:gd name="connsiteY158" fmla="*/ 2101004 h 2237474"/>
              <a:gd name="connsiteX159" fmla="*/ 1759056 w 12192000"/>
              <a:gd name="connsiteY159" fmla="*/ 2125608 h 2237474"/>
              <a:gd name="connsiteX160" fmla="*/ 1637948 w 12192000"/>
              <a:gd name="connsiteY160" fmla="*/ 2172597 h 2237474"/>
              <a:gd name="connsiteX161" fmla="*/ 1434549 w 12192000"/>
              <a:gd name="connsiteY161" fmla="*/ 2234522 h 2237474"/>
              <a:gd name="connsiteX162" fmla="*/ 1398481 w 12192000"/>
              <a:gd name="connsiteY162" fmla="*/ 2237074 h 2237474"/>
              <a:gd name="connsiteX163" fmla="*/ 1398407 w 12192000"/>
              <a:gd name="connsiteY163" fmla="*/ 2237095 h 2237474"/>
              <a:gd name="connsiteX164" fmla="*/ 1370962 w 12192000"/>
              <a:gd name="connsiteY164" fmla="*/ 2237474 h 2237474"/>
              <a:gd name="connsiteX165" fmla="*/ 1356367 w 12192000"/>
              <a:gd name="connsiteY165" fmla="*/ 2235089 h 2237474"/>
              <a:gd name="connsiteX166" fmla="*/ 1324828 w 12192000"/>
              <a:gd name="connsiteY166" fmla="*/ 2231968 h 2237474"/>
              <a:gd name="connsiteX167" fmla="*/ 1297744 w 12192000"/>
              <a:gd name="connsiteY167" fmla="*/ 2235849 h 2237474"/>
              <a:gd name="connsiteX168" fmla="*/ 1286236 w 12192000"/>
              <a:gd name="connsiteY168" fmla="*/ 2233135 h 2237474"/>
              <a:gd name="connsiteX169" fmla="*/ 1283504 w 12192000"/>
              <a:gd name="connsiteY169" fmla="*/ 2233797 h 2237474"/>
              <a:gd name="connsiteX170" fmla="*/ 1279765 w 12192000"/>
              <a:gd name="connsiteY170" fmla="*/ 2229639 h 2237474"/>
              <a:gd name="connsiteX171" fmla="*/ 1195347 w 12192000"/>
              <a:gd name="connsiteY171" fmla="*/ 2212354 h 2237474"/>
              <a:gd name="connsiteX172" fmla="*/ 970251 w 12192000"/>
              <a:gd name="connsiteY172" fmla="*/ 2221029 h 2237474"/>
              <a:gd name="connsiteX173" fmla="*/ 812914 w 12192000"/>
              <a:gd name="connsiteY173" fmla="*/ 2202752 h 2237474"/>
              <a:gd name="connsiteX174" fmla="*/ 800195 w 12192000"/>
              <a:gd name="connsiteY174" fmla="*/ 2209407 h 2237474"/>
              <a:gd name="connsiteX175" fmla="*/ 784978 w 12192000"/>
              <a:gd name="connsiteY175" fmla="*/ 2212360 h 2237474"/>
              <a:gd name="connsiteX176" fmla="*/ 681987 w 12192000"/>
              <a:gd name="connsiteY176" fmla="*/ 2216757 h 2237474"/>
              <a:gd name="connsiteX177" fmla="*/ 669923 w 12192000"/>
              <a:gd name="connsiteY177" fmla="*/ 2211682 h 2237474"/>
              <a:gd name="connsiteX178" fmla="*/ 648680 w 12192000"/>
              <a:gd name="connsiteY178" fmla="*/ 2206229 h 2237474"/>
              <a:gd name="connsiteX179" fmla="*/ 597225 w 12192000"/>
              <a:gd name="connsiteY179" fmla="*/ 2180999 h 2237474"/>
              <a:gd name="connsiteX180" fmla="*/ 558449 w 12192000"/>
              <a:gd name="connsiteY180" fmla="*/ 2182346 h 2237474"/>
              <a:gd name="connsiteX181" fmla="*/ 550517 w 12192000"/>
              <a:gd name="connsiteY181" fmla="*/ 2182060 h 2237474"/>
              <a:gd name="connsiteX182" fmla="*/ 550309 w 12192000"/>
              <a:gd name="connsiteY182" fmla="*/ 2181825 h 2237474"/>
              <a:gd name="connsiteX183" fmla="*/ 541836 w 12192000"/>
              <a:gd name="connsiteY183" fmla="*/ 2181063 h 2237474"/>
              <a:gd name="connsiteX184" fmla="*/ 536057 w 12192000"/>
              <a:gd name="connsiteY184" fmla="*/ 2181537 h 2237474"/>
              <a:gd name="connsiteX185" fmla="*/ 520671 w 12192000"/>
              <a:gd name="connsiteY185" fmla="*/ 2180980 h 2237474"/>
              <a:gd name="connsiteX186" fmla="*/ 515024 w 12192000"/>
              <a:gd name="connsiteY186" fmla="*/ 2179258 h 2237474"/>
              <a:gd name="connsiteX187" fmla="*/ 512278 w 12192000"/>
              <a:gd name="connsiteY187" fmla="*/ 2176369 h 2237474"/>
              <a:gd name="connsiteX188" fmla="*/ 480419 w 12192000"/>
              <a:gd name="connsiteY188" fmla="*/ 2167807 h 2237474"/>
              <a:gd name="connsiteX189" fmla="*/ 413835 w 12192000"/>
              <a:gd name="connsiteY189" fmla="*/ 2156783 h 2237474"/>
              <a:gd name="connsiteX190" fmla="*/ 376513 w 12192000"/>
              <a:gd name="connsiteY190" fmla="*/ 2154014 h 2237474"/>
              <a:gd name="connsiteX191" fmla="*/ 273386 w 12192000"/>
              <a:gd name="connsiteY191" fmla="*/ 2142551 h 2237474"/>
              <a:gd name="connsiteX192" fmla="*/ 169207 w 12192000"/>
              <a:gd name="connsiteY192" fmla="*/ 2128100 h 2237474"/>
              <a:gd name="connsiteX193" fmla="*/ 93149 w 12192000"/>
              <a:gd name="connsiteY193" fmla="*/ 2105324 h 2237474"/>
              <a:gd name="connsiteX194" fmla="*/ 88109 w 12192000"/>
              <a:gd name="connsiteY194" fmla="*/ 2106704 h 2237474"/>
              <a:gd name="connsiteX195" fmla="*/ 80022 w 12192000"/>
              <a:gd name="connsiteY195" fmla="*/ 2107254 h 2237474"/>
              <a:gd name="connsiteX196" fmla="*/ 79717 w 12192000"/>
              <a:gd name="connsiteY196" fmla="*/ 2107046 h 2237474"/>
              <a:gd name="connsiteX197" fmla="*/ 72352 w 12192000"/>
              <a:gd name="connsiteY197" fmla="*/ 2107991 h 2237474"/>
              <a:gd name="connsiteX198" fmla="*/ 37645 w 12192000"/>
              <a:gd name="connsiteY198" fmla="*/ 2115401 h 2237474"/>
              <a:gd name="connsiteX199" fmla="*/ 4572 w 12192000"/>
              <a:gd name="connsiteY199" fmla="*/ 2111091 h 2237474"/>
              <a:gd name="connsiteX200" fmla="*/ 0 w 12192000"/>
              <a:gd name="connsiteY200" fmla="*/ 2110468 h 2237474"/>
              <a:gd name="connsiteX201" fmla="*/ 0 w 12192000"/>
              <a:gd name="connsiteY201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34800 w 12192000"/>
              <a:gd name="connsiteY6" fmla="*/ 747840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34688 w 12192000"/>
              <a:gd name="connsiteY12" fmla="*/ 757726 h 2237474"/>
              <a:gd name="connsiteX13" fmla="*/ 10805004 w 12192000"/>
              <a:gd name="connsiteY13" fmla="*/ 757573 h 2237474"/>
              <a:gd name="connsiteX14" fmla="*/ 10739478 w 12192000"/>
              <a:gd name="connsiteY14" fmla="*/ 776841 h 2237474"/>
              <a:gd name="connsiteX15" fmla="*/ 10458762 w 12192000"/>
              <a:gd name="connsiteY15" fmla="*/ 755400 h 2237474"/>
              <a:gd name="connsiteX16" fmla="*/ 10211200 w 12192000"/>
              <a:gd name="connsiteY16" fmla="*/ 767513 h 2237474"/>
              <a:gd name="connsiteX17" fmla="*/ 10167995 w 12192000"/>
              <a:gd name="connsiteY17" fmla="*/ 760843 h 2237474"/>
              <a:gd name="connsiteX18" fmla="*/ 9997044 w 12192000"/>
              <a:gd name="connsiteY18" fmla="*/ 780129 h 2237474"/>
              <a:gd name="connsiteX19" fmla="*/ 9943887 w 12192000"/>
              <a:gd name="connsiteY19" fmla="*/ 804141 h 2237474"/>
              <a:gd name="connsiteX20" fmla="*/ 9918248 w 12192000"/>
              <a:gd name="connsiteY20" fmla="*/ 816628 h 2237474"/>
              <a:gd name="connsiteX21" fmla="*/ 9767091 w 12192000"/>
              <a:gd name="connsiteY21" fmla="*/ 870550 h 2237474"/>
              <a:gd name="connsiteX22" fmla="*/ 9683005 w 12192000"/>
              <a:gd name="connsiteY22" fmla="*/ 894128 h 2237474"/>
              <a:gd name="connsiteX23" fmla="*/ 9594438 w 12192000"/>
              <a:gd name="connsiteY23" fmla="*/ 919051 h 2237474"/>
              <a:gd name="connsiteX24" fmla="*/ 9577033 w 12192000"/>
              <a:gd name="connsiteY24" fmla="*/ 922857 h 2237474"/>
              <a:gd name="connsiteX25" fmla="*/ 9544189 w 12192000"/>
              <a:gd name="connsiteY25" fmla="*/ 938966 h 2237474"/>
              <a:gd name="connsiteX26" fmla="*/ 9500499 w 12192000"/>
              <a:gd name="connsiteY26" fmla="*/ 954680 h 2237474"/>
              <a:gd name="connsiteX27" fmla="*/ 9428195 w 12192000"/>
              <a:gd name="connsiteY27" fmla="*/ 986225 h 2237474"/>
              <a:gd name="connsiteX28" fmla="*/ 9410017 w 12192000"/>
              <a:gd name="connsiteY28" fmla="*/ 993931 h 2237474"/>
              <a:gd name="connsiteX29" fmla="*/ 9392919 w 12192000"/>
              <a:gd name="connsiteY29" fmla="*/ 994656 h 2237474"/>
              <a:gd name="connsiteX30" fmla="*/ 9278619 w 12192000"/>
              <a:gd name="connsiteY30" fmla="*/ 1011878 h 2237474"/>
              <a:gd name="connsiteX31" fmla="*/ 9268019 w 12192000"/>
              <a:gd name="connsiteY31" fmla="*/ 1007442 h 2237474"/>
              <a:gd name="connsiteX32" fmla="*/ 9234662 w 12192000"/>
              <a:gd name="connsiteY32" fmla="*/ 1023056 h 2237474"/>
              <a:gd name="connsiteX33" fmla="*/ 9181033 w 12192000"/>
              <a:gd name="connsiteY33" fmla="*/ 1037921 h 2237474"/>
              <a:gd name="connsiteX34" fmla="*/ 9155969 w 12192000"/>
              <a:gd name="connsiteY34" fmla="*/ 1046804 h 2237474"/>
              <a:gd name="connsiteX35" fmla="*/ 9133985 w 12192000"/>
              <a:gd name="connsiteY35" fmla="*/ 1046450 h 2237474"/>
              <a:gd name="connsiteX36" fmla="*/ 9012987 w 12192000"/>
              <a:gd name="connsiteY36" fmla="*/ 1061986 h 2237474"/>
              <a:gd name="connsiteX37" fmla="*/ 8968445 w 12192000"/>
              <a:gd name="connsiteY37" fmla="*/ 1052169 h 2237474"/>
              <a:gd name="connsiteX38" fmla="*/ 8958984 w 12192000"/>
              <a:gd name="connsiteY38" fmla="*/ 1057212 h 2237474"/>
              <a:gd name="connsiteX39" fmla="*/ 8886001 w 12192000"/>
              <a:gd name="connsiteY39" fmla="*/ 1067468 h 2237474"/>
              <a:gd name="connsiteX40" fmla="*/ 8838610 w 12192000"/>
              <a:gd name="connsiteY40" fmla="*/ 1075091 h 2237474"/>
              <a:gd name="connsiteX41" fmla="*/ 8750383 w 12192000"/>
              <a:gd name="connsiteY41" fmla="*/ 1097387 h 2237474"/>
              <a:gd name="connsiteX42" fmla="*/ 8665605 w 12192000"/>
              <a:gd name="connsiteY42" fmla="*/ 1110791 h 2237474"/>
              <a:gd name="connsiteX43" fmla="*/ 8584946 w 12192000"/>
              <a:gd name="connsiteY43" fmla="*/ 1135226 h 2237474"/>
              <a:gd name="connsiteX44" fmla="*/ 8460755 w 12192000"/>
              <a:gd name="connsiteY44" fmla="*/ 1203427 h 2237474"/>
              <a:gd name="connsiteX45" fmla="*/ 8419755 w 12192000"/>
              <a:gd name="connsiteY45" fmla="*/ 1216260 h 2237474"/>
              <a:gd name="connsiteX46" fmla="*/ 8411626 w 12192000"/>
              <a:gd name="connsiteY46" fmla="*/ 1214397 h 2237474"/>
              <a:gd name="connsiteX47" fmla="*/ 8363469 w 12192000"/>
              <a:gd name="connsiteY47" fmla="*/ 1246658 h 2237474"/>
              <a:gd name="connsiteX48" fmla="*/ 8275497 w 12192000"/>
              <a:gd name="connsiteY48" fmla="*/ 1264396 h 2237474"/>
              <a:gd name="connsiteX49" fmla="*/ 8206287 w 12192000"/>
              <a:gd name="connsiteY49" fmla="*/ 1273060 h 2237474"/>
              <a:gd name="connsiteX50" fmla="*/ 8168705 w 12192000"/>
              <a:gd name="connsiteY50" fmla="*/ 1279956 h 2237474"/>
              <a:gd name="connsiteX51" fmla="*/ 8139997 w 12192000"/>
              <a:gd name="connsiteY51" fmla="*/ 1282713 h 2237474"/>
              <a:gd name="connsiteX52" fmla="*/ 8074238 w 12192000"/>
              <a:gd name="connsiteY52" fmla="*/ 1301895 h 2237474"/>
              <a:gd name="connsiteX53" fmla="*/ 7968292 w 12192000"/>
              <a:gd name="connsiteY53" fmla="*/ 1338779 h 2237474"/>
              <a:gd name="connsiteX54" fmla="*/ 7902328 w 12192000"/>
              <a:gd name="connsiteY54" fmla="*/ 1345865 h 2237474"/>
              <a:gd name="connsiteX55" fmla="*/ 7875879 w 12192000"/>
              <a:gd name="connsiteY55" fmla="*/ 1345646 h 2237474"/>
              <a:gd name="connsiteX56" fmla="*/ 7840612 w 12192000"/>
              <a:gd name="connsiteY56" fmla="*/ 1369373 h 2237474"/>
              <a:gd name="connsiteX57" fmla="*/ 7786819 w 12192000"/>
              <a:gd name="connsiteY57" fmla="*/ 1378970 h 2237474"/>
              <a:gd name="connsiteX58" fmla="*/ 7548172 w 12192000"/>
              <a:gd name="connsiteY58" fmla="*/ 1417460 h 2237474"/>
              <a:gd name="connsiteX59" fmla="*/ 7483437 w 12192000"/>
              <a:gd name="connsiteY59" fmla="*/ 1478152 h 2237474"/>
              <a:gd name="connsiteX60" fmla="*/ 7377870 w 12192000"/>
              <a:gd name="connsiteY60" fmla="*/ 1523319 h 2237474"/>
              <a:gd name="connsiteX61" fmla="*/ 7230737 w 12192000"/>
              <a:gd name="connsiteY61" fmla="*/ 1562633 h 2237474"/>
              <a:gd name="connsiteX62" fmla="*/ 7224458 w 12192000"/>
              <a:gd name="connsiteY62" fmla="*/ 1573008 h 2237474"/>
              <a:gd name="connsiteX63" fmla="*/ 7183121 w 12192000"/>
              <a:gd name="connsiteY63" fmla="*/ 1595162 h 2237474"/>
              <a:gd name="connsiteX64" fmla="*/ 7164601 w 12192000"/>
              <a:gd name="connsiteY64" fmla="*/ 1606490 h 2237474"/>
              <a:gd name="connsiteX65" fmla="*/ 7092727 w 12192000"/>
              <a:gd name="connsiteY65" fmla="*/ 1623628 h 2237474"/>
              <a:gd name="connsiteX66" fmla="*/ 7031309 w 12192000"/>
              <a:gd name="connsiteY66" fmla="*/ 1619451 h 2237474"/>
              <a:gd name="connsiteX67" fmla="*/ 6900177 w 12192000"/>
              <a:gd name="connsiteY67" fmla="*/ 1636016 h 2237474"/>
              <a:gd name="connsiteX68" fmla="*/ 6795372 w 12192000"/>
              <a:gd name="connsiteY68" fmla="*/ 1644845 h 2237474"/>
              <a:gd name="connsiteX69" fmla="*/ 6692251 w 12192000"/>
              <a:gd name="connsiteY69" fmla="*/ 1656357 h 2237474"/>
              <a:gd name="connsiteX70" fmla="*/ 6655235 w 12192000"/>
              <a:gd name="connsiteY70" fmla="*/ 1661869 h 2237474"/>
              <a:gd name="connsiteX71" fmla="*/ 6554894 w 12192000"/>
              <a:gd name="connsiteY71" fmla="*/ 1664428 h 2237474"/>
              <a:gd name="connsiteX72" fmla="*/ 6516595 w 12192000"/>
              <a:gd name="connsiteY72" fmla="*/ 1667475 h 2237474"/>
              <a:gd name="connsiteX73" fmla="*/ 6508541 w 12192000"/>
              <a:gd name="connsiteY73" fmla="*/ 1668757 h 2237474"/>
              <a:gd name="connsiteX74" fmla="*/ 6471012 w 12192000"/>
              <a:gd name="connsiteY74" fmla="*/ 1678604 h 2237474"/>
              <a:gd name="connsiteX75" fmla="*/ 6364035 w 12192000"/>
              <a:gd name="connsiteY75" fmla="*/ 1667683 h 2237474"/>
              <a:gd name="connsiteX76" fmla="*/ 6280959 w 12192000"/>
              <a:gd name="connsiteY76" fmla="*/ 1689329 h 2237474"/>
              <a:gd name="connsiteX77" fmla="*/ 6243319 w 12192000"/>
              <a:gd name="connsiteY77" fmla="*/ 1695560 h 2237474"/>
              <a:gd name="connsiteX78" fmla="*/ 6098321 w 12192000"/>
              <a:gd name="connsiteY78" fmla="*/ 1721646 h 2237474"/>
              <a:gd name="connsiteX79" fmla="*/ 5880652 w 12192000"/>
              <a:gd name="connsiteY79" fmla="*/ 1779643 h 2237474"/>
              <a:gd name="connsiteX80" fmla="*/ 5785959 w 12192000"/>
              <a:gd name="connsiteY80" fmla="*/ 1775307 h 2237474"/>
              <a:gd name="connsiteX81" fmla="*/ 5643534 w 12192000"/>
              <a:gd name="connsiteY81" fmla="*/ 1802919 h 2237474"/>
              <a:gd name="connsiteX82" fmla="*/ 5518799 w 12192000"/>
              <a:gd name="connsiteY82" fmla="*/ 1818312 h 2237474"/>
              <a:gd name="connsiteX83" fmla="*/ 5505014 w 12192000"/>
              <a:gd name="connsiteY83" fmla="*/ 1819259 h 2237474"/>
              <a:gd name="connsiteX84" fmla="*/ 5453307 w 12192000"/>
              <a:gd name="connsiteY84" fmla="*/ 1815450 h 2237474"/>
              <a:gd name="connsiteX85" fmla="*/ 5364192 w 12192000"/>
              <a:gd name="connsiteY85" fmla="*/ 1826074 h 2237474"/>
              <a:gd name="connsiteX86" fmla="*/ 5259633 w 12192000"/>
              <a:gd name="connsiteY86" fmla="*/ 1837160 h 2237474"/>
              <a:gd name="connsiteX87" fmla="*/ 5168852 w 12192000"/>
              <a:gd name="connsiteY87" fmla="*/ 1844846 h 2237474"/>
              <a:gd name="connsiteX88" fmla="*/ 5114927 w 12192000"/>
              <a:gd name="connsiteY88" fmla="*/ 1847827 h 2237474"/>
              <a:gd name="connsiteX89" fmla="*/ 5108970 w 12192000"/>
              <a:gd name="connsiteY89" fmla="*/ 1847935 h 2237474"/>
              <a:gd name="connsiteX90" fmla="*/ 5067961 w 12192000"/>
              <a:gd name="connsiteY90" fmla="*/ 1845917 h 2237474"/>
              <a:gd name="connsiteX91" fmla="*/ 5007075 w 12192000"/>
              <a:gd name="connsiteY91" fmla="*/ 1838626 h 2237474"/>
              <a:gd name="connsiteX92" fmla="*/ 4944087 w 12192000"/>
              <a:gd name="connsiteY92" fmla="*/ 1823332 h 2237474"/>
              <a:gd name="connsiteX93" fmla="*/ 4907662 w 12192000"/>
              <a:gd name="connsiteY93" fmla="*/ 1816900 h 2237474"/>
              <a:gd name="connsiteX94" fmla="*/ 4882386 w 12192000"/>
              <a:gd name="connsiteY94" fmla="*/ 1809844 h 2237474"/>
              <a:gd name="connsiteX95" fmla="*/ 4811440 w 12192000"/>
              <a:gd name="connsiteY95" fmla="*/ 1804655 h 2237474"/>
              <a:gd name="connsiteX96" fmla="*/ 4691075 w 12192000"/>
              <a:gd name="connsiteY96" fmla="*/ 1801389 h 2237474"/>
              <a:gd name="connsiteX97" fmla="*/ 4611738 w 12192000"/>
              <a:gd name="connsiteY97" fmla="*/ 1776964 h 2237474"/>
              <a:gd name="connsiteX98" fmla="*/ 4560070 w 12192000"/>
              <a:gd name="connsiteY98" fmla="*/ 1785640 h 2237474"/>
              <a:gd name="connsiteX99" fmla="*/ 4536503 w 12192000"/>
              <a:gd name="connsiteY99" fmla="*/ 1785334 h 2237474"/>
              <a:gd name="connsiteX100" fmla="*/ 4513724 w 12192000"/>
              <a:gd name="connsiteY100" fmla="*/ 1791996 h 2237474"/>
              <a:gd name="connsiteX101" fmla="*/ 4459810 w 12192000"/>
              <a:gd name="connsiteY101" fmla="*/ 1797886 h 2237474"/>
              <a:gd name="connsiteX102" fmla="*/ 4379064 w 12192000"/>
              <a:gd name="connsiteY102" fmla="*/ 1817177 h 2237474"/>
              <a:gd name="connsiteX103" fmla="*/ 4319209 w 12192000"/>
              <a:gd name="connsiteY103" fmla="*/ 1834833 h 2237474"/>
              <a:gd name="connsiteX104" fmla="*/ 4290981 w 12192000"/>
              <a:gd name="connsiteY104" fmla="*/ 1839677 h 2237474"/>
              <a:gd name="connsiteX105" fmla="*/ 4285792 w 12192000"/>
              <a:gd name="connsiteY105" fmla="*/ 1836231 h 2237474"/>
              <a:gd name="connsiteX106" fmla="*/ 4238372 w 12192000"/>
              <a:gd name="connsiteY106" fmla="*/ 1851480 h 2237474"/>
              <a:gd name="connsiteX107" fmla="*/ 4232517 w 12192000"/>
              <a:gd name="connsiteY107" fmla="*/ 1852567 h 2237474"/>
              <a:gd name="connsiteX108" fmla="*/ 4191732 w 12192000"/>
              <a:gd name="connsiteY108" fmla="*/ 1857328 h 2237474"/>
              <a:gd name="connsiteX109" fmla="*/ 4065532 w 12192000"/>
              <a:gd name="connsiteY109" fmla="*/ 1855477 h 2237474"/>
              <a:gd name="connsiteX110" fmla="*/ 4028460 w 12192000"/>
              <a:gd name="connsiteY110" fmla="*/ 1855137 h 2237474"/>
              <a:gd name="connsiteX111" fmla="*/ 4002267 w 12192000"/>
              <a:gd name="connsiteY111" fmla="*/ 1852352 h 2237474"/>
              <a:gd name="connsiteX112" fmla="*/ 3931396 w 12192000"/>
              <a:gd name="connsiteY112" fmla="*/ 1858915 h 2237474"/>
              <a:gd name="connsiteX113" fmla="*/ 3812162 w 12192000"/>
              <a:gd name="connsiteY113" fmla="*/ 1875501 h 2237474"/>
              <a:gd name="connsiteX114" fmla="*/ 3729530 w 12192000"/>
              <a:gd name="connsiteY114" fmla="*/ 1864513 h 2237474"/>
              <a:gd name="connsiteX115" fmla="*/ 3680177 w 12192000"/>
              <a:gd name="connsiteY115" fmla="*/ 1881552 h 2237474"/>
              <a:gd name="connsiteX116" fmla="*/ 3567259 w 12192000"/>
              <a:gd name="connsiteY116" fmla="*/ 1893482 h 2237474"/>
              <a:gd name="connsiteX117" fmla="*/ 3405770 w 12192000"/>
              <a:gd name="connsiteY117" fmla="*/ 1904591 h 2237474"/>
              <a:gd name="connsiteX118" fmla="*/ 3280097 w 12192000"/>
              <a:gd name="connsiteY118" fmla="*/ 1919610 h 2237474"/>
              <a:gd name="connsiteX119" fmla="*/ 3123424 w 12192000"/>
              <a:gd name="connsiteY119" fmla="*/ 1952930 h 2237474"/>
              <a:gd name="connsiteX120" fmla="*/ 3009910 w 12192000"/>
              <a:gd name="connsiteY120" fmla="*/ 1957866 h 2237474"/>
              <a:gd name="connsiteX121" fmla="*/ 2995934 w 12192000"/>
              <a:gd name="connsiteY121" fmla="*/ 1967085 h 2237474"/>
              <a:gd name="connsiteX122" fmla="*/ 2980071 w 12192000"/>
              <a:gd name="connsiteY122" fmla="*/ 1972988 h 2237474"/>
              <a:gd name="connsiteX123" fmla="*/ 2978094 w 12192000"/>
              <a:gd name="connsiteY123" fmla="*/ 1972369 h 2237474"/>
              <a:gd name="connsiteX124" fmla="*/ 2942858 w 12192000"/>
              <a:gd name="connsiteY124" fmla="*/ 1981367 h 2237474"/>
              <a:gd name="connsiteX125" fmla="*/ 2875436 w 12192000"/>
              <a:gd name="connsiteY125" fmla="*/ 1996977 h 2237474"/>
              <a:gd name="connsiteX126" fmla="*/ 2874892 w 12192000"/>
              <a:gd name="connsiteY126" fmla="*/ 1996085 h 2237474"/>
              <a:gd name="connsiteX127" fmla="*/ 2864145 w 12192000"/>
              <a:gd name="connsiteY127" fmla="*/ 1994061 h 2237474"/>
              <a:gd name="connsiteX128" fmla="*/ 2843662 w 12192000"/>
              <a:gd name="connsiteY128" fmla="*/ 1992498 h 2237474"/>
              <a:gd name="connsiteX129" fmla="*/ 2796128 w 12192000"/>
              <a:gd name="connsiteY129" fmla="*/ 1976403 h 2237474"/>
              <a:gd name="connsiteX130" fmla="*/ 2756784 w 12192000"/>
              <a:gd name="connsiteY130" fmla="*/ 1985116 h 2237474"/>
              <a:gd name="connsiteX131" fmla="*/ 2748833 w 12192000"/>
              <a:gd name="connsiteY131" fmla="*/ 1986323 h 2237474"/>
              <a:gd name="connsiteX132" fmla="*/ 2748661 w 12192000"/>
              <a:gd name="connsiteY132" fmla="*/ 1986122 h 2237474"/>
              <a:gd name="connsiteX133" fmla="*/ 2740251 w 12192000"/>
              <a:gd name="connsiteY133" fmla="*/ 1986946 h 2237474"/>
              <a:gd name="connsiteX134" fmla="*/ 2718916 w 12192000"/>
              <a:gd name="connsiteY134" fmla="*/ 1990867 h 2237474"/>
              <a:gd name="connsiteX135" fmla="*/ 2713522 w 12192000"/>
              <a:gd name="connsiteY135" fmla="*/ 1990173 h 2237474"/>
              <a:gd name="connsiteX136" fmla="*/ 2680597 w 12192000"/>
              <a:gd name="connsiteY136" fmla="*/ 1984996 h 2237474"/>
              <a:gd name="connsiteX137" fmla="*/ 2578178 w 12192000"/>
              <a:gd name="connsiteY137" fmla="*/ 1990531 h 2237474"/>
              <a:gd name="connsiteX138" fmla="*/ 2476147 w 12192000"/>
              <a:gd name="connsiteY138" fmla="*/ 1998305 h 2237474"/>
              <a:gd name="connsiteX139" fmla="*/ 2373568 w 12192000"/>
              <a:gd name="connsiteY139" fmla="*/ 2003219 h 2237474"/>
              <a:gd name="connsiteX140" fmla="*/ 2321399 w 12192000"/>
              <a:gd name="connsiteY140" fmla="*/ 1989467 h 2237474"/>
              <a:gd name="connsiteX141" fmla="*/ 2315525 w 12192000"/>
              <a:gd name="connsiteY141" fmla="*/ 1989708 h 2237474"/>
              <a:gd name="connsiteX142" fmla="*/ 2300792 w 12192000"/>
              <a:gd name="connsiteY142" fmla="*/ 1994290 h 2237474"/>
              <a:gd name="connsiteX143" fmla="*/ 2295469 w 12192000"/>
              <a:gd name="connsiteY143" fmla="*/ 1996659 h 2237474"/>
              <a:gd name="connsiteX144" fmla="*/ 2287219 w 12192000"/>
              <a:gd name="connsiteY144" fmla="*/ 1998750 h 2237474"/>
              <a:gd name="connsiteX145" fmla="*/ 2286948 w 12192000"/>
              <a:gd name="connsiteY145" fmla="*/ 1998596 h 2237474"/>
              <a:gd name="connsiteX146" fmla="*/ 2243069 w 12192000"/>
              <a:gd name="connsiteY146" fmla="*/ 2015111 h 2237474"/>
              <a:gd name="connsiteX147" fmla="*/ 2186609 w 12192000"/>
              <a:gd name="connsiteY147" fmla="*/ 2008263 h 2237474"/>
              <a:gd name="connsiteX148" fmla="*/ 2164831 w 12192000"/>
              <a:gd name="connsiteY148" fmla="*/ 2010143 h 2237474"/>
              <a:gd name="connsiteX149" fmla="*/ 2152836 w 12192000"/>
              <a:gd name="connsiteY149" fmla="*/ 2010048 h 2237474"/>
              <a:gd name="connsiteX150" fmla="*/ 2117102 w 12192000"/>
              <a:gd name="connsiteY150" fmla="*/ 2023004 h 2237474"/>
              <a:gd name="connsiteX151" fmla="*/ 2111935 w 12192000"/>
              <a:gd name="connsiteY151" fmla="*/ 2023163 h 2237474"/>
              <a:gd name="connsiteX152" fmla="*/ 2089991 w 12192000"/>
              <a:gd name="connsiteY152" fmla="*/ 2034193 h 2237474"/>
              <a:gd name="connsiteX153" fmla="*/ 2058061 w 12192000"/>
              <a:gd name="connsiteY153" fmla="*/ 2047942 h 2237474"/>
              <a:gd name="connsiteX154" fmla="*/ 2055737 w 12192000"/>
              <a:gd name="connsiteY154" fmla="*/ 2047704 h 2237474"/>
              <a:gd name="connsiteX155" fmla="*/ 2042244 w 12192000"/>
              <a:gd name="connsiteY155" fmla="*/ 2055560 h 2237474"/>
              <a:gd name="connsiteX156" fmla="*/ 1976224 w 12192000"/>
              <a:gd name="connsiteY156" fmla="*/ 2074257 h 2237474"/>
              <a:gd name="connsiteX157" fmla="*/ 1877728 w 12192000"/>
              <a:gd name="connsiteY157" fmla="*/ 2101004 h 2237474"/>
              <a:gd name="connsiteX158" fmla="*/ 1759056 w 12192000"/>
              <a:gd name="connsiteY158" fmla="*/ 2125608 h 2237474"/>
              <a:gd name="connsiteX159" fmla="*/ 1637948 w 12192000"/>
              <a:gd name="connsiteY159" fmla="*/ 2172597 h 2237474"/>
              <a:gd name="connsiteX160" fmla="*/ 1434549 w 12192000"/>
              <a:gd name="connsiteY160" fmla="*/ 2234522 h 2237474"/>
              <a:gd name="connsiteX161" fmla="*/ 1398481 w 12192000"/>
              <a:gd name="connsiteY161" fmla="*/ 2237074 h 2237474"/>
              <a:gd name="connsiteX162" fmla="*/ 1398407 w 12192000"/>
              <a:gd name="connsiteY162" fmla="*/ 2237095 h 2237474"/>
              <a:gd name="connsiteX163" fmla="*/ 1370962 w 12192000"/>
              <a:gd name="connsiteY163" fmla="*/ 2237474 h 2237474"/>
              <a:gd name="connsiteX164" fmla="*/ 1356367 w 12192000"/>
              <a:gd name="connsiteY164" fmla="*/ 2235089 h 2237474"/>
              <a:gd name="connsiteX165" fmla="*/ 1324828 w 12192000"/>
              <a:gd name="connsiteY165" fmla="*/ 2231968 h 2237474"/>
              <a:gd name="connsiteX166" fmla="*/ 1297744 w 12192000"/>
              <a:gd name="connsiteY166" fmla="*/ 2235849 h 2237474"/>
              <a:gd name="connsiteX167" fmla="*/ 1286236 w 12192000"/>
              <a:gd name="connsiteY167" fmla="*/ 2233135 h 2237474"/>
              <a:gd name="connsiteX168" fmla="*/ 1283504 w 12192000"/>
              <a:gd name="connsiteY168" fmla="*/ 2233797 h 2237474"/>
              <a:gd name="connsiteX169" fmla="*/ 1279765 w 12192000"/>
              <a:gd name="connsiteY169" fmla="*/ 2229639 h 2237474"/>
              <a:gd name="connsiteX170" fmla="*/ 1195347 w 12192000"/>
              <a:gd name="connsiteY170" fmla="*/ 2212354 h 2237474"/>
              <a:gd name="connsiteX171" fmla="*/ 970251 w 12192000"/>
              <a:gd name="connsiteY171" fmla="*/ 2221029 h 2237474"/>
              <a:gd name="connsiteX172" fmla="*/ 812914 w 12192000"/>
              <a:gd name="connsiteY172" fmla="*/ 2202752 h 2237474"/>
              <a:gd name="connsiteX173" fmla="*/ 800195 w 12192000"/>
              <a:gd name="connsiteY173" fmla="*/ 2209407 h 2237474"/>
              <a:gd name="connsiteX174" fmla="*/ 784978 w 12192000"/>
              <a:gd name="connsiteY174" fmla="*/ 2212360 h 2237474"/>
              <a:gd name="connsiteX175" fmla="*/ 681987 w 12192000"/>
              <a:gd name="connsiteY175" fmla="*/ 2216757 h 2237474"/>
              <a:gd name="connsiteX176" fmla="*/ 669923 w 12192000"/>
              <a:gd name="connsiteY176" fmla="*/ 2211682 h 2237474"/>
              <a:gd name="connsiteX177" fmla="*/ 648680 w 12192000"/>
              <a:gd name="connsiteY177" fmla="*/ 2206229 h 2237474"/>
              <a:gd name="connsiteX178" fmla="*/ 597225 w 12192000"/>
              <a:gd name="connsiteY178" fmla="*/ 2180999 h 2237474"/>
              <a:gd name="connsiteX179" fmla="*/ 558449 w 12192000"/>
              <a:gd name="connsiteY179" fmla="*/ 2182346 h 2237474"/>
              <a:gd name="connsiteX180" fmla="*/ 550517 w 12192000"/>
              <a:gd name="connsiteY180" fmla="*/ 2182060 h 2237474"/>
              <a:gd name="connsiteX181" fmla="*/ 550309 w 12192000"/>
              <a:gd name="connsiteY181" fmla="*/ 2181825 h 2237474"/>
              <a:gd name="connsiteX182" fmla="*/ 541836 w 12192000"/>
              <a:gd name="connsiteY182" fmla="*/ 2181063 h 2237474"/>
              <a:gd name="connsiteX183" fmla="*/ 536057 w 12192000"/>
              <a:gd name="connsiteY183" fmla="*/ 2181537 h 2237474"/>
              <a:gd name="connsiteX184" fmla="*/ 520671 w 12192000"/>
              <a:gd name="connsiteY184" fmla="*/ 2180980 h 2237474"/>
              <a:gd name="connsiteX185" fmla="*/ 515024 w 12192000"/>
              <a:gd name="connsiteY185" fmla="*/ 2179258 h 2237474"/>
              <a:gd name="connsiteX186" fmla="*/ 512278 w 12192000"/>
              <a:gd name="connsiteY186" fmla="*/ 2176369 h 2237474"/>
              <a:gd name="connsiteX187" fmla="*/ 480419 w 12192000"/>
              <a:gd name="connsiteY187" fmla="*/ 2167807 h 2237474"/>
              <a:gd name="connsiteX188" fmla="*/ 413835 w 12192000"/>
              <a:gd name="connsiteY188" fmla="*/ 2156783 h 2237474"/>
              <a:gd name="connsiteX189" fmla="*/ 376513 w 12192000"/>
              <a:gd name="connsiteY189" fmla="*/ 2154014 h 2237474"/>
              <a:gd name="connsiteX190" fmla="*/ 273386 w 12192000"/>
              <a:gd name="connsiteY190" fmla="*/ 2142551 h 2237474"/>
              <a:gd name="connsiteX191" fmla="*/ 169207 w 12192000"/>
              <a:gd name="connsiteY191" fmla="*/ 2128100 h 2237474"/>
              <a:gd name="connsiteX192" fmla="*/ 93149 w 12192000"/>
              <a:gd name="connsiteY192" fmla="*/ 2105324 h 2237474"/>
              <a:gd name="connsiteX193" fmla="*/ 88109 w 12192000"/>
              <a:gd name="connsiteY193" fmla="*/ 2106704 h 2237474"/>
              <a:gd name="connsiteX194" fmla="*/ 80022 w 12192000"/>
              <a:gd name="connsiteY194" fmla="*/ 2107254 h 2237474"/>
              <a:gd name="connsiteX195" fmla="*/ 79717 w 12192000"/>
              <a:gd name="connsiteY195" fmla="*/ 2107046 h 2237474"/>
              <a:gd name="connsiteX196" fmla="*/ 72352 w 12192000"/>
              <a:gd name="connsiteY196" fmla="*/ 2107991 h 2237474"/>
              <a:gd name="connsiteX197" fmla="*/ 37645 w 12192000"/>
              <a:gd name="connsiteY197" fmla="*/ 2115401 h 2237474"/>
              <a:gd name="connsiteX198" fmla="*/ 4572 w 12192000"/>
              <a:gd name="connsiteY198" fmla="*/ 2111091 h 2237474"/>
              <a:gd name="connsiteX199" fmla="*/ 0 w 12192000"/>
              <a:gd name="connsiteY199" fmla="*/ 2110468 h 2237474"/>
              <a:gd name="connsiteX200" fmla="*/ 0 w 12192000"/>
              <a:gd name="connsiteY200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34800 w 12192000"/>
              <a:gd name="connsiteY6" fmla="*/ 747840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34688 w 12192000"/>
              <a:gd name="connsiteY12" fmla="*/ 757726 h 2237474"/>
              <a:gd name="connsiteX13" fmla="*/ 10805004 w 12192000"/>
              <a:gd name="connsiteY13" fmla="*/ 757573 h 2237474"/>
              <a:gd name="connsiteX14" fmla="*/ 10739478 w 12192000"/>
              <a:gd name="connsiteY14" fmla="*/ 776841 h 2237474"/>
              <a:gd name="connsiteX15" fmla="*/ 10458762 w 12192000"/>
              <a:gd name="connsiteY15" fmla="*/ 755400 h 2237474"/>
              <a:gd name="connsiteX16" fmla="*/ 10211200 w 12192000"/>
              <a:gd name="connsiteY16" fmla="*/ 767513 h 2237474"/>
              <a:gd name="connsiteX17" fmla="*/ 10167995 w 12192000"/>
              <a:gd name="connsiteY17" fmla="*/ 760843 h 2237474"/>
              <a:gd name="connsiteX18" fmla="*/ 9997044 w 12192000"/>
              <a:gd name="connsiteY18" fmla="*/ 780129 h 2237474"/>
              <a:gd name="connsiteX19" fmla="*/ 9943887 w 12192000"/>
              <a:gd name="connsiteY19" fmla="*/ 804141 h 2237474"/>
              <a:gd name="connsiteX20" fmla="*/ 9918248 w 12192000"/>
              <a:gd name="connsiteY20" fmla="*/ 816628 h 2237474"/>
              <a:gd name="connsiteX21" fmla="*/ 9767091 w 12192000"/>
              <a:gd name="connsiteY21" fmla="*/ 870550 h 2237474"/>
              <a:gd name="connsiteX22" fmla="*/ 9683005 w 12192000"/>
              <a:gd name="connsiteY22" fmla="*/ 894128 h 2237474"/>
              <a:gd name="connsiteX23" fmla="*/ 9594438 w 12192000"/>
              <a:gd name="connsiteY23" fmla="*/ 919051 h 2237474"/>
              <a:gd name="connsiteX24" fmla="*/ 9577033 w 12192000"/>
              <a:gd name="connsiteY24" fmla="*/ 922857 h 2237474"/>
              <a:gd name="connsiteX25" fmla="*/ 9544189 w 12192000"/>
              <a:gd name="connsiteY25" fmla="*/ 938966 h 2237474"/>
              <a:gd name="connsiteX26" fmla="*/ 9500499 w 12192000"/>
              <a:gd name="connsiteY26" fmla="*/ 954680 h 2237474"/>
              <a:gd name="connsiteX27" fmla="*/ 9428195 w 12192000"/>
              <a:gd name="connsiteY27" fmla="*/ 986225 h 2237474"/>
              <a:gd name="connsiteX28" fmla="*/ 9410017 w 12192000"/>
              <a:gd name="connsiteY28" fmla="*/ 993931 h 2237474"/>
              <a:gd name="connsiteX29" fmla="*/ 9392919 w 12192000"/>
              <a:gd name="connsiteY29" fmla="*/ 994656 h 2237474"/>
              <a:gd name="connsiteX30" fmla="*/ 9278619 w 12192000"/>
              <a:gd name="connsiteY30" fmla="*/ 1011878 h 2237474"/>
              <a:gd name="connsiteX31" fmla="*/ 9268019 w 12192000"/>
              <a:gd name="connsiteY31" fmla="*/ 1007442 h 2237474"/>
              <a:gd name="connsiteX32" fmla="*/ 9234662 w 12192000"/>
              <a:gd name="connsiteY32" fmla="*/ 1023056 h 2237474"/>
              <a:gd name="connsiteX33" fmla="*/ 9181033 w 12192000"/>
              <a:gd name="connsiteY33" fmla="*/ 1037921 h 2237474"/>
              <a:gd name="connsiteX34" fmla="*/ 9155969 w 12192000"/>
              <a:gd name="connsiteY34" fmla="*/ 1046804 h 2237474"/>
              <a:gd name="connsiteX35" fmla="*/ 9133985 w 12192000"/>
              <a:gd name="connsiteY35" fmla="*/ 1046450 h 2237474"/>
              <a:gd name="connsiteX36" fmla="*/ 9012987 w 12192000"/>
              <a:gd name="connsiteY36" fmla="*/ 1061986 h 2237474"/>
              <a:gd name="connsiteX37" fmla="*/ 8968445 w 12192000"/>
              <a:gd name="connsiteY37" fmla="*/ 1052169 h 2237474"/>
              <a:gd name="connsiteX38" fmla="*/ 8958984 w 12192000"/>
              <a:gd name="connsiteY38" fmla="*/ 1057212 h 2237474"/>
              <a:gd name="connsiteX39" fmla="*/ 8886001 w 12192000"/>
              <a:gd name="connsiteY39" fmla="*/ 1067468 h 2237474"/>
              <a:gd name="connsiteX40" fmla="*/ 8838610 w 12192000"/>
              <a:gd name="connsiteY40" fmla="*/ 1075091 h 2237474"/>
              <a:gd name="connsiteX41" fmla="*/ 8750383 w 12192000"/>
              <a:gd name="connsiteY41" fmla="*/ 1097387 h 2237474"/>
              <a:gd name="connsiteX42" fmla="*/ 8665605 w 12192000"/>
              <a:gd name="connsiteY42" fmla="*/ 1110791 h 2237474"/>
              <a:gd name="connsiteX43" fmla="*/ 8584946 w 12192000"/>
              <a:gd name="connsiteY43" fmla="*/ 1135226 h 2237474"/>
              <a:gd name="connsiteX44" fmla="*/ 8460755 w 12192000"/>
              <a:gd name="connsiteY44" fmla="*/ 1203427 h 2237474"/>
              <a:gd name="connsiteX45" fmla="*/ 8419755 w 12192000"/>
              <a:gd name="connsiteY45" fmla="*/ 1216260 h 2237474"/>
              <a:gd name="connsiteX46" fmla="*/ 8411626 w 12192000"/>
              <a:gd name="connsiteY46" fmla="*/ 1214397 h 2237474"/>
              <a:gd name="connsiteX47" fmla="*/ 8363469 w 12192000"/>
              <a:gd name="connsiteY47" fmla="*/ 1246658 h 2237474"/>
              <a:gd name="connsiteX48" fmla="*/ 8275497 w 12192000"/>
              <a:gd name="connsiteY48" fmla="*/ 1264396 h 2237474"/>
              <a:gd name="connsiteX49" fmla="*/ 8206287 w 12192000"/>
              <a:gd name="connsiteY49" fmla="*/ 1273060 h 2237474"/>
              <a:gd name="connsiteX50" fmla="*/ 8168705 w 12192000"/>
              <a:gd name="connsiteY50" fmla="*/ 1279956 h 2237474"/>
              <a:gd name="connsiteX51" fmla="*/ 8139997 w 12192000"/>
              <a:gd name="connsiteY51" fmla="*/ 1282713 h 2237474"/>
              <a:gd name="connsiteX52" fmla="*/ 8074238 w 12192000"/>
              <a:gd name="connsiteY52" fmla="*/ 1301895 h 2237474"/>
              <a:gd name="connsiteX53" fmla="*/ 7968292 w 12192000"/>
              <a:gd name="connsiteY53" fmla="*/ 1338779 h 2237474"/>
              <a:gd name="connsiteX54" fmla="*/ 7902328 w 12192000"/>
              <a:gd name="connsiteY54" fmla="*/ 1345865 h 2237474"/>
              <a:gd name="connsiteX55" fmla="*/ 7875879 w 12192000"/>
              <a:gd name="connsiteY55" fmla="*/ 1345646 h 2237474"/>
              <a:gd name="connsiteX56" fmla="*/ 7840612 w 12192000"/>
              <a:gd name="connsiteY56" fmla="*/ 1369373 h 2237474"/>
              <a:gd name="connsiteX57" fmla="*/ 7786819 w 12192000"/>
              <a:gd name="connsiteY57" fmla="*/ 1378970 h 2237474"/>
              <a:gd name="connsiteX58" fmla="*/ 7548172 w 12192000"/>
              <a:gd name="connsiteY58" fmla="*/ 1417460 h 2237474"/>
              <a:gd name="connsiteX59" fmla="*/ 7483437 w 12192000"/>
              <a:gd name="connsiteY59" fmla="*/ 1478152 h 2237474"/>
              <a:gd name="connsiteX60" fmla="*/ 7377870 w 12192000"/>
              <a:gd name="connsiteY60" fmla="*/ 1523319 h 2237474"/>
              <a:gd name="connsiteX61" fmla="*/ 7230737 w 12192000"/>
              <a:gd name="connsiteY61" fmla="*/ 1562633 h 2237474"/>
              <a:gd name="connsiteX62" fmla="*/ 7224458 w 12192000"/>
              <a:gd name="connsiteY62" fmla="*/ 1573008 h 2237474"/>
              <a:gd name="connsiteX63" fmla="*/ 7183121 w 12192000"/>
              <a:gd name="connsiteY63" fmla="*/ 1595162 h 2237474"/>
              <a:gd name="connsiteX64" fmla="*/ 7164601 w 12192000"/>
              <a:gd name="connsiteY64" fmla="*/ 1606490 h 2237474"/>
              <a:gd name="connsiteX65" fmla="*/ 7092727 w 12192000"/>
              <a:gd name="connsiteY65" fmla="*/ 1623628 h 2237474"/>
              <a:gd name="connsiteX66" fmla="*/ 7031309 w 12192000"/>
              <a:gd name="connsiteY66" fmla="*/ 1619451 h 2237474"/>
              <a:gd name="connsiteX67" fmla="*/ 6900177 w 12192000"/>
              <a:gd name="connsiteY67" fmla="*/ 1636016 h 2237474"/>
              <a:gd name="connsiteX68" fmla="*/ 6795372 w 12192000"/>
              <a:gd name="connsiteY68" fmla="*/ 1644845 h 2237474"/>
              <a:gd name="connsiteX69" fmla="*/ 6692251 w 12192000"/>
              <a:gd name="connsiteY69" fmla="*/ 1656357 h 2237474"/>
              <a:gd name="connsiteX70" fmla="*/ 6655235 w 12192000"/>
              <a:gd name="connsiteY70" fmla="*/ 1661869 h 2237474"/>
              <a:gd name="connsiteX71" fmla="*/ 6554894 w 12192000"/>
              <a:gd name="connsiteY71" fmla="*/ 1664428 h 2237474"/>
              <a:gd name="connsiteX72" fmla="*/ 6516595 w 12192000"/>
              <a:gd name="connsiteY72" fmla="*/ 1667475 h 2237474"/>
              <a:gd name="connsiteX73" fmla="*/ 6508541 w 12192000"/>
              <a:gd name="connsiteY73" fmla="*/ 1668757 h 2237474"/>
              <a:gd name="connsiteX74" fmla="*/ 6471012 w 12192000"/>
              <a:gd name="connsiteY74" fmla="*/ 1678604 h 2237474"/>
              <a:gd name="connsiteX75" fmla="*/ 6364035 w 12192000"/>
              <a:gd name="connsiteY75" fmla="*/ 1667683 h 2237474"/>
              <a:gd name="connsiteX76" fmla="*/ 6280959 w 12192000"/>
              <a:gd name="connsiteY76" fmla="*/ 1689329 h 2237474"/>
              <a:gd name="connsiteX77" fmla="*/ 6243319 w 12192000"/>
              <a:gd name="connsiteY77" fmla="*/ 1695560 h 2237474"/>
              <a:gd name="connsiteX78" fmla="*/ 6098321 w 12192000"/>
              <a:gd name="connsiteY78" fmla="*/ 1721646 h 2237474"/>
              <a:gd name="connsiteX79" fmla="*/ 5880652 w 12192000"/>
              <a:gd name="connsiteY79" fmla="*/ 1779643 h 2237474"/>
              <a:gd name="connsiteX80" fmla="*/ 5785959 w 12192000"/>
              <a:gd name="connsiteY80" fmla="*/ 1775307 h 2237474"/>
              <a:gd name="connsiteX81" fmla="*/ 5643534 w 12192000"/>
              <a:gd name="connsiteY81" fmla="*/ 1802919 h 2237474"/>
              <a:gd name="connsiteX82" fmla="*/ 5518799 w 12192000"/>
              <a:gd name="connsiteY82" fmla="*/ 1818312 h 2237474"/>
              <a:gd name="connsiteX83" fmla="*/ 5505014 w 12192000"/>
              <a:gd name="connsiteY83" fmla="*/ 1819259 h 2237474"/>
              <a:gd name="connsiteX84" fmla="*/ 5453307 w 12192000"/>
              <a:gd name="connsiteY84" fmla="*/ 1815450 h 2237474"/>
              <a:gd name="connsiteX85" fmla="*/ 5364192 w 12192000"/>
              <a:gd name="connsiteY85" fmla="*/ 1826074 h 2237474"/>
              <a:gd name="connsiteX86" fmla="*/ 5259633 w 12192000"/>
              <a:gd name="connsiteY86" fmla="*/ 1837160 h 2237474"/>
              <a:gd name="connsiteX87" fmla="*/ 5149802 w 12192000"/>
              <a:gd name="connsiteY87" fmla="*/ 1844846 h 2237474"/>
              <a:gd name="connsiteX88" fmla="*/ 5114927 w 12192000"/>
              <a:gd name="connsiteY88" fmla="*/ 1847827 h 2237474"/>
              <a:gd name="connsiteX89" fmla="*/ 5108970 w 12192000"/>
              <a:gd name="connsiteY89" fmla="*/ 1847935 h 2237474"/>
              <a:gd name="connsiteX90" fmla="*/ 5067961 w 12192000"/>
              <a:gd name="connsiteY90" fmla="*/ 1845917 h 2237474"/>
              <a:gd name="connsiteX91" fmla="*/ 5007075 w 12192000"/>
              <a:gd name="connsiteY91" fmla="*/ 1838626 h 2237474"/>
              <a:gd name="connsiteX92" fmla="*/ 4944087 w 12192000"/>
              <a:gd name="connsiteY92" fmla="*/ 1823332 h 2237474"/>
              <a:gd name="connsiteX93" fmla="*/ 4907662 w 12192000"/>
              <a:gd name="connsiteY93" fmla="*/ 1816900 h 2237474"/>
              <a:gd name="connsiteX94" fmla="*/ 4882386 w 12192000"/>
              <a:gd name="connsiteY94" fmla="*/ 1809844 h 2237474"/>
              <a:gd name="connsiteX95" fmla="*/ 4811440 w 12192000"/>
              <a:gd name="connsiteY95" fmla="*/ 1804655 h 2237474"/>
              <a:gd name="connsiteX96" fmla="*/ 4691075 w 12192000"/>
              <a:gd name="connsiteY96" fmla="*/ 1801389 h 2237474"/>
              <a:gd name="connsiteX97" fmla="*/ 4611738 w 12192000"/>
              <a:gd name="connsiteY97" fmla="*/ 1776964 h 2237474"/>
              <a:gd name="connsiteX98" fmla="*/ 4560070 w 12192000"/>
              <a:gd name="connsiteY98" fmla="*/ 1785640 h 2237474"/>
              <a:gd name="connsiteX99" fmla="*/ 4536503 w 12192000"/>
              <a:gd name="connsiteY99" fmla="*/ 1785334 h 2237474"/>
              <a:gd name="connsiteX100" fmla="*/ 4513724 w 12192000"/>
              <a:gd name="connsiteY100" fmla="*/ 1791996 h 2237474"/>
              <a:gd name="connsiteX101" fmla="*/ 4459810 w 12192000"/>
              <a:gd name="connsiteY101" fmla="*/ 1797886 h 2237474"/>
              <a:gd name="connsiteX102" fmla="*/ 4379064 w 12192000"/>
              <a:gd name="connsiteY102" fmla="*/ 1817177 h 2237474"/>
              <a:gd name="connsiteX103" fmla="*/ 4319209 w 12192000"/>
              <a:gd name="connsiteY103" fmla="*/ 1834833 h 2237474"/>
              <a:gd name="connsiteX104" fmla="*/ 4290981 w 12192000"/>
              <a:gd name="connsiteY104" fmla="*/ 1839677 h 2237474"/>
              <a:gd name="connsiteX105" fmla="*/ 4285792 w 12192000"/>
              <a:gd name="connsiteY105" fmla="*/ 1836231 h 2237474"/>
              <a:gd name="connsiteX106" fmla="*/ 4238372 w 12192000"/>
              <a:gd name="connsiteY106" fmla="*/ 1851480 h 2237474"/>
              <a:gd name="connsiteX107" fmla="*/ 4232517 w 12192000"/>
              <a:gd name="connsiteY107" fmla="*/ 1852567 h 2237474"/>
              <a:gd name="connsiteX108" fmla="*/ 4191732 w 12192000"/>
              <a:gd name="connsiteY108" fmla="*/ 1857328 h 2237474"/>
              <a:gd name="connsiteX109" fmla="*/ 4065532 w 12192000"/>
              <a:gd name="connsiteY109" fmla="*/ 1855477 h 2237474"/>
              <a:gd name="connsiteX110" fmla="*/ 4028460 w 12192000"/>
              <a:gd name="connsiteY110" fmla="*/ 1855137 h 2237474"/>
              <a:gd name="connsiteX111" fmla="*/ 4002267 w 12192000"/>
              <a:gd name="connsiteY111" fmla="*/ 1852352 h 2237474"/>
              <a:gd name="connsiteX112" fmla="*/ 3931396 w 12192000"/>
              <a:gd name="connsiteY112" fmla="*/ 1858915 h 2237474"/>
              <a:gd name="connsiteX113" fmla="*/ 3812162 w 12192000"/>
              <a:gd name="connsiteY113" fmla="*/ 1875501 h 2237474"/>
              <a:gd name="connsiteX114" fmla="*/ 3729530 w 12192000"/>
              <a:gd name="connsiteY114" fmla="*/ 1864513 h 2237474"/>
              <a:gd name="connsiteX115" fmla="*/ 3680177 w 12192000"/>
              <a:gd name="connsiteY115" fmla="*/ 1881552 h 2237474"/>
              <a:gd name="connsiteX116" fmla="*/ 3567259 w 12192000"/>
              <a:gd name="connsiteY116" fmla="*/ 1893482 h 2237474"/>
              <a:gd name="connsiteX117" fmla="*/ 3405770 w 12192000"/>
              <a:gd name="connsiteY117" fmla="*/ 1904591 h 2237474"/>
              <a:gd name="connsiteX118" fmla="*/ 3280097 w 12192000"/>
              <a:gd name="connsiteY118" fmla="*/ 1919610 h 2237474"/>
              <a:gd name="connsiteX119" fmla="*/ 3123424 w 12192000"/>
              <a:gd name="connsiteY119" fmla="*/ 1952930 h 2237474"/>
              <a:gd name="connsiteX120" fmla="*/ 3009910 w 12192000"/>
              <a:gd name="connsiteY120" fmla="*/ 1957866 h 2237474"/>
              <a:gd name="connsiteX121" fmla="*/ 2995934 w 12192000"/>
              <a:gd name="connsiteY121" fmla="*/ 1967085 h 2237474"/>
              <a:gd name="connsiteX122" fmla="*/ 2980071 w 12192000"/>
              <a:gd name="connsiteY122" fmla="*/ 1972988 h 2237474"/>
              <a:gd name="connsiteX123" fmla="*/ 2978094 w 12192000"/>
              <a:gd name="connsiteY123" fmla="*/ 1972369 h 2237474"/>
              <a:gd name="connsiteX124" fmla="*/ 2942858 w 12192000"/>
              <a:gd name="connsiteY124" fmla="*/ 1981367 h 2237474"/>
              <a:gd name="connsiteX125" fmla="*/ 2875436 w 12192000"/>
              <a:gd name="connsiteY125" fmla="*/ 1996977 h 2237474"/>
              <a:gd name="connsiteX126" fmla="*/ 2874892 w 12192000"/>
              <a:gd name="connsiteY126" fmla="*/ 1996085 h 2237474"/>
              <a:gd name="connsiteX127" fmla="*/ 2864145 w 12192000"/>
              <a:gd name="connsiteY127" fmla="*/ 1994061 h 2237474"/>
              <a:gd name="connsiteX128" fmla="*/ 2843662 w 12192000"/>
              <a:gd name="connsiteY128" fmla="*/ 1992498 h 2237474"/>
              <a:gd name="connsiteX129" fmla="*/ 2796128 w 12192000"/>
              <a:gd name="connsiteY129" fmla="*/ 1976403 h 2237474"/>
              <a:gd name="connsiteX130" fmla="*/ 2756784 w 12192000"/>
              <a:gd name="connsiteY130" fmla="*/ 1985116 h 2237474"/>
              <a:gd name="connsiteX131" fmla="*/ 2748833 w 12192000"/>
              <a:gd name="connsiteY131" fmla="*/ 1986323 h 2237474"/>
              <a:gd name="connsiteX132" fmla="*/ 2748661 w 12192000"/>
              <a:gd name="connsiteY132" fmla="*/ 1986122 h 2237474"/>
              <a:gd name="connsiteX133" fmla="*/ 2740251 w 12192000"/>
              <a:gd name="connsiteY133" fmla="*/ 1986946 h 2237474"/>
              <a:gd name="connsiteX134" fmla="*/ 2718916 w 12192000"/>
              <a:gd name="connsiteY134" fmla="*/ 1990867 h 2237474"/>
              <a:gd name="connsiteX135" fmla="*/ 2713522 w 12192000"/>
              <a:gd name="connsiteY135" fmla="*/ 1990173 h 2237474"/>
              <a:gd name="connsiteX136" fmla="*/ 2680597 w 12192000"/>
              <a:gd name="connsiteY136" fmla="*/ 1984996 h 2237474"/>
              <a:gd name="connsiteX137" fmla="*/ 2578178 w 12192000"/>
              <a:gd name="connsiteY137" fmla="*/ 1990531 h 2237474"/>
              <a:gd name="connsiteX138" fmla="*/ 2476147 w 12192000"/>
              <a:gd name="connsiteY138" fmla="*/ 1998305 h 2237474"/>
              <a:gd name="connsiteX139" fmla="*/ 2373568 w 12192000"/>
              <a:gd name="connsiteY139" fmla="*/ 2003219 h 2237474"/>
              <a:gd name="connsiteX140" fmla="*/ 2321399 w 12192000"/>
              <a:gd name="connsiteY140" fmla="*/ 1989467 h 2237474"/>
              <a:gd name="connsiteX141" fmla="*/ 2315525 w 12192000"/>
              <a:gd name="connsiteY141" fmla="*/ 1989708 h 2237474"/>
              <a:gd name="connsiteX142" fmla="*/ 2300792 w 12192000"/>
              <a:gd name="connsiteY142" fmla="*/ 1994290 h 2237474"/>
              <a:gd name="connsiteX143" fmla="*/ 2295469 w 12192000"/>
              <a:gd name="connsiteY143" fmla="*/ 1996659 h 2237474"/>
              <a:gd name="connsiteX144" fmla="*/ 2287219 w 12192000"/>
              <a:gd name="connsiteY144" fmla="*/ 1998750 h 2237474"/>
              <a:gd name="connsiteX145" fmla="*/ 2286948 w 12192000"/>
              <a:gd name="connsiteY145" fmla="*/ 1998596 h 2237474"/>
              <a:gd name="connsiteX146" fmla="*/ 2243069 w 12192000"/>
              <a:gd name="connsiteY146" fmla="*/ 2015111 h 2237474"/>
              <a:gd name="connsiteX147" fmla="*/ 2186609 w 12192000"/>
              <a:gd name="connsiteY147" fmla="*/ 2008263 h 2237474"/>
              <a:gd name="connsiteX148" fmla="*/ 2164831 w 12192000"/>
              <a:gd name="connsiteY148" fmla="*/ 2010143 h 2237474"/>
              <a:gd name="connsiteX149" fmla="*/ 2152836 w 12192000"/>
              <a:gd name="connsiteY149" fmla="*/ 2010048 h 2237474"/>
              <a:gd name="connsiteX150" fmla="*/ 2117102 w 12192000"/>
              <a:gd name="connsiteY150" fmla="*/ 2023004 h 2237474"/>
              <a:gd name="connsiteX151" fmla="*/ 2111935 w 12192000"/>
              <a:gd name="connsiteY151" fmla="*/ 2023163 h 2237474"/>
              <a:gd name="connsiteX152" fmla="*/ 2089991 w 12192000"/>
              <a:gd name="connsiteY152" fmla="*/ 2034193 h 2237474"/>
              <a:gd name="connsiteX153" fmla="*/ 2058061 w 12192000"/>
              <a:gd name="connsiteY153" fmla="*/ 2047942 h 2237474"/>
              <a:gd name="connsiteX154" fmla="*/ 2055737 w 12192000"/>
              <a:gd name="connsiteY154" fmla="*/ 2047704 h 2237474"/>
              <a:gd name="connsiteX155" fmla="*/ 2042244 w 12192000"/>
              <a:gd name="connsiteY155" fmla="*/ 2055560 h 2237474"/>
              <a:gd name="connsiteX156" fmla="*/ 1976224 w 12192000"/>
              <a:gd name="connsiteY156" fmla="*/ 2074257 h 2237474"/>
              <a:gd name="connsiteX157" fmla="*/ 1877728 w 12192000"/>
              <a:gd name="connsiteY157" fmla="*/ 2101004 h 2237474"/>
              <a:gd name="connsiteX158" fmla="*/ 1759056 w 12192000"/>
              <a:gd name="connsiteY158" fmla="*/ 2125608 h 2237474"/>
              <a:gd name="connsiteX159" fmla="*/ 1637948 w 12192000"/>
              <a:gd name="connsiteY159" fmla="*/ 2172597 h 2237474"/>
              <a:gd name="connsiteX160" fmla="*/ 1434549 w 12192000"/>
              <a:gd name="connsiteY160" fmla="*/ 2234522 h 2237474"/>
              <a:gd name="connsiteX161" fmla="*/ 1398481 w 12192000"/>
              <a:gd name="connsiteY161" fmla="*/ 2237074 h 2237474"/>
              <a:gd name="connsiteX162" fmla="*/ 1398407 w 12192000"/>
              <a:gd name="connsiteY162" fmla="*/ 2237095 h 2237474"/>
              <a:gd name="connsiteX163" fmla="*/ 1370962 w 12192000"/>
              <a:gd name="connsiteY163" fmla="*/ 2237474 h 2237474"/>
              <a:gd name="connsiteX164" fmla="*/ 1356367 w 12192000"/>
              <a:gd name="connsiteY164" fmla="*/ 2235089 h 2237474"/>
              <a:gd name="connsiteX165" fmla="*/ 1324828 w 12192000"/>
              <a:gd name="connsiteY165" fmla="*/ 2231968 h 2237474"/>
              <a:gd name="connsiteX166" fmla="*/ 1297744 w 12192000"/>
              <a:gd name="connsiteY166" fmla="*/ 2235849 h 2237474"/>
              <a:gd name="connsiteX167" fmla="*/ 1286236 w 12192000"/>
              <a:gd name="connsiteY167" fmla="*/ 2233135 h 2237474"/>
              <a:gd name="connsiteX168" fmla="*/ 1283504 w 12192000"/>
              <a:gd name="connsiteY168" fmla="*/ 2233797 h 2237474"/>
              <a:gd name="connsiteX169" fmla="*/ 1279765 w 12192000"/>
              <a:gd name="connsiteY169" fmla="*/ 2229639 h 2237474"/>
              <a:gd name="connsiteX170" fmla="*/ 1195347 w 12192000"/>
              <a:gd name="connsiteY170" fmla="*/ 2212354 h 2237474"/>
              <a:gd name="connsiteX171" fmla="*/ 970251 w 12192000"/>
              <a:gd name="connsiteY171" fmla="*/ 2221029 h 2237474"/>
              <a:gd name="connsiteX172" fmla="*/ 812914 w 12192000"/>
              <a:gd name="connsiteY172" fmla="*/ 2202752 h 2237474"/>
              <a:gd name="connsiteX173" fmla="*/ 800195 w 12192000"/>
              <a:gd name="connsiteY173" fmla="*/ 2209407 h 2237474"/>
              <a:gd name="connsiteX174" fmla="*/ 784978 w 12192000"/>
              <a:gd name="connsiteY174" fmla="*/ 2212360 h 2237474"/>
              <a:gd name="connsiteX175" fmla="*/ 681987 w 12192000"/>
              <a:gd name="connsiteY175" fmla="*/ 2216757 h 2237474"/>
              <a:gd name="connsiteX176" fmla="*/ 669923 w 12192000"/>
              <a:gd name="connsiteY176" fmla="*/ 2211682 h 2237474"/>
              <a:gd name="connsiteX177" fmla="*/ 648680 w 12192000"/>
              <a:gd name="connsiteY177" fmla="*/ 2206229 h 2237474"/>
              <a:gd name="connsiteX178" fmla="*/ 597225 w 12192000"/>
              <a:gd name="connsiteY178" fmla="*/ 2180999 h 2237474"/>
              <a:gd name="connsiteX179" fmla="*/ 558449 w 12192000"/>
              <a:gd name="connsiteY179" fmla="*/ 2182346 h 2237474"/>
              <a:gd name="connsiteX180" fmla="*/ 550517 w 12192000"/>
              <a:gd name="connsiteY180" fmla="*/ 2182060 h 2237474"/>
              <a:gd name="connsiteX181" fmla="*/ 550309 w 12192000"/>
              <a:gd name="connsiteY181" fmla="*/ 2181825 h 2237474"/>
              <a:gd name="connsiteX182" fmla="*/ 541836 w 12192000"/>
              <a:gd name="connsiteY182" fmla="*/ 2181063 h 2237474"/>
              <a:gd name="connsiteX183" fmla="*/ 536057 w 12192000"/>
              <a:gd name="connsiteY183" fmla="*/ 2181537 h 2237474"/>
              <a:gd name="connsiteX184" fmla="*/ 520671 w 12192000"/>
              <a:gd name="connsiteY184" fmla="*/ 2180980 h 2237474"/>
              <a:gd name="connsiteX185" fmla="*/ 515024 w 12192000"/>
              <a:gd name="connsiteY185" fmla="*/ 2179258 h 2237474"/>
              <a:gd name="connsiteX186" fmla="*/ 512278 w 12192000"/>
              <a:gd name="connsiteY186" fmla="*/ 2176369 h 2237474"/>
              <a:gd name="connsiteX187" fmla="*/ 480419 w 12192000"/>
              <a:gd name="connsiteY187" fmla="*/ 2167807 h 2237474"/>
              <a:gd name="connsiteX188" fmla="*/ 413835 w 12192000"/>
              <a:gd name="connsiteY188" fmla="*/ 2156783 h 2237474"/>
              <a:gd name="connsiteX189" fmla="*/ 376513 w 12192000"/>
              <a:gd name="connsiteY189" fmla="*/ 2154014 h 2237474"/>
              <a:gd name="connsiteX190" fmla="*/ 273386 w 12192000"/>
              <a:gd name="connsiteY190" fmla="*/ 2142551 h 2237474"/>
              <a:gd name="connsiteX191" fmla="*/ 169207 w 12192000"/>
              <a:gd name="connsiteY191" fmla="*/ 2128100 h 2237474"/>
              <a:gd name="connsiteX192" fmla="*/ 93149 w 12192000"/>
              <a:gd name="connsiteY192" fmla="*/ 2105324 h 2237474"/>
              <a:gd name="connsiteX193" fmla="*/ 88109 w 12192000"/>
              <a:gd name="connsiteY193" fmla="*/ 2106704 h 2237474"/>
              <a:gd name="connsiteX194" fmla="*/ 80022 w 12192000"/>
              <a:gd name="connsiteY194" fmla="*/ 2107254 h 2237474"/>
              <a:gd name="connsiteX195" fmla="*/ 79717 w 12192000"/>
              <a:gd name="connsiteY195" fmla="*/ 2107046 h 2237474"/>
              <a:gd name="connsiteX196" fmla="*/ 72352 w 12192000"/>
              <a:gd name="connsiteY196" fmla="*/ 2107991 h 2237474"/>
              <a:gd name="connsiteX197" fmla="*/ 37645 w 12192000"/>
              <a:gd name="connsiteY197" fmla="*/ 2115401 h 2237474"/>
              <a:gd name="connsiteX198" fmla="*/ 4572 w 12192000"/>
              <a:gd name="connsiteY198" fmla="*/ 2111091 h 2237474"/>
              <a:gd name="connsiteX199" fmla="*/ 0 w 12192000"/>
              <a:gd name="connsiteY199" fmla="*/ 2110468 h 2237474"/>
              <a:gd name="connsiteX200" fmla="*/ 0 w 12192000"/>
              <a:gd name="connsiteY200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34800 w 12192000"/>
              <a:gd name="connsiteY6" fmla="*/ 747840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34688 w 12192000"/>
              <a:gd name="connsiteY12" fmla="*/ 757726 h 2237474"/>
              <a:gd name="connsiteX13" fmla="*/ 10805004 w 12192000"/>
              <a:gd name="connsiteY13" fmla="*/ 757573 h 2237474"/>
              <a:gd name="connsiteX14" fmla="*/ 10739478 w 12192000"/>
              <a:gd name="connsiteY14" fmla="*/ 776841 h 2237474"/>
              <a:gd name="connsiteX15" fmla="*/ 10458762 w 12192000"/>
              <a:gd name="connsiteY15" fmla="*/ 755400 h 2237474"/>
              <a:gd name="connsiteX16" fmla="*/ 10211200 w 12192000"/>
              <a:gd name="connsiteY16" fmla="*/ 767513 h 2237474"/>
              <a:gd name="connsiteX17" fmla="*/ 10167995 w 12192000"/>
              <a:gd name="connsiteY17" fmla="*/ 760843 h 2237474"/>
              <a:gd name="connsiteX18" fmla="*/ 9997044 w 12192000"/>
              <a:gd name="connsiteY18" fmla="*/ 780129 h 2237474"/>
              <a:gd name="connsiteX19" fmla="*/ 9943887 w 12192000"/>
              <a:gd name="connsiteY19" fmla="*/ 804141 h 2237474"/>
              <a:gd name="connsiteX20" fmla="*/ 9918248 w 12192000"/>
              <a:gd name="connsiteY20" fmla="*/ 816628 h 2237474"/>
              <a:gd name="connsiteX21" fmla="*/ 9767091 w 12192000"/>
              <a:gd name="connsiteY21" fmla="*/ 870550 h 2237474"/>
              <a:gd name="connsiteX22" fmla="*/ 9683005 w 12192000"/>
              <a:gd name="connsiteY22" fmla="*/ 894128 h 2237474"/>
              <a:gd name="connsiteX23" fmla="*/ 9594438 w 12192000"/>
              <a:gd name="connsiteY23" fmla="*/ 919051 h 2237474"/>
              <a:gd name="connsiteX24" fmla="*/ 9577033 w 12192000"/>
              <a:gd name="connsiteY24" fmla="*/ 922857 h 2237474"/>
              <a:gd name="connsiteX25" fmla="*/ 9544189 w 12192000"/>
              <a:gd name="connsiteY25" fmla="*/ 938966 h 2237474"/>
              <a:gd name="connsiteX26" fmla="*/ 9500499 w 12192000"/>
              <a:gd name="connsiteY26" fmla="*/ 954680 h 2237474"/>
              <a:gd name="connsiteX27" fmla="*/ 9428195 w 12192000"/>
              <a:gd name="connsiteY27" fmla="*/ 986225 h 2237474"/>
              <a:gd name="connsiteX28" fmla="*/ 9410017 w 12192000"/>
              <a:gd name="connsiteY28" fmla="*/ 993931 h 2237474"/>
              <a:gd name="connsiteX29" fmla="*/ 9392919 w 12192000"/>
              <a:gd name="connsiteY29" fmla="*/ 994656 h 2237474"/>
              <a:gd name="connsiteX30" fmla="*/ 9278619 w 12192000"/>
              <a:gd name="connsiteY30" fmla="*/ 1011878 h 2237474"/>
              <a:gd name="connsiteX31" fmla="*/ 9268019 w 12192000"/>
              <a:gd name="connsiteY31" fmla="*/ 1007442 h 2237474"/>
              <a:gd name="connsiteX32" fmla="*/ 9234662 w 12192000"/>
              <a:gd name="connsiteY32" fmla="*/ 1023056 h 2237474"/>
              <a:gd name="connsiteX33" fmla="*/ 9181033 w 12192000"/>
              <a:gd name="connsiteY33" fmla="*/ 1037921 h 2237474"/>
              <a:gd name="connsiteX34" fmla="*/ 9155969 w 12192000"/>
              <a:gd name="connsiteY34" fmla="*/ 1046804 h 2237474"/>
              <a:gd name="connsiteX35" fmla="*/ 9133985 w 12192000"/>
              <a:gd name="connsiteY35" fmla="*/ 1046450 h 2237474"/>
              <a:gd name="connsiteX36" fmla="*/ 9012987 w 12192000"/>
              <a:gd name="connsiteY36" fmla="*/ 1061986 h 2237474"/>
              <a:gd name="connsiteX37" fmla="*/ 8968445 w 12192000"/>
              <a:gd name="connsiteY37" fmla="*/ 1052169 h 2237474"/>
              <a:gd name="connsiteX38" fmla="*/ 8958984 w 12192000"/>
              <a:gd name="connsiteY38" fmla="*/ 1057212 h 2237474"/>
              <a:gd name="connsiteX39" fmla="*/ 8886001 w 12192000"/>
              <a:gd name="connsiteY39" fmla="*/ 1067468 h 2237474"/>
              <a:gd name="connsiteX40" fmla="*/ 8838610 w 12192000"/>
              <a:gd name="connsiteY40" fmla="*/ 1075091 h 2237474"/>
              <a:gd name="connsiteX41" fmla="*/ 8750383 w 12192000"/>
              <a:gd name="connsiteY41" fmla="*/ 1097387 h 2237474"/>
              <a:gd name="connsiteX42" fmla="*/ 8665605 w 12192000"/>
              <a:gd name="connsiteY42" fmla="*/ 1110791 h 2237474"/>
              <a:gd name="connsiteX43" fmla="*/ 8584946 w 12192000"/>
              <a:gd name="connsiteY43" fmla="*/ 1135226 h 2237474"/>
              <a:gd name="connsiteX44" fmla="*/ 8460755 w 12192000"/>
              <a:gd name="connsiteY44" fmla="*/ 1203427 h 2237474"/>
              <a:gd name="connsiteX45" fmla="*/ 8419755 w 12192000"/>
              <a:gd name="connsiteY45" fmla="*/ 1216260 h 2237474"/>
              <a:gd name="connsiteX46" fmla="*/ 8411626 w 12192000"/>
              <a:gd name="connsiteY46" fmla="*/ 1214397 h 2237474"/>
              <a:gd name="connsiteX47" fmla="*/ 8363469 w 12192000"/>
              <a:gd name="connsiteY47" fmla="*/ 1246658 h 2237474"/>
              <a:gd name="connsiteX48" fmla="*/ 8275497 w 12192000"/>
              <a:gd name="connsiteY48" fmla="*/ 1264396 h 2237474"/>
              <a:gd name="connsiteX49" fmla="*/ 8206287 w 12192000"/>
              <a:gd name="connsiteY49" fmla="*/ 1273060 h 2237474"/>
              <a:gd name="connsiteX50" fmla="*/ 8168705 w 12192000"/>
              <a:gd name="connsiteY50" fmla="*/ 1279956 h 2237474"/>
              <a:gd name="connsiteX51" fmla="*/ 8139997 w 12192000"/>
              <a:gd name="connsiteY51" fmla="*/ 1282713 h 2237474"/>
              <a:gd name="connsiteX52" fmla="*/ 8074238 w 12192000"/>
              <a:gd name="connsiteY52" fmla="*/ 1301895 h 2237474"/>
              <a:gd name="connsiteX53" fmla="*/ 7968292 w 12192000"/>
              <a:gd name="connsiteY53" fmla="*/ 1338779 h 2237474"/>
              <a:gd name="connsiteX54" fmla="*/ 7902328 w 12192000"/>
              <a:gd name="connsiteY54" fmla="*/ 1345865 h 2237474"/>
              <a:gd name="connsiteX55" fmla="*/ 7875879 w 12192000"/>
              <a:gd name="connsiteY55" fmla="*/ 1345646 h 2237474"/>
              <a:gd name="connsiteX56" fmla="*/ 7840612 w 12192000"/>
              <a:gd name="connsiteY56" fmla="*/ 1369373 h 2237474"/>
              <a:gd name="connsiteX57" fmla="*/ 7786819 w 12192000"/>
              <a:gd name="connsiteY57" fmla="*/ 1378970 h 2237474"/>
              <a:gd name="connsiteX58" fmla="*/ 7548172 w 12192000"/>
              <a:gd name="connsiteY58" fmla="*/ 1417460 h 2237474"/>
              <a:gd name="connsiteX59" fmla="*/ 7483437 w 12192000"/>
              <a:gd name="connsiteY59" fmla="*/ 1478152 h 2237474"/>
              <a:gd name="connsiteX60" fmla="*/ 7377870 w 12192000"/>
              <a:gd name="connsiteY60" fmla="*/ 1523319 h 2237474"/>
              <a:gd name="connsiteX61" fmla="*/ 7230737 w 12192000"/>
              <a:gd name="connsiteY61" fmla="*/ 1562633 h 2237474"/>
              <a:gd name="connsiteX62" fmla="*/ 7224458 w 12192000"/>
              <a:gd name="connsiteY62" fmla="*/ 1573008 h 2237474"/>
              <a:gd name="connsiteX63" fmla="*/ 7183121 w 12192000"/>
              <a:gd name="connsiteY63" fmla="*/ 1595162 h 2237474"/>
              <a:gd name="connsiteX64" fmla="*/ 7164601 w 12192000"/>
              <a:gd name="connsiteY64" fmla="*/ 1606490 h 2237474"/>
              <a:gd name="connsiteX65" fmla="*/ 7092727 w 12192000"/>
              <a:gd name="connsiteY65" fmla="*/ 1623628 h 2237474"/>
              <a:gd name="connsiteX66" fmla="*/ 7031309 w 12192000"/>
              <a:gd name="connsiteY66" fmla="*/ 1619451 h 2237474"/>
              <a:gd name="connsiteX67" fmla="*/ 6900177 w 12192000"/>
              <a:gd name="connsiteY67" fmla="*/ 1636016 h 2237474"/>
              <a:gd name="connsiteX68" fmla="*/ 6795372 w 12192000"/>
              <a:gd name="connsiteY68" fmla="*/ 1644845 h 2237474"/>
              <a:gd name="connsiteX69" fmla="*/ 6692251 w 12192000"/>
              <a:gd name="connsiteY69" fmla="*/ 1656357 h 2237474"/>
              <a:gd name="connsiteX70" fmla="*/ 6655235 w 12192000"/>
              <a:gd name="connsiteY70" fmla="*/ 1661869 h 2237474"/>
              <a:gd name="connsiteX71" fmla="*/ 6554894 w 12192000"/>
              <a:gd name="connsiteY71" fmla="*/ 1664428 h 2237474"/>
              <a:gd name="connsiteX72" fmla="*/ 6516595 w 12192000"/>
              <a:gd name="connsiteY72" fmla="*/ 1667475 h 2237474"/>
              <a:gd name="connsiteX73" fmla="*/ 6508541 w 12192000"/>
              <a:gd name="connsiteY73" fmla="*/ 1668757 h 2237474"/>
              <a:gd name="connsiteX74" fmla="*/ 6471012 w 12192000"/>
              <a:gd name="connsiteY74" fmla="*/ 1678604 h 2237474"/>
              <a:gd name="connsiteX75" fmla="*/ 6364035 w 12192000"/>
              <a:gd name="connsiteY75" fmla="*/ 1667683 h 2237474"/>
              <a:gd name="connsiteX76" fmla="*/ 6280959 w 12192000"/>
              <a:gd name="connsiteY76" fmla="*/ 1689329 h 2237474"/>
              <a:gd name="connsiteX77" fmla="*/ 6243319 w 12192000"/>
              <a:gd name="connsiteY77" fmla="*/ 1695560 h 2237474"/>
              <a:gd name="connsiteX78" fmla="*/ 6098321 w 12192000"/>
              <a:gd name="connsiteY78" fmla="*/ 1721646 h 2237474"/>
              <a:gd name="connsiteX79" fmla="*/ 5880652 w 12192000"/>
              <a:gd name="connsiteY79" fmla="*/ 1779643 h 2237474"/>
              <a:gd name="connsiteX80" fmla="*/ 5785959 w 12192000"/>
              <a:gd name="connsiteY80" fmla="*/ 1775307 h 2237474"/>
              <a:gd name="connsiteX81" fmla="*/ 5643534 w 12192000"/>
              <a:gd name="connsiteY81" fmla="*/ 1802919 h 2237474"/>
              <a:gd name="connsiteX82" fmla="*/ 5518799 w 12192000"/>
              <a:gd name="connsiteY82" fmla="*/ 1818312 h 2237474"/>
              <a:gd name="connsiteX83" fmla="*/ 5505014 w 12192000"/>
              <a:gd name="connsiteY83" fmla="*/ 1819259 h 2237474"/>
              <a:gd name="connsiteX84" fmla="*/ 5453307 w 12192000"/>
              <a:gd name="connsiteY84" fmla="*/ 1815450 h 2237474"/>
              <a:gd name="connsiteX85" fmla="*/ 5259633 w 12192000"/>
              <a:gd name="connsiteY85" fmla="*/ 1837160 h 2237474"/>
              <a:gd name="connsiteX86" fmla="*/ 5149802 w 12192000"/>
              <a:gd name="connsiteY86" fmla="*/ 1844846 h 2237474"/>
              <a:gd name="connsiteX87" fmla="*/ 5114927 w 12192000"/>
              <a:gd name="connsiteY87" fmla="*/ 1847827 h 2237474"/>
              <a:gd name="connsiteX88" fmla="*/ 5108970 w 12192000"/>
              <a:gd name="connsiteY88" fmla="*/ 1847935 h 2237474"/>
              <a:gd name="connsiteX89" fmla="*/ 5067961 w 12192000"/>
              <a:gd name="connsiteY89" fmla="*/ 1845917 h 2237474"/>
              <a:gd name="connsiteX90" fmla="*/ 5007075 w 12192000"/>
              <a:gd name="connsiteY90" fmla="*/ 1838626 h 2237474"/>
              <a:gd name="connsiteX91" fmla="*/ 4944087 w 12192000"/>
              <a:gd name="connsiteY91" fmla="*/ 1823332 h 2237474"/>
              <a:gd name="connsiteX92" fmla="*/ 4907662 w 12192000"/>
              <a:gd name="connsiteY92" fmla="*/ 1816900 h 2237474"/>
              <a:gd name="connsiteX93" fmla="*/ 4882386 w 12192000"/>
              <a:gd name="connsiteY93" fmla="*/ 1809844 h 2237474"/>
              <a:gd name="connsiteX94" fmla="*/ 4811440 w 12192000"/>
              <a:gd name="connsiteY94" fmla="*/ 1804655 h 2237474"/>
              <a:gd name="connsiteX95" fmla="*/ 4691075 w 12192000"/>
              <a:gd name="connsiteY95" fmla="*/ 1801389 h 2237474"/>
              <a:gd name="connsiteX96" fmla="*/ 4611738 w 12192000"/>
              <a:gd name="connsiteY96" fmla="*/ 1776964 h 2237474"/>
              <a:gd name="connsiteX97" fmla="*/ 4560070 w 12192000"/>
              <a:gd name="connsiteY97" fmla="*/ 1785640 h 2237474"/>
              <a:gd name="connsiteX98" fmla="*/ 4536503 w 12192000"/>
              <a:gd name="connsiteY98" fmla="*/ 1785334 h 2237474"/>
              <a:gd name="connsiteX99" fmla="*/ 4513724 w 12192000"/>
              <a:gd name="connsiteY99" fmla="*/ 1791996 h 2237474"/>
              <a:gd name="connsiteX100" fmla="*/ 4459810 w 12192000"/>
              <a:gd name="connsiteY100" fmla="*/ 1797886 h 2237474"/>
              <a:gd name="connsiteX101" fmla="*/ 4379064 w 12192000"/>
              <a:gd name="connsiteY101" fmla="*/ 1817177 h 2237474"/>
              <a:gd name="connsiteX102" fmla="*/ 4319209 w 12192000"/>
              <a:gd name="connsiteY102" fmla="*/ 1834833 h 2237474"/>
              <a:gd name="connsiteX103" fmla="*/ 4290981 w 12192000"/>
              <a:gd name="connsiteY103" fmla="*/ 1839677 h 2237474"/>
              <a:gd name="connsiteX104" fmla="*/ 4285792 w 12192000"/>
              <a:gd name="connsiteY104" fmla="*/ 1836231 h 2237474"/>
              <a:gd name="connsiteX105" fmla="*/ 4238372 w 12192000"/>
              <a:gd name="connsiteY105" fmla="*/ 1851480 h 2237474"/>
              <a:gd name="connsiteX106" fmla="*/ 4232517 w 12192000"/>
              <a:gd name="connsiteY106" fmla="*/ 1852567 h 2237474"/>
              <a:gd name="connsiteX107" fmla="*/ 4191732 w 12192000"/>
              <a:gd name="connsiteY107" fmla="*/ 1857328 h 2237474"/>
              <a:gd name="connsiteX108" fmla="*/ 4065532 w 12192000"/>
              <a:gd name="connsiteY108" fmla="*/ 1855477 h 2237474"/>
              <a:gd name="connsiteX109" fmla="*/ 4028460 w 12192000"/>
              <a:gd name="connsiteY109" fmla="*/ 1855137 h 2237474"/>
              <a:gd name="connsiteX110" fmla="*/ 4002267 w 12192000"/>
              <a:gd name="connsiteY110" fmla="*/ 1852352 h 2237474"/>
              <a:gd name="connsiteX111" fmla="*/ 3931396 w 12192000"/>
              <a:gd name="connsiteY111" fmla="*/ 1858915 h 2237474"/>
              <a:gd name="connsiteX112" fmla="*/ 3812162 w 12192000"/>
              <a:gd name="connsiteY112" fmla="*/ 1875501 h 2237474"/>
              <a:gd name="connsiteX113" fmla="*/ 3729530 w 12192000"/>
              <a:gd name="connsiteY113" fmla="*/ 1864513 h 2237474"/>
              <a:gd name="connsiteX114" fmla="*/ 3680177 w 12192000"/>
              <a:gd name="connsiteY114" fmla="*/ 1881552 h 2237474"/>
              <a:gd name="connsiteX115" fmla="*/ 3567259 w 12192000"/>
              <a:gd name="connsiteY115" fmla="*/ 1893482 h 2237474"/>
              <a:gd name="connsiteX116" fmla="*/ 3405770 w 12192000"/>
              <a:gd name="connsiteY116" fmla="*/ 1904591 h 2237474"/>
              <a:gd name="connsiteX117" fmla="*/ 3280097 w 12192000"/>
              <a:gd name="connsiteY117" fmla="*/ 1919610 h 2237474"/>
              <a:gd name="connsiteX118" fmla="*/ 3123424 w 12192000"/>
              <a:gd name="connsiteY118" fmla="*/ 1952930 h 2237474"/>
              <a:gd name="connsiteX119" fmla="*/ 3009910 w 12192000"/>
              <a:gd name="connsiteY119" fmla="*/ 1957866 h 2237474"/>
              <a:gd name="connsiteX120" fmla="*/ 2995934 w 12192000"/>
              <a:gd name="connsiteY120" fmla="*/ 1967085 h 2237474"/>
              <a:gd name="connsiteX121" fmla="*/ 2980071 w 12192000"/>
              <a:gd name="connsiteY121" fmla="*/ 1972988 h 2237474"/>
              <a:gd name="connsiteX122" fmla="*/ 2978094 w 12192000"/>
              <a:gd name="connsiteY122" fmla="*/ 1972369 h 2237474"/>
              <a:gd name="connsiteX123" fmla="*/ 2942858 w 12192000"/>
              <a:gd name="connsiteY123" fmla="*/ 1981367 h 2237474"/>
              <a:gd name="connsiteX124" fmla="*/ 2875436 w 12192000"/>
              <a:gd name="connsiteY124" fmla="*/ 1996977 h 2237474"/>
              <a:gd name="connsiteX125" fmla="*/ 2874892 w 12192000"/>
              <a:gd name="connsiteY125" fmla="*/ 1996085 h 2237474"/>
              <a:gd name="connsiteX126" fmla="*/ 2864145 w 12192000"/>
              <a:gd name="connsiteY126" fmla="*/ 1994061 h 2237474"/>
              <a:gd name="connsiteX127" fmla="*/ 2843662 w 12192000"/>
              <a:gd name="connsiteY127" fmla="*/ 1992498 h 2237474"/>
              <a:gd name="connsiteX128" fmla="*/ 2796128 w 12192000"/>
              <a:gd name="connsiteY128" fmla="*/ 1976403 h 2237474"/>
              <a:gd name="connsiteX129" fmla="*/ 2756784 w 12192000"/>
              <a:gd name="connsiteY129" fmla="*/ 1985116 h 2237474"/>
              <a:gd name="connsiteX130" fmla="*/ 2748833 w 12192000"/>
              <a:gd name="connsiteY130" fmla="*/ 1986323 h 2237474"/>
              <a:gd name="connsiteX131" fmla="*/ 2748661 w 12192000"/>
              <a:gd name="connsiteY131" fmla="*/ 1986122 h 2237474"/>
              <a:gd name="connsiteX132" fmla="*/ 2740251 w 12192000"/>
              <a:gd name="connsiteY132" fmla="*/ 1986946 h 2237474"/>
              <a:gd name="connsiteX133" fmla="*/ 2718916 w 12192000"/>
              <a:gd name="connsiteY133" fmla="*/ 1990867 h 2237474"/>
              <a:gd name="connsiteX134" fmla="*/ 2713522 w 12192000"/>
              <a:gd name="connsiteY134" fmla="*/ 1990173 h 2237474"/>
              <a:gd name="connsiteX135" fmla="*/ 2680597 w 12192000"/>
              <a:gd name="connsiteY135" fmla="*/ 1984996 h 2237474"/>
              <a:gd name="connsiteX136" fmla="*/ 2578178 w 12192000"/>
              <a:gd name="connsiteY136" fmla="*/ 1990531 h 2237474"/>
              <a:gd name="connsiteX137" fmla="*/ 2476147 w 12192000"/>
              <a:gd name="connsiteY137" fmla="*/ 1998305 h 2237474"/>
              <a:gd name="connsiteX138" fmla="*/ 2373568 w 12192000"/>
              <a:gd name="connsiteY138" fmla="*/ 2003219 h 2237474"/>
              <a:gd name="connsiteX139" fmla="*/ 2321399 w 12192000"/>
              <a:gd name="connsiteY139" fmla="*/ 1989467 h 2237474"/>
              <a:gd name="connsiteX140" fmla="*/ 2315525 w 12192000"/>
              <a:gd name="connsiteY140" fmla="*/ 1989708 h 2237474"/>
              <a:gd name="connsiteX141" fmla="*/ 2300792 w 12192000"/>
              <a:gd name="connsiteY141" fmla="*/ 1994290 h 2237474"/>
              <a:gd name="connsiteX142" fmla="*/ 2295469 w 12192000"/>
              <a:gd name="connsiteY142" fmla="*/ 1996659 h 2237474"/>
              <a:gd name="connsiteX143" fmla="*/ 2287219 w 12192000"/>
              <a:gd name="connsiteY143" fmla="*/ 1998750 h 2237474"/>
              <a:gd name="connsiteX144" fmla="*/ 2286948 w 12192000"/>
              <a:gd name="connsiteY144" fmla="*/ 1998596 h 2237474"/>
              <a:gd name="connsiteX145" fmla="*/ 2243069 w 12192000"/>
              <a:gd name="connsiteY145" fmla="*/ 2015111 h 2237474"/>
              <a:gd name="connsiteX146" fmla="*/ 2186609 w 12192000"/>
              <a:gd name="connsiteY146" fmla="*/ 2008263 h 2237474"/>
              <a:gd name="connsiteX147" fmla="*/ 2164831 w 12192000"/>
              <a:gd name="connsiteY147" fmla="*/ 2010143 h 2237474"/>
              <a:gd name="connsiteX148" fmla="*/ 2152836 w 12192000"/>
              <a:gd name="connsiteY148" fmla="*/ 2010048 h 2237474"/>
              <a:gd name="connsiteX149" fmla="*/ 2117102 w 12192000"/>
              <a:gd name="connsiteY149" fmla="*/ 2023004 h 2237474"/>
              <a:gd name="connsiteX150" fmla="*/ 2111935 w 12192000"/>
              <a:gd name="connsiteY150" fmla="*/ 2023163 h 2237474"/>
              <a:gd name="connsiteX151" fmla="*/ 2089991 w 12192000"/>
              <a:gd name="connsiteY151" fmla="*/ 2034193 h 2237474"/>
              <a:gd name="connsiteX152" fmla="*/ 2058061 w 12192000"/>
              <a:gd name="connsiteY152" fmla="*/ 2047942 h 2237474"/>
              <a:gd name="connsiteX153" fmla="*/ 2055737 w 12192000"/>
              <a:gd name="connsiteY153" fmla="*/ 2047704 h 2237474"/>
              <a:gd name="connsiteX154" fmla="*/ 2042244 w 12192000"/>
              <a:gd name="connsiteY154" fmla="*/ 2055560 h 2237474"/>
              <a:gd name="connsiteX155" fmla="*/ 1976224 w 12192000"/>
              <a:gd name="connsiteY155" fmla="*/ 2074257 h 2237474"/>
              <a:gd name="connsiteX156" fmla="*/ 1877728 w 12192000"/>
              <a:gd name="connsiteY156" fmla="*/ 2101004 h 2237474"/>
              <a:gd name="connsiteX157" fmla="*/ 1759056 w 12192000"/>
              <a:gd name="connsiteY157" fmla="*/ 2125608 h 2237474"/>
              <a:gd name="connsiteX158" fmla="*/ 1637948 w 12192000"/>
              <a:gd name="connsiteY158" fmla="*/ 2172597 h 2237474"/>
              <a:gd name="connsiteX159" fmla="*/ 1434549 w 12192000"/>
              <a:gd name="connsiteY159" fmla="*/ 2234522 h 2237474"/>
              <a:gd name="connsiteX160" fmla="*/ 1398481 w 12192000"/>
              <a:gd name="connsiteY160" fmla="*/ 2237074 h 2237474"/>
              <a:gd name="connsiteX161" fmla="*/ 1398407 w 12192000"/>
              <a:gd name="connsiteY161" fmla="*/ 2237095 h 2237474"/>
              <a:gd name="connsiteX162" fmla="*/ 1370962 w 12192000"/>
              <a:gd name="connsiteY162" fmla="*/ 2237474 h 2237474"/>
              <a:gd name="connsiteX163" fmla="*/ 1356367 w 12192000"/>
              <a:gd name="connsiteY163" fmla="*/ 2235089 h 2237474"/>
              <a:gd name="connsiteX164" fmla="*/ 1324828 w 12192000"/>
              <a:gd name="connsiteY164" fmla="*/ 2231968 h 2237474"/>
              <a:gd name="connsiteX165" fmla="*/ 1297744 w 12192000"/>
              <a:gd name="connsiteY165" fmla="*/ 2235849 h 2237474"/>
              <a:gd name="connsiteX166" fmla="*/ 1286236 w 12192000"/>
              <a:gd name="connsiteY166" fmla="*/ 2233135 h 2237474"/>
              <a:gd name="connsiteX167" fmla="*/ 1283504 w 12192000"/>
              <a:gd name="connsiteY167" fmla="*/ 2233797 h 2237474"/>
              <a:gd name="connsiteX168" fmla="*/ 1279765 w 12192000"/>
              <a:gd name="connsiteY168" fmla="*/ 2229639 h 2237474"/>
              <a:gd name="connsiteX169" fmla="*/ 1195347 w 12192000"/>
              <a:gd name="connsiteY169" fmla="*/ 2212354 h 2237474"/>
              <a:gd name="connsiteX170" fmla="*/ 970251 w 12192000"/>
              <a:gd name="connsiteY170" fmla="*/ 2221029 h 2237474"/>
              <a:gd name="connsiteX171" fmla="*/ 812914 w 12192000"/>
              <a:gd name="connsiteY171" fmla="*/ 2202752 h 2237474"/>
              <a:gd name="connsiteX172" fmla="*/ 800195 w 12192000"/>
              <a:gd name="connsiteY172" fmla="*/ 2209407 h 2237474"/>
              <a:gd name="connsiteX173" fmla="*/ 784978 w 12192000"/>
              <a:gd name="connsiteY173" fmla="*/ 2212360 h 2237474"/>
              <a:gd name="connsiteX174" fmla="*/ 681987 w 12192000"/>
              <a:gd name="connsiteY174" fmla="*/ 2216757 h 2237474"/>
              <a:gd name="connsiteX175" fmla="*/ 669923 w 12192000"/>
              <a:gd name="connsiteY175" fmla="*/ 2211682 h 2237474"/>
              <a:gd name="connsiteX176" fmla="*/ 648680 w 12192000"/>
              <a:gd name="connsiteY176" fmla="*/ 2206229 h 2237474"/>
              <a:gd name="connsiteX177" fmla="*/ 597225 w 12192000"/>
              <a:gd name="connsiteY177" fmla="*/ 2180999 h 2237474"/>
              <a:gd name="connsiteX178" fmla="*/ 558449 w 12192000"/>
              <a:gd name="connsiteY178" fmla="*/ 2182346 h 2237474"/>
              <a:gd name="connsiteX179" fmla="*/ 550517 w 12192000"/>
              <a:gd name="connsiteY179" fmla="*/ 2182060 h 2237474"/>
              <a:gd name="connsiteX180" fmla="*/ 550309 w 12192000"/>
              <a:gd name="connsiteY180" fmla="*/ 2181825 h 2237474"/>
              <a:gd name="connsiteX181" fmla="*/ 541836 w 12192000"/>
              <a:gd name="connsiteY181" fmla="*/ 2181063 h 2237474"/>
              <a:gd name="connsiteX182" fmla="*/ 536057 w 12192000"/>
              <a:gd name="connsiteY182" fmla="*/ 2181537 h 2237474"/>
              <a:gd name="connsiteX183" fmla="*/ 520671 w 12192000"/>
              <a:gd name="connsiteY183" fmla="*/ 2180980 h 2237474"/>
              <a:gd name="connsiteX184" fmla="*/ 515024 w 12192000"/>
              <a:gd name="connsiteY184" fmla="*/ 2179258 h 2237474"/>
              <a:gd name="connsiteX185" fmla="*/ 512278 w 12192000"/>
              <a:gd name="connsiteY185" fmla="*/ 2176369 h 2237474"/>
              <a:gd name="connsiteX186" fmla="*/ 480419 w 12192000"/>
              <a:gd name="connsiteY186" fmla="*/ 2167807 h 2237474"/>
              <a:gd name="connsiteX187" fmla="*/ 413835 w 12192000"/>
              <a:gd name="connsiteY187" fmla="*/ 2156783 h 2237474"/>
              <a:gd name="connsiteX188" fmla="*/ 376513 w 12192000"/>
              <a:gd name="connsiteY188" fmla="*/ 2154014 h 2237474"/>
              <a:gd name="connsiteX189" fmla="*/ 273386 w 12192000"/>
              <a:gd name="connsiteY189" fmla="*/ 2142551 h 2237474"/>
              <a:gd name="connsiteX190" fmla="*/ 169207 w 12192000"/>
              <a:gd name="connsiteY190" fmla="*/ 2128100 h 2237474"/>
              <a:gd name="connsiteX191" fmla="*/ 93149 w 12192000"/>
              <a:gd name="connsiteY191" fmla="*/ 2105324 h 2237474"/>
              <a:gd name="connsiteX192" fmla="*/ 88109 w 12192000"/>
              <a:gd name="connsiteY192" fmla="*/ 2106704 h 2237474"/>
              <a:gd name="connsiteX193" fmla="*/ 80022 w 12192000"/>
              <a:gd name="connsiteY193" fmla="*/ 2107254 h 2237474"/>
              <a:gd name="connsiteX194" fmla="*/ 79717 w 12192000"/>
              <a:gd name="connsiteY194" fmla="*/ 2107046 h 2237474"/>
              <a:gd name="connsiteX195" fmla="*/ 72352 w 12192000"/>
              <a:gd name="connsiteY195" fmla="*/ 2107991 h 2237474"/>
              <a:gd name="connsiteX196" fmla="*/ 37645 w 12192000"/>
              <a:gd name="connsiteY196" fmla="*/ 2115401 h 2237474"/>
              <a:gd name="connsiteX197" fmla="*/ 4572 w 12192000"/>
              <a:gd name="connsiteY197" fmla="*/ 2111091 h 2237474"/>
              <a:gd name="connsiteX198" fmla="*/ 0 w 12192000"/>
              <a:gd name="connsiteY198" fmla="*/ 2110468 h 2237474"/>
              <a:gd name="connsiteX199" fmla="*/ 0 w 12192000"/>
              <a:gd name="connsiteY199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34800 w 12192000"/>
              <a:gd name="connsiteY6" fmla="*/ 747840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34688 w 12192000"/>
              <a:gd name="connsiteY12" fmla="*/ 757726 h 2237474"/>
              <a:gd name="connsiteX13" fmla="*/ 10805004 w 12192000"/>
              <a:gd name="connsiteY13" fmla="*/ 757573 h 2237474"/>
              <a:gd name="connsiteX14" fmla="*/ 10739478 w 12192000"/>
              <a:gd name="connsiteY14" fmla="*/ 776841 h 2237474"/>
              <a:gd name="connsiteX15" fmla="*/ 10458762 w 12192000"/>
              <a:gd name="connsiteY15" fmla="*/ 755400 h 2237474"/>
              <a:gd name="connsiteX16" fmla="*/ 10211200 w 12192000"/>
              <a:gd name="connsiteY16" fmla="*/ 767513 h 2237474"/>
              <a:gd name="connsiteX17" fmla="*/ 10167995 w 12192000"/>
              <a:gd name="connsiteY17" fmla="*/ 760843 h 2237474"/>
              <a:gd name="connsiteX18" fmla="*/ 9997044 w 12192000"/>
              <a:gd name="connsiteY18" fmla="*/ 780129 h 2237474"/>
              <a:gd name="connsiteX19" fmla="*/ 9943887 w 12192000"/>
              <a:gd name="connsiteY19" fmla="*/ 804141 h 2237474"/>
              <a:gd name="connsiteX20" fmla="*/ 9918248 w 12192000"/>
              <a:gd name="connsiteY20" fmla="*/ 816628 h 2237474"/>
              <a:gd name="connsiteX21" fmla="*/ 9767091 w 12192000"/>
              <a:gd name="connsiteY21" fmla="*/ 870550 h 2237474"/>
              <a:gd name="connsiteX22" fmla="*/ 9683005 w 12192000"/>
              <a:gd name="connsiteY22" fmla="*/ 894128 h 2237474"/>
              <a:gd name="connsiteX23" fmla="*/ 9594438 w 12192000"/>
              <a:gd name="connsiteY23" fmla="*/ 919051 h 2237474"/>
              <a:gd name="connsiteX24" fmla="*/ 9577033 w 12192000"/>
              <a:gd name="connsiteY24" fmla="*/ 922857 h 2237474"/>
              <a:gd name="connsiteX25" fmla="*/ 9544189 w 12192000"/>
              <a:gd name="connsiteY25" fmla="*/ 938966 h 2237474"/>
              <a:gd name="connsiteX26" fmla="*/ 9500499 w 12192000"/>
              <a:gd name="connsiteY26" fmla="*/ 954680 h 2237474"/>
              <a:gd name="connsiteX27" fmla="*/ 9428195 w 12192000"/>
              <a:gd name="connsiteY27" fmla="*/ 986225 h 2237474"/>
              <a:gd name="connsiteX28" fmla="*/ 9410017 w 12192000"/>
              <a:gd name="connsiteY28" fmla="*/ 993931 h 2237474"/>
              <a:gd name="connsiteX29" fmla="*/ 9392919 w 12192000"/>
              <a:gd name="connsiteY29" fmla="*/ 994656 h 2237474"/>
              <a:gd name="connsiteX30" fmla="*/ 9278619 w 12192000"/>
              <a:gd name="connsiteY30" fmla="*/ 1011878 h 2237474"/>
              <a:gd name="connsiteX31" fmla="*/ 9268019 w 12192000"/>
              <a:gd name="connsiteY31" fmla="*/ 1007442 h 2237474"/>
              <a:gd name="connsiteX32" fmla="*/ 9234662 w 12192000"/>
              <a:gd name="connsiteY32" fmla="*/ 1023056 h 2237474"/>
              <a:gd name="connsiteX33" fmla="*/ 9181033 w 12192000"/>
              <a:gd name="connsiteY33" fmla="*/ 1037921 h 2237474"/>
              <a:gd name="connsiteX34" fmla="*/ 9155969 w 12192000"/>
              <a:gd name="connsiteY34" fmla="*/ 1046804 h 2237474"/>
              <a:gd name="connsiteX35" fmla="*/ 9133985 w 12192000"/>
              <a:gd name="connsiteY35" fmla="*/ 1046450 h 2237474"/>
              <a:gd name="connsiteX36" fmla="*/ 9012987 w 12192000"/>
              <a:gd name="connsiteY36" fmla="*/ 1061986 h 2237474"/>
              <a:gd name="connsiteX37" fmla="*/ 8968445 w 12192000"/>
              <a:gd name="connsiteY37" fmla="*/ 1052169 h 2237474"/>
              <a:gd name="connsiteX38" fmla="*/ 8958984 w 12192000"/>
              <a:gd name="connsiteY38" fmla="*/ 1057212 h 2237474"/>
              <a:gd name="connsiteX39" fmla="*/ 8886001 w 12192000"/>
              <a:gd name="connsiteY39" fmla="*/ 1067468 h 2237474"/>
              <a:gd name="connsiteX40" fmla="*/ 8838610 w 12192000"/>
              <a:gd name="connsiteY40" fmla="*/ 1075091 h 2237474"/>
              <a:gd name="connsiteX41" fmla="*/ 8750383 w 12192000"/>
              <a:gd name="connsiteY41" fmla="*/ 1097387 h 2237474"/>
              <a:gd name="connsiteX42" fmla="*/ 8665605 w 12192000"/>
              <a:gd name="connsiteY42" fmla="*/ 1110791 h 2237474"/>
              <a:gd name="connsiteX43" fmla="*/ 8584946 w 12192000"/>
              <a:gd name="connsiteY43" fmla="*/ 1135226 h 2237474"/>
              <a:gd name="connsiteX44" fmla="*/ 8460755 w 12192000"/>
              <a:gd name="connsiteY44" fmla="*/ 1203427 h 2237474"/>
              <a:gd name="connsiteX45" fmla="*/ 8419755 w 12192000"/>
              <a:gd name="connsiteY45" fmla="*/ 1216260 h 2237474"/>
              <a:gd name="connsiteX46" fmla="*/ 8411626 w 12192000"/>
              <a:gd name="connsiteY46" fmla="*/ 1214397 h 2237474"/>
              <a:gd name="connsiteX47" fmla="*/ 8363469 w 12192000"/>
              <a:gd name="connsiteY47" fmla="*/ 1246658 h 2237474"/>
              <a:gd name="connsiteX48" fmla="*/ 8275497 w 12192000"/>
              <a:gd name="connsiteY48" fmla="*/ 1264396 h 2237474"/>
              <a:gd name="connsiteX49" fmla="*/ 8206287 w 12192000"/>
              <a:gd name="connsiteY49" fmla="*/ 1273060 h 2237474"/>
              <a:gd name="connsiteX50" fmla="*/ 8168705 w 12192000"/>
              <a:gd name="connsiteY50" fmla="*/ 1279956 h 2237474"/>
              <a:gd name="connsiteX51" fmla="*/ 8139997 w 12192000"/>
              <a:gd name="connsiteY51" fmla="*/ 1282713 h 2237474"/>
              <a:gd name="connsiteX52" fmla="*/ 8074238 w 12192000"/>
              <a:gd name="connsiteY52" fmla="*/ 1301895 h 2237474"/>
              <a:gd name="connsiteX53" fmla="*/ 7968292 w 12192000"/>
              <a:gd name="connsiteY53" fmla="*/ 1338779 h 2237474"/>
              <a:gd name="connsiteX54" fmla="*/ 7902328 w 12192000"/>
              <a:gd name="connsiteY54" fmla="*/ 1345865 h 2237474"/>
              <a:gd name="connsiteX55" fmla="*/ 7875879 w 12192000"/>
              <a:gd name="connsiteY55" fmla="*/ 1345646 h 2237474"/>
              <a:gd name="connsiteX56" fmla="*/ 7840612 w 12192000"/>
              <a:gd name="connsiteY56" fmla="*/ 1369373 h 2237474"/>
              <a:gd name="connsiteX57" fmla="*/ 7786819 w 12192000"/>
              <a:gd name="connsiteY57" fmla="*/ 1378970 h 2237474"/>
              <a:gd name="connsiteX58" fmla="*/ 7548172 w 12192000"/>
              <a:gd name="connsiteY58" fmla="*/ 1417460 h 2237474"/>
              <a:gd name="connsiteX59" fmla="*/ 7483437 w 12192000"/>
              <a:gd name="connsiteY59" fmla="*/ 1478152 h 2237474"/>
              <a:gd name="connsiteX60" fmla="*/ 7377870 w 12192000"/>
              <a:gd name="connsiteY60" fmla="*/ 1523319 h 2237474"/>
              <a:gd name="connsiteX61" fmla="*/ 7230737 w 12192000"/>
              <a:gd name="connsiteY61" fmla="*/ 1562633 h 2237474"/>
              <a:gd name="connsiteX62" fmla="*/ 7224458 w 12192000"/>
              <a:gd name="connsiteY62" fmla="*/ 1573008 h 2237474"/>
              <a:gd name="connsiteX63" fmla="*/ 7183121 w 12192000"/>
              <a:gd name="connsiteY63" fmla="*/ 1595162 h 2237474"/>
              <a:gd name="connsiteX64" fmla="*/ 7164601 w 12192000"/>
              <a:gd name="connsiteY64" fmla="*/ 1606490 h 2237474"/>
              <a:gd name="connsiteX65" fmla="*/ 7092727 w 12192000"/>
              <a:gd name="connsiteY65" fmla="*/ 1623628 h 2237474"/>
              <a:gd name="connsiteX66" fmla="*/ 7031309 w 12192000"/>
              <a:gd name="connsiteY66" fmla="*/ 1619451 h 2237474"/>
              <a:gd name="connsiteX67" fmla="*/ 6900177 w 12192000"/>
              <a:gd name="connsiteY67" fmla="*/ 1636016 h 2237474"/>
              <a:gd name="connsiteX68" fmla="*/ 6795372 w 12192000"/>
              <a:gd name="connsiteY68" fmla="*/ 1644845 h 2237474"/>
              <a:gd name="connsiteX69" fmla="*/ 6692251 w 12192000"/>
              <a:gd name="connsiteY69" fmla="*/ 1656357 h 2237474"/>
              <a:gd name="connsiteX70" fmla="*/ 6655235 w 12192000"/>
              <a:gd name="connsiteY70" fmla="*/ 1661869 h 2237474"/>
              <a:gd name="connsiteX71" fmla="*/ 6554894 w 12192000"/>
              <a:gd name="connsiteY71" fmla="*/ 1664428 h 2237474"/>
              <a:gd name="connsiteX72" fmla="*/ 6516595 w 12192000"/>
              <a:gd name="connsiteY72" fmla="*/ 1667475 h 2237474"/>
              <a:gd name="connsiteX73" fmla="*/ 6508541 w 12192000"/>
              <a:gd name="connsiteY73" fmla="*/ 1668757 h 2237474"/>
              <a:gd name="connsiteX74" fmla="*/ 6471012 w 12192000"/>
              <a:gd name="connsiteY74" fmla="*/ 1678604 h 2237474"/>
              <a:gd name="connsiteX75" fmla="*/ 6364035 w 12192000"/>
              <a:gd name="connsiteY75" fmla="*/ 1667683 h 2237474"/>
              <a:gd name="connsiteX76" fmla="*/ 6280959 w 12192000"/>
              <a:gd name="connsiteY76" fmla="*/ 1689329 h 2237474"/>
              <a:gd name="connsiteX77" fmla="*/ 6243319 w 12192000"/>
              <a:gd name="connsiteY77" fmla="*/ 1695560 h 2237474"/>
              <a:gd name="connsiteX78" fmla="*/ 6098321 w 12192000"/>
              <a:gd name="connsiteY78" fmla="*/ 1721646 h 2237474"/>
              <a:gd name="connsiteX79" fmla="*/ 5880652 w 12192000"/>
              <a:gd name="connsiteY79" fmla="*/ 1779643 h 2237474"/>
              <a:gd name="connsiteX80" fmla="*/ 5785959 w 12192000"/>
              <a:gd name="connsiteY80" fmla="*/ 1775307 h 2237474"/>
              <a:gd name="connsiteX81" fmla="*/ 5643534 w 12192000"/>
              <a:gd name="connsiteY81" fmla="*/ 1802919 h 2237474"/>
              <a:gd name="connsiteX82" fmla="*/ 5518799 w 12192000"/>
              <a:gd name="connsiteY82" fmla="*/ 1818312 h 2237474"/>
              <a:gd name="connsiteX83" fmla="*/ 5505014 w 12192000"/>
              <a:gd name="connsiteY83" fmla="*/ 1819259 h 2237474"/>
              <a:gd name="connsiteX84" fmla="*/ 5453307 w 12192000"/>
              <a:gd name="connsiteY84" fmla="*/ 1815450 h 2237474"/>
              <a:gd name="connsiteX85" fmla="*/ 5259633 w 12192000"/>
              <a:gd name="connsiteY85" fmla="*/ 1837160 h 2237474"/>
              <a:gd name="connsiteX86" fmla="*/ 5149802 w 12192000"/>
              <a:gd name="connsiteY86" fmla="*/ 1844846 h 2237474"/>
              <a:gd name="connsiteX87" fmla="*/ 5114927 w 12192000"/>
              <a:gd name="connsiteY87" fmla="*/ 1847827 h 2237474"/>
              <a:gd name="connsiteX88" fmla="*/ 5108970 w 12192000"/>
              <a:gd name="connsiteY88" fmla="*/ 1847935 h 2237474"/>
              <a:gd name="connsiteX89" fmla="*/ 5067961 w 12192000"/>
              <a:gd name="connsiteY89" fmla="*/ 1845917 h 2237474"/>
              <a:gd name="connsiteX90" fmla="*/ 5007075 w 12192000"/>
              <a:gd name="connsiteY90" fmla="*/ 1838626 h 2237474"/>
              <a:gd name="connsiteX91" fmla="*/ 4944087 w 12192000"/>
              <a:gd name="connsiteY91" fmla="*/ 1823332 h 2237474"/>
              <a:gd name="connsiteX92" fmla="*/ 4907662 w 12192000"/>
              <a:gd name="connsiteY92" fmla="*/ 1816900 h 2237474"/>
              <a:gd name="connsiteX93" fmla="*/ 4882386 w 12192000"/>
              <a:gd name="connsiteY93" fmla="*/ 1809844 h 2237474"/>
              <a:gd name="connsiteX94" fmla="*/ 4811440 w 12192000"/>
              <a:gd name="connsiteY94" fmla="*/ 1804655 h 2237474"/>
              <a:gd name="connsiteX95" fmla="*/ 4691075 w 12192000"/>
              <a:gd name="connsiteY95" fmla="*/ 1801389 h 2237474"/>
              <a:gd name="connsiteX96" fmla="*/ 4611738 w 12192000"/>
              <a:gd name="connsiteY96" fmla="*/ 1776964 h 2237474"/>
              <a:gd name="connsiteX97" fmla="*/ 4560070 w 12192000"/>
              <a:gd name="connsiteY97" fmla="*/ 1785640 h 2237474"/>
              <a:gd name="connsiteX98" fmla="*/ 4536503 w 12192000"/>
              <a:gd name="connsiteY98" fmla="*/ 1785334 h 2237474"/>
              <a:gd name="connsiteX99" fmla="*/ 4513724 w 12192000"/>
              <a:gd name="connsiteY99" fmla="*/ 1791996 h 2237474"/>
              <a:gd name="connsiteX100" fmla="*/ 4459810 w 12192000"/>
              <a:gd name="connsiteY100" fmla="*/ 1797886 h 2237474"/>
              <a:gd name="connsiteX101" fmla="*/ 4379064 w 12192000"/>
              <a:gd name="connsiteY101" fmla="*/ 1817177 h 2237474"/>
              <a:gd name="connsiteX102" fmla="*/ 4319209 w 12192000"/>
              <a:gd name="connsiteY102" fmla="*/ 1834833 h 2237474"/>
              <a:gd name="connsiteX103" fmla="*/ 4290981 w 12192000"/>
              <a:gd name="connsiteY103" fmla="*/ 1839677 h 2237474"/>
              <a:gd name="connsiteX104" fmla="*/ 4285792 w 12192000"/>
              <a:gd name="connsiteY104" fmla="*/ 1836231 h 2237474"/>
              <a:gd name="connsiteX105" fmla="*/ 4238372 w 12192000"/>
              <a:gd name="connsiteY105" fmla="*/ 1851480 h 2237474"/>
              <a:gd name="connsiteX106" fmla="*/ 4232517 w 12192000"/>
              <a:gd name="connsiteY106" fmla="*/ 1852567 h 2237474"/>
              <a:gd name="connsiteX107" fmla="*/ 4191732 w 12192000"/>
              <a:gd name="connsiteY107" fmla="*/ 1857328 h 2237474"/>
              <a:gd name="connsiteX108" fmla="*/ 4065532 w 12192000"/>
              <a:gd name="connsiteY108" fmla="*/ 1855477 h 2237474"/>
              <a:gd name="connsiteX109" fmla="*/ 4028460 w 12192000"/>
              <a:gd name="connsiteY109" fmla="*/ 1855137 h 2237474"/>
              <a:gd name="connsiteX110" fmla="*/ 4002267 w 12192000"/>
              <a:gd name="connsiteY110" fmla="*/ 1852352 h 2237474"/>
              <a:gd name="connsiteX111" fmla="*/ 3931396 w 12192000"/>
              <a:gd name="connsiteY111" fmla="*/ 1858915 h 2237474"/>
              <a:gd name="connsiteX112" fmla="*/ 3812162 w 12192000"/>
              <a:gd name="connsiteY112" fmla="*/ 1875501 h 2237474"/>
              <a:gd name="connsiteX113" fmla="*/ 3729530 w 12192000"/>
              <a:gd name="connsiteY113" fmla="*/ 1864513 h 2237474"/>
              <a:gd name="connsiteX114" fmla="*/ 3680177 w 12192000"/>
              <a:gd name="connsiteY114" fmla="*/ 1881552 h 2237474"/>
              <a:gd name="connsiteX115" fmla="*/ 3567259 w 12192000"/>
              <a:gd name="connsiteY115" fmla="*/ 1893482 h 2237474"/>
              <a:gd name="connsiteX116" fmla="*/ 3405770 w 12192000"/>
              <a:gd name="connsiteY116" fmla="*/ 1904591 h 2237474"/>
              <a:gd name="connsiteX117" fmla="*/ 3280097 w 12192000"/>
              <a:gd name="connsiteY117" fmla="*/ 1919610 h 2237474"/>
              <a:gd name="connsiteX118" fmla="*/ 3123424 w 12192000"/>
              <a:gd name="connsiteY118" fmla="*/ 1952930 h 2237474"/>
              <a:gd name="connsiteX119" fmla="*/ 3009910 w 12192000"/>
              <a:gd name="connsiteY119" fmla="*/ 1957866 h 2237474"/>
              <a:gd name="connsiteX120" fmla="*/ 2995934 w 12192000"/>
              <a:gd name="connsiteY120" fmla="*/ 1967085 h 2237474"/>
              <a:gd name="connsiteX121" fmla="*/ 2980071 w 12192000"/>
              <a:gd name="connsiteY121" fmla="*/ 1972988 h 2237474"/>
              <a:gd name="connsiteX122" fmla="*/ 2978094 w 12192000"/>
              <a:gd name="connsiteY122" fmla="*/ 1972369 h 2237474"/>
              <a:gd name="connsiteX123" fmla="*/ 2942858 w 12192000"/>
              <a:gd name="connsiteY123" fmla="*/ 1981367 h 2237474"/>
              <a:gd name="connsiteX124" fmla="*/ 2875436 w 12192000"/>
              <a:gd name="connsiteY124" fmla="*/ 1996977 h 2237474"/>
              <a:gd name="connsiteX125" fmla="*/ 2874892 w 12192000"/>
              <a:gd name="connsiteY125" fmla="*/ 1996085 h 2237474"/>
              <a:gd name="connsiteX126" fmla="*/ 2864145 w 12192000"/>
              <a:gd name="connsiteY126" fmla="*/ 1994061 h 2237474"/>
              <a:gd name="connsiteX127" fmla="*/ 2843662 w 12192000"/>
              <a:gd name="connsiteY127" fmla="*/ 1992498 h 2237474"/>
              <a:gd name="connsiteX128" fmla="*/ 2796128 w 12192000"/>
              <a:gd name="connsiteY128" fmla="*/ 1976403 h 2237474"/>
              <a:gd name="connsiteX129" fmla="*/ 2756784 w 12192000"/>
              <a:gd name="connsiteY129" fmla="*/ 1985116 h 2237474"/>
              <a:gd name="connsiteX130" fmla="*/ 2748833 w 12192000"/>
              <a:gd name="connsiteY130" fmla="*/ 1986323 h 2237474"/>
              <a:gd name="connsiteX131" fmla="*/ 2748661 w 12192000"/>
              <a:gd name="connsiteY131" fmla="*/ 1986122 h 2237474"/>
              <a:gd name="connsiteX132" fmla="*/ 2740251 w 12192000"/>
              <a:gd name="connsiteY132" fmla="*/ 1986946 h 2237474"/>
              <a:gd name="connsiteX133" fmla="*/ 2718916 w 12192000"/>
              <a:gd name="connsiteY133" fmla="*/ 1990867 h 2237474"/>
              <a:gd name="connsiteX134" fmla="*/ 2713522 w 12192000"/>
              <a:gd name="connsiteY134" fmla="*/ 1990173 h 2237474"/>
              <a:gd name="connsiteX135" fmla="*/ 2680597 w 12192000"/>
              <a:gd name="connsiteY135" fmla="*/ 1984996 h 2237474"/>
              <a:gd name="connsiteX136" fmla="*/ 2578178 w 12192000"/>
              <a:gd name="connsiteY136" fmla="*/ 1990531 h 2237474"/>
              <a:gd name="connsiteX137" fmla="*/ 2476147 w 12192000"/>
              <a:gd name="connsiteY137" fmla="*/ 1998305 h 2237474"/>
              <a:gd name="connsiteX138" fmla="*/ 2373568 w 12192000"/>
              <a:gd name="connsiteY138" fmla="*/ 2003219 h 2237474"/>
              <a:gd name="connsiteX139" fmla="*/ 2321399 w 12192000"/>
              <a:gd name="connsiteY139" fmla="*/ 1989467 h 2237474"/>
              <a:gd name="connsiteX140" fmla="*/ 2315525 w 12192000"/>
              <a:gd name="connsiteY140" fmla="*/ 1989708 h 2237474"/>
              <a:gd name="connsiteX141" fmla="*/ 2300792 w 12192000"/>
              <a:gd name="connsiteY141" fmla="*/ 1994290 h 2237474"/>
              <a:gd name="connsiteX142" fmla="*/ 2295469 w 12192000"/>
              <a:gd name="connsiteY142" fmla="*/ 1996659 h 2237474"/>
              <a:gd name="connsiteX143" fmla="*/ 2287219 w 12192000"/>
              <a:gd name="connsiteY143" fmla="*/ 1998750 h 2237474"/>
              <a:gd name="connsiteX144" fmla="*/ 2286948 w 12192000"/>
              <a:gd name="connsiteY144" fmla="*/ 1998596 h 2237474"/>
              <a:gd name="connsiteX145" fmla="*/ 2243069 w 12192000"/>
              <a:gd name="connsiteY145" fmla="*/ 2015111 h 2237474"/>
              <a:gd name="connsiteX146" fmla="*/ 2186609 w 12192000"/>
              <a:gd name="connsiteY146" fmla="*/ 2008263 h 2237474"/>
              <a:gd name="connsiteX147" fmla="*/ 2164831 w 12192000"/>
              <a:gd name="connsiteY147" fmla="*/ 2010143 h 2237474"/>
              <a:gd name="connsiteX148" fmla="*/ 2152836 w 12192000"/>
              <a:gd name="connsiteY148" fmla="*/ 2010048 h 2237474"/>
              <a:gd name="connsiteX149" fmla="*/ 2117102 w 12192000"/>
              <a:gd name="connsiteY149" fmla="*/ 2023004 h 2237474"/>
              <a:gd name="connsiteX150" fmla="*/ 2111935 w 12192000"/>
              <a:gd name="connsiteY150" fmla="*/ 2023163 h 2237474"/>
              <a:gd name="connsiteX151" fmla="*/ 2089991 w 12192000"/>
              <a:gd name="connsiteY151" fmla="*/ 2034193 h 2237474"/>
              <a:gd name="connsiteX152" fmla="*/ 2058061 w 12192000"/>
              <a:gd name="connsiteY152" fmla="*/ 2047942 h 2237474"/>
              <a:gd name="connsiteX153" fmla="*/ 2055737 w 12192000"/>
              <a:gd name="connsiteY153" fmla="*/ 2047704 h 2237474"/>
              <a:gd name="connsiteX154" fmla="*/ 2042244 w 12192000"/>
              <a:gd name="connsiteY154" fmla="*/ 2055560 h 2237474"/>
              <a:gd name="connsiteX155" fmla="*/ 1976224 w 12192000"/>
              <a:gd name="connsiteY155" fmla="*/ 2074257 h 2237474"/>
              <a:gd name="connsiteX156" fmla="*/ 1877728 w 12192000"/>
              <a:gd name="connsiteY156" fmla="*/ 2101004 h 2237474"/>
              <a:gd name="connsiteX157" fmla="*/ 1759056 w 12192000"/>
              <a:gd name="connsiteY157" fmla="*/ 2125608 h 2237474"/>
              <a:gd name="connsiteX158" fmla="*/ 1637948 w 12192000"/>
              <a:gd name="connsiteY158" fmla="*/ 2172597 h 2237474"/>
              <a:gd name="connsiteX159" fmla="*/ 1434549 w 12192000"/>
              <a:gd name="connsiteY159" fmla="*/ 2234522 h 2237474"/>
              <a:gd name="connsiteX160" fmla="*/ 1398481 w 12192000"/>
              <a:gd name="connsiteY160" fmla="*/ 2237074 h 2237474"/>
              <a:gd name="connsiteX161" fmla="*/ 1398407 w 12192000"/>
              <a:gd name="connsiteY161" fmla="*/ 2237095 h 2237474"/>
              <a:gd name="connsiteX162" fmla="*/ 1370962 w 12192000"/>
              <a:gd name="connsiteY162" fmla="*/ 2237474 h 2237474"/>
              <a:gd name="connsiteX163" fmla="*/ 1356367 w 12192000"/>
              <a:gd name="connsiteY163" fmla="*/ 2235089 h 2237474"/>
              <a:gd name="connsiteX164" fmla="*/ 1324828 w 12192000"/>
              <a:gd name="connsiteY164" fmla="*/ 2231968 h 2237474"/>
              <a:gd name="connsiteX165" fmla="*/ 1297744 w 12192000"/>
              <a:gd name="connsiteY165" fmla="*/ 2235849 h 2237474"/>
              <a:gd name="connsiteX166" fmla="*/ 1286236 w 12192000"/>
              <a:gd name="connsiteY166" fmla="*/ 2233135 h 2237474"/>
              <a:gd name="connsiteX167" fmla="*/ 1283504 w 12192000"/>
              <a:gd name="connsiteY167" fmla="*/ 2233797 h 2237474"/>
              <a:gd name="connsiteX168" fmla="*/ 1279765 w 12192000"/>
              <a:gd name="connsiteY168" fmla="*/ 2229639 h 2237474"/>
              <a:gd name="connsiteX169" fmla="*/ 1195347 w 12192000"/>
              <a:gd name="connsiteY169" fmla="*/ 2212354 h 2237474"/>
              <a:gd name="connsiteX170" fmla="*/ 970251 w 12192000"/>
              <a:gd name="connsiteY170" fmla="*/ 2221029 h 2237474"/>
              <a:gd name="connsiteX171" fmla="*/ 812914 w 12192000"/>
              <a:gd name="connsiteY171" fmla="*/ 2202752 h 2237474"/>
              <a:gd name="connsiteX172" fmla="*/ 800195 w 12192000"/>
              <a:gd name="connsiteY172" fmla="*/ 2209407 h 2237474"/>
              <a:gd name="connsiteX173" fmla="*/ 784978 w 12192000"/>
              <a:gd name="connsiteY173" fmla="*/ 2212360 h 2237474"/>
              <a:gd name="connsiteX174" fmla="*/ 681987 w 12192000"/>
              <a:gd name="connsiteY174" fmla="*/ 2216757 h 2237474"/>
              <a:gd name="connsiteX175" fmla="*/ 669923 w 12192000"/>
              <a:gd name="connsiteY175" fmla="*/ 2211682 h 2237474"/>
              <a:gd name="connsiteX176" fmla="*/ 648680 w 12192000"/>
              <a:gd name="connsiteY176" fmla="*/ 2206229 h 2237474"/>
              <a:gd name="connsiteX177" fmla="*/ 597225 w 12192000"/>
              <a:gd name="connsiteY177" fmla="*/ 2180999 h 2237474"/>
              <a:gd name="connsiteX178" fmla="*/ 558449 w 12192000"/>
              <a:gd name="connsiteY178" fmla="*/ 2182346 h 2237474"/>
              <a:gd name="connsiteX179" fmla="*/ 550517 w 12192000"/>
              <a:gd name="connsiteY179" fmla="*/ 2182060 h 2237474"/>
              <a:gd name="connsiteX180" fmla="*/ 550309 w 12192000"/>
              <a:gd name="connsiteY180" fmla="*/ 2181825 h 2237474"/>
              <a:gd name="connsiteX181" fmla="*/ 541836 w 12192000"/>
              <a:gd name="connsiteY181" fmla="*/ 2181063 h 2237474"/>
              <a:gd name="connsiteX182" fmla="*/ 536057 w 12192000"/>
              <a:gd name="connsiteY182" fmla="*/ 2181537 h 2237474"/>
              <a:gd name="connsiteX183" fmla="*/ 520671 w 12192000"/>
              <a:gd name="connsiteY183" fmla="*/ 2180980 h 2237474"/>
              <a:gd name="connsiteX184" fmla="*/ 515024 w 12192000"/>
              <a:gd name="connsiteY184" fmla="*/ 2179258 h 2237474"/>
              <a:gd name="connsiteX185" fmla="*/ 512278 w 12192000"/>
              <a:gd name="connsiteY185" fmla="*/ 2176369 h 2237474"/>
              <a:gd name="connsiteX186" fmla="*/ 480419 w 12192000"/>
              <a:gd name="connsiteY186" fmla="*/ 2167807 h 2237474"/>
              <a:gd name="connsiteX187" fmla="*/ 413835 w 12192000"/>
              <a:gd name="connsiteY187" fmla="*/ 2156783 h 2237474"/>
              <a:gd name="connsiteX188" fmla="*/ 376513 w 12192000"/>
              <a:gd name="connsiteY188" fmla="*/ 2154014 h 2237474"/>
              <a:gd name="connsiteX189" fmla="*/ 273386 w 12192000"/>
              <a:gd name="connsiteY189" fmla="*/ 2142551 h 2237474"/>
              <a:gd name="connsiteX190" fmla="*/ 169207 w 12192000"/>
              <a:gd name="connsiteY190" fmla="*/ 2128100 h 2237474"/>
              <a:gd name="connsiteX191" fmla="*/ 93149 w 12192000"/>
              <a:gd name="connsiteY191" fmla="*/ 2105324 h 2237474"/>
              <a:gd name="connsiteX192" fmla="*/ 88109 w 12192000"/>
              <a:gd name="connsiteY192" fmla="*/ 2106704 h 2237474"/>
              <a:gd name="connsiteX193" fmla="*/ 80022 w 12192000"/>
              <a:gd name="connsiteY193" fmla="*/ 2107254 h 2237474"/>
              <a:gd name="connsiteX194" fmla="*/ 79717 w 12192000"/>
              <a:gd name="connsiteY194" fmla="*/ 2107046 h 2237474"/>
              <a:gd name="connsiteX195" fmla="*/ 72352 w 12192000"/>
              <a:gd name="connsiteY195" fmla="*/ 2107991 h 2237474"/>
              <a:gd name="connsiteX196" fmla="*/ 37645 w 12192000"/>
              <a:gd name="connsiteY196" fmla="*/ 2115401 h 2237474"/>
              <a:gd name="connsiteX197" fmla="*/ 4572 w 12192000"/>
              <a:gd name="connsiteY197" fmla="*/ 2111091 h 2237474"/>
              <a:gd name="connsiteX198" fmla="*/ 0 w 12192000"/>
              <a:gd name="connsiteY198" fmla="*/ 2110468 h 2237474"/>
              <a:gd name="connsiteX199" fmla="*/ 0 w 12192000"/>
              <a:gd name="connsiteY199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34800 w 12192000"/>
              <a:gd name="connsiteY6" fmla="*/ 747840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34688 w 12192000"/>
              <a:gd name="connsiteY12" fmla="*/ 757726 h 2237474"/>
              <a:gd name="connsiteX13" fmla="*/ 10805004 w 12192000"/>
              <a:gd name="connsiteY13" fmla="*/ 757573 h 2237474"/>
              <a:gd name="connsiteX14" fmla="*/ 10739478 w 12192000"/>
              <a:gd name="connsiteY14" fmla="*/ 776841 h 2237474"/>
              <a:gd name="connsiteX15" fmla="*/ 10458762 w 12192000"/>
              <a:gd name="connsiteY15" fmla="*/ 755400 h 2237474"/>
              <a:gd name="connsiteX16" fmla="*/ 10211200 w 12192000"/>
              <a:gd name="connsiteY16" fmla="*/ 767513 h 2237474"/>
              <a:gd name="connsiteX17" fmla="*/ 10167995 w 12192000"/>
              <a:gd name="connsiteY17" fmla="*/ 760843 h 2237474"/>
              <a:gd name="connsiteX18" fmla="*/ 9997044 w 12192000"/>
              <a:gd name="connsiteY18" fmla="*/ 780129 h 2237474"/>
              <a:gd name="connsiteX19" fmla="*/ 9943887 w 12192000"/>
              <a:gd name="connsiteY19" fmla="*/ 804141 h 2237474"/>
              <a:gd name="connsiteX20" fmla="*/ 9918248 w 12192000"/>
              <a:gd name="connsiteY20" fmla="*/ 816628 h 2237474"/>
              <a:gd name="connsiteX21" fmla="*/ 9767091 w 12192000"/>
              <a:gd name="connsiteY21" fmla="*/ 870550 h 2237474"/>
              <a:gd name="connsiteX22" fmla="*/ 9683005 w 12192000"/>
              <a:gd name="connsiteY22" fmla="*/ 894128 h 2237474"/>
              <a:gd name="connsiteX23" fmla="*/ 9594438 w 12192000"/>
              <a:gd name="connsiteY23" fmla="*/ 919051 h 2237474"/>
              <a:gd name="connsiteX24" fmla="*/ 9577033 w 12192000"/>
              <a:gd name="connsiteY24" fmla="*/ 922857 h 2237474"/>
              <a:gd name="connsiteX25" fmla="*/ 9544189 w 12192000"/>
              <a:gd name="connsiteY25" fmla="*/ 938966 h 2237474"/>
              <a:gd name="connsiteX26" fmla="*/ 9500499 w 12192000"/>
              <a:gd name="connsiteY26" fmla="*/ 954680 h 2237474"/>
              <a:gd name="connsiteX27" fmla="*/ 9428195 w 12192000"/>
              <a:gd name="connsiteY27" fmla="*/ 986225 h 2237474"/>
              <a:gd name="connsiteX28" fmla="*/ 9410017 w 12192000"/>
              <a:gd name="connsiteY28" fmla="*/ 993931 h 2237474"/>
              <a:gd name="connsiteX29" fmla="*/ 9392919 w 12192000"/>
              <a:gd name="connsiteY29" fmla="*/ 994656 h 2237474"/>
              <a:gd name="connsiteX30" fmla="*/ 9278619 w 12192000"/>
              <a:gd name="connsiteY30" fmla="*/ 1011878 h 2237474"/>
              <a:gd name="connsiteX31" fmla="*/ 9268019 w 12192000"/>
              <a:gd name="connsiteY31" fmla="*/ 1007442 h 2237474"/>
              <a:gd name="connsiteX32" fmla="*/ 9234662 w 12192000"/>
              <a:gd name="connsiteY32" fmla="*/ 1023056 h 2237474"/>
              <a:gd name="connsiteX33" fmla="*/ 9181033 w 12192000"/>
              <a:gd name="connsiteY33" fmla="*/ 1037921 h 2237474"/>
              <a:gd name="connsiteX34" fmla="*/ 9155969 w 12192000"/>
              <a:gd name="connsiteY34" fmla="*/ 1046804 h 2237474"/>
              <a:gd name="connsiteX35" fmla="*/ 9133985 w 12192000"/>
              <a:gd name="connsiteY35" fmla="*/ 1046450 h 2237474"/>
              <a:gd name="connsiteX36" fmla="*/ 9012987 w 12192000"/>
              <a:gd name="connsiteY36" fmla="*/ 1061986 h 2237474"/>
              <a:gd name="connsiteX37" fmla="*/ 8968445 w 12192000"/>
              <a:gd name="connsiteY37" fmla="*/ 1052169 h 2237474"/>
              <a:gd name="connsiteX38" fmla="*/ 8958984 w 12192000"/>
              <a:gd name="connsiteY38" fmla="*/ 1057212 h 2237474"/>
              <a:gd name="connsiteX39" fmla="*/ 8886001 w 12192000"/>
              <a:gd name="connsiteY39" fmla="*/ 1067468 h 2237474"/>
              <a:gd name="connsiteX40" fmla="*/ 8838610 w 12192000"/>
              <a:gd name="connsiteY40" fmla="*/ 1075091 h 2237474"/>
              <a:gd name="connsiteX41" fmla="*/ 8750383 w 12192000"/>
              <a:gd name="connsiteY41" fmla="*/ 1097387 h 2237474"/>
              <a:gd name="connsiteX42" fmla="*/ 8665605 w 12192000"/>
              <a:gd name="connsiteY42" fmla="*/ 1110791 h 2237474"/>
              <a:gd name="connsiteX43" fmla="*/ 8584946 w 12192000"/>
              <a:gd name="connsiteY43" fmla="*/ 1135226 h 2237474"/>
              <a:gd name="connsiteX44" fmla="*/ 8460755 w 12192000"/>
              <a:gd name="connsiteY44" fmla="*/ 1203427 h 2237474"/>
              <a:gd name="connsiteX45" fmla="*/ 8419755 w 12192000"/>
              <a:gd name="connsiteY45" fmla="*/ 1216260 h 2237474"/>
              <a:gd name="connsiteX46" fmla="*/ 8411626 w 12192000"/>
              <a:gd name="connsiteY46" fmla="*/ 1214397 h 2237474"/>
              <a:gd name="connsiteX47" fmla="*/ 8363469 w 12192000"/>
              <a:gd name="connsiteY47" fmla="*/ 1246658 h 2237474"/>
              <a:gd name="connsiteX48" fmla="*/ 8275497 w 12192000"/>
              <a:gd name="connsiteY48" fmla="*/ 1264396 h 2237474"/>
              <a:gd name="connsiteX49" fmla="*/ 8206287 w 12192000"/>
              <a:gd name="connsiteY49" fmla="*/ 1273060 h 2237474"/>
              <a:gd name="connsiteX50" fmla="*/ 8168705 w 12192000"/>
              <a:gd name="connsiteY50" fmla="*/ 1279956 h 2237474"/>
              <a:gd name="connsiteX51" fmla="*/ 8139997 w 12192000"/>
              <a:gd name="connsiteY51" fmla="*/ 1282713 h 2237474"/>
              <a:gd name="connsiteX52" fmla="*/ 8074238 w 12192000"/>
              <a:gd name="connsiteY52" fmla="*/ 1301895 h 2237474"/>
              <a:gd name="connsiteX53" fmla="*/ 7968292 w 12192000"/>
              <a:gd name="connsiteY53" fmla="*/ 1338779 h 2237474"/>
              <a:gd name="connsiteX54" fmla="*/ 7902328 w 12192000"/>
              <a:gd name="connsiteY54" fmla="*/ 1345865 h 2237474"/>
              <a:gd name="connsiteX55" fmla="*/ 7875879 w 12192000"/>
              <a:gd name="connsiteY55" fmla="*/ 1345646 h 2237474"/>
              <a:gd name="connsiteX56" fmla="*/ 7840612 w 12192000"/>
              <a:gd name="connsiteY56" fmla="*/ 1369373 h 2237474"/>
              <a:gd name="connsiteX57" fmla="*/ 7786819 w 12192000"/>
              <a:gd name="connsiteY57" fmla="*/ 1378970 h 2237474"/>
              <a:gd name="connsiteX58" fmla="*/ 7548172 w 12192000"/>
              <a:gd name="connsiteY58" fmla="*/ 1417460 h 2237474"/>
              <a:gd name="connsiteX59" fmla="*/ 7483437 w 12192000"/>
              <a:gd name="connsiteY59" fmla="*/ 1478152 h 2237474"/>
              <a:gd name="connsiteX60" fmla="*/ 7377870 w 12192000"/>
              <a:gd name="connsiteY60" fmla="*/ 1523319 h 2237474"/>
              <a:gd name="connsiteX61" fmla="*/ 7230737 w 12192000"/>
              <a:gd name="connsiteY61" fmla="*/ 1562633 h 2237474"/>
              <a:gd name="connsiteX62" fmla="*/ 7224458 w 12192000"/>
              <a:gd name="connsiteY62" fmla="*/ 1573008 h 2237474"/>
              <a:gd name="connsiteX63" fmla="*/ 7183121 w 12192000"/>
              <a:gd name="connsiteY63" fmla="*/ 1595162 h 2237474"/>
              <a:gd name="connsiteX64" fmla="*/ 7164601 w 12192000"/>
              <a:gd name="connsiteY64" fmla="*/ 1606490 h 2237474"/>
              <a:gd name="connsiteX65" fmla="*/ 7092727 w 12192000"/>
              <a:gd name="connsiteY65" fmla="*/ 1623628 h 2237474"/>
              <a:gd name="connsiteX66" fmla="*/ 7031309 w 12192000"/>
              <a:gd name="connsiteY66" fmla="*/ 1619451 h 2237474"/>
              <a:gd name="connsiteX67" fmla="*/ 6900177 w 12192000"/>
              <a:gd name="connsiteY67" fmla="*/ 1636016 h 2237474"/>
              <a:gd name="connsiteX68" fmla="*/ 6795372 w 12192000"/>
              <a:gd name="connsiteY68" fmla="*/ 1644845 h 2237474"/>
              <a:gd name="connsiteX69" fmla="*/ 6692251 w 12192000"/>
              <a:gd name="connsiteY69" fmla="*/ 1656357 h 2237474"/>
              <a:gd name="connsiteX70" fmla="*/ 6655235 w 12192000"/>
              <a:gd name="connsiteY70" fmla="*/ 1661869 h 2237474"/>
              <a:gd name="connsiteX71" fmla="*/ 6554894 w 12192000"/>
              <a:gd name="connsiteY71" fmla="*/ 1664428 h 2237474"/>
              <a:gd name="connsiteX72" fmla="*/ 6516595 w 12192000"/>
              <a:gd name="connsiteY72" fmla="*/ 1667475 h 2237474"/>
              <a:gd name="connsiteX73" fmla="*/ 6508541 w 12192000"/>
              <a:gd name="connsiteY73" fmla="*/ 1668757 h 2237474"/>
              <a:gd name="connsiteX74" fmla="*/ 6471012 w 12192000"/>
              <a:gd name="connsiteY74" fmla="*/ 1678604 h 2237474"/>
              <a:gd name="connsiteX75" fmla="*/ 6364035 w 12192000"/>
              <a:gd name="connsiteY75" fmla="*/ 1667683 h 2237474"/>
              <a:gd name="connsiteX76" fmla="*/ 6280959 w 12192000"/>
              <a:gd name="connsiteY76" fmla="*/ 1689329 h 2237474"/>
              <a:gd name="connsiteX77" fmla="*/ 6243319 w 12192000"/>
              <a:gd name="connsiteY77" fmla="*/ 1695560 h 2237474"/>
              <a:gd name="connsiteX78" fmla="*/ 6098321 w 12192000"/>
              <a:gd name="connsiteY78" fmla="*/ 1721646 h 2237474"/>
              <a:gd name="connsiteX79" fmla="*/ 5880652 w 12192000"/>
              <a:gd name="connsiteY79" fmla="*/ 1779643 h 2237474"/>
              <a:gd name="connsiteX80" fmla="*/ 5785959 w 12192000"/>
              <a:gd name="connsiteY80" fmla="*/ 1775307 h 2237474"/>
              <a:gd name="connsiteX81" fmla="*/ 5643534 w 12192000"/>
              <a:gd name="connsiteY81" fmla="*/ 1802919 h 2237474"/>
              <a:gd name="connsiteX82" fmla="*/ 5518799 w 12192000"/>
              <a:gd name="connsiteY82" fmla="*/ 1818312 h 2237474"/>
              <a:gd name="connsiteX83" fmla="*/ 5505014 w 12192000"/>
              <a:gd name="connsiteY83" fmla="*/ 1819259 h 2237474"/>
              <a:gd name="connsiteX84" fmla="*/ 5453307 w 12192000"/>
              <a:gd name="connsiteY84" fmla="*/ 1815450 h 2237474"/>
              <a:gd name="connsiteX85" fmla="*/ 5221533 w 12192000"/>
              <a:gd name="connsiteY85" fmla="*/ 1846950 h 2237474"/>
              <a:gd name="connsiteX86" fmla="*/ 5149802 w 12192000"/>
              <a:gd name="connsiteY86" fmla="*/ 1844846 h 2237474"/>
              <a:gd name="connsiteX87" fmla="*/ 5114927 w 12192000"/>
              <a:gd name="connsiteY87" fmla="*/ 1847827 h 2237474"/>
              <a:gd name="connsiteX88" fmla="*/ 5108970 w 12192000"/>
              <a:gd name="connsiteY88" fmla="*/ 1847935 h 2237474"/>
              <a:gd name="connsiteX89" fmla="*/ 5067961 w 12192000"/>
              <a:gd name="connsiteY89" fmla="*/ 1845917 h 2237474"/>
              <a:gd name="connsiteX90" fmla="*/ 5007075 w 12192000"/>
              <a:gd name="connsiteY90" fmla="*/ 1838626 h 2237474"/>
              <a:gd name="connsiteX91" fmla="*/ 4944087 w 12192000"/>
              <a:gd name="connsiteY91" fmla="*/ 1823332 h 2237474"/>
              <a:gd name="connsiteX92" fmla="*/ 4907662 w 12192000"/>
              <a:gd name="connsiteY92" fmla="*/ 1816900 h 2237474"/>
              <a:gd name="connsiteX93" fmla="*/ 4882386 w 12192000"/>
              <a:gd name="connsiteY93" fmla="*/ 1809844 h 2237474"/>
              <a:gd name="connsiteX94" fmla="*/ 4811440 w 12192000"/>
              <a:gd name="connsiteY94" fmla="*/ 1804655 h 2237474"/>
              <a:gd name="connsiteX95" fmla="*/ 4691075 w 12192000"/>
              <a:gd name="connsiteY95" fmla="*/ 1801389 h 2237474"/>
              <a:gd name="connsiteX96" fmla="*/ 4611738 w 12192000"/>
              <a:gd name="connsiteY96" fmla="*/ 1776964 h 2237474"/>
              <a:gd name="connsiteX97" fmla="*/ 4560070 w 12192000"/>
              <a:gd name="connsiteY97" fmla="*/ 1785640 h 2237474"/>
              <a:gd name="connsiteX98" fmla="*/ 4536503 w 12192000"/>
              <a:gd name="connsiteY98" fmla="*/ 1785334 h 2237474"/>
              <a:gd name="connsiteX99" fmla="*/ 4513724 w 12192000"/>
              <a:gd name="connsiteY99" fmla="*/ 1791996 h 2237474"/>
              <a:gd name="connsiteX100" fmla="*/ 4459810 w 12192000"/>
              <a:gd name="connsiteY100" fmla="*/ 1797886 h 2237474"/>
              <a:gd name="connsiteX101" fmla="*/ 4379064 w 12192000"/>
              <a:gd name="connsiteY101" fmla="*/ 1817177 h 2237474"/>
              <a:gd name="connsiteX102" fmla="*/ 4319209 w 12192000"/>
              <a:gd name="connsiteY102" fmla="*/ 1834833 h 2237474"/>
              <a:gd name="connsiteX103" fmla="*/ 4290981 w 12192000"/>
              <a:gd name="connsiteY103" fmla="*/ 1839677 h 2237474"/>
              <a:gd name="connsiteX104" fmla="*/ 4285792 w 12192000"/>
              <a:gd name="connsiteY104" fmla="*/ 1836231 h 2237474"/>
              <a:gd name="connsiteX105" fmla="*/ 4238372 w 12192000"/>
              <a:gd name="connsiteY105" fmla="*/ 1851480 h 2237474"/>
              <a:gd name="connsiteX106" fmla="*/ 4232517 w 12192000"/>
              <a:gd name="connsiteY106" fmla="*/ 1852567 h 2237474"/>
              <a:gd name="connsiteX107" fmla="*/ 4191732 w 12192000"/>
              <a:gd name="connsiteY107" fmla="*/ 1857328 h 2237474"/>
              <a:gd name="connsiteX108" fmla="*/ 4065532 w 12192000"/>
              <a:gd name="connsiteY108" fmla="*/ 1855477 h 2237474"/>
              <a:gd name="connsiteX109" fmla="*/ 4028460 w 12192000"/>
              <a:gd name="connsiteY109" fmla="*/ 1855137 h 2237474"/>
              <a:gd name="connsiteX110" fmla="*/ 4002267 w 12192000"/>
              <a:gd name="connsiteY110" fmla="*/ 1852352 h 2237474"/>
              <a:gd name="connsiteX111" fmla="*/ 3931396 w 12192000"/>
              <a:gd name="connsiteY111" fmla="*/ 1858915 h 2237474"/>
              <a:gd name="connsiteX112" fmla="*/ 3812162 w 12192000"/>
              <a:gd name="connsiteY112" fmla="*/ 1875501 h 2237474"/>
              <a:gd name="connsiteX113" fmla="*/ 3729530 w 12192000"/>
              <a:gd name="connsiteY113" fmla="*/ 1864513 h 2237474"/>
              <a:gd name="connsiteX114" fmla="*/ 3680177 w 12192000"/>
              <a:gd name="connsiteY114" fmla="*/ 1881552 h 2237474"/>
              <a:gd name="connsiteX115" fmla="*/ 3567259 w 12192000"/>
              <a:gd name="connsiteY115" fmla="*/ 1893482 h 2237474"/>
              <a:gd name="connsiteX116" fmla="*/ 3405770 w 12192000"/>
              <a:gd name="connsiteY116" fmla="*/ 1904591 h 2237474"/>
              <a:gd name="connsiteX117" fmla="*/ 3280097 w 12192000"/>
              <a:gd name="connsiteY117" fmla="*/ 1919610 h 2237474"/>
              <a:gd name="connsiteX118" fmla="*/ 3123424 w 12192000"/>
              <a:gd name="connsiteY118" fmla="*/ 1952930 h 2237474"/>
              <a:gd name="connsiteX119" fmla="*/ 3009910 w 12192000"/>
              <a:gd name="connsiteY119" fmla="*/ 1957866 h 2237474"/>
              <a:gd name="connsiteX120" fmla="*/ 2995934 w 12192000"/>
              <a:gd name="connsiteY120" fmla="*/ 1967085 h 2237474"/>
              <a:gd name="connsiteX121" fmla="*/ 2980071 w 12192000"/>
              <a:gd name="connsiteY121" fmla="*/ 1972988 h 2237474"/>
              <a:gd name="connsiteX122" fmla="*/ 2978094 w 12192000"/>
              <a:gd name="connsiteY122" fmla="*/ 1972369 h 2237474"/>
              <a:gd name="connsiteX123" fmla="*/ 2942858 w 12192000"/>
              <a:gd name="connsiteY123" fmla="*/ 1981367 h 2237474"/>
              <a:gd name="connsiteX124" fmla="*/ 2875436 w 12192000"/>
              <a:gd name="connsiteY124" fmla="*/ 1996977 h 2237474"/>
              <a:gd name="connsiteX125" fmla="*/ 2874892 w 12192000"/>
              <a:gd name="connsiteY125" fmla="*/ 1996085 h 2237474"/>
              <a:gd name="connsiteX126" fmla="*/ 2864145 w 12192000"/>
              <a:gd name="connsiteY126" fmla="*/ 1994061 h 2237474"/>
              <a:gd name="connsiteX127" fmla="*/ 2843662 w 12192000"/>
              <a:gd name="connsiteY127" fmla="*/ 1992498 h 2237474"/>
              <a:gd name="connsiteX128" fmla="*/ 2796128 w 12192000"/>
              <a:gd name="connsiteY128" fmla="*/ 1976403 h 2237474"/>
              <a:gd name="connsiteX129" fmla="*/ 2756784 w 12192000"/>
              <a:gd name="connsiteY129" fmla="*/ 1985116 h 2237474"/>
              <a:gd name="connsiteX130" fmla="*/ 2748833 w 12192000"/>
              <a:gd name="connsiteY130" fmla="*/ 1986323 h 2237474"/>
              <a:gd name="connsiteX131" fmla="*/ 2748661 w 12192000"/>
              <a:gd name="connsiteY131" fmla="*/ 1986122 h 2237474"/>
              <a:gd name="connsiteX132" fmla="*/ 2740251 w 12192000"/>
              <a:gd name="connsiteY132" fmla="*/ 1986946 h 2237474"/>
              <a:gd name="connsiteX133" fmla="*/ 2718916 w 12192000"/>
              <a:gd name="connsiteY133" fmla="*/ 1990867 h 2237474"/>
              <a:gd name="connsiteX134" fmla="*/ 2713522 w 12192000"/>
              <a:gd name="connsiteY134" fmla="*/ 1990173 h 2237474"/>
              <a:gd name="connsiteX135" fmla="*/ 2680597 w 12192000"/>
              <a:gd name="connsiteY135" fmla="*/ 1984996 h 2237474"/>
              <a:gd name="connsiteX136" fmla="*/ 2578178 w 12192000"/>
              <a:gd name="connsiteY136" fmla="*/ 1990531 h 2237474"/>
              <a:gd name="connsiteX137" fmla="*/ 2476147 w 12192000"/>
              <a:gd name="connsiteY137" fmla="*/ 1998305 h 2237474"/>
              <a:gd name="connsiteX138" fmla="*/ 2373568 w 12192000"/>
              <a:gd name="connsiteY138" fmla="*/ 2003219 h 2237474"/>
              <a:gd name="connsiteX139" fmla="*/ 2321399 w 12192000"/>
              <a:gd name="connsiteY139" fmla="*/ 1989467 h 2237474"/>
              <a:gd name="connsiteX140" fmla="*/ 2315525 w 12192000"/>
              <a:gd name="connsiteY140" fmla="*/ 1989708 h 2237474"/>
              <a:gd name="connsiteX141" fmla="*/ 2300792 w 12192000"/>
              <a:gd name="connsiteY141" fmla="*/ 1994290 h 2237474"/>
              <a:gd name="connsiteX142" fmla="*/ 2295469 w 12192000"/>
              <a:gd name="connsiteY142" fmla="*/ 1996659 h 2237474"/>
              <a:gd name="connsiteX143" fmla="*/ 2287219 w 12192000"/>
              <a:gd name="connsiteY143" fmla="*/ 1998750 h 2237474"/>
              <a:gd name="connsiteX144" fmla="*/ 2286948 w 12192000"/>
              <a:gd name="connsiteY144" fmla="*/ 1998596 h 2237474"/>
              <a:gd name="connsiteX145" fmla="*/ 2243069 w 12192000"/>
              <a:gd name="connsiteY145" fmla="*/ 2015111 h 2237474"/>
              <a:gd name="connsiteX146" fmla="*/ 2186609 w 12192000"/>
              <a:gd name="connsiteY146" fmla="*/ 2008263 h 2237474"/>
              <a:gd name="connsiteX147" fmla="*/ 2164831 w 12192000"/>
              <a:gd name="connsiteY147" fmla="*/ 2010143 h 2237474"/>
              <a:gd name="connsiteX148" fmla="*/ 2152836 w 12192000"/>
              <a:gd name="connsiteY148" fmla="*/ 2010048 h 2237474"/>
              <a:gd name="connsiteX149" fmla="*/ 2117102 w 12192000"/>
              <a:gd name="connsiteY149" fmla="*/ 2023004 h 2237474"/>
              <a:gd name="connsiteX150" fmla="*/ 2111935 w 12192000"/>
              <a:gd name="connsiteY150" fmla="*/ 2023163 h 2237474"/>
              <a:gd name="connsiteX151" fmla="*/ 2089991 w 12192000"/>
              <a:gd name="connsiteY151" fmla="*/ 2034193 h 2237474"/>
              <a:gd name="connsiteX152" fmla="*/ 2058061 w 12192000"/>
              <a:gd name="connsiteY152" fmla="*/ 2047942 h 2237474"/>
              <a:gd name="connsiteX153" fmla="*/ 2055737 w 12192000"/>
              <a:gd name="connsiteY153" fmla="*/ 2047704 h 2237474"/>
              <a:gd name="connsiteX154" fmla="*/ 2042244 w 12192000"/>
              <a:gd name="connsiteY154" fmla="*/ 2055560 h 2237474"/>
              <a:gd name="connsiteX155" fmla="*/ 1976224 w 12192000"/>
              <a:gd name="connsiteY155" fmla="*/ 2074257 h 2237474"/>
              <a:gd name="connsiteX156" fmla="*/ 1877728 w 12192000"/>
              <a:gd name="connsiteY156" fmla="*/ 2101004 h 2237474"/>
              <a:gd name="connsiteX157" fmla="*/ 1759056 w 12192000"/>
              <a:gd name="connsiteY157" fmla="*/ 2125608 h 2237474"/>
              <a:gd name="connsiteX158" fmla="*/ 1637948 w 12192000"/>
              <a:gd name="connsiteY158" fmla="*/ 2172597 h 2237474"/>
              <a:gd name="connsiteX159" fmla="*/ 1434549 w 12192000"/>
              <a:gd name="connsiteY159" fmla="*/ 2234522 h 2237474"/>
              <a:gd name="connsiteX160" fmla="*/ 1398481 w 12192000"/>
              <a:gd name="connsiteY160" fmla="*/ 2237074 h 2237474"/>
              <a:gd name="connsiteX161" fmla="*/ 1398407 w 12192000"/>
              <a:gd name="connsiteY161" fmla="*/ 2237095 h 2237474"/>
              <a:gd name="connsiteX162" fmla="*/ 1370962 w 12192000"/>
              <a:gd name="connsiteY162" fmla="*/ 2237474 h 2237474"/>
              <a:gd name="connsiteX163" fmla="*/ 1356367 w 12192000"/>
              <a:gd name="connsiteY163" fmla="*/ 2235089 h 2237474"/>
              <a:gd name="connsiteX164" fmla="*/ 1324828 w 12192000"/>
              <a:gd name="connsiteY164" fmla="*/ 2231968 h 2237474"/>
              <a:gd name="connsiteX165" fmla="*/ 1297744 w 12192000"/>
              <a:gd name="connsiteY165" fmla="*/ 2235849 h 2237474"/>
              <a:gd name="connsiteX166" fmla="*/ 1286236 w 12192000"/>
              <a:gd name="connsiteY166" fmla="*/ 2233135 h 2237474"/>
              <a:gd name="connsiteX167" fmla="*/ 1283504 w 12192000"/>
              <a:gd name="connsiteY167" fmla="*/ 2233797 h 2237474"/>
              <a:gd name="connsiteX168" fmla="*/ 1279765 w 12192000"/>
              <a:gd name="connsiteY168" fmla="*/ 2229639 h 2237474"/>
              <a:gd name="connsiteX169" fmla="*/ 1195347 w 12192000"/>
              <a:gd name="connsiteY169" fmla="*/ 2212354 h 2237474"/>
              <a:gd name="connsiteX170" fmla="*/ 970251 w 12192000"/>
              <a:gd name="connsiteY170" fmla="*/ 2221029 h 2237474"/>
              <a:gd name="connsiteX171" fmla="*/ 812914 w 12192000"/>
              <a:gd name="connsiteY171" fmla="*/ 2202752 h 2237474"/>
              <a:gd name="connsiteX172" fmla="*/ 800195 w 12192000"/>
              <a:gd name="connsiteY172" fmla="*/ 2209407 h 2237474"/>
              <a:gd name="connsiteX173" fmla="*/ 784978 w 12192000"/>
              <a:gd name="connsiteY173" fmla="*/ 2212360 h 2237474"/>
              <a:gd name="connsiteX174" fmla="*/ 681987 w 12192000"/>
              <a:gd name="connsiteY174" fmla="*/ 2216757 h 2237474"/>
              <a:gd name="connsiteX175" fmla="*/ 669923 w 12192000"/>
              <a:gd name="connsiteY175" fmla="*/ 2211682 h 2237474"/>
              <a:gd name="connsiteX176" fmla="*/ 648680 w 12192000"/>
              <a:gd name="connsiteY176" fmla="*/ 2206229 h 2237474"/>
              <a:gd name="connsiteX177" fmla="*/ 597225 w 12192000"/>
              <a:gd name="connsiteY177" fmla="*/ 2180999 h 2237474"/>
              <a:gd name="connsiteX178" fmla="*/ 558449 w 12192000"/>
              <a:gd name="connsiteY178" fmla="*/ 2182346 h 2237474"/>
              <a:gd name="connsiteX179" fmla="*/ 550517 w 12192000"/>
              <a:gd name="connsiteY179" fmla="*/ 2182060 h 2237474"/>
              <a:gd name="connsiteX180" fmla="*/ 550309 w 12192000"/>
              <a:gd name="connsiteY180" fmla="*/ 2181825 h 2237474"/>
              <a:gd name="connsiteX181" fmla="*/ 541836 w 12192000"/>
              <a:gd name="connsiteY181" fmla="*/ 2181063 h 2237474"/>
              <a:gd name="connsiteX182" fmla="*/ 536057 w 12192000"/>
              <a:gd name="connsiteY182" fmla="*/ 2181537 h 2237474"/>
              <a:gd name="connsiteX183" fmla="*/ 520671 w 12192000"/>
              <a:gd name="connsiteY183" fmla="*/ 2180980 h 2237474"/>
              <a:gd name="connsiteX184" fmla="*/ 515024 w 12192000"/>
              <a:gd name="connsiteY184" fmla="*/ 2179258 h 2237474"/>
              <a:gd name="connsiteX185" fmla="*/ 512278 w 12192000"/>
              <a:gd name="connsiteY185" fmla="*/ 2176369 h 2237474"/>
              <a:gd name="connsiteX186" fmla="*/ 480419 w 12192000"/>
              <a:gd name="connsiteY186" fmla="*/ 2167807 h 2237474"/>
              <a:gd name="connsiteX187" fmla="*/ 413835 w 12192000"/>
              <a:gd name="connsiteY187" fmla="*/ 2156783 h 2237474"/>
              <a:gd name="connsiteX188" fmla="*/ 376513 w 12192000"/>
              <a:gd name="connsiteY188" fmla="*/ 2154014 h 2237474"/>
              <a:gd name="connsiteX189" fmla="*/ 273386 w 12192000"/>
              <a:gd name="connsiteY189" fmla="*/ 2142551 h 2237474"/>
              <a:gd name="connsiteX190" fmla="*/ 169207 w 12192000"/>
              <a:gd name="connsiteY190" fmla="*/ 2128100 h 2237474"/>
              <a:gd name="connsiteX191" fmla="*/ 93149 w 12192000"/>
              <a:gd name="connsiteY191" fmla="*/ 2105324 h 2237474"/>
              <a:gd name="connsiteX192" fmla="*/ 88109 w 12192000"/>
              <a:gd name="connsiteY192" fmla="*/ 2106704 h 2237474"/>
              <a:gd name="connsiteX193" fmla="*/ 80022 w 12192000"/>
              <a:gd name="connsiteY193" fmla="*/ 2107254 h 2237474"/>
              <a:gd name="connsiteX194" fmla="*/ 79717 w 12192000"/>
              <a:gd name="connsiteY194" fmla="*/ 2107046 h 2237474"/>
              <a:gd name="connsiteX195" fmla="*/ 72352 w 12192000"/>
              <a:gd name="connsiteY195" fmla="*/ 2107991 h 2237474"/>
              <a:gd name="connsiteX196" fmla="*/ 37645 w 12192000"/>
              <a:gd name="connsiteY196" fmla="*/ 2115401 h 2237474"/>
              <a:gd name="connsiteX197" fmla="*/ 4572 w 12192000"/>
              <a:gd name="connsiteY197" fmla="*/ 2111091 h 2237474"/>
              <a:gd name="connsiteX198" fmla="*/ 0 w 12192000"/>
              <a:gd name="connsiteY198" fmla="*/ 2110468 h 2237474"/>
              <a:gd name="connsiteX199" fmla="*/ 0 w 12192000"/>
              <a:gd name="connsiteY199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34800 w 12192000"/>
              <a:gd name="connsiteY6" fmla="*/ 747840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34688 w 12192000"/>
              <a:gd name="connsiteY12" fmla="*/ 757726 h 2237474"/>
              <a:gd name="connsiteX13" fmla="*/ 10805004 w 12192000"/>
              <a:gd name="connsiteY13" fmla="*/ 757573 h 2237474"/>
              <a:gd name="connsiteX14" fmla="*/ 10739478 w 12192000"/>
              <a:gd name="connsiteY14" fmla="*/ 776841 h 2237474"/>
              <a:gd name="connsiteX15" fmla="*/ 10458762 w 12192000"/>
              <a:gd name="connsiteY15" fmla="*/ 755400 h 2237474"/>
              <a:gd name="connsiteX16" fmla="*/ 10211200 w 12192000"/>
              <a:gd name="connsiteY16" fmla="*/ 767513 h 2237474"/>
              <a:gd name="connsiteX17" fmla="*/ 10167995 w 12192000"/>
              <a:gd name="connsiteY17" fmla="*/ 760843 h 2237474"/>
              <a:gd name="connsiteX18" fmla="*/ 9997044 w 12192000"/>
              <a:gd name="connsiteY18" fmla="*/ 780129 h 2237474"/>
              <a:gd name="connsiteX19" fmla="*/ 9943887 w 12192000"/>
              <a:gd name="connsiteY19" fmla="*/ 804141 h 2237474"/>
              <a:gd name="connsiteX20" fmla="*/ 9918248 w 12192000"/>
              <a:gd name="connsiteY20" fmla="*/ 816628 h 2237474"/>
              <a:gd name="connsiteX21" fmla="*/ 9767091 w 12192000"/>
              <a:gd name="connsiteY21" fmla="*/ 870550 h 2237474"/>
              <a:gd name="connsiteX22" fmla="*/ 9683005 w 12192000"/>
              <a:gd name="connsiteY22" fmla="*/ 894128 h 2237474"/>
              <a:gd name="connsiteX23" fmla="*/ 9594438 w 12192000"/>
              <a:gd name="connsiteY23" fmla="*/ 919051 h 2237474"/>
              <a:gd name="connsiteX24" fmla="*/ 9577033 w 12192000"/>
              <a:gd name="connsiteY24" fmla="*/ 922857 h 2237474"/>
              <a:gd name="connsiteX25" fmla="*/ 9544189 w 12192000"/>
              <a:gd name="connsiteY25" fmla="*/ 938966 h 2237474"/>
              <a:gd name="connsiteX26" fmla="*/ 9500499 w 12192000"/>
              <a:gd name="connsiteY26" fmla="*/ 954680 h 2237474"/>
              <a:gd name="connsiteX27" fmla="*/ 9428195 w 12192000"/>
              <a:gd name="connsiteY27" fmla="*/ 986225 h 2237474"/>
              <a:gd name="connsiteX28" fmla="*/ 9410017 w 12192000"/>
              <a:gd name="connsiteY28" fmla="*/ 993931 h 2237474"/>
              <a:gd name="connsiteX29" fmla="*/ 9392919 w 12192000"/>
              <a:gd name="connsiteY29" fmla="*/ 994656 h 2237474"/>
              <a:gd name="connsiteX30" fmla="*/ 9278619 w 12192000"/>
              <a:gd name="connsiteY30" fmla="*/ 1011878 h 2237474"/>
              <a:gd name="connsiteX31" fmla="*/ 9268019 w 12192000"/>
              <a:gd name="connsiteY31" fmla="*/ 1007442 h 2237474"/>
              <a:gd name="connsiteX32" fmla="*/ 9234662 w 12192000"/>
              <a:gd name="connsiteY32" fmla="*/ 1023056 h 2237474"/>
              <a:gd name="connsiteX33" fmla="*/ 9181033 w 12192000"/>
              <a:gd name="connsiteY33" fmla="*/ 1037921 h 2237474"/>
              <a:gd name="connsiteX34" fmla="*/ 9155969 w 12192000"/>
              <a:gd name="connsiteY34" fmla="*/ 1046804 h 2237474"/>
              <a:gd name="connsiteX35" fmla="*/ 9133985 w 12192000"/>
              <a:gd name="connsiteY35" fmla="*/ 1046450 h 2237474"/>
              <a:gd name="connsiteX36" fmla="*/ 9012987 w 12192000"/>
              <a:gd name="connsiteY36" fmla="*/ 1061986 h 2237474"/>
              <a:gd name="connsiteX37" fmla="*/ 8968445 w 12192000"/>
              <a:gd name="connsiteY37" fmla="*/ 1052169 h 2237474"/>
              <a:gd name="connsiteX38" fmla="*/ 8958984 w 12192000"/>
              <a:gd name="connsiteY38" fmla="*/ 1057212 h 2237474"/>
              <a:gd name="connsiteX39" fmla="*/ 8886001 w 12192000"/>
              <a:gd name="connsiteY39" fmla="*/ 1067468 h 2237474"/>
              <a:gd name="connsiteX40" fmla="*/ 8838610 w 12192000"/>
              <a:gd name="connsiteY40" fmla="*/ 1075091 h 2237474"/>
              <a:gd name="connsiteX41" fmla="*/ 8750383 w 12192000"/>
              <a:gd name="connsiteY41" fmla="*/ 1097387 h 2237474"/>
              <a:gd name="connsiteX42" fmla="*/ 8665605 w 12192000"/>
              <a:gd name="connsiteY42" fmla="*/ 1110791 h 2237474"/>
              <a:gd name="connsiteX43" fmla="*/ 8584946 w 12192000"/>
              <a:gd name="connsiteY43" fmla="*/ 1135226 h 2237474"/>
              <a:gd name="connsiteX44" fmla="*/ 8460755 w 12192000"/>
              <a:gd name="connsiteY44" fmla="*/ 1203427 h 2237474"/>
              <a:gd name="connsiteX45" fmla="*/ 8419755 w 12192000"/>
              <a:gd name="connsiteY45" fmla="*/ 1216260 h 2237474"/>
              <a:gd name="connsiteX46" fmla="*/ 8411626 w 12192000"/>
              <a:gd name="connsiteY46" fmla="*/ 1214397 h 2237474"/>
              <a:gd name="connsiteX47" fmla="*/ 8363469 w 12192000"/>
              <a:gd name="connsiteY47" fmla="*/ 1246658 h 2237474"/>
              <a:gd name="connsiteX48" fmla="*/ 8275497 w 12192000"/>
              <a:gd name="connsiteY48" fmla="*/ 1264396 h 2237474"/>
              <a:gd name="connsiteX49" fmla="*/ 8206287 w 12192000"/>
              <a:gd name="connsiteY49" fmla="*/ 1273060 h 2237474"/>
              <a:gd name="connsiteX50" fmla="*/ 8168705 w 12192000"/>
              <a:gd name="connsiteY50" fmla="*/ 1279956 h 2237474"/>
              <a:gd name="connsiteX51" fmla="*/ 8139997 w 12192000"/>
              <a:gd name="connsiteY51" fmla="*/ 1282713 h 2237474"/>
              <a:gd name="connsiteX52" fmla="*/ 8074238 w 12192000"/>
              <a:gd name="connsiteY52" fmla="*/ 1301895 h 2237474"/>
              <a:gd name="connsiteX53" fmla="*/ 7968292 w 12192000"/>
              <a:gd name="connsiteY53" fmla="*/ 1338779 h 2237474"/>
              <a:gd name="connsiteX54" fmla="*/ 7902328 w 12192000"/>
              <a:gd name="connsiteY54" fmla="*/ 1345865 h 2237474"/>
              <a:gd name="connsiteX55" fmla="*/ 7875879 w 12192000"/>
              <a:gd name="connsiteY55" fmla="*/ 1345646 h 2237474"/>
              <a:gd name="connsiteX56" fmla="*/ 7840612 w 12192000"/>
              <a:gd name="connsiteY56" fmla="*/ 1369373 h 2237474"/>
              <a:gd name="connsiteX57" fmla="*/ 7786819 w 12192000"/>
              <a:gd name="connsiteY57" fmla="*/ 1378970 h 2237474"/>
              <a:gd name="connsiteX58" fmla="*/ 7548172 w 12192000"/>
              <a:gd name="connsiteY58" fmla="*/ 1417460 h 2237474"/>
              <a:gd name="connsiteX59" fmla="*/ 7483437 w 12192000"/>
              <a:gd name="connsiteY59" fmla="*/ 1478152 h 2237474"/>
              <a:gd name="connsiteX60" fmla="*/ 7377870 w 12192000"/>
              <a:gd name="connsiteY60" fmla="*/ 1523319 h 2237474"/>
              <a:gd name="connsiteX61" fmla="*/ 7230737 w 12192000"/>
              <a:gd name="connsiteY61" fmla="*/ 1562633 h 2237474"/>
              <a:gd name="connsiteX62" fmla="*/ 7224458 w 12192000"/>
              <a:gd name="connsiteY62" fmla="*/ 1573008 h 2237474"/>
              <a:gd name="connsiteX63" fmla="*/ 7183121 w 12192000"/>
              <a:gd name="connsiteY63" fmla="*/ 1595162 h 2237474"/>
              <a:gd name="connsiteX64" fmla="*/ 7164601 w 12192000"/>
              <a:gd name="connsiteY64" fmla="*/ 1606490 h 2237474"/>
              <a:gd name="connsiteX65" fmla="*/ 7092727 w 12192000"/>
              <a:gd name="connsiteY65" fmla="*/ 1623628 h 2237474"/>
              <a:gd name="connsiteX66" fmla="*/ 7031309 w 12192000"/>
              <a:gd name="connsiteY66" fmla="*/ 1619451 h 2237474"/>
              <a:gd name="connsiteX67" fmla="*/ 6900177 w 12192000"/>
              <a:gd name="connsiteY67" fmla="*/ 1636016 h 2237474"/>
              <a:gd name="connsiteX68" fmla="*/ 6795372 w 12192000"/>
              <a:gd name="connsiteY68" fmla="*/ 1644845 h 2237474"/>
              <a:gd name="connsiteX69" fmla="*/ 6692251 w 12192000"/>
              <a:gd name="connsiteY69" fmla="*/ 1656357 h 2237474"/>
              <a:gd name="connsiteX70" fmla="*/ 6655235 w 12192000"/>
              <a:gd name="connsiteY70" fmla="*/ 1661869 h 2237474"/>
              <a:gd name="connsiteX71" fmla="*/ 6554894 w 12192000"/>
              <a:gd name="connsiteY71" fmla="*/ 1664428 h 2237474"/>
              <a:gd name="connsiteX72" fmla="*/ 6516595 w 12192000"/>
              <a:gd name="connsiteY72" fmla="*/ 1667475 h 2237474"/>
              <a:gd name="connsiteX73" fmla="*/ 6508541 w 12192000"/>
              <a:gd name="connsiteY73" fmla="*/ 1668757 h 2237474"/>
              <a:gd name="connsiteX74" fmla="*/ 6471012 w 12192000"/>
              <a:gd name="connsiteY74" fmla="*/ 1678604 h 2237474"/>
              <a:gd name="connsiteX75" fmla="*/ 6364035 w 12192000"/>
              <a:gd name="connsiteY75" fmla="*/ 1667683 h 2237474"/>
              <a:gd name="connsiteX76" fmla="*/ 6280959 w 12192000"/>
              <a:gd name="connsiteY76" fmla="*/ 1689329 h 2237474"/>
              <a:gd name="connsiteX77" fmla="*/ 6243319 w 12192000"/>
              <a:gd name="connsiteY77" fmla="*/ 1695560 h 2237474"/>
              <a:gd name="connsiteX78" fmla="*/ 6098321 w 12192000"/>
              <a:gd name="connsiteY78" fmla="*/ 1721646 h 2237474"/>
              <a:gd name="connsiteX79" fmla="*/ 5880652 w 12192000"/>
              <a:gd name="connsiteY79" fmla="*/ 1779643 h 2237474"/>
              <a:gd name="connsiteX80" fmla="*/ 5785959 w 12192000"/>
              <a:gd name="connsiteY80" fmla="*/ 1775307 h 2237474"/>
              <a:gd name="connsiteX81" fmla="*/ 5643534 w 12192000"/>
              <a:gd name="connsiteY81" fmla="*/ 1802919 h 2237474"/>
              <a:gd name="connsiteX82" fmla="*/ 5518799 w 12192000"/>
              <a:gd name="connsiteY82" fmla="*/ 1818312 h 2237474"/>
              <a:gd name="connsiteX83" fmla="*/ 5505014 w 12192000"/>
              <a:gd name="connsiteY83" fmla="*/ 1819259 h 2237474"/>
              <a:gd name="connsiteX84" fmla="*/ 5453307 w 12192000"/>
              <a:gd name="connsiteY84" fmla="*/ 1815450 h 2237474"/>
              <a:gd name="connsiteX85" fmla="*/ 5221533 w 12192000"/>
              <a:gd name="connsiteY85" fmla="*/ 1846950 h 2237474"/>
              <a:gd name="connsiteX86" fmla="*/ 5149802 w 12192000"/>
              <a:gd name="connsiteY86" fmla="*/ 1844846 h 2237474"/>
              <a:gd name="connsiteX87" fmla="*/ 5114927 w 12192000"/>
              <a:gd name="connsiteY87" fmla="*/ 1847827 h 2237474"/>
              <a:gd name="connsiteX88" fmla="*/ 5108970 w 12192000"/>
              <a:gd name="connsiteY88" fmla="*/ 1847935 h 2237474"/>
              <a:gd name="connsiteX89" fmla="*/ 5067961 w 12192000"/>
              <a:gd name="connsiteY89" fmla="*/ 1845917 h 2237474"/>
              <a:gd name="connsiteX90" fmla="*/ 5007075 w 12192000"/>
              <a:gd name="connsiteY90" fmla="*/ 1838626 h 2237474"/>
              <a:gd name="connsiteX91" fmla="*/ 4944087 w 12192000"/>
              <a:gd name="connsiteY91" fmla="*/ 1823332 h 2237474"/>
              <a:gd name="connsiteX92" fmla="*/ 4907662 w 12192000"/>
              <a:gd name="connsiteY92" fmla="*/ 1816900 h 2237474"/>
              <a:gd name="connsiteX93" fmla="*/ 4882386 w 12192000"/>
              <a:gd name="connsiteY93" fmla="*/ 1809844 h 2237474"/>
              <a:gd name="connsiteX94" fmla="*/ 4811440 w 12192000"/>
              <a:gd name="connsiteY94" fmla="*/ 1804655 h 2237474"/>
              <a:gd name="connsiteX95" fmla="*/ 4691075 w 12192000"/>
              <a:gd name="connsiteY95" fmla="*/ 1801389 h 2237474"/>
              <a:gd name="connsiteX96" fmla="*/ 4611738 w 12192000"/>
              <a:gd name="connsiteY96" fmla="*/ 1776964 h 2237474"/>
              <a:gd name="connsiteX97" fmla="*/ 4560070 w 12192000"/>
              <a:gd name="connsiteY97" fmla="*/ 1785640 h 2237474"/>
              <a:gd name="connsiteX98" fmla="*/ 4536503 w 12192000"/>
              <a:gd name="connsiteY98" fmla="*/ 1785334 h 2237474"/>
              <a:gd name="connsiteX99" fmla="*/ 4513724 w 12192000"/>
              <a:gd name="connsiteY99" fmla="*/ 1791996 h 2237474"/>
              <a:gd name="connsiteX100" fmla="*/ 4459810 w 12192000"/>
              <a:gd name="connsiteY100" fmla="*/ 1797886 h 2237474"/>
              <a:gd name="connsiteX101" fmla="*/ 4379064 w 12192000"/>
              <a:gd name="connsiteY101" fmla="*/ 1817177 h 2237474"/>
              <a:gd name="connsiteX102" fmla="*/ 4319209 w 12192000"/>
              <a:gd name="connsiteY102" fmla="*/ 1834833 h 2237474"/>
              <a:gd name="connsiteX103" fmla="*/ 4290981 w 12192000"/>
              <a:gd name="connsiteY103" fmla="*/ 1839677 h 2237474"/>
              <a:gd name="connsiteX104" fmla="*/ 4238372 w 12192000"/>
              <a:gd name="connsiteY104" fmla="*/ 1851480 h 2237474"/>
              <a:gd name="connsiteX105" fmla="*/ 4232517 w 12192000"/>
              <a:gd name="connsiteY105" fmla="*/ 1852567 h 2237474"/>
              <a:gd name="connsiteX106" fmla="*/ 4191732 w 12192000"/>
              <a:gd name="connsiteY106" fmla="*/ 1857328 h 2237474"/>
              <a:gd name="connsiteX107" fmla="*/ 4065532 w 12192000"/>
              <a:gd name="connsiteY107" fmla="*/ 1855477 h 2237474"/>
              <a:gd name="connsiteX108" fmla="*/ 4028460 w 12192000"/>
              <a:gd name="connsiteY108" fmla="*/ 1855137 h 2237474"/>
              <a:gd name="connsiteX109" fmla="*/ 4002267 w 12192000"/>
              <a:gd name="connsiteY109" fmla="*/ 1852352 h 2237474"/>
              <a:gd name="connsiteX110" fmla="*/ 3931396 w 12192000"/>
              <a:gd name="connsiteY110" fmla="*/ 1858915 h 2237474"/>
              <a:gd name="connsiteX111" fmla="*/ 3812162 w 12192000"/>
              <a:gd name="connsiteY111" fmla="*/ 1875501 h 2237474"/>
              <a:gd name="connsiteX112" fmla="*/ 3729530 w 12192000"/>
              <a:gd name="connsiteY112" fmla="*/ 1864513 h 2237474"/>
              <a:gd name="connsiteX113" fmla="*/ 3680177 w 12192000"/>
              <a:gd name="connsiteY113" fmla="*/ 1881552 h 2237474"/>
              <a:gd name="connsiteX114" fmla="*/ 3567259 w 12192000"/>
              <a:gd name="connsiteY114" fmla="*/ 1893482 h 2237474"/>
              <a:gd name="connsiteX115" fmla="*/ 3405770 w 12192000"/>
              <a:gd name="connsiteY115" fmla="*/ 1904591 h 2237474"/>
              <a:gd name="connsiteX116" fmla="*/ 3280097 w 12192000"/>
              <a:gd name="connsiteY116" fmla="*/ 1919610 h 2237474"/>
              <a:gd name="connsiteX117" fmla="*/ 3123424 w 12192000"/>
              <a:gd name="connsiteY117" fmla="*/ 1952930 h 2237474"/>
              <a:gd name="connsiteX118" fmla="*/ 3009910 w 12192000"/>
              <a:gd name="connsiteY118" fmla="*/ 1957866 h 2237474"/>
              <a:gd name="connsiteX119" fmla="*/ 2995934 w 12192000"/>
              <a:gd name="connsiteY119" fmla="*/ 1967085 h 2237474"/>
              <a:gd name="connsiteX120" fmla="*/ 2980071 w 12192000"/>
              <a:gd name="connsiteY120" fmla="*/ 1972988 h 2237474"/>
              <a:gd name="connsiteX121" fmla="*/ 2978094 w 12192000"/>
              <a:gd name="connsiteY121" fmla="*/ 1972369 h 2237474"/>
              <a:gd name="connsiteX122" fmla="*/ 2942858 w 12192000"/>
              <a:gd name="connsiteY122" fmla="*/ 1981367 h 2237474"/>
              <a:gd name="connsiteX123" fmla="*/ 2875436 w 12192000"/>
              <a:gd name="connsiteY123" fmla="*/ 1996977 h 2237474"/>
              <a:gd name="connsiteX124" fmla="*/ 2874892 w 12192000"/>
              <a:gd name="connsiteY124" fmla="*/ 1996085 h 2237474"/>
              <a:gd name="connsiteX125" fmla="*/ 2864145 w 12192000"/>
              <a:gd name="connsiteY125" fmla="*/ 1994061 h 2237474"/>
              <a:gd name="connsiteX126" fmla="*/ 2843662 w 12192000"/>
              <a:gd name="connsiteY126" fmla="*/ 1992498 h 2237474"/>
              <a:gd name="connsiteX127" fmla="*/ 2796128 w 12192000"/>
              <a:gd name="connsiteY127" fmla="*/ 1976403 h 2237474"/>
              <a:gd name="connsiteX128" fmla="*/ 2756784 w 12192000"/>
              <a:gd name="connsiteY128" fmla="*/ 1985116 h 2237474"/>
              <a:gd name="connsiteX129" fmla="*/ 2748833 w 12192000"/>
              <a:gd name="connsiteY129" fmla="*/ 1986323 h 2237474"/>
              <a:gd name="connsiteX130" fmla="*/ 2748661 w 12192000"/>
              <a:gd name="connsiteY130" fmla="*/ 1986122 h 2237474"/>
              <a:gd name="connsiteX131" fmla="*/ 2740251 w 12192000"/>
              <a:gd name="connsiteY131" fmla="*/ 1986946 h 2237474"/>
              <a:gd name="connsiteX132" fmla="*/ 2718916 w 12192000"/>
              <a:gd name="connsiteY132" fmla="*/ 1990867 h 2237474"/>
              <a:gd name="connsiteX133" fmla="*/ 2713522 w 12192000"/>
              <a:gd name="connsiteY133" fmla="*/ 1990173 h 2237474"/>
              <a:gd name="connsiteX134" fmla="*/ 2680597 w 12192000"/>
              <a:gd name="connsiteY134" fmla="*/ 1984996 h 2237474"/>
              <a:gd name="connsiteX135" fmla="*/ 2578178 w 12192000"/>
              <a:gd name="connsiteY135" fmla="*/ 1990531 h 2237474"/>
              <a:gd name="connsiteX136" fmla="*/ 2476147 w 12192000"/>
              <a:gd name="connsiteY136" fmla="*/ 1998305 h 2237474"/>
              <a:gd name="connsiteX137" fmla="*/ 2373568 w 12192000"/>
              <a:gd name="connsiteY137" fmla="*/ 2003219 h 2237474"/>
              <a:gd name="connsiteX138" fmla="*/ 2321399 w 12192000"/>
              <a:gd name="connsiteY138" fmla="*/ 1989467 h 2237474"/>
              <a:gd name="connsiteX139" fmla="*/ 2315525 w 12192000"/>
              <a:gd name="connsiteY139" fmla="*/ 1989708 h 2237474"/>
              <a:gd name="connsiteX140" fmla="*/ 2300792 w 12192000"/>
              <a:gd name="connsiteY140" fmla="*/ 1994290 h 2237474"/>
              <a:gd name="connsiteX141" fmla="*/ 2295469 w 12192000"/>
              <a:gd name="connsiteY141" fmla="*/ 1996659 h 2237474"/>
              <a:gd name="connsiteX142" fmla="*/ 2287219 w 12192000"/>
              <a:gd name="connsiteY142" fmla="*/ 1998750 h 2237474"/>
              <a:gd name="connsiteX143" fmla="*/ 2286948 w 12192000"/>
              <a:gd name="connsiteY143" fmla="*/ 1998596 h 2237474"/>
              <a:gd name="connsiteX144" fmla="*/ 2243069 w 12192000"/>
              <a:gd name="connsiteY144" fmla="*/ 2015111 h 2237474"/>
              <a:gd name="connsiteX145" fmla="*/ 2186609 w 12192000"/>
              <a:gd name="connsiteY145" fmla="*/ 2008263 h 2237474"/>
              <a:gd name="connsiteX146" fmla="*/ 2164831 w 12192000"/>
              <a:gd name="connsiteY146" fmla="*/ 2010143 h 2237474"/>
              <a:gd name="connsiteX147" fmla="*/ 2152836 w 12192000"/>
              <a:gd name="connsiteY147" fmla="*/ 2010048 h 2237474"/>
              <a:gd name="connsiteX148" fmla="*/ 2117102 w 12192000"/>
              <a:gd name="connsiteY148" fmla="*/ 2023004 h 2237474"/>
              <a:gd name="connsiteX149" fmla="*/ 2111935 w 12192000"/>
              <a:gd name="connsiteY149" fmla="*/ 2023163 h 2237474"/>
              <a:gd name="connsiteX150" fmla="*/ 2089991 w 12192000"/>
              <a:gd name="connsiteY150" fmla="*/ 2034193 h 2237474"/>
              <a:gd name="connsiteX151" fmla="*/ 2058061 w 12192000"/>
              <a:gd name="connsiteY151" fmla="*/ 2047942 h 2237474"/>
              <a:gd name="connsiteX152" fmla="*/ 2055737 w 12192000"/>
              <a:gd name="connsiteY152" fmla="*/ 2047704 h 2237474"/>
              <a:gd name="connsiteX153" fmla="*/ 2042244 w 12192000"/>
              <a:gd name="connsiteY153" fmla="*/ 2055560 h 2237474"/>
              <a:gd name="connsiteX154" fmla="*/ 1976224 w 12192000"/>
              <a:gd name="connsiteY154" fmla="*/ 2074257 h 2237474"/>
              <a:gd name="connsiteX155" fmla="*/ 1877728 w 12192000"/>
              <a:gd name="connsiteY155" fmla="*/ 2101004 h 2237474"/>
              <a:gd name="connsiteX156" fmla="*/ 1759056 w 12192000"/>
              <a:gd name="connsiteY156" fmla="*/ 2125608 h 2237474"/>
              <a:gd name="connsiteX157" fmla="*/ 1637948 w 12192000"/>
              <a:gd name="connsiteY157" fmla="*/ 2172597 h 2237474"/>
              <a:gd name="connsiteX158" fmla="*/ 1434549 w 12192000"/>
              <a:gd name="connsiteY158" fmla="*/ 2234522 h 2237474"/>
              <a:gd name="connsiteX159" fmla="*/ 1398481 w 12192000"/>
              <a:gd name="connsiteY159" fmla="*/ 2237074 h 2237474"/>
              <a:gd name="connsiteX160" fmla="*/ 1398407 w 12192000"/>
              <a:gd name="connsiteY160" fmla="*/ 2237095 h 2237474"/>
              <a:gd name="connsiteX161" fmla="*/ 1370962 w 12192000"/>
              <a:gd name="connsiteY161" fmla="*/ 2237474 h 2237474"/>
              <a:gd name="connsiteX162" fmla="*/ 1356367 w 12192000"/>
              <a:gd name="connsiteY162" fmla="*/ 2235089 h 2237474"/>
              <a:gd name="connsiteX163" fmla="*/ 1324828 w 12192000"/>
              <a:gd name="connsiteY163" fmla="*/ 2231968 h 2237474"/>
              <a:gd name="connsiteX164" fmla="*/ 1297744 w 12192000"/>
              <a:gd name="connsiteY164" fmla="*/ 2235849 h 2237474"/>
              <a:gd name="connsiteX165" fmla="*/ 1286236 w 12192000"/>
              <a:gd name="connsiteY165" fmla="*/ 2233135 h 2237474"/>
              <a:gd name="connsiteX166" fmla="*/ 1283504 w 12192000"/>
              <a:gd name="connsiteY166" fmla="*/ 2233797 h 2237474"/>
              <a:gd name="connsiteX167" fmla="*/ 1279765 w 12192000"/>
              <a:gd name="connsiteY167" fmla="*/ 2229639 h 2237474"/>
              <a:gd name="connsiteX168" fmla="*/ 1195347 w 12192000"/>
              <a:gd name="connsiteY168" fmla="*/ 2212354 h 2237474"/>
              <a:gd name="connsiteX169" fmla="*/ 970251 w 12192000"/>
              <a:gd name="connsiteY169" fmla="*/ 2221029 h 2237474"/>
              <a:gd name="connsiteX170" fmla="*/ 812914 w 12192000"/>
              <a:gd name="connsiteY170" fmla="*/ 2202752 h 2237474"/>
              <a:gd name="connsiteX171" fmla="*/ 800195 w 12192000"/>
              <a:gd name="connsiteY171" fmla="*/ 2209407 h 2237474"/>
              <a:gd name="connsiteX172" fmla="*/ 784978 w 12192000"/>
              <a:gd name="connsiteY172" fmla="*/ 2212360 h 2237474"/>
              <a:gd name="connsiteX173" fmla="*/ 681987 w 12192000"/>
              <a:gd name="connsiteY173" fmla="*/ 2216757 h 2237474"/>
              <a:gd name="connsiteX174" fmla="*/ 669923 w 12192000"/>
              <a:gd name="connsiteY174" fmla="*/ 2211682 h 2237474"/>
              <a:gd name="connsiteX175" fmla="*/ 648680 w 12192000"/>
              <a:gd name="connsiteY175" fmla="*/ 2206229 h 2237474"/>
              <a:gd name="connsiteX176" fmla="*/ 597225 w 12192000"/>
              <a:gd name="connsiteY176" fmla="*/ 2180999 h 2237474"/>
              <a:gd name="connsiteX177" fmla="*/ 558449 w 12192000"/>
              <a:gd name="connsiteY177" fmla="*/ 2182346 h 2237474"/>
              <a:gd name="connsiteX178" fmla="*/ 550517 w 12192000"/>
              <a:gd name="connsiteY178" fmla="*/ 2182060 h 2237474"/>
              <a:gd name="connsiteX179" fmla="*/ 550309 w 12192000"/>
              <a:gd name="connsiteY179" fmla="*/ 2181825 h 2237474"/>
              <a:gd name="connsiteX180" fmla="*/ 541836 w 12192000"/>
              <a:gd name="connsiteY180" fmla="*/ 2181063 h 2237474"/>
              <a:gd name="connsiteX181" fmla="*/ 536057 w 12192000"/>
              <a:gd name="connsiteY181" fmla="*/ 2181537 h 2237474"/>
              <a:gd name="connsiteX182" fmla="*/ 520671 w 12192000"/>
              <a:gd name="connsiteY182" fmla="*/ 2180980 h 2237474"/>
              <a:gd name="connsiteX183" fmla="*/ 515024 w 12192000"/>
              <a:gd name="connsiteY183" fmla="*/ 2179258 h 2237474"/>
              <a:gd name="connsiteX184" fmla="*/ 512278 w 12192000"/>
              <a:gd name="connsiteY184" fmla="*/ 2176369 h 2237474"/>
              <a:gd name="connsiteX185" fmla="*/ 480419 w 12192000"/>
              <a:gd name="connsiteY185" fmla="*/ 2167807 h 2237474"/>
              <a:gd name="connsiteX186" fmla="*/ 413835 w 12192000"/>
              <a:gd name="connsiteY186" fmla="*/ 2156783 h 2237474"/>
              <a:gd name="connsiteX187" fmla="*/ 376513 w 12192000"/>
              <a:gd name="connsiteY187" fmla="*/ 2154014 h 2237474"/>
              <a:gd name="connsiteX188" fmla="*/ 273386 w 12192000"/>
              <a:gd name="connsiteY188" fmla="*/ 2142551 h 2237474"/>
              <a:gd name="connsiteX189" fmla="*/ 169207 w 12192000"/>
              <a:gd name="connsiteY189" fmla="*/ 2128100 h 2237474"/>
              <a:gd name="connsiteX190" fmla="*/ 93149 w 12192000"/>
              <a:gd name="connsiteY190" fmla="*/ 2105324 h 2237474"/>
              <a:gd name="connsiteX191" fmla="*/ 88109 w 12192000"/>
              <a:gd name="connsiteY191" fmla="*/ 2106704 h 2237474"/>
              <a:gd name="connsiteX192" fmla="*/ 80022 w 12192000"/>
              <a:gd name="connsiteY192" fmla="*/ 2107254 h 2237474"/>
              <a:gd name="connsiteX193" fmla="*/ 79717 w 12192000"/>
              <a:gd name="connsiteY193" fmla="*/ 2107046 h 2237474"/>
              <a:gd name="connsiteX194" fmla="*/ 72352 w 12192000"/>
              <a:gd name="connsiteY194" fmla="*/ 2107991 h 2237474"/>
              <a:gd name="connsiteX195" fmla="*/ 37645 w 12192000"/>
              <a:gd name="connsiteY195" fmla="*/ 2115401 h 2237474"/>
              <a:gd name="connsiteX196" fmla="*/ 4572 w 12192000"/>
              <a:gd name="connsiteY196" fmla="*/ 2111091 h 2237474"/>
              <a:gd name="connsiteX197" fmla="*/ 0 w 12192000"/>
              <a:gd name="connsiteY197" fmla="*/ 2110468 h 2237474"/>
              <a:gd name="connsiteX198" fmla="*/ 0 w 12192000"/>
              <a:gd name="connsiteY198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34800 w 12192000"/>
              <a:gd name="connsiteY6" fmla="*/ 747840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34688 w 12192000"/>
              <a:gd name="connsiteY12" fmla="*/ 757726 h 2237474"/>
              <a:gd name="connsiteX13" fmla="*/ 10805004 w 12192000"/>
              <a:gd name="connsiteY13" fmla="*/ 757573 h 2237474"/>
              <a:gd name="connsiteX14" fmla="*/ 10739478 w 12192000"/>
              <a:gd name="connsiteY14" fmla="*/ 776841 h 2237474"/>
              <a:gd name="connsiteX15" fmla="*/ 10458762 w 12192000"/>
              <a:gd name="connsiteY15" fmla="*/ 755400 h 2237474"/>
              <a:gd name="connsiteX16" fmla="*/ 10211200 w 12192000"/>
              <a:gd name="connsiteY16" fmla="*/ 767513 h 2237474"/>
              <a:gd name="connsiteX17" fmla="*/ 10167995 w 12192000"/>
              <a:gd name="connsiteY17" fmla="*/ 760843 h 2237474"/>
              <a:gd name="connsiteX18" fmla="*/ 9997044 w 12192000"/>
              <a:gd name="connsiteY18" fmla="*/ 780129 h 2237474"/>
              <a:gd name="connsiteX19" fmla="*/ 9943887 w 12192000"/>
              <a:gd name="connsiteY19" fmla="*/ 804141 h 2237474"/>
              <a:gd name="connsiteX20" fmla="*/ 9918248 w 12192000"/>
              <a:gd name="connsiteY20" fmla="*/ 816628 h 2237474"/>
              <a:gd name="connsiteX21" fmla="*/ 9767091 w 12192000"/>
              <a:gd name="connsiteY21" fmla="*/ 870550 h 2237474"/>
              <a:gd name="connsiteX22" fmla="*/ 9683005 w 12192000"/>
              <a:gd name="connsiteY22" fmla="*/ 894128 h 2237474"/>
              <a:gd name="connsiteX23" fmla="*/ 9594438 w 12192000"/>
              <a:gd name="connsiteY23" fmla="*/ 919051 h 2237474"/>
              <a:gd name="connsiteX24" fmla="*/ 9577033 w 12192000"/>
              <a:gd name="connsiteY24" fmla="*/ 922857 h 2237474"/>
              <a:gd name="connsiteX25" fmla="*/ 9544189 w 12192000"/>
              <a:gd name="connsiteY25" fmla="*/ 938966 h 2237474"/>
              <a:gd name="connsiteX26" fmla="*/ 9500499 w 12192000"/>
              <a:gd name="connsiteY26" fmla="*/ 954680 h 2237474"/>
              <a:gd name="connsiteX27" fmla="*/ 9428195 w 12192000"/>
              <a:gd name="connsiteY27" fmla="*/ 986225 h 2237474"/>
              <a:gd name="connsiteX28" fmla="*/ 9410017 w 12192000"/>
              <a:gd name="connsiteY28" fmla="*/ 993931 h 2237474"/>
              <a:gd name="connsiteX29" fmla="*/ 9392919 w 12192000"/>
              <a:gd name="connsiteY29" fmla="*/ 994656 h 2237474"/>
              <a:gd name="connsiteX30" fmla="*/ 9278619 w 12192000"/>
              <a:gd name="connsiteY30" fmla="*/ 1011878 h 2237474"/>
              <a:gd name="connsiteX31" fmla="*/ 9268019 w 12192000"/>
              <a:gd name="connsiteY31" fmla="*/ 1007442 h 2237474"/>
              <a:gd name="connsiteX32" fmla="*/ 9234662 w 12192000"/>
              <a:gd name="connsiteY32" fmla="*/ 1023056 h 2237474"/>
              <a:gd name="connsiteX33" fmla="*/ 9181033 w 12192000"/>
              <a:gd name="connsiteY33" fmla="*/ 1037921 h 2237474"/>
              <a:gd name="connsiteX34" fmla="*/ 9155969 w 12192000"/>
              <a:gd name="connsiteY34" fmla="*/ 1046804 h 2237474"/>
              <a:gd name="connsiteX35" fmla="*/ 9133985 w 12192000"/>
              <a:gd name="connsiteY35" fmla="*/ 1046450 h 2237474"/>
              <a:gd name="connsiteX36" fmla="*/ 9012987 w 12192000"/>
              <a:gd name="connsiteY36" fmla="*/ 1061986 h 2237474"/>
              <a:gd name="connsiteX37" fmla="*/ 8968445 w 12192000"/>
              <a:gd name="connsiteY37" fmla="*/ 1052169 h 2237474"/>
              <a:gd name="connsiteX38" fmla="*/ 8958984 w 12192000"/>
              <a:gd name="connsiteY38" fmla="*/ 1057212 h 2237474"/>
              <a:gd name="connsiteX39" fmla="*/ 8886001 w 12192000"/>
              <a:gd name="connsiteY39" fmla="*/ 1067468 h 2237474"/>
              <a:gd name="connsiteX40" fmla="*/ 8838610 w 12192000"/>
              <a:gd name="connsiteY40" fmla="*/ 1075091 h 2237474"/>
              <a:gd name="connsiteX41" fmla="*/ 8750383 w 12192000"/>
              <a:gd name="connsiteY41" fmla="*/ 1097387 h 2237474"/>
              <a:gd name="connsiteX42" fmla="*/ 8665605 w 12192000"/>
              <a:gd name="connsiteY42" fmla="*/ 1110791 h 2237474"/>
              <a:gd name="connsiteX43" fmla="*/ 8584946 w 12192000"/>
              <a:gd name="connsiteY43" fmla="*/ 1135226 h 2237474"/>
              <a:gd name="connsiteX44" fmla="*/ 8460755 w 12192000"/>
              <a:gd name="connsiteY44" fmla="*/ 1203427 h 2237474"/>
              <a:gd name="connsiteX45" fmla="*/ 8419755 w 12192000"/>
              <a:gd name="connsiteY45" fmla="*/ 1216260 h 2237474"/>
              <a:gd name="connsiteX46" fmla="*/ 8411626 w 12192000"/>
              <a:gd name="connsiteY46" fmla="*/ 1214397 h 2237474"/>
              <a:gd name="connsiteX47" fmla="*/ 8363469 w 12192000"/>
              <a:gd name="connsiteY47" fmla="*/ 1246658 h 2237474"/>
              <a:gd name="connsiteX48" fmla="*/ 8275497 w 12192000"/>
              <a:gd name="connsiteY48" fmla="*/ 1264396 h 2237474"/>
              <a:gd name="connsiteX49" fmla="*/ 8206287 w 12192000"/>
              <a:gd name="connsiteY49" fmla="*/ 1273060 h 2237474"/>
              <a:gd name="connsiteX50" fmla="*/ 8168705 w 12192000"/>
              <a:gd name="connsiteY50" fmla="*/ 1279956 h 2237474"/>
              <a:gd name="connsiteX51" fmla="*/ 8139997 w 12192000"/>
              <a:gd name="connsiteY51" fmla="*/ 1282713 h 2237474"/>
              <a:gd name="connsiteX52" fmla="*/ 8074238 w 12192000"/>
              <a:gd name="connsiteY52" fmla="*/ 1301895 h 2237474"/>
              <a:gd name="connsiteX53" fmla="*/ 7968292 w 12192000"/>
              <a:gd name="connsiteY53" fmla="*/ 1338779 h 2237474"/>
              <a:gd name="connsiteX54" fmla="*/ 7902328 w 12192000"/>
              <a:gd name="connsiteY54" fmla="*/ 1345865 h 2237474"/>
              <a:gd name="connsiteX55" fmla="*/ 7875879 w 12192000"/>
              <a:gd name="connsiteY55" fmla="*/ 1345646 h 2237474"/>
              <a:gd name="connsiteX56" fmla="*/ 7840612 w 12192000"/>
              <a:gd name="connsiteY56" fmla="*/ 1369373 h 2237474"/>
              <a:gd name="connsiteX57" fmla="*/ 7786819 w 12192000"/>
              <a:gd name="connsiteY57" fmla="*/ 1378970 h 2237474"/>
              <a:gd name="connsiteX58" fmla="*/ 7548172 w 12192000"/>
              <a:gd name="connsiteY58" fmla="*/ 1417460 h 2237474"/>
              <a:gd name="connsiteX59" fmla="*/ 7483437 w 12192000"/>
              <a:gd name="connsiteY59" fmla="*/ 1478152 h 2237474"/>
              <a:gd name="connsiteX60" fmla="*/ 7377870 w 12192000"/>
              <a:gd name="connsiteY60" fmla="*/ 1523319 h 2237474"/>
              <a:gd name="connsiteX61" fmla="*/ 7230737 w 12192000"/>
              <a:gd name="connsiteY61" fmla="*/ 1562633 h 2237474"/>
              <a:gd name="connsiteX62" fmla="*/ 7224458 w 12192000"/>
              <a:gd name="connsiteY62" fmla="*/ 1573008 h 2237474"/>
              <a:gd name="connsiteX63" fmla="*/ 7183121 w 12192000"/>
              <a:gd name="connsiteY63" fmla="*/ 1595162 h 2237474"/>
              <a:gd name="connsiteX64" fmla="*/ 7164601 w 12192000"/>
              <a:gd name="connsiteY64" fmla="*/ 1606490 h 2237474"/>
              <a:gd name="connsiteX65" fmla="*/ 7092727 w 12192000"/>
              <a:gd name="connsiteY65" fmla="*/ 1623628 h 2237474"/>
              <a:gd name="connsiteX66" fmla="*/ 7031309 w 12192000"/>
              <a:gd name="connsiteY66" fmla="*/ 1619451 h 2237474"/>
              <a:gd name="connsiteX67" fmla="*/ 6900177 w 12192000"/>
              <a:gd name="connsiteY67" fmla="*/ 1636016 h 2237474"/>
              <a:gd name="connsiteX68" fmla="*/ 6795372 w 12192000"/>
              <a:gd name="connsiteY68" fmla="*/ 1644845 h 2237474"/>
              <a:gd name="connsiteX69" fmla="*/ 6692251 w 12192000"/>
              <a:gd name="connsiteY69" fmla="*/ 1656357 h 2237474"/>
              <a:gd name="connsiteX70" fmla="*/ 6655235 w 12192000"/>
              <a:gd name="connsiteY70" fmla="*/ 1661869 h 2237474"/>
              <a:gd name="connsiteX71" fmla="*/ 6554894 w 12192000"/>
              <a:gd name="connsiteY71" fmla="*/ 1664428 h 2237474"/>
              <a:gd name="connsiteX72" fmla="*/ 6516595 w 12192000"/>
              <a:gd name="connsiteY72" fmla="*/ 1667475 h 2237474"/>
              <a:gd name="connsiteX73" fmla="*/ 6508541 w 12192000"/>
              <a:gd name="connsiteY73" fmla="*/ 1668757 h 2237474"/>
              <a:gd name="connsiteX74" fmla="*/ 6471012 w 12192000"/>
              <a:gd name="connsiteY74" fmla="*/ 1678604 h 2237474"/>
              <a:gd name="connsiteX75" fmla="*/ 6364035 w 12192000"/>
              <a:gd name="connsiteY75" fmla="*/ 1667683 h 2237474"/>
              <a:gd name="connsiteX76" fmla="*/ 6280959 w 12192000"/>
              <a:gd name="connsiteY76" fmla="*/ 1689329 h 2237474"/>
              <a:gd name="connsiteX77" fmla="*/ 6243319 w 12192000"/>
              <a:gd name="connsiteY77" fmla="*/ 1695560 h 2237474"/>
              <a:gd name="connsiteX78" fmla="*/ 6098321 w 12192000"/>
              <a:gd name="connsiteY78" fmla="*/ 1721646 h 2237474"/>
              <a:gd name="connsiteX79" fmla="*/ 5880652 w 12192000"/>
              <a:gd name="connsiteY79" fmla="*/ 1779643 h 2237474"/>
              <a:gd name="connsiteX80" fmla="*/ 5785959 w 12192000"/>
              <a:gd name="connsiteY80" fmla="*/ 1775307 h 2237474"/>
              <a:gd name="connsiteX81" fmla="*/ 5643534 w 12192000"/>
              <a:gd name="connsiteY81" fmla="*/ 1802919 h 2237474"/>
              <a:gd name="connsiteX82" fmla="*/ 5518799 w 12192000"/>
              <a:gd name="connsiteY82" fmla="*/ 1818312 h 2237474"/>
              <a:gd name="connsiteX83" fmla="*/ 5505014 w 12192000"/>
              <a:gd name="connsiteY83" fmla="*/ 1819259 h 2237474"/>
              <a:gd name="connsiteX84" fmla="*/ 5453307 w 12192000"/>
              <a:gd name="connsiteY84" fmla="*/ 1815450 h 2237474"/>
              <a:gd name="connsiteX85" fmla="*/ 5221533 w 12192000"/>
              <a:gd name="connsiteY85" fmla="*/ 1846950 h 2237474"/>
              <a:gd name="connsiteX86" fmla="*/ 5149802 w 12192000"/>
              <a:gd name="connsiteY86" fmla="*/ 1844846 h 2237474"/>
              <a:gd name="connsiteX87" fmla="*/ 5114927 w 12192000"/>
              <a:gd name="connsiteY87" fmla="*/ 1847827 h 2237474"/>
              <a:gd name="connsiteX88" fmla="*/ 5108970 w 12192000"/>
              <a:gd name="connsiteY88" fmla="*/ 1847935 h 2237474"/>
              <a:gd name="connsiteX89" fmla="*/ 5067961 w 12192000"/>
              <a:gd name="connsiteY89" fmla="*/ 1845917 h 2237474"/>
              <a:gd name="connsiteX90" fmla="*/ 5007075 w 12192000"/>
              <a:gd name="connsiteY90" fmla="*/ 1838626 h 2237474"/>
              <a:gd name="connsiteX91" fmla="*/ 4944087 w 12192000"/>
              <a:gd name="connsiteY91" fmla="*/ 1823332 h 2237474"/>
              <a:gd name="connsiteX92" fmla="*/ 4907662 w 12192000"/>
              <a:gd name="connsiteY92" fmla="*/ 1816900 h 2237474"/>
              <a:gd name="connsiteX93" fmla="*/ 4882386 w 12192000"/>
              <a:gd name="connsiteY93" fmla="*/ 1809844 h 2237474"/>
              <a:gd name="connsiteX94" fmla="*/ 4811440 w 12192000"/>
              <a:gd name="connsiteY94" fmla="*/ 1804655 h 2237474"/>
              <a:gd name="connsiteX95" fmla="*/ 4691075 w 12192000"/>
              <a:gd name="connsiteY95" fmla="*/ 1801389 h 2237474"/>
              <a:gd name="connsiteX96" fmla="*/ 4611738 w 12192000"/>
              <a:gd name="connsiteY96" fmla="*/ 1776964 h 2237474"/>
              <a:gd name="connsiteX97" fmla="*/ 4560070 w 12192000"/>
              <a:gd name="connsiteY97" fmla="*/ 1785640 h 2237474"/>
              <a:gd name="connsiteX98" fmla="*/ 4536503 w 12192000"/>
              <a:gd name="connsiteY98" fmla="*/ 1785334 h 2237474"/>
              <a:gd name="connsiteX99" fmla="*/ 4513724 w 12192000"/>
              <a:gd name="connsiteY99" fmla="*/ 1791996 h 2237474"/>
              <a:gd name="connsiteX100" fmla="*/ 4459810 w 12192000"/>
              <a:gd name="connsiteY100" fmla="*/ 1797886 h 2237474"/>
              <a:gd name="connsiteX101" fmla="*/ 4379064 w 12192000"/>
              <a:gd name="connsiteY101" fmla="*/ 1817177 h 2237474"/>
              <a:gd name="connsiteX102" fmla="*/ 4290981 w 12192000"/>
              <a:gd name="connsiteY102" fmla="*/ 1839677 h 2237474"/>
              <a:gd name="connsiteX103" fmla="*/ 4238372 w 12192000"/>
              <a:gd name="connsiteY103" fmla="*/ 1851480 h 2237474"/>
              <a:gd name="connsiteX104" fmla="*/ 4232517 w 12192000"/>
              <a:gd name="connsiteY104" fmla="*/ 1852567 h 2237474"/>
              <a:gd name="connsiteX105" fmla="*/ 4191732 w 12192000"/>
              <a:gd name="connsiteY105" fmla="*/ 1857328 h 2237474"/>
              <a:gd name="connsiteX106" fmla="*/ 4065532 w 12192000"/>
              <a:gd name="connsiteY106" fmla="*/ 1855477 h 2237474"/>
              <a:gd name="connsiteX107" fmla="*/ 4028460 w 12192000"/>
              <a:gd name="connsiteY107" fmla="*/ 1855137 h 2237474"/>
              <a:gd name="connsiteX108" fmla="*/ 4002267 w 12192000"/>
              <a:gd name="connsiteY108" fmla="*/ 1852352 h 2237474"/>
              <a:gd name="connsiteX109" fmla="*/ 3931396 w 12192000"/>
              <a:gd name="connsiteY109" fmla="*/ 1858915 h 2237474"/>
              <a:gd name="connsiteX110" fmla="*/ 3812162 w 12192000"/>
              <a:gd name="connsiteY110" fmla="*/ 1875501 h 2237474"/>
              <a:gd name="connsiteX111" fmla="*/ 3729530 w 12192000"/>
              <a:gd name="connsiteY111" fmla="*/ 1864513 h 2237474"/>
              <a:gd name="connsiteX112" fmla="*/ 3680177 w 12192000"/>
              <a:gd name="connsiteY112" fmla="*/ 1881552 h 2237474"/>
              <a:gd name="connsiteX113" fmla="*/ 3567259 w 12192000"/>
              <a:gd name="connsiteY113" fmla="*/ 1893482 h 2237474"/>
              <a:gd name="connsiteX114" fmla="*/ 3405770 w 12192000"/>
              <a:gd name="connsiteY114" fmla="*/ 1904591 h 2237474"/>
              <a:gd name="connsiteX115" fmla="*/ 3280097 w 12192000"/>
              <a:gd name="connsiteY115" fmla="*/ 1919610 h 2237474"/>
              <a:gd name="connsiteX116" fmla="*/ 3123424 w 12192000"/>
              <a:gd name="connsiteY116" fmla="*/ 1952930 h 2237474"/>
              <a:gd name="connsiteX117" fmla="*/ 3009910 w 12192000"/>
              <a:gd name="connsiteY117" fmla="*/ 1957866 h 2237474"/>
              <a:gd name="connsiteX118" fmla="*/ 2995934 w 12192000"/>
              <a:gd name="connsiteY118" fmla="*/ 1967085 h 2237474"/>
              <a:gd name="connsiteX119" fmla="*/ 2980071 w 12192000"/>
              <a:gd name="connsiteY119" fmla="*/ 1972988 h 2237474"/>
              <a:gd name="connsiteX120" fmla="*/ 2978094 w 12192000"/>
              <a:gd name="connsiteY120" fmla="*/ 1972369 h 2237474"/>
              <a:gd name="connsiteX121" fmla="*/ 2942858 w 12192000"/>
              <a:gd name="connsiteY121" fmla="*/ 1981367 h 2237474"/>
              <a:gd name="connsiteX122" fmla="*/ 2875436 w 12192000"/>
              <a:gd name="connsiteY122" fmla="*/ 1996977 h 2237474"/>
              <a:gd name="connsiteX123" fmla="*/ 2874892 w 12192000"/>
              <a:gd name="connsiteY123" fmla="*/ 1996085 h 2237474"/>
              <a:gd name="connsiteX124" fmla="*/ 2864145 w 12192000"/>
              <a:gd name="connsiteY124" fmla="*/ 1994061 h 2237474"/>
              <a:gd name="connsiteX125" fmla="*/ 2843662 w 12192000"/>
              <a:gd name="connsiteY125" fmla="*/ 1992498 h 2237474"/>
              <a:gd name="connsiteX126" fmla="*/ 2796128 w 12192000"/>
              <a:gd name="connsiteY126" fmla="*/ 1976403 h 2237474"/>
              <a:gd name="connsiteX127" fmla="*/ 2756784 w 12192000"/>
              <a:gd name="connsiteY127" fmla="*/ 1985116 h 2237474"/>
              <a:gd name="connsiteX128" fmla="*/ 2748833 w 12192000"/>
              <a:gd name="connsiteY128" fmla="*/ 1986323 h 2237474"/>
              <a:gd name="connsiteX129" fmla="*/ 2748661 w 12192000"/>
              <a:gd name="connsiteY129" fmla="*/ 1986122 h 2237474"/>
              <a:gd name="connsiteX130" fmla="*/ 2740251 w 12192000"/>
              <a:gd name="connsiteY130" fmla="*/ 1986946 h 2237474"/>
              <a:gd name="connsiteX131" fmla="*/ 2718916 w 12192000"/>
              <a:gd name="connsiteY131" fmla="*/ 1990867 h 2237474"/>
              <a:gd name="connsiteX132" fmla="*/ 2713522 w 12192000"/>
              <a:gd name="connsiteY132" fmla="*/ 1990173 h 2237474"/>
              <a:gd name="connsiteX133" fmla="*/ 2680597 w 12192000"/>
              <a:gd name="connsiteY133" fmla="*/ 1984996 h 2237474"/>
              <a:gd name="connsiteX134" fmla="*/ 2578178 w 12192000"/>
              <a:gd name="connsiteY134" fmla="*/ 1990531 h 2237474"/>
              <a:gd name="connsiteX135" fmla="*/ 2476147 w 12192000"/>
              <a:gd name="connsiteY135" fmla="*/ 1998305 h 2237474"/>
              <a:gd name="connsiteX136" fmla="*/ 2373568 w 12192000"/>
              <a:gd name="connsiteY136" fmla="*/ 2003219 h 2237474"/>
              <a:gd name="connsiteX137" fmla="*/ 2321399 w 12192000"/>
              <a:gd name="connsiteY137" fmla="*/ 1989467 h 2237474"/>
              <a:gd name="connsiteX138" fmla="*/ 2315525 w 12192000"/>
              <a:gd name="connsiteY138" fmla="*/ 1989708 h 2237474"/>
              <a:gd name="connsiteX139" fmla="*/ 2300792 w 12192000"/>
              <a:gd name="connsiteY139" fmla="*/ 1994290 h 2237474"/>
              <a:gd name="connsiteX140" fmla="*/ 2295469 w 12192000"/>
              <a:gd name="connsiteY140" fmla="*/ 1996659 h 2237474"/>
              <a:gd name="connsiteX141" fmla="*/ 2287219 w 12192000"/>
              <a:gd name="connsiteY141" fmla="*/ 1998750 h 2237474"/>
              <a:gd name="connsiteX142" fmla="*/ 2286948 w 12192000"/>
              <a:gd name="connsiteY142" fmla="*/ 1998596 h 2237474"/>
              <a:gd name="connsiteX143" fmla="*/ 2243069 w 12192000"/>
              <a:gd name="connsiteY143" fmla="*/ 2015111 h 2237474"/>
              <a:gd name="connsiteX144" fmla="*/ 2186609 w 12192000"/>
              <a:gd name="connsiteY144" fmla="*/ 2008263 h 2237474"/>
              <a:gd name="connsiteX145" fmla="*/ 2164831 w 12192000"/>
              <a:gd name="connsiteY145" fmla="*/ 2010143 h 2237474"/>
              <a:gd name="connsiteX146" fmla="*/ 2152836 w 12192000"/>
              <a:gd name="connsiteY146" fmla="*/ 2010048 h 2237474"/>
              <a:gd name="connsiteX147" fmla="*/ 2117102 w 12192000"/>
              <a:gd name="connsiteY147" fmla="*/ 2023004 h 2237474"/>
              <a:gd name="connsiteX148" fmla="*/ 2111935 w 12192000"/>
              <a:gd name="connsiteY148" fmla="*/ 2023163 h 2237474"/>
              <a:gd name="connsiteX149" fmla="*/ 2089991 w 12192000"/>
              <a:gd name="connsiteY149" fmla="*/ 2034193 h 2237474"/>
              <a:gd name="connsiteX150" fmla="*/ 2058061 w 12192000"/>
              <a:gd name="connsiteY150" fmla="*/ 2047942 h 2237474"/>
              <a:gd name="connsiteX151" fmla="*/ 2055737 w 12192000"/>
              <a:gd name="connsiteY151" fmla="*/ 2047704 h 2237474"/>
              <a:gd name="connsiteX152" fmla="*/ 2042244 w 12192000"/>
              <a:gd name="connsiteY152" fmla="*/ 2055560 h 2237474"/>
              <a:gd name="connsiteX153" fmla="*/ 1976224 w 12192000"/>
              <a:gd name="connsiteY153" fmla="*/ 2074257 h 2237474"/>
              <a:gd name="connsiteX154" fmla="*/ 1877728 w 12192000"/>
              <a:gd name="connsiteY154" fmla="*/ 2101004 h 2237474"/>
              <a:gd name="connsiteX155" fmla="*/ 1759056 w 12192000"/>
              <a:gd name="connsiteY155" fmla="*/ 2125608 h 2237474"/>
              <a:gd name="connsiteX156" fmla="*/ 1637948 w 12192000"/>
              <a:gd name="connsiteY156" fmla="*/ 2172597 h 2237474"/>
              <a:gd name="connsiteX157" fmla="*/ 1434549 w 12192000"/>
              <a:gd name="connsiteY157" fmla="*/ 2234522 h 2237474"/>
              <a:gd name="connsiteX158" fmla="*/ 1398481 w 12192000"/>
              <a:gd name="connsiteY158" fmla="*/ 2237074 h 2237474"/>
              <a:gd name="connsiteX159" fmla="*/ 1398407 w 12192000"/>
              <a:gd name="connsiteY159" fmla="*/ 2237095 h 2237474"/>
              <a:gd name="connsiteX160" fmla="*/ 1370962 w 12192000"/>
              <a:gd name="connsiteY160" fmla="*/ 2237474 h 2237474"/>
              <a:gd name="connsiteX161" fmla="*/ 1356367 w 12192000"/>
              <a:gd name="connsiteY161" fmla="*/ 2235089 h 2237474"/>
              <a:gd name="connsiteX162" fmla="*/ 1324828 w 12192000"/>
              <a:gd name="connsiteY162" fmla="*/ 2231968 h 2237474"/>
              <a:gd name="connsiteX163" fmla="*/ 1297744 w 12192000"/>
              <a:gd name="connsiteY163" fmla="*/ 2235849 h 2237474"/>
              <a:gd name="connsiteX164" fmla="*/ 1286236 w 12192000"/>
              <a:gd name="connsiteY164" fmla="*/ 2233135 h 2237474"/>
              <a:gd name="connsiteX165" fmla="*/ 1283504 w 12192000"/>
              <a:gd name="connsiteY165" fmla="*/ 2233797 h 2237474"/>
              <a:gd name="connsiteX166" fmla="*/ 1279765 w 12192000"/>
              <a:gd name="connsiteY166" fmla="*/ 2229639 h 2237474"/>
              <a:gd name="connsiteX167" fmla="*/ 1195347 w 12192000"/>
              <a:gd name="connsiteY167" fmla="*/ 2212354 h 2237474"/>
              <a:gd name="connsiteX168" fmla="*/ 970251 w 12192000"/>
              <a:gd name="connsiteY168" fmla="*/ 2221029 h 2237474"/>
              <a:gd name="connsiteX169" fmla="*/ 812914 w 12192000"/>
              <a:gd name="connsiteY169" fmla="*/ 2202752 h 2237474"/>
              <a:gd name="connsiteX170" fmla="*/ 800195 w 12192000"/>
              <a:gd name="connsiteY170" fmla="*/ 2209407 h 2237474"/>
              <a:gd name="connsiteX171" fmla="*/ 784978 w 12192000"/>
              <a:gd name="connsiteY171" fmla="*/ 2212360 h 2237474"/>
              <a:gd name="connsiteX172" fmla="*/ 681987 w 12192000"/>
              <a:gd name="connsiteY172" fmla="*/ 2216757 h 2237474"/>
              <a:gd name="connsiteX173" fmla="*/ 669923 w 12192000"/>
              <a:gd name="connsiteY173" fmla="*/ 2211682 h 2237474"/>
              <a:gd name="connsiteX174" fmla="*/ 648680 w 12192000"/>
              <a:gd name="connsiteY174" fmla="*/ 2206229 h 2237474"/>
              <a:gd name="connsiteX175" fmla="*/ 597225 w 12192000"/>
              <a:gd name="connsiteY175" fmla="*/ 2180999 h 2237474"/>
              <a:gd name="connsiteX176" fmla="*/ 558449 w 12192000"/>
              <a:gd name="connsiteY176" fmla="*/ 2182346 h 2237474"/>
              <a:gd name="connsiteX177" fmla="*/ 550517 w 12192000"/>
              <a:gd name="connsiteY177" fmla="*/ 2182060 h 2237474"/>
              <a:gd name="connsiteX178" fmla="*/ 550309 w 12192000"/>
              <a:gd name="connsiteY178" fmla="*/ 2181825 h 2237474"/>
              <a:gd name="connsiteX179" fmla="*/ 541836 w 12192000"/>
              <a:gd name="connsiteY179" fmla="*/ 2181063 h 2237474"/>
              <a:gd name="connsiteX180" fmla="*/ 536057 w 12192000"/>
              <a:gd name="connsiteY180" fmla="*/ 2181537 h 2237474"/>
              <a:gd name="connsiteX181" fmla="*/ 520671 w 12192000"/>
              <a:gd name="connsiteY181" fmla="*/ 2180980 h 2237474"/>
              <a:gd name="connsiteX182" fmla="*/ 515024 w 12192000"/>
              <a:gd name="connsiteY182" fmla="*/ 2179258 h 2237474"/>
              <a:gd name="connsiteX183" fmla="*/ 512278 w 12192000"/>
              <a:gd name="connsiteY183" fmla="*/ 2176369 h 2237474"/>
              <a:gd name="connsiteX184" fmla="*/ 480419 w 12192000"/>
              <a:gd name="connsiteY184" fmla="*/ 2167807 h 2237474"/>
              <a:gd name="connsiteX185" fmla="*/ 413835 w 12192000"/>
              <a:gd name="connsiteY185" fmla="*/ 2156783 h 2237474"/>
              <a:gd name="connsiteX186" fmla="*/ 376513 w 12192000"/>
              <a:gd name="connsiteY186" fmla="*/ 2154014 h 2237474"/>
              <a:gd name="connsiteX187" fmla="*/ 273386 w 12192000"/>
              <a:gd name="connsiteY187" fmla="*/ 2142551 h 2237474"/>
              <a:gd name="connsiteX188" fmla="*/ 169207 w 12192000"/>
              <a:gd name="connsiteY188" fmla="*/ 2128100 h 2237474"/>
              <a:gd name="connsiteX189" fmla="*/ 93149 w 12192000"/>
              <a:gd name="connsiteY189" fmla="*/ 2105324 h 2237474"/>
              <a:gd name="connsiteX190" fmla="*/ 88109 w 12192000"/>
              <a:gd name="connsiteY190" fmla="*/ 2106704 h 2237474"/>
              <a:gd name="connsiteX191" fmla="*/ 80022 w 12192000"/>
              <a:gd name="connsiteY191" fmla="*/ 2107254 h 2237474"/>
              <a:gd name="connsiteX192" fmla="*/ 79717 w 12192000"/>
              <a:gd name="connsiteY192" fmla="*/ 2107046 h 2237474"/>
              <a:gd name="connsiteX193" fmla="*/ 72352 w 12192000"/>
              <a:gd name="connsiteY193" fmla="*/ 2107991 h 2237474"/>
              <a:gd name="connsiteX194" fmla="*/ 37645 w 12192000"/>
              <a:gd name="connsiteY194" fmla="*/ 2115401 h 2237474"/>
              <a:gd name="connsiteX195" fmla="*/ 4572 w 12192000"/>
              <a:gd name="connsiteY195" fmla="*/ 2111091 h 2237474"/>
              <a:gd name="connsiteX196" fmla="*/ 0 w 12192000"/>
              <a:gd name="connsiteY196" fmla="*/ 2110468 h 2237474"/>
              <a:gd name="connsiteX197" fmla="*/ 0 w 12192000"/>
              <a:gd name="connsiteY197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34800 w 12192000"/>
              <a:gd name="connsiteY6" fmla="*/ 747840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34688 w 12192000"/>
              <a:gd name="connsiteY12" fmla="*/ 757726 h 2237474"/>
              <a:gd name="connsiteX13" fmla="*/ 10805004 w 12192000"/>
              <a:gd name="connsiteY13" fmla="*/ 757573 h 2237474"/>
              <a:gd name="connsiteX14" fmla="*/ 10739478 w 12192000"/>
              <a:gd name="connsiteY14" fmla="*/ 776841 h 2237474"/>
              <a:gd name="connsiteX15" fmla="*/ 10458762 w 12192000"/>
              <a:gd name="connsiteY15" fmla="*/ 755400 h 2237474"/>
              <a:gd name="connsiteX16" fmla="*/ 10211200 w 12192000"/>
              <a:gd name="connsiteY16" fmla="*/ 767513 h 2237474"/>
              <a:gd name="connsiteX17" fmla="*/ 10167995 w 12192000"/>
              <a:gd name="connsiteY17" fmla="*/ 760843 h 2237474"/>
              <a:gd name="connsiteX18" fmla="*/ 9997044 w 12192000"/>
              <a:gd name="connsiteY18" fmla="*/ 780129 h 2237474"/>
              <a:gd name="connsiteX19" fmla="*/ 9943887 w 12192000"/>
              <a:gd name="connsiteY19" fmla="*/ 804141 h 2237474"/>
              <a:gd name="connsiteX20" fmla="*/ 9918248 w 12192000"/>
              <a:gd name="connsiteY20" fmla="*/ 816628 h 2237474"/>
              <a:gd name="connsiteX21" fmla="*/ 9767091 w 12192000"/>
              <a:gd name="connsiteY21" fmla="*/ 870550 h 2237474"/>
              <a:gd name="connsiteX22" fmla="*/ 9683005 w 12192000"/>
              <a:gd name="connsiteY22" fmla="*/ 894128 h 2237474"/>
              <a:gd name="connsiteX23" fmla="*/ 9594438 w 12192000"/>
              <a:gd name="connsiteY23" fmla="*/ 919051 h 2237474"/>
              <a:gd name="connsiteX24" fmla="*/ 9577033 w 12192000"/>
              <a:gd name="connsiteY24" fmla="*/ 922857 h 2237474"/>
              <a:gd name="connsiteX25" fmla="*/ 9544189 w 12192000"/>
              <a:gd name="connsiteY25" fmla="*/ 938966 h 2237474"/>
              <a:gd name="connsiteX26" fmla="*/ 9500499 w 12192000"/>
              <a:gd name="connsiteY26" fmla="*/ 954680 h 2237474"/>
              <a:gd name="connsiteX27" fmla="*/ 9428195 w 12192000"/>
              <a:gd name="connsiteY27" fmla="*/ 986225 h 2237474"/>
              <a:gd name="connsiteX28" fmla="*/ 9410017 w 12192000"/>
              <a:gd name="connsiteY28" fmla="*/ 993931 h 2237474"/>
              <a:gd name="connsiteX29" fmla="*/ 9392919 w 12192000"/>
              <a:gd name="connsiteY29" fmla="*/ 994656 h 2237474"/>
              <a:gd name="connsiteX30" fmla="*/ 9278619 w 12192000"/>
              <a:gd name="connsiteY30" fmla="*/ 1011878 h 2237474"/>
              <a:gd name="connsiteX31" fmla="*/ 9268019 w 12192000"/>
              <a:gd name="connsiteY31" fmla="*/ 1007442 h 2237474"/>
              <a:gd name="connsiteX32" fmla="*/ 9234662 w 12192000"/>
              <a:gd name="connsiteY32" fmla="*/ 1023056 h 2237474"/>
              <a:gd name="connsiteX33" fmla="*/ 9181033 w 12192000"/>
              <a:gd name="connsiteY33" fmla="*/ 1037921 h 2237474"/>
              <a:gd name="connsiteX34" fmla="*/ 9155969 w 12192000"/>
              <a:gd name="connsiteY34" fmla="*/ 1046804 h 2237474"/>
              <a:gd name="connsiteX35" fmla="*/ 9133985 w 12192000"/>
              <a:gd name="connsiteY35" fmla="*/ 1046450 h 2237474"/>
              <a:gd name="connsiteX36" fmla="*/ 9012987 w 12192000"/>
              <a:gd name="connsiteY36" fmla="*/ 1061986 h 2237474"/>
              <a:gd name="connsiteX37" fmla="*/ 8968445 w 12192000"/>
              <a:gd name="connsiteY37" fmla="*/ 1052169 h 2237474"/>
              <a:gd name="connsiteX38" fmla="*/ 8958984 w 12192000"/>
              <a:gd name="connsiteY38" fmla="*/ 1057212 h 2237474"/>
              <a:gd name="connsiteX39" fmla="*/ 8886001 w 12192000"/>
              <a:gd name="connsiteY39" fmla="*/ 1067468 h 2237474"/>
              <a:gd name="connsiteX40" fmla="*/ 8838610 w 12192000"/>
              <a:gd name="connsiteY40" fmla="*/ 1075091 h 2237474"/>
              <a:gd name="connsiteX41" fmla="*/ 8750383 w 12192000"/>
              <a:gd name="connsiteY41" fmla="*/ 1097387 h 2237474"/>
              <a:gd name="connsiteX42" fmla="*/ 8665605 w 12192000"/>
              <a:gd name="connsiteY42" fmla="*/ 1110791 h 2237474"/>
              <a:gd name="connsiteX43" fmla="*/ 8584946 w 12192000"/>
              <a:gd name="connsiteY43" fmla="*/ 1135226 h 2237474"/>
              <a:gd name="connsiteX44" fmla="*/ 8460755 w 12192000"/>
              <a:gd name="connsiteY44" fmla="*/ 1203427 h 2237474"/>
              <a:gd name="connsiteX45" fmla="*/ 8419755 w 12192000"/>
              <a:gd name="connsiteY45" fmla="*/ 1216260 h 2237474"/>
              <a:gd name="connsiteX46" fmla="*/ 8411626 w 12192000"/>
              <a:gd name="connsiteY46" fmla="*/ 1214397 h 2237474"/>
              <a:gd name="connsiteX47" fmla="*/ 8363469 w 12192000"/>
              <a:gd name="connsiteY47" fmla="*/ 1246658 h 2237474"/>
              <a:gd name="connsiteX48" fmla="*/ 8275497 w 12192000"/>
              <a:gd name="connsiteY48" fmla="*/ 1264396 h 2237474"/>
              <a:gd name="connsiteX49" fmla="*/ 8206287 w 12192000"/>
              <a:gd name="connsiteY49" fmla="*/ 1273060 h 2237474"/>
              <a:gd name="connsiteX50" fmla="*/ 8168705 w 12192000"/>
              <a:gd name="connsiteY50" fmla="*/ 1279956 h 2237474"/>
              <a:gd name="connsiteX51" fmla="*/ 8139997 w 12192000"/>
              <a:gd name="connsiteY51" fmla="*/ 1282713 h 2237474"/>
              <a:gd name="connsiteX52" fmla="*/ 8074238 w 12192000"/>
              <a:gd name="connsiteY52" fmla="*/ 1301895 h 2237474"/>
              <a:gd name="connsiteX53" fmla="*/ 7968292 w 12192000"/>
              <a:gd name="connsiteY53" fmla="*/ 1338779 h 2237474"/>
              <a:gd name="connsiteX54" fmla="*/ 7902328 w 12192000"/>
              <a:gd name="connsiteY54" fmla="*/ 1345865 h 2237474"/>
              <a:gd name="connsiteX55" fmla="*/ 7875879 w 12192000"/>
              <a:gd name="connsiteY55" fmla="*/ 1345646 h 2237474"/>
              <a:gd name="connsiteX56" fmla="*/ 7840612 w 12192000"/>
              <a:gd name="connsiteY56" fmla="*/ 1369373 h 2237474"/>
              <a:gd name="connsiteX57" fmla="*/ 7786819 w 12192000"/>
              <a:gd name="connsiteY57" fmla="*/ 1378970 h 2237474"/>
              <a:gd name="connsiteX58" fmla="*/ 7548172 w 12192000"/>
              <a:gd name="connsiteY58" fmla="*/ 1417460 h 2237474"/>
              <a:gd name="connsiteX59" fmla="*/ 7483437 w 12192000"/>
              <a:gd name="connsiteY59" fmla="*/ 1478152 h 2237474"/>
              <a:gd name="connsiteX60" fmla="*/ 7377870 w 12192000"/>
              <a:gd name="connsiteY60" fmla="*/ 1523319 h 2237474"/>
              <a:gd name="connsiteX61" fmla="*/ 7230737 w 12192000"/>
              <a:gd name="connsiteY61" fmla="*/ 1562633 h 2237474"/>
              <a:gd name="connsiteX62" fmla="*/ 7224458 w 12192000"/>
              <a:gd name="connsiteY62" fmla="*/ 1573008 h 2237474"/>
              <a:gd name="connsiteX63" fmla="*/ 7183121 w 12192000"/>
              <a:gd name="connsiteY63" fmla="*/ 1595162 h 2237474"/>
              <a:gd name="connsiteX64" fmla="*/ 7164601 w 12192000"/>
              <a:gd name="connsiteY64" fmla="*/ 1606490 h 2237474"/>
              <a:gd name="connsiteX65" fmla="*/ 7092727 w 12192000"/>
              <a:gd name="connsiteY65" fmla="*/ 1623628 h 2237474"/>
              <a:gd name="connsiteX66" fmla="*/ 7031309 w 12192000"/>
              <a:gd name="connsiteY66" fmla="*/ 1619451 h 2237474"/>
              <a:gd name="connsiteX67" fmla="*/ 6900177 w 12192000"/>
              <a:gd name="connsiteY67" fmla="*/ 1636016 h 2237474"/>
              <a:gd name="connsiteX68" fmla="*/ 6795372 w 12192000"/>
              <a:gd name="connsiteY68" fmla="*/ 1644845 h 2237474"/>
              <a:gd name="connsiteX69" fmla="*/ 6692251 w 12192000"/>
              <a:gd name="connsiteY69" fmla="*/ 1656357 h 2237474"/>
              <a:gd name="connsiteX70" fmla="*/ 6655235 w 12192000"/>
              <a:gd name="connsiteY70" fmla="*/ 1661869 h 2237474"/>
              <a:gd name="connsiteX71" fmla="*/ 6554894 w 12192000"/>
              <a:gd name="connsiteY71" fmla="*/ 1664428 h 2237474"/>
              <a:gd name="connsiteX72" fmla="*/ 6516595 w 12192000"/>
              <a:gd name="connsiteY72" fmla="*/ 1667475 h 2237474"/>
              <a:gd name="connsiteX73" fmla="*/ 6508541 w 12192000"/>
              <a:gd name="connsiteY73" fmla="*/ 1668757 h 2237474"/>
              <a:gd name="connsiteX74" fmla="*/ 6471012 w 12192000"/>
              <a:gd name="connsiteY74" fmla="*/ 1678604 h 2237474"/>
              <a:gd name="connsiteX75" fmla="*/ 6364035 w 12192000"/>
              <a:gd name="connsiteY75" fmla="*/ 1667683 h 2237474"/>
              <a:gd name="connsiteX76" fmla="*/ 6280959 w 12192000"/>
              <a:gd name="connsiteY76" fmla="*/ 1689329 h 2237474"/>
              <a:gd name="connsiteX77" fmla="*/ 6243319 w 12192000"/>
              <a:gd name="connsiteY77" fmla="*/ 1695560 h 2237474"/>
              <a:gd name="connsiteX78" fmla="*/ 6098321 w 12192000"/>
              <a:gd name="connsiteY78" fmla="*/ 1721646 h 2237474"/>
              <a:gd name="connsiteX79" fmla="*/ 5880652 w 12192000"/>
              <a:gd name="connsiteY79" fmla="*/ 1779643 h 2237474"/>
              <a:gd name="connsiteX80" fmla="*/ 5785959 w 12192000"/>
              <a:gd name="connsiteY80" fmla="*/ 1775307 h 2237474"/>
              <a:gd name="connsiteX81" fmla="*/ 5643534 w 12192000"/>
              <a:gd name="connsiteY81" fmla="*/ 1802919 h 2237474"/>
              <a:gd name="connsiteX82" fmla="*/ 5518799 w 12192000"/>
              <a:gd name="connsiteY82" fmla="*/ 1818312 h 2237474"/>
              <a:gd name="connsiteX83" fmla="*/ 5505014 w 12192000"/>
              <a:gd name="connsiteY83" fmla="*/ 1819259 h 2237474"/>
              <a:gd name="connsiteX84" fmla="*/ 5453307 w 12192000"/>
              <a:gd name="connsiteY84" fmla="*/ 1815450 h 2237474"/>
              <a:gd name="connsiteX85" fmla="*/ 5221533 w 12192000"/>
              <a:gd name="connsiteY85" fmla="*/ 1846950 h 2237474"/>
              <a:gd name="connsiteX86" fmla="*/ 5149802 w 12192000"/>
              <a:gd name="connsiteY86" fmla="*/ 1844846 h 2237474"/>
              <a:gd name="connsiteX87" fmla="*/ 5114927 w 12192000"/>
              <a:gd name="connsiteY87" fmla="*/ 1847827 h 2237474"/>
              <a:gd name="connsiteX88" fmla="*/ 5108970 w 12192000"/>
              <a:gd name="connsiteY88" fmla="*/ 1847935 h 2237474"/>
              <a:gd name="connsiteX89" fmla="*/ 5067961 w 12192000"/>
              <a:gd name="connsiteY89" fmla="*/ 1845917 h 2237474"/>
              <a:gd name="connsiteX90" fmla="*/ 5007075 w 12192000"/>
              <a:gd name="connsiteY90" fmla="*/ 1838626 h 2237474"/>
              <a:gd name="connsiteX91" fmla="*/ 4944087 w 12192000"/>
              <a:gd name="connsiteY91" fmla="*/ 1823332 h 2237474"/>
              <a:gd name="connsiteX92" fmla="*/ 4907662 w 12192000"/>
              <a:gd name="connsiteY92" fmla="*/ 1816900 h 2237474"/>
              <a:gd name="connsiteX93" fmla="*/ 4882386 w 12192000"/>
              <a:gd name="connsiteY93" fmla="*/ 1809844 h 2237474"/>
              <a:gd name="connsiteX94" fmla="*/ 4811440 w 12192000"/>
              <a:gd name="connsiteY94" fmla="*/ 1804655 h 2237474"/>
              <a:gd name="connsiteX95" fmla="*/ 4691075 w 12192000"/>
              <a:gd name="connsiteY95" fmla="*/ 1801389 h 2237474"/>
              <a:gd name="connsiteX96" fmla="*/ 4611738 w 12192000"/>
              <a:gd name="connsiteY96" fmla="*/ 1776964 h 2237474"/>
              <a:gd name="connsiteX97" fmla="*/ 4560070 w 12192000"/>
              <a:gd name="connsiteY97" fmla="*/ 1785640 h 2237474"/>
              <a:gd name="connsiteX98" fmla="*/ 4536503 w 12192000"/>
              <a:gd name="connsiteY98" fmla="*/ 1785334 h 2237474"/>
              <a:gd name="connsiteX99" fmla="*/ 4513724 w 12192000"/>
              <a:gd name="connsiteY99" fmla="*/ 1791996 h 2237474"/>
              <a:gd name="connsiteX100" fmla="*/ 4459810 w 12192000"/>
              <a:gd name="connsiteY100" fmla="*/ 1797886 h 2237474"/>
              <a:gd name="connsiteX101" fmla="*/ 4379064 w 12192000"/>
              <a:gd name="connsiteY101" fmla="*/ 1817177 h 2237474"/>
              <a:gd name="connsiteX102" fmla="*/ 4290981 w 12192000"/>
              <a:gd name="connsiteY102" fmla="*/ 1839677 h 2237474"/>
              <a:gd name="connsiteX103" fmla="*/ 4238372 w 12192000"/>
              <a:gd name="connsiteY103" fmla="*/ 1851480 h 2237474"/>
              <a:gd name="connsiteX104" fmla="*/ 4232517 w 12192000"/>
              <a:gd name="connsiteY104" fmla="*/ 1852567 h 2237474"/>
              <a:gd name="connsiteX105" fmla="*/ 4191732 w 12192000"/>
              <a:gd name="connsiteY105" fmla="*/ 1857328 h 2237474"/>
              <a:gd name="connsiteX106" fmla="*/ 4065532 w 12192000"/>
              <a:gd name="connsiteY106" fmla="*/ 1855477 h 2237474"/>
              <a:gd name="connsiteX107" fmla="*/ 4028460 w 12192000"/>
              <a:gd name="connsiteY107" fmla="*/ 1855137 h 2237474"/>
              <a:gd name="connsiteX108" fmla="*/ 4002267 w 12192000"/>
              <a:gd name="connsiteY108" fmla="*/ 1852352 h 2237474"/>
              <a:gd name="connsiteX109" fmla="*/ 3931396 w 12192000"/>
              <a:gd name="connsiteY109" fmla="*/ 1858915 h 2237474"/>
              <a:gd name="connsiteX110" fmla="*/ 3812162 w 12192000"/>
              <a:gd name="connsiteY110" fmla="*/ 1875501 h 2237474"/>
              <a:gd name="connsiteX111" fmla="*/ 3729530 w 12192000"/>
              <a:gd name="connsiteY111" fmla="*/ 1864513 h 2237474"/>
              <a:gd name="connsiteX112" fmla="*/ 3680177 w 12192000"/>
              <a:gd name="connsiteY112" fmla="*/ 1881552 h 2237474"/>
              <a:gd name="connsiteX113" fmla="*/ 3567259 w 12192000"/>
              <a:gd name="connsiteY113" fmla="*/ 1893482 h 2237474"/>
              <a:gd name="connsiteX114" fmla="*/ 3405770 w 12192000"/>
              <a:gd name="connsiteY114" fmla="*/ 1904591 h 2237474"/>
              <a:gd name="connsiteX115" fmla="*/ 3280097 w 12192000"/>
              <a:gd name="connsiteY115" fmla="*/ 1919610 h 2237474"/>
              <a:gd name="connsiteX116" fmla="*/ 3123424 w 12192000"/>
              <a:gd name="connsiteY116" fmla="*/ 1952930 h 2237474"/>
              <a:gd name="connsiteX117" fmla="*/ 3009910 w 12192000"/>
              <a:gd name="connsiteY117" fmla="*/ 1957866 h 2237474"/>
              <a:gd name="connsiteX118" fmla="*/ 2995934 w 12192000"/>
              <a:gd name="connsiteY118" fmla="*/ 1967085 h 2237474"/>
              <a:gd name="connsiteX119" fmla="*/ 2980071 w 12192000"/>
              <a:gd name="connsiteY119" fmla="*/ 1972988 h 2237474"/>
              <a:gd name="connsiteX120" fmla="*/ 2978094 w 12192000"/>
              <a:gd name="connsiteY120" fmla="*/ 1972369 h 2237474"/>
              <a:gd name="connsiteX121" fmla="*/ 2942858 w 12192000"/>
              <a:gd name="connsiteY121" fmla="*/ 1981367 h 2237474"/>
              <a:gd name="connsiteX122" fmla="*/ 2875436 w 12192000"/>
              <a:gd name="connsiteY122" fmla="*/ 1996977 h 2237474"/>
              <a:gd name="connsiteX123" fmla="*/ 2874892 w 12192000"/>
              <a:gd name="connsiteY123" fmla="*/ 1996085 h 2237474"/>
              <a:gd name="connsiteX124" fmla="*/ 2864145 w 12192000"/>
              <a:gd name="connsiteY124" fmla="*/ 1994061 h 2237474"/>
              <a:gd name="connsiteX125" fmla="*/ 2843662 w 12192000"/>
              <a:gd name="connsiteY125" fmla="*/ 1992498 h 2237474"/>
              <a:gd name="connsiteX126" fmla="*/ 2796128 w 12192000"/>
              <a:gd name="connsiteY126" fmla="*/ 1976403 h 2237474"/>
              <a:gd name="connsiteX127" fmla="*/ 2756784 w 12192000"/>
              <a:gd name="connsiteY127" fmla="*/ 1985116 h 2237474"/>
              <a:gd name="connsiteX128" fmla="*/ 2748833 w 12192000"/>
              <a:gd name="connsiteY128" fmla="*/ 1986323 h 2237474"/>
              <a:gd name="connsiteX129" fmla="*/ 2748661 w 12192000"/>
              <a:gd name="connsiteY129" fmla="*/ 1986122 h 2237474"/>
              <a:gd name="connsiteX130" fmla="*/ 2740251 w 12192000"/>
              <a:gd name="connsiteY130" fmla="*/ 1986946 h 2237474"/>
              <a:gd name="connsiteX131" fmla="*/ 2718916 w 12192000"/>
              <a:gd name="connsiteY131" fmla="*/ 1990867 h 2237474"/>
              <a:gd name="connsiteX132" fmla="*/ 2713522 w 12192000"/>
              <a:gd name="connsiteY132" fmla="*/ 1990173 h 2237474"/>
              <a:gd name="connsiteX133" fmla="*/ 2680597 w 12192000"/>
              <a:gd name="connsiteY133" fmla="*/ 1984996 h 2237474"/>
              <a:gd name="connsiteX134" fmla="*/ 2578178 w 12192000"/>
              <a:gd name="connsiteY134" fmla="*/ 1990531 h 2237474"/>
              <a:gd name="connsiteX135" fmla="*/ 2476147 w 12192000"/>
              <a:gd name="connsiteY135" fmla="*/ 1998305 h 2237474"/>
              <a:gd name="connsiteX136" fmla="*/ 2373568 w 12192000"/>
              <a:gd name="connsiteY136" fmla="*/ 2003219 h 2237474"/>
              <a:gd name="connsiteX137" fmla="*/ 2321399 w 12192000"/>
              <a:gd name="connsiteY137" fmla="*/ 1989467 h 2237474"/>
              <a:gd name="connsiteX138" fmla="*/ 2315525 w 12192000"/>
              <a:gd name="connsiteY138" fmla="*/ 1989708 h 2237474"/>
              <a:gd name="connsiteX139" fmla="*/ 2300792 w 12192000"/>
              <a:gd name="connsiteY139" fmla="*/ 1994290 h 2237474"/>
              <a:gd name="connsiteX140" fmla="*/ 2295469 w 12192000"/>
              <a:gd name="connsiteY140" fmla="*/ 1996659 h 2237474"/>
              <a:gd name="connsiteX141" fmla="*/ 2287219 w 12192000"/>
              <a:gd name="connsiteY141" fmla="*/ 1998750 h 2237474"/>
              <a:gd name="connsiteX142" fmla="*/ 2286948 w 12192000"/>
              <a:gd name="connsiteY142" fmla="*/ 1998596 h 2237474"/>
              <a:gd name="connsiteX143" fmla="*/ 2243069 w 12192000"/>
              <a:gd name="connsiteY143" fmla="*/ 2015111 h 2237474"/>
              <a:gd name="connsiteX144" fmla="*/ 2186609 w 12192000"/>
              <a:gd name="connsiteY144" fmla="*/ 2008263 h 2237474"/>
              <a:gd name="connsiteX145" fmla="*/ 2164831 w 12192000"/>
              <a:gd name="connsiteY145" fmla="*/ 2010143 h 2237474"/>
              <a:gd name="connsiteX146" fmla="*/ 2152836 w 12192000"/>
              <a:gd name="connsiteY146" fmla="*/ 2010048 h 2237474"/>
              <a:gd name="connsiteX147" fmla="*/ 2117102 w 12192000"/>
              <a:gd name="connsiteY147" fmla="*/ 2023004 h 2237474"/>
              <a:gd name="connsiteX148" fmla="*/ 2111935 w 12192000"/>
              <a:gd name="connsiteY148" fmla="*/ 2023163 h 2237474"/>
              <a:gd name="connsiteX149" fmla="*/ 2089991 w 12192000"/>
              <a:gd name="connsiteY149" fmla="*/ 2034193 h 2237474"/>
              <a:gd name="connsiteX150" fmla="*/ 2058061 w 12192000"/>
              <a:gd name="connsiteY150" fmla="*/ 2047942 h 2237474"/>
              <a:gd name="connsiteX151" fmla="*/ 2055737 w 12192000"/>
              <a:gd name="connsiteY151" fmla="*/ 2047704 h 2237474"/>
              <a:gd name="connsiteX152" fmla="*/ 2042244 w 12192000"/>
              <a:gd name="connsiteY152" fmla="*/ 2055560 h 2237474"/>
              <a:gd name="connsiteX153" fmla="*/ 1976224 w 12192000"/>
              <a:gd name="connsiteY153" fmla="*/ 2074257 h 2237474"/>
              <a:gd name="connsiteX154" fmla="*/ 1877728 w 12192000"/>
              <a:gd name="connsiteY154" fmla="*/ 2101004 h 2237474"/>
              <a:gd name="connsiteX155" fmla="*/ 1759056 w 12192000"/>
              <a:gd name="connsiteY155" fmla="*/ 2125608 h 2237474"/>
              <a:gd name="connsiteX156" fmla="*/ 1637948 w 12192000"/>
              <a:gd name="connsiteY156" fmla="*/ 2172597 h 2237474"/>
              <a:gd name="connsiteX157" fmla="*/ 1434549 w 12192000"/>
              <a:gd name="connsiteY157" fmla="*/ 2234522 h 2237474"/>
              <a:gd name="connsiteX158" fmla="*/ 1398481 w 12192000"/>
              <a:gd name="connsiteY158" fmla="*/ 2237074 h 2237474"/>
              <a:gd name="connsiteX159" fmla="*/ 1398407 w 12192000"/>
              <a:gd name="connsiteY159" fmla="*/ 2237095 h 2237474"/>
              <a:gd name="connsiteX160" fmla="*/ 1370962 w 12192000"/>
              <a:gd name="connsiteY160" fmla="*/ 2237474 h 2237474"/>
              <a:gd name="connsiteX161" fmla="*/ 1356367 w 12192000"/>
              <a:gd name="connsiteY161" fmla="*/ 2235089 h 2237474"/>
              <a:gd name="connsiteX162" fmla="*/ 1324828 w 12192000"/>
              <a:gd name="connsiteY162" fmla="*/ 2231968 h 2237474"/>
              <a:gd name="connsiteX163" fmla="*/ 1297744 w 12192000"/>
              <a:gd name="connsiteY163" fmla="*/ 2235849 h 2237474"/>
              <a:gd name="connsiteX164" fmla="*/ 1286236 w 12192000"/>
              <a:gd name="connsiteY164" fmla="*/ 2233135 h 2237474"/>
              <a:gd name="connsiteX165" fmla="*/ 1283504 w 12192000"/>
              <a:gd name="connsiteY165" fmla="*/ 2233797 h 2237474"/>
              <a:gd name="connsiteX166" fmla="*/ 1279765 w 12192000"/>
              <a:gd name="connsiteY166" fmla="*/ 2229639 h 2237474"/>
              <a:gd name="connsiteX167" fmla="*/ 1195347 w 12192000"/>
              <a:gd name="connsiteY167" fmla="*/ 2212354 h 2237474"/>
              <a:gd name="connsiteX168" fmla="*/ 970251 w 12192000"/>
              <a:gd name="connsiteY168" fmla="*/ 2221029 h 2237474"/>
              <a:gd name="connsiteX169" fmla="*/ 812914 w 12192000"/>
              <a:gd name="connsiteY169" fmla="*/ 2202752 h 2237474"/>
              <a:gd name="connsiteX170" fmla="*/ 800195 w 12192000"/>
              <a:gd name="connsiteY170" fmla="*/ 2209407 h 2237474"/>
              <a:gd name="connsiteX171" fmla="*/ 784978 w 12192000"/>
              <a:gd name="connsiteY171" fmla="*/ 2212360 h 2237474"/>
              <a:gd name="connsiteX172" fmla="*/ 681987 w 12192000"/>
              <a:gd name="connsiteY172" fmla="*/ 2216757 h 2237474"/>
              <a:gd name="connsiteX173" fmla="*/ 669923 w 12192000"/>
              <a:gd name="connsiteY173" fmla="*/ 2211682 h 2237474"/>
              <a:gd name="connsiteX174" fmla="*/ 648680 w 12192000"/>
              <a:gd name="connsiteY174" fmla="*/ 2206229 h 2237474"/>
              <a:gd name="connsiteX175" fmla="*/ 597225 w 12192000"/>
              <a:gd name="connsiteY175" fmla="*/ 2180999 h 2237474"/>
              <a:gd name="connsiteX176" fmla="*/ 558449 w 12192000"/>
              <a:gd name="connsiteY176" fmla="*/ 2182346 h 2237474"/>
              <a:gd name="connsiteX177" fmla="*/ 550517 w 12192000"/>
              <a:gd name="connsiteY177" fmla="*/ 2182060 h 2237474"/>
              <a:gd name="connsiteX178" fmla="*/ 550309 w 12192000"/>
              <a:gd name="connsiteY178" fmla="*/ 2181825 h 2237474"/>
              <a:gd name="connsiteX179" fmla="*/ 541836 w 12192000"/>
              <a:gd name="connsiteY179" fmla="*/ 2181063 h 2237474"/>
              <a:gd name="connsiteX180" fmla="*/ 536057 w 12192000"/>
              <a:gd name="connsiteY180" fmla="*/ 2181537 h 2237474"/>
              <a:gd name="connsiteX181" fmla="*/ 520671 w 12192000"/>
              <a:gd name="connsiteY181" fmla="*/ 2180980 h 2237474"/>
              <a:gd name="connsiteX182" fmla="*/ 515024 w 12192000"/>
              <a:gd name="connsiteY182" fmla="*/ 2179258 h 2237474"/>
              <a:gd name="connsiteX183" fmla="*/ 512278 w 12192000"/>
              <a:gd name="connsiteY183" fmla="*/ 2176369 h 2237474"/>
              <a:gd name="connsiteX184" fmla="*/ 480419 w 12192000"/>
              <a:gd name="connsiteY184" fmla="*/ 2167807 h 2237474"/>
              <a:gd name="connsiteX185" fmla="*/ 413835 w 12192000"/>
              <a:gd name="connsiteY185" fmla="*/ 2156783 h 2237474"/>
              <a:gd name="connsiteX186" fmla="*/ 376513 w 12192000"/>
              <a:gd name="connsiteY186" fmla="*/ 2154014 h 2237474"/>
              <a:gd name="connsiteX187" fmla="*/ 273386 w 12192000"/>
              <a:gd name="connsiteY187" fmla="*/ 2142551 h 2237474"/>
              <a:gd name="connsiteX188" fmla="*/ 169207 w 12192000"/>
              <a:gd name="connsiteY188" fmla="*/ 2128100 h 2237474"/>
              <a:gd name="connsiteX189" fmla="*/ 93149 w 12192000"/>
              <a:gd name="connsiteY189" fmla="*/ 2105324 h 2237474"/>
              <a:gd name="connsiteX190" fmla="*/ 88109 w 12192000"/>
              <a:gd name="connsiteY190" fmla="*/ 2106704 h 2237474"/>
              <a:gd name="connsiteX191" fmla="*/ 80022 w 12192000"/>
              <a:gd name="connsiteY191" fmla="*/ 2107254 h 2237474"/>
              <a:gd name="connsiteX192" fmla="*/ 79717 w 12192000"/>
              <a:gd name="connsiteY192" fmla="*/ 2107046 h 2237474"/>
              <a:gd name="connsiteX193" fmla="*/ 72352 w 12192000"/>
              <a:gd name="connsiteY193" fmla="*/ 2107991 h 2237474"/>
              <a:gd name="connsiteX194" fmla="*/ 37645 w 12192000"/>
              <a:gd name="connsiteY194" fmla="*/ 2115401 h 2237474"/>
              <a:gd name="connsiteX195" fmla="*/ 4572 w 12192000"/>
              <a:gd name="connsiteY195" fmla="*/ 2111091 h 2237474"/>
              <a:gd name="connsiteX196" fmla="*/ 0 w 12192000"/>
              <a:gd name="connsiteY196" fmla="*/ 2110468 h 2237474"/>
              <a:gd name="connsiteX197" fmla="*/ 0 w 12192000"/>
              <a:gd name="connsiteY197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34800 w 12192000"/>
              <a:gd name="connsiteY6" fmla="*/ 747840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34688 w 12192000"/>
              <a:gd name="connsiteY12" fmla="*/ 757726 h 2237474"/>
              <a:gd name="connsiteX13" fmla="*/ 10805004 w 12192000"/>
              <a:gd name="connsiteY13" fmla="*/ 757573 h 2237474"/>
              <a:gd name="connsiteX14" fmla="*/ 10739478 w 12192000"/>
              <a:gd name="connsiteY14" fmla="*/ 776841 h 2237474"/>
              <a:gd name="connsiteX15" fmla="*/ 10458762 w 12192000"/>
              <a:gd name="connsiteY15" fmla="*/ 755400 h 2237474"/>
              <a:gd name="connsiteX16" fmla="*/ 10211200 w 12192000"/>
              <a:gd name="connsiteY16" fmla="*/ 767513 h 2237474"/>
              <a:gd name="connsiteX17" fmla="*/ 10167995 w 12192000"/>
              <a:gd name="connsiteY17" fmla="*/ 760843 h 2237474"/>
              <a:gd name="connsiteX18" fmla="*/ 9997044 w 12192000"/>
              <a:gd name="connsiteY18" fmla="*/ 780129 h 2237474"/>
              <a:gd name="connsiteX19" fmla="*/ 9943887 w 12192000"/>
              <a:gd name="connsiteY19" fmla="*/ 804141 h 2237474"/>
              <a:gd name="connsiteX20" fmla="*/ 9918248 w 12192000"/>
              <a:gd name="connsiteY20" fmla="*/ 816628 h 2237474"/>
              <a:gd name="connsiteX21" fmla="*/ 9767091 w 12192000"/>
              <a:gd name="connsiteY21" fmla="*/ 870550 h 2237474"/>
              <a:gd name="connsiteX22" fmla="*/ 9683005 w 12192000"/>
              <a:gd name="connsiteY22" fmla="*/ 894128 h 2237474"/>
              <a:gd name="connsiteX23" fmla="*/ 9594438 w 12192000"/>
              <a:gd name="connsiteY23" fmla="*/ 919051 h 2237474"/>
              <a:gd name="connsiteX24" fmla="*/ 9577033 w 12192000"/>
              <a:gd name="connsiteY24" fmla="*/ 922857 h 2237474"/>
              <a:gd name="connsiteX25" fmla="*/ 9544189 w 12192000"/>
              <a:gd name="connsiteY25" fmla="*/ 938966 h 2237474"/>
              <a:gd name="connsiteX26" fmla="*/ 9500499 w 12192000"/>
              <a:gd name="connsiteY26" fmla="*/ 954680 h 2237474"/>
              <a:gd name="connsiteX27" fmla="*/ 9428195 w 12192000"/>
              <a:gd name="connsiteY27" fmla="*/ 986225 h 2237474"/>
              <a:gd name="connsiteX28" fmla="*/ 9410017 w 12192000"/>
              <a:gd name="connsiteY28" fmla="*/ 993931 h 2237474"/>
              <a:gd name="connsiteX29" fmla="*/ 9392919 w 12192000"/>
              <a:gd name="connsiteY29" fmla="*/ 994656 h 2237474"/>
              <a:gd name="connsiteX30" fmla="*/ 9278619 w 12192000"/>
              <a:gd name="connsiteY30" fmla="*/ 1011878 h 2237474"/>
              <a:gd name="connsiteX31" fmla="*/ 9268019 w 12192000"/>
              <a:gd name="connsiteY31" fmla="*/ 1007442 h 2237474"/>
              <a:gd name="connsiteX32" fmla="*/ 9234662 w 12192000"/>
              <a:gd name="connsiteY32" fmla="*/ 1023056 h 2237474"/>
              <a:gd name="connsiteX33" fmla="*/ 9181033 w 12192000"/>
              <a:gd name="connsiteY33" fmla="*/ 1037921 h 2237474"/>
              <a:gd name="connsiteX34" fmla="*/ 9155969 w 12192000"/>
              <a:gd name="connsiteY34" fmla="*/ 1046804 h 2237474"/>
              <a:gd name="connsiteX35" fmla="*/ 9133985 w 12192000"/>
              <a:gd name="connsiteY35" fmla="*/ 1046450 h 2237474"/>
              <a:gd name="connsiteX36" fmla="*/ 9012987 w 12192000"/>
              <a:gd name="connsiteY36" fmla="*/ 1061986 h 2237474"/>
              <a:gd name="connsiteX37" fmla="*/ 8968445 w 12192000"/>
              <a:gd name="connsiteY37" fmla="*/ 1052169 h 2237474"/>
              <a:gd name="connsiteX38" fmla="*/ 8958984 w 12192000"/>
              <a:gd name="connsiteY38" fmla="*/ 1057212 h 2237474"/>
              <a:gd name="connsiteX39" fmla="*/ 8886001 w 12192000"/>
              <a:gd name="connsiteY39" fmla="*/ 1067468 h 2237474"/>
              <a:gd name="connsiteX40" fmla="*/ 8838610 w 12192000"/>
              <a:gd name="connsiteY40" fmla="*/ 1075091 h 2237474"/>
              <a:gd name="connsiteX41" fmla="*/ 8750383 w 12192000"/>
              <a:gd name="connsiteY41" fmla="*/ 1097387 h 2237474"/>
              <a:gd name="connsiteX42" fmla="*/ 8665605 w 12192000"/>
              <a:gd name="connsiteY42" fmla="*/ 1110791 h 2237474"/>
              <a:gd name="connsiteX43" fmla="*/ 8584946 w 12192000"/>
              <a:gd name="connsiteY43" fmla="*/ 1135226 h 2237474"/>
              <a:gd name="connsiteX44" fmla="*/ 8460755 w 12192000"/>
              <a:gd name="connsiteY44" fmla="*/ 1203427 h 2237474"/>
              <a:gd name="connsiteX45" fmla="*/ 8419755 w 12192000"/>
              <a:gd name="connsiteY45" fmla="*/ 1216260 h 2237474"/>
              <a:gd name="connsiteX46" fmla="*/ 8411626 w 12192000"/>
              <a:gd name="connsiteY46" fmla="*/ 1214397 h 2237474"/>
              <a:gd name="connsiteX47" fmla="*/ 8363469 w 12192000"/>
              <a:gd name="connsiteY47" fmla="*/ 1246658 h 2237474"/>
              <a:gd name="connsiteX48" fmla="*/ 8275497 w 12192000"/>
              <a:gd name="connsiteY48" fmla="*/ 1264396 h 2237474"/>
              <a:gd name="connsiteX49" fmla="*/ 8206287 w 12192000"/>
              <a:gd name="connsiteY49" fmla="*/ 1273060 h 2237474"/>
              <a:gd name="connsiteX50" fmla="*/ 8168705 w 12192000"/>
              <a:gd name="connsiteY50" fmla="*/ 1279956 h 2237474"/>
              <a:gd name="connsiteX51" fmla="*/ 8139997 w 12192000"/>
              <a:gd name="connsiteY51" fmla="*/ 1282713 h 2237474"/>
              <a:gd name="connsiteX52" fmla="*/ 8074238 w 12192000"/>
              <a:gd name="connsiteY52" fmla="*/ 1301895 h 2237474"/>
              <a:gd name="connsiteX53" fmla="*/ 7968292 w 12192000"/>
              <a:gd name="connsiteY53" fmla="*/ 1338779 h 2237474"/>
              <a:gd name="connsiteX54" fmla="*/ 7902328 w 12192000"/>
              <a:gd name="connsiteY54" fmla="*/ 1345865 h 2237474"/>
              <a:gd name="connsiteX55" fmla="*/ 7875879 w 12192000"/>
              <a:gd name="connsiteY55" fmla="*/ 1345646 h 2237474"/>
              <a:gd name="connsiteX56" fmla="*/ 7840612 w 12192000"/>
              <a:gd name="connsiteY56" fmla="*/ 1369373 h 2237474"/>
              <a:gd name="connsiteX57" fmla="*/ 7786819 w 12192000"/>
              <a:gd name="connsiteY57" fmla="*/ 1378970 h 2237474"/>
              <a:gd name="connsiteX58" fmla="*/ 7548172 w 12192000"/>
              <a:gd name="connsiteY58" fmla="*/ 1417460 h 2237474"/>
              <a:gd name="connsiteX59" fmla="*/ 7483437 w 12192000"/>
              <a:gd name="connsiteY59" fmla="*/ 1478152 h 2237474"/>
              <a:gd name="connsiteX60" fmla="*/ 7377870 w 12192000"/>
              <a:gd name="connsiteY60" fmla="*/ 1523319 h 2237474"/>
              <a:gd name="connsiteX61" fmla="*/ 7230737 w 12192000"/>
              <a:gd name="connsiteY61" fmla="*/ 1562633 h 2237474"/>
              <a:gd name="connsiteX62" fmla="*/ 7224458 w 12192000"/>
              <a:gd name="connsiteY62" fmla="*/ 1573008 h 2237474"/>
              <a:gd name="connsiteX63" fmla="*/ 7183121 w 12192000"/>
              <a:gd name="connsiteY63" fmla="*/ 1595162 h 2237474"/>
              <a:gd name="connsiteX64" fmla="*/ 7164601 w 12192000"/>
              <a:gd name="connsiteY64" fmla="*/ 1606490 h 2237474"/>
              <a:gd name="connsiteX65" fmla="*/ 7031309 w 12192000"/>
              <a:gd name="connsiteY65" fmla="*/ 1619451 h 2237474"/>
              <a:gd name="connsiteX66" fmla="*/ 6900177 w 12192000"/>
              <a:gd name="connsiteY66" fmla="*/ 1636016 h 2237474"/>
              <a:gd name="connsiteX67" fmla="*/ 6795372 w 12192000"/>
              <a:gd name="connsiteY67" fmla="*/ 1644845 h 2237474"/>
              <a:gd name="connsiteX68" fmla="*/ 6692251 w 12192000"/>
              <a:gd name="connsiteY68" fmla="*/ 1656357 h 2237474"/>
              <a:gd name="connsiteX69" fmla="*/ 6655235 w 12192000"/>
              <a:gd name="connsiteY69" fmla="*/ 1661869 h 2237474"/>
              <a:gd name="connsiteX70" fmla="*/ 6554894 w 12192000"/>
              <a:gd name="connsiteY70" fmla="*/ 1664428 h 2237474"/>
              <a:gd name="connsiteX71" fmla="*/ 6516595 w 12192000"/>
              <a:gd name="connsiteY71" fmla="*/ 1667475 h 2237474"/>
              <a:gd name="connsiteX72" fmla="*/ 6508541 w 12192000"/>
              <a:gd name="connsiteY72" fmla="*/ 1668757 h 2237474"/>
              <a:gd name="connsiteX73" fmla="*/ 6471012 w 12192000"/>
              <a:gd name="connsiteY73" fmla="*/ 1678604 h 2237474"/>
              <a:gd name="connsiteX74" fmla="*/ 6364035 w 12192000"/>
              <a:gd name="connsiteY74" fmla="*/ 1667683 h 2237474"/>
              <a:gd name="connsiteX75" fmla="*/ 6280959 w 12192000"/>
              <a:gd name="connsiteY75" fmla="*/ 1689329 h 2237474"/>
              <a:gd name="connsiteX76" fmla="*/ 6243319 w 12192000"/>
              <a:gd name="connsiteY76" fmla="*/ 1695560 h 2237474"/>
              <a:gd name="connsiteX77" fmla="*/ 6098321 w 12192000"/>
              <a:gd name="connsiteY77" fmla="*/ 1721646 h 2237474"/>
              <a:gd name="connsiteX78" fmla="*/ 5880652 w 12192000"/>
              <a:gd name="connsiteY78" fmla="*/ 1779643 h 2237474"/>
              <a:gd name="connsiteX79" fmla="*/ 5785959 w 12192000"/>
              <a:gd name="connsiteY79" fmla="*/ 1775307 h 2237474"/>
              <a:gd name="connsiteX80" fmla="*/ 5643534 w 12192000"/>
              <a:gd name="connsiteY80" fmla="*/ 1802919 h 2237474"/>
              <a:gd name="connsiteX81" fmla="*/ 5518799 w 12192000"/>
              <a:gd name="connsiteY81" fmla="*/ 1818312 h 2237474"/>
              <a:gd name="connsiteX82" fmla="*/ 5505014 w 12192000"/>
              <a:gd name="connsiteY82" fmla="*/ 1819259 h 2237474"/>
              <a:gd name="connsiteX83" fmla="*/ 5453307 w 12192000"/>
              <a:gd name="connsiteY83" fmla="*/ 1815450 h 2237474"/>
              <a:gd name="connsiteX84" fmla="*/ 5221533 w 12192000"/>
              <a:gd name="connsiteY84" fmla="*/ 1846950 h 2237474"/>
              <a:gd name="connsiteX85" fmla="*/ 5149802 w 12192000"/>
              <a:gd name="connsiteY85" fmla="*/ 1844846 h 2237474"/>
              <a:gd name="connsiteX86" fmla="*/ 5114927 w 12192000"/>
              <a:gd name="connsiteY86" fmla="*/ 1847827 h 2237474"/>
              <a:gd name="connsiteX87" fmla="*/ 5108970 w 12192000"/>
              <a:gd name="connsiteY87" fmla="*/ 1847935 h 2237474"/>
              <a:gd name="connsiteX88" fmla="*/ 5067961 w 12192000"/>
              <a:gd name="connsiteY88" fmla="*/ 1845917 h 2237474"/>
              <a:gd name="connsiteX89" fmla="*/ 5007075 w 12192000"/>
              <a:gd name="connsiteY89" fmla="*/ 1838626 h 2237474"/>
              <a:gd name="connsiteX90" fmla="*/ 4944087 w 12192000"/>
              <a:gd name="connsiteY90" fmla="*/ 1823332 h 2237474"/>
              <a:gd name="connsiteX91" fmla="*/ 4907662 w 12192000"/>
              <a:gd name="connsiteY91" fmla="*/ 1816900 h 2237474"/>
              <a:gd name="connsiteX92" fmla="*/ 4882386 w 12192000"/>
              <a:gd name="connsiteY92" fmla="*/ 1809844 h 2237474"/>
              <a:gd name="connsiteX93" fmla="*/ 4811440 w 12192000"/>
              <a:gd name="connsiteY93" fmla="*/ 1804655 h 2237474"/>
              <a:gd name="connsiteX94" fmla="*/ 4691075 w 12192000"/>
              <a:gd name="connsiteY94" fmla="*/ 1801389 h 2237474"/>
              <a:gd name="connsiteX95" fmla="*/ 4611738 w 12192000"/>
              <a:gd name="connsiteY95" fmla="*/ 1776964 h 2237474"/>
              <a:gd name="connsiteX96" fmla="*/ 4560070 w 12192000"/>
              <a:gd name="connsiteY96" fmla="*/ 1785640 h 2237474"/>
              <a:gd name="connsiteX97" fmla="*/ 4536503 w 12192000"/>
              <a:gd name="connsiteY97" fmla="*/ 1785334 h 2237474"/>
              <a:gd name="connsiteX98" fmla="*/ 4513724 w 12192000"/>
              <a:gd name="connsiteY98" fmla="*/ 1791996 h 2237474"/>
              <a:gd name="connsiteX99" fmla="*/ 4459810 w 12192000"/>
              <a:gd name="connsiteY99" fmla="*/ 1797886 h 2237474"/>
              <a:gd name="connsiteX100" fmla="*/ 4379064 w 12192000"/>
              <a:gd name="connsiteY100" fmla="*/ 1817177 h 2237474"/>
              <a:gd name="connsiteX101" fmla="*/ 4290981 w 12192000"/>
              <a:gd name="connsiteY101" fmla="*/ 1839677 h 2237474"/>
              <a:gd name="connsiteX102" fmla="*/ 4238372 w 12192000"/>
              <a:gd name="connsiteY102" fmla="*/ 1851480 h 2237474"/>
              <a:gd name="connsiteX103" fmla="*/ 4232517 w 12192000"/>
              <a:gd name="connsiteY103" fmla="*/ 1852567 h 2237474"/>
              <a:gd name="connsiteX104" fmla="*/ 4191732 w 12192000"/>
              <a:gd name="connsiteY104" fmla="*/ 1857328 h 2237474"/>
              <a:gd name="connsiteX105" fmla="*/ 4065532 w 12192000"/>
              <a:gd name="connsiteY105" fmla="*/ 1855477 h 2237474"/>
              <a:gd name="connsiteX106" fmla="*/ 4028460 w 12192000"/>
              <a:gd name="connsiteY106" fmla="*/ 1855137 h 2237474"/>
              <a:gd name="connsiteX107" fmla="*/ 4002267 w 12192000"/>
              <a:gd name="connsiteY107" fmla="*/ 1852352 h 2237474"/>
              <a:gd name="connsiteX108" fmla="*/ 3931396 w 12192000"/>
              <a:gd name="connsiteY108" fmla="*/ 1858915 h 2237474"/>
              <a:gd name="connsiteX109" fmla="*/ 3812162 w 12192000"/>
              <a:gd name="connsiteY109" fmla="*/ 1875501 h 2237474"/>
              <a:gd name="connsiteX110" fmla="*/ 3729530 w 12192000"/>
              <a:gd name="connsiteY110" fmla="*/ 1864513 h 2237474"/>
              <a:gd name="connsiteX111" fmla="*/ 3680177 w 12192000"/>
              <a:gd name="connsiteY111" fmla="*/ 1881552 h 2237474"/>
              <a:gd name="connsiteX112" fmla="*/ 3567259 w 12192000"/>
              <a:gd name="connsiteY112" fmla="*/ 1893482 h 2237474"/>
              <a:gd name="connsiteX113" fmla="*/ 3405770 w 12192000"/>
              <a:gd name="connsiteY113" fmla="*/ 1904591 h 2237474"/>
              <a:gd name="connsiteX114" fmla="*/ 3280097 w 12192000"/>
              <a:gd name="connsiteY114" fmla="*/ 1919610 h 2237474"/>
              <a:gd name="connsiteX115" fmla="*/ 3123424 w 12192000"/>
              <a:gd name="connsiteY115" fmla="*/ 1952930 h 2237474"/>
              <a:gd name="connsiteX116" fmla="*/ 3009910 w 12192000"/>
              <a:gd name="connsiteY116" fmla="*/ 1957866 h 2237474"/>
              <a:gd name="connsiteX117" fmla="*/ 2995934 w 12192000"/>
              <a:gd name="connsiteY117" fmla="*/ 1967085 h 2237474"/>
              <a:gd name="connsiteX118" fmla="*/ 2980071 w 12192000"/>
              <a:gd name="connsiteY118" fmla="*/ 1972988 h 2237474"/>
              <a:gd name="connsiteX119" fmla="*/ 2978094 w 12192000"/>
              <a:gd name="connsiteY119" fmla="*/ 1972369 h 2237474"/>
              <a:gd name="connsiteX120" fmla="*/ 2942858 w 12192000"/>
              <a:gd name="connsiteY120" fmla="*/ 1981367 h 2237474"/>
              <a:gd name="connsiteX121" fmla="*/ 2875436 w 12192000"/>
              <a:gd name="connsiteY121" fmla="*/ 1996977 h 2237474"/>
              <a:gd name="connsiteX122" fmla="*/ 2874892 w 12192000"/>
              <a:gd name="connsiteY122" fmla="*/ 1996085 h 2237474"/>
              <a:gd name="connsiteX123" fmla="*/ 2864145 w 12192000"/>
              <a:gd name="connsiteY123" fmla="*/ 1994061 h 2237474"/>
              <a:gd name="connsiteX124" fmla="*/ 2843662 w 12192000"/>
              <a:gd name="connsiteY124" fmla="*/ 1992498 h 2237474"/>
              <a:gd name="connsiteX125" fmla="*/ 2796128 w 12192000"/>
              <a:gd name="connsiteY125" fmla="*/ 1976403 h 2237474"/>
              <a:gd name="connsiteX126" fmla="*/ 2756784 w 12192000"/>
              <a:gd name="connsiteY126" fmla="*/ 1985116 h 2237474"/>
              <a:gd name="connsiteX127" fmla="*/ 2748833 w 12192000"/>
              <a:gd name="connsiteY127" fmla="*/ 1986323 h 2237474"/>
              <a:gd name="connsiteX128" fmla="*/ 2748661 w 12192000"/>
              <a:gd name="connsiteY128" fmla="*/ 1986122 h 2237474"/>
              <a:gd name="connsiteX129" fmla="*/ 2740251 w 12192000"/>
              <a:gd name="connsiteY129" fmla="*/ 1986946 h 2237474"/>
              <a:gd name="connsiteX130" fmla="*/ 2718916 w 12192000"/>
              <a:gd name="connsiteY130" fmla="*/ 1990867 h 2237474"/>
              <a:gd name="connsiteX131" fmla="*/ 2713522 w 12192000"/>
              <a:gd name="connsiteY131" fmla="*/ 1990173 h 2237474"/>
              <a:gd name="connsiteX132" fmla="*/ 2680597 w 12192000"/>
              <a:gd name="connsiteY132" fmla="*/ 1984996 h 2237474"/>
              <a:gd name="connsiteX133" fmla="*/ 2578178 w 12192000"/>
              <a:gd name="connsiteY133" fmla="*/ 1990531 h 2237474"/>
              <a:gd name="connsiteX134" fmla="*/ 2476147 w 12192000"/>
              <a:gd name="connsiteY134" fmla="*/ 1998305 h 2237474"/>
              <a:gd name="connsiteX135" fmla="*/ 2373568 w 12192000"/>
              <a:gd name="connsiteY135" fmla="*/ 2003219 h 2237474"/>
              <a:gd name="connsiteX136" fmla="*/ 2321399 w 12192000"/>
              <a:gd name="connsiteY136" fmla="*/ 1989467 h 2237474"/>
              <a:gd name="connsiteX137" fmla="*/ 2315525 w 12192000"/>
              <a:gd name="connsiteY137" fmla="*/ 1989708 h 2237474"/>
              <a:gd name="connsiteX138" fmla="*/ 2300792 w 12192000"/>
              <a:gd name="connsiteY138" fmla="*/ 1994290 h 2237474"/>
              <a:gd name="connsiteX139" fmla="*/ 2295469 w 12192000"/>
              <a:gd name="connsiteY139" fmla="*/ 1996659 h 2237474"/>
              <a:gd name="connsiteX140" fmla="*/ 2287219 w 12192000"/>
              <a:gd name="connsiteY140" fmla="*/ 1998750 h 2237474"/>
              <a:gd name="connsiteX141" fmla="*/ 2286948 w 12192000"/>
              <a:gd name="connsiteY141" fmla="*/ 1998596 h 2237474"/>
              <a:gd name="connsiteX142" fmla="*/ 2243069 w 12192000"/>
              <a:gd name="connsiteY142" fmla="*/ 2015111 h 2237474"/>
              <a:gd name="connsiteX143" fmla="*/ 2186609 w 12192000"/>
              <a:gd name="connsiteY143" fmla="*/ 2008263 h 2237474"/>
              <a:gd name="connsiteX144" fmla="*/ 2164831 w 12192000"/>
              <a:gd name="connsiteY144" fmla="*/ 2010143 h 2237474"/>
              <a:gd name="connsiteX145" fmla="*/ 2152836 w 12192000"/>
              <a:gd name="connsiteY145" fmla="*/ 2010048 h 2237474"/>
              <a:gd name="connsiteX146" fmla="*/ 2117102 w 12192000"/>
              <a:gd name="connsiteY146" fmla="*/ 2023004 h 2237474"/>
              <a:gd name="connsiteX147" fmla="*/ 2111935 w 12192000"/>
              <a:gd name="connsiteY147" fmla="*/ 2023163 h 2237474"/>
              <a:gd name="connsiteX148" fmla="*/ 2089991 w 12192000"/>
              <a:gd name="connsiteY148" fmla="*/ 2034193 h 2237474"/>
              <a:gd name="connsiteX149" fmla="*/ 2058061 w 12192000"/>
              <a:gd name="connsiteY149" fmla="*/ 2047942 h 2237474"/>
              <a:gd name="connsiteX150" fmla="*/ 2055737 w 12192000"/>
              <a:gd name="connsiteY150" fmla="*/ 2047704 h 2237474"/>
              <a:gd name="connsiteX151" fmla="*/ 2042244 w 12192000"/>
              <a:gd name="connsiteY151" fmla="*/ 2055560 h 2237474"/>
              <a:gd name="connsiteX152" fmla="*/ 1976224 w 12192000"/>
              <a:gd name="connsiteY152" fmla="*/ 2074257 h 2237474"/>
              <a:gd name="connsiteX153" fmla="*/ 1877728 w 12192000"/>
              <a:gd name="connsiteY153" fmla="*/ 2101004 h 2237474"/>
              <a:gd name="connsiteX154" fmla="*/ 1759056 w 12192000"/>
              <a:gd name="connsiteY154" fmla="*/ 2125608 h 2237474"/>
              <a:gd name="connsiteX155" fmla="*/ 1637948 w 12192000"/>
              <a:gd name="connsiteY155" fmla="*/ 2172597 h 2237474"/>
              <a:gd name="connsiteX156" fmla="*/ 1434549 w 12192000"/>
              <a:gd name="connsiteY156" fmla="*/ 2234522 h 2237474"/>
              <a:gd name="connsiteX157" fmla="*/ 1398481 w 12192000"/>
              <a:gd name="connsiteY157" fmla="*/ 2237074 h 2237474"/>
              <a:gd name="connsiteX158" fmla="*/ 1398407 w 12192000"/>
              <a:gd name="connsiteY158" fmla="*/ 2237095 h 2237474"/>
              <a:gd name="connsiteX159" fmla="*/ 1370962 w 12192000"/>
              <a:gd name="connsiteY159" fmla="*/ 2237474 h 2237474"/>
              <a:gd name="connsiteX160" fmla="*/ 1356367 w 12192000"/>
              <a:gd name="connsiteY160" fmla="*/ 2235089 h 2237474"/>
              <a:gd name="connsiteX161" fmla="*/ 1324828 w 12192000"/>
              <a:gd name="connsiteY161" fmla="*/ 2231968 h 2237474"/>
              <a:gd name="connsiteX162" fmla="*/ 1297744 w 12192000"/>
              <a:gd name="connsiteY162" fmla="*/ 2235849 h 2237474"/>
              <a:gd name="connsiteX163" fmla="*/ 1286236 w 12192000"/>
              <a:gd name="connsiteY163" fmla="*/ 2233135 h 2237474"/>
              <a:gd name="connsiteX164" fmla="*/ 1283504 w 12192000"/>
              <a:gd name="connsiteY164" fmla="*/ 2233797 h 2237474"/>
              <a:gd name="connsiteX165" fmla="*/ 1279765 w 12192000"/>
              <a:gd name="connsiteY165" fmla="*/ 2229639 h 2237474"/>
              <a:gd name="connsiteX166" fmla="*/ 1195347 w 12192000"/>
              <a:gd name="connsiteY166" fmla="*/ 2212354 h 2237474"/>
              <a:gd name="connsiteX167" fmla="*/ 970251 w 12192000"/>
              <a:gd name="connsiteY167" fmla="*/ 2221029 h 2237474"/>
              <a:gd name="connsiteX168" fmla="*/ 812914 w 12192000"/>
              <a:gd name="connsiteY168" fmla="*/ 2202752 h 2237474"/>
              <a:gd name="connsiteX169" fmla="*/ 800195 w 12192000"/>
              <a:gd name="connsiteY169" fmla="*/ 2209407 h 2237474"/>
              <a:gd name="connsiteX170" fmla="*/ 784978 w 12192000"/>
              <a:gd name="connsiteY170" fmla="*/ 2212360 h 2237474"/>
              <a:gd name="connsiteX171" fmla="*/ 681987 w 12192000"/>
              <a:gd name="connsiteY171" fmla="*/ 2216757 h 2237474"/>
              <a:gd name="connsiteX172" fmla="*/ 669923 w 12192000"/>
              <a:gd name="connsiteY172" fmla="*/ 2211682 h 2237474"/>
              <a:gd name="connsiteX173" fmla="*/ 648680 w 12192000"/>
              <a:gd name="connsiteY173" fmla="*/ 2206229 h 2237474"/>
              <a:gd name="connsiteX174" fmla="*/ 597225 w 12192000"/>
              <a:gd name="connsiteY174" fmla="*/ 2180999 h 2237474"/>
              <a:gd name="connsiteX175" fmla="*/ 558449 w 12192000"/>
              <a:gd name="connsiteY175" fmla="*/ 2182346 h 2237474"/>
              <a:gd name="connsiteX176" fmla="*/ 550517 w 12192000"/>
              <a:gd name="connsiteY176" fmla="*/ 2182060 h 2237474"/>
              <a:gd name="connsiteX177" fmla="*/ 550309 w 12192000"/>
              <a:gd name="connsiteY177" fmla="*/ 2181825 h 2237474"/>
              <a:gd name="connsiteX178" fmla="*/ 541836 w 12192000"/>
              <a:gd name="connsiteY178" fmla="*/ 2181063 h 2237474"/>
              <a:gd name="connsiteX179" fmla="*/ 536057 w 12192000"/>
              <a:gd name="connsiteY179" fmla="*/ 2181537 h 2237474"/>
              <a:gd name="connsiteX180" fmla="*/ 520671 w 12192000"/>
              <a:gd name="connsiteY180" fmla="*/ 2180980 h 2237474"/>
              <a:gd name="connsiteX181" fmla="*/ 515024 w 12192000"/>
              <a:gd name="connsiteY181" fmla="*/ 2179258 h 2237474"/>
              <a:gd name="connsiteX182" fmla="*/ 512278 w 12192000"/>
              <a:gd name="connsiteY182" fmla="*/ 2176369 h 2237474"/>
              <a:gd name="connsiteX183" fmla="*/ 480419 w 12192000"/>
              <a:gd name="connsiteY183" fmla="*/ 2167807 h 2237474"/>
              <a:gd name="connsiteX184" fmla="*/ 413835 w 12192000"/>
              <a:gd name="connsiteY184" fmla="*/ 2156783 h 2237474"/>
              <a:gd name="connsiteX185" fmla="*/ 376513 w 12192000"/>
              <a:gd name="connsiteY185" fmla="*/ 2154014 h 2237474"/>
              <a:gd name="connsiteX186" fmla="*/ 273386 w 12192000"/>
              <a:gd name="connsiteY186" fmla="*/ 2142551 h 2237474"/>
              <a:gd name="connsiteX187" fmla="*/ 169207 w 12192000"/>
              <a:gd name="connsiteY187" fmla="*/ 2128100 h 2237474"/>
              <a:gd name="connsiteX188" fmla="*/ 93149 w 12192000"/>
              <a:gd name="connsiteY188" fmla="*/ 2105324 h 2237474"/>
              <a:gd name="connsiteX189" fmla="*/ 88109 w 12192000"/>
              <a:gd name="connsiteY189" fmla="*/ 2106704 h 2237474"/>
              <a:gd name="connsiteX190" fmla="*/ 80022 w 12192000"/>
              <a:gd name="connsiteY190" fmla="*/ 2107254 h 2237474"/>
              <a:gd name="connsiteX191" fmla="*/ 79717 w 12192000"/>
              <a:gd name="connsiteY191" fmla="*/ 2107046 h 2237474"/>
              <a:gd name="connsiteX192" fmla="*/ 72352 w 12192000"/>
              <a:gd name="connsiteY192" fmla="*/ 2107991 h 2237474"/>
              <a:gd name="connsiteX193" fmla="*/ 37645 w 12192000"/>
              <a:gd name="connsiteY193" fmla="*/ 2115401 h 2237474"/>
              <a:gd name="connsiteX194" fmla="*/ 4572 w 12192000"/>
              <a:gd name="connsiteY194" fmla="*/ 2111091 h 2237474"/>
              <a:gd name="connsiteX195" fmla="*/ 0 w 12192000"/>
              <a:gd name="connsiteY195" fmla="*/ 2110468 h 2237474"/>
              <a:gd name="connsiteX196" fmla="*/ 0 w 12192000"/>
              <a:gd name="connsiteY196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34800 w 12192000"/>
              <a:gd name="connsiteY6" fmla="*/ 747840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34688 w 12192000"/>
              <a:gd name="connsiteY12" fmla="*/ 757726 h 2237474"/>
              <a:gd name="connsiteX13" fmla="*/ 10805004 w 12192000"/>
              <a:gd name="connsiteY13" fmla="*/ 757573 h 2237474"/>
              <a:gd name="connsiteX14" fmla="*/ 10739478 w 12192000"/>
              <a:gd name="connsiteY14" fmla="*/ 776841 h 2237474"/>
              <a:gd name="connsiteX15" fmla="*/ 10458762 w 12192000"/>
              <a:gd name="connsiteY15" fmla="*/ 755400 h 2237474"/>
              <a:gd name="connsiteX16" fmla="*/ 10211200 w 12192000"/>
              <a:gd name="connsiteY16" fmla="*/ 767513 h 2237474"/>
              <a:gd name="connsiteX17" fmla="*/ 10167995 w 12192000"/>
              <a:gd name="connsiteY17" fmla="*/ 760843 h 2237474"/>
              <a:gd name="connsiteX18" fmla="*/ 9997044 w 12192000"/>
              <a:gd name="connsiteY18" fmla="*/ 780129 h 2237474"/>
              <a:gd name="connsiteX19" fmla="*/ 9943887 w 12192000"/>
              <a:gd name="connsiteY19" fmla="*/ 804141 h 2237474"/>
              <a:gd name="connsiteX20" fmla="*/ 9918248 w 12192000"/>
              <a:gd name="connsiteY20" fmla="*/ 816628 h 2237474"/>
              <a:gd name="connsiteX21" fmla="*/ 9767091 w 12192000"/>
              <a:gd name="connsiteY21" fmla="*/ 870550 h 2237474"/>
              <a:gd name="connsiteX22" fmla="*/ 9683005 w 12192000"/>
              <a:gd name="connsiteY22" fmla="*/ 894128 h 2237474"/>
              <a:gd name="connsiteX23" fmla="*/ 9594438 w 12192000"/>
              <a:gd name="connsiteY23" fmla="*/ 919051 h 2237474"/>
              <a:gd name="connsiteX24" fmla="*/ 9577033 w 12192000"/>
              <a:gd name="connsiteY24" fmla="*/ 922857 h 2237474"/>
              <a:gd name="connsiteX25" fmla="*/ 9544189 w 12192000"/>
              <a:gd name="connsiteY25" fmla="*/ 938966 h 2237474"/>
              <a:gd name="connsiteX26" fmla="*/ 9500499 w 12192000"/>
              <a:gd name="connsiteY26" fmla="*/ 954680 h 2237474"/>
              <a:gd name="connsiteX27" fmla="*/ 9428195 w 12192000"/>
              <a:gd name="connsiteY27" fmla="*/ 986225 h 2237474"/>
              <a:gd name="connsiteX28" fmla="*/ 9410017 w 12192000"/>
              <a:gd name="connsiteY28" fmla="*/ 993931 h 2237474"/>
              <a:gd name="connsiteX29" fmla="*/ 9392919 w 12192000"/>
              <a:gd name="connsiteY29" fmla="*/ 994656 h 2237474"/>
              <a:gd name="connsiteX30" fmla="*/ 9278619 w 12192000"/>
              <a:gd name="connsiteY30" fmla="*/ 1011878 h 2237474"/>
              <a:gd name="connsiteX31" fmla="*/ 9268019 w 12192000"/>
              <a:gd name="connsiteY31" fmla="*/ 1007442 h 2237474"/>
              <a:gd name="connsiteX32" fmla="*/ 9234662 w 12192000"/>
              <a:gd name="connsiteY32" fmla="*/ 1023056 h 2237474"/>
              <a:gd name="connsiteX33" fmla="*/ 9181033 w 12192000"/>
              <a:gd name="connsiteY33" fmla="*/ 1037921 h 2237474"/>
              <a:gd name="connsiteX34" fmla="*/ 9155969 w 12192000"/>
              <a:gd name="connsiteY34" fmla="*/ 1046804 h 2237474"/>
              <a:gd name="connsiteX35" fmla="*/ 9133985 w 12192000"/>
              <a:gd name="connsiteY35" fmla="*/ 1046450 h 2237474"/>
              <a:gd name="connsiteX36" fmla="*/ 9012987 w 12192000"/>
              <a:gd name="connsiteY36" fmla="*/ 1061986 h 2237474"/>
              <a:gd name="connsiteX37" fmla="*/ 8968445 w 12192000"/>
              <a:gd name="connsiteY37" fmla="*/ 1052169 h 2237474"/>
              <a:gd name="connsiteX38" fmla="*/ 8958984 w 12192000"/>
              <a:gd name="connsiteY38" fmla="*/ 1057212 h 2237474"/>
              <a:gd name="connsiteX39" fmla="*/ 8886001 w 12192000"/>
              <a:gd name="connsiteY39" fmla="*/ 1067468 h 2237474"/>
              <a:gd name="connsiteX40" fmla="*/ 8838610 w 12192000"/>
              <a:gd name="connsiteY40" fmla="*/ 1075091 h 2237474"/>
              <a:gd name="connsiteX41" fmla="*/ 8750383 w 12192000"/>
              <a:gd name="connsiteY41" fmla="*/ 1097387 h 2237474"/>
              <a:gd name="connsiteX42" fmla="*/ 8665605 w 12192000"/>
              <a:gd name="connsiteY42" fmla="*/ 1110791 h 2237474"/>
              <a:gd name="connsiteX43" fmla="*/ 8584946 w 12192000"/>
              <a:gd name="connsiteY43" fmla="*/ 1135226 h 2237474"/>
              <a:gd name="connsiteX44" fmla="*/ 8460755 w 12192000"/>
              <a:gd name="connsiteY44" fmla="*/ 1203427 h 2237474"/>
              <a:gd name="connsiteX45" fmla="*/ 8419755 w 12192000"/>
              <a:gd name="connsiteY45" fmla="*/ 1216260 h 2237474"/>
              <a:gd name="connsiteX46" fmla="*/ 8411626 w 12192000"/>
              <a:gd name="connsiteY46" fmla="*/ 1214397 h 2237474"/>
              <a:gd name="connsiteX47" fmla="*/ 8363469 w 12192000"/>
              <a:gd name="connsiteY47" fmla="*/ 1246658 h 2237474"/>
              <a:gd name="connsiteX48" fmla="*/ 8275497 w 12192000"/>
              <a:gd name="connsiteY48" fmla="*/ 1264396 h 2237474"/>
              <a:gd name="connsiteX49" fmla="*/ 8206287 w 12192000"/>
              <a:gd name="connsiteY49" fmla="*/ 1273060 h 2237474"/>
              <a:gd name="connsiteX50" fmla="*/ 8168705 w 12192000"/>
              <a:gd name="connsiteY50" fmla="*/ 1279956 h 2237474"/>
              <a:gd name="connsiteX51" fmla="*/ 8139997 w 12192000"/>
              <a:gd name="connsiteY51" fmla="*/ 1282713 h 2237474"/>
              <a:gd name="connsiteX52" fmla="*/ 8074238 w 12192000"/>
              <a:gd name="connsiteY52" fmla="*/ 1301895 h 2237474"/>
              <a:gd name="connsiteX53" fmla="*/ 7968292 w 12192000"/>
              <a:gd name="connsiteY53" fmla="*/ 1338779 h 2237474"/>
              <a:gd name="connsiteX54" fmla="*/ 7902328 w 12192000"/>
              <a:gd name="connsiteY54" fmla="*/ 1345865 h 2237474"/>
              <a:gd name="connsiteX55" fmla="*/ 7875879 w 12192000"/>
              <a:gd name="connsiteY55" fmla="*/ 1345646 h 2237474"/>
              <a:gd name="connsiteX56" fmla="*/ 7840612 w 12192000"/>
              <a:gd name="connsiteY56" fmla="*/ 1369373 h 2237474"/>
              <a:gd name="connsiteX57" fmla="*/ 7786819 w 12192000"/>
              <a:gd name="connsiteY57" fmla="*/ 1378970 h 2237474"/>
              <a:gd name="connsiteX58" fmla="*/ 7548172 w 12192000"/>
              <a:gd name="connsiteY58" fmla="*/ 1417460 h 2237474"/>
              <a:gd name="connsiteX59" fmla="*/ 7483437 w 12192000"/>
              <a:gd name="connsiteY59" fmla="*/ 1478152 h 2237474"/>
              <a:gd name="connsiteX60" fmla="*/ 7377870 w 12192000"/>
              <a:gd name="connsiteY60" fmla="*/ 1523319 h 2237474"/>
              <a:gd name="connsiteX61" fmla="*/ 7230737 w 12192000"/>
              <a:gd name="connsiteY61" fmla="*/ 1562633 h 2237474"/>
              <a:gd name="connsiteX62" fmla="*/ 7224458 w 12192000"/>
              <a:gd name="connsiteY62" fmla="*/ 1573008 h 2237474"/>
              <a:gd name="connsiteX63" fmla="*/ 7183121 w 12192000"/>
              <a:gd name="connsiteY63" fmla="*/ 1595162 h 2237474"/>
              <a:gd name="connsiteX64" fmla="*/ 7164601 w 12192000"/>
              <a:gd name="connsiteY64" fmla="*/ 1606490 h 2237474"/>
              <a:gd name="connsiteX65" fmla="*/ 7031309 w 12192000"/>
              <a:gd name="connsiteY65" fmla="*/ 1619451 h 2237474"/>
              <a:gd name="connsiteX66" fmla="*/ 6900177 w 12192000"/>
              <a:gd name="connsiteY66" fmla="*/ 1636016 h 2237474"/>
              <a:gd name="connsiteX67" fmla="*/ 6795372 w 12192000"/>
              <a:gd name="connsiteY67" fmla="*/ 1644845 h 2237474"/>
              <a:gd name="connsiteX68" fmla="*/ 6692251 w 12192000"/>
              <a:gd name="connsiteY68" fmla="*/ 1656357 h 2237474"/>
              <a:gd name="connsiteX69" fmla="*/ 6655235 w 12192000"/>
              <a:gd name="connsiteY69" fmla="*/ 1661869 h 2237474"/>
              <a:gd name="connsiteX70" fmla="*/ 6554894 w 12192000"/>
              <a:gd name="connsiteY70" fmla="*/ 1664428 h 2237474"/>
              <a:gd name="connsiteX71" fmla="*/ 6516595 w 12192000"/>
              <a:gd name="connsiteY71" fmla="*/ 1667475 h 2237474"/>
              <a:gd name="connsiteX72" fmla="*/ 6508541 w 12192000"/>
              <a:gd name="connsiteY72" fmla="*/ 1668757 h 2237474"/>
              <a:gd name="connsiteX73" fmla="*/ 6471012 w 12192000"/>
              <a:gd name="connsiteY73" fmla="*/ 1678604 h 2237474"/>
              <a:gd name="connsiteX74" fmla="*/ 6364035 w 12192000"/>
              <a:gd name="connsiteY74" fmla="*/ 1667683 h 2237474"/>
              <a:gd name="connsiteX75" fmla="*/ 6280959 w 12192000"/>
              <a:gd name="connsiteY75" fmla="*/ 1689329 h 2237474"/>
              <a:gd name="connsiteX76" fmla="*/ 6243319 w 12192000"/>
              <a:gd name="connsiteY76" fmla="*/ 1695560 h 2237474"/>
              <a:gd name="connsiteX77" fmla="*/ 6098321 w 12192000"/>
              <a:gd name="connsiteY77" fmla="*/ 1721646 h 2237474"/>
              <a:gd name="connsiteX78" fmla="*/ 5880652 w 12192000"/>
              <a:gd name="connsiteY78" fmla="*/ 1779643 h 2237474"/>
              <a:gd name="connsiteX79" fmla="*/ 5785959 w 12192000"/>
              <a:gd name="connsiteY79" fmla="*/ 1775307 h 2237474"/>
              <a:gd name="connsiteX80" fmla="*/ 5643534 w 12192000"/>
              <a:gd name="connsiteY80" fmla="*/ 1802919 h 2237474"/>
              <a:gd name="connsiteX81" fmla="*/ 5518799 w 12192000"/>
              <a:gd name="connsiteY81" fmla="*/ 1818312 h 2237474"/>
              <a:gd name="connsiteX82" fmla="*/ 5505014 w 12192000"/>
              <a:gd name="connsiteY82" fmla="*/ 1819259 h 2237474"/>
              <a:gd name="connsiteX83" fmla="*/ 5453307 w 12192000"/>
              <a:gd name="connsiteY83" fmla="*/ 1815450 h 2237474"/>
              <a:gd name="connsiteX84" fmla="*/ 5221533 w 12192000"/>
              <a:gd name="connsiteY84" fmla="*/ 1846950 h 2237474"/>
              <a:gd name="connsiteX85" fmla="*/ 5149802 w 12192000"/>
              <a:gd name="connsiteY85" fmla="*/ 1844846 h 2237474"/>
              <a:gd name="connsiteX86" fmla="*/ 5114927 w 12192000"/>
              <a:gd name="connsiteY86" fmla="*/ 1847827 h 2237474"/>
              <a:gd name="connsiteX87" fmla="*/ 5108970 w 12192000"/>
              <a:gd name="connsiteY87" fmla="*/ 1847935 h 2237474"/>
              <a:gd name="connsiteX88" fmla="*/ 5067961 w 12192000"/>
              <a:gd name="connsiteY88" fmla="*/ 1845917 h 2237474"/>
              <a:gd name="connsiteX89" fmla="*/ 5007075 w 12192000"/>
              <a:gd name="connsiteY89" fmla="*/ 1838626 h 2237474"/>
              <a:gd name="connsiteX90" fmla="*/ 4944087 w 12192000"/>
              <a:gd name="connsiteY90" fmla="*/ 1823332 h 2237474"/>
              <a:gd name="connsiteX91" fmla="*/ 4907662 w 12192000"/>
              <a:gd name="connsiteY91" fmla="*/ 1816900 h 2237474"/>
              <a:gd name="connsiteX92" fmla="*/ 4882386 w 12192000"/>
              <a:gd name="connsiteY92" fmla="*/ 1809844 h 2237474"/>
              <a:gd name="connsiteX93" fmla="*/ 4811440 w 12192000"/>
              <a:gd name="connsiteY93" fmla="*/ 1804655 h 2237474"/>
              <a:gd name="connsiteX94" fmla="*/ 4691075 w 12192000"/>
              <a:gd name="connsiteY94" fmla="*/ 1801389 h 2237474"/>
              <a:gd name="connsiteX95" fmla="*/ 4611738 w 12192000"/>
              <a:gd name="connsiteY95" fmla="*/ 1776964 h 2237474"/>
              <a:gd name="connsiteX96" fmla="*/ 4560070 w 12192000"/>
              <a:gd name="connsiteY96" fmla="*/ 1785640 h 2237474"/>
              <a:gd name="connsiteX97" fmla="*/ 4536503 w 12192000"/>
              <a:gd name="connsiteY97" fmla="*/ 1785334 h 2237474"/>
              <a:gd name="connsiteX98" fmla="*/ 4513724 w 12192000"/>
              <a:gd name="connsiteY98" fmla="*/ 1791996 h 2237474"/>
              <a:gd name="connsiteX99" fmla="*/ 4459810 w 12192000"/>
              <a:gd name="connsiteY99" fmla="*/ 1797886 h 2237474"/>
              <a:gd name="connsiteX100" fmla="*/ 4379064 w 12192000"/>
              <a:gd name="connsiteY100" fmla="*/ 1817177 h 2237474"/>
              <a:gd name="connsiteX101" fmla="*/ 4290981 w 12192000"/>
              <a:gd name="connsiteY101" fmla="*/ 1839677 h 2237474"/>
              <a:gd name="connsiteX102" fmla="*/ 4238372 w 12192000"/>
              <a:gd name="connsiteY102" fmla="*/ 1851480 h 2237474"/>
              <a:gd name="connsiteX103" fmla="*/ 4232517 w 12192000"/>
              <a:gd name="connsiteY103" fmla="*/ 1852567 h 2237474"/>
              <a:gd name="connsiteX104" fmla="*/ 4191732 w 12192000"/>
              <a:gd name="connsiteY104" fmla="*/ 1857328 h 2237474"/>
              <a:gd name="connsiteX105" fmla="*/ 4065532 w 12192000"/>
              <a:gd name="connsiteY105" fmla="*/ 1855477 h 2237474"/>
              <a:gd name="connsiteX106" fmla="*/ 4028460 w 12192000"/>
              <a:gd name="connsiteY106" fmla="*/ 1855137 h 2237474"/>
              <a:gd name="connsiteX107" fmla="*/ 4002267 w 12192000"/>
              <a:gd name="connsiteY107" fmla="*/ 1852352 h 2237474"/>
              <a:gd name="connsiteX108" fmla="*/ 3931396 w 12192000"/>
              <a:gd name="connsiteY108" fmla="*/ 1858915 h 2237474"/>
              <a:gd name="connsiteX109" fmla="*/ 3812162 w 12192000"/>
              <a:gd name="connsiteY109" fmla="*/ 1875501 h 2237474"/>
              <a:gd name="connsiteX110" fmla="*/ 3729530 w 12192000"/>
              <a:gd name="connsiteY110" fmla="*/ 1864513 h 2237474"/>
              <a:gd name="connsiteX111" fmla="*/ 3680177 w 12192000"/>
              <a:gd name="connsiteY111" fmla="*/ 1881552 h 2237474"/>
              <a:gd name="connsiteX112" fmla="*/ 3567259 w 12192000"/>
              <a:gd name="connsiteY112" fmla="*/ 1893482 h 2237474"/>
              <a:gd name="connsiteX113" fmla="*/ 3405770 w 12192000"/>
              <a:gd name="connsiteY113" fmla="*/ 1904591 h 2237474"/>
              <a:gd name="connsiteX114" fmla="*/ 3280097 w 12192000"/>
              <a:gd name="connsiteY114" fmla="*/ 1919610 h 2237474"/>
              <a:gd name="connsiteX115" fmla="*/ 3123424 w 12192000"/>
              <a:gd name="connsiteY115" fmla="*/ 1952930 h 2237474"/>
              <a:gd name="connsiteX116" fmla="*/ 3009910 w 12192000"/>
              <a:gd name="connsiteY116" fmla="*/ 1957866 h 2237474"/>
              <a:gd name="connsiteX117" fmla="*/ 2995934 w 12192000"/>
              <a:gd name="connsiteY117" fmla="*/ 1967085 h 2237474"/>
              <a:gd name="connsiteX118" fmla="*/ 2980071 w 12192000"/>
              <a:gd name="connsiteY118" fmla="*/ 1972988 h 2237474"/>
              <a:gd name="connsiteX119" fmla="*/ 2978094 w 12192000"/>
              <a:gd name="connsiteY119" fmla="*/ 1972369 h 2237474"/>
              <a:gd name="connsiteX120" fmla="*/ 2942858 w 12192000"/>
              <a:gd name="connsiteY120" fmla="*/ 1981367 h 2237474"/>
              <a:gd name="connsiteX121" fmla="*/ 2875436 w 12192000"/>
              <a:gd name="connsiteY121" fmla="*/ 1996977 h 2237474"/>
              <a:gd name="connsiteX122" fmla="*/ 2874892 w 12192000"/>
              <a:gd name="connsiteY122" fmla="*/ 1996085 h 2237474"/>
              <a:gd name="connsiteX123" fmla="*/ 2864145 w 12192000"/>
              <a:gd name="connsiteY123" fmla="*/ 1994061 h 2237474"/>
              <a:gd name="connsiteX124" fmla="*/ 2843662 w 12192000"/>
              <a:gd name="connsiteY124" fmla="*/ 1992498 h 2237474"/>
              <a:gd name="connsiteX125" fmla="*/ 2796128 w 12192000"/>
              <a:gd name="connsiteY125" fmla="*/ 1976403 h 2237474"/>
              <a:gd name="connsiteX126" fmla="*/ 2756784 w 12192000"/>
              <a:gd name="connsiteY126" fmla="*/ 1985116 h 2237474"/>
              <a:gd name="connsiteX127" fmla="*/ 2748833 w 12192000"/>
              <a:gd name="connsiteY127" fmla="*/ 1986323 h 2237474"/>
              <a:gd name="connsiteX128" fmla="*/ 2748661 w 12192000"/>
              <a:gd name="connsiteY128" fmla="*/ 1986122 h 2237474"/>
              <a:gd name="connsiteX129" fmla="*/ 2740251 w 12192000"/>
              <a:gd name="connsiteY129" fmla="*/ 1986946 h 2237474"/>
              <a:gd name="connsiteX130" fmla="*/ 2718916 w 12192000"/>
              <a:gd name="connsiteY130" fmla="*/ 1990867 h 2237474"/>
              <a:gd name="connsiteX131" fmla="*/ 2713522 w 12192000"/>
              <a:gd name="connsiteY131" fmla="*/ 1990173 h 2237474"/>
              <a:gd name="connsiteX132" fmla="*/ 2680597 w 12192000"/>
              <a:gd name="connsiteY132" fmla="*/ 1984996 h 2237474"/>
              <a:gd name="connsiteX133" fmla="*/ 2578178 w 12192000"/>
              <a:gd name="connsiteY133" fmla="*/ 1990531 h 2237474"/>
              <a:gd name="connsiteX134" fmla="*/ 2476147 w 12192000"/>
              <a:gd name="connsiteY134" fmla="*/ 1998305 h 2237474"/>
              <a:gd name="connsiteX135" fmla="*/ 2373568 w 12192000"/>
              <a:gd name="connsiteY135" fmla="*/ 2003219 h 2237474"/>
              <a:gd name="connsiteX136" fmla="*/ 2321399 w 12192000"/>
              <a:gd name="connsiteY136" fmla="*/ 1989467 h 2237474"/>
              <a:gd name="connsiteX137" fmla="*/ 2315525 w 12192000"/>
              <a:gd name="connsiteY137" fmla="*/ 1989708 h 2237474"/>
              <a:gd name="connsiteX138" fmla="*/ 2300792 w 12192000"/>
              <a:gd name="connsiteY138" fmla="*/ 1994290 h 2237474"/>
              <a:gd name="connsiteX139" fmla="*/ 2295469 w 12192000"/>
              <a:gd name="connsiteY139" fmla="*/ 1996659 h 2237474"/>
              <a:gd name="connsiteX140" fmla="*/ 2287219 w 12192000"/>
              <a:gd name="connsiteY140" fmla="*/ 1998750 h 2237474"/>
              <a:gd name="connsiteX141" fmla="*/ 2286948 w 12192000"/>
              <a:gd name="connsiteY141" fmla="*/ 1998596 h 2237474"/>
              <a:gd name="connsiteX142" fmla="*/ 2243069 w 12192000"/>
              <a:gd name="connsiteY142" fmla="*/ 2015111 h 2237474"/>
              <a:gd name="connsiteX143" fmla="*/ 2186609 w 12192000"/>
              <a:gd name="connsiteY143" fmla="*/ 2008263 h 2237474"/>
              <a:gd name="connsiteX144" fmla="*/ 2164831 w 12192000"/>
              <a:gd name="connsiteY144" fmla="*/ 2010143 h 2237474"/>
              <a:gd name="connsiteX145" fmla="*/ 2152836 w 12192000"/>
              <a:gd name="connsiteY145" fmla="*/ 2010048 h 2237474"/>
              <a:gd name="connsiteX146" fmla="*/ 2117102 w 12192000"/>
              <a:gd name="connsiteY146" fmla="*/ 2023004 h 2237474"/>
              <a:gd name="connsiteX147" fmla="*/ 2111935 w 12192000"/>
              <a:gd name="connsiteY147" fmla="*/ 2023163 h 2237474"/>
              <a:gd name="connsiteX148" fmla="*/ 2089991 w 12192000"/>
              <a:gd name="connsiteY148" fmla="*/ 2034193 h 2237474"/>
              <a:gd name="connsiteX149" fmla="*/ 2058061 w 12192000"/>
              <a:gd name="connsiteY149" fmla="*/ 2047942 h 2237474"/>
              <a:gd name="connsiteX150" fmla="*/ 2055737 w 12192000"/>
              <a:gd name="connsiteY150" fmla="*/ 2047704 h 2237474"/>
              <a:gd name="connsiteX151" fmla="*/ 2042244 w 12192000"/>
              <a:gd name="connsiteY151" fmla="*/ 2055560 h 2237474"/>
              <a:gd name="connsiteX152" fmla="*/ 1976224 w 12192000"/>
              <a:gd name="connsiteY152" fmla="*/ 2074257 h 2237474"/>
              <a:gd name="connsiteX153" fmla="*/ 1877728 w 12192000"/>
              <a:gd name="connsiteY153" fmla="*/ 2101004 h 2237474"/>
              <a:gd name="connsiteX154" fmla="*/ 1759056 w 12192000"/>
              <a:gd name="connsiteY154" fmla="*/ 2125608 h 2237474"/>
              <a:gd name="connsiteX155" fmla="*/ 1637948 w 12192000"/>
              <a:gd name="connsiteY155" fmla="*/ 2172597 h 2237474"/>
              <a:gd name="connsiteX156" fmla="*/ 1434549 w 12192000"/>
              <a:gd name="connsiteY156" fmla="*/ 2234522 h 2237474"/>
              <a:gd name="connsiteX157" fmla="*/ 1398481 w 12192000"/>
              <a:gd name="connsiteY157" fmla="*/ 2237074 h 2237474"/>
              <a:gd name="connsiteX158" fmla="*/ 1398407 w 12192000"/>
              <a:gd name="connsiteY158" fmla="*/ 2237095 h 2237474"/>
              <a:gd name="connsiteX159" fmla="*/ 1370962 w 12192000"/>
              <a:gd name="connsiteY159" fmla="*/ 2237474 h 2237474"/>
              <a:gd name="connsiteX160" fmla="*/ 1356367 w 12192000"/>
              <a:gd name="connsiteY160" fmla="*/ 2235089 h 2237474"/>
              <a:gd name="connsiteX161" fmla="*/ 1324828 w 12192000"/>
              <a:gd name="connsiteY161" fmla="*/ 2231968 h 2237474"/>
              <a:gd name="connsiteX162" fmla="*/ 1297744 w 12192000"/>
              <a:gd name="connsiteY162" fmla="*/ 2235849 h 2237474"/>
              <a:gd name="connsiteX163" fmla="*/ 1286236 w 12192000"/>
              <a:gd name="connsiteY163" fmla="*/ 2233135 h 2237474"/>
              <a:gd name="connsiteX164" fmla="*/ 1283504 w 12192000"/>
              <a:gd name="connsiteY164" fmla="*/ 2233797 h 2237474"/>
              <a:gd name="connsiteX165" fmla="*/ 1279765 w 12192000"/>
              <a:gd name="connsiteY165" fmla="*/ 2229639 h 2237474"/>
              <a:gd name="connsiteX166" fmla="*/ 1195347 w 12192000"/>
              <a:gd name="connsiteY166" fmla="*/ 2212354 h 2237474"/>
              <a:gd name="connsiteX167" fmla="*/ 970251 w 12192000"/>
              <a:gd name="connsiteY167" fmla="*/ 2221029 h 2237474"/>
              <a:gd name="connsiteX168" fmla="*/ 812914 w 12192000"/>
              <a:gd name="connsiteY168" fmla="*/ 2202752 h 2237474"/>
              <a:gd name="connsiteX169" fmla="*/ 800195 w 12192000"/>
              <a:gd name="connsiteY169" fmla="*/ 2209407 h 2237474"/>
              <a:gd name="connsiteX170" fmla="*/ 784978 w 12192000"/>
              <a:gd name="connsiteY170" fmla="*/ 2212360 h 2237474"/>
              <a:gd name="connsiteX171" fmla="*/ 681987 w 12192000"/>
              <a:gd name="connsiteY171" fmla="*/ 2216757 h 2237474"/>
              <a:gd name="connsiteX172" fmla="*/ 669923 w 12192000"/>
              <a:gd name="connsiteY172" fmla="*/ 2211682 h 2237474"/>
              <a:gd name="connsiteX173" fmla="*/ 648680 w 12192000"/>
              <a:gd name="connsiteY173" fmla="*/ 2206229 h 2237474"/>
              <a:gd name="connsiteX174" fmla="*/ 597225 w 12192000"/>
              <a:gd name="connsiteY174" fmla="*/ 2180999 h 2237474"/>
              <a:gd name="connsiteX175" fmla="*/ 558449 w 12192000"/>
              <a:gd name="connsiteY175" fmla="*/ 2182346 h 2237474"/>
              <a:gd name="connsiteX176" fmla="*/ 550517 w 12192000"/>
              <a:gd name="connsiteY176" fmla="*/ 2182060 h 2237474"/>
              <a:gd name="connsiteX177" fmla="*/ 550309 w 12192000"/>
              <a:gd name="connsiteY177" fmla="*/ 2181825 h 2237474"/>
              <a:gd name="connsiteX178" fmla="*/ 541836 w 12192000"/>
              <a:gd name="connsiteY178" fmla="*/ 2181063 h 2237474"/>
              <a:gd name="connsiteX179" fmla="*/ 536057 w 12192000"/>
              <a:gd name="connsiteY179" fmla="*/ 2181537 h 2237474"/>
              <a:gd name="connsiteX180" fmla="*/ 520671 w 12192000"/>
              <a:gd name="connsiteY180" fmla="*/ 2180980 h 2237474"/>
              <a:gd name="connsiteX181" fmla="*/ 515024 w 12192000"/>
              <a:gd name="connsiteY181" fmla="*/ 2179258 h 2237474"/>
              <a:gd name="connsiteX182" fmla="*/ 512278 w 12192000"/>
              <a:gd name="connsiteY182" fmla="*/ 2176369 h 2237474"/>
              <a:gd name="connsiteX183" fmla="*/ 480419 w 12192000"/>
              <a:gd name="connsiteY183" fmla="*/ 2167807 h 2237474"/>
              <a:gd name="connsiteX184" fmla="*/ 413835 w 12192000"/>
              <a:gd name="connsiteY184" fmla="*/ 2156783 h 2237474"/>
              <a:gd name="connsiteX185" fmla="*/ 376513 w 12192000"/>
              <a:gd name="connsiteY185" fmla="*/ 2154014 h 2237474"/>
              <a:gd name="connsiteX186" fmla="*/ 273386 w 12192000"/>
              <a:gd name="connsiteY186" fmla="*/ 2142551 h 2237474"/>
              <a:gd name="connsiteX187" fmla="*/ 169207 w 12192000"/>
              <a:gd name="connsiteY187" fmla="*/ 2128100 h 2237474"/>
              <a:gd name="connsiteX188" fmla="*/ 93149 w 12192000"/>
              <a:gd name="connsiteY188" fmla="*/ 2105324 h 2237474"/>
              <a:gd name="connsiteX189" fmla="*/ 88109 w 12192000"/>
              <a:gd name="connsiteY189" fmla="*/ 2106704 h 2237474"/>
              <a:gd name="connsiteX190" fmla="*/ 80022 w 12192000"/>
              <a:gd name="connsiteY190" fmla="*/ 2107254 h 2237474"/>
              <a:gd name="connsiteX191" fmla="*/ 79717 w 12192000"/>
              <a:gd name="connsiteY191" fmla="*/ 2107046 h 2237474"/>
              <a:gd name="connsiteX192" fmla="*/ 72352 w 12192000"/>
              <a:gd name="connsiteY192" fmla="*/ 2107991 h 2237474"/>
              <a:gd name="connsiteX193" fmla="*/ 37645 w 12192000"/>
              <a:gd name="connsiteY193" fmla="*/ 2115401 h 2237474"/>
              <a:gd name="connsiteX194" fmla="*/ 4572 w 12192000"/>
              <a:gd name="connsiteY194" fmla="*/ 2111091 h 2237474"/>
              <a:gd name="connsiteX195" fmla="*/ 0 w 12192000"/>
              <a:gd name="connsiteY195" fmla="*/ 2110468 h 2237474"/>
              <a:gd name="connsiteX196" fmla="*/ 0 w 12192000"/>
              <a:gd name="connsiteY196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34800 w 12192000"/>
              <a:gd name="connsiteY6" fmla="*/ 747840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34688 w 12192000"/>
              <a:gd name="connsiteY12" fmla="*/ 757726 h 2237474"/>
              <a:gd name="connsiteX13" fmla="*/ 10805004 w 12192000"/>
              <a:gd name="connsiteY13" fmla="*/ 757573 h 2237474"/>
              <a:gd name="connsiteX14" fmla="*/ 10739478 w 12192000"/>
              <a:gd name="connsiteY14" fmla="*/ 776841 h 2237474"/>
              <a:gd name="connsiteX15" fmla="*/ 10458762 w 12192000"/>
              <a:gd name="connsiteY15" fmla="*/ 755400 h 2237474"/>
              <a:gd name="connsiteX16" fmla="*/ 10211200 w 12192000"/>
              <a:gd name="connsiteY16" fmla="*/ 767513 h 2237474"/>
              <a:gd name="connsiteX17" fmla="*/ 10167995 w 12192000"/>
              <a:gd name="connsiteY17" fmla="*/ 760843 h 2237474"/>
              <a:gd name="connsiteX18" fmla="*/ 9997044 w 12192000"/>
              <a:gd name="connsiteY18" fmla="*/ 780129 h 2237474"/>
              <a:gd name="connsiteX19" fmla="*/ 9943887 w 12192000"/>
              <a:gd name="connsiteY19" fmla="*/ 804141 h 2237474"/>
              <a:gd name="connsiteX20" fmla="*/ 9918248 w 12192000"/>
              <a:gd name="connsiteY20" fmla="*/ 816628 h 2237474"/>
              <a:gd name="connsiteX21" fmla="*/ 9767091 w 12192000"/>
              <a:gd name="connsiteY21" fmla="*/ 870550 h 2237474"/>
              <a:gd name="connsiteX22" fmla="*/ 9683005 w 12192000"/>
              <a:gd name="connsiteY22" fmla="*/ 894128 h 2237474"/>
              <a:gd name="connsiteX23" fmla="*/ 9594438 w 12192000"/>
              <a:gd name="connsiteY23" fmla="*/ 919051 h 2237474"/>
              <a:gd name="connsiteX24" fmla="*/ 9577033 w 12192000"/>
              <a:gd name="connsiteY24" fmla="*/ 922857 h 2237474"/>
              <a:gd name="connsiteX25" fmla="*/ 9544189 w 12192000"/>
              <a:gd name="connsiteY25" fmla="*/ 938966 h 2237474"/>
              <a:gd name="connsiteX26" fmla="*/ 9500499 w 12192000"/>
              <a:gd name="connsiteY26" fmla="*/ 954680 h 2237474"/>
              <a:gd name="connsiteX27" fmla="*/ 9428195 w 12192000"/>
              <a:gd name="connsiteY27" fmla="*/ 986225 h 2237474"/>
              <a:gd name="connsiteX28" fmla="*/ 9410017 w 12192000"/>
              <a:gd name="connsiteY28" fmla="*/ 993931 h 2237474"/>
              <a:gd name="connsiteX29" fmla="*/ 9392919 w 12192000"/>
              <a:gd name="connsiteY29" fmla="*/ 994656 h 2237474"/>
              <a:gd name="connsiteX30" fmla="*/ 9278619 w 12192000"/>
              <a:gd name="connsiteY30" fmla="*/ 1011878 h 2237474"/>
              <a:gd name="connsiteX31" fmla="*/ 9268019 w 12192000"/>
              <a:gd name="connsiteY31" fmla="*/ 1007442 h 2237474"/>
              <a:gd name="connsiteX32" fmla="*/ 9234662 w 12192000"/>
              <a:gd name="connsiteY32" fmla="*/ 1023056 h 2237474"/>
              <a:gd name="connsiteX33" fmla="*/ 9181033 w 12192000"/>
              <a:gd name="connsiteY33" fmla="*/ 1037921 h 2237474"/>
              <a:gd name="connsiteX34" fmla="*/ 9155969 w 12192000"/>
              <a:gd name="connsiteY34" fmla="*/ 1046804 h 2237474"/>
              <a:gd name="connsiteX35" fmla="*/ 9133985 w 12192000"/>
              <a:gd name="connsiteY35" fmla="*/ 1046450 h 2237474"/>
              <a:gd name="connsiteX36" fmla="*/ 9012987 w 12192000"/>
              <a:gd name="connsiteY36" fmla="*/ 1061986 h 2237474"/>
              <a:gd name="connsiteX37" fmla="*/ 8968445 w 12192000"/>
              <a:gd name="connsiteY37" fmla="*/ 1052169 h 2237474"/>
              <a:gd name="connsiteX38" fmla="*/ 8958984 w 12192000"/>
              <a:gd name="connsiteY38" fmla="*/ 1057212 h 2237474"/>
              <a:gd name="connsiteX39" fmla="*/ 8886001 w 12192000"/>
              <a:gd name="connsiteY39" fmla="*/ 1067468 h 2237474"/>
              <a:gd name="connsiteX40" fmla="*/ 8838610 w 12192000"/>
              <a:gd name="connsiteY40" fmla="*/ 1075091 h 2237474"/>
              <a:gd name="connsiteX41" fmla="*/ 8750383 w 12192000"/>
              <a:gd name="connsiteY41" fmla="*/ 1097387 h 2237474"/>
              <a:gd name="connsiteX42" fmla="*/ 8665605 w 12192000"/>
              <a:gd name="connsiteY42" fmla="*/ 1110791 h 2237474"/>
              <a:gd name="connsiteX43" fmla="*/ 8584946 w 12192000"/>
              <a:gd name="connsiteY43" fmla="*/ 1135226 h 2237474"/>
              <a:gd name="connsiteX44" fmla="*/ 8460755 w 12192000"/>
              <a:gd name="connsiteY44" fmla="*/ 1203427 h 2237474"/>
              <a:gd name="connsiteX45" fmla="*/ 8419755 w 12192000"/>
              <a:gd name="connsiteY45" fmla="*/ 1216260 h 2237474"/>
              <a:gd name="connsiteX46" fmla="*/ 8411626 w 12192000"/>
              <a:gd name="connsiteY46" fmla="*/ 1214397 h 2237474"/>
              <a:gd name="connsiteX47" fmla="*/ 8363469 w 12192000"/>
              <a:gd name="connsiteY47" fmla="*/ 1246658 h 2237474"/>
              <a:gd name="connsiteX48" fmla="*/ 8275497 w 12192000"/>
              <a:gd name="connsiteY48" fmla="*/ 1264396 h 2237474"/>
              <a:gd name="connsiteX49" fmla="*/ 8206287 w 12192000"/>
              <a:gd name="connsiteY49" fmla="*/ 1273060 h 2237474"/>
              <a:gd name="connsiteX50" fmla="*/ 8168705 w 12192000"/>
              <a:gd name="connsiteY50" fmla="*/ 1279956 h 2237474"/>
              <a:gd name="connsiteX51" fmla="*/ 8139997 w 12192000"/>
              <a:gd name="connsiteY51" fmla="*/ 1282713 h 2237474"/>
              <a:gd name="connsiteX52" fmla="*/ 8074238 w 12192000"/>
              <a:gd name="connsiteY52" fmla="*/ 1301895 h 2237474"/>
              <a:gd name="connsiteX53" fmla="*/ 7968292 w 12192000"/>
              <a:gd name="connsiteY53" fmla="*/ 1338779 h 2237474"/>
              <a:gd name="connsiteX54" fmla="*/ 7902328 w 12192000"/>
              <a:gd name="connsiteY54" fmla="*/ 1345865 h 2237474"/>
              <a:gd name="connsiteX55" fmla="*/ 7875879 w 12192000"/>
              <a:gd name="connsiteY55" fmla="*/ 1345646 h 2237474"/>
              <a:gd name="connsiteX56" fmla="*/ 7840612 w 12192000"/>
              <a:gd name="connsiteY56" fmla="*/ 1369373 h 2237474"/>
              <a:gd name="connsiteX57" fmla="*/ 7786819 w 12192000"/>
              <a:gd name="connsiteY57" fmla="*/ 1378970 h 2237474"/>
              <a:gd name="connsiteX58" fmla="*/ 7548172 w 12192000"/>
              <a:gd name="connsiteY58" fmla="*/ 1417460 h 2237474"/>
              <a:gd name="connsiteX59" fmla="*/ 7483437 w 12192000"/>
              <a:gd name="connsiteY59" fmla="*/ 1478152 h 2237474"/>
              <a:gd name="connsiteX60" fmla="*/ 7377870 w 12192000"/>
              <a:gd name="connsiteY60" fmla="*/ 1523319 h 2237474"/>
              <a:gd name="connsiteX61" fmla="*/ 7230737 w 12192000"/>
              <a:gd name="connsiteY61" fmla="*/ 1562633 h 2237474"/>
              <a:gd name="connsiteX62" fmla="*/ 7224458 w 12192000"/>
              <a:gd name="connsiteY62" fmla="*/ 1573008 h 2237474"/>
              <a:gd name="connsiteX63" fmla="*/ 7183121 w 12192000"/>
              <a:gd name="connsiteY63" fmla="*/ 1595162 h 2237474"/>
              <a:gd name="connsiteX64" fmla="*/ 7164601 w 12192000"/>
              <a:gd name="connsiteY64" fmla="*/ 1606490 h 2237474"/>
              <a:gd name="connsiteX65" fmla="*/ 7031309 w 12192000"/>
              <a:gd name="connsiteY65" fmla="*/ 1619451 h 2237474"/>
              <a:gd name="connsiteX66" fmla="*/ 6900177 w 12192000"/>
              <a:gd name="connsiteY66" fmla="*/ 1636016 h 2237474"/>
              <a:gd name="connsiteX67" fmla="*/ 6795372 w 12192000"/>
              <a:gd name="connsiteY67" fmla="*/ 1644845 h 2237474"/>
              <a:gd name="connsiteX68" fmla="*/ 6692251 w 12192000"/>
              <a:gd name="connsiteY68" fmla="*/ 1656357 h 2237474"/>
              <a:gd name="connsiteX69" fmla="*/ 6655235 w 12192000"/>
              <a:gd name="connsiteY69" fmla="*/ 1661869 h 2237474"/>
              <a:gd name="connsiteX70" fmla="*/ 6554894 w 12192000"/>
              <a:gd name="connsiteY70" fmla="*/ 1664428 h 2237474"/>
              <a:gd name="connsiteX71" fmla="*/ 6516595 w 12192000"/>
              <a:gd name="connsiteY71" fmla="*/ 1667475 h 2237474"/>
              <a:gd name="connsiteX72" fmla="*/ 6508541 w 12192000"/>
              <a:gd name="connsiteY72" fmla="*/ 1668757 h 2237474"/>
              <a:gd name="connsiteX73" fmla="*/ 6471012 w 12192000"/>
              <a:gd name="connsiteY73" fmla="*/ 1678604 h 2237474"/>
              <a:gd name="connsiteX74" fmla="*/ 6364035 w 12192000"/>
              <a:gd name="connsiteY74" fmla="*/ 1667683 h 2237474"/>
              <a:gd name="connsiteX75" fmla="*/ 6280959 w 12192000"/>
              <a:gd name="connsiteY75" fmla="*/ 1689329 h 2237474"/>
              <a:gd name="connsiteX76" fmla="*/ 6243319 w 12192000"/>
              <a:gd name="connsiteY76" fmla="*/ 1695560 h 2237474"/>
              <a:gd name="connsiteX77" fmla="*/ 6098321 w 12192000"/>
              <a:gd name="connsiteY77" fmla="*/ 1721646 h 2237474"/>
              <a:gd name="connsiteX78" fmla="*/ 5880652 w 12192000"/>
              <a:gd name="connsiteY78" fmla="*/ 1779643 h 2237474"/>
              <a:gd name="connsiteX79" fmla="*/ 5785959 w 12192000"/>
              <a:gd name="connsiteY79" fmla="*/ 1775307 h 2237474"/>
              <a:gd name="connsiteX80" fmla="*/ 5643534 w 12192000"/>
              <a:gd name="connsiteY80" fmla="*/ 1802919 h 2237474"/>
              <a:gd name="connsiteX81" fmla="*/ 5518799 w 12192000"/>
              <a:gd name="connsiteY81" fmla="*/ 1818312 h 2237474"/>
              <a:gd name="connsiteX82" fmla="*/ 5505014 w 12192000"/>
              <a:gd name="connsiteY82" fmla="*/ 1819259 h 2237474"/>
              <a:gd name="connsiteX83" fmla="*/ 5453307 w 12192000"/>
              <a:gd name="connsiteY83" fmla="*/ 1815450 h 2237474"/>
              <a:gd name="connsiteX84" fmla="*/ 5221533 w 12192000"/>
              <a:gd name="connsiteY84" fmla="*/ 1846950 h 2237474"/>
              <a:gd name="connsiteX85" fmla="*/ 5149802 w 12192000"/>
              <a:gd name="connsiteY85" fmla="*/ 1844846 h 2237474"/>
              <a:gd name="connsiteX86" fmla="*/ 5114927 w 12192000"/>
              <a:gd name="connsiteY86" fmla="*/ 1847827 h 2237474"/>
              <a:gd name="connsiteX87" fmla="*/ 5108970 w 12192000"/>
              <a:gd name="connsiteY87" fmla="*/ 1847935 h 2237474"/>
              <a:gd name="connsiteX88" fmla="*/ 5067961 w 12192000"/>
              <a:gd name="connsiteY88" fmla="*/ 1845917 h 2237474"/>
              <a:gd name="connsiteX89" fmla="*/ 5007075 w 12192000"/>
              <a:gd name="connsiteY89" fmla="*/ 1838626 h 2237474"/>
              <a:gd name="connsiteX90" fmla="*/ 4944087 w 12192000"/>
              <a:gd name="connsiteY90" fmla="*/ 1823332 h 2237474"/>
              <a:gd name="connsiteX91" fmla="*/ 4907662 w 12192000"/>
              <a:gd name="connsiteY91" fmla="*/ 1816900 h 2237474"/>
              <a:gd name="connsiteX92" fmla="*/ 4882386 w 12192000"/>
              <a:gd name="connsiteY92" fmla="*/ 1809844 h 2237474"/>
              <a:gd name="connsiteX93" fmla="*/ 4811440 w 12192000"/>
              <a:gd name="connsiteY93" fmla="*/ 1804655 h 2237474"/>
              <a:gd name="connsiteX94" fmla="*/ 4691075 w 12192000"/>
              <a:gd name="connsiteY94" fmla="*/ 1801389 h 2237474"/>
              <a:gd name="connsiteX95" fmla="*/ 4611738 w 12192000"/>
              <a:gd name="connsiteY95" fmla="*/ 1776964 h 2237474"/>
              <a:gd name="connsiteX96" fmla="*/ 4560070 w 12192000"/>
              <a:gd name="connsiteY96" fmla="*/ 1785640 h 2237474"/>
              <a:gd name="connsiteX97" fmla="*/ 4536503 w 12192000"/>
              <a:gd name="connsiteY97" fmla="*/ 1785334 h 2237474"/>
              <a:gd name="connsiteX98" fmla="*/ 4513724 w 12192000"/>
              <a:gd name="connsiteY98" fmla="*/ 1791996 h 2237474"/>
              <a:gd name="connsiteX99" fmla="*/ 4459810 w 12192000"/>
              <a:gd name="connsiteY99" fmla="*/ 1797886 h 2237474"/>
              <a:gd name="connsiteX100" fmla="*/ 4379064 w 12192000"/>
              <a:gd name="connsiteY100" fmla="*/ 1817177 h 2237474"/>
              <a:gd name="connsiteX101" fmla="*/ 4290981 w 12192000"/>
              <a:gd name="connsiteY101" fmla="*/ 1839677 h 2237474"/>
              <a:gd name="connsiteX102" fmla="*/ 4238372 w 12192000"/>
              <a:gd name="connsiteY102" fmla="*/ 1851480 h 2237474"/>
              <a:gd name="connsiteX103" fmla="*/ 4232517 w 12192000"/>
              <a:gd name="connsiteY103" fmla="*/ 1852567 h 2237474"/>
              <a:gd name="connsiteX104" fmla="*/ 4191732 w 12192000"/>
              <a:gd name="connsiteY104" fmla="*/ 1857328 h 2237474"/>
              <a:gd name="connsiteX105" fmla="*/ 4065532 w 12192000"/>
              <a:gd name="connsiteY105" fmla="*/ 1855477 h 2237474"/>
              <a:gd name="connsiteX106" fmla="*/ 4028460 w 12192000"/>
              <a:gd name="connsiteY106" fmla="*/ 1855137 h 2237474"/>
              <a:gd name="connsiteX107" fmla="*/ 4002267 w 12192000"/>
              <a:gd name="connsiteY107" fmla="*/ 1852352 h 2237474"/>
              <a:gd name="connsiteX108" fmla="*/ 3931396 w 12192000"/>
              <a:gd name="connsiteY108" fmla="*/ 1858915 h 2237474"/>
              <a:gd name="connsiteX109" fmla="*/ 3812162 w 12192000"/>
              <a:gd name="connsiteY109" fmla="*/ 1875501 h 2237474"/>
              <a:gd name="connsiteX110" fmla="*/ 3729530 w 12192000"/>
              <a:gd name="connsiteY110" fmla="*/ 1864513 h 2237474"/>
              <a:gd name="connsiteX111" fmla="*/ 3680177 w 12192000"/>
              <a:gd name="connsiteY111" fmla="*/ 1881552 h 2237474"/>
              <a:gd name="connsiteX112" fmla="*/ 3567259 w 12192000"/>
              <a:gd name="connsiteY112" fmla="*/ 1893482 h 2237474"/>
              <a:gd name="connsiteX113" fmla="*/ 3405770 w 12192000"/>
              <a:gd name="connsiteY113" fmla="*/ 1904591 h 2237474"/>
              <a:gd name="connsiteX114" fmla="*/ 3280097 w 12192000"/>
              <a:gd name="connsiteY114" fmla="*/ 1919610 h 2237474"/>
              <a:gd name="connsiteX115" fmla="*/ 3123424 w 12192000"/>
              <a:gd name="connsiteY115" fmla="*/ 1952930 h 2237474"/>
              <a:gd name="connsiteX116" fmla="*/ 3009910 w 12192000"/>
              <a:gd name="connsiteY116" fmla="*/ 1957866 h 2237474"/>
              <a:gd name="connsiteX117" fmla="*/ 2995934 w 12192000"/>
              <a:gd name="connsiteY117" fmla="*/ 1967085 h 2237474"/>
              <a:gd name="connsiteX118" fmla="*/ 2980071 w 12192000"/>
              <a:gd name="connsiteY118" fmla="*/ 1972988 h 2237474"/>
              <a:gd name="connsiteX119" fmla="*/ 2978094 w 12192000"/>
              <a:gd name="connsiteY119" fmla="*/ 1972369 h 2237474"/>
              <a:gd name="connsiteX120" fmla="*/ 2942858 w 12192000"/>
              <a:gd name="connsiteY120" fmla="*/ 1981367 h 2237474"/>
              <a:gd name="connsiteX121" fmla="*/ 2875436 w 12192000"/>
              <a:gd name="connsiteY121" fmla="*/ 1996977 h 2237474"/>
              <a:gd name="connsiteX122" fmla="*/ 2874892 w 12192000"/>
              <a:gd name="connsiteY122" fmla="*/ 1996085 h 2237474"/>
              <a:gd name="connsiteX123" fmla="*/ 2864145 w 12192000"/>
              <a:gd name="connsiteY123" fmla="*/ 1994061 h 2237474"/>
              <a:gd name="connsiteX124" fmla="*/ 2843662 w 12192000"/>
              <a:gd name="connsiteY124" fmla="*/ 1992498 h 2237474"/>
              <a:gd name="connsiteX125" fmla="*/ 2796128 w 12192000"/>
              <a:gd name="connsiteY125" fmla="*/ 1976403 h 2237474"/>
              <a:gd name="connsiteX126" fmla="*/ 2756784 w 12192000"/>
              <a:gd name="connsiteY126" fmla="*/ 1985116 h 2237474"/>
              <a:gd name="connsiteX127" fmla="*/ 2748833 w 12192000"/>
              <a:gd name="connsiteY127" fmla="*/ 1986323 h 2237474"/>
              <a:gd name="connsiteX128" fmla="*/ 2748661 w 12192000"/>
              <a:gd name="connsiteY128" fmla="*/ 1986122 h 2237474"/>
              <a:gd name="connsiteX129" fmla="*/ 2740251 w 12192000"/>
              <a:gd name="connsiteY129" fmla="*/ 1986946 h 2237474"/>
              <a:gd name="connsiteX130" fmla="*/ 2718916 w 12192000"/>
              <a:gd name="connsiteY130" fmla="*/ 1990867 h 2237474"/>
              <a:gd name="connsiteX131" fmla="*/ 2713522 w 12192000"/>
              <a:gd name="connsiteY131" fmla="*/ 1990173 h 2237474"/>
              <a:gd name="connsiteX132" fmla="*/ 2680597 w 12192000"/>
              <a:gd name="connsiteY132" fmla="*/ 1984996 h 2237474"/>
              <a:gd name="connsiteX133" fmla="*/ 2578178 w 12192000"/>
              <a:gd name="connsiteY133" fmla="*/ 1990531 h 2237474"/>
              <a:gd name="connsiteX134" fmla="*/ 2476147 w 12192000"/>
              <a:gd name="connsiteY134" fmla="*/ 1998305 h 2237474"/>
              <a:gd name="connsiteX135" fmla="*/ 2373568 w 12192000"/>
              <a:gd name="connsiteY135" fmla="*/ 2003219 h 2237474"/>
              <a:gd name="connsiteX136" fmla="*/ 2321399 w 12192000"/>
              <a:gd name="connsiteY136" fmla="*/ 1989467 h 2237474"/>
              <a:gd name="connsiteX137" fmla="*/ 2315525 w 12192000"/>
              <a:gd name="connsiteY137" fmla="*/ 1989708 h 2237474"/>
              <a:gd name="connsiteX138" fmla="*/ 2300792 w 12192000"/>
              <a:gd name="connsiteY138" fmla="*/ 1994290 h 2237474"/>
              <a:gd name="connsiteX139" fmla="*/ 2295469 w 12192000"/>
              <a:gd name="connsiteY139" fmla="*/ 1996659 h 2237474"/>
              <a:gd name="connsiteX140" fmla="*/ 2287219 w 12192000"/>
              <a:gd name="connsiteY140" fmla="*/ 1998750 h 2237474"/>
              <a:gd name="connsiteX141" fmla="*/ 2286948 w 12192000"/>
              <a:gd name="connsiteY141" fmla="*/ 1998596 h 2237474"/>
              <a:gd name="connsiteX142" fmla="*/ 2243069 w 12192000"/>
              <a:gd name="connsiteY142" fmla="*/ 2015111 h 2237474"/>
              <a:gd name="connsiteX143" fmla="*/ 2186609 w 12192000"/>
              <a:gd name="connsiteY143" fmla="*/ 2008263 h 2237474"/>
              <a:gd name="connsiteX144" fmla="*/ 2164831 w 12192000"/>
              <a:gd name="connsiteY144" fmla="*/ 2010143 h 2237474"/>
              <a:gd name="connsiteX145" fmla="*/ 2152836 w 12192000"/>
              <a:gd name="connsiteY145" fmla="*/ 2010048 h 2237474"/>
              <a:gd name="connsiteX146" fmla="*/ 2117102 w 12192000"/>
              <a:gd name="connsiteY146" fmla="*/ 2023004 h 2237474"/>
              <a:gd name="connsiteX147" fmla="*/ 2111935 w 12192000"/>
              <a:gd name="connsiteY147" fmla="*/ 2023163 h 2237474"/>
              <a:gd name="connsiteX148" fmla="*/ 2089991 w 12192000"/>
              <a:gd name="connsiteY148" fmla="*/ 2034193 h 2237474"/>
              <a:gd name="connsiteX149" fmla="*/ 2058061 w 12192000"/>
              <a:gd name="connsiteY149" fmla="*/ 2047942 h 2237474"/>
              <a:gd name="connsiteX150" fmla="*/ 2055737 w 12192000"/>
              <a:gd name="connsiteY150" fmla="*/ 2047704 h 2237474"/>
              <a:gd name="connsiteX151" fmla="*/ 2042244 w 12192000"/>
              <a:gd name="connsiteY151" fmla="*/ 2055560 h 2237474"/>
              <a:gd name="connsiteX152" fmla="*/ 1976224 w 12192000"/>
              <a:gd name="connsiteY152" fmla="*/ 2074257 h 2237474"/>
              <a:gd name="connsiteX153" fmla="*/ 1877728 w 12192000"/>
              <a:gd name="connsiteY153" fmla="*/ 2101004 h 2237474"/>
              <a:gd name="connsiteX154" fmla="*/ 1759056 w 12192000"/>
              <a:gd name="connsiteY154" fmla="*/ 2125608 h 2237474"/>
              <a:gd name="connsiteX155" fmla="*/ 1637948 w 12192000"/>
              <a:gd name="connsiteY155" fmla="*/ 2172597 h 2237474"/>
              <a:gd name="connsiteX156" fmla="*/ 1434549 w 12192000"/>
              <a:gd name="connsiteY156" fmla="*/ 2234522 h 2237474"/>
              <a:gd name="connsiteX157" fmla="*/ 1398481 w 12192000"/>
              <a:gd name="connsiteY157" fmla="*/ 2237074 h 2237474"/>
              <a:gd name="connsiteX158" fmla="*/ 1398407 w 12192000"/>
              <a:gd name="connsiteY158" fmla="*/ 2237095 h 2237474"/>
              <a:gd name="connsiteX159" fmla="*/ 1370962 w 12192000"/>
              <a:gd name="connsiteY159" fmla="*/ 2237474 h 2237474"/>
              <a:gd name="connsiteX160" fmla="*/ 1356367 w 12192000"/>
              <a:gd name="connsiteY160" fmla="*/ 2235089 h 2237474"/>
              <a:gd name="connsiteX161" fmla="*/ 1324828 w 12192000"/>
              <a:gd name="connsiteY161" fmla="*/ 2231968 h 2237474"/>
              <a:gd name="connsiteX162" fmla="*/ 1297744 w 12192000"/>
              <a:gd name="connsiteY162" fmla="*/ 2235849 h 2237474"/>
              <a:gd name="connsiteX163" fmla="*/ 1286236 w 12192000"/>
              <a:gd name="connsiteY163" fmla="*/ 2233135 h 2237474"/>
              <a:gd name="connsiteX164" fmla="*/ 1283504 w 12192000"/>
              <a:gd name="connsiteY164" fmla="*/ 2233797 h 2237474"/>
              <a:gd name="connsiteX165" fmla="*/ 1279765 w 12192000"/>
              <a:gd name="connsiteY165" fmla="*/ 2229639 h 2237474"/>
              <a:gd name="connsiteX166" fmla="*/ 1195347 w 12192000"/>
              <a:gd name="connsiteY166" fmla="*/ 2212354 h 2237474"/>
              <a:gd name="connsiteX167" fmla="*/ 970251 w 12192000"/>
              <a:gd name="connsiteY167" fmla="*/ 2221029 h 2237474"/>
              <a:gd name="connsiteX168" fmla="*/ 812914 w 12192000"/>
              <a:gd name="connsiteY168" fmla="*/ 2202752 h 2237474"/>
              <a:gd name="connsiteX169" fmla="*/ 800195 w 12192000"/>
              <a:gd name="connsiteY169" fmla="*/ 2209407 h 2237474"/>
              <a:gd name="connsiteX170" fmla="*/ 784978 w 12192000"/>
              <a:gd name="connsiteY170" fmla="*/ 2212360 h 2237474"/>
              <a:gd name="connsiteX171" fmla="*/ 681987 w 12192000"/>
              <a:gd name="connsiteY171" fmla="*/ 2216757 h 2237474"/>
              <a:gd name="connsiteX172" fmla="*/ 669923 w 12192000"/>
              <a:gd name="connsiteY172" fmla="*/ 2211682 h 2237474"/>
              <a:gd name="connsiteX173" fmla="*/ 648680 w 12192000"/>
              <a:gd name="connsiteY173" fmla="*/ 2206229 h 2237474"/>
              <a:gd name="connsiteX174" fmla="*/ 597225 w 12192000"/>
              <a:gd name="connsiteY174" fmla="*/ 2180999 h 2237474"/>
              <a:gd name="connsiteX175" fmla="*/ 558449 w 12192000"/>
              <a:gd name="connsiteY175" fmla="*/ 2182346 h 2237474"/>
              <a:gd name="connsiteX176" fmla="*/ 550517 w 12192000"/>
              <a:gd name="connsiteY176" fmla="*/ 2182060 h 2237474"/>
              <a:gd name="connsiteX177" fmla="*/ 550309 w 12192000"/>
              <a:gd name="connsiteY177" fmla="*/ 2181825 h 2237474"/>
              <a:gd name="connsiteX178" fmla="*/ 541836 w 12192000"/>
              <a:gd name="connsiteY178" fmla="*/ 2181063 h 2237474"/>
              <a:gd name="connsiteX179" fmla="*/ 536057 w 12192000"/>
              <a:gd name="connsiteY179" fmla="*/ 2181537 h 2237474"/>
              <a:gd name="connsiteX180" fmla="*/ 520671 w 12192000"/>
              <a:gd name="connsiteY180" fmla="*/ 2180980 h 2237474"/>
              <a:gd name="connsiteX181" fmla="*/ 515024 w 12192000"/>
              <a:gd name="connsiteY181" fmla="*/ 2179258 h 2237474"/>
              <a:gd name="connsiteX182" fmla="*/ 512278 w 12192000"/>
              <a:gd name="connsiteY182" fmla="*/ 2176369 h 2237474"/>
              <a:gd name="connsiteX183" fmla="*/ 480419 w 12192000"/>
              <a:gd name="connsiteY183" fmla="*/ 2167807 h 2237474"/>
              <a:gd name="connsiteX184" fmla="*/ 413835 w 12192000"/>
              <a:gd name="connsiteY184" fmla="*/ 2156783 h 2237474"/>
              <a:gd name="connsiteX185" fmla="*/ 376513 w 12192000"/>
              <a:gd name="connsiteY185" fmla="*/ 2154014 h 2237474"/>
              <a:gd name="connsiteX186" fmla="*/ 273386 w 12192000"/>
              <a:gd name="connsiteY186" fmla="*/ 2142551 h 2237474"/>
              <a:gd name="connsiteX187" fmla="*/ 169207 w 12192000"/>
              <a:gd name="connsiteY187" fmla="*/ 2128100 h 2237474"/>
              <a:gd name="connsiteX188" fmla="*/ 93149 w 12192000"/>
              <a:gd name="connsiteY188" fmla="*/ 2105324 h 2237474"/>
              <a:gd name="connsiteX189" fmla="*/ 88109 w 12192000"/>
              <a:gd name="connsiteY189" fmla="*/ 2106704 h 2237474"/>
              <a:gd name="connsiteX190" fmla="*/ 80022 w 12192000"/>
              <a:gd name="connsiteY190" fmla="*/ 2107254 h 2237474"/>
              <a:gd name="connsiteX191" fmla="*/ 79717 w 12192000"/>
              <a:gd name="connsiteY191" fmla="*/ 2107046 h 2237474"/>
              <a:gd name="connsiteX192" fmla="*/ 72352 w 12192000"/>
              <a:gd name="connsiteY192" fmla="*/ 2107991 h 2237474"/>
              <a:gd name="connsiteX193" fmla="*/ 37645 w 12192000"/>
              <a:gd name="connsiteY193" fmla="*/ 2115401 h 2237474"/>
              <a:gd name="connsiteX194" fmla="*/ 4572 w 12192000"/>
              <a:gd name="connsiteY194" fmla="*/ 2111091 h 2237474"/>
              <a:gd name="connsiteX195" fmla="*/ 0 w 12192000"/>
              <a:gd name="connsiteY195" fmla="*/ 2110468 h 2237474"/>
              <a:gd name="connsiteX196" fmla="*/ 0 w 12192000"/>
              <a:gd name="connsiteY196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34800 w 12192000"/>
              <a:gd name="connsiteY6" fmla="*/ 747840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34688 w 12192000"/>
              <a:gd name="connsiteY12" fmla="*/ 757726 h 2237474"/>
              <a:gd name="connsiteX13" fmla="*/ 10805004 w 12192000"/>
              <a:gd name="connsiteY13" fmla="*/ 757573 h 2237474"/>
              <a:gd name="connsiteX14" fmla="*/ 10739478 w 12192000"/>
              <a:gd name="connsiteY14" fmla="*/ 776841 h 2237474"/>
              <a:gd name="connsiteX15" fmla="*/ 10458762 w 12192000"/>
              <a:gd name="connsiteY15" fmla="*/ 755400 h 2237474"/>
              <a:gd name="connsiteX16" fmla="*/ 10211200 w 12192000"/>
              <a:gd name="connsiteY16" fmla="*/ 767513 h 2237474"/>
              <a:gd name="connsiteX17" fmla="*/ 10167995 w 12192000"/>
              <a:gd name="connsiteY17" fmla="*/ 760843 h 2237474"/>
              <a:gd name="connsiteX18" fmla="*/ 9997044 w 12192000"/>
              <a:gd name="connsiteY18" fmla="*/ 780129 h 2237474"/>
              <a:gd name="connsiteX19" fmla="*/ 9943887 w 12192000"/>
              <a:gd name="connsiteY19" fmla="*/ 804141 h 2237474"/>
              <a:gd name="connsiteX20" fmla="*/ 9918248 w 12192000"/>
              <a:gd name="connsiteY20" fmla="*/ 816628 h 2237474"/>
              <a:gd name="connsiteX21" fmla="*/ 9767091 w 12192000"/>
              <a:gd name="connsiteY21" fmla="*/ 870550 h 2237474"/>
              <a:gd name="connsiteX22" fmla="*/ 9683005 w 12192000"/>
              <a:gd name="connsiteY22" fmla="*/ 894128 h 2237474"/>
              <a:gd name="connsiteX23" fmla="*/ 9594438 w 12192000"/>
              <a:gd name="connsiteY23" fmla="*/ 919051 h 2237474"/>
              <a:gd name="connsiteX24" fmla="*/ 9577033 w 12192000"/>
              <a:gd name="connsiteY24" fmla="*/ 922857 h 2237474"/>
              <a:gd name="connsiteX25" fmla="*/ 9544189 w 12192000"/>
              <a:gd name="connsiteY25" fmla="*/ 938966 h 2237474"/>
              <a:gd name="connsiteX26" fmla="*/ 9500499 w 12192000"/>
              <a:gd name="connsiteY26" fmla="*/ 954680 h 2237474"/>
              <a:gd name="connsiteX27" fmla="*/ 9428195 w 12192000"/>
              <a:gd name="connsiteY27" fmla="*/ 986225 h 2237474"/>
              <a:gd name="connsiteX28" fmla="*/ 9410017 w 12192000"/>
              <a:gd name="connsiteY28" fmla="*/ 993931 h 2237474"/>
              <a:gd name="connsiteX29" fmla="*/ 9392919 w 12192000"/>
              <a:gd name="connsiteY29" fmla="*/ 994656 h 2237474"/>
              <a:gd name="connsiteX30" fmla="*/ 9278619 w 12192000"/>
              <a:gd name="connsiteY30" fmla="*/ 1011878 h 2237474"/>
              <a:gd name="connsiteX31" fmla="*/ 9268019 w 12192000"/>
              <a:gd name="connsiteY31" fmla="*/ 1007442 h 2237474"/>
              <a:gd name="connsiteX32" fmla="*/ 9234662 w 12192000"/>
              <a:gd name="connsiteY32" fmla="*/ 1023056 h 2237474"/>
              <a:gd name="connsiteX33" fmla="*/ 9181033 w 12192000"/>
              <a:gd name="connsiteY33" fmla="*/ 1037921 h 2237474"/>
              <a:gd name="connsiteX34" fmla="*/ 9155969 w 12192000"/>
              <a:gd name="connsiteY34" fmla="*/ 1046804 h 2237474"/>
              <a:gd name="connsiteX35" fmla="*/ 9133985 w 12192000"/>
              <a:gd name="connsiteY35" fmla="*/ 1046450 h 2237474"/>
              <a:gd name="connsiteX36" fmla="*/ 9012987 w 12192000"/>
              <a:gd name="connsiteY36" fmla="*/ 1061986 h 2237474"/>
              <a:gd name="connsiteX37" fmla="*/ 8968445 w 12192000"/>
              <a:gd name="connsiteY37" fmla="*/ 1052169 h 2237474"/>
              <a:gd name="connsiteX38" fmla="*/ 8958984 w 12192000"/>
              <a:gd name="connsiteY38" fmla="*/ 1057212 h 2237474"/>
              <a:gd name="connsiteX39" fmla="*/ 8886001 w 12192000"/>
              <a:gd name="connsiteY39" fmla="*/ 1067468 h 2237474"/>
              <a:gd name="connsiteX40" fmla="*/ 8838610 w 12192000"/>
              <a:gd name="connsiteY40" fmla="*/ 1075091 h 2237474"/>
              <a:gd name="connsiteX41" fmla="*/ 8750383 w 12192000"/>
              <a:gd name="connsiteY41" fmla="*/ 1097387 h 2237474"/>
              <a:gd name="connsiteX42" fmla="*/ 8665605 w 12192000"/>
              <a:gd name="connsiteY42" fmla="*/ 1110791 h 2237474"/>
              <a:gd name="connsiteX43" fmla="*/ 8584946 w 12192000"/>
              <a:gd name="connsiteY43" fmla="*/ 1135226 h 2237474"/>
              <a:gd name="connsiteX44" fmla="*/ 8460755 w 12192000"/>
              <a:gd name="connsiteY44" fmla="*/ 1203427 h 2237474"/>
              <a:gd name="connsiteX45" fmla="*/ 8419755 w 12192000"/>
              <a:gd name="connsiteY45" fmla="*/ 1216260 h 2237474"/>
              <a:gd name="connsiteX46" fmla="*/ 8411626 w 12192000"/>
              <a:gd name="connsiteY46" fmla="*/ 1214397 h 2237474"/>
              <a:gd name="connsiteX47" fmla="*/ 8363469 w 12192000"/>
              <a:gd name="connsiteY47" fmla="*/ 1246658 h 2237474"/>
              <a:gd name="connsiteX48" fmla="*/ 8275497 w 12192000"/>
              <a:gd name="connsiteY48" fmla="*/ 1264396 h 2237474"/>
              <a:gd name="connsiteX49" fmla="*/ 8206287 w 12192000"/>
              <a:gd name="connsiteY49" fmla="*/ 1273060 h 2237474"/>
              <a:gd name="connsiteX50" fmla="*/ 8168705 w 12192000"/>
              <a:gd name="connsiteY50" fmla="*/ 1279956 h 2237474"/>
              <a:gd name="connsiteX51" fmla="*/ 8139997 w 12192000"/>
              <a:gd name="connsiteY51" fmla="*/ 1282713 h 2237474"/>
              <a:gd name="connsiteX52" fmla="*/ 8074238 w 12192000"/>
              <a:gd name="connsiteY52" fmla="*/ 1301895 h 2237474"/>
              <a:gd name="connsiteX53" fmla="*/ 7968292 w 12192000"/>
              <a:gd name="connsiteY53" fmla="*/ 1338779 h 2237474"/>
              <a:gd name="connsiteX54" fmla="*/ 7902328 w 12192000"/>
              <a:gd name="connsiteY54" fmla="*/ 1345865 h 2237474"/>
              <a:gd name="connsiteX55" fmla="*/ 7840612 w 12192000"/>
              <a:gd name="connsiteY55" fmla="*/ 1369373 h 2237474"/>
              <a:gd name="connsiteX56" fmla="*/ 7786819 w 12192000"/>
              <a:gd name="connsiteY56" fmla="*/ 1378970 h 2237474"/>
              <a:gd name="connsiteX57" fmla="*/ 7548172 w 12192000"/>
              <a:gd name="connsiteY57" fmla="*/ 1417460 h 2237474"/>
              <a:gd name="connsiteX58" fmla="*/ 7483437 w 12192000"/>
              <a:gd name="connsiteY58" fmla="*/ 1478152 h 2237474"/>
              <a:gd name="connsiteX59" fmla="*/ 7377870 w 12192000"/>
              <a:gd name="connsiteY59" fmla="*/ 1523319 h 2237474"/>
              <a:gd name="connsiteX60" fmla="*/ 7230737 w 12192000"/>
              <a:gd name="connsiteY60" fmla="*/ 1562633 h 2237474"/>
              <a:gd name="connsiteX61" fmla="*/ 7224458 w 12192000"/>
              <a:gd name="connsiteY61" fmla="*/ 1573008 h 2237474"/>
              <a:gd name="connsiteX62" fmla="*/ 7183121 w 12192000"/>
              <a:gd name="connsiteY62" fmla="*/ 1595162 h 2237474"/>
              <a:gd name="connsiteX63" fmla="*/ 7164601 w 12192000"/>
              <a:gd name="connsiteY63" fmla="*/ 1606490 h 2237474"/>
              <a:gd name="connsiteX64" fmla="*/ 7031309 w 12192000"/>
              <a:gd name="connsiteY64" fmla="*/ 1619451 h 2237474"/>
              <a:gd name="connsiteX65" fmla="*/ 6900177 w 12192000"/>
              <a:gd name="connsiteY65" fmla="*/ 1636016 h 2237474"/>
              <a:gd name="connsiteX66" fmla="*/ 6795372 w 12192000"/>
              <a:gd name="connsiteY66" fmla="*/ 1644845 h 2237474"/>
              <a:gd name="connsiteX67" fmla="*/ 6692251 w 12192000"/>
              <a:gd name="connsiteY67" fmla="*/ 1656357 h 2237474"/>
              <a:gd name="connsiteX68" fmla="*/ 6655235 w 12192000"/>
              <a:gd name="connsiteY68" fmla="*/ 1661869 h 2237474"/>
              <a:gd name="connsiteX69" fmla="*/ 6554894 w 12192000"/>
              <a:gd name="connsiteY69" fmla="*/ 1664428 h 2237474"/>
              <a:gd name="connsiteX70" fmla="*/ 6516595 w 12192000"/>
              <a:gd name="connsiteY70" fmla="*/ 1667475 h 2237474"/>
              <a:gd name="connsiteX71" fmla="*/ 6508541 w 12192000"/>
              <a:gd name="connsiteY71" fmla="*/ 1668757 h 2237474"/>
              <a:gd name="connsiteX72" fmla="*/ 6471012 w 12192000"/>
              <a:gd name="connsiteY72" fmla="*/ 1678604 h 2237474"/>
              <a:gd name="connsiteX73" fmla="*/ 6364035 w 12192000"/>
              <a:gd name="connsiteY73" fmla="*/ 1667683 h 2237474"/>
              <a:gd name="connsiteX74" fmla="*/ 6280959 w 12192000"/>
              <a:gd name="connsiteY74" fmla="*/ 1689329 h 2237474"/>
              <a:gd name="connsiteX75" fmla="*/ 6243319 w 12192000"/>
              <a:gd name="connsiteY75" fmla="*/ 1695560 h 2237474"/>
              <a:gd name="connsiteX76" fmla="*/ 6098321 w 12192000"/>
              <a:gd name="connsiteY76" fmla="*/ 1721646 h 2237474"/>
              <a:gd name="connsiteX77" fmla="*/ 5880652 w 12192000"/>
              <a:gd name="connsiteY77" fmla="*/ 1779643 h 2237474"/>
              <a:gd name="connsiteX78" fmla="*/ 5785959 w 12192000"/>
              <a:gd name="connsiteY78" fmla="*/ 1775307 h 2237474"/>
              <a:gd name="connsiteX79" fmla="*/ 5643534 w 12192000"/>
              <a:gd name="connsiteY79" fmla="*/ 1802919 h 2237474"/>
              <a:gd name="connsiteX80" fmla="*/ 5518799 w 12192000"/>
              <a:gd name="connsiteY80" fmla="*/ 1818312 h 2237474"/>
              <a:gd name="connsiteX81" fmla="*/ 5505014 w 12192000"/>
              <a:gd name="connsiteY81" fmla="*/ 1819259 h 2237474"/>
              <a:gd name="connsiteX82" fmla="*/ 5453307 w 12192000"/>
              <a:gd name="connsiteY82" fmla="*/ 1815450 h 2237474"/>
              <a:gd name="connsiteX83" fmla="*/ 5221533 w 12192000"/>
              <a:gd name="connsiteY83" fmla="*/ 1846950 h 2237474"/>
              <a:gd name="connsiteX84" fmla="*/ 5149802 w 12192000"/>
              <a:gd name="connsiteY84" fmla="*/ 1844846 h 2237474"/>
              <a:gd name="connsiteX85" fmla="*/ 5114927 w 12192000"/>
              <a:gd name="connsiteY85" fmla="*/ 1847827 h 2237474"/>
              <a:gd name="connsiteX86" fmla="*/ 5108970 w 12192000"/>
              <a:gd name="connsiteY86" fmla="*/ 1847935 h 2237474"/>
              <a:gd name="connsiteX87" fmla="*/ 5067961 w 12192000"/>
              <a:gd name="connsiteY87" fmla="*/ 1845917 h 2237474"/>
              <a:gd name="connsiteX88" fmla="*/ 5007075 w 12192000"/>
              <a:gd name="connsiteY88" fmla="*/ 1838626 h 2237474"/>
              <a:gd name="connsiteX89" fmla="*/ 4944087 w 12192000"/>
              <a:gd name="connsiteY89" fmla="*/ 1823332 h 2237474"/>
              <a:gd name="connsiteX90" fmla="*/ 4907662 w 12192000"/>
              <a:gd name="connsiteY90" fmla="*/ 1816900 h 2237474"/>
              <a:gd name="connsiteX91" fmla="*/ 4882386 w 12192000"/>
              <a:gd name="connsiteY91" fmla="*/ 1809844 h 2237474"/>
              <a:gd name="connsiteX92" fmla="*/ 4811440 w 12192000"/>
              <a:gd name="connsiteY92" fmla="*/ 1804655 h 2237474"/>
              <a:gd name="connsiteX93" fmla="*/ 4691075 w 12192000"/>
              <a:gd name="connsiteY93" fmla="*/ 1801389 h 2237474"/>
              <a:gd name="connsiteX94" fmla="*/ 4611738 w 12192000"/>
              <a:gd name="connsiteY94" fmla="*/ 1776964 h 2237474"/>
              <a:gd name="connsiteX95" fmla="*/ 4560070 w 12192000"/>
              <a:gd name="connsiteY95" fmla="*/ 1785640 h 2237474"/>
              <a:gd name="connsiteX96" fmla="*/ 4536503 w 12192000"/>
              <a:gd name="connsiteY96" fmla="*/ 1785334 h 2237474"/>
              <a:gd name="connsiteX97" fmla="*/ 4513724 w 12192000"/>
              <a:gd name="connsiteY97" fmla="*/ 1791996 h 2237474"/>
              <a:gd name="connsiteX98" fmla="*/ 4459810 w 12192000"/>
              <a:gd name="connsiteY98" fmla="*/ 1797886 h 2237474"/>
              <a:gd name="connsiteX99" fmla="*/ 4379064 w 12192000"/>
              <a:gd name="connsiteY99" fmla="*/ 1817177 h 2237474"/>
              <a:gd name="connsiteX100" fmla="*/ 4290981 w 12192000"/>
              <a:gd name="connsiteY100" fmla="*/ 1839677 h 2237474"/>
              <a:gd name="connsiteX101" fmla="*/ 4238372 w 12192000"/>
              <a:gd name="connsiteY101" fmla="*/ 1851480 h 2237474"/>
              <a:gd name="connsiteX102" fmla="*/ 4232517 w 12192000"/>
              <a:gd name="connsiteY102" fmla="*/ 1852567 h 2237474"/>
              <a:gd name="connsiteX103" fmla="*/ 4191732 w 12192000"/>
              <a:gd name="connsiteY103" fmla="*/ 1857328 h 2237474"/>
              <a:gd name="connsiteX104" fmla="*/ 4065532 w 12192000"/>
              <a:gd name="connsiteY104" fmla="*/ 1855477 h 2237474"/>
              <a:gd name="connsiteX105" fmla="*/ 4028460 w 12192000"/>
              <a:gd name="connsiteY105" fmla="*/ 1855137 h 2237474"/>
              <a:gd name="connsiteX106" fmla="*/ 4002267 w 12192000"/>
              <a:gd name="connsiteY106" fmla="*/ 1852352 h 2237474"/>
              <a:gd name="connsiteX107" fmla="*/ 3931396 w 12192000"/>
              <a:gd name="connsiteY107" fmla="*/ 1858915 h 2237474"/>
              <a:gd name="connsiteX108" fmla="*/ 3812162 w 12192000"/>
              <a:gd name="connsiteY108" fmla="*/ 1875501 h 2237474"/>
              <a:gd name="connsiteX109" fmla="*/ 3729530 w 12192000"/>
              <a:gd name="connsiteY109" fmla="*/ 1864513 h 2237474"/>
              <a:gd name="connsiteX110" fmla="*/ 3680177 w 12192000"/>
              <a:gd name="connsiteY110" fmla="*/ 1881552 h 2237474"/>
              <a:gd name="connsiteX111" fmla="*/ 3567259 w 12192000"/>
              <a:gd name="connsiteY111" fmla="*/ 1893482 h 2237474"/>
              <a:gd name="connsiteX112" fmla="*/ 3405770 w 12192000"/>
              <a:gd name="connsiteY112" fmla="*/ 1904591 h 2237474"/>
              <a:gd name="connsiteX113" fmla="*/ 3280097 w 12192000"/>
              <a:gd name="connsiteY113" fmla="*/ 1919610 h 2237474"/>
              <a:gd name="connsiteX114" fmla="*/ 3123424 w 12192000"/>
              <a:gd name="connsiteY114" fmla="*/ 1952930 h 2237474"/>
              <a:gd name="connsiteX115" fmla="*/ 3009910 w 12192000"/>
              <a:gd name="connsiteY115" fmla="*/ 1957866 h 2237474"/>
              <a:gd name="connsiteX116" fmla="*/ 2995934 w 12192000"/>
              <a:gd name="connsiteY116" fmla="*/ 1967085 h 2237474"/>
              <a:gd name="connsiteX117" fmla="*/ 2980071 w 12192000"/>
              <a:gd name="connsiteY117" fmla="*/ 1972988 h 2237474"/>
              <a:gd name="connsiteX118" fmla="*/ 2978094 w 12192000"/>
              <a:gd name="connsiteY118" fmla="*/ 1972369 h 2237474"/>
              <a:gd name="connsiteX119" fmla="*/ 2942858 w 12192000"/>
              <a:gd name="connsiteY119" fmla="*/ 1981367 h 2237474"/>
              <a:gd name="connsiteX120" fmla="*/ 2875436 w 12192000"/>
              <a:gd name="connsiteY120" fmla="*/ 1996977 h 2237474"/>
              <a:gd name="connsiteX121" fmla="*/ 2874892 w 12192000"/>
              <a:gd name="connsiteY121" fmla="*/ 1996085 h 2237474"/>
              <a:gd name="connsiteX122" fmla="*/ 2864145 w 12192000"/>
              <a:gd name="connsiteY122" fmla="*/ 1994061 h 2237474"/>
              <a:gd name="connsiteX123" fmla="*/ 2843662 w 12192000"/>
              <a:gd name="connsiteY123" fmla="*/ 1992498 h 2237474"/>
              <a:gd name="connsiteX124" fmla="*/ 2796128 w 12192000"/>
              <a:gd name="connsiteY124" fmla="*/ 1976403 h 2237474"/>
              <a:gd name="connsiteX125" fmla="*/ 2756784 w 12192000"/>
              <a:gd name="connsiteY125" fmla="*/ 1985116 h 2237474"/>
              <a:gd name="connsiteX126" fmla="*/ 2748833 w 12192000"/>
              <a:gd name="connsiteY126" fmla="*/ 1986323 h 2237474"/>
              <a:gd name="connsiteX127" fmla="*/ 2748661 w 12192000"/>
              <a:gd name="connsiteY127" fmla="*/ 1986122 h 2237474"/>
              <a:gd name="connsiteX128" fmla="*/ 2740251 w 12192000"/>
              <a:gd name="connsiteY128" fmla="*/ 1986946 h 2237474"/>
              <a:gd name="connsiteX129" fmla="*/ 2718916 w 12192000"/>
              <a:gd name="connsiteY129" fmla="*/ 1990867 h 2237474"/>
              <a:gd name="connsiteX130" fmla="*/ 2713522 w 12192000"/>
              <a:gd name="connsiteY130" fmla="*/ 1990173 h 2237474"/>
              <a:gd name="connsiteX131" fmla="*/ 2680597 w 12192000"/>
              <a:gd name="connsiteY131" fmla="*/ 1984996 h 2237474"/>
              <a:gd name="connsiteX132" fmla="*/ 2578178 w 12192000"/>
              <a:gd name="connsiteY132" fmla="*/ 1990531 h 2237474"/>
              <a:gd name="connsiteX133" fmla="*/ 2476147 w 12192000"/>
              <a:gd name="connsiteY133" fmla="*/ 1998305 h 2237474"/>
              <a:gd name="connsiteX134" fmla="*/ 2373568 w 12192000"/>
              <a:gd name="connsiteY134" fmla="*/ 2003219 h 2237474"/>
              <a:gd name="connsiteX135" fmla="*/ 2321399 w 12192000"/>
              <a:gd name="connsiteY135" fmla="*/ 1989467 h 2237474"/>
              <a:gd name="connsiteX136" fmla="*/ 2315525 w 12192000"/>
              <a:gd name="connsiteY136" fmla="*/ 1989708 h 2237474"/>
              <a:gd name="connsiteX137" fmla="*/ 2300792 w 12192000"/>
              <a:gd name="connsiteY137" fmla="*/ 1994290 h 2237474"/>
              <a:gd name="connsiteX138" fmla="*/ 2295469 w 12192000"/>
              <a:gd name="connsiteY138" fmla="*/ 1996659 h 2237474"/>
              <a:gd name="connsiteX139" fmla="*/ 2287219 w 12192000"/>
              <a:gd name="connsiteY139" fmla="*/ 1998750 h 2237474"/>
              <a:gd name="connsiteX140" fmla="*/ 2286948 w 12192000"/>
              <a:gd name="connsiteY140" fmla="*/ 1998596 h 2237474"/>
              <a:gd name="connsiteX141" fmla="*/ 2243069 w 12192000"/>
              <a:gd name="connsiteY141" fmla="*/ 2015111 h 2237474"/>
              <a:gd name="connsiteX142" fmla="*/ 2186609 w 12192000"/>
              <a:gd name="connsiteY142" fmla="*/ 2008263 h 2237474"/>
              <a:gd name="connsiteX143" fmla="*/ 2164831 w 12192000"/>
              <a:gd name="connsiteY143" fmla="*/ 2010143 h 2237474"/>
              <a:gd name="connsiteX144" fmla="*/ 2152836 w 12192000"/>
              <a:gd name="connsiteY144" fmla="*/ 2010048 h 2237474"/>
              <a:gd name="connsiteX145" fmla="*/ 2117102 w 12192000"/>
              <a:gd name="connsiteY145" fmla="*/ 2023004 h 2237474"/>
              <a:gd name="connsiteX146" fmla="*/ 2111935 w 12192000"/>
              <a:gd name="connsiteY146" fmla="*/ 2023163 h 2237474"/>
              <a:gd name="connsiteX147" fmla="*/ 2089991 w 12192000"/>
              <a:gd name="connsiteY147" fmla="*/ 2034193 h 2237474"/>
              <a:gd name="connsiteX148" fmla="*/ 2058061 w 12192000"/>
              <a:gd name="connsiteY148" fmla="*/ 2047942 h 2237474"/>
              <a:gd name="connsiteX149" fmla="*/ 2055737 w 12192000"/>
              <a:gd name="connsiteY149" fmla="*/ 2047704 h 2237474"/>
              <a:gd name="connsiteX150" fmla="*/ 2042244 w 12192000"/>
              <a:gd name="connsiteY150" fmla="*/ 2055560 h 2237474"/>
              <a:gd name="connsiteX151" fmla="*/ 1976224 w 12192000"/>
              <a:gd name="connsiteY151" fmla="*/ 2074257 h 2237474"/>
              <a:gd name="connsiteX152" fmla="*/ 1877728 w 12192000"/>
              <a:gd name="connsiteY152" fmla="*/ 2101004 h 2237474"/>
              <a:gd name="connsiteX153" fmla="*/ 1759056 w 12192000"/>
              <a:gd name="connsiteY153" fmla="*/ 2125608 h 2237474"/>
              <a:gd name="connsiteX154" fmla="*/ 1637948 w 12192000"/>
              <a:gd name="connsiteY154" fmla="*/ 2172597 h 2237474"/>
              <a:gd name="connsiteX155" fmla="*/ 1434549 w 12192000"/>
              <a:gd name="connsiteY155" fmla="*/ 2234522 h 2237474"/>
              <a:gd name="connsiteX156" fmla="*/ 1398481 w 12192000"/>
              <a:gd name="connsiteY156" fmla="*/ 2237074 h 2237474"/>
              <a:gd name="connsiteX157" fmla="*/ 1398407 w 12192000"/>
              <a:gd name="connsiteY157" fmla="*/ 2237095 h 2237474"/>
              <a:gd name="connsiteX158" fmla="*/ 1370962 w 12192000"/>
              <a:gd name="connsiteY158" fmla="*/ 2237474 h 2237474"/>
              <a:gd name="connsiteX159" fmla="*/ 1356367 w 12192000"/>
              <a:gd name="connsiteY159" fmla="*/ 2235089 h 2237474"/>
              <a:gd name="connsiteX160" fmla="*/ 1324828 w 12192000"/>
              <a:gd name="connsiteY160" fmla="*/ 2231968 h 2237474"/>
              <a:gd name="connsiteX161" fmla="*/ 1297744 w 12192000"/>
              <a:gd name="connsiteY161" fmla="*/ 2235849 h 2237474"/>
              <a:gd name="connsiteX162" fmla="*/ 1286236 w 12192000"/>
              <a:gd name="connsiteY162" fmla="*/ 2233135 h 2237474"/>
              <a:gd name="connsiteX163" fmla="*/ 1283504 w 12192000"/>
              <a:gd name="connsiteY163" fmla="*/ 2233797 h 2237474"/>
              <a:gd name="connsiteX164" fmla="*/ 1279765 w 12192000"/>
              <a:gd name="connsiteY164" fmla="*/ 2229639 h 2237474"/>
              <a:gd name="connsiteX165" fmla="*/ 1195347 w 12192000"/>
              <a:gd name="connsiteY165" fmla="*/ 2212354 h 2237474"/>
              <a:gd name="connsiteX166" fmla="*/ 970251 w 12192000"/>
              <a:gd name="connsiteY166" fmla="*/ 2221029 h 2237474"/>
              <a:gd name="connsiteX167" fmla="*/ 812914 w 12192000"/>
              <a:gd name="connsiteY167" fmla="*/ 2202752 h 2237474"/>
              <a:gd name="connsiteX168" fmla="*/ 800195 w 12192000"/>
              <a:gd name="connsiteY168" fmla="*/ 2209407 h 2237474"/>
              <a:gd name="connsiteX169" fmla="*/ 784978 w 12192000"/>
              <a:gd name="connsiteY169" fmla="*/ 2212360 h 2237474"/>
              <a:gd name="connsiteX170" fmla="*/ 681987 w 12192000"/>
              <a:gd name="connsiteY170" fmla="*/ 2216757 h 2237474"/>
              <a:gd name="connsiteX171" fmla="*/ 669923 w 12192000"/>
              <a:gd name="connsiteY171" fmla="*/ 2211682 h 2237474"/>
              <a:gd name="connsiteX172" fmla="*/ 648680 w 12192000"/>
              <a:gd name="connsiteY172" fmla="*/ 2206229 h 2237474"/>
              <a:gd name="connsiteX173" fmla="*/ 597225 w 12192000"/>
              <a:gd name="connsiteY173" fmla="*/ 2180999 h 2237474"/>
              <a:gd name="connsiteX174" fmla="*/ 558449 w 12192000"/>
              <a:gd name="connsiteY174" fmla="*/ 2182346 h 2237474"/>
              <a:gd name="connsiteX175" fmla="*/ 550517 w 12192000"/>
              <a:gd name="connsiteY175" fmla="*/ 2182060 h 2237474"/>
              <a:gd name="connsiteX176" fmla="*/ 550309 w 12192000"/>
              <a:gd name="connsiteY176" fmla="*/ 2181825 h 2237474"/>
              <a:gd name="connsiteX177" fmla="*/ 541836 w 12192000"/>
              <a:gd name="connsiteY177" fmla="*/ 2181063 h 2237474"/>
              <a:gd name="connsiteX178" fmla="*/ 536057 w 12192000"/>
              <a:gd name="connsiteY178" fmla="*/ 2181537 h 2237474"/>
              <a:gd name="connsiteX179" fmla="*/ 520671 w 12192000"/>
              <a:gd name="connsiteY179" fmla="*/ 2180980 h 2237474"/>
              <a:gd name="connsiteX180" fmla="*/ 515024 w 12192000"/>
              <a:gd name="connsiteY180" fmla="*/ 2179258 h 2237474"/>
              <a:gd name="connsiteX181" fmla="*/ 512278 w 12192000"/>
              <a:gd name="connsiteY181" fmla="*/ 2176369 h 2237474"/>
              <a:gd name="connsiteX182" fmla="*/ 480419 w 12192000"/>
              <a:gd name="connsiteY182" fmla="*/ 2167807 h 2237474"/>
              <a:gd name="connsiteX183" fmla="*/ 413835 w 12192000"/>
              <a:gd name="connsiteY183" fmla="*/ 2156783 h 2237474"/>
              <a:gd name="connsiteX184" fmla="*/ 376513 w 12192000"/>
              <a:gd name="connsiteY184" fmla="*/ 2154014 h 2237474"/>
              <a:gd name="connsiteX185" fmla="*/ 273386 w 12192000"/>
              <a:gd name="connsiteY185" fmla="*/ 2142551 h 2237474"/>
              <a:gd name="connsiteX186" fmla="*/ 169207 w 12192000"/>
              <a:gd name="connsiteY186" fmla="*/ 2128100 h 2237474"/>
              <a:gd name="connsiteX187" fmla="*/ 93149 w 12192000"/>
              <a:gd name="connsiteY187" fmla="*/ 2105324 h 2237474"/>
              <a:gd name="connsiteX188" fmla="*/ 88109 w 12192000"/>
              <a:gd name="connsiteY188" fmla="*/ 2106704 h 2237474"/>
              <a:gd name="connsiteX189" fmla="*/ 80022 w 12192000"/>
              <a:gd name="connsiteY189" fmla="*/ 2107254 h 2237474"/>
              <a:gd name="connsiteX190" fmla="*/ 79717 w 12192000"/>
              <a:gd name="connsiteY190" fmla="*/ 2107046 h 2237474"/>
              <a:gd name="connsiteX191" fmla="*/ 72352 w 12192000"/>
              <a:gd name="connsiteY191" fmla="*/ 2107991 h 2237474"/>
              <a:gd name="connsiteX192" fmla="*/ 37645 w 12192000"/>
              <a:gd name="connsiteY192" fmla="*/ 2115401 h 2237474"/>
              <a:gd name="connsiteX193" fmla="*/ 4572 w 12192000"/>
              <a:gd name="connsiteY193" fmla="*/ 2111091 h 2237474"/>
              <a:gd name="connsiteX194" fmla="*/ 0 w 12192000"/>
              <a:gd name="connsiteY194" fmla="*/ 2110468 h 2237474"/>
              <a:gd name="connsiteX195" fmla="*/ 0 w 12192000"/>
              <a:gd name="connsiteY195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34800 w 12192000"/>
              <a:gd name="connsiteY6" fmla="*/ 747840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34688 w 12192000"/>
              <a:gd name="connsiteY12" fmla="*/ 757726 h 2237474"/>
              <a:gd name="connsiteX13" fmla="*/ 10805004 w 12192000"/>
              <a:gd name="connsiteY13" fmla="*/ 757573 h 2237474"/>
              <a:gd name="connsiteX14" fmla="*/ 10739478 w 12192000"/>
              <a:gd name="connsiteY14" fmla="*/ 776841 h 2237474"/>
              <a:gd name="connsiteX15" fmla="*/ 10458762 w 12192000"/>
              <a:gd name="connsiteY15" fmla="*/ 755400 h 2237474"/>
              <a:gd name="connsiteX16" fmla="*/ 10211200 w 12192000"/>
              <a:gd name="connsiteY16" fmla="*/ 767513 h 2237474"/>
              <a:gd name="connsiteX17" fmla="*/ 10167995 w 12192000"/>
              <a:gd name="connsiteY17" fmla="*/ 760843 h 2237474"/>
              <a:gd name="connsiteX18" fmla="*/ 9997044 w 12192000"/>
              <a:gd name="connsiteY18" fmla="*/ 780129 h 2237474"/>
              <a:gd name="connsiteX19" fmla="*/ 9943887 w 12192000"/>
              <a:gd name="connsiteY19" fmla="*/ 804141 h 2237474"/>
              <a:gd name="connsiteX20" fmla="*/ 9918248 w 12192000"/>
              <a:gd name="connsiteY20" fmla="*/ 816628 h 2237474"/>
              <a:gd name="connsiteX21" fmla="*/ 9767091 w 12192000"/>
              <a:gd name="connsiteY21" fmla="*/ 870550 h 2237474"/>
              <a:gd name="connsiteX22" fmla="*/ 9683005 w 12192000"/>
              <a:gd name="connsiteY22" fmla="*/ 894128 h 2237474"/>
              <a:gd name="connsiteX23" fmla="*/ 9594438 w 12192000"/>
              <a:gd name="connsiteY23" fmla="*/ 919051 h 2237474"/>
              <a:gd name="connsiteX24" fmla="*/ 9577033 w 12192000"/>
              <a:gd name="connsiteY24" fmla="*/ 922857 h 2237474"/>
              <a:gd name="connsiteX25" fmla="*/ 9544189 w 12192000"/>
              <a:gd name="connsiteY25" fmla="*/ 938966 h 2237474"/>
              <a:gd name="connsiteX26" fmla="*/ 9500499 w 12192000"/>
              <a:gd name="connsiteY26" fmla="*/ 954680 h 2237474"/>
              <a:gd name="connsiteX27" fmla="*/ 9428195 w 12192000"/>
              <a:gd name="connsiteY27" fmla="*/ 986225 h 2237474"/>
              <a:gd name="connsiteX28" fmla="*/ 9410017 w 12192000"/>
              <a:gd name="connsiteY28" fmla="*/ 993931 h 2237474"/>
              <a:gd name="connsiteX29" fmla="*/ 9392919 w 12192000"/>
              <a:gd name="connsiteY29" fmla="*/ 994656 h 2237474"/>
              <a:gd name="connsiteX30" fmla="*/ 9278619 w 12192000"/>
              <a:gd name="connsiteY30" fmla="*/ 1011878 h 2237474"/>
              <a:gd name="connsiteX31" fmla="*/ 9268019 w 12192000"/>
              <a:gd name="connsiteY31" fmla="*/ 1007442 h 2237474"/>
              <a:gd name="connsiteX32" fmla="*/ 9234662 w 12192000"/>
              <a:gd name="connsiteY32" fmla="*/ 1023056 h 2237474"/>
              <a:gd name="connsiteX33" fmla="*/ 9181033 w 12192000"/>
              <a:gd name="connsiteY33" fmla="*/ 1037921 h 2237474"/>
              <a:gd name="connsiteX34" fmla="*/ 9155969 w 12192000"/>
              <a:gd name="connsiteY34" fmla="*/ 1046804 h 2237474"/>
              <a:gd name="connsiteX35" fmla="*/ 9133985 w 12192000"/>
              <a:gd name="connsiteY35" fmla="*/ 1046450 h 2237474"/>
              <a:gd name="connsiteX36" fmla="*/ 9012987 w 12192000"/>
              <a:gd name="connsiteY36" fmla="*/ 1061986 h 2237474"/>
              <a:gd name="connsiteX37" fmla="*/ 8968445 w 12192000"/>
              <a:gd name="connsiteY37" fmla="*/ 1052169 h 2237474"/>
              <a:gd name="connsiteX38" fmla="*/ 8958984 w 12192000"/>
              <a:gd name="connsiteY38" fmla="*/ 1057212 h 2237474"/>
              <a:gd name="connsiteX39" fmla="*/ 8886001 w 12192000"/>
              <a:gd name="connsiteY39" fmla="*/ 1067468 h 2237474"/>
              <a:gd name="connsiteX40" fmla="*/ 8838610 w 12192000"/>
              <a:gd name="connsiteY40" fmla="*/ 1075091 h 2237474"/>
              <a:gd name="connsiteX41" fmla="*/ 8750383 w 12192000"/>
              <a:gd name="connsiteY41" fmla="*/ 1097387 h 2237474"/>
              <a:gd name="connsiteX42" fmla="*/ 8665605 w 12192000"/>
              <a:gd name="connsiteY42" fmla="*/ 1110791 h 2237474"/>
              <a:gd name="connsiteX43" fmla="*/ 8584946 w 12192000"/>
              <a:gd name="connsiteY43" fmla="*/ 1135226 h 2237474"/>
              <a:gd name="connsiteX44" fmla="*/ 8460755 w 12192000"/>
              <a:gd name="connsiteY44" fmla="*/ 1203427 h 2237474"/>
              <a:gd name="connsiteX45" fmla="*/ 8419755 w 12192000"/>
              <a:gd name="connsiteY45" fmla="*/ 1216260 h 2237474"/>
              <a:gd name="connsiteX46" fmla="*/ 8411626 w 12192000"/>
              <a:gd name="connsiteY46" fmla="*/ 1214397 h 2237474"/>
              <a:gd name="connsiteX47" fmla="*/ 8363469 w 12192000"/>
              <a:gd name="connsiteY47" fmla="*/ 1246658 h 2237474"/>
              <a:gd name="connsiteX48" fmla="*/ 8275497 w 12192000"/>
              <a:gd name="connsiteY48" fmla="*/ 1264396 h 2237474"/>
              <a:gd name="connsiteX49" fmla="*/ 8206287 w 12192000"/>
              <a:gd name="connsiteY49" fmla="*/ 1273060 h 2237474"/>
              <a:gd name="connsiteX50" fmla="*/ 8168705 w 12192000"/>
              <a:gd name="connsiteY50" fmla="*/ 1279956 h 2237474"/>
              <a:gd name="connsiteX51" fmla="*/ 8139997 w 12192000"/>
              <a:gd name="connsiteY51" fmla="*/ 1282713 h 2237474"/>
              <a:gd name="connsiteX52" fmla="*/ 8074238 w 12192000"/>
              <a:gd name="connsiteY52" fmla="*/ 1301895 h 2237474"/>
              <a:gd name="connsiteX53" fmla="*/ 7968292 w 12192000"/>
              <a:gd name="connsiteY53" fmla="*/ 1338779 h 2237474"/>
              <a:gd name="connsiteX54" fmla="*/ 7902328 w 12192000"/>
              <a:gd name="connsiteY54" fmla="*/ 1345865 h 2237474"/>
              <a:gd name="connsiteX55" fmla="*/ 7840612 w 12192000"/>
              <a:gd name="connsiteY55" fmla="*/ 1369373 h 2237474"/>
              <a:gd name="connsiteX56" fmla="*/ 7786819 w 12192000"/>
              <a:gd name="connsiteY56" fmla="*/ 1378970 h 2237474"/>
              <a:gd name="connsiteX57" fmla="*/ 7548172 w 12192000"/>
              <a:gd name="connsiteY57" fmla="*/ 1417460 h 2237474"/>
              <a:gd name="connsiteX58" fmla="*/ 7483437 w 12192000"/>
              <a:gd name="connsiteY58" fmla="*/ 1478152 h 2237474"/>
              <a:gd name="connsiteX59" fmla="*/ 7377870 w 12192000"/>
              <a:gd name="connsiteY59" fmla="*/ 1523319 h 2237474"/>
              <a:gd name="connsiteX60" fmla="*/ 7230737 w 12192000"/>
              <a:gd name="connsiteY60" fmla="*/ 1562633 h 2237474"/>
              <a:gd name="connsiteX61" fmla="*/ 7224458 w 12192000"/>
              <a:gd name="connsiteY61" fmla="*/ 1573008 h 2237474"/>
              <a:gd name="connsiteX62" fmla="*/ 7183121 w 12192000"/>
              <a:gd name="connsiteY62" fmla="*/ 1595162 h 2237474"/>
              <a:gd name="connsiteX63" fmla="*/ 7164601 w 12192000"/>
              <a:gd name="connsiteY63" fmla="*/ 1606490 h 2237474"/>
              <a:gd name="connsiteX64" fmla="*/ 7031309 w 12192000"/>
              <a:gd name="connsiteY64" fmla="*/ 1619451 h 2237474"/>
              <a:gd name="connsiteX65" fmla="*/ 6900177 w 12192000"/>
              <a:gd name="connsiteY65" fmla="*/ 1636016 h 2237474"/>
              <a:gd name="connsiteX66" fmla="*/ 6795372 w 12192000"/>
              <a:gd name="connsiteY66" fmla="*/ 1644845 h 2237474"/>
              <a:gd name="connsiteX67" fmla="*/ 6692251 w 12192000"/>
              <a:gd name="connsiteY67" fmla="*/ 1656357 h 2237474"/>
              <a:gd name="connsiteX68" fmla="*/ 6655235 w 12192000"/>
              <a:gd name="connsiteY68" fmla="*/ 1661869 h 2237474"/>
              <a:gd name="connsiteX69" fmla="*/ 6554894 w 12192000"/>
              <a:gd name="connsiteY69" fmla="*/ 1664428 h 2237474"/>
              <a:gd name="connsiteX70" fmla="*/ 6516595 w 12192000"/>
              <a:gd name="connsiteY70" fmla="*/ 1667475 h 2237474"/>
              <a:gd name="connsiteX71" fmla="*/ 6508541 w 12192000"/>
              <a:gd name="connsiteY71" fmla="*/ 1668757 h 2237474"/>
              <a:gd name="connsiteX72" fmla="*/ 6471012 w 12192000"/>
              <a:gd name="connsiteY72" fmla="*/ 1678604 h 2237474"/>
              <a:gd name="connsiteX73" fmla="*/ 6364035 w 12192000"/>
              <a:gd name="connsiteY73" fmla="*/ 1667683 h 2237474"/>
              <a:gd name="connsiteX74" fmla="*/ 6280959 w 12192000"/>
              <a:gd name="connsiteY74" fmla="*/ 1689329 h 2237474"/>
              <a:gd name="connsiteX75" fmla="*/ 6243319 w 12192000"/>
              <a:gd name="connsiteY75" fmla="*/ 1695560 h 2237474"/>
              <a:gd name="connsiteX76" fmla="*/ 6098321 w 12192000"/>
              <a:gd name="connsiteY76" fmla="*/ 1721646 h 2237474"/>
              <a:gd name="connsiteX77" fmla="*/ 5880652 w 12192000"/>
              <a:gd name="connsiteY77" fmla="*/ 1779643 h 2237474"/>
              <a:gd name="connsiteX78" fmla="*/ 5785959 w 12192000"/>
              <a:gd name="connsiteY78" fmla="*/ 1775307 h 2237474"/>
              <a:gd name="connsiteX79" fmla="*/ 5643534 w 12192000"/>
              <a:gd name="connsiteY79" fmla="*/ 1802919 h 2237474"/>
              <a:gd name="connsiteX80" fmla="*/ 5518799 w 12192000"/>
              <a:gd name="connsiteY80" fmla="*/ 1818312 h 2237474"/>
              <a:gd name="connsiteX81" fmla="*/ 5505014 w 12192000"/>
              <a:gd name="connsiteY81" fmla="*/ 1819259 h 2237474"/>
              <a:gd name="connsiteX82" fmla="*/ 5453307 w 12192000"/>
              <a:gd name="connsiteY82" fmla="*/ 1815450 h 2237474"/>
              <a:gd name="connsiteX83" fmla="*/ 5221533 w 12192000"/>
              <a:gd name="connsiteY83" fmla="*/ 1846950 h 2237474"/>
              <a:gd name="connsiteX84" fmla="*/ 5149802 w 12192000"/>
              <a:gd name="connsiteY84" fmla="*/ 1844846 h 2237474"/>
              <a:gd name="connsiteX85" fmla="*/ 5114927 w 12192000"/>
              <a:gd name="connsiteY85" fmla="*/ 1847827 h 2237474"/>
              <a:gd name="connsiteX86" fmla="*/ 5108970 w 12192000"/>
              <a:gd name="connsiteY86" fmla="*/ 1847935 h 2237474"/>
              <a:gd name="connsiteX87" fmla="*/ 5067961 w 12192000"/>
              <a:gd name="connsiteY87" fmla="*/ 1845917 h 2237474"/>
              <a:gd name="connsiteX88" fmla="*/ 5007075 w 12192000"/>
              <a:gd name="connsiteY88" fmla="*/ 1838626 h 2237474"/>
              <a:gd name="connsiteX89" fmla="*/ 4944087 w 12192000"/>
              <a:gd name="connsiteY89" fmla="*/ 1823332 h 2237474"/>
              <a:gd name="connsiteX90" fmla="*/ 4907662 w 12192000"/>
              <a:gd name="connsiteY90" fmla="*/ 1816900 h 2237474"/>
              <a:gd name="connsiteX91" fmla="*/ 4882386 w 12192000"/>
              <a:gd name="connsiteY91" fmla="*/ 1809844 h 2237474"/>
              <a:gd name="connsiteX92" fmla="*/ 4811440 w 12192000"/>
              <a:gd name="connsiteY92" fmla="*/ 1804655 h 2237474"/>
              <a:gd name="connsiteX93" fmla="*/ 4691075 w 12192000"/>
              <a:gd name="connsiteY93" fmla="*/ 1801389 h 2237474"/>
              <a:gd name="connsiteX94" fmla="*/ 4611738 w 12192000"/>
              <a:gd name="connsiteY94" fmla="*/ 1776964 h 2237474"/>
              <a:gd name="connsiteX95" fmla="*/ 4560070 w 12192000"/>
              <a:gd name="connsiteY95" fmla="*/ 1785640 h 2237474"/>
              <a:gd name="connsiteX96" fmla="*/ 4536503 w 12192000"/>
              <a:gd name="connsiteY96" fmla="*/ 1785334 h 2237474"/>
              <a:gd name="connsiteX97" fmla="*/ 4513724 w 12192000"/>
              <a:gd name="connsiteY97" fmla="*/ 1791996 h 2237474"/>
              <a:gd name="connsiteX98" fmla="*/ 4459810 w 12192000"/>
              <a:gd name="connsiteY98" fmla="*/ 1797886 h 2237474"/>
              <a:gd name="connsiteX99" fmla="*/ 4379064 w 12192000"/>
              <a:gd name="connsiteY99" fmla="*/ 1817177 h 2237474"/>
              <a:gd name="connsiteX100" fmla="*/ 4290981 w 12192000"/>
              <a:gd name="connsiteY100" fmla="*/ 1839677 h 2237474"/>
              <a:gd name="connsiteX101" fmla="*/ 4238372 w 12192000"/>
              <a:gd name="connsiteY101" fmla="*/ 1851480 h 2237474"/>
              <a:gd name="connsiteX102" fmla="*/ 4232517 w 12192000"/>
              <a:gd name="connsiteY102" fmla="*/ 1852567 h 2237474"/>
              <a:gd name="connsiteX103" fmla="*/ 4191732 w 12192000"/>
              <a:gd name="connsiteY103" fmla="*/ 1857328 h 2237474"/>
              <a:gd name="connsiteX104" fmla="*/ 4065532 w 12192000"/>
              <a:gd name="connsiteY104" fmla="*/ 1855477 h 2237474"/>
              <a:gd name="connsiteX105" fmla="*/ 4028460 w 12192000"/>
              <a:gd name="connsiteY105" fmla="*/ 1855137 h 2237474"/>
              <a:gd name="connsiteX106" fmla="*/ 4002267 w 12192000"/>
              <a:gd name="connsiteY106" fmla="*/ 1852352 h 2237474"/>
              <a:gd name="connsiteX107" fmla="*/ 3931396 w 12192000"/>
              <a:gd name="connsiteY107" fmla="*/ 1858915 h 2237474"/>
              <a:gd name="connsiteX108" fmla="*/ 3812162 w 12192000"/>
              <a:gd name="connsiteY108" fmla="*/ 1875501 h 2237474"/>
              <a:gd name="connsiteX109" fmla="*/ 3729530 w 12192000"/>
              <a:gd name="connsiteY109" fmla="*/ 1864513 h 2237474"/>
              <a:gd name="connsiteX110" fmla="*/ 3680177 w 12192000"/>
              <a:gd name="connsiteY110" fmla="*/ 1881552 h 2237474"/>
              <a:gd name="connsiteX111" fmla="*/ 3567259 w 12192000"/>
              <a:gd name="connsiteY111" fmla="*/ 1893482 h 2237474"/>
              <a:gd name="connsiteX112" fmla="*/ 3405770 w 12192000"/>
              <a:gd name="connsiteY112" fmla="*/ 1904591 h 2237474"/>
              <a:gd name="connsiteX113" fmla="*/ 3280097 w 12192000"/>
              <a:gd name="connsiteY113" fmla="*/ 1919610 h 2237474"/>
              <a:gd name="connsiteX114" fmla="*/ 3123424 w 12192000"/>
              <a:gd name="connsiteY114" fmla="*/ 1952930 h 2237474"/>
              <a:gd name="connsiteX115" fmla="*/ 3009910 w 12192000"/>
              <a:gd name="connsiteY115" fmla="*/ 1957866 h 2237474"/>
              <a:gd name="connsiteX116" fmla="*/ 2995934 w 12192000"/>
              <a:gd name="connsiteY116" fmla="*/ 1967085 h 2237474"/>
              <a:gd name="connsiteX117" fmla="*/ 2980071 w 12192000"/>
              <a:gd name="connsiteY117" fmla="*/ 1972988 h 2237474"/>
              <a:gd name="connsiteX118" fmla="*/ 2978094 w 12192000"/>
              <a:gd name="connsiteY118" fmla="*/ 1972369 h 2237474"/>
              <a:gd name="connsiteX119" fmla="*/ 2942858 w 12192000"/>
              <a:gd name="connsiteY119" fmla="*/ 1981367 h 2237474"/>
              <a:gd name="connsiteX120" fmla="*/ 2875436 w 12192000"/>
              <a:gd name="connsiteY120" fmla="*/ 1996977 h 2237474"/>
              <a:gd name="connsiteX121" fmla="*/ 2874892 w 12192000"/>
              <a:gd name="connsiteY121" fmla="*/ 1996085 h 2237474"/>
              <a:gd name="connsiteX122" fmla="*/ 2864145 w 12192000"/>
              <a:gd name="connsiteY122" fmla="*/ 1994061 h 2237474"/>
              <a:gd name="connsiteX123" fmla="*/ 2843662 w 12192000"/>
              <a:gd name="connsiteY123" fmla="*/ 1992498 h 2237474"/>
              <a:gd name="connsiteX124" fmla="*/ 2796128 w 12192000"/>
              <a:gd name="connsiteY124" fmla="*/ 1976403 h 2237474"/>
              <a:gd name="connsiteX125" fmla="*/ 2756784 w 12192000"/>
              <a:gd name="connsiteY125" fmla="*/ 1985116 h 2237474"/>
              <a:gd name="connsiteX126" fmla="*/ 2748833 w 12192000"/>
              <a:gd name="connsiteY126" fmla="*/ 1986323 h 2237474"/>
              <a:gd name="connsiteX127" fmla="*/ 2748661 w 12192000"/>
              <a:gd name="connsiteY127" fmla="*/ 1986122 h 2237474"/>
              <a:gd name="connsiteX128" fmla="*/ 2740251 w 12192000"/>
              <a:gd name="connsiteY128" fmla="*/ 1986946 h 2237474"/>
              <a:gd name="connsiteX129" fmla="*/ 2718916 w 12192000"/>
              <a:gd name="connsiteY129" fmla="*/ 1990867 h 2237474"/>
              <a:gd name="connsiteX130" fmla="*/ 2713522 w 12192000"/>
              <a:gd name="connsiteY130" fmla="*/ 1990173 h 2237474"/>
              <a:gd name="connsiteX131" fmla="*/ 2680597 w 12192000"/>
              <a:gd name="connsiteY131" fmla="*/ 1984996 h 2237474"/>
              <a:gd name="connsiteX132" fmla="*/ 2578178 w 12192000"/>
              <a:gd name="connsiteY132" fmla="*/ 1990531 h 2237474"/>
              <a:gd name="connsiteX133" fmla="*/ 2476147 w 12192000"/>
              <a:gd name="connsiteY133" fmla="*/ 1998305 h 2237474"/>
              <a:gd name="connsiteX134" fmla="*/ 2373568 w 12192000"/>
              <a:gd name="connsiteY134" fmla="*/ 2003219 h 2237474"/>
              <a:gd name="connsiteX135" fmla="*/ 2321399 w 12192000"/>
              <a:gd name="connsiteY135" fmla="*/ 1989467 h 2237474"/>
              <a:gd name="connsiteX136" fmla="*/ 2315525 w 12192000"/>
              <a:gd name="connsiteY136" fmla="*/ 1989708 h 2237474"/>
              <a:gd name="connsiteX137" fmla="*/ 2300792 w 12192000"/>
              <a:gd name="connsiteY137" fmla="*/ 1994290 h 2237474"/>
              <a:gd name="connsiteX138" fmla="*/ 2295469 w 12192000"/>
              <a:gd name="connsiteY138" fmla="*/ 1996659 h 2237474"/>
              <a:gd name="connsiteX139" fmla="*/ 2287219 w 12192000"/>
              <a:gd name="connsiteY139" fmla="*/ 1998750 h 2237474"/>
              <a:gd name="connsiteX140" fmla="*/ 2286948 w 12192000"/>
              <a:gd name="connsiteY140" fmla="*/ 1998596 h 2237474"/>
              <a:gd name="connsiteX141" fmla="*/ 2243069 w 12192000"/>
              <a:gd name="connsiteY141" fmla="*/ 2015111 h 2237474"/>
              <a:gd name="connsiteX142" fmla="*/ 2186609 w 12192000"/>
              <a:gd name="connsiteY142" fmla="*/ 2008263 h 2237474"/>
              <a:gd name="connsiteX143" fmla="*/ 2164831 w 12192000"/>
              <a:gd name="connsiteY143" fmla="*/ 2010143 h 2237474"/>
              <a:gd name="connsiteX144" fmla="*/ 2152836 w 12192000"/>
              <a:gd name="connsiteY144" fmla="*/ 2010048 h 2237474"/>
              <a:gd name="connsiteX145" fmla="*/ 2117102 w 12192000"/>
              <a:gd name="connsiteY145" fmla="*/ 2023004 h 2237474"/>
              <a:gd name="connsiteX146" fmla="*/ 2111935 w 12192000"/>
              <a:gd name="connsiteY146" fmla="*/ 2023163 h 2237474"/>
              <a:gd name="connsiteX147" fmla="*/ 2089991 w 12192000"/>
              <a:gd name="connsiteY147" fmla="*/ 2034193 h 2237474"/>
              <a:gd name="connsiteX148" fmla="*/ 2058061 w 12192000"/>
              <a:gd name="connsiteY148" fmla="*/ 2047942 h 2237474"/>
              <a:gd name="connsiteX149" fmla="*/ 2055737 w 12192000"/>
              <a:gd name="connsiteY149" fmla="*/ 2047704 h 2237474"/>
              <a:gd name="connsiteX150" fmla="*/ 2042244 w 12192000"/>
              <a:gd name="connsiteY150" fmla="*/ 2055560 h 2237474"/>
              <a:gd name="connsiteX151" fmla="*/ 1976224 w 12192000"/>
              <a:gd name="connsiteY151" fmla="*/ 2074257 h 2237474"/>
              <a:gd name="connsiteX152" fmla="*/ 1877728 w 12192000"/>
              <a:gd name="connsiteY152" fmla="*/ 2101004 h 2237474"/>
              <a:gd name="connsiteX153" fmla="*/ 1759056 w 12192000"/>
              <a:gd name="connsiteY153" fmla="*/ 2125608 h 2237474"/>
              <a:gd name="connsiteX154" fmla="*/ 1637948 w 12192000"/>
              <a:gd name="connsiteY154" fmla="*/ 2172597 h 2237474"/>
              <a:gd name="connsiteX155" fmla="*/ 1434549 w 12192000"/>
              <a:gd name="connsiteY155" fmla="*/ 2234522 h 2237474"/>
              <a:gd name="connsiteX156" fmla="*/ 1398481 w 12192000"/>
              <a:gd name="connsiteY156" fmla="*/ 2237074 h 2237474"/>
              <a:gd name="connsiteX157" fmla="*/ 1398407 w 12192000"/>
              <a:gd name="connsiteY157" fmla="*/ 2237095 h 2237474"/>
              <a:gd name="connsiteX158" fmla="*/ 1370962 w 12192000"/>
              <a:gd name="connsiteY158" fmla="*/ 2237474 h 2237474"/>
              <a:gd name="connsiteX159" fmla="*/ 1356367 w 12192000"/>
              <a:gd name="connsiteY159" fmla="*/ 2235089 h 2237474"/>
              <a:gd name="connsiteX160" fmla="*/ 1324828 w 12192000"/>
              <a:gd name="connsiteY160" fmla="*/ 2231968 h 2237474"/>
              <a:gd name="connsiteX161" fmla="*/ 1297744 w 12192000"/>
              <a:gd name="connsiteY161" fmla="*/ 2235849 h 2237474"/>
              <a:gd name="connsiteX162" fmla="*/ 1286236 w 12192000"/>
              <a:gd name="connsiteY162" fmla="*/ 2233135 h 2237474"/>
              <a:gd name="connsiteX163" fmla="*/ 1283504 w 12192000"/>
              <a:gd name="connsiteY163" fmla="*/ 2233797 h 2237474"/>
              <a:gd name="connsiteX164" fmla="*/ 1279765 w 12192000"/>
              <a:gd name="connsiteY164" fmla="*/ 2229639 h 2237474"/>
              <a:gd name="connsiteX165" fmla="*/ 1195347 w 12192000"/>
              <a:gd name="connsiteY165" fmla="*/ 2212354 h 2237474"/>
              <a:gd name="connsiteX166" fmla="*/ 970251 w 12192000"/>
              <a:gd name="connsiteY166" fmla="*/ 2221029 h 2237474"/>
              <a:gd name="connsiteX167" fmla="*/ 812914 w 12192000"/>
              <a:gd name="connsiteY167" fmla="*/ 2202752 h 2237474"/>
              <a:gd name="connsiteX168" fmla="*/ 800195 w 12192000"/>
              <a:gd name="connsiteY168" fmla="*/ 2209407 h 2237474"/>
              <a:gd name="connsiteX169" fmla="*/ 784978 w 12192000"/>
              <a:gd name="connsiteY169" fmla="*/ 2212360 h 2237474"/>
              <a:gd name="connsiteX170" fmla="*/ 681987 w 12192000"/>
              <a:gd name="connsiteY170" fmla="*/ 2216757 h 2237474"/>
              <a:gd name="connsiteX171" fmla="*/ 669923 w 12192000"/>
              <a:gd name="connsiteY171" fmla="*/ 2211682 h 2237474"/>
              <a:gd name="connsiteX172" fmla="*/ 648680 w 12192000"/>
              <a:gd name="connsiteY172" fmla="*/ 2206229 h 2237474"/>
              <a:gd name="connsiteX173" fmla="*/ 597225 w 12192000"/>
              <a:gd name="connsiteY173" fmla="*/ 2180999 h 2237474"/>
              <a:gd name="connsiteX174" fmla="*/ 558449 w 12192000"/>
              <a:gd name="connsiteY174" fmla="*/ 2182346 h 2237474"/>
              <a:gd name="connsiteX175" fmla="*/ 550517 w 12192000"/>
              <a:gd name="connsiteY175" fmla="*/ 2182060 h 2237474"/>
              <a:gd name="connsiteX176" fmla="*/ 550309 w 12192000"/>
              <a:gd name="connsiteY176" fmla="*/ 2181825 h 2237474"/>
              <a:gd name="connsiteX177" fmla="*/ 541836 w 12192000"/>
              <a:gd name="connsiteY177" fmla="*/ 2181063 h 2237474"/>
              <a:gd name="connsiteX178" fmla="*/ 536057 w 12192000"/>
              <a:gd name="connsiteY178" fmla="*/ 2181537 h 2237474"/>
              <a:gd name="connsiteX179" fmla="*/ 520671 w 12192000"/>
              <a:gd name="connsiteY179" fmla="*/ 2180980 h 2237474"/>
              <a:gd name="connsiteX180" fmla="*/ 515024 w 12192000"/>
              <a:gd name="connsiteY180" fmla="*/ 2179258 h 2237474"/>
              <a:gd name="connsiteX181" fmla="*/ 512278 w 12192000"/>
              <a:gd name="connsiteY181" fmla="*/ 2176369 h 2237474"/>
              <a:gd name="connsiteX182" fmla="*/ 480419 w 12192000"/>
              <a:gd name="connsiteY182" fmla="*/ 2167807 h 2237474"/>
              <a:gd name="connsiteX183" fmla="*/ 413835 w 12192000"/>
              <a:gd name="connsiteY183" fmla="*/ 2156783 h 2237474"/>
              <a:gd name="connsiteX184" fmla="*/ 376513 w 12192000"/>
              <a:gd name="connsiteY184" fmla="*/ 2154014 h 2237474"/>
              <a:gd name="connsiteX185" fmla="*/ 273386 w 12192000"/>
              <a:gd name="connsiteY185" fmla="*/ 2142551 h 2237474"/>
              <a:gd name="connsiteX186" fmla="*/ 169207 w 12192000"/>
              <a:gd name="connsiteY186" fmla="*/ 2128100 h 2237474"/>
              <a:gd name="connsiteX187" fmla="*/ 93149 w 12192000"/>
              <a:gd name="connsiteY187" fmla="*/ 2105324 h 2237474"/>
              <a:gd name="connsiteX188" fmla="*/ 88109 w 12192000"/>
              <a:gd name="connsiteY188" fmla="*/ 2106704 h 2237474"/>
              <a:gd name="connsiteX189" fmla="*/ 80022 w 12192000"/>
              <a:gd name="connsiteY189" fmla="*/ 2107254 h 2237474"/>
              <a:gd name="connsiteX190" fmla="*/ 79717 w 12192000"/>
              <a:gd name="connsiteY190" fmla="*/ 2107046 h 2237474"/>
              <a:gd name="connsiteX191" fmla="*/ 72352 w 12192000"/>
              <a:gd name="connsiteY191" fmla="*/ 2107991 h 2237474"/>
              <a:gd name="connsiteX192" fmla="*/ 37645 w 12192000"/>
              <a:gd name="connsiteY192" fmla="*/ 2115401 h 2237474"/>
              <a:gd name="connsiteX193" fmla="*/ 4572 w 12192000"/>
              <a:gd name="connsiteY193" fmla="*/ 2111091 h 2237474"/>
              <a:gd name="connsiteX194" fmla="*/ 0 w 12192000"/>
              <a:gd name="connsiteY194" fmla="*/ 2110468 h 2237474"/>
              <a:gd name="connsiteX195" fmla="*/ 0 w 12192000"/>
              <a:gd name="connsiteY195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34800 w 12192000"/>
              <a:gd name="connsiteY6" fmla="*/ 747840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34688 w 12192000"/>
              <a:gd name="connsiteY12" fmla="*/ 757726 h 2237474"/>
              <a:gd name="connsiteX13" fmla="*/ 10805004 w 12192000"/>
              <a:gd name="connsiteY13" fmla="*/ 757573 h 2237474"/>
              <a:gd name="connsiteX14" fmla="*/ 10739478 w 12192000"/>
              <a:gd name="connsiteY14" fmla="*/ 776841 h 2237474"/>
              <a:gd name="connsiteX15" fmla="*/ 10458762 w 12192000"/>
              <a:gd name="connsiteY15" fmla="*/ 755400 h 2237474"/>
              <a:gd name="connsiteX16" fmla="*/ 10211200 w 12192000"/>
              <a:gd name="connsiteY16" fmla="*/ 767513 h 2237474"/>
              <a:gd name="connsiteX17" fmla="*/ 10167995 w 12192000"/>
              <a:gd name="connsiteY17" fmla="*/ 760843 h 2237474"/>
              <a:gd name="connsiteX18" fmla="*/ 9997044 w 12192000"/>
              <a:gd name="connsiteY18" fmla="*/ 780129 h 2237474"/>
              <a:gd name="connsiteX19" fmla="*/ 9943887 w 12192000"/>
              <a:gd name="connsiteY19" fmla="*/ 804141 h 2237474"/>
              <a:gd name="connsiteX20" fmla="*/ 9918248 w 12192000"/>
              <a:gd name="connsiteY20" fmla="*/ 816628 h 2237474"/>
              <a:gd name="connsiteX21" fmla="*/ 9767091 w 12192000"/>
              <a:gd name="connsiteY21" fmla="*/ 870550 h 2237474"/>
              <a:gd name="connsiteX22" fmla="*/ 9683005 w 12192000"/>
              <a:gd name="connsiteY22" fmla="*/ 894128 h 2237474"/>
              <a:gd name="connsiteX23" fmla="*/ 9594438 w 12192000"/>
              <a:gd name="connsiteY23" fmla="*/ 919051 h 2237474"/>
              <a:gd name="connsiteX24" fmla="*/ 9577033 w 12192000"/>
              <a:gd name="connsiteY24" fmla="*/ 922857 h 2237474"/>
              <a:gd name="connsiteX25" fmla="*/ 9544189 w 12192000"/>
              <a:gd name="connsiteY25" fmla="*/ 938966 h 2237474"/>
              <a:gd name="connsiteX26" fmla="*/ 9500499 w 12192000"/>
              <a:gd name="connsiteY26" fmla="*/ 954680 h 2237474"/>
              <a:gd name="connsiteX27" fmla="*/ 9428195 w 12192000"/>
              <a:gd name="connsiteY27" fmla="*/ 986225 h 2237474"/>
              <a:gd name="connsiteX28" fmla="*/ 9410017 w 12192000"/>
              <a:gd name="connsiteY28" fmla="*/ 993931 h 2237474"/>
              <a:gd name="connsiteX29" fmla="*/ 9392919 w 12192000"/>
              <a:gd name="connsiteY29" fmla="*/ 994656 h 2237474"/>
              <a:gd name="connsiteX30" fmla="*/ 9278619 w 12192000"/>
              <a:gd name="connsiteY30" fmla="*/ 1011878 h 2237474"/>
              <a:gd name="connsiteX31" fmla="*/ 9268019 w 12192000"/>
              <a:gd name="connsiteY31" fmla="*/ 1007442 h 2237474"/>
              <a:gd name="connsiteX32" fmla="*/ 9234662 w 12192000"/>
              <a:gd name="connsiteY32" fmla="*/ 1023056 h 2237474"/>
              <a:gd name="connsiteX33" fmla="*/ 9181033 w 12192000"/>
              <a:gd name="connsiteY33" fmla="*/ 1037921 h 2237474"/>
              <a:gd name="connsiteX34" fmla="*/ 9155969 w 12192000"/>
              <a:gd name="connsiteY34" fmla="*/ 1046804 h 2237474"/>
              <a:gd name="connsiteX35" fmla="*/ 9133985 w 12192000"/>
              <a:gd name="connsiteY35" fmla="*/ 1046450 h 2237474"/>
              <a:gd name="connsiteX36" fmla="*/ 9012987 w 12192000"/>
              <a:gd name="connsiteY36" fmla="*/ 1061986 h 2237474"/>
              <a:gd name="connsiteX37" fmla="*/ 8968445 w 12192000"/>
              <a:gd name="connsiteY37" fmla="*/ 1052169 h 2237474"/>
              <a:gd name="connsiteX38" fmla="*/ 8958984 w 12192000"/>
              <a:gd name="connsiteY38" fmla="*/ 1057212 h 2237474"/>
              <a:gd name="connsiteX39" fmla="*/ 8886001 w 12192000"/>
              <a:gd name="connsiteY39" fmla="*/ 1067468 h 2237474"/>
              <a:gd name="connsiteX40" fmla="*/ 8838610 w 12192000"/>
              <a:gd name="connsiteY40" fmla="*/ 1075091 h 2237474"/>
              <a:gd name="connsiteX41" fmla="*/ 8750383 w 12192000"/>
              <a:gd name="connsiteY41" fmla="*/ 1097387 h 2237474"/>
              <a:gd name="connsiteX42" fmla="*/ 8665605 w 12192000"/>
              <a:gd name="connsiteY42" fmla="*/ 1110791 h 2237474"/>
              <a:gd name="connsiteX43" fmla="*/ 8584946 w 12192000"/>
              <a:gd name="connsiteY43" fmla="*/ 1135226 h 2237474"/>
              <a:gd name="connsiteX44" fmla="*/ 8460755 w 12192000"/>
              <a:gd name="connsiteY44" fmla="*/ 1203427 h 2237474"/>
              <a:gd name="connsiteX45" fmla="*/ 8419755 w 12192000"/>
              <a:gd name="connsiteY45" fmla="*/ 1216260 h 2237474"/>
              <a:gd name="connsiteX46" fmla="*/ 8411626 w 12192000"/>
              <a:gd name="connsiteY46" fmla="*/ 1214397 h 2237474"/>
              <a:gd name="connsiteX47" fmla="*/ 8363469 w 12192000"/>
              <a:gd name="connsiteY47" fmla="*/ 1246658 h 2237474"/>
              <a:gd name="connsiteX48" fmla="*/ 8275497 w 12192000"/>
              <a:gd name="connsiteY48" fmla="*/ 1264396 h 2237474"/>
              <a:gd name="connsiteX49" fmla="*/ 8206287 w 12192000"/>
              <a:gd name="connsiteY49" fmla="*/ 1273060 h 2237474"/>
              <a:gd name="connsiteX50" fmla="*/ 8168705 w 12192000"/>
              <a:gd name="connsiteY50" fmla="*/ 1279956 h 2237474"/>
              <a:gd name="connsiteX51" fmla="*/ 8139997 w 12192000"/>
              <a:gd name="connsiteY51" fmla="*/ 1282713 h 2237474"/>
              <a:gd name="connsiteX52" fmla="*/ 8074238 w 12192000"/>
              <a:gd name="connsiteY52" fmla="*/ 1301895 h 2237474"/>
              <a:gd name="connsiteX53" fmla="*/ 7942099 w 12192000"/>
              <a:gd name="connsiteY53" fmla="*/ 1336332 h 2237474"/>
              <a:gd name="connsiteX54" fmla="*/ 7902328 w 12192000"/>
              <a:gd name="connsiteY54" fmla="*/ 1345865 h 2237474"/>
              <a:gd name="connsiteX55" fmla="*/ 7840612 w 12192000"/>
              <a:gd name="connsiteY55" fmla="*/ 1369373 h 2237474"/>
              <a:gd name="connsiteX56" fmla="*/ 7786819 w 12192000"/>
              <a:gd name="connsiteY56" fmla="*/ 1378970 h 2237474"/>
              <a:gd name="connsiteX57" fmla="*/ 7548172 w 12192000"/>
              <a:gd name="connsiteY57" fmla="*/ 1417460 h 2237474"/>
              <a:gd name="connsiteX58" fmla="*/ 7483437 w 12192000"/>
              <a:gd name="connsiteY58" fmla="*/ 1478152 h 2237474"/>
              <a:gd name="connsiteX59" fmla="*/ 7377870 w 12192000"/>
              <a:gd name="connsiteY59" fmla="*/ 1523319 h 2237474"/>
              <a:gd name="connsiteX60" fmla="*/ 7230737 w 12192000"/>
              <a:gd name="connsiteY60" fmla="*/ 1562633 h 2237474"/>
              <a:gd name="connsiteX61" fmla="*/ 7224458 w 12192000"/>
              <a:gd name="connsiteY61" fmla="*/ 1573008 h 2237474"/>
              <a:gd name="connsiteX62" fmla="*/ 7183121 w 12192000"/>
              <a:gd name="connsiteY62" fmla="*/ 1595162 h 2237474"/>
              <a:gd name="connsiteX63" fmla="*/ 7164601 w 12192000"/>
              <a:gd name="connsiteY63" fmla="*/ 1606490 h 2237474"/>
              <a:gd name="connsiteX64" fmla="*/ 7031309 w 12192000"/>
              <a:gd name="connsiteY64" fmla="*/ 1619451 h 2237474"/>
              <a:gd name="connsiteX65" fmla="*/ 6900177 w 12192000"/>
              <a:gd name="connsiteY65" fmla="*/ 1636016 h 2237474"/>
              <a:gd name="connsiteX66" fmla="*/ 6795372 w 12192000"/>
              <a:gd name="connsiteY66" fmla="*/ 1644845 h 2237474"/>
              <a:gd name="connsiteX67" fmla="*/ 6692251 w 12192000"/>
              <a:gd name="connsiteY67" fmla="*/ 1656357 h 2237474"/>
              <a:gd name="connsiteX68" fmla="*/ 6655235 w 12192000"/>
              <a:gd name="connsiteY68" fmla="*/ 1661869 h 2237474"/>
              <a:gd name="connsiteX69" fmla="*/ 6554894 w 12192000"/>
              <a:gd name="connsiteY69" fmla="*/ 1664428 h 2237474"/>
              <a:gd name="connsiteX70" fmla="*/ 6516595 w 12192000"/>
              <a:gd name="connsiteY70" fmla="*/ 1667475 h 2237474"/>
              <a:gd name="connsiteX71" fmla="*/ 6508541 w 12192000"/>
              <a:gd name="connsiteY71" fmla="*/ 1668757 h 2237474"/>
              <a:gd name="connsiteX72" fmla="*/ 6471012 w 12192000"/>
              <a:gd name="connsiteY72" fmla="*/ 1678604 h 2237474"/>
              <a:gd name="connsiteX73" fmla="*/ 6364035 w 12192000"/>
              <a:gd name="connsiteY73" fmla="*/ 1667683 h 2237474"/>
              <a:gd name="connsiteX74" fmla="*/ 6280959 w 12192000"/>
              <a:gd name="connsiteY74" fmla="*/ 1689329 h 2237474"/>
              <a:gd name="connsiteX75" fmla="*/ 6243319 w 12192000"/>
              <a:gd name="connsiteY75" fmla="*/ 1695560 h 2237474"/>
              <a:gd name="connsiteX76" fmla="*/ 6098321 w 12192000"/>
              <a:gd name="connsiteY76" fmla="*/ 1721646 h 2237474"/>
              <a:gd name="connsiteX77" fmla="*/ 5880652 w 12192000"/>
              <a:gd name="connsiteY77" fmla="*/ 1779643 h 2237474"/>
              <a:gd name="connsiteX78" fmla="*/ 5785959 w 12192000"/>
              <a:gd name="connsiteY78" fmla="*/ 1775307 h 2237474"/>
              <a:gd name="connsiteX79" fmla="*/ 5643534 w 12192000"/>
              <a:gd name="connsiteY79" fmla="*/ 1802919 h 2237474"/>
              <a:gd name="connsiteX80" fmla="*/ 5518799 w 12192000"/>
              <a:gd name="connsiteY80" fmla="*/ 1818312 h 2237474"/>
              <a:gd name="connsiteX81" fmla="*/ 5505014 w 12192000"/>
              <a:gd name="connsiteY81" fmla="*/ 1819259 h 2237474"/>
              <a:gd name="connsiteX82" fmla="*/ 5453307 w 12192000"/>
              <a:gd name="connsiteY82" fmla="*/ 1815450 h 2237474"/>
              <a:gd name="connsiteX83" fmla="*/ 5221533 w 12192000"/>
              <a:gd name="connsiteY83" fmla="*/ 1846950 h 2237474"/>
              <a:gd name="connsiteX84" fmla="*/ 5149802 w 12192000"/>
              <a:gd name="connsiteY84" fmla="*/ 1844846 h 2237474"/>
              <a:gd name="connsiteX85" fmla="*/ 5114927 w 12192000"/>
              <a:gd name="connsiteY85" fmla="*/ 1847827 h 2237474"/>
              <a:gd name="connsiteX86" fmla="*/ 5108970 w 12192000"/>
              <a:gd name="connsiteY86" fmla="*/ 1847935 h 2237474"/>
              <a:gd name="connsiteX87" fmla="*/ 5067961 w 12192000"/>
              <a:gd name="connsiteY87" fmla="*/ 1845917 h 2237474"/>
              <a:gd name="connsiteX88" fmla="*/ 5007075 w 12192000"/>
              <a:gd name="connsiteY88" fmla="*/ 1838626 h 2237474"/>
              <a:gd name="connsiteX89" fmla="*/ 4944087 w 12192000"/>
              <a:gd name="connsiteY89" fmla="*/ 1823332 h 2237474"/>
              <a:gd name="connsiteX90" fmla="*/ 4907662 w 12192000"/>
              <a:gd name="connsiteY90" fmla="*/ 1816900 h 2237474"/>
              <a:gd name="connsiteX91" fmla="*/ 4882386 w 12192000"/>
              <a:gd name="connsiteY91" fmla="*/ 1809844 h 2237474"/>
              <a:gd name="connsiteX92" fmla="*/ 4811440 w 12192000"/>
              <a:gd name="connsiteY92" fmla="*/ 1804655 h 2237474"/>
              <a:gd name="connsiteX93" fmla="*/ 4691075 w 12192000"/>
              <a:gd name="connsiteY93" fmla="*/ 1801389 h 2237474"/>
              <a:gd name="connsiteX94" fmla="*/ 4611738 w 12192000"/>
              <a:gd name="connsiteY94" fmla="*/ 1776964 h 2237474"/>
              <a:gd name="connsiteX95" fmla="*/ 4560070 w 12192000"/>
              <a:gd name="connsiteY95" fmla="*/ 1785640 h 2237474"/>
              <a:gd name="connsiteX96" fmla="*/ 4536503 w 12192000"/>
              <a:gd name="connsiteY96" fmla="*/ 1785334 h 2237474"/>
              <a:gd name="connsiteX97" fmla="*/ 4513724 w 12192000"/>
              <a:gd name="connsiteY97" fmla="*/ 1791996 h 2237474"/>
              <a:gd name="connsiteX98" fmla="*/ 4459810 w 12192000"/>
              <a:gd name="connsiteY98" fmla="*/ 1797886 h 2237474"/>
              <a:gd name="connsiteX99" fmla="*/ 4379064 w 12192000"/>
              <a:gd name="connsiteY99" fmla="*/ 1817177 h 2237474"/>
              <a:gd name="connsiteX100" fmla="*/ 4290981 w 12192000"/>
              <a:gd name="connsiteY100" fmla="*/ 1839677 h 2237474"/>
              <a:gd name="connsiteX101" fmla="*/ 4238372 w 12192000"/>
              <a:gd name="connsiteY101" fmla="*/ 1851480 h 2237474"/>
              <a:gd name="connsiteX102" fmla="*/ 4232517 w 12192000"/>
              <a:gd name="connsiteY102" fmla="*/ 1852567 h 2237474"/>
              <a:gd name="connsiteX103" fmla="*/ 4191732 w 12192000"/>
              <a:gd name="connsiteY103" fmla="*/ 1857328 h 2237474"/>
              <a:gd name="connsiteX104" fmla="*/ 4065532 w 12192000"/>
              <a:gd name="connsiteY104" fmla="*/ 1855477 h 2237474"/>
              <a:gd name="connsiteX105" fmla="*/ 4028460 w 12192000"/>
              <a:gd name="connsiteY105" fmla="*/ 1855137 h 2237474"/>
              <a:gd name="connsiteX106" fmla="*/ 4002267 w 12192000"/>
              <a:gd name="connsiteY106" fmla="*/ 1852352 h 2237474"/>
              <a:gd name="connsiteX107" fmla="*/ 3931396 w 12192000"/>
              <a:gd name="connsiteY107" fmla="*/ 1858915 h 2237474"/>
              <a:gd name="connsiteX108" fmla="*/ 3812162 w 12192000"/>
              <a:gd name="connsiteY108" fmla="*/ 1875501 h 2237474"/>
              <a:gd name="connsiteX109" fmla="*/ 3729530 w 12192000"/>
              <a:gd name="connsiteY109" fmla="*/ 1864513 h 2237474"/>
              <a:gd name="connsiteX110" fmla="*/ 3680177 w 12192000"/>
              <a:gd name="connsiteY110" fmla="*/ 1881552 h 2237474"/>
              <a:gd name="connsiteX111" fmla="*/ 3567259 w 12192000"/>
              <a:gd name="connsiteY111" fmla="*/ 1893482 h 2237474"/>
              <a:gd name="connsiteX112" fmla="*/ 3405770 w 12192000"/>
              <a:gd name="connsiteY112" fmla="*/ 1904591 h 2237474"/>
              <a:gd name="connsiteX113" fmla="*/ 3280097 w 12192000"/>
              <a:gd name="connsiteY113" fmla="*/ 1919610 h 2237474"/>
              <a:gd name="connsiteX114" fmla="*/ 3123424 w 12192000"/>
              <a:gd name="connsiteY114" fmla="*/ 1952930 h 2237474"/>
              <a:gd name="connsiteX115" fmla="*/ 3009910 w 12192000"/>
              <a:gd name="connsiteY115" fmla="*/ 1957866 h 2237474"/>
              <a:gd name="connsiteX116" fmla="*/ 2995934 w 12192000"/>
              <a:gd name="connsiteY116" fmla="*/ 1967085 h 2237474"/>
              <a:gd name="connsiteX117" fmla="*/ 2980071 w 12192000"/>
              <a:gd name="connsiteY117" fmla="*/ 1972988 h 2237474"/>
              <a:gd name="connsiteX118" fmla="*/ 2978094 w 12192000"/>
              <a:gd name="connsiteY118" fmla="*/ 1972369 h 2237474"/>
              <a:gd name="connsiteX119" fmla="*/ 2942858 w 12192000"/>
              <a:gd name="connsiteY119" fmla="*/ 1981367 h 2237474"/>
              <a:gd name="connsiteX120" fmla="*/ 2875436 w 12192000"/>
              <a:gd name="connsiteY120" fmla="*/ 1996977 h 2237474"/>
              <a:gd name="connsiteX121" fmla="*/ 2874892 w 12192000"/>
              <a:gd name="connsiteY121" fmla="*/ 1996085 h 2237474"/>
              <a:gd name="connsiteX122" fmla="*/ 2864145 w 12192000"/>
              <a:gd name="connsiteY122" fmla="*/ 1994061 h 2237474"/>
              <a:gd name="connsiteX123" fmla="*/ 2843662 w 12192000"/>
              <a:gd name="connsiteY123" fmla="*/ 1992498 h 2237474"/>
              <a:gd name="connsiteX124" fmla="*/ 2796128 w 12192000"/>
              <a:gd name="connsiteY124" fmla="*/ 1976403 h 2237474"/>
              <a:gd name="connsiteX125" fmla="*/ 2756784 w 12192000"/>
              <a:gd name="connsiteY125" fmla="*/ 1985116 h 2237474"/>
              <a:gd name="connsiteX126" fmla="*/ 2748833 w 12192000"/>
              <a:gd name="connsiteY126" fmla="*/ 1986323 h 2237474"/>
              <a:gd name="connsiteX127" fmla="*/ 2748661 w 12192000"/>
              <a:gd name="connsiteY127" fmla="*/ 1986122 h 2237474"/>
              <a:gd name="connsiteX128" fmla="*/ 2740251 w 12192000"/>
              <a:gd name="connsiteY128" fmla="*/ 1986946 h 2237474"/>
              <a:gd name="connsiteX129" fmla="*/ 2718916 w 12192000"/>
              <a:gd name="connsiteY129" fmla="*/ 1990867 h 2237474"/>
              <a:gd name="connsiteX130" fmla="*/ 2713522 w 12192000"/>
              <a:gd name="connsiteY130" fmla="*/ 1990173 h 2237474"/>
              <a:gd name="connsiteX131" fmla="*/ 2680597 w 12192000"/>
              <a:gd name="connsiteY131" fmla="*/ 1984996 h 2237474"/>
              <a:gd name="connsiteX132" fmla="*/ 2578178 w 12192000"/>
              <a:gd name="connsiteY132" fmla="*/ 1990531 h 2237474"/>
              <a:gd name="connsiteX133" fmla="*/ 2476147 w 12192000"/>
              <a:gd name="connsiteY133" fmla="*/ 1998305 h 2237474"/>
              <a:gd name="connsiteX134" fmla="*/ 2373568 w 12192000"/>
              <a:gd name="connsiteY134" fmla="*/ 2003219 h 2237474"/>
              <a:gd name="connsiteX135" fmla="*/ 2321399 w 12192000"/>
              <a:gd name="connsiteY135" fmla="*/ 1989467 h 2237474"/>
              <a:gd name="connsiteX136" fmla="*/ 2315525 w 12192000"/>
              <a:gd name="connsiteY136" fmla="*/ 1989708 h 2237474"/>
              <a:gd name="connsiteX137" fmla="*/ 2300792 w 12192000"/>
              <a:gd name="connsiteY137" fmla="*/ 1994290 h 2237474"/>
              <a:gd name="connsiteX138" fmla="*/ 2295469 w 12192000"/>
              <a:gd name="connsiteY138" fmla="*/ 1996659 h 2237474"/>
              <a:gd name="connsiteX139" fmla="*/ 2287219 w 12192000"/>
              <a:gd name="connsiteY139" fmla="*/ 1998750 h 2237474"/>
              <a:gd name="connsiteX140" fmla="*/ 2286948 w 12192000"/>
              <a:gd name="connsiteY140" fmla="*/ 1998596 h 2237474"/>
              <a:gd name="connsiteX141" fmla="*/ 2243069 w 12192000"/>
              <a:gd name="connsiteY141" fmla="*/ 2015111 h 2237474"/>
              <a:gd name="connsiteX142" fmla="*/ 2186609 w 12192000"/>
              <a:gd name="connsiteY142" fmla="*/ 2008263 h 2237474"/>
              <a:gd name="connsiteX143" fmla="*/ 2164831 w 12192000"/>
              <a:gd name="connsiteY143" fmla="*/ 2010143 h 2237474"/>
              <a:gd name="connsiteX144" fmla="*/ 2152836 w 12192000"/>
              <a:gd name="connsiteY144" fmla="*/ 2010048 h 2237474"/>
              <a:gd name="connsiteX145" fmla="*/ 2117102 w 12192000"/>
              <a:gd name="connsiteY145" fmla="*/ 2023004 h 2237474"/>
              <a:gd name="connsiteX146" fmla="*/ 2111935 w 12192000"/>
              <a:gd name="connsiteY146" fmla="*/ 2023163 h 2237474"/>
              <a:gd name="connsiteX147" fmla="*/ 2089991 w 12192000"/>
              <a:gd name="connsiteY147" fmla="*/ 2034193 h 2237474"/>
              <a:gd name="connsiteX148" fmla="*/ 2058061 w 12192000"/>
              <a:gd name="connsiteY148" fmla="*/ 2047942 h 2237474"/>
              <a:gd name="connsiteX149" fmla="*/ 2055737 w 12192000"/>
              <a:gd name="connsiteY149" fmla="*/ 2047704 h 2237474"/>
              <a:gd name="connsiteX150" fmla="*/ 2042244 w 12192000"/>
              <a:gd name="connsiteY150" fmla="*/ 2055560 h 2237474"/>
              <a:gd name="connsiteX151" fmla="*/ 1976224 w 12192000"/>
              <a:gd name="connsiteY151" fmla="*/ 2074257 h 2237474"/>
              <a:gd name="connsiteX152" fmla="*/ 1877728 w 12192000"/>
              <a:gd name="connsiteY152" fmla="*/ 2101004 h 2237474"/>
              <a:gd name="connsiteX153" fmla="*/ 1759056 w 12192000"/>
              <a:gd name="connsiteY153" fmla="*/ 2125608 h 2237474"/>
              <a:gd name="connsiteX154" fmla="*/ 1637948 w 12192000"/>
              <a:gd name="connsiteY154" fmla="*/ 2172597 h 2237474"/>
              <a:gd name="connsiteX155" fmla="*/ 1434549 w 12192000"/>
              <a:gd name="connsiteY155" fmla="*/ 2234522 h 2237474"/>
              <a:gd name="connsiteX156" fmla="*/ 1398481 w 12192000"/>
              <a:gd name="connsiteY156" fmla="*/ 2237074 h 2237474"/>
              <a:gd name="connsiteX157" fmla="*/ 1398407 w 12192000"/>
              <a:gd name="connsiteY157" fmla="*/ 2237095 h 2237474"/>
              <a:gd name="connsiteX158" fmla="*/ 1370962 w 12192000"/>
              <a:gd name="connsiteY158" fmla="*/ 2237474 h 2237474"/>
              <a:gd name="connsiteX159" fmla="*/ 1356367 w 12192000"/>
              <a:gd name="connsiteY159" fmla="*/ 2235089 h 2237474"/>
              <a:gd name="connsiteX160" fmla="*/ 1324828 w 12192000"/>
              <a:gd name="connsiteY160" fmla="*/ 2231968 h 2237474"/>
              <a:gd name="connsiteX161" fmla="*/ 1297744 w 12192000"/>
              <a:gd name="connsiteY161" fmla="*/ 2235849 h 2237474"/>
              <a:gd name="connsiteX162" fmla="*/ 1286236 w 12192000"/>
              <a:gd name="connsiteY162" fmla="*/ 2233135 h 2237474"/>
              <a:gd name="connsiteX163" fmla="*/ 1283504 w 12192000"/>
              <a:gd name="connsiteY163" fmla="*/ 2233797 h 2237474"/>
              <a:gd name="connsiteX164" fmla="*/ 1279765 w 12192000"/>
              <a:gd name="connsiteY164" fmla="*/ 2229639 h 2237474"/>
              <a:gd name="connsiteX165" fmla="*/ 1195347 w 12192000"/>
              <a:gd name="connsiteY165" fmla="*/ 2212354 h 2237474"/>
              <a:gd name="connsiteX166" fmla="*/ 970251 w 12192000"/>
              <a:gd name="connsiteY166" fmla="*/ 2221029 h 2237474"/>
              <a:gd name="connsiteX167" fmla="*/ 812914 w 12192000"/>
              <a:gd name="connsiteY167" fmla="*/ 2202752 h 2237474"/>
              <a:gd name="connsiteX168" fmla="*/ 800195 w 12192000"/>
              <a:gd name="connsiteY168" fmla="*/ 2209407 h 2237474"/>
              <a:gd name="connsiteX169" fmla="*/ 784978 w 12192000"/>
              <a:gd name="connsiteY169" fmla="*/ 2212360 h 2237474"/>
              <a:gd name="connsiteX170" fmla="*/ 681987 w 12192000"/>
              <a:gd name="connsiteY170" fmla="*/ 2216757 h 2237474"/>
              <a:gd name="connsiteX171" fmla="*/ 669923 w 12192000"/>
              <a:gd name="connsiteY171" fmla="*/ 2211682 h 2237474"/>
              <a:gd name="connsiteX172" fmla="*/ 648680 w 12192000"/>
              <a:gd name="connsiteY172" fmla="*/ 2206229 h 2237474"/>
              <a:gd name="connsiteX173" fmla="*/ 597225 w 12192000"/>
              <a:gd name="connsiteY173" fmla="*/ 2180999 h 2237474"/>
              <a:gd name="connsiteX174" fmla="*/ 558449 w 12192000"/>
              <a:gd name="connsiteY174" fmla="*/ 2182346 h 2237474"/>
              <a:gd name="connsiteX175" fmla="*/ 550517 w 12192000"/>
              <a:gd name="connsiteY175" fmla="*/ 2182060 h 2237474"/>
              <a:gd name="connsiteX176" fmla="*/ 550309 w 12192000"/>
              <a:gd name="connsiteY176" fmla="*/ 2181825 h 2237474"/>
              <a:gd name="connsiteX177" fmla="*/ 541836 w 12192000"/>
              <a:gd name="connsiteY177" fmla="*/ 2181063 h 2237474"/>
              <a:gd name="connsiteX178" fmla="*/ 536057 w 12192000"/>
              <a:gd name="connsiteY178" fmla="*/ 2181537 h 2237474"/>
              <a:gd name="connsiteX179" fmla="*/ 520671 w 12192000"/>
              <a:gd name="connsiteY179" fmla="*/ 2180980 h 2237474"/>
              <a:gd name="connsiteX180" fmla="*/ 515024 w 12192000"/>
              <a:gd name="connsiteY180" fmla="*/ 2179258 h 2237474"/>
              <a:gd name="connsiteX181" fmla="*/ 512278 w 12192000"/>
              <a:gd name="connsiteY181" fmla="*/ 2176369 h 2237474"/>
              <a:gd name="connsiteX182" fmla="*/ 480419 w 12192000"/>
              <a:gd name="connsiteY182" fmla="*/ 2167807 h 2237474"/>
              <a:gd name="connsiteX183" fmla="*/ 413835 w 12192000"/>
              <a:gd name="connsiteY183" fmla="*/ 2156783 h 2237474"/>
              <a:gd name="connsiteX184" fmla="*/ 376513 w 12192000"/>
              <a:gd name="connsiteY184" fmla="*/ 2154014 h 2237474"/>
              <a:gd name="connsiteX185" fmla="*/ 273386 w 12192000"/>
              <a:gd name="connsiteY185" fmla="*/ 2142551 h 2237474"/>
              <a:gd name="connsiteX186" fmla="*/ 169207 w 12192000"/>
              <a:gd name="connsiteY186" fmla="*/ 2128100 h 2237474"/>
              <a:gd name="connsiteX187" fmla="*/ 93149 w 12192000"/>
              <a:gd name="connsiteY187" fmla="*/ 2105324 h 2237474"/>
              <a:gd name="connsiteX188" fmla="*/ 88109 w 12192000"/>
              <a:gd name="connsiteY188" fmla="*/ 2106704 h 2237474"/>
              <a:gd name="connsiteX189" fmla="*/ 80022 w 12192000"/>
              <a:gd name="connsiteY189" fmla="*/ 2107254 h 2237474"/>
              <a:gd name="connsiteX190" fmla="*/ 79717 w 12192000"/>
              <a:gd name="connsiteY190" fmla="*/ 2107046 h 2237474"/>
              <a:gd name="connsiteX191" fmla="*/ 72352 w 12192000"/>
              <a:gd name="connsiteY191" fmla="*/ 2107991 h 2237474"/>
              <a:gd name="connsiteX192" fmla="*/ 37645 w 12192000"/>
              <a:gd name="connsiteY192" fmla="*/ 2115401 h 2237474"/>
              <a:gd name="connsiteX193" fmla="*/ 4572 w 12192000"/>
              <a:gd name="connsiteY193" fmla="*/ 2111091 h 2237474"/>
              <a:gd name="connsiteX194" fmla="*/ 0 w 12192000"/>
              <a:gd name="connsiteY194" fmla="*/ 2110468 h 2237474"/>
              <a:gd name="connsiteX195" fmla="*/ 0 w 12192000"/>
              <a:gd name="connsiteY195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34800 w 12192000"/>
              <a:gd name="connsiteY6" fmla="*/ 747840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34688 w 12192000"/>
              <a:gd name="connsiteY12" fmla="*/ 757726 h 2237474"/>
              <a:gd name="connsiteX13" fmla="*/ 10805004 w 12192000"/>
              <a:gd name="connsiteY13" fmla="*/ 757573 h 2237474"/>
              <a:gd name="connsiteX14" fmla="*/ 10739478 w 12192000"/>
              <a:gd name="connsiteY14" fmla="*/ 776841 h 2237474"/>
              <a:gd name="connsiteX15" fmla="*/ 10458762 w 12192000"/>
              <a:gd name="connsiteY15" fmla="*/ 755400 h 2237474"/>
              <a:gd name="connsiteX16" fmla="*/ 10211200 w 12192000"/>
              <a:gd name="connsiteY16" fmla="*/ 767513 h 2237474"/>
              <a:gd name="connsiteX17" fmla="*/ 10167995 w 12192000"/>
              <a:gd name="connsiteY17" fmla="*/ 760843 h 2237474"/>
              <a:gd name="connsiteX18" fmla="*/ 9997044 w 12192000"/>
              <a:gd name="connsiteY18" fmla="*/ 780129 h 2237474"/>
              <a:gd name="connsiteX19" fmla="*/ 9943887 w 12192000"/>
              <a:gd name="connsiteY19" fmla="*/ 804141 h 2237474"/>
              <a:gd name="connsiteX20" fmla="*/ 9918248 w 12192000"/>
              <a:gd name="connsiteY20" fmla="*/ 816628 h 2237474"/>
              <a:gd name="connsiteX21" fmla="*/ 9767091 w 12192000"/>
              <a:gd name="connsiteY21" fmla="*/ 870550 h 2237474"/>
              <a:gd name="connsiteX22" fmla="*/ 9683005 w 12192000"/>
              <a:gd name="connsiteY22" fmla="*/ 894128 h 2237474"/>
              <a:gd name="connsiteX23" fmla="*/ 9594438 w 12192000"/>
              <a:gd name="connsiteY23" fmla="*/ 919051 h 2237474"/>
              <a:gd name="connsiteX24" fmla="*/ 9577033 w 12192000"/>
              <a:gd name="connsiteY24" fmla="*/ 922857 h 2237474"/>
              <a:gd name="connsiteX25" fmla="*/ 9544189 w 12192000"/>
              <a:gd name="connsiteY25" fmla="*/ 938966 h 2237474"/>
              <a:gd name="connsiteX26" fmla="*/ 9500499 w 12192000"/>
              <a:gd name="connsiteY26" fmla="*/ 954680 h 2237474"/>
              <a:gd name="connsiteX27" fmla="*/ 9428195 w 12192000"/>
              <a:gd name="connsiteY27" fmla="*/ 986225 h 2237474"/>
              <a:gd name="connsiteX28" fmla="*/ 9410017 w 12192000"/>
              <a:gd name="connsiteY28" fmla="*/ 993931 h 2237474"/>
              <a:gd name="connsiteX29" fmla="*/ 9392919 w 12192000"/>
              <a:gd name="connsiteY29" fmla="*/ 994656 h 2237474"/>
              <a:gd name="connsiteX30" fmla="*/ 9278619 w 12192000"/>
              <a:gd name="connsiteY30" fmla="*/ 1011878 h 2237474"/>
              <a:gd name="connsiteX31" fmla="*/ 9268019 w 12192000"/>
              <a:gd name="connsiteY31" fmla="*/ 1007442 h 2237474"/>
              <a:gd name="connsiteX32" fmla="*/ 9234662 w 12192000"/>
              <a:gd name="connsiteY32" fmla="*/ 1023056 h 2237474"/>
              <a:gd name="connsiteX33" fmla="*/ 9181033 w 12192000"/>
              <a:gd name="connsiteY33" fmla="*/ 1037921 h 2237474"/>
              <a:gd name="connsiteX34" fmla="*/ 9155969 w 12192000"/>
              <a:gd name="connsiteY34" fmla="*/ 1046804 h 2237474"/>
              <a:gd name="connsiteX35" fmla="*/ 9133985 w 12192000"/>
              <a:gd name="connsiteY35" fmla="*/ 1046450 h 2237474"/>
              <a:gd name="connsiteX36" fmla="*/ 9012987 w 12192000"/>
              <a:gd name="connsiteY36" fmla="*/ 1061986 h 2237474"/>
              <a:gd name="connsiteX37" fmla="*/ 8968445 w 12192000"/>
              <a:gd name="connsiteY37" fmla="*/ 1052169 h 2237474"/>
              <a:gd name="connsiteX38" fmla="*/ 8958984 w 12192000"/>
              <a:gd name="connsiteY38" fmla="*/ 1057212 h 2237474"/>
              <a:gd name="connsiteX39" fmla="*/ 8886001 w 12192000"/>
              <a:gd name="connsiteY39" fmla="*/ 1067468 h 2237474"/>
              <a:gd name="connsiteX40" fmla="*/ 8838610 w 12192000"/>
              <a:gd name="connsiteY40" fmla="*/ 1075091 h 2237474"/>
              <a:gd name="connsiteX41" fmla="*/ 8750383 w 12192000"/>
              <a:gd name="connsiteY41" fmla="*/ 1097387 h 2237474"/>
              <a:gd name="connsiteX42" fmla="*/ 8665605 w 12192000"/>
              <a:gd name="connsiteY42" fmla="*/ 1110791 h 2237474"/>
              <a:gd name="connsiteX43" fmla="*/ 8584946 w 12192000"/>
              <a:gd name="connsiteY43" fmla="*/ 1135226 h 2237474"/>
              <a:gd name="connsiteX44" fmla="*/ 8460755 w 12192000"/>
              <a:gd name="connsiteY44" fmla="*/ 1203427 h 2237474"/>
              <a:gd name="connsiteX45" fmla="*/ 8419755 w 12192000"/>
              <a:gd name="connsiteY45" fmla="*/ 1216260 h 2237474"/>
              <a:gd name="connsiteX46" fmla="*/ 8411626 w 12192000"/>
              <a:gd name="connsiteY46" fmla="*/ 1214397 h 2237474"/>
              <a:gd name="connsiteX47" fmla="*/ 8363469 w 12192000"/>
              <a:gd name="connsiteY47" fmla="*/ 1246658 h 2237474"/>
              <a:gd name="connsiteX48" fmla="*/ 8275497 w 12192000"/>
              <a:gd name="connsiteY48" fmla="*/ 1264396 h 2237474"/>
              <a:gd name="connsiteX49" fmla="*/ 8206287 w 12192000"/>
              <a:gd name="connsiteY49" fmla="*/ 1273060 h 2237474"/>
              <a:gd name="connsiteX50" fmla="*/ 8139997 w 12192000"/>
              <a:gd name="connsiteY50" fmla="*/ 1282713 h 2237474"/>
              <a:gd name="connsiteX51" fmla="*/ 8074238 w 12192000"/>
              <a:gd name="connsiteY51" fmla="*/ 1301895 h 2237474"/>
              <a:gd name="connsiteX52" fmla="*/ 7942099 w 12192000"/>
              <a:gd name="connsiteY52" fmla="*/ 1336332 h 2237474"/>
              <a:gd name="connsiteX53" fmla="*/ 7902328 w 12192000"/>
              <a:gd name="connsiteY53" fmla="*/ 1345865 h 2237474"/>
              <a:gd name="connsiteX54" fmla="*/ 7840612 w 12192000"/>
              <a:gd name="connsiteY54" fmla="*/ 1369373 h 2237474"/>
              <a:gd name="connsiteX55" fmla="*/ 7786819 w 12192000"/>
              <a:gd name="connsiteY55" fmla="*/ 1378970 h 2237474"/>
              <a:gd name="connsiteX56" fmla="*/ 7548172 w 12192000"/>
              <a:gd name="connsiteY56" fmla="*/ 1417460 h 2237474"/>
              <a:gd name="connsiteX57" fmla="*/ 7483437 w 12192000"/>
              <a:gd name="connsiteY57" fmla="*/ 1478152 h 2237474"/>
              <a:gd name="connsiteX58" fmla="*/ 7377870 w 12192000"/>
              <a:gd name="connsiteY58" fmla="*/ 1523319 h 2237474"/>
              <a:gd name="connsiteX59" fmla="*/ 7230737 w 12192000"/>
              <a:gd name="connsiteY59" fmla="*/ 1562633 h 2237474"/>
              <a:gd name="connsiteX60" fmla="*/ 7224458 w 12192000"/>
              <a:gd name="connsiteY60" fmla="*/ 1573008 h 2237474"/>
              <a:gd name="connsiteX61" fmla="*/ 7183121 w 12192000"/>
              <a:gd name="connsiteY61" fmla="*/ 1595162 h 2237474"/>
              <a:gd name="connsiteX62" fmla="*/ 7164601 w 12192000"/>
              <a:gd name="connsiteY62" fmla="*/ 1606490 h 2237474"/>
              <a:gd name="connsiteX63" fmla="*/ 7031309 w 12192000"/>
              <a:gd name="connsiteY63" fmla="*/ 1619451 h 2237474"/>
              <a:gd name="connsiteX64" fmla="*/ 6900177 w 12192000"/>
              <a:gd name="connsiteY64" fmla="*/ 1636016 h 2237474"/>
              <a:gd name="connsiteX65" fmla="*/ 6795372 w 12192000"/>
              <a:gd name="connsiteY65" fmla="*/ 1644845 h 2237474"/>
              <a:gd name="connsiteX66" fmla="*/ 6692251 w 12192000"/>
              <a:gd name="connsiteY66" fmla="*/ 1656357 h 2237474"/>
              <a:gd name="connsiteX67" fmla="*/ 6655235 w 12192000"/>
              <a:gd name="connsiteY67" fmla="*/ 1661869 h 2237474"/>
              <a:gd name="connsiteX68" fmla="*/ 6554894 w 12192000"/>
              <a:gd name="connsiteY68" fmla="*/ 1664428 h 2237474"/>
              <a:gd name="connsiteX69" fmla="*/ 6516595 w 12192000"/>
              <a:gd name="connsiteY69" fmla="*/ 1667475 h 2237474"/>
              <a:gd name="connsiteX70" fmla="*/ 6508541 w 12192000"/>
              <a:gd name="connsiteY70" fmla="*/ 1668757 h 2237474"/>
              <a:gd name="connsiteX71" fmla="*/ 6471012 w 12192000"/>
              <a:gd name="connsiteY71" fmla="*/ 1678604 h 2237474"/>
              <a:gd name="connsiteX72" fmla="*/ 6364035 w 12192000"/>
              <a:gd name="connsiteY72" fmla="*/ 1667683 h 2237474"/>
              <a:gd name="connsiteX73" fmla="*/ 6280959 w 12192000"/>
              <a:gd name="connsiteY73" fmla="*/ 1689329 h 2237474"/>
              <a:gd name="connsiteX74" fmla="*/ 6243319 w 12192000"/>
              <a:gd name="connsiteY74" fmla="*/ 1695560 h 2237474"/>
              <a:gd name="connsiteX75" fmla="*/ 6098321 w 12192000"/>
              <a:gd name="connsiteY75" fmla="*/ 1721646 h 2237474"/>
              <a:gd name="connsiteX76" fmla="*/ 5880652 w 12192000"/>
              <a:gd name="connsiteY76" fmla="*/ 1779643 h 2237474"/>
              <a:gd name="connsiteX77" fmla="*/ 5785959 w 12192000"/>
              <a:gd name="connsiteY77" fmla="*/ 1775307 h 2237474"/>
              <a:gd name="connsiteX78" fmla="*/ 5643534 w 12192000"/>
              <a:gd name="connsiteY78" fmla="*/ 1802919 h 2237474"/>
              <a:gd name="connsiteX79" fmla="*/ 5518799 w 12192000"/>
              <a:gd name="connsiteY79" fmla="*/ 1818312 h 2237474"/>
              <a:gd name="connsiteX80" fmla="*/ 5505014 w 12192000"/>
              <a:gd name="connsiteY80" fmla="*/ 1819259 h 2237474"/>
              <a:gd name="connsiteX81" fmla="*/ 5453307 w 12192000"/>
              <a:gd name="connsiteY81" fmla="*/ 1815450 h 2237474"/>
              <a:gd name="connsiteX82" fmla="*/ 5221533 w 12192000"/>
              <a:gd name="connsiteY82" fmla="*/ 1846950 h 2237474"/>
              <a:gd name="connsiteX83" fmla="*/ 5149802 w 12192000"/>
              <a:gd name="connsiteY83" fmla="*/ 1844846 h 2237474"/>
              <a:gd name="connsiteX84" fmla="*/ 5114927 w 12192000"/>
              <a:gd name="connsiteY84" fmla="*/ 1847827 h 2237474"/>
              <a:gd name="connsiteX85" fmla="*/ 5108970 w 12192000"/>
              <a:gd name="connsiteY85" fmla="*/ 1847935 h 2237474"/>
              <a:gd name="connsiteX86" fmla="*/ 5067961 w 12192000"/>
              <a:gd name="connsiteY86" fmla="*/ 1845917 h 2237474"/>
              <a:gd name="connsiteX87" fmla="*/ 5007075 w 12192000"/>
              <a:gd name="connsiteY87" fmla="*/ 1838626 h 2237474"/>
              <a:gd name="connsiteX88" fmla="*/ 4944087 w 12192000"/>
              <a:gd name="connsiteY88" fmla="*/ 1823332 h 2237474"/>
              <a:gd name="connsiteX89" fmla="*/ 4907662 w 12192000"/>
              <a:gd name="connsiteY89" fmla="*/ 1816900 h 2237474"/>
              <a:gd name="connsiteX90" fmla="*/ 4882386 w 12192000"/>
              <a:gd name="connsiteY90" fmla="*/ 1809844 h 2237474"/>
              <a:gd name="connsiteX91" fmla="*/ 4811440 w 12192000"/>
              <a:gd name="connsiteY91" fmla="*/ 1804655 h 2237474"/>
              <a:gd name="connsiteX92" fmla="*/ 4691075 w 12192000"/>
              <a:gd name="connsiteY92" fmla="*/ 1801389 h 2237474"/>
              <a:gd name="connsiteX93" fmla="*/ 4611738 w 12192000"/>
              <a:gd name="connsiteY93" fmla="*/ 1776964 h 2237474"/>
              <a:gd name="connsiteX94" fmla="*/ 4560070 w 12192000"/>
              <a:gd name="connsiteY94" fmla="*/ 1785640 h 2237474"/>
              <a:gd name="connsiteX95" fmla="*/ 4536503 w 12192000"/>
              <a:gd name="connsiteY95" fmla="*/ 1785334 h 2237474"/>
              <a:gd name="connsiteX96" fmla="*/ 4513724 w 12192000"/>
              <a:gd name="connsiteY96" fmla="*/ 1791996 h 2237474"/>
              <a:gd name="connsiteX97" fmla="*/ 4459810 w 12192000"/>
              <a:gd name="connsiteY97" fmla="*/ 1797886 h 2237474"/>
              <a:gd name="connsiteX98" fmla="*/ 4379064 w 12192000"/>
              <a:gd name="connsiteY98" fmla="*/ 1817177 h 2237474"/>
              <a:gd name="connsiteX99" fmla="*/ 4290981 w 12192000"/>
              <a:gd name="connsiteY99" fmla="*/ 1839677 h 2237474"/>
              <a:gd name="connsiteX100" fmla="*/ 4238372 w 12192000"/>
              <a:gd name="connsiteY100" fmla="*/ 1851480 h 2237474"/>
              <a:gd name="connsiteX101" fmla="*/ 4232517 w 12192000"/>
              <a:gd name="connsiteY101" fmla="*/ 1852567 h 2237474"/>
              <a:gd name="connsiteX102" fmla="*/ 4191732 w 12192000"/>
              <a:gd name="connsiteY102" fmla="*/ 1857328 h 2237474"/>
              <a:gd name="connsiteX103" fmla="*/ 4065532 w 12192000"/>
              <a:gd name="connsiteY103" fmla="*/ 1855477 h 2237474"/>
              <a:gd name="connsiteX104" fmla="*/ 4028460 w 12192000"/>
              <a:gd name="connsiteY104" fmla="*/ 1855137 h 2237474"/>
              <a:gd name="connsiteX105" fmla="*/ 4002267 w 12192000"/>
              <a:gd name="connsiteY105" fmla="*/ 1852352 h 2237474"/>
              <a:gd name="connsiteX106" fmla="*/ 3931396 w 12192000"/>
              <a:gd name="connsiteY106" fmla="*/ 1858915 h 2237474"/>
              <a:gd name="connsiteX107" fmla="*/ 3812162 w 12192000"/>
              <a:gd name="connsiteY107" fmla="*/ 1875501 h 2237474"/>
              <a:gd name="connsiteX108" fmla="*/ 3729530 w 12192000"/>
              <a:gd name="connsiteY108" fmla="*/ 1864513 h 2237474"/>
              <a:gd name="connsiteX109" fmla="*/ 3680177 w 12192000"/>
              <a:gd name="connsiteY109" fmla="*/ 1881552 h 2237474"/>
              <a:gd name="connsiteX110" fmla="*/ 3567259 w 12192000"/>
              <a:gd name="connsiteY110" fmla="*/ 1893482 h 2237474"/>
              <a:gd name="connsiteX111" fmla="*/ 3405770 w 12192000"/>
              <a:gd name="connsiteY111" fmla="*/ 1904591 h 2237474"/>
              <a:gd name="connsiteX112" fmla="*/ 3280097 w 12192000"/>
              <a:gd name="connsiteY112" fmla="*/ 1919610 h 2237474"/>
              <a:gd name="connsiteX113" fmla="*/ 3123424 w 12192000"/>
              <a:gd name="connsiteY113" fmla="*/ 1952930 h 2237474"/>
              <a:gd name="connsiteX114" fmla="*/ 3009910 w 12192000"/>
              <a:gd name="connsiteY114" fmla="*/ 1957866 h 2237474"/>
              <a:gd name="connsiteX115" fmla="*/ 2995934 w 12192000"/>
              <a:gd name="connsiteY115" fmla="*/ 1967085 h 2237474"/>
              <a:gd name="connsiteX116" fmla="*/ 2980071 w 12192000"/>
              <a:gd name="connsiteY116" fmla="*/ 1972988 h 2237474"/>
              <a:gd name="connsiteX117" fmla="*/ 2978094 w 12192000"/>
              <a:gd name="connsiteY117" fmla="*/ 1972369 h 2237474"/>
              <a:gd name="connsiteX118" fmla="*/ 2942858 w 12192000"/>
              <a:gd name="connsiteY118" fmla="*/ 1981367 h 2237474"/>
              <a:gd name="connsiteX119" fmla="*/ 2875436 w 12192000"/>
              <a:gd name="connsiteY119" fmla="*/ 1996977 h 2237474"/>
              <a:gd name="connsiteX120" fmla="*/ 2874892 w 12192000"/>
              <a:gd name="connsiteY120" fmla="*/ 1996085 h 2237474"/>
              <a:gd name="connsiteX121" fmla="*/ 2864145 w 12192000"/>
              <a:gd name="connsiteY121" fmla="*/ 1994061 h 2237474"/>
              <a:gd name="connsiteX122" fmla="*/ 2843662 w 12192000"/>
              <a:gd name="connsiteY122" fmla="*/ 1992498 h 2237474"/>
              <a:gd name="connsiteX123" fmla="*/ 2796128 w 12192000"/>
              <a:gd name="connsiteY123" fmla="*/ 1976403 h 2237474"/>
              <a:gd name="connsiteX124" fmla="*/ 2756784 w 12192000"/>
              <a:gd name="connsiteY124" fmla="*/ 1985116 h 2237474"/>
              <a:gd name="connsiteX125" fmla="*/ 2748833 w 12192000"/>
              <a:gd name="connsiteY125" fmla="*/ 1986323 h 2237474"/>
              <a:gd name="connsiteX126" fmla="*/ 2748661 w 12192000"/>
              <a:gd name="connsiteY126" fmla="*/ 1986122 h 2237474"/>
              <a:gd name="connsiteX127" fmla="*/ 2740251 w 12192000"/>
              <a:gd name="connsiteY127" fmla="*/ 1986946 h 2237474"/>
              <a:gd name="connsiteX128" fmla="*/ 2718916 w 12192000"/>
              <a:gd name="connsiteY128" fmla="*/ 1990867 h 2237474"/>
              <a:gd name="connsiteX129" fmla="*/ 2713522 w 12192000"/>
              <a:gd name="connsiteY129" fmla="*/ 1990173 h 2237474"/>
              <a:gd name="connsiteX130" fmla="*/ 2680597 w 12192000"/>
              <a:gd name="connsiteY130" fmla="*/ 1984996 h 2237474"/>
              <a:gd name="connsiteX131" fmla="*/ 2578178 w 12192000"/>
              <a:gd name="connsiteY131" fmla="*/ 1990531 h 2237474"/>
              <a:gd name="connsiteX132" fmla="*/ 2476147 w 12192000"/>
              <a:gd name="connsiteY132" fmla="*/ 1998305 h 2237474"/>
              <a:gd name="connsiteX133" fmla="*/ 2373568 w 12192000"/>
              <a:gd name="connsiteY133" fmla="*/ 2003219 h 2237474"/>
              <a:gd name="connsiteX134" fmla="*/ 2321399 w 12192000"/>
              <a:gd name="connsiteY134" fmla="*/ 1989467 h 2237474"/>
              <a:gd name="connsiteX135" fmla="*/ 2315525 w 12192000"/>
              <a:gd name="connsiteY135" fmla="*/ 1989708 h 2237474"/>
              <a:gd name="connsiteX136" fmla="*/ 2300792 w 12192000"/>
              <a:gd name="connsiteY136" fmla="*/ 1994290 h 2237474"/>
              <a:gd name="connsiteX137" fmla="*/ 2295469 w 12192000"/>
              <a:gd name="connsiteY137" fmla="*/ 1996659 h 2237474"/>
              <a:gd name="connsiteX138" fmla="*/ 2287219 w 12192000"/>
              <a:gd name="connsiteY138" fmla="*/ 1998750 h 2237474"/>
              <a:gd name="connsiteX139" fmla="*/ 2286948 w 12192000"/>
              <a:gd name="connsiteY139" fmla="*/ 1998596 h 2237474"/>
              <a:gd name="connsiteX140" fmla="*/ 2243069 w 12192000"/>
              <a:gd name="connsiteY140" fmla="*/ 2015111 h 2237474"/>
              <a:gd name="connsiteX141" fmla="*/ 2186609 w 12192000"/>
              <a:gd name="connsiteY141" fmla="*/ 2008263 h 2237474"/>
              <a:gd name="connsiteX142" fmla="*/ 2164831 w 12192000"/>
              <a:gd name="connsiteY142" fmla="*/ 2010143 h 2237474"/>
              <a:gd name="connsiteX143" fmla="*/ 2152836 w 12192000"/>
              <a:gd name="connsiteY143" fmla="*/ 2010048 h 2237474"/>
              <a:gd name="connsiteX144" fmla="*/ 2117102 w 12192000"/>
              <a:gd name="connsiteY144" fmla="*/ 2023004 h 2237474"/>
              <a:gd name="connsiteX145" fmla="*/ 2111935 w 12192000"/>
              <a:gd name="connsiteY145" fmla="*/ 2023163 h 2237474"/>
              <a:gd name="connsiteX146" fmla="*/ 2089991 w 12192000"/>
              <a:gd name="connsiteY146" fmla="*/ 2034193 h 2237474"/>
              <a:gd name="connsiteX147" fmla="*/ 2058061 w 12192000"/>
              <a:gd name="connsiteY147" fmla="*/ 2047942 h 2237474"/>
              <a:gd name="connsiteX148" fmla="*/ 2055737 w 12192000"/>
              <a:gd name="connsiteY148" fmla="*/ 2047704 h 2237474"/>
              <a:gd name="connsiteX149" fmla="*/ 2042244 w 12192000"/>
              <a:gd name="connsiteY149" fmla="*/ 2055560 h 2237474"/>
              <a:gd name="connsiteX150" fmla="*/ 1976224 w 12192000"/>
              <a:gd name="connsiteY150" fmla="*/ 2074257 h 2237474"/>
              <a:gd name="connsiteX151" fmla="*/ 1877728 w 12192000"/>
              <a:gd name="connsiteY151" fmla="*/ 2101004 h 2237474"/>
              <a:gd name="connsiteX152" fmla="*/ 1759056 w 12192000"/>
              <a:gd name="connsiteY152" fmla="*/ 2125608 h 2237474"/>
              <a:gd name="connsiteX153" fmla="*/ 1637948 w 12192000"/>
              <a:gd name="connsiteY153" fmla="*/ 2172597 h 2237474"/>
              <a:gd name="connsiteX154" fmla="*/ 1434549 w 12192000"/>
              <a:gd name="connsiteY154" fmla="*/ 2234522 h 2237474"/>
              <a:gd name="connsiteX155" fmla="*/ 1398481 w 12192000"/>
              <a:gd name="connsiteY155" fmla="*/ 2237074 h 2237474"/>
              <a:gd name="connsiteX156" fmla="*/ 1398407 w 12192000"/>
              <a:gd name="connsiteY156" fmla="*/ 2237095 h 2237474"/>
              <a:gd name="connsiteX157" fmla="*/ 1370962 w 12192000"/>
              <a:gd name="connsiteY157" fmla="*/ 2237474 h 2237474"/>
              <a:gd name="connsiteX158" fmla="*/ 1356367 w 12192000"/>
              <a:gd name="connsiteY158" fmla="*/ 2235089 h 2237474"/>
              <a:gd name="connsiteX159" fmla="*/ 1324828 w 12192000"/>
              <a:gd name="connsiteY159" fmla="*/ 2231968 h 2237474"/>
              <a:gd name="connsiteX160" fmla="*/ 1297744 w 12192000"/>
              <a:gd name="connsiteY160" fmla="*/ 2235849 h 2237474"/>
              <a:gd name="connsiteX161" fmla="*/ 1286236 w 12192000"/>
              <a:gd name="connsiteY161" fmla="*/ 2233135 h 2237474"/>
              <a:gd name="connsiteX162" fmla="*/ 1283504 w 12192000"/>
              <a:gd name="connsiteY162" fmla="*/ 2233797 h 2237474"/>
              <a:gd name="connsiteX163" fmla="*/ 1279765 w 12192000"/>
              <a:gd name="connsiteY163" fmla="*/ 2229639 h 2237474"/>
              <a:gd name="connsiteX164" fmla="*/ 1195347 w 12192000"/>
              <a:gd name="connsiteY164" fmla="*/ 2212354 h 2237474"/>
              <a:gd name="connsiteX165" fmla="*/ 970251 w 12192000"/>
              <a:gd name="connsiteY165" fmla="*/ 2221029 h 2237474"/>
              <a:gd name="connsiteX166" fmla="*/ 812914 w 12192000"/>
              <a:gd name="connsiteY166" fmla="*/ 2202752 h 2237474"/>
              <a:gd name="connsiteX167" fmla="*/ 800195 w 12192000"/>
              <a:gd name="connsiteY167" fmla="*/ 2209407 h 2237474"/>
              <a:gd name="connsiteX168" fmla="*/ 784978 w 12192000"/>
              <a:gd name="connsiteY168" fmla="*/ 2212360 h 2237474"/>
              <a:gd name="connsiteX169" fmla="*/ 681987 w 12192000"/>
              <a:gd name="connsiteY169" fmla="*/ 2216757 h 2237474"/>
              <a:gd name="connsiteX170" fmla="*/ 669923 w 12192000"/>
              <a:gd name="connsiteY170" fmla="*/ 2211682 h 2237474"/>
              <a:gd name="connsiteX171" fmla="*/ 648680 w 12192000"/>
              <a:gd name="connsiteY171" fmla="*/ 2206229 h 2237474"/>
              <a:gd name="connsiteX172" fmla="*/ 597225 w 12192000"/>
              <a:gd name="connsiteY172" fmla="*/ 2180999 h 2237474"/>
              <a:gd name="connsiteX173" fmla="*/ 558449 w 12192000"/>
              <a:gd name="connsiteY173" fmla="*/ 2182346 h 2237474"/>
              <a:gd name="connsiteX174" fmla="*/ 550517 w 12192000"/>
              <a:gd name="connsiteY174" fmla="*/ 2182060 h 2237474"/>
              <a:gd name="connsiteX175" fmla="*/ 550309 w 12192000"/>
              <a:gd name="connsiteY175" fmla="*/ 2181825 h 2237474"/>
              <a:gd name="connsiteX176" fmla="*/ 541836 w 12192000"/>
              <a:gd name="connsiteY176" fmla="*/ 2181063 h 2237474"/>
              <a:gd name="connsiteX177" fmla="*/ 536057 w 12192000"/>
              <a:gd name="connsiteY177" fmla="*/ 2181537 h 2237474"/>
              <a:gd name="connsiteX178" fmla="*/ 520671 w 12192000"/>
              <a:gd name="connsiteY178" fmla="*/ 2180980 h 2237474"/>
              <a:gd name="connsiteX179" fmla="*/ 515024 w 12192000"/>
              <a:gd name="connsiteY179" fmla="*/ 2179258 h 2237474"/>
              <a:gd name="connsiteX180" fmla="*/ 512278 w 12192000"/>
              <a:gd name="connsiteY180" fmla="*/ 2176369 h 2237474"/>
              <a:gd name="connsiteX181" fmla="*/ 480419 w 12192000"/>
              <a:gd name="connsiteY181" fmla="*/ 2167807 h 2237474"/>
              <a:gd name="connsiteX182" fmla="*/ 413835 w 12192000"/>
              <a:gd name="connsiteY182" fmla="*/ 2156783 h 2237474"/>
              <a:gd name="connsiteX183" fmla="*/ 376513 w 12192000"/>
              <a:gd name="connsiteY183" fmla="*/ 2154014 h 2237474"/>
              <a:gd name="connsiteX184" fmla="*/ 273386 w 12192000"/>
              <a:gd name="connsiteY184" fmla="*/ 2142551 h 2237474"/>
              <a:gd name="connsiteX185" fmla="*/ 169207 w 12192000"/>
              <a:gd name="connsiteY185" fmla="*/ 2128100 h 2237474"/>
              <a:gd name="connsiteX186" fmla="*/ 93149 w 12192000"/>
              <a:gd name="connsiteY186" fmla="*/ 2105324 h 2237474"/>
              <a:gd name="connsiteX187" fmla="*/ 88109 w 12192000"/>
              <a:gd name="connsiteY187" fmla="*/ 2106704 h 2237474"/>
              <a:gd name="connsiteX188" fmla="*/ 80022 w 12192000"/>
              <a:gd name="connsiteY188" fmla="*/ 2107254 h 2237474"/>
              <a:gd name="connsiteX189" fmla="*/ 79717 w 12192000"/>
              <a:gd name="connsiteY189" fmla="*/ 2107046 h 2237474"/>
              <a:gd name="connsiteX190" fmla="*/ 72352 w 12192000"/>
              <a:gd name="connsiteY190" fmla="*/ 2107991 h 2237474"/>
              <a:gd name="connsiteX191" fmla="*/ 37645 w 12192000"/>
              <a:gd name="connsiteY191" fmla="*/ 2115401 h 2237474"/>
              <a:gd name="connsiteX192" fmla="*/ 4572 w 12192000"/>
              <a:gd name="connsiteY192" fmla="*/ 2111091 h 2237474"/>
              <a:gd name="connsiteX193" fmla="*/ 0 w 12192000"/>
              <a:gd name="connsiteY193" fmla="*/ 2110468 h 2237474"/>
              <a:gd name="connsiteX194" fmla="*/ 0 w 12192000"/>
              <a:gd name="connsiteY194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34800 w 12192000"/>
              <a:gd name="connsiteY6" fmla="*/ 747840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34688 w 12192000"/>
              <a:gd name="connsiteY12" fmla="*/ 757726 h 2237474"/>
              <a:gd name="connsiteX13" fmla="*/ 10805004 w 12192000"/>
              <a:gd name="connsiteY13" fmla="*/ 757573 h 2237474"/>
              <a:gd name="connsiteX14" fmla="*/ 10739478 w 12192000"/>
              <a:gd name="connsiteY14" fmla="*/ 776841 h 2237474"/>
              <a:gd name="connsiteX15" fmla="*/ 10458762 w 12192000"/>
              <a:gd name="connsiteY15" fmla="*/ 755400 h 2237474"/>
              <a:gd name="connsiteX16" fmla="*/ 10211200 w 12192000"/>
              <a:gd name="connsiteY16" fmla="*/ 767513 h 2237474"/>
              <a:gd name="connsiteX17" fmla="*/ 10167995 w 12192000"/>
              <a:gd name="connsiteY17" fmla="*/ 760843 h 2237474"/>
              <a:gd name="connsiteX18" fmla="*/ 9997044 w 12192000"/>
              <a:gd name="connsiteY18" fmla="*/ 780129 h 2237474"/>
              <a:gd name="connsiteX19" fmla="*/ 9943887 w 12192000"/>
              <a:gd name="connsiteY19" fmla="*/ 804141 h 2237474"/>
              <a:gd name="connsiteX20" fmla="*/ 9918248 w 12192000"/>
              <a:gd name="connsiteY20" fmla="*/ 816628 h 2237474"/>
              <a:gd name="connsiteX21" fmla="*/ 9767091 w 12192000"/>
              <a:gd name="connsiteY21" fmla="*/ 870550 h 2237474"/>
              <a:gd name="connsiteX22" fmla="*/ 9683005 w 12192000"/>
              <a:gd name="connsiteY22" fmla="*/ 894128 h 2237474"/>
              <a:gd name="connsiteX23" fmla="*/ 9594438 w 12192000"/>
              <a:gd name="connsiteY23" fmla="*/ 919051 h 2237474"/>
              <a:gd name="connsiteX24" fmla="*/ 9577033 w 12192000"/>
              <a:gd name="connsiteY24" fmla="*/ 922857 h 2237474"/>
              <a:gd name="connsiteX25" fmla="*/ 9544189 w 12192000"/>
              <a:gd name="connsiteY25" fmla="*/ 938966 h 2237474"/>
              <a:gd name="connsiteX26" fmla="*/ 9500499 w 12192000"/>
              <a:gd name="connsiteY26" fmla="*/ 954680 h 2237474"/>
              <a:gd name="connsiteX27" fmla="*/ 9428195 w 12192000"/>
              <a:gd name="connsiteY27" fmla="*/ 986225 h 2237474"/>
              <a:gd name="connsiteX28" fmla="*/ 9410017 w 12192000"/>
              <a:gd name="connsiteY28" fmla="*/ 993931 h 2237474"/>
              <a:gd name="connsiteX29" fmla="*/ 9392919 w 12192000"/>
              <a:gd name="connsiteY29" fmla="*/ 994656 h 2237474"/>
              <a:gd name="connsiteX30" fmla="*/ 9278619 w 12192000"/>
              <a:gd name="connsiteY30" fmla="*/ 1011878 h 2237474"/>
              <a:gd name="connsiteX31" fmla="*/ 9268019 w 12192000"/>
              <a:gd name="connsiteY31" fmla="*/ 1007442 h 2237474"/>
              <a:gd name="connsiteX32" fmla="*/ 9234662 w 12192000"/>
              <a:gd name="connsiteY32" fmla="*/ 1023056 h 2237474"/>
              <a:gd name="connsiteX33" fmla="*/ 9181033 w 12192000"/>
              <a:gd name="connsiteY33" fmla="*/ 1037921 h 2237474"/>
              <a:gd name="connsiteX34" fmla="*/ 9155969 w 12192000"/>
              <a:gd name="connsiteY34" fmla="*/ 1046804 h 2237474"/>
              <a:gd name="connsiteX35" fmla="*/ 9133985 w 12192000"/>
              <a:gd name="connsiteY35" fmla="*/ 1046450 h 2237474"/>
              <a:gd name="connsiteX36" fmla="*/ 9012987 w 12192000"/>
              <a:gd name="connsiteY36" fmla="*/ 1061986 h 2237474"/>
              <a:gd name="connsiteX37" fmla="*/ 8968445 w 12192000"/>
              <a:gd name="connsiteY37" fmla="*/ 1052169 h 2237474"/>
              <a:gd name="connsiteX38" fmla="*/ 8886001 w 12192000"/>
              <a:gd name="connsiteY38" fmla="*/ 1067468 h 2237474"/>
              <a:gd name="connsiteX39" fmla="*/ 8838610 w 12192000"/>
              <a:gd name="connsiteY39" fmla="*/ 1075091 h 2237474"/>
              <a:gd name="connsiteX40" fmla="*/ 8750383 w 12192000"/>
              <a:gd name="connsiteY40" fmla="*/ 1097387 h 2237474"/>
              <a:gd name="connsiteX41" fmla="*/ 8665605 w 12192000"/>
              <a:gd name="connsiteY41" fmla="*/ 1110791 h 2237474"/>
              <a:gd name="connsiteX42" fmla="*/ 8584946 w 12192000"/>
              <a:gd name="connsiteY42" fmla="*/ 1135226 h 2237474"/>
              <a:gd name="connsiteX43" fmla="*/ 8460755 w 12192000"/>
              <a:gd name="connsiteY43" fmla="*/ 1203427 h 2237474"/>
              <a:gd name="connsiteX44" fmla="*/ 8419755 w 12192000"/>
              <a:gd name="connsiteY44" fmla="*/ 1216260 h 2237474"/>
              <a:gd name="connsiteX45" fmla="*/ 8411626 w 12192000"/>
              <a:gd name="connsiteY45" fmla="*/ 1214397 h 2237474"/>
              <a:gd name="connsiteX46" fmla="*/ 8363469 w 12192000"/>
              <a:gd name="connsiteY46" fmla="*/ 1246658 h 2237474"/>
              <a:gd name="connsiteX47" fmla="*/ 8275497 w 12192000"/>
              <a:gd name="connsiteY47" fmla="*/ 1264396 h 2237474"/>
              <a:gd name="connsiteX48" fmla="*/ 8206287 w 12192000"/>
              <a:gd name="connsiteY48" fmla="*/ 1273060 h 2237474"/>
              <a:gd name="connsiteX49" fmla="*/ 8139997 w 12192000"/>
              <a:gd name="connsiteY49" fmla="*/ 1282713 h 2237474"/>
              <a:gd name="connsiteX50" fmla="*/ 8074238 w 12192000"/>
              <a:gd name="connsiteY50" fmla="*/ 1301895 h 2237474"/>
              <a:gd name="connsiteX51" fmla="*/ 7942099 w 12192000"/>
              <a:gd name="connsiteY51" fmla="*/ 1336332 h 2237474"/>
              <a:gd name="connsiteX52" fmla="*/ 7902328 w 12192000"/>
              <a:gd name="connsiteY52" fmla="*/ 1345865 h 2237474"/>
              <a:gd name="connsiteX53" fmla="*/ 7840612 w 12192000"/>
              <a:gd name="connsiteY53" fmla="*/ 1369373 h 2237474"/>
              <a:gd name="connsiteX54" fmla="*/ 7786819 w 12192000"/>
              <a:gd name="connsiteY54" fmla="*/ 1378970 h 2237474"/>
              <a:gd name="connsiteX55" fmla="*/ 7548172 w 12192000"/>
              <a:gd name="connsiteY55" fmla="*/ 1417460 h 2237474"/>
              <a:gd name="connsiteX56" fmla="*/ 7483437 w 12192000"/>
              <a:gd name="connsiteY56" fmla="*/ 1478152 h 2237474"/>
              <a:gd name="connsiteX57" fmla="*/ 7377870 w 12192000"/>
              <a:gd name="connsiteY57" fmla="*/ 1523319 h 2237474"/>
              <a:gd name="connsiteX58" fmla="*/ 7230737 w 12192000"/>
              <a:gd name="connsiteY58" fmla="*/ 1562633 h 2237474"/>
              <a:gd name="connsiteX59" fmla="*/ 7224458 w 12192000"/>
              <a:gd name="connsiteY59" fmla="*/ 1573008 h 2237474"/>
              <a:gd name="connsiteX60" fmla="*/ 7183121 w 12192000"/>
              <a:gd name="connsiteY60" fmla="*/ 1595162 h 2237474"/>
              <a:gd name="connsiteX61" fmla="*/ 7164601 w 12192000"/>
              <a:gd name="connsiteY61" fmla="*/ 1606490 h 2237474"/>
              <a:gd name="connsiteX62" fmla="*/ 7031309 w 12192000"/>
              <a:gd name="connsiteY62" fmla="*/ 1619451 h 2237474"/>
              <a:gd name="connsiteX63" fmla="*/ 6900177 w 12192000"/>
              <a:gd name="connsiteY63" fmla="*/ 1636016 h 2237474"/>
              <a:gd name="connsiteX64" fmla="*/ 6795372 w 12192000"/>
              <a:gd name="connsiteY64" fmla="*/ 1644845 h 2237474"/>
              <a:gd name="connsiteX65" fmla="*/ 6692251 w 12192000"/>
              <a:gd name="connsiteY65" fmla="*/ 1656357 h 2237474"/>
              <a:gd name="connsiteX66" fmla="*/ 6655235 w 12192000"/>
              <a:gd name="connsiteY66" fmla="*/ 1661869 h 2237474"/>
              <a:gd name="connsiteX67" fmla="*/ 6554894 w 12192000"/>
              <a:gd name="connsiteY67" fmla="*/ 1664428 h 2237474"/>
              <a:gd name="connsiteX68" fmla="*/ 6516595 w 12192000"/>
              <a:gd name="connsiteY68" fmla="*/ 1667475 h 2237474"/>
              <a:gd name="connsiteX69" fmla="*/ 6508541 w 12192000"/>
              <a:gd name="connsiteY69" fmla="*/ 1668757 h 2237474"/>
              <a:gd name="connsiteX70" fmla="*/ 6471012 w 12192000"/>
              <a:gd name="connsiteY70" fmla="*/ 1678604 h 2237474"/>
              <a:gd name="connsiteX71" fmla="*/ 6364035 w 12192000"/>
              <a:gd name="connsiteY71" fmla="*/ 1667683 h 2237474"/>
              <a:gd name="connsiteX72" fmla="*/ 6280959 w 12192000"/>
              <a:gd name="connsiteY72" fmla="*/ 1689329 h 2237474"/>
              <a:gd name="connsiteX73" fmla="*/ 6243319 w 12192000"/>
              <a:gd name="connsiteY73" fmla="*/ 1695560 h 2237474"/>
              <a:gd name="connsiteX74" fmla="*/ 6098321 w 12192000"/>
              <a:gd name="connsiteY74" fmla="*/ 1721646 h 2237474"/>
              <a:gd name="connsiteX75" fmla="*/ 5880652 w 12192000"/>
              <a:gd name="connsiteY75" fmla="*/ 1779643 h 2237474"/>
              <a:gd name="connsiteX76" fmla="*/ 5785959 w 12192000"/>
              <a:gd name="connsiteY76" fmla="*/ 1775307 h 2237474"/>
              <a:gd name="connsiteX77" fmla="*/ 5643534 w 12192000"/>
              <a:gd name="connsiteY77" fmla="*/ 1802919 h 2237474"/>
              <a:gd name="connsiteX78" fmla="*/ 5518799 w 12192000"/>
              <a:gd name="connsiteY78" fmla="*/ 1818312 h 2237474"/>
              <a:gd name="connsiteX79" fmla="*/ 5505014 w 12192000"/>
              <a:gd name="connsiteY79" fmla="*/ 1819259 h 2237474"/>
              <a:gd name="connsiteX80" fmla="*/ 5453307 w 12192000"/>
              <a:gd name="connsiteY80" fmla="*/ 1815450 h 2237474"/>
              <a:gd name="connsiteX81" fmla="*/ 5221533 w 12192000"/>
              <a:gd name="connsiteY81" fmla="*/ 1846950 h 2237474"/>
              <a:gd name="connsiteX82" fmla="*/ 5149802 w 12192000"/>
              <a:gd name="connsiteY82" fmla="*/ 1844846 h 2237474"/>
              <a:gd name="connsiteX83" fmla="*/ 5114927 w 12192000"/>
              <a:gd name="connsiteY83" fmla="*/ 1847827 h 2237474"/>
              <a:gd name="connsiteX84" fmla="*/ 5108970 w 12192000"/>
              <a:gd name="connsiteY84" fmla="*/ 1847935 h 2237474"/>
              <a:gd name="connsiteX85" fmla="*/ 5067961 w 12192000"/>
              <a:gd name="connsiteY85" fmla="*/ 1845917 h 2237474"/>
              <a:gd name="connsiteX86" fmla="*/ 5007075 w 12192000"/>
              <a:gd name="connsiteY86" fmla="*/ 1838626 h 2237474"/>
              <a:gd name="connsiteX87" fmla="*/ 4944087 w 12192000"/>
              <a:gd name="connsiteY87" fmla="*/ 1823332 h 2237474"/>
              <a:gd name="connsiteX88" fmla="*/ 4907662 w 12192000"/>
              <a:gd name="connsiteY88" fmla="*/ 1816900 h 2237474"/>
              <a:gd name="connsiteX89" fmla="*/ 4882386 w 12192000"/>
              <a:gd name="connsiteY89" fmla="*/ 1809844 h 2237474"/>
              <a:gd name="connsiteX90" fmla="*/ 4811440 w 12192000"/>
              <a:gd name="connsiteY90" fmla="*/ 1804655 h 2237474"/>
              <a:gd name="connsiteX91" fmla="*/ 4691075 w 12192000"/>
              <a:gd name="connsiteY91" fmla="*/ 1801389 h 2237474"/>
              <a:gd name="connsiteX92" fmla="*/ 4611738 w 12192000"/>
              <a:gd name="connsiteY92" fmla="*/ 1776964 h 2237474"/>
              <a:gd name="connsiteX93" fmla="*/ 4560070 w 12192000"/>
              <a:gd name="connsiteY93" fmla="*/ 1785640 h 2237474"/>
              <a:gd name="connsiteX94" fmla="*/ 4536503 w 12192000"/>
              <a:gd name="connsiteY94" fmla="*/ 1785334 h 2237474"/>
              <a:gd name="connsiteX95" fmla="*/ 4513724 w 12192000"/>
              <a:gd name="connsiteY95" fmla="*/ 1791996 h 2237474"/>
              <a:gd name="connsiteX96" fmla="*/ 4459810 w 12192000"/>
              <a:gd name="connsiteY96" fmla="*/ 1797886 h 2237474"/>
              <a:gd name="connsiteX97" fmla="*/ 4379064 w 12192000"/>
              <a:gd name="connsiteY97" fmla="*/ 1817177 h 2237474"/>
              <a:gd name="connsiteX98" fmla="*/ 4290981 w 12192000"/>
              <a:gd name="connsiteY98" fmla="*/ 1839677 h 2237474"/>
              <a:gd name="connsiteX99" fmla="*/ 4238372 w 12192000"/>
              <a:gd name="connsiteY99" fmla="*/ 1851480 h 2237474"/>
              <a:gd name="connsiteX100" fmla="*/ 4232517 w 12192000"/>
              <a:gd name="connsiteY100" fmla="*/ 1852567 h 2237474"/>
              <a:gd name="connsiteX101" fmla="*/ 4191732 w 12192000"/>
              <a:gd name="connsiteY101" fmla="*/ 1857328 h 2237474"/>
              <a:gd name="connsiteX102" fmla="*/ 4065532 w 12192000"/>
              <a:gd name="connsiteY102" fmla="*/ 1855477 h 2237474"/>
              <a:gd name="connsiteX103" fmla="*/ 4028460 w 12192000"/>
              <a:gd name="connsiteY103" fmla="*/ 1855137 h 2237474"/>
              <a:gd name="connsiteX104" fmla="*/ 4002267 w 12192000"/>
              <a:gd name="connsiteY104" fmla="*/ 1852352 h 2237474"/>
              <a:gd name="connsiteX105" fmla="*/ 3931396 w 12192000"/>
              <a:gd name="connsiteY105" fmla="*/ 1858915 h 2237474"/>
              <a:gd name="connsiteX106" fmla="*/ 3812162 w 12192000"/>
              <a:gd name="connsiteY106" fmla="*/ 1875501 h 2237474"/>
              <a:gd name="connsiteX107" fmla="*/ 3729530 w 12192000"/>
              <a:gd name="connsiteY107" fmla="*/ 1864513 h 2237474"/>
              <a:gd name="connsiteX108" fmla="*/ 3680177 w 12192000"/>
              <a:gd name="connsiteY108" fmla="*/ 1881552 h 2237474"/>
              <a:gd name="connsiteX109" fmla="*/ 3567259 w 12192000"/>
              <a:gd name="connsiteY109" fmla="*/ 1893482 h 2237474"/>
              <a:gd name="connsiteX110" fmla="*/ 3405770 w 12192000"/>
              <a:gd name="connsiteY110" fmla="*/ 1904591 h 2237474"/>
              <a:gd name="connsiteX111" fmla="*/ 3280097 w 12192000"/>
              <a:gd name="connsiteY111" fmla="*/ 1919610 h 2237474"/>
              <a:gd name="connsiteX112" fmla="*/ 3123424 w 12192000"/>
              <a:gd name="connsiteY112" fmla="*/ 1952930 h 2237474"/>
              <a:gd name="connsiteX113" fmla="*/ 3009910 w 12192000"/>
              <a:gd name="connsiteY113" fmla="*/ 1957866 h 2237474"/>
              <a:gd name="connsiteX114" fmla="*/ 2995934 w 12192000"/>
              <a:gd name="connsiteY114" fmla="*/ 1967085 h 2237474"/>
              <a:gd name="connsiteX115" fmla="*/ 2980071 w 12192000"/>
              <a:gd name="connsiteY115" fmla="*/ 1972988 h 2237474"/>
              <a:gd name="connsiteX116" fmla="*/ 2978094 w 12192000"/>
              <a:gd name="connsiteY116" fmla="*/ 1972369 h 2237474"/>
              <a:gd name="connsiteX117" fmla="*/ 2942858 w 12192000"/>
              <a:gd name="connsiteY117" fmla="*/ 1981367 h 2237474"/>
              <a:gd name="connsiteX118" fmla="*/ 2875436 w 12192000"/>
              <a:gd name="connsiteY118" fmla="*/ 1996977 h 2237474"/>
              <a:gd name="connsiteX119" fmla="*/ 2874892 w 12192000"/>
              <a:gd name="connsiteY119" fmla="*/ 1996085 h 2237474"/>
              <a:gd name="connsiteX120" fmla="*/ 2864145 w 12192000"/>
              <a:gd name="connsiteY120" fmla="*/ 1994061 h 2237474"/>
              <a:gd name="connsiteX121" fmla="*/ 2843662 w 12192000"/>
              <a:gd name="connsiteY121" fmla="*/ 1992498 h 2237474"/>
              <a:gd name="connsiteX122" fmla="*/ 2796128 w 12192000"/>
              <a:gd name="connsiteY122" fmla="*/ 1976403 h 2237474"/>
              <a:gd name="connsiteX123" fmla="*/ 2756784 w 12192000"/>
              <a:gd name="connsiteY123" fmla="*/ 1985116 h 2237474"/>
              <a:gd name="connsiteX124" fmla="*/ 2748833 w 12192000"/>
              <a:gd name="connsiteY124" fmla="*/ 1986323 h 2237474"/>
              <a:gd name="connsiteX125" fmla="*/ 2748661 w 12192000"/>
              <a:gd name="connsiteY125" fmla="*/ 1986122 h 2237474"/>
              <a:gd name="connsiteX126" fmla="*/ 2740251 w 12192000"/>
              <a:gd name="connsiteY126" fmla="*/ 1986946 h 2237474"/>
              <a:gd name="connsiteX127" fmla="*/ 2718916 w 12192000"/>
              <a:gd name="connsiteY127" fmla="*/ 1990867 h 2237474"/>
              <a:gd name="connsiteX128" fmla="*/ 2713522 w 12192000"/>
              <a:gd name="connsiteY128" fmla="*/ 1990173 h 2237474"/>
              <a:gd name="connsiteX129" fmla="*/ 2680597 w 12192000"/>
              <a:gd name="connsiteY129" fmla="*/ 1984996 h 2237474"/>
              <a:gd name="connsiteX130" fmla="*/ 2578178 w 12192000"/>
              <a:gd name="connsiteY130" fmla="*/ 1990531 h 2237474"/>
              <a:gd name="connsiteX131" fmla="*/ 2476147 w 12192000"/>
              <a:gd name="connsiteY131" fmla="*/ 1998305 h 2237474"/>
              <a:gd name="connsiteX132" fmla="*/ 2373568 w 12192000"/>
              <a:gd name="connsiteY132" fmla="*/ 2003219 h 2237474"/>
              <a:gd name="connsiteX133" fmla="*/ 2321399 w 12192000"/>
              <a:gd name="connsiteY133" fmla="*/ 1989467 h 2237474"/>
              <a:gd name="connsiteX134" fmla="*/ 2315525 w 12192000"/>
              <a:gd name="connsiteY134" fmla="*/ 1989708 h 2237474"/>
              <a:gd name="connsiteX135" fmla="*/ 2300792 w 12192000"/>
              <a:gd name="connsiteY135" fmla="*/ 1994290 h 2237474"/>
              <a:gd name="connsiteX136" fmla="*/ 2295469 w 12192000"/>
              <a:gd name="connsiteY136" fmla="*/ 1996659 h 2237474"/>
              <a:gd name="connsiteX137" fmla="*/ 2287219 w 12192000"/>
              <a:gd name="connsiteY137" fmla="*/ 1998750 h 2237474"/>
              <a:gd name="connsiteX138" fmla="*/ 2286948 w 12192000"/>
              <a:gd name="connsiteY138" fmla="*/ 1998596 h 2237474"/>
              <a:gd name="connsiteX139" fmla="*/ 2243069 w 12192000"/>
              <a:gd name="connsiteY139" fmla="*/ 2015111 h 2237474"/>
              <a:gd name="connsiteX140" fmla="*/ 2186609 w 12192000"/>
              <a:gd name="connsiteY140" fmla="*/ 2008263 h 2237474"/>
              <a:gd name="connsiteX141" fmla="*/ 2164831 w 12192000"/>
              <a:gd name="connsiteY141" fmla="*/ 2010143 h 2237474"/>
              <a:gd name="connsiteX142" fmla="*/ 2152836 w 12192000"/>
              <a:gd name="connsiteY142" fmla="*/ 2010048 h 2237474"/>
              <a:gd name="connsiteX143" fmla="*/ 2117102 w 12192000"/>
              <a:gd name="connsiteY143" fmla="*/ 2023004 h 2237474"/>
              <a:gd name="connsiteX144" fmla="*/ 2111935 w 12192000"/>
              <a:gd name="connsiteY144" fmla="*/ 2023163 h 2237474"/>
              <a:gd name="connsiteX145" fmla="*/ 2089991 w 12192000"/>
              <a:gd name="connsiteY145" fmla="*/ 2034193 h 2237474"/>
              <a:gd name="connsiteX146" fmla="*/ 2058061 w 12192000"/>
              <a:gd name="connsiteY146" fmla="*/ 2047942 h 2237474"/>
              <a:gd name="connsiteX147" fmla="*/ 2055737 w 12192000"/>
              <a:gd name="connsiteY147" fmla="*/ 2047704 h 2237474"/>
              <a:gd name="connsiteX148" fmla="*/ 2042244 w 12192000"/>
              <a:gd name="connsiteY148" fmla="*/ 2055560 h 2237474"/>
              <a:gd name="connsiteX149" fmla="*/ 1976224 w 12192000"/>
              <a:gd name="connsiteY149" fmla="*/ 2074257 h 2237474"/>
              <a:gd name="connsiteX150" fmla="*/ 1877728 w 12192000"/>
              <a:gd name="connsiteY150" fmla="*/ 2101004 h 2237474"/>
              <a:gd name="connsiteX151" fmla="*/ 1759056 w 12192000"/>
              <a:gd name="connsiteY151" fmla="*/ 2125608 h 2237474"/>
              <a:gd name="connsiteX152" fmla="*/ 1637948 w 12192000"/>
              <a:gd name="connsiteY152" fmla="*/ 2172597 h 2237474"/>
              <a:gd name="connsiteX153" fmla="*/ 1434549 w 12192000"/>
              <a:gd name="connsiteY153" fmla="*/ 2234522 h 2237474"/>
              <a:gd name="connsiteX154" fmla="*/ 1398481 w 12192000"/>
              <a:gd name="connsiteY154" fmla="*/ 2237074 h 2237474"/>
              <a:gd name="connsiteX155" fmla="*/ 1398407 w 12192000"/>
              <a:gd name="connsiteY155" fmla="*/ 2237095 h 2237474"/>
              <a:gd name="connsiteX156" fmla="*/ 1370962 w 12192000"/>
              <a:gd name="connsiteY156" fmla="*/ 2237474 h 2237474"/>
              <a:gd name="connsiteX157" fmla="*/ 1356367 w 12192000"/>
              <a:gd name="connsiteY157" fmla="*/ 2235089 h 2237474"/>
              <a:gd name="connsiteX158" fmla="*/ 1324828 w 12192000"/>
              <a:gd name="connsiteY158" fmla="*/ 2231968 h 2237474"/>
              <a:gd name="connsiteX159" fmla="*/ 1297744 w 12192000"/>
              <a:gd name="connsiteY159" fmla="*/ 2235849 h 2237474"/>
              <a:gd name="connsiteX160" fmla="*/ 1286236 w 12192000"/>
              <a:gd name="connsiteY160" fmla="*/ 2233135 h 2237474"/>
              <a:gd name="connsiteX161" fmla="*/ 1283504 w 12192000"/>
              <a:gd name="connsiteY161" fmla="*/ 2233797 h 2237474"/>
              <a:gd name="connsiteX162" fmla="*/ 1279765 w 12192000"/>
              <a:gd name="connsiteY162" fmla="*/ 2229639 h 2237474"/>
              <a:gd name="connsiteX163" fmla="*/ 1195347 w 12192000"/>
              <a:gd name="connsiteY163" fmla="*/ 2212354 h 2237474"/>
              <a:gd name="connsiteX164" fmla="*/ 970251 w 12192000"/>
              <a:gd name="connsiteY164" fmla="*/ 2221029 h 2237474"/>
              <a:gd name="connsiteX165" fmla="*/ 812914 w 12192000"/>
              <a:gd name="connsiteY165" fmla="*/ 2202752 h 2237474"/>
              <a:gd name="connsiteX166" fmla="*/ 800195 w 12192000"/>
              <a:gd name="connsiteY166" fmla="*/ 2209407 h 2237474"/>
              <a:gd name="connsiteX167" fmla="*/ 784978 w 12192000"/>
              <a:gd name="connsiteY167" fmla="*/ 2212360 h 2237474"/>
              <a:gd name="connsiteX168" fmla="*/ 681987 w 12192000"/>
              <a:gd name="connsiteY168" fmla="*/ 2216757 h 2237474"/>
              <a:gd name="connsiteX169" fmla="*/ 669923 w 12192000"/>
              <a:gd name="connsiteY169" fmla="*/ 2211682 h 2237474"/>
              <a:gd name="connsiteX170" fmla="*/ 648680 w 12192000"/>
              <a:gd name="connsiteY170" fmla="*/ 2206229 h 2237474"/>
              <a:gd name="connsiteX171" fmla="*/ 597225 w 12192000"/>
              <a:gd name="connsiteY171" fmla="*/ 2180999 h 2237474"/>
              <a:gd name="connsiteX172" fmla="*/ 558449 w 12192000"/>
              <a:gd name="connsiteY172" fmla="*/ 2182346 h 2237474"/>
              <a:gd name="connsiteX173" fmla="*/ 550517 w 12192000"/>
              <a:gd name="connsiteY173" fmla="*/ 2182060 h 2237474"/>
              <a:gd name="connsiteX174" fmla="*/ 550309 w 12192000"/>
              <a:gd name="connsiteY174" fmla="*/ 2181825 h 2237474"/>
              <a:gd name="connsiteX175" fmla="*/ 541836 w 12192000"/>
              <a:gd name="connsiteY175" fmla="*/ 2181063 h 2237474"/>
              <a:gd name="connsiteX176" fmla="*/ 536057 w 12192000"/>
              <a:gd name="connsiteY176" fmla="*/ 2181537 h 2237474"/>
              <a:gd name="connsiteX177" fmla="*/ 520671 w 12192000"/>
              <a:gd name="connsiteY177" fmla="*/ 2180980 h 2237474"/>
              <a:gd name="connsiteX178" fmla="*/ 515024 w 12192000"/>
              <a:gd name="connsiteY178" fmla="*/ 2179258 h 2237474"/>
              <a:gd name="connsiteX179" fmla="*/ 512278 w 12192000"/>
              <a:gd name="connsiteY179" fmla="*/ 2176369 h 2237474"/>
              <a:gd name="connsiteX180" fmla="*/ 480419 w 12192000"/>
              <a:gd name="connsiteY180" fmla="*/ 2167807 h 2237474"/>
              <a:gd name="connsiteX181" fmla="*/ 413835 w 12192000"/>
              <a:gd name="connsiteY181" fmla="*/ 2156783 h 2237474"/>
              <a:gd name="connsiteX182" fmla="*/ 376513 w 12192000"/>
              <a:gd name="connsiteY182" fmla="*/ 2154014 h 2237474"/>
              <a:gd name="connsiteX183" fmla="*/ 273386 w 12192000"/>
              <a:gd name="connsiteY183" fmla="*/ 2142551 h 2237474"/>
              <a:gd name="connsiteX184" fmla="*/ 169207 w 12192000"/>
              <a:gd name="connsiteY184" fmla="*/ 2128100 h 2237474"/>
              <a:gd name="connsiteX185" fmla="*/ 93149 w 12192000"/>
              <a:gd name="connsiteY185" fmla="*/ 2105324 h 2237474"/>
              <a:gd name="connsiteX186" fmla="*/ 88109 w 12192000"/>
              <a:gd name="connsiteY186" fmla="*/ 2106704 h 2237474"/>
              <a:gd name="connsiteX187" fmla="*/ 80022 w 12192000"/>
              <a:gd name="connsiteY187" fmla="*/ 2107254 h 2237474"/>
              <a:gd name="connsiteX188" fmla="*/ 79717 w 12192000"/>
              <a:gd name="connsiteY188" fmla="*/ 2107046 h 2237474"/>
              <a:gd name="connsiteX189" fmla="*/ 72352 w 12192000"/>
              <a:gd name="connsiteY189" fmla="*/ 2107991 h 2237474"/>
              <a:gd name="connsiteX190" fmla="*/ 37645 w 12192000"/>
              <a:gd name="connsiteY190" fmla="*/ 2115401 h 2237474"/>
              <a:gd name="connsiteX191" fmla="*/ 4572 w 12192000"/>
              <a:gd name="connsiteY191" fmla="*/ 2111091 h 2237474"/>
              <a:gd name="connsiteX192" fmla="*/ 0 w 12192000"/>
              <a:gd name="connsiteY192" fmla="*/ 2110468 h 2237474"/>
              <a:gd name="connsiteX193" fmla="*/ 0 w 12192000"/>
              <a:gd name="connsiteY193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34800 w 12192000"/>
              <a:gd name="connsiteY6" fmla="*/ 747840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34688 w 12192000"/>
              <a:gd name="connsiteY12" fmla="*/ 757726 h 2237474"/>
              <a:gd name="connsiteX13" fmla="*/ 10805004 w 12192000"/>
              <a:gd name="connsiteY13" fmla="*/ 757573 h 2237474"/>
              <a:gd name="connsiteX14" fmla="*/ 10739478 w 12192000"/>
              <a:gd name="connsiteY14" fmla="*/ 776841 h 2237474"/>
              <a:gd name="connsiteX15" fmla="*/ 10458762 w 12192000"/>
              <a:gd name="connsiteY15" fmla="*/ 755400 h 2237474"/>
              <a:gd name="connsiteX16" fmla="*/ 10211200 w 12192000"/>
              <a:gd name="connsiteY16" fmla="*/ 767513 h 2237474"/>
              <a:gd name="connsiteX17" fmla="*/ 10167995 w 12192000"/>
              <a:gd name="connsiteY17" fmla="*/ 760843 h 2237474"/>
              <a:gd name="connsiteX18" fmla="*/ 9997044 w 12192000"/>
              <a:gd name="connsiteY18" fmla="*/ 780129 h 2237474"/>
              <a:gd name="connsiteX19" fmla="*/ 9943887 w 12192000"/>
              <a:gd name="connsiteY19" fmla="*/ 804141 h 2237474"/>
              <a:gd name="connsiteX20" fmla="*/ 9918248 w 12192000"/>
              <a:gd name="connsiteY20" fmla="*/ 816628 h 2237474"/>
              <a:gd name="connsiteX21" fmla="*/ 9767091 w 12192000"/>
              <a:gd name="connsiteY21" fmla="*/ 870550 h 2237474"/>
              <a:gd name="connsiteX22" fmla="*/ 9683005 w 12192000"/>
              <a:gd name="connsiteY22" fmla="*/ 894128 h 2237474"/>
              <a:gd name="connsiteX23" fmla="*/ 9594438 w 12192000"/>
              <a:gd name="connsiteY23" fmla="*/ 919051 h 2237474"/>
              <a:gd name="connsiteX24" fmla="*/ 9577033 w 12192000"/>
              <a:gd name="connsiteY24" fmla="*/ 922857 h 2237474"/>
              <a:gd name="connsiteX25" fmla="*/ 9544189 w 12192000"/>
              <a:gd name="connsiteY25" fmla="*/ 938966 h 2237474"/>
              <a:gd name="connsiteX26" fmla="*/ 9500499 w 12192000"/>
              <a:gd name="connsiteY26" fmla="*/ 954680 h 2237474"/>
              <a:gd name="connsiteX27" fmla="*/ 9428195 w 12192000"/>
              <a:gd name="connsiteY27" fmla="*/ 986225 h 2237474"/>
              <a:gd name="connsiteX28" fmla="*/ 9410017 w 12192000"/>
              <a:gd name="connsiteY28" fmla="*/ 993931 h 2237474"/>
              <a:gd name="connsiteX29" fmla="*/ 9392919 w 12192000"/>
              <a:gd name="connsiteY29" fmla="*/ 994656 h 2237474"/>
              <a:gd name="connsiteX30" fmla="*/ 9278619 w 12192000"/>
              <a:gd name="connsiteY30" fmla="*/ 1011878 h 2237474"/>
              <a:gd name="connsiteX31" fmla="*/ 9268019 w 12192000"/>
              <a:gd name="connsiteY31" fmla="*/ 1007442 h 2237474"/>
              <a:gd name="connsiteX32" fmla="*/ 9234662 w 12192000"/>
              <a:gd name="connsiteY32" fmla="*/ 1023056 h 2237474"/>
              <a:gd name="connsiteX33" fmla="*/ 9181033 w 12192000"/>
              <a:gd name="connsiteY33" fmla="*/ 1037921 h 2237474"/>
              <a:gd name="connsiteX34" fmla="*/ 9155969 w 12192000"/>
              <a:gd name="connsiteY34" fmla="*/ 1046804 h 2237474"/>
              <a:gd name="connsiteX35" fmla="*/ 9133985 w 12192000"/>
              <a:gd name="connsiteY35" fmla="*/ 1046450 h 2237474"/>
              <a:gd name="connsiteX36" fmla="*/ 9003462 w 12192000"/>
              <a:gd name="connsiteY36" fmla="*/ 1042406 h 2237474"/>
              <a:gd name="connsiteX37" fmla="*/ 8968445 w 12192000"/>
              <a:gd name="connsiteY37" fmla="*/ 1052169 h 2237474"/>
              <a:gd name="connsiteX38" fmla="*/ 8886001 w 12192000"/>
              <a:gd name="connsiteY38" fmla="*/ 1067468 h 2237474"/>
              <a:gd name="connsiteX39" fmla="*/ 8838610 w 12192000"/>
              <a:gd name="connsiteY39" fmla="*/ 1075091 h 2237474"/>
              <a:gd name="connsiteX40" fmla="*/ 8750383 w 12192000"/>
              <a:gd name="connsiteY40" fmla="*/ 1097387 h 2237474"/>
              <a:gd name="connsiteX41" fmla="*/ 8665605 w 12192000"/>
              <a:gd name="connsiteY41" fmla="*/ 1110791 h 2237474"/>
              <a:gd name="connsiteX42" fmla="*/ 8584946 w 12192000"/>
              <a:gd name="connsiteY42" fmla="*/ 1135226 h 2237474"/>
              <a:gd name="connsiteX43" fmla="*/ 8460755 w 12192000"/>
              <a:gd name="connsiteY43" fmla="*/ 1203427 h 2237474"/>
              <a:gd name="connsiteX44" fmla="*/ 8419755 w 12192000"/>
              <a:gd name="connsiteY44" fmla="*/ 1216260 h 2237474"/>
              <a:gd name="connsiteX45" fmla="*/ 8411626 w 12192000"/>
              <a:gd name="connsiteY45" fmla="*/ 1214397 h 2237474"/>
              <a:gd name="connsiteX46" fmla="*/ 8363469 w 12192000"/>
              <a:gd name="connsiteY46" fmla="*/ 1246658 h 2237474"/>
              <a:gd name="connsiteX47" fmla="*/ 8275497 w 12192000"/>
              <a:gd name="connsiteY47" fmla="*/ 1264396 h 2237474"/>
              <a:gd name="connsiteX48" fmla="*/ 8206287 w 12192000"/>
              <a:gd name="connsiteY48" fmla="*/ 1273060 h 2237474"/>
              <a:gd name="connsiteX49" fmla="*/ 8139997 w 12192000"/>
              <a:gd name="connsiteY49" fmla="*/ 1282713 h 2237474"/>
              <a:gd name="connsiteX50" fmla="*/ 8074238 w 12192000"/>
              <a:gd name="connsiteY50" fmla="*/ 1301895 h 2237474"/>
              <a:gd name="connsiteX51" fmla="*/ 7942099 w 12192000"/>
              <a:gd name="connsiteY51" fmla="*/ 1336332 h 2237474"/>
              <a:gd name="connsiteX52" fmla="*/ 7902328 w 12192000"/>
              <a:gd name="connsiteY52" fmla="*/ 1345865 h 2237474"/>
              <a:gd name="connsiteX53" fmla="*/ 7840612 w 12192000"/>
              <a:gd name="connsiteY53" fmla="*/ 1369373 h 2237474"/>
              <a:gd name="connsiteX54" fmla="*/ 7786819 w 12192000"/>
              <a:gd name="connsiteY54" fmla="*/ 1378970 h 2237474"/>
              <a:gd name="connsiteX55" fmla="*/ 7548172 w 12192000"/>
              <a:gd name="connsiteY55" fmla="*/ 1417460 h 2237474"/>
              <a:gd name="connsiteX56" fmla="*/ 7483437 w 12192000"/>
              <a:gd name="connsiteY56" fmla="*/ 1478152 h 2237474"/>
              <a:gd name="connsiteX57" fmla="*/ 7377870 w 12192000"/>
              <a:gd name="connsiteY57" fmla="*/ 1523319 h 2237474"/>
              <a:gd name="connsiteX58" fmla="*/ 7230737 w 12192000"/>
              <a:gd name="connsiteY58" fmla="*/ 1562633 h 2237474"/>
              <a:gd name="connsiteX59" fmla="*/ 7224458 w 12192000"/>
              <a:gd name="connsiteY59" fmla="*/ 1573008 h 2237474"/>
              <a:gd name="connsiteX60" fmla="*/ 7183121 w 12192000"/>
              <a:gd name="connsiteY60" fmla="*/ 1595162 h 2237474"/>
              <a:gd name="connsiteX61" fmla="*/ 7164601 w 12192000"/>
              <a:gd name="connsiteY61" fmla="*/ 1606490 h 2237474"/>
              <a:gd name="connsiteX62" fmla="*/ 7031309 w 12192000"/>
              <a:gd name="connsiteY62" fmla="*/ 1619451 h 2237474"/>
              <a:gd name="connsiteX63" fmla="*/ 6900177 w 12192000"/>
              <a:gd name="connsiteY63" fmla="*/ 1636016 h 2237474"/>
              <a:gd name="connsiteX64" fmla="*/ 6795372 w 12192000"/>
              <a:gd name="connsiteY64" fmla="*/ 1644845 h 2237474"/>
              <a:gd name="connsiteX65" fmla="*/ 6692251 w 12192000"/>
              <a:gd name="connsiteY65" fmla="*/ 1656357 h 2237474"/>
              <a:gd name="connsiteX66" fmla="*/ 6655235 w 12192000"/>
              <a:gd name="connsiteY66" fmla="*/ 1661869 h 2237474"/>
              <a:gd name="connsiteX67" fmla="*/ 6554894 w 12192000"/>
              <a:gd name="connsiteY67" fmla="*/ 1664428 h 2237474"/>
              <a:gd name="connsiteX68" fmla="*/ 6516595 w 12192000"/>
              <a:gd name="connsiteY68" fmla="*/ 1667475 h 2237474"/>
              <a:gd name="connsiteX69" fmla="*/ 6508541 w 12192000"/>
              <a:gd name="connsiteY69" fmla="*/ 1668757 h 2237474"/>
              <a:gd name="connsiteX70" fmla="*/ 6471012 w 12192000"/>
              <a:gd name="connsiteY70" fmla="*/ 1678604 h 2237474"/>
              <a:gd name="connsiteX71" fmla="*/ 6364035 w 12192000"/>
              <a:gd name="connsiteY71" fmla="*/ 1667683 h 2237474"/>
              <a:gd name="connsiteX72" fmla="*/ 6280959 w 12192000"/>
              <a:gd name="connsiteY72" fmla="*/ 1689329 h 2237474"/>
              <a:gd name="connsiteX73" fmla="*/ 6243319 w 12192000"/>
              <a:gd name="connsiteY73" fmla="*/ 1695560 h 2237474"/>
              <a:gd name="connsiteX74" fmla="*/ 6098321 w 12192000"/>
              <a:gd name="connsiteY74" fmla="*/ 1721646 h 2237474"/>
              <a:gd name="connsiteX75" fmla="*/ 5880652 w 12192000"/>
              <a:gd name="connsiteY75" fmla="*/ 1779643 h 2237474"/>
              <a:gd name="connsiteX76" fmla="*/ 5785959 w 12192000"/>
              <a:gd name="connsiteY76" fmla="*/ 1775307 h 2237474"/>
              <a:gd name="connsiteX77" fmla="*/ 5643534 w 12192000"/>
              <a:gd name="connsiteY77" fmla="*/ 1802919 h 2237474"/>
              <a:gd name="connsiteX78" fmla="*/ 5518799 w 12192000"/>
              <a:gd name="connsiteY78" fmla="*/ 1818312 h 2237474"/>
              <a:gd name="connsiteX79" fmla="*/ 5505014 w 12192000"/>
              <a:gd name="connsiteY79" fmla="*/ 1819259 h 2237474"/>
              <a:gd name="connsiteX80" fmla="*/ 5453307 w 12192000"/>
              <a:gd name="connsiteY80" fmla="*/ 1815450 h 2237474"/>
              <a:gd name="connsiteX81" fmla="*/ 5221533 w 12192000"/>
              <a:gd name="connsiteY81" fmla="*/ 1846950 h 2237474"/>
              <a:gd name="connsiteX82" fmla="*/ 5149802 w 12192000"/>
              <a:gd name="connsiteY82" fmla="*/ 1844846 h 2237474"/>
              <a:gd name="connsiteX83" fmla="*/ 5114927 w 12192000"/>
              <a:gd name="connsiteY83" fmla="*/ 1847827 h 2237474"/>
              <a:gd name="connsiteX84" fmla="*/ 5108970 w 12192000"/>
              <a:gd name="connsiteY84" fmla="*/ 1847935 h 2237474"/>
              <a:gd name="connsiteX85" fmla="*/ 5067961 w 12192000"/>
              <a:gd name="connsiteY85" fmla="*/ 1845917 h 2237474"/>
              <a:gd name="connsiteX86" fmla="*/ 5007075 w 12192000"/>
              <a:gd name="connsiteY86" fmla="*/ 1838626 h 2237474"/>
              <a:gd name="connsiteX87" fmla="*/ 4944087 w 12192000"/>
              <a:gd name="connsiteY87" fmla="*/ 1823332 h 2237474"/>
              <a:gd name="connsiteX88" fmla="*/ 4907662 w 12192000"/>
              <a:gd name="connsiteY88" fmla="*/ 1816900 h 2237474"/>
              <a:gd name="connsiteX89" fmla="*/ 4882386 w 12192000"/>
              <a:gd name="connsiteY89" fmla="*/ 1809844 h 2237474"/>
              <a:gd name="connsiteX90" fmla="*/ 4811440 w 12192000"/>
              <a:gd name="connsiteY90" fmla="*/ 1804655 h 2237474"/>
              <a:gd name="connsiteX91" fmla="*/ 4691075 w 12192000"/>
              <a:gd name="connsiteY91" fmla="*/ 1801389 h 2237474"/>
              <a:gd name="connsiteX92" fmla="*/ 4611738 w 12192000"/>
              <a:gd name="connsiteY92" fmla="*/ 1776964 h 2237474"/>
              <a:gd name="connsiteX93" fmla="*/ 4560070 w 12192000"/>
              <a:gd name="connsiteY93" fmla="*/ 1785640 h 2237474"/>
              <a:gd name="connsiteX94" fmla="*/ 4536503 w 12192000"/>
              <a:gd name="connsiteY94" fmla="*/ 1785334 h 2237474"/>
              <a:gd name="connsiteX95" fmla="*/ 4513724 w 12192000"/>
              <a:gd name="connsiteY95" fmla="*/ 1791996 h 2237474"/>
              <a:gd name="connsiteX96" fmla="*/ 4459810 w 12192000"/>
              <a:gd name="connsiteY96" fmla="*/ 1797886 h 2237474"/>
              <a:gd name="connsiteX97" fmla="*/ 4379064 w 12192000"/>
              <a:gd name="connsiteY97" fmla="*/ 1817177 h 2237474"/>
              <a:gd name="connsiteX98" fmla="*/ 4290981 w 12192000"/>
              <a:gd name="connsiteY98" fmla="*/ 1839677 h 2237474"/>
              <a:gd name="connsiteX99" fmla="*/ 4238372 w 12192000"/>
              <a:gd name="connsiteY99" fmla="*/ 1851480 h 2237474"/>
              <a:gd name="connsiteX100" fmla="*/ 4232517 w 12192000"/>
              <a:gd name="connsiteY100" fmla="*/ 1852567 h 2237474"/>
              <a:gd name="connsiteX101" fmla="*/ 4191732 w 12192000"/>
              <a:gd name="connsiteY101" fmla="*/ 1857328 h 2237474"/>
              <a:gd name="connsiteX102" fmla="*/ 4065532 w 12192000"/>
              <a:gd name="connsiteY102" fmla="*/ 1855477 h 2237474"/>
              <a:gd name="connsiteX103" fmla="*/ 4028460 w 12192000"/>
              <a:gd name="connsiteY103" fmla="*/ 1855137 h 2237474"/>
              <a:gd name="connsiteX104" fmla="*/ 4002267 w 12192000"/>
              <a:gd name="connsiteY104" fmla="*/ 1852352 h 2237474"/>
              <a:gd name="connsiteX105" fmla="*/ 3931396 w 12192000"/>
              <a:gd name="connsiteY105" fmla="*/ 1858915 h 2237474"/>
              <a:gd name="connsiteX106" fmla="*/ 3812162 w 12192000"/>
              <a:gd name="connsiteY106" fmla="*/ 1875501 h 2237474"/>
              <a:gd name="connsiteX107" fmla="*/ 3729530 w 12192000"/>
              <a:gd name="connsiteY107" fmla="*/ 1864513 h 2237474"/>
              <a:gd name="connsiteX108" fmla="*/ 3680177 w 12192000"/>
              <a:gd name="connsiteY108" fmla="*/ 1881552 h 2237474"/>
              <a:gd name="connsiteX109" fmla="*/ 3567259 w 12192000"/>
              <a:gd name="connsiteY109" fmla="*/ 1893482 h 2237474"/>
              <a:gd name="connsiteX110" fmla="*/ 3405770 w 12192000"/>
              <a:gd name="connsiteY110" fmla="*/ 1904591 h 2237474"/>
              <a:gd name="connsiteX111" fmla="*/ 3280097 w 12192000"/>
              <a:gd name="connsiteY111" fmla="*/ 1919610 h 2237474"/>
              <a:gd name="connsiteX112" fmla="*/ 3123424 w 12192000"/>
              <a:gd name="connsiteY112" fmla="*/ 1952930 h 2237474"/>
              <a:gd name="connsiteX113" fmla="*/ 3009910 w 12192000"/>
              <a:gd name="connsiteY113" fmla="*/ 1957866 h 2237474"/>
              <a:gd name="connsiteX114" fmla="*/ 2995934 w 12192000"/>
              <a:gd name="connsiteY114" fmla="*/ 1967085 h 2237474"/>
              <a:gd name="connsiteX115" fmla="*/ 2980071 w 12192000"/>
              <a:gd name="connsiteY115" fmla="*/ 1972988 h 2237474"/>
              <a:gd name="connsiteX116" fmla="*/ 2978094 w 12192000"/>
              <a:gd name="connsiteY116" fmla="*/ 1972369 h 2237474"/>
              <a:gd name="connsiteX117" fmla="*/ 2942858 w 12192000"/>
              <a:gd name="connsiteY117" fmla="*/ 1981367 h 2237474"/>
              <a:gd name="connsiteX118" fmla="*/ 2875436 w 12192000"/>
              <a:gd name="connsiteY118" fmla="*/ 1996977 h 2237474"/>
              <a:gd name="connsiteX119" fmla="*/ 2874892 w 12192000"/>
              <a:gd name="connsiteY119" fmla="*/ 1996085 h 2237474"/>
              <a:gd name="connsiteX120" fmla="*/ 2864145 w 12192000"/>
              <a:gd name="connsiteY120" fmla="*/ 1994061 h 2237474"/>
              <a:gd name="connsiteX121" fmla="*/ 2843662 w 12192000"/>
              <a:gd name="connsiteY121" fmla="*/ 1992498 h 2237474"/>
              <a:gd name="connsiteX122" fmla="*/ 2796128 w 12192000"/>
              <a:gd name="connsiteY122" fmla="*/ 1976403 h 2237474"/>
              <a:gd name="connsiteX123" fmla="*/ 2756784 w 12192000"/>
              <a:gd name="connsiteY123" fmla="*/ 1985116 h 2237474"/>
              <a:gd name="connsiteX124" fmla="*/ 2748833 w 12192000"/>
              <a:gd name="connsiteY124" fmla="*/ 1986323 h 2237474"/>
              <a:gd name="connsiteX125" fmla="*/ 2748661 w 12192000"/>
              <a:gd name="connsiteY125" fmla="*/ 1986122 h 2237474"/>
              <a:gd name="connsiteX126" fmla="*/ 2740251 w 12192000"/>
              <a:gd name="connsiteY126" fmla="*/ 1986946 h 2237474"/>
              <a:gd name="connsiteX127" fmla="*/ 2718916 w 12192000"/>
              <a:gd name="connsiteY127" fmla="*/ 1990867 h 2237474"/>
              <a:gd name="connsiteX128" fmla="*/ 2713522 w 12192000"/>
              <a:gd name="connsiteY128" fmla="*/ 1990173 h 2237474"/>
              <a:gd name="connsiteX129" fmla="*/ 2680597 w 12192000"/>
              <a:gd name="connsiteY129" fmla="*/ 1984996 h 2237474"/>
              <a:gd name="connsiteX130" fmla="*/ 2578178 w 12192000"/>
              <a:gd name="connsiteY130" fmla="*/ 1990531 h 2237474"/>
              <a:gd name="connsiteX131" fmla="*/ 2476147 w 12192000"/>
              <a:gd name="connsiteY131" fmla="*/ 1998305 h 2237474"/>
              <a:gd name="connsiteX132" fmla="*/ 2373568 w 12192000"/>
              <a:gd name="connsiteY132" fmla="*/ 2003219 h 2237474"/>
              <a:gd name="connsiteX133" fmla="*/ 2321399 w 12192000"/>
              <a:gd name="connsiteY133" fmla="*/ 1989467 h 2237474"/>
              <a:gd name="connsiteX134" fmla="*/ 2315525 w 12192000"/>
              <a:gd name="connsiteY134" fmla="*/ 1989708 h 2237474"/>
              <a:gd name="connsiteX135" fmla="*/ 2300792 w 12192000"/>
              <a:gd name="connsiteY135" fmla="*/ 1994290 h 2237474"/>
              <a:gd name="connsiteX136" fmla="*/ 2295469 w 12192000"/>
              <a:gd name="connsiteY136" fmla="*/ 1996659 h 2237474"/>
              <a:gd name="connsiteX137" fmla="*/ 2287219 w 12192000"/>
              <a:gd name="connsiteY137" fmla="*/ 1998750 h 2237474"/>
              <a:gd name="connsiteX138" fmla="*/ 2286948 w 12192000"/>
              <a:gd name="connsiteY138" fmla="*/ 1998596 h 2237474"/>
              <a:gd name="connsiteX139" fmla="*/ 2243069 w 12192000"/>
              <a:gd name="connsiteY139" fmla="*/ 2015111 h 2237474"/>
              <a:gd name="connsiteX140" fmla="*/ 2186609 w 12192000"/>
              <a:gd name="connsiteY140" fmla="*/ 2008263 h 2237474"/>
              <a:gd name="connsiteX141" fmla="*/ 2164831 w 12192000"/>
              <a:gd name="connsiteY141" fmla="*/ 2010143 h 2237474"/>
              <a:gd name="connsiteX142" fmla="*/ 2152836 w 12192000"/>
              <a:gd name="connsiteY142" fmla="*/ 2010048 h 2237474"/>
              <a:gd name="connsiteX143" fmla="*/ 2117102 w 12192000"/>
              <a:gd name="connsiteY143" fmla="*/ 2023004 h 2237474"/>
              <a:gd name="connsiteX144" fmla="*/ 2111935 w 12192000"/>
              <a:gd name="connsiteY144" fmla="*/ 2023163 h 2237474"/>
              <a:gd name="connsiteX145" fmla="*/ 2089991 w 12192000"/>
              <a:gd name="connsiteY145" fmla="*/ 2034193 h 2237474"/>
              <a:gd name="connsiteX146" fmla="*/ 2058061 w 12192000"/>
              <a:gd name="connsiteY146" fmla="*/ 2047942 h 2237474"/>
              <a:gd name="connsiteX147" fmla="*/ 2055737 w 12192000"/>
              <a:gd name="connsiteY147" fmla="*/ 2047704 h 2237474"/>
              <a:gd name="connsiteX148" fmla="*/ 2042244 w 12192000"/>
              <a:gd name="connsiteY148" fmla="*/ 2055560 h 2237474"/>
              <a:gd name="connsiteX149" fmla="*/ 1976224 w 12192000"/>
              <a:gd name="connsiteY149" fmla="*/ 2074257 h 2237474"/>
              <a:gd name="connsiteX150" fmla="*/ 1877728 w 12192000"/>
              <a:gd name="connsiteY150" fmla="*/ 2101004 h 2237474"/>
              <a:gd name="connsiteX151" fmla="*/ 1759056 w 12192000"/>
              <a:gd name="connsiteY151" fmla="*/ 2125608 h 2237474"/>
              <a:gd name="connsiteX152" fmla="*/ 1637948 w 12192000"/>
              <a:gd name="connsiteY152" fmla="*/ 2172597 h 2237474"/>
              <a:gd name="connsiteX153" fmla="*/ 1434549 w 12192000"/>
              <a:gd name="connsiteY153" fmla="*/ 2234522 h 2237474"/>
              <a:gd name="connsiteX154" fmla="*/ 1398481 w 12192000"/>
              <a:gd name="connsiteY154" fmla="*/ 2237074 h 2237474"/>
              <a:gd name="connsiteX155" fmla="*/ 1398407 w 12192000"/>
              <a:gd name="connsiteY155" fmla="*/ 2237095 h 2237474"/>
              <a:gd name="connsiteX156" fmla="*/ 1370962 w 12192000"/>
              <a:gd name="connsiteY156" fmla="*/ 2237474 h 2237474"/>
              <a:gd name="connsiteX157" fmla="*/ 1356367 w 12192000"/>
              <a:gd name="connsiteY157" fmla="*/ 2235089 h 2237474"/>
              <a:gd name="connsiteX158" fmla="*/ 1324828 w 12192000"/>
              <a:gd name="connsiteY158" fmla="*/ 2231968 h 2237474"/>
              <a:gd name="connsiteX159" fmla="*/ 1297744 w 12192000"/>
              <a:gd name="connsiteY159" fmla="*/ 2235849 h 2237474"/>
              <a:gd name="connsiteX160" fmla="*/ 1286236 w 12192000"/>
              <a:gd name="connsiteY160" fmla="*/ 2233135 h 2237474"/>
              <a:gd name="connsiteX161" fmla="*/ 1283504 w 12192000"/>
              <a:gd name="connsiteY161" fmla="*/ 2233797 h 2237474"/>
              <a:gd name="connsiteX162" fmla="*/ 1279765 w 12192000"/>
              <a:gd name="connsiteY162" fmla="*/ 2229639 h 2237474"/>
              <a:gd name="connsiteX163" fmla="*/ 1195347 w 12192000"/>
              <a:gd name="connsiteY163" fmla="*/ 2212354 h 2237474"/>
              <a:gd name="connsiteX164" fmla="*/ 970251 w 12192000"/>
              <a:gd name="connsiteY164" fmla="*/ 2221029 h 2237474"/>
              <a:gd name="connsiteX165" fmla="*/ 812914 w 12192000"/>
              <a:gd name="connsiteY165" fmla="*/ 2202752 h 2237474"/>
              <a:gd name="connsiteX166" fmla="*/ 800195 w 12192000"/>
              <a:gd name="connsiteY166" fmla="*/ 2209407 h 2237474"/>
              <a:gd name="connsiteX167" fmla="*/ 784978 w 12192000"/>
              <a:gd name="connsiteY167" fmla="*/ 2212360 h 2237474"/>
              <a:gd name="connsiteX168" fmla="*/ 681987 w 12192000"/>
              <a:gd name="connsiteY168" fmla="*/ 2216757 h 2237474"/>
              <a:gd name="connsiteX169" fmla="*/ 669923 w 12192000"/>
              <a:gd name="connsiteY169" fmla="*/ 2211682 h 2237474"/>
              <a:gd name="connsiteX170" fmla="*/ 648680 w 12192000"/>
              <a:gd name="connsiteY170" fmla="*/ 2206229 h 2237474"/>
              <a:gd name="connsiteX171" fmla="*/ 597225 w 12192000"/>
              <a:gd name="connsiteY171" fmla="*/ 2180999 h 2237474"/>
              <a:gd name="connsiteX172" fmla="*/ 558449 w 12192000"/>
              <a:gd name="connsiteY172" fmla="*/ 2182346 h 2237474"/>
              <a:gd name="connsiteX173" fmla="*/ 550517 w 12192000"/>
              <a:gd name="connsiteY173" fmla="*/ 2182060 h 2237474"/>
              <a:gd name="connsiteX174" fmla="*/ 550309 w 12192000"/>
              <a:gd name="connsiteY174" fmla="*/ 2181825 h 2237474"/>
              <a:gd name="connsiteX175" fmla="*/ 541836 w 12192000"/>
              <a:gd name="connsiteY175" fmla="*/ 2181063 h 2237474"/>
              <a:gd name="connsiteX176" fmla="*/ 536057 w 12192000"/>
              <a:gd name="connsiteY176" fmla="*/ 2181537 h 2237474"/>
              <a:gd name="connsiteX177" fmla="*/ 520671 w 12192000"/>
              <a:gd name="connsiteY177" fmla="*/ 2180980 h 2237474"/>
              <a:gd name="connsiteX178" fmla="*/ 515024 w 12192000"/>
              <a:gd name="connsiteY178" fmla="*/ 2179258 h 2237474"/>
              <a:gd name="connsiteX179" fmla="*/ 512278 w 12192000"/>
              <a:gd name="connsiteY179" fmla="*/ 2176369 h 2237474"/>
              <a:gd name="connsiteX180" fmla="*/ 480419 w 12192000"/>
              <a:gd name="connsiteY180" fmla="*/ 2167807 h 2237474"/>
              <a:gd name="connsiteX181" fmla="*/ 413835 w 12192000"/>
              <a:gd name="connsiteY181" fmla="*/ 2156783 h 2237474"/>
              <a:gd name="connsiteX182" fmla="*/ 376513 w 12192000"/>
              <a:gd name="connsiteY182" fmla="*/ 2154014 h 2237474"/>
              <a:gd name="connsiteX183" fmla="*/ 273386 w 12192000"/>
              <a:gd name="connsiteY183" fmla="*/ 2142551 h 2237474"/>
              <a:gd name="connsiteX184" fmla="*/ 169207 w 12192000"/>
              <a:gd name="connsiteY184" fmla="*/ 2128100 h 2237474"/>
              <a:gd name="connsiteX185" fmla="*/ 93149 w 12192000"/>
              <a:gd name="connsiteY185" fmla="*/ 2105324 h 2237474"/>
              <a:gd name="connsiteX186" fmla="*/ 88109 w 12192000"/>
              <a:gd name="connsiteY186" fmla="*/ 2106704 h 2237474"/>
              <a:gd name="connsiteX187" fmla="*/ 80022 w 12192000"/>
              <a:gd name="connsiteY187" fmla="*/ 2107254 h 2237474"/>
              <a:gd name="connsiteX188" fmla="*/ 79717 w 12192000"/>
              <a:gd name="connsiteY188" fmla="*/ 2107046 h 2237474"/>
              <a:gd name="connsiteX189" fmla="*/ 72352 w 12192000"/>
              <a:gd name="connsiteY189" fmla="*/ 2107991 h 2237474"/>
              <a:gd name="connsiteX190" fmla="*/ 37645 w 12192000"/>
              <a:gd name="connsiteY190" fmla="*/ 2115401 h 2237474"/>
              <a:gd name="connsiteX191" fmla="*/ 4572 w 12192000"/>
              <a:gd name="connsiteY191" fmla="*/ 2111091 h 2237474"/>
              <a:gd name="connsiteX192" fmla="*/ 0 w 12192000"/>
              <a:gd name="connsiteY192" fmla="*/ 2110468 h 2237474"/>
              <a:gd name="connsiteX193" fmla="*/ 0 w 12192000"/>
              <a:gd name="connsiteY193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34800 w 12192000"/>
              <a:gd name="connsiteY6" fmla="*/ 747840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34688 w 12192000"/>
              <a:gd name="connsiteY12" fmla="*/ 757726 h 2237474"/>
              <a:gd name="connsiteX13" fmla="*/ 10805004 w 12192000"/>
              <a:gd name="connsiteY13" fmla="*/ 757573 h 2237474"/>
              <a:gd name="connsiteX14" fmla="*/ 10739478 w 12192000"/>
              <a:gd name="connsiteY14" fmla="*/ 776841 h 2237474"/>
              <a:gd name="connsiteX15" fmla="*/ 10458762 w 12192000"/>
              <a:gd name="connsiteY15" fmla="*/ 755400 h 2237474"/>
              <a:gd name="connsiteX16" fmla="*/ 10211200 w 12192000"/>
              <a:gd name="connsiteY16" fmla="*/ 767513 h 2237474"/>
              <a:gd name="connsiteX17" fmla="*/ 10167995 w 12192000"/>
              <a:gd name="connsiteY17" fmla="*/ 760843 h 2237474"/>
              <a:gd name="connsiteX18" fmla="*/ 9997044 w 12192000"/>
              <a:gd name="connsiteY18" fmla="*/ 780129 h 2237474"/>
              <a:gd name="connsiteX19" fmla="*/ 9943887 w 12192000"/>
              <a:gd name="connsiteY19" fmla="*/ 804141 h 2237474"/>
              <a:gd name="connsiteX20" fmla="*/ 9918248 w 12192000"/>
              <a:gd name="connsiteY20" fmla="*/ 816628 h 2237474"/>
              <a:gd name="connsiteX21" fmla="*/ 9767091 w 12192000"/>
              <a:gd name="connsiteY21" fmla="*/ 870550 h 2237474"/>
              <a:gd name="connsiteX22" fmla="*/ 9683005 w 12192000"/>
              <a:gd name="connsiteY22" fmla="*/ 894128 h 2237474"/>
              <a:gd name="connsiteX23" fmla="*/ 9594438 w 12192000"/>
              <a:gd name="connsiteY23" fmla="*/ 919051 h 2237474"/>
              <a:gd name="connsiteX24" fmla="*/ 9577033 w 12192000"/>
              <a:gd name="connsiteY24" fmla="*/ 922857 h 2237474"/>
              <a:gd name="connsiteX25" fmla="*/ 9544189 w 12192000"/>
              <a:gd name="connsiteY25" fmla="*/ 938966 h 2237474"/>
              <a:gd name="connsiteX26" fmla="*/ 9500499 w 12192000"/>
              <a:gd name="connsiteY26" fmla="*/ 954680 h 2237474"/>
              <a:gd name="connsiteX27" fmla="*/ 9428195 w 12192000"/>
              <a:gd name="connsiteY27" fmla="*/ 986225 h 2237474"/>
              <a:gd name="connsiteX28" fmla="*/ 9410017 w 12192000"/>
              <a:gd name="connsiteY28" fmla="*/ 993931 h 2237474"/>
              <a:gd name="connsiteX29" fmla="*/ 9392919 w 12192000"/>
              <a:gd name="connsiteY29" fmla="*/ 994656 h 2237474"/>
              <a:gd name="connsiteX30" fmla="*/ 9278619 w 12192000"/>
              <a:gd name="connsiteY30" fmla="*/ 1011878 h 2237474"/>
              <a:gd name="connsiteX31" fmla="*/ 9268019 w 12192000"/>
              <a:gd name="connsiteY31" fmla="*/ 1007442 h 2237474"/>
              <a:gd name="connsiteX32" fmla="*/ 9234662 w 12192000"/>
              <a:gd name="connsiteY32" fmla="*/ 1023056 h 2237474"/>
              <a:gd name="connsiteX33" fmla="*/ 9181033 w 12192000"/>
              <a:gd name="connsiteY33" fmla="*/ 1037921 h 2237474"/>
              <a:gd name="connsiteX34" fmla="*/ 9155969 w 12192000"/>
              <a:gd name="connsiteY34" fmla="*/ 1046804 h 2237474"/>
              <a:gd name="connsiteX35" fmla="*/ 9133985 w 12192000"/>
              <a:gd name="connsiteY35" fmla="*/ 1046450 h 2237474"/>
              <a:gd name="connsiteX36" fmla="*/ 9003462 w 12192000"/>
              <a:gd name="connsiteY36" fmla="*/ 1042406 h 2237474"/>
              <a:gd name="connsiteX37" fmla="*/ 8968445 w 12192000"/>
              <a:gd name="connsiteY37" fmla="*/ 1052169 h 2237474"/>
              <a:gd name="connsiteX38" fmla="*/ 8886001 w 12192000"/>
              <a:gd name="connsiteY38" fmla="*/ 1067468 h 2237474"/>
              <a:gd name="connsiteX39" fmla="*/ 8838610 w 12192000"/>
              <a:gd name="connsiteY39" fmla="*/ 1075091 h 2237474"/>
              <a:gd name="connsiteX40" fmla="*/ 8750383 w 12192000"/>
              <a:gd name="connsiteY40" fmla="*/ 1097387 h 2237474"/>
              <a:gd name="connsiteX41" fmla="*/ 8665605 w 12192000"/>
              <a:gd name="connsiteY41" fmla="*/ 1110791 h 2237474"/>
              <a:gd name="connsiteX42" fmla="*/ 8584946 w 12192000"/>
              <a:gd name="connsiteY42" fmla="*/ 1135226 h 2237474"/>
              <a:gd name="connsiteX43" fmla="*/ 8460755 w 12192000"/>
              <a:gd name="connsiteY43" fmla="*/ 1203427 h 2237474"/>
              <a:gd name="connsiteX44" fmla="*/ 8419755 w 12192000"/>
              <a:gd name="connsiteY44" fmla="*/ 1216260 h 2237474"/>
              <a:gd name="connsiteX45" fmla="*/ 8411626 w 12192000"/>
              <a:gd name="connsiteY45" fmla="*/ 1214397 h 2237474"/>
              <a:gd name="connsiteX46" fmla="*/ 8363469 w 12192000"/>
              <a:gd name="connsiteY46" fmla="*/ 1246658 h 2237474"/>
              <a:gd name="connsiteX47" fmla="*/ 8275497 w 12192000"/>
              <a:gd name="connsiteY47" fmla="*/ 1264396 h 2237474"/>
              <a:gd name="connsiteX48" fmla="*/ 8206287 w 12192000"/>
              <a:gd name="connsiteY48" fmla="*/ 1273060 h 2237474"/>
              <a:gd name="connsiteX49" fmla="*/ 8139997 w 12192000"/>
              <a:gd name="connsiteY49" fmla="*/ 1282713 h 2237474"/>
              <a:gd name="connsiteX50" fmla="*/ 8074238 w 12192000"/>
              <a:gd name="connsiteY50" fmla="*/ 1301895 h 2237474"/>
              <a:gd name="connsiteX51" fmla="*/ 7942099 w 12192000"/>
              <a:gd name="connsiteY51" fmla="*/ 1336332 h 2237474"/>
              <a:gd name="connsiteX52" fmla="*/ 7902328 w 12192000"/>
              <a:gd name="connsiteY52" fmla="*/ 1345865 h 2237474"/>
              <a:gd name="connsiteX53" fmla="*/ 7840612 w 12192000"/>
              <a:gd name="connsiteY53" fmla="*/ 1369373 h 2237474"/>
              <a:gd name="connsiteX54" fmla="*/ 7786819 w 12192000"/>
              <a:gd name="connsiteY54" fmla="*/ 1378970 h 2237474"/>
              <a:gd name="connsiteX55" fmla="*/ 7548172 w 12192000"/>
              <a:gd name="connsiteY55" fmla="*/ 1417460 h 2237474"/>
              <a:gd name="connsiteX56" fmla="*/ 7483437 w 12192000"/>
              <a:gd name="connsiteY56" fmla="*/ 1478152 h 2237474"/>
              <a:gd name="connsiteX57" fmla="*/ 7377870 w 12192000"/>
              <a:gd name="connsiteY57" fmla="*/ 1523319 h 2237474"/>
              <a:gd name="connsiteX58" fmla="*/ 7230737 w 12192000"/>
              <a:gd name="connsiteY58" fmla="*/ 1562633 h 2237474"/>
              <a:gd name="connsiteX59" fmla="*/ 7224458 w 12192000"/>
              <a:gd name="connsiteY59" fmla="*/ 1573008 h 2237474"/>
              <a:gd name="connsiteX60" fmla="*/ 7183121 w 12192000"/>
              <a:gd name="connsiteY60" fmla="*/ 1595162 h 2237474"/>
              <a:gd name="connsiteX61" fmla="*/ 7164601 w 12192000"/>
              <a:gd name="connsiteY61" fmla="*/ 1606490 h 2237474"/>
              <a:gd name="connsiteX62" fmla="*/ 7031309 w 12192000"/>
              <a:gd name="connsiteY62" fmla="*/ 1619451 h 2237474"/>
              <a:gd name="connsiteX63" fmla="*/ 6900177 w 12192000"/>
              <a:gd name="connsiteY63" fmla="*/ 1636016 h 2237474"/>
              <a:gd name="connsiteX64" fmla="*/ 6795372 w 12192000"/>
              <a:gd name="connsiteY64" fmla="*/ 1644845 h 2237474"/>
              <a:gd name="connsiteX65" fmla="*/ 6692251 w 12192000"/>
              <a:gd name="connsiteY65" fmla="*/ 1656357 h 2237474"/>
              <a:gd name="connsiteX66" fmla="*/ 6655235 w 12192000"/>
              <a:gd name="connsiteY66" fmla="*/ 1661869 h 2237474"/>
              <a:gd name="connsiteX67" fmla="*/ 6554894 w 12192000"/>
              <a:gd name="connsiteY67" fmla="*/ 1664428 h 2237474"/>
              <a:gd name="connsiteX68" fmla="*/ 6516595 w 12192000"/>
              <a:gd name="connsiteY68" fmla="*/ 1667475 h 2237474"/>
              <a:gd name="connsiteX69" fmla="*/ 6508541 w 12192000"/>
              <a:gd name="connsiteY69" fmla="*/ 1668757 h 2237474"/>
              <a:gd name="connsiteX70" fmla="*/ 6471012 w 12192000"/>
              <a:gd name="connsiteY70" fmla="*/ 1678604 h 2237474"/>
              <a:gd name="connsiteX71" fmla="*/ 6364035 w 12192000"/>
              <a:gd name="connsiteY71" fmla="*/ 1667683 h 2237474"/>
              <a:gd name="connsiteX72" fmla="*/ 6280959 w 12192000"/>
              <a:gd name="connsiteY72" fmla="*/ 1689329 h 2237474"/>
              <a:gd name="connsiteX73" fmla="*/ 6243319 w 12192000"/>
              <a:gd name="connsiteY73" fmla="*/ 1695560 h 2237474"/>
              <a:gd name="connsiteX74" fmla="*/ 6098321 w 12192000"/>
              <a:gd name="connsiteY74" fmla="*/ 1721646 h 2237474"/>
              <a:gd name="connsiteX75" fmla="*/ 5880652 w 12192000"/>
              <a:gd name="connsiteY75" fmla="*/ 1779643 h 2237474"/>
              <a:gd name="connsiteX76" fmla="*/ 5785959 w 12192000"/>
              <a:gd name="connsiteY76" fmla="*/ 1775307 h 2237474"/>
              <a:gd name="connsiteX77" fmla="*/ 5643534 w 12192000"/>
              <a:gd name="connsiteY77" fmla="*/ 1802919 h 2237474"/>
              <a:gd name="connsiteX78" fmla="*/ 5518799 w 12192000"/>
              <a:gd name="connsiteY78" fmla="*/ 1818312 h 2237474"/>
              <a:gd name="connsiteX79" fmla="*/ 5505014 w 12192000"/>
              <a:gd name="connsiteY79" fmla="*/ 1819259 h 2237474"/>
              <a:gd name="connsiteX80" fmla="*/ 5453307 w 12192000"/>
              <a:gd name="connsiteY80" fmla="*/ 1815450 h 2237474"/>
              <a:gd name="connsiteX81" fmla="*/ 5221533 w 12192000"/>
              <a:gd name="connsiteY81" fmla="*/ 1846950 h 2237474"/>
              <a:gd name="connsiteX82" fmla="*/ 5149802 w 12192000"/>
              <a:gd name="connsiteY82" fmla="*/ 1844846 h 2237474"/>
              <a:gd name="connsiteX83" fmla="*/ 5114927 w 12192000"/>
              <a:gd name="connsiteY83" fmla="*/ 1847827 h 2237474"/>
              <a:gd name="connsiteX84" fmla="*/ 5108970 w 12192000"/>
              <a:gd name="connsiteY84" fmla="*/ 1847935 h 2237474"/>
              <a:gd name="connsiteX85" fmla="*/ 5067961 w 12192000"/>
              <a:gd name="connsiteY85" fmla="*/ 1845917 h 2237474"/>
              <a:gd name="connsiteX86" fmla="*/ 5007075 w 12192000"/>
              <a:gd name="connsiteY86" fmla="*/ 1838626 h 2237474"/>
              <a:gd name="connsiteX87" fmla="*/ 4944087 w 12192000"/>
              <a:gd name="connsiteY87" fmla="*/ 1823332 h 2237474"/>
              <a:gd name="connsiteX88" fmla="*/ 4907662 w 12192000"/>
              <a:gd name="connsiteY88" fmla="*/ 1816900 h 2237474"/>
              <a:gd name="connsiteX89" fmla="*/ 4882386 w 12192000"/>
              <a:gd name="connsiteY89" fmla="*/ 1809844 h 2237474"/>
              <a:gd name="connsiteX90" fmla="*/ 4811440 w 12192000"/>
              <a:gd name="connsiteY90" fmla="*/ 1804655 h 2237474"/>
              <a:gd name="connsiteX91" fmla="*/ 4691075 w 12192000"/>
              <a:gd name="connsiteY91" fmla="*/ 1801389 h 2237474"/>
              <a:gd name="connsiteX92" fmla="*/ 4611738 w 12192000"/>
              <a:gd name="connsiteY92" fmla="*/ 1776964 h 2237474"/>
              <a:gd name="connsiteX93" fmla="*/ 4560070 w 12192000"/>
              <a:gd name="connsiteY93" fmla="*/ 1785640 h 2237474"/>
              <a:gd name="connsiteX94" fmla="*/ 4536503 w 12192000"/>
              <a:gd name="connsiteY94" fmla="*/ 1785334 h 2237474"/>
              <a:gd name="connsiteX95" fmla="*/ 4513724 w 12192000"/>
              <a:gd name="connsiteY95" fmla="*/ 1791996 h 2237474"/>
              <a:gd name="connsiteX96" fmla="*/ 4459810 w 12192000"/>
              <a:gd name="connsiteY96" fmla="*/ 1797886 h 2237474"/>
              <a:gd name="connsiteX97" fmla="*/ 4379064 w 12192000"/>
              <a:gd name="connsiteY97" fmla="*/ 1817177 h 2237474"/>
              <a:gd name="connsiteX98" fmla="*/ 4290981 w 12192000"/>
              <a:gd name="connsiteY98" fmla="*/ 1839677 h 2237474"/>
              <a:gd name="connsiteX99" fmla="*/ 4238372 w 12192000"/>
              <a:gd name="connsiteY99" fmla="*/ 1851480 h 2237474"/>
              <a:gd name="connsiteX100" fmla="*/ 4232517 w 12192000"/>
              <a:gd name="connsiteY100" fmla="*/ 1852567 h 2237474"/>
              <a:gd name="connsiteX101" fmla="*/ 4191732 w 12192000"/>
              <a:gd name="connsiteY101" fmla="*/ 1857328 h 2237474"/>
              <a:gd name="connsiteX102" fmla="*/ 4065532 w 12192000"/>
              <a:gd name="connsiteY102" fmla="*/ 1855477 h 2237474"/>
              <a:gd name="connsiteX103" fmla="*/ 4028460 w 12192000"/>
              <a:gd name="connsiteY103" fmla="*/ 1855137 h 2237474"/>
              <a:gd name="connsiteX104" fmla="*/ 4002267 w 12192000"/>
              <a:gd name="connsiteY104" fmla="*/ 1852352 h 2237474"/>
              <a:gd name="connsiteX105" fmla="*/ 3931396 w 12192000"/>
              <a:gd name="connsiteY105" fmla="*/ 1858915 h 2237474"/>
              <a:gd name="connsiteX106" fmla="*/ 3812162 w 12192000"/>
              <a:gd name="connsiteY106" fmla="*/ 1875501 h 2237474"/>
              <a:gd name="connsiteX107" fmla="*/ 3729530 w 12192000"/>
              <a:gd name="connsiteY107" fmla="*/ 1864513 h 2237474"/>
              <a:gd name="connsiteX108" fmla="*/ 3680177 w 12192000"/>
              <a:gd name="connsiteY108" fmla="*/ 1881552 h 2237474"/>
              <a:gd name="connsiteX109" fmla="*/ 3567259 w 12192000"/>
              <a:gd name="connsiteY109" fmla="*/ 1893482 h 2237474"/>
              <a:gd name="connsiteX110" fmla="*/ 3405770 w 12192000"/>
              <a:gd name="connsiteY110" fmla="*/ 1904591 h 2237474"/>
              <a:gd name="connsiteX111" fmla="*/ 3280097 w 12192000"/>
              <a:gd name="connsiteY111" fmla="*/ 1919610 h 2237474"/>
              <a:gd name="connsiteX112" fmla="*/ 3123424 w 12192000"/>
              <a:gd name="connsiteY112" fmla="*/ 1952930 h 2237474"/>
              <a:gd name="connsiteX113" fmla="*/ 3009910 w 12192000"/>
              <a:gd name="connsiteY113" fmla="*/ 1957866 h 2237474"/>
              <a:gd name="connsiteX114" fmla="*/ 2995934 w 12192000"/>
              <a:gd name="connsiteY114" fmla="*/ 1967085 h 2237474"/>
              <a:gd name="connsiteX115" fmla="*/ 2980071 w 12192000"/>
              <a:gd name="connsiteY115" fmla="*/ 1972988 h 2237474"/>
              <a:gd name="connsiteX116" fmla="*/ 2978094 w 12192000"/>
              <a:gd name="connsiteY116" fmla="*/ 1972369 h 2237474"/>
              <a:gd name="connsiteX117" fmla="*/ 2942858 w 12192000"/>
              <a:gd name="connsiteY117" fmla="*/ 1981367 h 2237474"/>
              <a:gd name="connsiteX118" fmla="*/ 2875436 w 12192000"/>
              <a:gd name="connsiteY118" fmla="*/ 1996977 h 2237474"/>
              <a:gd name="connsiteX119" fmla="*/ 2874892 w 12192000"/>
              <a:gd name="connsiteY119" fmla="*/ 1996085 h 2237474"/>
              <a:gd name="connsiteX120" fmla="*/ 2864145 w 12192000"/>
              <a:gd name="connsiteY120" fmla="*/ 1994061 h 2237474"/>
              <a:gd name="connsiteX121" fmla="*/ 2843662 w 12192000"/>
              <a:gd name="connsiteY121" fmla="*/ 1992498 h 2237474"/>
              <a:gd name="connsiteX122" fmla="*/ 2796128 w 12192000"/>
              <a:gd name="connsiteY122" fmla="*/ 1976403 h 2237474"/>
              <a:gd name="connsiteX123" fmla="*/ 2756784 w 12192000"/>
              <a:gd name="connsiteY123" fmla="*/ 1985116 h 2237474"/>
              <a:gd name="connsiteX124" fmla="*/ 2748833 w 12192000"/>
              <a:gd name="connsiteY124" fmla="*/ 1986323 h 2237474"/>
              <a:gd name="connsiteX125" fmla="*/ 2748661 w 12192000"/>
              <a:gd name="connsiteY125" fmla="*/ 1986122 h 2237474"/>
              <a:gd name="connsiteX126" fmla="*/ 2740251 w 12192000"/>
              <a:gd name="connsiteY126" fmla="*/ 1986946 h 2237474"/>
              <a:gd name="connsiteX127" fmla="*/ 2718916 w 12192000"/>
              <a:gd name="connsiteY127" fmla="*/ 1990867 h 2237474"/>
              <a:gd name="connsiteX128" fmla="*/ 2713522 w 12192000"/>
              <a:gd name="connsiteY128" fmla="*/ 1990173 h 2237474"/>
              <a:gd name="connsiteX129" fmla="*/ 2680597 w 12192000"/>
              <a:gd name="connsiteY129" fmla="*/ 1984996 h 2237474"/>
              <a:gd name="connsiteX130" fmla="*/ 2578178 w 12192000"/>
              <a:gd name="connsiteY130" fmla="*/ 1990531 h 2237474"/>
              <a:gd name="connsiteX131" fmla="*/ 2476147 w 12192000"/>
              <a:gd name="connsiteY131" fmla="*/ 1998305 h 2237474"/>
              <a:gd name="connsiteX132" fmla="*/ 2373568 w 12192000"/>
              <a:gd name="connsiteY132" fmla="*/ 2003219 h 2237474"/>
              <a:gd name="connsiteX133" fmla="*/ 2321399 w 12192000"/>
              <a:gd name="connsiteY133" fmla="*/ 1989467 h 2237474"/>
              <a:gd name="connsiteX134" fmla="*/ 2315525 w 12192000"/>
              <a:gd name="connsiteY134" fmla="*/ 1989708 h 2237474"/>
              <a:gd name="connsiteX135" fmla="*/ 2300792 w 12192000"/>
              <a:gd name="connsiteY135" fmla="*/ 1994290 h 2237474"/>
              <a:gd name="connsiteX136" fmla="*/ 2295469 w 12192000"/>
              <a:gd name="connsiteY136" fmla="*/ 1996659 h 2237474"/>
              <a:gd name="connsiteX137" fmla="*/ 2287219 w 12192000"/>
              <a:gd name="connsiteY137" fmla="*/ 1998750 h 2237474"/>
              <a:gd name="connsiteX138" fmla="*/ 2286948 w 12192000"/>
              <a:gd name="connsiteY138" fmla="*/ 1998596 h 2237474"/>
              <a:gd name="connsiteX139" fmla="*/ 2243069 w 12192000"/>
              <a:gd name="connsiteY139" fmla="*/ 2015111 h 2237474"/>
              <a:gd name="connsiteX140" fmla="*/ 2186609 w 12192000"/>
              <a:gd name="connsiteY140" fmla="*/ 2008263 h 2237474"/>
              <a:gd name="connsiteX141" fmla="*/ 2164831 w 12192000"/>
              <a:gd name="connsiteY141" fmla="*/ 2010143 h 2237474"/>
              <a:gd name="connsiteX142" fmla="*/ 2152836 w 12192000"/>
              <a:gd name="connsiteY142" fmla="*/ 2010048 h 2237474"/>
              <a:gd name="connsiteX143" fmla="*/ 2117102 w 12192000"/>
              <a:gd name="connsiteY143" fmla="*/ 2023004 h 2237474"/>
              <a:gd name="connsiteX144" fmla="*/ 2111935 w 12192000"/>
              <a:gd name="connsiteY144" fmla="*/ 2023163 h 2237474"/>
              <a:gd name="connsiteX145" fmla="*/ 2089991 w 12192000"/>
              <a:gd name="connsiteY145" fmla="*/ 2034193 h 2237474"/>
              <a:gd name="connsiteX146" fmla="*/ 2058061 w 12192000"/>
              <a:gd name="connsiteY146" fmla="*/ 2047942 h 2237474"/>
              <a:gd name="connsiteX147" fmla="*/ 2055737 w 12192000"/>
              <a:gd name="connsiteY147" fmla="*/ 2047704 h 2237474"/>
              <a:gd name="connsiteX148" fmla="*/ 2042244 w 12192000"/>
              <a:gd name="connsiteY148" fmla="*/ 2055560 h 2237474"/>
              <a:gd name="connsiteX149" fmla="*/ 1976224 w 12192000"/>
              <a:gd name="connsiteY149" fmla="*/ 2074257 h 2237474"/>
              <a:gd name="connsiteX150" fmla="*/ 1877728 w 12192000"/>
              <a:gd name="connsiteY150" fmla="*/ 2101004 h 2237474"/>
              <a:gd name="connsiteX151" fmla="*/ 1759056 w 12192000"/>
              <a:gd name="connsiteY151" fmla="*/ 2125608 h 2237474"/>
              <a:gd name="connsiteX152" fmla="*/ 1637948 w 12192000"/>
              <a:gd name="connsiteY152" fmla="*/ 2172597 h 2237474"/>
              <a:gd name="connsiteX153" fmla="*/ 1434549 w 12192000"/>
              <a:gd name="connsiteY153" fmla="*/ 2234522 h 2237474"/>
              <a:gd name="connsiteX154" fmla="*/ 1398481 w 12192000"/>
              <a:gd name="connsiteY154" fmla="*/ 2237074 h 2237474"/>
              <a:gd name="connsiteX155" fmla="*/ 1398407 w 12192000"/>
              <a:gd name="connsiteY155" fmla="*/ 2237095 h 2237474"/>
              <a:gd name="connsiteX156" fmla="*/ 1370962 w 12192000"/>
              <a:gd name="connsiteY156" fmla="*/ 2237474 h 2237474"/>
              <a:gd name="connsiteX157" fmla="*/ 1356367 w 12192000"/>
              <a:gd name="connsiteY157" fmla="*/ 2235089 h 2237474"/>
              <a:gd name="connsiteX158" fmla="*/ 1324828 w 12192000"/>
              <a:gd name="connsiteY158" fmla="*/ 2231968 h 2237474"/>
              <a:gd name="connsiteX159" fmla="*/ 1297744 w 12192000"/>
              <a:gd name="connsiteY159" fmla="*/ 2235849 h 2237474"/>
              <a:gd name="connsiteX160" fmla="*/ 1286236 w 12192000"/>
              <a:gd name="connsiteY160" fmla="*/ 2233135 h 2237474"/>
              <a:gd name="connsiteX161" fmla="*/ 1283504 w 12192000"/>
              <a:gd name="connsiteY161" fmla="*/ 2233797 h 2237474"/>
              <a:gd name="connsiteX162" fmla="*/ 1279765 w 12192000"/>
              <a:gd name="connsiteY162" fmla="*/ 2229639 h 2237474"/>
              <a:gd name="connsiteX163" fmla="*/ 1195347 w 12192000"/>
              <a:gd name="connsiteY163" fmla="*/ 2212354 h 2237474"/>
              <a:gd name="connsiteX164" fmla="*/ 970251 w 12192000"/>
              <a:gd name="connsiteY164" fmla="*/ 2221029 h 2237474"/>
              <a:gd name="connsiteX165" fmla="*/ 812914 w 12192000"/>
              <a:gd name="connsiteY165" fmla="*/ 2202752 h 2237474"/>
              <a:gd name="connsiteX166" fmla="*/ 800195 w 12192000"/>
              <a:gd name="connsiteY166" fmla="*/ 2209407 h 2237474"/>
              <a:gd name="connsiteX167" fmla="*/ 784978 w 12192000"/>
              <a:gd name="connsiteY167" fmla="*/ 2212360 h 2237474"/>
              <a:gd name="connsiteX168" fmla="*/ 681987 w 12192000"/>
              <a:gd name="connsiteY168" fmla="*/ 2216757 h 2237474"/>
              <a:gd name="connsiteX169" fmla="*/ 669923 w 12192000"/>
              <a:gd name="connsiteY169" fmla="*/ 2211682 h 2237474"/>
              <a:gd name="connsiteX170" fmla="*/ 648680 w 12192000"/>
              <a:gd name="connsiteY170" fmla="*/ 2206229 h 2237474"/>
              <a:gd name="connsiteX171" fmla="*/ 597225 w 12192000"/>
              <a:gd name="connsiteY171" fmla="*/ 2180999 h 2237474"/>
              <a:gd name="connsiteX172" fmla="*/ 558449 w 12192000"/>
              <a:gd name="connsiteY172" fmla="*/ 2182346 h 2237474"/>
              <a:gd name="connsiteX173" fmla="*/ 550517 w 12192000"/>
              <a:gd name="connsiteY173" fmla="*/ 2182060 h 2237474"/>
              <a:gd name="connsiteX174" fmla="*/ 550309 w 12192000"/>
              <a:gd name="connsiteY174" fmla="*/ 2181825 h 2237474"/>
              <a:gd name="connsiteX175" fmla="*/ 541836 w 12192000"/>
              <a:gd name="connsiteY175" fmla="*/ 2181063 h 2237474"/>
              <a:gd name="connsiteX176" fmla="*/ 536057 w 12192000"/>
              <a:gd name="connsiteY176" fmla="*/ 2181537 h 2237474"/>
              <a:gd name="connsiteX177" fmla="*/ 520671 w 12192000"/>
              <a:gd name="connsiteY177" fmla="*/ 2180980 h 2237474"/>
              <a:gd name="connsiteX178" fmla="*/ 515024 w 12192000"/>
              <a:gd name="connsiteY178" fmla="*/ 2179258 h 2237474"/>
              <a:gd name="connsiteX179" fmla="*/ 512278 w 12192000"/>
              <a:gd name="connsiteY179" fmla="*/ 2176369 h 2237474"/>
              <a:gd name="connsiteX180" fmla="*/ 480419 w 12192000"/>
              <a:gd name="connsiteY180" fmla="*/ 2167807 h 2237474"/>
              <a:gd name="connsiteX181" fmla="*/ 413835 w 12192000"/>
              <a:gd name="connsiteY181" fmla="*/ 2156783 h 2237474"/>
              <a:gd name="connsiteX182" fmla="*/ 376513 w 12192000"/>
              <a:gd name="connsiteY182" fmla="*/ 2154014 h 2237474"/>
              <a:gd name="connsiteX183" fmla="*/ 273386 w 12192000"/>
              <a:gd name="connsiteY183" fmla="*/ 2142551 h 2237474"/>
              <a:gd name="connsiteX184" fmla="*/ 169207 w 12192000"/>
              <a:gd name="connsiteY184" fmla="*/ 2128100 h 2237474"/>
              <a:gd name="connsiteX185" fmla="*/ 93149 w 12192000"/>
              <a:gd name="connsiteY185" fmla="*/ 2105324 h 2237474"/>
              <a:gd name="connsiteX186" fmla="*/ 88109 w 12192000"/>
              <a:gd name="connsiteY186" fmla="*/ 2106704 h 2237474"/>
              <a:gd name="connsiteX187" fmla="*/ 80022 w 12192000"/>
              <a:gd name="connsiteY187" fmla="*/ 2107254 h 2237474"/>
              <a:gd name="connsiteX188" fmla="*/ 79717 w 12192000"/>
              <a:gd name="connsiteY188" fmla="*/ 2107046 h 2237474"/>
              <a:gd name="connsiteX189" fmla="*/ 72352 w 12192000"/>
              <a:gd name="connsiteY189" fmla="*/ 2107991 h 2237474"/>
              <a:gd name="connsiteX190" fmla="*/ 37645 w 12192000"/>
              <a:gd name="connsiteY190" fmla="*/ 2115401 h 2237474"/>
              <a:gd name="connsiteX191" fmla="*/ 4572 w 12192000"/>
              <a:gd name="connsiteY191" fmla="*/ 2111091 h 2237474"/>
              <a:gd name="connsiteX192" fmla="*/ 0 w 12192000"/>
              <a:gd name="connsiteY192" fmla="*/ 2110468 h 2237474"/>
              <a:gd name="connsiteX193" fmla="*/ 0 w 12192000"/>
              <a:gd name="connsiteY193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34800 w 12192000"/>
              <a:gd name="connsiteY6" fmla="*/ 747840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34688 w 12192000"/>
              <a:gd name="connsiteY12" fmla="*/ 757726 h 2237474"/>
              <a:gd name="connsiteX13" fmla="*/ 10805004 w 12192000"/>
              <a:gd name="connsiteY13" fmla="*/ 757573 h 2237474"/>
              <a:gd name="connsiteX14" fmla="*/ 10739478 w 12192000"/>
              <a:gd name="connsiteY14" fmla="*/ 776841 h 2237474"/>
              <a:gd name="connsiteX15" fmla="*/ 10458762 w 12192000"/>
              <a:gd name="connsiteY15" fmla="*/ 755400 h 2237474"/>
              <a:gd name="connsiteX16" fmla="*/ 10211200 w 12192000"/>
              <a:gd name="connsiteY16" fmla="*/ 767513 h 2237474"/>
              <a:gd name="connsiteX17" fmla="*/ 10167995 w 12192000"/>
              <a:gd name="connsiteY17" fmla="*/ 760843 h 2237474"/>
              <a:gd name="connsiteX18" fmla="*/ 9997044 w 12192000"/>
              <a:gd name="connsiteY18" fmla="*/ 780129 h 2237474"/>
              <a:gd name="connsiteX19" fmla="*/ 9943887 w 12192000"/>
              <a:gd name="connsiteY19" fmla="*/ 804141 h 2237474"/>
              <a:gd name="connsiteX20" fmla="*/ 9918248 w 12192000"/>
              <a:gd name="connsiteY20" fmla="*/ 816628 h 2237474"/>
              <a:gd name="connsiteX21" fmla="*/ 9767091 w 12192000"/>
              <a:gd name="connsiteY21" fmla="*/ 870550 h 2237474"/>
              <a:gd name="connsiteX22" fmla="*/ 9683005 w 12192000"/>
              <a:gd name="connsiteY22" fmla="*/ 894128 h 2237474"/>
              <a:gd name="connsiteX23" fmla="*/ 9594438 w 12192000"/>
              <a:gd name="connsiteY23" fmla="*/ 919051 h 2237474"/>
              <a:gd name="connsiteX24" fmla="*/ 9577033 w 12192000"/>
              <a:gd name="connsiteY24" fmla="*/ 922857 h 2237474"/>
              <a:gd name="connsiteX25" fmla="*/ 9544189 w 12192000"/>
              <a:gd name="connsiteY25" fmla="*/ 938966 h 2237474"/>
              <a:gd name="connsiteX26" fmla="*/ 9500499 w 12192000"/>
              <a:gd name="connsiteY26" fmla="*/ 954680 h 2237474"/>
              <a:gd name="connsiteX27" fmla="*/ 9428195 w 12192000"/>
              <a:gd name="connsiteY27" fmla="*/ 986225 h 2237474"/>
              <a:gd name="connsiteX28" fmla="*/ 9410017 w 12192000"/>
              <a:gd name="connsiteY28" fmla="*/ 993931 h 2237474"/>
              <a:gd name="connsiteX29" fmla="*/ 9392919 w 12192000"/>
              <a:gd name="connsiteY29" fmla="*/ 994656 h 2237474"/>
              <a:gd name="connsiteX30" fmla="*/ 9278619 w 12192000"/>
              <a:gd name="connsiteY30" fmla="*/ 1011878 h 2237474"/>
              <a:gd name="connsiteX31" fmla="*/ 9268019 w 12192000"/>
              <a:gd name="connsiteY31" fmla="*/ 1007442 h 2237474"/>
              <a:gd name="connsiteX32" fmla="*/ 9234662 w 12192000"/>
              <a:gd name="connsiteY32" fmla="*/ 1023056 h 2237474"/>
              <a:gd name="connsiteX33" fmla="*/ 9181033 w 12192000"/>
              <a:gd name="connsiteY33" fmla="*/ 1037921 h 2237474"/>
              <a:gd name="connsiteX34" fmla="*/ 9155969 w 12192000"/>
              <a:gd name="connsiteY34" fmla="*/ 1046804 h 2237474"/>
              <a:gd name="connsiteX35" fmla="*/ 9133985 w 12192000"/>
              <a:gd name="connsiteY35" fmla="*/ 1046450 h 2237474"/>
              <a:gd name="connsiteX36" fmla="*/ 9003462 w 12192000"/>
              <a:gd name="connsiteY36" fmla="*/ 1042406 h 2237474"/>
              <a:gd name="connsiteX37" fmla="*/ 8968445 w 12192000"/>
              <a:gd name="connsiteY37" fmla="*/ 1052169 h 2237474"/>
              <a:gd name="connsiteX38" fmla="*/ 8886001 w 12192000"/>
              <a:gd name="connsiteY38" fmla="*/ 1067468 h 2237474"/>
              <a:gd name="connsiteX39" fmla="*/ 8838610 w 12192000"/>
              <a:gd name="connsiteY39" fmla="*/ 1075091 h 2237474"/>
              <a:gd name="connsiteX40" fmla="*/ 8750383 w 12192000"/>
              <a:gd name="connsiteY40" fmla="*/ 1097387 h 2237474"/>
              <a:gd name="connsiteX41" fmla="*/ 8665605 w 12192000"/>
              <a:gd name="connsiteY41" fmla="*/ 1110791 h 2237474"/>
              <a:gd name="connsiteX42" fmla="*/ 8584946 w 12192000"/>
              <a:gd name="connsiteY42" fmla="*/ 1135226 h 2237474"/>
              <a:gd name="connsiteX43" fmla="*/ 8460755 w 12192000"/>
              <a:gd name="connsiteY43" fmla="*/ 1203427 h 2237474"/>
              <a:gd name="connsiteX44" fmla="*/ 8419755 w 12192000"/>
              <a:gd name="connsiteY44" fmla="*/ 1216260 h 2237474"/>
              <a:gd name="connsiteX45" fmla="*/ 8411626 w 12192000"/>
              <a:gd name="connsiteY45" fmla="*/ 1214397 h 2237474"/>
              <a:gd name="connsiteX46" fmla="*/ 8363469 w 12192000"/>
              <a:gd name="connsiteY46" fmla="*/ 1246658 h 2237474"/>
              <a:gd name="connsiteX47" fmla="*/ 8275497 w 12192000"/>
              <a:gd name="connsiteY47" fmla="*/ 1264396 h 2237474"/>
              <a:gd name="connsiteX48" fmla="*/ 8206287 w 12192000"/>
              <a:gd name="connsiteY48" fmla="*/ 1273060 h 2237474"/>
              <a:gd name="connsiteX49" fmla="*/ 8139997 w 12192000"/>
              <a:gd name="connsiteY49" fmla="*/ 1282713 h 2237474"/>
              <a:gd name="connsiteX50" fmla="*/ 8074238 w 12192000"/>
              <a:gd name="connsiteY50" fmla="*/ 1301895 h 2237474"/>
              <a:gd name="connsiteX51" fmla="*/ 7942099 w 12192000"/>
              <a:gd name="connsiteY51" fmla="*/ 1336332 h 2237474"/>
              <a:gd name="connsiteX52" fmla="*/ 7902328 w 12192000"/>
              <a:gd name="connsiteY52" fmla="*/ 1345865 h 2237474"/>
              <a:gd name="connsiteX53" fmla="*/ 7840612 w 12192000"/>
              <a:gd name="connsiteY53" fmla="*/ 1369373 h 2237474"/>
              <a:gd name="connsiteX54" fmla="*/ 7786819 w 12192000"/>
              <a:gd name="connsiteY54" fmla="*/ 1378970 h 2237474"/>
              <a:gd name="connsiteX55" fmla="*/ 7548172 w 12192000"/>
              <a:gd name="connsiteY55" fmla="*/ 1417460 h 2237474"/>
              <a:gd name="connsiteX56" fmla="*/ 7483437 w 12192000"/>
              <a:gd name="connsiteY56" fmla="*/ 1478152 h 2237474"/>
              <a:gd name="connsiteX57" fmla="*/ 7377870 w 12192000"/>
              <a:gd name="connsiteY57" fmla="*/ 1523319 h 2237474"/>
              <a:gd name="connsiteX58" fmla="*/ 7230737 w 12192000"/>
              <a:gd name="connsiteY58" fmla="*/ 1562633 h 2237474"/>
              <a:gd name="connsiteX59" fmla="*/ 7224458 w 12192000"/>
              <a:gd name="connsiteY59" fmla="*/ 1573008 h 2237474"/>
              <a:gd name="connsiteX60" fmla="*/ 7183121 w 12192000"/>
              <a:gd name="connsiteY60" fmla="*/ 1595162 h 2237474"/>
              <a:gd name="connsiteX61" fmla="*/ 7164601 w 12192000"/>
              <a:gd name="connsiteY61" fmla="*/ 1606490 h 2237474"/>
              <a:gd name="connsiteX62" fmla="*/ 7031309 w 12192000"/>
              <a:gd name="connsiteY62" fmla="*/ 1619451 h 2237474"/>
              <a:gd name="connsiteX63" fmla="*/ 6900177 w 12192000"/>
              <a:gd name="connsiteY63" fmla="*/ 1636016 h 2237474"/>
              <a:gd name="connsiteX64" fmla="*/ 6795372 w 12192000"/>
              <a:gd name="connsiteY64" fmla="*/ 1644845 h 2237474"/>
              <a:gd name="connsiteX65" fmla="*/ 6692251 w 12192000"/>
              <a:gd name="connsiteY65" fmla="*/ 1656357 h 2237474"/>
              <a:gd name="connsiteX66" fmla="*/ 6655235 w 12192000"/>
              <a:gd name="connsiteY66" fmla="*/ 1661869 h 2237474"/>
              <a:gd name="connsiteX67" fmla="*/ 6554894 w 12192000"/>
              <a:gd name="connsiteY67" fmla="*/ 1664428 h 2237474"/>
              <a:gd name="connsiteX68" fmla="*/ 6516595 w 12192000"/>
              <a:gd name="connsiteY68" fmla="*/ 1667475 h 2237474"/>
              <a:gd name="connsiteX69" fmla="*/ 6508541 w 12192000"/>
              <a:gd name="connsiteY69" fmla="*/ 1668757 h 2237474"/>
              <a:gd name="connsiteX70" fmla="*/ 6471012 w 12192000"/>
              <a:gd name="connsiteY70" fmla="*/ 1678604 h 2237474"/>
              <a:gd name="connsiteX71" fmla="*/ 6364035 w 12192000"/>
              <a:gd name="connsiteY71" fmla="*/ 1667683 h 2237474"/>
              <a:gd name="connsiteX72" fmla="*/ 6280959 w 12192000"/>
              <a:gd name="connsiteY72" fmla="*/ 1689329 h 2237474"/>
              <a:gd name="connsiteX73" fmla="*/ 6243319 w 12192000"/>
              <a:gd name="connsiteY73" fmla="*/ 1695560 h 2237474"/>
              <a:gd name="connsiteX74" fmla="*/ 6098321 w 12192000"/>
              <a:gd name="connsiteY74" fmla="*/ 1721646 h 2237474"/>
              <a:gd name="connsiteX75" fmla="*/ 5880652 w 12192000"/>
              <a:gd name="connsiteY75" fmla="*/ 1779643 h 2237474"/>
              <a:gd name="connsiteX76" fmla="*/ 5785959 w 12192000"/>
              <a:gd name="connsiteY76" fmla="*/ 1775307 h 2237474"/>
              <a:gd name="connsiteX77" fmla="*/ 5643534 w 12192000"/>
              <a:gd name="connsiteY77" fmla="*/ 1802919 h 2237474"/>
              <a:gd name="connsiteX78" fmla="*/ 5518799 w 12192000"/>
              <a:gd name="connsiteY78" fmla="*/ 1818312 h 2237474"/>
              <a:gd name="connsiteX79" fmla="*/ 5505014 w 12192000"/>
              <a:gd name="connsiteY79" fmla="*/ 1819259 h 2237474"/>
              <a:gd name="connsiteX80" fmla="*/ 5453307 w 12192000"/>
              <a:gd name="connsiteY80" fmla="*/ 1815450 h 2237474"/>
              <a:gd name="connsiteX81" fmla="*/ 5221533 w 12192000"/>
              <a:gd name="connsiteY81" fmla="*/ 1846950 h 2237474"/>
              <a:gd name="connsiteX82" fmla="*/ 5149802 w 12192000"/>
              <a:gd name="connsiteY82" fmla="*/ 1844846 h 2237474"/>
              <a:gd name="connsiteX83" fmla="*/ 5114927 w 12192000"/>
              <a:gd name="connsiteY83" fmla="*/ 1847827 h 2237474"/>
              <a:gd name="connsiteX84" fmla="*/ 5108970 w 12192000"/>
              <a:gd name="connsiteY84" fmla="*/ 1847935 h 2237474"/>
              <a:gd name="connsiteX85" fmla="*/ 5067961 w 12192000"/>
              <a:gd name="connsiteY85" fmla="*/ 1845917 h 2237474"/>
              <a:gd name="connsiteX86" fmla="*/ 5007075 w 12192000"/>
              <a:gd name="connsiteY86" fmla="*/ 1838626 h 2237474"/>
              <a:gd name="connsiteX87" fmla="*/ 4944087 w 12192000"/>
              <a:gd name="connsiteY87" fmla="*/ 1823332 h 2237474"/>
              <a:gd name="connsiteX88" fmla="*/ 4907662 w 12192000"/>
              <a:gd name="connsiteY88" fmla="*/ 1816900 h 2237474"/>
              <a:gd name="connsiteX89" fmla="*/ 4882386 w 12192000"/>
              <a:gd name="connsiteY89" fmla="*/ 1809844 h 2237474"/>
              <a:gd name="connsiteX90" fmla="*/ 4811440 w 12192000"/>
              <a:gd name="connsiteY90" fmla="*/ 1804655 h 2237474"/>
              <a:gd name="connsiteX91" fmla="*/ 4691075 w 12192000"/>
              <a:gd name="connsiteY91" fmla="*/ 1801389 h 2237474"/>
              <a:gd name="connsiteX92" fmla="*/ 4611738 w 12192000"/>
              <a:gd name="connsiteY92" fmla="*/ 1776964 h 2237474"/>
              <a:gd name="connsiteX93" fmla="*/ 4560070 w 12192000"/>
              <a:gd name="connsiteY93" fmla="*/ 1785640 h 2237474"/>
              <a:gd name="connsiteX94" fmla="*/ 4536503 w 12192000"/>
              <a:gd name="connsiteY94" fmla="*/ 1785334 h 2237474"/>
              <a:gd name="connsiteX95" fmla="*/ 4513724 w 12192000"/>
              <a:gd name="connsiteY95" fmla="*/ 1791996 h 2237474"/>
              <a:gd name="connsiteX96" fmla="*/ 4459810 w 12192000"/>
              <a:gd name="connsiteY96" fmla="*/ 1797886 h 2237474"/>
              <a:gd name="connsiteX97" fmla="*/ 4379064 w 12192000"/>
              <a:gd name="connsiteY97" fmla="*/ 1817177 h 2237474"/>
              <a:gd name="connsiteX98" fmla="*/ 4290981 w 12192000"/>
              <a:gd name="connsiteY98" fmla="*/ 1839677 h 2237474"/>
              <a:gd name="connsiteX99" fmla="*/ 4238372 w 12192000"/>
              <a:gd name="connsiteY99" fmla="*/ 1851480 h 2237474"/>
              <a:gd name="connsiteX100" fmla="*/ 4232517 w 12192000"/>
              <a:gd name="connsiteY100" fmla="*/ 1852567 h 2237474"/>
              <a:gd name="connsiteX101" fmla="*/ 4191732 w 12192000"/>
              <a:gd name="connsiteY101" fmla="*/ 1857328 h 2237474"/>
              <a:gd name="connsiteX102" fmla="*/ 4065532 w 12192000"/>
              <a:gd name="connsiteY102" fmla="*/ 1855477 h 2237474"/>
              <a:gd name="connsiteX103" fmla="*/ 4028460 w 12192000"/>
              <a:gd name="connsiteY103" fmla="*/ 1855137 h 2237474"/>
              <a:gd name="connsiteX104" fmla="*/ 4002267 w 12192000"/>
              <a:gd name="connsiteY104" fmla="*/ 1852352 h 2237474"/>
              <a:gd name="connsiteX105" fmla="*/ 3931396 w 12192000"/>
              <a:gd name="connsiteY105" fmla="*/ 1858915 h 2237474"/>
              <a:gd name="connsiteX106" fmla="*/ 3812162 w 12192000"/>
              <a:gd name="connsiteY106" fmla="*/ 1875501 h 2237474"/>
              <a:gd name="connsiteX107" fmla="*/ 3729530 w 12192000"/>
              <a:gd name="connsiteY107" fmla="*/ 1864513 h 2237474"/>
              <a:gd name="connsiteX108" fmla="*/ 3680177 w 12192000"/>
              <a:gd name="connsiteY108" fmla="*/ 1881552 h 2237474"/>
              <a:gd name="connsiteX109" fmla="*/ 3567259 w 12192000"/>
              <a:gd name="connsiteY109" fmla="*/ 1893482 h 2237474"/>
              <a:gd name="connsiteX110" fmla="*/ 3405770 w 12192000"/>
              <a:gd name="connsiteY110" fmla="*/ 1904591 h 2237474"/>
              <a:gd name="connsiteX111" fmla="*/ 3280097 w 12192000"/>
              <a:gd name="connsiteY111" fmla="*/ 1919610 h 2237474"/>
              <a:gd name="connsiteX112" fmla="*/ 3123424 w 12192000"/>
              <a:gd name="connsiteY112" fmla="*/ 1952930 h 2237474"/>
              <a:gd name="connsiteX113" fmla="*/ 3009910 w 12192000"/>
              <a:gd name="connsiteY113" fmla="*/ 1957866 h 2237474"/>
              <a:gd name="connsiteX114" fmla="*/ 2995934 w 12192000"/>
              <a:gd name="connsiteY114" fmla="*/ 1967085 h 2237474"/>
              <a:gd name="connsiteX115" fmla="*/ 2980071 w 12192000"/>
              <a:gd name="connsiteY115" fmla="*/ 1972988 h 2237474"/>
              <a:gd name="connsiteX116" fmla="*/ 2978094 w 12192000"/>
              <a:gd name="connsiteY116" fmla="*/ 1972369 h 2237474"/>
              <a:gd name="connsiteX117" fmla="*/ 2942858 w 12192000"/>
              <a:gd name="connsiteY117" fmla="*/ 1981367 h 2237474"/>
              <a:gd name="connsiteX118" fmla="*/ 2875436 w 12192000"/>
              <a:gd name="connsiteY118" fmla="*/ 1996977 h 2237474"/>
              <a:gd name="connsiteX119" fmla="*/ 2874892 w 12192000"/>
              <a:gd name="connsiteY119" fmla="*/ 1996085 h 2237474"/>
              <a:gd name="connsiteX120" fmla="*/ 2864145 w 12192000"/>
              <a:gd name="connsiteY120" fmla="*/ 1994061 h 2237474"/>
              <a:gd name="connsiteX121" fmla="*/ 2843662 w 12192000"/>
              <a:gd name="connsiteY121" fmla="*/ 1992498 h 2237474"/>
              <a:gd name="connsiteX122" fmla="*/ 2796128 w 12192000"/>
              <a:gd name="connsiteY122" fmla="*/ 1976403 h 2237474"/>
              <a:gd name="connsiteX123" fmla="*/ 2756784 w 12192000"/>
              <a:gd name="connsiteY123" fmla="*/ 1985116 h 2237474"/>
              <a:gd name="connsiteX124" fmla="*/ 2748833 w 12192000"/>
              <a:gd name="connsiteY124" fmla="*/ 1986323 h 2237474"/>
              <a:gd name="connsiteX125" fmla="*/ 2748661 w 12192000"/>
              <a:gd name="connsiteY125" fmla="*/ 1986122 h 2237474"/>
              <a:gd name="connsiteX126" fmla="*/ 2740251 w 12192000"/>
              <a:gd name="connsiteY126" fmla="*/ 1986946 h 2237474"/>
              <a:gd name="connsiteX127" fmla="*/ 2718916 w 12192000"/>
              <a:gd name="connsiteY127" fmla="*/ 1990867 h 2237474"/>
              <a:gd name="connsiteX128" fmla="*/ 2713522 w 12192000"/>
              <a:gd name="connsiteY128" fmla="*/ 1990173 h 2237474"/>
              <a:gd name="connsiteX129" fmla="*/ 2680597 w 12192000"/>
              <a:gd name="connsiteY129" fmla="*/ 1984996 h 2237474"/>
              <a:gd name="connsiteX130" fmla="*/ 2578178 w 12192000"/>
              <a:gd name="connsiteY130" fmla="*/ 1990531 h 2237474"/>
              <a:gd name="connsiteX131" fmla="*/ 2476147 w 12192000"/>
              <a:gd name="connsiteY131" fmla="*/ 1998305 h 2237474"/>
              <a:gd name="connsiteX132" fmla="*/ 2373568 w 12192000"/>
              <a:gd name="connsiteY132" fmla="*/ 2003219 h 2237474"/>
              <a:gd name="connsiteX133" fmla="*/ 2321399 w 12192000"/>
              <a:gd name="connsiteY133" fmla="*/ 1989467 h 2237474"/>
              <a:gd name="connsiteX134" fmla="*/ 2315525 w 12192000"/>
              <a:gd name="connsiteY134" fmla="*/ 1989708 h 2237474"/>
              <a:gd name="connsiteX135" fmla="*/ 2300792 w 12192000"/>
              <a:gd name="connsiteY135" fmla="*/ 1994290 h 2237474"/>
              <a:gd name="connsiteX136" fmla="*/ 2295469 w 12192000"/>
              <a:gd name="connsiteY136" fmla="*/ 1996659 h 2237474"/>
              <a:gd name="connsiteX137" fmla="*/ 2287219 w 12192000"/>
              <a:gd name="connsiteY137" fmla="*/ 1998750 h 2237474"/>
              <a:gd name="connsiteX138" fmla="*/ 2286948 w 12192000"/>
              <a:gd name="connsiteY138" fmla="*/ 1998596 h 2237474"/>
              <a:gd name="connsiteX139" fmla="*/ 2243069 w 12192000"/>
              <a:gd name="connsiteY139" fmla="*/ 2015111 h 2237474"/>
              <a:gd name="connsiteX140" fmla="*/ 2186609 w 12192000"/>
              <a:gd name="connsiteY140" fmla="*/ 2008263 h 2237474"/>
              <a:gd name="connsiteX141" fmla="*/ 2164831 w 12192000"/>
              <a:gd name="connsiteY141" fmla="*/ 2010143 h 2237474"/>
              <a:gd name="connsiteX142" fmla="*/ 2152836 w 12192000"/>
              <a:gd name="connsiteY142" fmla="*/ 2010048 h 2237474"/>
              <a:gd name="connsiteX143" fmla="*/ 2117102 w 12192000"/>
              <a:gd name="connsiteY143" fmla="*/ 2023004 h 2237474"/>
              <a:gd name="connsiteX144" fmla="*/ 2111935 w 12192000"/>
              <a:gd name="connsiteY144" fmla="*/ 2023163 h 2237474"/>
              <a:gd name="connsiteX145" fmla="*/ 2089991 w 12192000"/>
              <a:gd name="connsiteY145" fmla="*/ 2034193 h 2237474"/>
              <a:gd name="connsiteX146" fmla="*/ 2058061 w 12192000"/>
              <a:gd name="connsiteY146" fmla="*/ 2047942 h 2237474"/>
              <a:gd name="connsiteX147" fmla="*/ 2055737 w 12192000"/>
              <a:gd name="connsiteY147" fmla="*/ 2047704 h 2237474"/>
              <a:gd name="connsiteX148" fmla="*/ 2042244 w 12192000"/>
              <a:gd name="connsiteY148" fmla="*/ 2055560 h 2237474"/>
              <a:gd name="connsiteX149" fmla="*/ 1976224 w 12192000"/>
              <a:gd name="connsiteY149" fmla="*/ 2074257 h 2237474"/>
              <a:gd name="connsiteX150" fmla="*/ 1877728 w 12192000"/>
              <a:gd name="connsiteY150" fmla="*/ 2101004 h 2237474"/>
              <a:gd name="connsiteX151" fmla="*/ 1759056 w 12192000"/>
              <a:gd name="connsiteY151" fmla="*/ 2125608 h 2237474"/>
              <a:gd name="connsiteX152" fmla="*/ 1637948 w 12192000"/>
              <a:gd name="connsiteY152" fmla="*/ 2172597 h 2237474"/>
              <a:gd name="connsiteX153" fmla="*/ 1434549 w 12192000"/>
              <a:gd name="connsiteY153" fmla="*/ 2234522 h 2237474"/>
              <a:gd name="connsiteX154" fmla="*/ 1398481 w 12192000"/>
              <a:gd name="connsiteY154" fmla="*/ 2237074 h 2237474"/>
              <a:gd name="connsiteX155" fmla="*/ 1398407 w 12192000"/>
              <a:gd name="connsiteY155" fmla="*/ 2237095 h 2237474"/>
              <a:gd name="connsiteX156" fmla="*/ 1370962 w 12192000"/>
              <a:gd name="connsiteY156" fmla="*/ 2237474 h 2237474"/>
              <a:gd name="connsiteX157" fmla="*/ 1356367 w 12192000"/>
              <a:gd name="connsiteY157" fmla="*/ 2235089 h 2237474"/>
              <a:gd name="connsiteX158" fmla="*/ 1324828 w 12192000"/>
              <a:gd name="connsiteY158" fmla="*/ 2231968 h 2237474"/>
              <a:gd name="connsiteX159" fmla="*/ 1297744 w 12192000"/>
              <a:gd name="connsiteY159" fmla="*/ 2235849 h 2237474"/>
              <a:gd name="connsiteX160" fmla="*/ 1286236 w 12192000"/>
              <a:gd name="connsiteY160" fmla="*/ 2233135 h 2237474"/>
              <a:gd name="connsiteX161" fmla="*/ 1283504 w 12192000"/>
              <a:gd name="connsiteY161" fmla="*/ 2233797 h 2237474"/>
              <a:gd name="connsiteX162" fmla="*/ 1279765 w 12192000"/>
              <a:gd name="connsiteY162" fmla="*/ 2229639 h 2237474"/>
              <a:gd name="connsiteX163" fmla="*/ 1195347 w 12192000"/>
              <a:gd name="connsiteY163" fmla="*/ 2212354 h 2237474"/>
              <a:gd name="connsiteX164" fmla="*/ 970251 w 12192000"/>
              <a:gd name="connsiteY164" fmla="*/ 2221029 h 2237474"/>
              <a:gd name="connsiteX165" fmla="*/ 812914 w 12192000"/>
              <a:gd name="connsiteY165" fmla="*/ 2202752 h 2237474"/>
              <a:gd name="connsiteX166" fmla="*/ 800195 w 12192000"/>
              <a:gd name="connsiteY166" fmla="*/ 2209407 h 2237474"/>
              <a:gd name="connsiteX167" fmla="*/ 784978 w 12192000"/>
              <a:gd name="connsiteY167" fmla="*/ 2212360 h 2237474"/>
              <a:gd name="connsiteX168" fmla="*/ 681987 w 12192000"/>
              <a:gd name="connsiteY168" fmla="*/ 2216757 h 2237474"/>
              <a:gd name="connsiteX169" fmla="*/ 669923 w 12192000"/>
              <a:gd name="connsiteY169" fmla="*/ 2211682 h 2237474"/>
              <a:gd name="connsiteX170" fmla="*/ 648680 w 12192000"/>
              <a:gd name="connsiteY170" fmla="*/ 2206229 h 2237474"/>
              <a:gd name="connsiteX171" fmla="*/ 597225 w 12192000"/>
              <a:gd name="connsiteY171" fmla="*/ 2180999 h 2237474"/>
              <a:gd name="connsiteX172" fmla="*/ 558449 w 12192000"/>
              <a:gd name="connsiteY172" fmla="*/ 2182346 h 2237474"/>
              <a:gd name="connsiteX173" fmla="*/ 550517 w 12192000"/>
              <a:gd name="connsiteY173" fmla="*/ 2182060 h 2237474"/>
              <a:gd name="connsiteX174" fmla="*/ 550309 w 12192000"/>
              <a:gd name="connsiteY174" fmla="*/ 2181825 h 2237474"/>
              <a:gd name="connsiteX175" fmla="*/ 541836 w 12192000"/>
              <a:gd name="connsiteY175" fmla="*/ 2181063 h 2237474"/>
              <a:gd name="connsiteX176" fmla="*/ 536057 w 12192000"/>
              <a:gd name="connsiteY176" fmla="*/ 2181537 h 2237474"/>
              <a:gd name="connsiteX177" fmla="*/ 520671 w 12192000"/>
              <a:gd name="connsiteY177" fmla="*/ 2180980 h 2237474"/>
              <a:gd name="connsiteX178" fmla="*/ 515024 w 12192000"/>
              <a:gd name="connsiteY178" fmla="*/ 2179258 h 2237474"/>
              <a:gd name="connsiteX179" fmla="*/ 512278 w 12192000"/>
              <a:gd name="connsiteY179" fmla="*/ 2176369 h 2237474"/>
              <a:gd name="connsiteX180" fmla="*/ 480419 w 12192000"/>
              <a:gd name="connsiteY180" fmla="*/ 2167807 h 2237474"/>
              <a:gd name="connsiteX181" fmla="*/ 413835 w 12192000"/>
              <a:gd name="connsiteY181" fmla="*/ 2156783 h 2237474"/>
              <a:gd name="connsiteX182" fmla="*/ 376513 w 12192000"/>
              <a:gd name="connsiteY182" fmla="*/ 2154014 h 2237474"/>
              <a:gd name="connsiteX183" fmla="*/ 273386 w 12192000"/>
              <a:gd name="connsiteY183" fmla="*/ 2142551 h 2237474"/>
              <a:gd name="connsiteX184" fmla="*/ 169207 w 12192000"/>
              <a:gd name="connsiteY184" fmla="*/ 2128100 h 2237474"/>
              <a:gd name="connsiteX185" fmla="*/ 93149 w 12192000"/>
              <a:gd name="connsiteY185" fmla="*/ 2105324 h 2237474"/>
              <a:gd name="connsiteX186" fmla="*/ 88109 w 12192000"/>
              <a:gd name="connsiteY186" fmla="*/ 2106704 h 2237474"/>
              <a:gd name="connsiteX187" fmla="*/ 80022 w 12192000"/>
              <a:gd name="connsiteY187" fmla="*/ 2107254 h 2237474"/>
              <a:gd name="connsiteX188" fmla="*/ 79717 w 12192000"/>
              <a:gd name="connsiteY188" fmla="*/ 2107046 h 2237474"/>
              <a:gd name="connsiteX189" fmla="*/ 72352 w 12192000"/>
              <a:gd name="connsiteY189" fmla="*/ 2107991 h 2237474"/>
              <a:gd name="connsiteX190" fmla="*/ 37645 w 12192000"/>
              <a:gd name="connsiteY190" fmla="*/ 2115401 h 2237474"/>
              <a:gd name="connsiteX191" fmla="*/ 4572 w 12192000"/>
              <a:gd name="connsiteY191" fmla="*/ 2111091 h 2237474"/>
              <a:gd name="connsiteX192" fmla="*/ 0 w 12192000"/>
              <a:gd name="connsiteY192" fmla="*/ 2110468 h 2237474"/>
              <a:gd name="connsiteX193" fmla="*/ 0 w 12192000"/>
              <a:gd name="connsiteY193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34800 w 12192000"/>
              <a:gd name="connsiteY6" fmla="*/ 747840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34688 w 12192000"/>
              <a:gd name="connsiteY12" fmla="*/ 757726 h 2237474"/>
              <a:gd name="connsiteX13" fmla="*/ 10805004 w 12192000"/>
              <a:gd name="connsiteY13" fmla="*/ 757573 h 2237474"/>
              <a:gd name="connsiteX14" fmla="*/ 10739478 w 12192000"/>
              <a:gd name="connsiteY14" fmla="*/ 776841 h 2237474"/>
              <a:gd name="connsiteX15" fmla="*/ 10458762 w 12192000"/>
              <a:gd name="connsiteY15" fmla="*/ 755400 h 2237474"/>
              <a:gd name="connsiteX16" fmla="*/ 10211200 w 12192000"/>
              <a:gd name="connsiteY16" fmla="*/ 767513 h 2237474"/>
              <a:gd name="connsiteX17" fmla="*/ 10167995 w 12192000"/>
              <a:gd name="connsiteY17" fmla="*/ 760843 h 2237474"/>
              <a:gd name="connsiteX18" fmla="*/ 9997044 w 12192000"/>
              <a:gd name="connsiteY18" fmla="*/ 780129 h 2237474"/>
              <a:gd name="connsiteX19" fmla="*/ 9943887 w 12192000"/>
              <a:gd name="connsiteY19" fmla="*/ 804141 h 2237474"/>
              <a:gd name="connsiteX20" fmla="*/ 9918248 w 12192000"/>
              <a:gd name="connsiteY20" fmla="*/ 816628 h 2237474"/>
              <a:gd name="connsiteX21" fmla="*/ 9767091 w 12192000"/>
              <a:gd name="connsiteY21" fmla="*/ 870550 h 2237474"/>
              <a:gd name="connsiteX22" fmla="*/ 9683005 w 12192000"/>
              <a:gd name="connsiteY22" fmla="*/ 894128 h 2237474"/>
              <a:gd name="connsiteX23" fmla="*/ 9594438 w 12192000"/>
              <a:gd name="connsiteY23" fmla="*/ 919051 h 2237474"/>
              <a:gd name="connsiteX24" fmla="*/ 9544189 w 12192000"/>
              <a:gd name="connsiteY24" fmla="*/ 938966 h 2237474"/>
              <a:gd name="connsiteX25" fmla="*/ 9500499 w 12192000"/>
              <a:gd name="connsiteY25" fmla="*/ 954680 h 2237474"/>
              <a:gd name="connsiteX26" fmla="*/ 9428195 w 12192000"/>
              <a:gd name="connsiteY26" fmla="*/ 986225 h 2237474"/>
              <a:gd name="connsiteX27" fmla="*/ 9410017 w 12192000"/>
              <a:gd name="connsiteY27" fmla="*/ 993931 h 2237474"/>
              <a:gd name="connsiteX28" fmla="*/ 9392919 w 12192000"/>
              <a:gd name="connsiteY28" fmla="*/ 994656 h 2237474"/>
              <a:gd name="connsiteX29" fmla="*/ 9278619 w 12192000"/>
              <a:gd name="connsiteY29" fmla="*/ 1011878 h 2237474"/>
              <a:gd name="connsiteX30" fmla="*/ 9268019 w 12192000"/>
              <a:gd name="connsiteY30" fmla="*/ 1007442 h 2237474"/>
              <a:gd name="connsiteX31" fmla="*/ 9234662 w 12192000"/>
              <a:gd name="connsiteY31" fmla="*/ 1023056 h 2237474"/>
              <a:gd name="connsiteX32" fmla="*/ 9181033 w 12192000"/>
              <a:gd name="connsiteY32" fmla="*/ 1037921 h 2237474"/>
              <a:gd name="connsiteX33" fmla="*/ 9155969 w 12192000"/>
              <a:gd name="connsiteY33" fmla="*/ 1046804 h 2237474"/>
              <a:gd name="connsiteX34" fmla="*/ 9133985 w 12192000"/>
              <a:gd name="connsiteY34" fmla="*/ 1046450 h 2237474"/>
              <a:gd name="connsiteX35" fmla="*/ 9003462 w 12192000"/>
              <a:gd name="connsiteY35" fmla="*/ 1042406 h 2237474"/>
              <a:gd name="connsiteX36" fmla="*/ 8968445 w 12192000"/>
              <a:gd name="connsiteY36" fmla="*/ 1052169 h 2237474"/>
              <a:gd name="connsiteX37" fmla="*/ 8886001 w 12192000"/>
              <a:gd name="connsiteY37" fmla="*/ 1067468 h 2237474"/>
              <a:gd name="connsiteX38" fmla="*/ 8838610 w 12192000"/>
              <a:gd name="connsiteY38" fmla="*/ 1075091 h 2237474"/>
              <a:gd name="connsiteX39" fmla="*/ 8750383 w 12192000"/>
              <a:gd name="connsiteY39" fmla="*/ 1097387 h 2237474"/>
              <a:gd name="connsiteX40" fmla="*/ 8665605 w 12192000"/>
              <a:gd name="connsiteY40" fmla="*/ 1110791 h 2237474"/>
              <a:gd name="connsiteX41" fmla="*/ 8584946 w 12192000"/>
              <a:gd name="connsiteY41" fmla="*/ 1135226 h 2237474"/>
              <a:gd name="connsiteX42" fmla="*/ 8460755 w 12192000"/>
              <a:gd name="connsiteY42" fmla="*/ 1203427 h 2237474"/>
              <a:gd name="connsiteX43" fmla="*/ 8419755 w 12192000"/>
              <a:gd name="connsiteY43" fmla="*/ 1216260 h 2237474"/>
              <a:gd name="connsiteX44" fmla="*/ 8411626 w 12192000"/>
              <a:gd name="connsiteY44" fmla="*/ 1214397 h 2237474"/>
              <a:gd name="connsiteX45" fmla="*/ 8363469 w 12192000"/>
              <a:gd name="connsiteY45" fmla="*/ 1246658 h 2237474"/>
              <a:gd name="connsiteX46" fmla="*/ 8275497 w 12192000"/>
              <a:gd name="connsiteY46" fmla="*/ 1264396 h 2237474"/>
              <a:gd name="connsiteX47" fmla="*/ 8206287 w 12192000"/>
              <a:gd name="connsiteY47" fmla="*/ 1273060 h 2237474"/>
              <a:gd name="connsiteX48" fmla="*/ 8139997 w 12192000"/>
              <a:gd name="connsiteY48" fmla="*/ 1282713 h 2237474"/>
              <a:gd name="connsiteX49" fmla="*/ 8074238 w 12192000"/>
              <a:gd name="connsiteY49" fmla="*/ 1301895 h 2237474"/>
              <a:gd name="connsiteX50" fmla="*/ 7942099 w 12192000"/>
              <a:gd name="connsiteY50" fmla="*/ 1336332 h 2237474"/>
              <a:gd name="connsiteX51" fmla="*/ 7902328 w 12192000"/>
              <a:gd name="connsiteY51" fmla="*/ 1345865 h 2237474"/>
              <a:gd name="connsiteX52" fmla="*/ 7840612 w 12192000"/>
              <a:gd name="connsiteY52" fmla="*/ 1369373 h 2237474"/>
              <a:gd name="connsiteX53" fmla="*/ 7786819 w 12192000"/>
              <a:gd name="connsiteY53" fmla="*/ 1378970 h 2237474"/>
              <a:gd name="connsiteX54" fmla="*/ 7548172 w 12192000"/>
              <a:gd name="connsiteY54" fmla="*/ 1417460 h 2237474"/>
              <a:gd name="connsiteX55" fmla="*/ 7483437 w 12192000"/>
              <a:gd name="connsiteY55" fmla="*/ 1478152 h 2237474"/>
              <a:gd name="connsiteX56" fmla="*/ 7377870 w 12192000"/>
              <a:gd name="connsiteY56" fmla="*/ 1523319 h 2237474"/>
              <a:gd name="connsiteX57" fmla="*/ 7230737 w 12192000"/>
              <a:gd name="connsiteY57" fmla="*/ 1562633 h 2237474"/>
              <a:gd name="connsiteX58" fmla="*/ 7224458 w 12192000"/>
              <a:gd name="connsiteY58" fmla="*/ 1573008 h 2237474"/>
              <a:gd name="connsiteX59" fmla="*/ 7183121 w 12192000"/>
              <a:gd name="connsiteY59" fmla="*/ 1595162 h 2237474"/>
              <a:gd name="connsiteX60" fmla="*/ 7164601 w 12192000"/>
              <a:gd name="connsiteY60" fmla="*/ 1606490 h 2237474"/>
              <a:gd name="connsiteX61" fmla="*/ 7031309 w 12192000"/>
              <a:gd name="connsiteY61" fmla="*/ 1619451 h 2237474"/>
              <a:gd name="connsiteX62" fmla="*/ 6900177 w 12192000"/>
              <a:gd name="connsiteY62" fmla="*/ 1636016 h 2237474"/>
              <a:gd name="connsiteX63" fmla="*/ 6795372 w 12192000"/>
              <a:gd name="connsiteY63" fmla="*/ 1644845 h 2237474"/>
              <a:gd name="connsiteX64" fmla="*/ 6692251 w 12192000"/>
              <a:gd name="connsiteY64" fmla="*/ 1656357 h 2237474"/>
              <a:gd name="connsiteX65" fmla="*/ 6655235 w 12192000"/>
              <a:gd name="connsiteY65" fmla="*/ 1661869 h 2237474"/>
              <a:gd name="connsiteX66" fmla="*/ 6554894 w 12192000"/>
              <a:gd name="connsiteY66" fmla="*/ 1664428 h 2237474"/>
              <a:gd name="connsiteX67" fmla="*/ 6516595 w 12192000"/>
              <a:gd name="connsiteY67" fmla="*/ 1667475 h 2237474"/>
              <a:gd name="connsiteX68" fmla="*/ 6508541 w 12192000"/>
              <a:gd name="connsiteY68" fmla="*/ 1668757 h 2237474"/>
              <a:gd name="connsiteX69" fmla="*/ 6471012 w 12192000"/>
              <a:gd name="connsiteY69" fmla="*/ 1678604 h 2237474"/>
              <a:gd name="connsiteX70" fmla="*/ 6364035 w 12192000"/>
              <a:gd name="connsiteY70" fmla="*/ 1667683 h 2237474"/>
              <a:gd name="connsiteX71" fmla="*/ 6280959 w 12192000"/>
              <a:gd name="connsiteY71" fmla="*/ 1689329 h 2237474"/>
              <a:gd name="connsiteX72" fmla="*/ 6243319 w 12192000"/>
              <a:gd name="connsiteY72" fmla="*/ 1695560 h 2237474"/>
              <a:gd name="connsiteX73" fmla="*/ 6098321 w 12192000"/>
              <a:gd name="connsiteY73" fmla="*/ 1721646 h 2237474"/>
              <a:gd name="connsiteX74" fmla="*/ 5880652 w 12192000"/>
              <a:gd name="connsiteY74" fmla="*/ 1779643 h 2237474"/>
              <a:gd name="connsiteX75" fmla="*/ 5785959 w 12192000"/>
              <a:gd name="connsiteY75" fmla="*/ 1775307 h 2237474"/>
              <a:gd name="connsiteX76" fmla="*/ 5643534 w 12192000"/>
              <a:gd name="connsiteY76" fmla="*/ 1802919 h 2237474"/>
              <a:gd name="connsiteX77" fmla="*/ 5518799 w 12192000"/>
              <a:gd name="connsiteY77" fmla="*/ 1818312 h 2237474"/>
              <a:gd name="connsiteX78" fmla="*/ 5505014 w 12192000"/>
              <a:gd name="connsiteY78" fmla="*/ 1819259 h 2237474"/>
              <a:gd name="connsiteX79" fmla="*/ 5453307 w 12192000"/>
              <a:gd name="connsiteY79" fmla="*/ 1815450 h 2237474"/>
              <a:gd name="connsiteX80" fmla="*/ 5221533 w 12192000"/>
              <a:gd name="connsiteY80" fmla="*/ 1846950 h 2237474"/>
              <a:gd name="connsiteX81" fmla="*/ 5149802 w 12192000"/>
              <a:gd name="connsiteY81" fmla="*/ 1844846 h 2237474"/>
              <a:gd name="connsiteX82" fmla="*/ 5114927 w 12192000"/>
              <a:gd name="connsiteY82" fmla="*/ 1847827 h 2237474"/>
              <a:gd name="connsiteX83" fmla="*/ 5108970 w 12192000"/>
              <a:gd name="connsiteY83" fmla="*/ 1847935 h 2237474"/>
              <a:gd name="connsiteX84" fmla="*/ 5067961 w 12192000"/>
              <a:gd name="connsiteY84" fmla="*/ 1845917 h 2237474"/>
              <a:gd name="connsiteX85" fmla="*/ 5007075 w 12192000"/>
              <a:gd name="connsiteY85" fmla="*/ 1838626 h 2237474"/>
              <a:gd name="connsiteX86" fmla="*/ 4944087 w 12192000"/>
              <a:gd name="connsiteY86" fmla="*/ 1823332 h 2237474"/>
              <a:gd name="connsiteX87" fmla="*/ 4907662 w 12192000"/>
              <a:gd name="connsiteY87" fmla="*/ 1816900 h 2237474"/>
              <a:gd name="connsiteX88" fmla="*/ 4882386 w 12192000"/>
              <a:gd name="connsiteY88" fmla="*/ 1809844 h 2237474"/>
              <a:gd name="connsiteX89" fmla="*/ 4811440 w 12192000"/>
              <a:gd name="connsiteY89" fmla="*/ 1804655 h 2237474"/>
              <a:gd name="connsiteX90" fmla="*/ 4691075 w 12192000"/>
              <a:gd name="connsiteY90" fmla="*/ 1801389 h 2237474"/>
              <a:gd name="connsiteX91" fmla="*/ 4611738 w 12192000"/>
              <a:gd name="connsiteY91" fmla="*/ 1776964 h 2237474"/>
              <a:gd name="connsiteX92" fmla="*/ 4560070 w 12192000"/>
              <a:gd name="connsiteY92" fmla="*/ 1785640 h 2237474"/>
              <a:gd name="connsiteX93" fmla="*/ 4536503 w 12192000"/>
              <a:gd name="connsiteY93" fmla="*/ 1785334 h 2237474"/>
              <a:gd name="connsiteX94" fmla="*/ 4513724 w 12192000"/>
              <a:gd name="connsiteY94" fmla="*/ 1791996 h 2237474"/>
              <a:gd name="connsiteX95" fmla="*/ 4459810 w 12192000"/>
              <a:gd name="connsiteY95" fmla="*/ 1797886 h 2237474"/>
              <a:gd name="connsiteX96" fmla="*/ 4379064 w 12192000"/>
              <a:gd name="connsiteY96" fmla="*/ 1817177 h 2237474"/>
              <a:gd name="connsiteX97" fmla="*/ 4290981 w 12192000"/>
              <a:gd name="connsiteY97" fmla="*/ 1839677 h 2237474"/>
              <a:gd name="connsiteX98" fmla="*/ 4238372 w 12192000"/>
              <a:gd name="connsiteY98" fmla="*/ 1851480 h 2237474"/>
              <a:gd name="connsiteX99" fmla="*/ 4232517 w 12192000"/>
              <a:gd name="connsiteY99" fmla="*/ 1852567 h 2237474"/>
              <a:gd name="connsiteX100" fmla="*/ 4191732 w 12192000"/>
              <a:gd name="connsiteY100" fmla="*/ 1857328 h 2237474"/>
              <a:gd name="connsiteX101" fmla="*/ 4065532 w 12192000"/>
              <a:gd name="connsiteY101" fmla="*/ 1855477 h 2237474"/>
              <a:gd name="connsiteX102" fmla="*/ 4028460 w 12192000"/>
              <a:gd name="connsiteY102" fmla="*/ 1855137 h 2237474"/>
              <a:gd name="connsiteX103" fmla="*/ 4002267 w 12192000"/>
              <a:gd name="connsiteY103" fmla="*/ 1852352 h 2237474"/>
              <a:gd name="connsiteX104" fmla="*/ 3931396 w 12192000"/>
              <a:gd name="connsiteY104" fmla="*/ 1858915 h 2237474"/>
              <a:gd name="connsiteX105" fmla="*/ 3812162 w 12192000"/>
              <a:gd name="connsiteY105" fmla="*/ 1875501 h 2237474"/>
              <a:gd name="connsiteX106" fmla="*/ 3729530 w 12192000"/>
              <a:gd name="connsiteY106" fmla="*/ 1864513 h 2237474"/>
              <a:gd name="connsiteX107" fmla="*/ 3680177 w 12192000"/>
              <a:gd name="connsiteY107" fmla="*/ 1881552 h 2237474"/>
              <a:gd name="connsiteX108" fmla="*/ 3567259 w 12192000"/>
              <a:gd name="connsiteY108" fmla="*/ 1893482 h 2237474"/>
              <a:gd name="connsiteX109" fmla="*/ 3405770 w 12192000"/>
              <a:gd name="connsiteY109" fmla="*/ 1904591 h 2237474"/>
              <a:gd name="connsiteX110" fmla="*/ 3280097 w 12192000"/>
              <a:gd name="connsiteY110" fmla="*/ 1919610 h 2237474"/>
              <a:gd name="connsiteX111" fmla="*/ 3123424 w 12192000"/>
              <a:gd name="connsiteY111" fmla="*/ 1952930 h 2237474"/>
              <a:gd name="connsiteX112" fmla="*/ 3009910 w 12192000"/>
              <a:gd name="connsiteY112" fmla="*/ 1957866 h 2237474"/>
              <a:gd name="connsiteX113" fmla="*/ 2995934 w 12192000"/>
              <a:gd name="connsiteY113" fmla="*/ 1967085 h 2237474"/>
              <a:gd name="connsiteX114" fmla="*/ 2980071 w 12192000"/>
              <a:gd name="connsiteY114" fmla="*/ 1972988 h 2237474"/>
              <a:gd name="connsiteX115" fmla="*/ 2978094 w 12192000"/>
              <a:gd name="connsiteY115" fmla="*/ 1972369 h 2237474"/>
              <a:gd name="connsiteX116" fmla="*/ 2942858 w 12192000"/>
              <a:gd name="connsiteY116" fmla="*/ 1981367 h 2237474"/>
              <a:gd name="connsiteX117" fmla="*/ 2875436 w 12192000"/>
              <a:gd name="connsiteY117" fmla="*/ 1996977 h 2237474"/>
              <a:gd name="connsiteX118" fmla="*/ 2874892 w 12192000"/>
              <a:gd name="connsiteY118" fmla="*/ 1996085 h 2237474"/>
              <a:gd name="connsiteX119" fmla="*/ 2864145 w 12192000"/>
              <a:gd name="connsiteY119" fmla="*/ 1994061 h 2237474"/>
              <a:gd name="connsiteX120" fmla="*/ 2843662 w 12192000"/>
              <a:gd name="connsiteY120" fmla="*/ 1992498 h 2237474"/>
              <a:gd name="connsiteX121" fmla="*/ 2796128 w 12192000"/>
              <a:gd name="connsiteY121" fmla="*/ 1976403 h 2237474"/>
              <a:gd name="connsiteX122" fmla="*/ 2756784 w 12192000"/>
              <a:gd name="connsiteY122" fmla="*/ 1985116 h 2237474"/>
              <a:gd name="connsiteX123" fmla="*/ 2748833 w 12192000"/>
              <a:gd name="connsiteY123" fmla="*/ 1986323 h 2237474"/>
              <a:gd name="connsiteX124" fmla="*/ 2748661 w 12192000"/>
              <a:gd name="connsiteY124" fmla="*/ 1986122 h 2237474"/>
              <a:gd name="connsiteX125" fmla="*/ 2740251 w 12192000"/>
              <a:gd name="connsiteY125" fmla="*/ 1986946 h 2237474"/>
              <a:gd name="connsiteX126" fmla="*/ 2718916 w 12192000"/>
              <a:gd name="connsiteY126" fmla="*/ 1990867 h 2237474"/>
              <a:gd name="connsiteX127" fmla="*/ 2713522 w 12192000"/>
              <a:gd name="connsiteY127" fmla="*/ 1990173 h 2237474"/>
              <a:gd name="connsiteX128" fmla="*/ 2680597 w 12192000"/>
              <a:gd name="connsiteY128" fmla="*/ 1984996 h 2237474"/>
              <a:gd name="connsiteX129" fmla="*/ 2578178 w 12192000"/>
              <a:gd name="connsiteY129" fmla="*/ 1990531 h 2237474"/>
              <a:gd name="connsiteX130" fmla="*/ 2476147 w 12192000"/>
              <a:gd name="connsiteY130" fmla="*/ 1998305 h 2237474"/>
              <a:gd name="connsiteX131" fmla="*/ 2373568 w 12192000"/>
              <a:gd name="connsiteY131" fmla="*/ 2003219 h 2237474"/>
              <a:gd name="connsiteX132" fmla="*/ 2321399 w 12192000"/>
              <a:gd name="connsiteY132" fmla="*/ 1989467 h 2237474"/>
              <a:gd name="connsiteX133" fmla="*/ 2315525 w 12192000"/>
              <a:gd name="connsiteY133" fmla="*/ 1989708 h 2237474"/>
              <a:gd name="connsiteX134" fmla="*/ 2300792 w 12192000"/>
              <a:gd name="connsiteY134" fmla="*/ 1994290 h 2237474"/>
              <a:gd name="connsiteX135" fmla="*/ 2295469 w 12192000"/>
              <a:gd name="connsiteY135" fmla="*/ 1996659 h 2237474"/>
              <a:gd name="connsiteX136" fmla="*/ 2287219 w 12192000"/>
              <a:gd name="connsiteY136" fmla="*/ 1998750 h 2237474"/>
              <a:gd name="connsiteX137" fmla="*/ 2286948 w 12192000"/>
              <a:gd name="connsiteY137" fmla="*/ 1998596 h 2237474"/>
              <a:gd name="connsiteX138" fmla="*/ 2243069 w 12192000"/>
              <a:gd name="connsiteY138" fmla="*/ 2015111 h 2237474"/>
              <a:gd name="connsiteX139" fmla="*/ 2186609 w 12192000"/>
              <a:gd name="connsiteY139" fmla="*/ 2008263 h 2237474"/>
              <a:gd name="connsiteX140" fmla="*/ 2164831 w 12192000"/>
              <a:gd name="connsiteY140" fmla="*/ 2010143 h 2237474"/>
              <a:gd name="connsiteX141" fmla="*/ 2152836 w 12192000"/>
              <a:gd name="connsiteY141" fmla="*/ 2010048 h 2237474"/>
              <a:gd name="connsiteX142" fmla="*/ 2117102 w 12192000"/>
              <a:gd name="connsiteY142" fmla="*/ 2023004 h 2237474"/>
              <a:gd name="connsiteX143" fmla="*/ 2111935 w 12192000"/>
              <a:gd name="connsiteY143" fmla="*/ 2023163 h 2237474"/>
              <a:gd name="connsiteX144" fmla="*/ 2089991 w 12192000"/>
              <a:gd name="connsiteY144" fmla="*/ 2034193 h 2237474"/>
              <a:gd name="connsiteX145" fmla="*/ 2058061 w 12192000"/>
              <a:gd name="connsiteY145" fmla="*/ 2047942 h 2237474"/>
              <a:gd name="connsiteX146" fmla="*/ 2055737 w 12192000"/>
              <a:gd name="connsiteY146" fmla="*/ 2047704 h 2237474"/>
              <a:gd name="connsiteX147" fmla="*/ 2042244 w 12192000"/>
              <a:gd name="connsiteY147" fmla="*/ 2055560 h 2237474"/>
              <a:gd name="connsiteX148" fmla="*/ 1976224 w 12192000"/>
              <a:gd name="connsiteY148" fmla="*/ 2074257 h 2237474"/>
              <a:gd name="connsiteX149" fmla="*/ 1877728 w 12192000"/>
              <a:gd name="connsiteY149" fmla="*/ 2101004 h 2237474"/>
              <a:gd name="connsiteX150" fmla="*/ 1759056 w 12192000"/>
              <a:gd name="connsiteY150" fmla="*/ 2125608 h 2237474"/>
              <a:gd name="connsiteX151" fmla="*/ 1637948 w 12192000"/>
              <a:gd name="connsiteY151" fmla="*/ 2172597 h 2237474"/>
              <a:gd name="connsiteX152" fmla="*/ 1434549 w 12192000"/>
              <a:gd name="connsiteY152" fmla="*/ 2234522 h 2237474"/>
              <a:gd name="connsiteX153" fmla="*/ 1398481 w 12192000"/>
              <a:gd name="connsiteY153" fmla="*/ 2237074 h 2237474"/>
              <a:gd name="connsiteX154" fmla="*/ 1398407 w 12192000"/>
              <a:gd name="connsiteY154" fmla="*/ 2237095 h 2237474"/>
              <a:gd name="connsiteX155" fmla="*/ 1370962 w 12192000"/>
              <a:gd name="connsiteY155" fmla="*/ 2237474 h 2237474"/>
              <a:gd name="connsiteX156" fmla="*/ 1356367 w 12192000"/>
              <a:gd name="connsiteY156" fmla="*/ 2235089 h 2237474"/>
              <a:gd name="connsiteX157" fmla="*/ 1324828 w 12192000"/>
              <a:gd name="connsiteY157" fmla="*/ 2231968 h 2237474"/>
              <a:gd name="connsiteX158" fmla="*/ 1297744 w 12192000"/>
              <a:gd name="connsiteY158" fmla="*/ 2235849 h 2237474"/>
              <a:gd name="connsiteX159" fmla="*/ 1286236 w 12192000"/>
              <a:gd name="connsiteY159" fmla="*/ 2233135 h 2237474"/>
              <a:gd name="connsiteX160" fmla="*/ 1283504 w 12192000"/>
              <a:gd name="connsiteY160" fmla="*/ 2233797 h 2237474"/>
              <a:gd name="connsiteX161" fmla="*/ 1279765 w 12192000"/>
              <a:gd name="connsiteY161" fmla="*/ 2229639 h 2237474"/>
              <a:gd name="connsiteX162" fmla="*/ 1195347 w 12192000"/>
              <a:gd name="connsiteY162" fmla="*/ 2212354 h 2237474"/>
              <a:gd name="connsiteX163" fmla="*/ 970251 w 12192000"/>
              <a:gd name="connsiteY163" fmla="*/ 2221029 h 2237474"/>
              <a:gd name="connsiteX164" fmla="*/ 812914 w 12192000"/>
              <a:gd name="connsiteY164" fmla="*/ 2202752 h 2237474"/>
              <a:gd name="connsiteX165" fmla="*/ 800195 w 12192000"/>
              <a:gd name="connsiteY165" fmla="*/ 2209407 h 2237474"/>
              <a:gd name="connsiteX166" fmla="*/ 784978 w 12192000"/>
              <a:gd name="connsiteY166" fmla="*/ 2212360 h 2237474"/>
              <a:gd name="connsiteX167" fmla="*/ 681987 w 12192000"/>
              <a:gd name="connsiteY167" fmla="*/ 2216757 h 2237474"/>
              <a:gd name="connsiteX168" fmla="*/ 669923 w 12192000"/>
              <a:gd name="connsiteY168" fmla="*/ 2211682 h 2237474"/>
              <a:gd name="connsiteX169" fmla="*/ 648680 w 12192000"/>
              <a:gd name="connsiteY169" fmla="*/ 2206229 h 2237474"/>
              <a:gd name="connsiteX170" fmla="*/ 597225 w 12192000"/>
              <a:gd name="connsiteY170" fmla="*/ 2180999 h 2237474"/>
              <a:gd name="connsiteX171" fmla="*/ 558449 w 12192000"/>
              <a:gd name="connsiteY171" fmla="*/ 2182346 h 2237474"/>
              <a:gd name="connsiteX172" fmla="*/ 550517 w 12192000"/>
              <a:gd name="connsiteY172" fmla="*/ 2182060 h 2237474"/>
              <a:gd name="connsiteX173" fmla="*/ 550309 w 12192000"/>
              <a:gd name="connsiteY173" fmla="*/ 2181825 h 2237474"/>
              <a:gd name="connsiteX174" fmla="*/ 541836 w 12192000"/>
              <a:gd name="connsiteY174" fmla="*/ 2181063 h 2237474"/>
              <a:gd name="connsiteX175" fmla="*/ 536057 w 12192000"/>
              <a:gd name="connsiteY175" fmla="*/ 2181537 h 2237474"/>
              <a:gd name="connsiteX176" fmla="*/ 520671 w 12192000"/>
              <a:gd name="connsiteY176" fmla="*/ 2180980 h 2237474"/>
              <a:gd name="connsiteX177" fmla="*/ 515024 w 12192000"/>
              <a:gd name="connsiteY177" fmla="*/ 2179258 h 2237474"/>
              <a:gd name="connsiteX178" fmla="*/ 512278 w 12192000"/>
              <a:gd name="connsiteY178" fmla="*/ 2176369 h 2237474"/>
              <a:gd name="connsiteX179" fmla="*/ 480419 w 12192000"/>
              <a:gd name="connsiteY179" fmla="*/ 2167807 h 2237474"/>
              <a:gd name="connsiteX180" fmla="*/ 413835 w 12192000"/>
              <a:gd name="connsiteY180" fmla="*/ 2156783 h 2237474"/>
              <a:gd name="connsiteX181" fmla="*/ 376513 w 12192000"/>
              <a:gd name="connsiteY181" fmla="*/ 2154014 h 2237474"/>
              <a:gd name="connsiteX182" fmla="*/ 273386 w 12192000"/>
              <a:gd name="connsiteY182" fmla="*/ 2142551 h 2237474"/>
              <a:gd name="connsiteX183" fmla="*/ 169207 w 12192000"/>
              <a:gd name="connsiteY183" fmla="*/ 2128100 h 2237474"/>
              <a:gd name="connsiteX184" fmla="*/ 93149 w 12192000"/>
              <a:gd name="connsiteY184" fmla="*/ 2105324 h 2237474"/>
              <a:gd name="connsiteX185" fmla="*/ 88109 w 12192000"/>
              <a:gd name="connsiteY185" fmla="*/ 2106704 h 2237474"/>
              <a:gd name="connsiteX186" fmla="*/ 80022 w 12192000"/>
              <a:gd name="connsiteY186" fmla="*/ 2107254 h 2237474"/>
              <a:gd name="connsiteX187" fmla="*/ 79717 w 12192000"/>
              <a:gd name="connsiteY187" fmla="*/ 2107046 h 2237474"/>
              <a:gd name="connsiteX188" fmla="*/ 72352 w 12192000"/>
              <a:gd name="connsiteY188" fmla="*/ 2107991 h 2237474"/>
              <a:gd name="connsiteX189" fmla="*/ 37645 w 12192000"/>
              <a:gd name="connsiteY189" fmla="*/ 2115401 h 2237474"/>
              <a:gd name="connsiteX190" fmla="*/ 4572 w 12192000"/>
              <a:gd name="connsiteY190" fmla="*/ 2111091 h 2237474"/>
              <a:gd name="connsiteX191" fmla="*/ 0 w 12192000"/>
              <a:gd name="connsiteY191" fmla="*/ 2110468 h 2237474"/>
              <a:gd name="connsiteX192" fmla="*/ 0 w 12192000"/>
              <a:gd name="connsiteY192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34800 w 12192000"/>
              <a:gd name="connsiteY6" fmla="*/ 747840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8975 w 12192000"/>
              <a:gd name="connsiteY12" fmla="*/ 755279 h 2237474"/>
              <a:gd name="connsiteX13" fmla="*/ 10805004 w 12192000"/>
              <a:gd name="connsiteY13" fmla="*/ 757573 h 2237474"/>
              <a:gd name="connsiteX14" fmla="*/ 10739478 w 12192000"/>
              <a:gd name="connsiteY14" fmla="*/ 776841 h 2237474"/>
              <a:gd name="connsiteX15" fmla="*/ 10458762 w 12192000"/>
              <a:gd name="connsiteY15" fmla="*/ 755400 h 2237474"/>
              <a:gd name="connsiteX16" fmla="*/ 10211200 w 12192000"/>
              <a:gd name="connsiteY16" fmla="*/ 767513 h 2237474"/>
              <a:gd name="connsiteX17" fmla="*/ 10167995 w 12192000"/>
              <a:gd name="connsiteY17" fmla="*/ 760843 h 2237474"/>
              <a:gd name="connsiteX18" fmla="*/ 9997044 w 12192000"/>
              <a:gd name="connsiteY18" fmla="*/ 780129 h 2237474"/>
              <a:gd name="connsiteX19" fmla="*/ 9943887 w 12192000"/>
              <a:gd name="connsiteY19" fmla="*/ 804141 h 2237474"/>
              <a:gd name="connsiteX20" fmla="*/ 9918248 w 12192000"/>
              <a:gd name="connsiteY20" fmla="*/ 816628 h 2237474"/>
              <a:gd name="connsiteX21" fmla="*/ 9767091 w 12192000"/>
              <a:gd name="connsiteY21" fmla="*/ 870550 h 2237474"/>
              <a:gd name="connsiteX22" fmla="*/ 9683005 w 12192000"/>
              <a:gd name="connsiteY22" fmla="*/ 894128 h 2237474"/>
              <a:gd name="connsiteX23" fmla="*/ 9594438 w 12192000"/>
              <a:gd name="connsiteY23" fmla="*/ 919051 h 2237474"/>
              <a:gd name="connsiteX24" fmla="*/ 9544189 w 12192000"/>
              <a:gd name="connsiteY24" fmla="*/ 938966 h 2237474"/>
              <a:gd name="connsiteX25" fmla="*/ 9500499 w 12192000"/>
              <a:gd name="connsiteY25" fmla="*/ 954680 h 2237474"/>
              <a:gd name="connsiteX26" fmla="*/ 9428195 w 12192000"/>
              <a:gd name="connsiteY26" fmla="*/ 986225 h 2237474"/>
              <a:gd name="connsiteX27" fmla="*/ 9410017 w 12192000"/>
              <a:gd name="connsiteY27" fmla="*/ 993931 h 2237474"/>
              <a:gd name="connsiteX28" fmla="*/ 9392919 w 12192000"/>
              <a:gd name="connsiteY28" fmla="*/ 994656 h 2237474"/>
              <a:gd name="connsiteX29" fmla="*/ 9278619 w 12192000"/>
              <a:gd name="connsiteY29" fmla="*/ 1011878 h 2237474"/>
              <a:gd name="connsiteX30" fmla="*/ 9268019 w 12192000"/>
              <a:gd name="connsiteY30" fmla="*/ 1007442 h 2237474"/>
              <a:gd name="connsiteX31" fmla="*/ 9234662 w 12192000"/>
              <a:gd name="connsiteY31" fmla="*/ 1023056 h 2237474"/>
              <a:gd name="connsiteX32" fmla="*/ 9181033 w 12192000"/>
              <a:gd name="connsiteY32" fmla="*/ 1037921 h 2237474"/>
              <a:gd name="connsiteX33" fmla="*/ 9155969 w 12192000"/>
              <a:gd name="connsiteY33" fmla="*/ 1046804 h 2237474"/>
              <a:gd name="connsiteX34" fmla="*/ 9133985 w 12192000"/>
              <a:gd name="connsiteY34" fmla="*/ 1046450 h 2237474"/>
              <a:gd name="connsiteX35" fmla="*/ 9003462 w 12192000"/>
              <a:gd name="connsiteY35" fmla="*/ 1042406 h 2237474"/>
              <a:gd name="connsiteX36" fmla="*/ 8968445 w 12192000"/>
              <a:gd name="connsiteY36" fmla="*/ 1052169 h 2237474"/>
              <a:gd name="connsiteX37" fmla="*/ 8886001 w 12192000"/>
              <a:gd name="connsiteY37" fmla="*/ 1067468 h 2237474"/>
              <a:gd name="connsiteX38" fmla="*/ 8838610 w 12192000"/>
              <a:gd name="connsiteY38" fmla="*/ 1075091 h 2237474"/>
              <a:gd name="connsiteX39" fmla="*/ 8750383 w 12192000"/>
              <a:gd name="connsiteY39" fmla="*/ 1097387 h 2237474"/>
              <a:gd name="connsiteX40" fmla="*/ 8665605 w 12192000"/>
              <a:gd name="connsiteY40" fmla="*/ 1110791 h 2237474"/>
              <a:gd name="connsiteX41" fmla="*/ 8584946 w 12192000"/>
              <a:gd name="connsiteY41" fmla="*/ 1135226 h 2237474"/>
              <a:gd name="connsiteX42" fmla="*/ 8460755 w 12192000"/>
              <a:gd name="connsiteY42" fmla="*/ 1203427 h 2237474"/>
              <a:gd name="connsiteX43" fmla="*/ 8419755 w 12192000"/>
              <a:gd name="connsiteY43" fmla="*/ 1216260 h 2237474"/>
              <a:gd name="connsiteX44" fmla="*/ 8411626 w 12192000"/>
              <a:gd name="connsiteY44" fmla="*/ 1214397 h 2237474"/>
              <a:gd name="connsiteX45" fmla="*/ 8363469 w 12192000"/>
              <a:gd name="connsiteY45" fmla="*/ 1246658 h 2237474"/>
              <a:gd name="connsiteX46" fmla="*/ 8275497 w 12192000"/>
              <a:gd name="connsiteY46" fmla="*/ 1264396 h 2237474"/>
              <a:gd name="connsiteX47" fmla="*/ 8206287 w 12192000"/>
              <a:gd name="connsiteY47" fmla="*/ 1273060 h 2237474"/>
              <a:gd name="connsiteX48" fmla="*/ 8139997 w 12192000"/>
              <a:gd name="connsiteY48" fmla="*/ 1282713 h 2237474"/>
              <a:gd name="connsiteX49" fmla="*/ 8074238 w 12192000"/>
              <a:gd name="connsiteY49" fmla="*/ 1301895 h 2237474"/>
              <a:gd name="connsiteX50" fmla="*/ 7942099 w 12192000"/>
              <a:gd name="connsiteY50" fmla="*/ 1336332 h 2237474"/>
              <a:gd name="connsiteX51" fmla="*/ 7902328 w 12192000"/>
              <a:gd name="connsiteY51" fmla="*/ 1345865 h 2237474"/>
              <a:gd name="connsiteX52" fmla="*/ 7840612 w 12192000"/>
              <a:gd name="connsiteY52" fmla="*/ 1369373 h 2237474"/>
              <a:gd name="connsiteX53" fmla="*/ 7786819 w 12192000"/>
              <a:gd name="connsiteY53" fmla="*/ 1378970 h 2237474"/>
              <a:gd name="connsiteX54" fmla="*/ 7548172 w 12192000"/>
              <a:gd name="connsiteY54" fmla="*/ 1417460 h 2237474"/>
              <a:gd name="connsiteX55" fmla="*/ 7483437 w 12192000"/>
              <a:gd name="connsiteY55" fmla="*/ 1478152 h 2237474"/>
              <a:gd name="connsiteX56" fmla="*/ 7377870 w 12192000"/>
              <a:gd name="connsiteY56" fmla="*/ 1523319 h 2237474"/>
              <a:gd name="connsiteX57" fmla="*/ 7230737 w 12192000"/>
              <a:gd name="connsiteY57" fmla="*/ 1562633 h 2237474"/>
              <a:gd name="connsiteX58" fmla="*/ 7224458 w 12192000"/>
              <a:gd name="connsiteY58" fmla="*/ 1573008 h 2237474"/>
              <a:gd name="connsiteX59" fmla="*/ 7183121 w 12192000"/>
              <a:gd name="connsiteY59" fmla="*/ 1595162 h 2237474"/>
              <a:gd name="connsiteX60" fmla="*/ 7164601 w 12192000"/>
              <a:gd name="connsiteY60" fmla="*/ 1606490 h 2237474"/>
              <a:gd name="connsiteX61" fmla="*/ 7031309 w 12192000"/>
              <a:gd name="connsiteY61" fmla="*/ 1619451 h 2237474"/>
              <a:gd name="connsiteX62" fmla="*/ 6900177 w 12192000"/>
              <a:gd name="connsiteY62" fmla="*/ 1636016 h 2237474"/>
              <a:gd name="connsiteX63" fmla="*/ 6795372 w 12192000"/>
              <a:gd name="connsiteY63" fmla="*/ 1644845 h 2237474"/>
              <a:gd name="connsiteX64" fmla="*/ 6692251 w 12192000"/>
              <a:gd name="connsiteY64" fmla="*/ 1656357 h 2237474"/>
              <a:gd name="connsiteX65" fmla="*/ 6655235 w 12192000"/>
              <a:gd name="connsiteY65" fmla="*/ 1661869 h 2237474"/>
              <a:gd name="connsiteX66" fmla="*/ 6554894 w 12192000"/>
              <a:gd name="connsiteY66" fmla="*/ 1664428 h 2237474"/>
              <a:gd name="connsiteX67" fmla="*/ 6516595 w 12192000"/>
              <a:gd name="connsiteY67" fmla="*/ 1667475 h 2237474"/>
              <a:gd name="connsiteX68" fmla="*/ 6508541 w 12192000"/>
              <a:gd name="connsiteY68" fmla="*/ 1668757 h 2237474"/>
              <a:gd name="connsiteX69" fmla="*/ 6471012 w 12192000"/>
              <a:gd name="connsiteY69" fmla="*/ 1678604 h 2237474"/>
              <a:gd name="connsiteX70" fmla="*/ 6364035 w 12192000"/>
              <a:gd name="connsiteY70" fmla="*/ 1667683 h 2237474"/>
              <a:gd name="connsiteX71" fmla="*/ 6280959 w 12192000"/>
              <a:gd name="connsiteY71" fmla="*/ 1689329 h 2237474"/>
              <a:gd name="connsiteX72" fmla="*/ 6243319 w 12192000"/>
              <a:gd name="connsiteY72" fmla="*/ 1695560 h 2237474"/>
              <a:gd name="connsiteX73" fmla="*/ 6098321 w 12192000"/>
              <a:gd name="connsiteY73" fmla="*/ 1721646 h 2237474"/>
              <a:gd name="connsiteX74" fmla="*/ 5880652 w 12192000"/>
              <a:gd name="connsiteY74" fmla="*/ 1779643 h 2237474"/>
              <a:gd name="connsiteX75" fmla="*/ 5785959 w 12192000"/>
              <a:gd name="connsiteY75" fmla="*/ 1775307 h 2237474"/>
              <a:gd name="connsiteX76" fmla="*/ 5643534 w 12192000"/>
              <a:gd name="connsiteY76" fmla="*/ 1802919 h 2237474"/>
              <a:gd name="connsiteX77" fmla="*/ 5518799 w 12192000"/>
              <a:gd name="connsiteY77" fmla="*/ 1818312 h 2237474"/>
              <a:gd name="connsiteX78" fmla="*/ 5505014 w 12192000"/>
              <a:gd name="connsiteY78" fmla="*/ 1819259 h 2237474"/>
              <a:gd name="connsiteX79" fmla="*/ 5453307 w 12192000"/>
              <a:gd name="connsiteY79" fmla="*/ 1815450 h 2237474"/>
              <a:gd name="connsiteX80" fmla="*/ 5221533 w 12192000"/>
              <a:gd name="connsiteY80" fmla="*/ 1846950 h 2237474"/>
              <a:gd name="connsiteX81" fmla="*/ 5149802 w 12192000"/>
              <a:gd name="connsiteY81" fmla="*/ 1844846 h 2237474"/>
              <a:gd name="connsiteX82" fmla="*/ 5114927 w 12192000"/>
              <a:gd name="connsiteY82" fmla="*/ 1847827 h 2237474"/>
              <a:gd name="connsiteX83" fmla="*/ 5108970 w 12192000"/>
              <a:gd name="connsiteY83" fmla="*/ 1847935 h 2237474"/>
              <a:gd name="connsiteX84" fmla="*/ 5067961 w 12192000"/>
              <a:gd name="connsiteY84" fmla="*/ 1845917 h 2237474"/>
              <a:gd name="connsiteX85" fmla="*/ 5007075 w 12192000"/>
              <a:gd name="connsiteY85" fmla="*/ 1838626 h 2237474"/>
              <a:gd name="connsiteX86" fmla="*/ 4944087 w 12192000"/>
              <a:gd name="connsiteY86" fmla="*/ 1823332 h 2237474"/>
              <a:gd name="connsiteX87" fmla="*/ 4907662 w 12192000"/>
              <a:gd name="connsiteY87" fmla="*/ 1816900 h 2237474"/>
              <a:gd name="connsiteX88" fmla="*/ 4882386 w 12192000"/>
              <a:gd name="connsiteY88" fmla="*/ 1809844 h 2237474"/>
              <a:gd name="connsiteX89" fmla="*/ 4811440 w 12192000"/>
              <a:gd name="connsiteY89" fmla="*/ 1804655 h 2237474"/>
              <a:gd name="connsiteX90" fmla="*/ 4691075 w 12192000"/>
              <a:gd name="connsiteY90" fmla="*/ 1801389 h 2237474"/>
              <a:gd name="connsiteX91" fmla="*/ 4611738 w 12192000"/>
              <a:gd name="connsiteY91" fmla="*/ 1776964 h 2237474"/>
              <a:gd name="connsiteX92" fmla="*/ 4560070 w 12192000"/>
              <a:gd name="connsiteY92" fmla="*/ 1785640 h 2237474"/>
              <a:gd name="connsiteX93" fmla="*/ 4536503 w 12192000"/>
              <a:gd name="connsiteY93" fmla="*/ 1785334 h 2237474"/>
              <a:gd name="connsiteX94" fmla="*/ 4513724 w 12192000"/>
              <a:gd name="connsiteY94" fmla="*/ 1791996 h 2237474"/>
              <a:gd name="connsiteX95" fmla="*/ 4459810 w 12192000"/>
              <a:gd name="connsiteY95" fmla="*/ 1797886 h 2237474"/>
              <a:gd name="connsiteX96" fmla="*/ 4379064 w 12192000"/>
              <a:gd name="connsiteY96" fmla="*/ 1817177 h 2237474"/>
              <a:gd name="connsiteX97" fmla="*/ 4290981 w 12192000"/>
              <a:gd name="connsiteY97" fmla="*/ 1839677 h 2237474"/>
              <a:gd name="connsiteX98" fmla="*/ 4238372 w 12192000"/>
              <a:gd name="connsiteY98" fmla="*/ 1851480 h 2237474"/>
              <a:gd name="connsiteX99" fmla="*/ 4232517 w 12192000"/>
              <a:gd name="connsiteY99" fmla="*/ 1852567 h 2237474"/>
              <a:gd name="connsiteX100" fmla="*/ 4191732 w 12192000"/>
              <a:gd name="connsiteY100" fmla="*/ 1857328 h 2237474"/>
              <a:gd name="connsiteX101" fmla="*/ 4065532 w 12192000"/>
              <a:gd name="connsiteY101" fmla="*/ 1855477 h 2237474"/>
              <a:gd name="connsiteX102" fmla="*/ 4028460 w 12192000"/>
              <a:gd name="connsiteY102" fmla="*/ 1855137 h 2237474"/>
              <a:gd name="connsiteX103" fmla="*/ 4002267 w 12192000"/>
              <a:gd name="connsiteY103" fmla="*/ 1852352 h 2237474"/>
              <a:gd name="connsiteX104" fmla="*/ 3931396 w 12192000"/>
              <a:gd name="connsiteY104" fmla="*/ 1858915 h 2237474"/>
              <a:gd name="connsiteX105" fmla="*/ 3812162 w 12192000"/>
              <a:gd name="connsiteY105" fmla="*/ 1875501 h 2237474"/>
              <a:gd name="connsiteX106" fmla="*/ 3729530 w 12192000"/>
              <a:gd name="connsiteY106" fmla="*/ 1864513 h 2237474"/>
              <a:gd name="connsiteX107" fmla="*/ 3680177 w 12192000"/>
              <a:gd name="connsiteY107" fmla="*/ 1881552 h 2237474"/>
              <a:gd name="connsiteX108" fmla="*/ 3567259 w 12192000"/>
              <a:gd name="connsiteY108" fmla="*/ 1893482 h 2237474"/>
              <a:gd name="connsiteX109" fmla="*/ 3405770 w 12192000"/>
              <a:gd name="connsiteY109" fmla="*/ 1904591 h 2237474"/>
              <a:gd name="connsiteX110" fmla="*/ 3280097 w 12192000"/>
              <a:gd name="connsiteY110" fmla="*/ 1919610 h 2237474"/>
              <a:gd name="connsiteX111" fmla="*/ 3123424 w 12192000"/>
              <a:gd name="connsiteY111" fmla="*/ 1952930 h 2237474"/>
              <a:gd name="connsiteX112" fmla="*/ 3009910 w 12192000"/>
              <a:gd name="connsiteY112" fmla="*/ 1957866 h 2237474"/>
              <a:gd name="connsiteX113" fmla="*/ 2995934 w 12192000"/>
              <a:gd name="connsiteY113" fmla="*/ 1967085 h 2237474"/>
              <a:gd name="connsiteX114" fmla="*/ 2980071 w 12192000"/>
              <a:gd name="connsiteY114" fmla="*/ 1972988 h 2237474"/>
              <a:gd name="connsiteX115" fmla="*/ 2978094 w 12192000"/>
              <a:gd name="connsiteY115" fmla="*/ 1972369 h 2237474"/>
              <a:gd name="connsiteX116" fmla="*/ 2942858 w 12192000"/>
              <a:gd name="connsiteY116" fmla="*/ 1981367 h 2237474"/>
              <a:gd name="connsiteX117" fmla="*/ 2875436 w 12192000"/>
              <a:gd name="connsiteY117" fmla="*/ 1996977 h 2237474"/>
              <a:gd name="connsiteX118" fmla="*/ 2874892 w 12192000"/>
              <a:gd name="connsiteY118" fmla="*/ 1996085 h 2237474"/>
              <a:gd name="connsiteX119" fmla="*/ 2864145 w 12192000"/>
              <a:gd name="connsiteY119" fmla="*/ 1994061 h 2237474"/>
              <a:gd name="connsiteX120" fmla="*/ 2843662 w 12192000"/>
              <a:gd name="connsiteY120" fmla="*/ 1992498 h 2237474"/>
              <a:gd name="connsiteX121" fmla="*/ 2796128 w 12192000"/>
              <a:gd name="connsiteY121" fmla="*/ 1976403 h 2237474"/>
              <a:gd name="connsiteX122" fmla="*/ 2756784 w 12192000"/>
              <a:gd name="connsiteY122" fmla="*/ 1985116 h 2237474"/>
              <a:gd name="connsiteX123" fmla="*/ 2748833 w 12192000"/>
              <a:gd name="connsiteY123" fmla="*/ 1986323 h 2237474"/>
              <a:gd name="connsiteX124" fmla="*/ 2748661 w 12192000"/>
              <a:gd name="connsiteY124" fmla="*/ 1986122 h 2237474"/>
              <a:gd name="connsiteX125" fmla="*/ 2740251 w 12192000"/>
              <a:gd name="connsiteY125" fmla="*/ 1986946 h 2237474"/>
              <a:gd name="connsiteX126" fmla="*/ 2718916 w 12192000"/>
              <a:gd name="connsiteY126" fmla="*/ 1990867 h 2237474"/>
              <a:gd name="connsiteX127" fmla="*/ 2713522 w 12192000"/>
              <a:gd name="connsiteY127" fmla="*/ 1990173 h 2237474"/>
              <a:gd name="connsiteX128" fmla="*/ 2680597 w 12192000"/>
              <a:gd name="connsiteY128" fmla="*/ 1984996 h 2237474"/>
              <a:gd name="connsiteX129" fmla="*/ 2578178 w 12192000"/>
              <a:gd name="connsiteY129" fmla="*/ 1990531 h 2237474"/>
              <a:gd name="connsiteX130" fmla="*/ 2476147 w 12192000"/>
              <a:gd name="connsiteY130" fmla="*/ 1998305 h 2237474"/>
              <a:gd name="connsiteX131" fmla="*/ 2373568 w 12192000"/>
              <a:gd name="connsiteY131" fmla="*/ 2003219 h 2237474"/>
              <a:gd name="connsiteX132" fmla="*/ 2321399 w 12192000"/>
              <a:gd name="connsiteY132" fmla="*/ 1989467 h 2237474"/>
              <a:gd name="connsiteX133" fmla="*/ 2315525 w 12192000"/>
              <a:gd name="connsiteY133" fmla="*/ 1989708 h 2237474"/>
              <a:gd name="connsiteX134" fmla="*/ 2300792 w 12192000"/>
              <a:gd name="connsiteY134" fmla="*/ 1994290 h 2237474"/>
              <a:gd name="connsiteX135" fmla="*/ 2295469 w 12192000"/>
              <a:gd name="connsiteY135" fmla="*/ 1996659 h 2237474"/>
              <a:gd name="connsiteX136" fmla="*/ 2287219 w 12192000"/>
              <a:gd name="connsiteY136" fmla="*/ 1998750 h 2237474"/>
              <a:gd name="connsiteX137" fmla="*/ 2286948 w 12192000"/>
              <a:gd name="connsiteY137" fmla="*/ 1998596 h 2237474"/>
              <a:gd name="connsiteX138" fmla="*/ 2243069 w 12192000"/>
              <a:gd name="connsiteY138" fmla="*/ 2015111 h 2237474"/>
              <a:gd name="connsiteX139" fmla="*/ 2186609 w 12192000"/>
              <a:gd name="connsiteY139" fmla="*/ 2008263 h 2237474"/>
              <a:gd name="connsiteX140" fmla="*/ 2164831 w 12192000"/>
              <a:gd name="connsiteY140" fmla="*/ 2010143 h 2237474"/>
              <a:gd name="connsiteX141" fmla="*/ 2152836 w 12192000"/>
              <a:gd name="connsiteY141" fmla="*/ 2010048 h 2237474"/>
              <a:gd name="connsiteX142" fmla="*/ 2117102 w 12192000"/>
              <a:gd name="connsiteY142" fmla="*/ 2023004 h 2237474"/>
              <a:gd name="connsiteX143" fmla="*/ 2111935 w 12192000"/>
              <a:gd name="connsiteY143" fmla="*/ 2023163 h 2237474"/>
              <a:gd name="connsiteX144" fmla="*/ 2089991 w 12192000"/>
              <a:gd name="connsiteY144" fmla="*/ 2034193 h 2237474"/>
              <a:gd name="connsiteX145" fmla="*/ 2058061 w 12192000"/>
              <a:gd name="connsiteY145" fmla="*/ 2047942 h 2237474"/>
              <a:gd name="connsiteX146" fmla="*/ 2055737 w 12192000"/>
              <a:gd name="connsiteY146" fmla="*/ 2047704 h 2237474"/>
              <a:gd name="connsiteX147" fmla="*/ 2042244 w 12192000"/>
              <a:gd name="connsiteY147" fmla="*/ 2055560 h 2237474"/>
              <a:gd name="connsiteX148" fmla="*/ 1976224 w 12192000"/>
              <a:gd name="connsiteY148" fmla="*/ 2074257 h 2237474"/>
              <a:gd name="connsiteX149" fmla="*/ 1877728 w 12192000"/>
              <a:gd name="connsiteY149" fmla="*/ 2101004 h 2237474"/>
              <a:gd name="connsiteX150" fmla="*/ 1759056 w 12192000"/>
              <a:gd name="connsiteY150" fmla="*/ 2125608 h 2237474"/>
              <a:gd name="connsiteX151" fmla="*/ 1637948 w 12192000"/>
              <a:gd name="connsiteY151" fmla="*/ 2172597 h 2237474"/>
              <a:gd name="connsiteX152" fmla="*/ 1434549 w 12192000"/>
              <a:gd name="connsiteY152" fmla="*/ 2234522 h 2237474"/>
              <a:gd name="connsiteX153" fmla="*/ 1398481 w 12192000"/>
              <a:gd name="connsiteY153" fmla="*/ 2237074 h 2237474"/>
              <a:gd name="connsiteX154" fmla="*/ 1398407 w 12192000"/>
              <a:gd name="connsiteY154" fmla="*/ 2237095 h 2237474"/>
              <a:gd name="connsiteX155" fmla="*/ 1370962 w 12192000"/>
              <a:gd name="connsiteY155" fmla="*/ 2237474 h 2237474"/>
              <a:gd name="connsiteX156" fmla="*/ 1356367 w 12192000"/>
              <a:gd name="connsiteY156" fmla="*/ 2235089 h 2237474"/>
              <a:gd name="connsiteX157" fmla="*/ 1324828 w 12192000"/>
              <a:gd name="connsiteY157" fmla="*/ 2231968 h 2237474"/>
              <a:gd name="connsiteX158" fmla="*/ 1297744 w 12192000"/>
              <a:gd name="connsiteY158" fmla="*/ 2235849 h 2237474"/>
              <a:gd name="connsiteX159" fmla="*/ 1286236 w 12192000"/>
              <a:gd name="connsiteY159" fmla="*/ 2233135 h 2237474"/>
              <a:gd name="connsiteX160" fmla="*/ 1283504 w 12192000"/>
              <a:gd name="connsiteY160" fmla="*/ 2233797 h 2237474"/>
              <a:gd name="connsiteX161" fmla="*/ 1279765 w 12192000"/>
              <a:gd name="connsiteY161" fmla="*/ 2229639 h 2237474"/>
              <a:gd name="connsiteX162" fmla="*/ 1195347 w 12192000"/>
              <a:gd name="connsiteY162" fmla="*/ 2212354 h 2237474"/>
              <a:gd name="connsiteX163" fmla="*/ 970251 w 12192000"/>
              <a:gd name="connsiteY163" fmla="*/ 2221029 h 2237474"/>
              <a:gd name="connsiteX164" fmla="*/ 812914 w 12192000"/>
              <a:gd name="connsiteY164" fmla="*/ 2202752 h 2237474"/>
              <a:gd name="connsiteX165" fmla="*/ 800195 w 12192000"/>
              <a:gd name="connsiteY165" fmla="*/ 2209407 h 2237474"/>
              <a:gd name="connsiteX166" fmla="*/ 784978 w 12192000"/>
              <a:gd name="connsiteY166" fmla="*/ 2212360 h 2237474"/>
              <a:gd name="connsiteX167" fmla="*/ 681987 w 12192000"/>
              <a:gd name="connsiteY167" fmla="*/ 2216757 h 2237474"/>
              <a:gd name="connsiteX168" fmla="*/ 669923 w 12192000"/>
              <a:gd name="connsiteY168" fmla="*/ 2211682 h 2237474"/>
              <a:gd name="connsiteX169" fmla="*/ 648680 w 12192000"/>
              <a:gd name="connsiteY169" fmla="*/ 2206229 h 2237474"/>
              <a:gd name="connsiteX170" fmla="*/ 597225 w 12192000"/>
              <a:gd name="connsiteY170" fmla="*/ 2180999 h 2237474"/>
              <a:gd name="connsiteX171" fmla="*/ 558449 w 12192000"/>
              <a:gd name="connsiteY171" fmla="*/ 2182346 h 2237474"/>
              <a:gd name="connsiteX172" fmla="*/ 550517 w 12192000"/>
              <a:gd name="connsiteY172" fmla="*/ 2182060 h 2237474"/>
              <a:gd name="connsiteX173" fmla="*/ 550309 w 12192000"/>
              <a:gd name="connsiteY173" fmla="*/ 2181825 h 2237474"/>
              <a:gd name="connsiteX174" fmla="*/ 541836 w 12192000"/>
              <a:gd name="connsiteY174" fmla="*/ 2181063 h 2237474"/>
              <a:gd name="connsiteX175" fmla="*/ 536057 w 12192000"/>
              <a:gd name="connsiteY175" fmla="*/ 2181537 h 2237474"/>
              <a:gd name="connsiteX176" fmla="*/ 520671 w 12192000"/>
              <a:gd name="connsiteY176" fmla="*/ 2180980 h 2237474"/>
              <a:gd name="connsiteX177" fmla="*/ 515024 w 12192000"/>
              <a:gd name="connsiteY177" fmla="*/ 2179258 h 2237474"/>
              <a:gd name="connsiteX178" fmla="*/ 512278 w 12192000"/>
              <a:gd name="connsiteY178" fmla="*/ 2176369 h 2237474"/>
              <a:gd name="connsiteX179" fmla="*/ 480419 w 12192000"/>
              <a:gd name="connsiteY179" fmla="*/ 2167807 h 2237474"/>
              <a:gd name="connsiteX180" fmla="*/ 413835 w 12192000"/>
              <a:gd name="connsiteY180" fmla="*/ 2156783 h 2237474"/>
              <a:gd name="connsiteX181" fmla="*/ 376513 w 12192000"/>
              <a:gd name="connsiteY181" fmla="*/ 2154014 h 2237474"/>
              <a:gd name="connsiteX182" fmla="*/ 273386 w 12192000"/>
              <a:gd name="connsiteY182" fmla="*/ 2142551 h 2237474"/>
              <a:gd name="connsiteX183" fmla="*/ 169207 w 12192000"/>
              <a:gd name="connsiteY183" fmla="*/ 2128100 h 2237474"/>
              <a:gd name="connsiteX184" fmla="*/ 93149 w 12192000"/>
              <a:gd name="connsiteY184" fmla="*/ 2105324 h 2237474"/>
              <a:gd name="connsiteX185" fmla="*/ 88109 w 12192000"/>
              <a:gd name="connsiteY185" fmla="*/ 2106704 h 2237474"/>
              <a:gd name="connsiteX186" fmla="*/ 80022 w 12192000"/>
              <a:gd name="connsiteY186" fmla="*/ 2107254 h 2237474"/>
              <a:gd name="connsiteX187" fmla="*/ 79717 w 12192000"/>
              <a:gd name="connsiteY187" fmla="*/ 2107046 h 2237474"/>
              <a:gd name="connsiteX188" fmla="*/ 72352 w 12192000"/>
              <a:gd name="connsiteY188" fmla="*/ 2107991 h 2237474"/>
              <a:gd name="connsiteX189" fmla="*/ 37645 w 12192000"/>
              <a:gd name="connsiteY189" fmla="*/ 2115401 h 2237474"/>
              <a:gd name="connsiteX190" fmla="*/ 4572 w 12192000"/>
              <a:gd name="connsiteY190" fmla="*/ 2111091 h 2237474"/>
              <a:gd name="connsiteX191" fmla="*/ 0 w 12192000"/>
              <a:gd name="connsiteY191" fmla="*/ 2110468 h 2237474"/>
              <a:gd name="connsiteX192" fmla="*/ 0 w 12192000"/>
              <a:gd name="connsiteY192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34800 w 12192000"/>
              <a:gd name="connsiteY6" fmla="*/ 747840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805004 w 12192000"/>
              <a:gd name="connsiteY13" fmla="*/ 757573 h 2237474"/>
              <a:gd name="connsiteX14" fmla="*/ 10739478 w 12192000"/>
              <a:gd name="connsiteY14" fmla="*/ 776841 h 2237474"/>
              <a:gd name="connsiteX15" fmla="*/ 10458762 w 12192000"/>
              <a:gd name="connsiteY15" fmla="*/ 755400 h 2237474"/>
              <a:gd name="connsiteX16" fmla="*/ 10211200 w 12192000"/>
              <a:gd name="connsiteY16" fmla="*/ 767513 h 2237474"/>
              <a:gd name="connsiteX17" fmla="*/ 10167995 w 12192000"/>
              <a:gd name="connsiteY17" fmla="*/ 760843 h 2237474"/>
              <a:gd name="connsiteX18" fmla="*/ 9997044 w 12192000"/>
              <a:gd name="connsiteY18" fmla="*/ 780129 h 2237474"/>
              <a:gd name="connsiteX19" fmla="*/ 9943887 w 12192000"/>
              <a:gd name="connsiteY19" fmla="*/ 804141 h 2237474"/>
              <a:gd name="connsiteX20" fmla="*/ 9918248 w 12192000"/>
              <a:gd name="connsiteY20" fmla="*/ 816628 h 2237474"/>
              <a:gd name="connsiteX21" fmla="*/ 9767091 w 12192000"/>
              <a:gd name="connsiteY21" fmla="*/ 870550 h 2237474"/>
              <a:gd name="connsiteX22" fmla="*/ 9683005 w 12192000"/>
              <a:gd name="connsiteY22" fmla="*/ 894128 h 2237474"/>
              <a:gd name="connsiteX23" fmla="*/ 9594438 w 12192000"/>
              <a:gd name="connsiteY23" fmla="*/ 919051 h 2237474"/>
              <a:gd name="connsiteX24" fmla="*/ 9544189 w 12192000"/>
              <a:gd name="connsiteY24" fmla="*/ 938966 h 2237474"/>
              <a:gd name="connsiteX25" fmla="*/ 9500499 w 12192000"/>
              <a:gd name="connsiteY25" fmla="*/ 954680 h 2237474"/>
              <a:gd name="connsiteX26" fmla="*/ 9428195 w 12192000"/>
              <a:gd name="connsiteY26" fmla="*/ 986225 h 2237474"/>
              <a:gd name="connsiteX27" fmla="*/ 9410017 w 12192000"/>
              <a:gd name="connsiteY27" fmla="*/ 993931 h 2237474"/>
              <a:gd name="connsiteX28" fmla="*/ 9392919 w 12192000"/>
              <a:gd name="connsiteY28" fmla="*/ 994656 h 2237474"/>
              <a:gd name="connsiteX29" fmla="*/ 9278619 w 12192000"/>
              <a:gd name="connsiteY29" fmla="*/ 1011878 h 2237474"/>
              <a:gd name="connsiteX30" fmla="*/ 9268019 w 12192000"/>
              <a:gd name="connsiteY30" fmla="*/ 1007442 h 2237474"/>
              <a:gd name="connsiteX31" fmla="*/ 9234662 w 12192000"/>
              <a:gd name="connsiteY31" fmla="*/ 1023056 h 2237474"/>
              <a:gd name="connsiteX32" fmla="*/ 9181033 w 12192000"/>
              <a:gd name="connsiteY32" fmla="*/ 1037921 h 2237474"/>
              <a:gd name="connsiteX33" fmla="*/ 9155969 w 12192000"/>
              <a:gd name="connsiteY33" fmla="*/ 1046804 h 2237474"/>
              <a:gd name="connsiteX34" fmla="*/ 9133985 w 12192000"/>
              <a:gd name="connsiteY34" fmla="*/ 1046450 h 2237474"/>
              <a:gd name="connsiteX35" fmla="*/ 9003462 w 12192000"/>
              <a:gd name="connsiteY35" fmla="*/ 1042406 h 2237474"/>
              <a:gd name="connsiteX36" fmla="*/ 8968445 w 12192000"/>
              <a:gd name="connsiteY36" fmla="*/ 1052169 h 2237474"/>
              <a:gd name="connsiteX37" fmla="*/ 8886001 w 12192000"/>
              <a:gd name="connsiteY37" fmla="*/ 1067468 h 2237474"/>
              <a:gd name="connsiteX38" fmla="*/ 8838610 w 12192000"/>
              <a:gd name="connsiteY38" fmla="*/ 1075091 h 2237474"/>
              <a:gd name="connsiteX39" fmla="*/ 8750383 w 12192000"/>
              <a:gd name="connsiteY39" fmla="*/ 1097387 h 2237474"/>
              <a:gd name="connsiteX40" fmla="*/ 8665605 w 12192000"/>
              <a:gd name="connsiteY40" fmla="*/ 1110791 h 2237474"/>
              <a:gd name="connsiteX41" fmla="*/ 8584946 w 12192000"/>
              <a:gd name="connsiteY41" fmla="*/ 1135226 h 2237474"/>
              <a:gd name="connsiteX42" fmla="*/ 8460755 w 12192000"/>
              <a:gd name="connsiteY42" fmla="*/ 1203427 h 2237474"/>
              <a:gd name="connsiteX43" fmla="*/ 8419755 w 12192000"/>
              <a:gd name="connsiteY43" fmla="*/ 1216260 h 2237474"/>
              <a:gd name="connsiteX44" fmla="*/ 8411626 w 12192000"/>
              <a:gd name="connsiteY44" fmla="*/ 1214397 h 2237474"/>
              <a:gd name="connsiteX45" fmla="*/ 8363469 w 12192000"/>
              <a:gd name="connsiteY45" fmla="*/ 1246658 h 2237474"/>
              <a:gd name="connsiteX46" fmla="*/ 8275497 w 12192000"/>
              <a:gd name="connsiteY46" fmla="*/ 1264396 h 2237474"/>
              <a:gd name="connsiteX47" fmla="*/ 8206287 w 12192000"/>
              <a:gd name="connsiteY47" fmla="*/ 1273060 h 2237474"/>
              <a:gd name="connsiteX48" fmla="*/ 8139997 w 12192000"/>
              <a:gd name="connsiteY48" fmla="*/ 1282713 h 2237474"/>
              <a:gd name="connsiteX49" fmla="*/ 8074238 w 12192000"/>
              <a:gd name="connsiteY49" fmla="*/ 1301895 h 2237474"/>
              <a:gd name="connsiteX50" fmla="*/ 7942099 w 12192000"/>
              <a:gd name="connsiteY50" fmla="*/ 1336332 h 2237474"/>
              <a:gd name="connsiteX51" fmla="*/ 7902328 w 12192000"/>
              <a:gd name="connsiteY51" fmla="*/ 1345865 h 2237474"/>
              <a:gd name="connsiteX52" fmla="*/ 7840612 w 12192000"/>
              <a:gd name="connsiteY52" fmla="*/ 1369373 h 2237474"/>
              <a:gd name="connsiteX53" fmla="*/ 7786819 w 12192000"/>
              <a:gd name="connsiteY53" fmla="*/ 1378970 h 2237474"/>
              <a:gd name="connsiteX54" fmla="*/ 7548172 w 12192000"/>
              <a:gd name="connsiteY54" fmla="*/ 1417460 h 2237474"/>
              <a:gd name="connsiteX55" fmla="*/ 7483437 w 12192000"/>
              <a:gd name="connsiteY55" fmla="*/ 1478152 h 2237474"/>
              <a:gd name="connsiteX56" fmla="*/ 7377870 w 12192000"/>
              <a:gd name="connsiteY56" fmla="*/ 1523319 h 2237474"/>
              <a:gd name="connsiteX57" fmla="*/ 7230737 w 12192000"/>
              <a:gd name="connsiteY57" fmla="*/ 1562633 h 2237474"/>
              <a:gd name="connsiteX58" fmla="*/ 7224458 w 12192000"/>
              <a:gd name="connsiteY58" fmla="*/ 1573008 h 2237474"/>
              <a:gd name="connsiteX59" fmla="*/ 7183121 w 12192000"/>
              <a:gd name="connsiteY59" fmla="*/ 1595162 h 2237474"/>
              <a:gd name="connsiteX60" fmla="*/ 7164601 w 12192000"/>
              <a:gd name="connsiteY60" fmla="*/ 1606490 h 2237474"/>
              <a:gd name="connsiteX61" fmla="*/ 7031309 w 12192000"/>
              <a:gd name="connsiteY61" fmla="*/ 1619451 h 2237474"/>
              <a:gd name="connsiteX62" fmla="*/ 6900177 w 12192000"/>
              <a:gd name="connsiteY62" fmla="*/ 1636016 h 2237474"/>
              <a:gd name="connsiteX63" fmla="*/ 6795372 w 12192000"/>
              <a:gd name="connsiteY63" fmla="*/ 1644845 h 2237474"/>
              <a:gd name="connsiteX64" fmla="*/ 6692251 w 12192000"/>
              <a:gd name="connsiteY64" fmla="*/ 1656357 h 2237474"/>
              <a:gd name="connsiteX65" fmla="*/ 6655235 w 12192000"/>
              <a:gd name="connsiteY65" fmla="*/ 1661869 h 2237474"/>
              <a:gd name="connsiteX66" fmla="*/ 6554894 w 12192000"/>
              <a:gd name="connsiteY66" fmla="*/ 1664428 h 2237474"/>
              <a:gd name="connsiteX67" fmla="*/ 6516595 w 12192000"/>
              <a:gd name="connsiteY67" fmla="*/ 1667475 h 2237474"/>
              <a:gd name="connsiteX68" fmla="*/ 6508541 w 12192000"/>
              <a:gd name="connsiteY68" fmla="*/ 1668757 h 2237474"/>
              <a:gd name="connsiteX69" fmla="*/ 6471012 w 12192000"/>
              <a:gd name="connsiteY69" fmla="*/ 1678604 h 2237474"/>
              <a:gd name="connsiteX70" fmla="*/ 6364035 w 12192000"/>
              <a:gd name="connsiteY70" fmla="*/ 1667683 h 2237474"/>
              <a:gd name="connsiteX71" fmla="*/ 6280959 w 12192000"/>
              <a:gd name="connsiteY71" fmla="*/ 1689329 h 2237474"/>
              <a:gd name="connsiteX72" fmla="*/ 6243319 w 12192000"/>
              <a:gd name="connsiteY72" fmla="*/ 1695560 h 2237474"/>
              <a:gd name="connsiteX73" fmla="*/ 6098321 w 12192000"/>
              <a:gd name="connsiteY73" fmla="*/ 1721646 h 2237474"/>
              <a:gd name="connsiteX74" fmla="*/ 5880652 w 12192000"/>
              <a:gd name="connsiteY74" fmla="*/ 1779643 h 2237474"/>
              <a:gd name="connsiteX75" fmla="*/ 5785959 w 12192000"/>
              <a:gd name="connsiteY75" fmla="*/ 1775307 h 2237474"/>
              <a:gd name="connsiteX76" fmla="*/ 5643534 w 12192000"/>
              <a:gd name="connsiteY76" fmla="*/ 1802919 h 2237474"/>
              <a:gd name="connsiteX77" fmla="*/ 5518799 w 12192000"/>
              <a:gd name="connsiteY77" fmla="*/ 1818312 h 2237474"/>
              <a:gd name="connsiteX78" fmla="*/ 5505014 w 12192000"/>
              <a:gd name="connsiteY78" fmla="*/ 1819259 h 2237474"/>
              <a:gd name="connsiteX79" fmla="*/ 5453307 w 12192000"/>
              <a:gd name="connsiteY79" fmla="*/ 1815450 h 2237474"/>
              <a:gd name="connsiteX80" fmla="*/ 5221533 w 12192000"/>
              <a:gd name="connsiteY80" fmla="*/ 1846950 h 2237474"/>
              <a:gd name="connsiteX81" fmla="*/ 5149802 w 12192000"/>
              <a:gd name="connsiteY81" fmla="*/ 1844846 h 2237474"/>
              <a:gd name="connsiteX82" fmla="*/ 5114927 w 12192000"/>
              <a:gd name="connsiteY82" fmla="*/ 1847827 h 2237474"/>
              <a:gd name="connsiteX83" fmla="*/ 5108970 w 12192000"/>
              <a:gd name="connsiteY83" fmla="*/ 1847935 h 2237474"/>
              <a:gd name="connsiteX84" fmla="*/ 5067961 w 12192000"/>
              <a:gd name="connsiteY84" fmla="*/ 1845917 h 2237474"/>
              <a:gd name="connsiteX85" fmla="*/ 5007075 w 12192000"/>
              <a:gd name="connsiteY85" fmla="*/ 1838626 h 2237474"/>
              <a:gd name="connsiteX86" fmla="*/ 4944087 w 12192000"/>
              <a:gd name="connsiteY86" fmla="*/ 1823332 h 2237474"/>
              <a:gd name="connsiteX87" fmla="*/ 4907662 w 12192000"/>
              <a:gd name="connsiteY87" fmla="*/ 1816900 h 2237474"/>
              <a:gd name="connsiteX88" fmla="*/ 4882386 w 12192000"/>
              <a:gd name="connsiteY88" fmla="*/ 1809844 h 2237474"/>
              <a:gd name="connsiteX89" fmla="*/ 4811440 w 12192000"/>
              <a:gd name="connsiteY89" fmla="*/ 1804655 h 2237474"/>
              <a:gd name="connsiteX90" fmla="*/ 4691075 w 12192000"/>
              <a:gd name="connsiteY90" fmla="*/ 1801389 h 2237474"/>
              <a:gd name="connsiteX91" fmla="*/ 4611738 w 12192000"/>
              <a:gd name="connsiteY91" fmla="*/ 1776964 h 2237474"/>
              <a:gd name="connsiteX92" fmla="*/ 4560070 w 12192000"/>
              <a:gd name="connsiteY92" fmla="*/ 1785640 h 2237474"/>
              <a:gd name="connsiteX93" fmla="*/ 4536503 w 12192000"/>
              <a:gd name="connsiteY93" fmla="*/ 1785334 h 2237474"/>
              <a:gd name="connsiteX94" fmla="*/ 4513724 w 12192000"/>
              <a:gd name="connsiteY94" fmla="*/ 1791996 h 2237474"/>
              <a:gd name="connsiteX95" fmla="*/ 4459810 w 12192000"/>
              <a:gd name="connsiteY95" fmla="*/ 1797886 h 2237474"/>
              <a:gd name="connsiteX96" fmla="*/ 4379064 w 12192000"/>
              <a:gd name="connsiteY96" fmla="*/ 1817177 h 2237474"/>
              <a:gd name="connsiteX97" fmla="*/ 4290981 w 12192000"/>
              <a:gd name="connsiteY97" fmla="*/ 1839677 h 2237474"/>
              <a:gd name="connsiteX98" fmla="*/ 4238372 w 12192000"/>
              <a:gd name="connsiteY98" fmla="*/ 1851480 h 2237474"/>
              <a:gd name="connsiteX99" fmla="*/ 4232517 w 12192000"/>
              <a:gd name="connsiteY99" fmla="*/ 1852567 h 2237474"/>
              <a:gd name="connsiteX100" fmla="*/ 4191732 w 12192000"/>
              <a:gd name="connsiteY100" fmla="*/ 1857328 h 2237474"/>
              <a:gd name="connsiteX101" fmla="*/ 4065532 w 12192000"/>
              <a:gd name="connsiteY101" fmla="*/ 1855477 h 2237474"/>
              <a:gd name="connsiteX102" fmla="*/ 4028460 w 12192000"/>
              <a:gd name="connsiteY102" fmla="*/ 1855137 h 2237474"/>
              <a:gd name="connsiteX103" fmla="*/ 4002267 w 12192000"/>
              <a:gd name="connsiteY103" fmla="*/ 1852352 h 2237474"/>
              <a:gd name="connsiteX104" fmla="*/ 3931396 w 12192000"/>
              <a:gd name="connsiteY104" fmla="*/ 1858915 h 2237474"/>
              <a:gd name="connsiteX105" fmla="*/ 3812162 w 12192000"/>
              <a:gd name="connsiteY105" fmla="*/ 1875501 h 2237474"/>
              <a:gd name="connsiteX106" fmla="*/ 3729530 w 12192000"/>
              <a:gd name="connsiteY106" fmla="*/ 1864513 h 2237474"/>
              <a:gd name="connsiteX107" fmla="*/ 3680177 w 12192000"/>
              <a:gd name="connsiteY107" fmla="*/ 1881552 h 2237474"/>
              <a:gd name="connsiteX108" fmla="*/ 3567259 w 12192000"/>
              <a:gd name="connsiteY108" fmla="*/ 1893482 h 2237474"/>
              <a:gd name="connsiteX109" fmla="*/ 3405770 w 12192000"/>
              <a:gd name="connsiteY109" fmla="*/ 1904591 h 2237474"/>
              <a:gd name="connsiteX110" fmla="*/ 3280097 w 12192000"/>
              <a:gd name="connsiteY110" fmla="*/ 1919610 h 2237474"/>
              <a:gd name="connsiteX111" fmla="*/ 3123424 w 12192000"/>
              <a:gd name="connsiteY111" fmla="*/ 1952930 h 2237474"/>
              <a:gd name="connsiteX112" fmla="*/ 3009910 w 12192000"/>
              <a:gd name="connsiteY112" fmla="*/ 1957866 h 2237474"/>
              <a:gd name="connsiteX113" fmla="*/ 2995934 w 12192000"/>
              <a:gd name="connsiteY113" fmla="*/ 1967085 h 2237474"/>
              <a:gd name="connsiteX114" fmla="*/ 2980071 w 12192000"/>
              <a:gd name="connsiteY114" fmla="*/ 1972988 h 2237474"/>
              <a:gd name="connsiteX115" fmla="*/ 2978094 w 12192000"/>
              <a:gd name="connsiteY115" fmla="*/ 1972369 h 2237474"/>
              <a:gd name="connsiteX116" fmla="*/ 2942858 w 12192000"/>
              <a:gd name="connsiteY116" fmla="*/ 1981367 h 2237474"/>
              <a:gd name="connsiteX117" fmla="*/ 2875436 w 12192000"/>
              <a:gd name="connsiteY117" fmla="*/ 1996977 h 2237474"/>
              <a:gd name="connsiteX118" fmla="*/ 2874892 w 12192000"/>
              <a:gd name="connsiteY118" fmla="*/ 1996085 h 2237474"/>
              <a:gd name="connsiteX119" fmla="*/ 2864145 w 12192000"/>
              <a:gd name="connsiteY119" fmla="*/ 1994061 h 2237474"/>
              <a:gd name="connsiteX120" fmla="*/ 2843662 w 12192000"/>
              <a:gd name="connsiteY120" fmla="*/ 1992498 h 2237474"/>
              <a:gd name="connsiteX121" fmla="*/ 2796128 w 12192000"/>
              <a:gd name="connsiteY121" fmla="*/ 1976403 h 2237474"/>
              <a:gd name="connsiteX122" fmla="*/ 2756784 w 12192000"/>
              <a:gd name="connsiteY122" fmla="*/ 1985116 h 2237474"/>
              <a:gd name="connsiteX123" fmla="*/ 2748833 w 12192000"/>
              <a:gd name="connsiteY123" fmla="*/ 1986323 h 2237474"/>
              <a:gd name="connsiteX124" fmla="*/ 2748661 w 12192000"/>
              <a:gd name="connsiteY124" fmla="*/ 1986122 h 2237474"/>
              <a:gd name="connsiteX125" fmla="*/ 2740251 w 12192000"/>
              <a:gd name="connsiteY125" fmla="*/ 1986946 h 2237474"/>
              <a:gd name="connsiteX126" fmla="*/ 2718916 w 12192000"/>
              <a:gd name="connsiteY126" fmla="*/ 1990867 h 2237474"/>
              <a:gd name="connsiteX127" fmla="*/ 2713522 w 12192000"/>
              <a:gd name="connsiteY127" fmla="*/ 1990173 h 2237474"/>
              <a:gd name="connsiteX128" fmla="*/ 2680597 w 12192000"/>
              <a:gd name="connsiteY128" fmla="*/ 1984996 h 2237474"/>
              <a:gd name="connsiteX129" fmla="*/ 2578178 w 12192000"/>
              <a:gd name="connsiteY129" fmla="*/ 1990531 h 2237474"/>
              <a:gd name="connsiteX130" fmla="*/ 2476147 w 12192000"/>
              <a:gd name="connsiteY130" fmla="*/ 1998305 h 2237474"/>
              <a:gd name="connsiteX131" fmla="*/ 2373568 w 12192000"/>
              <a:gd name="connsiteY131" fmla="*/ 2003219 h 2237474"/>
              <a:gd name="connsiteX132" fmla="*/ 2321399 w 12192000"/>
              <a:gd name="connsiteY132" fmla="*/ 1989467 h 2237474"/>
              <a:gd name="connsiteX133" fmla="*/ 2315525 w 12192000"/>
              <a:gd name="connsiteY133" fmla="*/ 1989708 h 2237474"/>
              <a:gd name="connsiteX134" fmla="*/ 2300792 w 12192000"/>
              <a:gd name="connsiteY134" fmla="*/ 1994290 h 2237474"/>
              <a:gd name="connsiteX135" fmla="*/ 2295469 w 12192000"/>
              <a:gd name="connsiteY135" fmla="*/ 1996659 h 2237474"/>
              <a:gd name="connsiteX136" fmla="*/ 2287219 w 12192000"/>
              <a:gd name="connsiteY136" fmla="*/ 1998750 h 2237474"/>
              <a:gd name="connsiteX137" fmla="*/ 2286948 w 12192000"/>
              <a:gd name="connsiteY137" fmla="*/ 1998596 h 2237474"/>
              <a:gd name="connsiteX138" fmla="*/ 2243069 w 12192000"/>
              <a:gd name="connsiteY138" fmla="*/ 2015111 h 2237474"/>
              <a:gd name="connsiteX139" fmla="*/ 2186609 w 12192000"/>
              <a:gd name="connsiteY139" fmla="*/ 2008263 h 2237474"/>
              <a:gd name="connsiteX140" fmla="*/ 2164831 w 12192000"/>
              <a:gd name="connsiteY140" fmla="*/ 2010143 h 2237474"/>
              <a:gd name="connsiteX141" fmla="*/ 2152836 w 12192000"/>
              <a:gd name="connsiteY141" fmla="*/ 2010048 h 2237474"/>
              <a:gd name="connsiteX142" fmla="*/ 2117102 w 12192000"/>
              <a:gd name="connsiteY142" fmla="*/ 2023004 h 2237474"/>
              <a:gd name="connsiteX143" fmla="*/ 2111935 w 12192000"/>
              <a:gd name="connsiteY143" fmla="*/ 2023163 h 2237474"/>
              <a:gd name="connsiteX144" fmla="*/ 2089991 w 12192000"/>
              <a:gd name="connsiteY144" fmla="*/ 2034193 h 2237474"/>
              <a:gd name="connsiteX145" fmla="*/ 2058061 w 12192000"/>
              <a:gd name="connsiteY145" fmla="*/ 2047942 h 2237474"/>
              <a:gd name="connsiteX146" fmla="*/ 2055737 w 12192000"/>
              <a:gd name="connsiteY146" fmla="*/ 2047704 h 2237474"/>
              <a:gd name="connsiteX147" fmla="*/ 2042244 w 12192000"/>
              <a:gd name="connsiteY147" fmla="*/ 2055560 h 2237474"/>
              <a:gd name="connsiteX148" fmla="*/ 1976224 w 12192000"/>
              <a:gd name="connsiteY148" fmla="*/ 2074257 h 2237474"/>
              <a:gd name="connsiteX149" fmla="*/ 1877728 w 12192000"/>
              <a:gd name="connsiteY149" fmla="*/ 2101004 h 2237474"/>
              <a:gd name="connsiteX150" fmla="*/ 1759056 w 12192000"/>
              <a:gd name="connsiteY150" fmla="*/ 2125608 h 2237474"/>
              <a:gd name="connsiteX151" fmla="*/ 1637948 w 12192000"/>
              <a:gd name="connsiteY151" fmla="*/ 2172597 h 2237474"/>
              <a:gd name="connsiteX152" fmla="*/ 1434549 w 12192000"/>
              <a:gd name="connsiteY152" fmla="*/ 2234522 h 2237474"/>
              <a:gd name="connsiteX153" fmla="*/ 1398481 w 12192000"/>
              <a:gd name="connsiteY153" fmla="*/ 2237074 h 2237474"/>
              <a:gd name="connsiteX154" fmla="*/ 1398407 w 12192000"/>
              <a:gd name="connsiteY154" fmla="*/ 2237095 h 2237474"/>
              <a:gd name="connsiteX155" fmla="*/ 1370962 w 12192000"/>
              <a:gd name="connsiteY155" fmla="*/ 2237474 h 2237474"/>
              <a:gd name="connsiteX156" fmla="*/ 1356367 w 12192000"/>
              <a:gd name="connsiteY156" fmla="*/ 2235089 h 2237474"/>
              <a:gd name="connsiteX157" fmla="*/ 1324828 w 12192000"/>
              <a:gd name="connsiteY157" fmla="*/ 2231968 h 2237474"/>
              <a:gd name="connsiteX158" fmla="*/ 1297744 w 12192000"/>
              <a:gd name="connsiteY158" fmla="*/ 2235849 h 2237474"/>
              <a:gd name="connsiteX159" fmla="*/ 1286236 w 12192000"/>
              <a:gd name="connsiteY159" fmla="*/ 2233135 h 2237474"/>
              <a:gd name="connsiteX160" fmla="*/ 1283504 w 12192000"/>
              <a:gd name="connsiteY160" fmla="*/ 2233797 h 2237474"/>
              <a:gd name="connsiteX161" fmla="*/ 1279765 w 12192000"/>
              <a:gd name="connsiteY161" fmla="*/ 2229639 h 2237474"/>
              <a:gd name="connsiteX162" fmla="*/ 1195347 w 12192000"/>
              <a:gd name="connsiteY162" fmla="*/ 2212354 h 2237474"/>
              <a:gd name="connsiteX163" fmla="*/ 970251 w 12192000"/>
              <a:gd name="connsiteY163" fmla="*/ 2221029 h 2237474"/>
              <a:gd name="connsiteX164" fmla="*/ 812914 w 12192000"/>
              <a:gd name="connsiteY164" fmla="*/ 2202752 h 2237474"/>
              <a:gd name="connsiteX165" fmla="*/ 800195 w 12192000"/>
              <a:gd name="connsiteY165" fmla="*/ 2209407 h 2237474"/>
              <a:gd name="connsiteX166" fmla="*/ 784978 w 12192000"/>
              <a:gd name="connsiteY166" fmla="*/ 2212360 h 2237474"/>
              <a:gd name="connsiteX167" fmla="*/ 681987 w 12192000"/>
              <a:gd name="connsiteY167" fmla="*/ 2216757 h 2237474"/>
              <a:gd name="connsiteX168" fmla="*/ 669923 w 12192000"/>
              <a:gd name="connsiteY168" fmla="*/ 2211682 h 2237474"/>
              <a:gd name="connsiteX169" fmla="*/ 648680 w 12192000"/>
              <a:gd name="connsiteY169" fmla="*/ 2206229 h 2237474"/>
              <a:gd name="connsiteX170" fmla="*/ 597225 w 12192000"/>
              <a:gd name="connsiteY170" fmla="*/ 2180999 h 2237474"/>
              <a:gd name="connsiteX171" fmla="*/ 558449 w 12192000"/>
              <a:gd name="connsiteY171" fmla="*/ 2182346 h 2237474"/>
              <a:gd name="connsiteX172" fmla="*/ 550517 w 12192000"/>
              <a:gd name="connsiteY172" fmla="*/ 2182060 h 2237474"/>
              <a:gd name="connsiteX173" fmla="*/ 550309 w 12192000"/>
              <a:gd name="connsiteY173" fmla="*/ 2181825 h 2237474"/>
              <a:gd name="connsiteX174" fmla="*/ 541836 w 12192000"/>
              <a:gd name="connsiteY174" fmla="*/ 2181063 h 2237474"/>
              <a:gd name="connsiteX175" fmla="*/ 536057 w 12192000"/>
              <a:gd name="connsiteY175" fmla="*/ 2181537 h 2237474"/>
              <a:gd name="connsiteX176" fmla="*/ 520671 w 12192000"/>
              <a:gd name="connsiteY176" fmla="*/ 2180980 h 2237474"/>
              <a:gd name="connsiteX177" fmla="*/ 515024 w 12192000"/>
              <a:gd name="connsiteY177" fmla="*/ 2179258 h 2237474"/>
              <a:gd name="connsiteX178" fmla="*/ 512278 w 12192000"/>
              <a:gd name="connsiteY178" fmla="*/ 2176369 h 2237474"/>
              <a:gd name="connsiteX179" fmla="*/ 480419 w 12192000"/>
              <a:gd name="connsiteY179" fmla="*/ 2167807 h 2237474"/>
              <a:gd name="connsiteX180" fmla="*/ 413835 w 12192000"/>
              <a:gd name="connsiteY180" fmla="*/ 2156783 h 2237474"/>
              <a:gd name="connsiteX181" fmla="*/ 376513 w 12192000"/>
              <a:gd name="connsiteY181" fmla="*/ 2154014 h 2237474"/>
              <a:gd name="connsiteX182" fmla="*/ 273386 w 12192000"/>
              <a:gd name="connsiteY182" fmla="*/ 2142551 h 2237474"/>
              <a:gd name="connsiteX183" fmla="*/ 169207 w 12192000"/>
              <a:gd name="connsiteY183" fmla="*/ 2128100 h 2237474"/>
              <a:gd name="connsiteX184" fmla="*/ 93149 w 12192000"/>
              <a:gd name="connsiteY184" fmla="*/ 2105324 h 2237474"/>
              <a:gd name="connsiteX185" fmla="*/ 88109 w 12192000"/>
              <a:gd name="connsiteY185" fmla="*/ 2106704 h 2237474"/>
              <a:gd name="connsiteX186" fmla="*/ 80022 w 12192000"/>
              <a:gd name="connsiteY186" fmla="*/ 2107254 h 2237474"/>
              <a:gd name="connsiteX187" fmla="*/ 79717 w 12192000"/>
              <a:gd name="connsiteY187" fmla="*/ 2107046 h 2237474"/>
              <a:gd name="connsiteX188" fmla="*/ 72352 w 12192000"/>
              <a:gd name="connsiteY188" fmla="*/ 2107991 h 2237474"/>
              <a:gd name="connsiteX189" fmla="*/ 37645 w 12192000"/>
              <a:gd name="connsiteY189" fmla="*/ 2115401 h 2237474"/>
              <a:gd name="connsiteX190" fmla="*/ 4572 w 12192000"/>
              <a:gd name="connsiteY190" fmla="*/ 2111091 h 2237474"/>
              <a:gd name="connsiteX191" fmla="*/ 0 w 12192000"/>
              <a:gd name="connsiteY191" fmla="*/ 2110468 h 2237474"/>
              <a:gd name="connsiteX192" fmla="*/ 0 w 12192000"/>
              <a:gd name="connsiteY192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34800 w 12192000"/>
              <a:gd name="connsiteY6" fmla="*/ 747840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805004 w 12192000"/>
              <a:gd name="connsiteY13" fmla="*/ 757573 h 2237474"/>
              <a:gd name="connsiteX14" fmla="*/ 10739478 w 12192000"/>
              <a:gd name="connsiteY14" fmla="*/ 776841 h 2237474"/>
              <a:gd name="connsiteX15" fmla="*/ 10458762 w 12192000"/>
              <a:gd name="connsiteY15" fmla="*/ 755400 h 2237474"/>
              <a:gd name="connsiteX16" fmla="*/ 10211200 w 12192000"/>
              <a:gd name="connsiteY16" fmla="*/ 767513 h 2237474"/>
              <a:gd name="connsiteX17" fmla="*/ 10167995 w 12192000"/>
              <a:gd name="connsiteY17" fmla="*/ 760843 h 2237474"/>
              <a:gd name="connsiteX18" fmla="*/ 9997044 w 12192000"/>
              <a:gd name="connsiteY18" fmla="*/ 780129 h 2237474"/>
              <a:gd name="connsiteX19" fmla="*/ 9943887 w 12192000"/>
              <a:gd name="connsiteY19" fmla="*/ 804141 h 2237474"/>
              <a:gd name="connsiteX20" fmla="*/ 9918248 w 12192000"/>
              <a:gd name="connsiteY20" fmla="*/ 816628 h 2237474"/>
              <a:gd name="connsiteX21" fmla="*/ 9767091 w 12192000"/>
              <a:gd name="connsiteY21" fmla="*/ 870550 h 2237474"/>
              <a:gd name="connsiteX22" fmla="*/ 9683005 w 12192000"/>
              <a:gd name="connsiteY22" fmla="*/ 894128 h 2237474"/>
              <a:gd name="connsiteX23" fmla="*/ 9594438 w 12192000"/>
              <a:gd name="connsiteY23" fmla="*/ 919051 h 2237474"/>
              <a:gd name="connsiteX24" fmla="*/ 9544189 w 12192000"/>
              <a:gd name="connsiteY24" fmla="*/ 938966 h 2237474"/>
              <a:gd name="connsiteX25" fmla="*/ 9500499 w 12192000"/>
              <a:gd name="connsiteY25" fmla="*/ 954680 h 2237474"/>
              <a:gd name="connsiteX26" fmla="*/ 9428195 w 12192000"/>
              <a:gd name="connsiteY26" fmla="*/ 986225 h 2237474"/>
              <a:gd name="connsiteX27" fmla="*/ 9410017 w 12192000"/>
              <a:gd name="connsiteY27" fmla="*/ 993931 h 2237474"/>
              <a:gd name="connsiteX28" fmla="*/ 9392919 w 12192000"/>
              <a:gd name="connsiteY28" fmla="*/ 994656 h 2237474"/>
              <a:gd name="connsiteX29" fmla="*/ 9278619 w 12192000"/>
              <a:gd name="connsiteY29" fmla="*/ 1011878 h 2237474"/>
              <a:gd name="connsiteX30" fmla="*/ 9268019 w 12192000"/>
              <a:gd name="connsiteY30" fmla="*/ 1007442 h 2237474"/>
              <a:gd name="connsiteX31" fmla="*/ 9234662 w 12192000"/>
              <a:gd name="connsiteY31" fmla="*/ 1023056 h 2237474"/>
              <a:gd name="connsiteX32" fmla="*/ 9181033 w 12192000"/>
              <a:gd name="connsiteY32" fmla="*/ 1037921 h 2237474"/>
              <a:gd name="connsiteX33" fmla="*/ 9155969 w 12192000"/>
              <a:gd name="connsiteY33" fmla="*/ 1046804 h 2237474"/>
              <a:gd name="connsiteX34" fmla="*/ 9133985 w 12192000"/>
              <a:gd name="connsiteY34" fmla="*/ 1046450 h 2237474"/>
              <a:gd name="connsiteX35" fmla="*/ 9003462 w 12192000"/>
              <a:gd name="connsiteY35" fmla="*/ 1042406 h 2237474"/>
              <a:gd name="connsiteX36" fmla="*/ 8968445 w 12192000"/>
              <a:gd name="connsiteY36" fmla="*/ 1052169 h 2237474"/>
              <a:gd name="connsiteX37" fmla="*/ 8886001 w 12192000"/>
              <a:gd name="connsiteY37" fmla="*/ 1067468 h 2237474"/>
              <a:gd name="connsiteX38" fmla="*/ 8838610 w 12192000"/>
              <a:gd name="connsiteY38" fmla="*/ 1075091 h 2237474"/>
              <a:gd name="connsiteX39" fmla="*/ 8750383 w 12192000"/>
              <a:gd name="connsiteY39" fmla="*/ 1097387 h 2237474"/>
              <a:gd name="connsiteX40" fmla="*/ 8665605 w 12192000"/>
              <a:gd name="connsiteY40" fmla="*/ 1110791 h 2237474"/>
              <a:gd name="connsiteX41" fmla="*/ 8584946 w 12192000"/>
              <a:gd name="connsiteY41" fmla="*/ 1135226 h 2237474"/>
              <a:gd name="connsiteX42" fmla="*/ 8460755 w 12192000"/>
              <a:gd name="connsiteY42" fmla="*/ 1203427 h 2237474"/>
              <a:gd name="connsiteX43" fmla="*/ 8419755 w 12192000"/>
              <a:gd name="connsiteY43" fmla="*/ 1216260 h 2237474"/>
              <a:gd name="connsiteX44" fmla="*/ 8411626 w 12192000"/>
              <a:gd name="connsiteY44" fmla="*/ 1214397 h 2237474"/>
              <a:gd name="connsiteX45" fmla="*/ 8363469 w 12192000"/>
              <a:gd name="connsiteY45" fmla="*/ 1246658 h 2237474"/>
              <a:gd name="connsiteX46" fmla="*/ 8275497 w 12192000"/>
              <a:gd name="connsiteY46" fmla="*/ 1264396 h 2237474"/>
              <a:gd name="connsiteX47" fmla="*/ 8206287 w 12192000"/>
              <a:gd name="connsiteY47" fmla="*/ 1273060 h 2237474"/>
              <a:gd name="connsiteX48" fmla="*/ 8139997 w 12192000"/>
              <a:gd name="connsiteY48" fmla="*/ 1282713 h 2237474"/>
              <a:gd name="connsiteX49" fmla="*/ 8074238 w 12192000"/>
              <a:gd name="connsiteY49" fmla="*/ 1301895 h 2237474"/>
              <a:gd name="connsiteX50" fmla="*/ 7942099 w 12192000"/>
              <a:gd name="connsiteY50" fmla="*/ 1336332 h 2237474"/>
              <a:gd name="connsiteX51" fmla="*/ 7902328 w 12192000"/>
              <a:gd name="connsiteY51" fmla="*/ 1345865 h 2237474"/>
              <a:gd name="connsiteX52" fmla="*/ 7840612 w 12192000"/>
              <a:gd name="connsiteY52" fmla="*/ 1369373 h 2237474"/>
              <a:gd name="connsiteX53" fmla="*/ 7786819 w 12192000"/>
              <a:gd name="connsiteY53" fmla="*/ 1378970 h 2237474"/>
              <a:gd name="connsiteX54" fmla="*/ 7548172 w 12192000"/>
              <a:gd name="connsiteY54" fmla="*/ 1417460 h 2237474"/>
              <a:gd name="connsiteX55" fmla="*/ 7483437 w 12192000"/>
              <a:gd name="connsiteY55" fmla="*/ 1478152 h 2237474"/>
              <a:gd name="connsiteX56" fmla="*/ 7377870 w 12192000"/>
              <a:gd name="connsiteY56" fmla="*/ 1523319 h 2237474"/>
              <a:gd name="connsiteX57" fmla="*/ 7230737 w 12192000"/>
              <a:gd name="connsiteY57" fmla="*/ 1562633 h 2237474"/>
              <a:gd name="connsiteX58" fmla="*/ 7224458 w 12192000"/>
              <a:gd name="connsiteY58" fmla="*/ 1573008 h 2237474"/>
              <a:gd name="connsiteX59" fmla="*/ 7183121 w 12192000"/>
              <a:gd name="connsiteY59" fmla="*/ 1595162 h 2237474"/>
              <a:gd name="connsiteX60" fmla="*/ 7164601 w 12192000"/>
              <a:gd name="connsiteY60" fmla="*/ 1606490 h 2237474"/>
              <a:gd name="connsiteX61" fmla="*/ 7031309 w 12192000"/>
              <a:gd name="connsiteY61" fmla="*/ 1619451 h 2237474"/>
              <a:gd name="connsiteX62" fmla="*/ 6900177 w 12192000"/>
              <a:gd name="connsiteY62" fmla="*/ 1636016 h 2237474"/>
              <a:gd name="connsiteX63" fmla="*/ 6795372 w 12192000"/>
              <a:gd name="connsiteY63" fmla="*/ 1644845 h 2237474"/>
              <a:gd name="connsiteX64" fmla="*/ 6692251 w 12192000"/>
              <a:gd name="connsiteY64" fmla="*/ 1656357 h 2237474"/>
              <a:gd name="connsiteX65" fmla="*/ 6655235 w 12192000"/>
              <a:gd name="connsiteY65" fmla="*/ 1661869 h 2237474"/>
              <a:gd name="connsiteX66" fmla="*/ 6554894 w 12192000"/>
              <a:gd name="connsiteY66" fmla="*/ 1664428 h 2237474"/>
              <a:gd name="connsiteX67" fmla="*/ 6516595 w 12192000"/>
              <a:gd name="connsiteY67" fmla="*/ 1667475 h 2237474"/>
              <a:gd name="connsiteX68" fmla="*/ 6508541 w 12192000"/>
              <a:gd name="connsiteY68" fmla="*/ 1668757 h 2237474"/>
              <a:gd name="connsiteX69" fmla="*/ 6471012 w 12192000"/>
              <a:gd name="connsiteY69" fmla="*/ 1678604 h 2237474"/>
              <a:gd name="connsiteX70" fmla="*/ 6364035 w 12192000"/>
              <a:gd name="connsiteY70" fmla="*/ 1667683 h 2237474"/>
              <a:gd name="connsiteX71" fmla="*/ 6280959 w 12192000"/>
              <a:gd name="connsiteY71" fmla="*/ 1689329 h 2237474"/>
              <a:gd name="connsiteX72" fmla="*/ 6243319 w 12192000"/>
              <a:gd name="connsiteY72" fmla="*/ 1695560 h 2237474"/>
              <a:gd name="connsiteX73" fmla="*/ 6098321 w 12192000"/>
              <a:gd name="connsiteY73" fmla="*/ 1721646 h 2237474"/>
              <a:gd name="connsiteX74" fmla="*/ 5880652 w 12192000"/>
              <a:gd name="connsiteY74" fmla="*/ 1779643 h 2237474"/>
              <a:gd name="connsiteX75" fmla="*/ 5785959 w 12192000"/>
              <a:gd name="connsiteY75" fmla="*/ 1775307 h 2237474"/>
              <a:gd name="connsiteX76" fmla="*/ 5643534 w 12192000"/>
              <a:gd name="connsiteY76" fmla="*/ 1802919 h 2237474"/>
              <a:gd name="connsiteX77" fmla="*/ 5518799 w 12192000"/>
              <a:gd name="connsiteY77" fmla="*/ 1818312 h 2237474"/>
              <a:gd name="connsiteX78" fmla="*/ 5505014 w 12192000"/>
              <a:gd name="connsiteY78" fmla="*/ 1819259 h 2237474"/>
              <a:gd name="connsiteX79" fmla="*/ 5453307 w 12192000"/>
              <a:gd name="connsiteY79" fmla="*/ 1815450 h 2237474"/>
              <a:gd name="connsiteX80" fmla="*/ 5221533 w 12192000"/>
              <a:gd name="connsiteY80" fmla="*/ 1846950 h 2237474"/>
              <a:gd name="connsiteX81" fmla="*/ 5149802 w 12192000"/>
              <a:gd name="connsiteY81" fmla="*/ 1844846 h 2237474"/>
              <a:gd name="connsiteX82" fmla="*/ 5114927 w 12192000"/>
              <a:gd name="connsiteY82" fmla="*/ 1847827 h 2237474"/>
              <a:gd name="connsiteX83" fmla="*/ 5108970 w 12192000"/>
              <a:gd name="connsiteY83" fmla="*/ 1847935 h 2237474"/>
              <a:gd name="connsiteX84" fmla="*/ 5067961 w 12192000"/>
              <a:gd name="connsiteY84" fmla="*/ 1845917 h 2237474"/>
              <a:gd name="connsiteX85" fmla="*/ 5007075 w 12192000"/>
              <a:gd name="connsiteY85" fmla="*/ 1838626 h 2237474"/>
              <a:gd name="connsiteX86" fmla="*/ 4944087 w 12192000"/>
              <a:gd name="connsiteY86" fmla="*/ 1823332 h 2237474"/>
              <a:gd name="connsiteX87" fmla="*/ 4907662 w 12192000"/>
              <a:gd name="connsiteY87" fmla="*/ 1816900 h 2237474"/>
              <a:gd name="connsiteX88" fmla="*/ 4882386 w 12192000"/>
              <a:gd name="connsiteY88" fmla="*/ 1809844 h 2237474"/>
              <a:gd name="connsiteX89" fmla="*/ 4811440 w 12192000"/>
              <a:gd name="connsiteY89" fmla="*/ 1804655 h 2237474"/>
              <a:gd name="connsiteX90" fmla="*/ 4691075 w 12192000"/>
              <a:gd name="connsiteY90" fmla="*/ 1801389 h 2237474"/>
              <a:gd name="connsiteX91" fmla="*/ 4611738 w 12192000"/>
              <a:gd name="connsiteY91" fmla="*/ 1776964 h 2237474"/>
              <a:gd name="connsiteX92" fmla="*/ 4560070 w 12192000"/>
              <a:gd name="connsiteY92" fmla="*/ 1785640 h 2237474"/>
              <a:gd name="connsiteX93" fmla="*/ 4536503 w 12192000"/>
              <a:gd name="connsiteY93" fmla="*/ 1785334 h 2237474"/>
              <a:gd name="connsiteX94" fmla="*/ 4513724 w 12192000"/>
              <a:gd name="connsiteY94" fmla="*/ 1791996 h 2237474"/>
              <a:gd name="connsiteX95" fmla="*/ 4459810 w 12192000"/>
              <a:gd name="connsiteY95" fmla="*/ 1797886 h 2237474"/>
              <a:gd name="connsiteX96" fmla="*/ 4379064 w 12192000"/>
              <a:gd name="connsiteY96" fmla="*/ 1817177 h 2237474"/>
              <a:gd name="connsiteX97" fmla="*/ 4290981 w 12192000"/>
              <a:gd name="connsiteY97" fmla="*/ 1839677 h 2237474"/>
              <a:gd name="connsiteX98" fmla="*/ 4238372 w 12192000"/>
              <a:gd name="connsiteY98" fmla="*/ 1851480 h 2237474"/>
              <a:gd name="connsiteX99" fmla="*/ 4232517 w 12192000"/>
              <a:gd name="connsiteY99" fmla="*/ 1852567 h 2237474"/>
              <a:gd name="connsiteX100" fmla="*/ 4191732 w 12192000"/>
              <a:gd name="connsiteY100" fmla="*/ 1857328 h 2237474"/>
              <a:gd name="connsiteX101" fmla="*/ 4065532 w 12192000"/>
              <a:gd name="connsiteY101" fmla="*/ 1855477 h 2237474"/>
              <a:gd name="connsiteX102" fmla="*/ 4028460 w 12192000"/>
              <a:gd name="connsiteY102" fmla="*/ 1855137 h 2237474"/>
              <a:gd name="connsiteX103" fmla="*/ 4002267 w 12192000"/>
              <a:gd name="connsiteY103" fmla="*/ 1852352 h 2237474"/>
              <a:gd name="connsiteX104" fmla="*/ 3931396 w 12192000"/>
              <a:gd name="connsiteY104" fmla="*/ 1858915 h 2237474"/>
              <a:gd name="connsiteX105" fmla="*/ 3812162 w 12192000"/>
              <a:gd name="connsiteY105" fmla="*/ 1875501 h 2237474"/>
              <a:gd name="connsiteX106" fmla="*/ 3729530 w 12192000"/>
              <a:gd name="connsiteY106" fmla="*/ 1864513 h 2237474"/>
              <a:gd name="connsiteX107" fmla="*/ 3680177 w 12192000"/>
              <a:gd name="connsiteY107" fmla="*/ 1881552 h 2237474"/>
              <a:gd name="connsiteX108" fmla="*/ 3567259 w 12192000"/>
              <a:gd name="connsiteY108" fmla="*/ 1893482 h 2237474"/>
              <a:gd name="connsiteX109" fmla="*/ 3405770 w 12192000"/>
              <a:gd name="connsiteY109" fmla="*/ 1904591 h 2237474"/>
              <a:gd name="connsiteX110" fmla="*/ 3280097 w 12192000"/>
              <a:gd name="connsiteY110" fmla="*/ 1919610 h 2237474"/>
              <a:gd name="connsiteX111" fmla="*/ 3123424 w 12192000"/>
              <a:gd name="connsiteY111" fmla="*/ 1952930 h 2237474"/>
              <a:gd name="connsiteX112" fmla="*/ 3009910 w 12192000"/>
              <a:gd name="connsiteY112" fmla="*/ 1957866 h 2237474"/>
              <a:gd name="connsiteX113" fmla="*/ 2995934 w 12192000"/>
              <a:gd name="connsiteY113" fmla="*/ 1967085 h 2237474"/>
              <a:gd name="connsiteX114" fmla="*/ 2980071 w 12192000"/>
              <a:gd name="connsiteY114" fmla="*/ 1972988 h 2237474"/>
              <a:gd name="connsiteX115" fmla="*/ 2978094 w 12192000"/>
              <a:gd name="connsiteY115" fmla="*/ 1972369 h 2237474"/>
              <a:gd name="connsiteX116" fmla="*/ 2942858 w 12192000"/>
              <a:gd name="connsiteY116" fmla="*/ 1981367 h 2237474"/>
              <a:gd name="connsiteX117" fmla="*/ 2875436 w 12192000"/>
              <a:gd name="connsiteY117" fmla="*/ 1996977 h 2237474"/>
              <a:gd name="connsiteX118" fmla="*/ 2874892 w 12192000"/>
              <a:gd name="connsiteY118" fmla="*/ 1996085 h 2237474"/>
              <a:gd name="connsiteX119" fmla="*/ 2864145 w 12192000"/>
              <a:gd name="connsiteY119" fmla="*/ 1994061 h 2237474"/>
              <a:gd name="connsiteX120" fmla="*/ 2843662 w 12192000"/>
              <a:gd name="connsiteY120" fmla="*/ 1992498 h 2237474"/>
              <a:gd name="connsiteX121" fmla="*/ 2796128 w 12192000"/>
              <a:gd name="connsiteY121" fmla="*/ 1976403 h 2237474"/>
              <a:gd name="connsiteX122" fmla="*/ 2756784 w 12192000"/>
              <a:gd name="connsiteY122" fmla="*/ 1985116 h 2237474"/>
              <a:gd name="connsiteX123" fmla="*/ 2748833 w 12192000"/>
              <a:gd name="connsiteY123" fmla="*/ 1986323 h 2237474"/>
              <a:gd name="connsiteX124" fmla="*/ 2748661 w 12192000"/>
              <a:gd name="connsiteY124" fmla="*/ 1986122 h 2237474"/>
              <a:gd name="connsiteX125" fmla="*/ 2740251 w 12192000"/>
              <a:gd name="connsiteY125" fmla="*/ 1986946 h 2237474"/>
              <a:gd name="connsiteX126" fmla="*/ 2718916 w 12192000"/>
              <a:gd name="connsiteY126" fmla="*/ 1990867 h 2237474"/>
              <a:gd name="connsiteX127" fmla="*/ 2713522 w 12192000"/>
              <a:gd name="connsiteY127" fmla="*/ 1990173 h 2237474"/>
              <a:gd name="connsiteX128" fmla="*/ 2680597 w 12192000"/>
              <a:gd name="connsiteY128" fmla="*/ 1984996 h 2237474"/>
              <a:gd name="connsiteX129" fmla="*/ 2578178 w 12192000"/>
              <a:gd name="connsiteY129" fmla="*/ 1990531 h 2237474"/>
              <a:gd name="connsiteX130" fmla="*/ 2476147 w 12192000"/>
              <a:gd name="connsiteY130" fmla="*/ 1998305 h 2237474"/>
              <a:gd name="connsiteX131" fmla="*/ 2373568 w 12192000"/>
              <a:gd name="connsiteY131" fmla="*/ 2003219 h 2237474"/>
              <a:gd name="connsiteX132" fmla="*/ 2321399 w 12192000"/>
              <a:gd name="connsiteY132" fmla="*/ 1989467 h 2237474"/>
              <a:gd name="connsiteX133" fmla="*/ 2315525 w 12192000"/>
              <a:gd name="connsiteY133" fmla="*/ 1989708 h 2237474"/>
              <a:gd name="connsiteX134" fmla="*/ 2300792 w 12192000"/>
              <a:gd name="connsiteY134" fmla="*/ 1994290 h 2237474"/>
              <a:gd name="connsiteX135" fmla="*/ 2295469 w 12192000"/>
              <a:gd name="connsiteY135" fmla="*/ 1996659 h 2237474"/>
              <a:gd name="connsiteX136" fmla="*/ 2287219 w 12192000"/>
              <a:gd name="connsiteY136" fmla="*/ 1998750 h 2237474"/>
              <a:gd name="connsiteX137" fmla="*/ 2286948 w 12192000"/>
              <a:gd name="connsiteY137" fmla="*/ 1998596 h 2237474"/>
              <a:gd name="connsiteX138" fmla="*/ 2243069 w 12192000"/>
              <a:gd name="connsiteY138" fmla="*/ 2015111 h 2237474"/>
              <a:gd name="connsiteX139" fmla="*/ 2186609 w 12192000"/>
              <a:gd name="connsiteY139" fmla="*/ 2008263 h 2237474"/>
              <a:gd name="connsiteX140" fmla="*/ 2164831 w 12192000"/>
              <a:gd name="connsiteY140" fmla="*/ 2010143 h 2237474"/>
              <a:gd name="connsiteX141" fmla="*/ 2152836 w 12192000"/>
              <a:gd name="connsiteY141" fmla="*/ 2010048 h 2237474"/>
              <a:gd name="connsiteX142" fmla="*/ 2117102 w 12192000"/>
              <a:gd name="connsiteY142" fmla="*/ 2023004 h 2237474"/>
              <a:gd name="connsiteX143" fmla="*/ 2111935 w 12192000"/>
              <a:gd name="connsiteY143" fmla="*/ 2023163 h 2237474"/>
              <a:gd name="connsiteX144" fmla="*/ 2089991 w 12192000"/>
              <a:gd name="connsiteY144" fmla="*/ 2034193 h 2237474"/>
              <a:gd name="connsiteX145" fmla="*/ 2058061 w 12192000"/>
              <a:gd name="connsiteY145" fmla="*/ 2047942 h 2237474"/>
              <a:gd name="connsiteX146" fmla="*/ 2055737 w 12192000"/>
              <a:gd name="connsiteY146" fmla="*/ 2047704 h 2237474"/>
              <a:gd name="connsiteX147" fmla="*/ 2042244 w 12192000"/>
              <a:gd name="connsiteY147" fmla="*/ 2055560 h 2237474"/>
              <a:gd name="connsiteX148" fmla="*/ 1976224 w 12192000"/>
              <a:gd name="connsiteY148" fmla="*/ 2074257 h 2237474"/>
              <a:gd name="connsiteX149" fmla="*/ 1877728 w 12192000"/>
              <a:gd name="connsiteY149" fmla="*/ 2101004 h 2237474"/>
              <a:gd name="connsiteX150" fmla="*/ 1759056 w 12192000"/>
              <a:gd name="connsiteY150" fmla="*/ 2125608 h 2237474"/>
              <a:gd name="connsiteX151" fmla="*/ 1637948 w 12192000"/>
              <a:gd name="connsiteY151" fmla="*/ 2172597 h 2237474"/>
              <a:gd name="connsiteX152" fmla="*/ 1434549 w 12192000"/>
              <a:gd name="connsiteY152" fmla="*/ 2234522 h 2237474"/>
              <a:gd name="connsiteX153" fmla="*/ 1398481 w 12192000"/>
              <a:gd name="connsiteY153" fmla="*/ 2237074 h 2237474"/>
              <a:gd name="connsiteX154" fmla="*/ 1398407 w 12192000"/>
              <a:gd name="connsiteY154" fmla="*/ 2237095 h 2237474"/>
              <a:gd name="connsiteX155" fmla="*/ 1370962 w 12192000"/>
              <a:gd name="connsiteY155" fmla="*/ 2237474 h 2237474"/>
              <a:gd name="connsiteX156" fmla="*/ 1356367 w 12192000"/>
              <a:gd name="connsiteY156" fmla="*/ 2235089 h 2237474"/>
              <a:gd name="connsiteX157" fmla="*/ 1324828 w 12192000"/>
              <a:gd name="connsiteY157" fmla="*/ 2231968 h 2237474"/>
              <a:gd name="connsiteX158" fmla="*/ 1297744 w 12192000"/>
              <a:gd name="connsiteY158" fmla="*/ 2235849 h 2237474"/>
              <a:gd name="connsiteX159" fmla="*/ 1286236 w 12192000"/>
              <a:gd name="connsiteY159" fmla="*/ 2233135 h 2237474"/>
              <a:gd name="connsiteX160" fmla="*/ 1283504 w 12192000"/>
              <a:gd name="connsiteY160" fmla="*/ 2233797 h 2237474"/>
              <a:gd name="connsiteX161" fmla="*/ 1279765 w 12192000"/>
              <a:gd name="connsiteY161" fmla="*/ 2229639 h 2237474"/>
              <a:gd name="connsiteX162" fmla="*/ 1195347 w 12192000"/>
              <a:gd name="connsiteY162" fmla="*/ 2212354 h 2237474"/>
              <a:gd name="connsiteX163" fmla="*/ 970251 w 12192000"/>
              <a:gd name="connsiteY163" fmla="*/ 2221029 h 2237474"/>
              <a:gd name="connsiteX164" fmla="*/ 812914 w 12192000"/>
              <a:gd name="connsiteY164" fmla="*/ 2202752 h 2237474"/>
              <a:gd name="connsiteX165" fmla="*/ 800195 w 12192000"/>
              <a:gd name="connsiteY165" fmla="*/ 2209407 h 2237474"/>
              <a:gd name="connsiteX166" fmla="*/ 784978 w 12192000"/>
              <a:gd name="connsiteY166" fmla="*/ 2212360 h 2237474"/>
              <a:gd name="connsiteX167" fmla="*/ 681987 w 12192000"/>
              <a:gd name="connsiteY167" fmla="*/ 2216757 h 2237474"/>
              <a:gd name="connsiteX168" fmla="*/ 669923 w 12192000"/>
              <a:gd name="connsiteY168" fmla="*/ 2211682 h 2237474"/>
              <a:gd name="connsiteX169" fmla="*/ 648680 w 12192000"/>
              <a:gd name="connsiteY169" fmla="*/ 2206229 h 2237474"/>
              <a:gd name="connsiteX170" fmla="*/ 597225 w 12192000"/>
              <a:gd name="connsiteY170" fmla="*/ 2180999 h 2237474"/>
              <a:gd name="connsiteX171" fmla="*/ 558449 w 12192000"/>
              <a:gd name="connsiteY171" fmla="*/ 2182346 h 2237474"/>
              <a:gd name="connsiteX172" fmla="*/ 550517 w 12192000"/>
              <a:gd name="connsiteY172" fmla="*/ 2182060 h 2237474"/>
              <a:gd name="connsiteX173" fmla="*/ 550309 w 12192000"/>
              <a:gd name="connsiteY173" fmla="*/ 2181825 h 2237474"/>
              <a:gd name="connsiteX174" fmla="*/ 541836 w 12192000"/>
              <a:gd name="connsiteY174" fmla="*/ 2181063 h 2237474"/>
              <a:gd name="connsiteX175" fmla="*/ 536057 w 12192000"/>
              <a:gd name="connsiteY175" fmla="*/ 2181537 h 2237474"/>
              <a:gd name="connsiteX176" fmla="*/ 520671 w 12192000"/>
              <a:gd name="connsiteY176" fmla="*/ 2180980 h 2237474"/>
              <a:gd name="connsiteX177" fmla="*/ 515024 w 12192000"/>
              <a:gd name="connsiteY177" fmla="*/ 2179258 h 2237474"/>
              <a:gd name="connsiteX178" fmla="*/ 512278 w 12192000"/>
              <a:gd name="connsiteY178" fmla="*/ 2176369 h 2237474"/>
              <a:gd name="connsiteX179" fmla="*/ 480419 w 12192000"/>
              <a:gd name="connsiteY179" fmla="*/ 2167807 h 2237474"/>
              <a:gd name="connsiteX180" fmla="*/ 413835 w 12192000"/>
              <a:gd name="connsiteY180" fmla="*/ 2156783 h 2237474"/>
              <a:gd name="connsiteX181" fmla="*/ 376513 w 12192000"/>
              <a:gd name="connsiteY181" fmla="*/ 2154014 h 2237474"/>
              <a:gd name="connsiteX182" fmla="*/ 273386 w 12192000"/>
              <a:gd name="connsiteY182" fmla="*/ 2142551 h 2237474"/>
              <a:gd name="connsiteX183" fmla="*/ 169207 w 12192000"/>
              <a:gd name="connsiteY183" fmla="*/ 2128100 h 2237474"/>
              <a:gd name="connsiteX184" fmla="*/ 93149 w 12192000"/>
              <a:gd name="connsiteY184" fmla="*/ 2105324 h 2237474"/>
              <a:gd name="connsiteX185" fmla="*/ 88109 w 12192000"/>
              <a:gd name="connsiteY185" fmla="*/ 2106704 h 2237474"/>
              <a:gd name="connsiteX186" fmla="*/ 80022 w 12192000"/>
              <a:gd name="connsiteY186" fmla="*/ 2107254 h 2237474"/>
              <a:gd name="connsiteX187" fmla="*/ 79717 w 12192000"/>
              <a:gd name="connsiteY187" fmla="*/ 2107046 h 2237474"/>
              <a:gd name="connsiteX188" fmla="*/ 72352 w 12192000"/>
              <a:gd name="connsiteY188" fmla="*/ 2107991 h 2237474"/>
              <a:gd name="connsiteX189" fmla="*/ 37645 w 12192000"/>
              <a:gd name="connsiteY189" fmla="*/ 2115401 h 2237474"/>
              <a:gd name="connsiteX190" fmla="*/ 4572 w 12192000"/>
              <a:gd name="connsiteY190" fmla="*/ 2111091 h 2237474"/>
              <a:gd name="connsiteX191" fmla="*/ 0 w 12192000"/>
              <a:gd name="connsiteY191" fmla="*/ 2110468 h 2237474"/>
              <a:gd name="connsiteX192" fmla="*/ 0 w 12192000"/>
              <a:gd name="connsiteY192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34800 w 12192000"/>
              <a:gd name="connsiteY6" fmla="*/ 747840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805004 w 12192000"/>
              <a:gd name="connsiteY13" fmla="*/ 757573 h 2237474"/>
              <a:gd name="connsiteX14" fmla="*/ 10739478 w 12192000"/>
              <a:gd name="connsiteY14" fmla="*/ 776841 h 2237474"/>
              <a:gd name="connsiteX15" fmla="*/ 10458762 w 12192000"/>
              <a:gd name="connsiteY15" fmla="*/ 755400 h 2237474"/>
              <a:gd name="connsiteX16" fmla="*/ 10211200 w 12192000"/>
              <a:gd name="connsiteY16" fmla="*/ 767513 h 2237474"/>
              <a:gd name="connsiteX17" fmla="*/ 10167995 w 12192000"/>
              <a:gd name="connsiteY17" fmla="*/ 760843 h 2237474"/>
              <a:gd name="connsiteX18" fmla="*/ 9997044 w 12192000"/>
              <a:gd name="connsiteY18" fmla="*/ 780129 h 2237474"/>
              <a:gd name="connsiteX19" fmla="*/ 9943887 w 12192000"/>
              <a:gd name="connsiteY19" fmla="*/ 804141 h 2237474"/>
              <a:gd name="connsiteX20" fmla="*/ 9918248 w 12192000"/>
              <a:gd name="connsiteY20" fmla="*/ 816628 h 2237474"/>
              <a:gd name="connsiteX21" fmla="*/ 9767091 w 12192000"/>
              <a:gd name="connsiteY21" fmla="*/ 870550 h 2237474"/>
              <a:gd name="connsiteX22" fmla="*/ 9683005 w 12192000"/>
              <a:gd name="connsiteY22" fmla="*/ 894128 h 2237474"/>
              <a:gd name="connsiteX23" fmla="*/ 9594438 w 12192000"/>
              <a:gd name="connsiteY23" fmla="*/ 919051 h 2237474"/>
              <a:gd name="connsiteX24" fmla="*/ 9544189 w 12192000"/>
              <a:gd name="connsiteY24" fmla="*/ 938966 h 2237474"/>
              <a:gd name="connsiteX25" fmla="*/ 9500499 w 12192000"/>
              <a:gd name="connsiteY25" fmla="*/ 954680 h 2237474"/>
              <a:gd name="connsiteX26" fmla="*/ 9428195 w 12192000"/>
              <a:gd name="connsiteY26" fmla="*/ 986225 h 2237474"/>
              <a:gd name="connsiteX27" fmla="*/ 9410017 w 12192000"/>
              <a:gd name="connsiteY27" fmla="*/ 993931 h 2237474"/>
              <a:gd name="connsiteX28" fmla="*/ 9392919 w 12192000"/>
              <a:gd name="connsiteY28" fmla="*/ 994656 h 2237474"/>
              <a:gd name="connsiteX29" fmla="*/ 9278619 w 12192000"/>
              <a:gd name="connsiteY29" fmla="*/ 1011878 h 2237474"/>
              <a:gd name="connsiteX30" fmla="*/ 9268019 w 12192000"/>
              <a:gd name="connsiteY30" fmla="*/ 1007442 h 2237474"/>
              <a:gd name="connsiteX31" fmla="*/ 9234662 w 12192000"/>
              <a:gd name="connsiteY31" fmla="*/ 1023056 h 2237474"/>
              <a:gd name="connsiteX32" fmla="*/ 9181033 w 12192000"/>
              <a:gd name="connsiteY32" fmla="*/ 1037921 h 2237474"/>
              <a:gd name="connsiteX33" fmla="*/ 9155969 w 12192000"/>
              <a:gd name="connsiteY33" fmla="*/ 1046804 h 2237474"/>
              <a:gd name="connsiteX34" fmla="*/ 9133985 w 12192000"/>
              <a:gd name="connsiteY34" fmla="*/ 1046450 h 2237474"/>
              <a:gd name="connsiteX35" fmla="*/ 9003462 w 12192000"/>
              <a:gd name="connsiteY35" fmla="*/ 1042406 h 2237474"/>
              <a:gd name="connsiteX36" fmla="*/ 8968445 w 12192000"/>
              <a:gd name="connsiteY36" fmla="*/ 1052169 h 2237474"/>
              <a:gd name="connsiteX37" fmla="*/ 8886001 w 12192000"/>
              <a:gd name="connsiteY37" fmla="*/ 1067468 h 2237474"/>
              <a:gd name="connsiteX38" fmla="*/ 8838610 w 12192000"/>
              <a:gd name="connsiteY38" fmla="*/ 1075091 h 2237474"/>
              <a:gd name="connsiteX39" fmla="*/ 8750383 w 12192000"/>
              <a:gd name="connsiteY39" fmla="*/ 1097387 h 2237474"/>
              <a:gd name="connsiteX40" fmla="*/ 8665605 w 12192000"/>
              <a:gd name="connsiteY40" fmla="*/ 1110791 h 2237474"/>
              <a:gd name="connsiteX41" fmla="*/ 8584946 w 12192000"/>
              <a:gd name="connsiteY41" fmla="*/ 1135226 h 2237474"/>
              <a:gd name="connsiteX42" fmla="*/ 8460755 w 12192000"/>
              <a:gd name="connsiteY42" fmla="*/ 1203427 h 2237474"/>
              <a:gd name="connsiteX43" fmla="*/ 8419755 w 12192000"/>
              <a:gd name="connsiteY43" fmla="*/ 1216260 h 2237474"/>
              <a:gd name="connsiteX44" fmla="*/ 8411626 w 12192000"/>
              <a:gd name="connsiteY44" fmla="*/ 1214397 h 2237474"/>
              <a:gd name="connsiteX45" fmla="*/ 8363469 w 12192000"/>
              <a:gd name="connsiteY45" fmla="*/ 1246658 h 2237474"/>
              <a:gd name="connsiteX46" fmla="*/ 8275497 w 12192000"/>
              <a:gd name="connsiteY46" fmla="*/ 1264396 h 2237474"/>
              <a:gd name="connsiteX47" fmla="*/ 8206287 w 12192000"/>
              <a:gd name="connsiteY47" fmla="*/ 1273060 h 2237474"/>
              <a:gd name="connsiteX48" fmla="*/ 8139997 w 12192000"/>
              <a:gd name="connsiteY48" fmla="*/ 1282713 h 2237474"/>
              <a:gd name="connsiteX49" fmla="*/ 8074238 w 12192000"/>
              <a:gd name="connsiteY49" fmla="*/ 1301895 h 2237474"/>
              <a:gd name="connsiteX50" fmla="*/ 7942099 w 12192000"/>
              <a:gd name="connsiteY50" fmla="*/ 1336332 h 2237474"/>
              <a:gd name="connsiteX51" fmla="*/ 7902328 w 12192000"/>
              <a:gd name="connsiteY51" fmla="*/ 1345865 h 2237474"/>
              <a:gd name="connsiteX52" fmla="*/ 7840612 w 12192000"/>
              <a:gd name="connsiteY52" fmla="*/ 1369373 h 2237474"/>
              <a:gd name="connsiteX53" fmla="*/ 7786819 w 12192000"/>
              <a:gd name="connsiteY53" fmla="*/ 1378970 h 2237474"/>
              <a:gd name="connsiteX54" fmla="*/ 7548172 w 12192000"/>
              <a:gd name="connsiteY54" fmla="*/ 1417460 h 2237474"/>
              <a:gd name="connsiteX55" fmla="*/ 7483437 w 12192000"/>
              <a:gd name="connsiteY55" fmla="*/ 1478152 h 2237474"/>
              <a:gd name="connsiteX56" fmla="*/ 7377870 w 12192000"/>
              <a:gd name="connsiteY56" fmla="*/ 1523319 h 2237474"/>
              <a:gd name="connsiteX57" fmla="*/ 7230737 w 12192000"/>
              <a:gd name="connsiteY57" fmla="*/ 1562633 h 2237474"/>
              <a:gd name="connsiteX58" fmla="*/ 7224458 w 12192000"/>
              <a:gd name="connsiteY58" fmla="*/ 1573008 h 2237474"/>
              <a:gd name="connsiteX59" fmla="*/ 7183121 w 12192000"/>
              <a:gd name="connsiteY59" fmla="*/ 1595162 h 2237474"/>
              <a:gd name="connsiteX60" fmla="*/ 7164601 w 12192000"/>
              <a:gd name="connsiteY60" fmla="*/ 1606490 h 2237474"/>
              <a:gd name="connsiteX61" fmla="*/ 7031309 w 12192000"/>
              <a:gd name="connsiteY61" fmla="*/ 1619451 h 2237474"/>
              <a:gd name="connsiteX62" fmla="*/ 6900177 w 12192000"/>
              <a:gd name="connsiteY62" fmla="*/ 1636016 h 2237474"/>
              <a:gd name="connsiteX63" fmla="*/ 6795372 w 12192000"/>
              <a:gd name="connsiteY63" fmla="*/ 1644845 h 2237474"/>
              <a:gd name="connsiteX64" fmla="*/ 6692251 w 12192000"/>
              <a:gd name="connsiteY64" fmla="*/ 1656357 h 2237474"/>
              <a:gd name="connsiteX65" fmla="*/ 6655235 w 12192000"/>
              <a:gd name="connsiteY65" fmla="*/ 1661869 h 2237474"/>
              <a:gd name="connsiteX66" fmla="*/ 6554894 w 12192000"/>
              <a:gd name="connsiteY66" fmla="*/ 1664428 h 2237474"/>
              <a:gd name="connsiteX67" fmla="*/ 6516595 w 12192000"/>
              <a:gd name="connsiteY67" fmla="*/ 1667475 h 2237474"/>
              <a:gd name="connsiteX68" fmla="*/ 6508541 w 12192000"/>
              <a:gd name="connsiteY68" fmla="*/ 1668757 h 2237474"/>
              <a:gd name="connsiteX69" fmla="*/ 6471012 w 12192000"/>
              <a:gd name="connsiteY69" fmla="*/ 1678604 h 2237474"/>
              <a:gd name="connsiteX70" fmla="*/ 6364035 w 12192000"/>
              <a:gd name="connsiteY70" fmla="*/ 1667683 h 2237474"/>
              <a:gd name="connsiteX71" fmla="*/ 6280959 w 12192000"/>
              <a:gd name="connsiteY71" fmla="*/ 1689329 h 2237474"/>
              <a:gd name="connsiteX72" fmla="*/ 6243319 w 12192000"/>
              <a:gd name="connsiteY72" fmla="*/ 1695560 h 2237474"/>
              <a:gd name="connsiteX73" fmla="*/ 6098321 w 12192000"/>
              <a:gd name="connsiteY73" fmla="*/ 1721646 h 2237474"/>
              <a:gd name="connsiteX74" fmla="*/ 5880652 w 12192000"/>
              <a:gd name="connsiteY74" fmla="*/ 1779643 h 2237474"/>
              <a:gd name="connsiteX75" fmla="*/ 5785959 w 12192000"/>
              <a:gd name="connsiteY75" fmla="*/ 1775307 h 2237474"/>
              <a:gd name="connsiteX76" fmla="*/ 5643534 w 12192000"/>
              <a:gd name="connsiteY76" fmla="*/ 1802919 h 2237474"/>
              <a:gd name="connsiteX77" fmla="*/ 5518799 w 12192000"/>
              <a:gd name="connsiteY77" fmla="*/ 1818312 h 2237474"/>
              <a:gd name="connsiteX78" fmla="*/ 5505014 w 12192000"/>
              <a:gd name="connsiteY78" fmla="*/ 1819259 h 2237474"/>
              <a:gd name="connsiteX79" fmla="*/ 5453307 w 12192000"/>
              <a:gd name="connsiteY79" fmla="*/ 1815450 h 2237474"/>
              <a:gd name="connsiteX80" fmla="*/ 5221533 w 12192000"/>
              <a:gd name="connsiteY80" fmla="*/ 1846950 h 2237474"/>
              <a:gd name="connsiteX81" fmla="*/ 5149802 w 12192000"/>
              <a:gd name="connsiteY81" fmla="*/ 1844846 h 2237474"/>
              <a:gd name="connsiteX82" fmla="*/ 5114927 w 12192000"/>
              <a:gd name="connsiteY82" fmla="*/ 1847827 h 2237474"/>
              <a:gd name="connsiteX83" fmla="*/ 5108970 w 12192000"/>
              <a:gd name="connsiteY83" fmla="*/ 1847935 h 2237474"/>
              <a:gd name="connsiteX84" fmla="*/ 5067961 w 12192000"/>
              <a:gd name="connsiteY84" fmla="*/ 1845917 h 2237474"/>
              <a:gd name="connsiteX85" fmla="*/ 5007075 w 12192000"/>
              <a:gd name="connsiteY85" fmla="*/ 1838626 h 2237474"/>
              <a:gd name="connsiteX86" fmla="*/ 4944087 w 12192000"/>
              <a:gd name="connsiteY86" fmla="*/ 1823332 h 2237474"/>
              <a:gd name="connsiteX87" fmla="*/ 4907662 w 12192000"/>
              <a:gd name="connsiteY87" fmla="*/ 1816900 h 2237474"/>
              <a:gd name="connsiteX88" fmla="*/ 4882386 w 12192000"/>
              <a:gd name="connsiteY88" fmla="*/ 1809844 h 2237474"/>
              <a:gd name="connsiteX89" fmla="*/ 4811440 w 12192000"/>
              <a:gd name="connsiteY89" fmla="*/ 1804655 h 2237474"/>
              <a:gd name="connsiteX90" fmla="*/ 4691075 w 12192000"/>
              <a:gd name="connsiteY90" fmla="*/ 1801389 h 2237474"/>
              <a:gd name="connsiteX91" fmla="*/ 4611738 w 12192000"/>
              <a:gd name="connsiteY91" fmla="*/ 1776964 h 2237474"/>
              <a:gd name="connsiteX92" fmla="*/ 4560070 w 12192000"/>
              <a:gd name="connsiteY92" fmla="*/ 1785640 h 2237474"/>
              <a:gd name="connsiteX93" fmla="*/ 4536503 w 12192000"/>
              <a:gd name="connsiteY93" fmla="*/ 1785334 h 2237474"/>
              <a:gd name="connsiteX94" fmla="*/ 4513724 w 12192000"/>
              <a:gd name="connsiteY94" fmla="*/ 1791996 h 2237474"/>
              <a:gd name="connsiteX95" fmla="*/ 4459810 w 12192000"/>
              <a:gd name="connsiteY95" fmla="*/ 1797886 h 2237474"/>
              <a:gd name="connsiteX96" fmla="*/ 4379064 w 12192000"/>
              <a:gd name="connsiteY96" fmla="*/ 1817177 h 2237474"/>
              <a:gd name="connsiteX97" fmla="*/ 4290981 w 12192000"/>
              <a:gd name="connsiteY97" fmla="*/ 1839677 h 2237474"/>
              <a:gd name="connsiteX98" fmla="*/ 4238372 w 12192000"/>
              <a:gd name="connsiteY98" fmla="*/ 1851480 h 2237474"/>
              <a:gd name="connsiteX99" fmla="*/ 4232517 w 12192000"/>
              <a:gd name="connsiteY99" fmla="*/ 1852567 h 2237474"/>
              <a:gd name="connsiteX100" fmla="*/ 4191732 w 12192000"/>
              <a:gd name="connsiteY100" fmla="*/ 1857328 h 2237474"/>
              <a:gd name="connsiteX101" fmla="*/ 4065532 w 12192000"/>
              <a:gd name="connsiteY101" fmla="*/ 1855477 h 2237474"/>
              <a:gd name="connsiteX102" fmla="*/ 4028460 w 12192000"/>
              <a:gd name="connsiteY102" fmla="*/ 1855137 h 2237474"/>
              <a:gd name="connsiteX103" fmla="*/ 4002267 w 12192000"/>
              <a:gd name="connsiteY103" fmla="*/ 1852352 h 2237474"/>
              <a:gd name="connsiteX104" fmla="*/ 3931396 w 12192000"/>
              <a:gd name="connsiteY104" fmla="*/ 1858915 h 2237474"/>
              <a:gd name="connsiteX105" fmla="*/ 3812162 w 12192000"/>
              <a:gd name="connsiteY105" fmla="*/ 1875501 h 2237474"/>
              <a:gd name="connsiteX106" fmla="*/ 3729530 w 12192000"/>
              <a:gd name="connsiteY106" fmla="*/ 1864513 h 2237474"/>
              <a:gd name="connsiteX107" fmla="*/ 3680177 w 12192000"/>
              <a:gd name="connsiteY107" fmla="*/ 1881552 h 2237474"/>
              <a:gd name="connsiteX108" fmla="*/ 3567259 w 12192000"/>
              <a:gd name="connsiteY108" fmla="*/ 1893482 h 2237474"/>
              <a:gd name="connsiteX109" fmla="*/ 3405770 w 12192000"/>
              <a:gd name="connsiteY109" fmla="*/ 1904591 h 2237474"/>
              <a:gd name="connsiteX110" fmla="*/ 3280097 w 12192000"/>
              <a:gd name="connsiteY110" fmla="*/ 1919610 h 2237474"/>
              <a:gd name="connsiteX111" fmla="*/ 3123424 w 12192000"/>
              <a:gd name="connsiteY111" fmla="*/ 1952930 h 2237474"/>
              <a:gd name="connsiteX112" fmla="*/ 3009910 w 12192000"/>
              <a:gd name="connsiteY112" fmla="*/ 1957866 h 2237474"/>
              <a:gd name="connsiteX113" fmla="*/ 2995934 w 12192000"/>
              <a:gd name="connsiteY113" fmla="*/ 1967085 h 2237474"/>
              <a:gd name="connsiteX114" fmla="*/ 2980071 w 12192000"/>
              <a:gd name="connsiteY114" fmla="*/ 1972988 h 2237474"/>
              <a:gd name="connsiteX115" fmla="*/ 2978094 w 12192000"/>
              <a:gd name="connsiteY115" fmla="*/ 1972369 h 2237474"/>
              <a:gd name="connsiteX116" fmla="*/ 2942858 w 12192000"/>
              <a:gd name="connsiteY116" fmla="*/ 1981367 h 2237474"/>
              <a:gd name="connsiteX117" fmla="*/ 2875436 w 12192000"/>
              <a:gd name="connsiteY117" fmla="*/ 1996977 h 2237474"/>
              <a:gd name="connsiteX118" fmla="*/ 2874892 w 12192000"/>
              <a:gd name="connsiteY118" fmla="*/ 1996085 h 2237474"/>
              <a:gd name="connsiteX119" fmla="*/ 2864145 w 12192000"/>
              <a:gd name="connsiteY119" fmla="*/ 1994061 h 2237474"/>
              <a:gd name="connsiteX120" fmla="*/ 2843662 w 12192000"/>
              <a:gd name="connsiteY120" fmla="*/ 1992498 h 2237474"/>
              <a:gd name="connsiteX121" fmla="*/ 2796128 w 12192000"/>
              <a:gd name="connsiteY121" fmla="*/ 1976403 h 2237474"/>
              <a:gd name="connsiteX122" fmla="*/ 2756784 w 12192000"/>
              <a:gd name="connsiteY122" fmla="*/ 1985116 h 2237474"/>
              <a:gd name="connsiteX123" fmla="*/ 2748833 w 12192000"/>
              <a:gd name="connsiteY123" fmla="*/ 1986323 h 2237474"/>
              <a:gd name="connsiteX124" fmla="*/ 2748661 w 12192000"/>
              <a:gd name="connsiteY124" fmla="*/ 1986122 h 2237474"/>
              <a:gd name="connsiteX125" fmla="*/ 2740251 w 12192000"/>
              <a:gd name="connsiteY125" fmla="*/ 1986946 h 2237474"/>
              <a:gd name="connsiteX126" fmla="*/ 2718916 w 12192000"/>
              <a:gd name="connsiteY126" fmla="*/ 1990867 h 2237474"/>
              <a:gd name="connsiteX127" fmla="*/ 2713522 w 12192000"/>
              <a:gd name="connsiteY127" fmla="*/ 1990173 h 2237474"/>
              <a:gd name="connsiteX128" fmla="*/ 2680597 w 12192000"/>
              <a:gd name="connsiteY128" fmla="*/ 1984996 h 2237474"/>
              <a:gd name="connsiteX129" fmla="*/ 2578178 w 12192000"/>
              <a:gd name="connsiteY129" fmla="*/ 1990531 h 2237474"/>
              <a:gd name="connsiteX130" fmla="*/ 2476147 w 12192000"/>
              <a:gd name="connsiteY130" fmla="*/ 1998305 h 2237474"/>
              <a:gd name="connsiteX131" fmla="*/ 2373568 w 12192000"/>
              <a:gd name="connsiteY131" fmla="*/ 2003219 h 2237474"/>
              <a:gd name="connsiteX132" fmla="*/ 2321399 w 12192000"/>
              <a:gd name="connsiteY132" fmla="*/ 1989467 h 2237474"/>
              <a:gd name="connsiteX133" fmla="*/ 2315525 w 12192000"/>
              <a:gd name="connsiteY133" fmla="*/ 1989708 h 2237474"/>
              <a:gd name="connsiteX134" fmla="*/ 2300792 w 12192000"/>
              <a:gd name="connsiteY134" fmla="*/ 1994290 h 2237474"/>
              <a:gd name="connsiteX135" fmla="*/ 2295469 w 12192000"/>
              <a:gd name="connsiteY135" fmla="*/ 1996659 h 2237474"/>
              <a:gd name="connsiteX136" fmla="*/ 2287219 w 12192000"/>
              <a:gd name="connsiteY136" fmla="*/ 1998750 h 2237474"/>
              <a:gd name="connsiteX137" fmla="*/ 2286948 w 12192000"/>
              <a:gd name="connsiteY137" fmla="*/ 1998596 h 2237474"/>
              <a:gd name="connsiteX138" fmla="*/ 2243069 w 12192000"/>
              <a:gd name="connsiteY138" fmla="*/ 2015111 h 2237474"/>
              <a:gd name="connsiteX139" fmla="*/ 2186609 w 12192000"/>
              <a:gd name="connsiteY139" fmla="*/ 2008263 h 2237474"/>
              <a:gd name="connsiteX140" fmla="*/ 2164831 w 12192000"/>
              <a:gd name="connsiteY140" fmla="*/ 2010143 h 2237474"/>
              <a:gd name="connsiteX141" fmla="*/ 2152836 w 12192000"/>
              <a:gd name="connsiteY141" fmla="*/ 2010048 h 2237474"/>
              <a:gd name="connsiteX142" fmla="*/ 2117102 w 12192000"/>
              <a:gd name="connsiteY142" fmla="*/ 2023004 h 2237474"/>
              <a:gd name="connsiteX143" fmla="*/ 2111935 w 12192000"/>
              <a:gd name="connsiteY143" fmla="*/ 2023163 h 2237474"/>
              <a:gd name="connsiteX144" fmla="*/ 2089991 w 12192000"/>
              <a:gd name="connsiteY144" fmla="*/ 2034193 h 2237474"/>
              <a:gd name="connsiteX145" fmla="*/ 2058061 w 12192000"/>
              <a:gd name="connsiteY145" fmla="*/ 2047942 h 2237474"/>
              <a:gd name="connsiteX146" fmla="*/ 2055737 w 12192000"/>
              <a:gd name="connsiteY146" fmla="*/ 2047704 h 2237474"/>
              <a:gd name="connsiteX147" fmla="*/ 2042244 w 12192000"/>
              <a:gd name="connsiteY147" fmla="*/ 2055560 h 2237474"/>
              <a:gd name="connsiteX148" fmla="*/ 1976224 w 12192000"/>
              <a:gd name="connsiteY148" fmla="*/ 2074257 h 2237474"/>
              <a:gd name="connsiteX149" fmla="*/ 1877728 w 12192000"/>
              <a:gd name="connsiteY149" fmla="*/ 2101004 h 2237474"/>
              <a:gd name="connsiteX150" fmla="*/ 1759056 w 12192000"/>
              <a:gd name="connsiteY150" fmla="*/ 2125608 h 2237474"/>
              <a:gd name="connsiteX151" fmla="*/ 1637948 w 12192000"/>
              <a:gd name="connsiteY151" fmla="*/ 2172597 h 2237474"/>
              <a:gd name="connsiteX152" fmla="*/ 1434549 w 12192000"/>
              <a:gd name="connsiteY152" fmla="*/ 2234522 h 2237474"/>
              <a:gd name="connsiteX153" fmla="*/ 1398481 w 12192000"/>
              <a:gd name="connsiteY153" fmla="*/ 2237074 h 2237474"/>
              <a:gd name="connsiteX154" fmla="*/ 1398407 w 12192000"/>
              <a:gd name="connsiteY154" fmla="*/ 2237095 h 2237474"/>
              <a:gd name="connsiteX155" fmla="*/ 1370962 w 12192000"/>
              <a:gd name="connsiteY155" fmla="*/ 2237474 h 2237474"/>
              <a:gd name="connsiteX156" fmla="*/ 1356367 w 12192000"/>
              <a:gd name="connsiteY156" fmla="*/ 2235089 h 2237474"/>
              <a:gd name="connsiteX157" fmla="*/ 1324828 w 12192000"/>
              <a:gd name="connsiteY157" fmla="*/ 2231968 h 2237474"/>
              <a:gd name="connsiteX158" fmla="*/ 1297744 w 12192000"/>
              <a:gd name="connsiteY158" fmla="*/ 2235849 h 2237474"/>
              <a:gd name="connsiteX159" fmla="*/ 1286236 w 12192000"/>
              <a:gd name="connsiteY159" fmla="*/ 2233135 h 2237474"/>
              <a:gd name="connsiteX160" fmla="*/ 1283504 w 12192000"/>
              <a:gd name="connsiteY160" fmla="*/ 2233797 h 2237474"/>
              <a:gd name="connsiteX161" fmla="*/ 1279765 w 12192000"/>
              <a:gd name="connsiteY161" fmla="*/ 2229639 h 2237474"/>
              <a:gd name="connsiteX162" fmla="*/ 1195347 w 12192000"/>
              <a:gd name="connsiteY162" fmla="*/ 2212354 h 2237474"/>
              <a:gd name="connsiteX163" fmla="*/ 970251 w 12192000"/>
              <a:gd name="connsiteY163" fmla="*/ 2221029 h 2237474"/>
              <a:gd name="connsiteX164" fmla="*/ 812914 w 12192000"/>
              <a:gd name="connsiteY164" fmla="*/ 2202752 h 2237474"/>
              <a:gd name="connsiteX165" fmla="*/ 800195 w 12192000"/>
              <a:gd name="connsiteY165" fmla="*/ 2209407 h 2237474"/>
              <a:gd name="connsiteX166" fmla="*/ 784978 w 12192000"/>
              <a:gd name="connsiteY166" fmla="*/ 2212360 h 2237474"/>
              <a:gd name="connsiteX167" fmla="*/ 681987 w 12192000"/>
              <a:gd name="connsiteY167" fmla="*/ 2216757 h 2237474"/>
              <a:gd name="connsiteX168" fmla="*/ 669923 w 12192000"/>
              <a:gd name="connsiteY168" fmla="*/ 2211682 h 2237474"/>
              <a:gd name="connsiteX169" fmla="*/ 648680 w 12192000"/>
              <a:gd name="connsiteY169" fmla="*/ 2206229 h 2237474"/>
              <a:gd name="connsiteX170" fmla="*/ 597225 w 12192000"/>
              <a:gd name="connsiteY170" fmla="*/ 2180999 h 2237474"/>
              <a:gd name="connsiteX171" fmla="*/ 558449 w 12192000"/>
              <a:gd name="connsiteY171" fmla="*/ 2182346 h 2237474"/>
              <a:gd name="connsiteX172" fmla="*/ 550517 w 12192000"/>
              <a:gd name="connsiteY172" fmla="*/ 2182060 h 2237474"/>
              <a:gd name="connsiteX173" fmla="*/ 550309 w 12192000"/>
              <a:gd name="connsiteY173" fmla="*/ 2181825 h 2237474"/>
              <a:gd name="connsiteX174" fmla="*/ 541836 w 12192000"/>
              <a:gd name="connsiteY174" fmla="*/ 2181063 h 2237474"/>
              <a:gd name="connsiteX175" fmla="*/ 536057 w 12192000"/>
              <a:gd name="connsiteY175" fmla="*/ 2181537 h 2237474"/>
              <a:gd name="connsiteX176" fmla="*/ 520671 w 12192000"/>
              <a:gd name="connsiteY176" fmla="*/ 2180980 h 2237474"/>
              <a:gd name="connsiteX177" fmla="*/ 515024 w 12192000"/>
              <a:gd name="connsiteY177" fmla="*/ 2179258 h 2237474"/>
              <a:gd name="connsiteX178" fmla="*/ 512278 w 12192000"/>
              <a:gd name="connsiteY178" fmla="*/ 2176369 h 2237474"/>
              <a:gd name="connsiteX179" fmla="*/ 480419 w 12192000"/>
              <a:gd name="connsiteY179" fmla="*/ 2167807 h 2237474"/>
              <a:gd name="connsiteX180" fmla="*/ 413835 w 12192000"/>
              <a:gd name="connsiteY180" fmla="*/ 2156783 h 2237474"/>
              <a:gd name="connsiteX181" fmla="*/ 376513 w 12192000"/>
              <a:gd name="connsiteY181" fmla="*/ 2154014 h 2237474"/>
              <a:gd name="connsiteX182" fmla="*/ 273386 w 12192000"/>
              <a:gd name="connsiteY182" fmla="*/ 2142551 h 2237474"/>
              <a:gd name="connsiteX183" fmla="*/ 169207 w 12192000"/>
              <a:gd name="connsiteY183" fmla="*/ 2128100 h 2237474"/>
              <a:gd name="connsiteX184" fmla="*/ 93149 w 12192000"/>
              <a:gd name="connsiteY184" fmla="*/ 2105324 h 2237474"/>
              <a:gd name="connsiteX185" fmla="*/ 88109 w 12192000"/>
              <a:gd name="connsiteY185" fmla="*/ 2106704 h 2237474"/>
              <a:gd name="connsiteX186" fmla="*/ 80022 w 12192000"/>
              <a:gd name="connsiteY186" fmla="*/ 2107254 h 2237474"/>
              <a:gd name="connsiteX187" fmla="*/ 79717 w 12192000"/>
              <a:gd name="connsiteY187" fmla="*/ 2107046 h 2237474"/>
              <a:gd name="connsiteX188" fmla="*/ 72352 w 12192000"/>
              <a:gd name="connsiteY188" fmla="*/ 2107991 h 2237474"/>
              <a:gd name="connsiteX189" fmla="*/ 37645 w 12192000"/>
              <a:gd name="connsiteY189" fmla="*/ 2115401 h 2237474"/>
              <a:gd name="connsiteX190" fmla="*/ 4572 w 12192000"/>
              <a:gd name="connsiteY190" fmla="*/ 2111091 h 2237474"/>
              <a:gd name="connsiteX191" fmla="*/ 0 w 12192000"/>
              <a:gd name="connsiteY191" fmla="*/ 2110468 h 2237474"/>
              <a:gd name="connsiteX192" fmla="*/ 0 w 12192000"/>
              <a:gd name="connsiteY192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34800 w 12192000"/>
              <a:gd name="connsiteY6" fmla="*/ 747840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805004 w 12192000"/>
              <a:gd name="connsiteY13" fmla="*/ 757573 h 2237474"/>
              <a:gd name="connsiteX14" fmla="*/ 10739478 w 12192000"/>
              <a:gd name="connsiteY14" fmla="*/ 776841 h 2237474"/>
              <a:gd name="connsiteX15" fmla="*/ 10458762 w 12192000"/>
              <a:gd name="connsiteY15" fmla="*/ 755400 h 2237474"/>
              <a:gd name="connsiteX16" fmla="*/ 10211200 w 12192000"/>
              <a:gd name="connsiteY16" fmla="*/ 767513 h 2237474"/>
              <a:gd name="connsiteX17" fmla="*/ 10167995 w 12192000"/>
              <a:gd name="connsiteY17" fmla="*/ 760843 h 2237474"/>
              <a:gd name="connsiteX18" fmla="*/ 9997044 w 12192000"/>
              <a:gd name="connsiteY18" fmla="*/ 780129 h 2237474"/>
              <a:gd name="connsiteX19" fmla="*/ 9943887 w 12192000"/>
              <a:gd name="connsiteY19" fmla="*/ 804141 h 2237474"/>
              <a:gd name="connsiteX20" fmla="*/ 9918248 w 12192000"/>
              <a:gd name="connsiteY20" fmla="*/ 816628 h 2237474"/>
              <a:gd name="connsiteX21" fmla="*/ 9767091 w 12192000"/>
              <a:gd name="connsiteY21" fmla="*/ 870550 h 2237474"/>
              <a:gd name="connsiteX22" fmla="*/ 9683005 w 12192000"/>
              <a:gd name="connsiteY22" fmla="*/ 894128 h 2237474"/>
              <a:gd name="connsiteX23" fmla="*/ 9594438 w 12192000"/>
              <a:gd name="connsiteY23" fmla="*/ 919051 h 2237474"/>
              <a:gd name="connsiteX24" fmla="*/ 9544189 w 12192000"/>
              <a:gd name="connsiteY24" fmla="*/ 938966 h 2237474"/>
              <a:gd name="connsiteX25" fmla="*/ 9500499 w 12192000"/>
              <a:gd name="connsiteY25" fmla="*/ 954680 h 2237474"/>
              <a:gd name="connsiteX26" fmla="*/ 9428195 w 12192000"/>
              <a:gd name="connsiteY26" fmla="*/ 986225 h 2237474"/>
              <a:gd name="connsiteX27" fmla="*/ 9410017 w 12192000"/>
              <a:gd name="connsiteY27" fmla="*/ 993931 h 2237474"/>
              <a:gd name="connsiteX28" fmla="*/ 9392919 w 12192000"/>
              <a:gd name="connsiteY28" fmla="*/ 994656 h 2237474"/>
              <a:gd name="connsiteX29" fmla="*/ 9278619 w 12192000"/>
              <a:gd name="connsiteY29" fmla="*/ 1011878 h 2237474"/>
              <a:gd name="connsiteX30" fmla="*/ 9268019 w 12192000"/>
              <a:gd name="connsiteY30" fmla="*/ 1007442 h 2237474"/>
              <a:gd name="connsiteX31" fmla="*/ 9234662 w 12192000"/>
              <a:gd name="connsiteY31" fmla="*/ 1023056 h 2237474"/>
              <a:gd name="connsiteX32" fmla="*/ 9181033 w 12192000"/>
              <a:gd name="connsiteY32" fmla="*/ 1037921 h 2237474"/>
              <a:gd name="connsiteX33" fmla="*/ 9155969 w 12192000"/>
              <a:gd name="connsiteY33" fmla="*/ 1046804 h 2237474"/>
              <a:gd name="connsiteX34" fmla="*/ 9133985 w 12192000"/>
              <a:gd name="connsiteY34" fmla="*/ 1046450 h 2237474"/>
              <a:gd name="connsiteX35" fmla="*/ 9003462 w 12192000"/>
              <a:gd name="connsiteY35" fmla="*/ 1042406 h 2237474"/>
              <a:gd name="connsiteX36" fmla="*/ 8968445 w 12192000"/>
              <a:gd name="connsiteY36" fmla="*/ 1052169 h 2237474"/>
              <a:gd name="connsiteX37" fmla="*/ 8886001 w 12192000"/>
              <a:gd name="connsiteY37" fmla="*/ 1067468 h 2237474"/>
              <a:gd name="connsiteX38" fmla="*/ 8838610 w 12192000"/>
              <a:gd name="connsiteY38" fmla="*/ 1075091 h 2237474"/>
              <a:gd name="connsiteX39" fmla="*/ 8750383 w 12192000"/>
              <a:gd name="connsiteY39" fmla="*/ 1097387 h 2237474"/>
              <a:gd name="connsiteX40" fmla="*/ 8665605 w 12192000"/>
              <a:gd name="connsiteY40" fmla="*/ 1110791 h 2237474"/>
              <a:gd name="connsiteX41" fmla="*/ 8584946 w 12192000"/>
              <a:gd name="connsiteY41" fmla="*/ 1135226 h 2237474"/>
              <a:gd name="connsiteX42" fmla="*/ 8460755 w 12192000"/>
              <a:gd name="connsiteY42" fmla="*/ 1203427 h 2237474"/>
              <a:gd name="connsiteX43" fmla="*/ 8419755 w 12192000"/>
              <a:gd name="connsiteY43" fmla="*/ 1216260 h 2237474"/>
              <a:gd name="connsiteX44" fmla="*/ 8411626 w 12192000"/>
              <a:gd name="connsiteY44" fmla="*/ 1214397 h 2237474"/>
              <a:gd name="connsiteX45" fmla="*/ 8363469 w 12192000"/>
              <a:gd name="connsiteY45" fmla="*/ 1246658 h 2237474"/>
              <a:gd name="connsiteX46" fmla="*/ 8275497 w 12192000"/>
              <a:gd name="connsiteY46" fmla="*/ 1264396 h 2237474"/>
              <a:gd name="connsiteX47" fmla="*/ 8206287 w 12192000"/>
              <a:gd name="connsiteY47" fmla="*/ 1273060 h 2237474"/>
              <a:gd name="connsiteX48" fmla="*/ 8139997 w 12192000"/>
              <a:gd name="connsiteY48" fmla="*/ 1282713 h 2237474"/>
              <a:gd name="connsiteX49" fmla="*/ 8074238 w 12192000"/>
              <a:gd name="connsiteY49" fmla="*/ 1301895 h 2237474"/>
              <a:gd name="connsiteX50" fmla="*/ 7942099 w 12192000"/>
              <a:gd name="connsiteY50" fmla="*/ 1336332 h 2237474"/>
              <a:gd name="connsiteX51" fmla="*/ 7902328 w 12192000"/>
              <a:gd name="connsiteY51" fmla="*/ 1345865 h 2237474"/>
              <a:gd name="connsiteX52" fmla="*/ 7840612 w 12192000"/>
              <a:gd name="connsiteY52" fmla="*/ 1369373 h 2237474"/>
              <a:gd name="connsiteX53" fmla="*/ 7786819 w 12192000"/>
              <a:gd name="connsiteY53" fmla="*/ 1378970 h 2237474"/>
              <a:gd name="connsiteX54" fmla="*/ 7548172 w 12192000"/>
              <a:gd name="connsiteY54" fmla="*/ 1417460 h 2237474"/>
              <a:gd name="connsiteX55" fmla="*/ 7483437 w 12192000"/>
              <a:gd name="connsiteY55" fmla="*/ 1478152 h 2237474"/>
              <a:gd name="connsiteX56" fmla="*/ 7377870 w 12192000"/>
              <a:gd name="connsiteY56" fmla="*/ 1523319 h 2237474"/>
              <a:gd name="connsiteX57" fmla="*/ 7230737 w 12192000"/>
              <a:gd name="connsiteY57" fmla="*/ 1562633 h 2237474"/>
              <a:gd name="connsiteX58" fmla="*/ 7224458 w 12192000"/>
              <a:gd name="connsiteY58" fmla="*/ 1573008 h 2237474"/>
              <a:gd name="connsiteX59" fmla="*/ 7183121 w 12192000"/>
              <a:gd name="connsiteY59" fmla="*/ 1595162 h 2237474"/>
              <a:gd name="connsiteX60" fmla="*/ 7164601 w 12192000"/>
              <a:gd name="connsiteY60" fmla="*/ 1606490 h 2237474"/>
              <a:gd name="connsiteX61" fmla="*/ 7031309 w 12192000"/>
              <a:gd name="connsiteY61" fmla="*/ 1619451 h 2237474"/>
              <a:gd name="connsiteX62" fmla="*/ 6900177 w 12192000"/>
              <a:gd name="connsiteY62" fmla="*/ 1636016 h 2237474"/>
              <a:gd name="connsiteX63" fmla="*/ 6795372 w 12192000"/>
              <a:gd name="connsiteY63" fmla="*/ 1644845 h 2237474"/>
              <a:gd name="connsiteX64" fmla="*/ 6692251 w 12192000"/>
              <a:gd name="connsiteY64" fmla="*/ 1656357 h 2237474"/>
              <a:gd name="connsiteX65" fmla="*/ 6655235 w 12192000"/>
              <a:gd name="connsiteY65" fmla="*/ 1661869 h 2237474"/>
              <a:gd name="connsiteX66" fmla="*/ 6554894 w 12192000"/>
              <a:gd name="connsiteY66" fmla="*/ 1664428 h 2237474"/>
              <a:gd name="connsiteX67" fmla="*/ 6516595 w 12192000"/>
              <a:gd name="connsiteY67" fmla="*/ 1667475 h 2237474"/>
              <a:gd name="connsiteX68" fmla="*/ 6508541 w 12192000"/>
              <a:gd name="connsiteY68" fmla="*/ 1668757 h 2237474"/>
              <a:gd name="connsiteX69" fmla="*/ 6471012 w 12192000"/>
              <a:gd name="connsiteY69" fmla="*/ 1678604 h 2237474"/>
              <a:gd name="connsiteX70" fmla="*/ 6364035 w 12192000"/>
              <a:gd name="connsiteY70" fmla="*/ 1667683 h 2237474"/>
              <a:gd name="connsiteX71" fmla="*/ 6280959 w 12192000"/>
              <a:gd name="connsiteY71" fmla="*/ 1689329 h 2237474"/>
              <a:gd name="connsiteX72" fmla="*/ 6243319 w 12192000"/>
              <a:gd name="connsiteY72" fmla="*/ 1695560 h 2237474"/>
              <a:gd name="connsiteX73" fmla="*/ 6098321 w 12192000"/>
              <a:gd name="connsiteY73" fmla="*/ 1721646 h 2237474"/>
              <a:gd name="connsiteX74" fmla="*/ 5880652 w 12192000"/>
              <a:gd name="connsiteY74" fmla="*/ 1779643 h 2237474"/>
              <a:gd name="connsiteX75" fmla="*/ 5785959 w 12192000"/>
              <a:gd name="connsiteY75" fmla="*/ 1775307 h 2237474"/>
              <a:gd name="connsiteX76" fmla="*/ 5643534 w 12192000"/>
              <a:gd name="connsiteY76" fmla="*/ 1802919 h 2237474"/>
              <a:gd name="connsiteX77" fmla="*/ 5518799 w 12192000"/>
              <a:gd name="connsiteY77" fmla="*/ 1818312 h 2237474"/>
              <a:gd name="connsiteX78" fmla="*/ 5505014 w 12192000"/>
              <a:gd name="connsiteY78" fmla="*/ 1819259 h 2237474"/>
              <a:gd name="connsiteX79" fmla="*/ 5453307 w 12192000"/>
              <a:gd name="connsiteY79" fmla="*/ 1815450 h 2237474"/>
              <a:gd name="connsiteX80" fmla="*/ 5221533 w 12192000"/>
              <a:gd name="connsiteY80" fmla="*/ 1846950 h 2237474"/>
              <a:gd name="connsiteX81" fmla="*/ 5149802 w 12192000"/>
              <a:gd name="connsiteY81" fmla="*/ 1844846 h 2237474"/>
              <a:gd name="connsiteX82" fmla="*/ 5114927 w 12192000"/>
              <a:gd name="connsiteY82" fmla="*/ 1847827 h 2237474"/>
              <a:gd name="connsiteX83" fmla="*/ 5108970 w 12192000"/>
              <a:gd name="connsiteY83" fmla="*/ 1847935 h 2237474"/>
              <a:gd name="connsiteX84" fmla="*/ 5067961 w 12192000"/>
              <a:gd name="connsiteY84" fmla="*/ 1845917 h 2237474"/>
              <a:gd name="connsiteX85" fmla="*/ 5007075 w 12192000"/>
              <a:gd name="connsiteY85" fmla="*/ 1838626 h 2237474"/>
              <a:gd name="connsiteX86" fmla="*/ 4944087 w 12192000"/>
              <a:gd name="connsiteY86" fmla="*/ 1823332 h 2237474"/>
              <a:gd name="connsiteX87" fmla="*/ 4907662 w 12192000"/>
              <a:gd name="connsiteY87" fmla="*/ 1816900 h 2237474"/>
              <a:gd name="connsiteX88" fmla="*/ 4882386 w 12192000"/>
              <a:gd name="connsiteY88" fmla="*/ 1809844 h 2237474"/>
              <a:gd name="connsiteX89" fmla="*/ 4811440 w 12192000"/>
              <a:gd name="connsiteY89" fmla="*/ 1804655 h 2237474"/>
              <a:gd name="connsiteX90" fmla="*/ 4691075 w 12192000"/>
              <a:gd name="connsiteY90" fmla="*/ 1801389 h 2237474"/>
              <a:gd name="connsiteX91" fmla="*/ 4611738 w 12192000"/>
              <a:gd name="connsiteY91" fmla="*/ 1776964 h 2237474"/>
              <a:gd name="connsiteX92" fmla="*/ 4560070 w 12192000"/>
              <a:gd name="connsiteY92" fmla="*/ 1785640 h 2237474"/>
              <a:gd name="connsiteX93" fmla="*/ 4536503 w 12192000"/>
              <a:gd name="connsiteY93" fmla="*/ 1785334 h 2237474"/>
              <a:gd name="connsiteX94" fmla="*/ 4513724 w 12192000"/>
              <a:gd name="connsiteY94" fmla="*/ 1791996 h 2237474"/>
              <a:gd name="connsiteX95" fmla="*/ 4459810 w 12192000"/>
              <a:gd name="connsiteY95" fmla="*/ 1797886 h 2237474"/>
              <a:gd name="connsiteX96" fmla="*/ 4379064 w 12192000"/>
              <a:gd name="connsiteY96" fmla="*/ 1817177 h 2237474"/>
              <a:gd name="connsiteX97" fmla="*/ 4290981 w 12192000"/>
              <a:gd name="connsiteY97" fmla="*/ 1839677 h 2237474"/>
              <a:gd name="connsiteX98" fmla="*/ 4238372 w 12192000"/>
              <a:gd name="connsiteY98" fmla="*/ 1851480 h 2237474"/>
              <a:gd name="connsiteX99" fmla="*/ 4232517 w 12192000"/>
              <a:gd name="connsiteY99" fmla="*/ 1852567 h 2237474"/>
              <a:gd name="connsiteX100" fmla="*/ 4191732 w 12192000"/>
              <a:gd name="connsiteY100" fmla="*/ 1857328 h 2237474"/>
              <a:gd name="connsiteX101" fmla="*/ 4065532 w 12192000"/>
              <a:gd name="connsiteY101" fmla="*/ 1855477 h 2237474"/>
              <a:gd name="connsiteX102" fmla="*/ 4028460 w 12192000"/>
              <a:gd name="connsiteY102" fmla="*/ 1855137 h 2237474"/>
              <a:gd name="connsiteX103" fmla="*/ 4002267 w 12192000"/>
              <a:gd name="connsiteY103" fmla="*/ 1852352 h 2237474"/>
              <a:gd name="connsiteX104" fmla="*/ 3931396 w 12192000"/>
              <a:gd name="connsiteY104" fmla="*/ 1858915 h 2237474"/>
              <a:gd name="connsiteX105" fmla="*/ 3812162 w 12192000"/>
              <a:gd name="connsiteY105" fmla="*/ 1875501 h 2237474"/>
              <a:gd name="connsiteX106" fmla="*/ 3729530 w 12192000"/>
              <a:gd name="connsiteY106" fmla="*/ 1864513 h 2237474"/>
              <a:gd name="connsiteX107" fmla="*/ 3680177 w 12192000"/>
              <a:gd name="connsiteY107" fmla="*/ 1881552 h 2237474"/>
              <a:gd name="connsiteX108" fmla="*/ 3567259 w 12192000"/>
              <a:gd name="connsiteY108" fmla="*/ 1893482 h 2237474"/>
              <a:gd name="connsiteX109" fmla="*/ 3405770 w 12192000"/>
              <a:gd name="connsiteY109" fmla="*/ 1904591 h 2237474"/>
              <a:gd name="connsiteX110" fmla="*/ 3280097 w 12192000"/>
              <a:gd name="connsiteY110" fmla="*/ 1919610 h 2237474"/>
              <a:gd name="connsiteX111" fmla="*/ 3123424 w 12192000"/>
              <a:gd name="connsiteY111" fmla="*/ 1952930 h 2237474"/>
              <a:gd name="connsiteX112" fmla="*/ 3009910 w 12192000"/>
              <a:gd name="connsiteY112" fmla="*/ 1957866 h 2237474"/>
              <a:gd name="connsiteX113" fmla="*/ 2995934 w 12192000"/>
              <a:gd name="connsiteY113" fmla="*/ 1967085 h 2237474"/>
              <a:gd name="connsiteX114" fmla="*/ 2980071 w 12192000"/>
              <a:gd name="connsiteY114" fmla="*/ 1972988 h 2237474"/>
              <a:gd name="connsiteX115" fmla="*/ 2978094 w 12192000"/>
              <a:gd name="connsiteY115" fmla="*/ 1972369 h 2237474"/>
              <a:gd name="connsiteX116" fmla="*/ 2942858 w 12192000"/>
              <a:gd name="connsiteY116" fmla="*/ 1981367 h 2237474"/>
              <a:gd name="connsiteX117" fmla="*/ 2875436 w 12192000"/>
              <a:gd name="connsiteY117" fmla="*/ 1996977 h 2237474"/>
              <a:gd name="connsiteX118" fmla="*/ 2874892 w 12192000"/>
              <a:gd name="connsiteY118" fmla="*/ 1996085 h 2237474"/>
              <a:gd name="connsiteX119" fmla="*/ 2864145 w 12192000"/>
              <a:gd name="connsiteY119" fmla="*/ 1994061 h 2237474"/>
              <a:gd name="connsiteX120" fmla="*/ 2843662 w 12192000"/>
              <a:gd name="connsiteY120" fmla="*/ 1992498 h 2237474"/>
              <a:gd name="connsiteX121" fmla="*/ 2796128 w 12192000"/>
              <a:gd name="connsiteY121" fmla="*/ 1976403 h 2237474"/>
              <a:gd name="connsiteX122" fmla="*/ 2756784 w 12192000"/>
              <a:gd name="connsiteY122" fmla="*/ 1985116 h 2237474"/>
              <a:gd name="connsiteX123" fmla="*/ 2748833 w 12192000"/>
              <a:gd name="connsiteY123" fmla="*/ 1986323 h 2237474"/>
              <a:gd name="connsiteX124" fmla="*/ 2748661 w 12192000"/>
              <a:gd name="connsiteY124" fmla="*/ 1986122 h 2237474"/>
              <a:gd name="connsiteX125" fmla="*/ 2740251 w 12192000"/>
              <a:gd name="connsiteY125" fmla="*/ 1986946 h 2237474"/>
              <a:gd name="connsiteX126" fmla="*/ 2718916 w 12192000"/>
              <a:gd name="connsiteY126" fmla="*/ 1990867 h 2237474"/>
              <a:gd name="connsiteX127" fmla="*/ 2713522 w 12192000"/>
              <a:gd name="connsiteY127" fmla="*/ 1990173 h 2237474"/>
              <a:gd name="connsiteX128" fmla="*/ 2680597 w 12192000"/>
              <a:gd name="connsiteY128" fmla="*/ 1984996 h 2237474"/>
              <a:gd name="connsiteX129" fmla="*/ 2578178 w 12192000"/>
              <a:gd name="connsiteY129" fmla="*/ 1990531 h 2237474"/>
              <a:gd name="connsiteX130" fmla="*/ 2476147 w 12192000"/>
              <a:gd name="connsiteY130" fmla="*/ 1998305 h 2237474"/>
              <a:gd name="connsiteX131" fmla="*/ 2373568 w 12192000"/>
              <a:gd name="connsiteY131" fmla="*/ 2003219 h 2237474"/>
              <a:gd name="connsiteX132" fmla="*/ 2321399 w 12192000"/>
              <a:gd name="connsiteY132" fmla="*/ 1989467 h 2237474"/>
              <a:gd name="connsiteX133" fmla="*/ 2315525 w 12192000"/>
              <a:gd name="connsiteY133" fmla="*/ 1989708 h 2237474"/>
              <a:gd name="connsiteX134" fmla="*/ 2300792 w 12192000"/>
              <a:gd name="connsiteY134" fmla="*/ 1994290 h 2237474"/>
              <a:gd name="connsiteX135" fmla="*/ 2295469 w 12192000"/>
              <a:gd name="connsiteY135" fmla="*/ 1996659 h 2237474"/>
              <a:gd name="connsiteX136" fmla="*/ 2287219 w 12192000"/>
              <a:gd name="connsiteY136" fmla="*/ 1998750 h 2237474"/>
              <a:gd name="connsiteX137" fmla="*/ 2286948 w 12192000"/>
              <a:gd name="connsiteY137" fmla="*/ 1998596 h 2237474"/>
              <a:gd name="connsiteX138" fmla="*/ 2243069 w 12192000"/>
              <a:gd name="connsiteY138" fmla="*/ 2015111 h 2237474"/>
              <a:gd name="connsiteX139" fmla="*/ 2186609 w 12192000"/>
              <a:gd name="connsiteY139" fmla="*/ 2008263 h 2237474"/>
              <a:gd name="connsiteX140" fmla="*/ 2164831 w 12192000"/>
              <a:gd name="connsiteY140" fmla="*/ 2010143 h 2237474"/>
              <a:gd name="connsiteX141" fmla="*/ 2152836 w 12192000"/>
              <a:gd name="connsiteY141" fmla="*/ 2010048 h 2237474"/>
              <a:gd name="connsiteX142" fmla="*/ 2117102 w 12192000"/>
              <a:gd name="connsiteY142" fmla="*/ 2023004 h 2237474"/>
              <a:gd name="connsiteX143" fmla="*/ 2111935 w 12192000"/>
              <a:gd name="connsiteY143" fmla="*/ 2023163 h 2237474"/>
              <a:gd name="connsiteX144" fmla="*/ 2089991 w 12192000"/>
              <a:gd name="connsiteY144" fmla="*/ 2034193 h 2237474"/>
              <a:gd name="connsiteX145" fmla="*/ 2058061 w 12192000"/>
              <a:gd name="connsiteY145" fmla="*/ 2047942 h 2237474"/>
              <a:gd name="connsiteX146" fmla="*/ 2055737 w 12192000"/>
              <a:gd name="connsiteY146" fmla="*/ 2047704 h 2237474"/>
              <a:gd name="connsiteX147" fmla="*/ 2042244 w 12192000"/>
              <a:gd name="connsiteY147" fmla="*/ 2055560 h 2237474"/>
              <a:gd name="connsiteX148" fmla="*/ 1976224 w 12192000"/>
              <a:gd name="connsiteY148" fmla="*/ 2074257 h 2237474"/>
              <a:gd name="connsiteX149" fmla="*/ 1877728 w 12192000"/>
              <a:gd name="connsiteY149" fmla="*/ 2101004 h 2237474"/>
              <a:gd name="connsiteX150" fmla="*/ 1759056 w 12192000"/>
              <a:gd name="connsiteY150" fmla="*/ 2125608 h 2237474"/>
              <a:gd name="connsiteX151" fmla="*/ 1637948 w 12192000"/>
              <a:gd name="connsiteY151" fmla="*/ 2172597 h 2237474"/>
              <a:gd name="connsiteX152" fmla="*/ 1434549 w 12192000"/>
              <a:gd name="connsiteY152" fmla="*/ 2234522 h 2237474"/>
              <a:gd name="connsiteX153" fmla="*/ 1398481 w 12192000"/>
              <a:gd name="connsiteY153" fmla="*/ 2237074 h 2237474"/>
              <a:gd name="connsiteX154" fmla="*/ 1398407 w 12192000"/>
              <a:gd name="connsiteY154" fmla="*/ 2237095 h 2237474"/>
              <a:gd name="connsiteX155" fmla="*/ 1370962 w 12192000"/>
              <a:gd name="connsiteY155" fmla="*/ 2237474 h 2237474"/>
              <a:gd name="connsiteX156" fmla="*/ 1356367 w 12192000"/>
              <a:gd name="connsiteY156" fmla="*/ 2235089 h 2237474"/>
              <a:gd name="connsiteX157" fmla="*/ 1324828 w 12192000"/>
              <a:gd name="connsiteY157" fmla="*/ 2231968 h 2237474"/>
              <a:gd name="connsiteX158" fmla="*/ 1297744 w 12192000"/>
              <a:gd name="connsiteY158" fmla="*/ 2235849 h 2237474"/>
              <a:gd name="connsiteX159" fmla="*/ 1286236 w 12192000"/>
              <a:gd name="connsiteY159" fmla="*/ 2233135 h 2237474"/>
              <a:gd name="connsiteX160" fmla="*/ 1283504 w 12192000"/>
              <a:gd name="connsiteY160" fmla="*/ 2233797 h 2237474"/>
              <a:gd name="connsiteX161" fmla="*/ 1279765 w 12192000"/>
              <a:gd name="connsiteY161" fmla="*/ 2229639 h 2237474"/>
              <a:gd name="connsiteX162" fmla="*/ 1195347 w 12192000"/>
              <a:gd name="connsiteY162" fmla="*/ 2212354 h 2237474"/>
              <a:gd name="connsiteX163" fmla="*/ 970251 w 12192000"/>
              <a:gd name="connsiteY163" fmla="*/ 2221029 h 2237474"/>
              <a:gd name="connsiteX164" fmla="*/ 812914 w 12192000"/>
              <a:gd name="connsiteY164" fmla="*/ 2202752 h 2237474"/>
              <a:gd name="connsiteX165" fmla="*/ 800195 w 12192000"/>
              <a:gd name="connsiteY165" fmla="*/ 2209407 h 2237474"/>
              <a:gd name="connsiteX166" fmla="*/ 784978 w 12192000"/>
              <a:gd name="connsiteY166" fmla="*/ 2212360 h 2237474"/>
              <a:gd name="connsiteX167" fmla="*/ 681987 w 12192000"/>
              <a:gd name="connsiteY167" fmla="*/ 2216757 h 2237474"/>
              <a:gd name="connsiteX168" fmla="*/ 669923 w 12192000"/>
              <a:gd name="connsiteY168" fmla="*/ 2211682 h 2237474"/>
              <a:gd name="connsiteX169" fmla="*/ 648680 w 12192000"/>
              <a:gd name="connsiteY169" fmla="*/ 2206229 h 2237474"/>
              <a:gd name="connsiteX170" fmla="*/ 597225 w 12192000"/>
              <a:gd name="connsiteY170" fmla="*/ 2180999 h 2237474"/>
              <a:gd name="connsiteX171" fmla="*/ 558449 w 12192000"/>
              <a:gd name="connsiteY171" fmla="*/ 2182346 h 2237474"/>
              <a:gd name="connsiteX172" fmla="*/ 550517 w 12192000"/>
              <a:gd name="connsiteY172" fmla="*/ 2182060 h 2237474"/>
              <a:gd name="connsiteX173" fmla="*/ 550309 w 12192000"/>
              <a:gd name="connsiteY173" fmla="*/ 2181825 h 2237474"/>
              <a:gd name="connsiteX174" fmla="*/ 541836 w 12192000"/>
              <a:gd name="connsiteY174" fmla="*/ 2181063 h 2237474"/>
              <a:gd name="connsiteX175" fmla="*/ 536057 w 12192000"/>
              <a:gd name="connsiteY175" fmla="*/ 2181537 h 2237474"/>
              <a:gd name="connsiteX176" fmla="*/ 520671 w 12192000"/>
              <a:gd name="connsiteY176" fmla="*/ 2180980 h 2237474"/>
              <a:gd name="connsiteX177" fmla="*/ 515024 w 12192000"/>
              <a:gd name="connsiteY177" fmla="*/ 2179258 h 2237474"/>
              <a:gd name="connsiteX178" fmla="*/ 512278 w 12192000"/>
              <a:gd name="connsiteY178" fmla="*/ 2176369 h 2237474"/>
              <a:gd name="connsiteX179" fmla="*/ 480419 w 12192000"/>
              <a:gd name="connsiteY179" fmla="*/ 2167807 h 2237474"/>
              <a:gd name="connsiteX180" fmla="*/ 413835 w 12192000"/>
              <a:gd name="connsiteY180" fmla="*/ 2156783 h 2237474"/>
              <a:gd name="connsiteX181" fmla="*/ 376513 w 12192000"/>
              <a:gd name="connsiteY181" fmla="*/ 2154014 h 2237474"/>
              <a:gd name="connsiteX182" fmla="*/ 273386 w 12192000"/>
              <a:gd name="connsiteY182" fmla="*/ 2142551 h 2237474"/>
              <a:gd name="connsiteX183" fmla="*/ 169207 w 12192000"/>
              <a:gd name="connsiteY183" fmla="*/ 2128100 h 2237474"/>
              <a:gd name="connsiteX184" fmla="*/ 93149 w 12192000"/>
              <a:gd name="connsiteY184" fmla="*/ 2105324 h 2237474"/>
              <a:gd name="connsiteX185" fmla="*/ 88109 w 12192000"/>
              <a:gd name="connsiteY185" fmla="*/ 2106704 h 2237474"/>
              <a:gd name="connsiteX186" fmla="*/ 80022 w 12192000"/>
              <a:gd name="connsiteY186" fmla="*/ 2107254 h 2237474"/>
              <a:gd name="connsiteX187" fmla="*/ 79717 w 12192000"/>
              <a:gd name="connsiteY187" fmla="*/ 2107046 h 2237474"/>
              <a:gd name="connsiteX188" fmla="*/ 72352 w 12192000"/>
              <a:gd name="connsiteY188" fmla="*/ 2107991 h 2237474"/>
              <a:gd name="connsiteX189" fmla="*/ 37645 w 12192000"/>
              <a:gd name="connsiteY189" fmla="*/ 2115401 h 2237474"/>
              <a:gd name="connsiteX190" fmla="*/ 4572 w 12192000"/>
              <a:gd name="connsiteY190" fmla="*/ 2111091 h 2237474"/>
              <a:gd name="connsiteX191" fmla="*/ 0 w 12192000"/>
              <a:gd name="connsiteY191" fmla="*/ 2110468 h 2237474"/>
              <a:gd name="connsiteX192" fmla="*/ 0 w 12192000"/>
              <a:gd name="connsiteY192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34800 w 12192000"/>
              <a:gd name="connsiteY6" fmla="*/ 747840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805004 w 12192000"/>
              <a:gd name="connsiteY13" fmla="*/ 757573 h 2237474"/>
              <a:gd name="connsiteX14" fmla="*/ 10739478 w 12192000"/>
              <a:gd name="connsiteY14" fmla="*/ 776841 h 2237474"/>
              <a:gd name="connsiteX15" fmla="*/ 10458762 w 12192000"/>
              <a:gd name="connsiteY15" fmla="*/ 755400 h 2237474"/>
              <a:gd name="connsiteX16" fmla="*/ 10211200 w 12192000"/>
              <a:gd name="connsiteY16" fmla="*/ 767513 h 2237474"/>
              <a:gd name="connsiteX17" fmla="*/ 10167995 w 12192000"/>
              <a:gd name="connsiteY17" fmla="*/ 760843 h 2237474"/>
              <a:gd name="connsiteX18" fmla="*/ 9997044 w 12192000"/>
              <a:gd name="connsiteY18" fmla="*/ 780129 h 2237474"/>
              <a:gd name="connsiteX19" fmla="*/ 9943887 w 12192000"/>
              <a:gd name="connsiteY19" fmla="*/ 804141 h 2237474"/>
              <a:gd name="connsiteX20" fmla="*/ 9918248 w 12192000"/>
              <a:gd name="connsiteY20" fmla="*/ 816628 h 2237474"/>
              <a:gd name="connsiteX21" fmla="*/ 9767091 w 12192000"/>
              <a:gd name="connsiteY21" fmla="*/ 870550 h 2237474"/>
              <a:gd name="connsiteX22" fmla="*/ 9683005 w 12192000"/>
              <a:gd name="connsiteY22" fmla="*/ 894128 h 2237474"/>
              <a:gd name="connsiteX23" fmla="*/ 9594438 w 12192000"/>
              <a:gd name="connsiteY23" fmla="*/ 919051 h 2237474"/>
              <a:gd name="connsiteX24" fmla="*/ 9544189 w 12192000"/>
              <a:gd name="connsiteY24" fmla="*/ 938966 h 2237474"/>
              <a:gd name="connsiteX25" fmla="*/ 9500499 w 12192000"/>
              <a:gd name="connsiteY25" fmla="*/ 954680 h 2237474"/>
              <a:gd name="connsiteX26" fmla="*/ 9428195 w 12192000"/>
              <a:gd name="connsiteY26" fmla="*/ 986225 h 2237474"/>
              <a:gd name="connsiteX27" fmla="*/ 9410017 w 12192000"/>
              <a:gd name="connsiteY27" fmla="*/ 993931 h 2237474"/>
              <a:gd name="connsiteX28" fmla="*/ 9392919 w 12192000"/>
              <a:gd name="connsiteY28" fmla="*/ 994656 h 2237474"/>
              <a:gd name="connsiteX29" fmla="*/ 9278619 w 12192000"/>
              <a:gd name="connsiteY29" fmla="*/ 1011878 h 2237474"/>
              <a:gd name="connsiteX30" fmla="*/ 9268019 w 12192000"/>
              <a:gd name="connsiteY30" fmla="*/ 1007442 h 2237474"/>
              <a:gd name="connsiteX31" fmla="*/ 9234662 w 12192000"/>
              <a:gd name="connsiteY31" fmla="*/ 1023056 h 2237474"/>
              <a:gd name="connsiteX32" fmla="*/ 9181033 w 12192000"/>
              <a:gd name="connsiteY32" fmla="*/ 1037921 h 2237474"/>
              <a:gd name="connsiteX33" fmla="*/ 9155969 w 12192000"/>
              <a:gd name="connsiteY33" fmla="*/ 1046804 h 2237474"/>
              <a:gd name="connsiteX34" fmla="*/ 9133985 w 12192000"/>
              <a:gd name="connsiteY34" fmla="*/ 1046450 h 2237474"/>
              <a:gd name="connsiteX35" fmla="*/ 9003462 w 12192000"/>
              <a:gd name="connsiteY35" fmla="*/ 1042406 h 2237474"/>
              <a:gd name="connsiteX36" fmla="*/ 8968445 w 12192000"/>
              <a:gd name="connsiteY36" fmla="*/ 1052169 h 2237474"/>
              <a:gd name="connsiteX37" fmla="*/ 8886001 w 12192000"/>
              <a:gd name="connsiteY37" fmla="*/ 1067468 h 2237474"/>
              <a:gd name="connsiteX38" fmla="*/ 8838610 w 12192000"/>
              <a:gd name="connsiteY38" fmla="*/ 1075091 h 2237474"/>
              <a:gd name="connsiteX39" fmla="*/ 8750383 w 12192000"/>
              <a:gd name="connsiteY39" fmla="*/ 1097387 h 2237474"/>
              <a:gd name="connsiteX40" fmla="*/ 8665605 w 12192000"/>
              <a:gd name="connsiteY40" fmla="*/ 1110791 h 2237474"/>
              <a:gd name="connsiteX41" fmla="*/ 8584946 w 12192000"/>
              <a:gd name="connsiteY41" fmla="*/ 1135226 h 2237474"/>
              <a:gd name="connsiteX42" fmla="*/ 8460755 w 12192000"/>
              <a:gd name="connsiteY42" fmla="*/ 1203427 h 2237474"/>
              <a:gd name="connsiteX43" fmla="*/ 8419755 w 12192000"/>
              <a:gd name="connsiteY43" fmla="*/ 1216260 h 2237474"/>
              <a:gd name="connsiteX44" fmla="*/ 8411626 w 12192000"/>
              <a:gd name="connsiteY44" fmla="*/ 1214397 h 2237474"/>
              <a:gd name="connsiteX45" fmla="*/ 8363469 w 12192000"/>
              <a:gd name="connsiteY45" fmla="*/ 1246658 h 2237474"/>
              <a:gd name="connsiteX46" fmla="*/ 8275497 w 12192000"/>
              <a:gd name="connsiteY46" fmla="*/ 1264396 h 2237474"/>
              <a:gd name="connsiteX47" fmla="*/ 8206287 w 12192000"/>
              <a:gd name="connsiteY47" fmla="*/ 1273060 h 2237474"/>
              <a:gd name="connsiteX48" fmla="*/ 8139997 w 12192000"/>
              <a:gd name="connsiteY48" fmla="*/ 1282713 h 2237474"/>
              <a:gd name="connsiteX49" fmla="*/ 8074238 w 12192000"/>
              <a:gd name="connsiteY49" fmla="*/ 1301895 h 2237474"/>
              <a:gd name="connsiteX50" fmla="*/ 7942099 w 12192000"/>
              <a:gd name="connsiteY50" fmla="*/ 1336332 h 2237474"/>
              <a:gd name="connsiteX51" fmla="*/ 7902328 w 12192000"/>
              <a:gd name="connsiteY51" fmla="*/ 1345865 h 2237474"/>
              <a:gd name="connsiteX52" fmla="*/ 7840612 w 12192000"/>
              <a:gd name="connsiteY52" fmla="*/ 1369373 h 2237474"/>
              <a:gd name="connsiteX53" fmla="*/ 7786819 w 12192000"/>
              <a:gd name="connsiteY53" fmla="*/ 1378970 h 2237474"/>
              <a:gd name="connsiteX54" fmla="*/ 7548172 w 12192000"/>
              <a:gd name="connsiteY54" fmla="*/ 1417460 h 2237474"/>
              <a:gd name="connsiteX55" fmla="*/ 7483437 w 12192000"/>
              <a:gd name="connsiteY55" fmla="*/ 1478152 h 2237474"/>
              <a:gd name="connsiteX56" fmla="*/ 7377870 w 12192000"/>
              <a:gd name="connsiteY56" fmla="*/ 1523319 h 2237474"/>
              <a:gd name="connsiteX57" fmla="*/ 7230737 w 12192000"/>
              <a:gd name="connsiteY57" fmla="*/ 1562633 h 2237474"/>
              <a:gd name="connsiteX58" fmla="*/ 7224458 w 12192000"/>
              <a:gd name="connsiteY58" fmla="*/ 1573008 h 2237474"/>
              <a:gd name="connsiteX59" fmla="*/ 7183121 w 12192000"/>
              <a:gd name="connsiteY59" fmla="*/ 1595162 h 2237474"/>
              <a:gd name="connsiteX60" fmla="*/ 7164601 w 12192000"/>
              <a:gd name="connsiteY60" fmla="*/ 1606490 h 2237474"/>
              <a:gd name="connsiteX61" fmla="*/ 7031309 w 12192000"/>
              <a:gd name="connsiteY61" fmla="*/ 1619451 h 2237474"/>
              <a:gd name="connsiteX62" fmla="*/ 6900177 w 12192000"/>
              <a:gd name="connsiteY62" fmla="*/ 1636016 h 2237474"/>
              <a:gd name="connsiteX63" fmla="*/ 6795372 w 12192000"/>
              <a:gd name="connsiteY63" fmla="*/ 1644845 h 2237474"/>
              <a:gd name="connsiteX64" fmla="*/ 6692251 w 12192000"/>
              <a:gd name="connsiteY64" fmla="*/ 1656357 h 2237474"/>
              <a:gd name="connsiteX65" fmla="*/ 6655235 w 12192000"/>
              <a:gd name="connsiteY65" fmla="*/ 1661869 h 2237474"/>
              <a:gd name="connsiteX66" fmla="*/ 6554894 w 12192000"/>
              <a:gd name="connsiteY66" fmla="*/ 1664428 h 2237474"/>
              <a:gd name="connsiteX67" fmla="*/ 6516595 w 12192000"/>
              <a:gd name="connsiteY67" fmla="*/ 1667475 h 2237474"/>
              <a:gd name="connsiteX68" fmla="*/ 6508541 w 12192000"/>
              <a:gd name="connsiteY68" fmla="*/ 1668757 h 2237474"/>
              <a:gd name="connsiteX69" fmla="*/ 6471012 w 12192000"/>
              <a:gd name="connsiteY69" fmla="*/ 1678604 h 2237474"/>
              <a:gd name="connsiteX70" fmla="*/ 6364035 w 12192000"/>
              <a:gd name="connsiteY70" fmla="*/ 1667683 h 2237474"/>
              <a:gd name="connsiteX71" fmla="*/ 6280959 w 12192000"/>
              <a:gd name="connsiteY71" fmla="*/ 1689329 h 2237474"/>
              <a:gd name="connsiteX72" fmla="*/ 6243319 w 12192000"/>
              <a:gd name="connsiteY72" fmla="*/ 1695560 h 2237474"/>
              <a:gd name="connsiteX73" fmla="*/ 6098321 w 12192000"/>
              <a:gd name="connsiteY73" fmla="*/ 1721646 h 2237474"/>
              <a:gd name="connsiteX74" fmla="*/ 5880652 w 12192000"/>
              <a:gd name="connsiteY74" fmla="*/ 1779643 h 2237474"/>
              <a:gd name="connsiteX75" fmla="*/ 5785959 w 12192000"/>
              <a:gd name="connsiteY75" fmla="*/ 1775307 h 2237474"/>
              <a:gd name="connsiteX76" fmla="*/ 5643534 w 12192000"/>
              <a:gd name="connsiteY76" fmla="*/ 1802919 h 2237474"/>
              <a:gd name="connsiteX77" fmla="*/ 5518799 w 12192000"/>
              <a:gd name="connsiteY77" fmla="*/ 1818312 h 2237474"/>
              <a:gd name="connsiteX78" fmla="*/ 5505014 w 12192000"/>
              <a:gd name="connsiteY78" fmla="*/ 1819259 h 2237474"/>
              <a:gd name="connsiteX79" fmla="*/ 5453307 w 12192000"/>
              <a:gd name="connsiteY79" fmla="*/ 1815450 h 2237474"/>
              <a:gd name="connsiteX80" fmla="*/ 5221533 w 12192000"/>
              <a:gd name="connsiteY80" fmla="*/ 1846950 h 2237474"/>
              <a:gd name="connsiteX81" fmla="*/ 5149802 w 12192000"/>
              <a:gd name="connsiteY81" fmla="*/ 1844846 h 2237474"/>
              <a:gd name="connsiteX82" fmla="*/ 5114927 w 12192000"/>
              <a:gd name="connsiteY82" fmla="*/ 1847827 h 2237474"/>
              <a:gd name="connsiteX83" fmla="*/ 5108970 w 12192000"/>
              <a:gd name="connsiteY83" fmla="*/ 1847935 h 2237474"/>
              <a:gd name="connsiteX84" fmla="*/ 5067961 w 12192000"/>
              <a:gd name="connsiteY84" fmla="*/ 1845917 h 2237474"/>
              <a:gd name="connsiteX85" fmla="*/ 5007075 w 12192000"/>
              <a:gd name="connsiteY85" fmla="*/ 1838626 h 2237474"/>
              <a:gd name="connsiteX86" fmla="*/ 4944087 w 12192000"/>
              <a:gd name="connsiteY86" fmla="*/ 1823332 h 2237474"/>
              <a:gd name="connsiteX87" fmla="*/ 4907662 w 12192000"/>
              <a:gd name="connsiteY87" fmla="*/ 1816900 h 2237474"/>
              <a:gd name="connsiteX88" fmla="*/ 4882386 w 12192000"/>
              <a:gd name="connsiteY88" fmla="*/ 1809844 h 2237474"/>
              <a:gd name="connsiteX89" fmla="*/ 4811440 w 12192000"/>
              <a:gd name="connsiteY89" fmla="*/ 1804655 h 2237474"/>
              <a:gd name="connsiteX90" fmla="*/ 4691075 w 12192000"/>
              <a:gd name="connsiteY90" fmla="*/ 1801389 h 2237474"/>
              <a:gd name="connsiteX91" fmla="*/ 4611738 w 12192000"/>
              <a:gd name="connsiteY91" fmla="*/ 1776964 h 2237474"/>
              <a:gd name="connsiteX92" fmla="*/ 4560070 w 12192000"/>
              <a:gd name="connsiteY92" fmla="*/ 1785640 h 2237474"/>
              <a:gd name="connsiteX93" fmla="*/ 4536503 w 12192000"/>
              <a:gd name="connsiteY93" fmla="*/ 1785334 h 2237474"/>
              <a:gd name="connsiteX94" fmla="*/ 4513724 w 12192000"/>
              <a:gd name="connsiteY94" fmla="*/ 1791996 h 2237474"/>
              <a:gd name="connsiteX95" fmla="*/ 4459810 w 12192000"/>
              <a:gd name="connsiteY95" fmla="*/ 1797886 h 2237474"/>
              <a:gd name="connsiteX96" fmla="*/ 4379064 w 12192000"/>
              <a:gd name="connsiteY96" fmla="*/ 1817177 h 2237474"/>
              <a:gd name="connsiteX97" fmla="*/ 4290981 w 12192000"/>
              <a:gd name="connsiteY97" fmla="*/ 1839677 h 2237474"/>
              <a:gd name="connsiteX98" fmla="*/ 4238372 w 12192000"/>
              <a:gd name="connsiteY98" fmla="*/ 1851480 h 2237474"/>
              <a:gd name="connsiteX99" fmla="*/ 4232517 w 12192000"/>
              <a:gd name="connsiteY99" fmla="*/ 1852567 h 2237474"/>
              <a:gd name="connsiteX100" fmla="*/ 4191732 w 12192000"/>
              <a:gd name="connsiteY100" fmla="*/ 1857328 h 2237474"/>
              <a:gd name="connsiteX101" fmla="*/ 4065532 w 12192000"/>
              <a:gd name="connsiteY101" fmla="*/ 1855477 h 2237474"/>
              <a:gd name="connsiteX102" fmla="*/ 4028460 w 12192000"/>
              <a:gd name="connsiteY102" fmla="*/ 1855137 h 2237474"/>
              <a:gd name="connsiteX103" fmla="*/ 4002267 w 12192000"/>
              <a:gd name="connsiteY103" fmla="*/ 1852352 h 2237474"/>
              <a:gd name="connsiteX104" fmla="*/ 3931396 w 12192000"/>
              <a:gd name="connsiteY104" fmla="*/ 1858915 h 2237474"/>
              <a:gd name="connsiteX105" fmla="*/ 3812162 w 12192000"/>
              <a:gd name="connsiteY105" fmla="*/ 1875501 h 2237474"/>
              <a:gd name="connsiteX106" fmla="*/ 3729530 w 12192000"/>
              <a:gd name="connsiteY106" fmla="*/ 1864513 h 2237474"/>
              <a:gd name="connsiteX107" fmla="*/ 3680177 w 12192000"/>
              <a:gd name="connsiteY107" fmla="*/ 1881552 h 2237474"/>
              <a:gd name="connsiteX108" fmla="*/ 3567259 w 12192000"/>
              <a:gd name="connsiteY108" fmla="*/ 1893482 h 2237474"/>
              <a:gd name="connsiteX109" fmla="*/ 3405770 w 12192000"/>
              <a:gd name="connsiteY109" fmla="*/ 1904591 h 2237474"/>
              <a:gd name="connsiteX110" fmla="*/ 3280097 w 12192000"/>
              <a:gd name="connsiteY110" fmla="*/ 1919610 h 2237474"/>
              <a:gd name="connsiteX111" fmla="*/ 3123424 w 12192000"/>
              <a:gd name="connsiteY111" fmla="*/ 1952930 h 2237474"/>
              <a:gd name="connsiteX112" fmla="*/ 3009910 w 12192000"/>
              <a:gd name="connsiteY112" fmla="*/ 1957866 h 2237474"/>
              <a:gd name="connsiteX113" fmla="*/ 2995934 w 12192000"/>
              <a:gd name="connsiteY113" fmla="*/ 1967085 h 2237474"/>
              <a:gd name="connsiteX114" fmla="*/ 2980071 w 12192000"/>
              <a:gd name="connsiteY114" fmla="*/ 1972988 h 2237474"/>
              <a:gd name="connsiteX115" fmla="*/ 2978094 w 12192000"/>
              <a:gd name="connsiteY115" fmla="*/ 1972369 h 2237474"/>
              <a:gd name="connsiteX116" fmla="*/ 2942858 w 12192000"/>
              <a:gd name="connsiteY116" fmla="*/ 1981367 h 2237474"/>
              <a:gd name="connsiteX117" fmla="*/ 2875436 w 12192000"/>
              <a:gd name="connsiteY117" fmla="*/ 1996977 h 2237474"/>
              <a:gd name="connsiteX118" fmla="*/ 2874892 w 12192000"/>
              <a:gd name="connsiteY118" fmla="*/ 1996085 h 2237474"/>
              <a:gd name="connsiteX119" fmla="*/ 2864145 w 12192000"/>
              <a:gd name="connsiteY119" fmla="*/ 1994061 h 2237474"/>
              <a:gd name="connsiteX120" fmla="*/ 2843662 w 12192000"/>
              <a:gd name="connsiteY120" fmla="*/ 1992498 h 2237474"/>
              <a:gd name="connsiteX121" fmla="*/ 2796128 w 12192000"/>
              <a:gd name="connsiteY121" fmla="*/ 1976403 h 2237474"/>
              <a:gd name="connsiteX122" fmla="*/ 2756784 w 12192000"/>
              <a:gd name="connsiteY122" fmla="*/ 1985116 h 2237474"/>
              <a:gd name="connsiteX123" fmla="*/ 2748833 w 12192000"/>
              <a:gd name="connsiteY123" fmla="*/ 1986323 h 2237474"/>
              <a:gd name="connsiteX124" fmla="*/ 2748661 w 12192000"/>
              <a:gd name="connsiteY124" fmla="*/ 1986122 h 2237474"/>
              <a:gd name="connsiteX125" fmla="*/ 2740251 w 12192000"/>
              <a:gd name="connsiteY125" fmla="*/ 1986946 h 2237474"/>
              <a:gd name="connsiteX126" fmla="*/ 2718916 w 12192000"/>
              <a:gd name="connsiteY126" fmla="*/ 1990867 h 2237474"/>
              <a:gd name="connsiteX127" fmla="*/ 2713522 w 12192000"/>
              <a:gd name="connsiteY127" fmla="*/ 1990173 h 2237474"/>
              <a:gd name="connsiteX128" fmla="*/ 2680597 w 12192000"/>
              <a:gd name="connsiteY128" fmla="*/ 1984996 h 2237474"/>
              <a:gd name="connsiteX129" fmla="*/ 2578178 w 12192000"/>
              <a:gd name="connsiteY129" fmla="*/ 1990531 h 2237474"/>
              <a:gd name="connsiteX130" fmla="*/ 2476147 w 12192000"/>
              <a:gd name="connsiteY130" fmla="*/ 1998305 h 2237474"/>
              <a:gd name="connsiteX131" fmla="*/ 2373568 w 12192000"/>
              <a:gd name="connsiteY131" fmla="*/ 2003219 h 2237474"/>
              <a:gd name="connsiteX132" fmla="*/ 2321399 w 12192000"/>
              <a:gd name="connsiteY132" fmla="*/ 1989467 h 2237474"/>
              <a:gd name="connsiteX133" fmla="*/ 2315525 w 12192000"/>
              <a:gd name="connsiteY133" fmla="*/ 1989708 h 2237474"/>
              <a:gd name="connsiteX134" fmla="*/ 2300792 w 12192000"/>
              <a:gd name="connsiteY134" fmla="*/ 1994290 h 2237474"/>
              <a:gd name="connsiteX135" fmla="*/ 2295469 w 12192000"/>
              <a:gd name="connsiteY135" fmla="*/ 1996659 h 2237474"/>
              <a:gd name="connsiteX136" fmla="*/ 2287219 w 12192000"/>
              <a:gd name="connsiteY136" fmla="*/ 1998750 h 2237474"/>
              <a:gd name="connsiteX137" fmla="*/ 2286948 w 12192000"/>
              <a:gd name="connsiteY137" fmla="*/ 1998596 h 2237474"/>
              <a:gd name="connsiteX138" fmla="*/ 2243069 w 12192000"/>
              <a:gd name="connsiteY138" fmla="*/ 2015111 h 2237474"/>
              <a:gd name="connsiteX139" fmla="*/ 2186609 w 12192000"/>
              <a:gd name="connsiteY139" fmla="*/ 2008263 h 2237474"/>
              <a:gd name="connsiteX140" fmla="*/ 2164831 w 12192000"/>
              <a:gd name="connsiteY140" fmla="*/ 2010143 h 2237474"/>
              <a:gd name="connsiteX141" fmla="*/ 2152836 w 12192000"/>
              <a:gd name="connsiteY141" fmla="*/ 2010048 h 2237474"/>
              <a:gd name="connsiteX142" fmla="*/ 2117102 w 12192000"/>
              <a:gd name="connsiteY142" fmla="*/ 2023004 h 2237474"/>
              <a:gd name="connsiteX143" fmla="*/ 2111935 w 12192000"/>
              <a:gd name="connsiteY143" fmla="*/ 2023163 h 2237474"/>
              <a:gd name="connsiteX144" fmla="*/ 2089991 w 12192000"/>
              <a:gd name="connsiteY144" fmla="*/ 2034193 h 2237474"/>
              <a:gd name="connsiteX145" fmla="*/ 2058061 w 12192000"/>
              <a:gd name="connsiteY145" fmla="*/ 2047942 h 2237474"/>
              <a:gd name="connsiteX146" fmla="*/ 2055737 w 12192000"/>
              <a:gd name="connsiteY146" fmla="*/ 2047704 h 2237474"/>
              <a:gd name="connsiteX147" fmla="*/ 2042244 w 12192000"/>
              <a:gd name="connsiteY147" fmla="*/ 2055560 h 2237474"/>
              <a:gd name="connsiteX148" fmla="*/ 1976224 w 12192000"/>
              <a:gd name="connsiteY148" fmla="*/ 2074257 h 2237474"/>
              <a:gd name="connsiteX149" fmla="*/ 1877728 w 12192000"/>
              <a:gd name="connsiteY149" fmla="*/ 2101004 h 2237474"/>
              <a:gd name="connsiteX150" fmla="*/ 1759056 w 12192000"/>
              <a:gd name="connsiteY150" fmla="*/ 2125608 h 2237474"/>
              <a:gd name="connsiteX151" fmla="*/ 1637948 w 12192000"/>
              <a:gd name="connsiteY151" fmla="*/ 2172597 h 2237474"/>
              <a:gd name="connsiteX152" fmla="*/ 1434549 w 12192000"/>
              <a:gd name="connsiteY152" fmla="*/ 2234522 h 2237474"/>
              <a:gd name="connsiteX153" fmla="*/ 1398481 w 12192000"/>
              <a:gd name="connsiteY153" fmla="*/ 2237074 h 2237474"/>
              <a:gd name="connsiteX154" fmla="*/ 1398407 w 12192000"/>
              <a:gd name="connsiteY154" fmla="*/ 2237095 h 2237474"/>
              <a:gd name="connsiteX155" fmla="*/ 1370962 w 12192000"/>
              <a:gd name="connsiteY155" fmla="*/ 2237474 h 2237474"/>
              <a:gd name="connsiteX156" fmla="*/ 1356367 w 12192000"/>
              <a:gd name="connsiteY156" fmla="*/ 2235089 h 2237474"/>
              <a:gd name="connsiteX157" fmla="*/ 1324828 w 12192000"/>
              <a:gd name="connsiteY157" fmla="*/ 2231968 h 2237474"/>
              <a:gd name="connsiteX158" fmla="*/ 1297744 w 12192000"/>
              <a:gd name="connsiteY158" fmla="*/ 2235849 h 2237474"/>
              <a:gd name="connsiteX159" fmla="*/ 1286236 w 12192000"/>
              <a:gd name="connsiteY159" fmla="*/ 2233135 h 2237474"/>
              <a:gd name="connsiteX160" fmla="*/ 1283504 w 12192000"/>
              <a:gd name="connsiteY160" fmla="*/ 2233797 h 2237474"/>
              <a:gd name="connsiteX161" fmla="*/ 1279765 w 12192000"/>
              <a:gd name="connsiteY161" fmla="*/ 2229639 h 2237474"/>
              <a:gd name="connsiteX162" fmla="*/ 1195347 w 12192000"/>
              <a:gd name="connsiteY162" fmla="*/ 2212354 h 2237474"/>
              <a:gd name="connsiteX163" fmla="*/ 970251 w 12192000"/>
              <a:gd name="connsiteY163" fmla="*/ 2221029 h 2237474"/>
              <a:gd name="connsiteX164" fmla="*/ 812914 w 12192000"/>
              <a:gd name="connsiteY164" fmla="*/ 2202752 h 2237474"/>
              <a:gd name="connsiteX165" fmla="*/ 800195 w 12192000"/>
              <a:gd name="connsiteY165" fmla="*/ 2209407 h 2237474"/>
              <a:gd name="connsiteX166" fmla="*/ 784978 w 12192000"/>
              <a:gd name="connsiteY166" fmla="*/ 2212360 h 2237474"/>
              <a:gd name="connsiteX167" fmla="*/ 681987 w 12192000"/>
              <a:gd name="connsiteY167" fmla="*/ 2216757 h 2237474"/>
              <a:gd name="connsiteX168" fmla="*/ 669923 w 12192000"/>
              <a:gd name="connsiteY168" fmla="*/ 2211682 h 2237474"/>
              <a:gd name="connsiteX169" fmla="*/ 648680 w 12192000"/>
              <a:gd name="connsiteY169" fmla="*/ 2206229 h 2237474"/>
              <a:gd name="connsiteX170" fmla="*/ 597225 w 12192000"/>
              <a:gd name="connsiteY170" fmla="*/ 2180999 h 2237474"/>
              <a:gd name="connsiteX171" fmla="*/ 558449 w 12192000"/>
              <a:gd name="connsiteY171" fmla="*/ 2182346 h 2237474"/>
              <a:gd name="connsiteX172" fmla="*/ 550517 w 12192000"/>
              <a:gd name="connsiteY172" fmla="*/ 2182060 h 2237474"/>
              <a:gd name="connsiteX173" fmla="*/ 550309 w 12192000"/>
              <a:gd name="connsiteY173" fmla="*/ 2181825 h 2237474"/>
              <a:gd name="connsiteX174" fmla="*/ 541836 w 12192000"/>
              <a:gd name="connsiteY174" fmla="*/ 2181063 h 2237474"/>
              <a:gd name="connsiteX175" fmla="*/ 536057 w 12192000"/>
              <a:gd name="connsiteY175" fmla="*/ 2181537 h 2237474"/>
              <a:gd name="connsiteX176" fmla="*/ 520671 w 12192000"/>
              <a:gd name="connsiteY176" fmla="*/ 2180980 h 2237474"/>
              <a:gd name="connsiteX177" fmla="*/ 515024 w 12192000"/>
              <a:gd name="connsiteY177" fmla="*/ 2179258 h 2237474"/>
              <a:gd name="connsiteX178" fmla="*/ 512278 w 12192000"/>
              <a:gd name="connsiteY178" fmla="*/ 2176369 h 2237474"/>
              <a:gd name="connsiteX179" fmla="*/ 480419 w 12192000"/>
              <a:gd name="connsiteY179" fmla="*/ 2167807 h 2237474"/>
              <a:gd name="connsiteX180" fmla="*/ 413835 w 12192000"/>
              <a:gd name="connsiteY180" fmla="*/ 2156783 h 2237474"/>
              <a:gd name="connsiteX181" fmla="*/ 376513 w 12192000"/>
              <a:gd name="connsiteY181" fmla="*/ 2154014 h 2237474"/>
              <a:gd name="connsiteX182" fmla="*/ 273386 w 12192000"/>
              <a:gd name="connsiteY182" fmla="*/ 2142551 h 2237474"/>
              <a:gd name="connsiteX183" fmla="*/ 169207 w 12192000"/>
              <a:gd name="connsiteY183" fmla="*/ 2128100 h 2237474"/>
              <a:gd name="connsiteX184" fmla="*/ 93149 w 12192000"/>
              <a:gd name="connsiteY184" fmla="*/ 2105324 h 2237474"/>
              <a:gd name="connsiteX185" fmla="*/ 88109 w 12192000"/>
              <a:gd name="connsiteY185" fmla="*/ 2106704 h 2237474"/>
              <a:gd name="connsiteX186" fmla="*/ 80022 w 12192000"/>
              <a:gd name="connsiteY186" fmla="*/ 2107254 h 2237474"/>
              <a:gd name="connsiteX187" fmla="*/ 79717 w 12192000"/>
              <a:gd name="connsiteY187" fmla="*/ 2107046 h 2237474"/>
              <a:gd name="connsiteX188" fmla="*/ 72352 w 12192000"/>
              <a:gd name="connsiteY188" fmla="*/ 2107991 h 2237474"/>
              <a:gd name="connsiteX189" fmla="*/ 37645 w 12192000"/>
              <a:gd name="connsiteY189" fmla="*/ 2115401 h 2237474"/>
              <a:gd name="connsiteX190" fmla="*/ 4572 w 12192000"/>
              <a:gd name="connsiteY190" fmla="*/ 2111091 h 2237474"/>
              <a:gd name="connsiteX191" fmla="*/ 0 w 12192000"/>
              <a:gd name="connsiteY191" fmla="*/ 2110468 h 2237474"/>
              <a:gd name="connsiteX192" fmla="*/ 0 w 12192000"/>
              <a:gd name="connsiteY192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20512 w 12192000"/>
              <a:gd name="connsiteY6" fmla="*/ 745392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805004 w 12192000"/>
              <a:gd name="connsiteY13" fmla="*/ 757573 h 2237474"/>
              <a:gd name="connsiteX14" fmla="*/ 10739478 w 12192000"/>
              <a:gd name="connsiteY14" fmla="*/ 776841 h 2237474"/>
              <a:gd name="connsiteX15" fmla="*/ 10458762 w 12192000"/>
              <a:gd name="connsiteY15" fmla="*/ 755400 h 2237474"/>
              <a:gd name="connsiteX16" fmla="*/ 10211200 w 12192000"/>
              <a:gd name="connsiteY16" fmla="*/ 767513 h 2237474"/>
              <a:gd name="connsiteX17" fmla="*/ 10167995 w 12192000"/>
              <a:gd name="connsiteY17" fmla="*/ 760843 h 2237474"/>
              <a:gd name="connsiteX18" fmla="*/ 9997044 w 12192000"/>
              <a:gd name="connsiteY18" fmla="*/ 780129 h 2237474"/>
              <a:gd name="connsiteX19" fmla="*/ 9943887 w 12192000"/>
              <a:gd name="connsiteY19" fmla="*/ 804141 h 2237474"/>
              <a:gd name="connsiteX20" fmla="*/ 9918248 w 12192000"/>
              <a:gd name="connsiteY20" fmla="*/ 816628 h 2237474"/>
              <a:gd name="connsiteX21" fmla="*/ 9767091 w 12192000"/>
              <a:gd name="connsiteY21" fmla="*/ 870550 h 2237474"/>
              <a:gd name="connsiteX22" fmla="*/ 9683005 w 12192000"/>
              <a:gd name="connsiteY22" fmla="*/ 894128 h 2237474"/>
              <a:gd name="connsiteX23" fmla="*/ 9594438 w 12192000"/>
              <a:gd name="connsiteY23" fmla="*/ 919051 h 2237474"/>
              <a:gd name="connsiteX24" fmla="*/ 9544189 w 12192000"/>
              <a:gd name="connsiteY24" fmla="*/ 938966 h 2237474"/>
              <a:gd name="connsiteX25" fmla="*/ 9500499 w 12192000"/>
              <a:gd name="connsiteY25" fmla="*/ 954680 h 2237474"/>
              <a:gd name="connsiteX26" fmla="*/ 9428195 w 12192000"/>
              <a:gd name="connsiteY26" fmla="*/ 986225 h 2237474"/>
              <a:gd name="connsiteX27" fmla="*/ 9410017 w 12192000"/>
              <a:gd name="connsiteY27" fmla="*/ 993931 h 2237474"/>
              <a:gd name="connsiteX28" fmla="*/ 9392919 w 12192000"/>
              <a:gd name="connsiteY28" fmla="*/ 994656 h 2237474"/>
              <a:gd name="connsiteX29" fmla="*/ 9278619 w 12192000"/>
              <a:gd name="connsiteY29" fmla="*/ 1011878 h 2237474"/>
              <a:gd name="connsiteX30" fmla="*/ 9268019 w 12192000"/>
              <a:gd name="connsiteY30" fmla="*/ 1007442 h 2237474"/>
              <a:gd name="connsiteX31" fmla="*/ 9234662 w 12192000"/>
              <a:gd name="connsiteY31" fmla="*/ 1023056 h 2237474"/>
              <a:gd name="connsiteX32" fmla="*/ 9181033 w 12192000"/>
              <a:gd name="connsiteY32" fmla="*/ 1037921 h 2237474"/>
              <a:gd name="connsiteX33" fmla="*/ 9155969 w 12192000"/>
              <a:gd name="connsiteY33" fmla="*/ 1046804 h 2237474"/>
              <a:gd name="connsiteX34" fmla="*/ 9133985 w 12192000"/>
              <a:gd name="connsiteY34" fmla="*/ 1046450 h 2237474"/>
              <a:gd name="connsiteX35" fmla="*/ 9003462 w 12192000"/>
              <a:gd name="connsiteY35" fmla="*/ 1042406 h 2237474"/>
              <a:gd name="connsiteX36" fmla="*/ 8968445 w 12192000"/>
              <a:gd name="connsiteY36" fmla="*/ 1052169 h 2237474"/>
              <a:gd name="connsiteX37" fmla="*/ 8886001 w 12192000"/>
              <a:gd name="connsiteY37" fmla="*/ 1067468 h 2237474"/>
              <a:gd name="connsiteX38" fmla="*/ 8838610 w 12192000"/>
              <a:gd name="connsiteY38" fmla="*/ 1075091 h 2237474"/>
              <a:gd name="connsiteX39" fmla="*/ 8750383 w 12192000"/>
              <a:gd name="connsiteY39" fmla="*/ 1097387 h 2237474"/>
              <a:gd name="connsiteX40" fmla="*/ 8665605 w 12192000"/>
              <a:gd name="connsiteY40" fmla="*/ 1110791 h 2237474"/>
              <a:gd name="connsiteX41" fmla="*/ 8584946 w 12192000"/>
              <a:gd name="connsiteY41" fmla="*/ 1135226 h 2237474"/>
              <a:gd name="connsiteX42" fmla="*/ 8460755 w 12192000"/>
              <a:gd name="connsiteY42" fmla="*/ 1203427 h 2237474"/>
              <a:gd name="connsiteX43" fmla="*/ 8419755 w 12192000"/>
              <a:gd name="connsiteY43" fmla="*/ 1216260 h 2237474"/>
              <a:gd name="connsiteX44" fmla="*/ 8411626 w 12192000"/>
              <a:gd name="connsiteY44" fmla="*/ 1214397 h 2237474"/>
              <a:gd name="connsiteX45" fmla="*/ 8363469 w 12192000"/>
              <a:gd name="connsiteY45" fmla="*/ 1246658 h 2237474"/>
              <a:gd name="connsiteX46" fmla="*/ 8275497 w 12192000"/>
              <a:gd name="connsiteY46" fmla="*/ 1264396 h 2237474"/>
              <a:gd name="connsiteX47" fmla="*/ 8206287 w 12192000"/>
              <a:gd name="connsiteY47" fmla="*/ 1273060 h 2237474"/>
              <a:gd name="connsiteX48" fmla="*/ 8139997 w 12192000"/>
              <a:gd name="connsiteY48" fmla="*/ 1282713 h 2237474"/>
              <a:gd name="connsiteX49" fmla="*/ 8074238 w 12192000"/>
              <a:gd name="connsiteY49" fmla="*/ 1301895 h 2237474"/>
              <a:gd name="connsiteX50" fmla="*/ 7942099 w 12192000"/>
              <a:gd name="connsiteY50" fmla="*/ 1336332 h 2237474"/>
              <a:gd name="connsiteX51" fmla="*/ 7902328 w 12192000"/>
              <a:gd name="connsiteY51" fmla="*/ 1345865 h 2237474"/>
              <a:gd name="connsiteX52" fmla="*/ 7840612 w 12192000"/>
              <a:gd name="connsiteY52" fmla="*/ 1369373 h 2237474"/>
              <a:gd name="connsiteX53" fmla="*/ 7786819 w 12192000"/>
              <a:gd name="connsiteY53" fmla="*/ 1378970 h 2237474"/>
              <a:gd name="connsiteX54" fmla="*/ 7548172 w 12192000"/>
              <a:gd name="connsiteY54" fmla="*/ 1417460 h 2237474"/>
              <a:gd name="connsiteX55" fmla="*/ 7483437 w 12192000"/>
              <a:gd name="connsiteY55" fmla="*/ 1478152 h 2237474"/>
              <a:gd name="connsiteX56" fmla="*/ 7377870 w 12192000"/>
              <a:gd name="connsiteY56" fmla="*/ 1523319 h 2237474"/>
              <a:gd name="connsiteX57" fmla="*/ 7230737 w 12192000"/>
              <a:gd name="connsiteY57" fmla="*/ 1562633 h 2237474"/>
              <a:gd name="connsiteX58" fmla="*/ 7224458 w 12192000"/>
              <a:gd name="connsiteY58" fmla="*/ 1573008 h 2237474"/>
              <a:gd name="connsiteX59" fmla="*/ 7183121 w 12192000"/>
              <a:gd name="connsiteY59" fmla="*/ 1595162 h 2237474"/>
              <a:gd name="connsiteX60" fmla="*/ 7164601 w 12192000"/>
              <a:gd name="connsiteY60" fmla="*/ 1606490 h 2237474"/>
              <a:gd name="connsiteX61" fmla="*/ 7031309 w 12192000"/>
              <a:gd name="connsiteY61" fmla="*/ 1619451 h 2237474"/>
              <a:gd name="connsiteX62" fmla="*/ 6900177 w 12192000"/>
              <a:gd name="connsiteY62" fmla="*/ 1636016 h 2237474"/>
              <a:gd name="connsiteX63" fmla="*/ 6795372 w 12192000"/>
              <a:gd name="connsiteY63" fmla="*/ 1644845 h 2237474"/>
              <a:gd name="connsiteX64" fmla="*/ 6692251 w 12192000"/>
              <a:gd name="connsiteY64" fmla="*/ 1656357 h 2237474"/>
              <a:gd name="connsiteX65" fmla="*/ 6655235 w 12192000"/>
              <a:gd name="connsiteY65" fmla="*/ 1661869 h 2237474"/>
              <a:gd name="connsiteX66" fmla="*/ 6554894 w 12192000"/>
              <a:gd name="connsiteY66" fmla="*/ 1664428 h 2237474"/>
              <a:gd name="connsiteX67" fmla="*/ 6516595 w 12192000"/>
              <a:gd name="connsiteY67" fmla="*/ 1667475 h 2237474"/>
              <a:gd name="connsiteX68" fmla="*/ 6508541 w 12192000"/>
              <a:gd name="connsiteY68" fmla="*/ 1668757 h 2237474"/>
              <a:gd name="connsiteX69" fmla="*/ 6471012 w 12192000"/>
              <a:gd name="connsiteY69" fmla="*/ 1678604 h 2237474"/>
              <a:gd name="connsiteX70" fmla="*/ 6364035 w 12192000"/>
              <a:gd name="connsiteY70" fmla="*/ 1667683 h 2237474"/>
              <a:gd name="connsiteX71" fmla="*/ 6280959 w 12192000"/>
              <a:gd name="connsiteY71" fmla="*/ 1689329 h 2237474"/>
              <a:gd name="connsiteX72" fmla="*/ 6243319 w 12192000"/>
              <a:gd name="connsiteY72" fmla="*/ 1695560 h 2237474"/>
              <a:gd name="connsiteX73" fmla="*/ 6098321 w 12192000"/>
              <a:gd name="connsiteY73" fmla="*/ 1721646 h 2237474"/>
              <a:gd name="connsiteX74" fmla="*/ 5880652 w 12192000"/>
              <a:gd name="connsiteY74" fmla="*/ 1779643 h 2237474"/>
              <a:gd name="connsiteX75" fmla="*/ 5785959 w 12192000"/>
              <a:gd name="connsiteY75" fmla="*/ 1775307 h 2237474"/>
              <a:gd name="connsiteX76" fmla="*/ 5643534 w 12192000"/>
              <a:gd name="connsiteY76" fmla="*/ 1802919 h 2237474"/>
              <a:gd name="connsiteX77" fmla="*/ 5518799 w 12192000"/>
              <a:gd name="connsiteY77" fmla="*/ 1818312 h 2237474"/>
              <a:gd name="connsiteX78" fmla="*/ 5505014 w 12192000"/>
              <a:gd name="connsiteY78" fmla="*/ 1819259 h 2237474"/>
              <a:gd name="connsiteX79" fmla="*/ 5453307 w 12192000"/>
              <a:gd name="connsiteY79" fmla="*/ 1815450 h 2237474"/>
              <a:gd name="connsiteX80" fmla="*/ 5221533 w 12192000"/>
              <a:gd name="connsiteY80" fmla="*/ 1846950 h 2237474"/>
              <a:gd name="connsiteX81" fmla="*/ 5149802 w 12192000"/>
              <a:gd name="connsiteY81" fmla="*/ 1844846 h 2237474"/>
              <a:gd name="connsiteX82" fmla="*/ 5114927 w 12192000"/>
              <a:gd name="connsiteY82" fmla="*/ 1847827 h 2237474"/>
              <a:gd name="connsiteX83" fmla="*/ 5108970 w 12192000"/>
              <a:gd name="connsiteY83" fmla="*/ 1847935 h 2237474"/>
              <a:gd name="connsiteX84" fmla="*/ 5067961 w 12192000"/>
              <a:gd name="connsiteY84" fmla="*/ 1845917 h 2237474"/>
              <a:gd name="connsiteX85" fmla="*/ 5007075 w 12192000"/>
              <a:gd name="connsiteY85" fmla="*/ 1838626 h 2237474"/>
              <a:gd name="connsiteX86" fmla="*/ 4944087 w 12192000"/>
              <a:gd name="connsiteY86" fmla="*/ 1823332 h 2237474"/>
              <a:gd name="connsiteX87" fmla="*/ 4907662 w 12192000"/>
              <a:gd name="connsiteY87" fmla="*/ 1816900 h 2237474"/>
              <a:gd name="connsiteX88" fmla="*/ 4882386 w 12192000"/>
              <a:gd name="connsiteY88" fmla="*/ 1809844 h 2237474"/>
              <a:gd name="connsiteX89" fmla="*/ 4811440 w 12192000"/>
              <a:gd name="connsiteY89" fmla="*/ 1804655 h 2237474"/>
              <a:gd name="connsiteX90" fmla="*/ 4691075 w 12192000"/>
              <a:gd name="connsiteY90" fmla="*/ 1801389 h 2237474"/>
              <a:gd name="connsiteX91" fmla="*/ 4611738 w 12192000"/>
              <a:gd name="connsiteY91" fmla="*/ 1776964 h 2237474"/>
              <a:gd name="connsiteX92" fmla="*/ 4560070 w 12192000"/>
              <a:gd name="connsiteY92" fmla="*/ 1785640 h 2237474"/>
              <a:gd name="connsiteX93" fmla="*/ 4536503 w 12192000"/>
              <a:gd name="connsiteY93" fmla="*/ 1785334 h 2237474"/>
              <a:gd name="connsiteX94" fmla="*/ 4513724 w 12192000"/>
              <a:gd name="connsiteY94" fmla="*/ 1791996 h 2237474"/>
              <a:gd name="connsiteX95" fmla="*/ 4459810 w 12192000"/>
              <a:gd name="connsiteY95" fmla="*/ 1797886 h 2237474"/>
              <a:gd name="connsiteX96" fmla="*/ 4379064 w 12192000"/>
              <a:gd name="connsiteY96" fmla="*/ 1817177 h 2237474"/>
              <a:gd name="connsiteX97" fmla="*/ 4290981 w 12192000"/>
              <a:gd name="connsiteY97" fmla="*/ 1839677 h 2237474"/>
              <a:gd name="connsiteX98" fmla="*/ 4238372 w 12192000"/>
              <a:gd name="connsiteY98" fmla="*/ 1851480 h 2237474"/>
              <a:gd name="connsiteX99" fmla="*/ 4232517 w 12192000"/>
              <a:gd name="connsiteY99" fmla="*/ 1852567 h 2237474"/>
              <a:gd name="connsiteX100" fmla="*/ 4191732 w 12192000"/>
              <a:gd name="connsiteY100" fmla="*/ 1857328 h 2237474"/>
              <a:gd name="connsiteX101" fmla="*/ 4065532 w 12192000"/>
              <a:gd name="connsiteY101" fmla="*/ 1855477 h 2237474"/>
              <a:gd name="connsiteX102" fmla="*/ 4028460 w 12192000"/>
              <a:gd name="connsiteY102" fmla="*/ 1855137 h 2237474"/>
              <a:gd name="connsiteX103" fmla="*/ 4002267 w 12192000"/>
              <a:gd name="connsiteY103" fmla="*/ 1852352 h 2237474"/>
              <a:gd name="connsiteX104" fmla="*/ 3931396 w 12192000"/>
              <a:gd name="connsiteY104" fmla="*/ 1858915 h 2237474"/>
              <a:gd name="connsiteX105" fmla="*/ 3812162 w 12192000"/>
              <a:gd name="connsiteY105" fmla="*/ 1875501 h 2237474"/>
              <a:gd name="connsiteX106" fmla="*/ 3729530 w 12192000"/>
              <a:gd name="connsiteY106" fmla="*/ 1864513 h 2237474"/>
              <a:gd name="connsiteX107" fmla="*/ 3680177 w 12192000"/>
              <a:gd name="connsiteY107" fmla="*/ 1881552 h 2237474"/>
              <a:gd name="connsiteX108" fmla="*/ 3567259 w 12192000"/>
              <a:gd name="connsiteY108" fmla="*/ 1893482 h 2237474"/>
              <a:gd name="connsiteX109" fmla="*/ 3405770 w 12192000"/>
              <a:gd name="connsiteY109" fmla="*/ 1904591 h 2237474"/>
              <a:gd name="connsiteX110" fmla="*/ 3280097 w 12192000"/>
              <a:gd name="connsiteY110" fmla="*/ 1919610 h 2237474"/>
              <a:gd name="connsiteX111" fmla="*/ 3123424 w 12192000"/>
              <a:gd name="connsiteY111" fmla="*/ 1952930 h 2237474"/>
              <a:gd name="connsiteX112" fmla="*/ 3009910 w 12192000"/>
              <a:gd name="connsiteY112" fmla="*/ 1957866 h 2237474"/>
              <a:gd name="connsiteX113" fmla="*/ 2995934 w 12192000"/>
              <a:gd name="connsiteY113" fmla="*/ 1967085 h 2237474"/>
              <a:gd name="connsiteX114" fmla="*/ 2980071 w 12192000"/>
              <a:gd name="connsiteY114" fmla="*/ 1972988 h 2237474"/>
              <a:gd name="connsiteX115" fmla="*/ 2978094 w 12192000"/>
              <a:gd name="connsiteY115" fmla="*/ 1972369 h 2237474"/>
              <a:gd name="connsiteX116" fmla="*/ 2942858 w 12192000"/>
              <a:gd name="connsiteY116" fmla="*/ 1981367 h 2237474"/>
              <a:gd name="connsiteX117" fmla="*/ 2875436 w 12192000"/>
              <a:gd name="connsiteY117" fmla="*/ 1996977 h 2237474"/>
              <a:gd name="connsiteX118" fmla="*/ 2874892 w 12192000"/>
              <a:gd name="connsiteY118" fmla="*/ 1996085 h 2237474"/>
              <a:gd name="connsiteX119" fmla="*/ 2864145 w 12192000"/>
              <a:gd name="connsiteY119" fmla="*/ 1994061 h 2237474"/>
              <a:gd name="connsiteX120" fmla="*/ 2843662 w 12192000"/>
              <a:gd name="connsiteY120" fmla="*/ 1992498 h 2237474"/>
              <a:gd name="connsiteX121" fmla="*/ 2796128 w 12192000"/>
              <a:gd name="connsiteY121" fmla="*/ 1976403 h 2237474"/>
              <a:gd name="connsiteX122" fmla="*/ 2756784 w 12192000"/>
              <a:gd name="connsiteY122" fmla="*/ 1985116 h 2237474"/>
              <a:gd name="connsiteX123" fmla="*/ 2748833 w 12192000"/>
              <a:gd name="connsiteY123" fmla="*/ 1986323 h 2237474"/>
              <a:gd name="connsiteX124" fmla="*/ 2748661 w 12192000"/>
              <a:gd name="connsiteY124" fmla="*/ 1986122 h 2237474"/>
              <a:gd name="connsiteX125" fmla="*/ 2740251 w 12192000"/>
              <a:gd name="connsiteY125" fmla="*/ 1986946 h 2237474"/>
              <a:gd name="connsiteX126" fmla="*/ 2718916 w 12192000"/>
              <a:gd name="connsiteY126" fmla="*/ 1990867 h 2237474"/>
              <a:gd name="connsiteX127" fmla="*/ 2713522 w 12192000"/>
              <a:gd name="connsiteY127" fmla="*/ 1990173 h 2237474"/>
              <a:gd name="connsiteX128" fmla="*/ 2680597 w 12192000"/>
              <a:gd name="connsiteY128" fmla="*/ 1984996 h 2237474"/>
              <a:gd name="connsiteX129" fmla="*/ 2578178 w 12192000"/>
              <a:gd name="connsiteY129" fmla="*/ 1990531 h 2237474"/>
              <a:gd name="connsiteX130" fmla="*/ 2476147 w 12192000"/>
              <a:gd name="connsiteY130" fmla="*/ 1998305 h 2237474"/>
              <a:gd name="connsiteX131" fmla="*/ 2373568 w 12192000"/>
              <a:gd name="connsiteY131" fmla="*/ 2003219 h 2237474"/>
              <a:gd name="connsiteX132" fmla="*/ 2321399 w 12192000"/>
              <a:gd name="connsiteY132" fmla="*/ 1989467 h 2237474"/>
              <a:gd name="connsiteX133" fmla="*/ 2315525 w 12192000"/>
              <a:gd name="connsiteY133" fmla="*/ 1989708 h 2237474"/>
              <a:gd name="connsiteX134" fmla="*/ 2300792 w 12192000"/>
              <a:gd name="connsiteY134" fmla="*/ 1994290 h 2237474"/>
              <a:gd name="connsiteX135" fmla="*/ 2295469 w 12192000"/>
              <a:gd name="connsiteY135" fmla="*/ 1996659 h 2237474"/>
              <a:gd name="connsiteX136" fmla="*/ 2287219 w 12192000"/>
              <a:gd name="connsiteY136" fmla="*/ 1998750 h 2237474"/>
              <a:gd name="connsiteX137" fmla="*/ 2286948 w 12192000"/>
              <a:gd name="connsiteY137" fmla="*/ 1998596 h 2237474"/>
              <a:gd name="connsiteX138" fmla="*/ 2243069 w 12192000"/>
              <a:gd name="connsiteY138" fmla="*/ 2015111 h 2237474"/>
              <a:gd name="connsiteX139" fmla="*/ 2186609 w 12192000"/>
              <a:gd name="connsiteY139" fmla="*/ 2008263 h 2237474"/>
              <a:gd name="connsiteX140" fmla="*/ 2164831 w 12192000"/>
              <a:gd name="connsiteY140" fmla="*/ 2010143 h 2237474"/>
              <a:gd name="connsiteX141" fmla="*/ 2152836 w 12192000"/>
              <a:gd name="connsiteY141" fmla="*/ 2010048 h 2237474"/>
              <a:gd name="connsiteX142" fmla="*/ 2117102 w 12192000"/>
              <a:gd name="connsiteY142" fmla="*/ 2023004 h 2237474"/>
              <a:gd name="connsiteX143" fmla="*/ 2111935 w 12192000"/>
              <a:gd name="connsiteY143" fmla="*/ 2023163 h 2237474"/>
              <a:gd name="connsiteX144" fmla="*/ 2089991 w 12192000"/>
              <a:gd name="connsiteY144" fmla="*/ 2034193 h 2237474"/>
              <a:gd name="connsiteX145" fmla="*/ 2058061 w 12192000"/>
              <a:gd name="connsiteY145" fmla="*/ 2047942 h 2237474"/>
              <a:gd name="connsiteX146" fmla="*/ 2055737 w 12192000"/>
              <a:gd name="connsiteY146" fmla="*/ 2047704 h 2237474"/>
              <a:gd name="connsiteX147" fmla="*/ 2042244 w 12192000"/>
              <a:gd name="connsiteY147" fmla="*/ 2055560 h 2237474"/>
              <a:gd name="connsiteX148" fmla="*/ 1976224 w 12192000"/>
              <a:gd name="connsiteY148" fmla="*/ 2074257 h 2237474"/>
              <a:gd name="connsiteX149" fmla="*/ 1877728 w 12192000"/>
              <a:gd name="connsiteY149" fmla="*/ 2101004 h 2237474"/>
              <a:gd name="connsiteX150" fmla="*/ 1759056 w 12192000"/>
              <a:gd name="connsiteY150" fmla="*/ 2125608 h 2237474"/>
              <a:gd name="connsiteX151" fmla="*/ 1637948 w 12192000"/>
              <a:gd name="connsiteY151" fmla="*/ 2172597 h 2237474"/>
              <a:gd name="connsiteX152" fmla="*/ 1434549 w 12192000"/>
              <a:gd name="connsiteY152" fmla="*/ 2234522 h 2237474"/>
              <a:gd name="connsiteX153" fmla="*/ 1398481 w 12192000"/>
              <a:gd name="connsiteY153" fmla="*/ 2237074 h 2237474"/>
              <a:gd name="connsiteX154" fmla="*/ 1398407 w 12192000"/>
              <a:gd name="connsiteY154" fmla="*/ 2237095 h 2237474"/>
              <a:gd name="connsiteX155" fmla="*/ 1370962 w 12192000"/>
              <a:gd name="connsiteY155" fmla="*/ 2237474 h 2237474"/>
              <a:gd name="connsiteX156" fmla="*/ 1356367 w 12192000"/>
              <a:gd name="connsiteY156" fmla="*/ 2235089 h 2237474"/>
              <a:gd name="connsiteX157" fmla="*/ 1324828 w 12192000"/>
              <a:gd name="connsiteY157" fmla="*/ 2231968 h 2237474"/>
              <a:gd name="connsiteX158" fmla="*/ 1297744 w 12192000"/>
              <a:gd name="connsiteY158" fmla="*/ 2235849 h 2237474"/>
              <a:gd name="connsiteX159" fmla="*/ 1286236 w 12192000"/>
              <a:gd name="connsiteY159" fmla="*/ 2233135 h 2237474"/>
              <a:gd name="connsiteX160" fmla="*/ 1283504 w 12192000"/>
              <a:gd name="connsiteY160" fmla="*/ 2233797 h 2237474"/>
              <a:gd name="connsiteX161" fmla="*/ 1279765 w 12192000"/>
              <a:gd name="connsiteY161" fmla="*/ 2229639 h 2237474"/>
              <a:gd name="connsiteX162" fmla="*/ 1195347 w 12192000"/>
              <a:gd name="connsiteY162" fmla="*/ 2212354 h 2237474"/>
              <a:gd name="connsiteX163" fmla="*/ 970251 w 12192000"/>
              <a:gd name="connsiteY163" fmla="*/ 2221029 h 2237474"/>
              <a:gd name="connsiteX164" fmla="*/ 812914 w 12192000"/>
              <a:gd name="connsiteY164" fmla="*/ 2202752 h 2237474"/>
              <a:gd name="connsiteX165" fmla="*/ 800195 w 12192000"/>
              <a:gd name="connsiteY165" fmla="*/ 2209407 h 2237474"/>
              <a:gd name="connsiteX166" fmla="*/ 784978 w 12192000"/>
              <a:gd name="connsiteY166" fmla="*/ 2212360 h 2237474"/>
              <a:gd name="connsiteX167" fmla="*/ 681987 w 12192000"/>
              <a:gd name="connsiteY167" fmla="*/ 2216757 h 2237474"/>
              <a:gd name="connsiteX168" fmla="*/ 669923 w 12192000"/>
              <a:gd name="connsiteY168" fmla="*/ 2211682 h 2237474"/>
              <a:gd name="connsiteX169" fmla="*/ 648680 w 12192000"/>
              <a:gd name="connsiteY169" fmla="*/ 2206229 h 2237474"/>
              <a:gd name="connsiteX170" fmla="*/ 597225 w 12192000"/>
              <a:gd name="connsiteY170" fmla="*/ 2180999 h 2237474"/>
              <a:gd name="connsiteX171" fmla="*/ 558449 w 12192000"/>
              <a:gd name="connsiteY171" fmla="*/ 2182346 h 2237474"/>
              <a:gd name="connsiteX172" fmla="*/ 550517 w 12192000"/>
              <a:gd name="connsiteY172" fmla="*/ 2182060 h 2237474"/>
              <a:gd name="connsiteX173" fmla="*/ 550309 w 12192000"/>
              <a:gd name="connsiteY173" fmla="*/ 2181825 h 2237474"/>
              <a:gd name="connsiteX174" fmla="*/ 541836 w 12192000"/>
              <a:gd name="connsiteY174" fmla="*/ 2181063 h 2237474"/>
              <a:gd name="connsiteX175" fmla="*/ 536057 w 12192000"/>
              <a:gd name="connsiteY175" fmla="*/ 2181537 h 2237474"/>
              <a:gd name="connsiteX176" fmla="*/ 520671 w 12192000"/>
              <a:gd name="connsiteY176" fmla="*/ 2180980 h 2237474"/>
              <a:gd name="connsiteX177" fmla="*/ 515024 w 12192000"/>
              <a:gd name="connsiteY177" fmla="*/ 2179258 h 2237474"/>
              <a:gd name="connsiteX178" fmla="*/ 512278 w 12192000"/>
              <a:gd name="connsiteY178" fmla="*/ 2176369 h 2237474"/>
              <a:gd name="connsiteX179" fmla="*/ 480419 w 12192000"/>
              <a:gd name="connsiteY179" fmla="*/ 2167807 h 2237474"/>
              <a:gd name="connsiteX180" fmla="*/ 413835 w 12192000"/>
              <a:gd name="connsiteY180" fmla="*/ 2156783 h 2237474"/>
              <a:gd name="connsiteX181" fmla="*/ 376513 w 12192000"/>
              <a:gd name="connsiteY181" fmla="*/ 2154014 h 2237474"/>
              <a:gd name="connsiteX182" fmla="*/ 273386 w 12192000"/>
              <a:gd name="connsiteY182" fmla="*/ 2142551 h 2237474"/>
              <a:gd name="connsiteX183" fmla="*/ 169207 w 12192000"/>
              <a:gd name="connsiteY183" fmla="*/ 2128100 h 2237474"/>
              <a:gd name="connsiteX184" fmla="*/ 93149 w 12192000"/>
              <a:gd name="connsiteY184" fmla="*/ 2105324 h 2237474"/>
              <a:gd name="connsiteX185" fmla="*/ 88109 w 12192000"/>
              <a:gd name="connsiteY185" fmla="*/ 2106704 h 2237474"/>
              <a:gd name="connsiteX186" fmla="*/ 80022 w 12192000"/>
              <a:gd name="connsiteY186" fmla="*/ 2107254 h 2237474"/>
              <a:gd name="connsiteX187" fmla="*/ 79717 w 12192000"/>
              <a:gd name="connsiteY187" fmla="*/ 2107046 h 2237474"/>
              <a:gd name="connsiteX188" fmla="*/ 72352 w 12192000"/>
              <a:gd name="connsiteY188" fmla="*/ 2107991 h 2237474"/>
              <a:gd name="connsiteX189" fmla="*/ 37645 w 12192000"/>
              <a:gd name="connsiteY189" fmla="*/ 2115401 h 2237474"/>
              <a:gd name="connsiteX190" fmla="*/ 4572 w 12192000"/>
              <a:gd name="connsiteY190" fmla="*/ 2111091 h 2237474"/>
              <a:gd name="connsiteX191" fmla="*/ 0 w 12192000"/>
              <a:gd name="connsiteY191" fmla="*/ 2110468 h 2237474"/>
              <a:gd name="connsiteX192" fmla="*/ 0 w 12192000"/>
              <a:gd name="connsiteY192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20512 w 12192000"/>
              <a:gd name="connsiteY6" fmla="*/ 745392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805004 w 12192000"/>
              <a:gd name="connsiteY13" fmla="*/ 757573 h 2237474"/>
              <a:gd name="connsiteX14" fmla="*/ 10739478 w 12192000"/>
              <a:gd name="connsiteY14" fmla="*/ 776841 h 2237474"/>
              <a:gd name="connsiteX15" fmla="*/ 10458762 w 12192000"/>
              <a:gd name="connsiteY15" fmla="*/ 755400 h 2237474"/>
              <a:gd name="connsiteX16" fmla="*/ 10211200 w 12192000"/>
              <a:gd name="connsiteY16" fmla="*/ 767513 h 2237474"/>
              <a:gd name="connsiteX17" fmla="*/ 10167995 w 12192000"/>
              <a:gd name="connsiteY17" fmla="*/ 760843 h 2237474"/>
              <a:gd name="connsiteX18" fmla="*/ 9997044 w 12192000"/>
              <a:gd name="connsiteY18" fmla="*/ 780129 h 2237474"/>
              <a:gd name="connsiteX19" fmla="*/ 9943887 w 12192000"/>
              <a:gd name="connsiteY19" fmla="*/ 804141 h 2237474"/>
              <a:gd name="connsiteX20" fmla="*/ 9918248 w 12192000"/>
              <a:gd name="connsiteY20" fmla="*/ 816628 h 2237474"/>
              <a:gd name="connsiteX21" fmla="*/ 9767091 w 12192000"/>
              <a:gd name="connsiteY21" fmla="*/ 870550 h 2237474"/>
              <a:gd name="connsiteX22" fmla="*/ 9683005 w 12192000"/>
              <a:gd name="connsiteY22" fmla="*/ 894128 h 2237474"/>
              <a:gd name="connsiteX23" fmla="*/ 9594438 w 12192000"/>
              <a:gd name="connsiteY23" fmla="*/ 919051 h 2237474"/>
              <a:gd name="connsiteX24" fmla="*/ 9544189 w 12192000"/>
              <a:gd name="connsiteY24" fmla="*/ 938966 h 2237474"/>
              <a:gd name="connsiteX25" fmla="*/ 9500499 w 12192000"/>
              <a:gd name="connsiteY25" fmla="*/ 954680 h 2237474"/>
              <a:gd name="connsiteX26" fmla="*/ 9428195 w 12192000"/>
              <a:gd name="connsiteY26" fmla="*/ 986225 h 2237474"/>
              <a:gd name="connsiteX27" fmla="*/ 9410017 w 12192000"/>
              <a:gd name="connsiteY27" fmla="*/ 993931 h 2237474"/>
              <a:gd name="connsiteX28" fmla="*/ 9392919 w 12192000"/>
              <a:gd name="connsiteY28" fmla="*/ 994656 h 2237474"/>
              <a:gd name="connsiteX29" fmla="*/ 9278619 w 12192000"/>
              <a:gd name="connsiteY29" fmla="*/ 1011878 h 2237474"/>
              <a:gd name="connsiteX30" fmla="*/ 9268019 w 12192000"/>
              <a:gd name="connsiteY30" fmla="*/ 1007442 h 2237474"/>
              <a:gd name="connsiteX31" fmla="*/ 9234662 w 12192000"/>
              <a:gd name="connsiteY31" fmla="*/ 1023056 h 2237474"/>
              <a:gd name="connsiteX32" fmla="*/ 9181033 w 12192000"/>
              <a:gd name="connsiteY32" fmla="*/ 1037921 h 2237474"/>
              <a:gd name="connsiteX33" fmla="*/ 9155969 w 12192000"/>
              <a:gd name="connsiteY33" fmla="*/ 1046804 h 2237474"/>
              <a:gd name="connsiteX34" fmla="*/ 9133985 w 12192000"/>
              <a:gd name="connsiteY34" fmla="*/ 1046450 h 2237474"/>
              <a:gd name="connsiteX35" fmla="*/ 9003462 w 12192000"/>
              <a:gd name="connsiteY35" fmla="*/ 1042406 h 2237474"/>
              <a:gd name="connsiteX36" fmla="*/ 8968445 w 12192000"/>
              <a:gd name="connsiteY36" fmla="*/ 1052169 h 2237474"/>
              <a:gd name="connsiteX37" fmla="*/ 8886001 w 12192000"/>
              <a:gd name="connsiteY37" fmla="*/ 1067468 h 2237474"/>
              <a:gd name="connsiteX38" fmla="*/ 8838610 w 12192000"/>
              <a:gd name="connsiteY38" fmla="*/ 1075091 h 2237474"/>
              <a:gd name="connsiteX39" fmla="*/ 8750383 w 12192000"/>
              <a:gd name="connsiteY39" fmla="*/ 1097387 h 2237474"/>
              <a:gd name="connsiteX40" fmla="*/ 8665605 w 12192000"/>
              <a:gd name="connsiteY40" fmla="*/ 1110791 h 2237474"/>
              <a:gd name="connsiteX41" fmla="*/ 8584946 w 12192000"/>
              <a:gd name="connsiteY41" fmla="*/ 1135226 h 2237474"/>
              <a:gd name="connsiteX42" fmla="*/ 8460755 w 12192000"/>
              <a:gd name="connsiteY42" fmla="*/ 1203427 h 2237474"/>
              <a:gd name="connsiteX43" fmla="*/ 8419755 w 12192000"/>
              <a:gd name="connsiteY43" fmla="*/ 1216260 h 2237474"/>
              <a:gd name="connsiteX44" fmla="*/ 8411626 w 12192000"/>
              <a:gd name="connsiteY44" fmla="*/ 1214397 h 2237474"/>
              <a:gd name="connsiteX45" fmla="*/ 8363469 w 12192000"/>
              <a:gd name="connsiteY45" fmla="*/ 1246658 h 2237474"/>
              <a:gd name="connsiteX46" fmla="*/ 8275497 w 12192000"/>
              <a:gd name="connsiteY46" fmla="*/ 1264396 h 2237474"/>
              <a:gd name="connsiteX47" fmla="*/ 8206287 w 12192000"/>
              <a:gd name="connsiteY47" fmla="*/ 1273060 h 2237474"/>
              <a:gd name="connsiteX48" fmla="*/ 8139997 w 12192000"/>
              <a:gd name="connsiteY48" fmla="*/ 1282713 h 2237474"/>
              <a:gd name="connsiteX49" fmla="*/ 8074238 w 12192000"/>
              <a:gd name="connsiteY49" fmla="*/ 1301895 h 2237474"/>
              <a:gd name="connsiteX50" fmla="*/ 7942099 w 12192000"/>
              <a:gd name="connsiteY50" fmla="*/ 1336332 h 2237474"/>
              <a:gd name="connsiteX51" fmla="*/ 7902328 w 12192000"/>
              <a:gd name="connsiteY51" fmla="*/ 1345865 h 2237474"/>
              <a:gd name="connsiteX52" fmla="*/ 7840612 w 12192000"/>
              <a:gd name="connsiteY52" fmla="*/ 1369373 h 2237474"/>
              <a:gd name="connsiteX53" fmla="*/ 7786819 w 12192000"/>
              <a:gd name="connsiteY53" fmla="*/ 1378970 h 2237474"/>
              <a:gd name="connsiteX54" fmla="*/ 7548172 w 12192000"/>
              <a:gd name="connsiteY54" fmla="*/ 1417460 h 2237474"/>
              <a:gd name="connsiteX55" fmla="*/ 7483437 w 12192000"/>
              <a:gd name="connsiteY55" fmla="*/ 1478152 h 2237474"/>
              <a:gd name="connsiteX56" fmla="*/ 7377870 w 12192000"/>
              <a:gd name="connsiteY56" fmla="*/ 1523319 h 2237474"/>
              <a:gd name="connsiteX57" fmla="*/ 7230737 w 12192000"/>
              <a:gd name="connsiteY57" fmla="*/ 1562633 h 2237474"/>
              <a:gd name="connsiteX58" fmla="*/ 7224458 w 12192000"/>
              <a:gd name="connsiteY58" fmla="*/ 1573008 h 2237474"/>
              <a:gd name="connsiteX59" fmla="*/ 7183121 w 12192000"/>
              <a:gd name="connsiteY59" fmla="*/ 1595162 h 2237474"/>
              <a:gd name="connsiteX60" fmla="*/ 7164601 w 12192000"/>
              <a:gd name="connsiteY60" fmla="*/ 1606490 h 2237474"/>
              <a:gd name="connsiteX61" fmla="*/ 7031309 w 12192000"/>
              <a:gd name="connsiteY61" fmla="*/ 1619451 h 2237474"/>
              <a:gd name="connsiteX62" fmla="*/ 6900177 w 12192000"/>
              <a:gd name="connsiteY62" fmla="*/ 1636016 h 2237474"/>
              <a:gd name="connsiteX63" fmla="*/ 6795372 w 12192000"/>
              <a:gd name="connsiteY63" fmla="*/ 1644845 h 2237474"/>
              <a:gd name="connsiteX64" fmla="*/ 6692251 w 12192000"/>
              <a:gd name="connsiteY64" fmla="*/ 1656357 h 2237474"/>
              <a:gd name="connsiteX65" fmla="*/ 6655235 w 12192000"/>
              <a:gd name="connsiteY65" fmla="*/ 1661869 h 2237474"/>
              <a:gd name="connsiteX66" fmla="*/ 6554894 w 12192000"/>
              <a:gd name="connsiteY66" fmla="*/ 1664428 h 2237474"/>
              <a:gd name="connsiteX67" fmla="*/ 6516595 w 12192000"/>
              <a:gd name="connsiteY67" fmla="*/ 1667475 h 2237474"/>
              <a:gd name="connsiteX68" fmla="*/ 6508541 w 12192000"/>
              <a:gd name="connsiteY68" fmla="*/ 1668757 h 2237474"/>
              <a:gd name="connsiteX69" fmla="*/ 6471012 w 12192000"/>
              <a:gd name="connsiteY69" fmla="*/ 1678604 h 2237474"/>
              <a:gd name="connsiteX70" fmla="*/ 6364035 w 12192000"/>
              <a:gd name="connsiteY70" fmla="*/ 1667683 h 2237474"/>
              <a:gd name="connsiteX71" fmla="*/ 6280959 w 12192000"/>
              <a:gd name="connsiteY71" fmla="*/ 1689329 h 2237474"/>
              <a:gd name="connsiteX72" fmla="*/ 6243319 w 12192000"/>
              <a:gd name="connsiteY72" fmla="*/ 1695560 h 2237474"/>
              <a:gd name="connsiteX73" fmla="*/ 6098321 w 12192000"/>
              <a:gd name="connsiteY73" fmla="*/ 1721646 h 2237474"/>
              <a:gd name="connsiteX74" fmla="*/ 5880652 w 12192000"/>
              <a:gd name="connsiteY74" fmla="*/ 1779643 h 2237474"/>
              <a:gd name="connsiteX75" fmla="*/ 5785959 w 12192000"/>
              <a:gd name="connsiteY75" fmla="*/ 1775307 h 2237474"/>
              <a:gd name="connsiteX76" fmla="*/ 5643534 w 12192000"/>
              <a:gd name="connsiteY76" fmla="*/ 1802919 h 2237474"/>
              <a:gd name="connsiteX77" fmla="*/ 5518799 w 12192000"/>
              <a:gd name="connsiteY77" fmla="*/ 1818312 h 2237474"/>
              <a:gd name="connsiteX78" fmla="*/ 5505014 w 12192000"/>
              <a:gd name="connsiteY78" fmla="*/ 1819259 h 2237474"/>
              <a:gd name="connsiteX79" fmla="*/ 5453307 w 12192000"/>
              <a:gd name="connsiteY79" fmla="*/ 1815450 h 2237474"/>
              <a:gd name="connsiteX80" fmla="*/ 5221533 w 12192000"/>
              <a:gd name="connsiteY80" fmla="*/ 1846950 h 2237474"/>
              <a:gd name="connsiteX81" fmla="*/ 5149802 w 12192000"/>
              <a:gd name="connsiteY81" fmla="*/ 1844846 h 2237474"/>
              <a:gd name="connsiteX82" fmla="*/ 5114927 w 12192000"/>
              <a:gd name="connsiteY82" fmla="*/ 1847827 h 2237474"/>
              <a:gd name="connsiteX83" fmla="*/ 5108970 w 12192000"/>
              <a:gd name="connsiteY83" fmla="*/ 1847935 h 2237474"/>
              <a:gd name="connsiteX84" fmla="*/ 5067961 w 12192000"/>
              <a:gd name="connsiteY84" fmla="*/ 1845917 h 2237474"/>
              <a:gd name="connsiteX85" fmla="*/ 5007075 w 12192000"/>
              <a:gd name="connsiteY85" fmla="*/ 1838626 h 2237474"/>
              <a:gd name="connsiteX86" fmla="*/ 4944087 w 12192000"/>
              <a:gd name="connsiteY86" fmla="*/ 1823332 h 2237474"/>
              <a:gd name="connsiteX87" fmla="*/ 4907662 w 12192000"/>
              <a:gd name="connsiteY87" fmla="*/ 1816900 h 2237474"/>
              <a:gd name="connsiteX88" fmla="*/ 4882386 w 12192000"/>
              <a:gd name="connsiteY88" fmla="*/ 1809844 h 2237474"/>
              <a:gd name="connsiteX89" fmla="*/ 4811440 w 12192000"/>
              <a:gd name="connsiteY89" fmla="*/ 1804655 h 2237474"/>
              <a:gd name="connsiteX90" fmla="*/ 4691075 w 12192000"/>
              <a:gd name="connsiteY90" fmla="*/ 1801389 h 2237474"/>
              <a:gd name="connsiteX91" fmla="*/ 4611738 w 12192000"/>
              <a:gd name="connsiteY91" fmla="*/ 1776964 h 2237474"/>
              <a:gd name="connsiteX92" fmla="*/ 4560070 w 12192000"/>
              <a:gd name="connsiteY92" fmla="*/ 1785640 h 2237474"/>
              <a:gd name="connsiteX93" fmla="*/ 4536503 w 12192000"/>
              <a:gd name="connsiteY93" fmla="*/ 1785334 h 2237474"/>
              <a:gd name="connsiteX94" fmla="*/ 4513724 w 12192000"/>
              <a:gd name="connsiteY94" fmla="*/ 1791996 h 2237474"/>
              <a:gd name="connsiteX95" fmla="*/ 4459810 w 12192000"/>
              <a:gd name="connsiteY95" fmla="*/ 1797886 h 2237474"/>
              <a:gd name="connsiteX96" fmla="*/ 4379064 w 12192000"/>
              <a:gd name="connsiteY96" fmla="*/ 1817177 h 2237474"/>
              <a:gd name="connsiteX97" fmla="*/ 4290981 w 12192000"/>
              <a:gd name="connsiteY97" fmla="*/ 1839677 h 2237474"/>
              <a:gd name="connsiteX98" fmla="*/ 4238372 w 12192000"/>
              <a:gd name="connsiteY98" fmla="*/ 1851480 h 2237474"/>
              <a:gd name="connsiteX99" fmla="*/ 4232517 w 12192000"/>
              <a:gd name="connsiteY99" fmla="*/ 1852567 h 2237474"/>
              <a:gd name="connsiteX100" fmla="*/ 4191732 w 12192000"/>
              <a:gd name="connsiteY100" fmla="*/ 1857328 h 2237474"/>
              <a:gd name="connsiteX101" fmla="*/ 4065532 w 12192000"/>
              <a:gd name="connsiteY101" fmla="*/ 1855477 h 2237474"/>
              <a:gd name="connsiteX102" fmla="*/ 4028460 w 12192000"/>
              <a:gd name="connsiteY102" fmla="*/ 1855137 h 2237474"/>
              <a:gd name="connsiteX103" fmla="*/ 4002267 w 12192000"/>
              <a:gd name="connsiteY103" fmla="*/ 1852352 h 2237474"/>
              <a:gd name="connsiteX104" fmla="*/ 3931396 w 12192000"/>
              <a:gd name="connsiteY104" fmla="*/ 1858915 h 2237474"/>
              <a:gd name="connsiteX105" fmla="*/ 3812162 w 12192000"/>
              <a:gd name="connsiteY105" fmla="*/ 1875501 h 2237474"/>
              <a:gd name="connsiteX106" fmla="*/ 3729530 w 12192000"/>
              <a:gd name="connsiteY106" fmla="*/ 1864513 h 2237474"/>
              <a:gd name="connsiteX107" fmla="*/ 3680177 w 12192000"/>
              <a:gd name="connsiteY107" fmla="*/ 1881552 h 2237474"/>
              <a:gd name="connsiteX108" fmla="*/ 3567259 w 12192000"/>
              <a:gd name="connsiteY108" fmla="*/ 1893482 h 2237474"/>
              <a:gd name="connsiteX109" fmla="*/ 3405770 w 12192000"/>
              <a:gd name="connsiteY109" fmla="*/ 1904591 h 2237474"/>
              <a:gd name="connsiteX110" fmla="*/ 3280097 w 12192000"/>
              <a:gd name="connsiteY110" fmla="*/ 1919610 h 2237474"/>
              <a:gd name="connsiteX111" fmla="*/ 3123424 w 12192000"/>
              <a:gd name="connsiteY111" fmla="*/ 1952930 h 2237474"/>
              <a:gd name="connsiteX112" fmla="*/ 3009910 w 12192000"/>
              <a:gd name="connsiteY112" fmla="*/ 1957866 h 2237474"/>
              <a:gd name="connsiteX113" fmla="*/ 2995934 w 12192000"/>
              <a:gd name="connsiteY113" fmla="*/ 1967085 h 2237474"/>
              <a:gd name="connsiteX114" fmla="*/ 2980071 w 12192000"/>
              <a:gd name="connsiteY114" fmla="*/ 1972988 h 2237474"/>
              <a:gd name="connsiteX115" fmla="*/ 2978094 w 12192000"/>
              <a:gd name="connsiteY115" fmla="*/ 1972369 h 2237474"/>
              <a:gd name="connsiteX116" fmla="*/ 2942858 w 12192000"/>
              <a:gd name="connsiteY116" fmla="*/ 1981367 h 2237474"/>
              <a:gd name="connsiteX117" fmla="*/ 2875436 w 12192000"/>
              <a:gd name="connsiteY117" fmla="*/ 1996977 h 2237474"/>
              <a:gd name="connsiteX118" fmla="*/ 2874892 w 12192000"/>
              <a:gd name="connsiteY118" fmla="*/ 1996085 h 2237474"/>
              <a:gd name="connsiteX119" fmla="*/ 2864145 w 12192000"/>
              <a:gd name="connsiteY119" fmla="*/ 1994061 h 2237474"/>
              <a:gd name="connsiteX120" fmla="*/ 2843662 w 12192000"/>
              <a:gd name="connsiteY120" fmla="*/ 1992498 h 2237474"/>
              <a:gd name="connsiteX121" fmla="*/ 2796128 w 12192000"/>
              <a:gd name="connsiteY121" fmla="*/ 1976403 h 2237474"/>
              <a:gd name="connsiteX122" fmla="*/ 2756784 w 12192000"/>
              <a:gd name="connsiteY122" fmla="*/ 1985116 h 2237474"/>
              <a:gd name="connsiteX123" fmla="*/ 2748833 w 12192000"/>
              <a:gd name="connsiteY123" fmla="*/ 1986323 h 2237474"/>
              <a:gd name="connsiteX124" fmla="*/ 2748661 w 12192000"/>
              <a:gd name="connsiteY124" fmla="*/ 1986122 h 2237474"/>
              <a:gd name="connsiteX125" fmla="*/ 2740251 w 12192000"/>
              <a:gd name="connsiteY125" fmla="*/ 1986946 h 2237474"/>
              <a:gd name="connsiteX126" fmla="*/ 2718916 w 12192000"/>
              <a:gd name="connsiteY126" fmla="*/ 1990867 h 2237474"/>
              <a:gd name="connsiteX127" fmla="*/ 2713522 w 12192000"/>
              <a:gd name="connsiteY127" fmla="*/ 1990173 h 2237474"/>
              <a:gd name="connsiteX128" fmla="*/ 2680597 w 12192000"/>
              <a:gd name="connsiteY128" fmla="*/ 1984996 h 2237474"/>
              <a:gd name="connsiteX129" fmla="*/ 2578178 w 12192000"/>
              <a:gd name="connsiteY129" fmla="*/ 1990531 h 2237474"/>
              <a:gd name="connsiteX130" fmla="*/ 2476147 w 12192000"/>
              <a:gd name="connsiteY130" fmla="*/ 1998305 h 2237474"/>
              <a:gd name="connsiteX131" fmla="*/ 2373568 w 12192000"/>
              <a:gd name="connsiteY131" fmla="*/ 2003219 h 2237474"/>
              <a:gd name="connsiteX132" fmla="*/ 2321399 w 12192000"/>
              <a:gd name="connsiteY132" fmla="*/ 1989467 h 2237474"/>
              <a:gd name="connsiteX133" fmla="*/ 2315525 w 12192000"/>
              <a:gd name="connsiteY133" fmla="*/ 1989708 h 2237474"/>
              <a:gd name="connsiteX134" fmla="*/ 2300792 w 12192000"/>
              <a:gd name="connsiteY134" fmla="*/ 1994290 h 2237474"/>
              <a:gd name="connsiteX135" fmla="*/ 2295469 w 12192000"/>
              <a:gd name="connsiteY135" fmla="*/ 1996659 h 2237474"/>
              <a:gd name="connsiteX136" fmla="*/ 2287219 w 12192000"/>
              <a:gd name="connsiteY136" fmla="*/ 1998750 h 2237474"/>
              <a:gd name="connsiteX137" fmla="*/ 2286948 w 12192000"/>
              <a:gd name="connsiteY137" fmla="*/ 1998596 h 2237474"/>
              <a:gd name="connsiteX138" fmla="*/ 2243069 w 12192000"/>
              <a:gd name="connsiteY138" fmla="*/ 2015111 h 2237474"/>
              <a:gd name="connsiteX139" fmla="*/ 2186609 w 12192000"/>
              <a:gd name="connsiteY139" fmla="*/ 2008263 h 2237474"/>
              <a:gd name="connsiteX140" fmla="*/ 2164831 w 12192000"/>
              <a:gd name="connsiteY140" fmla="*/ 2010143 h 2237474"/>
              <a:gd name="connsiteX141" fmla="*/ 2152836 w 12192000"/>
              <a:gd name="connsiteY141" fmla="*/ 2010048 h 2237474"/>
              <a:gd name="connsiteX142" fmla="*/ 2117102 w 12192000"/>
              <a:gd name="connsiteY142" fmla="*/ 2023004 h 2237474"/>
              <a:gd name="connsiteX143" fmla="*/ 2111935 w 12192000"/>
              <a:gd name="connsiteY143" fmla="*/ 2023163 h 2237474"/>
              <a:gd name="connsiteX144" fmla="*/ 2089991 w 12192000"/>
              <a:gd name="connsiteY144" fmla="*/ 2034193 h 2237474"/>
              <a:gd name="connsiteX145" fmla="*/ 2058061 w 12192000"/>
              <a:gd name="connsiteY145" fmla="*/ 2047942 h 2237474"/>
              <a:gd name="connsiteX146" fmla="*/ 2055737 w 12192000"/>
              <a:gd name="connsiteY146" fmla="*/ 2047704 h 2237474"/>
              <a:gd name="connsiteX147" fmla="*/ 2042244 w 12192000"/>
              <a:gd name="connsiteY147" fmla="*/ 2055560 h 2237474"/>
              <a:gd name="connsiteX148" fmla="*/ 1976224 w 12192000"/>
              <a:gd name="connsiteY148" fmla="*/ 2074257 h 2237474"/>
              <a:gd name="connsiteX149" fmla="*/ 1877728 w 12192000"/>
              <a:gd name="connsiteY149" fmla="*/ 2101004 h 2237474"/>
              <a:gd name="connsiteX150" fmla="*/ 1759056 w 12192000"/>
              <a:gd name="connsiteY150" fmla="*/ 2125608 h 2237474"/>
              <a:gd name="connsiteX151" fmla="*/ 1637948 w 12192000"/>
              <a:gd name="connsiteY151" fmla="*/ 2172597 h 2237474"/>
              <a:gd name="connsiteX152" fmla="*/ 1434549 w 12192000"/>
              <a:gd name="connsiteY152" fmla="*/ 2234522 h 2237474"/>
              <a:gd name="connsiteX153" fmla="*/ 1398481 w 12192000"/>
              <a:gd name="connsiteY153" fmla="*/ 2237074 h 2237474"/>
              <a:gd name="connsiteX154" fmla="*/ 1398407 w 12192000"/>
              <a:gd name="connsiteY154" fmla="*/ 2237095 h 2237474"/>
              <a:gd name="connsiteX155" fmla="*/ 1370962 w 12192000"/>
              <a:gd name="connsiteY155" fmla="*/ 2237474 h 2237474"/>
              <a:gd name="connsiteX156" fmla="*/ 1356367 w 12192000"/>
              <a:gd name="connsiteY156" fmla="*/ 2235089 h 2237474"/>
              <a:gd name="connsiteX157" fmla="*/ 1324828 w 12192000"/>
              <a:gd name="connsiteY157" fmla="*/ 2231968 h 2237474"/>
              <a:gd name="connsiteX158" fmla="*/ 1297744 w 12192000"/>
              <a:gd name="connsiteY158" fmla="*/ 2235849 h 2237474"/>
              <a:gd name="connsiteX159" fmla="*/ 1286236 w 12192000"/>
              <a:gd name="connsiteY159" fmla="*/ 2233135 h 2237474"/>
              <a:gd name="connsiteX160" fmla="*/ 1283504 w 12192000"/>
              <a:gd name="connsiteY160" fmla="*/ 2233797 h 2237474"/>
              <a:gd name="connsiteX161" fmla="*/ 1279765 w 12192000"/>
              <a:gd name="connsiteY161" fmla="*/ 2229639 h 2237474"/>
              <a:gd name="connsiteX162" fmla="*/ 1195347 w 12192000"/>
              <a:gd name="connsiteY162" fmla="*/ 2212354 h 2237474"/>
              <a:gd name="connsiteX163" fmla="*/ 970251 w 12192000"/>
              <a:gd name="connsiteY163" fmla="*/ 2221029 h 2237474"/>
              <a:gd name="connsiteX164" fmla="*/ 812914 w 12192000"/>
              <a:gd name="connsiteY164" fmla="*/ 2202752 h 2237474"/>
              <a:gd name="connsiteX165" fmla="*/ 800195 w 12192000"/>
              <a:gd name="connsiteY165" fmla="*/ 2209407 h 2237474"/>
              <a:gd name="connsiteX166" fmla="*/ 784978 w 12192000"/>
              <a:gd name="connsiteY166" fmla="*/ 2212360 h 2237474"/>
              <a:gd name="connsiteX167" fmla="*/ 681987 w 12192000"/>
              <a:gd name="connsiteY167" fmla="*/ 2216757 h 2237474"/>
              <a:gd name="connsiteX168" fmla="*/ 669923 w 12192000"/>
              <a:gd name="connsiteY168" fmla="*/ 2211682 h 2237474"/>
              <a:gd name="connsiteX169" fmla="*/ 648680 w 12192000"/>
              <a:gd name="connsiteY169" fmla="*/ 2206229 h 2237474"/>
              <a:gd name="connsiteX170" fmla="*/ 597225 w 12192000"/>
              <a:gd name="connsiteY170" fmla="*/ 2180999 h 2237474"/>
              <a:gd name="connsiteX171" fmla="*/ 558449 w 12192000"/>
              <a:gd name="connsiteY171" fmla="*/ 2182346 h 2237474"/>
              <a:gd name="connsiteX172" fmla="*/ 550517 w 12192000"/>
              <a:gd name="connsiteY172" fmla="*/ 2182060 h 2237474"/>
              <a:gd name="connsiteX173" fmla="*/ 550309 w 12192000"/>
              <a:gd name="connsiteY173" fmla="*/ 2181825 h 2237474"/>
              <a:gd name="connsiteX174" fmla="*/ 541836 w 12192000"/>
              <a:gd name="connsiteY174" fmla="*/ 2181063 h 2237474"/>
              <a:gd name="connsiteX175" fmla="*/ 536057 w 12192000"/>
              <a:gd name="connsiteY175" fmla="*/ 2181537 h 2237474"/>
              <a:gd name="connsiteX176" fmla="*/ 520671 w 12192000"/>
              <a:gd name="connsiteY176" fmla="*/ 2180980 h 2237474"/>
              <a:gd name="connsiteX177" fmla="*/ 515024 w 12192000"/>
              <a:gd name="connsiteY177" fmla="*/ 2179258 h 2237474"/>
              <a:gd name="connsiteX178" fmla="*/ 512278 w 12192000"/>
              <a:gd name="connsiteY178" fmla="*/ 2176369 h 2237474"/>
              <a:gd name="connsiteX179" fmla="*/ 480419 w 12192000"/>
              <a:gd name="connsiteY179" fmla="*/ 2167807 h 2237474"/>
              <a:gd name="connsiteX180" fmla="*/ 413835 w 12192000"/>
              <a:gd name="connsiteY180" fmla="*/ 2156783 h 2237474"/>
              <a:gd name="connsiteX181" fmla="*/ 376513 w 12192000"/>
              <a:gd name="connsiteY181" fmla="*/ 2154014 h 2237474"/>
              <a:gd name="connsiteX182" fmla="*/ 273386 w 12192000"/>
              <a:gd name="connsiteY182" fmla="*/ 2142551 h 2237474"/>
              <a:gd name="connsiteX183" fmla="*/ 169207 w 12192000"/>
              <a:gd name="connsiteY183" fmla="*/ 2128100 h 2237474"/>
              <a:gd name="connsiteX184" fmla="*/ 93149 w 12192000"/>
              <a:gd name="connsiteY184" fmla="*/ 2105324 h 2237474"/>
              <a:gd name="connsiteX185" fmla="*/ 88109 w 12192000"/>
              <a:gd name="connsiteY185" fmla="*/ 2106704 h 2237474"/>
              <a:gd name="connsiteX186" fmla="*/ 80022 w 12192000"/>
              <a:gd name="connsiteY186" fmla="*/ 2107254 h 2237474"/>
              <a:gd name="connsiteX187" fmla="*/ 79717 w 12192000"/>
              <a:gd name="connsiteY187" fmla="*/ 2107046 h 2237474"/>
              <a:gd name="connsiteX188" fmla="*/ 72352 w 12192000"/>
              <a:gd name="connsiteY188" fmla="*/ 2107991 h 2237474"/>
              <a:gd name="connsiteX189" fmla="*/ 37645 w 12192000"/>
              <a:gd name="connsiteY189" fmla="*/ 2115401 h 2237474"/>
              <a:gd name="connsiteX190" fmla="*/ 4572 w 12192000"/>
              <a:gd name="connsiteY190" fmla="*/ 2111091 h 2237474"/>
              <a:gd name="connsiteX191" fmla="*/ 0 w 12192000"/>
              <a:gd name="connsiteY191" fmla="*/ 2110468 h 2237474"/>
              <a:gd name="connsiteX192" fmla="*/ 0 w 12192000"/>
              <a:gd name="connsiteY192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20512 w 12192000"/>
              <a:gd name="connsiteY6" fmla="*/ 745392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805004 w 12192000"/>
              <a:gd name="connsiteY13" fmla="*/ 757573 h 2237474"/>
              <a:gd name="connsiteX14" fmla="*/ 10739478 w 12192000"/>
              <a:gd name="connsiteY14" fmla="*/ 776841 h 2237474"/>
              <a:gd name="connsiteX15" fmla="*/ 10458762 w 12192000"/>
              <a:gd name="connsiteY15" fmla="*/ 755400 h 2237474"/>
              <a:gd name="connsiteX16" fmla="*/ 10211200 w 12192000"/>
              <a:gd name="connsiteY16" fmla="*/ 767513 h 2237474"/>
              <a:gd name="connsiteX17" fmla="*/ 10167995 w 12192000"/>
              <a:gd name="connsiteY17" fmla="*/ 760843 h 2237474"/>
              <a:gd name="connsiteX18" fmla="*/ 9997044 w 12192000"/>
              <a:gd name="connsiteY18" fmla="*/ 780129 h 2237474"/>
              <a:gd name="connsiteX19" fmla="*/ 9943887 w 12192000"/>
              <a:gd name="connsiteY19" fmla="*/ 804141 h 2237474"/>
              <a:gd name="connsiteX20" fmla="*/ 9918248 w 12192000"/>
              <a:gd name="connsiteY20" fmla="*/ 816628 h 2237474"/>
              <a:gd name="connsiteX21" fmla="*/ 9767091 w 12192000"/>
              <a:gd name="connsiteY21" fmla="*/ 870550 h 2237474"/>
              <a:gd name="connsiteX22" fmla="*/ 9683005 w 12192000"/>
              <a:gd name="connsiteY22" fmla="*/ 894128 h 2237474"/>
              <a:gd name="connsiteX23" fmla="*/ 9594438 w 12192000"/>
              <a:gd name="connsiteY23" fmla="*/ 919051 h 2237474"/>
              <a:gd name="connsiteX24" fmla="*/ 9544189 w 12192000"/>
              <a:gd name="connsiteY24" fmla="*/ 938966 h 2237474"/>
              <a:gd name="connsiteX25" fmla="*/ 9500499 w 12192000"/>
              <a:gd name="connsiteY25" fmla="*/ 954680 h 2237474"/>
              <a:gd name="connsiteX26" fmla="*/ 9428195 w 12192000"/>
              <a:gd name="connsiteY26" fmla="*/ 986225 h 2237474"/>
              <a:gd name="connsiteX27" fmla="*/ 9410017 w 12192000"/>
              <a:gd name="connsiteY27" fmla="*/ 993931 h 2237474"/>
              <a:gd name="connsiteX28" fmla="*/ 9392919 w 12192000"/>
              <a:gd name="connsiteY28" fmla="*/ 994656 h 2237474"/>
              <a:gd name="connsiteX29" fmla="*/ 9278619 w 12192000"/>
              <a:gd name="connsiteY29" fmla="*/ 1011878 h 2237474"/>
              <a:gd name="connsiteX30" fmla="*/ 9268019 w 12192000"/>
              <a:gd name="connsiteY30" fmla="*/ 1007442 h 2237474"/>
              <a:gd name="connsiteX31" fmla="*/ 9234662 w 12192000"/>
              <a:gd name="connsiteY31" fmla="*/ 1023056 h 2237474"/>
              <a:gd name="connsiteX32" fmla="*/ 9181033 w 12192000"/>
              <a:gd name="connsiteY32" fmla="*/ 1037921 h 2237474"/>
              <a:gd name="connsiteX33" fmla="*/ 9155969 w 12192000"/>
              <a:gd name="connsiteY33" fmla="*/ 1046804 h 2237474"/>
              <a:gd name="connsiteX34" fmla="*/ 9133985 w 12192000"/>
              <a:gd name="connsiteY34" fmla="*/ 1046450 h 2237474"/>
              <a:gd name="connsiteX35" fmla="*/ 9003462 w 12192000"/>
              <a:gd name="connsiteY35" fmla="*/ 1042406 h 2237474"/>
              <a:gd name="connsiteX36" fmla="*/ 8968445 w 12192000"/>
              <a:gd name="connsiteY36" fmla="*/ 1052169 h 2237474"/>
              <a:gd name="connsiteX37" fmla="*/ 8886001 w 12192000"/>
              <a:gd name="connsiteY37" fmla="*/ 1067468 h 2237474"/>
              <a:gd name="connsiteX38" fmla="*/ 8838610 w 12192000"/>
              <a:gd name="connsiteY38" fmla="*/ 1075091 h 2237474"/>
              <a:gd name="connsiteX39" fmla="*/ 8750383 w 12192000"/>
              <a:gd name="connsiteY39" fmla="*/ 1097387 h 2237474"/>
              <a:gd name="connsiteX40" fmla="*/ 8665605 w 12192000"/>
              <a:gd name="connsiteY40" fmla="*/ 1110791 h 2237474"/>
              <a:gd name="connsiteX41" fmla="*/ 8584946 w 12192000"/>
              <a:gd name="connsiteY41" fmla="*/ 1135226 h 2237474"/>
              <a:gd name="connsiteX42" fmla="*/ 8460755 w 12192000"/>
              <a:gd name="connsiteY42" fmla="*/ 1203427 h 2237474"/>
              <a:gd name="connsiteX43" fmla="*/ 8419755 w 12192000"/>
              <a:gd name="connsiteY43" fmla="*/ 1216260 h 2237474"/>
              <a:gd name="connsiteX44" fmla="*/ 8411626 w 12192000"/>
              <a:gd name="connsiteY44" fmla="*/ 1214397 h 2237474"/>
              <a:gd name="connsiteX45" fmla="*/ 8363469 w 12192000"/>
              <a:gd name="connsiteY45" fmla="*/ 1246658 h 2237474"/>
              <a:gd name="connsiteX46" fmla="*/ 8275497 w 12192000"/>
              <a:gd name="connsiteY46" fmla="*/ 1264396 h 2237474"/>
              <a:gd name="connsiteX47" fmla="*/ 8206287 w 12192000"/>
              <a:gd name="connsiteY47" fmla="*/ 1273060 h 2237474"/>
              <a:gd name="connsiteX48" fmla="*/ 8139997 w 12192000"/>
              <a:gd name="connsiteY48" fmla="*/ 1282713 h 2237474"/>
              <a:gd name="connsiteX49" fmla="*/ 8074238 w 12192000"/>
              <a:gd name="connsiteY49" fmla="*/ 1301895 h 2237474"/>
              <a:gd name="connsiteX50" fmla="*/ 7942099 w 12192000"/>
              <a:gd name="connsiteY50" fmla="*/ 1336332 h 2237474"/>
              <a:gd name="connsiteX51" fmla="*/ 7902328 w 12192000"/>
              <a:gd name="connsiteY51" fmla="*/ 1345865 h 2237474"/>
              <a:gd name="connsiteX52" fmla="*/ 7840612 w 12192000"/>
              <a:gd name="connsiteY52" fmla="*/ 1369373 h 2237474"/>
              <a:gd name="connsiteX53" fmla="*/ 7786819 w 12192000"/>
              <a:gd name="connsiteY53" fmla="*/ 1378970 h 2237474"/>
              <a:gd name="connsiteX54" fmla="*/ 7548172 w 12192000"/>
              <a:gd name="connsiteY54" fmla="*/ 1417460 h 2237474"/>
              <a:gd name="connsiteX55" fmla="*/ 7483437 w 12192000"/>
              <a:gd name="connsiteY55" fmla="*/ 1478152 h 2237474"/>
              <a:gd name="connsiteX56" fmla="*/ 7377870 w 12192000"/>
              <a:gd name="connsiteY56" fmla="*/ 1523319 h 2237474"/>
              <a:gd name="connsiteX57" fmla="*/ 7230737 w 12192000"/>
              <a:gd name="connsiteY57" fmla="*/ 1562633 h 2237474"/>
              <a:gd name="connsiteX58" fmla="*/ 7224458 w 12192000"/>
              <a:gd name="connsiteY58" fmla="*/ 1573008 h 2237474"/>
              <a:gd name="connsiteX59" fmla="*/ 7183121 w 12192000"/>
              <a:gd name="connsiteY59" fmla="*/ 1595162 h 2237474"/>
              <a:gd name="connsiteX60" fmla="*/ 7164601 w 12192000"/>
              <a:gd name="connsiteY60" fmla="*/ 1606490 h 2237474"/>
              <a:gd name="connsiteX61" fmla="*/ 7031309 w 12192000"/>
              <a:gd name="connsiteY61" fmla="*/ 1619451 h 2237474"/>
              <a:gd name="connsiteX62" fmla="*/ 6900177 w 12192000"/>
              <a:gd name="connsiteY62" fmla="*/ 1636016 h 2237474"/>
              <a:gd name="connsiteX63" fmla="*/ 6795372 w 12192000"/>
              <a:gd name="connsiteY63" fmla="*/ 1644845 h 2237474"/>
              <a:gd name="connsiteX64" fmla="*/ 6692251 w 12192000"/>
              <a:gd name="connsiteY64" fmla="*/ 1656357 h 2237474"/>
              <a:gd name="connsiteX65" fmla="*/ 6655235 w 12192000"/>
              <a:gd name="connsiteY65" fmla="*/ 1661869 h 2237474"/>
              <a:gd name="connsiteX66" fmla="*/ 6554894 w 12192000"/>
              <a:gd name="connsiteY66" fmla="*/ 1664428 h 2237474"/>
              <a:gd name="connsiteX67" fmla="*/ 6516595 w 12192000"/>
              <a:gd name="connsiteY67" fmla="*/ 1667475 h 2237474"/>
              <a:gd name="connsiteX68" fmla="*/ 6508541 w 12192000"/>
              <a:gd name="connsiteY68" fmla="*/ 1668757 h 2237474"/>
              <a:gd name="connsiteX69" fmla="*/ 6471012 w 12192000"/>
              <a:gd name="connsiteY69" fmla="*/ 1678604 h 2237474"/>
              <a:gd name="connsiteX70" fmla="*/ 6364035 w 12192000"/>
              <a:gd name="connsiteY70" fmla="*/ 1667683 h 2237474"/>
              <a:gd name="connsiteX71" fmla="*/ 6280959 w 12192000"/>
              <a:gd name="connsiteY71" fmla="*/ 1689329 h 2237474"/>
              <a:gd name="connsiteX72" fmla="*/ 6243319 w 12192000"/>
              <a:gd name="connsiteY72" fmla="*/ 1695560 h 2237474"/>
              <a:gd name="connsiteX73" fmla="*/ 6098321 w 12192000"/>
              <a:gd name="connsiteY73" fmla="*/ 1721646 h 2237474"/>
              <a:gd name="connsiteX74" fmla="*/ 5880652 w 12192000"/>
              <a:gd name="connsiteY74" fmla="*/ 1779643 h 2237474"/>
              <a:gd name="connsiteX75" fmla="*/ 5785959 w 12192000"/>
              <a:gd name="connsiteY75" fmla="*/ 1775307 h 2237474"/>
              <a:gd name="connsiteX76" fmla="*/ 5643534 w 12192000"/>
              <a:gd name="connsiteY76" fmla="*/ 1802919 h 2237474"/>
              <a:gd name="connsiteX77" fmla="*/ 5518799 w 12192000"/>
              <a:gd name="connsiteY77" fmla="*/ 1818312 h 2237474"/>
              <a:gd name="connsiteX78" fmla="*/ 5505014 w 12192000"/>
              <a:gd name="connsiteY78" fmla="*/ 1819259 h 2237474"/>
              <a:gd name="connsiteX79" fmla="*/ 5453307 w 12192000"/>
              <a:gd name="connsiteY79" fmla="*/ 1815450 h 2237474"/>
              <a:gd name="connsiteX80" fmla="*/ 5221533 w 12192000"/>
              <a:gd name="connsiteY80" fmla="*/ 1846950 h 2237474"/>
              <a:gd name="connsiteX81" fmla="*/ 5149802 w 12192000"/>
              <a:gd name="connsiteY81" fmla="*/ 1844846 h 2237474"/>
              <a:gd name="connsiteX82" fmla="*/ 5114927 w 12192000"/>
              <a:gd name="connsiteY82" fmla="*/ 1847827 h 2237474"/>
              <a:gd name="connsiteX83" fmla="*/ 5108970 w 12192000"/>
              <a:gd name="connsiteY83" fmla="*/ 1847935 h 2237474"/>
              <a:gd name="connsiteX84" fmla="*/ 5067961 w 12192000"/>
              <a:gd name="connsiteY84" fmla="*/ 1845917 h 2237474"/>
              <a:gd name="connsiteX85" fmla="*/ 5007075 w 12192000"/>
              <a:gd name="connsiteY85" fmla="*/ 1838626 h 2237474"/>
              <a:gd name="connsiteX86" fmla="*/ 4944087 w 12192000"/>
              <a:gd name="connsiteY86" fmla="*/ 1823332 h 2237474"/>
              <a:gd name="connsiteX87" fmla="*/ 4907662 w 12192000"/>
              <a:gd name="connsiteY87" fmla="*/ 1816900 h 2237474"/>
              <a:gd name="connsiteX88" fmla="*/ 4882386 w 12192000"/>
              <a:gd name="connsiteY88" fmla="*/ 1809844 h 2237474"/>
              <a:gd name="connsiteX89" fmla="*/ 4811440 w 12192000"/>
              <a:gd name="connsiteY89" fmla="*/ 1804655 h 2237474"/>
              <a:gd name="connsiteX90" fmla="*/ 4691075 w 12192000"/>
              <a:gd name="connsiteY90" fmla="*/ 1801389 h 2237474"/>
              <a:gd name="connsiteX91" fmla="*/ 4611738 w 12192000"/>
              <a:gd name="connsiteY91" fmla="*/ 1776964 h 2237474"/>
              <a:gd name="connsiteX92" fmla="*/ 4560070 w 12192000"/>
              <a:gd name="connsiteY92" fmla="*/ 1785640 h 2237474"/>
              <a:gd name="connsiteX93" fmla="*/ 4536503 w 12192000"/>
              <a:gd name="connsiteY93" fmla="*/ 1785334 h 2237474"/>
              <a:gd name="connsiteX94" fmla="*/ 4513724 w 12192000"/>
              <a:gd name="connsiteY94" fmla="*/ 1791996 h 2237474"/>
              <a:gd name="connsiteX95" fmla="*/ 4459810 w 12192000"/>
              <a:gd name="connsiteY95" fmla="*/ 1797886 h 2237474"/>
              <a:gd name="connsiteX96" fmla="*/ 4379064 w 12192000"/>
              <a:gd name="connsiteY96" fmla="*/ 1817177 h 2237474"/>
              <a:gd name="connsiteX97" fmla="*/ 4290981 w 12192000"/>
              <a:gd name="connsiteY97" fmla="*/ 1839677 h 2237474"/>
              <a:gd name="connsiteX98" fmla="*/ 4238372 w 12192000"/>
              <a:gd name="connsiteY98" fmla="*/ 1851480 h 2237474"/>
              <a:gd name="connsiteX99" fmla="*/ 4232517 w 12192000"/>
              <a:gd name="connsiteY99" fmla="*/ 1852567 h 2237474"/>
              <a:gd name="connsiteX100" fmla="*/ 4191732 w 12192000"/>
              <a:gd name="connsiteY100" fmla="*/ 1857328 h 2237474"/>
              <a:gd name="connsiteX101" fmla="*/ 4065532 w 12192000"/>
              <a:gd name="connsiteY101" fmla="*/ 1855477 h 2237474"/>
              <a:gd name="connsiteX102" fmla="*/ 4028460 w 12192000"/>
              <a:gd name="connsiteY102" fmla="*/ 1855137 h 2237474"/>
              <a:gd name="connsiteX103" fmla="*/ 4002267 w 12192000"/>
              <a:gd name="connsiteY103" fmla="*/ 1852352 h 2237474"/>
              <a:gd name="connsiteX104" fmla="*/ 3931396 w 12192000"/>
              <a:gd name="connsiteY104" fmla="*/ 1858915 h 2237474"/>
              <a:gd name="connsiteX105" fmla="*/ 3812162 w 12192000"/>
              <a:gd name="connsiteY105" fmla="*/ 1875501 h 2237474"/>
              <a:gd name="connsiteX106" fmla="*/ 3729530 w 12192000"/>
              <a:gd name="connsiteY106" fmla="*/ 1864513 h 2237474"/>
              <a:gd name="connsiteX107" fmla="*/ 3680177 w 12192000"/>
              <a:gd name="connsiteY107" fmla="*/ 1881552 h 2237474"/>
              <a:gd name="connsiteX108" fmla="*/ 3567259 w 12192000"/>
              <a:gd name="connsiteY108" fmla="*/ 1893482 h 2237474"/>
              <a:gd name="connsiteX109" fmla="*/ 3405770 w 12192000"/>
              <a:gd name="connsiteY109" fmla="*/ 1904591 h 2237474"/>
              <a:gd name="connsiteX110" fmla="*/ 3280097 w 12192000"/>
              <a:gd name="connsiteY110" fmla="*/ 1919610 h 2237474"/>
              <a:gd name="connsiteX111" fmla="*/ 3123424 w 12192000"/>
              <a:gd name="connsiteY111" fmla="*/ 1952930 h 2237474"/>
              <a:gd name="connsiteX112" fmla="*/ 3009910 w 12192000"/>
              <a:gd name="connsiteY112" fmla="*/ 1957866 h 2237474"/>
              <a:gd name="connsiteX113" fmla="*/ 2995934 w 12192000"/>
              <a:gd name="connsiteY113" fmla="*/ 1967085 h 2237474"/>
              <a:gd name="connsiteX114" fmla="*/ 2980071 w 12192000"/>
              <a:gd name="connsiteY114" fmla="*/ 1972988 h 2237474"/>
              <a:gd name="connsiteX115" fmla="*/ 2978094 w 12192000"/>
              <a:gd name="connsiteY115" fmla="*/ 1972369 h 2237474"/>
              <a:gd name="connsiteX116" fmla="*/ 2942858 w 12192000"/>
              <a:gd name="connsiteY116" fmla="*/ 1981367 h 2237474"/>
              <a:gd name="connsiteX117" fmla="*/ 2875436 w 12192000"/>
              <a:gd name="connsiteY117" fmla="*/ 1996977 h 2237474"/>
              <a:gd name="connsiteX118" fmla="*/ 2874892 w 12192000"/>
              <a:gd name="connsiteY118" fmla="*/ 1996085 h 2237474"/>
              <a:gd name="connsiteX119" fmla="*/ 2864145 w 12192000"/>
              <a:gd name="connsiteY119" fmla="*/ 1994061 h 2237474"/>
              <a:gd name="connsiteX120" fmla="*/ 2843662 w 12192000"/>
              <a:gd name="connsiteY120" fmla="*/ 1992498 h 2237474"/>
              <a:gd name="connsiteX121" fmla="*/ 2796128 w 12192000"/>
              <a:gd name="connsiteY121" fmla="*/ 1976403 h 2237474"/>
              <a:gd name="connsiteX122" fmla="*/ 2756784 w 12192000"/>
              <a:gd name="connsiteY122" fmla="*/ 1985116 h 2237474"/>
              <a:gd name="connsiteX123" fmla="*/ 2748833 w 12192000"/>
              <a:gd name="connsiteY123" fmla="*/ 1986323 h 2237474"/>
              <a:gd name="connsiteX124" fmla="*/ 2748661 w 12192000"/>
              <a:gd name="connsiteY124" fmla="*/ 1986122 h 2237474"/>
              <a:gd name="connsiteX125" fmla="*/ 2740251 w 12192000"/>
              <a:gd name="connsiteY125" fmla="*/ 1986946 h 2237474"/>
              <a:gd name="connsiteX126" fmla="*/ 2718916 w 12192000"/>
              <a:gd name="connsiteY126" fmla="*/ 1990867 h 2237474"/>
              <a:gd name="connsiteX127" fmla="*/ 2713522 w 12192000"/>
              <a:gd name="connsiteY127" fmla="*/ 1990173 h 2237474"/>
              <a:gd name="connsiteX128" fmla="*/ 2680597 w 12192000"/>
              <a:gd name="connsiteY128" fmla="*/ 1984996 h 2237474"/>
              <a:gd name="connsiteX129" fmla="*/ 2578178 w 12192000"/>
              <a:gd name="connsiteY129" fmla="*/ 1990531 h 2237474"/>
              <a:gd name="connsiteX130" fmla="*/ 2476147 w 12192000"/>
              <a:gd name="connsiteY130" fmla="*/ 1998305 h 2237474"/>
              <a:gd name="connsiteX131" fmla="*/ 2373568 w 12192000"/>
              <a:gd name="connsiteY131" fmla="*/ 2003219 h 2237474"/>
              <a:gd name="connsiteX132" fmla="*/ 2321399 w 12192000"/>
              <a:gd name="connsiteY132" fmla="*/ 1989467 h 2237474"/>
              <a:gd name="connsiteX133" fmla="*/ 2315525 w 12192000"/>
              <a:gd name="connsiteY133" fmla="*/ 1989708 h 2237474"/>
              <a:gd name="connsiteX134" fmla="*/ 2300792 w 12192000"/>
              <a:gd name="connsiteY134" fmla="*/ 1994290 h 2237474"/>
              <a:gd name="connsiteX135" fmla="*/ 2295469 w 12192000"/>
              <a:gd name="connsiteY135" fmla="*/ 1996659 h 2237474"/>
              <a:gd name="connsiteX136" fmla="*/ 2287219 w 12192000"/>
              <a:gd name="connsiteY136" fmla="*/ 1998750 h 2237474"/>
              <a:gd name="connsiteX137" fmla="*/ 2286948 w 12192000"/>
              <a:gd name="connsiteY137" fmla="*/ 1998596 h 2237474"/>
              <a:gd name="connsiteX138" fmla="*/ 2243069 w 12192000"/>
              <a:gd name="connsiteY138" fmla="*/ 2015111 h 2237474"/>
              <a:gd name="connsiteX139" fmla="*/ 2186609 w 12192000"/>
              <a:gd name="connsiteY139" fmla="*/ 2008263 h 2237474"/>
              <a:gd name="connsiteX140" fmla="*/ 2164831 w 12192000"/>
              <a:gd name="connsiteY140" fmla="*/ 2010143 h 2237474"/>
              <a:gd name="connsiteX141" fmla="*/ 2152836 w 12192000"/>
              <a:gd name="connsiteY141" fmla="*/ 2010048 h 2237474"/>
              <a:gd name="connsiteX142" fmla="*/ 2117102 w 12192000"/>
              <a:gd name="connsiteY142" fmla="*/ 2023004 h 2237474"/>
              <a:gd name="connsiteX143" fmla="*/ 2111935 w 12192000"/>
              <a:gd name="connsiteY143" fmla="*/ 2023163 h 2237474"/>
              <a:gd name="connsiteX144" fmla="*/ 2089991 w 12192000"/>
              <a:gd name="connsiteY144" fmla="*/ 2034193 h 2237474"/>
              <a:gd name="connsiteX145" fmla="*/ 2058061 w 12192000"/>
              <a:gd name="connsiteY145" fmla="*/ 2047942 h 2237474"/>
              <a:gd name="connsiteX146" fmla="*/ 2055737 w 12192000"/>
              <a:gd name="connsiteY146" fmla="*/ 2047704 h 2237474"/>
              <a:gd name="connsiteX147" fmla="*/ 2042244 w 12192000"/>
              <a:gd name="connsiteY147" fmla="*/ 2055560 h 2237474"/>
              <a:gd name="connsiteX148" fmla="*/ 1976224 w 12192000"/>
              <a:gd name="connsiteY148" fmla="*/ 2074257 h 2237474"/>
              <a:gd name="connsiteX149" fmla="*/ 1877728 w 12192000"/>
              <a:gd name="connsiteY149" fmla="*/ 2101004 h 2237474"/>
              <a:gd name="connsiteX150" fmla="*/ 1759056 w 12192000"/>
              <a:gd name="connsiteY150" fmla="*/ 2125608 h 2237474"/>
              <a:gd name="connsiteX151" fmla="*/ 1637948 w 12192000"/>
              <a:gd name="connsiteY151" fmla="*/ 2172597 h 2237474"/>
              <a:gd name="connsiteX152" fmla="*/ 1434549 w 12192000"/>
              <a:gd name="connsiteY152" fmla="*/ 2234522 h 2237474"/>
              <a:gd name="connsiteX153" fmla="*/ 1398481 w 12192000"/>
              <a:gd name="connsiteY153" fmla="*/ 2237074 h 2237474"/>
              <a:gd name="connsiteX154" fmla="*/ 1398407 w 12192000"/>
              <a:gd name="connsiteY154" fmla="*/ 2237095 h 2237474"/>
              <a:gd name="connsiteX155" fmla="*/ 1370962 w 12192000"/>
              <a:gd name="connsiteY155" fmla="*/ 2237474 h 2237474"/>
              <a:gd name="connsiteX156" fmla="*/ 1356367 w 12192000"/>
              <a:gd name="connsiteY156" fmla="*/ 2235089 h 2237474"/>
              <a:gd name="connsiteX157" fmla="*/ 1324828 w 12192000"/>
              <a:gd name="connsiteY157" fmla="*/ 2231968 h 2237474"/>
              <a:gd name="connsiteX158" fmla="*/ 1297744 w 12192000"/>
              <a:gd name="connsiteY158" fmla="*/ 2235849 h 2237474"/>
              <a:gd name="connsiteX159" fmla="*/ 1286236 w 12192000"/>
              <a:gd name="connsiteY159" fmla="*/ 2233135 h 2237474"/>
              <a:gd name="connsiteX160" fmla="*/ 1283504 w 12192000"/>
              <a:gd name="connsiteY160" fmla="*/ 2233797 h 2237474"/>
              <a:gd name="connsiteX161" fmla="*/ 1279765 w 12192000"/>
              <a:gd name="connsiteY161" fmla="*/ 2229639 h 2237474"/>
              <a:gd name="connsiteX162" fmla="*/ 1195347 w 12192000"/>
              <a:gd name="connsiteY162" fmla="*/ 2212354 h 2237474"/>
              <a:gd name="connsiteX163" fmla="*/ 970251 w 12192000"/>
              <a:gd name="connsiteY163" fmla="*/ 2221029 h 2237474"/>
              <a:gd name="connsiteX164" fmla="*/ 812914 w 12192000"/>
              <a:gd name="connsiteY164" fmla="*/ 2202752 h 2237474"/>
              <a:gd name="connsiteX165" fmla="*/ 800195 w 12192000"/>
              <a:gd name="connsiteY165" fmla="*/ 2209407 h 2237474"/>
              <a:gd name="connsiteX166" fmla="*/ 784978 w 12192000"/>
              <a:gd name="connsiteY166" fmla="*/ 2212360 h 2237474"/>
              <a:gd name="connsiteX167" fmla="*/ 681987 w 12192000"/>
              <a:gd name="connsiteY167" fmla="*/ 2216757 h 2237474"/>
              <a:gd name="connsiteX168" fmla="*/ 669923 w 12192000"/>
              <a:gd name="connsiteY168" fmla="*/ 2211682 h 2237474"/>
              <a:gd name="connsiteX169" fmla="*/ 648680 w 12192000"/>
              <a:gd name="connsiteY169" fmla="*/ 2206229 h 2237474"/>
              <a:gd name="connsiteX170" fmla="*/ 597225 w 12192000"/>
              <a:gd name="connsiteY170" fmla="*/ 2180999 h 2237474"/>
              <a:gd name="connsiteX171" fmla="*/ 558449 w 12192000"/>
              <a:gd name="connsiteY171" fmla="*/ 2182346 h 2237474"/>
              <a:gd name="connsiteX172" fmla="*/ 550517 w 12192000"/>
              <a:gd name="connsiteY172" fmla="*/ 2182060 h 2237474"/>
              <a:gd name="connsiteX173" fmla="*/ 550309 w 12192000"/>
              <a:gd name="connsiteY173" fmla="*/ 2181825 h 2237474"/>
              <a:gd name="connsiteX174" fmla="*/ 541836 w 12192000"/>
              <a:gd name="connsiteY174" fmla="*/ 2181063 h 2237474"/>
              <a:gd name="connsiteX175" fmla="*/ 536057 w 12192000"/>
              <a:gd name="connsiteY175" fmla="*/ 2181537 h 2237474"/>
              <a:gd name="connsiteX176" fmla="*/ 520671 w 12192000"/>
              <a:gd name="connsiteY176" fmla="*/ 2180980 h 2237474"/>
              <a:gd name="connsiteX177" fmla="*/ 515024 w 12192000"/>
              <a:gd name="connsiteY177" fmla="*/ 2179258 h 2237474"/>
              <a:gd name="connsiteX178" fmla="*/ 512278 w 12192000"/>
              <a:gd name="connsiteY178" fmla="*/ 2176369 h 2237474"/>
              <a:gd name="connsiteX179" fmla="*/ 480419 w 12192000"/>
              <a:gd name="connsiteY179" fmla="*/ 2167807 h 2237474"/>
              <a:gd name="connsiteX180" fmla="*/ 413835 w 12192000"/>
              <a:gd name="connsiteY180" fmla="*/ 2156783 h 2237474"/>
              <a:gd name="connsiteX181" fmla="*/ 376513 w 12192000"/>
              <a:gd name="connsiteY181" fmla="*/ 2154014 h 2237474"/>
              <a:gd name="connsiteX182" fmla="*/ 273386 w 12192000"/>
              <a:gd name="connsiteY182" fmla="*/ 2142551 h 2237474"/>
              <a:gd name="connsiteX183" fmla="*/ 169207 w 12192000"/>
              <a:gd name="connsiteY183" fmla="*/ 2128100 h 2237474"/>
              <a:gd name="connsiteX184" fmla="*/ 93149 w 12192000"/>
              <a:gd name="connsiteY184" fmla="*/ 2105324 h 2237474"/>
              <a:gd name="connsiteX185" fmla="*/ 88109 w 12192000"/>
              <a:gd name="connsiteY185" fmla="*/ 2106704 h 2237474"/>
              <a:gd name="connsiteX186" fmla="*/ 80022 w 12192000"/>
              <a:gd name="connsiteY186" fmla="*/ 2107254 h 2237474"/>
              <a:gd name="connsiteX187" fmla="*/ 79717 w 12192000"/>
              <a:gd name="connsiteY187" fmla="*/ 2107046 h 2237474"/>
              <a:gd name="connsiteX188" fmla="*/ 72352 w 12192000"/>
              <a:gd name="connsiteY188" fmla="*/ 2107991 h 2237474"/>
              <a:gd name="connsiteX189" fmla="*/ 37645 w 12192000"/>
              <a:gd name="connsiteY189" fmla="*/ 2115401 h 2237474"/>
              <a:gd name="connsiteX190" fmla="*/ 4572 w 12192000"/>
              <a:gd name="connsiteY190" fmla="*/ 2111091 h 2237474"/>
              <a:gd name="connsiteX191" fmla="*/ 0 w 12192000"/>
              <a:gd name="connsiteY191" fmla="*/ 2110468 h 2237474"/>
              <a:gd name="connsiteX192" fmla="*/ 0 w 12192000"/>
              <a:gd name="connsiteY192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20512 w 12192000"/>
              <a:gd name="connsiteY6" fmla="*/ 745392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805004 w 12192000"/>
              <a:gd name="connsiteY13" fmla="*/ 757573 h 2237474"/>
              <a:gd name="connsiteX14" fmla="*/ 10739478 w 12192000"/>
              <a:gd name="connsiteY14" fmla="*/ 776841 h 2237474"/>
              <a:gd name="connsiteX15" fmla="*/ 10458762 w 12192000"/>
              <a:gd name="connsiteY15" fmla="*/ 755400 h 2237474"/>
              <a:gd name="connsiteX16" fmla="*/ 10211200 w 12192000"/>
              <a:gd name="connsiteY16" fmla="*/ 767513 h 2237474"/>
              <a:gd name="connsiteX17" fmla="*/ 10167995 w 12192000"/>
              <a:gd name="connsiteY17" fmla="*/ 760843 h 2237474"/>
              <a:gd name="connsiteX18" fmla="*/ 9997044 w 12192000"/>
              <a:gd name="connsiteY18" fmla="*/ 780129 h 2237474"/>
              <a:gd name="connsiteX19" fmla="*/ 9943887 w 12192000"/>
              <a:gd name="connsiteY19" fmla="*/ 804141 h 2237474"/>
              <a:gd name="connsiteX20" fmla="*/ 9918248 w 12192000"/>
              <a:gd name="connsiteY20" fmla="*/ 816628 h 2237474"/>
              <a:gd name="connsiteX21" fmla="*/ 9767091 w 12192000"/>
              <a:gd name="connsiteY21" fmla="*/ 870550 h 2237474"/>
              <a:gd name="connsiteX22" fmla="*/ 9683005 w 12192000"/>
              <a:gd name="connsiteY22" fmla="*/ 894128 h 2237474"/>
              <a:gd name="connsiteX23" fmla="*/ 9594438 w 12192000"/>
              <a:gd name="connsiteY23" fmla="*/ 919051 h 2237474"/>
              <a:gd name="connsiteX24" fmla="*/ 9544189 w 12192000"/>
              <a:gd name="connsiteY24" fmla="*/ 938966 h 2237474"/>
              <a:gd name="connsiteX25" fmla="*/ 9500499 w 12192000"/>
              <a:gd name="connsiteY25" fmla="*/ 954680 h 2237474"/>
              <a:gd name="connsiteX26" fmla="*/ 9428195 w 12192000"/>
              <a:gd name="connsiteY26" fmla="*/ 986225 h 2237474"/>
              <a:gd name="connsiteX27" fmla="*/ 9410017 w 12192000"/>
              <a:gd name="connsiteY27" fmla="*/ 993931 h 2237474"/>
              <a:gd name="connsiteX28" fmla="*/ 9392919 w 12192000"/>
              <a:gd name="connsiteY28" fmla="*/ 994656 h 2237474"/>
              <a:gd name="connsiteX29" fmla="*/ 9278619 w 12192000"/>
              <a:gd name="connsiteY29" fmla="*/ 1011878 h 2237474"/>
              <a:gd name="connsiteX30" fmla="*/ 9268019 w 12192000"/>
              <a:gd name="connsiteY30" fmla="*/ 1007442 h 2237474"/>
              <a:gd name="connsiteX31" fmla="*/ 9234662 w 12192000"/>
              <a:gd name="connsiteY31" fmla="*/ 1023056 h 2237474"/>
              <a:gd name="connsiteX32" fmla="*/ 9181033 w 12192000"/>
              <a:gd name="connsiteY32" fmla="*/ 1037921 h 2237474"/>
              <a:gd name="connsiteX33" fmla="*/ 9155969 w 12192000"/>
              <a:gd name="connsiteY33" fmla="*/ 1046804 h 2237474"/>
              <a:gd name="connsiteX34" fmla="*/ 9133985 w 12192000"/>
              <a:gd name="connsiteY34" fmla="*/ 1046450 h 2237474"/>
              <a:gd name="connsiteX35" fmla="*/ 9003462 w 12192000"/>
              <a:gd name="connsiteY35" fmla="*/ 1042406 h 2237474"/>
              <a:gd name="connsiteX36" fmla="*/ 8968445 w 12192000"/>
              <a:gd name="connsiteY36" fmla="*/ 1052169 h 2237474"/>
              <a:gd name="connsiteX37" fmla="*/ 8886001 w 12192000"/>
              <a:gd name="connsiteY37" fmla="*/ 1067468 h 2237474"/>
              <a:gd name="connsiteX38" fmla="*/ 8838610 w 12192000"/>
              <a:gd name="connsiteY38" fmla="*/ 1075091 h 2237474"/>
              <a:gd name="connsiteX39" fmla="*/ 8750383 w 12192000"/>
              <a:gd name="connsiteY39" fmla="*/ 1097387 h 2237474"/>
              <a:gd name="connsiteX40" fmla="*/ 8665605 w 12192000"/>
              <a:gd name="connsiteY40" fmla="*/ 1110791 h 2237474"/>
              <a:gd name="connsiteX41" fmla="*/ 8584946 w 12192000"/>
              <a:gd name="connsiteY41" fmla="*/ 1135226 h 2237474"/>
              <a:gd name="connsiteX42" fmla="*/ 8460755 w 12192000"/>
              <a:gd name="connsiteY42" fmla="*/ 1203427 h 2237474"/>
              <a:gd name="connsiteX43" fmla="*/ 8419755 w 12192000"/>
              <a:gd name="connsiteY43" fmla="*/ 1216260 h 2237474"/>
              <a:gd name="connsiteX44" fmla="*/ 8411626 w 12192000"/>
              <a:gd name="connsiteY44" fmla="*/ 1214397 h 2237474"/>
              <a:gd name="connsiteX45" fmla="*/ 8363469 w 12192000"/>
              <a:gd name="connsiteY45" fmla="*/ 1246658 h 2237474"/>
              <a:gd name="connsiteX46" fmla="*/ 8275497 w 12192000"/>
              <a:gd name="connsiteY46" fmla="*/ 1264396 h 2237474"/>
              <a:gd name="connsiteX47" fmla="*/ 8206287 w 12192000"/>
              <a:gd name="connsiteY47" fmla="*/ 1273060 h 2237474"/>
              <a:gd name="connsiteX48" fmla="*/ 8139997 w 12192000"/>
              <a:gd name="connsiteY48" fmla="*/ 1282713 h 2237474"/>
              <a:gd name="connsiteX49" fmla="*/ 8074238 w 12192000"/>
              <a:gd name="connsiteY49" fmla="*/ 1301895 h 2237474"/>
              <a:gd name="connsiteX50" fmla="*/ 7942099 w 12192000"/>
              <a:gd name="connsiteY50" fmla="*/ 1336332 h 2237474"/>
              <a:gd name="connsiteX51" fmla="*/ 7902328 w 12192000"/>
              <a:gd name="connsiteY51" fmla="*/ 1345865 h 2237474"/>
              <a:gd name="connsiteX52" fmla="*/ 7840612 w 12192000"/>
              <a:gd name="connsiteY52" fmla="*/ 1369373 h 2237474"/>
              <a:gd name="connsiteX53" fmla="*/ 7786819 w 12192000"/>
              <a:gd name="connsiteY53" fmla="*/ 1378970 h 2237474"/>
              <a:gd name="connsiteX54" fmla="*/ 7548172 w 12192000"/>
              <a:gd name="connsiteY54" fmla="*/ 1417460 h 2237474"/>
              <a:gd name="connsiteX55" fmla="*/ 7483437 w 12192000"/>
              <a:gd name="connsiteY55" fmla="*/ 1478152 h 2237474"/>
              <a:gd name="connsiteX56" fmla="*/ 7377870 w 12192000"/>
              <a:gd name="connsiteY56" fmla="*/ 1523319 h 2237474"/>
              <a:gd name="connsiteX57" fmla="*/ 7230737 w 12192000"/>
              <a:gd name="connsiteY57" fmla="*/ 1562633 h 2237474"/>
              <a:gd name="connsiteX58" fmla="*/ 7224458 w 12192000"/>
              <a:gd name="connsiteY58" fmla="*/ 1573008 h 2237474"/>
              <a:gd name="connsiteX59" fmla="*/ 7183121 w 12192000"/>
              <a:gd name="connsiteY59" fmla="*/ 1595162 h 2237474"/>
              <a:gd name="connsiteX60" fmla="*/ 7164601 w 12192000"/>
              <a:gd name="connsiteY60" fmla="*/ 1606490 h 2237474"/>
              <a:gd name="connsiteX61" fmla="*/ 7031309 w 12192000"/>
              <a:gd name="connsiteY61" fmla="*/ 1619451 h 2237474"/>
              <a:gd name="connsiteX62" fmla="*/ 6900177 w 12192000"/>
              <a:gd name="connsiteY62" fmla="*/ 1636016 h 2237474"/>
              <a:gd name="connsiteX63" fmla="*/ 6795372 w 12192000"/>
              <a:gd name="connsiteY63" fmla="*/ 1644845 h 2237474"/>
              <a:gd name="connsiteX64" fmla="*/ 6692251 w 12192000"/>
              <a:gd name="connsiteY64" fmla="*/ 1656357 h 2237474"/>
              <a:gd name="connsiteX65" fmla="*/ 6655235 w 12192000"/>
              <a:gd name="connsiteY65" fmla="*/ 1661869 h 2237474"/>
              <a:gd name="connsiteX66" fmla="*/ 6554894 w 12192000"/>
              <a:gd name="connsiteY66" fmla="*/ 1664428 h 2237474"/>
              <a:gd name="connsiteX67" fmla="*/ 6516595 w 12192000"/>
              <a:gd name="connsiteY67" fmla="*/ 1667475 h 2237474"/>
              <a:gd name="connsiteX68" fmla="*/ 6508541 w 12192000"/>
              <a:gd name="connsiteY68" fmla="*/ 1668757 h 2237474"/>
              <a:gd name="connsiteX69" fmla="*/ 6471012 w 12192000"/>
              <a:gd name="connsiteY69" fmla="*/ 1678604 h 2237474"/>
              <a:gd name="connsiteX70" fmla="*/ 6364035 w 12192000"/>
              <a:gd name="connsiteY70" fmla="*/ 1667683 h 2237474"/>
              <a:gd name="connsiteX71" fmla="*/ 6280959 w 12192000"/>
              <a:gd name="connsiteY71" fmla="*/ 1689329 h 2237474"/>
              <a:gd name="connsiteX72" fmla="*/ 6243319 w 12192000"/>
              <a:gd name="connsiteY72" fmla="*/ 1695560 h 2237474"/>
              <a:gd name="connsiteX73" fmla="*/ 6098321 w 12192000"/>
              <a:gd name="connsiteY73" fmla="*/ 1721646 h 2237474"/>
              <a:gd name="connsiteX74" fmla="*/ 5880652 w 12192000"/>
              <a:gd name="connsiteY74" fmla="*/ 1779643 h 2237474"/>
              <a:gd name="connsiteX75" fmla="*/ 5785959 w 12192000"/>
              <a:gd name="connsiteY75" fmla="*/ 1775307 h 2237474"/>
              <a:gd name="connsiteX76" fmla="*/ 5643534 w 12192000"/>
              <a:gd name="connsiteY76" fmla="*/ 1802919 h 2237474"/>
              <a:gd name="connsiteX77" fmla="*/ 5518799 w 12192000"/>
              <a:gd name="connsiteY77" fmla="*/ 1818312 h 2237474"/>
              <a:gd name="connsiteX78" fmla="*/ 5505014 w 12192000"/>
              <a:gd name="connsiteY78" fmla="*/ 1819259 h 2237474"/>
              <a:gd name="connsiteX79" fmla="*/ 5453307 w 12192000"/>
              <a:gd name="connsiteY79" fmla="*/ 1815450 h 2237474"/>
              <a:gd name="connsiteX80" fmla="*/ 5221533 w 12192000"/>
              <a:gd name="connsiteY80" fmla="*/ 1846950 h 2237474"/>
              <a:gd name="connsiteX81" fmla="*/ 5149802 w 12192000"/>
              <a:gd name="connsiteY81" fmla="*/ 1844846 h 2237474"/>
              <a:gd name="connsiteX82" fmla="*/ 5114927 w 12192000"/>
              <a:gd name="connsiteY82" fmla="*/ 1847827 h 2237474"/>
              <a:gd name="connsiteX83" fmla="*/ 5108970 w 12192000"/>
              <a:gd name="connsiteY83" fmla="*/ 1847935 h 2237474"/>
              <a:gd name="connsiteX84" fmla="*/ 5067961 w 12192000"/>
              <a:gd name="connsiteY84" fmla="*/ 1845917 h 2237474"/>
              <a:gd name="connsiteX85" fmla="*/ 5007075 w 12192000"/>
              <a:gd name="connsiteY85" fmla="*/ 1838626 h 2237474"/>
              <a:gd name="connsiteX86" fmla="*/ 4944087 w 12192000"/>
              <a:gd name="connsiteY86" fmla="*/ 1823332 h 2237474"/>
              <a:gd name="connsiteX87" fmla="*/ 4907662 w 12192000"/>
              <a:gd name="connsiteY87" fmla="*/ 1816900 h 2237474"/>
              <a:gd name="connsiteX88" fmla="*/ 4882386 w 12192000"/>
              <a:gd name="connsiteY88" fmla="*/ 1809844 h 2237474"/>
              <a:gd name="connsiteX89" fmla="*/ 4811440 w 12192000"/>
              <a:gd name="connsiteY89" fmla="*/ 1804655 h 2237474"/>
              <a:gd name="connsiteX90" fmla="*/ 4691075 w 12192000"/>
              <a:gd name="connsiteY90" fmla="*/ 1801389 h 2237474"/>
              <a:gd name="connsiteX91" fmla="*/ 4611738 w 12192000"/>
              <a:gd name="connsiteY91" fmla="*/ 1776964 h 2237474"/>
              <a:gd name="connsiteX92" fmla="*/ 4560070 w 12192000"/>
              <a:gd name="connsiteY92" fmla="*/ 1785640 h 2237474"/>
              <a:gd name="connsiteX93" fmla="*/ 4536503 w 12192000"/>
              <a:gd name="connsiteY93" fmla="*/ 1785334 h 2237474"/>
              <a:gd name="connsiteX94" fmla="*/ 4513724 w 12192000"/>
              <a:gd name="connsiteY94" fmla="*/ 1791996 h 2237474"/>
              <a:gd name="connsiteX95" fmla="*/ 4459810 w 12192000"/>
              <a:gd name="connsiteY95" fmla="*/ 1797886 h 2237474"/>
              <a:gd name="connsiteX96" fmla="*/ 4379064 w 12192000"/>
              <a:gd name="connsiteY96" fmla="*/ 1817177 h 2237474"/>
              <a:gd name="connsiteX97" fmla="*/ 4290981 w 12192000"/>
              <a:gd name="connsiteY97" fmla="*/ 1839677 h 2237474"/>
              <a:gd name="connsiteX98" fmla="*/ 4238372 w 12192000"/>
              <a:gd name="connsiteY98" fmla="*/ 1851480 h 2237474"/>
              <a:gd name="connsiteX99" fmla="*/ 4232517 w 12192000"/>
              <a:gd name="connsiteY99" fmla="*/ 1852567 h 2237474"/>
              <a:gd name="connsiteX100" fmla="*/ 4191732 w 12192000"/>
              <a:gd name="connsiteY100" fmla="*/ 1857328 h 2237474"/>
              <a:gd name="connsiteX101" fmla="*/ 4065532 w 12192000"/>
              <a:gd name="connsiteY101" fmla="*/ 1855477 h 2237474"/>
              <a:gd name="connsiteX102" fmla="*/ 4028460 w 12192000"/>
              <a:gd name="connsiteY102" fmla="*/ 1855137 h 2237474"/>
              <a:gd name="connsiteX103" fmla="*/ 4002267 w 12192000"/>
              <a:gd name="connsiteY103" fmla="*/ 1852352 h 2237474"/>
              <a:gd name="connsiteX104" fmla="*/ 3931396 w 12192000"/>
              <a:gd name="connsiteY104" fmla="*/ 1858915 h 2237474"/>
              <a:gd name="connsiteX105" fmla="*/ 3812162 w 12192000"/>
              <a:gd name="connsiteY105" fmla="*/ 1875501 h 2237474"/>
              <a:gd name="connsiteX106" fmla="*/ 3729530 w 12192000"/>
              <a:gd name="connsiteY106" fmla="*/ 1864513 h 2237474"/>
              <a:gd name="connsiteX107" fmla="*/ 3680177 w 12192000"/>
              <a:gd name="connsiteY107" fmla="*/ 1881552 h 2237474"/>
              <a:gd name="connsiteX108" fmla="*/ 3567259 w 12192000"/>
              <a:gd name="connsiteY108" fmla="*/ 1893482 h 2237474"/>
              <a:gd name="connsiteX109" fmla="*/ 3405770 w 12192000"/>
              <a:gd name="connsiteY109" fmla="*/ 1904591 h 2237474"/>
              <a:gd name="connsiteX110" fmla="*/ 3280097 w 12192000"/>
              <a:gd name="connsiteY110" fmla="*/ 1919610 h 2237474"/>
              <a:gd name="connsiteX111" fmla="*/ 3123424 w 12192000"/>
              <a:gd name="connsiteY111" fmla="*/ 1952930 h 2237474"/>
              <a:gd name="connsiteX112" fmla="*/ 3009910 w 12192000"/>
              <a:gd name="connsiteY112" fmla="*/ 1957866 h 2237474"/>
              <a:gd name="connsiteX113" fmla="*/ 2995934 w 12192000"/>
              <a:gd name="connsiteY113" fmla="*/ 1967085 h 2237474"/>
              <a:gd name="connsiteX114" fmla="*/ 2980071 w 12192000"/>
              <a:gd name="connsiteY114" fmla="*/ 1972988 h 2237474"/>
              <a:gd name="connsiteX115" fmla="*/ 2978094 w 12192000"/>
              <a:gd name="connsiteY115" fmla="*/ 1972369 h 2237474"/>
              <a:gd name="connsiteX116" fmla="*/ 2942858 w 12192000"/>
              <a:gd name="connsiteY116" fmla="*/ 1981367 h 2237474"/>
              <a:gd name="connsiteX117" fmla="*/ 2875436 w 12192000"/>
              <a:gd name="connsiteY117" fmla="*/ 1996977 h 2237474"/>
              <a:gd name="connsiteX118" fmla="*/ 2874892 w 12192000"/>
              <a:gd name="connsiteY118" fmla="*/ 1996085 h 2237474"/>
              <a:gd name="connsiteX119" fmla="*/ 2864145 w 12192000"/>
              <a:gd name="connsiteY119" fmla="*/ 1994061 h 2237474"/>
              <a:gd name="connsiteX120" fmla="*/ 2843662 w 12192000"/>
              <a:gd name="connsiteY120" fmla="*/ 1992498 h 2237474"/>
              <a:gd name="connsiteX121" fmla="*/ 2796128 w 12192000"/>
              <a:gd name="connsiteY121" fmla="*/ 1976403 h 2237474"/>
              <a:gd name="connsiteX122" fmla="*/ 2756784 w 12192000"/>
              <a:gd name="connsiteY122" fmla="*/ 1985116 h 2237474"/>
              <a:gd name="connsiteX123" fmla="*/ 2748833 w 12192000"/>
              <a:gd name="connsiteY123" fmla="*/ 1986323 h 2237474"/>
              <a:gd name="connsiteX124" fmla="*/ 2748661 w 12192000"/>
              <a:gd name="connsiteY124" fmla="*/ 1986122 h 2237474"/>
              <a:gd name="connsiteX125" fmla="*/ 2740251 w 12192000"/>
              <a:gd name="connsiteY125" fmla="*/ 1986946 h 2237474"/>
              <a:gd name="connsiteX126" fmla="*/ 2718916 w 12192000"/>
              <a:gd name="connsiteY126" fmla="*/ 1990867 h 2237474"/>
              <a:gd name="connsiteX127" fmla="*/ 2713522 w 12192000"/>
              <a:gd name="connsiteY127" fmla="*/ 1990173 h 2237474"/>
              <a:gd name="connsiteX128" fmla="*/ 2680597 w 12192000"/>
              <a:gd name="connsiteY128" fmla="*/ 1984996 h 2237474"/>
              <a:gd name="connsiteX129" fmla="*/ 2578178 w 12192000"/>
              <a:gd name="connsiteY129" fmla="*/ 1990531 h 2237474"/>
              <a:gd name="connsiteX130" fmla="*/ 2476147 w 12192000"/>
              <a:gd name="connsiteY130" fmla="*/ 1998305 h 2237474"/>
              <a:gd name="connsiteX131" fmla="*/ 2373568 w 12192000"/>
              <a:gd name="connsiteY131" fmla="*/ 2003219 h 2237474"/>
              <a:gd name="connsiteX132" fmla="*/ 2321399 w 12192000"/>
              <a:gd name="connsiteY132" fmla="*/ 1989467 h 2237474"/>
              <a:gd name="connsiteX133" fmla="*/ 2315525 w 12192000"/>
              <a:gd name="connsiteY133" fmla="*/ 1989708 h 2237474"/>
              <a:gd name="connsiteX134" fmla="*/ 2300792 w 12192000"/>
              <a:gd name="connsiteY134" fmla="*/ 1994290 h 2237474"/>
              <a:gd name="connsiteX135" fmla="*/ 2295469 w 12192000"/>
              <a:gd name="connsiteY135" fmla="*/ 1996659 h 2237474"/>
              <a:gd name="connsiteX136" fmla="*/ 2287219 w 12192000"/>
              <a:gd name="connsiteY136" fmla="*/ 1998750 h 2237474"/>
              <a:gd name="connsiteX137" fmla="*/ 2286948 w 12192000"/>
              <a:gd name="connsiteY137" fmla="*/ 1998596 h 2237474"/>
              <a:gd name="connsiteX138" fmla="*/ 2243069 w 12192000"/>
              <a:gd name="connsiteY138" fmla="*/ 2015111 h 2237474"/>
              <a:gd name="connsiteX139" fmla="*/ 2186609 w 12192000"/>
              <a:gd name="connsiteY139" fmla="*/ 2008263 h 2237474"/>
              <a:gd name="connsiteX140" fmla="*/ 2164831 w 12192000"/>
              <a:gd name="connsiteY140" fmla="*/ 2010143 h 2237474"/>
              <a:gd name="connsiteX141" fmla="*/ 2152836 w 12192000"/>
              <a:gd name="connsiteY141" fmla="*/ 2010048 h 2237474"/>
              <a:gd name="connsiteX142" fmla="*/ 2117102 w 12192000"/>
              <a:gd name="connsiteY142" fmla="*/ 2023004 h 2237474"/>
              <a:gd name="connsiteX143" fmla="*/ 2111935 w 12192000"/>
              <a:gd name="connsiteY143" fmla="*/ 2023163 h 2237474"/>
              <a:gd name="connsiteX144" fmla="*/ 2089991 w 12192000"/>
              <a:gd name="connsiteY144" fmla="*/ 2034193 h 2237474"/>
              <a:gd name="connsiteX145" fmla="*/ 2058061 w 12192000"/>
              <a:gd name="connsiteY145" fmla="*/ 2047942 h 2237474"/>
              <a:gd name="connsiteX146" fmla="*/ 2055737 w 12192000"/>
              <a:gd name="connsiteY146" fmla="*/ 2047704 h 2237474"/>
              <a:gd name="connsiteX147" fmla="*/ 2042244 w 12192000"/>
              <a:gd name="connsiteY147" fmla="*/ 2055560 h 2237474"/>
              <a:gd name="connsiteX148" fmla="*/ 1976224 w 12192000"/>
              <a:gd name="connsiteY148" fmla="*/ 2074257 h 2237474"/>
              <a:gd name="connsiteX149" fmla="*/ 1877728 w 12192000"/>
              <a:gd name="connsiteY149" fmla="*/ 2101004 h 2237474"/>
              <a:gd name="connsiteX150" fmla="*/ 1759056 w 12192000"/>
              <a:gd name="connsiteY150" fmla="*/ 2125608 h 2237474"/>
              <a:gd name="connsiteX151" fmla="*/ 1637948 w 12192000"/>
              <a:gd name="connsiteY151" fmla="*/ 2172597 h 2237474"/>
              <a:gd name="connsiteX152" fmla="*/ 1434549 w 12192000"/>
              <a:gd name="connsiteY152" fmla="*/ 2234522 h 2237474"/>
              <a:gd name="connsiteX153" fmla="*/ 1398481 w 12192000"/>
              <a:gd name="connsiteY153" fmla="*/ 2237074 h 2237474"/>
              <a:gd name="connsiteX154" fmla="*/ 1398407 w 12192000"/>
              <a:gd name="connsiteY154" fmla="*/ 2237095 h 2237474"/>
              <a:gd name="connsiteX155" fmla="*/ 1370962 w 12192000"/>
              <a:gd name="connsiteY155" fmla="*/ 2237474 h 2237474"/>
              <a:gd name="connsiteX156" fmla="*/ 1356367 w 12192000"/>
              <a:gd name="connsiteY156" fmla="*/ 2235089 h 2237474"/>
              <a:gd name="connsiteX157" fmla="*/ 1324828 w 12192000"/>
              <a:gd name="connsiteY157" fmla="*/ 2231968 h 2237474"/>
              <a:gd name="connsiteX158" fmla="*/ 1297744 w 12192000"/>
              <a:gd name="connsiteY158" fmla="*/ 2235849 h 2237474"/>
              <a:gd name="connsiteX159" fmla="*/ 1286236 w 12192000"/>
              <a:gd name="connsiteY159" fmla="*/ 2233135 h 2237474"/>
              <a:gd name="connsiteX160" fmla="*/ 1283504 w 12192000"/>
              <a:gd name="connsiteY160" fmla="*/ 2233797 h 2237474"/>
              <a:gd name="connsiteX161" fmla="*/ 1279765 w 12192000"/>
              <a:gd name="connsiteY161" fmla="*/ 2229639 h 2237474"/>
              <a:gd name="connsiteX162" fmla="*/ 1195347 w 12192000"/>
              <a:gd name="connsiteY162" fmla="*/ 2212354 h 2237474"/>
              <a:gd name="connsiteX163" fmla="*/ 970251 w 12192000"/>
              <a:gd name="connsiteY163" fmla="*/ 2221029 h 2237474"/>
              <a:gd name="connsiteX164" fmla="*/ 812914 w 12192000"/>
              <a:gd name="connsiteY164" fmla="*/ 2202752 h 2237474"/>
              <a:gd name="connsiteX165" fmla="*/ 800195 w 12192000"/>
              <a:gd name="connsiteY165" fmla="*/ 2209407 h 2237474"/>
              <a:gd name="connsiteX166" fmla="*/ 784978 w 12192000"/>
              <a:gd name="connsiteY166" fmla="*/ 2212360 h 2237474"/>
              <a:gd name="connsiteX167" fmla="*/ 681987 w 12192000"/>
              <a:gd name="connsiteY167" fmla="*/ 2216757 h 2237474"/>
              <a:gd name="connsiteX168" fmla="*/ 669923 w 12192000"/>
              <a:gd name="connsiteY168" fmla="*/ 2211682 h 2237474"/>
              <a:gd name="connsiteX169" fmla="*/ 648680 w 12192000"/>
              <a:gd name="connsiteY169" fmla="*/ 2206229 h 2237474"/>
              <a:gd name="connsiteX170" fmla="*/ 597225 w 12192000"/>
              <a:gd name="connsiteY170" fmla="*/ 2180999 h 2237474"/>
              <a:gd name="connsiteX171" fmla="*/ 558449 w 12192000"/>
              <a:gd name="connsiteY171" fmla="*/ 2182346 h 2237474"/>
              <a:gd name="connsiteX172" fmla="*/ 550517 w 12192000"/>
              <a:gd name="connsiteY172" fmla="*/ 2182060 h 2237474"/>
              <a:gd name="connsiteX173" fmla="*/ 550309 w 12192000"/>
              <a:gd name="connsiteY173" fmla="*/ 2181825 h 2237474"/>
              <a:gd name="connsiteX174" fmla="*/ 541836 w 12192000"/>
              <a:gd name="connsiteY174" fmla="*/ 2181063 h 2237474"/>
              <a:gd name="connsiteX175" fmla="*/ 536057 w 12192000"/>
              <a:gd name="connsiteY175" fmla="*/ 2181537 h 2237474"/>
              <a:gd name="connsiteX176" fmla="*/ 520671 w 12192000"/>
              <a:gd name="connsiteY176" fmla="*/ 2180980 h 2237474"/>
              <a:gd name="connsiteX177" fmla="*/ 515024 w 12192000"/>
              <a:gd name="connsiteY177" fmla="*/ 2179258 h 2237474"/>
              <a:gd name="connsiteX178" fmla="*/ 512278 w 12192000"/>
              <a:gd name="connsiteY178" fmla="*/ 2176369 h 2237474"/>
              <a:gd name="connsiteX179" fmla="*/ 480419 w 12192000"/>
              <a:gd name="connsiteY179" fmla="*/ 2167807 h 2237474"/>
              <a:gd name="connsiteX180" fmla="*/ 413835 w 12192000"/>
              <a:gd name="connsiteY180" fmla="*/ 2156783 h 2237474"/>
              <a:gd name="connsiteX181" fmla="*/ 376513 w 12192000"/>
              <a:gd name="connsiteY181" fmla="*/ 2154014 h 2237474"/>
              <a:gd name="connsiteX182" fmla="*/ 273386 w 12192000"/>
              <a:gd name="connsiteY182" fmla="*/ 2142551 h 2237474"/>
              <a:gd name="connsiteX183" fmla="*/ 169207 w 12192000"/>
              <a:gd name="connsiteY183" fmla="*/ 2128100 h 2237474"/>
              <a:gd name="connsiteX184" fmla="*/ 93149 w 12192000"/>
              <a:gd name="connsiteY184" fmla="*/ 2105324 h 2237474"/>
              <a:gd name="connsiteX185" fmla="*/ 88109 w 12192000"/>
              <a:gd name="connsiteY185" fmla="*/ 2106704 h 2237474"/>
              <a:gd name="connsiteX186" fmla="*/ 80022 w 12192000"/>
              <a:gd name="connsiteY186" fmla="*/ 2107254 h 2237474"/>
              <a:gd name="connsiteX187" fmla="*/ 79717 w 12192000"/>
              <a:gd name="connsiteY187" fmla="*/ 2107046 h 2237474"/>
              <a:gd name="connsiteX188" fmla="*/ 72352 w 12192000"/>
              <a:gd name="connsiteY188" fmla="*/ 2107991 h 2237474"/>
              <a:gd name="connsiteX189" fmla="*/ 37645 w 12192000"/>
              <a:gd name="connsiteY189" fmla="*/ 2115401 h 2237474"/>
              <a:gd name="connsiteX190" fmla="*/ 4572 w 12192000"/>
              <a:gd name="connsiteY190" fmla="*/ 2111091 h 2237474"/>
              <a:gd name="connsiteX191" fmla="*/ 0 w 12192000"/>
              <a:gd name="connsiteY191" fmla="*/ 2110468 h 2237474"/>
              <a:gd name="connsiteX192" fmla="*/ 0 w 12192000"/>
              <a:gd name="connsiteY192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20512 w 12192000"/>
              <a:gd name="connsiteY6" fmla="*/ 745392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805004 w 12192000"/>
              <a:gd name="connsiteY13" fmla="*/ 757573 h 2237474"/>
              <a:gd name="connsiteX14" fmla="*/ 10739478 w 12192000"/>
              <a:gd name="connsiteY14" fmla="*/ 776841 h 2237474"/>
              <a:gd name="connsiteX15" fmla="*/ 10458762 w 12192000"/>
              <a:gd name="connsiteY15" fmla="*/ 755400 h 2237474"/>
              <a:gd name="connsiteX16" fmla="*/ 10211200 w 12192000"/>
              <a:gd name="connsiteY16" fmla="*/ 767513 h 2237474"/>
              <a:gd name="connsiteX17" fmla="*/ 10167995 w 12192000"/>
              <a:gd name="connsiteY17" fmla="*/ 760843 h 2237474"/>
              <a:gd name="connsiteX18" fmla="*/ 9997044 w 12192000"/>
              <a:gd name="connsiteY18" fmla="*/ 780129 h 2237474"/>
              <a:gd name="connsiteX19" fmla="*/ 9943887 w 12192000"/>
              <a:gd name="connsiteY19" fmla="*/ 804141 h 2237474"/>
              <a:gd name="connsiteX20" fmla="*/ 9918248 w 12192000"/>
              <a:gd name="connsiteY20" fmla="*/ 816628 h 2237474"/>
              <a:gd name="connsiteX21" fmla="*/ 9767091 w 12192000"/>
              <a:gd name="connsiteY21" fmla="*/ 870550 h 2237474"/>
              <a:gd name="connsiteX22" fmla="*/ 9683005 w 12192000"/>
              <a:gd name="connsiteY22" fmla="*/ 894128 h 2237474"/>
              <a:gd name="connsiteX23" fmla="*/ 9594438 w 12192000"/>
              <a:gd name="connsiteY23" fmla="*/ 919051 h 2237474"/>
              <a:gd name="connsiteX24" fmla="*/ 9544189 w 12192000"/>
              <a:gd name="connsiteY24" fmla="*/ 938966 h 2237474"/>
              <a:gd name="connsiteX25" fmla="*/ 9500499 w 12192000"/>
              <a:gd name="connsiteY25" fmla="*/ 954680 h 2237474"/>
              <a:gd name="connsiteX26" fmla="*/ 9428195 w 12192000"/>
              <a:gd name="connsiteY26" fmla="*/ 986225 h 2237474"/>
              <a:gd name="connsiteX27" fmla="*/ 9410017 w 12192000"/>
              <a:gd name="connsiteY27" fmla="*/ 993931 h 2237474"/>
              <a:gd name="connsiteX28" fmla="*/ 9392919 w 12192000"/>
              <a:gd name="connsiteY28" fmla="*/ 994656 h 2237474"/>
              <a:gd name="connsiteX29" fmla="*/ 9278619 w 12192000"/>
              <a:gd name="connsiteY29" fmla="*/ 1011878 h 2237474"/>
              <a:gd name="connsiteX30" fmla="*/ 9268019 w 12192000"/>
              <a:gd name="connsiteY30" fmla="*/ 1007442 h 2237474"/>
              <a:gd name="connsiteX31" fmla="*/ 9234662 w 12192000"/>
              <a:gd name="connsiteY31" fmla="*/ 1023056 h 2237474"/>
              <a:gd name="connsiteX32" fmla="*/ 9181033 w 12192000"/>
              <a:gd name="connsiteY32" fmla="*/ 1037921 h 2237474"/>
              <a:gd name="connsiteX33" fmla="*/ 9155969 w 12192000"/>
              <a:gd name="connsiteY33" fmla="*/ 1046804 h 2237474"/>
              <a:gd name="connsiteX34" fmla="*/ 9133985 w 12192000"/>
              <a:gd name="connsiteY34" fmla="*/ 1046450 h 2237474"/>
              <a:gd name="connsiteX35" fmla="*/ 9003462 w 12192000"/>
              <a:gd name="connsiteY35" fmla="*/ 1042406 h 2237474"/>
              <a:gd name="connsiteX36" fmla="*/ 8968445 w 12192000"/>
              <a:gd name="connsiteY36" fmla="*/ 1052169 h 2237474"/>
              <a:gd name="connsiteX37" fmla="*/ 8886001 w 12192000"/>
              <a:gd name="connsiteY37" fmla="*/ 1067468 h 2237474"/>
              <a:gd name="connsiteX38" fmla="*/ 8838610 w 12192000"/>
              <a:gd name="connsiteY38" fmla="*/ 1075091 h 2237474"/>
              <a:gd name="connsiteX39" fmla="*/ 8750383 w 12192000"/>
              <a:gd name="connsiteY39" fmla="*/ 1097387 h 2237474"/>
              <a:gd name="connsiteX40" fmla="*/ 8665605 w 12192000"/>
              <a:gd name="connsiteY40" fmla="*/ 1110791 h 2237474"/>
              <a:gd name="connsiteX41" fmla="*/ 8584946 w 12192000"/>
              <a:gd name="connsiteY41" fmla="*/ 1135226 h 2237474"/>
              <a:gd name="connsiteX42" fmla="*/ 8460755 w 12192000"/>
              <a:gd name="connsiteY42" fmla="*/ 1203427 h 2237474"/>
              <a:gd name="connsiteX43" fmla="*/ 8419755 w 12192000"/>
              <a:gd name="connsiteY43" fmla="*/ 1216260 h 2237474"/>
              <a:gd name="connsiteX44" fmla="*/ 8411626 w 12192000"/>
              <a:gd name="connsiteY44" fmla="*/ 1214397 h 2237474"/>
              <a:gd name="connsiteX45" fmla="*/ 8363469 w 12192000"/>
              <a:gd name="connsiteY45" fmla="*/ 1246658 h 2237474"/>
              <a:gd name="connsiteX46" fmla="*/ 8275497 w 12192000"/>
              <a:gd name="connsiteY46" fmla="*/ 1264396 h 2237474"/>
              <a:gd name="connsiteX47" fmla="*/ 8206287 w 12192000"/>
              <a:gd name="connsiteY47" fmla="*/ 1273060 h 2237474"/>
              <a:gd name="connsiteX48" fmla="*/ 8139997 w 12192000"/>
              <a:gd name="connsiteY48" fmla="*/ 1282713 h 2237474"/>
              <a:gd name="connsiteX49" fmla="*/ 8074238 w 12192000"/>
              <a:gd name="connsiteY49" fmla="*/ 1301895 h 2237474"/>
              <a:gd name="connsiteX50" fmla="*/ 7942099 w 12192000"/>
              <a:gd name="connsiteY50" fmla="*/ 1336332 h 2237474"/>
              <a:gd name="connsiteX51" fmla="*/ 7902328 w 12192000"/>
              <a:gd name="connsiteY51" fmla="*/ 1345865 h 2237474"/>
              <a:gd name="connsiteX52" fmla="*/ 7840612 w 12192000"/>
              <a:gd name="connsiteY52" fmla="*/ 1369373 h 2237474"/>
              <a:gd name="connsiteX53" fmla="*/ 7786819 w 12192000"/>
              <a:gd name="connsiteY53" fmla="*/ 1378970 h 2237474"/>
              <a:gd name="connsiteX54" fmla="*/ 7548172 w 12192000"/>
              <a:gd name="connsiteY54" fmla="*/ 1417460 h 2237474"/>
              <a:gd name="connsiteX55" fmla="*/ 7483437 w 12192000"/>
              <a:gd name="connsiteY55" fmla="*/ 1478152 h 2237474"/>
              <a:gd name="connsiteX56" fmla="*/ 7377870 w 12192000"/>
              <a:gd name="connsiteY56" fmla="*/ 1523319 h 2237474"/>
              <a:gd name="connsiteX57" fmla="*/ 7230737 w 12192000"/>
              <a:gd name="connsiteY57" fmla="*/ 1562633 h 2237474"/>
              <a:gd name="connsiteX58" fmla="*/ 7224458 w 12192000"/>
              <a:gd name="connsiteY58" fmla="*/ 1573008 h 2237474"/>
              <a:gd name="connsiteX59" fmla="*/ 7183121 w 12192000"/>
              <a:gd name="connsiteY59" fmla="*/ 1595162 h 2237474"/>
              <a:gd name="connsiteX60" fmla="*/ 7164601 w 12192000"/>
              <a:gd name="connsiteY60" fmla="*/ 1606490 h 2237474"/>
              <a:gd name="connsiteX61" fmla="*/ 7031309 w 12192000"/>
              <a:gd name="connsiteY61" fmla="*/ 1619451 h 2237474"/>
              <a:gd name="connsiteX62" fmla="*/ 6900177 w 12192000"/>
              <a:gd name="connsiteY62" fmla="*/ 1636016 h 2237474"/>
              <a:gd name="connsiteX63" fmla="*/ 6795372 w 12192000"/>
              <a:gd name="connsiteY63" fmla="*/ 1644845 h 2237474"/>
              <a:gd name="connsiteX64" fmla="*/ 6692251 w 12192000"/>
              <a:gd name="connsiteY64" fmla="*/ 1656357 h 2237474"/>
              <a:gd name="connsiteX65" fmla="*/ 6655235 w 12192000"/>
              <a:gd name="connsiteY65" fmla="*/ 1661869 h 2237474"/>
              <a:gd name="connsiteX66" fmla="*/ 6554894 w 12192000"/>
              <a:gd name="connsiteY66" fmla="*/ 1664428 h 2237474"/>
              <a:gd name="connsiteX67" fmla="*/ 6516595 w 12192000"/>
              <a:gd name="connsiteY67" fmla="*/ 1667475 h 2237474"/>
              <a:gd name="connsiteX68" fmla="*/ 6508541 w 12192000"/>
              <a:gd name="connsiteY68" fmla="*/ 1668757 h 2237474"/>
              <a:gd name="connsiteX69" fmla="*/ 6471012 w 12192000"/>
              <a:gd name="connsiteY69" fmla="*/ 1678604 h 2237474"/>
              <a:gd name="connsiteX70" fmla="*/ 6364035 w 12192000"/>
              <a:gd name="connsiteY70" fmla="*/ 1667683 h 2237474"/>
              <a:gd name="connsiteX71" fmla="*/ 6280959 w 12192000"/>
              <a:gd name="connsiteY71" fmla="*/ 1689329 h 2237474"/>
              <a:gd name="connsiteX72" fmla="*/ 6243319 w 12192000"/>
              <a:gd name="connsiteY72" fmla="*/ 1695560 h 2237474"/>
              <a:gd name="connsiteX73" fmla="*/ 6098321 w 12192000"/>
              <a:gd name="connsiteY73" fmla="*/ 1721646 h 2237474"/>
              <a:gd name="connsiteX74" fmla="*/ 5880652 w 12192000"/>
              <a:gd name="connsiteY74" fmla="*/ 1779643 h 2237474"/>
              <a:gd name="connsiteX75" fmla="*/ 5785959 w 12192000"/>
              <a:gd name="connsiteY75" fmla="*/ 1775307 h 2237474"/>
              <a:gd name="connsiteX76" fmla="*/ 5643534 w 12192000"/>
              <a:gd name="connsiteY76" fmla="*/ 1802919 h 2237474"/>
              <a:gd name="connsiteX77" fmla="*/ 5518799 w 12192000"/>
              <a:gd name="connsiteY77" fmla="*/ 1818312 h 2237474"/>
              <a:gd name="connsiteX78" fmla="*/ 5505014 w 12192000"/>
              <a:gd name="connsiteY78" fmla="*/ 1819259 h 2237474"/>
              <a:gd name="connsiteX79" fmla="*/ 5453307 w 12192000"/>
              <a:gd name="connsiteY79" fmla="*/ 1815450 h 2237474"/>
              <a:gd name="connsiteX80" fmla="*/ 5221533 w 12192000"/>
              <a:gd name="connsiteY80" fmla="*/ 1846950 h 2237474"/>
              <a:gd name="connsiteX81" fmla="*/ 5149802 w 12192000"/>
              <a:gd name="connsiteY81" fmla="*/ 1844846 h 2237474"/>
              <a:gd name="connsiteX82" fmla="*/ 5114927 w 12192000"/>
              <a:gd name="connsiteY82" fmla="*/ 1847827 h 2237474"/>
              <a:gd name="connsiteX83" fmla="*/ 5108970 w 12192000"/>
              <a:gd name="connsiteY83" fmla="*/ 1847935 h 2237474"/>
              <a:gd name="connsiteX84" fmla="*/ 5067961 w 12192000"/>
              <a:gd name="connsiteY84" fmla="*/ 1845917 h 2237474"/>
              <a:gd name="connsiteX85" fmla="*/ 5007075 w 12192000"/>
              <a:gd name="connsiteY85" fmla="*/ 1838626 h 2237474"/>
              <a:gd name="connsiteX86" fmla="*/ 4944087 w 12192000"/>
              <a:gd name="connsiteY86" fmla="*/ 1823332 h 2237474"/>
              <a:gd name="connsiteX87" fmla="*/ 4907662 w 12192000"/>
              <a:gd name="connsiteY87" fmla="*/ 1816900 h 2237474"/>
              <a:gd name="connsiteX88" fmla="*/ 4882386 w 12192000"/>
              <a:gd name="connsiteY88" fmla="*/ 1809844 h 2237474"/>
              <a:gd name="connsiteX89" fmla="*/ 4811440 w 12192000"/>
              <a:gd name="connsiteY89" fmla="*/ 1804655 h 2237474"/>
              <a:gd name="connsiteX90" fmla="*/ 4691075 w 12192000"/>
              <a:gd name="connsiteY90" fmla="*/ 1801389 h 2237474"/>
              <a:gd name="connsiteX91" fmla="*/ 4611738 w 12192000"/>
              <a:gd name="connsiteY91" fmla="*/ 1776964 h 2237474"/>
              <a:gd name="connsiteX92" fmla="*/ 4560070 w 12192000"/>
              <a:gd name="connsiteY92" fmla="*/ 1785640 h 2237474"/>
              <a:gd name="connsiteX93" fmla="*/ 4536503 w 12192000"/>
              <a:gd name="connsiteY93" fmla="*/ 1785334 h 2237474"/>
              <a:gd name="connsiteX94" fmla="*/ 4513724 w 12192000"/>
              <a:gd name="connsiteY94" fmla="*/ 1791996 h 2237474"/>
              <a:gd name="connsiteX95" fmla="*/ 4459810 w 12192000"/>
              <a:gd name="connsiteY95" fmla="*/ 1797886 h 2237474"/>
              <a:gd name="connsiteX96" fmla="*/ 4379064 w 12192000"/>
              <a:gd name="connsiteY96" fmla="*/ 1817177 h 2237474"/>
              <a:gd name="connsiteX97" fmla="*/ 4290981 w 12192000"/>
              <a:gd name="connsiteY97" fmla="*/ 1839677 h 2237474"/>
              <a:gd name="connsiteX98" fmla="*/ 4238372 w 12192000"/>
              <a:gd name="connsiteY98" fmla="*/ 1851480 h 2237474"/>
              <a:gd name="connsiteX99" fmla="*/ 4232517 w 12192000"/>
              <a:gd name="connsiteY99" fmla="*/ 1852567 h 2237474"/>
              <a:gd name="connsiteX100" fmla="*/ 4191732 w 12192000"/>
              <a:gd name="connsiteY100" fmla="*/ 1857328 h 2237474"/>
              <a:gd name="connsiteX101" fmla="*/ 4065532 w 12192000"/>
              <a:gd name="connsiteY101" fmla="*/ 1855477 h 2237474"/>
              <a:gd name="connsiteX102" fmla="*/ 4028460 w 12192000"/>
              <a:gd name="connsiteY102" fmla="*/ 1855137 h 2237474"/>
              <a:gd name="connsiteX103" fmla="*/ 4002267 w 12192000"/>
              <a:gd name="connsiteY103" fmla="*/ 1852352 h 2237474"/>
              <a:gd name="connsiteX104" fmla="*/ 3931396 w 12192000"/>
              <a:gd name="connsiteY104" fmla="*/ 1858915 h 2237474"/>
              <a:gd name="connsiteX105" fmla="*/ 3812162 w 12192000"/>
              <a:gd name="connsiteY105" fmla="*/ 1875501 h 2237474"/>
              <a:gd name="connsiteX106" fmla="*/ 3729530 w 12192000"/>
              <a:gd name="connsiteY106" fmla="*/ 1864513 h 2237474"/>
              <a:gd name="connsiteX107" fmla="*/ 3680177 w 12192000"/>
              <a:gd name="connsiteY107" fmla="*/ 1881552 h 2237474"/>
              <a:gd name="connsiteX108" fmla="*/ 3567259 w 12192000"/>
              <a:gd name="connsiteY108" fmla="*/ 1893482 h 2237474"/>
              <a:gd name="connsiteX109" fmla="*/ 3405770 w 12192000"/>
              <a:gd name="connsiteY109" fmla="*/ 1904591 h 2237474"/>
              <a:gd name="connsiteX110" fmla="*/ 3280097 w 12192000"/>
              <a:gd name="connsiteY110" fmla="*/ 1919610 h 2237474"/>
              <a:gd name="connsiteX111" fmla="*/ 3123424 w 12192000"/>
              <a:gd name="connsiteY111" fmla="*/ 1952930 h 2237474"/>
              <a:gd name="connsiteX112" fmla="*/ 3009910 w 12192000"/>
              <a:gd name="connsiteY112" fmla="*/ 1957866 h 2237474"/>
              <a:gd name="connsiteX113" fmla="*/ 2995934 w 12192000"/>
              <a:gd name="connsiteY113" fmla="*/ 1967085 h 2237474"/>
              <a:gd name="connsiteX114" fmla="*/ 2980071 w 12192000"/>
              <a:gd name="connsiteY114" fmla="*/ 1972988 h 2237474"/>
              <a:gd name="connsiteX115" fmla="*/ 2978094 w 12192000"/>
              <a:gd name="connsiteY115" fmla="*/ 1972369 h 2237474"/>
              <a:gd name="connsiteX116" fmla="*/ 2942858 w 12192000"/>
              <a:gd name="connsiteY116" fmla="*/ 1981367 h 2237474"/>
              <a:gd name="connsiteX117" fmla="*/ 2875436 w 12192000"/>
              <a:gd name="connsiteY117" fmla="*/ 1996977 h 2237474"/>
              <a:gd name="connsiteX118" fmla="*/ 2874892 w 12192000"/>
              <a:gd name="connsiteY118" fmla="*/ 1996085 h 2237474"/>
              <a:gd name="connsiteX119" fmla="*/ 2864145 w 12192000"/>
              <a:gd name="connsiteY119" fmla="*/ 1994061 h 2237474"/>
              <a:gd name="connsiteX120" fmla="*/ 2843662 w 12192000"/>
              <a:gd name="connsiteY120" fmla="*/ 1992498 h 2237474"/>
              <a:gd name="connsiteX121" fmla="*/ 2796128 w 12192000"/>
              <a:gd name="connsiteY121" fmla="*/ 1976403 h 2237474"/>
              <a:gd name="connsiteX122" fmla="*/ 2756784 w 12192000"/>
              <a:gd name="connsiteY122" fmla="*/ 1985116 h 2237474"/>
              <a:gd name="connsiteX123" fmla="*/ 2748833 w 12192000"/>
              <a:gd name="connsiteY123" fmla="*/ 1986323 h 2237474"/>
              <a:gd name="connsiteX124" fmla="*/ 2748661 w 12192000"/>
              <a:gd name="connsiteY124" fmla="*/ 1986122 h 2237474"/>
              <a:gd name="connsiteX125" fmla="*/ 2740251 w 12192000"/>
              <a:gd name="connsiteY125" fmla="*/ 1986946 h 2237474"/>
              <a:gd name="connsiteX126" fmla="*/ 2718916 w 12192000"/>
              <a:gd name="connsiteY126" fmla="*/ 1990867 h 2237474"/>
              <a:gd name="connsiteX127" fmla="*/ 2713522 w 12192000"/>
              <a:gd name="connsiteY127" fmla="*/ 1990173 h 2237474"/>
              <a:gd name="connsiteX128" fmla="*/ 2680597 w 12192000"/>
              <a:gd name="connsiteY128" fmla="*/ 1984996 h 2237474"/>
              <a:gd name="connsiteX129" fmla="*/ 2578178 w 12192000"/>
              <a:gd name="connsiteY129" fmla="*/ 1990531 h 2237474"/>
              <a:gd name="connsiteX130" fmla="*/ 2476147 w 12192000"/>
              <a:gd name="connsiteY130" fmla="*/ 1998305 h 2237474"/>
              <a:gd name="connsiteX131" fmla="*/ 2373568 w 12192000"/>
              <a:gd name="connsiteY131" fmla="*/ 2003219 h 2237474"/>
              <a:gd name="connsiteX132" fmla="*/ 2321399 w 12192000"/>
              <a:gd name="connsiteY132" fmla="*/ 1989467 h 2237474"/>
              <a:gd name="connsiteX133" fmla="*/ 2315525 w 12192000"/>
              <a:gd name="connsiteY133" fmla="*/ 1989708 h 2237474"/>
              <a:gd name="connsiteX134" fmla="*/ 2300792 w 12192000"/>
              <a:gd name="connsiteY134" fmla="*/ 1994290 h 2237474"/>
              <a:gd name="connsiteX135" fmla="*/ 2295469 w 12192000"/>
              <a:gd name="connsiteY135" fmla="*/ 1996659 h 2237474"/>
              <a:gd name="connsiteX136" fmla="*/ 2287219 w 12192000"/>
              <a:gd name="connsiteY136" fmla="*/ 1998750 h 2237474"/>
              <a:gd name="connsiteX137" fmla="*/ 2286948 w 12192000"/>
              <a:gd name="connsiteY137" fmla="*/ 1998596 h 2237474"/>
              <a:gd name="connsiteX138" fmla="*/ 2243069 w 12192000"/>
              <a:gd name="connsiteY138" fmla="*/ 2015111 h 2237474"/>
              <a:gd name="connsiteX139" fmla="*/ 2186609 w 12192000"/>
              <a:gd name="connsiteY139" fmla="*/ 2008263 h 2237474"/>
              <a:gd name="connsiteX140" fmla="*/ 2164831 w 12192000"/>
              <a:gd name="connsiteY140" fmla="*/ 2010143 h 2237474"/>
              <a:gd name="connsiteX141" fmla="*/ 2152836 w 12192000"/>
              <a:gd name="connsiteY141" fmla="*/ 2010048 h 2237474"/>
              <a:gd name="connsiteX142" fmla="*/ 2117102 w 12192000"/>
              <a:gd name="connsiteY142" fmla="*/ 2023004 h 2237474"/>
              <a:gd name="connsiteX143" fmla="*/ 2111935 w 12192000"/>
              <a:gd name="connsiteY143" fmla="*/ 2023163 h 2237474"/>
              <a:gd name="connsiteX144" fmla="*/ 2089991 w 12192000"/>
              <a:gd name="connsiteY144" fmla="*/ 2034193 h 2237474"/>
              <a:gd name="connsiteX145" fmla="*/ 2058061 w 12192000"/>
              <a:gd name="connsiteY145" fmla="*/ 2047942 h 2237474"/>
              <a:gd name="connsiteX146" fmla="*/ 2055737 w 12192000"/>
              <a:gd name="connsiteY146" fmla="*/ 2047704 h 2237474"/>
              <a:gd name="connsiteX147" fmla="*/ 2042244 w 12192000"/>
              <a:gd name="connsiteY147" fmla="*/ 2055560 h 2237474"/>
              <a:gd name="connsiteX148" fmla="*/ 1976224 w 12192000"/>
              <a:gd name="connsiteY148" fmla="*/ 2074257 h 2237474"/>
              <a:gd name="connsiteX149" fmla="*/ 1877728 w 12192000"/>
              <a:gd name="connsiteY149" fmla="*/ 2101004 h 2237474"/>
              <a:gd name="connsiteX150" fmla="*/ 1759056 w 12192000"/>
              <a:gd name="connsiteY150" fmla="*/ 2125608 h 2237474"/>
              <a:gd name="connsiteX151" fmla="*/ 1637948 w 12192000"/>
              <a:gd name="connsiteY151" fmla="*/ 2172597 h 2237474"/>
              <a:gd name="connsiteX152" fmla="*/ 1434549 w 12192000"/>
              <a:gd name="connsiteY152" fmla="*/ 2234522 h 2237474"/>
              <a:gd name="connsiteX153" fmla="*/ 1398481 w 12192000"/>
              <a:gd name="connsiteY153" fmla="*/ 2237074 h 2237474"/>
              <a:gd name="connsiteX154" fmla="*/ 1398407 w 12192000"/>
              <a:gd name="connsiteY154" fmla="*/ 2237095 h 2237474"/>
              <a:gd name="connsiteX155" fmla="*/ 1370962 w 12192000"/>
              <a:gd name="connsiteY155" fmla="*/ 2237474 h 2237474"/>
              <a:gd name="connsiteX156" fmla="*/ 1356367 w 12192000"/>
              <a:gd name="connsiteY156" fmla="*/ 2235089 h 2237474"/>
              <a:gd name="connsiteX157" fmla="*/ 1324828 w 12192000"/>
              <a:gd name="connsiteY157" fmla="*/ 2231968 h 2237474"/>
              <a:gd name="connsiteX158" fmla="*/ 1297744 w 12192000"/>
              <a:gd name="connsiteY158" fmla="*/ 2235849 h 2237474"/>
              <a:gd name="connsiteX159" fmla="*/ 1286236 w 12192000"/>
              <a:gd name="connsiteY159" fmla="*/ 2233135 h 2237474"/>
              <a:gd name="connsiteX160" fmla="*/ 1283504 w 12192000"/>
              <a:gd name="connsiteY160" fmla="*/ 2233797 h 2237474"/>
              <a:gd name="connsiteX161" fmla="*/ 1279765 w 12192000"/>
              <a:gd name="connsiteY161" fmla="*/ 2229639 h 2237474"/>
              <a:gd name="connsiteX162" fmla="*/ 1195347 w 12192000"/>
              <a:gd name="connsiteY162" fmla="*/ 2212354 h 2237474"/>
              <a:gd name="connsiteX163" fmla="*/ 970251 w 12192000"/>
              <a:gd name="connsiteY163" fmla="*/ 2221029 h 2237474"/>
              <a:gd name="connsiteX164" fmla="*/ 812914 w 12192000"/>
              <a:gd name="connsiteY164" fmla="*/ 2202752 h 2237474"/>
              <a:gd name="connsiteX165" fmla="*/ 800195 w 12192000"/>
              <a:gd name="connsiteY165" fmla="*/ 2209407 h 2237474"/>
              <a:gd name="connsiteX166" fmla="*/ 784978 w 12192000"/>
              <a:gd name="connsiteY166" fmla="*/ 2212360 h 2237474"/>
              <a:gd name="connsiteX167" fmla="*/ 681987 w 12192000"/>
              <a:gd name="connsiteY167" fmla="*/ 2216757 h 2237474"/>
              <a:gd name="connsiteX168" fmla="*/ 669923 w 12192000"/>
              <a:gd name="connsiteY168" fmla="*/ 2211682 h 2237474"/>
              <a:gd name="connsiteX169" fmla="*/ 648680 w 12192000"/>
              <a:gd name="connsiteY169" fmla="*/ 2206229 h 2237474"/>
              <a:gd name="connsiteX170" fmla="*/ 597225 w 12192000"/>
              <a:gd name="connsiteY170" fmla="*/ 2180999 h 2237474"/>
              <a:gd name="connsiteX171" fmla="*/ 558449 w 12192000"/>
              <a:gd name="connsiteY171" fmla="*/ 2182346 h 2237474"/>
              <a:gd name="connsiteX172" fmla="*/ 550517 w 12192000"/>
              <a:gd name="connsiteY172" fmla="*/ 2182060 h 2237474"/>
              <a:gd name="connsiteX173" fmla="*/ 550309 w 12192000"/>
              <a:gd name="connsiteY173" fmla="*/ 2181825 h 2237474"/>
              <a:gd name="connsiteX174" fmla="*/ 541836 w 12192000"/>
              <a:gd name="connsiteY174" fmla="*/ 2181063 h 2237474"/>
              <a:gd name="connsiteX175" fmla="*/ 536057 w 12192000"/>
              <a:gd name="connsiteY175" fmla="*/ 2181537 h 2237474"/>
              <a:gd name="connsiteX176" fmla="*/ 520671 w 12192000"/>
              <a:gd name="connsiteY176" fmla="*/ 2180980 h 2237474"/>
              <a:gd name="connsiteX177" fmla="*/ 515024 w 12192000"/>
              <a:gd name="connsiteY177" fmla="*/ 2179258 h 2237474"/>
              <a:gd name="connsiteX178" fmla="*/ 512278 w 12192000"/>
              <a:gd name="connsiteY178" fmla="*/ 2176369 h 2237474"/>
              <a:gd name="connsiteX179" fmla="*/ 480419 w 12192000"/>
              <a:gd name="connsiteY179" fmla="*/ 2167807 h 2237474"/>
              <a:gd name="connsiteX180" fmla="*/ 413835 w 12192000"/>
              <a:gd name="connsiteY180" fmla="*/ 2156783 h 2237474"/>
              <a:gd name="connsiteX181" fmla="*/ 376513 w 12192000"/>
              <a:gd name="connsiteY181" fmla="*/ 2154014 h 2237474"/>
              <a:gd name="connsiteX182" fmla="*/ 273386 w 12192000"/>
              <a:gd name="connsiteY182" fmla="*/ 2142551 h 2237474"/>
              <a:gd name="connsiteX183" fmla="*/ 169207 w 12192000"/>
              <a:gd name="connsiteY183" fmla="*/ 2128100 h 2237474"/>
              <a:gd name="connsiteX184" fmla="*/ 93149 w 12192000"/>
              <a:gd name="connsiteY184" fmla="*/ 2105324 h 2237474"/>
              <a:gd name="connsiteX185" fmla="*/ 88109 w 12192000"/>
              <a:gd name="connsiteY185" fmla="*/ 2106704 h 2237474"/>
              <a:gd name="connsiteX186" fmla="*/ 80022 w 12192000"/>
              <a:gd name="connsiteY186" fmla="*/ 2107254 h 2237474"/>
              <a:gd name="connsiteX187" fmla="*/ 79717 w 12192000"/>
              <a:gd name="connsiteY187" fmla="*/ 2107046 h 2237474"/>
              <a:gd name="connsiteX188" fmla="*/ 72352 w 12192000"/>
              <a:gd name="connsiteY188" fmla="*/ 2107991 h 2237474"/>
              <a:gd name="connsiteX189" fmla="*/ 37645 w 12192000"/>
              <a:gd name="connsiteY189" fmla="*/ 2115401 h 2237474"/>
              <a:gd name="connsiteX190" fmla="*/ 4572 w 12192000"/>
              <a:gd name="connsiteY190" fmla="*/ 2111091 h 2237474"/>
              <a:gd name="connsiteX191" fmla="*/ 0 w 12192000"/>
              <a:gd name="connsiteY191" fmla="*/ 2110468 h 2237474"/>
              <a:gd name="connsiteX192" fmla="*/ 0 w 12192000"/>
              <a:gd name="connsiteY192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20512 w 12192000"/>
              <a:gd name="connsiteY6" fmla="*/ 745392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805004 w 12192000"/>
              <a:gd name="connsiteY13" fmla="*/ 757573 h 2237474"/>
              <a:gd name="connsiteX14" fmla="*/ 10739478 w 12192000"/>
              <a:gd name="connsiteY14" fmla="*/ 776841 h 2237474"/>
              <a:gd name="connsiteX15" fmla="*/ 10458762 w 12192000"/>
              <a:gd name="connsiteY15" fmla="*/ 755400 h 2237474"/>
              <a:gd name="connsiteX16" fmla="*/ 10211200 w 12192000"/>
              <a:gd name="connsiteY16" fmla="*/ 767513 h 2237474"/>
              <a:gd name="connsiteX17" fmla="*/ 10167995 w 12192000"/>
              <a:gd name="connsiteY17" fmla="*/ 760843 h 2237474"/>
              <a:gd name="connsiteX18" fmla="*/ 9997044 w 12192000"/>
              <a:gd name="connsiteY18" fmla="*/ 780129 h 2237474"/>
              <a:gd name="connsiteX19" fmla="*/ 9943887 w 12192000"/>
              <a:gd name="connsiteY19" fmla="*/ 804141 h 2237474"/>
              <a:gd name="connsiteX20" fmla="*/ 9918248 w 12192000"/>
              <a:gd name="connsiteY20" fmla="*/ 816628 h 2237474"/>
              <a:gd name="connsiteX21" fmla="*/ 9767091 w 12192000"/>
              <a:gd name="connsiteY21" fmla="*/ 870550 h 2237474"/>
              <a:gd name="connsiteX22" fmla="*/ 9683005 w 12192000"/>
              <a:gd name="connsiteY22" fmla="*/ 894128 h 2237474"/>
              <a:gd name="connsiteX23" fmla="*/ 9594438 w 12192000"/>
              <a:gd name="connsiteY23" fmla="*/ 919051 h 2237474"/>
              <a:gd name="connsiteX24" fmla="*/ 9544189 w 12192000"/>
              <a:gd name="connsiteY24" fmla="*/ 938966 h 2237474"/>
              <a:gd name="connsiteX25" fmla="*/ 9500499 w 12192000"/>
              <a:gd name="connsiteY25" fmla="*/ 954680 h 2237474"/>
              <a:gd name="connsiteX26" fmla="*/ 9428195 w 12192000"/>
              <a:gd name="connsiteY26" fmla="*/ 986225 h 2237474"/>
              <a:gd name="connsiteX27" fmla="*/ 9410017 w 12192000"/>
              <a:gd name="connsiteY27" fmla="*/ 993931 h 2237474"/>
              <a:gd name="connsiteX28" fmla="*/ 9392919 w 12192000"/>
              <a:gd name="connsiteY28" fmla="*/ 994656 h 2237474"/>
              <a:gd name="connsiteX29" fmla="*/ 9278619 w 12192000"/>
              <a:gd name="connsiteY29" fmla="*/ 1011878 h 2237474"/>
              <a:gd name="connsiteX30" fmla="*/ 9268019 w 12192000"/>
              <a:gd name="connsiteY30" fmla="*/ 1007442 h 2237474"/>
              <a:gd name="connsiteX31" fmla="*/ 9234662 w 12192000"/>
              <a:gd name="connsiteY31" fmla="*/ 1023056 h 2237474"/>
              <a:gd name="connsiteX32" fmla="*/ 9181033 w 12192000"/>
              <a:gd name="connsiteY32" fmla="*/ 1037921 h 2237474"/>
              <a:gd name="connsiteX33" fmla="*/ 9155969 w 12192000"/>
              <a:gd name="connsiteY33" fmla="*/ 1046804 h 2237474"/>
              <a:gd name="connsiteX34" fmla="*/ 9133985 w 12192000"/>
              <a:gd name="connsiteY34" fmla="*/ 1046450 h 2237474"/>
              <a:gd name="connsiteX35" fmla="*/ 9003462 w 12192000"/>
              <a:gd name="connsiteY35" fmla="*/ 1042406 h 2237474"/>
              <a:gd name="connsiteX36" fmla="*/ 8968445 w 12192000"/>
              <a:gd name="connsiteY36" fmla="*/ 1052169 h 2237474"/>
              <a:gd name="connsiteX37" fmla="*/ 8886001 w 12192000"/>
              <a:gd name="connsiteY37" fmla="*/ 1067468 h 2237474"/>
              <a:gd name="connsiteX38" fmla="*/ 8838610 w 12192000"/>
              <a:gd name="connsiteY38" fmla="*/ 1075091 h 2237474"/>
              <a:gd name="connsiteX39" fmla="*/ 8750383 w 12192000"/>
              <a:gd name="connsiteY39" fmla="*/ 1097387 h 2237474"/>
              <a:gd name="connsiteX40" fmla="*/ 8665605 w 12192000"/>
              <a:gd name="connsiteY40" fmla="*/ 1110791 h 2237474"/>
              <a:gd name="connsiteX41" fmla="*/ 8584946 w 12192000"/>
              <a:gd name="connsiteY41" fmla="*/ 1135226 h 2237474"/>
              <a:gd name="connsiteX42" fmla="*/ 8460755 w 12192000"/>
              <a:gd name="connsiteY42" fmla="*/ 1203427 h 2237474"/>
              <a:gd name="connsiteX43" fmla="*/ 8419755 w 12192000"/>
              <a:gd name="connsiteY43" fmla="*/ 1216260 h 2237474"/>
              <a:gd name="connsiteX44" fmla="*/ 8411626 w 12192000"/>
              <a:gd name="connsiteY44" fmla="*/ 1214397 h 2237474"/>
              <a:gd name="connsiteX45" fmla="*/ 8363469 w 12192000"/>
              <a:gd name="connsiteY45" fmla="*/ 1246658 h 2237474"/>
              <a:gd name="connsiteX46" fmla="*/ 8275497 w 12192000"/>
              <a:gd name="connsiteY46" fmla="*/ 1264396 h 2237474"/>
              <a:gd name="connsiteX47" fmla="*/ 8206287 w 12192000"/>
              <a:gd name="connsiteY47" fmla="*/ 1273060 h 2237474"/>
              <a:gd name="connsiteX48" fmla="*/ 8139997 w 12192000"/>
              <a:gd name="connsiteY48" fmla="*/ 1282713 h 2237474"/>
              <a:gd name="connsiteX49" fmla="*/ 8074238 w 12192000"/>
              <a:gd name="connsiteY49" fmla="*/ 1301895 h 2237474"/>
              <a:gd name="connsiteX50" fmla="*/ 7942099 w 12192000"/>
              <a:gd name="connsiteY50" fmla="*/ 1336332 h 2237474"/>
              <a:gd name="connsiteX51" fmla="*/ 7902328 w 12192000"/>
              <a:gd name="connsiteY51" fmla="*/ 1345865 h 2237474"/>
              <a:gd name="connsiteX52" fmla="*/ 7840612 w 12192000"/>
              <a:gd name="connsiteY52" fmla="*/ 1369373 h 2237474"/>
              <a:gd name="connsiteX53" fmla="*/ 7786819 w 12192000"/>
              <a:gd name="connsiteY53" fmla="*/ 1378970 h 2237474"/>
              <a:gd name="connsiteX54" fmla="*/ 7548172 w 12192000"/>
              <a:gd name="connsiteY54" fmla="*/ 1417460 h 2237474"/>
              <a:gd name="connsiteX55" fmla="*/ 7483437 w 12192000"/>
              <a:gd name="connsiteY55" fmla="*/ 1478152 h 2237474"/>
              <a:gd name="connsiteX56" fmla="*/ 7377870 w 12192000"/>
              <a:gd name="connsiteY56" fmla="*/ 1523319 h 2237474"/>
              <a:gd name="connsiteX57" fmla="*/ 7230737 w 12192000"/>
              <a:gd name="connsiteY57" fmla="*/ 1562633 h 2237474"/>
              <a:gd name="connsiteX58" fmla="*/ 7224458 w 12192000"/>
              <a:gd name="connsiteY58" fmla="*/ 1573008 h 2237474"/>
              <a:gd name="connsiteX59" fmla="*/ 7183121 w 12192000"/>
              <a:gd name="connsiteY59" fmla="*/ 1595162 h 2237474"/>
              <a:gd name="connsiteX60" fmla="*/ 7164601 w 12192000"/>
              <a:gd name="connsiteY60" fmla="*/ 1606490 h 2237474"/>
              <a:gd name="connsiteX61" fmla="*/ 7031309 w 12192000"/>
              <a:gd name="connsiteY61" fmla="*/ 1619451 h 2237474"/>
              <a:gd name="connsiteX62" fmla="*/ 6900177 w 12192000"/>
              <a:gd name="connsiteY62" fmla="*/ 1636016 h 2237474"/>
              <a:gd name="connsiteX63" fmla="*/ 6795372 w 12192000"/>
              <a:gd name="connsiteY63" fmla="*/ 1644845 h 2237474"/>
              <a:gd name="connsiteX64" fmla="*/ 6692251 w 12192000"/>
              <a:gd name="connsiteY64" fmla="*/ 1656357 h 2237474"/>
              <a:gd name="connsiteX65" fmla="*/ 6655235 w 12192000"/>
              <a:gd name="connsiteY65" fmla="*/ 1661869 h 2237474"/>
              <a:gd name="connsiteX66" fmla="*/ 6554894 w 12192000"/>
              <a:gd name="connsiteY66" fmla="*/ 1664428 h 2237474"/>
              <a:gd name="connsiteX67" fmla="*/ 6516595 w 12192000"/>
              <a:gd name="connsiteY67" fmla="*/ 1667475 h 2237474"/>
              <a:gd name="connsiteX68" fmla="*/ 6508541 w 12192000"/>
              <a:gd name="connsiteY68" fmla="*/ 1668757 h 2237474"/>
              <a:gd name="connsiteX69" fmla="*/ 6471012 w 12192000"/>
              <a:gd name="connsiteY69" fmla="*/ 1678604 h 2237474"/>
              <a:gd name="connsiteX70" fmla="*/ 6364035 w 12192000"/>
              <a:gd name="connsiteY70" fmla="*/ 1667683 h 2237474"/>
              <a:gd name="connsiteX71" fmla="*/ 6280959 w 12192000"/>
              <a:gd name="connsiteY71" fmla="*/ 1689329 h 2237474"/>
              <a:gd name="connsiteX72" fmla="*/ 6243319 w 12192000"/>
              <a:gd name="connsiteY72" fmla="*/ 1695560 h 2237474"/>
              <a:gd name="connsiteX73" fmla="*/ 6098321 w 12192000"/>
              <a:gd name="connsiteY73" fmla="*/ 1721646 h 2237474"/>
              <a:gd name="connsiteX74" fmla="*/ 5880652 w 12192000"/>
              <a:gd name="connsiteY74" fmla="*/ 1779643 h 2237474"/>
              <a:gd name="connsiteX75" fmla="*/ 5785959 w 12192000"/>
              <a:gd name="connsiteY75" fmla="*/ 1775307 h 2237474"/>
              <a:gd name="connsiteX76" fmla="*/ 5643534 w 12192000"/>
              <a:gd name="connsiteY76" fmla="*/ 1802919 h 2237474"/>
              <a:gd name="connsiteX77" fmla="*/ 5518799 w 12192000"/>
              <a:gd name="connsiteY77" fmla="*/ 1818312 h 2237474"/>
              <a:gd name="connsiteX78" fmla="*/ 5505014 w 12192000"/>
              <a:gd name="connsiteY78" fmla="*/ 1819259 h 2237474"/>
              <a:gd name="connsiteX79" fmla="*/ 5453307 w 12192000"/>
              <a:gd name="connsiteY79" fmla="*/ 1815450 h 2237474"/>
              <a:gd name="connsiteX80" fmla="*/ 5221533 w 12192000"/>
              <a:gd name="connsiteY80" fmla="*/ 1846950 h 2237474"/>
              <a:gd name="connsiteX81" fmla="*/ 5149802 w 12192000"/>
              <a:gd name="connsiteY81" fmla="*/ 1844846 h 2237474"/>
              <a:gd name="connsiteX82" fmla="*/ 5114927 w 12192000"/>
              <a:gd name="connsiteY82" fmla="*/ 1847827 h 2237474"/>
              <a:gd name="connsiteX83" fmla="*/ 5108970 w 12192000"/>
              <a:gd name="connsiteY83" fmla="*/ 1847935 h 2237474"/>
              <a:gd name="connsiteX84" fmla="*/ 5067961 w 12192000"/>
              <a:gd name="connsiteY84" fmla="*/ 1845917 h 2237474"/>
              <a:gd name="connsiteX85" fmla="*/ 5007075 w 12192000"/>
              <a:gd name="connsiteY85" fmla="*/ 1838626 h 2237474"/>
              <a:gd name="connsiteX86" fmla="*/ 4944087 w 12192000"/>
              <a:gd name="connsiteY86" fmla="*/ 1823332 h 2237474"/>
              <a:gd name="connsiteX87" fmla="*/ 4907662 w 12192000"/>
              <a:gd name="connsiteY87" fmla="*/ 1816900 h 2237474"/>
              <a:gd name="connsiteX88" fmla="*/ 4882386 w 12192000"/>
              <a:gd name="connsiteY88" fmla="*/ 1809844 h 2237474"/>
              <a:gd name="connsiteX89" fmla="*/ 4811440 w 12192000"/>
              <a:gd name="connsiteY89" fmla="*/ 1804655 h 2237474"/>
              <a:gd name="connsiteX90" fmla="*/ 4691075 w 12192000"/>
              <a:gd name="connsiteY90" fmla="*/ 1801389 h 2237474"/>
              <a:gd name="connsiteX91" fmla="*/ 4611738 w 12192000"/>
              <a:gd name="connsiteY91" fmla="*/ 1776964 h 2237474"/>
              <a:gd name="connsiteX92" fmla="*/ 4560070 w 12192000"/>
              <a:gd name="connsiteY92" fmla="*/ 1785640 h 2237474"/>
              <a:gd name="connsiteX93" fmla="*/ 4536503 w 12192000"/>
              <a:gd name="connsiteY93" fmla="*/ 1785334 h 2237474"/>
              <a:gd name="connsiteX94" fmla="*/ 4513724 w 12192000"/>
              <a:gd name="connsiteY94" fmla="*/ 1791996 h 2237474"/>
              <a:gd name="connsiteX95" fmla="*/ 4459810 w 12192000"/>
              <a:gd name="connsiteY95" fmla="*/ 1797886 h 2237474"/>
              <a:gd name="connsiteX96" fmla="*/ 4379064 w 12192000"/>
              <a:gd name="connsiteY96" fmla="*/ 1817177 h 2237474"/>
              <a:gd name="connsiteX97" fmla="*/ 4290981 w 12192000"/>
              <a:gd name="connsiteY97" fmla="*/ 1839677 h 2237474"/>
              <a:gd name="connsiteX98" fmla="*/ 4238372 w 12192000"/>
              <a:gd name="connsiteY98" fmla="*/ 1851480 h 2237474"/>
              <a:gd name="connsiteX99" fmla="*/ 4232517 w 12192000"/>
              <a:gd name="connsiteY99" fmla="*/ 1852567 h 2237474"/>
              <a:gd name="connsiteX100" fmla="*/ 4191732 w 12192000"/>
              <a:gd name="connsiteY100" fmla="*/ 1857328 h 2237474"/>
              <a:gd name="connsiteX101" fmla="*/ 4065532 w 12192000"/>
              <a:gd name="connsiteY101" fmla="*/ 1855477 h 2237474"/>
              <a:gd name="connsiteX102" fmla="*/ 4028460 w 12192000"/>
              <a:gd name="connsiteY102" fmla="*/ 1855137 h 2237474"/>
              <a:gd name="connsiteX103" fmla="*/ 4002267 w 12192000"/>
              <a:gd name="connsiteY103" fmla="*/ 1852352 h 2237474"/>
              <a:gd name="connsiteX104" fmla="*/ 3931396 w 12192000"/>
              <a:gd name="connsiteY104" fmla="*/ 1858915 h 2237474"/>
              <a:gd name="connsiteX105" fmla="*/ 3812162 w 12192000"/>
              <a:gd name="connsiteY105" fmla="*/ 1875501 h 2237474"/>
              <a:gd name="connsiteX106" fmla="*/ 3729530 w 12192000"/>
              <a:gd name="connsiteY106" fmla="*/ 1864513 h 2237474"/>
              <a:gd name="connsiteX107" fmla="*/ 3680177 w 12192000"/>
              <a:gd name="connsiteY107" fmla="*/ 1881552 h 2237474"/>
              <a:gd name="connsiteX108" fmla="*/ 3567259 w 12192000"/>
              <a:gd name="connsiteY108" fmla="*/ 1893482 h 2237474"/>
              <a:gd name="connsiteX109" fmla="*/ 3405770 w 12192000"/>
              <a:gd name="connsiteY109" fmla="*/ 1904591 h 2237474"/>
              <a:gd name="connsiteX110" fmla="*/ 3280097 w 12192000"/>
              <a:gd name="connsiteY110" fmla="*/ 1919610 h 2237474"/>
              <a:gd name="connsiteX111" fmla="*/ 3123424 w 12192000"/>
              <a:gd name="connsiteY111" fmla="*/ 1952930 h 2237474"/>
              <a:gd name="connsiteX112" fmla="*/ 3009910 w 12192000"/>
              <a:gd name="connsiteY112" fmla="*/ 1957866 h 2237474"/>
              <a:gd name="connsiteX113" fmla="*/ 2995934 w 12192000"/>
              <a:gd name="connsiteY113" fmla="*/ 1967085 h 2237474"/>
              <a:gd name="connsiteX114" fmla="*/ 2980071 w 12192000"/>
              <a:gd name="connsiteY114" fmla="*/ 1972988 h 2237474"/>
              <a:gd name="connsiteX115" fmla="*/ 2978094 w 12192000"/>
              <a:gd name="connsiteY115" fmla="*/ 1972369 h 2237474"/>
              <a:gd name="connsiteX116" fmla="*/ 2942858 w 12192000"/>
              <a:gd name="connsiteY116" fmla="*/ 1981367 h 2237474"/>
              <a:gd name="connsiteX117" fmla="*/ 2875436 w 12192000"/>
              <a:gd name="connsiteY117" fmla="*/ 1996977 h 2237474"/>
              <a:gd name="connsiteX118" fmla="*/ 2874892 w 12192000"/>
              <a:gd name="connsiteY118" fmla="*/ 1996085 h 2237474"/>
              <a:gd name="connsiteX119" fmla="*/ 2864145 w 12192000"/>
              <a:gd name="connsiteY119" fmla="*/ 1994061 h 2237474"/>
              <a:gd name="connsiteX120" fmla="*/ 2843662 w 12192000"/>
              <a:gd name="connsiteY120" fmla="*/ 1992498 h 2237474"/>
              <a:gd name="connsiteX121" fmla="*/ 2796128 w 12192000"/>
              <a:gd name="connsiteY121" fmla="*/ 1976403 h 2237474"/>
              <a:gd name="connsiteX122" fmla="*/ 2756784 w 12192000"/>
              <a:gd name="connsiteY122" fmla="*/ 1985116 h 2237474"/>
              <a:gd name="connsiteX123" fmla="*/ 2748833 w 12192000"/>
              <a:gd name="connsiteY123" fmla="*/ 1986323 h 2237474"/>
              <a:gd name="connsiteX124" fmla="*/ 2748661 w 12192000"/>
              <a:gd name="connsiteY124" fmla="*/ 1986122 h 2237474"/>
              <a:gd name="connsiteX125" fmla="*/ 2740251 w 12192000"/>
              <a:gd name="connsiteY125" fmla="*/ 1986946 h 2237474"/>
              <a:gd name="connsiteX126" fmla="*/ 2718916 w 12192000"/>
              <a:gd name="connsiteY126" fmla="*/ 1990867 h 2237474"/>
              <a:gd name="connsiteX127" fmla="*/ 2713522 w 12192000"/>
              <a:gd name="connsiteY127" fmla="*/ 1990173 h 2237474"/>
              <a:gd name="connsiteX128" fmla="*/ 2680597 w 12192000"/>
              <a:gd name="connsiteY128" fmla="*/ 1984996 h 2237474"/>
              <a:gd name="connsiteX129" fmla="*/ 2578178 w 12192000"/>
              <a:gd name="connsiteY129" fmla="*/ 1990531 h 2237474"/>
              <a:gd name="connsiteX130" fmla="*/ 2476147 w 12192000"/>
              <a:gd name="connsiteY130" fmla="*/ 1998305 h 2237474"/>
              <a:gd name="connsiteX131" fmla="*/ 2373568 w 12192000"/>
              <a:gd name="connsiteY131" fmla="*/ 2003219 h 2237474"/>
              <a:gd name="connsiteX132" fmla="*/ 2321399 w 12192000"/>
              <a:gd name="connsiteY132" fmla="*/ 1989467 h 2237474"/>
              <a:gd name="connsiteX133" fmla="*/ 2315525 w 12192000"/>
              <a:gd name="connsiteY133" fmla="*/ 1989708 h 2237474"/>
              <a:gd name="connsiteX134" fmla="*/ 2300792 w 12192000"/>
              <a:gd name="connsiteY134" fmla="*/ 1994290 h 2237474"/>
              <a:gd name="connsiteX135" fmla="*/ 2295469 w 12192000"/>
              <a:gd name="connsiteY135" fmla="*/ 1996659 h 2237474"/>
              <a:gd name="connsiteX136" fmla="*/ 2287219 w 12192000"/>
              <a:gd name="connsiteY136" fmla="*/ 1998750 h 2237474"/>
              <a:gd name="connsiteX137" fmla="*/ 2286948 w 12192000"/>
              <a:gd name="connsiteY137" fmla="*/ 1998596 h 2237474"/>
              <a:gd name="connsiteX138" fmla="*/ 2243069 w 12192000"/>
              <a:gd name="connsiteY138" fmla="*/ 2015111 h 2237474"/>
              <a:gd name="connsiteX139" fmla="*/ 2186609 w 12192000"/>
              <a:gd name="connsiteY139" fmla="*/ 2008263 h 2237474"/>
              <a:gd name="connsiteX140" fmla="*/ 2164831 w 12192000"/>
              <a:gd name="connsiteY140" fmla="*/ 2010143 h 2237474"/>
              <a:gd name="connsiteX141" fmla="*/ 2152836 w 12192000"/>
              <a:gd name="connsiteY141" fmla="*/ 2010048 h 2237474"/>
              <a:gd name="connsiteX142" fmla="*/ 2117102 w 12192000"/>
              <a:gd name="connsiteY142" fmla="*/ 2023004 h 2237474"/>
              <a:gd name="connsiteX143" fmla="*/ 2111935 w 12192000"/>
              <a:gd name="connsiteY143" fmla="*/ 2023163 h 2237474"/>
              <a:gd name="connsiteX144" fmla="*/ 2089991 w 12192000"/>
              <a:gd name="connsiteY144" fmla="*/ 2034193 h 2237474"/>
              <a:gd name="connsiteX145" fmla="*/ 2058061 w 12192000"/>
              <a:gd name="connsiteY145" fmla="*/ 2047942 h 2237474"/>
              <a:gd name="connsiteX146" fmla="*/ 2055737 w 12192000"/>
              <a:gd name="connsiteY146" fmla="*/ 2047704 h 2237474"/>
              <a:gd name="connsiteX147" fmla="*/ 2042244 w 12192000"/>
              <a:gd name="connsiteY147" fmla="*/ 2055560 h 2237474"/>
              <a:gd name="connsiteX148" fmla="*/ 1976224 w 12192000"/>
              <a:gd name="connsiteY148" fmla="*/ 2074257 h 2237474"/>
              <a:gd name="connsiteX149" fmla="*/ 1877728 w 12192000"/>
              <a:gd name="connsiteY149" fmla="*/ 2101004 h 2237474"/>
              <a:gd name="connsiteX150" fmla="*/ 1759056 w 12192000"/>
              <a:gd name="connsiteY150" fmla="*/ 2125608 h 2237474"/>
              <a:gd name="connsiteX151" fmla="*/ 1637948 w 12192000"/>
              <a:gd name="connsiteY151" fmla="*/ 2172597 h 2237474"/>
              <a:gd name="connsiteX152" fmla="*/ 1434549 w 12192000"/>
              <a:gd name="connsiteY152" fmla="*/ 2234522 h 2237474"/>
              <a:gd name="connsiteX153" fmla="*/ 1398481 w 12192000"/>
              <a:gd name="connsiteY153" fmla="*/ 2237074 h 2237474"/>
              <a:gd name="connsiteX154" fmla="*/ 1398407 w 12192000"/>
              <a:gd name="connsiteY154" fmla="*/ 2237095 h 2237474"/>
              <a:gd name="connsiteX155" fmla="*/ 1370962 w 12192000"/>
              <a:gd name="connsiteY155" fmla="*/ 2237474 h 2237474"/>
              <a:gd name="connsiteX156" fmla="*/ 1356367 w 12192000"/>
              <a:gd name="connsiteY156" fmla="*/ 2235089 h 2237474"/>
              <a:gd name="connsiteX157" fmla="*/ 1324828 w 12192000"/>
              <a:gd name="connsiteY157" fmla="*/ 2231968 h 2237474"/>
              <a:gd name="connsiteX158" fmla="*/ 1297744 w 12192000"/>
              <a:gd name="connsiteY158" fmla="*/ 2235849 h 2237474"/>
              <a:gd name="connsiteX159" fmla="*/ 1286236 w 12192000"/>
              <a:gd name="connsiteY159" fmla="*/ 2233135 h 2237474"/>
              <a:gd name="connsiteX160" fmla="*/ 1283504 w 12192000"/>
              <a:gd name="connsiteY160" fmla="*/ 2233797 h 2237474"/>
              <a:gd name="connsiteX161" fmla="*/ 1279765 w 12192000"/>
              <a:gd name="connsiteY161" fmla="*/ 2229639 h 2237474"/>
              <a:gd name="connsiteX162" fmla="*/ 1195347 w 12192000"/>
              <a:gd name="connsiteY162" fmla="*/ 2212354 h 2237474"/>
              <a:gd name="connsiteX163" fmla="*/ 970251 w 12192000"/>
              <a:gd name="connsiteY163" fmla="*/ 2221029 h 2237474"/>
              <a:gd name="connsiteX164" fmla="*/ 812914 w 12192000"/>
              <a:gd name="connsiteY164" fmla="*/ 2202752 h 2237474"/>
              <a:gd name="connsiteX165" fmla="*/ 800195 w 12192000"/>
              <a:gd name="connsiteY165" fmla="*/ 2209407 h 2237474"/>
              <a:gd name="connsiteX166" fmla="*/ 784978 w 12192000"/>
              <a:gd name="connsiteY166" fmla="*/ 2212360 h 2237474"/>
              <a:gd name="connsiteX167" fmla="*/ 681987 w 12192000"/>
              <a:gd name="connsiteY167" fmla="*/ 2216757 h 2237474"/>
              <a:gd name="connsiteX168" fmla="*/ 669923 w 12192000"/>
              <a:gd name="connsiteY168" fmla="*/ 2211682 h 2237474"/>
              <a:gd name="connsiteX169" fmla="*/ 648680 w 12192000"/>
              <a:gd name="connsiteY169" fmla="*/ 2206229 h 2237474"/>
              <a:gd name="connsiteX170" fmla="*/ 597225 w 12192000"/>
              <a:gd name="connsiteY170" fmla="*/ 2180999 h 2237474"/>
              <a:gd name="connsiteX171" fmla="*/ 558449 w 12192000"/>
              <a:gd name="connsiteY171" fmla="*/ 2182346 h 2237474"/>
              <a:gd name="connsiteX172" fmla="*/ 550517 w 12192000"/>
              <a:gd name="connsiteY172" fmla="*/ 2182060 h 2237474"/>
              <a:gd name="connsiteX173" fmla="*/ 550309 w 12192000"/>
              <a:gd name="connsiteY173" fmla="*/ 2181825 h 2237474"/>
              <a:gd name="connsiteX174" fmla="*/ 541836 w 12192000"/>
              <a:gd name="connsiteY174" fmla="*/ 2181063 h 2237474"/>
              <a:gd name="connsiteX175" fmla="*/ 536057 w 12192000"/>
              <a:gd name="connsiteY175" fmla="*/ 2181537 h 2237474"/>
              <a:gd name="connsiteX176" fmla="*/ 520671 w 12192000"/>
              <a:gd name="connsiteY176" fmla="*/ 2180980 h 2237474"/>
              <a:gd name="connsiteX177" fmla="*/ 515024 w 12192000"/>
              <a:gd name="connsiteY177" fmla="*/ 2179258 h 2237474"/>
              <a:gd name="connsiteX178" fmla="*/ 512278 w 12192000"/>
              <a:gd name="connsiteY178" fmla="*/ 2176369 h 2237474"/>
              <a:gd name="connsiteX179" fmla="*/ 480419 w 12192000"/>
              <a:gd name="connsiteY179" fmla="*/ 2167807 h 2237474"/>
              <a:gd name="connsiteX180" fmla="*/ 413835 w 12192000"/>
              <a:gd name="connsiteY180" fmla="*/ 2156783 h 2237474"/>
              <a:gd name="connsiteX181" fmla="*/ 376513 w 12192000"/>
              <a:gd name="connsiteY181" fmla="*/ 2154014 h 2237474"/>
              <a:gd name="connsiteX182" fmla="*/ 273386 w 12192000"/>
              <a:gd name="connsiteY182" fmla="*/ 2142551 h 2237474"/>
              <a:gd name="connsiteX183" fmla="*/ 169207 w 12192000"/>
              <a:gd name="connsiteY183" fmla="*/ 2128100 h 2237474"/>
              <a:gd name="connsiteX184" fmla="*/ 93149 w 12192000"/>
              <a:gd name="connsiteY184" fmla="*/ 2105324 h 2237474"/>
              <a:gd name="connsiteX185" fmla="*/ 88109 w 12192000"/>
              <a:gd name="connsiteY185" fmla="*/ 2106704 h 2237474"/>
              <a:gd name="connsiteX186" fmla="*/ 80022 w 12192000"/>
              <a:gd name="connsiteY186" fmla="*/ 2107254 h 2237474"/>
              <a:gd name="connsiteX187" fmla="*/ 79717 w 12192000"/>
              <a:gd name="connsiteY187" fmla="*/ 2107046 h 2237474"/>
              <a:gd name="connsiteX188" fmla="*/ 72352 w 12192000"/>
              <a:gd name="connsiteY188" fmla="*/ 2107991 h 2237474"/>
              <a:gd name="connsiteX189" fmla="*/ 37645 w 12192000"/>
              <a:gd name="connsiteY189" fmla="*/ 2115401 h 2237474"/>
              <a:gd name="connsiteX190" fmla="*/ 4572 w 12192000"/>
              <a:gd name="connsiteY190" fmla="*/ 2111091 h 2237474"/>
              <a:gd name="connsiteX191" fmla="*/ 0 w 12192000"/>
              <a:gd name="connsiteY191" fmla="*/ 2110468 h 2237474"/>
              <a:gd name="connsiteX192" fmla="*/ 0 w 12192000"/>
              <a:gd name="connsiteY192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20512 w 12192000"/>
              <a:gd name="connsiteY6" fmla="*/ 745392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805004 w 12192000"/>
              <a:gd name="connsiteY13" fmla="*/ 757573 h 2237474"/>
              <a:gd name="connsiteX14" fmla="*/ 10739478 w 12192000"/>
              <a:gd name="connsiteY14" fmla="*/ 776841 h 2237474"/>
              <a:gd name="connsiteX15" fmla="*/ 10458762 w 12192000"/>
              <a:gd name="connsiteY15" fmla="*/ 755400 h 2237474"/>
              <a:gd name="connsiteX16" fmla="*/ 10211200 w 12192000"/>
              <a:gd name="connsiteY16" fmla="*/ 767513 h 2237474"/>
              <a:gd name="connsiteX17" fmla="*/ 10167995 w 12192000"/>
              <a:gd name="connsiteY17" fmla="*/ 760843 h 2237474"/>
              <a:gd name="connsiteX18" fmla="*/ 9997044 w 12192000"/>
              <a:gd name="connsiteY18" fmla="*/ 780129 h 2237474"/>
              <a:gd name="connsiteX19" fmla="*/ 9943887 w 12192000"/>
              <a:gd name="connsiteY19" fmla="*/ 804141 h 2237474"/>
              <a:gd name="connsiteX20" fmla="*/ 9918248 w 12192000"/>
              <a:gd name="connsiteY20" fmla="*/ 816628 h 2237474"/>
              <a:gd name="connsiteX21" fmla="*/ 9767091 w 12192000"/>
              <a:gd name="connsiteY21" fmla="*/ 870550 h 2237474"/>
              <a:gd name="connsiteX22" fmla="*/ 9683005 w 12192000"/>
              <a:gd name="connsiteY22" fmla="*/ 894128 h 2237474"/>
              <a:gd name="connsiteX23" fmla="*/ 9594438 w 12192000"/>
              <a:gd name="connsiteY23" fmla="*/ 919051 h 2237474"/>
              <a:gd name="connsiteX24" fmla="*/ 9544189 w 12192000"/>
              <a:gd name="connsiteY24" fmla="*/ 938966 h 2237474"/>
              <a:gd name="connsiteX25" fmla="*/ 9500499 w 12192000"/>
              <a:gd name="connsiteY25" fmla="*/ 954680 h 2237474"/>
              <a:gd name="connsiteX26" fmla="*/ 9428195 w 12192000"/>
              <a:gd name="connsiteY26" fmla="*/ 986225 h 2237474"/>
              <a:gd name="connsiteX27" fmla="*/ 9410017 w 12192000"/>
              <a:gd name="connsiteY27" fmla="*/ 993931 h 2237474"/>
              <a:gd name="connsiteX28" fmla="*/ 9392919 w 12192000"/>
              <a:gd name="connsiteY28" fmla="*/ 994656 h 2237474"/>
              <a:gd name="connsiteX29" fmla="*/ 9278619 w 12192000"/>
              <a:gd name="connsiteY29" fmla="*/ 1011878 h 2237474"/>
              <a:gd name="connsiteX30" fmla="*/ 9268019 w 12192000"/>
              <a:gd name="connsiteY30" fmla="*/ 1007442 h 2237474"/>
              <a:gd name="connsiteX31" fmla="*/ 9234662 w 12192000"/>
              <a:gd name="connsiteY31" fmla="*/ 1023056 h 2237474"/>
              <a:gd name="connsiteX32" fmla="*/ 9181033 w 12192000"/>
              <a:gd name="connsiteY32" fmla="*/ 1037921 h 2237474"/>
              <a:gd name="connsiteX33" fmla="*/ 9155969 w 12192000"/>
              <a:gd name="connsiteY33" fmla="*/ 1046804 h 2237474"/>
              <a:gd name="connsiteX34" fmla="*/ 9133985 w 12192000"/>
              <a:gd name="connsiteY34" fmla="*/ 1046450 h 2237474"/>
              <a:gd name="connsiteX35" fmla="*/ 9003462 w 12192000"/>
              <a:gd name="connsiteY35" fmla="*/ 1042406 h 2237474"/>
              <a:gd name="connsiteX36" fmla="*/ 8968445 w 12192000"/>
              <a:gd name="connsiteY36" fmla="*/ 1052169 h 2237474"/>
              <a:gd name="connsiteX37" fmla="*/ 8886001 w 12192000"/>
              <a:gd name="connsiteY37" fmla="*/ 1067468 h 2237474"/>
              <a:gd name="connsiteX38" fmla="*/ 8838610 w 12192000"/>
              <a:gd name="connsiteY38" fmla="*/ 1075091 h 2237474"/>
              <a:gd name="connsiteX39" fmla="*/ 8750383 w 12192000"/>
              <a:gd name="connsiteY39" fmla="*/ 1097387 h 2237474"/>
              <a:gd name="connsiteX40" fmla="*/ 8665605 w 12192000"/>
              <a:gd name="connsiteY40" fmla="*/ 1110791 h 2237474"/>
              <a:gd name="connsiteX41" fmla="*/ 8584946 w 12192000"/>
              <a:gd name="connsiteY41" fmla="*/ 1135226 h 2237474"/>
              <a:gd name="connsiteX42" fmla="*/ 8460755 w 12192000"/>
              <a:gd name="connsiteY42" fmla="*/ 1203427 h 2237474"/>
              <a:gd name="connsiteX43" fmla="*/ 8419755 w 12192000"/>
              <a:gd name="connsiteY43" fmla="*/ 1216260 h 2237474"/>
              <a:gd name="connsiteX44" fmla="*/ 8411626 w 12192000"/>
              <a:gd name="connsiteY44" fmla="*/ 1214397 h 2237474"/>
              <a:gd name="connsiteX45" fmla="*/ 8363469 w 12192000"/>
              <a:gd name="connsiteY45" fmla="*/ 1246658 h 2237474"/>
              <a:gd name="connsiteX46" fmla="*/ 8275497 w 12192000"/>
              <a:gd name="connsiteY46" fmla="*/ 1264396 h 2237474"/>
              <a:gd name="connsiteX47" fmla="*/ 8206287 w 12192000"/>
              <a:gd name="connsiteY47" fmla="*/ 1273060 h 2237474"/>
              <a:gd name="connsiteX48" fmla="*/ 8139997 w 12192000"/>
              <a:gd name="connsiteY48" fmla="*/ 1282713 h 2237474"/>
              <a:gd name="connsiteX49" fmla="*/ 8074238 w 12192000"/>
              <a:gd name="connsiteY49" fmla="*/ 1301895 h 2237474"/>
              <a:gd name="connsiteX50" fmla="*/ 7942099 w 12192000"/>
              <a:gd name="connsiteY50" fmla="*/ 1336332 h 2237474"/>
              <a:gd name="connsiteX51" fmla="*/ 7902328 w 12192000"/>
              <a:gd name="connsiteY51" fmla="*/ 1345865 h 2237474"/>
              <a:gd name="connsiteX52" fmla="*/ 7840612 w 12192000"/>
              <a:gd name="connsiteY52" fmla="*/ 1369373 h 2237474"/>
              <a:gd name="connsiteX53" fmla="*/ 7786819 w 12192000"/>
              <a:gd name="connsiteY53" fmla="*/ 1378970 h 2237474"/>
              <a:gd name="connsiteX54" fmla="*/ 7548172 w 12192000"/>
              <a:gd name="connsiteY54" fmla="*/ 1417460 h 2237474"/>
              <a:gd name="connsiteX55" fmla="*/ 7483437 w 12192000"/>
              <a:gd name="connsiteY55" fmla="*/ 1478152 h 2237474"/>
              <a:gd name="connsiteX56" fmla="*/ 7377870 w 12192000"/>
              <a:gd name="connsiteY56" fmla="*/ 1523319 h 2237474"/>
              <a:gd name="connsiteX57" fmla="*/ 7230737 w 12192000"/>
              <a:gd name="connsiteY57" fmla="*/ 1562633 h 2237474"/>
              <a:gd name="connsiteX58" fmla="*/ 7224458 w 12192000"/>
              <a:gd name="connsiteY58" fmla="*/ 1573008 h 2237474"/>
              <a:gd name="connsiteX59" fmla="*/ 7183121 w 12192000"/>
              <a:gd name="connsiteY59" fmla="*/ 1595162 h 2237474"/>
              <a:gd name="connsiteX60" fmla="*/ 7164601 w 12192000"/>
              <a:gd name="connsiteY60" fmla="*/ 1606490 h 2237474"/>
              <a:gd name="connsiteX61" fmla="*/ 7031309 w 12192000"/>
              <a:gd name="connsiteY61" fmla="*/ 1619451 h 2237474"/>
              <a:gd name="connsiteX62" fmla="*/ 6900177 w 12192000"/>
              <a:gd name="connsiteY62" fmla="*/ 1636016 h 2237474"/>
              <a:gd name="connsiteX63" fmla="*/ 6795372 w 12192000"/>
              <a:gd name="connsiteY63" fmla="*/ 1644845 h 2237474"/>
              <a:gd name="connsiteX64" fmla="*/ 6692251 w 12192000"/>
              <a:gd name="connsiteY64" fmla="*/ 1656357 h 2237474"/>
              <a:gd name="connsiteX65" fmla="*/ 6655235 w 12192000"/>
              <a:gd name="connsiteY65" fmla="*/ 1661869 h 2237474"/>
              <a:gd name="connsiteX66" fmla="*/ 6554894 w 12192000"/>
              <a:gd name="connsiteY66" fmla="*/ 1664428 h 2237474"/>
              <a:gd name="connsiteX67" fmla="*/ 6516595 w 12192000"/>
              <a:gd name="connsiteY67" fmla="*/ 1667475 h 2237474"/>
              <a:gd name="connsiteX68" fmla="*/ 6508541 w 12192000"/>
              <a:gd name="connsiteY68" fmla="*/ 1668757 h 2237474"/>
              <a:gd name="connsiteX69" fmla="*/ 6471012 w 12192000"/>
              <a:gd name="connsiteY69" fmla="*/ 1678604 h 2237474"/>
              <a:gd name="connsiteX70" fmla="*/ 6364035 w 12192000"/>
              <a:gd name="connsiteY70" fmla="*/ 1667683 h 2237474"/>
              <a:gd name="connsiteX71" fmla="*/ 6280959 w 12192000"/>
              <a:gd name="connsiteY71" fmla="*/ 1689329 h 2237474"/>
              <a:gd name="connsiteX72" fmla="*/ 6243319 w 12192000"/>
              <a:gd name="connsiteY72" fmla="*/ 1695560 h 2237474"/>
              <a:gd name="connsiteX73" fmla="*/ 6098321 w 12192000"/>
              <a:gd name="connsiteY73" fmla="*/ 1721646 h 2237474"/>
              <a:gd name="connsiteX74" fmla="*/ 5880652 w 12192000"/>
              <a:gd name="connsiteY74" fmla="*/ 1779643 h 2237474"/>
              <a:gd name="connsiteX75" fmla="*/ 5785959 w 12192000"/>
              <a:gd name="connsiteY75" fmla="*/ 1775307 h 2237474"/>
              <a:gd name="connsiteX76" fmla="*/ 5643534 w 12192000"/>
              <a:gd name="connsiteY76" fmla="*/ 1802919 h 2237474"/>
              <a:gd name="connsiteX77" fmla="*/ 5518799 w 12192000"/>
              <a:gd name="connsiteY77" fmla="*/ 1818312 h 2237474"/>
              <a:gd name="connsiteX78" fmla="*/ 5505014 w 12192000"/>
              <a:gd name="connsiteY78" fmla="*/ 1819259 h 2237474"/>
              <a:gd name="connsiteX79" fmla="*/ 5453307 w 12192000"/>
              <a:gd name="connsiteY79" fmla="*/ 1815450 h 2237474"/>
              <a:gd name="connsiteX80" fmla="*/ 5221533 w 12192000"/>
              <a:gd name="connsiteY80" fmla="*/ 1846950 h 2237474"/>
              <a:gd name="connsiteX81" fmla="*/ 5149802 w 12192000"/>
              <a:gd name="connsiteY81" fmla="*/ 1844846 h 2237474"/>
              <a:gd name="connsiteX82" fmla="*/ 5114927 w 12192000"/>
              <a:gd name="connsiteY82" fmla="*/ 1847827 h 2237474"/>
              <a:gd name="connsiteX83" fmla="*/ 5108970 w 12192000"/>
              <a:gd name="connsiteY83" fmla="*/ 1847935 h 2237474"/>
              <a:gd name="connsiteX84" fmla="*/ 5067961 w 12192000"/>
              <a:gd name="connsiteY84" fmla="*/ 1845917 h 2237474"/>
              <a:gd name="connsiteX85" fmla="*/ 5007075 w 12192000"/>
              <a:gd name="connsiteY85" fmla="*/ 1838626 h 2237474"/>
              <a:gd name="connsiteX86" fmla="*/ 4944087 w 12192000"/>
              <a:gd name="connsiteY86" fmla="*/ 1823332 h 2237474"/>
              <a:gd name="connsiteX87" fmla="*/ 4907662 w 12192000"/>
              <a:gd name="connsiteY87" fmla="*/ 1816900 h 2237474"/>
              <a:gd name="connsiteX88" fmla="*/ 4882386 w 12192000"/>
              <a:gd name="connsiteY88" fmla="*/ 1809844 h 2237474"/>
              <a:gd name="connsiteX89" fmla="*/ 4811440 w 12192000"/>
              <a:gd name="connsiteY89" fmla="*/ 1804655 h 2237474"/>
              <a:gd name="connsiteX90" fmla="*/ 4691075 w 12192000"/>
              <a:gd name="connsiteY90" fmla="*/ 1801389 h 2237474"/>
              <a:gd name="connsiteX91" fmla="*/ 4611738 w 12192000"/>
              <a:gd name="connsiteY91" fmla="*/ 1776964 h 2237474"/>
              <a:gd name="connsiteX92" fmla="*/ 4560070 w 12192000"/>
              <a:gd name="connsiteY92" fmla="*/ 1785640 h 2237474"/>
              <a:gd name="connsiteX93" fmla="*/ 4536503 w 12192000"/>
              <a:gd name="connsiteY93" fmla="*/ 1785334 h 2237474"/>
              <a:gd name="connsiteX94" fmla="*/ 4513724 w 12192000"/>
              <a:gd name="connsiteY94" fmla="*/ 1791996 h 2237474"/>
              <a:gd name="connsiteX95" fmla="*/ 4459810 w 12192000"/>
              <a:gd name="connsiteY95" fmla="*/ 1797886 h 2237474"/>
              <a:gd name="connsiteX96" fmla="*/ 4379064 w 12192000"/>
              <a:gd name="connsiteY96" fmla="*/ 1817177 h 2237474"/>
              <a:gd name="connsiteX97" fmla="*/ 4290981 w 12192000"/>
              <a:gd name="connsiteY97" fmla="*/ 1839677 h 2237474"/>
              <a:gd name="connsiteX98" fmla="*/ 4238372 w 12192000"/>
              <a:gd name="connsiteY98" fmla="*/ 1851480 h 2237474"/>
              <a:gd name="connsiteX99" fmla="*/ 4232517 w 12192000"/>
              <a:gd name="connsiteY99" fmla="*/ 1852567 h 2237474"/>
              <a:gd name="connsiteX100" fmla="*/ 4191732 w 12192000"/>
              <a:gd name="connsiteY100" fmla="*/ 1857328 h 2237474"/>
              <a:gd name="connsiteX101" fmla="*/ 4065532 w 12192000"/>
              <a:gd name="connsiteY101" fmla="*/ 1855477 h 2237474"/>
              <a:gd name="connsiteX102" fmla="*/ 4028460 w 12192000"/>
              <a:gd name="connsiteY102" fmla="*/ 1855137 h 2237474"/>
              <a:gd name="connsiteX103" fmla="*/ 4002267 w 12192000"/>
              <a:gd name="connsiteY103" fmla="*/ 1852352 h 2237474"/>
              <a:gd name="connsiteX104" fmla="*/ 3931396 w 12192000"/>
              <a:gd name="connsiteY104" fmla="*/ 1858915 h 2237474"/>
              <a:gd name="connsiteX105" fmla="*/ 3812162 w 12192000"/>
              <a:gd name="connsiteY105" fmla="*/ 1875501 h 2237474"/>
              <a:gd name="connsiteX106" fmla="*/ 3729530 w 12192000"/>
              <a:gd name="connsiteY106" fmla="*/ 1864513 h 2237474"/>
              <a:gd name="connsiteX107" fmla="*/ 3680177 w 12192000"/>
              <a:gd name="connsiteY107" fmla="*/ 1881552 h 2237474"/>
              <a:gd name="connsiteX108" fmla="*/ 3567259 w 12192000"/>
              <a:gd name="connsiteY108" fmla="*/ 1893482 h 2237474"/>
              <a:gd name="connsiteX109" fmla="*/ 3405770 w 12192000"/>
              <a:gd name="connsiteY109" fmla="*/ 1904591 h 2237474"/>
              <a:gd name="connsiteX110" fmla="*/ 3280097 w 12192000"/>
              <a:gd name="connsiteY110" fmla="*/ 1919610 h 2237474"/>
              <a:gd name="connsiteX111" fmla="*/ 3123424 w 12192000"/>
              <a:gd name="connsiteY111" fmla="*/ 1952930 h 2237474"/>
              <a:gd name="connsiteX112" fmla="*/ 3009910 w 12192000"/>
              <a:gd name="connsiteY112" fmla="*/ 1957866 h 2237474"/>
              <a:gd name="connsiteX113" fmla="*/ 2995934 w 12192000"/>
              <a:gd name="connsiteY113" fmla="*/ 1967085 h 2237474"/>
              <a:gd name="connsiteX114" fmla="*/ 2980071 w 12192000"/>
              <a:gd name="connsiteY114" fmla="*/ 1972988 h 2237474"/>
              <a:gd name="connsiteX115" fmla="*/ 2978094 w 12192000"/>
              <a:gd name="connsiteY115" fmla="*/ 1972369 h 2237474"/>
              <a:gd name="connsiteX116" fmla="*/ 2942858 w 12192000"/>
              <a:gd name="connsiteY116" fmla="*/ 1981367 h 2237474"/>
              <a:gd name="connsiteX117" fmla="*/ 2875436 w 12192000"/>
              <a:gd name="connsiteY117" fmla="*/ 1996977 h 2237474"/>
              <a:gd name="connsiteX118" fmla="*/ 2874892 w 12192000"/>
              <a:gd name="connsiteY118" fmla="*/ 1996085 h 2237474"/>
              <a:gd name="connsiteX119" fmla="*/ 2864145 w 12192000"/>
              <a:gd name="connsiteY119" fmla="*/ 1994061 h 2237474"/>
              <a:gd name="connsiteX120" fmla="*/ 2843662 w 12192000"/>
              <a:gd name="connsiteY120" fmla="*/ 1992498 h 2237474"/>
              <a:gd name="connsiteX121" fmla="*/ 2796128 w 12192000"/>
              <a:gd name="connsiteY121" fmla="*/ 1976403 h 2237474"/>
              <a:gd name="connsiteX122" fmla="*/ 2756784 w 12192000"/>
              <a:gd name="connsiteY122" fmla="*/ 1985116 h 2237474"/>
              <a:gd name="connsiteX123" fmla="*/ 2748833 w 12192000"/>
              <a:gd name="connsiteY123" fmla="*/ 1986323 h 2237474"/>
              <a:gd name="connsiteX124" fmla="*/ 2748661 w 12192000"/>
              <a:gd name="connsiteY124" fmla="*/ 1986122 h 2237474"/>
              <a:gd name="connsiteX125" fmla="*/ 2740251 w 12192000"/>
              <a:gd name="connsiteY125" fmla="*/ 1986946 h 2237474"/>
              <a:gd name="connsiteX126" fmla="*/ 2718916 w 12192000"/>
              <a:gd name="connsiteY126" fmla="*/ 1990867 h 2237474"/>
              <a:gd name="connsiteX127" fmla="*/ 2713522 w 12192000"/>
              <a:gd name="connsiteY127" fmla="*/ 1990173 h 2237474"/>
              <a:gd name="connsiteX128" fmla="*/ 2680597 w 12192000"/>
              <a:gd name="connsiteY128" fmla="*/ 1984996 h 2237474"/>
              <a:gd name="connsiteX129" fmla="*/ 2578178 w 12192000"/>
              <a:gd name="connsiteY129" fmla="*/ 1990531 h 2237474"/>
              <a:gd name="connsiteX130" fmla="*/ 2476147 w 12192000"/>
              <a:gd name="connsiteY130" fmla="*/ 1998305 h 2237474"/>
              <a:gd name="connsiteX131" fmla="*/ 2373568 w 12192000"/>
              <a:gd name="connsiteY131" fmla="*/ 2003219 h 2237474"/>
              <a:gd name="connsiteX132" fmla="*/ 2321399 w 12192000"/>
              <a:gd name="connsiteY132" fmla="*/ 1989467 h 2237474"/>
              <a:gd name="connsiteX133" fmla="*/ 2315525 w 12192000"/>
              <a:gd name="connsiteY133" fmla="*/ 1989708 h 2237474"/>
              <a:gd name="connsiteX134" fmla="*/ 2300792 w 12192000"/>
              <a:gd name="connsiteY134" fmla="*/ 1994290 h 2237474"/>
              <a:gd name="connsiteX135" fmla="*/ 2295469 w 12192000"/>
              <a:gd name="connsiteY135" fmla="*/ 1996659 h 2237474"/>
              <a:gd name="connsiteX136" fmla="*/ 2287219 w 12192000"/>
              <a:gd name="connsiteY136" fmla="*/ 1998750 h 2237474"/>
              <a:gd name="connsiteX137" fmla="*/ 2286948 w 12192000"/>
              <a:gd name="connsiteY137" fmla="*/ 1998596 h 2237474"/>
              <a:gd name="connsiteX138" fmla="*/ 2243069 w 12192000"/>
              <a:gd name="connsiteY138" fmla="*/ 2015111 h 2237474"/>
              <a:gd name="connsiteX139" fmla="*/ 2186609 w 12192000"/>
              <a:gd name="connsiteY139" fmla="*/ 2008263 h 2237474"/>
              <a:gd name="connsiteX140" fmla="*/ 2164831 w 12192000"/>
              <a:gd name="connsiteY140" fmla="*/ 2010143 h 2237474"/>
              <a:gd name="connsiteX141" fmla="*/ 2152836 w 12192000"/>
              <a:gd name="connsiteY141" fmla="*/ 2010048 h 2237474"/>
              <a:gd name="connsiteX142" fmla="*/ 2117102 w 12192000"/>
              <a:gd name="connsiteY142" fmla="*/ 2023004 h 2237474"/>
              <a:gd name="connsiteX143" fmla="*/ 2111935 w 12192000"/>
              <a:gd name="connsiteY143" fmla="*/ 2023163 h 2237474"/>
              <a:gd name="connsiteX144" fmla="*/ 2089991 w 12192000"/>
              <a:gd name="connsiteY144" fmla="*/ 2034193 h 2237474"/>
              <a:gd name="connsiteX145" fmla="*/ 2058061 w 12192000"/>
              <a:gd name="connsiteY145" fmla="*/ 2047942 h 2237474"/>
              <a:gd name="connsiteX146" fmla="*/ 2055737 w 12192000"/>
              <a:gd name="connsiteY146" fmla="*/ 2047704 h 2237474"/>
              <a:gd name="connsiteX147" fmla="*/ 2042244 w 12192000"/>
              <a:gd name="connsiteY147" fmla="*/ 2055560 h 2237474"/>
              <a:gd name="connsiteX148" fmla="*/ 1976224 w 12192000"/>
              <a:gd name="connsiteY148" fmla="*/ 2074257 h 2237474"/>
              <a:gd name="connsiteX149" fmla="*/ 1877728 w 12192000"/>
              <a:gd name="connsiteY149" fmla="*/ 2101004 h 2237474"/>
              <a:gd name="connsiteX150" fmla="*/ 1759056 w 12192000"/>
              <a:gd name="connsiteY150" fmla="*/ 2125608 h 2237474"/>
              <a:gd name="connsiteX151" fmla="*/ 1637948 w 12192000"/>
              <a:gd name="connsiteY151" fmla="*/ 2172597 h 2237474"/>
              <a:gd name="connsiteX152" fmla="*/ 1434549 w 12192000"/>
              <a:gd name="connsiteY152" fmla="*/ 2234522 h 2237474"/>
              <a:gd name="connsiteX153" fmla="*/ 1398481 w 12192000"/>
              <a:gd name="connsiteY153" fmla="*/ 2237074 h 2237474"/>
              <a:gd name="connsiteX154" fmla="*/ 1398407 w 12192000"/>
              <a:gd name="connsiteY154" fmla="*/ 2237095 h 2237474"/>
              <a:gd name="connsiteX155" fmla="*/ 1370962 w 12192000"/>
              <a:gd name="connsiteY155" fmla="*/ 2237474 h 2237474"/>
              <a:gd name="connsiteX156" fmla="*/ 1356367 w 12192000"/>
              <a:gd name="connsiteY156" fmla="*/ 2235089 h 2237474"/>
              <a:gd name="connsiteX157" fmla="*/ 1324828 w 12192000"/>
              <a:gd name="connsiteY157" fmla="*/ 2231968 h 2237474"/>
              <a:gd name="connsiteX158" fmla="*/ 1297744 w 12192000"/>
              <a:gd name="connsiteY158" fmla="*/ 2235849 h 2237474"/>
              <a:gd name="connsiteX159" fmla="*/ 1286236 w 12192000"/>
              <a:gd name="connsiteY159" fmla="*/ 2233135 h 2237474"/>
              <a:gd name="connsiteX160" fmla="*/ 1283504 w 12192000"/>
              <a:gd name="connsiteY160" fmla="*/ 2233797 h 2237474"/>
              <a:gd name="connsiteX161" fmla="*/ 1279765 w 12192000"/>
              <a:gd name="connsiteY161" fmla="*/ 2229639 h 2237474"/>
              <a:gd name="connsiteX162" fmla="*/ 1195347 w 12192000"/>
              <a:gd name="connsiteY162" fmla="*/ 2212354 h 2237474"/>
              <a:gd name="connsiteX163" fmla="*/ 970251 w 12192000"/>
              <a:gd name="connsiteY163" fmla="*/ 2221029 h 2237474"/>
              <a:gd name="connsiteX164" fmla="*/ 812914 w 12192000"/>
              <a:gd name="connsiteY164" fmla="*/ 2202752 h 2237474"/>
              <a:gd name="connsiteX165" fmla="*/ 800195 w 12192000"/>
              <a:gd name="connsiteY165" fmla="*/ 2209407 h 2237474"/>
              <a:gd name="connsiteX166" fmla="*/ 784978 w 12192000"/>
              <a:gd name="connsiteY166" fmla="*/ 2212360 h 2237474"/>
              <a:gd name="connsiteX167" fmla="*/ 681987 w 12192000"/>
              <a:gd name="connsiteY167" fmla="*/ 2216757 h 2237474"/>
              <a:gd name="connsiteX168" fmla="*/ 669923 w 12192000"/>
              <a:gd name="connsiteY168" fmla="*/ 2211682 h 2237474"/>
              <a:gd name="connsiteX169" fmla="*/ 648680 w 12192000"/>
              <a:gd name="connsiteY169" fmla="*/ 2206229 h 2237474"/>
              <a:gd name="connsiteX170" fmla="*/ 597225 w 12192000"/>
              <a:gd name="connsiteY170" fmla="*/ 2180999 h 2237474"/>
              <a:gd name="connsiteX171" fmla="*/ 558449 w 12192000"/>
              <a:gd name="connsiteY171" fmla="*/ 2182346 h 2237474"/>
              <a:gd name="connsiteX172" fmla="*/ 550517 w 12192000"/>
              <a:gd name="connsiteY172" fmla="*/ 2182060 h 2237474"/>
              <a:gd name="connsiteX173" fmla="*/ 550309 w 12192000"/>
              <a:gd name="connsiteY173" fmla="*/ 2181825 h 2237474"/>
              <a:gd name="connsiteX174" fmla="*/ 541836 w 12192000"/>
              <a:gd name="connsiteY174" fmla="*/ 2181063 h 2237474"/>
              <a:gd name="connsiteX175" fmla="*/ 536057 w 12192000"/>
              <a:gd name="connsiteY175" fmla="*/ 2181537 h 2237474"/>
              <a:gd name="connsiteX176" fmla="*/ 520671 w 12192000"/>
              <a:gd name="connsiteY176" fmla="*/ 2180980 h 2237474"/>
              <a:gd name="connsiteX177" fmla="*/ 515024 w 12192000"/>
              <a:gd name="connsiteY177" fmla="*/ 2179258 h 2237474"/>
              <a:gd name="connsiteX178" fmla="*/ 512278 w 12192000"/>
              <a:gd name="connsiteY178" fmla="*/ 2176369 h 2237474"/>
              <a:gd name="connsiteX179" fmla="*/ 480419 w 12192000"/>
              <a:gd name="connsiteY179" fmla="*/ 2167807 h 2237474"/>
              <a:gd name="connsiteX180" fmla="*/ 413835 w 12192000"/>
              <a:gd name="connsiteY180" fmla="*/ 2156783 h 2237474"/>
              <a:gd name="connsiteX181" fmla="*/ 376513 w 12192000"/>
              <a:gd name="connsiteY181" fmla="*/ 2154014 h 2237474"/>
              <a:gd name="connsiteX182" fmla="*/ 273386 w 12192000"/>
              <a:gd name="connsiteY182" fmla="*/ 2142551 h 2237474"/>
              <a:gd name="connsiteX183" fmla="*/ 169207 w 12192000"/>
              <a:gd name="connsiteY183" fmla="*/ 2128100 h 2237474"/>
              <a:gd name="connsiteX184" fmla="*/ 93149 w 12192000"/>
              <a:gd name="connsiteY184" fmla="*/ 2105324 h 2237474"/>
              <a:gd name="connsiteX185" fmla="*/ 88109 w 12192000"/>
              <a:gd name="connsiteY185" fmla="*/ 2106704 h 2237474"/>
              <a:gd name="connsiteX186" fmla="*/ 80022 w 12192000"/>
              <a:gd name="connsiteY186" fmla="*/ 2107254 h 2237474"/>
              <a:gd name="connsiteX187" fmla="*/ 79717 w 12192000"/>
              <a:gd name="connsiteY187" fmla="*/ 2107046 h 2237474"/>
              <a:gd name="connsiteX188" fmla="*/ 72352 w 12192000"/>
              <a:gd name="connsiteY188" fmla="*/ 2107991 h 2237474"/>
              <a:gd name="connsiteX189" fmla="*/ 37645 w 12192000"/>
              <a:gd name="connsiteY189" fmla="*/ 2115401 h 2237474"/>
              <a:gd name="connsiteX190" fmla="*/ 4572 w 12192000"/>
              <a:gd name="connsiteY190" fmla="*/ 2111091 h 2237474"/>
              <a:gd name="connsiteX191" fmla="*/ 0 w 12192000"/>
              <a:gd name="connsiteY191" fmla="*/ 2110468 h 2237474"/>
              <a:gd name="connsiteX192" fmla="*/ 0 w 12192000"/>
              <a:gd name="connsiteY192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20512 w 12192000"/>
              <a:gd name="connsiteY6" fmla="*/ 745392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805004 w 12192000"/>
              <a:gd name="connsiteY13" fmla="*/ 757573 h 2237474"/>
              <a:gd name="connsiteX14" fmla="*/ 10739478 w 12192000"/>
              <a:gd name="connsiteY14" fmla="*/ 776841 h 2237474"/>
              <a:gd name="connsiteX15" fmla="*/ 10458762 w 12192000"/>
              <a:gd name="connsiteY15" fmla="*/ 755400 h 2237474"/>
              <a:gd name="connsiteX16" fmla="*/ 10211200 w 12192000"/>
              <a:gd name="connsiteY16" fmla="*/ 767513 h 2237474"/>
              <a:gd name="connsiteX17" fmla="*/ 10167995 w 12192000"/>
              <a:gd name="connsiteY17" fmla="*/ 760843 h 2237474"/>
              <a:gd name="connsiteX18" fmla="*/ 9997044 w 12192000"/>
              <a:gd name="connsiteY18" fmla="*/ 780129 h 2237474"/>
              <a:gd name="connsiteX19" fmla="*/ 9943887 w 12192000"/>
              <a:gd name="connsiteY19" fmla="*/ 804141 h 2237474"/>
              <a:gd name="connsiteX20" fmla="*/ 9918248 w 12192000"/>
              <a:gd name="connsiteY20" fmla="*/ 816628 h 2237474"/>
              <a:gd name="connsiteX21" fmla="*/ 9767091 w 12192000"/>
              <a:gd name="connsiteY21" fmla="*/ 870550 h 2237474"/>
              <a:gd name="connsiteX22" fmla="*/ 9683005 w 12192000"/>
              <a:gd name="connsiteY22" fmla="*/ 894128 h 2237474"/>
              <a:gd name="connsiteX23" fmla="*/ 9594438 w 12192000"/>
              <a:gd name="connsiteY23" fmla="*/ 919051 h 2237474"/>
              <a:gd name="connsiteX24" fmla="*/ 9544189 w 12192000"/>
              <a:gd name="connsiteY24" fmla="*/ 938966 h 2237474"/>
              <a:gd name="connsiteX25" fmla="*/ 9500499 w 12192000"/>
              <a:gd name="connsiteY25" fmla="*/ 954680 h 2237474"/>
              <a:gd name="connsiteX26" fmla="*/ 9428195 w 12192000"/>
              <a:gd name="connsiteY26" fmla="*/ 986225 h 2237474"/>
              <a:gd name="connsiteX27" fmla="*/ 9410017 w 12192000"/>
              <a:gd name="connsiteY27" fmla="*/ 993931 h 2237474"/>
              <a:gd name="connsiteX28" fmla="*/ 9392919 w 12192000"/>
              <a:gd name="connsiteY28" fmla="*/ 994656 h 2237474"/>
              <a:gd name="connsiteX29" fmla="*/ 9278619 w 12192000"/>
              <a:gd name="connsiteY29" fmla="*/ 1011878 h 2237474"/>
              <a:gd name="connsiteX30" fmla="*/ 9268019 w 12192000"/>
              <a:gd name="connsiteY30" fmla="*/ 1007442 h 2237474"/>
              <a:gd name="connsiteX31" fmla="*/ 9234662 w 12192000"/>
              <a:gd name="connsiteY31" fmla="*/ 1023056 h 2237474"/>
              <a:gd name="connsiteX32" fmla="*/ 9181033 w 12192000"/>
              <a:gd name="connsiteY32" fmla="*/ 1037921 h 2237474"/>
              <a:gd name="connsiteX33" fmla="*/ 9155969 w 12192000"/>
              <a:gd name="connsiteY33" fmla="*/ 1046804 h 2237474"/>
              <a:gd name="connsiteX34" fmla="*/ 9133985 w 12192000"/>
              <a:gd name="connsiteY34" fmla="*/ 1046450 h 2237474"/>
              <a:gd name="connsiteX35" fmla="*/ 9003462 w 12192000"/>
              <a:gd name="connsiteY35" fmla="*/ 1042406 h 2237474"/>
              <a:gd name="connsiteX36" fmla="*/ 8968445 w 12192000"/>
              <a:gd name="connsiteY36" fmla="*/ 1052169 h 2237474"/>
              <a:gd name="connsiteX37" fmla="*/ 8886001 w 12192000"/>
              <a:gd name="connsiteY37" fmla="*/ 1067468 h 2237474"/>
              <a:gd name="connsiteX38" fmla="*/ 8838610 w 12192000"/>
              <a:gd name="connsiteY38" fmla="*/ 1075091 h 2237474"/>
              <a:gd name="connsiteX39" fmla="*/ 8750383 w 12192000"/>
              <a:gd name="connsiteY39" fmla="*/ 1097387 h 2237474"/>
              <a:gd name="connsiteX40" fmla="*/ 8665605 w 12192000"/>
              <a:gd name="connsiteY40" fmla="*/ 1110791 h 2237474"/>
              <a:gd name="connsiteX41" fmla="*/ 8584946 w 12192000"/>
              <a:gd name="connsiteY41" fmla="*/ 1135226 h 2237474"/>
              <a:gd name="connsiteX42" fmla="*/ 8460755 w 12192000"/>
              <a:gd name="connsiteY42" fmla="*/ 1203427 h 2237474"/>
              <a:gd name="connsiteX43" fmla="*/ 8419755 w 12192000"/>
              <a:gd name="connsiteY43" fmla="*/ 1216260 h 2237474"/>
              <a:gd name="connsiteX44" fmla="*/ 8411626 w 12192000"/>
              <a:gd name="connsiteY44" fmla="*/ 1214397 h 2237474"/>
              <a:gd name="connsiteX45" fmla="*/ 8363469 w 12192000"/>
              <a:gd name="connsiteY45" fmla="*/ 1246658 h 2237474"/>
              <a:gd name="connsiteX46" fmla="*/ 8275497 w 12192000"/>
              <a:gd name="connsiteY46" fmla="*/ 1264396 h 2237474"/>
              <a:gd name="connsiteX47" fmla="*/ 8206287 w 12192000"/>
              <a:gd name="connsiteY47" fmla="*/ 1273060 h 2237474"/>
              <a:gd name="connsiteX48" fmla="*/ 8139997 w 12192000"/>
              <a:gd name="connsiteY48" fmla="*/ 1282713 h 2237474"/>
              <a:gd name="connsiteX49" fmla="*/ 8074238 w 12192000"/>
              <a:gd name="connsiteY49" fmla="*/ 1301895 h 2237474"/>
              <a:gd name="connsiteX50" fmla="*/ 7942099 w 12192000"/>
              <a:gd name="connsiteY50" fmla="*/ 1336332 h 2237474"/>
              <a:gd name="connsiteX51" fmla="*/ 7902328 w 12192000"/>
              <a:gd name="connsiteY51" fmla="*/ 1345865 h 2237474"/>
              <a:gd name="connsiteX52" fmla="*/ 7840612 w 12192000"/>
              <a:gd name="connsiteY52" fmla="*/ 1369373 h 2237474"/>
              <a:gd name="connsiteX53" fmla="*/ 7786819 w 12192000"/>
              <a:gd name="connsiteY53" fmla="*/ 1378970 h 2237474"/>
              <a:gd name="connsiteX54" fmla="*/ 7548172 w 12192000"/>
              <a:gd name="connsiteY54" fmla="*/ 1417460 h 2237474"/>
              <a:gd name="connsiteX55" fmla="*/ 7483437 w 12192000"/>
              <a:gd name="connsiteY55" fmla="*/ 1478152 h 2237474"/>
              <a:gd name="connsiteX56" fmla="*/ 7377870 w 12192000"/>
              <a:gd name="connsiteY56" fmla="*/ 1523319 h 2237474"/>
              <a:gd name="connsiteX57" fmla="*/ 7230737 w 12192000"/>
              <a:gd name="connsiteY57" fmla="*/ 1562633 h 2237474"/>
              <a:gd name="connsiteX58" fmla="*/ 7224458 w 12192000"/>
              <a:gd name="connsiteY58" fmla="*/ 1573008 h 2237474"/>
              <a:gd name="connsiteX59" fmla="*/ 7183121 w 12192000"/>
              <a:gd name="connsiteY59" fmla="*/ 1595162 h 2237474"/>
              <a:gd name="connsiteX60" fmla="*/ 7164601 w 12192000"/>
              <a:gd name="connsiteY60" fmla="*/ 1606490 h 2237474"/>
              <a:gd name="connsiteX61" fmla="*/ 7031309 w 12192000"/>
              <a:gd name="connsiteY61" fmla="*/ 1619451 h 2237474"/>
              <a:gd name="connsiteX62" fmla="*/ 6900177 w 12192000"/>
              <a:gd name="connsiteY62" fmla="*/ 1636016 h 2237474"/>
              <a:gd name="connsiteX63" fmla="*/ 6795372 w 12192000"/>
              <a:gd name="connsiteY63" fmla="*/ 1644845 h 2237474"/>
              <a:gd name="connsiteX64" fmla="*/ 6692251 w 12192000"/>
              <a:gd name="connsiteY64" fmla="*/ 1656357 h 2237474"/>
              <a:gd name="connsiteX65" fmla="*/ 6655235 w 12192000"/>
              <a:gd name="connsiteY65" fmla="*/ 1661869 h 2237474"/>
              <a:gd name="connsiteX66" fmla="*/ 6554894 w 12192000"/>
              <a:gd name="connsiteY66" fmla="*/ 1664428 h 2237474"/>
              <a:gd name="connsiteX67" fmla="*/ 6516595 w 12192000"/>
              <a:gd name="connsiteY67" fmla="*/ 1667475 h 2237474"/>
              <a:gd name="connsiteX68" fmla="*/ 6508541 w 12192000"/>
              <a:gd name="connsiteY68" fmla="*/ 1668757 h 2237474"/>
              <a:gd name="connsiteX69" fmla="*/ 6471012 w 12192000"/>
              <a:gd name="connsiteY69" fmla="*/ 1678604 h 2237474"/>
              <a:gd name="connsiteX70" fmla="*/ 6364035 w 12192000"/>
              <a:gd name="connsiteY70" fmla="*/ 1667683 h 2237474"/>
              <a:gd name="connsiteX71" fmla="*/ 6280959 w 12192000"/>
              <a:gd name="connsiteY71" fmla="*/ 1689329 h 2237474"/>
              <a:gd name="connsiteX72" fmla="*/ 6243319 w 12192000"/>
              <a:gd name="connsiteY72" fmla="*/ 1695560 h 2237474"/>
              <a:gd name="connsiteX73" fmla="*/ 6098321 w 12192000"/>
              <a:gd name="connsiteY73" fmla="*/ 1721646 h 2237474"/>
              <a:gd name="connsiteX74" fmla="*/ 5880652 w 12192000"/>
              <a:gd name="connsiteY74" fmla="*/ 1779643 h 2237474"/>
              <a:gd name="connsiteX75" fmla="*/ 5785959 w 12192000"/>
              <a:gd name="connsiteY75" fmla="*/ 1775307 h 2237474"/>
              <a:gd name="connsiteX76" fmla="*/ 5643534 w 12192000"/>
              <a:gd name="connsiteY76" fmla="*/ 1802919 h 2237474"/>
              <a:gd name="connsiteX77" fmla="*/ 5518799 w 12192000"/>
              <a:gd name="connsiteY77" fmla="*/ 1818312 h 2237474"/>
              <a:gd name="connsiteX78" fmla="*/ 5505014 w 12192000"/>
              <a:gd name="connsiteY78" fmla="*/ 1819259 h 2237474"/>
              <a:gd name="connsiteX79" fmla="*/ 5453307 w 12192000"/>
              <a:gd name="connsiteY79" fmla="*/ 1815450 h 2237474"/>
              <a:gd name="connsiteX80" fmla="*/ 5221533 w 12192000"/>
              <a:gd name="connsiteY80" fmla="*/ 1846950 h 2237474"/>
              <a:gd name="connsiteX81" fmla="*/ 5149802 w 12192000"/>
              <a:gd name="connsiteY81" fmla="*/ 1844846 h 2237474"/>
              <a:gd name="connsiteX82" fmla="*/ 5114927 w 12192000"/>
              <a:gd name="connsiteY82" fmla="*/ 1847827 h 2237474"/>
              <a:gd name="connsiteX83" fmla="*/ 5108970 w 12192000"/>
              <a:gd name="connsiteY83" fmla="*/ 1847935 h 2237474"/>
              <a:gd name="connsiteX84" fmla="*/ 5067961 w 12192000"/>
              <a:gd name="connsiteY84" fmla="*/ 1845917 h 2237474"/>
              <a:gd name="connsiteX85" fmla="*/ 5007075 w 12192000"/>
              <a:gd name="connsiteY85" fmla="*/ 1838626 h 2237474"/>
              <a:gd name="connsiteX86" fmla="*/ 4944087 w 12192000"/>
              <a:gd name="connsiteY86" fmla="*/ 1823332 h 2237474"/>
              <a:gd name="connsiteX87" fmla="*/ 4907662 w 12192000"/>
              <a:gd name="connsiteY87" fmla="*/ 1816900 h 2237474"/>
              <a:gd name="connsiteX88" fmla="*/ 4882386 w 12192000"/>
              <a:gd name="connsiteY88" fmla="*/ 1809844 h 2237474"/>
              <a:gd name="connsiteX89" fmla="*/ 4811440 w 12192000"/>
              <a:gd name="connsiteY89" fmla="*/ 1804655 h 2237474"/>
              <a:gd name="connsiteX90" fmla="*/ 4691075 w 12192000"/>
              <a:gd name="connsiteY90" fmla="*/ 1801389 h 2237474"/>
              <a:gd name="connsiteX91" fmla="*/ 4611738 w 12192000"/>
              <a:gd name="connsiteY91" fmla="*/ 1776964 h 2237474"/>
              <a:gd name="connsiteX92" fmla="*/ 4536503 w 12192000"/>
              <a:gd name="connsiteY92" fmla="*/ 1785334 h 2237474"/>
              <a:gd name="connsiteX93" fmla="*/ 4513724 w 12192000"/>
              <a:gd name="connsiteY93" fmla="*/ 1791996 h 2237474"/>
              <a:gd name="connsiteX94" fmla="*/ 4459810 w 12192000"/>
              <a:gd name="connsiteY94" fmla="*/ 1797886 h 2237474"/>
              <a:gd name="connsiteX95" fmla="*/ 4379064 w 12192000"/>
              <a:gd name="connsiteY95" fmla="*/ 1817177 h 2237474"/>
              <a:gd name="connsiteX96" fmla="*/ 4290981 w 12192000"/>
              <a:gd name="connsiteY96" fmla="*/ 1839677 h 2237474"/>
              <a:gd name="connsiteX97" fmla="*/ 4238372 w 12192000"/>
              <a:gd name="connsiteY97" fmla="*/ 1851480 h 2237474"/>
              <a:gd name="connsiteX98" fmla="*/ 4232517 w 12192000"/>
              <a:gd name="connsiteY98" fmla="*/ 1852567 h 2237474"/>
              <a:gd name="connsiteX99" fmla="*/ 4191732 w 12192000"/>
              <a:gd name="connsiteY99" fmla="*/ 1857328 h 2237474"/>
              <a:gd name="connsiteX100" fmla="*/ 4065532 w 12192000"/>
              <a:gd name="connsiteY100" fmla="*/ 1855477 h 2237474"/>
              <a:gd name="connsiteX101" fmla="*/ 4028460 w 12192000"/>
              <a:gd name="connsiteY101" fmla="*/ 1855137 h 2237474"/>
              <a:gd name="connsiteX102" fmla="*/ 4002267 w 12192000"/>
              <a:gd name="connsiteY102" fmla="*/ 1852352 h 2237474"/>
              <a:gd name="connsiteX103" fmla="*/ 3931396 w 12192000"/>
              <a:gd name="connsiteY103" fmla="*/ 1858915 h 2237474"/>
              <a:gd name="connsiteX104" fmla="*/ 3812162 w 12192000"/>
              <a:gd name="connsiteY104" fmla="*/ 1875501 h 2237474"/>
              <a:gd name="connsiteX105" fmla="*/ 3729530 w 12192000"/>
              <a:gd name="connsiteY105" fmla="*/ 1864513 h 2237474"/>
              <a:gd name="connsiteX106" fmla="*/ 3680177 w 12192000"/>
              <a:gd name="connsiteY106" fmla="*/ 1881552 h 2237474"/>
              <a:gd name="connsiteX107" fmla="*/ 3567259 w 12192000"/>
              <a:gd name="connsiteY107" fmla="*/ 1893482 h 2237474"/>
              <a:gd name="connsiteX108" fmla="*/ 3405770 w 12192000"/>
              <a:gd name="connsiteY108" fmla="*/ 1904591 h 2237474"/>
              <a:gd name="connsiteX109" fmla="*/ 3280097 w 12192000"/>
              <a:gd name="connsiteY109" fmla="*/ 1919610 h 2237474"/>
              <a:gd name="connsiteX110" fmla="*/ 3123424 w 12192000"/>
              <a:gd name="connsiteY110" fmla="*/ 1952930 h 2237474"/>
              <a:gd name="connsiteX111" fmla="*/ 3009910 w 12192000"/>
              <a:gd name="connsiteY111" fmla="*/ 1957866 h 2237474"/>
              <a:gd name="connsiteX112" fmla="*/ 2995934 w 12192000"/>
              <a:gd name="connsiteY112" fmla="*/ 1967085 h 2237474"/>
              <a:gd name="connsiteX113" fmla="*/ 2980071 w 12192000"/>
              <a:gd name="connsiteY113" fmla="*/ 1972988 h 2237474"/>
              <a:gd name="connsiteX114" fmla="*/ 2978094 w 12192000"/>
              <a:gd name="connsiteY114" fmla="*/ 1972369 h 2237474"/>
              <a:gd name="connsiteX115" fmla="*/ 2942858 w 12192000"/>
              <a:gd name="connsiteY115" fmla="*/ 1981367 h 2237474"/>
              <a:gd name="connsiteX116" fmla="*/ 2875436 w 12192000"/>
              <a:gd name="connsiteY116" fmla="*/ 1996977 h 2237474"/>
              <a:gd name="connsiteX117" fmla="*/ 2874892 w 12192000"/>
              <a:gd name="connsiteY117" fmla="*/ 1996085 h 2237474"/>
              <a:gd name="connsiteX118" fmla="*/ 2864145 w 12192000"/>
              <a:gd name="connsiteY118" fmla="*/ 1994061 h 2237474"/>
              <a:gd name="connsiteX119" fmla="*/ 2843662 w 12192000"/>
              <a:gd name="connsiteY119" fmla="*/ 1992498 h 2237474"/>
              <a:gd name="connsiteX120" fmla="*/ 2796128 w 12192000"/>
              <a:gd name="connsiteY120" fmla="*/ 1976403 h 2237474"/>
              <a:gd name="connsiteX121" fmla="*/ 2756784 w 12192000"/>
              <a:gd name="connsiteY121" fmla="*/ 1985116 h 2237474"/>
              <a:gd name="connsiteX122" fmla="*/ 2748833 w 12192000"/>
              <a:gd name="connsiteY122" fmla="*/ 1986323 h 2237474"/>
              <a:gd name="connsiteX123" fmla="*/ 2748661 w 12192000"/>
              <a:gd name="connsiteY123" fmla="*/ 1986122 h 2237474"/>
              <a:gd name="connsiteX124" fmla="*/ 2740251 w 12192000"/>
              <a:gd name="connsiteY124" fmla="*/ 1986946 h 2237474"/>
              <a:gd name="connsiteX125" fmla="*/ 2718916 w 12192000"/>
              <a:gd name="connsiteY125" fmla="*/ 1990867 h 2237474"/>
              <a:gd name="connsiteX126" fmla="*/ 2713522 w 12192000"/>
              <a:gd name="connsiteY126" fmla="*/ 1990173 h 2237474"/>
              <a:gd name="connsiteX127" fmla="*/ 2680597 w 12192000"/>
              <a:gd name="connsiteY127" fmla="*/ 1984996 h 2237474"/>
              <a:gd name="connsiteX128" fmla="*/ 2578178 w 12192000"/>
              <a:gd name="connsiteY128" fmla="*/ 1990531 h 2237474"/>
              <a:gd name="connsiteX129" fmla="*/ 2476147 w 12192000"/>
              <a:gd name="connsiteY129" fmla="*/ 1998305 h 2237474"/>
              <a:gd name="connsiteX130" fmla="*/ 2373568 w 12192000"/>
              <a:gd name="connsiteY130" fmla="*/ 2003219 h 2237474"/>
              <a:gd name="connsiteX131" fmla="*/ 2321399 w 12192000"/>
              <a:gd name="connsiteY131" fmla="*/ 1989467 h 2237474"/>
              <a:gd name="connsiteX132" fmla="*/ 2315525 w 12192000"/>
              <a:gd name="connsiteY132" fmla="*/ 1989708 h 2237474"/>
              <a:gd name="connsiteX133" fmla="*/ 2300792 w 12192000"/>
              <a:gd name="connsiteY133" fmla="*/ 1994290 h 2237474"/>
              <a:gd name="connsiteX134" fmla="*/ 2295469 w 12192000"/>
              <a:gd name="connsiteY134" fmla="*/ 1996659 h 2237474"/>
              <a:gd name="connsiteX135" fmla="*/ 2287219 w 12192000"/>
              <a:gd name="connsiteY135" fmla="*/ 1998750 h 2237474"/>
              <a:gd name="connsiteX136" fmla="*/ 2286948 w 12192000"/>
              <a:gd name="connsiteY136" fmla="*/ 1998596 h 2237474"/>
              <a:gd name="connsiteX137" fmla="*/ 2243069 w 12192000"/>
              <a:gd name="connsiteY137" fmla="*/ 2015111 h 2237474"/>
              <a:gd name="connsiteX138" fmla="*/ 2186609 w 12192000"/>
              <a:gd name="connsiteY138" fmla="*/ 2008263 h 2237474"/>
              <a:gd name="connsiteX139" fmla="*/ 2164831 w 12192000"/>
              <a:gd name="connsiteY139" fmla="*/ 2010143 h 2237474"/>
              <a:gd name="connsiteX140" fmla="*/ 2152836 w 12192000"/>
              <a:gd name="connsiteY140" fmla="*/ 2010048 h 2237474"/>
              <a:gd name="connsiteX141" fmla="*/ 2117102 w 12192000"/>
              <a:gd name="connsiteY141" fmla="*/ 2023004 h 2237474"/>
              <a:gd name="connsiteX142" fmla="*/ 2111935 w 12192000"/>
              <a:gd name="connsiteY142" fmla="*/ 2023163 h 2237474"/>
              <a:gd name="connsiteX143" fmla="*/ 2089991 w 12192000"/>
              <a:gd name="connsiteY143" fmla="*/ 2034193 h 2237474"/>
              <a:gd name="connsiteX144" fmla="*/ 2058061 w 12192000"/>
              <a:gd name="connsiteY144" fmla="*/ 2047942 h 2237474"/>
              <a:gd name="connsiteX145" fmla="*/ 2055737 w 12192000"/>
              <a:gd name="connsiteY145" fmla="*/ 2047704 h 2237474"/>
              <a:gd name="connsiteX146" fmla="*/ 2042244 w 12192000"/>
              <a:gd name="connsiteY146" fmla="*/ 2055560 h 2237474"/>
              <a:gd name="connsiteX147" fmla="*/ 1976224 w 12192000"/>
              <a:gd name="connsiteY147" fmla="*/ 2074257 h 2237474"/>
              <a:gd name="connsiteX148" fmla="*/ 1877728 w 12192000"/>
              <a:gd name="connsiteY148" fmla="*/ 2101004 h 2237474"/>
              <a:gd name="connsiteX149" fmla="*/ 1759056 w 12192000"/>
              <a:gd name="connsiteY149" fmla="*/ 2125608 h 2237474"/>
              <a:gd name="connsiteX150" fmla="*/ 1637948 w 12192000"/>
              <a:gd name="connsiteY150" fmla="*/ 2172597 h 2237474"/>
              <a:gd name="connsiteX151" fmla="*/ 1434549 w 12192000"/>
              <a:gd name="connsiteY151" fmla="*/ 2234522 h 2237474"/>
              <a:gd name="connsiteX152" fmla="*/ 1398481 w 12192000"/>
              <a:gd name="connsiteY152" fmla="*/ 2237074 h 2237474"/>
              <a:gd name="connsiteX153" fmla="*/ 1398407 w 12192000"/>
              <a:gd name="connsiteY153" fmla="*/ 2237095 h 2237474"/>
              <a:gd name="connsiteX154" fmla="*/ 1370962 w 12192000"/>
              <a:gd name="connsiteY154" fmla="*/ 2237474 h 2237474"/>
              <a:gd name="connsiteX155" fmla="*/ 1356367 w 12192000"/>
              <a:gd name="connsiteY155" fmla="*/ 2235089 h 2237474"/>
              <a:gd name="connsiteX156" fmla="*/ 1324828 w 12192000"/>
              <a:gd name="connsiteY156" fmla="*/ 2231968 h 2237474"/>
              <a:gd name="connsiteX157" fmla="*/ 1297744 w 12192000"/>
              <a:gd name="connsiteY157" fmla="*/ 2235849 h 2237474"/>
              <a:gd name="connsiteX158" fmla="*/ 1286236 w 12192000"/>
              <a:gd name="connsiteY158" fmla="*/ 2233135 h 2237474"/>
              <a:gd name="connsiteX159" fmla="*/ 1283504 w 12192000"/>
              <a:gd name="connsiteY159" fmla="*/ 2233797 h 2237474"/>
              <a:gd name="connsiteX160" fmla="*/ 1279765 w 12192000"/>
              <a:gd name="connsiteY160" fmla="*/ 2229639 h 2237474"/>
              <a:gd name="connsiteX161" fmla="*/ 1195347 w 12192000"/>
              <a:gd name="connsiteY161" fmla="*/ 2212354 h 2237474"/>
              <a:gd name="connsiteX162" fmla="*/ 970251 w 12192000"/>
              <a:gd name="connsiteY162" fmla="*/ 2221029 h 2237474"/>
              <a:gd name="connsiteX163" fmla="*/ 812914 w 12192000"/>
              <a:gd name="connsiteY163" fmla="*/ 2202752 h 2237474"/>
              <a:gd name="connsiteX164" fmla="*/ 800195 w 12192000"/>
              <a:gd name="connsiteY164" fmla="*/ 2209407 h 2237474"/>
              <a:gd name="connsiteX165" fmla="*/ 784978 w 12192000"/>
              <a:gd name="connsiteY165" fmla="*/ 2212360 h 2237474"/>
              <a:gd name="connsiteX166" fmla="*/ 681987 w 12192000"/>
              <a:gd name="connsiteY166" fmla="*/ 2216757 h 2237474"/>
              <a:gd name="connsiteX167" fmla="*/ 669923 w 12192000"/>
              <a:gd name="connsiteY167" fmla="*/ 2211682 h 2237474"/>
              <a:gd name="connsiteX168" fmla="*/ 648680 w 12192000"/>
              <a:gd name="connsiteY168" fmla="*/ 2206229 h 2237474"/>
              <a:gd name="connsiteX169" fmla="*/ 597225 w 12192000"/>
              <a:gd name="connsiteY169" fmla="*/ 2180999 h 2237474"/>
              <a:gd name="connsiteX170" fmla="*/ 558449 w 12192000"/>
              <a:gd name="connsiteY170" fmla="*/ 2182346 h 2237474"/>
              <a:gd name="connsiteX171" fmla="*/ 550517 w 12192000"/>
              <a:gd name="connsiteY171" fmla="*/ 2182060 h 2237474"/>
              <a:gd name="connsiteX172" fmla="*/ 550309 w 12192000"/>
              <a:gd name="connsiteY172" fmla="*/ 2181825 h 2237474"/>
              <a:gd name="connsiteX173" fmla="*/ 541836 w 12192000"/>
              <a:gd name="connsiteY173" fmla="*/ 2181063 h 2237474"/>
              <a:gd name="connsiteX174" fmla="*/ 536057 w 12192000"/>
              <a:gd name="connsiteY174" fmla="*/ 2181537 h 2237474"/>
              <a:gd name="connsiteX175" fmla="*/ 520671 w 12192000"/>
              <a:gd name="connsiteY175" fmla="*/ 2180980 h 2237474"/>
              <a:gd name="connsiteX176" fmla="*/ 515024 w 12192000"/>
              <a:gd name="connsiteY176" fmla="*/ 2179258 h 2237474"/>
              <a:gd name="connsiteX177" fmla="*/ 512278 w 12192000"/>
              <a:gd name="connsiteY177" fmla="*/ 2176369 h 2237474"/>
              <a:gd name="connsiteX178" fmla="*/ 480419 w 12192000"/>
              <a:gd name="connsiteY178" fmla="*/ 2167807 h 2237474"/>
              <a:gd name="connsiteX179" fmla="*/ 413835 w 12192000"/>
              <a:gd name="connsiteY179" fmla="*/ 2156783 h 2237474"/>
              <a:gd name="connsiteX180" fmla="*/ 376513 w 12192000"/>
              <a:gd name="connsiteY180" fmla="*/ 2154014 h 2237474"/>
              <a:gd name="connsiteX181" fmla="*/ 273386 w 12192000"/>
              <a:gd name="connsiteY181" fmla="*/ 2142551 h 2237474"/>
              <a:gd name="connsiteX182" fmla="*/ 169207 w 12192000"/>
              <a:gd name="connsiteY182" fmla="*/ 2128100 h 2237474"/>
              <a:gd name="connsiteX183" fmla="*/ 93149 w 12192000"/>
              <a:gd name="connsiteY183" fmla="*/ 2105324 h 2237474"/>
              <a:gd name="connsiteX184" fmla="*/ 88109 w 12192000"/>
              <a:gd name="connsiteY184" fmla="*/ 2106704 h 2237474"/>
              <a:gd name="connsiteX185" fmla="*/ 80022 w 12192000"/>
              <a:gd name="connsiteY185" fmla="*/ 2107254 h 2237474"/>
              <a:gd name="connsiteX186" fmla="*/ 79717 w 12192000"/>
              <a:gd name="connsiteY186" fmla="*/ 2107046 h 2237474"/>
              <a:gd name="connsiteX187" fmla="*/ 72352 w 12192000"/>
              <a:gd name="connsiteY187" fmla="*/ 2107991 h 2237474"/>
              <a:gd name="connsiteX188" fmla="*/ 37645 w 12192000"/>
              <a:gd name="connsiteY188" fmla="*/ 2115401 h 2237474"/>
              <a:gd name="connsiteX189" fmla="*/ 4572 w 12192000"/>
              <a:gd name="connsiteY189" fmla="*/ 2111091 h 2237474"/>
              <a:gd name="connsiteX190" fmla="*/ 0 w 12192000"/>
              <a:gd name="connsiteY190" fmla="*/ 2110468 h 2237474"/>
              <a:gd name="connsiteX191" fmla="*/ 0 w 12192000"/>
              <a:gd name="connsiteY191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20512 w 12192000"/>
              <a:gd name="connsiteY6" fmla="*/ 745392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805004 w 12192000"/>
              <a:gd name="connsiteY13" fmla="*/ 757573 h 2237474"/>
              <a:gd name="connsiteX14" fmla="*/ 10739478 w 12192000"/>
              <a:gd name="connsiteY14" fmla="*/ 776841 h 2237474"/>
              <a:gd name="connsiteX15" fmla="*/ 10458762 w 12192000"/>
              <a:gd name="connsiteY15" fmla="*/ 755400 h 2237474"/>
              <a:gd name="connsiteX16" fmla="*/ 10211200 w 12192000"/>
              <a:gd name="connsiteY16" fmla="*/ 767513 h 2237474"/>
              <a:gd name="connsiteX17" fmla="*/ 10167995 w 12192000"/>
              <a:gd name="connsiteY17" fmla="*/ 760843 h 2237474"/>
              <a:gd name="connsiteX18" fmla="*/ 9997044 w 12192000"/>
              <a:gd name="connsiteY18" fmla="*/ 780129 h 2237474"/>
              <a:gd name="connsiteX19" fmla="*/ 9943887 w 12192000"/>
              <a:gd name="connsiteY19" fmla="*/ 804141 h 2237474"/>
              <a:gd name="connsiteX20" fmla="*/ 9918248 w 12192000"/>
              <a:gd name="connsiteY20" fmla="*/ 816628 h 2237474"/>
              <a:gd name="connsiteX21" fmla="*/ 9767091 w 12192000"/>
              <a:gd name="connsiteY21" fmla="*/ 870550 h 2237474"/>
              <a:gd name="connsiteX22" fmla="*/ 9683005 w 12192000"/>
              <a:gd name="connsiteY22" fmla="*/ 894128 h 2237474"/>
              <a:gd name="connsiteX23" fmla="*/ 9594438 w 12192000"/>
              <a:gd name="connsiteY23" fmla="*/ 919051 h 2237474"/>
              <a:gd name="connsiteX24" fmla="*/ 9544189 w 12192000"/>
              <a:gd name="connsiteY24" fmla="*/ 938966 h 2237474"/>
              <a:gd name="connsiteX25" fmla="*/ 9500499 w 12192000"/>
              <a:gd name="connsiteY25" fmla="*/ 954680 h 2237474"/>
              <a:gd name="connsiteX26" fmla="*/ 9428195 w 12192000"/>
              <a:gd name="connsiteY26" fmla="*/ 986225 h 2237474"/>
              <a:gd name="connsiteX27" fmla="*/ 9410017 w 12192000"/>
              <a:gd name="connsiteY27" fmla="*/ 993931 h 2237474"/>
              <a:gd name="connsiteX28" fmla="*/ 9392919 w 12192000"/>
              <a:gd name="connsiteY28" fmla="*/ 994656 h 2237474"/>
              <a:gd name="connsiteX29" fmla="*/ 9278619 w 12192000"/>
              <a:gd name="connsiteY29" fmla="*/ 1011878 h 2237474"/>
              <a:gd name="connsiteX30" fmla="*/ 9268019 w 12192000"/>
              <a:gd name="connsiteY30" fmla="*/ 1007442 h 2237474"/>
              <a:gd name="connsiteX31" fmla="*/ 9234662 w 12192000"/>
              <a:gd name="connsiteY31" fmla="*/ 1023056 h 2237474"/>
              <a:gd name="connsiteX32" fmla="*/ 9181033 w 12192000"/>
              <a:gd name="connsiteY32" fmla="*/ 1037921 h 2237474"/>
              <a:gd name="connsiteX33" fmla="*/ 9155969 w 12192000"/>
              <a:gd name="connsiteY33" fmla="*/ 1046804 h 2237474"/>
              <a:gd name="connsiteX34" fmla="*/ 9133985 w 12192000"/>
              <a:gd name="connsiteY34" fmla="*/ 1046450 h 2237474"/>
              <a:gd name="connsiteX35" fmla="*/ 9003462 w 12192000"/>
              <a:gd name="connsiteY35" fmla="*/ 1042406 h 2237474"/>
              <a:gd name="connsiteX36" fmla="*/ 8968445 w 12192000"/>
              <a:gd name="connsiteY36" fmla="*/ 1052169 h 2237474"/>
              <a:gd name="connsiteX37" fmla="*/ 8886001 w 12192000"/>
              <a:gd name="connsiteY37" fmla="*/ 1067468 h 2237474"/>
              <a:gd name="connsiteX38" fmla="*/ 8838610 w 12192000"/>
              <a:gd name="connsiteY38" fmla="*/ 1075091 h 2237474"/>
              <a:gd name="connsiteX39" fmla="*/ 8750383 w 12192000"/>
              <a:gd name="connsiteY39" fmla="*/ 1097387 h 2237474"/>
              <a:gd name="connsiteX40" fmla="*/ 8665605 w 12192000"/>
              <a:gd name="connsiteY40" fmla="*/ 1110791 h 2237474"/>
              <a:gd name="connsiteX41" fmla="*/ 8584946 w 12192000"/>
              <a:gd name="connsiteY41" fmla="*/ 1135226 h 2237474"/>
              <a:gd name="connsiteX42" fmla="*/ 8460755 w 12192000"/>
              <a:gd name="connsiteY42" fmla="*/ 1203427 h 2237474"/>
              <a:gd name="connsiteX43" fmla="*/ 8419755 w 12192000"/>
              <a:gd name="connsiteY43" fmla="*/ 1216260 h 2237474"/>
              <a:gd name="connsiteX44" fmla="*/ 8411626 w 12192000"/>
              <a:gd name="connsiteY44" fmla="*/ 1214397 h 2237474"/>
              <a:gd name="connsiteX45" fmla="*/ 8363469 w 12192000"/>
              <a:gd name="connsiteY45" fmla="*/ 1246658 h 2237474"/>
              <a:gd name="connsiteX46" fmla="*/ 8275497 w 12192000"/>
              <a:gd name="connsiteY46" fmla="*/ 1264396 h 2237474"/>
              <a:gd name="connsiteX47" fmla="*/ 8206287 w 12192000"/>
              <a:gd name="connsiteY47" fmla="*/ 1273060 h 2237474"/>
              <a:gd name="connsiteX48" fmla="*/ 8139997 w 12192000"/>
              <a:gd name="connsiteY48" fmla="*/ 1282713 h 2237474"/>
              <a:gd name="connsiteX49" fmla="*/ 8074238 w 12192000"/>
              <a:gd name="connsiteY49" fmla="*/ 1301895 h 2237474"/>
              <a:gd name="connsiteX50" fmla="*/ 7942099 w 12192000"/>
              <a:gd name="connsiteY50" fmla="*/ 1336332 h 2237474"/>
              <a:gd name="connsiteX51" fmla="*/ 7902328 w 12192000"/>
              <a:gd name="connsiteY51" fmla="*/ 1345865 h 2237474"/>
              <a:gd name="connsiteX52" fmla="*/ 7840612 w 12192000"/>
              <a:gd name="connsiteY52" fmla="*/ 1369373 h 2237474"/>
              <a:gd name="connsiteX53" fmla="*/ 7786819 w 12192000"/>
              <a:gd name="connsiteY53" fmla="*/ 1378970 h 2237474"/>
              <a:gd name="connsiteX54" fmla="*/ 7548172 w 12192000"/>
              <a:gd name="connsiteY54" fmla="*/ 1417460 h 2237474"/>
              <a:gd name="connsiteX55" fmla="*/ 7483437 w 12192000"/>
              <a:gd name="connsiteY55" fmla="*/ 1478152 h 2237474"/>
              <a:gd name="connsiteX56" fmla="*/ 7377870 w 12192000"/>
              <a:gd name="connsiteY56" fmla="*/ 1523319 h 2237474"/>
              <a:gd name="connsiteX57" fmla="*/ 7230737 w 12192000"/>
              <a:gd name="connsiteY57" fmla="*/ 1562633 h 2237474"/>
              <a:gd name="connsiteX58" fmla="*/ 7224458 w 12192000"/>
              <a:gd name="connsiteY58" fmla="*/ 1573008 h 2237474"/>
              <a:gd name="connsiteX59" fmla="*/ 7183121 w 12192000"/>
              <a:gd name="connsiteY59" fmla="*/ 1595162 h 2237474"/>
              <a:gd name="connsiteX60" fmla="*/ 7164601 w 12192000"/>
              <a:gd name="connsiteY60" fmla="*/ 1606490 h 2237474"/>
              <a:gd name="connsiteX61" fmla="*/ 7031309 w 12192000"/>
              <a:gd name="connsiteY61" fmla="*/ 1619451 h 2237474"/>
              <a:gd name="connsiteX62" fmla="*/ 6900177 w 12192000"/>
              <a:gd name="connsiteY62" fmla="*/ 1636016 h 2237474"/>
              <a:gd name="connsiteX63" fmla="*/ 6795372 w 12192000"/>
              <a:gd name="connsiteY63" fmla="*/ 1644845 h 2237474"/>
              <a:gd name="connsiteX64" fmla="*/ 6692251 w 12192000"/>
              <a:gd name="connsiteY64" fmla="*/ 1656357 h 2237474"/>
              <a:gd name="connsiteX65" fmla="*/ 6655235 w 12192000"/>
              <a:gd name="connsiteY65" fmla="*/ 1661869 h 2237474"/>
              <a:gd name="connsiteX66" fmla="*/ 6554894 w 12192000"/>
              <a:gd name="connsiteY66" fmla="*/ 1664428 h 2237474"/>
              <a:gd name="connsiteX67" fmla="*/ 6516595 w 12192000"/>
              <a:gd name="connsiteY67" fmla="*/ 1667475 h 2237474"/>
              <a:gd name="connsiteX68" fmla="*/ 6508541 w 12192000"/>
              <a:gd name="connsiteY68" fmla="*/ 1668757 h 2237474"/>
              <a:gd name="connsiteX69" fmla="*/ 6471012 w 12192000"/>
              <a:gd name="connsiteY69" fmla="*/ 1678604 h 2237474"/>
              <a:gd name="connsiteX70" fmla="*/ 6364035 w 12192000"/>
              <a:gd name="connsiteY70" fmla="*/ 1667683 h 2237474"/>
              <a:gd name="connsiteX71" fmla="*/ 6280959 w 12192000"/>
              <a:gd name="connsiteY71" fmla="*/ 1689329 h 2237474"/>
              <a:gd name="connsiteX72" fmla="*/ 6243319 w 12192000"/>
              <a:gd name="connsiteY72" fmla="*/ 1695560 h 2237474"/>
              <a:gd name="connsiteX73" fmla="*/ 6098321 w 12192000"/>
              <a:gd name="connsiteY73" fmla="*/ 1721646 h 2237474"/>
              <a:gd name="connsiteX74" fmla="*/ 5880652 w 12192000"/>
              <a:gd name="connsiteY74" fmla="*/ 1779643 h 2237474"/>
              <a:gd name="connsiteX75" fmla="*/ 5785959 w 12192000"/>
              <a:gd name="connsiteY75" fmla="*/ 1775307 h 2237474"/>
              <a:gd name="connsiteX76" fmla="*/ 5643534 w 12192000"/>
              <a:gd name="connsiteY76" fmla="*/ 1802919 h 2237474"/>
              <a:gd name="connsiteX77" fmla="*/ 5518799 w 12192000"/>
              <a:gd name="connsiteY77" fmla="*/ 1818312 h 2237474"/>
              <a:gd name="connsiteX78" fmla="*/ 5505014 w 12192000"/>
              <a:gd name="connsiteY78" fmla="*/ 1819259 h 2237474"/>
              <a:gd name="connsiteX79" fmla="*/ 5453307 w 12192000"/>
              <a:gd name="connsiteY79" fmla="*/ 1815450 h 2237474"/>
              <a:gd name="connsiteX80" fmla="*/ 5221533 w 12192000"/>
              <a:gd name="connsiteY80" fmla="*/ 1846950 h 2237474"/>
              <a:gd name="connsiteX81" fmla="*/ 5149802 w 12192000"/>
              <a:gd name="connsiteY81" fmla="*/ 1844846 h 2237474"/>
              <a:gd name="connsiteX82" fmla="*/ 5114927 w 12192000"/>
              <a:gd name="connsiteY82" fmla="*/ 1847827 h 2237474"/>
              <a:gd name="connsiteX83" fmla="*/ 5108970 w 12192000"/>
              <a:gd name="connsiteY83" fmla="*/ 1847935 h 2237474"/>
              <a:gd name="connsiteX84" fmla="*/ 5067961 w 12192000"/>
              <a:gd name="connsiteY84" fmla="*/ 1845917 h 2237474"/>
              <a:gd name="connsiteX85" fmla="*/ 5007075 w 12192000"/>
              <a:gd name="connsiteY85" fmla="*/ 1838626 h 2237474"/>
              <a:gd name="connsiteX86" fmla="*/ 4944087 w 12192000"/>
              <a:gd name="connsiteY86" fmla="*/ 1823332 h 2237474"/>
              <a:gd name="connsiteX87" fmla="*/ 4907662 w 12192000"/>
              <a:gd name="connsiteY87" fmla="*/ 1816900 h 2237474"/>
              <a:gd name="connsiteX88" fmla="*/ 4882386 w 12192000"/>
              <a:gd name="connsiteY88" fmla="*/ 1809844 h 2237474"/>
              <a:gd name="connsiteX89" fmla="*/ 4811440 w 12192000"/>
              <a:gd name="connsiteY89" fmla="*/ 1804655 h 2237474"/>
              <a:gd name="connsiteX90" fmla="*/ 4691075 w 12192000"/>
              <a:gd name="connsiteY90" fmla="*/ 1801389 h 2237474"/>
              <a:gd name="connsiteX91" fmla="*/ 4640313 w 12192000"/>
              <a:gd name="connsiteY91" fmla="*/ 1784307 h 2237474"/>
              <a:gd name="connsiteX92" fmla="*/ 4536503 w 12192000"/>
              <a:gd name="connsiteY92" fmla="*/ 1785334 h 2237474"/>
              <a:gd name="connsiteX93" fmla="*/ 4513724 w 12192000"/>
              <a:gd name="connsiteY93" fmla="*/ 1791996 h 2237474"/>
              <a:gd name="connsiteX94" fmla="*/ 4459810 w 12192000"/>
              <a:gd name="connsiteY94" fmla="*/ 1797886 h 2237474"/>
              <a:gd name="connsiteX95" fmla="*/ 4379064 w 12192000"/>
              <a:gd name="connsiteY95" fmla="*/ 1817177 h 2237474"/>
              <a:gd name="connsiteX96" fmla="*/ 4290981 w 12192000"/>
              <a:gd name="connsiteY96" fmla="*/ 1839677 h 2237474"/>
              <a:gd name="connsiteX97" fmla="*/ 4238372 w 12192000"/>
              <a:gd name="connsiteY97" fmla="*/ 1851480 h 2237474"/>
              <a:gd name="connsiteX98" fmla="*/ 4232517 w 12192000"/>
              <a:gd name="connsiteY98" fmla="*/ 1852567 h 2237474"/>
              <a:gd name="connsiteX99" fmla="*/ 4191732 w 12192000"/>
              <a:gd name="connsiteY99" fmla="*/ 1857328 h 2237474"/>
              <a:gd name="connsiteX100" fmla="*/ 4065532 w 12192000"/>
              <a:gd name="connsiteY100" fmla="*/ 1855477 h 2237474"/>
              <a:gd name="connsiteX101" fmla="*/ 4028460 w 12192000"/>
              <a:gd name="connsiteY101" fmla="*/ 1855137 h 2237474"/>
              <a:gd name="connsiteX102" fmla="*/ 4002267 w 12192000"/>
              <a:gd name="connsiteY102" fmla="*/ 1852352 h 2237474"/>
              <a:gd name="connsiteX103" fmla="*/ 3931396 w 12192000"/>
              <a:gd name="connsiteY103" fmla="*/ 1858915 h 2237474"/>
              <a:gd name="connsiteX104" fmla="*/ 3812162 w 12192000"/>
              <a:gd name="connsiteY104" fmla="*/ 1875501 h 2237474"/>
              <a:gd name="connsiteX105" fmla="*/ 3729530 w 12192000"/>
              <a:gd name="connsiteY105" fmla="*/ 1864513 h 2237474"/>
              <a:gd name="connsiteX106" fmla="*/ 3680177 w 12192000"/>
              <a:gd name="connsiteY106" fmla="*/ 1881552 h 2237474"/>
              <a:gd name="connsiteX107" fmla="*/ 3567259 w 12192000"/>
              <a:gd name="connsiteY107" fmla="*/ 1893482 h 2237474"/>
              <a:gd name="connsiteX108" fmla="*/ 3405770 w 12192000"/>
              <a:gd name="connsiteY108" fmla="*/ 1904591 h 2237474"/>
              <a:gd name="connsiteX109" fmla="*/ 3280097 w 12192000"/>
              <a:gd name="connsiteY109" fmla="*/ 1919610 h 2237474"/>
              <a:gd name="connsiteX110" fmla="*/ 3123424 w 12192000"/>
              <a:gd name="connsiteY110" fmla="*/ 1952930 h 2237474"/>
              <a:gd name="connsiteX111" fmla="*/ 3009910 w 12192000"/>
              <a:gd name="connsiteY111" fmla="*/ 1957866 h 2237474"/>
              <a:gd name="connsiteX112" fmla="*/ 2995934 w 12192000"/>
              <a:gd name="connsiteY112" fmla="*/ 1967085 h 2237474"/>
              <a:gd name="connsiteX113" fmla="*/ 2980071 w 12192000"/>
              <a:gd name="connsiteY113" fmla="*/ 1972988 h 2237474"/>
              <a:gd name="connsiteX114" fmla="*/ 2978094 w 12192000"/>
              <a:gd name="connsiteY114" fmla="*/ 1972369 h 2237474"/>
              <a:gd name="connsiteX115" fmla="*/ 2942858 w 12192000"/>
              <a:gd name="connsiteY115" fmla="*/ 1981367 h 2237474"/>
              <a:gd name="connsiteX116" fmla="*/ 2875436 w 12192000"/>
              <a:gd name="connsiteY116" fmla="*/ 1996977 h 2237474"/>
              <a:gd name="connsiteX117" fmla="*/ 2874892 w 12192000"/>
              <a:gd name="connsiteY117" fmla="*/ 1996085 h 2237474"/>
              <a:gd name="connsiteX118" fmla="*/ 2864145 w 12192000"/>
              <a:gd name="connsiteY118" fmla="*/ 1994061 h 2237474"/>
              <a:gd name="connsiteX119" fmla="*/ 2843662 w 12192000"/>
              <a:gd name="connsiteY119" fmla="*/ 1992498 h 2237474"/>
              <a:gd name="connsiteX120" fmla="*/ 2796128 w 12192000"/>
              <a:gd name="connsiteY120" fmla="*/ 1976403 h 2237474"/>
              <a:gd name="connsiteX121" fmla="*/ 2756784 w 12192000"/>
              <a:gd name="connsiteY121" fmla="*/ 1985116 h 2237474"/>
              <a:gd name="connsiteX122" fmla="*/ 2748833 w 12192000"/>
              <a:gd name="connsiteY122" fmla="*/ 1986323 h 2237474"/>
              <a:gd name="connsiteX123" fmla="*/ 2748661 w 12192000"/>
              <a:gd name="connsiteY123" fmla="*/ 1986122 h 2237474"/>
              <a:gd name="connsiteX124" fmla="*/ 2740251 w 12192000"/>
              <a:gd name="connsiteY124" fmla="*/ 1986946 h 2237474"/>
              <a:gd name="connsiteX125" fmla="*/ 2718916 w 12192000"/>
              <a:gd name="connsiteY125" fmla="*/ 1990867 h 2237474"/>
              <a:gd name="connsiteX126" fmla="*/ 2713522 w 12192000"/>
              <a:gd name="connsiteY126" fmla="*/ 1990173 h 2237474"/>
              <a:gd name="connsiteX127" fmla="*/ 2680597 w 12192000"/>
              <a:gd name="connsiteY127" fmla="*/ 1984996 h 2237474"/>
              <a:gd name="connsiteX128" fmla="*/ 2578178 w 12192000"/>
              <a:gd name="connsiteY128" fmla="*/ 1990531 h 2237474"/>
              <a:gd name="connsiteX129" fmla="*/ 2476147 w 12192000"/>
              <a:gd name="connsiteY129" fmla="*/ 1998305 h 2237474"/>
              <a:gd name="connsiteX130" fmla="*/ 2373568 w 12192000"/>
              <a:gd name="connsiteY130" fmla="*/ 2003219 h 2237474"/>
              <a:gd name="connsiteX131" fmla="*/ 2321399 w 12192000"/>
              <a:gd name="connsiteY131" fmla="*/ 1989467 h 2237474"/>
              <a:gd name="connsiteX132" fmla="*/ 2315525 w 12192000"/>
              <a:gd name="connsiteY132" fmla="*/ 1989708 h 2237474"/>
              <a:gd name="connsiteX133" fmla="*/ 2300792 w 12192000"/>
              <a:gd name="connsiteY133" fmla="*/ 1994290 h 2237474"/>
              <a:gd name="connsiteX134" fmla="*/ 2295469 w 12192000"/>
              <a:gd name="connsiteY134" fmla="*/ 1996659 h 2237474"/>
              <a:gd name="connsiteX135" fmla="*/ 2287219 w 12192000"/>
              <a:gd name="connsiteY135" fmla="*/ 1998750 h 2237474"/>
              <a:gd name="connsiteX136" fmla="*/ 2286948 w 12192000"/>
              <a:gd name="connsiteY136" fmla="*/ 1998596 h 2237474"/>
              <a:gd name="connsiteX137" fmla="*/ 2243069 w 12192000"/>
              <a:gd name="connsiteY137" fmla="*/ 2015111 h 2237474"/>
              <a:gd name="connsiteX138" fmla="*/ 2186609 w 12192000"/>
              <a:gd name="connsiteY138" fmla="*/ 2008263 h 2237474"/>
              <a:gd name="connsiteX139" fmla="*/ 2164831 w 12192000"/>
              <a:gd name="connsiteY139" fmla="*/ 2010143 h 2237474"/>
              <a:gd name="connsiteX140" fmla="*/ 2152836 w 12192000"/>
              <a:gd name="connsiteY140" fmla="*/ 2010048 h 2237474"/>
              <a:gd name="connsiteX141" fmla="*/ 2117102 w 12192000"/>
              <a:gd name="connsiteY141" fmla="*/ 2023004 h 2237474"/>
              <a:gd name="connsiteX142" fmla="*/ 2111935 w 12192000"/>
              <a:gd name="connsiteY142" fmla="*/ 2023163 h 2237474"/>
              <a:gd name="connsiteX143" fmla="*/ 2089991 w 12192000"/>
              <a:gd name="connsiteY143" fmla="*/ 2034193 h 2237474"/>
              <a:gd name="connsiteX144" fmla="*/ 2058061 w 12192000"/>
              <a:gd name="connsiteY144" fmla="*/ 2047942 h 2237474"/>
              <a:gd name="connsiteX145" fmla="*/ 2055737 w 12192000"/>
              <a:gd name="connsiteY145" fmla="*/ 2047704 h 2237474"/>
              <a:gd name="connsiteX146" fmla="*/ 2042244 w 12192000"/>
              <a:gd name="connsiteY146" fmla="*/ 2055560 h 2237474"/>
              <a:gd name="connsiteX147" fmla="*/ 1976224 w 12192000"/>
              <a:gd name="connsiteY147" fmla="*/ 2074257 h 2237474"/>
              <a:gd name="connsiteX148" fmla="*/ 1877728 w 12192000"/>
              <a:gd name="connsiteY148" fmla="*/ 2101004 h 2237474"/>
              <a:gd name="connsiteX149" fmla="*/ 1759056 w 12192000"/>
              <a:gd name="connsiteY149" fmla="*/ 2125608 h 2237474"/>
              <a:gd name="connsiteX150" fmla="*/ 1637948 w 12192000"/>
              <a:gd name="connsiteY150" fmla="*/ 2172597 h 2237474"/>
              <a:gd name="connsiteX151" fmla="*/ 1434549 w 12192000"/>
              <a:gd name="connsiteY151" fmla="*/ 2234522 h 2237474"/>
              <a:gd name="connsiteX152" fmla="*/ 1398481 w 12192000"/>
              <a:gd name="connsiteY152" fmla="*/ 2237074 h 2237474"/>
              <a:gd name="connsiteX153" fmla="*/ 1398407 w 12192000"/>
              <a:gd name="connsiteY153" fmla="*/ 2237095 h 2237474"/>
              <a:gd name="connsiteX154" fmla="*/ 1370962 w 12192000"/>
              <a:gd name="connsiteY154" fmla="*/ 2237474 h 2237474"/>
              <a:gd name="connsiteX155" fmla="*/ 1356367 w 12192000"/>
              <a:gd name="connsiteY155" fmla="*/ 2235089 h 2237474"/>
              <a:gd name="connsiteX156" fmla="*/ 1324828 w 12192000"/>
              <a:gd name="connsiteY156" fmla="*/ 2231968 h 2237474"/>
              <a:gd name="connsiteX157" fmla="*/ 1297744 w 12192000"/>
              <a:gd name="connsiteY157" fmla="*/ 2235849 h 2237474"/>
              <a:gd name="connsiteX158" fmla="*/ 1286236 w 12192000"/>
              <a:gd name="connsiteY158" fmla="*/ 2233135 h 2237474"/>
              <a:gd name="connsiteX159" fmla="*/ 1283504 w 12192000"/>
              <a:gd name="connsiteY159" fmla="*/ 2233797 h 2237474"/>
              <a:gd name="connsiteX160" fmla="*/ 1279765 w 12192000"/>
              <a:gd name="connsiteY160" fmla="*/ 2229639 h 2237474"/>
              <a:gd name="connsiteX161" fmla="*/ 1195347 w 12192000"/>
              <a:gd name="connsiteY161" fmla="*/ 2212354 h 2237474"/>
              <a:gd name="connsiteX162" fmla="*/ 970251 w 12192000"/>
              <a:gd name="connsiteY162" fmla="*/ 2221029 h 2237474"/>
              <a:gd name="connsiteX163" fmla="*/ 812914 w 12192000"/>
              <a:gd name="connsiteY163" fmla="*/ 2202752 h 2237474"/>
              <a:gd name="connsiteX164" fmla="*/ 800195 w 12192000"/>
              <a:gd name="connsiteY164" fmla="*/ 2209407 h 2237474"/>
              <a:gd name="connsiteX165" fmla="*/ 784978 w 12192000"/>
              <a:gd name="connsiteY165" fmla="*/ 2212360 h 2237474"/>
              <a:gd name="connsiteX166" fmla="*/ 681987 w 12192000"/>
              <a:gd name="connsiteY166" fmla="*/ 2216757 h 2237474"/>
              <a:gd name="connsiteX167" fmla="*/ 669923 w 12192000"/>
              <a:gd name="connsiteY167" fmla="*/ 2211682 h 2237474"/>
              <a:gd name="connsiteX168" fmla="*/ 648680 w 12192000"/>
              <a:gd name="connsiteY168" fmla="*/ 2206229 h 2237474"/>
              <a:gd name="connsiteX169" fmla="*/ 597225 w 12192000"/>
              <a:gd name="connsiteY169" fmla="*/ 2180999 h 2237474"/>
              <a:gd name="connsiteX170" fmla="*/ 558449 w 12192000"/>
              <a:gd name="connsiteY170" fmla="*/ 2182346 h 2237474"/>
              <a:gd name="connsiteX171" fmla="*/ 550517 w 12192000"/>
              <a:gd name="connsiteY171" fmla="*/ 2182060 h 2237474"/>
              <a:gd name="connsiteX172" fmla="*/ 550309 w 12192000"/>
              <a:gd name="connsiteY172" fmla="*/ 2181825 h 2237474"/>
              <a:gd name="connsiteX173" fmla="*/ 541836 w 12192000"/>
              <a:gd name="connsiteY173" fmla="*/ 2181063 h 2237474"/>
              <a:gd name="connsiteX174" fmla="*/ 536057 w 12192000"/>
              <a:gd name="connsiteY174" fmla="*/ 2181537 h 2237474"/>
              <a:gd name="connsiteX175" fmla="*/ 520671 w 12192000"/>
              <a:gd name="connsiteY175" fmla="*/ 2180980 h 2237474"/>
              <a:gd name="connsiteX176" fmla="*/ 515024 w 12192000"/>
              <a:gd name="connsiteY176" fmla="*/ 2179258 h 2237474"/>
              <a:gd name="connsiteX177" fmla="*/ 512278 w 12192000"/>
              <a:gd name="connsiteY177" fmla="*/ 2176369 h 2237474"/>
              <a:gd name="connsiteX178" fmla="*/ 480419 w 12192000"/>
              <a:gd name="connsiteY178" fmla="*/ 2167807 h 2237474"/>
              <a:gd name="connsiteX179" fmla="*/ 413835 w 12192000"/>
              <a:gd name="connsiteY179" fmla="*/ 2156783 h 2237474"/>
              <a:gd name="connsiteX180" fmla="*/ 376513 w 12192000"/>
              <a:gd name="connsiteY180" fmla="*/ 2154014 h 2237474"/>
              <a:gd name="connsiteX181" fmla="*/ 273386 w 12192000"/>
              <a:gd name="connsiteY181" fmla="*/ 2142551 h 2237474"/>
              <a:gd name="connsiteX182" fmla="*/ 169207 w 12192000"/>
              <a:gd name="connsiteY182" fmla="*/ 2128100 h 2237474"/>
              <a:gd name="connsiteX183" fmla="*/ 93149 w 12192000"/>
              <a:gd name="connsiteY183" fmla="*/ 2105324 h 2237474"/>
              <a:gd name="connsiteX184" fmla="*/ 88109 w 12192000"/>
              <a:gd name="connsiteY184" fmla="*/ 2106704 h 2237474"/>
              <a:gd name="connsiteX185" fmla="*/ 80022 w 12192000"/>
              <a:gd name="connsiteY185" fmla="*/ 2107254 h 2237474"/>
              <a:gd name="connsiteX186" fmla="*/ 79717 w 12192000"/>
              <a:gd name="connsiteY186" fmla="*/ 2107046 h 2237474"/>
              <a:gd name="connsiteX187" fmla="*/ 72352 w 12192000"/>
              <a:gd name="connsiteY187" fmla="*/ 2107991 h 2237474"/>
              <a:gd name="connsiteX188" fmla="*/ 37645 w 12192000"/>
              <a:gd name="connsiteY188" fmla="*/ 2115401 h 2237474"/>
              <a:gd name="connsiteX189" fmla="*/ 4572 w 12192000"/>
              <a:gd name="connsiteY189" fmla="*/ 2111091 h 2237474"/>
              <a:gd name="connsiteX190" fmla="*/ 0 w 12192000"/>
              <a:gd name="connsiteY190" fmla="*/ 2110468 h 2237474"/>
              <a:gd name="connsiteX191" fmla="*/ 0 w 12192000"/>
              <a:gd name="connsiteY191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20512 w 12192000"/>
              <a:gd name="connsiteY6" fmla="*/ 745392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805004 w 12192000"/>
              <a:gd name="connsiteY13" fmla="*/ 757573 h 2237474"/>
              <a:gd name="connsiteX14" fmla="*/ 10739478 w 12192000"/>
              <a:gd name="connsiteY14" fmla="*/ 776841 h 2237474"/>
              <a:gd name="connsiteX15" fmla="*/ 10458762 w 12192000"/>
              <a:gd name="connsiteY15" fmla="*/ 755400 h 2237474"/>
              <a:gd name="connsiteX16" fmla="*/ 10211200 w 12192000"/>
              <a:gd name="connsiteY16" fmla="*/ 767513 h 2237474"/>
              <a:gd name="connsiteX17" fmla="*/ 10167995 w 12192000"/>
              <a:gd name="connsiteY17" fmla="*/ 760843 h 2237474"/>
              <a:gd name="connsiteX18" fmla="*/ 9997044 w 12192000"/>
              <a:gd name="connsiteY18" fmla="*/ 780129 h 2237474"/>
              <a:gd name="connsiteX19" fmla="*/ 9943887 w 12192000"/>
              <a:gd name="connsiteY19" fmla="*/ 804141 h 2237474"/>
              <a:gd name="connsiteX20" fmla="*/ 9918248 w 12192000"/>
              <a:gd name="connsiteY20" fmla="*/ 816628 h 2237474"/>
              <a:gd name="connsiteX21" fmla="*/ 9767091 w 12192000"/>
              <a:gd name="connsiteY21" fmla="*/ 870550 h 2237474"/>
              <a:gd name="connsiteX22" fmla="*/ 9683005 w 12192000"/>
              <a:gd name="connsiteY22" fmla="*/ 894128 h 2237474"/>
              <a:gd name="connsiteX23" fmla="*/ 9594438 w 12192000"/>
              <a:gd name="connsiteY23" fmla="*/ 919051 h 2237474"/>
              <a:gd name="connsiteX24" fmla="*/ 9544189 w 12192000"/>
              <a:gd name="connsiteY24" fmla="*/ 938966 h 2237474"/>
              <a:gd name="connsiteX25" fmla="*/ 9500499 w 12192000"/>
              <a:gd name="connsiteY25" fmla="*/ 954680 h 2237474"/>
              <a:gd name="connsiteX26" fmla="*/ 9428195 w 12192000"/>
              <a:gd name="connsiteY26" fmla="*/ 986225 h 2237474"/>
              <a:gd name="connsiteX27" fmla="*/ 9410017 w 12192000"/>
              <a:gd name="connsiteY27" fmla="*/ 993931 h 2237474"/>
              <a:gd name="connsiteX28" fmla="*/ 9392919 w 12192000"/>
              <a:gd name="connsiteY28" fmla="*/ 994656 h 2237474"/>
              <a:gd name="connsiteX29" fmla="*/ 9278619 w 12192000"/>
              <a:gd name="connsiteY29" fmla="*/ 1011878 h 2237474"/>
              <a:gd name="connsiteX30" fmla="*/ 9268019 w 12192000"/>
              <a:gd name="connsiteY30" fmla="*/ 1007442 h 2237474"/>
              <a:gd name="connsiteX31" fmla="*/ 9234662 w 12192000"/>
              <a:gd name="connsiteY31" fmla="*/ 1023056 h 2237474"/>
              <a:gd name="connsiteX32" fmla="*/ 9181033 w 12192000"/>
              <a:gd name="connsiteY32" fmla="*/ 1037921 h 2237474"/>
              <a:gd name="connsiteX33" fmla="*/ 9155969 w 12192000"/>
              <a:gd name="connsiteY33" fmla="*/ 1046804 h 2237474"/>
              <a:gd name="connsiteX34" fmla="*/ 9133985 w 12192000"/>
              <a:gd name="connsiteY34" fmla="*/ 1046450 h 2237474"/>
              <a:gd name="connsiteX35" fmla="*/ 9003462 w 12192000"/>
              <a:gd name="connsiteY35" fmla="*/ 1042406 h 2237474"/>
              <a:gd name="connsiteX36" fmla="*/ 8968445 w 12192000"/>
              <a:gd name="connsiteY36" fmla="*/ 1052169 h 2237474"/>
              <a:gd name="connsiteX37" fmla="*/ 8886001 w 12192000"/>
              <a:gd name="connsiteY37" fmla="*/ 1067468 h 2237474"/>
              <a:gd name="connsiteX38" fmla="*/ 8838610 w 12192000"/>
              <a:gd name="connsiteY38" fmla="*/ 1075091 h 2237474"/>
              <a:gd name="connsiteX39" fmla="*/ 8750383 w 12192000"/>
              <a:gd name="connsiteY39" fmla="*/ 1097387 h 2237474"/>
              <a:gd name="connsiteX40" fmla="*/ 8665605 w 12192000"/>
              <a:gd name="connsiteY40" fmla="*/ 1110791 h 2237474"/>
              <a:gd name="connsiteX41" fmla="*/ 8584946 w 12192000"/>
              <a:gd name="connsiteY41" fmla="*/ 1135226 h 2237474"/>
              <a:gd name="connsiteX42" fmla="*/ 8460755 w 12192000"/>
              <a:gd name="connsiteY42" fmla="*/ 1203427 h 2237474"/>
              <a:gd name="connsiteX43" fmla="*/ 8419755 w 12192000"/>
              <a:gd name="connsiteY43" fmla="*/ 1216260 h 2237474"/>
              <a:gd name="connsiteX44" fmla="*/ 8411626 w 12192000"/>
              <a:gd name="connsiteY44" fmla="*/ 1214397 h 2237474"/>
              <a:gd name="connsiteX45" fmla="*/ 8363469 w 12192000"/>
              <a:gd name="connsiteY45" fmla="*/ 1246658 h 2237474"/>
              <a:gd name="connsiteX46" fmla="*/ 8275497 w 12192000"/>
              <a:gd name="connsiteY46" fmla="*/ 1264396 h 2237474"/>
              <a:gd name="connsiteX47" fmla="*/ 8206287 w 12192000"/>
              <a:gd name="connsiteY47" fmla="*/ 1273060 h 2237474"/>
              <a:gd name="connsiteX48" fmla="*/ 8139997 w 12192000"/>
              <a:gd name="connsiteY48" fmla="*/ 1282713 h 2237474"/>
              <a:gd name="connsiteX49" fmla="*/ 8074238 w 12192000"/>
              <a:gd name="connsiteY49" fmla="*/ 1301895 h 2237474"/>
              <a:gd name="connsiteX50" fmla="*/ 7942099 w 12192000"/>
              <a:gd name="connsiteY50" fmla="*/ 1336332 h 2237474"/>
              <a:gd name="connsiteX51" fmla="*/ 7902328 w 12192000"/>
              <a:gd name="connsiteY51" fmla="*/ 1345865 h 2237474"/>
              <a:gd name="connsiteX52" fmla="*/ 7840612 w 12192000"/>
              <a:gd name="connsiteY52" fmla="*/ 1369373 h 2237474"/>
              <a:gd name="connsiteX53" fmla="*/ 7786819 w 12192000"/>
              <a:gd name="connsiteY53" fmla="*/ 1378970 h 2237474"/>
              <a:gd name="connsiteX54" fmla="*/ 7548172 w 12192000"/>
              <a:gd name="connsiteY54" fmla="*/ 1417460 h 2237474"/>
              <a:gd name="connsiteX55" fmla="*/ 7483437 w 12192000"/>
              <a:gd name="connsiteY55" fmla="*/ 1478152 h 2237474"/>
              <a:gd name="connsiteX56" fmla="*/ 7377870 w 12192000"/>
              <a:gd name="connsiteY56" fmla="*/ 1523319 h 2237474"/>
              <a:gd name="connsiteX57" fmla="*/ 7230737 w 12192000"/>
              <a:gd name="connsiteY57" fmla="*/ 1562633 h 2237474"/>
              <a:gd name="connsiteX58" fmla="*/ 7224458 w 12192000"/>
              <a:gd name="connsiteY58" fmla="*/ 1573008 h 2237474"/>
              <a:gd name="connsiteX59" fmla="*/ 7183121 w 12192000"/>
              <a:gd name="connsiteY59" fmla="*/ 1595162 h 2237474"/>
              <a:gd name="connsiteX60" fmla="*/ 7164601 w 12192000"/>
              <a:gd name="connsiteY60" fmla="*/ 1606490 h 2237474"/>
              <a:gd name="connsiteX61" fmla="*/ 7031309 w 12192000"/>
              <a:gd name="connsiteY61" fmla="*/ 1619451 h 2237474"/>
              <a:gd name="connsiteX62" fmla="*/ 6900177 w 12192000"/>
              <a:gd name="connsiteY62" fmla="*/ 1636016 h 2237474"/>
              <a:gd name="connsiteX63" fmla="*/ 6795372 w 12192000"/>
              <a:gd name="connsiteY63" fmla="*/ 1644845 h 2237474"/>
              <a:gd name="connsiteX64" fmla="*/ 6692251 w 12192000"/>
              <a:gd name="connsiteY64" fmla="*/ 1656357 h 2237474"/>
              <a:gd name="connsiteX65" fmla="*/ 6655235 w 12192000"/>
              <a:gd name="connsiteY65" fmla="*/ 1661869 h 2237474"/>
              <a:gd name="connsiteX66" fmla="*/ 6554894 w 12192000"/>
              <a:gd name="connsiteY66" fmla="*/ 1664428 h 2237474"/>
              <a:gd name="connsiteX67" fmla="*/ 6516595 w 12192000"/>
              <a:gd name="connsiteY67" fmla="*/ 1667475 h 2237474"/>
              <a:gd name="connsiteX68" fmla="*/ 6508541 w 12192000"/>
              <a:gd name="connsiteY68" fmla="*/ 1668757 h 2237474"/>
              <a:gd name="connsiteX69" fmla="*/ 6471012 w 12192000"/>
              <a:gd name="connsiteY69" fmla="*/ 1678604 h 2237474"/>
              <a:gd name="connsiteX70" fmla="*/ 6364035 w 12192000"/>
              <a:gd name="connsiteY70" fmla="*/ 1667683 h 2237474"/>
              <a:gd name="connsiteX71" fmla="*/ 6280959 w 12192000"/>
              <a:gd name="connsiteY71" fmla="*/ 1689329 h 2237474"/>
              <a:gd name="connsiteX72" fmla="*/ 6243319 w 12192000"/>
              <a:gd name="connsiteY72" fmla="*/ 1695560 h 2237474"/>
              <a:gd name="connsiteX73" fmla="*/ 6098321 w 12192000"/>
              <a:gd name="connsiteY73" fmla="*/ 1721646 h 2237474"/>
              <a:gd name="connsiteX74" fmla="*/ 5880652 w 12192000"/>
              <a:gd name="connsiteY74" fmla="*/ 1779643 h 2237474"/>
              <a:gd name="connsiteX75" fmla="*/ 5785959 w 12192000"/>
              <a:gd name="connsiteY75" fmla="*/ 1775307 h 2237474"/>
              <a:gd name="connsiteX76" fmla="*/ 5643534 w 12192000"/>
              <a:gd name="connsiteY76" fmla="*/ 1802919 h 2237474"/>
              <a:gd name="connsiteX77" fmla="*/ 5518799 w 12192000"/>
              <a:gd name="connsiteY77" fmla="*/ 1818312 h 2237474"/>
              <a:gd name="connsiteX78" fmla="*/ 5505014 w 12192000"/>
              <a:gd name="connsiteY78" fmla="*/ 1819259 h 2237474"/>
              <a:gd name="connsiteX79" fmla="*/ 5453307 w 12192000"/>
              <a:gd name="connsiteY79" fmla="*/ 1815450 h 2237474"/>
              <a:gd name="connsiteX80" fmla="*/ 5221533 w 12192000"/>
              <a:gd name="connsiteY80" fmla="*/ 1846950 h 2237474"/>
              <a:gd name="connsiteX81" fmla="*/ 5149802 w 12192000"/>
              <a:gd name="connsiteY81" fmla="*/ 1844846 h 2237474"/>
              <a:gd name="connsiteX82" fmla="*/ 5114927 w 12192000"/>
              <a:gd name="connsiteY82" fmla="*/ 1847827 h 2237474"/>
              <a:gd name="connsiteX83" fmla="*/ 5108970 w 12192000"/>
              <a:gd name="connsiteY83" fmla="*/ 1847935 h 2237474"/>
              <a:gd name="connsiteX84" fmla="*/ 5067961 w 12192000"/>
              <a:gd name="connsiteY84" fmla="*/ 1845917 h 2237474"/>
              <a:gd name="connsiteX85" fmla="*/ 5007075 w 12192000"/>
              <a:gd name="connsiteY85" fmla="*/ 1838626 h 2237474"/>
              <a:gd name="connsiteX86" fmla="*/ 4944087 w 12192000"/>
              <a:gd name="connsiteY86" fmla="*/ 1823332 h 2237474"/>
              <a:gd name="connsiteX87" fmla="*/ 4907662 w 12192000"/>
              <a:gd name="connsiteY87" fmla="*/ 1816900 h 2237474"/>
              <a:gd name="connsiteX88" fmla="*/ 4882386 w 12192000"/>
              <a:gd name="connsiteY88" fmla="*/ 1809844 h 2237474"/>
              <a:gd name="connsiteX89" fmla="*/ 4811440 w 12192000"/>
              <a:gd name="connsiteY89" fmla="*/ 1804655 h 2237474"/>
              <a:gd name="connsiteX90" fmla="*/ 4691075 w 12192000"/>
              <a:gd name="connsiteY90" fmla="*/ 1801389 h 2237474"/>
              <a:gd name="connsiteX91" fmla="*/ 4640313 w 12192000"/>
              <a:gd name="connsiteY91" fmla="*/ 1784307 h 2237474"/>
              <a:gd name="connsiteX92" fmla="*/ 4536503 w 12192000"/>
              <a:gd name="connsiteY92" fmla="*/ 1785334 h 2237474"/>
              <a:gd name="connsiteX93" fmla="*/ 4513724 w 12192000"/>
              <a:gd name="connsiteY93" fmla="*/ 1791996 h 2237474"/>
              <a:gd name="connsiteX94" fmla="*/ 4459810 w 12192000"/>
              <a:gd name="connsiteY94" fmla="*/ 1797886 h 2237474"/>
              <a:gd name="connsiteX95" fmla="*/ 4379064 w 12192000"/>
              <a:gd name="connsiteY95" fmla="*/ 1817177 h 2237474"/>
              <a:gd name="connsiteX96" fmla="*/ 4290981 w 12192000"/>
              <a:gd name="connsiteY96" fmla="*/ 1839677 h 2237474"/>
              <a:gd name="connsiteX97" fmla="*/ 4238372 w 12192000"/>
              <a:gd name="connsiteY97" fmla="*/ 1851480 h 2237474"/>
              <a:gd name="connsiteX98" fmla="*/ 4232517 w 12192000"/>
              <a:gd name="connsiteY98" fmla="*/ 1852567 h 2237474"/>
              <a:gd name="connsiteX99" fmla="*/ 4191732 w 12192000"/>
              <a:gd name="connsiteY99" fmla="*/ 1857328 h 2237474"/>
              <a:gd name="connsiteX100" fmla="*/ 4065532 w 12192000"/>
              <a:gd name="connsiteY100" fmla="*/ 1855477 h 2237474"/>
              <a:gd name="connsiteX101" fmla="*/ 4028460 w 12192000"/>
              <a:gd name="connsiteY101" fmla="*/ 1855137 h 2237474"/>
              <a:gd name="connsiteX102" fmla="*/ 4002267 w 12192000"/>
              <a:gd name="connsiteY102" fmla="*/ 1852352 h 2237474"/>
              <a:gd name="connsiteX103" fmla="*/ 3931396 w 12192000"/>
              <a:gd name="connsiteY103" fmla="*/ 1858915 h 2237474"/>
              <a:gd name="connsiteX104" fmla="*/ 3812162 w 12192000"/>
              <a:gd name="connsiteY104" fmla="*/ 1875501 h 2237474"/>
              <a:gd name="connsiteX105" fmla="*/ 3729530 w 12192000"/>
              <a:gd name="connsiteY105" fmla="*/ 1864513 h 2237474"/>
              <a:gd name="connsiteX106" fmla="*/ 3680177 w 12192000"/>
              <a:gd name="connsiteY106" fmla="*/ 1881552 h 2237474"/>
              <a:gd name="connsiteX107" fmla="*/ 3567259 w 12192000"/>
              <a:gd name="connsiteY107" fmla="*/ 1893482 h 2237474"/>
              <a:gd name="connsiteX108" fmla="*/ 3405770 w 12192000"/>
              <a:gd name="connsiteY108" fmla="*/ 1904591 h 2237474"/>
              <a:gd name="connsiteX109" fmla="*/ 3280097 w 12192000"/>
              <a:gd name="connsiteY109" fmla="*/ 1919610 h 2237474"/>
              <a:gd name="connsiteX110" fmla="*/ 3123424 w 12192000"/>
              <a:gd name="connsiteY110" fmla="*/ 1952930 h 2237474"/>
              <a:gd name="connsiteX111" fmla="*/ 3009910 w 12192000"/>
              <a:gd name="connsiteY111" fmla="*/ 1957866 h 2237474"/>
              <a:gd name="connsiteX112" fmla="*/ 2995934 w 12192000"/>
              <a:gd name="connsiteY112" fmla="*/ 1967085 h 2237474"/>
              <a:gd name="connsiteX113" fmla="*/ 2980071 w 12192000"/>
              <a:gd name="connsiteY113" fmla="*/ 1972988 h 2237474"/>
              <a:gd name="connsiteX114" fmla="*/ 2942858 w 12192000"/>
              <a:gd name="connsiteY114" fmla="*/ 1981367 h 2237474"/>
              <a:gd name="connsiteX115" fmla="*/ 2875436 w 12192000"/>
              <a:gd name="connsiteY115" fmla="*/ 1996977 h 2237474"/>
              <a:gd name="connsiteX116" fmla="*/ 2874892 w 12192000"/>
              <a:gd name="connsiteY116" fmla="*/ 1996085 h 2237474"/>
              <a:gd name="connsiteX117" fmla="*/ 2864145 w 12192000"/>
              <a:gd name="connsiteY117" fmla="*/ 1994061 h 2237474"/>
              <a:gd name="connsiteX118" fmla="*/ 2843662 w 12192000"/>
              <a:gd name="connsiteY118" fmla="*/ 1992498 h 2237474"/>
              <a:gd name="connsiteX119" fmla="*/ 2796128 w 12192000"/>
              <a:gd name="connsiteY119" fmla="*/ 1976403 h 2237474"/>
              <a:gd name="connsiteX120" fmla="*/ 2756784 w 12192000"/>
              <a:gd name="connsiteY120" fmla="*/ 1985116 h 2237474"/>
              <a:gd name="connsiteX121" fmla="*/ 2748833 w 12192000"/>
              <a:gd name="connsiteY121" fmla="*/ 1986323 h 2237474"/>
              <a:gd name="connsiteX122" fmla="*/ 2748661 w 12192000"/>
              <a:gd name="connsiteY122" fmla="*/ 1986122 h 2237474"/>
              <a:gd name="connsiteX123" fmla="*/ 2740251 w 12192000"/>
              <a:gd name="connsiteY123" fmla="*/ 1986946 h 2237474"/>
              <a:gd name="connsiteX124" fmla="*/ 2718916 w 12192000"/>
              <a:gd name="connsiteY124" fmla="*/ 1990867 h 2237474"/>
              <a:gd name="connsiteX125" fmla="*/ 2713522 w 12192000"/>
              <a:gd name="connsiteY125" fmla="*/ 1990173 h 2237474"/>
              <a:gd name="connsiteX126" fmla="*/ 2680597 w 12192000"/>
              <a:gd name="connsiteY126" fmla="*/ 1984996 h 2237474"/>
              <a:gd name="connsiteX127" fmla="*/ 2578178 w 12192000"/>
              <a:gd name="connsiteY127" fmla="*/ 1990531 h 2237474"/>
              <a:gd name="connsiteX128" fmla="*/ 2476147 w 12192000"/>
              <a:gd name="connsiteY128" fmla="*/ 1998305 h 2237474"/>
              <a:gd name="connsiteX129" fmla="*/ 2373568 w 12192000"/>
              <a:gd name="connsiteY129" fmla="*/ 2003219 h 2237474"/>
              <a:gd name="connsiteX130" fmla="*/ 2321399 w 12192000"/>
              <a:gd name="connsiteY130" fmla="*/ 1989467 h 2237474"/>
              <a:gd name="connsiteX131" fmla="*/ 2315525 w 12192000"/>
              <a:gd name="connsiteY131" fmla="*/ 1989708 h 2237474"/>
              <a:gd name="connsiteX132" fmla="*/ 2300792 w 12192000"/>
              <a:gd name="connsiteY132" fmla="*/ 1994290 h 2237474"/>
              <a:gd name="connsiteX133" fmla="*/ 2295469 w 12192000"/>
              <a:gd name="connsiteY133" fmla="*/ 1996659 h 2237474"/>
              <a:gd name="connsiteX134" fmla="*/ 2287219 w 12192000"/>
              <a:gd name="connsiteY134" fmla="*/ 1998750 h 2237474"/>
              <a:gd name="connsiteX135" fmla="*/ 2286948 w 12192000"/>
              <a:gd name="connsiteY135" fmla="*/ 1998596 h 2237474"/>
              <a:gd name="connsiteX136" fmla="*/ 2243069 w 12192000"/>
              <a:gd name="connsiteY136" fmla="*/ 2015111 h 2237474"/>
              <a:gd name="connsiteX137" fmla="*/ 2186609 w 12192000"/>
              <a:gd name="connsiteY137" fmla="*/ 2008263 h 2237474"/>
              <a:gd name="connsiteX138" fmla="*/ 2164831 w 12192000"/>
              <a:gd name="connsiteY138" fmla="*/ 2010143 h 2237474"/>
              <a:gd name="connsiteX139" fmla="*/ 2152836 w 12192000"/>
              <a:gd name="connsiteY139" fmla="*/ 2010048 h 2237474"/>
              <a:gd name="connsiteX140" fmla="*/ 2117102 w 12192000"/>
              <a:gd name="connsiteY140" fmla="*/ 2023004 h 2237474"/>
              <a:gd name="connsiteX141" fmla="*/ 2111935 w 12192000"/>
              <a:gd name="connsiteY141" fmla="*/ 2023163 h 2237474"/>
              <a:gd name="connsiteX142" fmla="*/ 2089991 w 12192000"/>
              <a:gd name="connsiteY142" fmla="*/ 2034193 h 2237474"/>
              <a:gd name="connsiteX143" fmla="*/ 2058061 w 12192000"/>
              <a:gd name="connsiteY143" fmla="*/ 2047942 h 2237474"/>
              <a:gd name="connsiteX144" fmla="*/ 2055737 w 12192000"/>
              <a:gd name="connsiteY144" fmla="*/ 2047704 h 2237474"/>
              <a:gd name="connsiteX145" fmla="*/ 2042244 w 12192000"/>
              <a:gd name="connsiteY145" fmla="*/ 2055560 h 2237474"/>
              <a:gd name="connsiteX146" fmla="*/ 1976224 w 12192000"/>
              <a:gd name="connsiteY146" fmla="*/ 2074257 h 2237474"/>
              <a:gd name="connsiteX147" fmla="*/ 1877728 w 12192000"/>
              <a:gd name="connsiteY147" fmla="*/ 2101004 h 2237474"/>
              <a:gd name="connsiteX148" fmla="*/ 1759056 w 12192000"/>
              <a:gd name="connsiteY148" fmla="*/ 2125608 h 2237474"/>
              <a:gd name="connsiteX149" fmla="*/ 1637948 w 12192000"/>
              <a:gd name="connsiteY149" fmla="*/ 2172597 h 2237474"/>
              <a:gd name="connsiteX150" fmla="*/ 1434549 w 12192000"/>
              <a:gd name="connsiteY150" fmla="*/ 2234522 h 2237474"/>
              <a:gd name="connsiteX151" fmla="*/ 1398481 w 12192000"/>
              <a:gd name="connsiteY151" fmla="*/ 2237074 h 2237474"/>
              <a:gd name="connsiteX152" fmla="*/ 1398407 w 12192000"/>
              <a:gd name="connsiteY152" fmla="*/ 2237095 h 2237474"/>
              <a:gd name="connsiteX153" fmla="*/ 1370962 w 12192000"/>
              <a:gd name="connsiteY153" fmla="*/ 2237474 h 2237474"/>
              <a:gd name="connsiteX154" fmla="*/ 1356367 w 12192000"/>
              <a:gd name="connsiteY154" fmla="*/ 2235089 h 2237474"/>
              <a:gd name="connsiteX155" fmla="*/ 1324828 w 12192000"/>
              <a:gd name="connsiteY155" fmla="*/ 2231968 h 2237474"/>
              <a:gd name="connsiteX156" fmla="*/ 1297744 w 12192000"/>
              <a:gd name="connsiteY156" fmla="*/ 2235849 h 2237474"/>
              <a:gd name="connsiteX157" fmla="*/ 1286236 w 12192000"/>
              <a:gd name="connsiteY157" fmla="*/ 2233135 h 2237474"/>
              <a:gd name="connsiteX158" fmla="*/ 1283504 w 12192000"/>
              <a:gd name="connsiteY158" fmla="*/ 2233797 h 2237474"/>
              <a:gd name="connsiteX159" fmla="*/ 1279765 w 12192000"/>
              <a:gd name="connsiteY159" fmla="*/ 2229639 h 2237474"/>
              <a:gd name="connsiteX160" fmla="*/ 1195347 w 12192000"/>
              <a:gd name="connsiteY160" fmla="*/ 2212354 h 2237474"/>
              <a:gd name="connsiteX161" fmla="*/ 970251 w 12192000"/>
              <a:gd name="connsiteY161" fmla="*/ 2221029 h 2237474"/>
              <a:gd name="connsiteX162" fmla="*/ 812914 w 12192000"/>
              <a:gd name="connsiteY162" fmla="*/ 2202752 h 2237474"/>
              <a:gd name="connsiteX163" fmla="*/ 800195 w 12192000"/>
              <a:gd name="connsiteY163" fmla="*/ 2209407 h 2237474"/>
              <a:gd name="connsiteX164" fmla="*/ 784978 w 12192000"/>
              <a:gd name="connsiteY164" fmla="*/ 2212360 h 2237474"/>
              <a:gd name="connsiteX165" fmla="*/ 681987 w 12192000"/>
              <a:gd name="connsiteY165" fmla="*/ 2216757 h 2237474"/>
              <a:gd name="connsiteX166" fmla="*/ 669923 w 12192000"/>
              <a:gd name="connsiteY166" fmla="*/ 2211682 h 2237474"/>
              <a:gd name="connsiteX167" fmla="*/ 648680 w 12192000"/>
              <a:gd name="connsiteY167" fmla="*/ 2206229 h 2237474"/>
              <a:gd name="connsiteX168" fmla="*/ 597225 w 12192000"/>
              <a:gd name="connsiteY168" fmla="*/ 2180999 h 2237474"/>
              <a:gd name="connsiteX169" fmla="*/ 558449 w 12192000"/>
              <a:gd name="connsiteY169" fmla="*/ 2182346 h 2237474"/>
              <a:gd name="connsiteX170" fmla="*/ 550517 w 12192000"/>
              <a:gd name="connsiteY170" fmla="*/ 2182060 h 2237474"/>
              <a:gd name="connsiteX171" fmla="*/ 550309 w 12192000"/>
              <a:gd name="connsiteY171" fmla="*/ 2181825 h 2237474"/>
              <a:gd name="connsiteX172" fmla="*/ 541836 w 12192000"/>
              <a:gd name="connsiteY172" fmla="*/ 2181063 h 2237474"/>
              <a:gd name="connsiteX173" fmla="*/ 536057 w 12192000"/>
              <a:gd name="connsiteY173" fmla="*/ 2181537 h 2237474"/>
              <a:gd name="connsiteX174" fmla="*/ 520671 w 12192000"/>
              <a:gd name="connsiteY174" fmla="*/ 2180980 h 2237474"/>
              <a:gd name="connsiteX175" fmla="*/ 515024 w 12192000"/>
              <a:gd name="connsiteY175" fmla="*/ 2179258 h 2237474"/>
              <a:gd name="connsiteX176" fmla="*/ 512278 w 12192000"/>
              <a:gd name="connsiteY176" fmla="*/ 2176369 h 2237474"/>
              <a:gd name="connsiteX177" fmla="*/ 480419 w 12192000"/>
              <a:gd name="connsiteY177" fmla="*/ 2167807 h 2237474"/>
              <a:gd name="connsiteX178" fmla="*/ 413835 w 12192000"/>
              <a:gd name="connsiteY178" fmla="*/ 2156783 h 2237474"/>
              <a:gd name="connsiteX179" fmla="*/ 376513 w 12192000"/>
              <a:gd name="connsiteY179" fmla="*/ 2154014 h 2237474"/>
              <a:gd name="connsiteX180" fmla="*/ 273386 w 12192000"/>
              <a:gd name="connsiteY180" fmla="*/ 2142551 h 2237474"/>
              <a:gd name="connsiteX181" fmla="*/ 169207 w 12192000"/>
              <a:gd name="connsiteY181" fmla="*/ 2128100 h 2237474"/>
              <a:gd name="connsiteX182" fmla="*/ 93149 w 12192000"/>
              <a:gd name="connsiteY182" fmla="*/ 2105324 h 2237474"/>
              <a:gd name="connsiteX183" fmla="*/ 88109 w 12192000"/>
              <a:gd name="connsiteY183" fmla="*/ 2106704 h 2237474"/>
              <a:gd name="connsiteX184" fmla="*/ 80022 w 12192000"/>
              <a:gd name="connsiteY184" fmla="*/ 2107254 h 2237474"/>
              <a:gd name="connsiteX185" fmla="*/ 79717 w 12192000"/>
              <a:gd name="connsiteY185" fmla="*/ 2107046 h 2237474"/>
              <a:gd name="connsiteX186" fmla="*/ 72352 w 12192000"/>
              <a:gd name="connsiteY186" fmla="*/ 2107991 h 2237474"/>
              <a:gd name="connsiteX187" fmla="*/ 37645 w 12192000"/>
              <a:gd name="connsiteY187" fmla="*/ 2115401 h 2237474"/>
              <a:gd name="connsiteX188" fmla="*/ 4572 w 12192000"/>
              <a:gd name="connsiteY188" fmla="*/ 2111091 h 2237474"/>
              <a:gd name="connsiteX189" fmla="*/ 0 w 12192000"/>
              <a:gd name="connsiteY189" fmla="*/ 2110468 h 2237474"/>
              <a:gd name="connsiteX190" fmla="*/ 0 w 12192000"/>
              <a:gd name="connsiteY190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20512 w 12192000"/>
              <a:gd name="connsiteY6" fmla="*/ 745392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805004 w 12192000"/>
              <a:gd name="connsiteY13" fmla="*/ 757573 h 2237474"/>
              <a:gd name="connsiteX14" fmla="*/ 10739478 w 12192000"/>
              <a:gd name="connsiteY14" fmla="*/ 776841 h 2237474"/>
              <a:gd name="connsiteX15" fmla="*/ 10458762 w 12192000"/>
              <a:gd name="connsiteY15" fmla="*/ 755400 h 2237474"/>
              <a:gd name="connsiteX16" fmla="*/ 10211200 w 12192000"/>
              <a:gd name="connsiteY16" fmla="*/ 767513 h 2237474"/>
              <a:gd name="connsiteX17" fmla="*/ 10167995 w 12192000"/>
              <a:gd name="connsiteY17" fmla="*/ 760843 h 2237474"/>
              <a:gd name="connsiteX18" fmla="*/ 9997044 w 12192000"/>
              <a:gd name="connsiteY18" fmla="*/ 780129 h 2237474"/>
              <a:gd name="connsiteX19" fmla="*/ 9943887 w 12192000"/>
              <a:gd name="connsiteY19" fmla="*/ 804141 h 2237474"/>
              <a:gd name="connsiteX20" fmla="*/ 9918248 w 12192000"/>
              <a:gd name="connsiteY20" fmla="*/ 816628 h 2237474"/>
              <a:gd name="connsiteX21" fmla="*/ 9767091 w 12192000"/>
              <a:gd name="connsiteY21" fmla="*/ 870550 h 2237474"/>
              <a:gd name="connsiteX22" fmla="*/ 9683005 w 12192000"/>
              <a:gd name="connsiteY22" fmla="*/ 894128 h 2237474"/>
              <a:gd name="connsiteX23" fmla="*/ 9594438 w 12192000"/>
              <a:gd name="connsiteY23" fmla="*/ 919051 h 2237474"/>
              <a:gd name="connsiteX24" fmla="*/ 9544189 w 12192000"/>
              <a:gd name="connsiteY24" fmla="*/ 938966 h 2237474"/>
              <a:gd name="connsiteX25" fmla="*/ 9500499 w 12192000"/>
              <a:gd name="connsiteY25" fmla="*/ 954680 h 2237474"/>
              <a:gd name="connsiteX26" fmla="*/ 9428195 w 12192000"/>
              <a:gd name="connsiteY26" fmla="*/ 986225 h 2237474"/>
              <a:gd name="connsiteX27" fmla="*/ 9410017 w 12192000"/>
              <a:gd name="connsiteY27" fmla="*/ 993931 h 2237474"/>
              <a:gd name="connsiteX28" fmla="*/ 9392919 w 12192000"/>
              <a:gd name="connsiteY28" fmla="*/ 994656 h 2237474"/>
              <a:gd name="connsiteX29" fmla="*/ 9278619 w 12192000"/>
              <a:gd name="connsiteY29" fmla="*/ 1011878 h 2237474"/>
              <a:gd name="connsiteX30" fmla="*/ 9268019 w 12192000"/>
              <a:gd name="connsiteY30" fmla="*/ 1007442 h 2237474"/>
              <a:gd name="connsiteX31" fmla="*/ 9234662 w 12192000"/>
              <a:gd name="connsiteY31" fmla="*/ 1023056 h 2237474"/>
              <a:gd name="connsiteX32" fmla="*/ 9181033 w 12192000"/>
              <a:gd name="connsiteY32" fmla="*/ 1037921 h 2237474"/>
              <a:gd name="connsiteX33" fmla="*/ 9155969 w 12192000"/>
              <a:gd name="connsiteY33" fmla="*/ 1046804 h 2237474"/>
              <a:gd name="connsiteX34" fmla="*/ 9133985 w 12192000"/>
              <a:gd name="connsiteY34" fmla="*/ 1046450 h 2237474"/>
              <a:gd name="connsiteX35" fmla="*/ 9003462 w 12192000"/>
              <a:gd name="connsiteY35" fmla="*/ 1042406 h 2237474"/>
              <a:gd name="connsiteX36" fmla="*/ 8968445 w 12192000"/>
              <a:gd name="connsiteY36" fmla="*/ 1052169 h 2237474"/>
              <a:gd name="connsiteX37" fmla="*/ 8886001 w 12192000"/>
              <a:gd name="connsiteY37" fmla="*/ 1067468 h 2237474"/>
              <a:gd name="connsiteX38" fmla="*/ 8838610 w 12192000"/>
              <a:gd name="connsiteY38" fmla="*/ 1075091 h 2237474"/>
              <a:gd name="connsiteX39" fmla="*/ 8750383 w 12192000"/>
              <a:gd name="connsiteY39" fmla="*/ 1097387 h 2237474"/>
              <a:gd name="connsiteX40" fmla="*/ 8665605 w 12192000"/>
              <a:gd name="connsiteY40" fmla="*/ 1110791 h 2237474"/>
              <a:gd name="connsiteX41" fmla="*/ 8584946 w 12192000"/>
              <a:gd name="connsiteY41" fmla="*/ 1135226 h 2237474"/>
              <a:gd name="connsiteX42" fmla="*/ 8460755 w 12192000"/>
              <a:gd name="connsiteY42" fmla="*/ 1203427 h 2237474"/>
              <a:gd name="connsiteX43" fmla="*/ 8419755 w 12192000"/>
              <a:gd name="connsiteY43" fmla="*/ 1216260 h 2237474"/>
              <a:gd name="connsiteX44" fmla="*/ 8411626 w 12192000"/>
              <a:gd name="connsiteY44" fmla="*/ 1214397 h 2237474"/>
              <a:gd name="connsiteX45" fmla="*/ 8363469 w 12192000"/>
              <a:gd name="connsiteY45" fmla="*/ 1246658 h 2237474"/>
              <a:gd name="connsiteX46" fmla="*/ 8275497 w 12192000"/>
              <a:gd name="connsiteY46" fmla="*/ 1264396 h 2237474"/>
              <a:gd name="connsiteX47" fmla="*/ 8206287 w 12192000"/>
              <a:gd name="connsiteY47" fmla="*/ 1273060 h 2237474"/>
              <a:gd name="connsiteX48" fmla="*/ 8139997 w 12192000"/>
              <a:gd name="connsiteY48" fmla="*/ 1282713 h 2237474"/>
              <a:gd name="connsiteX49" fmla="*/ 8074238 w 12192000"/>
              <a:gd name="connsiteY49" fmla="*/ 1301895 h 2237474"/>
              <a:gd name="connsiteX50" fmla="*/ 7942099 w 12192000"/>
              <a:gd name="connsiteY50" fmla="*/ 1336332 h 2237474"/>
              <a:gd name="connsiteX51" fmla="*/ 7902328 w 12192000"/>
              <a:gd name="connsiteY51" fmla="*/ 1345865 h 2237474"/>
              <a:gd name="connsiteX52" fmla="*/ 7840612 w 12192000"/>
              <a:gd name="connsiteY52" fmla="*/ 1369373 h 2237474"/>
              <a:gd name="connsiteX53" fmla="*/ 7786819 w 12192000"/>
              <a:gd name="connsiteY53" fmla="*/ 1378970 h 2237474"/>
              <a:gd name="connsiteX54" fmla="*/ 7548172 w 12192000"/>
              <a:gd name="connsiteY54" fmla="*/ 1417460 h 2237474"/>
              <a:gd name="connsiteX55" fmla="*/ 7483437 w 12192000"/>
              <a:gd name="connsiteY55" fmla="*/ 1478152 h 2237474"/>
              <a:gd name="connsiteX56" fmla="*/ 7377870 w 12192000"/>
              <a:gd name="connsiteY56" fmla="*/ 1523319 h 2237474"/>
              <a:gd name="connsiteX57" fmla="*/ 7230737 w 12192000"/>
              <a:gd name="connsiteY57" fmla="*/ 1562633 h 2237474"/>
              <a:gd name="connsiteX58" fmla="*/ 7224458 w 12192000"/>
              <a:gd name="connsiteY58" fmla="*/ 1573008 h 2237474"/>
              <a:gd name="connsiteX59" fmla="*/ 7183121 w 12192000"/>
              <a:gd name="connsiteY59" fmla="*/ 1595162 h 2237474"/>
              <a:gd name="connsiteX60" fmla="*/ 7164601 w 12192000"/>
              <a:gd name="connsiteY60" fmla="*/ 1606490 h 2237474"/>
              <a:gd name="connsiteX61" fmla="*/ 7031309 w 12192000"/>
              <a:gd name="connsiteY61" fmla="*/ 1619451 h 2237474"/>
              <a:gd name="connsiteX62" fmla="*/ 6900177 w 12192000"/>
              <a:gd name="connsiteY62" fmla="*/ 1636016 h 2237474"/>
              <a:gd name="connsiteX63" fmla="*/ 6795372 w 12192000"/>
              <a:gd name="connsiteY63" fmla="*/ 1644845 h 2237474"/>
              <a:gd name="connsiteX64" fmla="*/ 6692251 w 12192000"/>
              <a:gd name="connsiteY64" fmla="*/ 1656357 h 2237474"/>
              <a:gd name="connsiteX65" fmla="*/ 6655235 w 12192000"/>
              <a:gd name="connsiteY65" fmla="*/ 1661869 h 2237474"/>
              <a:gd name="connsiteX66" fmla="*/ 6554894 w 12192000"/>
              <a:gd name="connsiteY66" fmla="*/ 1664428 h 2237474"/>
              <a:gd name="connsiteX67" fmla="*/ 6516595 w 12192000"/>
              <a:gd name="connsiteY67" fmla="*/ 1667475 h 2237474"/>
              <a:gd name="connsiteX68" fmla="*/ 6508541 w 12192000"/>
              <a:gd name="connsiteY68" fmla="*/ 1668757 h 2237474"/>
              <a:gd name="connsiteX69" fmla="*/ 6471012 w 12192000"/>
              <a:gd name="connsiteY69" fmla="*/ 1678604 h 2237474"/>
              <a:gd name="connsiteX70" fmla="*/ 6364035 w 12192000"/>
              <a:gd name="connsiteY70" fmla="*/ 1667683 h 2237474"/>
              <a:gd name="connsiteX71" fmla="*/ 6280959 w 12192000"/>
              <a:gd name="connsiteY71" fmla="*/ 1689329 h 2237474"/>
              <a:gd name="connsiteX72" fmla="*/ 6243319 w 12192000"/>
              <a:gd name="connsiteY72" fmla="*/ 1695560 h 2237474"/>
              <a:gd name="connsiteX73" fmla="*/ 6098321 w 12192000"/>
              <a:gd name="connsiteY73" fmla="*/ 1721646 h 2237474"/>
              <a:gd name="connsiteX74" fmla="*/ 5880652 w 12192000"/>
              <a:gd name="connsiteY74" fmla="*/ 1779643 h 2237474"/>
              <a:gd name="connsiteX75" fmla="*/ 5785959 w 12192000"/>
              <a:gd name="connsiteY75" fmla="*/ 1775307 h 2237474"/>
              <a:gd name="connsiteX76" fmla="*/ 5643534 w 12192000"/>
              <a:gd name="connsiteY76" fmla="*/ 1802919 h 2237474"/>
              <a:gd name="connsiteX77" fmla="*/ 5518799 w 12192000"/>
              <a:gd name="connsiteY77" fmla="*/ 1818312 h 2237474"/>
              <a:gd name="connsiteX78" fmla="*/ 5505014 w 12192000"/>
              <a:gd name="connsiteY78" fmla="*/ 1819259 h 2237474"/>
              <a:gd name="connsiteX79" fmla="*/ 5453307 w 12192000"/>
              <a:gd name="connsiteY79" fmla="*/ 1815450 h 2237474"/>
              <a:gd name="connsiteX80" fmla="*/ 5221533 w 12192000"/>
              <a:gd name="connsiteY80" fmla="*/ 1846950 h 2237474"/>
              <a:gd name="connsiteX81" fmla="*/ 5149802 w 12192000"/>
              <a:gd name="connsiteY81" fmla="*/ 1844846 h 2237474"/>
              <a:gd name="connsiteX82" fmla="*/ 5114927 w 12192000"/>
              <a:gd name="connsiteY82" fmla="*/ 1847827 h 2237474"/>
              <a:gd name="connsiteX83" fmla="*/ 5108970 w 12192000"/>
              <a:gd name="connsiteY83" fmla="*/ 1847935 h 2237474"/>
              <a:gd name="connsiteX84" fmla="*/ 5067961 w 12192000"/>
              <a:gd name="connsiteY84" fmla="*/ 1845917 h 2237474"/>
              <a:gd name="connsiteX85" fmla="*/ 5007075 w 12192000"/>
              <a:gd name="connsiteY85" fmla="*/ 1838626 h 2237474"/>
              <a:gd name="connsiteX86" fmla="*/ 4944087 w 12192000"/>
              <a:gd name="connsiteY86" fmla="*/ 1823332 h 2237474"/>
              <a:gd name="connsiteX87" fmla="*/ 4907662 w 12192000"/>
              <a:gd name="connsiteY87" fmla="*/ 1816900 h 2237474"/>
              <a:gd name="connsiteX88" fmla="*/ 4882386 w 12192000"/>
              <a:gd name="connsiteY88" fmla="*/ 1809844 h 2237474"/>
              <a:gd name="connsiteX89" fmla="*/ 4811440 w 12192000"/>
              <a:gd name="connsiteY89" fmla="*/ 1804655 h 2237474"/>
              <a:gd name="connsiteX90" fmla="*/ 4691075 w 12192000"/>
              <a:gd name="connsiteY90" fmla="*/ 1801389 h 2237474"/>
              <a:gd name="connsiteX91" fmla="*/ 4640313 w 12192000"/>
              <a:gd name="connsiteY91" fmla="*/ 1784307 h 2237474"/>
              <a:gd name="connsiteX92" fmla="*/ 4536503 w 12192000"/>
              <a:gd name="connsiteY92" fmla="*/ 1785334 h 2237474"/>
              <a:gd name="connsiteX93" fmla="*/ 4513724 w 12192000"/>
              <a:gd name="connsiteY93" fmla="*/ 1791996 h 2237474"/>
              <a:gd name="connsiteX94" fmla="*/ 4459810 w 12192000"/>
              <a:gd name="connsiteY94" fmla="*/ 1797886 h 2237474"/>
              <a:gd name="connsiteX95" fmla="*/ 4379064 w 12192000"/>
              <a:gd name="connsiteY95" fmla="*/ 1817177 h 2237474"/>
              <a:gd name="connsiteX96" fmla="*/ 4290981 w 12192000"/>
              <a:gd name="connsiteY96" fmla="*/ 1839677 h 2237474"/>
              <a:gd name="connsiteX97" fmla="*/ 4238372 w 12192000"/>
              <a:gd name="connsiteY97" fmla="*/ 1851480 h 2237474"/>
              <a:gd name="connsiteX98" fmla="*/ 4232517 w 12192000"/>
              <a:gd name="connsiteY98" fmla="*/ 1852567 h 2237474"/>
              <a:gd name="connsiteX99" fmla="*/ 4191732 w 12192000"/>
              <a:gd name="connsiteY99" fmla="*/ 1857328 h 2237474"/>
              <a:gd name="connsiteX100" fmla="*/ 4065532 w 12192000"/>
              <a:gd name="connsiteY100" fmla="*/ 1855477 h 2237474"/>
              <a:gd name="connsiteX101" fmla="*/ 4028460 w 12192000"/>
              <a:gd name="connsiteY101" fmla="*/ 1855137 h 2237474"/>
              <a:gd name="connsiteX102" fmla="*/ 4002267 w 12192000"/>
              <a:gd name="connsiteY102" fmla="*/ 1852352 h 2237474"/>
              <a:gd name="connsiteX103" fmla="*/ 3931396 w 12192000"/>
              <a:gd name="connsiteY103" fmla="*/ 1858915 h 2237474"/>
              <a:gd name="connsiteX104" fmla="*/ 3812162 w 12192000"/>
              <a:gd name="connsiteY104" fmla="*/ 1875501 h 2237474"/>
              <a:gd name="connsiteX105" fmla="*/ 3758105 w 12192000"/>
              <a:gd name="connsiteY105" fmla="*/ 1871856 h 2237474"/>
              <a:gd name="connsiteX106" fmla="*/ 3680177 w 12192000"/>
              <a:gd name="connsiteY106" fmla="*/ 1881552 h 2237474"/>
              <a:gd name="connsiteX107" fmla="*/ 3567259 w 12192000"/>
              <a:gd name="connsiteY107" fmla="*/ 1893482 h 2237474"/>
              <a:gd name="connsiteX108" fmla="*/ 3405770 w 12192000"/>
              <a:gd name="connsiteY108" fmla="*/ 1904591 h 2237474"/>
              <a:gd name="connsiteX109" fmla="*/ 3280097 w 12192000"/>
              <a:gd name="connsiteY109" fmla="*/ 1919610 h 2237474"/>
              <a:gd name="connsiteX110" fmla="*/ 3123424 w 12192000"/>
              <a:gd name="connsiteY110" fmla="*/ 1952930 h 2237474"/>
              <a:gd name="connsiteX111" fmla="*/ 3009910 w 12192000"/>
              <a:gd name="connsiteY111" fmla="*/ 1957866 h 2237474"/>
              <a:gd name="connsiteX112" fmla="*/ 2995934 w 12192000"/>
              <a:gd name="connsiteY112" fmla="*/ 1967085 h 2237474"/>
              <a:gd name="connsiteX113" fmla="*/ 2980071 w 12192000"/>
              <a:gd name="connsiteY113" fmla="*/ 1972988 h 2237474"/>
              <a:gd name="connsiteX114" fmla="*/ 2942858 w 12192000"/>
              <a:gd name="connsiteY114" fmla="*/ 1981367 h 2237474"/>
              <a:gd name="connsiteX115" fmla="*/ 2875436 w 12192000"/>
              <a:gd name="connsiteY115" fmla="*/ 1996977 h 2237474"/>
              <a:gd name="connsiteX116" fmla="*/ 2874892 w 12192000"/>
              <a:gd name="connsiteY116" fmla="*/ 1996085 h 2237474"/>
              <a:gd name="connsiteX117" fmla="*/ 2864145 w 12192000"/>
              <a:gd name="connsiteY117" fmla="*/ 1994061 h 2237474"/>
              <a:gd name="connsiteX118" fmla="*/ 2843662 w 12192000"/>
              <a:gd name="connsiteY118" fmla="*/ 1992498 h 2237474"/>
              <a:gd name="connsiteX119" fmla="*/ 2796128 w 12192000"/>
              <a:gd name="connsiteY119" fmla="*/ 1976403 h 2237474"/>
              <a:gd name="connsiteX120" fmla="*/ 2756784 w 12192000"/>
              <a:gd name="connsiteY120" fmla="*/ 1985116 h 2237474"/>
              <a:gd name="connsiteX121" fmla="*/ 2748833 w 12192000"/>
              <a:gd name="connsiteY121" fmla="*/ 1986323 h 2237474"/>
              <a:gd name="connsiteX122" fmla="*/ 2748661 w 12192000"/>
              <a:gd name="connsiteY122" fmla="*/ 1986122 h 2237474"/>
              <a:gd name="connsiteX123" fmla="*/ 2740251 w 12192000"/>
              <a:gd name="connsiteY123" fmla="*/ 1986946 h 2237474"/>
              <a:gd name="connsiteX124" fmla="*/ 2718916 w 12192000"/>
              <a:gd name="connsiteY124" fmla="*/ 1990867 h 2237474"/>
              <a:gd name="connsiteX125" fmla="*/ 2713522 w 12192000"/>
              <a:gd name="connsiteY125" fmla="*/ 1990173 h 2237474"/>
              <a:gd name="connsiteX126" fmla="*/ 2680597 w 12192000"/>
              <a:gd name="connsiteY126" fmla="*/ 1984996 h 2237474"/>
              <a:gd name="connsiteX127" fmla="*/ 2578178 w 12192000"/>
              <a:gd name="connsiteY127" fmla="*/ 1990531 h 2237474"/>
              <a:gd name="connsiteX128" fmla="*/ 2476147 w 12192000"/>
              <a:gd name="connsiteY128" fmla="*/ 1998305 h 2237474"/>
              <a:gd name="connsiteX129" fmla="*/ 2373568 w 12192000"/>
              <a:gd name="connsiteY129" fmla="*/ 2003219 h 2237474"/>
              <a:gd name="connsiteX130" fmla="*/ 2321399 w 12192000"/>
              <a:gd name="connsiteY130" fmla="*/ 1989467 h 2237474"/>
              <a:gd name="connsiteX131" fmla="*/ 2315525 w 12192000"/>
              <a:gd name="connsiteY131" fmla="*/ 1989708 h 2237474"/>
              <a:gd name="connsiteX132" fmla="*/ 2300792 w 12192000"/>
              <a:gd name="connsiteY132" fmla="*/ 1994290 h 2237474"/>
              <a:gd name="connsiteX133" fmla="*/ 2295469 w 12192000"/>
              <a:gd name="connsiteY133" fmla="*/ 1996659 h 2237474"/>
              <a:gd name="connsiteX134" fmla="*/ 2287219 w 12192000"/>
              <a:gd name="connsiteY134" fmla="*/ 1998750 h 2237474"/>
              <a:gd name="connsiteX135" fmla="*/ 2286948 w 12192000"/>
              <a:gd name="connsiteY135" fmla="*/ 1998596 h 2237474"/>
              <a:gd name="connsiteX136" fmla="*/ 2243069 w 12192000"/>
              <a:gd name="connsiteY136" fmla="*/ 2015111 h 2237474"/>
              <a:gd name="connsiteX137" fmla="*/ 2186609 w 12192000"/>
              <a:gd name="connsiteY137" fmla="*/ 2008263 h 2237474"/>
              <a:gd name="connsiteX138" fmla="*/ 2164831 w 12192000"/>
              <a:gd name="connsiteY138" fmla="*/ 2010143 h 2237474"/>
              <a:gd name="connsiteX139" fmla="*/ 2152836 w 12192000"/>
              <a:gd name="connsiteY139" fmla="*/ 2010048 h 2237474"/>
              <a:gd name="connsiteX140" fmla="*/ 2117102 w 12192000"/>
              <a:gd name="connsiteY140" fmla="*/ 2023004 h 2237474"/>
              <a:gd name="connsiteX141" fmla="*/ 2111935 w 12192000"/>
              <a:gd name="connsiteY141" fmla="*/ 2023163 h 2237474"/>
              <a:gd name="connsiteX142" fmla="*/ 2089991 w 12192000"/>
              <a:gd name="connsiteY142" fmla="*/ 2034193 h 2237474"/>
              <a:gd name="connsiteX143" fmla="*/ 2058061 w 12192000"/>
              <a:gd name="connsiteY143" fmla="*/ 2047942 h 2237474"/>
              <a:gd name="connsiteX144" fmla="*/ 2055737 w 12192000"/>
              <a:gd name="connsiteY144" fmla="*/ 2047704 h 2237474"/>
              <a:gd name="connsiteX145" fmla="*/ 2042244 w 12192000"/>
              <a:gd name="connsiteY145" fmla="*/ 2055560 h 2237474"/>
              <a:gd name="connsiteX146" fmla="*/ 1976224 w 12192000"/>
              <a:gd name="connsiteY146" fmla="*/ 2074257 h 2237474"/>
              <a:gd name="connsiteX147" fmla="*/ 1877728 w 12192000"/>
              <a:gd name="connsiteY147" fmla="*/ 2101004 h 2237474"/>
              <a:gd name="connsiteX148" fmla="*/ 1759056 w 12192000"/>
              <a:gd name="connsiteY148" fmla="*/ 2125608 h 2237474"/>
              <a:gd name="connsiteX149" fmla="*/ 1637948 w 12192000"/>
              <a:gd name="connsiteY149" fmla="*/ 2172597 h 2237474"/>
              <a:gd name="connsiteX150" fmla="*/ 1434549 w 12192000"/>
              <a:gd name="connsiteY150" fmla="*/ 2234522 h 2237474"/>
              <a:gd name="connsiteX151" fmla="*/ 1398481 w 12192000"/>
              <a:gd name="connsiteY151" fmla="*/ 2237074 h 2237474"/>
              <a:gd name="connsiteX152" fmla="*/ 1398407 w 12192000"/>
              <a:gd name="connsiteY152" fmla="*/ 2237095 h 2237474"/>
              <a:gd name="connsiteX153" fmla="*/ 1370962 w 12192000"/>
              <a:gd name="connsiteY153" fmla="*/ 2237474 h 2237474"/>
              <a:gd name="connsiteX154" fmla="*/ 1356367 w 12192000"/>
              <a:gd name="connsiteY154" fmla="*/ 2235089 h 2237474"/>
              <a:gd name="connsiteX155" fmla="*/ 1324828 w 12192000"/>
              <a:gd name="connsiteY155" fmla="*/ 2231968 h 2237474"/>
              <a:gd name="connsiteX156" fmla="*/ 1297744 w 12192000"/>
              <a:gd name="connsiteY156" fmla="*/ 2235849 h 2237474"/>
              <a:gd name="connsiteX157" fmla="*/ 1286236 w 12192000"/>
              <a:gd name="connsiteY157" fmla="*/ 2233135 h 2237474"/>
              <a:gd name="connsiteX158" fmla="*/ 1283504 w 12192000"/>
              <a:gd name="connsiteY158" fmla="*/ 2233797 h 2237474"/>
              <a:gd name="connsiteX159" fmla="*/ 1279765 w 12192000"/>
              <a:gd name="connsiteY159" fmla="*/ 2229639 h 2237474"/>
              <a:gd name="connsiteX160" fmla="*/ 1195347 w 12192000"/>
              <a:gd name="connsiteY160" fmla="*/ 2212354 h 2237474"/>
              <a:gd name="connsiteX161" fmla="*/ 970251 w 12192000"/>
              <a:gd name="connsiteY161" fmla="*/ 2221029 h 2237474"/>
              <a:gd name="connsiteX162" fmla="*/ 812914 w 12192000"/>
              <a:gd name="connsiteY162" fmla="*/ 2202752 h 2237474"/>
              <a:gd name="connsiteX163" fmla="*/ 800195 w 12192000"/>
              <a:gd name="connsiteY163" fmla="*/ 2209407 h 2237474"/>
              <a:gd name="connsiteX164" fmla="*/ 784978 w 12192000"/>
              <a:gd name="connsiteY164" fmla="*/ 2212360 h 2237474"/>
              <a:gd name="connsiteX165" fmla="*/ 681987 w 12192000"/>
              <a:gd name="connsiteY165" fmla="*/ 2216757 h 2237474"/>
              <a:gd name="connsiteX166" fmla="*/ 669923 w 12192000"/>
              <a:gd name="connsiteY166" fmla="*/ 2211682 h 2237474"/>
              <a:gd name="connsiteX167" fmla="*/ 648680 w 12192000"/>
              <a:gd name="connsiteY167" fmla="*/ 2206229 h 2237474"/>
              <a:gd name="connsiteX168" fmla="*/ 597225 w 12192000"/>
              <a:gd name="connsiteY168" fmla="*/ 2180999 h 2237474"/>
              <a:gd name="connsiteX169" fmla="*/ 558449 w 12192000"/>
              <a:gd name="connsiteY169" fmla="*/ 2182346 h 2237474"/>
              <a:gd name="connsiteX170" fmla="*/ 550517 w 12192000"/>
              <a:gd name="connsiteY170" fmla="*/ 2182060 h 2237474"/>
              <a:gd name="connsiteX171" fmla="*/ 550309 w 12192000"/>
              <a:gd name="connsiteY171" fmla="*/ 2181825 h 2237474"/>
              <a:gd name="connsiteX172" fmla="*/ 541836 w 12192000"/>
              <a:gd name="connsiteY172" fmla="*/ 2181063 h 2237474"/>
              <a:gd name="connsiteX173" fmla="*/ 536057 w 12192000"/>
              <a:gd name="connsiteY173" fmla="*/ 2181537 h 2237474"/>
              <a:gd name="connsiteX174" fmla="*/ 520671 w 12192000"/>
              <a:gd name="connsiteY174" fmla="*/ 2180980 h 2237474"/>
              <a:gd name="connsiteX175" fmla="*/ 515024 w 12192000"/>
              <a:gd name="connsiteY175" fmla="*/ 2179258 h 2237474"/>
              <a:gd name="connsiteX176" fmla="*/ 512278 w 12192000"/>
              <a:gd name="connsiteY176" fmla="*/ 2176369 h 2237474"/>
              <a:gd name="connsiteX177" fmla="*/ 480419 w 12192000"/>
              <a:gd name="connsiteY177" fmla="*/ 2167807 h 2237474"/>
              <a:gd name="connsiteX178" fmla="*/ 413835 w 12192000"/>
              <a:gd name="connsiteY178" fmla="*/ 2156783 h 2237474"/>
              <a:gd name="connsiteX179" fmla="*/ 376513 w 12192000"/>
              <a:gd name="connsiteY179" fmla="*/ 2154014 h 2237474"/>
              <a:gd name="connsiteX180" fmla="*/ 273386 w 12192000"/>
              <a:gd name="connsiteY180" fmla="*/ 2142551 h 2237474"/>
              <a:gd name="connsiteX181" fmla="*/ 169207 w 12192000"/>
              <a:gd name="connsiteY181" fmla="*/ 2128100 h 2237474"/>
              <a:gd name="connsiteX182" fmla="*/ 93149 w 12192000"/>
              <a:gd name="connsiteY182" fmla="*/ 2105324 h 2237474"/>
              <a:gd name="connsiteX183" fmla="*/ 88109 w 12192000"/>
              <a:gd name="connsiteY183" fmla="*/ 2106704 h 2237474"/>
              <a:gd name="connsiteX184" fmla="*/ 80022 w 12192000"/>
              <a:gd name="connsiteY184" fmla="*/ 2107254 h 2237474"/>
              <a:gd name="connsiteX185" fmla="*/ 79717 w 12192000"/>
              <a:gd name="connsiteY185" fmla="*/ 2107046 h 2237474"/>
              <a:gd name="connsiteX186" fmla="*/ 72352 w 12192000"/>
              <a:gd name="connsiteY186" fmla="*/ 2107991 h 2237474"/>
              <a:gd name="connsiteX187" fmla="*/ 37645 w 12192000"/>
              <a:gd name="connsiteY187" fmla="*/ 2115401 h 2237474"/>
              <a:gd name="connsiteX188" fmla="*/ 4572 w 12192000"/>
              <a:gd name="connsiteY188" fmla="*/ 2111091 h 2237474"/>
              <a:gd name="connsiteX189" fmla="*/ 0 w 12192000"/>
              <a:gd name="connsiteY189" fmla="*/ 2110468 h 2237474"/>
              <a:gd name="connsiteX190" fmla="*/ 0 w 12192000"/>
              <a:gd name="connsiteY190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20512 w 12192000"/>
              <a:gd name="connsiteY6" fmla="*/ 745392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805004 w 12192000"/>
              <a:gd name="connsiteY13" fmla="*/ 757573 h 2237474"/>
              <a:gd name="connsiteX14" fmla="*/ 10739478 w 12192000"/>
              <a:gd name="connsiteY14" fmla="*/ 776841 h 2237474"/>
              <a:gd name="connsiteX15" fmla="*/ 10458762 w 12192000"/>
              <a:gd name="connsiteY15" fmla="*/ 755400 h 2237474"/>
              <a:gd name="connsiteX16" fmla="*/ 10211200 w 12192000"/>
              <a:gd name="connsiteY16" fmla="*/ 767513 h 2237474"/>
              <a:gd name="connsiteX17" fmla="*/ 10167995 w 12192000"/>
              <a:gd name="connsiteY17" fmla="*/ 760843 h 2237474"/>
              <a:gd name="connsiteX18" fmla="*/ 9997044 w 12192000"/>
              <a:gd name="connsiteY18" fmla="*/ 780129 h 2237474"/>
              <a:gd name="connsiteX19" fmla="*/ 9943887 w 12192000"/>
              <a:gd name="connsiteY19" fmla="*/ 804141 h 2237474"/>
              <a:gd name="connsiteX20" fmla="*/ 9918248 w 12192000"/>
              <a:gd name="connsiteY20" fmla="*/ 816628 h 2237474"/>
              <a:gd name="connsiteX21" fmla="*/ 9767091 w 12192000"/>
              <a:gd name="connsiteY21" fmla="*/ 870550 h 2237474"/>
              <a:gd name="connsiteX22" fmla="*/ 9683005 w 12192000"/>
              <a:gd name="connsiteY22" fmla="*/ 894128 h 2237474"/>
              <a:gd name="connsiteX23" fmla="*/ 9594438 w 12192000"/>
              <a:gd name="connsiteY23" fmla="*/ 919051 h 2237474"/>
              <a:gd name="connsiteX24" fmla="*/ 9544189 w 12192000"/>
              <a:gd name="connsiteY24" fmla="*/ 938966 h 2237474"/>
              <a:gd name="connsiteX25" fmla="*/ 9500499 w 12192000"/>
              <a:gd name="connsiteY25" fmla="*/ 954680 h 2237474"/>
              <a:gd name="connsiteX26" fmla="*/ 9428195 w 12192000"/>
              <a:gd name="connsiteY26" fmla="*/ 986225 h 2237474"/>
              <a:gd name="connsiteX27" fmla="*/ 9410017 w 12192000"/>
              <a:gd name="connsiteY27" fmla="*/ 993931 h 2237474"/>
              <a:gd name="connsiteX28" fmla="*/ 9392919 w 12192000"/>
              <a:gd name="connsiteY28" fmla="*/ 994656 h 2237474"/>
              <a:gd name="connsiteX29" fmla="*/ 9278619 w 12192000"/>
              <a:gd name="connsiteY29" fmla="*/ 1011878 h 2237474"/>
              <a:gd name="connsiteX30" fmla="*/ 9268019 w 12192000"/>
              <a:gd name="connsiteY30" fmla="*/ 1007442 h 2237474"/>
              <a:gd name="connsiteX31" fmla="*/ 9234662 w 12192000"/>
              <a:gd name="connsiteY31" fmla="*/ 1023056 h 2237474"/>
              <a:gd name="connsiteX32" fmla="*/ 9181033 w 12192000"/>
              <a:gd name="connsiteY32" fmla="*/ 1037921 h 2237474"/>
              <a:gd name="connsiteX33" fmla="*/ 9155969 w 12192000"/>
              <a:gd name="connsiteY33" fmla="*/ 1046804 h 2237474"/>
              <a:gd name="connsiteX34" fmla="*/ 9133985 w 12192000"/>
              <a:gd name="connsiteY34" fmla="*/ 1046450 h 2237474"/>
              <a:gd name="connsiteX35" fmla="*/ 9003462 w 12192000"/>
              <a:gd name="connsiteY35" fmla="*/ 1042406 h 2237474"/>
              <a:gd name="connsiteX36" fmla="*/ 8968445 w 12192000"/>
              <a:gd name="connsiteY36" fmla="*/ 1052169 h 2237474"/>
              <a:gd name="connsiteX37" fmla="*/ 8886001 w 12192000"/>
              <a:gd name="connsiteY37" fmla="*/ 1067468 h 2237474"/>
              <a:gd name="connsiteX38" fmla="*/ 8838610 w 12192000"/>
              <a:gd name="connsiteY38" fmla="*/ 1075091 h 2237474"/>
              <a:gd name="connsiteX39" fmla="*/ 8750383 w 12192000"/>
              <a:gd name="connsiteY39" fmla="*/ 1097387 h 2237474"/>
              <a:gd name="connsiteX40" fmla="*/ 8665605 w 12192000"/>
              <a:gd name="connsiteY40" fmla="*/ 1110791 h 2237474"/>
              <a:gd name="connsiteX41" fmla="*/ 8584946 w 12192000"/>
              <a:gd name="connsiteY41" fmla="*/ 1135226 h 2237474"/>
              <a:gd name="connsiteX42" fmla="*/ 8460755 w 12192000"/>
              <a:gd name="connsiteY42" fmla="*/ 1203427 h 2237474"/>
              <a:gd name="connsiteX43" fmla="*/ 8419755 w 12192000"/>
              <a:gd name="connsiteY43" fmla="*/ 1216260 h 2237474"/>
              <a:gd name="connsiteX44" fmla="*/ 8411626 w 12192000"/>
              <a:gd name="connsiteY44" fmla="*/ 1214397 h 2237474"/>
              <a:gd name="connsiteX45" fmla="*/ 8363469 w 12192000"/>
              <a:gd name="connsiteY45" fmla="*/ 1246658 h 2237474"/>
              <a:gd name="connsiteX46" fmla="*/ 8275497 w 12192000"/>
              <a:gd name="connsiteY46" fmla="*/ 1264396 h 2237474"/>
              <a:gd name="connsiteX47" fmla="*/ 8206287 w 12192000"/>
              <a:gd name="connsiteY47" fmla="*/ 1273060 h 2237474"/>
              <a:gd name="connsiteX48" fmla="*/ 8139997 w 12192000"/>
              <a:gd name="connsiteY48" fmla="*/ 1282713 h 2237474"/>
              <a:gd name="connsiteX49" fmla="*/ 8074238 w 12192000"/>
              <a:gd name="connsiteY49" fmla="*/ 1301895 h 2237474"/>
              <a:gd name="connsiteX50" fmla="*/ 7942099 w 12192000"/>
              <a:gd name="connsiteY50" fmla="*/ 1336332 h 2237474"/>
              <a:gd name="connsiteX51" fmla="*/ 7902328 w 12192000"/>
              <a:gd name="connsiteY51" fmla="*/ 1345865 h 2237474"/>
              <a:gd name="connsiteX52" fmla="*/ 7840612 w 12192000"/>
              <a:gd name="connsiteY52" fmla="*/ 1369373 h 2237474"/>
              <a:gd name="connsiteX53" fmla="*/ 7786819 w 12192000"/>
              <a:gd name="connsiteY53" fmla="*/ 1378970 h 2237474"/>
              <a:gd name="connsiteX54" fmla="*/ 7548172 w 12192000"/>
              <a:gd name="connsiteY54" fmla="*/ 1417460 h 2237474"/>
              <a:gd name="connsiteX55" fmla="*/ 7483437 w 12192000"/>
              <a:gd name="connsiteY55" fmla="*/ 1478152 h 2237474"/>
              <a:gd name="connsiteX56" fmla="*/ 7377870 w 12192000"/>
              <a:gd name="connsiteY56" fmla="*/ 1523319 h 2237474"/>
              <a:gd name="connsiteX57" fmla="*/ 7230737 w 12192000"/>
              <a:gd name="connsiteY57" fmla="*/ 1562633 h 2237474"/>
              <a:gd name="connsiteX58" fmla="*/ 7224458 w 12192000"/>
              <a:gd name="connsiteY58" fmla="*/ 1573008 h 2237474"/>
              <a:gd name="connsiteX59" fmla="*/ 7183121 w 12192000"/>
              <a:gd name="connsiteY59" fmla="*/ 1595162 h 2237474"/>
              <a:gd name="connsiteX60" fmla="*/ 7164601 w 12192000"/>
              <a:gd name="connsiteY60" fmla="*/ 1606490 h 2237474"/>
              <a:gd name="connsiteX61" fmla="*/ 7031309 w 12192000"/>
              <a:gd name="connsiteY61" fmla="*/ 1619451 h 2237474"/>
              <a:gd name="connsiteX62" fmla="*/ 6900177 w 12192000"/>
              <a:gd name="connsiteY62" fmla="*/ 1636016 h 2237474"/>
              <a:gd name="connsiteX63" fmla="*/ 6795372 w 12192000"/>
              <a:gd name="connsiteY63" fmla="*/ 1644845 h 2237474"/>
              <a:gd name="connsiteX64" fmla="*/ 6692251 w 12192000"/>
              <a:gd name="connsiteY64" fmla="*/ 1656357 h 2237474"/>
              <a:gd name="connsiteX65" fmla="*/ 6655235 w 12192000"/>
              <a:gd name="connsiteY65" fmla="*/ 1661869 h 2237474"/>
              <a:gd name="connsiteX66" fmla="*/ 6554894 w 12192000"/>
              <a:gd name="connsiteY66" fmla="*/ 1664428 h 2237474"/>
              <a:gd name="connsiteX67" fmla="*/ 6516595 w 12192000"/>
              <a:gd name="connsiteY67" fmla="*/ 1667475 h 2237474"/>
              <a:gd name="connsiteX68" fmla="*/ 6508541 w 12192000"/>
              <a:gd name="connsiteY68" fmla="*/ 1668757 h 2237474"/>
              <a:gd name="connsiteX69" fmla="*/ 6471012 w 12192000"/>
              <a:gd name="connsiteY69" fmla="*/ 1678604 h 2237474"/>
              <a:gd name="connsiteX70" fmla="*/ 6364035 w 12192000"/>
              <a:gd name="connsiteY70" fmla="*/ 1667683 h 2237474"/>
              <a:gd name="connsiteX71" fmla="*/ 6280959 w 12192000"/>
              <a:gd name="connsiteY71" fmla="*/ 1689329 h 2237474"/>
              <a:gd name="connsiteX72" fmla="*/ 6243319 w 12192000"/>
              <a:gd name="connsiteY72" fmla="*/ 1695560 h 2237474"/>
              <a:gd name="connsiteX73" fmla="*/ 6098321 w 12192000"/>
              <a:gd name="connsiteY73" fmla="*/ 1721646 h 2237474"/>
              <a:gd name="connsiteX74" fmla="*/ 5880652 w 12192000"/>
              <a:gd name="connsiteY74" fmla="*/ 1779643 h 2237474"/>
              <a:gd name="connsiteX75" fmla="*/ 5785959 w 12192000"/>
              <a:gd name="connsiteY75" fmla="*/ 1775307 h 2237474"/>
              <a:gd name="connsiteX76" fmla="*/ 5643534 w 12192000"/>
              <a:gd name="connsiteY76" fmla="*/ 1802919 h 2237474"/>
              <a:gd name="connsiteX77" fmla="*/ 5518799 w 12192000"/>
              <a:gd name="connsiteY77" fmla="*/ 1818312 h 2237474"/>
              <a:gd name="connsiteX78" fmla="*/ 5505014 w 12192000"/>
              <a:gd name="connsiteY78" fmla="*/ 1819259 h 2237474"/>
              <a:gd name="connsiteX79" fmla="*/ 5453307 w 12192000"/>
              <a:gd name="connsiteY79" fmla="*/ 1815450 h 2237474"/>
              <a:gd name="connsiteX80" fmla="*/ 5221533 w 12192000"/>
              <a:gd name="connsiteY80" fmla="*/ 1846950 h 2237474"/>
              <a:gd name="connsiteX81" fmla="*/ 5149802 w 12192000"/>
              <a:gd name="connsiteY81" fmla="*/ 1844846 h 2237474"/>
              <a:gd name="connsiteX82" fmla="*/ 5114927 w 12192000"/>
              <a:gd name="connsiteY82" fmla="*/ 1847827 h 2237474"/>
              <a:gd name="connsiteX83" fmla="*/ 5108970 w 12192000"/>
              <a:gd name="connsiteY83" fmla="*/ 1847935 h 2237474"/>
              <a:gd name="connsiteX84" fmla="*/ 5067961 w 12192000"/>
              <a:gd name="connsiteY84" fmla="*/ 1845917 h 2237474"/>
              <a:gd name="connsiteX85" fmla="*/ 5007075 w 12192000"/>
              <a:gd name="connsiteY85" fmla="*/ 1838626 h 2237474"/>
              <a:gd name="connsiteX86" fmla="*/ 4944087 w 12192000"/>
              <a:gd name="connsiteY86" fmla="*/ 1823332 h 2237474"/>
              <a:gd name="connsiteX87" fmla="*/ 4907662 w 12192000"/>
              <a:gd name="connsiteY87" fmla="*/ 1816900 h 2237474"/>
              <a:gd name="connsiteX88" fmla="*/ 4882386 w 12192000"/>
              <a:gd name="connsiteY88" fmla="*/ 1809844 h 2237474"/>
              <a:gd name="connsiteX89" fmla="*/ 4811440 w 12192000"/>
              <a:gd name="connsiteY89" fmla="*/ 1804655 h 2237474"/>
              <a:gd name="connsiteX90" fmla="*/ 4691075 w 12192000"/>
              <a:gd name="connsiteY90" fmla="*/ 1801389 h 2237474"/>
              <a:gd name="connsiteX91" fmla="*/ 4640313 w 12192000"/>
              <a:gd name="connsiteY91" fmla="*/ 1784307 h 2237474"/>
              <a:gd name="connsiteX92" fmla="*/ 4536503 w 12192000"/>
              <a:gd name="connsiteY92" fmla="*/ 1785334 h 2237474"/>
              <a:gd name="connsiteX93" fmla="*/ 4513724 w 12192000"/>
              <a:gd name="connsiteY93" fmla="*/ 1791996 h 2237474"/>
              <a:gd name="connsiteX94" fmla="*/ 4459810 w 12192000"/>
              <a:gd name="connsiteY94" fmla="*/ 1797886 h 2237474"/>
              <a:gd name="connsiteX95" fmla="*/ 4379064 w 12192000"/>
              <a:gd name="connsiteY95" fmla="*/ 1817177 h 2237474"/>
              <a:gd name="connsiteX96" fmla="*/ 4290981 w 12192000"/>
              <a:gd name="connsiteY96" fmla="*/ 1839677 h 2237474"/>
              <a:gd name="connsiteX97" fmla="*/ 4238372 w 12192000"/>
              <a:gd name="connsiteY97" fmla="*/ 1851480 h 2237474"/>
              <a:gd name="connsiteX98" fmla="*/ 4232517 w 12192000"/>
              <a:gd name="connsiteY98" fmla="*/ 1852567 h 2237474"/>
              <a:gd name="connsiteX99" fmla="*/ 4191732 w 12192000"/>
              <a:gd name="connsiteY99" fmla="*/ 1857328 h 2237474"/>
              <a:gd name="connsiteX100" fmla="*/ 4065532 w 12192000"/>
              <a:gd name="connsiteY100" fmla="*/ 1855477 h 2237474"/>
              <a:gd name="connsiteX101" fmla="*/ 4028460 w 12192000"/>
              <a:gd name="connsiteY101" fmla="*/ 1855137 h 2237474"/>
              <a:gd name="connsiteX102" fmla="*/ 4002267 w 12192000"/>
              <a:gd name="connsiteY102" fmla="*/ 1852352 h 2237474"/>
              <a:gd name="connsiteX103" fmla="*/ 3931396 w 12192000"/>
              <a:gd name="connsiteY103" fmla="*/ 1858915 h 2237474"/>
              <a:gd name="connsiteX104" fmla="*/ 3812162 w 12192000"/>
              <a:gd name="connsiteY104" fmla="*/ 1875501 h 2237474"/>
              <a:gd name="connsiteX105" fmla="*/ 3758105 w 12192000"/>
              <a:gd name="connsiteY105" fmla="*/ 1871856 h 2237474"/>
              <a:gd name="connsiteX106" fmla="*/ 3680177 w 12192000"/>
              <a:gd name="connsiteY106" fmla="*/ 1881552 h 2237474"/>
              <a:gd name="connsiteX107" fmla="*/ 3567259 w 12192000"/>
              <a:gd name="connsiteY107" fmla="*/ 1893482 h 2237474"/>
              <a:gd name="connsiteX108" fmla="*/ 3405770 w 12192000"/>
              <a:gd name="connsiteY108" fmla="*/ 1904591 h 2237474"/>
              <a:gd name="connsiteX109" fmla="*/ 3280097 w 12192000"/>
              <a:gd name="connsiteY109" fmla="*/ 1919610 h 2237474"/>
              <a:gd name="connsiteX110" fmla="*/ 3123424 w 12192000"/>
              <a:gd name="connsiteY110" fmla="*/ 1952930 h 2237474"/>
              <a:gd name="connsiteX111" fmla="*/ 3009910 w 12192000"/>
              <a:gd name="connsiteY111" fmla="*/ 1957866 h 2237474"/>
              <a:gd name="connsiteX112" fmla="*/ 2995934 w 12192000"/>
              <a:gd name="connsiteY112" fmla="*/ 1967085 h 2237474"/>
              <a:gd name="connsiteX113" fmla="*/ 2980071 w 12192000"/>
              <a:gd name="connsiteY113" fmla="*/ 1972988 h 2237474"/>
              <a:gd name="connsiteX114" fmla="*/ 2942858 w 12192000"/>
              <a:gd name="connsiteY114" fmla="*/ 1981367 h 2237474"/>
              <a:gd name="connsiteX115" fmla="*/ 2875436 w 12192000"/>
              <a:gd name="connsiteY115" fmla="*/ 1996977 h 2237474"/>
              <a:gd name="connsiteX116" fmla="*/ 2874892 w 12192000"/>
              <a:gd name="connsiteY116" fmla="*/ 1996085 h 2237474"/>
              <a:gd name="connsiteX117" fmla="*/ 2864145 w 12192000"/>
              <a:gd name="connsiteY117" fmla="*/ 1994061 h 2237474"/>
              <a:gd name="connsiteX118" fmla="*/ 2843662 w 12192000"/>
              <a:gd name="connsiteY118" fmla="*/ 1992498 h 2237474"/>
              <a:gd name="connsiteX119" fmla="*/ 2796128 w 12192000"/>
              <a:gd name="connsiteY119" fmla="*/ 1976403 h 2237474"/>
              <a:gd name="connsiteX120" fmla="*/ 2756784 w 12192000"/>
              <a:gd name="connsiteY120" fmla="*/ 1985116 h 2237474"/>
              <a:gd name="connsiteX121" fmla="*/ 2748833 w 12192000"/>
              <a:gd name="connsiteY121" fmla="*/ 1986323 h 2237474"/>
              <a:gd name="connsiteX122" fmla="*/ 2748661 w 12192000"/>
              <a:gd name="connsiteY122" fmla="*/ 1986122 h 2237474"/>
              <a:gd name="connsiteX123" fmla="*/ 2740251 w 12192000"/>
              <a:gd name="connsiteY123" fmla="*/ 1986946 h 2237474"/>
              <a:gd name="connsiteX124" fmla="*/ 2718916 w 12192000"/>
              <a:gd name="connsiteY124" fmla="*/ 1990867 h 2237474"/>
              <a:gd name="connsiteX125" fmla="*/ 2713522 w 12192000"/>
              <a:gd name="connsiteY125" fmla="*/ 1990173 h 2237474"/>
              <a:gd name="connsiteX126" fmla="*/ 2680597 w 12192000"/>
              <a:gd name="connsiteY126" fmla="*/ 1984996 h 2237474"/>
              <a:gd name="connsiteX127" fmla="*/ 2578178 w 12192000"/>
              <a:gd name="connsiteY127" fmla="*/ 1990531 h 2237474"/>
              <a:gd name="connsiteX128" fmla="*/ 2476147 w 12192000"/>
              <a:gd name="connsiteY128" fmla="*/ 1998305 h 2237474"/>
              <a:gd name="connsiteX129" fmla="*/ 2373568 w 12192000"/>
              <a:gd name="connsiteY129" fmla="*/ 2003219 h 2237474"/>
              <a:gd name="connsiteX130" fmla="*/ 2321399 w 12192000"/>
              <a:gd name="connsiteY130" fmla="*/ 1989467 h 2237474"/>
              <a:gd name="connsiteX131" fmla="*/ 2315525 w 12192000"/>
              <a:gd name="connsiteY131" fmla="*/ 1989708 h 2237474"/>
              <a:gd name="connsiteX132" fmla="*/ 2300792 w 12192000"/>
              <a:gd name="connsiteY132" fmla="*/ 1994290 h 2237474"/>
              <a:gd name="connsiteX133" fmla="*/ 2295469 w 12192000"/>
              <a:gd name="connsiteY133" fmla="*/ 1996659 h 2237474"/>
              <a:gd name="connsiteX134" fmla="*/ 2287219 w 12192000"/>
              <a:gd name="connsiteY134" fmla="*/ 1998750 h 2237474"/>
              <a:gd name="connsiteX135" fmla="*/ 2286948 w 12192000"/>
              <a:gd name="connsiteY135" fmla="*/ 1998596 h 2237474"/>
              <a:gd name="connsiteX136" fmla="*/ 2243069 w 12192000"/>
              <a:gd name="connsiteY136" fmla="*/ 2015111 h 2237474"/>
              <a:gd name="connsiteX137" fmla="*/ 2186609 w 12192000"/>
              <a:gd name="connsiteY137" fmla="*/ 2008263 h 2237474"/>
              <a:gd name="connsiteX138" fmla="*/ 2164831 w 12192000"/>
              <a:gd name="connsiteY138" fmla="*/ 2010143 h 2237474"/>
              <a:gd name="connsiteX139" fmla="*/ 2152836 w 12192000"/>
              <a:gd name="connsiteY139" fmla="*/ 2010048 h 2237474"/>
              <a:gd name="connsiteX140" fmla="*/ 2117102 w 12192000"/>
              <a:gd name="connsiteY140" fmla="*/ 2023004 h 2237474"/>
              <a:gd name="connsiteX141" fmla="*/ 2111935 w 12192000"/>
              <a:gd name="connsiteY141" fmla="*/ 2023163 h 2237474"/>
              <a:gd name="connsiteX142" fmla="*/ 2089991 w 12192000"/>
              <a:gd name="connsiteY142" fmla="*/ 2034193 h 2237474"/>
              <a:gd name="connsiteX143" fmla="*/ 2058061 w 12192000"/>
              <a:gd name="connsiteY143" fmla="*/ 2047942 h 2237474"/>
              <a:gd name="connsiteX144" fmla="*/ 2055737 w 12192000"/>
              <a:gd name="connsiteY144" fmla="*/ 2047704 h 2237474"/>
              <a:gd name="connsiteX145" fmla="*/ 2042244 w 12192000"/>
              <a:gd name="connsiteY145" fmla="*/ 2055560 h 2237474"/>
              <a:gd name="connsiteX146" fmla="*/ 1976224 w 12192000"/>
              <a:gd name="connsiteY146" fmla="*/ 2074257 h 2237474"/>
              <a:gd name="connsiteX147" fmla="*/ 1877728 w 12192000"/>
              <a:gd name="connsiteY147" fmla="*/ 2101004 h 2237474"/>
              <a:gd name="connsiteX148" fmla="*/ 1759056 w 12192000"/>
              <a:gd name="connsiteY148" fmla="*/ 2125608 h 2237474"/>
              <a:gd name="connsiteX149" fmla="*/ 1637948 w 12192000"/>
              <a:gd name="connsiteY149" fmla="*/ 2172597 h 2237474"/>
              <a:gd name="connsiteX150" fmla="*/ 1434549 w 12192000"/>
              <a:gd name="connsiteY150" fmla="*/ 2234522 h 2237474"/>
              <a:gd name="connsiteX151" fmla="*/ 1398481 w 12192000"/>
              <a:gd name="connsiteY151" fmla="*/ 2237074 h 2237474"/>
              <a:gd name="connsiteX152" fmla="*/ 1398407 w 12192000"/>
              <a:gd name="connsiteY152" fmla="*/ 2237095 h 2237474"/>
              <a:gd name="connsiteX153" fmla="*/ 1370962 w 12192000"/>
              <a:gd name="connsiteY153" fmla="*/ 2237474 h 2237474"/>
              <a:gd name="connsiteX154" fmla="*/ 1356367 w 12192000"/>
              <a:gd name="connsiteY154" fmla="*/ 2235089 h 2237474"/>
              <a:gd name="connsiteX155" fmla="*/ 1324828 w 12192000"/>
              <a:gd name="connsiteY155" fmla="*/ 2231968 h 2237474"/>
              <a:gd name="connsiteX156" fmla="*/ 1297744 w 12192000"/>
              <a:gd name="connsiteY156" fmla="*/ 2235849 h 2237474"/>
              <a:gd name="connsiteX157" fmla="*/ 1286236 w 12192000"/>
              <a:gd name="connsiteY157" fmla="*/ 2233135 h 2237474"/>
              <a:gd name="connsiteX158" fmla="*/ 1283504 w 12192000"/>
              <a:gd name="connsiteY158" fmla="*/ 2233797 h 2237474"/>
              <a:gd name="connsiteX159" fmla="*/ 1279765 w 12192000"/>
              <a:gd name="connsiteY159" fmla="*/ 2229639 h 2237474"/>
              <a:gd name="connsiteX160" fmla="*/ 1195347 w 12192000"/>
              <a:gd name="connsiteY160" fmla="*/ 2212354 h 2237474"/>
              <a:gd name="connsiteX161" fmla="*/ 970251 w 12192000"/>
              <a:gd name="connsiteY161" fmla="*/ 2221029 h 2237474"/>
              <a:gd name="connsiteX162" fmla="*/ 812914 w 12192000"/>
              <a:gd name="connsiteY162" fmla="*/ 2202752 h 2237474"/>
              <a:gd name="connsiteX163" fmla="*/ 800195 w 12192000"/>
              <a:gd name="connsiteY163" fmla="*/ 2209407 h 2237474"/>
              <a:gd name="connsiteX164" fmla="*/ 784978 w 12192000"/>
              <a:gd name="connsiteY164" fmla="*/ 2212360 h 2237474"/>
              <a:gd name="connsiteX165" fmla="*/ 681987 w 12192000"/>
              <a:gd name="connsiteY165" fmla="*/ 2216757 h 2237474"/>
              <a:gd name="connsiteX166" fmla="*/ 669923 w 12192000"/>
              <a:gd name="connsiteY166" fmla="*/ 2211682 h 2237474"/>
              <a:gd name="connsiteX167" fmla="*/ 648680 w 12192000"/>
              <a:gd name="connsiteY167" fmla="*/ 2206229 h 2237474"/>
              <a:gd name="connsiteX168" fmla="*/ 597225 w 12192000"/>
              <a:gd name="connsiteY168" fmla="*/ 2180999 h 2237474"/>
              <a:gd name="connsiteX169" fmla="*/ 558449 w 12192000"/>
              <a:gd name="connsiteY169" fmla="*/ 2182346 h 2237474"/>
              <a:gd name="connsiteX170" fmla="*/ 550517 w 12192000"/>
              <a:gd name="connsiteY170" fmla="*/ 2182060 h 2237474"/>
              <a:gd name="connsiteX171" fmla="*/ 550309 w 12192000"/>
              <a:gd name="connsiteY171" fmla="*/ 2181825 h 2237474"/>
              <a:gd name="connsiteX172" fmla="*/ 541836 w 12192000"/>
              <a:gd name="connsiteY172" fmla="*/ 2181063 h 2237474"/>
              <a:gd name="connsiteX173" fmla="*/ 536057 w 12192000"/>
              <a:gd name="connsiteY173" fmla="*/ 2181537 h 2237474"/>
              <a:gd name="connsiteX174" fmla="*/ 520671 w 12192000"/>
              <a:gd name="connsiteY174" fmla="*/ 2180980 h 2237474"/>
              <a:gd name="connsiteX175" fmla="*/ 515024 w 12192000"/>
              <a:gd name="connsiteY175" fmla="*/ 2179258 h 2237474"/>
              <a:gd name="connsiteX176" fmla="*/ 512278 w 12192000"/>
              <a:gd name="connsiteY176" fmla="*/ 2176369 h 2237474"/>
              <a:gd name="connsiteX177" fmla="*/ 480419 w 12192000"/>
              <a:gd name="connsiteY177" fmla="*/ 2167807 h 2237474"/>
              <a:gd name="connsiteX178" fmla="*/ 413835 w 12192000"/>
              <a:gd name="connsiteY178" fmla="*/ 2156783 h 2237474"/>
              <a:gd name="connsiteX179" fmla="*/ 376513 w 12192000"/>
              <a:gd name="connsiteY179" fmla="*/ 2154014 h 2237474"/>
              <a:gd name="connsiteX180" fmla="*/ 273386 w 12192000"/>
              <a:gd name="connsiteY180" fmla="*/ 2142551 h 2237474"/>
              <a:gd name="connsiteX181" fmla="*/ 169207 w 12192000"/>
              <a:gd name="connsiteY181" fmla="*/ 2128100 h 2237474"/>
              <a:gd name="connsiteX182" fmla="*/ 93149 w 12192000"/>
              <a:gd name="connsiteY182" fmla="*/ 2105324 h 2237474"/>
              <a:gd name="connsiteX183" fmla="*/ 88109 w 12192000"/>
              <a:gd name="connsiteY183" fmla="*/ 2106704 h 2237474"/>
              <a:gd name="connsiteX184" fmla="*/ 80022 w 12192000"/>
              <a:gd name="connsiteY184" fmla="*/ 2107254 h 2237474"/>
              <a:gd name="connsiteX185" fmla="*/ 79717 w 12192000"/>
              <a:gd name="connsiteY185" fmla="*/ 2107046 h 2237474"/>
              <a:gd name="connsiteX186" fmla="*/ 72352 w 12192000"/>
              <a:gd name="connsiteY186" fmla="*/ 2107991 h 2237474"/>
              <a:gd name="connsiteX187" fmla="*/ 37645 w 12192000"/>
              <a:gd name="connsiteY187" fmla="*/ 2115401 h 2237474"/>
              <a:gd name="connsiteX188" fmla="*/ 4572 w 12192000"/>
              <a:gd name="connsiteY188" fmla="*/ 2111091 h 2237474"/>
              <a:gd name="connsiteX189" fmla="*/ 0 w 12192000"/>
              <a:gd name="connsiteY189" fmla="*/ 2110468 h 2237474"/>
              <a:gd name="connsiteX190" fmla="*/ 0 w 12192000"/>
              <a:gd name="connsiteY190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20512 w 12192000"/>
              <a:gd name="connsiteY6" fmla="*/ 745392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805004 w 12192000"/>
              <a:gd name="connsiteY13" fmla="*/ 757573 h 2237474"/>
              <a:gd name="connsiteX14" fmla="*/ 10739478 w 12192000"/>
              <a:gd name="connsiteY14" fmla="*/ 776841 h 2237474"/>
              <a:gd name="connsiteX15" fmla="*/ 10458762 w 12192000"/>
              <a:gd name="connsiteY15" fmla="*/ 755400 h 2237474"/>
              <a:gd name="connsiteX16" fmla="*/ 10211200 w 12192000"/>
              <a:gd name="connsiteY16" fmla="*/ 767513 h 2237474"/>
              <a:gd name="connsiteX17" fmla="*/ 10167995 w 12192000"/>
              <a:gd name="connsiteY17" fmla="*/ 760843 h 2237474"/>
              <a:gd name="connsiteX18" fmla="*/ 9997044 w 12192000"/>
              <a:gd name="connsiteY18" fmla="*/ 780129 h 2237474"/>
              <a:gd name="connsiteX19" fmla="*/ 9943887 w 12192000"/>
              <a:gd name="connsiteY19" fmla="*/ 804141 h 2237474"/>
              <a:gd name="connsiteX20" fmla="*/ 9918248 w 12192000"/>
              <a:gd name="connsiteY20" fmla="*/ 816628 h 2237474"/>
              <a:gd name="connsiteX21" fmla="*/ 9767091 w 12192000"/>
              <a:gd name="connsiteY21" fmla="*/ 870550 h 2237474"/>
              <a:gd name="connsiteX22" fmla="*/ 9683005 w 12192000"/>
              <a:gd name="connsiteY22" fmla="*/ 894128 h 2237474"/>
              <a:gd name="connsiteX23" fmla="*/ 9594438 w 12192000"/>
              <a:gd name="connsiteY23" fmla="*/ 919051 h 2237474"/>
              <a:gd name="connsiteX24" fmla="*/ 9544189 w 12192000"/>
              <a:gd name="connsiteY24" fmla="*/ 938966 h 2237474"/>
              <a:gd name="connsiteX25" fmla="*/ 9500499 w 12192000"/>
              <a:gd name="connsiteY25" fmla="*/ 954680 h 2237474"/>
              <a:gd name="connsiteX26" fmla="*/ 9428195 w 12192000"/>
              <a:gd name="connsiteY26" fmla="*/ 986225 h 2237474"/>
              <a:gd name="connsiteX27" fmla="*/ 9410017 w 12192000"/>
              <a:gd name="connsiteY27" fmla="*/ 993931 h 2237474"/>
              <a:gd name="connsiteX28" fmla="*/ 9392919 w 12192000"/>
              <a:gd name="connsiteY28" fmla="*/ 994656 h 2237474"/>
              <a:gd name="connsiteX29" fmla="*/ 9278619 w 12192000"/>
              <a:gd name="connsiteY29" fmla="*/ 1011878 h 2237474"/>
              <a:gd name="connsiteX30" fmla="*/ 9268019 w 12192000"/>
              <a:gd name="connsiteY30" fmla="*/ 1007442 h 2237474"/>
              <a:gd name="connsiteX31" fmla="*/ 9234662 w 12192000"/>
              <a:gd name="connsiteY31" fmla="*/ 1023056 h 2237474"/>
              <a:gd name="connsiteX32" fmla="*/ 9181033 w 12192000"/>
              <a:gd name="connsiteY32" fmla="*/ 1037921 h 2237474"/>
              <a:gd name="connsiteX33" fmla="*/ 9155969 w 12192000"/>
              <a:gd name="connsiteY33" fmla="*/ 1046804 h 2237474"/>
              <a:gd name="connsiteX34" fmla="*/ 9133985 w 12192000"/>
              <a:gd name="connsiteY34" fmla="*/ 1046450 h 2237474"/>
              <a:gd name="connsiteX35" fmla="*/ 9003462 w 12192000"/>
              <a:gd name="connsiteY35" fmla="*/ 1042406 h 2237474"/>
              <a:gd name="connsiteX36" fmla="*/ 8968445 w 12192000"/>
              <a:gd name="connsiteY36" fmla="*/ 1052169 h 2237474"/>
              <a:gd name="connsiteX37" fmla="*/ 8886001 w 12192000"/>
              <a:gd name="connsiteY37" fmla="*/ 1067468 h 2237474"/>
              <a:gd name="connsiteX38" fmla="*/ 8838610 w 12192000"/>
              <a:gd name="connsiteY38" fmla="*/ 1075091 h 2237474"/>
              <a:gd name="connsiteX39" fmla="*/ 8750383 w 12192000"/>
              <a:gd name="connsiteY39" fmla="*/ 1097387 h 2237474"/>
              <a:gd name="connsiteX40" fmla="*/ 8665605 w 12192000"/>
              <a:gd name="connsiteY40" fmla="*/ 1110791 h 2237474"/>
              <a:gd name="connsiteX41" fmla="*/ 8584946 w 12192000"/>
              <a:gd name="connsiteY41" fmla="*/ 1135226 h 2237474"/>
              <a:gd name="connsiteX42" fmla="*/ 8460755 w 12192000"/>
              <a:gd name="connsiteY42" fmla="*/ 1203427 h 2237474"/>
              <a:gd name="connsiteX43" fmla="*/ 8419755 w 12192000"/>
              <a:gd name="connsiteY43" fmla="*/ 1216260 h 2237474"/>
              <a:gd name="connsiteX44" fmla="*/ 8411626 w 12192000"/>
              <a:gd name="connsiteY44" fmla="*/ 1214397 h 2237474"/>
              <a:gd name="connsiteX45" fmla="*/ 8363469 w 12192000"/>
              <a:gd name="connsiteY45" fmla="*/ 1246658 h 2237474"/>
              <a:gd name="connsiteX46" fmla="*/ 8275497 w 12192000"/>
              <a:gd name="connsiteY46" fmla="*/ 1264396 h 2237474"/>
              <a:gd name="connsiteX47" fmla="*/ 8206287 w 12192000"/>
              <a:gd name="connsiteY47" fmla="*/ 1273060 h 2237474"/>
              <a:gd name="connsiteX48" fmla="*/ 8139997 w 12192000"/>
              <a:gd name="connsiteY48" fmla="*/ 1282713 h 2237474"/>
              <a:gd name="connsiteX49" fmla="*/ 8074238 w 12192000"/>
              <a:gd name="connsiteY49" fmla="*/ 1301895 h 2237474"/>
              <a:gd name="connsiteX50" fmla="*/ 7942099 w 12192000"/>
              <a:gd name="connsiteY50" fmla="*/ 1336332 h 2237474"/>
              <a:gd name="connsiteX51" fmla="*/ 7902328 w 12192000"/>
              <a:gd name="connsiteY51" fmla="*/ 1345865 h 2237474"/>
              <a:gd name="connsiteX52" fmla="*/ 7840612 w 12192000"/>
              <a:gd name="connsiteY52" fmla="*/ 1369373 h 2237474"/>
              <a:gd name="connsiteX53" fmla="*/ 7786819 w 12192000"/>
              <a:gd name="connsiteY53" fmla="*/ 1378970 h 2237474"/>
              <a:gd name="connsiteX54" fmla="*/ 7548172 w 12192000"/>
              <a:gd name="connsiteY54" fmla="*/ 1417460 h 2237474"/>
              <a:gd name="connsiteX55" fmla="*/ 7483437 w 12192000"/>
              <a:gd name="connsiteY55" fmla="*/ 1478152 h 2237474"/>
              <a:gd name="connsiteX56" fmla="*/ 7377870 w 12192000"/>
              <a:gd name="connsiteY56" fmla="*/ 1523319 h 2237474"/>
              <a:gd name="connsiteX57" fmla="*/ 7230737 w 12192000"/>
              <a:gd name="connsiteY57" fmla="*/ 1562633 h 2237474"/>
              <a:gd name="connsiteX58" fmla="*/ 7224458 w 12192000"/>
              <a:gd name="connsiteY58" fmla="*/ 1573008 h 2237474"/>
              <a:gd name="connsiteX59" fmla="*/ 7183121 w 12192000"/>
              <a:gd name="connsiteY59" fmla="*/ 1595162 h 2237474"/>
              <a:gd name="connsiteX60" fmla="*/ 7164601 w 12192000"/>
              <a:gd name="connsiteY60" fmla="*/ 1606490 h 2237474"/>
              <a:gd name="connsiteX61" fmla="*/ 7031309 w 12192000"/>
              <a:gd name="connsiteY61" fmla="*/ 1619451 h 2237474"/>
              <a:gd name="connsiteX62" fmla="*/ 6900177 w 12192000"/>
              <a:gd name="connsiteY62" fmla="*/ 1636016 h 2237474"/>
              <a:gd name="connsiteX63" fmla="*/ 6795372 w 12192000"/>
              <a:gd name="connsiteY63" fmla="*/ 1644845 h 2237474"/>
              <a:gd name="connsiteX64" fmla="*/ 6692251 w 12192000"/>
              <a:gd name="connsiteY64" fmla="*/ 1656357 h 2237474"/>
              <a:gd name="connsiteX65" fmla="*/ 6655235 w 12192000"/>
              <a:gd name="connsiteY65" fmla="*/ 1661869 h 2237474"/>
              <a:gd name="connsiteX66" fmla="*/ 6554894 w 12192000"/>
              <a:gd name="connsiteY66" fmla="*/ 1664428 h 2237474"/>
              <a:gd name="connsiteX67" fmla="*/ 6516595 w 12192000"/>
              <a:gd name="connsiteY67" fmla="*/ 1667475 h 2237474"/>
              <a:gd name="connsiteX68" fmla="*/ 6508541 w 12192000"/>
              <a:gd name="connsiteY68" fmla="*/ 1668757 h 2237474"/>
              <a:gd name="connsiteX69" fmla="*/ 6471012 w 12192000"/>
              <a:gd name="connsiteY69" fmla="*/ 1678604 h 2237474"/>
              <a:gd name="connsiteX70" fmla="*/ 6364035 w 12192000"/>
              <a:gd name="connsiteY70" fmla="*/ 1667683 h 2237474"/>
              <a:gd name="connsiteX71" fmla="*/ 6280959 w 12192000"/>
              <a:gd name="connsiteY71" fmla="*/ 1689329 h 2237474"/>
              <a:gd name="connsiteX72" fmla="*/ 6243319 w 12192000"/>
              <a:gd name="connsiteY72" fmla="*/ 1695560 h 2237474"/>
              <a:gd name="connsiteX73" fmla="*/ 6098321 w 12192000"/>
              <a:gd name="connsiteY73" fmla="*/ 1721646 h 2237474"/>
              <a:gd name="connsiteX74" fmla="*/ 5880652 w 12192000"/>
              <a:gd name="connsiteY74" fmla="*/ 1779643 h 2237474"/>
              <a:gd name="connsiteX75" fmla="*/ 5785959 w 12192000"/>
              <a:gd name="connsiteY75" fmla="*/ 1775307 h 2237474"/>
              <a:gd name="connsiteX76" fmla="*/ 5643534 w 12192000"/>
              <a:gd name="connsiteY76" fmla="*/ 1802919 h 2237474"/>
              <a:gd name="connsiteX77" fmla="*/ 5518799 w 12192000"/>
              <a:gd name="connsiteY77" fmla="*/ 1818312 h 2237474"/>
              <a:gd name="connsiteX78" fmla="*/ 5505014 w 12192000"/>
              <a:gd name="connsiteY78" fmla="*/ 1819259 h 2237474"/>
              <a:gd name="connsiteX79" fmla="*/ 5453307 w 12192000"/>
              <a:gd name="connsiteY79" fmla="*/ 1815450 h 2237474"/>
              <a:gd name="connsiteX80" fmla="*/ 5221533 w 12192000"/>
              <a:gd name="connsiteY80" fmla="*/ 1846950 h 2237474"/>
              <a:gd name="connsiteX81" fmla="*/ 5149802 w 12192000"/>
              <a:gd name="connsiteY81" fmla="*/ 1844846 h 2237474"/>
              <a:gd name="connsiteX82" fmla="*/ 5114927 w 12192000"/>
              <a:gd name="connsiteY82" fmla="*/ 1847827 h 2237474"/>
              <a:gd name="connsiteX83" fmla="*/ 5108970 w 12192000"/>
              <a:gd name="connsiteY83" fmla="*/ 1847935 h 2237474"/>
              <a:gd name="connsiteX84" fmla="*/ 5067961 w 12192000"/>
              <a:gd name="connsiteY84" fmla="*/ 1845917 h 2237474"/>
              <a:gd name="connsiteX85" fmla="*/ 5007075 w 12192000"/>
              <a:gd name="connsiteY85" fmla="*/ 1838626 h 2237474"/>
              <a:gd name="connsiteX86" fmla="*/ 4944087 w 12192000"/>
              <a:gd name="connsiteY86" fmla="*/ 1823332 h 2237474"/>
              <a:gd name="connsiteX87" fmla="*/ 4907662 w 12192000"/>
              <a:gd name="connsiteY87" fmla="*/ 1816900 h 2237474"/>
              <a:gd name="connsiteX88" fmla="*/ 4882386 w 12192000"/>
              <a:gd name="connsiteY88" fmla="*/ 1809844 h 2237474"/>
              <a:gd name="connsiteX89" fmla="*/ 4811440 w 12192000"/>
              <a:gd name="connsiteY89" fmla="*/ 1804655 h 2237474"/>
              <a:gd name="connsiteX90" fmla="*/ 4691075 w 12192000"/>
              <a:gd name="connsiteY90" fmla="*/ 1801389 h 2237474"/>
              <a:gd name="connsiteX91" fmla="*/ 4640313 w 12192000"/>
              <a:gd name="connsiteY91" fmla="*/ 1784307 h 2237474"/>
              <a:gd name="connsiteX92" fmla="*/ 4536503 w 12192000"/>
              <a:gd name="connsiteY92" fmla="*/ 1785334 h 2237474"/>
              <a:gd name="connsiteX93" fmla="*/ 4513724 w 12192000"/>
              <a:gd name="connsiteY93" fmla="*/ 1791996 h 2237474"/>
              <a:gd name="connsiteX94" fmla="*/ 4459810 w 12192000"/>
              <a:gd name="connsiteY94" fmla="*/ 1797886 h 2237474"/>
              <a:gd name="connsiteX95" fmla="*/ 4379064 w 12192000"/>
              <a:gd name="connsiteY95" fmla="*/ 1817177 h 2237474"/>
              <a:gd name="connsiteX96" fmla="*/ 4290981 w 12192000"/>
              <a:gd name="connsiteY96" fmla="*/ 1839677 h 2237474"/>
              <a:gd name="connsiteX97" fmla="*/ 4238372 w 12192000"/>
              <a:gd name="connsiteY97" fmla="*/ 1851480 h 2237474"/>
              <a:gd name="connsiteX98" fmla="*/ 4232517 w 12192000"/>
              <a:gd name="connsiteY98" fmla="*/ 1852567 h 2237474"/>
              <a:gd name="connsiteX99" fmla="*/ 4191732 w 12192000"/>
              <a:gd name="connsiteY99" fmla="*/ 1857328 h 2237474"/>
              <a:gd name="connsiteX100" fmla="*/ 4065532 w 12192000"/>
              <a:gd name="connsiteY100" fmla="*/ 1855477 h 2237474"/>
              <a:gd name="connsiteX101" fmla="*/ 4028460 w 12192000"/>
              <a:gd name="connsiteY101" fmla="*/ 1855137 h 2237474"/>
              <a:gd name="connsiteX102" fmla="*/ 4002267 w 12192000"/>
              <a:gd name="connsiteY102" fmla="*/ 1852352 h 2237474"/>
              <a:gd name="connsiteX103" fmla="*/ 3931396 w 12192000"/>
              <a:gd name="connsiteY103" fmla="*/ 1858915 h 2237474"/>
              <a:gd name="connsiteX104" fmla="*/ 3812162 w 12192000"/>
              <a:gd name="connsiteY104" fmla="*/ 1875501 h 2237474"/>
              <a:gd name="connsiteX105" fmla="*/ 3758105 w 12192000"/>
              <a:gd name="connsiteY105" fmla="*/ 1871856 h 2237474"/>
              <a:gd name="connsiteX106" fmla="*/ 3715896 w 12192000"/>
              <a:gd name="connsiteY106" fmla="*/ 1881552 h 2237474"/>
              <a:gd name="connsiteX107" fmla="*/ 3567259 w 12192000"/>
              <a:gd name="connsiteY107" fmla="*/ 1893482 h 2237474"/>
              <a:gd name="connsiteX108" fmla="*/ 3405770 w 12192000"/>
              <a:gd name="connsiteY108" fmla="*/ 1904591 h 2237474"/>
              <a:gd name="connsiteX109" fmla="*/ 3280097 w 12192000"/>
              <a:gd name="connsiteY109" fmla="*/ 1919610 h 2237474"/>
              <a:gd name="connsiteX110" fmla="*/ 3123424 w 12192000"/>
              <a:gd name="connsiteY110" fmla="*/ 1952930 h 2237474"/>
              <a:gd name="connsiteX111" fmla="*/ 3009910 w 12192000"/>
              <a:gd name="connsiteY111" fmla="*/ 1957866 h 2237474"/>
              <a:gd name="connsiteX112" fmla="*/ 2995934 w 12192000"/>
              <a:gd name="connsiteY112" fmla="*/ 1967085 h 2237474"/>
              <a:gd name="connsiteX113" fmla="*/ 2980071 w 12192000"/>
              <a:gd name="connsiteY113" fmla="*/ 1972988 h 2237474"/>
              <a:gd name="connsiteX114" fmla="*/ 2942858 w 12192000"/>
              <a:gd name="connsiteY114" fmla="*/ 1981367 h 2237474"/>
              <a:gd name="connsiteX115" fmla="*/ 2875436 w 12192000"/>
              <a:gd name="connsiteY115" fmla="*/ 1996977 h 2237474"/>
              <a:gd name="connsiteX116" fmla="*/ 2874892 w 12192000"/>
              <a:gd name="connsiteY116" fmla="*/ 1996085 h 2237474"/>
              <a:gd name="connsiteX117" fmla="*/ 2864145 w 12192000"/>
              <a:gd name="connsiteY117" fmla="*/ 1994061 h 2237474"/>
              <a:gd name="connsiteX118" fmla="*/ 2843662 w 12192000"/>
              <a:gd name="connsiteY118" fmla="*/ 1992498 h 2237474"/>
              <a:gd name="connsiteX119" fmla="*/ 2796128 w 12192000"/>
              <a:gd name="connsiteY119" fmla="*/ 1976403 h 2237474"/>
              <a:gd name="connsiteX120" fmla="*/ 2756784 w 12192000"/>
              <a:gd name="connsiteY120" fmla="*/ 1985116 h 2237474"/>
              <a:gd name="connsiteX121" fmla="*/ 2748833 w 12192000"/>
              <a:gd name="connsiteY121" fmla="*/ 1986323 h 2237474"/>
              <a:gd name="connsiteX122" fmla="*/ 2748661 w 12192000"/>
              <a:gd name="connsiteY122" fmla="*/ 1986122 h 2237474"/>
              <a:gd name="connsiteX123" fmla="*/ 2740251 w 12192000"/>
              <a:gd name="connsiteY123" fmla="*/ 1986946 h 2237474"/>
              <a:gd name="connsiteX124" fmla="*/ 2718916 w 12192000"/>
              <a:gd name="connsiteY124" fmla="*/ 1990867 h 2237474"/>
              <a:gd name="connsiteX125" fmla="*/ 2713522 w 12192000"/>
              <a:gd name="connsiteY125" fmla="*/ 1990173 h 2237474"/>
              <a:gd name="connsiteX126" fmla="*/ 2680597 w 12192000"/>
              <a:gd name="connsiteY126" fmla="*/ 1984996 h 2237474"/>
              <a:gd name="connsiteX127" fmla="*/ 2578178 w 12192000"/>
              <a:gd name="connsiteY127" fmla="*/ 1990531 h 2237474"/>
              <a:gd name="connsiteX128" fmla="*/ 2476147 w 12192000"/>
              <a:gd name="connsiteY128" fmla="*/ 1998305 h 2237474"/>
              <a:gd name="connsiteX129" fmla="*/ 2373568 w 12192000"/>
              <a:gd name="connsiteY129" fmla="*/ 2003219 h 2237474"/>
              <a:gd name="connsiteX130" fmla="*/ 2321399 w 12192000"/>
              <a:gd name="connsiteY130" fmla="*/ 1989467 h 2237474"/>
              <a:gd name="connsiteX131" fmla="*/ 2315525 w 12192000"/>
              <a:gd name="connsiteY131" fmla="*/ 1989708 h 2237474"/>
              <a:gd name="connsiteX132" fmla="*/ 2300792 w 12192000"/>
              <a:gd name="connsiteY132" fmla="*/ 1994290 h 2237474"/>
              <a:gd name="connsiteX133" fmla="*/ 2295469 w 12192000"/>
              <a:gd name="connsiteY133" fmla="*/ 1996659 h 2237474"/>
              <a:gd name="connsiteX134" fmla="*/ 2287219 w 12192000"/>
              <a:gd name="connsiteY134" fmla="*/ 1998750 h 2237474"/>
              <a:gd name="connsiteX135" fmla="*/ 2286948 w 12192000"/>
              <a:gd name="connsiteY135" fmla="*/ 1998596 h 2237474"/>
              <a:gd name="connsiteX136" fmla="*/ 2243069 w 12192000"/>
              <a:gd name="connsiteY136" fmla="*/ 2015111 h 2237474"/>
              <a:gd name="connsiteX137" fmla="*/ 2186609 w 12192000"/>
              <a:gd name="connsiteY137" fmla="*/ 2008263 h 2237474"/>
              <a:gd name="connsiteX138" fmla="*/ 2164831 w 12192000"/>
              <a:gd name="connsiteY138" fmla="*/ 2010143 h 2237474"/>
              <a:gd name="connsiteX139" fmla="*/ 2152836 w 12192000"/>
              <a:gd name="connsiteY139" fmla="*/ 2010048 h 2237474"/>
              <a:gd name="connsiteX140" fmla="*/ 2117102 w 12192000"/>
              <a:gd name="connsiteY140" fmla="*/ 2023004 h 2237474"/>
              <a:gd name="connsiteX141" fmla="*/ 2111935 w 12192000"/>
              <a:gd name="connsiteY141" fmla="*/ 2023163 h 2237474"/>
              <a:gd name="connsiteX142" fmla="*/ 2089991 w 12192000"/>
              <a:gd name="connsiteY142" fmla="*/ 2034193 h 2237474"/>
              <a:gd name="connsiteX143" fmla="*/ 2058061 w 12192000"/>
              <a:gd name="connsiteY143" fmla="*/ 2047942 h 2237474"/>
              <a:gd name="connsiteX144" fmla="*/ 2055737 w 12192000"/>
              <a:gd name="connsiteY144" fmla="*/ 2047704 h 2237474"/>
              <a:gd name="connsiteX145" fmla="*/ 2042244 w 12192000"/>
              <a:gd name="connsiteY145" fmla="*/ 2055560 h 2237474"/>
              <a:gd name="connsiteX146" fmla="*/ 1976224 w 12192000"/>
              <a:gd name="connsiteY146" fmla="*/ 2074257 h 2237474"/>
              <a:gd name="connsiteX147" fmla="*/ 1877728 w 12192000"/>
              <a:gd name="connsiteY147" fmla="*/ 2101004 h 2237474"/>
              <a:gd name="connsiteX148" fmla="*/ 1759056 w 12192000"/>
              <a:gd name="connsiteY148" fmla="*/ 2125608 h 2237474"/>
              <a:gd name="connsiteX149" fmla="*/ 1637948 w 12192000"/>
              <a:gd name="connsiteY149" fmla="*/ 2172597 h 2237474"/>
              <a:gd name="connsiteX150" fmla="*/ 1434549 w 12192000"/>
              <a:gd name="connsiteY150" fmla="*/ 2234522 h 2237474"/>
              <a:gd name="connsiteX151" fmla="*/ 1398481 w 12192000"/>
              <a:gd name="connsiteY151" fmla="*/ 2237074 h 2237474"/>
              <a:gd name="connsiteX152" fmla="*/ 1398407 w 12192000"/>
              <a:gd name="connsiteY152" fmla="*/ 2237095 h 2237474"/>
              <a:gd name="connsiteX153" fmla="*/ 1370962 w 12192000"/>
              <a:gd name="connsiteY153" fmla="*/ 2237474 h 2237474"/>
              <a:gd name="connsiteX154" fmla="*/ 1356367 w 12192000"/>
              <a:gd name="connsiteY154" fmla="*/ 2235089 h 2237474"/>
              <a:gd name="connsiteX155" fmla="*/ 1324828 w 12192000"/>
              <a:gd name="connsiteY155" fmla="*/ 2231968 h 2237474"/>
              <a:gd name="connsiteX156" fmla="*/ 1297744 w 12192000"/>
              <a:gd name="connsiteY156" fmla="*/ 2235849 h 2237474"/>
              <a:gd name="connsiteX157" fmla="*/ 1286236 w 12192000"/>
              <a:gd name="connsiteY157" fmla="*/ 2233135 h 2237474"/>
              <a:gd name="connsiteX158" fmla="*/ 1283504 w 12192000"/>
              <a:gd name="connsiteY158" fmla="*/ 2233797 h 2237474"/>
              <a:gd name="connsiteX159" fmla="*/ 1279765 w 12192000"/>
              <a:gd name="connsiteY159" fmla="*/ 2229639 h 2237474"/>
              <a:gd name="connsiteX160" fmla="*/ 1195347 w 12192000"/>
              <a:gd name="connsiteY160" fmla="*/ 2212354 h 2237474"/>
              <a:gd name="connsiteX161" fmla="*/ 970251 w 12192000"/>
              <a:gd name="connsiteY161" fmla="*/ 2221029 h 2237474"/>
              <a:gd name="connsiteX162" fmla="*/ 812914 w 12192000"/>
              <a:gd name="connsiteY162" fmla="*/ 2202752 h 2237474"/>
              <a:gd name="connsiteX163" fmla="*/ 800195 w 12192000"/>
              <a:gd name="connsiteY163" fmla="*/ 2209407 h 2237474"/>
              <a:gd name="connsiteX164" fmla="*/ 784978 w 12192000"/>
              <a:gd name="connsiteY164" fmla="*/ 2212360 h 2237474"/>
              <a:gd name="connsiteX165" fmla="*/ 681987 w 12192000"/>
              <a:gd name="connsiteY165" fmla="*/ 2216757 h 2237474"/>
              <a:gd name="connsiteX166" fmla="*/ 669923 w 12192000"/>
              <a:gd name="connsiteY166" fmla="*/ 2211682 h 2237474"/>
              <a:gd name="connsiteX167" fmla="*/ 648680 w 12192000"/>
              <a:gd name="connsiteY167" fmla="*/ 2206229 h 2237474"/>
              <a:gd name="connsiteX168" fmla="*/ 597225 w 12192000"/>
              <a:gd name="connsiteY168" fmla="*/ 2180999 h 2237474"/>
              <a:gd name="connsiteX169" fmla="*/ 558449 w 12192000"/>
              <a:gd name="connsiteY169" fmla="*/ 2182346 h 2237474"/>
              <a:gd name="connsiteX170" fmla="*/ 550517 w 12192000"/>
              <a:gd name="connsiteY170" fmla="*/ 2182060 h 2237474"/>
              <a:gd name="connsiteX171" fmla="*/ 550309 w 12192000"/>
              <a:gd name="connsiteY171" fmla="*/ 2181825 h 2237474"/>
              <a:gd name="connsiteX172" fmla="*/ 541836 w 12192000"/>
              <a:gd name="connsiteY172" fmla="*/ 2181063 h 2237474"/>
              <a:gd name="connsiteX173" fmla="*/ 536057 w 12192000"/>
              <a:gd name="connsiteY173" fmla="*/ 2181537 h 2237474"/>
              <a:gd name="connsiteX174" fmla="*/ 520671 w 12192000"/>
              <a:gd name="connsiteY174" fmla="*/ 2180980 h 2237474"/>
              <a:gd name="connsiteX175" fmla="*/ 515024 w 12192000"/>
              <a:gd name="connsiteY175" fmla="*/ 2179258 h 2237474"/>
              <a:gd name="connsiteX176" fmla="*/ 512278 w 12192000"/>
              <a:gd name="connsiteY176" fmla="*/ 2176369 h 2237474"/>
              <a:gd name="connsiteX177" fmla="*/ 480419 w 12192000"/>
              <a:gd name="connsiteY177" fmla="*/ 2167807 h 2237474"/>
              <a:gd name="connsiteX178" fmla="*/ 413835 w 12192000"/>
              <a:gd name="connsiteY178" fmla="*/ 2156783 h 2237474"/>
              <a:gd name="connsiteX179" fmla="*/ 376513 w 12192000"/>
              <a:gd name="connsiteY179" fmla="*/ 2154014 h 2237474"/>
              <a:gd name="connsiteX180" fmla="*/ 273386 w 12192000"/>
              <a:gd name="connsiteY180" fmla="*/ 2142551 h 2237474"/>
              <a:gd name="connsiteX181" fmla="*/ 169207 w 12192000"/>
              <a:gd name="connsiteY181" fmla="*/ 2128100 h 2237474"/>
              <a:gd name="connsiteX182" fmla="*/ 93149 w 12192000"/>
              <a:gd name="connsiteY182" fmla="*/ 2105324 h 2237474"/>
              <a:gd name="connsiteX183" fmla="*/ 88109 w 12192000"/>
              <a:gd name="connsiteY183" fmla="*/ 2106704 h 2237474"/>
              <a:gd name="connsiteX184" fmla="*/ 80022 w 12192000"/>
              <a:gd name="connsiteY184" fmla="*/ 2107254 h 2237474"/>
              <a:gd name="connsiteX185" fmla="*/ 79717 w 12192000"/>
              <a:gd name="connsiteY185" fmla="*/ 2107046 h 2237474"/>
              <a:gd name="connsiteX186" fmla="*/ 72352 w 12192000"/>
              <a:gd name="connsiteY186" fmla="*/ 2107991 h 2237474"/>
              <a:gd name="connsiteX187" fmla="*/ 37645 w 12192000"/>
              <a:gd name="connsiteY187" fmla="*/ 2115401 h 2237474"/>
              <a:gd name="connsiteX188" fmla="*/ 4572 w 12192000"/>
              <a:gd name="connsiteY188" fmla="*/ 2111091 h 2237474"/>
              <a:gd name="connsiteX189" fmla="*/ 0 w 12192000"/>
              <a:gd name="connsiteY189" fmla="*/ 2110468 h 2237474"/>
              <a:gd name="connsiteX190" fmla="*/ 0 w 12192000"/>
              <a:gd name="connsiteY190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20512 w 12192000"/>
              <a:gd name="connsiteY6" fmla="*/ 745392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739478 w 12192000"/>
              <a:gd name="connsiteY13" fmla="*/ 776841 h 2237474"/>
              <a:gd name="connsiteX14" fmla="*/ 10458762 w 12192000"/>
              <a:gd name="connsiteY14" fmla="*/ 755400 h 2237474"/>
              <a:gd name="connsiteX15" fmla="*/ 10211200 w 12192000"/>
              <a:gd name="connsiteY15" fmla="*/ 767513 h 2237474"/>
              <a:gd name="connsiteX16" fmla="*/ 10167995 w 12192000"/>
              <a:gd name="connsiteY16" fmla="*/ 760843 h 2237474"/>
              <a:gd name="connsiteX17" fmla="*/ 9997044 w 12192000"/>
              <a:gd name="connsiteY17" fmla="*/ 780129 h 2237474"/>
              <a:gd name="connsiteX18" fmla="*/ 9943887 w 12192000"/>
              <a:gd name="connsiteY18" fmla="*/ 804141 h 2237474"/>
              <a:gd name="connsiteX19" fmla="*/ 9918248 w 12192000"/>
              <a:gd name="connsiteY19" fmla="*/ 816628 h 2237474"/>
              <a:gd name="connsiteX20" fmla="*/ 9767091 w 12192000"/>
              <a:gd name="connsiteY20" fmla="*/ 870550 h 2237474"/>
              <a:gd name="connsiteX21" fmla="*/ 9683005 w 12192000"/>
              <a:gd name="connsiteY21" fmla="*/ 894128 h 2237474"/>
              <a:gd name="connsiteX22" fmla="*/ 9594438 w 12192000"/>
              <a:gd name="connsiteY22" fmla="*/ 919051 h 2237474"/>
              <a:gd name="connsiteX23" fmla="*/ 9544189 w 12192000"/>
              <a:gd name="connsiteY23" fmla="*/ 938966 h 2237474"/>
              <a:gd name="connsiteX24" fmla="*/ 9500499 w 12192000"/>
              <a:gd name="connsiteY24" fmla="*/ 954680 h 2237474"/>
              <a:gd name="connsiteX25" fmla="*/ 9428195 w 12192000"/>
              <a:gd name="connsiteY25" fmla="*/ 986225 h 2237474"/>
              <a:gd name="connsiteX26" fmla="*/ 9410017 w 12192000"/>
              <a:gd name="connsiteY26" fmla="*/ 993931 h 2237474"/>
              <a:gd name="connsiteX27" fmla="*/ 9392919 w 12192000"/>
              <a:gd name="connsiteY27" fmla="*/ 994656 h 2237474"/>
              <a:gd name="connsiteX28" fmla="*/ 9278619 w 12192000"/>
              <a:gd name="connsiteY28" fmla="*/ 1011878 h 2237474"/>
              <a:gd name="connsiteX29" fmla="*/ 9268019 w 12192000"/>
              <a:gd name="connsiteY29" fmla="*/ 1007442 h 2237474"/>
              <a:gd name="connsiteX30" fmla="*/ 9234662 w 12192000"/>
              <a:gd name="connsiteY30" fmla="*/ 1023056 h 2237474"/>
              <a:gd name="connsiteX31" fmla="*/ 9181033 w 12192000"/>
              <a:gd name="connsiteY31" fmla="*/ 1037921 h 2237474"/>
              <a:gd name="connsiteX32" fmla="*/ 9155969 w 12192000"/>
              <a:gd name="connsiteY32" fmla="*/ 1046804 h 2237474"/>
              <a:gd name="connsiteX33" fmla="*/ 9133985 w 12192000"/>
              <a:gd name="connsiteY33" fmla="*/ 1046450 h 2237474"/>
              <a:gd name="connsiteX34" fmla="*/ 9003462 w 12192000"/>
              <a:gd name="connsiteY34" fmla="*/ 1042406 h 2237474"/>
              <a:gd name="connsiteX35" fmla="*/ 8968445 w 12192000"/>
              <a:gd name="connsiteY35" fmla="*/ 1052169 h 2237474"/>
              <a:gd name="connsiteX36" fmla="*/ 8886001 w 12192000"/>
              <a:gd name="connsiteY36" fmla="*/ 1067468 h 2237474"/>
              <a:gd name="connsiteX37" fmla="*/ 8838610 w 12192000"/>
              <a:gd name="connsiteY37" fmla="*/ 1075091 h 2237474"/>
              <a:gd name="connsiteX38" fmla="*/ 8750383 w 12192000"/>
              <a:gd name="connsiteY38" fmla="*/ 1097387 h 2237474"/>
              <a:gd name="connsiteX39" fmla="*/ 8665605 w 12192000"/>
              <a:gd name="connsiteY39" fmla="*/ 1110791 h 2237474"/>
              <a:gd name="connsiteX40" fmla="*/ 8584946 w 12192000"/>
              <a:gd name="connsiteY40" fmla="*/ 1135226 h 2237474"/>
              <a:gd name="connsiteX41" fmla="*/ 8460755 w 12192000"/>
              <a:gd name="connsiteY41" fmla="*/ 1203427 h 2237474"/>
              <a:gd name="connsiteX42" fmla="*/ 8419755 w 12192000"/>
              <a:gd name="connsiteY42" fmla="*/ 1216260 h 2237474"/>
              <a:gd name="connsiteX43" fmla="*/ 8411626 w 12192000"/>
              <a:gd name="connsiteY43" fmla="*/ 1214397 h 2237474"/>
              <a:gd name="connsiteX44" fmla="*/ 8363469 w 12192000"/>
              <a:gd name="connsiteY44" fmla="*/ 1246658 h 2237474"/>
              <a:gd name="connsiteX45" fmla="*/ 8275497 w 12192000"/>
              <a:gd name="connsiteY45" fmla="*/ 1264396 h 2237474"/>
              <a:gd name="connsiteX46" fmla="*/ 8206287 w 12192000"/>
              <a:gd name="connsiteY46" fmla="*/ 1273060 h 2237474"/>
              <a:gd name="connsiteX47" fmla="*/ 8139997 w 12192000"/>
              <a:gd name="connsiteY47" fmla="*/ 1282713 h 2237474"/>
              <a:gd name="connsiteX48" fmla="*/ 8074238 w 12192000"/>
              <a:gd name="connsiteY48" fmla="*/ 1301895 h 2237474"/>
              <a:gd name="connsiteX49" fmla="*/ 7942099 w 12192000"/>
              <a:gd name="connsiteY49" fmla="*/ 1336332 h 2237474"/>
              <a:gd name="connsiteX50" fmla="*/ 7902328 w 12192000"/>
              <a:gd name="connsiteY50" fmla="*/ 1345865 h 2237474"/>
              <a:gd name="connsiteX51" fmla="*/ 7840612 w 12192000"/>
              <a:gd name="connsiteY51" fmla="*/ 1369373 h 2237474"/>
              <a:gd name="connsiteX52" fmla="*/ 7786819 w 12192000"/>
              <a:gd name="connsiteY52" fmla="*/ 1378970 h 2237474"/>
              <a:gd name="connsiteX53" fmla="*/ 7548172 w 12192000"/>
              <a:gd name="connsiteY53" fmla="*/ 1417460 h 2237474"/>
              <a:gd name="connsiteX54" fmla="*/ 7483437 w 12192000"/>
              <a:gd name="connsiteY54" fmla="*/ 1478152 h 2237474"/>
              <a:gd name="connsiteX55" fmla="*/ 7377870 w 12192000"/>
              <a:gd name="connsiteY55" fmla="*/ 1523319 h 2237474"/>
              <a:gd name="connsiteX56" fmla="*/ 7230737 w 12192000"/>
              <a:gd name="connsiteY56" fmla="*/ 1562633 h 2237474"/>
              <a:gd name="connsiteX57" fmla="*/ 7224458 w 12192000"/>
              <a:gd name="connsiteY57" fmla="*/ 1573008 h 2237474"/>
              <a:gd name="connsiteX58" fmla="*/ 7183121 w 12192000"/>
              <a:gd name="connsiteY58" fmla="*/ 1595162 h 2237474"/>
              <a:gd name="connsiteX59" fmla="*/ 7164601 w 12192000"/>
              <a:gd name="connsiteY59" fmla="*/ 1606490 h 2237474"/>
              <a:gd name="connsiteX60" fmla="*/ 7031309 w 12192000"/>
              <a:gd name="connsiteY60" fmla="*/ 1619451 h 2237474"/>
              <a:gd name="connsiteX61" fmla="*/ 6900177 w 12192000"/>
              <a:gd name="connsiteY61" fmla="*/ 1636016 h 2237474"/>
              <a:gd name="connsiteX62" fmla="*/ 6795372 w 12192000"/>
              <a:gd name="connsiteY62" fmla="*/ 1644845 h 2237474"/>
              <a:gd name="connsiteX63" fmla="*/ 6692251 w 12192000"/>
              <a:gd name="connsiteY63" fmla="*/ 1656357 h 2237474"/>
              <a:gd name="connsiteX64" fmla="*/ 6655235 w 12192000"/>
              <a:gd name="connsiteY64" fmla="*/ 1661869 h 2237474"/>
              <a:gd name="connsiteX65" fmla="*/ 6554894 w 12192000"/>
              <a:gd name="connsiteY65" fmla="*/ 1664428 h 2237474"/>
              <a:gd name="connsiteX66" fmla="*/ 6516595 w 12192000"/>
              <a:gd name="connsiteY66" fmla="*/ 1667475 h 2237474"/>
              <a:gd name="connsiteX67" fmla="*/ 6508541 w 12192000"/>
              <a:gd name="connsiteY67" fmla="*/ 1668757 h 2237474"/>
              <a:gd name="connsiteX68" fmla="*/ 6471012 w 12192000"/>
              <a:gd name="connsiteY68" fmla="*/ 1678604 h 2237474"/>
              <a:gd name="connsiteX69" fmla="*/ 6364035 w 12192000"/>
              <a:gd name="connsiteY69" fmla="*/ 1667683 h 2237474"/>
              <a:gd name="connsiteX70" fmla="*/ 6280959 w 12192000"/>
              <a:gd name="connsiteY70" fmla="*/ 1689329 h 2237474"/>
              <a:gd name="connsiteX71" fmla="*/ 6243319 w 12192000"/>
              <a:gd name="connsiteY71" fmla="*/ 1695560 h 2237474"/>
              <a:gd name="connsiteX72" fmla="*/ 6098321 w 12192000"/>
              <a:gd name="connsiteY72" fmla="*/ 1721646 h 2237474"/>
              <a:gd name="connsiteX73" fmla="*/ 5880652 w 12192000"/>
              <a:gd name="connsiteY73" fmla="*/ 1779643 h 2237474"/>
              <a:gd name="connsiteX74" fmla="*/ 5785959 w 12192000"/>
              <a:gd name="connsiteY74" fmla="*/ 1775307 h 2237474"/>
              <a:gd name="connsiteX75" fmla="*/ 5643534 w 12192000"/>
              <a:gd name="connsiteY75" fmla="*/ 1802919 h 2237474"/>
              <a:gd name="connsiteX76" fmla="*/ 5518799 w 12192000"/>
              <a:gd name="connsiteY76" fmla="*/ 1818312 h 2237474"/>
              <a:gd name="connsiteX77" fmla="*/ 5505014 w 12192000"/>
              <a:gd name="connsiteY77" fmla="*/ 1819259 h 2237474"/>
              <a:gd name="connsiteX78" fmla="*/ 5453307 w 12192000"/>
              <a:gd name="connsiteY78" fmla="*/ 1815450 h 2237474"/>
              <a:gd name="connsiteX79" fmla="*/ 5221533 w 12192000"/>
              <a:gd name="connsiteY79" fmla="*/ 1846950 h 2237474"/>
              <a:gd name="connsiteX80" fmla="*/ 5149802 w 12192000"/>
              <a:gd name="connsiteY80" fmla="*/ 1844846 h 2237474"/>
              <a:gd name="connsiteX81" fmla="*/ 5114927 w 12192000"/>
              <a:gd name="connsiteY81" fmla="*/ 1847827 h 2237474"/>
              <a:gd name="connsiteX82" fmla="*/ 5108970 w 12192000"/>
              <a:gd name="connsiteY82" fmla="*/ 1847935 h 2237474"/>
              <a:gd name="connsiteX83" fmla="*/ 5067961 w 12192000"/>
              <a:gd name="connsiteY83" fmla="*/ 1845917 h 2237474"/>
              <a:gd name="connsiteX84" fmla="*/ 5007075 w 12192000"/>
              <a:gd name="connsiteY84" fmla="*/ 1838626 h 2237474"/>
              <a:gd name="connsiteX85" fmla="*/ 4944087 w 12192000"/>
              <a:gd name="connsiteY85" fmla="*/ 1823332 h 2237474"/>
              <a:gd name="connsiteX86" fmla="*/ 4907662 w 12192000"/>
              <a:gd name="connsiteY86" fmla="*/ 1816900 h 2237474"/>
              <a:gd name="connsiteX87" fmla="*/ 4882386 w 12192000"/>
              <a:gd name="connsiteY87" fmla="*/ 1809844 h 2237474"/>
              <a:gd name="connsiteX88" fmla="*/ 4811440 w 12192000"/>
              <a:gd name="connsiteY88" fmla="*/ 1804655 h 2237474"/>
              <a:gd name="connsiteX89" fmla="*/ 4691075 w 12192000"/>
              <a:gd name="connsiteY89" fmla="*/ 1801389 h 2237474"/>
              <a:gd name="connsiteX90" fmla="*/ 4640313 w 12192000"/>
              <a:gd name="connsiteY90" fmla="*/ 1784307 h 2237474"/>
              <a:gd name="connsiteX91" fmla="*/ 4536503 w 12192000"/>
              <a:gd name="connsiteY91" fmla="*/ 1785334 h 2237474"/>
              <a:gd name="connsiteX92" fmla="*/ 4513724 w 12192000"/>
              <a:gd name="connsiteY92" fmla="*/ 1791996 h 2237474"/>
              <a:gd name="connsiteX93" fmla="*/ 4459810 w 12192000"/>
              <a:gd name="connsiteY93" fmla="*/ 1797886 h 2237474"/>
              <a:gd name="connsiteX94" fmla="*/ 4379064 w 12192000"/>
              <a:gd name="connsiteY94" fmla="*/ 1817177 h 2237474"/>
              <a:gd name="connsiteX95" fmla="*/ 4290981 w 12192000"/>
              <a:gd name="connsiteY95" fmla="*/ 1839677 h 2237474"/>
              <a:gd name="connsiteX96" fmla="*/ 4238372 w 12192000"/>
              <a:gd name="connsiteY96" fmla="*/ 1851480 h 2237474"/>
              <a:gd name="connsiteX97" fmla="*/ 4232517 w 12192000"/>
              <a:gd name="connsiteY97" fmla="*/ 1852567 h 2237474"/>
              <a:gd name="connsiteX98" fmla="*/ 4191732 w 12192000"/>
              <a:gd name="connsiteY98" fmla="*/ 1857328 h 2237474"/>
              <a:gd name="connsiteX99" fmla="*/ 4065532 w 12192000"/>
              <a:gd name="connsiteY99" fmla="*/ 1855477 h 2237474"/>
              <a:gd name="connsiteX100" fmla="*/ 4028460 w 12192000"/>
              <a:gd name="connsiteY100" fmla="*/ 1855137 h 2237474"/>
              <a:gd name="connsiteX101" fmla="*/ 4002267 w 12192000"/>
              <a:gd name="connsiteY101" fmla="*/ 1852352 h 2237474"/>
              <a:gd name="connsiteX102" fmla="*/ 3931396 w 12192000"/>
              <a:gd name="connsiteY102" fmla="*/ 1858915 h 2237474"/>
              <a:gd name="connsiteX103" fmla="*/ 3812162 w 12192000"/>
              <a:gd name="connsiteY103" fmla="*/ 1875501 h 2237474"/>
              <a:gd name="connsiteX104" fmla="*/ 3758105 w 12192000"/>
              <a:gd name="connsiteY104" fmla="*/ 1871856 h 2237474"/>
              <a:gd name="connsiteX105" fmla="*/ 3715896 w 12192000"/>
              <a:gd name="connsiteY105" fmla="*/ 1881552 h 2237474"/>
              <a:gd name="connsiteX106" fmla="*/ 3567259 w 12192000"/>
              <a:gd name="connsiteY106" fmla="*/ 1893482 h 2237474"/>
              <a:gd name="connsiteX107" fmla="*/ 3405770 w 12192000"/>
              <a:gd name="connsiteY107" fmla="*/ 1904591 h 2237474"/>
              <a:gd name="connsiteX108" fmla="*/ 3280097 w 12192000"/>
              <a:gd name="connsiteY108" fmla="*/ 1919610 h 2237474"/>
              <a:gd name="connsiteX109" fmla="*/ 3123424 w 12192000"/>
              <a:gd name="connsiteY109" fmla="*/ 1952930 h 2237474"/>
              <a:gd name="connsiteX110" fmla="*/ 3009910 w 12192000"/>
              <a:gd name="connsiteY110" fmla="*/ 1957866 h 2237474"/>
              <a:gd name="connsiteX111" fmla="*/ 2995934 w 12192000"/>
              <a:gd name="connsiteY111" fmla="*/ 1967085 h 2237474"/>
              <a:gd name="connsiteX112" fmla="*/ 2980071 w 12192000"/>
              <a:gd name="connsiteY112" fmla="*/ 1972988 h 2237474"/>
              <a:gd name="connsiteX113" fmla="*/ 2942858 w 12192000"/>
              <a:gd name="connsiteY113" fmla="*/ 1981367 h 2237474"/>
              <a:gd name="connsiteX114" fmla="*/ 2875436 w 12192000"/>
              <a:gd name="connsiteY114" fmla="*/ 1996977 h 2237474"/>
              <a:gd name="connsiteX115" fmla="*/ 2874892 w 12192000"/>
              <a:gd name="connsiteY115" fmla="*/ 1996085 h 2237474"/>
              <a:gd name="connsiteX116" fmla="*/ 2864145 w 12192000"/>
              <a:gd name="connsiteY116" fmla="*/ 1994061 h 2237474"/>
              <a:gd name="connsiteX117" fmla="*/ 2843662 w 12192000"/>
              <a:gd name="connsiteY117" fmla="*/ 1992498 h 2237474"/>
              <a:gd name="connsiteX118" fmla="*/ 2796128 w 12192000"/>
              <a:gd name="connsiteY118" fmla="*/ 1976403 h 2237474"/>
              <a:gd name="connsiteX119" fmla="*/ 2756784 w 12192000"/>
              <a:gd name="connsiteY119" fmla="*/ 1985116 h 2237474"/>
              <a:gd name="connsiteX120" fmla="*/ 2748833 w 12192000"/>
              <a:gd name="connsiteY120" fmla="*/ 1986323 h 2237474"/>
              <a:gd name="connsiteX121" fmla="*/ 2748661 w 12192000"/>
              <a:gd name="connsiteY121" fmla="*/ 1986122 h 2237474"/>
              <a:gd name="connsiteX122" fmla="*/ 2740251 w 12192000"/>
              <a:gd name="connsiteY122" fmla="*/ 1986946 h 2237474"/>
              <a:gd name="connsiteX123" fmla="*/ 2718916 w 12192000"/>
              <a:gd name="connsiteY123" fmla="*/ 1990867 h 2237474"/>
              <a:gd name="connsiteX124" fmla="*/ 2713522 w 12192000"/>
              <a:gd name="connsiteY124" fmla="*/ 1990173 h 2237474"/>
              <a:gd name="connsiteX125" fmla="*/ 2680597 w 12192000"/>
              <a:gd name="connsiteY125" fmla="*/ 1984996 h 2237474"/>
              <a:gd name="connsiteX126" fmla="*/ 2578178 w 12192000"/>
              <a:gd name="connsiteY126" fmla="*/ 1990531 h 2237474"/>
              <a:gd name="connsiteX127" fmla="*/ 2476147 w 12192000"/>
              <a:gd name="connsiteY127" fmla="*/ 1998305 h 2237474"/>
              <a:gd name="connsiteX128" fmla="*/ 2373568 w 12192000"/>
              <a:gd name="connsiteY128" fmla="*/ 2003219 h 2237474"/>
              <a:gd name="connsiteX129" fmla="*/ 2321399 w 12192000"/>
              <a:gd name="connsiteY129" fmla="*/ 1989467 h 2237474"/>
              <a:gd name="connsiteX130" fmla="*/ 2315525 w 12192000"/>
              <a:gd name="connsiteY130" fmla="*/ 1989708 h 2237474"/>
              <a:gd name="connsiteX131" fmla="*/ 2300792 w 12192000"/>
              <a:gd name="connsiteY131" fmla="*/ 1994290 h 2237474"/>
              <a:gd name="connsiteX132" fmla="*/ 2295469 w 12192000"/>
              <a:gd name="connsiteY132" fmla="*/ 1996659 h 2237474"/>
              <a:gd name="connsiteX133" fmla="*/ 2287219 w 12192000"/>
              <a:gd name="connsiteY133" fmla="*/ 1998750 h 2237474"/>
              <a:gd name="connsiteX134" fmla="*/ 2286948 w 12192000"/>
              <a:gd name="connsiteY134" fmla="*/ 1998596 h 2237474"/>
              <a:gd name="connsiteX135" fmla="*/ 2243069 w 12192000"/>
              <a:gd name="connsiteY135" fmla="*/ 2015111 h 2237474"/>
              <a:gd name="connsiteX136" fmla="*/ 2186609 w 12192000"/>
              <a:gd name="connsiteY136" fmla="*/ 2008263 h 2237474"/>
              <a:gd name="connsiteX137" fmla="*/ 2164831 w 12192000"/>
              <a:gd name="connsiteY137" fmla="*/ 2010143 h 2237474"/>
              <a:gd name="connsiteX138" fmla="*/ 2152836 w 12192000"/>
              <a:gd name="connsiteY138" fmla="*/ 2010048 h 2237474"/>
              <a:gd name="connsiteX139" fmla="*/ 2117102 w 12192000"/>
              <a:gd name="connsiteY139" fmla="*/ 2023004 h 2237474"/>
              <a:gd name="connsiteX140" fmla="*/ 2111935 w 12192000"/>
              <a:gd name="connsiteY140" fmla="*/ 2023163 h 2237474"/>
              <a:gd name="connsiteX141" fmla="*/ 2089991 w 12192000"/>
              <a:gd name="connsiteY141" fmla="*/ 2034193 h 2237474"/>
              <a:gd name="connsiteX142" fmla="*/ 2058061 w 12192000"/>
              <a:gd name="connsiteY142" fmla="*/ 2047942 h 2237474"/>
              <a:gd name="connsiteX143" fmla="*/ 2055737 w 12192000"/>
              <a:gd name="connsiteY143" fmla="*/ 2047704 h 2237474"/>
              <a:gd name="connsiteX144" fmla="*/ 2042244 w 12192000"/>
              <a:gd name="connsiteY144" fmla="*/ 2055560 h 2237474"/>
              <a:gd name="connsiteX145" fmla="*/ 1976224 w 12192000"/>
              <a:gd name="connsiteY145" fmla="*/ 2074257 h 2237474"/>
              <a:gd name="connsiteX146" fmla="*/ 1877728 w 12192000"/>
              <a:gd name="connsiteY146" fmla="*/ 2101004 h 2237474"/>
              <a:gd name="connsiteX147" fmla="*/ 1759056 w 12192000"/>
              <a:gd name="connsiteY147" fmla="*/ 2125608 h 2237474"/>
              <a:gd name="connsiteX148" fmla="*/ 1637948 w 12192000"/>
              <a:gd name="connsiteY148" fmla="*/ 2172597 h 2237474"/>
              <a:gd name="connsiteX149" fmla="*/ 1434549 w 12192000"/>
              <a:gd name="connsiteY149" fmla="*/ 2234522 h 2237474"/>
              <a:gd name="connsiteX150" fmla="*/ 1398481 w 12192000"/>
              <a:gd name="connsiteY150" fmla="*/ 2237074 h 2237474"/>
              <a:gd name="connsiteX151" fmla="*/ 1398407 w 12192000"/>
              <a:gd name="connsiteY151" fmla="*/ 2237095 h 2237474"/>
              <a:gd name="connsiteX152" fmla="*/ 1370962 w 12192000"/>
              <a:gd name="connsiteY152" fmla="*/ 2237474 h 2237474"/>
              <a:gd name="connsiteX153" fmla="*/ 1356367 w 12192000"/>
              <a:gd name="connsiteY153" fmla="*/ 2235089 h 2237474"/>
              <a:gd name="connsiteX154" fmla="*/ 1324828 w 12192000"/>
              <a:gd name="connsiteY154" fmla="*/ 2231968 h 2237474"/>
              <a:gd name="connsiteX155" fmla="*/ 1297744 w 12192000"/>
              <a:gd name="connsiteY155" fmla="*/ 2235849 h 2237474"/>
              <a:gd name="connsiteX156" fmla="*/ 1286236 w 12192000"/>
              <a:gd name="connsiteY156" fmla="*/ 2233135 h 2237474"/>
              <a:gd name="connsiteX157" fmla="*/ 1283504 w 12192000"/>
              <a:gd name="connsiteY157" fmla="*/ 2233797 h 2237474"/>
              <a:gd name="connsiteX158" fmla="*/ 1279765 w 12192000"/>
              <a:gd name="connsiteY158" fmla="*/ 2229639 h 2237474"/>
              <a:gd name="connsiteX159" fmla="*/ 1195347 w 12192000"/>
              <a:gd name="connsiteY159" fmla="*/ 2212354 h 2237474"/>
              <a:gd name="connsiteX160" fmla="*/ 970251 w 12192000"/>
              <a:gd name="connsiteY160" fmla="*/ 2221029 h 2237474"/>
              <a:gd name="connsiteX161" fmla="*/ 812914 w 12192000"/>
              <a:gd name="connsiteY161" fmla="*/ 2202752 h 2237474"/>
              <a:gd name="connsiteX162" fmla="*/ 800195 w 12192000"/>
              <a:gd name="connsiteY162" fmla="*/ 2209407 h 2237474"/>
              <a:gd name="connsiteX163" fmla="*/ 784978 w 12192000"/>
              <a:gd name="connsiteY163" fmla="*/ 2212360 h 2237474"/>
              <a:gd name="connsiteX164" fmla="*/ 681987 w 12192000"/>
              <a:gd name="connsiteY164" fmla="*/ 2216757 h 2237474"/>
              <a:gd name="connsiteX165" fmla="*/ 669923 w 12192000"/>
              <a:gd name="connsiteY165" fmla="*/ 2211682 h 2237474"/>
              <a:gd name="connsiteX166" fmla="*/ 648680 w 12192000"/>
              <a:gd name="connsiteY166" fmla="*/ 2206229 h 2237474"/>
              <a:gd name="connsiteX167" fmla="*/ 597225 w 12192000"/>
              <a:gd name="connsiteY167" fmla="*/ 2180999 h 2237474"/>
              <a:gd name="connsiteX168" fmla="*/ 558449 w 12192000"/>
              <a:gd name="connsiteY168" fmla="*/ 2182346 h 2237474"/>
              <a:gd name="connsiteX169" fmla="*/ 550517 w 12192000"/>
              <a:gd name="connsiteY169" fmla="*/ 2182060 h 2237474"/>
              <a:gd name="connsiteX170" fmla="*/ 550309 w 12192000"/>
              <a:gd name="connsiteY170" fmla="*/ 2181825 h 2237474"/>
              <a:gd name="connsiteX171" fmla="*/ 541836 w 12192000"/>
              <a:gd name="connsiteY171" fmla="*/ 2181063 h 2237474"/>
              <a:gd name="connsiteX172" fmla="*/ 536057 w 12192000"/>
              <a:gd name="connsiteY172" fmla="*/ 2181537 h 2237474"/>
              <a:gd name="connsiteX173" fmla="*/ 520671 w 12192000"/>
              <a:gd name="connsiteY173" fmla="*/ 2180980 h 2237474"/>
              <a:gd name="connsiteX174" fmla="*/ 515024 w 12192000"/>
              <a:gd name="connsiteY174" fmla="*/ 2179258 h 2237474"/>
              <a:gd name="connsiteX175" fmla="*/ 512278 w 12192000"/>
              <a:gd name="connsiteY175" fmla="*/ 2176369 h 2237474"/>
              <a:gd name="connsiteX176" fmla="*/ 480419 w 12192000"/>
              <a:gd name="connsiteY176" fmla="*/ 2167807 h 2237474"/>
              <a:gd name="connsiteX177" fmla="*/ 413835 w 12192000"/>
              <a:gd name="connsiteY177" fmla="*/ 2156783 h 2237474"/>
              <a:gd name="connsiteX178" fmla="*/ 376513 w 12192000"/>
              <a:gd name="connsiteY178" fmla="*/ 2154014 h 2237474"/>
              <a:gd name="connsiteX179" fmla="*/ 273386 w 12192000"/>
              <a:gd name="connsiteY179" fmla="*/ 2142551 h 2237474"/>
              <a:gd name="connsiteX180" fmla="*/ 169207 w 12192000"/>
              <a:gd name="connsiteY180" fmla="*/ 2128100 h 2237474"/>
              <a:gd name="connsiteX181" fmla="*/ 93149 w 12192000"/>
              <a:gd name="connsiteY181" fmla="*/ 2105324 h 2237474"/>
              <a:gd name="connsiteX182" fmla="*/ 88109 w 12192000"/>
              <a:gd name="connsiteY182" fmla="*/ 2106704 h 2237474"/>
              <a:gd name="connsiteX183" fmla="*/ 80022 w 12192000"/>
              <a:gd name="connsiteY183" fmla="*/ 2107254 h 2237474"/>
              <a:gd name="connsiteX184" fmla="*/ 79717 w 12192000"/>
              <a:gd name="connsiteY184" fmla="*/ 2107046 h 2237474"/>
              <a:gd name="connsiteX185" fmla="*/ 72352 w 12192000"/>
              <a:gd name="connsiteY185" fmla="*/ 2107991 h 2237474"/>
              <a:gd name="connsiteX186" fmla="*/ 37645 w 12192000"/>
              <a:gd name="connsiteY186" fmla="*/ 2115401 h 2237474"/>
              <a:gd name="connsiteX187" fmla="*/ 4572 w 12192000"/>
              <a:gd name="connsiteY187" fmla="*/ 2111091 h 2237474"/>
              <a:gd name="connsiteX188" fmla="*/ 0 w 12192000"/>
              <a:gd name="connsiteY188" fmla="*/ 2110468 h 2237474"/>
              <a:gd name="connsiteX189" fmla="*/ 0 w 12192000"/>
              <a:gd name="connsiteY189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20512 w 12192000"/>
              <a:gd name="connsiteY6" fmla="*/ 745392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739478 w 12192000"/>
              <a:gd name="connsiteY13" fmla="*/ 776841 h 2237474"/>
              <a:gd name="connsiteX14" fmla="*/ 10458762 w 12192000"/>
              <a:gd name="connsiteY14" fmla="*/ 755400 h 2237474"/>
              <a:gd name="connsiteX15" fmla="*/ 10211200 w 12192000"/>
              <a:gd name="connsiteY15" fmla="*/ 767513 h 2237474"/>
              <a:gd name="connsiteX16" fmla="*/ 10167995 w 12192000"/>
              <a:gd name="connsiteY16" fmla="*/ 760843 h 2237474"/>
              <a:gd name="connsiteX17" fmla="*/ 9997044 w 12192000"/>
              <a:gd name="connsiteY17" fmla="*/ 780129 h 2237474"/>
              <a:gd name="connsiteX18" fmla="*/ 9943887 w 12192000"/>
              <a:gd name="connsiteY18" fmla="*/ 804141 h 2237474"/>
              <a:gd name="connsiteX19" fmla="*/ 9918248 w 12192000"/>
              <a:gd name="connsiteY19" fmla="*/ 816628 h 2237474"/>
              <a:gd name="connsiteX20" fmla="*/ 9767091 w 12192000"/>
              <a:gd name="connsiteY20" fmla="*/ 870550 h 2237474"/>
              <a:gd name="connsiteX21" fmla="*/ 9683005 w 12192000"/>
              <a:gd name="connsiteY21" fmla="*/ 894128 h 2237474"/>
              <a:gd name="connsiteX22" fmla="*/ 9594438 w 12192000"/>
              <a:gd name="connsiteY22" fmla="*/ 919051 h 2237474"/>
              <a:gd name="connsiteX23" fmla="*/ 9544189 w 12192000"/>
              <a:gd name="connsiteY23" fmla="*/ 938966 h 2237474"/>
              <a:gd name="connsiteX24" fmla="*/ 9500499 w 12192000"/>
              <a:gd name="connsiteY24" fmla="*/ 954680 h 2237474"/>
              <a:gd name="connsiteX25" fmla="*/ 9428195 w 12192000"/>
              <a:gd name="connsiteY25" fmla="*/ 986225 h 2237474"/>
              <a:gd name="connsiteX26" fmla="*/ 9410017 w 12192000"/>
              <a:gd name="connsiteY26" fmla="*/ 993931 h 2237474"/>
              <a:gd name="connsiteX27" fmla="*/ 9392919 w 12192000"/>
              <a:gd name="connsiteY27" fmla="*/ 994656 h 2237474"/>
              <a:gd name="connsiteX28" fmla="*/ 9268019 w 12192000"/>
              <a:gd name="connsiteY28" fmla="*/ 1007442 h 2237474"/>
              <a:gd name="connsiteX29" fmla="*/ 9234662 w 12192000"/>
              <a:gd name="connsiteY29" fmla="*/ 1023056 h 2237474"/>
              <a:gd name="connsiteX30" fmla="*/ 9181033 w 12192000"/>
              <a:gd name="connsiteY30" fmla="*/ 1037921 h 2237474"/>
              <a:gd name="connsiteX31" fmla="*/ 9155969 w 12192000"/>
              <a:gd name="connsiteY31" fmla="*/ 1046804 h 2237474"/>
              <a:gd name="connsiteX32" fmla="*/ 9133985 w 12192000"/>
              <a:gd name="connsiteY32" fmla="*/ 1046450 h 2237474"/>
              <a:gd name="connsiteX33" fmla="*/ 9003462 w 12192000"/>
              <a:gd name="connsiteY33" fmla="*/ 1042406 h 2237474"/>
              <a:gd name="connsiteX34" fmla="*/ 8968445 w 12192000"/>
              <a:gd name="connsiteY34" fmla="*/ 1052169 h 2237474"/>
              <a:gd name="connsiteX35" fmla="*/ 8886001 w 12192000"/>
              <a:gd name="connsiteY35" fmla="*/ 1067468 h 2237474"/>
              <a:gd name="connsiteX36" fmla="*/ 8838610 w 12192000"/>
              <a:gd name="connsiteY36" fmla="*/ 1075091 h 2237474"/>
              <a:gd name="connsiteX37" fmla="*/ 8750383 w 12192000"/>
              <a:gd name="connsiteY37" fmla="*/ 1097387 h 2237474"/>
              <a:gd name="connsiteX38" fmla="*/ 8665605 w 12192000"/>
              <a:gd name="connsiteY38" fmla="*/ 1110791 h 2237474"/>
              <a:gd name="connsiteX39" fmla="*/ 8584946 w 12192000"/>
              <a:gd name="connsiteY39" fmla="*/ 1135226 h 2237474"/>
              <a:gd name="connsiteX40" fmla="*/ 8460755 w 12192000"/>
              <a:gd name="connsiteY40" fmla="*/ 1203427 h 2237474"/>
              <a:gd name="connsiteX41" fmla="*/ 8419755 w 12192000"/>
              <a:gd name="connsiteY41" fmla="*/ 1216260 h 2237474"/>
              <a:gd name="connsiteX42" fmla="*/ 8411626 w 12192000"/>
              <a:gd name="connsiteY42" fmla="*/ 1214397 h 2237474"/>
              <a:gd name="connsiteX43" fmla="*/ 8363469 w 12192000"/>
              <a:gd name="connsiteY43" fmla="*/ 1246658 h 2237474"/>
              <a:gd name="connsiteX44" fmla="*/ 8275497 w 12192000"/>
              <a:gd name="connsiteY44" fmla="*/ 1264396 h 2237474"/>
              <a:gd name="connsiteX45" fmla="*/ 8206287 w 12192000"/>
              <a:gd name="connsiteY45" fmla="*/ 1273060 h 2237474"/>
              <a:gd name="connsiteX46" fmla="*/ 8139997 w 12192000"/>
              <a:gd name="connsiteY46" fmla="*/ 1282713 h 2237474"/>
              <a:gd name="connsiteX47" fmla="*/ 8074238 w 12192000"/>
              <a:gd name="connsiteY47" fmla="*/ 1301895 h 2237474"/>
              <a:gd name="connsiteX48" fmla="*/ 7942099 w 12192000"/>
              <a:gd name="connsiteY48" fmla="*/ 1336332 h 2237474"/>
              <a:gd name="connsiteX49" fmla="*/ 7902328 w 12192000"/>
              <a:gd name="connsiteY49" fmla="*/ 1345865 h 2237474"/>
              <a:gd name="connsiteX50" fmla="*/ 7840612 w 12192000"/>
              <a:gd name="connsiteY50" fmla="*/ 1369373 h 2237474"/>
              <a:gd name="connsiteX51" fmla="*/ 7786819 w 12192000"/>
              <a:gd name="connsiteY51" fmla="*/ 1378970 h 2237474"/>
              <a:gd name="connsiteX52" fmla="*/ 7548172 w 12192000"/>
              <a:gd name="connsiteY52" fmla="*/ 1417460 h 2237474"/>
              <a:gd name="connsiteX53" fmla="*/ 7483437 w 12192000"/>
              <a:gd name="connsiteY53" fmla="*/ 1478152 h 2237474"/>
              <a:gd name="connsiteX54" fmla="*/ 7377870 w 12192000"/>
              <a:gd name="connsiteY54" fmla="*/ 1523319 h 2237474"/>
              <a:gd name="connsiteX55" fmla="*/ 7230737 w 12192000"/>
              <a:gd name="connsiteY55" fmla="*/ 1562633 h 2237474"/>
              <a:gd name="connsiteX56" fmla="*/ 7224458 w 12192000"/>
              <a:gd name="connsiteY56" fmla="*/ 1573008 h 2237474"/>
              <a:gd name="connsiteX57" fmla="*/ 7183121 w 12192000"/>
              <a:gd name="connsiteY57" fmla="*/ 1595162 h 2237474"/>
              <a:gd name="connsiteX58" fmla="*/ 7164601 w 12192000"/>
              <a:gd name="connsiteY58" fmla="*/ 1606490 h 2237474"/>
              <a:gd name="connsiteX59" fmla="*/ 7031309 w 12192000"/>
              <a:gd name="connsiteY59" fmla="*/ 1619451 h 2237474"/>
              <a:gd name="connsiteX60" fmla="*/ 6900177 w 12192000"/>
              <a:gd name="connsiteY60" fmla="*/ 1636016 h 2237474"/>
              <a:gd name="connsiteX61" fmla="*/ 6795372 w 12192000"/>
              <a:gd name="connsiteY61" fmla="*/ 1644845 h 2237474"/>
              <a:gd name="connsiteX62" fmla="*/ 6692251 w 12192000"/>
              <a:gd name="connsiteY62" fmla="*/ 1656357 h 2237474"/>
              <a:gd name="connsiteX63" fmla="*/ 6655235 w 12192000"/>
              <a:gd name="connsiteY63" fmla="*/ 1661869 h 2237474"/>
              <a:gd name="connsiteX64" fmla="*/ 6554894 w 12192000"/>
              <a:gd name="connsiteY64" fmla="*/ 1664428 h 2237474"/>
              <a:gd name="connsiteX65" fmla="*/ 6516595 w 12192000"/>
              <a:gd name="connsiteY65" fmla="*/ 1667475 h 2237474"/>
              <a:gd name="connsiteX66" fmla="*/ 6508541 w 12192000"/>
              <a:gd name="connsiteY66" fmla="*/ 1668757 h 2237474"/>
              <a:gd name="connsiteX67" fmla="*/ 6471012 w 12192000"/>
              <a:gd name="connsiteY67" fmla="*/ 1678604 h 2237474"/>
              <a:gd name="connsiteX68" fmla="*/ 6364035 w 12192000"/>
              <a:gd name="connsiteY68" fmla="*/ 1667683 h 2237474"/>
              <a:gd name="connsiteX69" fmla="*/ 6280959 w 12192000"/>
              <a:gd name="connsiteY69" fmla="*/ 1689329 h 2237474"/>
              <a:gd name="connsiteX70" fmla="*/ 6243319 w 12192000"/>
              <a:gd name="connsiteY70" fmla="*/ 1695560 h 2237474"/>
              <a:gd name="connsiteX71" fmla="*/ 6098321 w 12192000"/>
              <a:gd name="connsiteY71" fmla="*/ 1721646 h 2237474"/>
              <a:gd name="connsiteX72" fmla="*/ 5880652 w 12192000"/>
              <a:gd name="connsiteY72" fmla="*/ 1779643 h 2237474"/>
              <a:gd name="connsiteX73" fmla="*/ 5785959 w 12192000"/>
              <a:gd name="connsiteY73" fmla="*/ 1775307 h 2237474"/>
              <a:gd name="connsiteX74" fmla="*/ 5643534 w 12192000"/>
              <a:gd name="connsiteY74" fmla="*/ 1802919 h 2237474"/>
              <a:gd name="connsiteX75" fmla="*/ 5518799 w 12192000"/>
              <a:gd name="connsiteY75" fmla="*/ 1818312 h 2237474"/>
              <a:gd name="connsiteX76" fmla="*/ 5505014 w 12192000"/>
              <a:gd name="connsiteY76" fmla="*/ 1819259 h 2237474"/>
              <a:gd name="connsiteX77" fmla="*/ 5453307 w 12192000"/>
              <a:gd name="connsiteY77" fmla="*/ 1815450 h 2237474"/>
              <a:gd name="connsiteX78" fmla="*/ 5221533 w 12192000"/>
              <a:gd name="connsiteY78" fmla="*/ 1846950 h 2237474"/>
              <a:gd name="connsiteX79" fmla="*/ 5149802 w 12192000"/>
              <a:gd name="connsiteY79" fmla="*/ 1844846 h 2237474"/>
              <a:gd name="connsiteX80" fmla="*/ 5114927 w 12192000"/>
              <a:gd name="connsiteY80" fmla="*/ 1847827 h 2237474"/>
              <a:gd name="connsiteX81" fmla="*/ 5108970 w 12192000"/>
              <a:gd name="connsiteY81" fmla="*/ 1847935 h 2237474"/>
              <a:gd name="connsiteX82" fmla="*/ 5067961 w 12192000"/>
              <a:gd name="connsiteY82" fmla="*/ 1845917 h 2237474"/>
              <a:gd name="connsiteX83" fmla="*/ 5007075 w 12192000"/>
              <a:gd name="connsiteY83" fmla="*/ 1838626 h 2237474"/>
              <a:gd name="connsiteX84" fmla="*/ 4944087 w 12192000"/>
              <a:gd name="connsiteY84" fmla="*/ 1823332 h 2237474"/>
              <a:gd name="connsiteX85" fmla="*/ 4907662 w 12192000"/>
              <a:gd name="connsiteY85" fmla="*/ 1816900 h 2237474"/>
              <a:gd name="connsiteX86" fmla="*/ 4882386 w 12192000"/>
              <a:gd name="connsiteY86" fmla="*/ 1809844 h 2237474"/>
              <a:gd name="connsiteX87" fmla="*/ 4811440 w 12192000"/>
              <a:gd name="connsiteY87" fmla="*/ 1804655 h 2237474"/>
              <a:gd name="connsiteX88" fmla="*/ 4691075 w 12192000"/>
              <a:gd name="connsiteY88" fmla="*/ 1801389 h 2237474"/>
              <a:gd name="connsiteX89" fmla="*/ 4640313 w 12192000"/>
              <a:gd name="connsiteY89" fmla="*/ 1784307 h 2237474"/>
              <a:gd name="connsiteX90" fmla="*/ 4536503 w 12192000"/>
              <a:gd name="connsiteY90" fmla="*/ 1785334 h 2237474"/>
              <a:gd name="connsiteX91" fmla="*/ 4513724 w 12192000"/>
              <a:gd name="connsiteY91" fmla="*/ 1791996 h 2237474"/>
              <a:gd name="connsiteX92" fmla="*/ 4459810 w 12192000"/>
              <a:gd name="connsiteY92" fmla="*/ 1797886 h 2237474"/>
              <a:gd name="connsiteX93" fmla="*/ 4379064 w 12192000"/>
              <a:gd name="connsiteY93" fmla="*/ 1817177 h 2237474"/>
              <a:gd name="connsiteX94" fmla="*/ 4290981 w 12192000"/>
              <a:gd name="connsiteY94" fmla="*/ 1839677 h 2237474"/>
              <a:gd name="connsiteX95" fmla="*/ 4238372 w 12192000"/>
              <a:gd name="connsiteY95" fmla="*/ 1851480 h 2237474"/>
              <a:gd name="connsiteX96" fmla="*/ 4232517 w 12192000"/>
              <a:gd name="connsiteY96" fmla="*/ 1852567 h 2237474"/>
              <a:gd name="connsiteX97" fmla="*/ 4191732 w 12192000"/>
              <a:gd name="connsiteY97" fmla="*/ 1857328 h 2237474"/>
              <a:gd name="connsiteX98" fmla="*/ 4065532 w 12192000"/>
              <a:gd name="connsiteY98" fmla="*/ 1855477 h 2237474"/>
              <a:gd name="connsiteX99" fmla="*/ 4028460 w 12192000"/>
              <a:gd name="connsiteY99" fmla="*/ 1855137 h 2237474"/>
              <a:gd name="connsiteX100" fmla="*/ 4002267 w 12192000"/>
              <a:gd name="connsiteY100" fmla="*/ 1852352 h 2237474"/>
              <a:gd name="connsiteX101" fmla="*/ 3931396 w 12192000"/>
              <a:gd name="connsiteY101" fmla="*/ 1858915 h 2237474"/>
              <a:gd name="connsiteX102" fmla="*/ 3812162 w 12192000"/>
              <a:gd name="connsiteY102" fmla="*/ 1875501 h 2237474"/>
              <a:gd name="connsiteX103" fmla="*/ 3758105 w 12192000"/>
              <a:gd name="connsiteY103" fmla="*/ 1871856 h 2237474"/>
              <a:gd name="connsiteX104" fmla="*/ 3715896 w 12192000"/>
              <a:gd name="connsiteY104" fmla="*/ 1881552 h 2237474"/>
              <a:gd name="connsiteX105" fmla="*/ 3567259 w 12192000"/>
              <a:gd name="connsiteY105" fmla="*/ 1893482 h 2237474"/>
              <a:gd name="connsiteX106" fmla="*/ 3405770 w 12192000"/>
              <a:gd name="connsiteY106" fmla="*/ 1904591 h 2237474"/>
              <a:gd name="connsiteX107" fmla="*/ 3280097 w 12192000"/>
              <a:gd name="connsiteY107" fmla="*/ 1919610 h 2237474"/>
              <a:gd name="connsiteX108" fmla="*/ 3123424 w 12192000"/>
              <a:gd name="connsiteY108" fmla="*/ 1952930 h 2237474"/>
              <a:gd name="connsiteX109" fmla="*/ 3009910 w 12192000"/>
              <a:gd name="connsiteY109" fmla="*/ 1957866 h 2237474"/>
              <a:gd name="connsiteX110" fmla="*/ 2995934 w 12192000"/>
              <a:gd name="connsiteY110" fmla="*/ 1967085 h 2237474"/>
              <a:gd name="connsiteX111" fmla="*/ 2980071 w 12192000"/>
              <a:gd name="connsiteY111" fmla="*/ 1972988 h 2237474"/>
              <a:gd name="connsiteX112" fmla="*/ 2942858 w 12192000"/>
              <a:gd name="connsiteY112" fmla="*/ 1981367 h 2237474"/>
              <a:gd name="connsiteX113" fmla="*/ 2875436 w 12192000"/>
              <a:gd name="connsiteY113" fmla="*/ 1996977 h 2237474"/>
              <a:gd name="connsiteX114" fmla="*/ 2874892 w 12192000"/>
              <a:gd name="connsiteY114" fmla="*/ 1996085 h 2237474"/>
              <a:gd name="connsiteX115" fmla="*/ 2864145 w 12192000"/>
              <a:gd name="connsiteY115" fmla="*/ 1994061 h 2237474"/>
              <a:gd name="connsiteX116" fmla="*/ 2843662 w 12192000"/>
              <a:gd name="connsiteY116" fmla="*/ 1992498 h 2237474"/>
              <a:gd name="connsiteX117" fmla="*/ 2796128 w 12192000"/>
              <a:gd name="connsiteY117" fmla="*/ 1976403 h 2237474"/>
              <a:gd name="connsiteX118" fmla="*/ 2756784 w 12192000"/>
              <a:gd name="connsiteY118" fmla="*/ 1985116 h 2237474"/>
              <a:gd name="connsiteX119" fmla="*/ 2748833 w 12192000"/>
              <a:gd name="connsiteY119" fmla="*/ 1986323 h 2237474"/>
              <a:gd name="connsiteX120" fmla="*/ 2748661 w 12192000"/>
              <a:gd name="connsiteY120" fmla="*/ 1986122 h 2237474"/>
              <a:gd name="connsiteX121" fmla="*/ 2740251 w 12192000"/>
              <a:gd name="connsiteY121" fmla="*/ 1986946 h 2237474"/>
              <a:gd name="connsiteX122" fmla="*/ 2718916 w 12192000"/>
              <a:gd name="connsiteY122" fmla="*/ 1990867 h 2237474"/>
              <a:gd name="connsiteX123" fmla="*/ 2713522 w 12192000"/>
              <a:gd name="connsiteY123" fmla="*/ 1990173 h 2237474"/>
              <a:gd name="connsiteX124" fmla="*/ 2680597 w 12192000"/>
              <a:gd name="connsiteY124" fmla="*/ 1984996 h 2237474"/>
              <a:gd name="connsiteX125" fmla="*/ 2578178 w 12192000"/>
              <a:gd name="connsiteY125" fmla="*/ 1990531 h 2237474"/>
              <a:gd name="connsiteX126" fmla="*/ 2476147 w 12192000"/>
              <a:gd name="connsiteY126" fmla="*/ 1998305 h 2237474"/>
              <a:gd name="connsiteX127" fmla="*/ 2373568 w 12192000"/>
              <a:gd name="connsiteY127" fmla="*/ 2003219 h 2237474"/>
              <a:gd name="connsiteX128" fmla="*/ 2321399 w 12192000"/>
              <a:gd name="connsiteY128" fmla="*/ 1989467 h 2237474"/>
              <a:gd name="connsiteX129" fmla="*/ 2315525 w 12192000"/>
              <a:gd name="connsiteY129" fmla="*/ 1989708 h 2237474"/>
              <a:gd name="connsiteX130" fmla="*/ 2300792 w 12192000"/>
              <a:gd name="connsiteY130" fmla="*/ 1994290 h 2237474"/>
              <a:gd name="connsiteX131" fmla="*/ 2295469 w 12192000"/>
              <a:gd name="connsiteY131" fmla="*/ 1996659 h 2237474"/>
              <a:gd name="connsiteX132" fmla="*/ 2287219 w 12192000"/>
              <a:gd name="connsiteY132" fmla="*/ 1998750 h 2237474"/>
              <a:gd name="connsiteX133" fmla="*/ 2286948 w 12192000"/>
              <a:gd name="connsiteY133" fmla="*/ 1998596 h 2237474"/>
              <a:gd name="connsiteX134" fmla="*/ 2243069 w 12192000"/>
              <a:gd name="connsiteY134" fmla="*/ 2015111 h 2237474"/>
              <a:gd name="connsiteX135" fmla="*/ 2186609 w 12192000"/>
              <a:gd name="connsiteY135" fmla="*/ 2008263 h 2237474"/>
              <a:gd name="connsiteX136" fmla="*/ 2164831 w 12192000"/>
              <a:gd name="connsiteY136" fmla="*/ 2010143 h 2237474"/>
              <a:gd name="connsiteX137" fmla="*/ 2152836 w 12192000"/>
              <a:gd name="connsiteY137" fmla="*/ 2010048 h 2237474"/>
              <a:gd name="connsiteX138" fmla="*/ 2117102 w 12192000"/>
              <a:gd name="connsiteY138" fmla="*/ 2023004 h 2237474"/>
              <a:gd name="connsiteX139" fmla="*/ 2111935 w 12192000"/>
              <a:gd name="connsiteY139" fmla="*/ 2023163 h 2237474"/>
              <a:gd name="connsiteX140" fmla="*/ 2089991 w 12192000"/>
              <a:gd name="connsiteY140" fmla="*/ 2034193 h 2237474"/>
              <a:gd name="connsiteX141" fmla="*/ 2058061 w 12192000"/>
              <a:gd name="connsiteY141" fmla="*/ 2047942 h 2237474"/>
              <a:gd name="connsiteX142" fmla="*/ 2055737 w 12192000"/>
              <a:gd name="connsiteY142" fmla="*/ 2047704 h 2237474"/>
              <a:gd name="connsiteX143" fmla="*/ 2042244 w 12192000"/>
              <a:gd name="connsiteY143" fmla="*/ 2055560 h 2237474"/>
              <a:gd name="connsiteX144" fmla="*/ 1976224 w 12192000"/>
              <a:gd name="connsiteY144" fmla="*/ 2074257 h 2237474"/>
              <a:gd name="connsiteX145" fmla="*/ 1877728 w 12192000"/>
              <a:gd name="connsiteY145" fmla="*/ 2101004 h 2237474"/>
              <a:gd name="connsiteX146" fmla="*/ 1759056 w 12192000"/>
              <a:gd name="connsiteY146" fmla="*/ 2125608 h 2237474"/>
              <a:gd name="connsiteX147" fmla="*/ 1637948 w 12192000"/>
              <a:gd name="connsiteY147" fmla="*/ 2172597 h 2237474"/>
              <a:gd name="connsiteX148" fmla="*/ 1434549 w 12192000"/>
              <a:gd name="connsiteY148" fmla="*/ 2234522 h 2237474"/>
              <a:gd name="connsiteX149" fmla="*/ 1398481 w 12192000"/>
              <a:gd name="connsiteY149" fmla="*/ 2237074 h 2237474"/>
              <a:gd name="connsiteX150" fmla="*/ 1398407 w 12192000"/>
              <a:gd name="connsiteY150" fmla="*/ 2237095 h 2237474"/>
              <a:gd name="connsiteX151" fmla="*/ 1370962 w 12192000"/>
              <a:gd name="connsiteY151" fmla="*/ 2237474 h 2237474"/>
              <a:gd name="connsiteX152" fmla="*/ 1356367 w 12192000"/>
              <a:gd name="connsiteY152" fmla="*/ 2235089 h 2237474"/>
              <a:gd name="connsiteX153" fmla="*/ 1324828 w 12192000"/>
              <a:gd name="connsiteY153" fmla="*/ 2231968 h 2237474"/>
              <a:gd name="connsiteX154" fmla="*/ 1297744 w 12192000"/>
              <a:gd name="connsiteY154" fmla="*/ 2235849 h 2237474"/>
              <a:gd name="connsiteX155" fmla="*/ 1286236 w 12192000"/>
              <a:gd name="connsiteY155" fmla="*/ 2233135 h 2237474"/>
              <a:gd name="connsiteX156" fmla="*/ 1283504 w 12192000"/>
              <a:gd name="connsiteY156" fmla="*/ 2233797 h 2237474"/>
              <a:gd name="connsiteX157" fmla="*/ 1279765 w 12192000"/>
              <a:gd name="connsiteY157" fmla="*/ 2229639 h 2237474"/>
              <a:gd name="connsiteX158" fmla="*/ 1195347 w 12192000"/>
              <a:gd name="connsiteY158" fmla="*/ 2212354 h 2237474"/>
              <a:gd name="connsiteX159" fmla="*/ 970251 w 12192000"/>
              <a:gd name="connsiteY159" fmla="*/ 2221029 h 2237474"/>
              <a:gd name="connsiteX160" fmla="*/ 812914 w 12192000"/>
              <a:gd name="connsiteY160" fmla="*/ 2202752 h 2237474"/>
              <a:gd name="connsiteX161" fmla="*/ 800195 w 12192000"/>
              <a:gd name="connsiteY161" fmla="*/ 2209407 h 2237474"/>
              <a:gd name="connsiteX162" fmla="*/ 784978 w 12192000"/>
              <a:gd name="connsiteY162" fmla="*/ 2212360 h 2237474"/>
              <a:gd name="connsiteX163" fmla="*/ 681987 w 12192000"/>
              <a:gd name="connsiteY163" fmla="*/ 2216757 h 2237474"/>
              <a:gd name="connsiteX164" fmla="*/ 669923 w 12192000"/>
              <a:gd name="connsiteY164" fmla="*/ 2211682 h 2237474"/>
              <a:gd name="connsiteX165" fmla="*/ 648680 w 12192000"/>
              <a:gd name="connsiteY165" fmla="*/ 2206229 h 2237474"/>
              <a:gd name="connsiteX166" fmla="*/ 597225 w 12192000"/>
              <a:gd name="connsiteY166" fmla="*/ 2180999 h 2237474"/>
              <a:gd name="connsiteX167" fmla="*/ 558449 w 12192000"/>
              <a:gd name="connsiteY167" fmla="*/ 2182346 h 2237474"/>
              <a:gd name="connsiteX168" fmla="*/ 550517 w 12192000"/>
              <a:gd name="connsiteY168" fmla="*/ 2182060 h 2237474"/>
              <a:gd name="connsiteX169" fmla="*/ 550309 w 12192000"/>
              <a:gd name="connsiteY169" fmla="*/ 2181825 h 2237474"/>
              <a:gd name="connsiteX170" fmla="*/ 541836 w 12192000"/>
              <a:gd name="connsiteY170" fmla="*/ 2181063 h 2237474"/>
              <a:gd name="connsiteX171" fmla="*/ 536057 w 12192000"/>
              <a:gd name="connsiteY171" fmla="*/ 2181537 h 2237474"/>
              <a:gd name="connsiteX172" fmla="*/ 520671 w 12192000"/>
              <a:gd name="connsiteY172" fmla="*/ 2180980 h 2237474"/>
              <a:gd name="connsiteX173" fmla="*/ 515024 w 12192000"/>
              <a:gd name="connsiteY173" fmla="*/ 2179258 h 2237474"/>
              <a:gd name="connsiteX174" fmla="*/ 512278 w 12192000"/>
              <a:gd name="connsiteY174" fmla="*/ 2176369 h 2237474"/>
              <a:gd name="connsiteX175" fmla="*/ 480419 w 12192000"/>
              <a:gd name="connsiteY175" fmla="*/ 2167807 h 2237474"/>
              <a:gd name="connsiteX176" fmla="*/ 413835 w 12192000"/>
              <a:gd name="connsiteY176" fmla="*/ 2156783 h 2237474"/>
              <a:gd name="connsiteX177" fmla="*/ 376513 w 12192000"/>
              <a:gd name="connsiteY177" fmla="*/ 2154014 h 2237474"/>
              <a:gd name="connsiteX178" fmla="*/ 273386 w 12192000"/>
              <a:gd name="connsiteY178" fmla="*/ 2142551 h 2237474"/>
              <a:gd name="connsiteX179" fmla="*/ 169207 w 12192000"/>
              <a:gd name="connsiteY179" fmla="*/ 2128100 h 2237474"/>
              <a:gd name="connsiteX180" fmla="*/ 93149 w 12192000"/>
              <a:gd name="connsiteY180" fmla="*/ 2105324 h 2237474"/>
              <a:gd name="connsiteX181" fmla="*/ 88109 w 12192000"/>
              <a:gd name="connsiteY181" fmla="*/ 2106704 h 2237474"/>
              <a:gd name="connsiteX182" fmla="*/ 80022 w 12192000"/>
              <a:gd name="connsiteY182" fmla="*/ 2107254 h 2237474"/>
              <a:gd name="connsiteX183" fmla="*/ 79717 w 12192000"/>
              <a:gd name="connsiteY183" fmla="*/ 2107046 h 2237474"/>
              <a:gd name="connsiteX184" fmla="*/ 72352 w 12192000"/>
              <a:gd name="connsiteY184" fmla="*/ 2107991 h 2237474"/>
              <a:gd name="connsiteX185" fmla="*/ 37645 w 12192000"/>
              <a:gd name="connsiteY185" fmla="*/ 2115401 h 2237474"/>
              <a:gd name="connsiteX186" fmla="*/ 4572 w 12192000"/>
              <a:gd name="connsiteY186" fmla="*/ 2111091 h 2237474"/>
              <a:gd name="connsiteX187" fmla="*/ 0 w 12192000"/>
              <a:gd name="connsiteY187" fmla="*/ 2110468 h 2237474"/>
              <a:gd name="connsiteX188" fmla="*/ 0 w 12192000"/>
              <a:gd name="connsiteY188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20512 w 12192000"/>
              <a:gd name="connsiteY6" fmla="*/ 745392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739478 w 12192000"/>
              <a:gd name="connsiteY13" fmla="*/ 776841 h 2237474"/>
              <a:gd name="connsiteX14" fmla="*/ 10458762 w 12192000"/>
              <a:gd name="connsiteY14" fmla="*/ 755400 h 2237474"/>
              <a:gd name="connsiteX15" fmla="*/ 10211200 w 12192000"/>
              <a:gd name="connsiteY15" fmla="*/ 767513 h 2237474"/>
              <a:gd name="connsiteX16" fmla="*/ 10167995 w 12192000"/>
              <a:gd name="connsiteY16" fmla="*/ 760843 h 2237474"/>
              <a:gd name="connsiteX17" fmla="*/ 9997044 w 12192000"/>
              <a:gd name="connsiteY17" fmla="*/ 780129 h 2237474"/>
              <a:gd name="connsiteX18" fmla="*/ 9943887 w 12192000"/>
              <a:gd name="connsiteY18" fmla="*/ 804141 h 2237474"/>
              <a:gd name="connsiteX19" fmla="*/ 9918248 w 12192000"/>
              <a:gd name="connsiteY19" fmla="*/ 816628 h 2237474"/>
              <a:gd name="connsiteX20" fmla="*/ 9767091 w 12192000"/>
              <a:gd name="connsiteY20" fmla="*/ 870550 h 2237474"/>
              <a:gd name="connsiteX21" fmla="*/ 9683005 w 12192000"/>
              <a:gd name="connsiteY21" fmla="*/ 894128 h 2237474"/>
              <a:gd name="connsiteX22" fmla="*/ 9594438 w 12192000"/>
              <a:gd name="connsiteY22" fmla="*/ 919051 h 2237474"/>
              <a:gd name="connsiteX23" fmla="*/ 9544189 w 12192000"/>
              <a:gd name="connsiteY23" fmla="*/ 938966 h 2237474"/>
              <a:gd name="connsiteX24" fmla="*/ 9500499 w 12192000"/>
              <a:gd name="connsiteY24" fmla="*/ 954680 h 2237474"/>
              <a:gd name="connsiteX25" fmla="*/ 9428195 w 12192000"/>
              <a:gd name="connsiteY25" fmla="*/ 986225 h 2237474"/>
              <a:gd name="connsiteX26" fmla="*/ 9410017 w 12192000"/>
              <a:gd name="connsiteY26" fmla="*/ 993931 h 2237474"/>
              <a:gd name="connsiteX27" fmla="*/ 9392919 w 12192000"/>
              <a:gd name="connsiteY27" fmla="*/ 994656 h 2237474"/>
              <a:gd name="connsiteX28" fmla="*/ 9268019 w 12192000"/>
              <a:gd name="connsiteY28" fmla="*/ 1007442 h 2237474"/>
              <a:gd name="connsiteX29" fmla="*/ 9234662 w 12192000"/>
              <a:gd name="connsiteY29" fmla="*/ 1023056 h 2237474"/>
              <a:gd name="connsiteX30" fmla="*/ 9181033 w 12192000"/>
              <a:gd name="connsiteY30" fmla="*/ 1037921 h 2237474"/>
              <a:gd name="connsiteX31" fmla="*/ 9155969 w 12192000"/>
              <a:gd name="connsiteY31" fmla="*/ 1046804 h 2237474"/>
              <a:gd name="connsiteX32" fmla="*/ 9133985 w 12192000"/>
              <a:gd name="connsiteY32" fmla="*/ 1046450 h 2237474"/>
              <a:gd name="connsiteX33" fmla="*/ 9003462 w 12192000"/>
              <a:gd name="connsiteY33" fmla="*/ 1042406 h 2237474"/>
              <a:gd name="connsiteX34" fmla="*/ 8968445 w 12192000"/>
              <a:gd name="connsiteY34" fmla="*/ 1052169 h 2237474"/>
              <a:gd name="connsiteX35" fmla="*/ 8886001 w 12192000"/>
              <a:gd name="connsiteY35" fmla="*/ 1067468 h 2237474"/>
              <a:gd name="connsiteX36" fmla="*/ 8838610 w 12192000"/>
              <a:gd name="connsiteY36" fmla="*/ 1075091 h 2237474"/>
              <a:gd name="connsiteX37" fmla="*/ 8750383 w 12192000"/>
              <a:gd name="connsiteY37" fmla="*/ 1097387 h 2237474"/>
              <a:gd name="connsiteX38" fmla="*/ 8665605 w 12192000"/>
              <a:gd name="connsiteY38" fmla="*/ 1110791 h 2237474"/>
              <a:gd name="connsiteX39" fmla="*/ 8584946 w 12192000"/>
              <a:gd name="connsiteY39" fmla="*/ 1135226 h 2237474"/>
              <a:gd name="connsiteX40" fmla="*/ 8419755 w 12192000"/>
              <a:gd name="connsiteY40" fmla="*/ 1216260 h 2237474"/>
              <a:gd name="connsiteX41" fmla="*/ 8411626 w 12192000"/>
              <a:gd name="connsiteY41" fmla="*/ 1214397 h 2237474"/>
              <a:gd name="connsiteX42" fmla="*/ 8363469 w 12192000"/>
              <a:gd name="connsiteY42" fmla="*/ 1246658 h 2237474"/>
              <a:gd name="connsiteX43" fmla="*/ 8275497 w 12192000"/>
              <a:gd name="connsiteY43" fmla="*/ 1264396 h 2237474"/>
              <a:gd name="connsiteX44" fmla="*/ 8206287 w 12192000"/>
              <a:gd name="connsiteY44" fmla="*/ 1273060 h 2237474"/>
              <a:gd name="connsiteX45" fmla="*/ 8139997 w 12192000"/>
              <a:gd name="connsiteY45" fmla="*/ 1282713 h 2237474"/>
              <a:gd name="connsiteX46" fmla="*/ 8074238 w 12192000"/>
              <a:gd name="connsiteY46" fmla="*/ 1301895 h 2237474"/>
              <a:gd name="connsiteX47" fmla="*/ 7942099 w 12192000"/>
              <a:gd name="connsiteY47" fmla="*/ 1336332 h 2237474"/>
              <a:gd name="connsiteX48" fmla="*/ 7902328 w 12192000"/>
              <a:gd name="connsiteY48" fmla="*/ 1345865 h 2237474"/>
              <a:gd name="connsiteX49" fmla="*/ 7840612 w 12192000"/>
              <a:gd name="connsiteY49" fmla="*/ 1369373 h 2237474"/>
              <a:gd name="connsiteX50" fmla="*/ 7786819 w 12192000"/>
              <a:gd name="connsiteY50" fmla="*/ 1378970 h 2237474"/>
              <a:gd name="connsiteX51" fmla="*/ 7548172 w 12192000"/>
              <a:gd name="connsiteY51" fmla="*/ 1417460 h 2237474"/>
              <a:gd name="connsiteX52" fmla="*/ 7483437 w 12192000"/>
              <a:gd name="connsiteY52" fmla="*/ 1478152 h 2237474"/>
              <a:gd name="connsiteX53" fmla="*/ 7377870 w 12192000"/>
              <a:gd name="connsiteY53" fmla="*/ 1523319 h 2237474"/>
              <a:gd name="connsiteX54" fmla="*/ 7230737 w 12192000"/>
              <a:gd name="connsiteY54" fmla="*/ 1562633 h 2237474"/>
              <a:gd name="connsiteX55" fmla="*/ 7224458 w 12192000"/>
              <a:gd name="connsiteY55" fmla="*/ 1573008 h 2237474"/>
              <a:gd name="connsiteX56" fmla="*/ 7183121 w 12192000"/>
              <a:gd name="connsiteY56" fmla="*/ 1595162 h 2237474"/>
              <a:gd name="connsiteX57" fmla="*/ 7164601 w 12192000"/>
              <a:gd name="connsiteY57" fmla="*/ 1606490 h 2237474"/>
              <a:gd name="connsiteX58" fmla="*/ 7031309 w 12192000"/>
              <a:gd name="connsiteY58" fmla="*/ 1619451 h 2237474"/>
              <a:gd name="connsiteX59" fmla="*/ 6900177 w 12192000"/>
              <a:gd name="connsiteY59" fmla="*/ 1636016 h 2237474"/>
              <a:gd name="connsiteX60" fmla="*/ 6795372 w 12192000"/>
              <a:gd name="connsiteY60" fmla="*/ 1644845 h 2237474"/>
              <a:gd name="connsiteX61" fmla="*/ 6692251 w 12192000"/>
              <a:gd name="connsiteY61" fmla="*/ 1656357 h 2237474"/>
              <a:gd name="connsiteX62" fmla="*/ 6655235 w 12192000"/>
              <a:gd name="connsiteY62" fmla="*/ 1661869 h 2237474"/>
              <a:gd name="connsiteX63" fmla="*/ 6554894 w 12192000"/>
              <a:gd name="connsiteY63" fmla="*/ 1664428 h 2237474"/>
              <a:gd name="connsiteX64" fmla="*/ 6516595 w 12192000"/>
              <a:gd name="connsiteY64" fmla="*/ 1667475 h 2237474"/>
              <a:gd name="connsiteX65" fmla="*/ 6508541 w 12192000"/>
              <a:gd name="connsiteY65" fmla="*/ 1668757 h 2237474"/>
              <a:gd name="connsiteX66" fmla="*/ 6471012 w 12192000"/>
              <a:gd name="connsiteY66" fmla="*/ 1678604 h 2237474"/>
              <a:gd name="connsiteX67" fmla="*/ 6364035 w 12192000"/>
              <a:gd name="connsiteY67" fmla="*/ 1667683 h 2237474"/>
              <a:gd name="connsiteX68" fmla="*/ 6280959 w 12192000"/>
              <a:gd name="connsiteY68" fmla="*/ 1689329 h 2237474"/>
              <a:gd name="connsiteX69" fmla="*/ 6243319 w 12192000"/>
              <a:gd name="connsiteY69" fmla="*/ 1695560 h 2237474"/>
              <a:gd name="connsiteX70" fmla="*/ 6098321 w 12192000"/>
              <a:gd name="connsiteY70" fmla="*/ 1721646 h 2237474"/>
              <a:gd name="connsiteX71" fmla="*/ 5880652 w 12192000"/>
              <a:gd name="connsiteY71" fmla="*/ 1779643 h 2237474"/>
              <a:gd name="connsiteX72" fmla="*/ 5785959 w 12192000"/>
              <a:gd name="connsiteY72" fmla="*/ 1775307 h 2237474"/>
              <a:gd name="connsiteX73" fmla="*/ 5643534 w 12192000"/>
              <a:gd name="connsiteY73" fmla="*/ 1802919 h 2237474"/>
              <a:gd name="connsiteX74" fmla="*/ 5518799 w 12192000"/>
              <a:gd name="connsiteY74" fmla="*/ 1818312 h 2237474"/>
              <a:gd name="connsiteX75" fmla="*/ 5505014 w 12192000"/>
              <a:gd name="connsiteY75" fmla="*/ 1819259 h 2237474"/>
              <a:gd name="connsiteX76" fmla="*/ 5453307 w 12192000"/>
              <a:gd name="connsiteY76" fmla="*/ 1815450 h 2237474"/>
              <a:gd name="connsiteX77" fmla="*/ 5221533 w 12192000"/>
              <a:gd name="connsiteY77" fmla="*/ 1846950 h 2237474"/>
              <a:gd name="connsiteX78" fmla="*/ 5149802 w 12192000"/>
              <a:gd name="connsiteY78" fmla="*/ 1844846 h 2237474"/>
              <a:gd name="connsiteX79" fmla="*/ 5114927 w 12192000"/>
              <a:gd name="connsiteY79" fmla="*/ 1847827 h 2237474"/>
              <a:gd name="connsiteX80" fmla="*/ 5108970 w 12192000"/>
              <a:gd name="connsiteY80" fmla="*/ 1847935 h 2237474"/>
              <a:gd name="connsiteX81" fmla="*/ 5067961 w 12192000"/>
              <a:gd name="connsiteY81" fmla="*/ 1845917 h 2237474"/>
              <a:gd name="connsiteX82" fmla="*/ 5007075 w 12192000"/>
              <a:gd name="connsiteY82" fmla="*/ 1838626 h 2237474"/>
              <a:gd name="connsiteX83" fmla="*/ 4944087 w 12192000"/>
              <a:gd name="connsiteY83" fmla="*/ 1823332 h 2237474"/>
              <a:gd name="connsiteX84" fmla="*/ 4907662 w 12192000"/>
              <a:gd name="connsiteY84" fmla="*/ 1816900 h 2237474"/>
              <a:gd name="connsiteX85" fmla="*/ 4882386 w 12192000"/>
              <a:gd name="connsiteY85" fmla="*/ 1809844 h 2237474"/>
              <a:gd name="connsiteX86" fmla="*/ 4811440 w 12192000"/>
              <a:gd name="connsiteY86" fmla="*/ 1804655 h 2237474"/>
              <a:gd name="connsiteX87" fmla="*/ 4691075 w 12192000"/>
              <a:gd name="connsiteY87" fmla="*/ 1801389 h 2237474"/>
              <a:gd name="connsiteX88" fmla="*/ 4640313 w 12192000"/>
              <a:gd name="connsiteY88" fmla="*/ 1784307 h 2237474"/>
              <a:gd name="connsiteX89" fmla="*/ 4536503 w 12192000"/>
              <a:gd name="connsiteY89" fmla="*/ 1785334 h 2237474"/>
              <a:gd name="connsiteX90" fmla="*/ 4513724 w 12192000"/>
              <a:gd name="connsiteY90" fmla="*/ 1791996 h 2237474"/>
              <a:gd name="connsiteX91" fmla="*/ 4459810 w 12192000"/>
              <a:gd name="connsiteY91" fmla="*/ 1797886 h 2237474"/>
              <a:gd name="connsiteX92" fmla="*/ 4379064 w 12192000"/>
              <a:gd name="connsiteY92" fmla="*/ 1817177 h 2237474"/>
              <a:gd name="connsiteX93" fmla="*/ 4290981 w 12192000"/>
              <a:gd name="connsiteY93" fmla="*/ 1839677 h 2237474"/>
              <a:gd name="connsiteX94" fmla="*/ 4238372 w 12192000"/>
              <a:gd name="connsiteY94" fmla="*/ 1851480 h 2237474"/>
              <a:gd name="connsiteX95" fmla="*/ 4232517 w 12192000"/>
              <a:gd name="connsiteY95" fmla="*/ 1852567 h 2237474"/>
              <a:gd name="connsiteX96" fmla="*/ 4191732 w 12192000"/>
              <a:gd name="connsiteY96" fmla="*/ 1857328 h 2237474"/>
              <a:gd name="connsiteX97" fmla="*/ 4065532 w 12192000"/>
              <a:gd name="connsiteY97" fmla="*/ 1855477 h 2237474"/>
              <a:gd name="connsiteX98" fmla="*/ 4028460 w 12192000"/>
              <a:gd name="connsiteY98" fmla="*/ 1855137 h 2237474"/>
              <a:gd name="connsiteX99" fmla="*/ 4002267 w 12192000"/>
              <a:gd name="connsiteY99" fmla="*/ 1852352 h 2237474"/>
              <a:gd name="connsiteX100" fmla="*/ 3931396 w 12192000"/>
              <a:gd name="connsiteY100" fmla="*/ 1858915 h 2237474"/>
              <a:gd name="connsiteX101" fmla="*/ 3812162 w 12192000"/>
              <a:gd name="connsiteY101" fmla="*/ 1875501 h 2237474"/>
              <a:gd name="connsiteX102" fmla="*/ 3758105 w 12192000"/>
              <a:gd name="connsiteY102" fmla="*/ 1871856 h 2237474"/>
              <a:gd name="connsiteX103" fmla="*/ 3715896 w 12192000"/>
              <a:gd name="connsiteY103" fmla="*/ 1881552 h 2237474"/>
              <a:gd name="connsiteX104" fmla="*/ 3567259 w 12192000"/>
              <a:gd name="connsiteY104" fmla="*/ 1893482 h 2237474"/>
              <a:gd name="connsiteX105" fmla="*/ 3405770 w 12192000"/>
              <a:gd name="connsiteY105" fmla="*/ 1904591 h 2237474"/>
              <a:gd name="connsiteX106" fmla="*/ 3280097 w 12192000"/>
              <a:gd name="connsiteY106" fmla="*/ 1919610 h 2237474"/>
              <a:gd name="connsiteX107" fmla="*/ 3123424 w 12192000"/>
              <a:gd name="connsiteY107" fmla="*/ 1952930 h 2237474"/>
              <a:gd name="connsiteX108" fmla="*/ 3009910 w 12192000"/>
              <a:gd name="connsiteY108" fmla="*/ 1957866 h 2237474"/>
              <a:gd name="connsiteX109" fmla="*/ 2995934 w 12192000"/>
              <a:gd name="connsiteY109" fmla="*/ 1967085 h 2237474"/>
              <a:gd name="connsiteX110" fmla="*/ 2980071 w 12192000"/>
              <a:gd name="connsiteY110" fmla="*/ 1972988 h 2237474"/>
              <a:gd name="connsiteX111" fmla="*/ 2942858 w 12192000"/>
              <a:gd name="connsiteY111" fmla="*/ 1981367 h 2237474"/>
              <a:gd name="connsiteX112" fmla="*/ 2875436 w 12192000"/>
              <a:gd name="connsiteY112" fmla="*/ 1996977 h 2237474"/>
              <a:gd name="connsiteX113" fmla="*/ 2874892 w 12192000"/>
              <a:gd name="connsiteY113" fmla="*/ 1996085 h 2237474"/>
              <a:gd name="connsiteX114" fmla="*/ 2864145 w 12192000"/>
              <a:gd name="connsiteY114" fmla="*/ 1994061 h 2237474"/>
              <a:gd name="connsiteX115" fmla="*/ 2843662 w 12192000"/>
              <a:gd name="connsiteY115" fmla="*/ 1992498 h 2237474"/>
              <a:gd name="connsiteX116" fmla="*/ 2796128 w 12192000"/>
              <a:gd name="connsiteY116" fmla="*/ 1976403 h 2237474"/>
              <a:gd name="connsiteX117" fmla="*/ 2756784 w 12192000"/>
              <a:gd name="connsiteY117" fmla="*/ 1985116 h 2237474"/>
              <a:gd name="connsiteX118" fmla="*/ 2748833 w 12192000"/>
              <a:gd name="connsiteY118" fmla="*/ 1986323 h 2237474"/>
              <a:gd name="connsiteX119" fmla="*/ 2748661 w 12192000"/>
              <a:gd name="connsiteY119" fmla="*/ 1986122 h 2237474"/>
              <a:gd name="connsiteX120" fmla="*/ 2740251 w 12192000"/>
              <a:gd name="connsiteY120" fmla="*/ 1986946 h 2237474"/>
              <a:gd name="connsiteX121" fmla="*/ 2718916 w 12192000"/>
              <a:gd name="connsiteY121" fmla="*/ 1990867 h 2237474"/>
              <a:gd name="connsiteX122" fmla="*/ 2713522 w 12192000"/>
              <a:gd name="connsiteY122" fmla="*/ 1990173 h 2237474"/>
              <a:gd name="connsiteX123" fmla="*/ 2680597 w 12192000"/>
              <a:gd name="connsiteY123" fmla="*/ 1984996 h 2237474"/>
              <a:gd name="connsiteX124" fmla="*/ 2578178 w 12192000"/>
              <a:gd name="connsiteY124" fmla="*/ 1990531 h 2237474"/>
              <a:gd name="connsiteX125" fmla="*/ 2476147 w 12192000"/>
              <a:gd name="connsiteY125" fmla="*/ 1998305 h 2237474"/>
              <a:gd name="connsiteX126" fmla="*/ 2373568 w 12192000"/>
              <a:gd name="connsiteY126" fmla="*/ 2003219 h 2237474"/>
              <a:gd name="connsiteX127" fmla="*/ 2321399 w 12192000"/>
              <a:gd name="connsiteY127" fmla="*/ 1989467 h 2237474"/>
              <a:gd name="connsiteX128" fmla="*/ 2315525 w 12192000"/>
              <a:gd name="connsiteY128" fmla="*/ 1989708 h 2237474"/>
              <a:gd name="connsiteX129" fmla="*/ 2300792 w 12192000"/>
              <a:gd name="connsiteY129" fmla="*/ 1994290 h 2237474"/>
              <a:gd name="connsiteX130" fmla="*/ 2295469 w 12192000"/>
              <a:gd name="connsiteY130" fmla="*/ 1996659 h 2237474"/>
              <a:gd name="connsiteX131" fmla="*/ 2287219 w 12192000"/>
              <a:gd name="connsiteY131" fmla="*/ 1998750 h 2237474"/>
              <a:gd name="connsiteX132" fmla="*/ 2286948 w 12192000"/>
              <a:gd name="connsiteY132" fmla="*/ 1998596 h 2237474"/>
              <a:gd name="connsiteX133" fmla="*/ 2243069 w 12192000"/>
              <a:gd name="connsiteY133" fmla="*/ 2015111 h 2237474"/>
              <a:gd name="connsiteX134" fmla="*/ 2186609 w 12192000"/>
              <a:gd name="connsiteY134" fmla="*/ 2008263 h 2237474"/>
              <a:gd name="connsiteX135" fmla="*/ 2164831 w 12192000"/>
              <a:gd name="connsiteY135" fmla="*/ 2010143 h 2237474"/>
              <a:gd name="connsiteX136" fmla="*/ 2152836 w 12192000"/>
              <a:gd name="connsiteY136" fmla="*/ 2010048 h 2237474"/>
              <a:gd name="connsiteX137" fmla="*/ 2117102 w 12192000"/>
              <a:gd name="connsiteY137" fmla="*/ 2023004 h 2237474"/>
              <a:gd name="connsiteX138" fmla="*/ 2111935 w 12192000"/>
              <a:gd name="connsiteY138" fmla="*/ 2023163 h 2237474"/>
              <a:gd name="connsiteX139" fmla="*/ 2089991 w 12192000"/>
              <a:gd name="connsiteY139" fmla="*/ 2034193 h 2237474"/>
              <a:gd name="connsiteX140" fmla="*/ 2058061 w 12192000"/>
              <a:gd name="connsiteY140" fmla="*/ 2047942 h 2237474"/>
              <a:gd name="connsiteX141" fmla="*/ 2055737 w 12192000"/>
              <a:gd name="connsiteY141" fmla="*/ 2047704 h 2237474"/>
              <a:gd name="connsiteX142" fmla="*/ 2042244 w 12192000"/>
              <a:gd name="connsiteY142" fmla="*/ 2055560 h 2237474"/>
              <a:gd name="connsiteX143" fmla="*/ 1976224 w 12192000"/>
              <a:gd name="connsiteY143" fmla="*/ 2074257 h 2237474"/>
              <a:gd name="connsiteX144" fmla="*/ 1877728 w 12192000"/>
              <a:gd name="connsiteY144" fmla="*/ 2101004 h 2237474"/>
              <a:gd name="connsiteX145" fmla="*/ 1759056 w 12192000"/>
              <a:gd name="connsiteY145" fmla="*/ 2125608 h 2237474"/>
              <a:gd name="connsiteX146" fmla="*/ 1637948 w 12192000"/>
              <a:gd name="connsiteY146" fmla="*/ 2172597 h 2237474"/>
              <a:gd name="connsiteX147" fmla="*/ 1434549 w 12192000"/>
              <a:gd name="connsiteY147" fmla="*/ 2234522 h 2237474"/>
              <a:gd name="connsiteX148" fmla="*/ 1398481 w 12192000"/>
              <a:gd name="connsiteY148" fmla="*/ 2237074 h 2237474"/>
              <a:gd name="connsiteX149" fmla="*/ 1398407 w 12192000"/>
              <a:gd name="connsiteY149" fmla="*/ 2237095 h 2237474"/>
              <a:gd name="connsiteX150" fmla="*/ 1370962 w 12192000"/>
              <a:gd name="connsiteY150" fmla="*/ 2237474 h 2237474"/>
              <a:gd name="connsiteX151" fmla="*/ 1356367 w 12192000"/>
              <a:gd name="connsiteY151" fmla="*/ 2235089 h 2237474"/>
              <a:gd name="connsiteX152" fmla="*/ 1324828 w 12192000"/>
              <a:gd name="connsiteY152" fmla="*/ 2231968 h 2237474"/>
              <a:gd name="connsiteX153" fmla="*/ 1297744 w 12192000"/>
              <a:gd name="connsiteY153" fmla="*/ 2235849 h 2237474"/>
              <a:gd name="connsiteX154" fmla="*/ 1286236 w 12192000"/>
              <a:gd name="connsiteY154" fmla="*/ 2233135 h 2237474"/>
              <a:gd name="connsiteX155" fmla="*/ 1283504 w 12192000"/>
              <a:gd name="connsiteY155" fmla="*/ 2233797 h 2237474"/>
              <a:gd name="connsiteX156" fmla="*/ 1279765 w 12192000"/>
              <a:gd name="connsiteY156" fmla="*/ 2229639 h 2237474"/>
              <a:gd name="connsiteX157" fmla="*/ 1195347 w 12192000"/>
              <a:gd name="connsiteY157" fmla="*/ 2212354 h 2237474"/>
              <a:gd name="connsiteX158" fmla="*/ 970251 w 12192000"/>
              <a:gd name="connsiteY158" fmla="*/ 2221029 h 2237474"/>
              <a:gd name="connsiteX159" fmla="*/ 812914 w 12192000"/>
              <a:gd name="connsiteY159" fmla="*/ 2202752 h 2237474"/>
              <a:gd name="connsiteX160" fmla="*/ 800195 w 12192000"/>
              <a:gd name="connsiteY160" fmla="*/ 2209407 h 2237474"/>
              <a:gd name="connsiteX161" fmla="*/ 784978 w 12192000"/>
              <a:gd name="connsiteY161" fmla="*/ 2212360 h 2237474"/>
              <a:gd name="connsiteX162" fmla="*/ 681987 w 12192000"/>
              <a:gd name="connsiteY162" fmla="*/ 2216757 h 2237474"/>
              <a:gd name="connsiteX163" fmla="*/ 669923 w 12192000"/>
              <a:gd name="connsiteY163" fmla="*/ 2211682 h 2237474"/>
              <a:gd name="connsiteX164" fmla="*/ 648680 w 12192000"/>
              <a:gd name="connsiteY164" fmla="*/ 2206229 h 2237474"/>
              <a:gd name="connsiteX165" fmla="*/ 597225 w 12192000"/>
              <a:gd name="connsiteY165" fmla="*/ 2180999 h 2237474"/>
              <a:gd name="connsiteX166" fmla="*/ 558449 w 12192000"/>
              <a:gd name="connsiteY166" fmla="*/ 2182346 h 2237474"/>
              <a:gd name="connsiteX167" fmla="*/ 550517 w 12192000"/>
              <a:gd name="connsiteY167" fmla="*/ 2182060 h 2237474"/>
              <a:gd name="connsiteX168" fmla="*/ 550309 w 12192000"/>
              <a:gd name="connsiteY168" fmla="*/ 2181825 h 2237474"/>
              <a:gd name="connsiteX169" fmla="*/ 541836 w 12192000"/>
              <a:gd name="connsiteY169" fmla="*/ 2181063 h 2237474"/>
              <a:gd name="connsiteX170" fmla="*/ 536057 w 12192000"/>
              <a:gd name="connsiteY170" fmla="*/ 2181537 h 2237474"/>
              <a:gd name="connsiteX171" fmla="*/ 520671 w 12192000"/>
              <a:gd name="connsiteY171" fmla="*/ 2180980 h 2237474"/>
              <a:gd name="connsiteX172" fmla="*/ 515024 w 12192000"/>
              <a:gd name="connsiteY172" fmla="*/ 2179258 h 2237474"/>
              <a:gd name="connsiteX173" fmla="*/ 512278 w 12192000"/>
              <a:gd name="connsiteY173" fmla="*/ 2176369 h 2237474"/>
              <a:gd name="connsiteX174" fmla="*/ 480419 w 12192000"/>
              <a:gd name="connsiteY174" fmla="*/ 2167807 h 2237474"/>
              <a:gd name="connsiteX175" fmla="*/ 413835 w 12192000"/>
              <a:gd name="connsiteY175" fmla="*/ 2156783 h 2237474"/>
              <a:gd name="connsiteX176" fmla="*/ 376513 w 12192000"/>
              <a:gd name="connsiteY176" fmla="*/ 2154014 h 2237474"/>
              <a:gd name="connsiteX177" fmla="*/ 273386 w 12192000"/>
              <a:gd name="connsiteY177" fmla="*/ 2142551 h 2237474"/>
              <a:gd name="connsiteX178" fmla="*/ 169207 w 12192000"/>
              <a:gd name="connsiteY178" fmla="*/ 2128100 h 2237474"/>
              <a:gd name="connsiteX179" fmla="*/ 93149 w 12192000"/>
              <a:gd name="connsiteY179" fmla="*/ 2105324 h 2237474"/>
              <a:gd name="connsiteX180" fmla="*/ 88109 w 12192000"/>
              <a:gd name="connsiteY180" fmla="*/ 2106704 h 2237474"/>
              <a:gd name="connsiteX181" fmla="*/ 80022 w 12192000"/>
              <a:gd name="connsiteY181" fmla="*/ 2107254 h 2237474"/>
              <a:gd name="connsiteX182" fmla="*/ 79717 w 12192000"/>
              <a:gd name="connsiteY182" fmla="*/ 2107046 h 2237474"/>
              <a:gd name="connsiteX183" fmla="*/ 72352 w 12192000"/>
              <a:gd name="connsiteY183" fmla="*/ 2107991 h 2237474"/>
              <a:gd name="connsiteX184" fmla="*/ 37645 w 12192000"/>
              <a:gd name="connsiteY184" fmla="*/ 2115401 h 2237474"/>
              <a:gd name="connsiteX185" fmla="*/ 4572 w 12192000"/>
              <a:gd name="connsiteY185" fmla="*/ 2111091 h 2237474"/>
              <a:gd name="connsiteX186" fmla="*/ 0 w 12192000"/>
              <a:gd name="connsiteY186" fmla="*/ 2110468 h 2237474"/>
              <a:gd name="connsiteX187" fmla="*/ 0 w 12192000"/>
              <a:gd name="connsiteY187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20512 w 12192000"/>
              <a:gd name="connsiteY6" fmla="*/ 745392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739478 w 12192000"/>
              <a:gd name="connsiteY13" fmla="*/ 776841 h 2237474"/>
              <a:gd name="connsiteX14" fmla="*/ 10458762 w 12192000"/>
              <a:gd name="connsiteY14" fmla="*/ 755400 h 2237474"/>
              <a:gd name="connsiteX15" fmla="*/ 10211200 w 12192000"/>
              <a:gd name="connsiteY15" fmla="*/ 767513 h 2237474"/>
              <a:gd name="connsiteX16" fmla="*/ 10167995 w 12192000"/>
              <a:gd name="connsiteY16" fmla="*/ 760843 h 2237474"/>
              <a:gd name="connsiteX17" fmla="*/ 9997044 w 12192000"/>
              <a:gd name="connsiteY17" fmla="*/ 780129 h 2237474"/>
              <a:gd name="connsiteX18" fmla="*/ 9943887 w 12192000"/>
              <a:gd name="connsiteY18" fmla="*/ 804141 h 2237474"/>
              <a:gd name="connsiteX19" fmla="*/ 9918248 w 12192000"/>
              <a:gd name="connsiteY19" fmla="*/ 816628 h 2237474"/>
              <a:gd name="connsiteX20" fmla="*/ 9767091 w 12192000"/>
              <a:gd name="connsiteY20" fmla="*/ 870550 h 2237474"/>
              <a:gd name="connsiteX21" fmla="*/ 9683005 w 12192000"/>
              <a:gd name="connsiteY21" fmla="*/ 894128 h 2237474"/>
              <a:gd name="connsiteX22" fmla="*/ 9594438 w 12192000"/>
              <a:gd name="connsiteY22" fmla="*/ 919051 h 2237474"/>
              <a:gd name="connsiteX23" fmla="*/ 9544189 w 12192000"/>
              <a:gd name="connsiteY23" fmla="*/ 938966 h 2237474"/>
              <a:gd name="connsiteX24" fmla="*/ 9500499 w 12192000"/>
              <a:gd name="connsiteY24" fmla="*/ 954680 h 2237474"/>
              <a:gd name="connsiteX25" fmla="*/ 9428195 w 12192000"/>
              <a:gd name="connsiteY25" fmla="*/ 986225 h 2237474"/>
              <a:gd name="connsiteX26" fmla="*/ 9410017 w 12192000"/>
              <a:gd name="connsiteY26" fmla="*/ 993931 h 2237474"/>
              <a:gd name="connsiteX27" fmla="*/ 9392919 w 12192000"/>
              <a:gd name="connsiteY27" fmla="*/ 994656 h 2237474"/>
              <a:gd name="connsiteX28" fmla="*/ 9268019 w 12192000"/>
              <a:gd name="connsiteY28" fmla="*/ 1007442 h 2237474"/>
              <a:gd name="connsiteX29" fmla="*/ 9234662 w 12192000"/>
              <a:gd name="connsiteY29" fmla="*/ 1023056 h 2237474"/>
              <a:gd name="connsiteX30" fmla="*/ 9181033 w 12192000"/>
              <a:gd name="connsiteY30" fmla="*/ 1037921 h 2237474"/>
              <a:gd name="connsiteX31" fmla="*/ 9155969 w 12192000"/>
              <a:gd name="connsiteY31" fmla="*/ 1046804 h 2237474"/>
              <a:gd name="connsiteX32" fmla="*/ 9133985 w 12192000"/>
              <a:gd name="connsiteY32" fmla="*/ 1046450 h 2237474"/>
              <a:gd name="connsiteX33" fmla="*/ 9003462 w 12192000"/>
              <a:gd name="connsiteY33" fmla="*/ 1042406 h 2237474"/>
              <a:gd name="connsiteX34" fmla="*/ 8968445 w 12192000"/>
              <a:gd name="connsiteY34" fmla="*/ 1052169 h 2237474"/>
              <a:gd name="connsiteX35" fmla="*/ 8886001 w 12192000"/>
              <a:gd name="connsiteY35" fmla="*/ 1067468 h 2237474"/>
              <a:gd name="connsiteX36" fmla="*/ 8838610 w 12192000"/>
              <a:gd name="connsiteY36" fmla="*/ 1075091 h 2237474"/>
              <a:gd name="connsiteX37" fmla="*/ 8750383 w 12192000"/>
              <a:gd name="connsiteY37" fmla="*/ 1097387 h 2237474"/>
              <a:gd name="connsiteX38" fmla="*/ 8665605 w 12192000"/>
              <a:gd name="connsiteY38" fmla="*/ 1110791 h 2237474"/>
              <a:gd name="connsiteX39" fmla="*/ 8584946 w 12192000"/>
              <a:gd name="connsiteY39" fmla="*/ 1135226 h 2237474"/>
              <a:gd name="connsiteX40" fmla="*/ 8419755 w 12192000"/>
              <a:gd name="connsiteY40" fmla="*/ 1216260 h 2237474"/>
              <a:gd name="connsiteX41" fmla="*/ 8411626 w 12192000"/>
              <a:gd name="connsiteY41" fmla="*/ 1214397 h 2237474"/>
              <a:gd name="connsiteX42" fmla="*/ 8363469 w 12192000"/>
              <a:gd name="connsiteY42" fmla="*/ 1246658 h 2237474"/>
              <a:gd name="connsiteX43" fmla="*/ 8275497 w 12192000"/>
              <a:gd name="connsiteY43" fmla="*/ 1264396 h 2237474"/>
              <a:gd name="connsiteX44" fmla="*/ 8206287 w 12192000"/>
              <a:gd name="connsiteY44" fmla="*/ 1273060 h 2237474"/>
              <a:gd name="connsiteX45" fmla="*/ 8139997 w 12192000"/>
              <a:gd name="connsiteY45" fmla="*/ 1282713 h 2237474"/>
              <a:gd name="connsiteX46" fmla="*/ 8074238 w 12192000"/>
              <a:gd name="connsiteY46" fmla="*/ 1301895 h 2237474"/>
              <a:gd name="connsiteX47" fmla="*/ 7942099 w 12192000"/>
              <a:gd name="connsiteY47" fmla="*/ 1336332 h 2237474"/>
              <a:gd name="connsiteX48" fmla="*/ 7902328 w 12192000"/>
              <a:gd name="connsiteY48" fmla="*/ 1345865 h 2237474"/>
              <a:gd name="connsiteX49" fmla="*/ 7840612 w 12192000"/>
              <a:gd name="connsiteY49" fmla="*/ 1369373 h 2237474"/>
              <a:gd name="connsiteX50" fmla="*/ 7786819 w 12192000"/>
              <a:gd name="connsiteY50" fmla="*/ 1378970 h 2237474"/>
              <a:gd name="connsiteX51" fmla="*/ 7548172 w 12192000"/>
              <a:gd name="connsiteY51" fmla="*/ 1417460 h 2237474"/>
              <a:gd name="connsiteX52" fmla="*/ 7483437 w 12192000"/>
              <a:gd name="connsiteY52" fmla="*/ 1478152 h 2237474"/>
              <a:gd name="connsiteX53" fmla="*/ 7377870 w 12192000"/>
              <a:gd name="connsiteY53" fmla="*/ 1523319 h 2237474"/>
              <a:gd name="connsiteX54" fmla="*/ 7230737 w 12192000"/>
              <a:gd name="connsiteY54" fmla="*/ 1562633 h 2237474"/>
              <a:gd name="connsiteX55" fmla="*/ 7224458 w 12192000"/>
              <a:gd name="connsiteY55" fmla="*/ 1573008 h 2237474"/>
              <a:gd name="connsiteX56" fmla="*/ 7183121 w 12192000"/>
              <a:gd name="connsiteY56" fmla="*/ 1595162 h 2237474"/>
              <a:gd name="connsiteX57" fmla="*/ 7164601 w 12192000"/>
              <a:gd name="connsiteY57" fmla="*/ 1606490 h 2237474"/>
              <a:gd name="connsiteX58" fmla="*/ 7031309 w 12192000"/>
              <a:gd name="connsiteY58" fmla="*/ 1619451 h 2237474"/>
              <a:gd name="connsiteX59" fmla="*/ 6900177 w 12192000"/>
              <a:gd name="connsiteY59" fmla="*/ 1636016 h 2237474"/>
              <a:gd name="connsiteX60" fmla="*/ 6795372 w 12192000"/>
              <a:gd name="connsiteY60" fmla="*/ 1644845 h 2237474"/>
              <a:gd name="connsiteX61" fmla="*/ 6692251 w 12192000"/>
              <a:gd name="connsiteY61" fmla="*/ 1656357 h 2237474"/>
              <a:gd name="connsiteX62" fmla="*/ 6655235 w 12192000"/>
              <a:gd name="connsiteY62" fmla="*/ 1661869 h 2237474"/>
              <a:gd name="connsiteX63" fmla="*/ 6554894 w 12192000"/>
              <a:gd name="connsiteY63" fmla="*/ 1664428 h 2237474"/>
              <a:gd name="connsiteX64" fmla="*/ 6516595 w 12192000"/>
              <a:gd name="connsiteY64" fmla="*/ 1667475 h 2237474"/>
              <a:gd name="connsiteX65" fmla="*/ 6508541 w 12192000"/>
              <a:gd name="connsiteY65" fmla="*/ 1668757 h 2237474"/>
              <a:gd name="connsiteX66" fmla="*/ 6471012 w 12192000"/>
              <a:gd name="connsiteY66" fmla="*/ 1678604 h 2237474"/>
              <a:gd name="connsiteX67" fmla="*/ 6364035 w 12192000"/>
              <a:gd name="connsiteY67" fmla="*/ 1667683 h 2237474"/>
              <a:gd name="connsiteX68" fmla="*/ 6280959 w 12192000"/>
              <a:gd name="connsiteY68" fmla="*/ 1689329 h 2237474"/>
              <a:gd name="connsiteX69" fmla="*/ 6243319 w 12192000"/>
              <a:gd name="connsiteY69" fmla="*/ 1695560 h 2237474"/>
              <a:gd name="connsiteX70" fmla="*/ 6098321 w 12192000"/>
              <a:gd name="connsiteY70" fmla="*/ 1721646 h 2237474"/>
              <a:gd name="connsiteX71" fmla="*/ 5880652 w 12192000"/>
              <a:gd name="connsiteY71" fmla="*/ 1779643 h 2237474"/>
              <a:gd name="connsiteX72" fmla="*/ 5785959 w 12192000"/>
              <a:gd name="connsiteY72" fmla="*/ 1775307 h 2237474"/>
              <a:gd name="connsiteX73" fmla="*/ 5643534 w 12192000"/>
              <a:gd name="connsiteY73" fmla="*/ 1802919 h 2237474"/>
              <a:gd name="connsiteX74" fmla="*/ 5518799 w 12192000"/>
              <a:gd name="connsiteY74" fmla="*/ 1818312 h 2237474"/>
              <a:gd name="connsiteX75" fmla="*/ 5505014 w 12192000"/>
              <a:gd name="connsiteY75" fmla="*/ 1819259 h 2237474"/>
              <a:gd name="connsiteX76" fmla="*/ 5453307 w 12192000"/>
              <a:gd name="connsiteY76" fmla="*/ 1815450 h 2237474"/>
              <a:gd name="connsiteX77" fmla="*/ 5221533 w 12192000"/>
              <a:gd name="connsiteY77" fmla="*/ 1846950 h 2237474"/>
              <a:gd name="connsiteX78" fmla="*/ 5149802 w 12192000"/>
              <a:gd name="connsiteY78" fmla="*/ 1844846 h 2237474"/>
              <a:gd name="connsiteX79" fmla="*/ 5114927 w 12192000"/>
              <a:gd name="connsiteY79" fmla="*/ 1847827 h 2237474"/>
              <a:gd name="connsiteX80" fmla="*/ 5108970 w 12192000"/>
              <a:gd name="connsiteY80" fmla="*/ 1847935 h 2237474"/>
              <a:gd name="connsiteX81" fmla="*/ 5067961 w 12192000"/>
              <a:gd name="connsiteY81" fmla="*/ 1845917 h 2237474"/>
              <a:gd name="connsiteX82" fmla="*/ 5007075 w 12192000"/>
              <a:gd name="connsiteY82" fmla="*/ 1838626 h 2237474"/>
              <a:gd name="connsiteX83" fmla="*/ 4944087 w 12192000"/>
              <a:gd name="connsiteY83" fmla="*/ 1823332 h 2237474"/>
              <a:gd name="connsiteX84" fmla="*/ 4907662 w 12192000"/>
              <a:gd name="connsiteY84" fmla="*/ 1816900 h 2237474"/>
              <a:gd name="connsiteX85" fmla="*/ 4882386 w 12192000"/>
              <a:gd name="connsiteY85" fmla="*/ 1809844 h 2237474"/>
              <a:gd name="connsiteX86" fmla="*/ 4811440 w 12192000"/>
              <a:gd name="connsiteY86" fmla="*/ 1804655 h 2237474"/>
              <a:gd name="connsiteX87" fmla="*/ 4691075 w 12192000"/>
              <a:gd name="connsiteY87" fmla="*/ 1801389 h 2237474"/>
              <a:gd name="connsiteX88" fmla="*/ 4640313 w 12192000"/>
              <a:gd name="connsiteY88" fmla="*/ 1784307 h 2237474"/>
              <a:gd name="connsiteX89" fmla="*/ 4536503 w 12192000"/>
              <a:gd name="connsiteY89" fmla="*/ 1785334 h 2237474"/>
              <a:gd name="connsiteX90" fmla="*/ 4513724 w 12192000"/>
              <a:gd name="connsiteY90" fmla="*/ 1791996 h 2237474"/>
              <a:gd name="connsiteX91" fmla="*/ 4459810 w 12192000"/>
              <a:gd name="connsiteY91" fmla="*/ 1797886 h 2237474"/>
              <a:gd name="connsiteX92" fmla="*/ 4379064 w 12192000"/>
              <a:gd name="connsiteY92" fmla="*/ 1817177 h 2237474"/>
              <a:gd name="connsiteX93" fmla="*/ 4290981 w 12192000"/>
              <a:gd name="connsiteY93" fmla="*/ 1839677 h 2237474"/>
              <a:gd name="connsiteX94" fmla="*/ 4238372 w 12192000"/>
              <a:gd name="connsiteY94" fmla="*/ 1851480 h 2237474"/>
              <a:gd name="connsiteX95" fmla="*/ 4232517 w 12192000"/>
              <a:gd name="connsiteY95" fmla="*/ 1852567 h 2237474"/>
              <a:gd name="connsiteX96" fmla="*/ 4191732 w 12192000"/>
              <a:gd name="connsiteY96" fmla="*/ 1857328 h 2237474"/>
              <a:gd name="connsiteX97" fmla="*/ 4065532 w 12192000"/>
              <a:gd name="connsiteY97" fmla="*/ 1855477 h 2237474"/>
              <a:gd name="connsiteX98" fmla="*/ 4028460 w 12192000"/>
              <a:gd name="connsiteY98" fmla="*/ 1855137 h 2237474"/>
              <a:gd name="connsiteX99" fmla="*/ 4002267 w 12192000"/>
              <a:gd name="connsiteY99" fmla="*/ 1852352 h 2237474"/>
              <a:gd name="connsiteX100" fmla="*/ 3931396 w 12192000"/>
              <a:gd name="connsiteY100" fmla="*/ 1858915 h 2237474"/>
              <a:gd name="connsiteX101" fmla="*/ 3812162 w 12192000"/>
              <a:gd name="connsiteY101" fmla="*/ 1875501 h 2237474"/>
              <a:gd name="connsiteX102" fmla="*/ 3758105 w 12192000"/>
              <a:gd name="connsiteY102" fmla="*/ 1871856 h 2237474"/>
              <a:gd name="connsiteX103" fmla="*/ 3715896 w 12192000"/>
              <a:gd name="connsiteY103" fmla="*/ 1881552 h 2237474"/>
              <a:gd name="connsiteX104" fmla="*/ 3567259 w 12192000"/>
              <a:gd name="connsiteY104" fmla="*/ 1893482 h 2237474"/>
              <a:gd name="connsiteX105" fmla="*/ 3405770 w 12192000"/>
              <a:gd name="connsiteY105" fmla="*/ 1904591 h 2237474"/>
              <a:gd name="connsiteX106" fmla="*/ 3280097 w 12192000"/>
              <a:gd name="connsiteY106" fmla="*/ 1919610 h 2237474"/>
              <a:gd name="connsiteX107" fmla="*/ 3123424 w 12192000"/>
              <a:gd name="connsiteY107" fmla="*/ 1952930 h 2237474"/>
              <a:gd name="connsiteX108" fmla="*/ 3009910 w 12192000"/>
              <a:gd name="connsiteY108" fmla="*/ 1957866 h 2237474"/>
              <a:gd name="connsiteX109" fmla="*/ 2995934 w 12192000"/>
              <a:gd name="connsiteY109" fmla="*/ 1967085 h 2237474"/>
              <a:gd name="connsiteX110" fmla="*/ 2942858 w 12192000"/>
              <a:gd name="connsiteY110" fmla="*/ 1981367 h 2237474"/>
              <a:gd name="connsiteX111" fmla="*/ 2875436 w 12192000"/>
              <a:gd name="connsiteY111" fmla="*/ 1996977 h 2237474"/>
              <a:gd name="connsiteX112" fmla="*/ 2874892 w 12192000"/>
              <a:gd name="connsiteY112" fmla="*/ 1996085 h 2237474"/>
              <a:gd name="connsiteX113" fmla="*/ 2864145 w 12192000"/>
              <a:gd name="connsiteY113" fmla="*/ 1994061 h 2237474"/>
              <a:gd name="connsiteX114" fmla="*/ 2843662 w 12192000"/>
              <a:gd name="connsiteY114" fmla="*/ 1992498 h 2237474"/>
              <a:gd name="connsiteX115" fmla="*/ 2796128 w 12192000"/>
              <a:gd name="connsiteY115" fmla="*/ 1976403 h 2237474"/>
              <a:gd name="connsiteX116" fmla="*/ 2756784 w 12192000"/>
              <a:gd name="connsiteY116" fmla="*/ 1985116 h 2237474"/>
              <a:gd name="connsiteX117" fmla="*/ 2748833 w 12192000"/>
              <a:gd name="connsiteY117" fmla="*/ 1986323 h 2237474"/>
              <a:gd name="connsiteX118" fmla="*/ 2748661 w 12192000"/>
              <a:gd name="connsiteY118" fmla="*/ 1986122 h 2237474"/>
              <a:gd name="connsiteX119" fmla="*/ 2740251 w 12192000"/>
              <a:gd name="connsiteY119" fmla="*/ 1986946 h 2237474"/>
              <a:gd name="connsiteX120" fmla="*/ 2718916 w 12192000"/>
              <a:gd name="connsiteY120" fmla="*/ 1990867 h 2237474"/>
              <a:gd name="connsiteX121" fmla="*/ 2713522 w 12192000"/>
              <a:gd name="connsiteY121" fmla="*/ 1990173 h 2237474"/>
              <a:gd name="connsiteX122" fmla="*/ 2680597 w 12192000"/>
              <a:gd name="connsiteY122" fmla="*/ 1984996 h 2237474"/>
              <a:gd name="connsiteX123" fmla="*/ 2578178 w 12192000"/>
              <a:gd name="connsiteY123" fmla="*/ 1990531 h 2237474"/>
              <a:gd name="connsiteX124" fmla="*/ 2476147 w 12192000"/>
              <a:gd name="connsiteY124" fmla="*/ 1998305 h 2237474"/>
              <a:gd name="connsiteX125" fmla="*/ 2373568 w 12192000"/>
              <a:gd name="connsiteY125" fmla="*/ 2003219 h 2237474"/>
              <a:gd name="connsiteX126" fmla="*/ 2321399 w 12192000"/>
              <a:gd name="connsiteY126" fmla="*/ 1989467 h 2237474"/>
              <a:gd name="connsiteX127" fmla="*/ 2315525 w 12192000"/>
              <a:gd name="connsiteY127" fmla="*/ 1989708 h 2237474"/>
              <a:gd name="connsiteX128" fmla="*/ 2300792 w 12192000"/>
              <a:gd name="connsiteY128" fmla="*/ 1994290 h 2237474"/>
              <a:gd name="connsiteX129" fmla="*/ 2295469 w 12192000"/>
              <a:gd name="connsiteY129" fmla="*/ 1996659 h 2237474"/>
              <a:gd name="connsiteX130" fmla="*/ 2287219 w 12192000"/>
              <a:gd name="connsiteY130" fmla="*/ 1998750 h 2237474"/>
              <a:gd name="connsiteX131" fmla="*/ 2286948 w 12192000"/>
              <a:gd name="connsiteY131" fmla="*/ 1998596 h 2237474"/>
              <a:gd name="connsiteX132" fmla="*/ 2243069 w 12192000"/>
              <a:gd name="connsiteY132" fmla="*/ 2015111 h 2237474"/>
              <a:gd name="connsiteX133" fmla="*/ 2186609 w 12192000"/>
              <a:gd name="connsiteY133" fmla="*/ 2008263 h 2237474"/>
              <a:gd name="connsiteX134" fmla="*/ 2164831 w 12192000"/>
              <a:gd name="connsiteY134" fmla="*/ 2010143 h 2237474"/>
              <a:gd name="connsiteX135" fmla="*/ 2152836 w 12192000"/>
              <a:gd name="connsiteY135" fmla="*/ 2010048 h 2237474"/>
              <a:gd name="connsiteX136" fmla="*/ 2117102 w 12192000"/>
              <a:gd name="connsiteY136" fmla="*/ 2023004 h 2237474"/>
              <a:gd name="connsiteX137" fmla="*/ 2111935 w 12192000"/>
              <a:gd name="connsiteY137" fmla="*/ 2023163 h 2237474"/>
              <a:gd name="connsiteX138" fmla="*/ 2089991 w 12192000"/>
              <a:gd name="connsiteY138" fmla="*/ 2034193 h 2237474"/>
              <a:gd name="connsiteX139" fmla="*/ 2058061 w 12192000"/>
              <a:gd name="connsiteY139" fmla="*/ 2047942 h 2237474"/>
              <a:gd name="connsiteX140" fmla="*/ 2055737 w 12192000"/>
              <a:gd name="connsiteY140" fmla="*/ 2047704 h 2237474"/>
              <a:gd name="connsiteX141" fmla="*/ 2042244 w 12192000"/>
              <a:gd name="connsiteY141" fmla="*/ 2055560 h 2237474"/>
              <a:gd name="connsiteX142" fmla="*/ 1976224 w 12192000"/>
              <a:gd name="connsiteY142" fmla="*/ 2074257 h 2237474"/>
              <a:gd name="connsiteX143" fmla="*/ 1877728 w 12192000"/>
              <a:gd name="connsiteY143" fmla="*/ 2101004 h 2237474"/>
              <a:gd name="connsiteX144" fmla="*/ 1759056 w 12192000"/>
              <a:gd name="connsiteY144" fmla="*/ 2125608 h 2237474"/>
              <a:gd name="connsiteX145" fmla="*/ 1637948 w 12192000"/>
              <a:gd name="connsiteY145" fmla="*/ 2172597 h 2237474"/>
              <a:gd name="connsiteX146" fmla="*/ 1434549 w 12192000"/>
              <a:gd name="connsiteY146" fmla="*/ 2234522 h 2237474"/>
              <a:gd name="connsiteX147" fmla="*/ 1398481 w 12192000"/>
              <a:gd name="connsiteY147" fmla="*/ 2237074 h 2237474"/>
              <a:gd name="connsiteX148" fmla="*/ 1398407 w 12192000"/>
              <a:gd name="connsiteY148" fmla="*/ 2237095 h 2237474"/>
              <a:gd name="connsiteX149" fmla="*/ 1370962 w 12192000"/>
              <a:gd name="connsiteY149" fmla="*/ 2237474 h 2237474"/>
              <a:gd name="connsiteX150" fmla="*/ 1356367 w 12192000"/>
              <a:gd name="connsiteY150" fmla="*/ 2235089 h 2237474"/>
              <a:gd name="connsiteX151" fmla="*/ 1324828 w 12192000"/>
              <a:gd name="connsiteY151" fmla="*/ 2231968 h 2237474"/>
              <a:gd name="connsiteX152" fmla="*/ 1297744 w 12192000"/>
              <a:gd name="connsiteY152" fmla="*/ 2235849 h 2237474"/>
              <a:gd name="connsiteX153" fmla="*/ 1286236 w 12192000"/>
              <a:gd name="connsiteY153" fmla="*/ 2233135 h 2237474"/>
              <a:gd name="connsiteX154" fmla="*/ 1283504 w 12192000"/>
              <a:gd name="connsiteY154" fmla="*/ 2233797 h 2237474"/>
              <a:gd name="connsiteX155" fmla="*/ 1279765 w 12192000"/>
              <a:gd name="connsiteY155" fmla="*/ 2229639 h 2237474"/>
              <a:gd name="connsiteX156" fmla="*/ 1195347 w 12192000"/>
              <a:gd name="connsiteY156" fmla="*/ 2212354 h 2237474"/>
              <a:gd name="connsiteX157" fmla="*/ 970251 w 12192000"/>
              <a:gd name="connsiteY157" fmla="*/ 2221029 h 2237474"/>
              <a:gd name="connsiteX158" fmla="*/ 812914 w 12192000"/>
              <a:gd name="connsiteY158" fmla="*/ 2202752 h 2237474"/>
              <a:gd name="connsiteX159" fmla="*/ 800195 w 12192000"/>
              <a:gd name="connsiteY159" fmla="*/ 2209407 h 2237474"/>
              <a:gd name="connsiteX160" fmla="*/ 784978 w 12192000"/>
              <a:gd name="connsiteY160" fmla="*/ 2212360 h 2237474"/>
              <a:gd name="connsiteX161" fmla="*/ 681987 w 12192000"/>
              <a:gd name="connsiteY161" fmla="*/ 2216757 h 2237474"/>
              <a:gd name="connsiteX162" fmla="*/ 669923 w 12192000"/>
              <a:gd name="connsiteY162" fmla="*/ 2211682 h 2237474"/>
              <a:gd name="connsiteX163" fmla="*/ 648680 w 12192000"/>
              <a:gd name="connsiteY163" fmla="*/ 2206229 h 2237474"/>
              <a:gd name="connsiteX164" fmla="*/ 597225 w 12192000"/>
              <a:gd name="connsiteY164" fmla="*/ 2180999 h 2237474"/>
              <a:gd name="connsiteX165" fmla="*/ 558449 w 12192000"/>
              <a:gd name="connsiteY165" fmla="*/ 2182346 h 2237474"/>
              <a:gd name="connsiteX166" fmla="*/ 550517 w 12192000"/>
              <a:gd name="connsiteY166" fmla="*/ 2182060 h 2237474"/>
              <a:gd name="connsiteX167" fmla="*/ 550309 w 12192000"/>
              <a:gd name="connsiteY167" fmla="*/ 2181825 h 2237474"/>
              <a:gd name="connsiteX168" fmla="*/ 541836 w 12192000"/>
              <a:gd name="connsiteY168" fmla="*/ 2181063 h 2237474"/>
              <a:gd name="connsiteX169" fmla="*/ 536057 w 12192000"/>
              <a:gd name="connsiteY169" fmla="*/ 2181537 h 2237474"/>
              <a:gd name="connsiteX170" fmla="*/ 520671 w 12192000"/>
              <a:gd name="connsiteY170" fmla="*/ 2180980 h 2237474"/>
              <a:gd name="connsiteX171" fmla="*/ 515024 w 12192000"/>
              <a:gd name="connsiteY171" fmla="*/ 2179258 h 2237474"/>
              <a:gd name="connsiteX172" fmla="*/ 512278 w 12192000"/>
              <a:gd name="connsiteY172" fmla="*/ 2176369 h 2237474"/>
              <a:gd name="connsiteX173" fmla="*/ 480419 w 12192000"/>
              <a:gd name="connsiteY173" fmla="*/ 2167807 h 2237474"/>
              <a:gd name="connsiteX174" fmla="*/ 413835 w 12192000"/>
              <a:gd name="connsiteY174" fmla="*/ 2156783 h 2237474"/>
              <a:gd name="connsiteX175" fmla="*/ 376513 w 12192000"/>
              <a:gd name="connsiteY175" fmla="*/ 2154014 h 2237474"/>
              <a:gd name="connsiteX176" fmla="*/ 273386 w 12192000"/>
              <a:gd name="connsiteY176" fmla="*/ 2142551 h 2237474"/>
              <a:gd name="connsiteX177" fmla="*/ 169207 w 12192000"/>
              <a:gd name="connsiteY177" fmla="*/ 2128100 h 2237474"/>
              <a:gd name="connsiteX178" fmla="*/ 93149 w 12192000"/>
              <a:gd name="connsiteY178" fmla="*/ 2105324 h 2237474"/>
              <a:gd name="connsiteX179" fmla="*/ 88109 w 12192000"/>
              <a:gd name="connsiteY179" fmla="*/ 2106704 h 2237474"/>
              <a:gd name="connsiteX180" fmla="*/ 80022 w 12192000"/>
              <a:gd name="connsiteY180" fmla="*/ 2107254 h 2237474"/>
              <a:gd name="connsiteX181" fmla="*/ 79717 w 12192000"/>
              <a:gd name="connsiteY181" fmla="*/ 2107046 h 2237474"/>
              <a:gd name="connsiteX182" fmla="*/ 72352 w 12192000"/>
              <a:gd name="connsiteY182" fmla="*/ 2107991 h 2237474"/>
              <a:gd name="connsiteX183" fmla="*/ 37645 w 12192000"/>
              <a:gd name="connsiteY183" fmla="*/ 2115401 h 2237474"/>
              <a:gd name="connsiteX184" fmla="*/ 4572 w 12192000"/>
              <a:gd name="connsiteY184" fmla="*/ 2111091 h 2237474"/>
              <a:gd name="connsiteX185" fmla="*/ 0 w 12192000"/>
              <a:gd name="connsiteY185" fmla="*/ 2110468 h 2237474"/>
              <a:gd name="connsiteX186" fmla="*/ 0 w 12192000"/>
              <a:gd name="connsiteY186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20512 w 12192000"/>
              <a:gd name="connsiteY6" fmla="*/ 745392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739478 w 12192000"/>
              <a:gd name="connsiteY13" fmla="*/ 776841 h 2237474"/>
              <a:gd name="connsiteX14" fmla="*/ 10458762 w 12192000"/>
              <a:gd name="connsiteY14" fmla="*/ 755400 h 2237474"/>
              <a:gd name="connsiteX15" fmla="*/ 10211200 w 12192000"/>
              <a:gd name="connsiteY15" fmla="*/ 767513 h 2237474"/>
              <a:gd name="connsiteX16" fmla="*/ 10167995 w 12192000"/>
              <a:gd name="connsiteY16" fmla="*/ 760843 h 2237474"/>
              <a:gd name="connsiteX17" fmla="*/ 9997044 w 12192000"/>
              <a:gd name="connsiteY17" fmla="*/ 780129 h 2237474"/>
              <a:gd name="connsiteX18" fmla="*/ 9943887 w 12192000"/>
              <a:gd name="connsiteY18" fmla="*/ 804141 h 2237474"/>
              <a:gd name="connsiteX19" fmla="*/ 9918248 w 12192000"/>
              <a:gd name="connsiteY19" fmla="*/ 816628 h 2237474"/>
              <a:gd name="connsiteX20" fmla="*/ 9767091 w 12192000"/>
              <a:gd name="connsiteY20" fmla="*/ 870550 h 2237474"/>
              <a:gd name="connsiteX21" fmla="*/ 9683005 w 12192000"/>
              <a:gd name="connsiteY21" fmla="*/ 894128 h 2237474"/>
              <a:gd name="connsiteX22" fmla="*/ 9594438 w 12192000"/>
              <a:gd name="connsiteY22" fmla="*/ 919051 h 2237474"/>
              <a:gd name="connsiteX23" fmla="*/ 9544189 w 12192000"/>
              <a:gd name="connsiteY23" fmla="*/ 938966 h 2237474"/>
              <a:gd name="connsiteX24" fmla="*/ 9500499 w 12192000"/>
              <a:gd name="connsiteY24" fmla="*/ 954680 h 2237474"/>
              <a:gd name="connsiteX25" fmla="*/ 9428195 w 12192000"/>
              <a:gd name="connsiteY25" fmla="*/ 986225 h 2237474"/>
              <a:gd name="connsiteX26" fmla="*/ 9410017 w 12192000"/>
              <a:gd name="connsiteY26" fmla="*/ 993931 h 2237474"/>
              <a:gd name="connsiteX27" fmla="*/ 9392919 w 12192000"/>
              <a:gd name="connsiteY27" fmla="*/ 994656 h 2237474"/>
              <a:gd name="connsiteX28" fmla="*/ 9268019 w 12192000"/>
              <a:gd name="connsiteY28" fmla="*/ 1007442 h 2237474"/>
              <a:gd name="connsiteX29" fmla="*/ 9234662 w 12192000"/>
              <a:gd name="connsiteY29" fmla="*/ 1023056 h 2237474"/>
              <a:gd name="connsiteX30" fmla="*/ 9181033 w 12192000"/>
              <a:gd name="connsiteY30" fmla="*/ 1037921 h 2237474"/>
              <a:gd name="connsiteX31" fmla="*/ 9155969 w 12192000"/>
              <a:gd name="connsiteY31" fmla="*/ 1046804 h 2237474"/>
              <a:gd name="connsiteX32" fmla="*/ 9133985 w 12192000"/>
              <a:gd name="connsiteY32" fmla="*/ 1046450 h 2237474"/>
              <a:gd name="connsiteX33" fmla="*/ 9003462 w 12192000"/>
              <a:gd name="connsiteY33" fmla="*/ 1042406 h 2237474"/>
              <a:gd name="connsiteX34" fmla="*/ 8968445 w 12192000"/>
              <a:gd name="connsiteY34" fmla="*/ 1052169 h 2237474"/>
              <a:gd name="connsiteX35" fmla="*/ 8886001 w 12192000"/>
              <a:gd name="connsiteY35" fmla="*/ 1067468 h 2237474"/>
              <a:gd name="connsiteX36" fmla="*/ 8838610 w 12192000"/>
              <a:gd name="connsiteY36" fmla="*/ 1075091 h 2237474"/>
              <a:gd name="connsiteX37" fmla="*/ 8750383 w 12192000"/>
              <a:gd name="connsiteY37" fmla="*/ 1097387 h 2237474"/>
              <a:gd name="connsiteX38" fmla="*/ 8665605 w 12192000"/>
              <a:gd name="connsiteY38" fmla="*/ 1110791 h 2237474"/>
              <a:gd name="connsiteX39" fmla="*/ 8584946 w 12192000"/>
              <a:gd name="connsiteY39" fmla="*/ 1135226 h 2237474"/>
              <a:gd name="connsiteX40" fmla="*/ 8419755 w 12192000"/>
              <a:gd name="connsiteY40" fmla="*/ 1216260 h 2237474"/>
              <a:gd name="connsiteX41" fmla="*/ 8411626 w 12192000"/>
              <a:gd name="connsiteY41" fmla="*/ 1214397 h 2237474"/>
              <a:gd name="connsiteX42" fmla="*/ 8363469 w 12192000"/>
              <a:gd name="connsiteY42" fmla="*/ 1246658 h 2237474"/>
              <a:gd name="connsiteX43" fmla="*/ 8275497 w 12192000"/>
              <a:gd name="connsiteY43" fmla="*/ 1264396 h 2237474"/>
              <a:gd name="connsiteX44" fmla="*/ 8206287 w 12192000"/>
              <a:gd name="connsiteY44" fmla="*/ 1273060 h 2237474"/>
              <a:gd name="connsiteX45" fmla="*/ 8139997 w 12192000"/>
              <a:gd name="connsiteY45" fmla="*/ 1282713 h 2237474"/>
              <a:gd name="connsiteX46" fmla="*/ 8074238 w 12192000"/>
              <a:gd name="connsiteY46" fmla="*/ 1301895 h 2237474"/>
              <a:gd name="connsiteX47" fmla="*/ 7942099 w 12192000"/>
              <a:gd name="connsiteY47" fmla="*/ 1336332 h 2237474"/>
              <a:gd name="connsiteX48" fmla="*/ 7902328 w 12192000"/>
              <a:gd name="connsiteY48" fmla="*/ 1345865 h 2237474"/>
              <a:gd name="connsiteX49" fmla="*/ 7840612 w 12192000"/>
              <a:gd name="connsiteY49" fmla="*/ 1369373 h 2237474"/>
              <a:gd name="connsiteX50" fmla="*/ 7786819 w 12192000"/>
              <a:gd name="connsiteY50" fmla="*/ 1378970 h 2237474"/>
              <a:gd name="connsiteX51" fmla="*/ 7548172 w 12192000"/>
              <a:gd name="connsiteY51" fmla="*/ 1417460 h 2237474"/>
              <a:gd name="connsiteX52" fmla="*/ 7483437 w 12192000"/>
              <a:gd name="connsiteY52" fmla="*/ 1478152 h 2237474"/>
              <a:gd name="connsiteX53" fmla="*/ 7377870 w 12192000"/>
              <a:gd name="connsiteY53" fmla="*/ 1523319 h 2237474"/>
              <a:gd name="connsiteX54" fmla="*/ 7230737 w 12192000"/>
              <a:gd name="connsiteY54" fmla="*/ 1562633 h 2237474"/>
              <a:gd name="connsiteX55" fmla="*/ 7224458 w 12192000"/>
              <a:gd name="connsiteY55" fmla="*/ 1573008 h 2237474"/>
              <a:gd name="connsiteX56" fmla="*/ 7183121 w 12192000"/>
              <a:gd name="connsiteY56" fmla="*/ 1595162 h 2237474"/>
              <a:gd name="connsiteX57" fmla="*/ 7164601 w 12192000"/>
              <a:gd name="connsiteY57" fmla="*/ 1606490 h 2237474"/>
              <a:gd name="connsiteX58" fmla="*/ 7031309 w 12192000"/>
              <a:gd name="connsiteY58" fmla="*/ 1619451 h 2237474"/>
              <a:gd name="connsiteX59" fmla="*/ 6900177 w 12192000"/>
              <a:gd name="connsiteY59" fmla="*/ 1636016 h 2237474"/>
              <a:gd name="connsiteX60" fmla="*/ 6795372 w 12192000"/>
              <a:gd name="connsiteY60" fmla="*/ 1644845 h 2237474"/>
              <a:gd name="connsiteX61" fmla="*/ 6692251 w 12192000"/>
              <a:gd name="connsiteY61" fmla="*/ 1656357 h 2237474"/>
              <a:gd name="connsiteX62" fmla="*/ 6655235 w 12192000"/>
              <a:gd name="connsiteY62" fmla="*/ 1661869 h 2237474"/>
              <a:gd name="connsiteX63" fmla="*/ 6554894 w 12192000"/>
              <a:gd name="connsiteY63" fmla="*/ 1664428 h 2237474"/>
              <a:gd name="connsiteX64" fmla="*/ 6516595 w 12192000"/>
              <a:gd name="connsiteY64" fmla="*/ 1667475 h 2237474"/>
              <a:gd name="connsiteX65" fmla="*/ 6508541 w 12192000"/>
              <a:gd name="connsiteY65" fmla="*/ 1668757 h 2237474"/>
              <a:gd name="connsiteX66" fmla="*/ 6471012 w 12192000"/>
              <a:gd name="connsiteY66" fmla="*/ 1678604 h 2237474"/>
              <a:gd name="connsiteX67" fmla="*/ 6364035 w 12192000"/>
              <a:gd name="connsiteY67" fmla="*/ 1667683 h 2237474"/>
              <a:gd name="connsiteX68" fmla="*/ 6280959 w 12192000"/>
              <a:gd name="connsiteY68" fmla="*/ 1689329 h 2237474"/>
              <a:gd name="connsiteX69" fmla="*/ 6243319 w 12192000"/>
              <a:gd name="connsiteY69" fmla="*/ 1695560 h 2237474"/>
              <a:gd name="connsiteX70" fmla="*/ 6098321 w 12192000"/>
              <a:gd name="connsiteY70" fmla="*/ 1721646 h 2237474"/>
              <a:gd name="connsiteX71" fmla="*/ 5880652 w 12192000"/>
              <a:gd name="connsiteY71" fmla="*/ 1779643 h 2237474"/>
              <a:gd name="connsiteX72" fmla="*/ 5785959 w 12192000"/>
              <a:gd name="connsiteY72" fmla="*/ 1775307 h 2237474"/>
              <a:gd name="connsiteX73" fmla="*/ 5643534 w 12192000"/>
              <a:gd name="connsiteY73" fmla="*/ 1802919 h 2237474"/>
              <a:gd name="connsiteX74" fmla="*/ 5518799 w 12192000"/>
              <a:gd name="connsiteY74" fmla="*/ 1818312 h 2237474"/>
              <a:gd name="connsiteX75" fmla="*/ 5505014 w 12192000"/>
              <a:gd name="connsiteY75" fmla="*/ 1819259 h 2237474"/>
              <a:gd name="connsiteX76" fmla="*/ 5453307 w 12192000"/>
              <a:gd name="connsiteY76" fmla="*/ 1815450 h 2237474"/>
              <a:gd name="connsiteX77" fmla="*/ 5221533 w 12192000"/>
              <a:gd name="connsiteY77" fmla="*/ 1846950 h 2237474"/>
              <a:gd name="connsiteX78" fmla="*/ 5149802 w 12192000"/>
              <a:gd name="connsiteY78" fmla="*/ 1844846 h 2237474"/>
              <a:gd name="connsiteX79" fmla="*/ 5114927 w 12192000"/>
              <a:gd name="connsiteY79" fmla="*/ 1847827 h 2237474"/>
              <a:gd name="connsiteX80" fmla="*/ 5108970 w 12192000"/>
              <a:gd name="connsiteY80" fmla="*/ 1847935 h 2237474"/>
              <a:gd name="connsiteX81" fmla="*/ 5067961 w 12192000"/>
              <a:gd name="connsiteY81" fmla="*/ 1845917 h 2237474"/>
              <a:gd name="connsiteX82" fmla="*/ 5007075 w 12192000"/>
              <a:gd name="connsiteY82" fmla="*/ 1838626 h 2237474"/>
              <a:gd name="connsiteX83" fmla="*/ 4944087 w 12192000"/>
              <a:gd name="connsiteY83" fmla="*/ 1823332 h 2237474"/>
              <a:gd name="connsiteX84" fmla="*/ 4907662 w 12192000"/>
              <a:gd name="connsiteY84" fmla="*/ 1816900 h 2237474"/>
              <a:gd name="connsiteX85" fmla="*/ 4882386 w 12192000"/>
              <a:gd name="connsiteY85" fmla="*/ 1809844 h 2237474"/>
              <a:gd name="connsiteX86" fmla="*/ 4811440 w 12192000"/>
              <a:gd name="connsiteY86" fmla="*/ 1804655 h 2237474"/>
              <a:gd name="connsiteX87" fmla="*/ 4691075 w 12192000"/>
              <a:gd name="connsiteY87" fmla="*/ 1801389 h 2237474"/>
              <a:gd name="connsiteX88" fmla="*/ 4640313 w 12192000"/>
              <a:gd name="connsiteY88" fmla="*/ 1784307 h 2237474"/>
              <a:gd name="connsiteX89" fmla="*/ 4536503 w 12192000"/>
              <a:gd name="connsiteY89" fmla="*/ 1785334 h 2237474"/>
              <a:gd name="connsiteX90" fmla="*/ 4513724 w 12192000"/>
              <a:gd name="connsiteY90" fmla="*/ 1791996 h 2237474"/>
              <a:gd name="connsiteX91" fmla="*/ 4459810 w 12192000"/>
              <a:gd name="connsiteY91" fmla="*/ 1797886 h 2237474"/>
              <a:gd name="connsiteX92" fmla="*/ 4379064 w 12192000"/>
              <a:gd name="connsiteY92" fmla="*/ 1817177 h 2237474"/>
              <a:gd name="connsiteX93" fmla="*/ 4290981 w 12192000"/>
              <a:gd name="connsiteY93" fmla="*/ 1839677 h 2237474"/>
              <a:gd name="connsiteX94" fmla="*/ 4238372 w 12192000"/>
              <a:gd name="connsiteY94" fmla="*/ 1851480 h 2237474"/>
              <a:gd name="connsiteX95" fmla="*/ 4232517 w 12192000"/>
              <a:gd name="connsiteY95" fmla="*/ 1852567 h 2237474"/>
              <a:gd name="connsiteX96" fmla="*/ 4191732 w 12192000"/>
              <a:gd name="connsiteY96" fmla="*/ 1857328 h 2237474"/>
              <a:gd name="connsiteX97" fmla="*/ 4065532 w 12192000"/>
              <a:gd name="connsiteY97" fmla="*/ 1855477 h 2237474"/>
              <a:gd name="connsiteX98" fmla="*/ 4028460 w 12192000"/>
              <a:gd name="connsiteY98" fmla="*/ 1855137 h 2237474"/>
              <a:gd name="connsiteX99" fmla="*/ 4002267 w 12192000"/>
              <a:gd name="connsiteY99" fmla="*/ 1852352 h 2237474"/>
              <a:gd name="connsiteX100" fmla="*/ 3931396 w 12192000"/>
              <a:gd name="connsiteY100" fmla="*/ 1858915 h 2237474"/>
              <a:gd name="connsiteX101" fmla="*/ 3812162 w 12192000"/>
              <a:gd name="connsiteY101" fmla="*/ 1875501 h 2237474"/>
              <a:gd name="connsiteX102" fmla="*/ 3758105 w 12192000"/>
              <a:gd name="connsiteY102" fmla="*/ 1871856 h 2237474"/>
              <a:gd name="connsiteX103" fmla="*/ 3715896 w 12192000"/>
              <a:gd name="connsiteY103" fmla="*/ 1881552 h 2237474"/>
              <a:gd name="connsiteX104" fmla="*/ 3567259 w 12192000"/>
              <a:gd name="connsiteY104" fmla="*/ 1893482 h 2237474"/>
              <a:gd name="connsiteX105" fmla="*/ 3405770 w 12192000"/>
              <a:gd name="connsiteY105" fmla="*/ 1904591 h 2237474"/>
              <a:gd name="connsiteX106" fmla="*/ 3280097 w 12192000"/>
              <a:gd name="connsiteY106" fmla="*/ 1919610 h 2237474"/>
              <a:gd name="connsiteX107" fmla="*/ 3123424 w 12192000"/>
              <a:gd name="connsiteY107" fmla="*/ 1952930 h 2237474"/>
              <a:gd name="connsiteX108" fmla="*/ 3009910 w 12192000"/>
              <a:gd name="connsiteY108" fmla="*/ 1957866 h 2237474"/>
              <a:gd name="connsiteX109" fmla="*/ 2995934 w 12192000"/>
              <a:gd name="connsiteY109" fmla="*/ 1967085 h 2237474"/>
              <a:gd name="connsiteX110" fmla="*/ 2942858 w 12192000"/>
              <a:gd name="connsiteY110" fmla="*/ 1981367 h 2237474"/>
              <a:gd name="connsiteX111" fmla="*/ 2875436 w 12192000"/>
              <a:gd name="connsiteY111" fmla="*/ 1996977 h 2237474"/>
              <a:gd name="connsiteX112" fmla="*/ 2874892 w 12192000"/>
              <a:gd name="connsiteY112" fmla="*/ 1996085 h 2237474"/>
              <a:gd name="connsiteX113" fmla="*/ 2864145 w 12192000"/>
              <a:gd name="connsiteY113" fmla="*/ 1994061 h 2237474"/>
              <a:gd name="connsiteX114" fmla="*/ 2843662 w 12192000"/>
              <a:gd name="connsiteY114" fmla="*/ 1992498 h 2237474"/>
              <a:gd name="connsiteX115" fmla="*/ 2796128 w 12192000"/>
              <a:gd name="connsiteY115" fmla="*/ 1976403 h 2237474"/>
              <a:gd name="connsiteX116" fmla="*/ 2756784 w 12192000"/>
              <a:gd name="connsiteY116" fmla="*/ 1985116 h 2237474"/>
              <a:gd name="connsiteX117" fmla="*/ 2748833 w 12192000"/>
              <a:gd name="connsiteY117" fmla="*/ 1986323 h 2237474"/>
              <a:gd name="connsiteX118" fmla="*/ 2748661 w 12192000"/>
              <a:gd name="connsiteY118" fmla="*/ 1986122 h 2237474"/>
              <a:gd name="connsiteX119" fmla="*/ 2718916 w 12192000"/>
              <a:gd name="connsiteY119" fmla="*/ 1990867 h 2237474"/>
              <a:gd name="connsiteX120" fmla="*/ 2713522 w 12192000"/>
              <a:gd name="connsiteY120" fmla="*/ 1990173 h 2237474"/>
              <a:gd name="connsiteX121" fmla="*/ 2680597 w 12192000"/>
              <a:gd name="connsiteY121" fmla="*/ 1984996 h 2237474"/>
              <a:gd name="connsiteX122" fmla="*/ 2578178 w 12192000"/>
              <a:gd name="connsiteY122" fmla="*/ 1990531 h 2237474"/>
              <a:gd name="connsiteX123" fmla="*/ 2476147 w 12192000"/>
              <a:gd name="connsiteY123" fmla="*/ 1998305 h 2237474"/>
              <a:gd name="connsiteX124" fmla="*/ 2373568 w 12192000"/>
              <a:gd name="connsiteY124" fmla="*/ 2003219 h 2237474"/>
              <a:gd name="connsiteX125" fmla="*/ 2321399 w 12192000"/>
              <a:gd name="connsiteY125" fmla="*/ 1989467 h 2237474"/>
              <a:gd name="connsiteX126" fmla="*/ 2315525 w 12192000"/>
              <a:gd name="connsiteY126" fmla="*/ 1989708 h 2237474"/>
              <a:gd name="connsiteX127" fmla="*/ 2300792 w 12192000"/>
              <a:gd name="connsiteY127" fmla="*/ 1994290 h 2237474"/>
              <a:gd name="connsiteX128" fmla="*/ 2295469 w 12192000"/>
              <a:gd name="connsiteY128" fmla="*/ 1996659 h 2237474"/>
              <a:gd name="connsiteX129" fmla="*/ 2287219 w 12192000"/>
              <a:gd name="connsiteY129" fmla="*/ 1998750 h 2237474"/>
              <a:gd name="connsiteX130" fmla="*/ 2286948 w 12192000"/>
              <a:gd name="connsiteY130" fmla="*/ 1998596 h 2237474"/>
              <a:gd name="connsiteX131" fmla="*/ 2243069 w 12192000"/>
              <a:gd name="connsiteY131" fmla="*/ 2015111 h 2237474"/>
              <a:gd name="connsiteX132" fmla="*/ 2186609 w 12192000"/>
              <a:gd name="connsiteY132" fmla="*/ 2008263 h 2237474"/>
              <a:gd name="connsiteX133" fmla="*/ 2164831 w 12192000"/>
              <a:gd name="connsiteY133" fmla="*/ 2010143 h 2237474"/>
              <a:gd name="connsiteX134" fmla="*/ 2152836 w 12192000"/>
              <a:gd name="connsiteY134" fmla="*/ 2010048 h 2237474"/>
              <a:gd name="connsiteX135" fmla="*/ 2117102 w 12192000"/>
              <a:gd name="connsiteY135" fmla="*/ 2023004 h 2237474"/>
              <a:gd name="connsiteX136" fmla="*/ 2111935 w 12192000"/>
              <a:gd name="connsiteY136" fmla="*/ 2023163 h 2237474"/>
              <a:gd name="connsiteX137" fmla="*/ 2089991 w 12192000"/>
              <a:gd name="connsiteY137" fmla="*/ 2034193 h 2237474"/>
              <a:gd name="connsiteX138" fmla="*/ 2058061 w 12192000"/>
              <a:gd name="connsiteY138" fmla="*/ 2047942 h 2237474"/>
              <a:gd name="connsiteX139" fmla="*/ 2055737 w 12192000"/>
              <a:gd name="connsiteY139" fmla="*/ 2047704 h 2237474"/>
              <a:gd name="connsiteX140" fmla="*/ 2042244 w 12192000"/>
              <a:gd name="connsiteY140" fmla="*/ 2055560 h 2237474"/>
              <a:gd name="connsiteX141" fmla="*/ 1976224 w 12192000"/>
              <a:gd name="connsiteY141" fmla="*/ 2074257 h 2237474"/>
              <a:gd name="connsiteX142" fmla="*/ 1877728 w 12192000"/>
              <a:gd name="connsiteY142" fmla="*/ 2101004 h 2237474"/>
              <a:gd name="connsiteX143" fmla="*/ 1759056 w 12192000"/>
              <a:gd name="connsiteY143" fmla="*/ 2125608 h 2237474"/>
              <a:gd name="connsiteX144" fmla="*/ 1637948 w 12192000"/>
              <a:gd name="connsiteY144" fmla="*/ 2172597 h 2237474"/>
              <a:gd name="connsiteX145" fmla="*/ 1434549 w 12192000"/>
              <a:gd name="connsiteY145" fmla="*/ 2234522 h 2237474"/>
              <a:gd name="connsiteX146" fmla="*/ 1398481 w 12192000"/>
              <a:gd name="connsiteY146" fmla="*/ 2237074 h 2237474"/>
              <a:gd name="connsiteX147" fmla="*/ 1398407 w 12192000"/>
              <a:gd name="connsiteY147" fmla="*/ 2237095 h 2237474"/>
              <a:gd name="connsiteX148" fmla="*/ 1370962 w 12192000"/>
              <a:gd name="connsiteY148" fmla="*/ 2237474 h 2237474"/>
              <a:gd name="connsiteX149" fmla="*/ 1356367 w 12192000"/>
              <a:gd name="connsiteY149" fmla="*/ 2235089 h 2237474"/>
              <a:gd name="connsiteX150" fmla="*/ 1324828 w 12192000"/>
              <a:gd name="connsiteY150" fmla="*/ 2231968 h 2237474"/>
              <a:gd name="connsiteX151" fmla="*/ 1297744 w 12192000"/>
              <a:gd name="connsiteY151" fmla="*/ 2235849 h 2237474"/>
              <a:gd name="connsiteX152" fmla="*/ 1286236 w 12192000"/>
              <a:gd name="connsiteY152" fmla="*/ 2233135 h 2237474"/>
              <a:gd name="connsiteX153" fmla="*/ 1283504 w 12192000"/>
              <a:gd name="connsiteY153" fmla="*/ 2233797 h 2237474"/>
              <a:gd name="connsiteX154" fmla="*/ 1279765 w 12192000"/>
              <a:gd name="connsiteY154" fmla="*/ 2229639 h 2237474"/>
              <a:gd name="connsiteX155" fmla="*/ 1195347 w 12192000"/>
              <a:gd name="connsiteY155" fmla="*/ 2212354 h 2237474"/>
              <a:gd name="connsiteX156" fmla="*/ 970251 w 12192000"/>
              <a:gd name="connsiteY156" fmla="*/ 2221029 h 2237474"/>
              <a:gd name="connsiteX157" fmla="*/ 812914 w 12192000"/>
              <a:gd name="connsiteY157" fmla="*/ 2202752 h 2237474"/>
              <a:gd name="connsiteX158" fmla="*/ 800195 w 12192000"/>
              <a:gd name="connsiteY158" fmla="*/ 2209407 h 2237474"/>
              <a:gd name="connsiteX159" fmla="*/ 784978 w 12192000"/>
              <a:gd name="connsiteY159" fmla="*/ 2212360 h 2237474"/>
              <a:gd name="connsiteX160" fmla="*/ 681987 w 12192000"/>
              <a:gd name="connsiteY160" fmla="*/ 2216757 h 2237474"/>
              <a:gd name="connsiteX161" fmla="*/ 669923 w 12192000"/>
              <a:gd name="connsiteY161" fmla="*/ 2211682 h 2237474"/>
              <a:gd name="connsiteX162" fmla="*/ 648680 w 12192000"/>
              <a:gd name="connsiteY162" fmla="*/ 2206229 h 2237474"/>
              <a:gd name="connsiteX163" fmla="*/ 597225 w 12192000"/>
              <a:gd name="connsiteY163" fmla="*/ 2180999 h 2237474"/>
              <a:gd name="connsiteX164" fmla="*/ 558449 w 12192000"/>
              <a:gd name="connsiteY164" fmla="*/ 2182346 h 2237474"/>
              <a:gd name="connsiteX165" fmla="*/ 550517 w 12192000"/>
              <a:gd name="connsiteY165" fmla="*/ 2182060 h 2237474"/>
              <a:gd name="connsiteX166" fmla="*/ 550309 w 12192000"/>
              <a:gd name="connsiteY166" fmla="*/ 2181825 h 2237474"/>
              <a:gd name="connsiteX167" fmla="*/ 541836 w 12192000"/>
              <a:gd name="connsiteY167" fmla="*/ 2181063 h 2237474"/>
              <a:gd name="connsiteX168" fmla="*/ 536057 w 12192000"/>
              <a:gd name="connsiteY168" fmla="*/ 2181537 h 2237474"/>
              <a:gd name="connsiteX169" fmla="*/ 520671 w 12192000"/>
              <a:gd name="connsiteY169" fmla="*/ 2180980 h 2237474"/>
              <a:gd name="connsiteX170" fmla="*/ 515024 w 12192000"/>
              <a:gd name="connsiteY170" fmla="*/ 2179258 h 2237474"/>
              <a:gd name="connsiteX171" fmla="*/ 512278 w 12192000"/>
              <a:gd name="connsiteY171" fmla="*/ 2176369 h 2237474"/>
              <a:gd name="connsiteX172" fmla="*/ 480419 w 12192000"/>
              <a:gd name="connsiteY172" fmla="*/ 2167807 h 2237474"/>
              <a:gd name="connsiteX173" fmla="*/ 413835 w 12192000"/>
              <a:gd name="connsiteY173" fmla="*/ 2156783 h 2237474"/>
              <a:gd name="connsiteX174" fmla="*/ 376513 w 12192000"/>
              <a:gd name="connsiteY174" fmla="*/ 2154014 h 2237474"/>
              <a:gd name="connsiteX175" fmla="*/ 273386 w 12192000"/>
              <a:gd name="connsiteY175" fmla="*/ 2142551 h 2237474"/>
              <a:gd name="connsiteX176" fmla="*/ 169207 w 12192000"/>
              <a:gd name="connsiteY176" fmla="*/ 2128100 h 2237474"/>
              <a:gd name="connsiteX177" fmla="*/ 93149 w 12192000"/>
              <a:gd name="connsiteY177" fmla="*/ 2105324 h 2237474"/>
              <a:gd name="connsiteX178" fmla="*/ 88109 w 12192000"/>
              <a:gd name="connsiteY178" fmla="*/ 2106704 h 2237474"/>
              <a:gd name="connsiteX179" fmla="*/ 80022 w 12192000"/>
              <a:gd name="connsiteY179" fmla="*/ 2107254 h 2237474"/>
              <a:gd name="connsiteX180" fmla="*/ 79717 w 12192000"/>
              <a:gd name="connsiteY180" fmla="*/ 2107046 h 2237474"/>
              <a:gd name="connsiteX181" fmla="*/ 72352 w 12192000"/>
              <a:gd name="connsiteY181" fmla="*/ 2107991 h 2237474"/>
              <a:gd name="connsiteX182" fmla="*/ 37645 w 12192000"/>
              <a:gd name="connsiteY182" fmla="*/ 2115401 h 2237474"/>
              <a:gd name="connsiteX183" fmla="*/ 4572 w 12192000"/>
              <a:gd name="connsiteY183" fmla="*/ 2111091 h 2237474"/>
              <a:gd name="connsiteX184" fmla="*/ 0 w 12192000"/>
              <a:gd name="connsiteY184" fmla="*/ 2110468 h 2237474"/>
              <a:gd name="connsiteX185" fmla="*/ 0 w 12192000"/>
              <a:gd name="connsiteY185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20512 w 12192000"/>
              <a:gd name="connsiteY6" fmla="*/ 745392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739478 w 12192000"/>
              <a:gd name="connsiteY13" fmla="*/ 776841 h 2237474"/>
              <a:gd name="connsiteX14" fmla="*/ 10458762 w 12192000"/>
              <a:gd name="connsiteY14" fmla="*/ 755400 h 2237474"/>
              <a:gd name="connsiteX15" fmla="*/ 10211200 w 12192000"/>
              <a:gd name="connsiteY15" fmla="*/ 767513 h 2237474"/>
              <a:gd name="connsiteX16" fmla="*/ 10167995 w 12192000"/>
              <a:gd name="connsiteY16" fmla="*/ 760843 h 2237474"/>
              <a:gd name="connsiteX17" fmla="*/ 9997044 w 12192000"/>
              <a:gd name="connsiteY17" fmla="*/ 780129 h 2237474"/>
              <a:gd name="connsiteX18" fmla="*/ 9943887 w 12192000"/>
              <a:gd name="connsiteY18" fmla="*/ 804141 h 2237474"/>
              <a:gd name="connsiteX19" fmla="*/ 9918248 w 12192000"/>
              <a:gd name="connsiteY19" fmla="*/ 816628 h 2237474"/>
              <a:gd name="connsiteX20" fmla="*/ 9767091 w 12192000"/>
              <a:gd name="connsiteY20" fmla="*/ 870550 h 2237474"/>
              <a:gd name="connsiteX21" fmla="*/ 9683005 w 12192000"/>
              <a:gd name="connsiteY21" fmla="*/ 894128 h 2237474"/>
              <a:gd name="connsiteX22" fmla="*/ 9594438 w 12192000"/>
              <a:gd name="connsiteY22" fmla="*/ 919051 h 2237474"/>
              <a:gd name="connsiteX23" fmla="*/ 9544189 w 12192000"/>
              <a:gd name="connsiteY23" fmla="*/ 938966 h 2237474"/>
              <a:gd name="connsiteX24" fmla="*/ 9500499 w 12192000"/>
              <a:gd name="connsiteY24" fmla="*/ 954680 h 2237474"/>
              <a:gd name="connsiteX25" fmla="*/ 9428195 w 12192000"/>
              <a:gd name="connsiteY25" fmla="*/ 986225 h 2237474"/>
              <a:gd name="connsiteX26" fmla="*/ 9410017 w 12192000"/>
              <a:gd name="connsiteY26" fmla="*/ 993931 h 2237474"/>
              <a:gd name="connsiteX27" fmla="*/ 9392919 w 12192000"/>
              <a:gd name="connsiteY27" fmla="*/ 994656 h 2237474"/>
              <a:gd name="connsiteX28" fmla="*/ 9268019 w 12192000"/>
              <a:gd name="connsiteY28" fmla="*/ 1007442 h 2237474"/>
              <a:gd name="connsiteX29" fmla="*/ 9234662 w 12192000"/>
              <a:gd name="connsiteY29" fmla="*/ 1023056 h 2237474"/>
              <a:gd name="connsiteX30" fmla="*/ 9181033 w 12192000"/>
              <a:gd name="connsiteY30" fmla="*/ 1037921 h 2237474"/>
              <a:gd name="connsiteX31" fmla="*/ 9155969 w 12192000"/>
              <a:gd name="connsiteY31" fmla="*/ 1046804 h 2237474"/>
              <a:gd name="connsiteX32" fmla="*/ 9133985 w 12192000"/>
              <a:gd name="connsiteY32" fmla="*/ 1046450 h 2237474"/>
              <a:gd name="connsiteX33" fmla="*/ 9003462 w 12192000"/>
              <a:gd name="connsiteY33" fmla="*/ 1042406 h 2237474"/>
              <a:gd name="connsiteX34" fmla="*/ 8968445 w 12192000"/>
              <a:gd name="connsiteY34" fmla="*/ 1052169 h 2237474"/>
              <a:gd name="connsiteX35" fmla="*/ 8886001 w 12192000"/>
              <a:gd name="connsiteY35" fmla="*/ 1067468 h 2237474"/>
              <a:gd name="connsiteX36" fmla="*/ 8838610 w 12192000"/>
              <a:gd name="connsiteY36" fmla="*/ 1075091 h 2237474"/>
              <a:gd name="connsiteX37" fmla="*/ 8750383 w 12192000"/>
              <a:gd name="connsiteY37" fmla="*/ 1097387 h 2237474"/>
              <a:gd name="connsiteX38" fmla="*/ 8665605 w 12192000"/>
              <a:gd name="connsiteY38" fmla="*/ 1110791 h 2237474"/>
              <a:gd name="connsiteX39" fmla="*/ 8584946 w 12192000"/>
              <a:gd name="connsiteY39" fmla="*/ 1135226 h 2237474"/>
              <a:gd name="connsiteX40" fmla="*/ 8419755 w 12192000"/>
              <a:gd name="connsiteY40" fmla="*/ 1216260 h 2237474"/>
              <a:gd name="connsiteX41" fmla="*/ 8411626 w 12192000"/>
              <a:gd name="connsiteY41" fmla="*/ 1214397 h 2237474"/>
              <a:gd name="connsiteX42" fmla="*/ 8363469 w 12192000"/>
              <a:gd name="connsiteY42" fmla="*/ 1246658 h 2237474"/>
              <a:gd name="connsiteX43" fmla="*/ 8275497 w 12192000"/>
              <a:gd name="connsiteY43" fmla="*/ 1264396 h 2237474"/>
              <a:gd name="connsiteX44" fmla="*/ 8206287 w 12192000"/>
              <a:gd name="connsiteY44" fmla="*/ 1273060 h 2237474"/>
              <a:gd name="connsiteX45" fmla="*/ 8139997 w 12192000"/>
              <a:gd name="connsiteY45" fmla="*/ 1282713 h 2237474"/>
              <a:gd name="connsiteX46" fmla="*/ 8074238 w 12192000"/>
              <a:gd name="connsiteY46" fmla="*/ 1301895 h 2237474"/>
              <a:gd name="connsiteX47" fmla="*/ 7942099 w 12192000"/>
              <a:gd name="connsiteY47" fmla="*/ 1336332 h 2237474"/>
              <a:gd name="connsiteX48" fmla="*/ 7902328 w 12192000"/>
              <a:gd name="connsiteY48" fmla="*/ 1345865 h 2237474"/>
              <a:gd name="connsiteX49" fmla="*/ 7840612 w 12192000"/>
              <a:gd name="connsiteY49" fmla="*/ 1369373 h 2237474"/>
              <a:gd name="connsiteX50" fmla="*/ 7786819 w 12192000"/>
              <a:gd name="connsiteY50" fmla="*/ 1378970 h 2237474"/>
              <a:gd name="connsiteX51" fmla="*/ 7548172 w 12192000"/>
              <a:gd name="connsiteY51" fmla="*/ 1417460 h 2237474"/>
              <a:gd name="connsiteX52" fmla="*/ 7483437 w 12192000"/>
              <a:gd name="connsiteY52" fmla="*/ 1478152 h 2237474"/>
              <a:gd name="connsiteX53" fmla="*/ 7377870 w 12192000"/>
              <a:gd name="connsiteY53" fmla="*/ 1523319 h 2237474"/>
              <a:gd name="connsiteX54" fmla="*/ 7230737 w 12192000"/>
              <a:gd name="connsiteY54" fmla="*/ 1562633 h 2237474"/>
              <a:gd name="connsiteX55" fmla="*/ 7224458 w 12192000"/>
              <a:gd name="connsiteY55" fmla="*/ 1573008 h 2237474"/>
              <a:gd name="connsiteX56" fmla="*/ 7183121 w 12192000"/>
              <a:gd name="connsiteY56" fmla="*/ 1595162 h 2237474"/>
              <a:gd name="connsiteX57" fmla="*/ 7164601 w 12192000"/>
              <a:gd name="connsiteY57" fmla="*/ 1606490 h 2237474"/>
              <a:gd name="connsiteX58" fmla="*/ 7031309 w 12192000"/>
              <a:gd name="connsiteY58" fmla="*/ 1619451 h 2237474"/>
              <a:gd name="connsiteX59" fmla="*/ 6900177 w 12192000"/>
              <a:gd name="connsiteY59" fmla="*/ 1636016 h 2237474"/>
              <a:gd name="connsiteX60" fmla="*/ 6795372 w 12192000"/>
              <a:gd name="connsiteY60" fmla="*/ 1644845 h 2237474"/>
              <a:gd name="connsiteX61" fmla="*/ 6692251 w 12192000"/>
              <a:gd name="connsiteY61" fmla="*/ 1656357 h 2237474"/>
              <a:gd name="connsiteX62" fmla="*/ 6655235 w 12192000"/>
              <a:gd name="connsiteY62" fmla="*/ 1661869 h 2237474"/>
              <a:gd name="connsiteX63" fmla="*/ 6554894 w 12192000"/>
              <a:gd name="connsiteY63" fmla="*/ 1664428 h 2237474"/>
              <a:gd name="connsiteX64" fmla="*/ 6516595 w 12192000"/>
              <a:gd name="connsiteY64" fmla="*/ 1667475 h 2237474"/>
              <a:gd name="connsiteX65" fmla="*/ 6508541 w 12192000"/>
              <a:gd name="connsiteY65" fmla="*/ 1668757 h 2237474"/>
              <a:gd name="connsiteX66" fmla="*/ 6471012 w 12192000"/>
              <a:gd name="connsiteY66" fmla="*/ 1678604 h 2237474"/>
              <a:gd name="connsiteX67" fmla="*/ 6364035 w 12192000"/>
              <a:gd name="connsiteY67" fmla="*/ 1667683 h 2237474"/>
              <a:gd name="connsiteX68" fmla="*/ 6280959 w 12192000"/>
              <a:gd name="connsiteY68" fmla="*/ 1689329 h 2237474"/>
              <a:gd name="connsiteX69" fmla="*/ 6243319 w 12192000"/>
              <a:gd name="connsiteY69" fmla="*/ 1695560 h 2237474"/>
              <a:gd name="connsiteX70" fmla="*/ 6098321 w 12192000"/>
              <a:gd name="connsiteY70" fmla="*/ 1721646 h 2237474"/>
              <a:gd name="connsiteX71" fmla="*/ 5880652 w 12192000"/>
              <a:gd name="connsiteY71" fmla="*/ 1779643 h 2237474"/>
              <a:gd name="connsiteX72" fmla="*/ 5785959 w 12192000"/>
              <a:gd name="connsiteY72" fmla="*/ 1775307 h 2237474"/>
              <a:gd name="connsiteX73" fmla="*/ 5643534 w 12192000"/>
              <a:gd name="connsiteY73" fmla="*/ 1802919 h 2237474"/>
              <a:gd name="connsiteX74" fmla="*/ 5518799 w 12192000"/>
              <a:gd name="connsiteY74" fmla="*/ 1818312 h 2237474"/>
              <a:gd name="connsiteX75" fmla="*/ 5505014 w 12192000"/>
              <a:gd name="connsiteY75" fmla="*/ 1819259 h 2237474"/>
              <a:gd name="connsiteX76" fmla="*/ 5453307 w 12192000"/>
              <a:gd name="connsiteY76" fmla="*/ 1815450 h 2237474"/>
              <a:gd name="connsiteX77" fmla="*/ 5221533 w 12192000"/>
              <a:gd name="connsiteY77" fmla="*/ 1846950 h 2237474"/>
              <a:gd name="connsiteX78" fmla="*/ 5149802 w 12192000"/>
              <a:gd name="connsiteY78" fmla="*/ 1844846 h 2237474"/>
              <a:gd name="connsiteX79" fmla="*/ 5114927 w 12192000"/>
              <a:gd name="connsiteY79" fmla="*/ 1847827 h 2237474"/>
              <a:gd name="connsiteX80" fmla="*/ 5108970 w 12192000"/>
              <a:gd name="connsiteY80" fmla="*/ 1847935 h 2237474"/>
              <a:gd name="connsiteX81" fmla="*/ 5067961 w 12192000"/>
              <a:gd name="connsiteY81" fmla="*/ 1845917 h 2237474"/>
              <a:gd name="connsiteX82" fmla="*/ 5007075 w 12192000"/>
              <a:gd name="connsiteY82" fmla="*/ 1838626 h 2237474"/>
              <a:gd name="connsiteX83" fmla="*/ 4944087 w 12192000"/>
              <a:gd name="connsiteY83" fmla="*/ 1823332 h 2237474"/>
              <a:gd name="connsiteX84" fmla="*/ 4907662 w 12192000"/>
              <a:gd name="connsiteY84" fmla="*/ 1816900 h 2237474"/>
              <a:gd name="connsiteX85" fmla="*/ 4882386 w 12192000"/>
              <a:gd name="connsiteY85" fmla="*/ 1809844 h 2237474"/>
              <a:gd name="connsiteX86" fmla="*/ 4811440 w 12192000"/>
              <a:gd name="connsiteY86" fmla="*/ 1804655 h 2237474"/>
              <a:gd name="connsiteX87" fmla="*/ 4691075 w 12192000"/>
              <a:gd name="connsiteY87" fmla="*/ 1801389 h 2237474"/>
              <a:gd name="connsiteX88" fmla="*/ 4640313 w 12192000"/>
              <a:gd name="connsiteY88" fmla="*/ 1784307 h 2237474"/>
              <a:gd name="connsiteX89" fmla="*/ 4536503 w 12192000"/>
              <a:gd name="connsiteY89" fmla="*/ 1785334 h 2237474"/>
              <a:gd name="connsiteX90" fmla="*/ 4513724 w 12192000"/>
              <a:gd name="connsiteY90" fmla="*/ 1791996 h 2237474"/>
              <a:gd name="connsiteX91" fmla="*/ 4459810 w 12192000"/>
              <a:gd name="connsiteY91" fmla="*/ 1797886 h 2237474"/>
              <a:gd name="connsiteX92" fmla="*/ 4379064 w 12192000"/>
              <a:gd name="connsiteY92" fmla="*/ 1817177 h 2237474"/>
              <a:gd name="connsiteX93" fmla="*/ 4290981 w 12192000"/>
              <a:gd name="connsiteY93" fmla="*/ 1839677 h 2237474"/>
              <a:gd name="connsiteX94" fmla="*/ 4238372 w 12192000"/>
              <a:gd name="connsiteY94" fmla="*/ 1851480 h 2237474"/>
              <a:gd name="connsiteX95" fmla="*/ 4232517 w 12192000"/>
              <a:gd name="connsiteY95" fmla="*/ 1852567 h 2237474"/>
              <a:gd name="connsiteX96" fmla="*/ 4191732 w 12192000"/>
              <a:gd name="connsiteY96" fmla="*/ 1857328 h 2237474"/>
              <a:gd name="connsiteX97" fmla="*/ 4065532 w 12192000"/>
              <a:gd name="connsiteY97" fmla="*/ 1855477 h 2237474"/>
              <a:gd name="connsiteX98" fmla="*/ 4028460 w 12192000"/>
              <a:gd name="connsiteY98" fmla="*/ 1855137 h 2237474"/>
              <a:gd name="connsiteX99" fmla="*/ 4002267 w 12192000"/>
              <a:gd name="connsiteY99" fmla="*/ 1852352 h 2237474"/>
              <a:gd name="connsiteX100" fmla="*/ 3931396 w 12192000"/>
              <a:gd name="connsiteY100" fmla="*/ 1858915 h 2237474"/>
              <a:gd name="connsiteX101" fmla="*/ 3812162 w 12192000"/>
              <a:gd name="connsiteY101" fmla="*/ 1875501 h 2237474"/>
              <a:gd name="connsiteX102" fmla="*/ 3758105 w 12192000"/>
              <a:gd name="connsiteY102" fmla="*/ 1871856 h 2237474"/>
              <a:gd name="connsiteX103" fmla="*/ 3715896 w 12192000"/>
              <a:gd name="connsiteY103" fmla="*/ 1881552 h 2237474"/>
              <a:gd name="connsiteX104" fmla="*/ 3567259 w 12192000"/>
              <a:gd name="connsiteY104" fmla="*/ 1893482 h 2237474"/>
              <a:gd name="connsiteX105" fmla="*/ 3405770 w 12192000"/>
              <a:gd name="connsiteY105" fmla="*/ 1904591 h 2237474"/>
              <a:gd name="connsiteX106" fmla="*/ 3280097 w 12192000"/>
              <a:gd name="connsiteY106" fmla="*/ 1919610 h 2237474"/>
              <a:gd name="connsiteX107" fmla="*/ 3123424 w 12192000"/>
              <a:gd name="connsiteY107" fmla="*/ 1952930 h 2237474"/>
              <a:gd name="connsiteX108" fmla="*/ 3009910 w 12192000"/>
              <a:gd name="connsiteY108" fmla="*/ 1957866 h 2237474"/>
              <a:gd name="connsiteX109" fmla="*/ 2995934 w 12192000"/>
              <a:gd name="connsiteY109" fmla="*/ 1967085 h 2237474"/>
              <a:gd name="connsiteX110" fmla="*/ 2942858 w 12192000"/>
              <a:gd name="connsiteY110" fmla="*/ 1981367 h 2237474"/>
              <a:gd name="connsiteX111" fmla="*/ 2875436 w 12192000"/>
              <a:gd name="connsiteY111" fmla="*/ 1996977 h 2237474"/>
              <a:gd name="connsiteX112" fmla="*/ 2874892 w 12192000"/>
              <a:gd name="connsiteY112" fmla="*/ 1996085 h 2237474"/>
              <a:gd name="connsiteX113" fmla="*/ 2843662 w 12192000"/>
              <a:gd name="connsiteY113" fmla="*/ 1992498 h 2237474"/>
              <a:gd name="connsiteX114" fmla="*/ 2796128 w 12192000"/>
              <a:gd name="connsiteY114" fmla="*/ 1976403 h 2237474"/>
              <a:gd name="connsiteX115" fmla="*/ 2756784 w 12192000"/>
              <a:gd name="connsiteY115" fmla="*/ 1985116 h 2237474"/>
              <a:gd name="connsiteX116" fmla="*/ 2748833 w 12192000"/>
              <a:gd name="connsiteY116" fmla="*/ 1986323 h 2237474"/>
              <a:gd name="connsiteX117" fmla="*/ 2748661 w 12192000"/>
              <a:gd name="connsiteY117" fmla="*/ 1986122 h 2237474"/>
              <a:gd name="connsiteX118" fmla="*/ 2718916 w 12192000"/>
              <a:gd name="connsiteY118" fmla="*/ 1990867 h 2237474"/>
              <a:gd name="connsiteX119" fmla="*/ 2713522 w 12192000"/>
              <a:gd name="connsiteY119" fmla="*/ 1990173 h 2237474"/>
              <a:gd name="connsiteX120" fmla="*/ 2680597 w 12192000"/>
              <a:gd name="connsiteY120" fmla="*/ 1984996 h 2237474"/>
              <a:gd name="connsiteX121" fmla="*/ 2578178 w 12192000"/>
              <a:gd name="connsiteY121" fmla="*/ 1990531 h 2237474"/>
              <a:gd name="connsiteX122" fmla="*/ 2476147 w 12192000"/>
              <a:gd name="connsiteY122" fmla="*/ 1998305 h 2237474"/>
              <a:gd name="connsiteX123" fmla="*/ 2373568 w 12192000"/>
              <a:gd name="connsiteY123" fmla="*/ 2003219 h 2237474"/>
              <a:gd name="connsiteX124" fmla="*/ 2321399 w 12192000"/>
              <a:gd name="connsiteY124" fmla="*/ 1989467 h 2237474"/>
              <a:gd name="connsiteX125" fmla="*/ 2315525 w 12192000"/>
              <a:gd name="connsiteY125" fmla="*/ 1989708 h 2237474"/>
              <a:gd name="connsiteX126" fmla="*/ 2300792 w 12192000"/>
              <a:gd name="connsiteY126" fmla="*/ 1994290 h 2237474"/>
              <a:gd name="connsiteX127" fmla="*/ 2295469 w 12192000"/>
              <a:gd name="connsiteY127" fmla="*/ 1996659 h 2237474"/>
              <a:gd name="connsiteX128" fmla="*/ 2287219 w 12192000"/>
              <a:gd name="connsiteY128" fmla="*/ 1998750 h 2237474"/>
              <a:gd name="connsiteX129" fmla="*/ 2286948 w 12192000"/>
              <a:gd name="connsiteY129" fmla="*/ 1998596 h 2237474"/>
              <a:gd name="connsiteX130" fmla="*/ 2243069 w 12192000"/>
              <a:gd name="connsiteY130" fmla="*/ 2015111 h 2237474"/>
              <a:gd name="connsiteX131" fmla="*/ 2186609 w 12192000"/>
              <a:gd name="connsiteY131" fmla="*/ 2008263 h 2237474"/>
              <a:gd name="connsiteX132" fmla="*/ 2164831 w 12192000"/>
              <a:gd name="connsiteY132" fmla="*/ 2010143 h 2237474"/>
              <a:gd name="connsiteX133" fmla="*/ 2152836 w 12192000"/>
              <a:gd name="connsiteY133" fmla="*/ 2010048 h 2237474"/>
              <a:gd name="connsiteX134" fmla="*/ 2117102 w 12192000"/>
              <a:gd name="connsiteY134" fmla="*/ 2023004 h 2237474"/>
              <a:gd name="connsiteX135" fmla="*/ 2111935 w 12192000"/>
              <a:gd name="connsiteY135" fmla="*/ 2023163 h 2237474"/>
              <a:gd name="connsiteX136" fmla="*/ 2089991 w 12192000"/>
              <a:gd name="connsiteY136" fmla="*/ 2034193 h 2237474"/>
              <a:gd name="connsiteX137" fmla="*/ 2058061 w 12192000"/>
              <a:gd name="connsiteY137" fmla="*/ 2047942 h 2237474"/>
              <a:gd name="connsiteX138" fmla="*/ 2055737 w 12192000"/>
              <a:gd name="connsiteY138" fmla="*/ 2047704 h 2237474"/>
              <a:gd name="connsiteX139" fmla="*/ 2042244 w 12192000"/>
              <a:gd name="connsiteY139" fmla="*/ 2055560 h 2237474"/>
              <a:gd name="connsiteX140" fmla="*/ 1976224 w 12192000"/>
              <a:gd name="connsiteY140" fmla="*/ 2074257 h 2237474"/>
              <a:gd name="connsiteX141" fmla="*/ 1877728 w 12192000"/>
              <a:gd name="connsiteY141" fmla="*/ 2101004 h 2237474"/>
              <a:gd name="connsiteX142" fmla="*/ 1759056 w 12192000"/>
              <a:gd name="connsiteY142" fmla="*/ 2125608 h 2237474"/>
              <a:gd name="connsiteX143" fmla="*/ 1637948 w 12192000"/>
              <a:gd name="connsiteY143" fmla="*/ 2172597 h 2237474"/>
              <a:gd name="connsiteX144" fmla="*/ 1434549 w 12192000"/>
              <a:gd name="connsiteY144" fmla="*/ 2234522 h 2237474"/>
              <a:gd name="connsiteX145" fmla="*/ 1398481 w 12192000"/>
              <a:gd name="connsiteY145" fmla="*/ 2237074 h 2237474"/>
              <a:gd name="connsiteX146" fmla="*/ 1398407 w 12192000"/>
              <a:gd name="connsiteY146" fmla="*/ 2237095 h 2237474"/>
              <a:gd name="connsiteX147" fmla="*/ 1370962 w 12192000"/>
              <a:gd name="connsiteY147" fmla="*/ 2237474 h 2237474"/>
              <a:gd name="connsiteX148" fmla="*/ 1356367 w 12192000"/>
              <a:gd name="connsiteY148" fmla="*/ 2235089 h 2237474"/>
              <a:gd name="connsiteX149" fmla="*/ 1324828 w 12192000"/>
              <a:gd name="connsiteY149" fmla="*/ 2231968 h 2237474"/>
              <a:gd name="connsiteX150" fmla="*/ 1297744 w 12192000"/>
              <a:gd name="connsiteY150" fmla="*/ 2235849 h 2237474"/>
              <a:gd name="connsiteX151" fmla="*/ 1286236 w 12192000"/>
              <a:gd name="connsiteY151" fmla="*/ 2233135 h 2237474"/>
              <a:gd name="connsiteX152" fmla="*/ 1283504 w 12192000"/>
              <a:gd name="connsiteY152" fmla="*/ 2233797 h 2237474"/>
              <a:gd name="connsiteX153" fmla="*/ 1279765 w 12192000"/>
              <a:gd name="connsiteY153" fmla="*/ 2229639 h 2237474"/>
              <a:gd name="connsiteX154" fmla="*/ 1195347 w 12192000"/>
              <a:gd name="connsiteY154" fmla="*/ 2212354 h 2237474"/>
              <a:gd name="connsiteX155" fmla="*/ 970251 w 12192000"/>
              <a:gd name="connsiteY155" fmla="*/ 2221029 h 2237474"/>
              <a:gd name="connsiteX156" fmla="*/ 812914 w 12192000"/>
              <a:gd name="connsiteY156" fmla="*/ 2202752 h 2237474"/>
              <a:gd name="connsiteX157" fmla="*/ 800195 w 12192000"/>
              <a:gd name="connsiteY157" fmla="*/ 2209407 h 2237474"/>
              <a:gd name="connsiteX158" fmla="*/ 784978 w 12192000"/>
              <a:gd name="connsiteY158" fmla="*/ 2212360 h 2237474"/>
              <a:gd name="connsiteX159" fmla="*/ 681987 w 12192000"/>
              <a:gd name="connsiteY159" fmla="*/ 2216757 h 2237474"/>
              <a:gd name="connsiteX160" fmla="*/ 669923 w 12192000"/>
              <a:gd name="connsiteY160" fmla="*/ 2211682 h 2237474"/>
              <a:gd name="connsiteX161" fmla="*/ 648680 w 12192000"/>
              <a:gd name="connsiteY161" fmla="*/ 2206229 h 2237474"/>
              <a:gd name="connsiteX162" fmla="*/ 597225 w 12192000"/>
              <a:gd name="connsiteY162" fmla="*/ 2180999 h 2237474"/>
              <a:gd name="connsiteX163" fmla="*/ 558449 w 12192000"/>
              <a:gd name="connsiteY163" fmla="*/ 2182346 h 2237474"/>
              <a:gd name="connsiteX164" fmla="*/ 550517 w 12192000"/>
              <a:gd name="connsiteY164" fmla="*/ 2182060 h 2237474"/>
              <a:gd name="connsiteX165" fmla="*/ 550309 w 12192000"/>
              <a:gd name="connsiteY165" fmla="*/ 2181825 h 2237474"/>
              <a:gd name="connsiteX166" fmla="*/ 541836 w 12192000"/>
              <a:gd name="connsiteY166" fmla="*/ 2181063 h 2237474"/>
              <a:gd name="connsiteX167" fmla="*/ 536057 w 12192000"/>
              <a:gd name="connsiteY167" fmla="*/ 2181537 h 2237474"/>
              <a:gd name="connsiteX168" fmla="*/ 520671 w 12192000"/>
              <a:gd name="connsiteY168" fmla="*/ 2180980 h 2237474"/>
              <a:gd name="connsiteX169" fmla="*/ 515024 w 12192000"/>
              <a:gd name="connsiteY169" fmla="*/ 2179258 h 2237474"/>
              <a:gd name="connsiteX170" fmla="*/ 512278 w 12192000"/>
              <a:gd name="connsiteY170" fmla="*/ 2176369 h 2237474"/>
              <a:gd name="connsiteX171" fmla="*/ 480419 w 12192000"/>
              <a:gd name="connsiteY171" fmla="*/ 2167807 h 2237474"/>
              <a:gd name="connsiteX172" fmla="*/ 413835 w 12192000"/>
              <a:gd name="connsiteY172" fmla="*/ 2156783 h 2237474"/>
              <a:gd name="connsiteX173" fmla="*/ 376513 w 12192000"/>
              <a:gd name="connsiteY173" fmla="*/ 2154014 h 2237474"/>
              <a:gd name="connsiteX174" fmla="*/ 273386 w 12192000"/>
              <a:gd name="connsiteY174" fmla="*/ 2142551 h 2237474"/>
              <a:gd name="connsiteX175" fmla="*/ 169207 w 12192000"/>
              <a:gd name="connsiteY175" fmla="*/ 2128100 h 2237474"/>
              <a:gd name="connsiteX176" fmla="*/ 93149 w 12192000"/>
              <a:gd name="connsiteY176" fmla="*/ 2105324 h 2237474"/>
              <a:gd name="connsiteX177" fmla="*/ 88109 w 12192000"/>
              <a:gd name="connsiteY177" fmla="*/ 2106704 h 2237474"/>
              <a:gd name="connsiteX178" fmla="*/ 80022 w 12192000"/>
              <a:gd name="connsiteY178" fmla="*/ 2107254 h 2237474"/>
              <a:gd name="connsiteX179" fmla="*/ 79717 w 12192000"/>
              <a:gd name="connsiteY179" fmla="*/ 2107046 h 2237474"/>
              <a:gd name="connsiteX180" fmla="*/ 72352 w 12192000"/>
              <a:gd name="connsiteY180" fmla="*/ 2107991 h 2237474"/>
              <a:gd name="connsiteX181" fmla="*/ 37645 w 12192000"/>
              <a:gd name="connsiteY181" fmla="*/ 2115401 h 2237474"/>
              <a:gd name="connsiteX182" fmla="*/ 4572 w 12192000"/>
              <a:gd name="connsiteY182" fmla="*/ 2111091 h 2237474"/>
              <a:gd name="connsiteX183" fmla="*/ 0 w 12192000"/>
              <a:gd name="connsiteY183" fmla="*/ 2110468 h 2237474"/>
              <a:gd name="connsiteX184" fmla="*/ 0 w 12192000"/>
              <a:gd name="connsiteY184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20512 w 12192000"/>
              <a:gd name="connsiteY6" fmla="*/ 745392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739478 w 12192000"/>
              <a:gd name="connsiteY13" fmla="*/ 776841 h 2237474"/>
              <a:gd name="connsiteX14" fmla="*/ 10458762 w 12192000"/>
              <a:gd name="connsiteY14" fmla="*/ 755400 h 2237474"/>
              <a:gd name="connsiteX15" fmla="*/ 10211200 w 12192000"/>
              <a:gd name="connsiteY15" fmla="*/ 767513 h 2237474"/>
              <a:gd name="connsiteX16" fmla="*/ 10167995 w 12192000"/>
              <a:gd name="connsiteY16" fmla="*/ 760843 h 2237474"/>
              <a:gd name="connsiteX17" fmla="*/ 9997044 w 12192000"/>
              <a:gd name="connsiteY17" fmla="*/ 780129 h 2237474"/>
              <a:gd name="connsiteX18" fmla="*/ 9943887 w 12192000"/>
              <a:gd name="connsiteY18" fmla="*/ 804141 h 2237474"/>
              <a:gd name="connsiteX19" fmla="*/ 9918248 w 12192000"/>
              <a:gd name="connsiteY19" fmla="*/ 816628 h 2237474"/>
              <a:gd name="connsiteX20" fmla="*/ 9767091 w 12192000"/>
              <a:gd name="connsiteY20" fmla="*/ 870550 h 2237474"/>
              <a:gd name="connsiteX21" fmla="*/ 9683005 w 12192000"/>
              <a:gd name="connsiteY21" fmla="*/ 894128 h 2237474"/>
              <a:gd name="connsiteX22" fmla="*/ 9594438 w 12192000"/>
              <a:gd name="connsiteY22" fmla="*/ 919051 h 2237474"/>
              <a:gd name="connsiteX23" fmla="*/ 9544189 w 12192000"/>
              <a:gd name="connsiteY23" fmla="*/ 938966 h 2237474"/>
              <a:gd name="connsiteX24" fmla="*/ 9500499 w 12192000"/>
              <a:gd name="connsiteY24" fmla="*/ 954680 h 2237474"/>
              <a:gd name="connsiteX25" fmla="*/ 9428195 w 12192000"/>
              <a:gd name="connsiteY25" fmla="*/ 986225 h 2237474"/>
              <a:gd name="connsiteX26" fmla="*/ 9410017 w 12192000"/>
              <a:gd name="connsiteY26" fmla="*/ 993931 h 2237474"/>
              <a:gd name="connsiteX27" fmla="*/ 9392919 w 12192000"/>
              <a:gd name="connsiteY27" fmla="*/ 994656 h 2237474"/>
              <a:gd name="connsiteX28" fmla="*/ 9268019 w 12192000"/>
              <a:gd name="connsiteY28" fmla="*/ 1007442 h 2237474"/>
              <a:gd name="connsiteX29" fmla="*/ 9234662 w 12192000"/>
              <a:gd name="connsiteY29" fmla="*/ 1023056 h 2237474"/>
              <a:gd name="connsiteX30" fmla="*/ 9181033 w 12192000"/>
              <a:gd name="connsiteY30" fmla="*/ 1037921 h 2237474"/>
              <a:gd name="connsiteX31" fmla="*/ 9155969 w 12192000"/>
              <a:gd name="connsiteY31" fmla="*/ 1046804 h 2237474"/>
              <a:gd name="connsiteX32" fmla="*/ 9133985 w 12192000"/>
              <a:gd name="connsiteY32" fmla="*/ 1046450 h 2237474"/>
              <a:gd name="connsiteX33" fmla="*/ 9003462 w 12192000"/>
              <a:gd name="connsiteY33" fmla="*/ 1042406 h 2237474"/>
              <a:gd name="connsiteX34" fmla="*/ 8968445 w 12192000"/>
              <a:gd name="connsiteY34" fmla="*/ 1052169 h 2237474"/>
              <a:gd name="connsiteX35" fmla="*/ 8886001 w 12192000"/>
              <a:gd name="connsiteY35" fmla="*/ 1067468 h 2237474"/>
              <a:gd name="connsiteX36" fmla="*/ 8838610 w 12192000"/>
              <a:gd name="connsiteY36" fmla="*/ 1075091 h 2237474"/>
              <a:gd name="connsiteX37" fmla="*/ 8750383 w 12192000"/>
              <a:gd name="connsiteY37" fmla="*/ 1097387 h 2237474"/>
              <a:gd name="connsiteX38" fmla="*/ 8665605 w 12192000"/>
              <a:gd name="connsiteY38" fmla="*/ 1110791 h 2237474"/>
              <a:gd name="connsiteX39" fmla="*/ 8584946 w 12192000"/>
              <a:gd name="connsiteY39" fmla="*/ 1135226 h 2237474"/>
              <a:gd name="connsiteX40" fmla="*/ 8419755 w 12192000"/>
              <a:gd name="connsiteY40" fmla="*/ 1216260 h 2237474"/>
              <a:gd name="connsiteX41" fmla="*/ 8411626 w 12192000"/>
              <a:gd name="connsiteY41" fmla="*/ 1214397 h 2237474"/>
              <a:gd name="connsiteX42" fmla="*/ 8363469 w 12192000"/>
              <a:gd name="connsiteY42" fmla="*/ 1246658 h 2237474"/>
              <a:gd name="connsiteX43" fmla="*/ 8275497 w 12192000"/>
              <a:gd name="connsiteY43" fmla="*/ 1264396 h 2237474"/>
              <a:gd name="connsiteX44" fmla="*/ 8206287 w 12192000"/>
              <a:gd name="connsiteY44" fmla="*/ 1273060 h 2237474"/>
              <a:gd name="connsiteX45" fmla="*/ 8139997 w 12192000"/>
              <a:gd name="connsiteY45" fmla="*/ 1282713 h 2237474"/>
              <a:gd name="connsiteX46" fmla="*/ 8074238 w 12192000"/>
              <a:gd name="connsiteY46" fmla="*/ 1301895 h 2237474"/>
              <a:gd name="connsiteX47" fmla="*/ 7942099 w 12192000"/>
              <a:gd name="connsiteY47" fmla="*/ 1336332 h 2237474"/>
              <a:gd name="connsiteX48" fmla="*/ 7902328 w 12192000"/>
              <a:gd name="connsiteY48" fmla="*/ 1345865 h 2237474"/>
              <a:gd name="connsiteX49" fmla="*/ 7840612 w 12192000"/>
              <a:gd name="connsiteY49" fmla="*/ 1369373 h 2237474"/>
              <a:gd name="connsiteX50" fmla="*/ 7786819 w 12192000"/>
              <a:gd name="connsiteY50" fmla="*/ 1378970 h 2237474"/>
              <a:gd name="connsiteX51" fmla="*/ 7548172 w 12192000"/>
              <a:gd name="connsiteY51" fmla="*/ 1417460 h 2237474"/>
              <a:gd name="connsiteX52" fmla="*/ 7483437 w 12192000"/>
              <a:gd name="connsiteY52" fmla="*/ 1478152 h 2237474"/>
              <a:gd name="connsiteX53" fmla="*/ 7377870 w 12192000"/>
              <a:gd name="connsiteY53" fmla="*/ 1523319 h 2237474"/>
              <a:gd name="connsiteX54" fmla="*/ 7230737 w 12192000"/>
              <a:gd name="connsiteY54" fmla="*/ 1562633 h 2237474"/>
              <a:gd name="connsiteX55" fmla="*/ 7224458 w 12192000"/>
              <a:gd name="connsiteY55" fmla="*/ 1573008 h 2237474"/>
              <a:gd name="connsiteX56" fmla="*/ 7183121 w 12192000"/>
              <a:gd name="connsiteY56" fmla="*/ 1595162 h 2237474"/>
              <a:gd name="connsiteX57" fmla="*/ 7164601 w 12192000"/>
              <a:gd name="connsiteY57" fmla="*/ 1606490 h 2237474"/>
              <a:gd name="connsiteX58" fmla="*/ 7031309 w 12192000"/>
              <a:gd name="connsiteY58" fmla="*/ 1619451 h 2237474"/>
              <a:gd name="connsiteX59" fmla="*/ 6900177 w 12192000"/>
              <a:gd name="connsiteY59" fmla="*/ 1636016 h 2237474"/>
              <a:gd name="connsiteX60" fmla="*/ 6795372 w 12192000"/>
              <a:gd name="connsiteY60" fmla="*/ 1644845 h 2237474"/>
              <a:gd name="connsiteX61" fmla="*/ 6692251 w 12192000"/>
              <a:gd name="connsiteY61" fmla="*/ 1656357 h 2237474"/>
              <a:gd name="connsiteX62" fmla="*/ 6655235 w 12192000"/>
              <a:gd name="connsiteY62" fmla="*/ 1661869 h 2237474"/>
              <a:gd name="connsiteX63" fmla="*/ 6554894 w 12192000"/>
              <a:gd name="connsiteY63" fmla="*/ 1664428 h 2237474"/>
              <a:gd name="connsiteX64" fmla="*/ 6516595 w 12192000"/>
              <a:gd name="connsiteY64" fmla="*/ 1667475 h 2237474"/>
              <a:gd name="connsiteX65" fmla="*/ 6508541 w 12192000"/>
              <a:gd name="connsiteY65" fmla="*/ 1668757 h 2237474"/>
              <a:gd name="connsiteX66" fmla="*/ 6471012 w 12192000"/>
              <a:gd name="connsiteY66" fmla="*/ 1678604 h 2237474"/>
              <a:gd name="connsiteX67" fmla="*/ 6364035 w 12192000"/>
              <a:gd name="connsiteY67" fmla="*/ 1667683 h 2237474"/>
              <a:gd name="connsiteX68" fmla="*/ 6280959 w 12192000"/>
              <a:gd name="connsiteY68" fmla="*/ 1689329 h 2237474"/>
              <a:gd name="connsiteX69" fmla="*/ 6243319 w 12192000"/>
              <a:gd name="connsiteY69" fmla="*/ 1695560 h 2237474"/>
              <a:gd name="connsiteX70" fmla="*/ 6098321 w 12192000"/>
              <a:gd name="connsiteY70" fmla="*/ 1721646 h 2237474"/>
              <a:gd name="connsiteX71" fmla="*/ 5880652 w 12192000"/>
              <a:gd name="connsiteY71" fmla="*/ 1779643 h 2237474"/>
              <a:gd name="connsiteX72" fmla="*/ 5785959 w 12192000"/>
              <a:gd name="connsiteY72" fmla="*/ 1775307 h 2237474"/>
              <a:gd name="connsiteX73" fmla="*/ 5643534 w 12192000"/>
              <a:gd name="connsiteY73" fmla="*/ 1802919 h 2237474"/>
              <a:gd name="connsiteX74" fmla="*/ 5518799 w 12192000"/>
              <a:gd name="connsiteY74" fmla="*/ 1818312 h 2237474"/>
              <a:gd name="connsiteX75" fmla="*/ 5505014 w 12192000"/>
              <a:gd name="connsiteY75" fmla="*/ 1819259 h 2237474"/>
              <a:gd name="connsiteX76" fmla="*/ 5453307 w 12192000"/>
              <a:gd name="connsiteY76" fmla="*/ 1815450 h 2237474"/>
              <a:gd name="connsiteX77" fmla="*/ 5221533 w 12192000"/>
              <a:gd name="connsiteY77" fmla="*/ 1846950 h 2237474"/>
              <a:gd name="connsiteX78" fmla="*/ 5149802 w 12192000"/>
              <a:gd name="connsiteY78" fmla="*/ 1844846 h 2237474"/>
              <a:gd name="connsiteX79" fmla="*/ 5114927 w 12192000"/>
              <a:gd name="connsiteY79" fmla="*/ 1847827 h 2237474"/>
              <a:gd name="connsiteX80" fmla="*/ 5108970 w 12192000"/>
              <a:gd name="connsiteY80" fmla="*/ 1847935 h 2237474"/>
              <a:gd name="connsiteX81" fmla="*/ 5067961 w 12192000"/>
              <a:gd name="connsiteY81" fmla="*/ 1845917 h 2237474"/>
              <a:gd name="connsiteX82" fmla="*/ 5007075 w 12192000"/>
              <a:gd name="connsiteY82" fmla="*/ 1838626 h 2237474"/>
              <a:gd name="connsiteX83" fmla="*/ 4944087 w 12192000"/>
              <a:gd name="connsiteY83" fmla="*/ 1823332 h 2237474"/>
              <a:gd name="connsiteX84" fmla="*/ 4907662 w 12192000"/>
              <a:gd name="connsiteY84" fmla="*/ 1816900 h 2237474"/>
              <a:gd name="connsiteX85" fmla="*/ 4882386 w 12192000"/>
              <a:gd name="connsiteY85" fmla="*/ 1809844 h 2237474"/>
              <a:gd name="connsiteX86" fmla="*/ 4811440 w 12192000"/>
              <a:gd name="connsiteY86" fmla="*/ 1804655 h 2237474"/>
              <a:gd name="connsiteX87" fmla="*/ 4691075 w 12192000"/>
              <a:gd name="connsiteY87" fmla="*/ 1801389 h 2237474"/>
              <a:gd name="connsiteX88" fmla="*/ 4640313 w 12192000"/>
              <a:gd name="connsiteY88" fmla="*/ 1784307 h 2237474"/>
              <a:gd name="connsiteX89" fmla="*/ 4536503 w 12192000"/>
              <a:gd name="connsiteY89" fmla="*/ 1785334 h 2237474"/>
              <a:gd name="connsiteX90" fmla="*/ 4513724 w 12192000"/>
              <a:gd name="connsiteY90" fmla="*/ 1791996 h 2237474"/>
              <a:gd name="connsiteX91" fmla="*/ 4459810 w 12192000"/>
              <a:gd name="connsiteY91" fmla="*/ 1797886 h 2237474"/>
              <a:gd name="connsiteX92" fmla="*/ 4379064 w 12192000"/>
              <a:gd name="connsiteY92" fmla="*/ 1817177 h 2237474"/>
              <a:gd name="connsiteX93" fmla="*/ 4290981 w 12192000"/>
              <a:gd name="connsiteY93" fmla="*/ 1839677 h 2237474"/>
              <a:gd name="connsiteX94" fmla="*/ 4238372 w 12192000"/>
              <a:gd name="connsiteY94" fmla="*/ 1851480 h 2237474"/>
              <a:gd name="connsiteX95" fmla="*/ 4232517 w 12192000"/>
              <a:gd name="connsiteY95" fmla="*/ 1852567 h 2237474"/>
              <a:gd name="connsiteX96" fmla="*/ 4191732 w 12192000"/>
              <a:gd name="connsiteY96" fmla="*/ 1857328 h 2237474"/>
              <a:gd name="connsiteX97" fmla="*/ 4065532 w 12192000"/>
              <a:gd name="connsiteY97" fmla="*/ 1855477 h 2237474"/>
              <a:gd name="connsiteX98" fmla="*/ 4028460 w 12192000"/>
              <a:gd name="connsiteY98" fmla="*/ 1855137 h 2237474"/>
              <a:gd name="connsiteX99" fmla="*/ 4002267 w 12192000"/>
              <a:gd name="connsiteY99" fmla="*/ 1852352 h 2237474"/>
              <a:gd name="connsiteX100" fmla="*/ 3931396 w 12192000"/>
              <a:gd name="connsiteY100" fmla="*/ 1858915 h 2237474"/>
              <a:gd name="connsiteX101" fmla="*/ 3812162 w 12192000"/>
              <a:gd name="connsiteY101" fmla="*/ 1875501 h 2237474"/>
              <a:gd name="connsiteX102" fmla="*/ 3758105 w 12192000"/>
              <a:gd name="connsiteY102" fmla="*/ 1871856 h 2237474"/>
              <a:gd name="connsiteX103" fmla="*/ 3715896 w 12192000"/>
              <a:gd name="connsiteY103" fmla="*/ 1881552 h 2237474"/>
              <a:gd name="connsiteX104" fmla="*/ 3567259 w 12192000"/>
              <a:gd name="connsiteY104" fmla="*/ 1893482 h 2237474"/>
              <a:gd name="connsiteX105" fmla="*/ 3405770 w 12192000"/>
              <a:gd name="connsiteY105" fmla="*/ 1904591 h 2237474"/>
              <a:gd name="connsiteX106" fmla="*/ 3280097 w 12192000"/>
              <a:gd name="connsiteY106" fmla="*/ 1919610 h 2237474"/>
              <a:gd name="connsiteX107" fmla="*/ 3123424 w 12192000"/>
              <a:gd name="connsiteY107" fmla="*/ 1952930 h 2237474"/>
              <a:gd name="connsiteX108" fmla="*/ 3009910 w 12192000"/>
              <a:gd name="connsiteY108" fmla="*/ 1957866 h 2237474"/>
              <a:gd name="connsiteX109" fmla="*/ 2995934 w 12192000"/>
              <a:gd name="connsiteY109" fmla="*/ 1967085 h 2237474"/>
              <a:gd name="connsiteX110" fmla="*/ 2942858 w 12192000"/>
              <a:gd name="connsiteY110" fmla="*/ 1981367 h 2237474"/>
              <a:gd name="connsiteX111" fmla="*/ 2875436 w 12192000"/>
              <a:gd name="connsiteY111" fmla="*/ 1996977 h 2237474"/>
              <a:gd name="connsiteX112" fmla="*/ 2874892 w 12192000"/>
              <a:gd name="connsiteY112" fmla="*/ 1996085 h 2237474"/>
              <a:gd name="connsiteX113" fmla="*/ 2843662 w 12192000"/>
              <a:gd name="connsiteY113" fmla="*/ 1992498 h 2237474"/>
              <a:gd name="connsiteX114" fmla="*/ 2796128 w 12192000"/>
              <a:gd name="connsiteY114" fmla="*/ 1976403 h 2237474"/>
              <a:gd name="connsiteX115" fmla="*/ 2756784 w 12192000"/>
              <a:gd name="connsiteY115" fmla="*/ 1985116 h 2237474"/>
              <a:gd name="connsiteX116" fmla="*/ 2748833 w 12192000"/>
              <a:gd name="connsiteY116" fmla="*/ 1986323 h 2237474"/>
              <a:gd name="connsiteX117" fmla="*/ 2748661 w 12192000"/>
              <a:gd name="connsiteY117" fmla="*/ 1986122 h 2237474"/>
              <a:gd name="connsiteX118" fmla="*/ 2718916 w 12192000"/>
              <a:gd name="connsiteY118" fmla="*/ 1990867 h 2237474"/>
              <a:gd name="connsiteX119" fmla="*/ 2713522 w 12192000"/>
              <a:gd name="connsiteY119" fmla="*/ 1990173 h 2237474"/>
              <a:gd name="connsiteX120" fmla="*/ 2680597 w 12192000"/>
              <a:gd name="connsiteY120" fmla="*/ 1984996 h 2237474"/>
              <a:gd name="connsiteX121" fmla="*/ 2578178 w 12192000"/>
              <a:gd name="connsiteY121" fmla="*/ 1990531 h 2237474"/>
              <a:gd name="connsiteX122" fmla="*/ 2476147 w 12192000"/>
              <a:gd name="connsiteY122" fmla="*/ 1998305 h 2237474"/>
              <a:gd name="connsiteX123" fmla="*/ 2373568 w 12192000"/>
              <a:gd name="connsiteY123" fmla="*/ 2003219 h 2237474"/>
              <a:gd name="connsiteX124" fmla="*/ 2321399 w 12192000"/>
              <a:gd name="connsiteY124" fmla="*/ 1989467 h 2237474"/>
              <a:gd name="connsiteX125" fmla="*/ 2315525 w 12192000"/>
              <a:gd name="connsiteY125" fmla="*/ 1989708 h 2237474"/>
              <a:gd name="connsiteX126" fmla="*/ 2300792 w 12192000"/>
              <a:gd name="connsiteY126" fmla="*/ 1994290 h 2237474"/>
              <a:gd name="connsiteX127" fmla="*/ 2295469 w 12192000"/>
              <a:gd name="connsiteY127" fmla="*/ 1996659 h 2237474"/>
              <a:gd name="connsiteX128" fmla="*/ 2287219 w 12192000"/>
              <a:gd name="connsiteY128" fmla="*/ 1998750 h 2237474"/>
              <a:gd name="connsiteX129" fmla="*/ 2243069 w 12192000"/>
              <a:gd name="connsiteY129" fmla="*/ 2015111 h 2237474"/>
              <a:gd name="connsiteX130" fmla="*/ 2186609 w 12192000"/>
              <a:gd name="connsiteY130" fmla="*/ 2008263 h 2237474"/>
              <a:gd name="connsiteX131" fmla="*/ 2164831 w 12192000"/>
              <a:gd name="connsiteY131" fmla="*/ 2010143 h 2237474"/>
              <a:gd name="connsiteX132" fmla="*/ 2152836 w 12192000"/>
              <a:gd name="connsiteY132" fmla="*/ 2010048 h 2237474"/>
              <a:gd name="connsiteX133" fmla="*/ 2117102 w 12192000"/>
              <a:gd name="connsiteY133" fmla="*/ 2023004 h 2237474"/>
              <a:gd name="connsiteX134" fmla="*/ 2111935 w 12192000"/>
              <a:gd name="connsiteY134" fmla="*/ 2023163 h 2237474"/>
              <a:gd name="connsiteX135" fmla="*/ 2089991 w 12192000"/>
              <a:gd name="connsiteY135" fmla="*/ 2034193 h 2237474"/>
              <a:gd name="connsiteX136" fmla="*/ 2058061 w 12192000"/>
              <a:gd name="connsiteY136" fmla="*/ 2047942 h 2237474"/>
              <a:gd name="connsiteX137" fmla="*/ 2055737 w 12192000"/>
              <a:gd name="connsiteY137" fmla="*/ 2047704 h 2237474"/>
              <a:gd name="connsiteX138" fmla="*/ 2042244 w 12192000"/>
              <a:gd name="connsiteY138" fmla="*/ 2055560 h 2237474"/>
              <a:gd name="connsiteX139" fmla="*/ 1976224 w 12192000"/>
              <a:gd name="connsiteY139" fmla="*/ 2074257 h 2237474"/>
              <a:gd name="connsiteX140" fmla="*/ 1877728 w 12192000"/>
              <a:gd name="connsiteY140" fmla="*/ 2101004 h 2237474"/>
              <a:gd name="connsiteX141" fmla="*/ 1759056 w 12192000"/>
              <a:gd name="connsiteY141" fmla="*/ 2125608 h 2237474"/>
              <a:gd name="connsiteX142" fmla="*/ 1637948 w 12192000"/>
              <a:gd name="connsiteY142" fmla="*/ 2172597 h 2237474"/>
              <a:gd name="connsiteX143" fmla="*/ 1434549 w 12192000"/>
              <a:gd name="connsiteY143" fmla="*/ 2234522 h 2237474"/>
              <a:gd name="connsiteX144" fmla="*/ 1398481 w 12192000"/>
              <a:gd name="connsiteY144" fmla="*/ 2237074 h 2237474"/>
              <a:gd name="connsiteX145" fmla="*/ 1398407 w 12192000"/>
              <a:gd name="connsiteY145" fmla="*/ 2237095 h 2237474"/>
              <a:gd name="connsiteX146" fmla="*/ 1370962 w 12192000"/>
              <a:gd name="connsiteY146" fmla="*/ 2237474 h 2237474"/>
              <a:gd name="connsiteX147" fmla="*/ 1356367 w 12192000"/>
              <a:gd name="connsiteY147" fmla="*/ 2235089 h 2237474"/>
              <a:gd name="connsiteX148" fmla="*/ 1324828 w 12192000"/>
              <a:gd name="connsiteY148" fmla="*/ 2231968 h 2237474"/>
              <a:gd name="connsiteX149" fmla="*/ 1297744 w 12192000"/>
              <a:gd name="connsiteY149" fmla="*/ 2235849 h 2237474"/>
              <a:gd name="connsiteX150" fmla="*/ 1286236 w 12192000"/>
              <a:gd name="connsiteY150" fmla="*/ 2233135 h 2237474"/>
              <a:gd name="connsiteX151" fmla="*/ 1283504 w 12192000"/>
              <a:gd name="connsiteY151" fmla="*/ 2233797 h 2237474"/>
              <a:gd name="connsiteX152" fmla="*/ 1279765 w 12192000"/>
              <a:gd name="connsiteY152" fmla="*/ 2229639 h 2237474"/>
              <a:gd name="connsiteX153" fmla="*/ 1195347 w 12192000"/>
              <a:gd name="connsiteY153" fmla="*/ 2212354 h 2237474"/>
              <a:gd name="connsiteX154" fmla="*/ 970251 w 12192000"/>
              <a:gd name="connsiteY154" fmla="*/ 2221029 h 2237474"/>
              <a:gd name="connsiteX155" fmla="*/ 812914 w 12192000"/>
              <a:gd name="connsiteY155" fmla="*/ 2202752 h 2237474"/>
              <a:gd name="connsiteX156" fmla="*/ 800195 w 12192000"/>
              <a:gd name="connsiteY156" fmla="*/ 2209407 h 2237474"/>
              <a:gd name="connsiteX157" fmla="*/ 784978 w 12192000"/>
              <a:gd name="connsiteY157" fmla="*/ 2212360 h 2237474"/>
              <a:gd name="connsiteX158" fmla="*/ 681987 w 12192000"/>
              <a:gd name="connsiteY158" fmla="*/ 2216757 h 2237474"/>
              <a:gd name="connsiteX159" fmla="*/ 669923 w 12192000"/>
              <a:gd name="connsiteY159" fmla="*/ 2211682 h 2237474"/>
              <a:gd name="connsiteX160" fmla="*/ 648680 w 12192000"/>
              <a:gd name="connsiteY160" fmla="*/ 2206229 h 2237474"/>
              <a:gd name="connsiteX161" fmla="*/ 597225 w 12192000"/>
              <a:gd name="connsiteY161" fmla="*/ 2180999 h 2237474"/>
              <a:gd name="connsiteX162" fmla="*/ 558449 w 12192000"/>
              <a:gd name="connsiteY162" fmla="*/ 2182346 h 2237474"/>
              <a:gd name="connsiteX163" fmla="*/ 550517 w 12192000"/>
              <a:gd name="connsiteY163" fmla="*/ 2182060 h 2237474"/>
              <a:gd name="connsiteX164" fmla="*/ 550309 w 12192000"/>
              <a:gd name="connsiteY164" fmla="*/ 2181825 h 2237474"/>
              <a:gd name="connsiteX165" fmla="*/ 541836 w 12192000"/>
              <a:gd name="connsiteY165" fmla="*/ 2181063 h 2237474"/>
              <a:gd name="connsiteX166" fmla="*/ 536057 w 12192000"/>
              <a:gd name="connsiteY166" fmla="*/ 2181537 h 2237474"/>
              <a:gd name="connsiteX167" fmla="*/ 520671 w 12192000"/>
              <a:gd name="connsiteY167" fmla="*/ 2180980 h 2237474"/>
              <a:gd name="connsiteX168" fmla="*/ 515024 w 12192000"/>
              <a:gd name="connsiteY168" fmla="*/ 2179258 h 2237474"/>
              <a:gd name="connsiteX169" fmla="*/ 512278 w 12192000"/>
              <a:gd name="connsiteY169" fmla="*/ 2176369 h 2237474"/>
              <a:gd name="connsiteX170" fmla="*/ 480419 w 12192000"/>
              <a:gd name="connsiteY170" fmla="*/ 2167807 h 2237474"/>
              <a:gd name="connsiteX171" fmla="*/ 413835 w 12192000"/>
              <a:gd name="connsiteY171" fmla="*/ 2156783 h 2237474"/>
              <a:gd name="connsiteX172" fmla="*/ 376513 w 12192000"/>
              <a:gd name="connsiteY172" fmla="*/ 2154014 h 2237474"/>
              <a:gd name="connsiteX173" fmla="*/ 273386 w 12192000"/>
              <a:gd name="connsiteY173" fmla="*/ 2142551 h 2237474"/>
              <a:gd name="connsiteX174" fmla="*/ 169207 w 12192000"/>
              <a:gd name="connsiteY174" fmla="*/ 2128100 h 2237474"/>
              <a:gd name="connsiteX175" fmla="*/ 93149 w 12192000"/>
              <a:gd name="connsiteY175" fmla="*/ 2105324 h 2237474"/>
              <a:gd name="connsiteX176" fmla="*/ 88109 w 12192000"/>
              <a:gd name="connsiteY176" fmla="*/ 2106704 h 2237474"/>
              <a:gd name="connsiteX177" fmla="*/ 80022 w 12192000"/>
              <a:gd name="connsiteY177" fmla="*/ 2107254 h 2237474"/>
              <a:gd name="connsiteX178" fmla="*/ 79717 w 12192000"/>
              <a:gd name="connsiteY178" fmla="*/ 2107046 h 2237474"/>
              <a:gd name="connsiteX179" fmla="*/ 72352 w 12192000"/>
              <a:gd name="connsiteY179" fmla="*/ 2107991 h 2237474"/>
              <a:gd name="connsiteX180" fmla="*/ 37645 w 12192000"/>
              <a:gd name="connsiteY180" fmla="*/ 2115401 h 2237474"/>
              <a:gd name="connsiteX181" fmla="*/ 4572 w 12192000"/>
              <a:gd name="connsiteY181" fmla="*/ 2111091 h 2237474"/>
              <a:gd name="connsiteX182" fmla="*/ 0 w 12192000"/>
              <a:gd name="connsiteY182" fmla="*/ 2110468 h 2237474"/>
              <a:gd name="connsiteX183" fmla="*/ 0 w 12192000"/>
              <a:gd name="connsiteY183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20512 w 12192000"/>
              <a:gd name="connsiteY6" fmla="*/ 745392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739478 w 12192000"/>
              <a:gd name="connsiteY13" fmla="*/ 776841 h 2237474"/>
              <a:gd name="connsiteX14" fmla="*/ 10458762 w 12192000"/>
              <a:gd name="connsiteY14" fmla="*/ 755400 h 2237474"/>
              <a:gd name="connsiteX15" fmla="*/ 10211200 w 12192000"/>
              <a:gd name="connsiteY15" fmla="*/ 767513 h 2237474"/>
              <a:gd name="connsiteX16" fmla="*/ 10167995 w 12192000"/>
              <a:gd name="connsiteY16" fmla="*/ 760843 h 2237474"/>
              <a:gd name="connsiteX17" fmla="*/ 9997044 w 12192000"/>
              <a:gd name="connsiteY17" fmla="*/ 780129 h 2237474"/>
              <a:gd name="connsiteX18" fmla="*/ 9943887 w 12192000"/>
              <a:gd name="connsiteY18" fmla="*/ 804141 h 2237474"/>
              <a:gd name="connsiteX19" fmla="*/ 9918248 w 12192000"/>
              <a:gd name="connsiteY19" fmla="*/ 816628 h 2237474"/>
              <a:gd name="connsiteX20" fmla="*/ 9767091 w 12192000"/>
              <a:gd name="connsiteY20" fmla="*/ 870550 h 2237474"/>
              <a:gd name="connsiteX21" fmla="*/ 9683005 w 12192000"/>
              <a:gd name="connsiteY21" fmla="*/ 894128 h 2237474"/>
              <a:gd name="connsiteX22" fmla="*/ 9594438 w 12192000"/>
              <a:gd name="connsiteY22" fmla="*/ 919051 h 2237474"/>
              <a:gd name="connsiteX23" fmla="*/ 9544189 w 12192000"/>
              <a:gd name="connsiteY23" fmla="*/ 938966 h 2237474"/>
              <a:gd name="connsiteX24" fmla="*/ 9500499 w 12192000"/>
              <a:gd name="connsiteY24" fmla="*/ 954680 h 2237474"/>
              <a:gd name="connsiteX25" fmla="*/ 9428195 w 12192000"/>
              <a:gd name="connsiteY25" fmla="*/ 986225 h 2237474"/>
              <a:gd name="connsiteX26" fmla="*/ 9410017 w 12192000"/>
              <a:gd name="connsiteY26" fmla="*/ 993931 h 2237474"/>
              <a:gd name="connsiteX27" fmla="*/ 9392919 w 12192000"/>
              <a:gd name="connsiteY27" fmla="*/ 994656 h 2237474"/>
              <a:gd name="connsiteX28" fmla="*/ 9268019 w 12192000"/>
              <a:gd name="connsiteY28" fmla="*/ 1007442 h 2237474"/>
              <a:gd name="connsiteX29" fmla="*/ 9234662 w 12192000"/>
              <a:gd name="connsiteY29" fmla="*/ 1023056 h 2237474"/>
              <a:gd name="connsiteX30" fmla="*/ 9181033 w 12192000"/>
              <a:gd name="connsiteY30" fmla="*/ 1037921 h 2237474"/>
              <a:gd name="connsiteX31" fmla="*/ 9155969 w 12192000"/>
              <a:gd name="connsiteY31" fmla="*/ 1046804 h 2237474"/>
              <a:gd name="connsiteX32" fmla="*/ 9133985 w 12192000"/>
              <a:gd name="connsiteY32" fmla="*/ 1046450 h 2237474"/>
              <a:gd name="connsiteX33" fmla="*/ 9003462 w 12192000"/>
              <a:gd name="connsiteY33" fmla="*/ 1042406 h 2237474"/>
              <a:gd name="connsiteX34" fmla="*/ 8968445 w 12192000"/>
              <a:gd name="connsiteY34" fmla="*/ 1052169 h 2237474"/>
              <a:gd name="connsiteX35" fmla="*/ 8886001 w 12192000"/>
              <a:gd name="connsiteY35" fmla="*/ 1067468 h 2237474"/>
              <a:gd name="connsiteX36" fmla="*/ 8838610 w 12192000"/>
              <a:gd name="connsiteY36" fmla="*/ 1075091 h 2237474"/>
              <a:gd name="connsiteX37" fmla="*/ 8750383 w 12192000"/>
              <a:gd name="connsiteY37" fmla="*/ 1097387 h 2237474"/>
              <a:gd name="connsiteX38" fmla="*/ 8665605 w 12192000"/>
              <a:gd name="connsiteY38" fmla="*/ 1110791 h 2237474"/>
              <a:gd name="connsiteX39" fmla="*/ 8584946 w 12192000"/>
              <a:gd name="connsiteY39" fmla="*/ 1135226 h 2237474"/>
              <a:gd name="connsiteX40" fmla="*/ 8419755 w 12192000"/>
              <a:gd name="connsiteY40" fmla="*/ 1216260 h 2237474"/>
              <a:gd name="connsiteX41" fmla="*/ 8411626 w 12192000"/>
              <a:gd name="connsiteY41" fmla="*/ 1214397 h 2237474"/>
              <a:gd name="connsiteX42" fmla="*/ 8363469 w 12192000"/>
              <a:gd name="connsiteY42" fmla="*/ 1246658 h 2237474"/>
              <a:gd name="connsiteX43" fmla="*/ 8275497 w 12192000"/>
              <a:gd name="connsiteY43" fmla="*/ 1264396 h 2237474"/>
              <a:gd name="connsiteX44" fmla="*/ 8206287 w 12192000"/>
              <a:gd name="connsiteY44" fmla="*/ 1273060 h 2237474"/>
              <a:gd name="connsiteX45" fmla="*/ 8139997 w 12192000"/>
              <a:gd name="connsiteY45" fmla="*/ 1282713 h 2237474"/>
              <a:gd name="connsiteX46" fmla="*/ 8074238 w 12192000"/>
              <a:gd name="connsiteY46" fmla="*/ 1301895 h 2237474"/>
              <a:gd name="connsiteX47" fmla="*/ 7942099 w 12192000"/>
              <a:gd name="connsiteY47" fmla="*/ 1336332 h 2237474"/>
              <a:gd name="connsiteX48" fmla="*/ 7902328 w 12192000"/>
              <a:gd name="connsiteY48" fmla="*/ 1345865 h 2237474"/>
              <a:gd name="connsiteX49" fmla="*/ 7840612 w 12192000"/>
              <a:gd name="connsiteY49" fmla="*/ 1369373 h 2237474"/>
              <a:gd name="connsiteX50" fmla="*/ 7786819 w 12192000"/>
              <a:gd name="connsiteY50" fmla="*/ 1378970 h 2237474"/>
              <a:gd name="connsiteX51" fmla="*/ 7548172 w 12192000"/>
              <a:gd name="connsiteY51" fmla="*/ 1417460 h 2237474"/>
              <a:gd name="connsiteX52" fmla="*/ 7483437 w 12192000"/>
              <a:gd name="connsiteY52" fmla="*/ 1478152 h 2237474"/>
              <a:gd name="connsiteX53" fmla="*/ 7377870 w 12192000"/>
              <a:gd name="connsiteY53" fmla="*/ 1523319 h 2237474"/>
              <a:gd name="connsiteX54" fmla="*/ 7230737 w 12192000"/>
              <a:gd name="connsiteY54" fmla="*/ 1562633 h 2237474"/>
              <a:gd name="connsiteX55" fmla="*/ 7224458 w 12192000"/>
              <a:gd name="connsiteY55" fmla="*/ 1573008 h 2237474"/>
              <a:gd name="connsiteX56" fmla="*/ 7183121 w 12192000"/>
              <a:gd name="connsiteY56" fmla="*/ 1595162 h 2237474"/>
              <a:gd name="connsiteX57" fmla="*/ 7164601 w 12192000"/>
              <a:gd name="connsiteY57" fmla="*/ 1606490 h 2237474"/>
              <a:gd name="connsiteX58" fmla="*/ 7031309 w 12192000"/>
              <a:gd name="connsiteY58" fmla="*/ 1619451 h 2237474"/>
              <a:gd name="connsiteX59" fmla="*/ 6900177 w 12192000"/>
              <a:gd name="connsiteY59" fmla="*/ 1636016 h 2237474"/>
              <a:gd name="connsiteX60" fmla="*/ 6795372 w 12192000"/>
              <a:gd name="connsiteY60" fmla="*/ 1644845 h 2237474"/>
              <a:gd name="connsiteX61" fmla="*/ 6692251 w 12192000"/>
              <a:gd name="connsiteY61" fmla="*/ 1656357 h 2237474"/>
              <a:gd name="connsiteX62" fmla="*/ 6655235 w 12192000"/>
              <a:gd name="connsiteY62" fmla="*/ 1661869 h 2237474"/>
              <a:gd name="connsiteX63" fmla="*/ 6554894 w 12192000"/>
              <a:gd name="connsiteY63" fmla="*/ 1664428 h 2237474"/>
              <a:gd name="connsiteX64" fmla="*/ 6516595 w 12192000"/>
              <a:gd name="connsiteY64" fmla="*/ 1667475 h 2237474"/>
              <a:gd name="connsiteX65" fmla="*/ 6508541 w 12192000"/>
              <a:gd name="connsiteY65" fmla="*/ 1668757 h 2237474"/>
              <a:gd name="connsiteX66" fmla="*/ 6471012 w 12192000"/>
              <a:gd name="connsiteY66" fmla="*/ 1678604 h 2237474"/>
              <a:gd name="connsiteX67" fmla="*/ 6364035 w 12192000"/>
              <a:gd name="connsiteY67" fmla="*/ 1667683 h 2237474"/>
              <a:gd name="connsiteX68" fmla="*/ 6280959 w 12192000"/>
              <a:gd name="connsiteY68" fmla="*/ 1689329 h 2237474"/>
              <a:gd name="connsiteX69" fmla="*/ 6243319 w 12192000"/>
              <a:gd name="connsiteY69" fmla="*/ 1695560 h 2237474"/>
              <a:gd name="connsiteX70" fmla="*/ 6098321 w 12192000"/>
              <a:gd name="connsiteY70" fmla="*/ 1721646 h 2237474"/>
              <a:gd name="connsiteX71" fmla="*/ 5880652 w 12192000"/>
              <a:gd name="connsiteY71" fmla="*/ 1779643 h 2237474"/>
              <a:gd name="connsiteX72" fmla="*/ 5785959 w 12192000"/>
              <a:gd name="connsiteY72" fmla="*/ 1775307 h 2237474"/>
              <a:gd name="connsiteX73" fmla="*/ 5643534 w 12192000"/>
              <a:gd name="connsiteY73" fmla="*/ 1802919 h 2237474"/>
              <a:gd name="connsiteX74" fmla="*/ 5518799 w 12192000"/>
              <a:gd name="connsiteY74" fmla="*/ 1818312 h 2237474"/>
              <a:gd name="connsiteX75" fmla="*/ 5505014 w 12192000"/>
              <a:gd name="connsiteY75" fmla="*/ 1819259 h 2237474"/>
              <a:gd name="connsiteX76" fmla="*/ 5453307 w 12192000"/>
              <a:gd name="connsiteY76" fmla="*/ 1815450 h 2237474"/>
              <a:gd name="connsiteX77" fmla="*/ 5221533 w 12192000"/>
              <a:gd name="connsiteY77" fmla="*/ 1846950 h 2237474"/>
              <a:gd name="connsiteX78" fmla="*/ 5149802 w 12192000"/>
              <a:gd name="connsiteY78" fmla="*/ 1844846 h 2237474"/>
              <a:gd name="connsiteX79" fmla="*/ 5114927 w 12192000"/>
              <a:gd name="connsiteY79" fmla="*/ 1847827 h 2237474"/>
              <a:gd name="connsiteX80" fmla="*/ 5108970 w 12192000"/>
              <a:gd name="connsiteY80" fmla="*/ 1847935 h 2237474"/>
              <a:gd name="connsiteX81" fmla="*/ 5067961 w 12192000"/>
              <a:gd name="connsiteY81" fmla="*/ 1845917 h 2237474"/>
              <a:gd name="connsiteX82" fmla="*/ 5007075 w 12192000"/>
              <a:gd name="connsiteY82" fmla="*/ 1838626 h 2237474"/>
              <a:gd name="connsiteX83" fmla="*/ 4944087 w 12192000"/>
              <a:gd name="connsiteY83" fmla="*/ 1823332 h 2237474"/>
              <a:gd name="connsiteX84" fmla="*/ 4907662 w 12192000"/>
              <a:gd name="connsiteY84" fmla="*/ 1816900 h 2237474"/>
              <a:gd name="connsiteX85" fmla="*/ 4882386 w 12192000"/>
              <a:gd name="connsiteY85" fmla="*/ 1809844 h 2237474"/>
              <a:gd name="connsiteX86" fmla="*/ 4811440 w 12192000"/>
              <a:gd name="connsiteY86" fmla="*/ 1804655 h 2237474"/>
              <a:gd name="connsiteX87" fmla="*/ 4691075 w 12192000"/>
              <a:gd name="connsiteY87" fmla="*/ 1801389 h 2237474"/>
              <a:gd name="connsiteX88" fmla="*/ 4640313 w 12192000"/>
              <a:gd name="connsiteY88" fmla="*/ 1784307 h 2237474"/>
              <a:gd name="connsiteX89" fmla="*/ 4536503 w 12192000"/>
              <a:gd name="connsiteY89" fmla="*/ 1785334 h 2237474"/>
              <a:gd name="connsiteX90" fmla="*/ 4513724 w 12192000"/>
              <a:gd name="connsiteY90" fmla="*/ 1791996 h 2237474"/>
              <a:gd name="connsiteX91" fmla="*/ 4459810 w 12192000"/>
              <a:gd name="connsiteY91" fmla="*/ 1797886 h 2237474"/>
              <a:gd name="connsiteX92" fmla="*/ 4379064 w 12192000"/>
              <a:gd name="connsiteY92" fmla="*/ 1817177 h 2237474"/>
              <a:gd name="connsiteX93" fmla="*/ 4290981 w 12192000"/>
              <a:gd name="connsiteY93" fmla="*/ 1839677 h 2237474"/>
              <a:gd name="connsiteX94" fmla="*/ 4238372 w 12192000"/>
              <a:gd name="connsiteY94" fmla="*/ 1851480 h 2237474"/>
              <a:gd name="connsiteX95" fmla="*/ 4232517 w 12192000"/>
              <a:gd name="connsiteY95" fmla="*/ 1852567 h 2237474"/>
              <a:gd name="connsiteX96" fmla="*/ 4191732 w 12192000"/>
              <a:gd name="connsiteY96" fmla="*/ 1857328 h 2237474"/>
              <a:gd name="connsiteX97" fmla="*/ 4065532 w 12192000"/>
              <a:gd name="connsiteY97" fmla="*/ 1855477 h 2237474"/>
              <a:gd name="connsiteX98" fmla="*/ 4028460 w 12192000"/>
              <a:gd name="connsiteY98" fmla="*/ 1855137 h 2237474"/>
              <a:gd name="connsiteX99" fmla="*/ 4002267 w 12192000"/>
              <a:gd name="connsiteY99" fmla="*/ 1852352 h 2237474"/>
              <a:gd name="connsiteX100" fmla="*/ 3931396 w 12192000"/>
              <a:gd name="connsiteY100" fmla="*/ 1858915 h 2237474"/>
              <a:gd name="connsiteX101" fmla="*/ 3812162 w 12192000"/>
              <a:gd name="connsiteY101" fmla="*/ 1875501 h 2237474"/>
              <a:gd name="connsiteX102" fmla="*/ 3758105 w 12192000"/>
              <a:gd name="connsiteY102" fmla="*/ 1871856 h 2237474"/>
              <a:gd name="connsiteX103" fmla="*/ 3715896 w 12192000"/>
              <a:gd name="connsiteY103" fmla="*/ 1881552 h 2237474"/>
              <a:gd name="connsiteX104" fmla="*/ 3567259 w 12192000"/>
              <a:gd name="connsiteY104" fmla="*/ 1893482 h 2237474"/>
              <a:gd name="connsiteX105" fmla="*/ 3405770 w 12192000"/>
              <a:gd name="connsiteY105" fmla="*/ 1904591 h 2237474"/>
              <a:gd name="connsiteX106" fmla="*/ 3280097 w 12192000"/>
              <a:gd name="connsiteY106" fmla="*/ 1919610 h 2237474"/>
              <a:gd name="connsiteX107" fmla="*/ 3123424 w 12192000"/>
              <a:gd name="connsiteY107" fmla="*/ 1952930 h 2237474"/>
              <a:gd name="connsiteX108" fmla="*/ 3009910 w 12192000"/>
              <a:gd name="connsiteY108" fmla="*/ 1957866 h 2237474"/>
              <a:gd name="connsiteX109" fmla="*/ 2995934 w 12192000"/>
              <a:gd name="connsiteY109" fmla="*/ 1967085 h 2237474"/>
              <a:gd name="connsiteX110" fmla="*/ 2942858 w 12192000"/>
              <a:gd name="connsiteY110" fmla="*/ 1981367 h 2237474"/>
              <a:gd name="connsiteX111" fmla="*/ 2875436 w 12192000"/>
              <a:gd name="connsiteY111" fmla="*/ 1996977 h 2237474"/>
              <a:gd name="connsiteX112" fmla="*/ 2874892 w 12192000"/>
              <a:gd name="connsiteY112" fmla="*/ 1996085 h 2237474"/>
              <a:gd name="connsiteX113" fmla="*/ 2843662 w 12192000"/>
              <a:gd name="connsiteY113" fmla="*/ 1992498 h 2237474"/>
              <a:gd name="connsiteX114" fmla="*/ 2796128 w 12192000"/>
              <a:gd name="connsiteY114" fmla="*/ 1976403 h 2237474"/>
              <a:gd name="connsiteX115" fmla="*/ 2756784 w 12192000"/>
              <a:gd name="connsiteY115" fmla="*/ 1985116 h 2237474"/>
              <a:gd name="connsiteX116" fmla="*/ 2748833 w 12192000"/>
              <a:gd name="connsiteY116" fmla="*/ 1986323 h 2237474"/>
              <a:gd name="connsiteX117" fmla="*/ 2748661 w 12192000"/>
              <a:gd name="connsiteY117" fmla="*/ 1986122 h 2237474"/>
              <a:gd name="connsiteX118" fmla="*/ 2718916 w 12192000"/>
              <a:gd name="connsiteY118" fmla="*/ 1990867 h 2237474"/>
              <a:gd name="connsiteX119" fmla="*/ 2713522 w 12192000"/>
              <a:gd name="connsiteY119" fmla="*/ 1990173 h 2237474"/>
              <a:gd name="connsiteX120" fmla="*/ 2680597 w 12192000"/>
              <a:gd name="connsiteY120" fmla="*/ 1984996 h 2237474"/>
              <a:gd name="connsiteX121" fmla="*/ 2578178 w 12192000"/>
              <a:gd name="connsiteY121" fmla="*/ 1990531 h 2237474"/>
              <a:gd name="connsiteX122" fmla="*/ 2476147 w 12192000"/>
              <a:gd name="connsiteY122" fmla="*/ 1998305 h 2237474"/>
              <a:gd name="connsiteX123" fmla="*/ 2373568 w 12192000"/>
              <a:gd name="connsiteY123" fmla="*/ 2003219 h 2237474"/>
              <a:gd name="connsiteX124" fmla="*/ 2321399 w 12192000"/>
              <a:gd name="connsiteY124" fmla="*/ 1989467 h 2237474"/>
              <a:gd name="connsiteX125" fmla="*/ 2315525 w 12192000"/>
              <a:gd name="connsiteY125" fmla="*/ 1989708 h 2237474"/>
              <a:gd name="connsiteX126" fmla="*/ 2300792 w 12192000"/>
              <a:gd name="connsiteY126" fmla="*/ 1994290 h 2237474"/>
              <a:gd name="connsiteX127" fmla="*/ 2287219 w 12192000"/>
              <a:gd name="connsiteY127" fmla="*/ 1998750 h 2237474"/>
              <a:gd name="connsiteX128" fmla="*/ 2243069 w 12192000"/>
              <a:gd name="connsiteY128" fmla="*/ 2015111 h 2237474"/>
              <a:gd name="connsiteX129" fmla="*/ 2186609 w 12192000"/>
              <a:gd name="connsiteY129" fmla="*/ 2008263 h 2237474"/>
              <a:gd name="connsiteX130" fmla="*/ 2164831 w 12192000"/>
              <a:gd name="connsiteY130" fmla="*/ 2010143 h 2237474"/>
              <a:gd name="connsiteX131" fmla="*/ 2152836 w 12192000"/>
              <a:gd name="connsiteY131" fmla="*/ 2010048 h 2237474"/>
              <a:gd name="connsiteX132" fmla="*/ 2117102 w 12192000"/>
              <a:gd name="connsiteY132" fmla="*/ 2023004 h 2237474"/>
              <a:gd name="connsiteX133" fmla="*/ 2111935 w 12192000"/>
              <a:gd name="connsiteY133" fmla="*/ 2023163 h 2237474"/>
              <a:gd name="connsiteX134" fmla="*/ 2089991 w 12192000"/>
              <a:gd name="connsiteY134" fmla="*/ 2034193 h 2237474"/>
              <a:gd name="connsiteX135" fmla="*/ 2058061 w 12192000"/>
              <a:gd name="connsiteY135" fmla="*/ 2047942 h 2237474"/>
              <a:gd name="connsiteX136" fmla="*/ 2055737 w 12192000"/>
              <a:gd name="connsiteY136" fmla="*/ 2047704 h 2237474"/>
              <a:gd name="connsiteX137" fmla="*/ 2042244 w 12192000"/>
              <a:gd name="connsiteY137" fmla="*/ 2055560 h 2237474"/>
              <a:gd name="connsiteX138" fmla="*/ 1976224 w 12192000"/>
              <a:gd name="connsiteY138" fmla="*/ 2074257 h 2237474"/>
              <a:gd name="connsiteX139" fmla="*/ 1877728 w 12192000"/>
              <a:gd name="connsiteY139" fmla="*/ 2101004 h 2237474"/>
              <a:gd name="connsiteX140" fmla="*/ 1759056 w 12192000"/>
              <a:gd name="connsiteY140" fmla="*/ 2125608 h 2237474"/>
              <a:gd name="connsiteX141" fmla="*/ 1637948 w 12192000"/>
              <a:gd name="connsiteY141" fmla="*/ 2172597 h 2237474"/>
              <a:gd name="connsiteX142" fmla="*/ 1434549 w 12192000"/>
              <a:gd name="connsiteY142" fmla="*/ 2234522 h 2237474"/>
              <a:gd name="connsiteX143" fmla="*/ 1398481 w 12192000"/>
              <a:gd name="connsiteY143" fmla="*/ 2237074 h 2237474"/>
              <a:gd name="connsiteX144" fmla="*/ 1398407 w 12192000"/>
              <a:gd name="connsiteY144" fmla="*/ 2237095 h 2237474"/>
              <a:gd name="connsiteX145" fmla="*/ 1370962 w 12192000"/>
              <a:gd name="connsiteY145" fmla="*/ 2237474 h 2237474"/>
              <a:gd name="connsiteX146" fmla="*/ 1356367 w 12192000"/>
              <a:gd name="connsiteY146" fmla="*/ 2235089 h 2237474"/>
              <a:gd name="connsiteX147" fmla="*/ 1324828 w 12192000"/>
              <a:gd name="connsiteY147" fmla="*/ 2231968 h 2237474"/>
              <a:gd name="connsiteX148" fmla="*/ 1297744 w 12192000"/>
              <a:gd name="connsiteY148" fmla="*/ 2235849 h 2237474"/>
              <a:gd name="connsiteX149" fmla="*/ 1286236 w 12192000"/>
              <a:gd name="connsiteY149" fmla="*/ 2233135 h 2237474"/>
              <a:gd name="connsiteX150" fmla="*/ 1283504 w 12192000"/>
              <a:gd name="connsiteY150" fmla="*/ 2233797 h 2237474"/>
              <a:gd name="connsiteX151" fmla="*/ 1279765 w 12192000"/>
              <a:gd name="connsiteY151" fmla="*/ 2229639 h 2237474"/>
              <a:gd name="connsiteX152" fmla="*/ 1195347 w 12192000"/>
              <a:gd name="connsiteY152" fmla="*/ 2212354 h 2237474"/>
              <a:gd name="connsiteX153" fmla="*/ 970251 w 12192000"/>
              <a:gd name="connsiteY153" fmla="*/ 2221029 h 2237474"/>
              <a:gd name="connsiteX154" fmla="*/ 812914 w 12192000"/>
              <a:gd name="connsiteY154" fmla="*/ 2202752 h 2237474"/>
              <a:gd name="connsiteX155" fmla="*/ 800195 w 12192000"/>
              <a:gd name="connsiteY155" fmla="*/ 2209407 h 2237474"/>
              <a:gd name="connsiteX156" fmla="*/ 784978 w 12192000"/>
              <a:gd name="connsiteY156" fmla="*/ 2212360 h 2237474"/>
              <a:gd name="connsiteX157" fmla="*/ 681987 w 12192000"/>
              <a:gd name="connsiteY157" fmla="*/ 2216757 h 2237474"/>
              <a:gd name="connsiteX158" fmla="*/ 669923 w 12192000"/>
              <a:gd name="connsiteY158" fmla="*/ 2211682 h 2237474"/>
              <a:gd name="connsiteX159" fmla="*/ 648680 w 12192000"/>
              <a:gd name="connsiteY159" fmla="*/ 2206229 h 2237474"/>
              <a:gd name="connsiteX160" fmla="*/ 597225 w 12192000"/>
              <a:gd name="connsiteY160" fmla="*/ 2180999 h 2237474"/>
              <a:gd name="connsiteX161" fmla="*/ 558449 w 12192000"/>
              <a:gd name="connsiteY161" fmla="*/ 2182346 h 2237474"/>
              <a:gd name="connsiteX162" fmla="*/ 550517 w 12192000"/>
              <a:gd name="connsiteY162" fmla="*/ 2182060 h 2237474"/>
              <a:gd name="connsiteX163" fmla="*/ 550309 w 12192000"/>
              <a:gd name="connsiteY163" fmla="*/ 2181825 h 2237474"/>
              <a:gd name="connsiteX164" fmla="*/ 541836 w 12192000"/>
              <a:gd name="connsiteY164" fmla="*/ 2181063 h 2237474"/>
              <a:gd name="connsiteX165" fmla="*/ 536057 w 12192000"/>
              <a:gd name="connsiteY165" fmla="*/ 2181537 h 2237474"/>
              <a:gd name="connsiteX166" fmla="*/ 520671 w 12192000"/>
              <a:gd name="connsiteY166" fmla="*/ 2180980 h 2237474"/>
              <a:gd name="connsiteX167" fmla="*/ 515024 w 12192000"/>
              <a:gd name="connsiteY167" fmla="*/ 2179258 h 2237474"/>
              <a:gd name="connsiteX168" fmla="*/ 512278 w 12192000"/>
              <a:gd name="connsiteY168" fmla="*/ 2176369 h 2237474"/>
              <a:gd name="connsiteX169" fmla="*/ 480419 w 12192000"/>
              <a:gd name="connsiteY169" fmla="*/ 2167807 h 2237474"/>
              <a:gd name="connsiteX170" fmla="*/ 413835 w 12192000"/>
              <a:gd name="connsiteY170" fmla="*/ 2156783 h 2237474"/>
              <a:gd name="connsiteX171" fmla="*/ 376513 w 12192000"/>
              <a:gd name="connsiteY171" fmla="*/ 2154014 h 2237474"/>
              <a:gd name="connsiteX172" fmla="*/ 273386 w 12192000"/>
              <a:gd name="connsiteY172" fmla="*/ 2142551 h 2237474"/>
              <a:gd name="connsiteX173" fmla="*/ 169207 w 12192000"/>
              <a:gd name="connsiteY173" fmla="*/ 2128100 h 2237474"/>
              <a:gd name="connsiteX174" fmla="*/ 93149 w 12192000"/>
              <a:gd name="connsiteY174" fmla="*/ 2105324 h 2237474"/>
              <a:gd name="connsiteX175" fmla="*/ 88109 w 12192000"/>
              <a:gd name="connsiteY175" fmla="*/ 2106704 h 2237474"/>
              <a:gd name="connsiteX176" fmla="*/ 80022 w 12192000"/>
              <a:gd name="connsiteY176" fmla="*/ 2107254 h 2237474"/>
              <a:gd name="connsiteX177" fmla="*/ 79717 w 12192000"/>
              <a:gd name="connsiteY177" fmla="*/ 2107046 h 2237474"/>
              <a:gd name="connsiteX178" fmla="*/ 72352 w 12192000"/>
              <a:gd name="connsiteY178" fmla="*/ 2107991 h 2237474"/>
              <a:gd name="connsiteX179" fmla="*/ 37645 w 12192000"/>
              <a:gd name="connsiteY179" fmla="*/ 2115401 h 2237474"/>
              <a:gd name="connsiteX180" fmla="*/ 4572 w 12192000"/>
              <a:gd name="connsiteY180" fmla="*/ 2111091 h 2237474"/>
              <a:gd name="connsiteX181" fmla="*/ 0 w 12192000"/>
              <a:gd name="connsiteY181" fmla="*/ 2110468 h 2237474"/>
              <a:gd name="connsiteX182" fmla="*/ 0 w 12192000"/>
              <a:gd name="connsiteY182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20512 w 12192000"/>
              <a:gd name="connsiteY6" fmla="*/ 745392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739478 w 12192000"/>
              <a:gd name="connsiteY13" fmla="*/ 776841 h 2237474"/>
              <a:gd name="connsiteX14" fmla="*/ 10458762 w 12192000"/>
              <a:gd name="connsiteY14" fmla="*/ 755400 h 2237474"/>
              <a:gd name="connsiteX15" fmla="*/ 10211200 w 12192000"/>
              <a:gd name="connsiteY15" fmla="*/ 767513 h 2237474"/>
              <a:gd name="connsiteX16" fmla="*/ 10167995 w 12192000"/>
              <a:gd name="connsiteY16" fmla="*/ 760843 h 2237474"/>
              <a:gd name="connsiteX17" fmla="*/ 9997044 w 12192000"/>
              <a:gd name="connsiteY17" fmla="*/ 780129 h 2237474"/>
              <a:gd name="connsiteX18" fmla="*/ 9943887 w 12192000"/>
              <a:gd name="connsiteY18" fmla="*/ 804141 h 2237474"/>
              <a:gd name="connsiteX19" fmla="*/ 9918248 w 12192000"/>
              <a:gd name="connsiteY19" fmla="*/ 816628 h 2237474"/>
              <a:gd name="connsiteX20" fmla="*/ 9767091 w 12192000"/>
              <a:gd name="connsiteY20" fmla="*/ 870550 h 2237474"/>
              <a:gd name="connsiteX21" fmla="*/ 9683005 w 12192000"/>
              <a:gd name="connsiteY21" fmla="*/ 894128 h 2237474"/>
              <a:gd name="connsiteX22" fmla="*/ 9594438 w 12192000"/>
              <a:gd name="connsiteY22" fmla="*/ 919051 h 2237474"/>
              <a:gd name="connsiteX23" fmla="*/ 9544189 w 12192000"/>
              <a:gd name="connsiteY23" fmla="*/ 938966 h 2237474"/>
              <a:gd name="connsiteX24" fmla="*/ 9500499 w 12192000"/>
              <a:gd name="connsiteY24" fmla="*/ 954680 h 2237474"/>
              <a:gd name="connsiteX25" fmla="*/ 9428195 w 12192000"/>
              <a:gd name="connsiteY25" fmla="*/ 986225 h 2237474"/>
              <a:gd name="connsiteX26" fmla="*/ 9410017 w 12192000"/>
              <a:gd name="connsiteY26" fmla="*/ 993931 h 2237474"/>
              <a:gd name="connsiteX27" fmla="*/ 9392919 w 12192000"/>
              <a:gd name="connsiteY27" fmla="*/ 994656 h 2237474"/>
              <a:gd name="connsiteX28" fmla="*/ 9268019 w 12192000"/>
              <a:gd name="connsiteY28" fmla="*/ 1007442 h 2237474"/>
              <a:gd name="connsiteX29" fmla="*/ 9234662 w 12192000"/>
              <a:gd name="connsiteY29" fmla="*/ 1023056 h 2237474"/>
              <a:gd name="connsiteX30" fmla="*/ 9181033 w 12192000"/>
              <a:gd name="connsiteY30" fmla="*/ 1037921 h 2237474"/>
              <a:gd name="connsiteX31" fmla="*/ 9155969 w 12192000"/>
              <a:gd name="connsiteY31" fmla="*/ 1046804 h 2237474"/>
              <a:gd name="connsiteX32" fmla="*/ 9133985 w 12192000"/>
              <a:gd name="connsiteY32" fmla="*/ 1046450 h 2237474"/>
              <a:gd name="connsiteX33" fmla="*/ 9003462 w 12192000"/>
              <a:gd name="connsiteY33" fmla="*/ 1042406 h 2237474"/>
              <a:gd name="connsiteX34" fmla="*/ 8968445 w 12192000"/>
              <a:gd name="connsiteY34" fmla="*/ 1052169 h 2237474"/>
              <a:gd name="connsiteX35" fmla="*/ 8886001 w 12192000"/>
              <a:gd name="connsiteY35" fmla="*/ 1067468 h 2237474"/>
              <a:gd name="connsiteX36" fmla="*/ 8838610 w 12192000"/>
              <a:gd name="connsiteY36" fmla="*/ 1075091 h 2237474"/>
              <a:gd name="connsiteX37" fmla="*/ 8750383 w 12192000"/>
              <a:gd name="connsiteY37" fmla="*/ 1097387 h 2237474"/>
              <a:gd name="connsiteX38" fmla="*/ 8665605 w 12192000"/>
              <a:gd name="connsiteY38" fmla="*/ 1110791 h 2237474"/>
              <a:gd name="connsiteX39" fmla="*/ 8584946 w 12192000"/>
              <a:gd name="connsiteY39" fmla="*/ 1135226 h 2237474"/>
              <a:gd name="connsiteX40" fmla="*/ 8419755 w 12192000"/>
              <a:gd name="connsiteY40" fmla="*/ 1216260 h 2237474"/>
              <a:gd name="connsiteX41" fmla="*/ 8411626 w 12192000"/>
              <a:gd name="connsiteY41" fmla="*/ 1214397 h 2237474"/>
              <a:gd name="connsiteX42" fmla="*/ 8363469 w 12192000"/>
              <a:gd name="connsiteY42" fmla="*/ 1246658 h 2237474"/>
              <a:gd name="connsiteX43" fmla="*/ 8275497 w 12192000"/>
              <a:gd name="connsiteY43" fmla="*/ 1264396 h 2237474"/>
              <a:gd name="connsiteX44" fmla="*/ 8206287 w 12192000"/>
              <a:gd name="connsiteY44" fmla="*/ 1273060 h 2237474"/>
              <a:gd name="connsiteX45" fmla="*/ 8139997 w 12192000"/>
              <a:gd name="connsiteY45" fmla="*/ 1282713 h 2237474"/>
              <a:gd name="connsiteX46" fmla="*/ 8074238 w 12192000"/>
              <a:gd name="connsiteY46" fmla="*/ 1301895 h 2237474"/>
              <a:gd name="connsiteX47" fmla="*/ 7942099 w 12192000"/>
              <a:gd name="connsiteY47" fmla="*/ 1336332 h 2237474"/>
              <a:gd name="connsiteX48" fmla="*/ 7902328 w 12192000"/>
              <a:gd name="connsiteY48" fmla="*/ 1345865 h 2237474"/>
              <a:gd name="connsiteX49" fmla="*/ 7840612 w 12192000"/>
              <a:gd name="connsiteY49" fmla="*/ 1369373 h 2237474"/>
              <a:gd name="connsiteX50" fmla="*/ 7786819 w 12192000"/>
              <a:gd name="connsiteY50" fmla="*/ 1378970 h 2237474"/>
              <a:gd name="connsiteX51" fmla="*/ 7548172 w 12192000"/>
              <a:gd name="connsiteY51" fmla="*/ 1417460 h 2237474"/>
              <a:gd name="connsiteX52" fmla="*/ 7483437 w 12192000"/>
              <a:gd name="connsiteY52" fmla="*/ 1478152 h 2237474"/>
              <a:gd name="connsiteX53" fmla="*/ 7377870 w 12192000"/>
              <a:gd name="connsiteY53" fmla="*/ 1523319 h 2237474"/>
              <a:gd name="connsiteX54" fmla="*/ 7230737 w 12192000"/>
              <a:gd name="connsiteY54" fmla="*/ 1562633 h 2237474"/>
              <a:gd name="connsiteX55" fmla="*/ 7224458 w 12192000"/>
              <a:gd name="connsiteY55" fmla="*/ 1573008 h 2237474"/>
              <a:gd name="connsiteX56" fmla="*/ 7183121 w 12192000"/>
              <a:gd name="connsiteY56" fmla="*/ 1595162 h 2237474"/>
              <a:gd name="connsiteX57" fmla="*/ 7164601 w 12192000"/>
              <a:gd name="connsiteY57" fmla="*/ 1606490 h 2237474"/>
              <a:gd name="connsiteX58" fmla="*/ 7031309 w 12192000"/>
              <a:gd name="connsiteY58" fmla="*/ 1619451 h 2237474"/>
              <a:gd name="connsiteX59" fmla="*/ 6900177 w 12192000"/>
              <a:gd name="connsiteY59" fmla="*/ 1636016 h 2237474"/>
              <a:gd name="connsiteX60" fmla="*/ 6795372 w 12192000"/>
              <a:gd name="connsiteY60" fmla="*/ 1644845 h 2237474"/>
              <a:gd name="connsiteX61" fmla="*/ 6692251 w 12192000"/>
              <a:gd name="connsiteY61" fmla="*/ 1656357 h 2237474"/>
              <a:gd name="connsiteX62" fmla="*/ 6655235 w 12192000"/>
              <a:gd name="connsiteY62" fmla="*/ 1661869 h 2237474"/>
              <a:gd name="connsiteX63" fmla="*/ 6554894 w 12192000"/>
              <a:gd name="connsiteY63" fmla="*/ 1664428 h 2237474"/>
              <a:gd name="connsiteX64" fmla="*/ 6516595 w 12192000"/>
              <a:gd name="connsiteY64" fmla="*/ 1667475 h 2237474"/>
              <a:gd name="connsiteX65" fmla="*/ 6508541 w 12192000"/>
              <a:gd name="connsiteY65" fmla="*/ 1668757 h 2237474"/>
              <a:gd name="connsiteX66" fmla="*/ 6471012 w 12192000"/>
              <a:gd name="connsiteY66" fmla="*/ 1678604 h 2237474"/>
              <a:gd name="connsiteX67" fmla="*/ 6364035 w 12192000"/>
              <a:gd name="connsiteY67" fmla="*/ 1667683 h 2237474"/>
              <a:gd name="connsiteX68" fmla="*/ 6280959 w 12192000"/>
              <a:gd name="connsiteY68" fmla="*/ 1689329 h 2237474"/>
              <a:gd name="connsiteX69" fmla="*/ 6243319 w 12192000"/>
              <a:gd name="connsiteY69" fmla="*/ 1695560 h 2237474"/>
              <a:gd name="connsiteX70" fmla="*/ 6098321 w 12192000"/>
              <a:gd name="connsiteY70" fmla="*/ 1721646 h 2237474"/>
              <a:gd name="connsiteX71" fmla="*/ 5880652 w 12192000"/>
              <a:gd name="connsiteY71" fmla="*/ 1779643 h 2237474"/>
              <a:gd name="connsiteX72" fmla="*/ 5785959 w 12192000"/>
              <a:gd name="connsiteY72" fmla="*/ 1775307 h 2237474"/>
              <a:gd name="connsiteX73" fmla="*/ 5643534 w 12192000"/>
              <a:gd name="connsiteY73" fmla="*/ 1802919 h 2237474"/>
              <a:gd name="connsiteX74" fmla="*/ 5518799 w 12192000"/>
              <a:gd name="connsiteY74" fmla="*/ 1818312 h 2237474"/>
              <a:gd name="connsiteX75" fmla="*/ 5505014 w 12192000"/>
              <a:gd name="connsiteY75" fmla="*/ 1819259 h 2237474"/>
              <a:gd name="connsiteX76" fmla="*/ 5453307 w 12192000"/>
              <a:gd name="connsiteY76" fmla="*/ 1815450 h 2237474"/>
              <a:gd name="connsiteX77" fmla="*/ 5221533 w 12192000"/>
              <a:gd name="connsiteY77" fmla="*/ 1846950 h 2237474"/>
              <a:gd name="connsiteX78" fmla="*/ 5149802 w 12192000"/>
              <a:gd name="connsiteY78" fmla="*/ 1844846 h 2237474"/>
              <a:gd name="connsiteX79" fmla="*/ 5114927 w 12192000"/>
              <a:gd name="connsiteY79" fmla="*/ 1847827 h 2237474"/>
              <a:gd name="connsiteX80" fmla="*/ 5108970 w 12192000"/>
              <a:gd name="connsiteY80" fmla="*/ 1847935 h 2237474"/>
              <a:gd name="connsiteX81" fmla="*/ 5067961 w 12192000"/>
              <a:gd name="connsiteY81" fmla="*/ 1845917 h 2237474"/>
              <a:gd name="connsiteX82" fmla="*/ 5007075 w 12192000"/>
              <a:gd name="connsiteY82" fmla="*/ 1838626 h 2237474"/>
              <a:gd name="connsiteX83" fmla="*/ 4944087 w 12192000"/>
              <a:gd name="connsiteY83" fmla="*/ 1823332 h 2237474"/>
              <a:gd name="connsiteX84" fmla="*/ 4907662 w 12192000"/>
              <a:gd name="connsiteY84" fmla="*/ 1816900 h 2237474"/>
              <a:gd name="connsiteX85" fmla="*/ 4882386 w 12192000"/>
              <a:gd name="connsiteY85" fmla="*/ 1809844 h 2237474"/>
              <a:gd name="connsiteX86" fmla="*/ 4811440 w 12192000"/>
              <a:gd name="connsiteY86" fmla="*/ 1804655 h 2237474"/>
              <a:gd name="connsiteX87" fmla="*/ 4691075 w 12192000"/>
              <a:gd name="connsiteY87" fmla="*/ 1801389 h 2237474"/>
              <a:gd name="connsiteX88" fmla="*/ 4640313 w 12192000"/>
              <a:gd name="connsiteY88" fmla="*/ 1784307 h 2237474"/>
              <a:gd name="connsiteX89" fmla="*/ 4536503 w 12192000"/>
              <a:gd name="connsiteY89" fmla="*/ 1785334 h 2237474"/>
              <a:gd name="connsiteX90" fmla="*/ 4513724 w 12192000"/>
              <a:gd name="connsiteY90" fmla="*/ 1791996 h 2237474"/>
              <a:gd name="connsiteX91" fmla="*/ 4459810 w 12192000"/>
              <a:gd name="connsiteY91" fmla="*/ 1797886 h 2237474"/>
              <a:gd name="connsiteX92" fmla="*/ 4379064 w 12192000"/>
              <a:gd name="connsiteY92" fmla="*/ 1817177 h 2237474"/>
              <a:gd name="connsiteX93" fmla="*/ 4290981 w 12192000"/>
              <a:gd name="connsiteY93" fmla="*/ 1839677 h 2237474"/>
              <a:gd name="connsiteX94" fmla="*/ 4238372 w 12192000"/>
              <a:gd name="connsiteY94" fmla="*/ 1851480 h 2237474"/>
              <a:gd name="connsiteX95" fmla="*/ 4232517 w 12192000"/>
              <a:gd name="connsiteY95" fmla="*/ 1852567 h 2237474"/>
              <a:gd name="connsiteX96" fmla="*/ 4191732 w 12192000"/>
              <a:gd name="connsiteY96" fmla="*/ 1857328 h 2237474"/>
              <a:gd name="connsiteX97" fmla="*/ 4065532 w 12192000"/>
              <a:gd name="connsiteY97" fmla="*/ 1855477 h 2237474"/>
              <a:gd name="connsiteX98" fmla="*/ 4028460 w 12192000"/>
              <a:gd name="connsiteY98" fmla="*/ 1855137 h 2237474"/>
              <a:gd name="connsiteX99" fmla="*/ 4002267 w 12192000"/>
              <a:gd name="connsiteY99" fmla="*/ 1852352 h 2237474"/>
              <a:gd name="connsiteX100" fmla="*/ 3931396 w 12192000"/>
              <a:gd name="connsiteY100" fmla="*/ 1858915 h 2237474"/>
              <a:gd name="connsiteX101" fmla="*/ 3812162 w 12192000"/>
              <a:gd name="connsiteY101" fmla="*/ 1875501 h 2237474"/>
              <a:gd name="connsiteX102" fmla="*/ 3758105 w 12192000"/>
              <a:gd name="connsiteY102" fmla="*/ 1871856 h 2237474"/>
              <a:gd name="connsiteX103" fmla="*/ 3715896 w 12192000"/>
              <a:gd name="connsiteY103" fmla="*/ 1881552 h 2237474"/>
              <a:gd name="connsiteX104" fmla="*/ 3567259 w 12192000"/>
              <a:gd name="connsiteY104" fmla="*/ 1893482 h 2237474"/>
              <a:gd name="connsiteX105" fmla="*/ 3405770 w 12192000"/>
              <a:gd name="connsiteY105" fmla="*/ 1904591 h 2237474"/>
              <a:gd name="connsiteX106" fmla="*/ 3280097 w 12192000"/>
              <a:gd name="connsiteY106" fmla="*/ 1919610 h 2237474"/>
              <a:gd name="connsiteX107" fmla="*/ 3123424 w 12192000"/>
              <a:gd name="connsiteY107" fmla="*/ 1952930 h 2237474"/>
              <a:gd name="connsiteX108" fmla="*/ 3009910 w 12192000"/>
              <a:gd name="connsiteY108" fmla="*/ 1957866 h 2237474"/>
              <a:gd name="connsiteX109" fmla="*/ 2995934 w 12192000"/>
              <a:gd name="connsiteY109" fmla="*/ 1967085 h 2237474"/>
              <a:gd name="connsiteX110" fmla="*/ 2942858 w 12192000"/>
              <a:gd name="connsiteY110" fmla="*/ 1981367 h 2237474"/>
              <a:gd name="connsiteX111" fmla="*/ 2875436 w 12192000"/>
              <a:gd name="connsiteY111" fmla="*/ 1996977 h 2237474"/>
              <a:gd name="connsiteX112" fmla="*/ 2874892 w 12192000"/>
              <a:gd name="connsiteY112" fmla="*/ 1996085 h 2237474"/>
              <a:gd name="connsiteX113" fmla="*/ 2843662 w 12192000"/>
              <a:gd name="connsiteY113" fmla="*/ 1992498 h 2237474"/>
              <a:gd name="connsiteX114" fmla="*/ 2796128 w 12192000"/>
              <a:gd name="connsiteY114" fmla="*/ 1976403 h 2237474"/>
              <a:gd name="connsiteX115" fmla="*/ 2756784 w 12192000"/>
              <a:gd name="connsiteY115" fmla="*/ 1985116 h 2237474"/>
              <a:gd name="connsiteX116" fmla="*/ 2748833 w 12192000"/>
              <a:gd name="connsiteY116" fmla="*/ 1986323 h 2237474"/>
              <a:gd name="connsiteX117" fmla="*/ 2748661 w 12192000"/>
              <a:gd name="connsiteY117" fmla="*/ 1986122 h 2237474"/>
              <a:gd name="connsiteX118" fmla="*/ 2718916 w 12192000"/>
              <a:gd name="connsiteY118" fmla="*/ 1990867 h 2237474"/>
              <a:gd name="connsiteX119" fmla="*/ 2713522 w 12192000"/>
              <a:gd name="connsiteY119" fmla="*/ 1990173 h 2237474"/>
              <a:gd name="connsiteX120" fmla="*/ 2680597 w 12192000"/>
              <a:gd name="connsiteY120" fmla="*/ 1984996 h 2237474"/>
              <a:gd name="connsiteX121" fmla="*/ 2578178 w 12192000"/>
              <a:gd name="connsiteY121" fmla="*/ 1990531 h 2237474"/>
              <a:gd name="connsiteX122" fmla="*/ 2476147 w 12192000"/>
              <a:gd name="connsiteY122" fmla="*/ 1998305 h 2237474"/>
              <a:gd name="connsiteX123" fmla="*/ 2373568 w 12192000"/>
              <a:gd name="connsiteY123" fmla="*/ 2003219 h 2237474"/>
              <a:gd name="connsiteX124" fmla="*/ 2315525 w 12192000"/>
              <a:gd name="connsiteY124" fmla="*/ 1989708 h 2237474"/>
              <a:gd name="connsiteX125" fmla="*/ 2300792 w 12192000"/>
              <a:gd name="connsiteY125" fmla="*/ 1994290 h 2237474"/>
              <a:gd name="connsiteX126" fmla="*/ 2287219 w 12192000"/>
              <a:gd name="connsiteY126" fmla="*/ 1998750 h 2237474"/>
              <a:gd name="connsiteX127" fmla="*/ 2243069 w 12192000"/>
              <a:gd name="connsiteY127" fmla="*/ 2015111 h 2237474"/>
              <a:gd name="connsiteX128" fmla="*/ 2186609 w 12192000"/>
              <a:gd name="connsiteY128" fmla="*/ 2008263 h 2237474"/>
              <a:gd name="connsiteX129" fmla="*/ 2164831 w 12192000"/>
              <a:gd name="connsiteY129" fmla="*/ 2010143 h 2237474"/>
              <a:gd name="connsiteX130" fmla="*/ 2152836 w 12192000"/>
              <a:gd name="connsiteY130" fmla="*/ 2010048 h 2237474"/>
              <a:gd name="connsiteX131" fmla="*/ 2117102 w 12192000"/>
              <a:gd name="connsiteY131" fmla="*/ 2023004 h 2237474"/>
              <a:gd name="connsiteX132" fmla="*/ 2111935 w 12192000"/>
              <a:gd name="connsiteY132" fmla="*/ 2023163 h 2237474"/>
              <a:gd name="connsiteX133" fmla="*/ 2089991 w 12192000"/>
              <a:gd name="connsiteY133" fmla="*/ 2034193 h 2237474"/>
              <a:gd name="connsiteX134" fmla="*/ 2058061 w 12192000"/>
              <a:gd name="connsiteY134" fmla="*/ 2047942 h 2237474"/>
              <a:gd name="connsiteX135" fmla="*/ 2055737 w 12192000"/>
              <a:gd name="connsiteY135" fmla="*/ 2047704 h 2237474"/>
              <a:gd name="connsiteX136" fmla="*/ 2042244 w 12192000"/>
              <a:gd name="connsiteY136" fmla="*/ 2055560 h 2237474"/>
              <a:gd name="connsiteX137" fmla="*/ 1976224 w 12192000"/>
              <a:gd name="connsiteY137" fmla="*/ 2074257 h 2237474"/>
              <a:gd name="connsiteX138" fmla="*/ 1877728 w 12192000"/>
              <a:gd name="connsiteY138" fmla="*/ 2101004 h 2237474"/>
              <a:gd name="connsiteX139" fmla="*/ 1759056 w 12192000"/>
              <a:gd name="connsiteY139" fmla="*/ 2125608 h 2237474"/>
              <a:gd name="connsiteX140" fmla="*/ 1637948 w 12192000"/>
              <a:gd name="connsiteY140" fmla="*/ 2172597 h 2237474"/>
              <a:gd name="connsiteX141" fmla="*/ 1434549 w 12192000"/>
              <a:gd name="connsiteY141" fmla="*/ 2234522 h 2237474"/>
              <a:gd name="connsiteX142" fmla="*/ 1398481 w 12192000"/>
              <a:gd name="connsiteY142" fmla="*/ 2237074 h 2237474"/>
              <a:gd name="connsiteX143" fmla="*/ 1398407 w 12192000"/>
              <a:gd name="connsiteY143" fmla="*/ 2237095 h 2237474"/>
              <a:gd name="connsiteX144" fmla="*/ 1370962 w 12192000"/>
              <a:gd name="connsiteY144" fmla="*/ 2237474 h 2237474"/>
              <a:gd name="connsiteX145" fmla="*/ 1356367 w 12192000"/>
              <a:gd name="connsiteY145" fmla="*/ 2235089 h 2237474"/>
              <a:gd name="connsiteX146" fmla="*/ 1324828 w 12192000"/>
              <a:gd name="connsiteY146" fmla="*/ 2231968 h 2237474"/>
              <a:gd name="connsiteX147" fmla="*/ 1297744 w 12192000"/>
              <a:gd name="connsiteY147" fmla="*/ 2235849 h 2237474"/>
              <a:gd name="connsiteX148" fmla="*/ 1286236 w 12192000"/>
              <a:gd name="connsiteY148" fmla="*/ 2233135 h 2237474"/>
              <a:gd name="connsiteX149" fmla="*/ 1283504 w 12192000"/>
              <a:gd name="connsiteY149" fmla="*/ 2233797 h 2237474"/>
              <a:gd name="connsiteX150" fmla="*/ 1279765 w 12192000"/>
              <a:gd name="connsiteY150" fmla="*/ 2229639 h 2237474"/>
              <a:gd name="connsiteX151" fmla="*/ 1195347 w 12192000"/>
              <a:gd name="connsiteY151" fmla="*/ 2212354 h 2237474"/>
              <a:gd name="connsiteX152" fmla="*/ 970251 w 12192000"/>
              <a:gd name="connsiteY152" fmla="*/ 2221029 h 2237474"/>
              <a:gd name="connsiteX153" fmla="*/ 812914 w 12192000"/>
              <a:gd name="connsiteY153" fmla="*/ 2202752 h 2237474"/>
              <a:gd name="connsiteX154" fmla="*/ 800195 w 12192000"/>
              <a:gd name="connsiteY154" fmla="*/ 2209407 h 2237474"/>
              <a:gd name="connsiteX155" fmla="*/ 784978 w 12192000"/>
              <a:gd name="connsiteY155" fmla="*/ 2212360 h 2237474"/>
              <a:gd name="connsiteX156" fmla="*/ 681987 w 12192000"/>
              <a:gd name="connsiteY156" fmla="*/ 2216757 h 2237474"/>
              <a:gd name="connsiteX157" fmla="*/ 669923 w 12192000"/>
              <a:gd name="connsiteY157" fmla="*/ 2211682 h 2237474"/>
              <a:gd name="connsiteX158" fmla="*/ 648680 w 12192000"/>
              <a:gd name="connsiteY158" fmla="*/ 2206229 h 2237474"/>
              <a:gd name="connsiteX159" fmla="*/ 597225 w 12192000"/>
              <a:gd name="connsiteY159" fmla="*/ 2180999 h 2237474"/>
              <a:gd name="connsiteX160" fmla="*/ 558449 w 12192000"/>
              <a:gd name="connsiteY160" fmla="*/ 2182346 h 2237474"/>
              <a:gd name="connsiteX161" fmla="*/ 550517 w 12192000"/>
              <a:gd name="connsiteY161" fmla="*/ 2182060 h 2237474"/>
              <a:gd name="connsiteX162" fmla="*/ 550309 w 12192000"/>
              <a:gd name="connsiteY162" fmla="*/ 2181825 h 2237474"/>
              <a:gd name="connsiteX163" fmla="*/ 541836 w 12192000"/>
              <a:gd name="connsiteY163" fmla="*/ 2181063 h 2237474"/>
              <a:gd name="connsiteX164" fmla="*/ 536057 w 12192000"/>
              <a:gd name="connsiteY164" fmla="*/ 2181537 h 2237474"/>
              <a:gd name="connsiteX165" fmla="*/ 520671 w 12192000"/>
              <a:gd name="connsiteY165" fmla="*/ 2180980 h 2237474"/>
              <a:gd name="connsiteX166" fmla="*/ 515024 w 12192000"/>
              <a:gd name="connsiteY166" fmla="*/ 2179258 h 2237474"/>
              <a:gd name="connsiteX167" fmla="*/ 512278 w 12192000"/>
              <a:gd name="connsiteY167" fmla="*/ 2176369 h 2237474"/>
              <a:gd name="connsiteX168" fmla="*/ 480419 w 12192000"/>
              <a:gd name="connsiteY168" fmla="*/ 2167807 h 2237474"/>
              <a:gd name="connsiteX169" fmla="*/ 413835 w 12192000"/>
              <a:gd name="connsiteY169" fmla="*/ 2156783 h 2237474"/>
              <a:gd name="connsiteX170" fmla="*/ 376513 w 12192000"/>
              <a:gd name="connsiteY170" fmla="*/ 2154014 h 2237474"/>
              <a:gd name="connsiteX171" fmla="*/ 273386 w 12192000"/>
              <a:gd name="connsiteY171" fmla="*/ 2142551 h 2237474"/>
              <a:gd name="connsiteX172" fmla="*/ 169207 w 12192000"/>
              <a:gd name="connsiteY172" fmla="*/ 2128100 h 2237474"/>
              <a:gd name="connsiteX173" fmla="*/ 93149 w 12192000"/>
              <a:gd name="connsiteY173" fmla="*/ 2105324 h 2237474"/>
              <a:gd name="connsiteX174" fmla="*/ 88109 w 12192000"/>
              <a:gd name="connsiteY174" fmla="*/ 2106704 h 2237474"/>
              <a:gd name="connsiteX175" fmla="*/ 80022 w 12192000"/>
              <a:gd name="connsiteY175" fmla="*/ 2107254 h 2237474"/>
              <a:gd name="connsiteX176" fmla="*/ 79717 w 12192000"/>
              <a:gd name="connsiteY176" fmla="*/ 2107046 h 2237474"/>
              <a:gd name="connsiteX177" fmla="*/ 72352 w 12192000"/>
              <a:gd name="connsiteY177" fmla="*/ 2107991 h 2237474"/>
              <a:gd name="connsiteX178" fmla="*/ 37645 w 12192000"/>
              <a:gd name="connsiteY178" fmla="*/ 2115401 h 2237474"/>
              <a:gd name="connsiteX179" fmla="*/ 4572 w 12192000"/>
              <a:gd name="connsiteY179" fmla="*/ 2111091 h 2237474"/>
              <a:gd name="connsiteX180" fmla="*/ 0 w 12192000"/>
              <a:gd name="connsiteY180" fmla="*/ 2110468 h 2237474"/>
              <a:gd name="connsiteX181" fmla="*/ 0 w 12192000"/>
              <a:gd name="connsiteY181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20512 w 12192000"/>
              <a:gd name="connsiteY6" fmla="*/ 745392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739478 w 12192000"/>
              <a:gd name="connsiteY13" fmla="*/ 776841 h 2237474"/>
              <a:gd name="connsiteX14" fmla="*/ 10458762 w 12192000"/>
              <a:gd name="connsiteY14" fmla="*/ 755400 h 2237474"/>
              <a:gd name="connsiteX15" fmla="*/ 10211200 w 12192000"/>
              <a:gd name="connsiteY15" fmla="*/ 767513 h 2237474"/>
              <a:gd name="connsiteX16" fmla="*/ 10167995 w 12192000"/>
              <a:gd name="connsiteY16" fmla="*/ 760843 h 2237474"/>
              <a:gd name="connsiteX17" fmla="*/ 9997044 w 12192000"/>
              <a:gd name="connsiteY17" fmla="*/ 780129 h 2237474"/>
              <a:gd name="connsiteX18" fmla="*/ 9943887 w 12192000"/>
              <a:gd name="connsiteY18" fmla="*/ 804141 h 2237474"/>
              <a:gd name="connsiteX19" fmla="*/ 9918248 w 12192000"/>
              <a:gd name="connsiteY19" fmla="*/ 816628 h 2237474"/>
              <a:gd name="connsiteX20" fmla="*/ 9767091 w 12192000"/>
              <a:gd name="connsiteY20" fmla="*/ 870550 h 2237474"/>
              <a:gd name="connsiteX21" fmla="*/ 9683005 w 12192000"/>
              <a:gd name="connsiteY21" fmla="*/ 894128 h 2237474"/>
              <a:gd name="connsiteX22" fmla="*/ 9594438 w 12192000"/>
              <a:gd name="connsiteY22" fmla="*/ 919051 h 2237474"/>
              <a:gd name="connsiteX23" fmla="*/ 9544189 w 12192000"/>
              <a:gd name="connsiteY23" fmla="*/ 938966 h 2237474"/>
              <a:gd name="connsiteX24" fmla="*/ 9500499 w 12192000"/>
              <a:gd name="connsiteY24" fmla="*/ 954680 h 2237474"/>
              <a:gd name="connsiteX25" fmla="*/ 9428195 w 12192000"/>
              <a:gd name="connsiteY25" fmla="*/ 986225 h 2237474"/>
              <a:gd name="connsiteX26" fmla="*/ 9410017 w 12192000"/>
              <a:gd name="connsiteY26" fmla="*/ 993931 h 2237474"/>
              <a:gd name="connsiteX27" fmla="*/ 9392919 w 12192000"/>
              <a:gd name="connsiteY27" fmla="*/ 994656 h 2237474"/>
              <a:gd name="connsiteX28" fmla="*/ 9268019 w 12192000"/>
              <a:gd name="connsiteY28" fmla="*/ 1007442 h 2237474"/>
              <a:gd name="connsiteX29" fmla="*/ 9234662 w 12192000"/>
              <a:gd name="connsiteY29" fmla="*/ 1023056 h 2237474"/>
              <a:gd name="connsiteX30" fmla="*/ 9181033 w 12192000"/>
              <a:gd name="connsiteY30" fmla="*/ 1037921 h 2237474"/>
              <a:gd name="connsiteX31" fmla="*/ 9155969 w 12192000"/>
              <a:gd name="connsiteY31" fmla="*/ 1046804 h 2237474"/>
              <a:gd name="connsiteX32" fmla="*/ 9133985 w 12192000"/>
              <a:gd name="connsiteY32" fmla="*/ 1046450 h 2237474"/>
              <a:gd name="connsiteX33" fmla="*/ 9003462 w 12192000"/>
              <a:gd name="connsiteY33" fmla="*/ 1042406 h 2237474"/>
              <a:gd name="connsiteX34" fmla="*/ 8968445 w 12192000"/>
              <a:gd name="connsiteY34" fmla="*/ 1052169 h 2237474"/>
              <a:gd name="connsiteX35" fmla="*/ 8886001 w 12192000"/>
              <a:gd name="connsiteY35" fmla="*/ 1067468 h 2237474"/>
              <a:gd name="connsiteX36" fmla="*/ 8838610 w 12192000"/>
              <a:gd name="connsiteY36" fmla="*/ 1075091 h 2237474"/>
              <a:gd name="connsiteX37" fmla="*/ 8750383 w 12192000"/>
              <a:gd name="connsiteY37" fmla="*/ 1097387 h 2237474"/>
              <a:gd name="connsiteX38" fmla="*/ 8665605 w 12192000"/>
              <a:gd name="connsiteY38" fmla="*/ 1110791 h 2237474"/>
              <a:gd name="connsiteX39" fmla="*/ 8584946 w 12192000"/>
              <a:gd name="connsiteY39" fmla="*/ 1135226 h 2237474"/>
              <a:gd name="connsiteX40" fmla="*/ 8419755 w 12192000"/>
              <a:gd name="connsiteY40" fmla="*/ 1216260 h 2237474"/>
              <a:gd name="connsiteX41" fmla="*/ 8411626 w 12192000"/>
              <a:gd name="connsiteY41" fmla="*/ 1214397 h 2237474"/>
              <a:gd name="connsiteX42" fmla="*/ 8363469 w 12192000"/>
              <a:gd name="connsiteY42" fmla="*/ 1246658 h 2237474"/>
              <a:gd name="connsiteX43" fmla="*/ 8275497 w 12192000"/>
              <a:gd name="connsiteY43" fmla="*/ 1264396 h 2237474"/>
              <a:gd name="connsiteX44" fmla="*/ 8206287 w 12192000"/>
              <a:gd name="connsiteY44" fmla="*/ 1273060 h 2237474"/>
              <a:gd name="connsiteX45" fmla="*/ 8139997 w 12192000"/>
              <a:gd name="connsiteY45" fmla="*/ 1282713 h 2237474"/>
              <a:gd name="connsiteX46" fmla="*/ 8074238 w 12192000"/>
              <a:gd name="connsiteY46" fmla="*/ 1301895 h 2237474"/>
              <a:gd name="connsiteX47" fmla="*/ 7942099 w 12192000"/>
              <a:gd name="connsiteY47" fmla="*/ 1336332 h 2237474"/>
              <a:gd name="connsiteX48" fmla="*/ 7902328 w 12192000"/>
              <a:gd name="connsiteY48" fmla="*/ 1345865 h 2237474"/>
              <a:gd name="connsiteX49" fmla="*/ 7840612 w 12192000"/>
              <a:gd name="connsiteY49" fmla="*/ 1369373 h 2237474"/>
              <a:gd name="connsiteX50" fmla="*/ 7786819 w 12192000"/>
              <a:gd name="connsiteY50" fmla="*/ 1378970 h 2237474"/>
              <a:gd name="connsiteX51" fmla="*/ 7548172 w 12192000"/>
              <a:gd name="connsiteY51" fmla="*/ 1417460 h 2237474"/>
              <a:gd name="connsiteX52" fmla="*/ 7483437 w 12192000"/>
              <a:gd name="connsiteY52" fmla="*/ 1478152 h 2237474"/>
              <a:gd name="connsiteX53" fmla="*/ 7377870 w 12192000"/>
              <a:gd name="connsiteY53" fmla="*/ 1523319 h 2237474"/>
              <a:gd name="connsiteX54" fmla="*/ 7230737 w 12192000"/>
              <a:gd name="connsiteY54" fmla="*/ 1562633 h 2237474"/>
              <a:gd name="connsiteX55" fmla="*/ 7224458 w 12192000"/>
              <a:gd name="connsiteY55" fmla="*/ 1573008 h 2237474"/>
              <a:gd name="connsiteX56" fmla="*/ 7183121 w 12192000"/>
              <a:gd name="connsiteY56" fmla="*/ 1595162 h 2237474"/>
              <a:gd name="connsiteX57" fmla="*/ 7164601 w 12192000"/>
              <a:gd name="connsiteY57" fmla="*/ 1606490 h 2237474"/>
              <a:gd name="connsiteX58" fmla="*/ 7031309 w 12192000"/>
              <a:gd name="connsiteY58" fmla="*/ 1619451 h 2237474"/>
              <a:gd name="connsiteX59" fmla="*/ 6900177 w 12192000"/>
              <a:gd name="connsiteY59" fmla="*/ 1636016 h 2237474"/>
              <a:gd name="connsiteX60" fmla="*/ 6795372 w 12192000"/>
              <a:gd name="connsiteY60" fmla="*/ 1644845 h 2237474"/>
              <a:gd name="connsiteX61" fmla="*/ 6692251 w 12192000"/>
              <a:gd name="connsiteY61" fmla="*/ 1656357 h 2237474"/>
              <a:gd name="connsiteX62" fmla="*/ 6655235 w 12192000"/>
              <a:gd name="connsiteY62" fmla="*/ 1661869 h 2237474"/>
              <a:gd name="connsiteX63" fmla="*/ 6554894 w 12192000"/>
              <a:gd name="connsiteY63" fmla="*/ 1664428 h 2237474"/>
              <a:gd name="connsiteX64" fmla="*/ 6516595 w 12192000"/>
              <a:gd name="connsiteY64" fmla="*/ 1667475 h 2237474"/>
              <a:gd name="connsiteX65" fmla="*/ 6508541 w 12192000"/>
              <a:gd name="connsiteY65" fmla="*/ 1668757 h 2237474"/>
              <a:gd name="connsiteX66" fmla="*/ 6471012 w 12192000"/>
              <a:gd name="connsiteY66" fmla="*/ 1678604 h 2237474"/>
              <a:gd name="connsiteX67" fmla="*/ 6364035 w 12192000"/>
              <a:gd name="connsiteY67" fmla="*/ 1667683 h 2237474"/>
              <a:gd name="connsiteX68" fmla="*/ 6280959 w 12192000"/>
              <a:gd name="connsiteY68" fmla="*/ 1689329 h 2237474"/>
              <a:gd name="connsiteX69" fmla="*/ 6243319 w 12192000"/>
              <a:gd name="connsiteY69" fmla="*/ 1695560 h 2237474"/>
              <a:gd name="connsiteX70" fmla="*/ 6098321 w 12192000"/>
              <a:gd name="connsiteY70" fmla="*/ 1721646 h 2237474"/>
              <a:gd name="connsiteX71" fmla="*/ 5880652 w 12192000"/>
              <a:gd name="connsiteY71" fmla="*/ 1779643 h 2237474"/>
              <a:gd name="connsiteX72" fmla="*/ 5785959 w 12192000"/>
              <a:gd name="connsiteY72" fmla="*/ 1775307 h 2237474"/>
              <a:gd name="connsiteX73" fmla="*/ 5643534 w 12192000"/>
              <a:gd name="connsiteY73" fmla="*/ 1802919 h 2237474"/>
              <a:gd name="connsiteX74" fmla="*/ 5518799 w 12192000"/>
              <a:gd name="connsiteY74" fmla="*/ 1818312 h 2237474"/>
              <a:gd name="connsiteX75" fmla="*/ 5505014 w 12192000"/>
              <a:gd name="connsiteY75" fmla="*/ 1819259 h 2237474"/>
              <a:gd name="connsiteX76" fmla="*/ 5453307 w 12192000"/>
              <a:gd name="connsiteY76" fmla="*/ 1815450 h 2237474"/>
              <a:gd name="connsiteX77" fmla="*/ 5221533 w 12192000"/>
              <a:gd name="connsiteY77" fmla="*/ 1846950 h 2237474"/>
              <a:gd name="connsiteX78" fmla="*/ 5149802 w 12192000"/>
              <a:gd name="connsiteY78" fmla="*/ 1844846 h 2237474"/>
              <a:gd name="connsiteX79" fmla="*/ 5114927 w 12192000"/>
              <a:gd name="connsiteY79" fmla="*/ 1847827 h 2237474"/>
              <a:gd name="connsiteX80" fmla="*/ 5108970 w 12192000"/>
              <a:gd name="connsiteY80" fmla="*/ 1847935 h 2237474"/>
              <a:gd name="connsiteX81" fmla="*/ 5067961 w 12192000"/>
              <a:gd name="connsiteY81" fmla="*/ 1845917 h 2237474"/>
              <a:gd name="connsiteX82" fmla="*/ 5007075 w 12192000"/>
              <a:gd name="connsiteY82" fmla="*/ 1838626 h 2237474"/>
              <a:gd name="connsiteX83" fmla="*/ 4944087 w 12192000"/>
              <a:gd name="connsiteY83" fmla="*/ 1823332 h 2237474"/>
              <a:gd name="connsiteX84" fmla="*/ 4907662 w 12192000"/>
              <a:gd name="connsiteY84" fmla="*/ 1816900 h 2237474"/>
              <a:gd name="connsiteX85" fmla="*/ 4882386 w 12192000"/>
              <a:gd name="connsiteY85" fmla="*/ 1809844 h 2237474"/>
              <a:gd name="connsiteX86" fmla="*/ 4811440 w 12192000"/>
              <a:gd name="connsiteY86" fmla="*/ 1804655 h 2237474"/>
              <a:gd name="connsiteX87" fmla="*/ 4691075 w 12192000"/>
              <a:gd name="connsiteY87" fmla="*/ 1801389 h 2237474"/>
              <a:gd name="connsiteX88" fmla="*/ 4640313 w 12192000"/>
              <a:gd name="connsiteY88" fmla="*/ 1784307 h 2237474"/>
              <a:gd name="connsiteX89" fmla="*/ 4536503 w 12192000"/>
              <a:gd name="connsiteY89" fmla="*/ 1785334 h 2237474"/>
              <a:gd name="connsiteX90" fmla="*/ 4513724 w 12192000"/>
              <a:gd name="connsiteY90" fmla="*/ 1791996 h 2237474"/>
              <a:gd name="connsiteX91" fmla="*/ 4459810 w 12192000"/>
              <a:gd name="connsiteY91" fmla="*/ 1797886 h 2237474"/>
              <a:gd name="connsiteX92" fmla="*/ 4379064 w 12192000"/>
              <a:gd name="connsiteY92" fmla="*/ 1817177 h 2237474"/>
              <a:gd name="connsiteX93" fmla="*/ 4290981 w 12192000"/>
              <a:gd name="connsiteY93" fmla="*/ 1839677 h 2237474"/>
              <a:gd name="connsiteX94" fmla="*/ 4238372 w 12192000"/>
              <a:gd name="connsiteY94" fmla="*/ 1851480 h 2237474"/>
              <a:gd name="connsiteX95" fmla="*/ 4232517 w 12192000"/>
              <a:gd name="connsiteY95" fmla="*/ 1852567 h 2237474"/>
              <a:gd name="connsiteX96" fmla="*/ 4191732 w 12192000"/>
              <a:gd name="connsiteY96" fmla="*/ 1857328 h 2237474"/>
              <a:gd name="connsiteX97" fmla="*/ 4065532 w 12192000"/>
              <a:gd name="connsiteY97" fmla="*/ 1855477 h 2237474"/>
              <a:gd name="connsiteX98" fmla="*/ 4028460 w 12192000"/>
              <a:gd name="connsiteY98" fmla="*/ 1855137 h 2237474"/>
              <a:gd name="connsiteX99" fmla="*/ 4002267 w 12192000"/>
              <a:gd name="connsiteY99" fmla="*/ 1852352 h 2237474"/>
              <a:gd name="connsiteX100" fmla="*/ 3931396 w 12192000"/>
              <a:gd name="connsiteY100" fmla="*/ 1858915 h 2237474"/>
              <a:gd name="connsiteX101" fmla="*/ 3812162 w 12192000"/>
              <a:gd name="connsiteY101" fmla="*/ 1875501 h 2237474"/>
              <a:gd name="connsiteX102" fmla="*/ 3758105 w 12192000"/>
              <a:gd name="connsiteY102" fmla="*/ 1871856 h 2237474"/>
              <a:gd name="connsiteX103" fmla="*/ 3715896 w 12192000"/>
              <a:gd name="connsiteY103" fmla="*/ 1881552 h 2237474"/>
              <a:gd name="connsiteX104" fmla="*/ 3567259 w 12192000"/>
              <a:gd name="connsiteY104" fmla="*/ 1893482 h 2237474"/>
              <a:gd name="connsiteX105" fmla="*/ 3405770 w 12192000"/>
              <a:gd name="connsiteY105" fmla="*/ 1904591 h 2237474"/>
              <a:gd name="connsiteX106" fmla="*/ 3280097 w 12192000"/>
              <a:gd name="connsiteY106" fmla="*/ 1919610 h 2237474"/>
              <a:gd name="connsiteX107" fmla="*/ 3123424 w 12192000"/>
              <a:gd name="connsiteY107" fmla="*/ 1952930 h 2237474"/>
              <a:gd name="connsiteX108" fmla="*/ 3009910 w 12192000"/>
              <a:gd name="connsiteY108" fmla="*/ 1957866 h 2237474"/>
              <a:gd name="connsiteX109" fmla="*/ 2995934 w 12192000"/>
              <a:gd name="connsiteY109" fmla="*/ 1967085 h 2237474"/>
              <a:gd name="connsiteX110" fmla="*/ 2942858 w 12192000"/>
              <a:gd name="connsiteY110" fmla="*/ 1981367 h 2237474"/>
              <a:gd name="connsiteX111" fmla="*/ 2875436 w 12192000"/>
              <a:gd name="connsiteY111" fmla="*/ 1996977 h 2237474"/>
              <a:gd name="connsiteX112" fmla="*/ 2874892 w 12192000"/>
              <a:gd name="connsiteY112" fmla="*/ 1996085 h 2237474"/>
              <a:gd name="connsiteX113" fmla="*/ 2843662 w 12192000"/>
              <a:gd name="connsiteY113" fmla="*/ 1992498 h 2237474"/>
              <a:gd name="connsiteX114" fmla="*/ 2796128 w 12192000"/>
              <a:gd name="connsiteY114" fmla="*/ 1976403 h 2237474"/>
              <a:gd name="connsiteX115" fmla="*/ 2756784 w 12192000"/>
              <a:gd name="connsiteY115" fmla="*/ 1985116 h 2237474"/>
              <a:gd name="connsiteX116" fmla="*/ 2748833 w 12192000"/>
              <a:gd name="connsiteY116" fmla="*/ 1986323 h 2237474"/>
              <a:gd name="connsiteX117" fmla="*/ 2748661 w 12192000"/>
              <a:gd name="connsiteY117" fmla="*/ 1986122 h 2237474"/>
              <a:gd name="connsiteX118" fmla="*/ 2718916 w 12192000"/>
              <a:gd name="connsiteY118" fmla="*/ 1990867 h 2237474"/>
              <a:gd name="connsiteX119" fmla="*/ 2713522 w 12192000"/>
              <a:gd name="connsiteY119" fmla="*/ 1990173 h 2237474"/>
              <a:gd name="connsiteX120" fmla="*/ 2680597 w 12192000"/>
              <a:gd name="connsiteY120" fmla="*/ 1984996 h 2237474"/>
              <a:gd name="connsiteX121" fmla="*/ 2578178 w 12192000"/>
              <a:gd name="connsiteY121" fmla="*/ 1990531 h 2237474"/>
              <a:gd name="connsiteX122" fmla="*/ 2476147 w 12192000"/>
              <a:gd name="connsiteY122" fmla="*/ 1998305 h 2237474"/>
              <a:gd name="connsiteX123" fmla="*/ 2373568 w 12192000"/>
              <a:gd name="connsiteY123" fmla="*/ 2003219 h 2237474"/>
              <a:gd name="connsiteX124" fmla="*/ 2300792 w 12192000"/>
              <a:gd name="connsiteY124" fmla="*/ 1994290 h 2237474"/>
              <a:gd name="connsiteX125" fmla="*/ 2287219 w 12192000"/>
              <a:gd name="connsiteY125" fmla="*/ 1998750 h 2237474"/>
              <a:gd name="connsiteX126" fmla="*/ 2243069 w 12192000"/>
              <a:gd name="connsiteY126" fmla="*/ 2015111 h 2237474"/>
              <a:gd name="connsiteX127" fmla="*/ 2186609 w 12192000"/>
              <a:gd name="connsiteY127" fmla="*/ 2008263 h 2237474"/>
              <a:gd name="connsiteX128" fmla="*/ 2164831 w 12192000"/>
              <a:gd name="connsiteY128" fmla="*/ 2010143 h 2237474"/>
              <a:gd name="connsiteX129" fmla="*/ 2152836 w 12192000"/>
              <a:gd name="connsiteY129" fmla="*/ 2010048 h 2237474"/>
              <a:gd name="connsiteX130" fmla="*/ 2117102 w 12192000"/>
              <a:gd name="connsiteY130" fmla="*/ 2023004 h 2237474"/>
              <a:gd name="connsiteX131" fmla="*/ 2111935 w 12192000"/>
              <a:gd name="connsiteY131" fmla="*/ 2023163 h 2237474"/>
              <a:gd name="connsiteX132" fmla="*/ 2089991 w 12192000"/>
              <a:gd name="connsiteY132" fmla="*/ 2034193 h 2237474"/>
              <a:gd name="connsiteX133" fmla="*/ 2058061 w 12192000"/>
              <a:gd name="connsiteY133" fmla="*/ 2047942 h 2237474"/>
              <a:gd name="connsiteX134" fmla="*/ 2055737 w 12192000"/>
              <a:gd name="connsiteY134" fmla="*/ 2047704 h 2237474"/>
              <a:gd name="connsiteX135" fmla="*/ 2042244 w 12192000"/>
              <a:gd name="connsiteY135" fmla="*/ 2055560 h 2237474"/>
              <a:gd name="connsiteX136" fmla="*/ 1976224 w 12192000"/>
              <a:gd name="connsiteY136" fmla="*/ 2074257 h 2237474"/>
              <a:gd name="connsiteX137" fmla="*/ 1877728 w 12192000"/>
              <a:gd name="connsiteY137" fmla="*/ 2101004 h 2237474"/>
              <a:gd name="connsiteX138" fmla="*/ 1759056 w 12192000"/>
              <a:gd name="connsiteY138" fmla="*/ 2125608 h 2237474"/>
              <a:gd name="connsiteX139" fmla="*/ 1637948 w 12192000"/>
              <a:gd name="connsiteY139" fmla="*/ 2172597 h 2237474"/>
              <a:gd name="connsiteX140" fmla="*/ 1434549 w 12192000"/>
              <a:gd name="connsiteY140" fmla="*/ 2234522 h 2237474"/>
              <a:gd name="connsiteX141" fmla="*/ 1398481 w 12192000"/>
              <a:gd name="connsiteY141" fmla="*/ 2237074 h 2237474"/>
              <a:gd name="connsiteX142" fmla="*/ 1398407 w 12192000"/>
              <a:gd name="connsiteY142" fmla="*/ 2237095 h 2237474"/>
              <a:gd name="connsiteX143" fmla="*/ 1370962 w 12192000"/>
              <a:gd name="connsiteY143" fmla="*/ 2237474 h 2237474"/>
              <a:gd name="connsiteX144" fmla="*/ 1356367 w 12192000"/>
              <a:gd name="connsiteY144" fmla="*/ 2235089 h 2237474"/>
              <a:gd name="connsiteX145" fmla="*/ 1324828 w 12192000"/>
              <a:gd name="connsiteY145" fmla="*/ 2231968 h 2237474"/>
              <a:gd name="connsiteX146" fmla="*/ 1297744 w 12192000"/>
              <a:gd name="connsiteY146" fmla="*/ 2235849 h 2237474"/>
              <a:gd name="connsiteX147" fmla="*/ 1286236 w 12192000"/>
              <a:gd name="connsiteY147" fmla="*/ 2233135 h 2237474"/>
              <a:gd name="connsiteX148" fmla="*/ 1283504 w 12192000"/>
              <a:gd name="connsiteY148" fmla="*/ 2233797 h 2237474"/>
              <a:gd name="connsiteX149" fmla="*/ 1279765 w 12192000"/>
              <a:gd name="connsiteY149" fmla="*/ 2229639 h 2237474"/>
              <a:gd name="connsiteX150" fmla="*/ 1195347 w 12192000"/>
              <a:gd name="connsiteY150" fmla="*/ 2212354 h 2237474"/>
              <a:gd name="connsiteX151" fmla="*/ 970251 w 12192000"/>
              <a:gd name="connsiteY151" fmla="*/ 2221029 h 2237474"/>
              <a:gd name="connsiteX152" fmla="*/ 812914 w 12192000"/>
              <a:gd name="connsiteY152" fmla="*/ 2202752 h 2237474"/>
              <a:gd name="connsiteX153" fmla="*/ 800195 w 12192000"/>
              <a:gd name="connsiteY153" fmla="*/ 2209407 h 2237474"/>
              <a:gd name="connsiteX154" fmla="*/ 784978 w 12192000"/>
              <a:gd name="connsiteY154" fmla="*/ 2212360 h 2237474"/>
              <a:gd name="connsiteX155" fmla="*/ 681987 w 12192000"/>
              <a:gd name="connsiteY155" fmla="*/ 2216757 h 2237474"/>
              <a:gd name="connsiteX156" fmla="*/ 669923 w 12192000"/>
              <a:gd name="connsiteY156" fmla="*/ 2211682 h 2237474"/>
              <a:gd name="connsiteX157" fmla="*/ 648680 w 12192000"/>
              <a:gd name="connsiteY157" fmla="*/ 2206229 h 2237474"/>
              <a:gd name="connsiteX158" fmla="*/ 597225 w 12192000"/>
              <a:gd name="connsiteY158" fmla="*/ 2180999 h 2237474"/>
              <a:gd name="connsiteX159" fmla="*/ 558449 w 12192000"/>
              <a:gd name="connsiteY159" fmla="*/ 2182346 h 2237474"/>
              <a:gd name="connsiteX160" fmla="*/ 550517 w 12192000"/>
              <a:gd name="connsiteY160" fmla="*/ 2182060 h 2237474"/>
              <a:gd name="connsiteX161" fmla="*/ 550309 w 12192000"/>
              <a:gd name="connsiteY161" fmla="*/ 2181825 h 2237474"/>
              <a:gd name="connsiteX162" fmla="*/ 541836 w 12192000"/>
              <a:gd name="connsiteY162" fmla="*/ 2181063 h 2237474"/>
              <a:gd name="connsiteX163" fmla="*/ 536057 w 12192000"/>
              <a:gd name="connsiteY163" fmla="*/ 2181537 h 2237474"/>
              <a:gd name="connsiteX164" fmla="*/ 520671 w 12192000"/>
              <a:gd name="connsiteY164" fmla="*/ 2180980 h 2237474"/>
              <a:gd name="connsiteX165" fmla="*/ 515024 w 12192000"/>
              <a:gd name="connsiteY165" fmla="*/ 2179258 h 2237474"/>
              <a:gd name="connsiteX166" fmla="*/ 512278 w 12192000"/>
              <a:gd name="connsiteY166" fmla="*/ 2176369 h 2237474"/>
              <a:gd name="connsiteX167" fmla="*/ 480419 w 12192000"/>
              <a:gd name="connsiteY167" fmla="*/ 2167807 h 2237474"/>
              <a:gd name="connsiteX168" fmla="*/ 413835 w 12192000"/>
              <a:gd name="connsiteY168" fmla="*/ 2156783 h 2237474"/>
              <a:gd name="connsiteX169" fmla="*/ 376513 w 12192000"/>
              <a:gd name="connsiteY169" fmla="*/ 2154014 h 2237474"/>
              <a:gd name="connsiteX170" fmla="*/ 273386 w 12192000"/>
              <a:gd name="connsiteY170" fmla="*/ 2142551 h 2237474"/>
              <a:gd name="connsiteX171" fmla="*/ 169207 w 12192000"/>
              <a:gd name="connsiteY171" fmla="*/ 2128100 h 2237474"/>
              <a:gd name="connsiteX172" fmla="*/ 93149 w 12192000"/>
              <a:gd name="connsiteY172" fmla="*/ 2105324 h 2237474"/>
              <a:gd name="connsiteX173" fmla="*/ 88109 w 12192000"/>
              <a:gd name="connsiteY173" fmla="*/ 2106704 h 2237474"/>
              <a:gd name="connsiteX174" fmla="*/ 80022 w 12192000"/>
              <a:gd name="connsiteY174" fmla="*/ 2107254 h 2237474"/>
              <a:gd name="connsiteX175" fmla="*/ 79717 w 12192000"/>
              <a:gd name="connsiteY175" fmla="*/ 2107046 h 2237474"/>
              <a:gd name="connsiteX176" fmla="*/ 72352 w 12192000"/>
              <a:gd name="connsiteY176" fmla="*/ 2107991 h 2237474"/>
              <a:gd name="connsiteX177" fmla="*/ 37645 w 12192000"/>
              <a:gd name="connsiteY177" fmla="*/ 2115401 h 2237474"/>
              <a:gd name="connsiteX178" fmla="*/ 4572 w 12192000"/>
              <a:gd name="connsiteY178" fmla="*/ 2111091 h 2237474"/>
              <a:gd name="connsiteX179" fmla="*/ 0 w 12192000"/>
              <a:gd name="connsiteY179" fmla="*/ 2110468 h 2237474"/>
              <a:gd name="connsiteX180" fmla="*/ 0 w 12192000"/>
              <a:gd name="connsiteY180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20512 w 12192000"/>
              <a:gd name="connsiteY6" fmla="*/ 745392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739478 w 12192000"/>
              <a:gd name="connsiteY13" fmla="*/ 776841 h 2237474"/>
              <a:gd name="connsiteX14" fmla="*/ 10458762 w 12192000"/>
              <a:gd name="connsiteY14" fmla="*/ 755400 h 2237474"/>
              <a:gd name="connsiteX15" fmla="*/ 10211200 w 12192000"/>
              <a:gd name="connsiteY15" fmla="*/ 767513 h 2237474"/>
              <a:gd name="connsiteX16" fmla="*/ 10167995 w 12192000"/>
              <a:gd name="connsiteY16" fmla="*/ 760843 h 2237474"/>
              <a:gd name="connsiteX17" fmla="*/ 9997044 w 12192000"/>
              <a:gd name="connsiteY17" fmla="*/ 780129 h 2237474"/>
              <a:gd name="connsiteX18" fmla="*/ 9943887 w 12192000"/>
              <a:gd name="connsiteY18" fmla="*/ 804141 h 2237474"/>
              <a:gd name="connsiteX19" fmla="*/ 9918248 w 12192000"/>
              <a:gd name="connsiteY19" fmla="*/ 816628 h 2237474"/>
              <a:gd name="connsiteX20" fmla="*/ 9767091 w 12192000"/>
              <a:gd name="connsiteY20" fmla="*/ 870550 h 2237474"/>
              <a:gd name="connsiteX21" fmla="*/ 9683005 w 12192000"/>
              <a:gd name="connsiteY21" fmla="*/ 894128 h 2237474"/>
              <a:gd name="connsiteX22" fmla="*/ 9594438 w 12192000"/>
              <a:gd name="connsiteY22" fmla="*/ 919051 h 2237474"/>
              <a:gd name="connsiteX23" fmla="*/ 9544189 w 12192000"/>
              <a:gd name="connsiteY23" fmla="*/ 938966 h 2237474"/>
              <a:gd name="connsiteX24" fmla="*/ 9500499 w 12192000"/>
              <a:gd name="connsiteY24" fmla="*/ 954680 h 2237474"/>
              <a:gd name="connsiteX25" fmla="*/ 9428195 w 12192000"/>
              <a:gd name="connsiteY25" fmla="*/ 986225 h 2237474"/>
              <a:gd name="connsiteX26" fmla="*/ 9410017 w 12192000"/>
              <a:gd name="connsiteY26" fmla="*/ 993931 h 2237474"/>
              <a:gd name="connsiteX27" fmla="*/ 9392919 w 12192000"/>
              <a:gd name="connsiteY27" fmla="*/ 994656 h 2237474"/>
              <a:gd name="connsiteX28" fmla="*/ 9268019 w 12192000"/>
              <a:gd name="connsiteY28" fmla="*/ 1007442 h 2237474"/>
              <a:gd name="connsiteX29" fmla="*/ 9234662 w 12192000"/>
              <a:gd name="connsiteY29" fmla="*/ 1023056 h 2237474"/>
              <a:gd name="connsiteX30" fmla="*/ 9181033 w 12192000"/>
              <a:gd name="connsiteY30" fmla="*/ 1037921 h 2237474"/>
              <a:gd name="connsiteX31" fmla="*/ 9155969 w 12192000"/>
              <a:gd name="connsiteY31" fmla="*/ 1046804 h 2237474"/>
              <a:gd name="connsiteX32" fmla="*/ 9133985 w 12192000"/>
              <a:gd name="connsiteY32" fmla="*/ 1046450 h 2237474"/>
              <a:gd name="connsiteX33" fmla="*/ 9003462 w 12192000"/>
              <a:gd name="connsiteY33" fmla="*/ 1042406 h 2237474"/>
              <a:gd name="connsiteX34" fmla="*/ 8968445 w 12192000"/>
              <a:gd name="connsiteY34" fmla="*/ 1052169 h 2237474"/>
              <a:gd name="connsiteX35" fmla="*/ 8886001 w 12192000"/>
              <a:gd name="connsiteY35" fmla="*/ 1067468 h 2237474"/>
              <a:gd name="connsiteX36" fmla="*/ 8838610 w 12192000"/>
              <a:gd name="connsiteY36" fmla="*/ 1075091 h 2237474"/>
              <a:gd name="connsiteX37" fmla="*/ 8750383 w 12192000"/>
              <a:gd name="connsiteY37" fmla="*/ 1097387 h 2237474"/>
              <a:gd name="connsiteX38" fmla="*/ 8665605 w 12192000"/>
              <a:gd name="connsiteY38" fmla="*/ 1110791 h 2237474"/>
              <a:gd name="connsiteX39" fmla="*/ 8584946 w 12192000"/>
              <a:gd name="connsiteY39" fmla="*/ 1135226 h 2237474"/>
              <a:gd name="connsiteX40" fmla="*/ 8419755 w 12192000"/>
              <a:gd name="connsiteY40" fmla="*/ 1216260 h 2237474"/>
              <a:gd name="connsiteX41" fmla="*/ 8411626 w 12192000"/>
              <a:gd name="connsiteY41" fmla="*/ 1214397 h 2237474"/>
              <a:gd name="connsiteX42" fmla="*/ 8363469 w 12192000"/>
              <a:gd name="connsiteY42" fmla="*/ 1246658 h 2237474"/>
              <a:gd name="connsiteX43" fmla="*/ 8275497 w 12192000"/>
              <a:gd name="connsiteY43" fmla="*/ 1264396 h 2237474"/>
              <a:gd name="connsiteX44" fmla="*/ 8206287 w 12192000"/>
              <a:gd name="connsiteY44" fmla="*/ 1273060 h 2237474"/>
              <a:gd name="connsiteX45" fmla="*/ 8139997 w 12192000"/>
              <a:gd name="connsiteY45" fmla="*/ 1282713 h 2237474"/>
              <a:gd name="connsiteX46" fmla="*/ 8074238 w 12192000"/>
              <a:gd name="connsiteY46" fmla="*/ 1301895 h 2237474"/>
              <a:gd name="connsiteX47" fmla="*/ 7942099 w 12192000"/>
              <a:gd name="connsiteY47" fmla="*/ 1336332 h 2237474"/>
              <a:gd name="connsiteX48" fmla="*/ 7902328 w 12192000"/>
              <a:gd name="connsiteY48" fmla="*/ 1345865 h 2237474"/>
              <a:gd name="connsiteX49" fmla="*/ 7840612 w 12192000"/>
              <a:gd name="connsiteY49" fmla="*/ 1369373 h 2237474"/>
              <a:gd name="connsiteX50" fmla="*/ 7786819 w 12192000"/>
              <a:gd name="connsiteY50" fmla="*/ 1378970 h 2237474"/>
              <a:gd name="connsiteX51" fmla="*/ 7548172 w 12192000"/>
              <a:gd name="connsiteY51" fmla="*/ 1417460 h 2237474"/>
              <a:gd name="connsiteX52" fmla="*/ 7483437 w 12192000"/>
              <a:gd name="connsiteY52" fmla="*/ 1478152 h 2237474"/>
              <a:gd name="connsiteX53" fmla="*/ 7377870 w 12192000"/>
              <a:gd name="connsiteY53" fmla="*/ 1523319 h 2237474"/>
              <a:gd name="connsiteX54" fmla="*/ 7230737 w 12192000"/>
              <a:gd name="connsiteY54" fmla="*/ 1562633 h 2237474"/>
              <a:gd name="connsiteX55" fmla="*/ 7224458 w 12192000"/>
              <a:gd name="connsiteY55" fmla="*/ 1573008 h 2237474"/>
              <a:gd name="connsiteX56" fmla="*/ 7183121 w 12192000"/>
              <a:gd name="connsiteY56" fmla="*/ 1595162 h 2237474"/>
              <a:gd name="connsiteX57" fmla="*/ 7164601 w 12192000"/>
              <a:gd name="connsiteY57" fmla="*/ 1606490 h 2237474"/>
              <a:gd name="connsiteX58" fmla="*/ 7031309 w 12192000"/>
              <a:gd name="connsiteY58" fmla="*/ 1619451 h 2237474"/>
              <a:gd name="connsiteX59" fmla="*/ 6900177 w 12192000"/>
              <a:gd name="connsiteY59" fmla="*/ 1636016 h 2237474"/>
              <a:gd name="connsiteX60" fmla="*/ 6795372 w 12192000"/>
              <a:gd name="connsiteY60" fmla="*/ 1644845 h 2237474"/>
              <a:gd name="connsiteX61" fmla="*/ 6692251 w 12192000"/>
              <a:gd name="connsiteY61" fmla="*/ 1656357 h 2237474"/>
              <a:gd name="connsiteX62" fmla="*/ 6655235 w 12192000"/>
              <a:gd name="connsiteY62" fmla="*/ 1661869 h 2237474"/>
              <a:gd name="connsiteX63" fmla="*/ 6554894 w 12192000"/>
              <a:gd name="connsiteY63" fmla="*/ 1664428 h 2237474"/>
              <a:gd name="connsiteX64" fmla="*/ 6516595 w 12192000"/>
              <a:gd name="connsiteY64" fmla="*/ 1667475 h 2237474"/>
              <a:gd name="connsiteX65" fmla="*/ 6508541 w 12192000"/>
              <a:gd name="connsiteY65" fmla="*/ 1668757 h 2237474"/>
              <a:gd name="connsiteX66" fmla="*/ 6471012 w 12192000"/>
              <a:gd name="connsiteY66" fmla="*/ 1678604 h 2237474"/>
              <a:gd name="connsiteX67" fmla="*/ 6364035 w 12192000"/>
              <a:gd name="connsiteY67" fmla="*/ 1667683 h 2237474"/>
              <a:gd name="connsiteX68" fmla="*/ 6280959 w 12192000"/>
              <a:gd name="connsiteY68" fmla="*/ 1689329 h 2237474"/>
              <a:gd name="connsiteX69" fmla="*/ 6243319 w 12192000"/>
              <a:gd name="connsiteY69" fmla="*/ 1695560 h 2237474"/>
              <a:gd name="connsiteX70" fmla="*/ 6098321 w 12192000"/>
              <a:gd name="connsiteY70" fmla="*/ 1721646 h 2237474"/>
              <a:gd name="connsiteX71" fmla="*/ 5880652 w 12192000"/>
              <a:gd name="connsiteY71" fmla="*/ 1779643 h 2237474"/>
              <a:gd name="connsiteX72" fmla="*/ 5785959 w 12192000"/>
              <a:gd name="connsiteY72" fmla="*/ 1775307 h 2237474"/>
              <a:gd name="connsiteX73" fmla="*/ 5643534 w 12192000"/>
              <a:gd name="connsiteY73" fmla="*/ 1802919 h 2237474"/>
              <a:gd name="connsiteX74" fmla="*/ 5518799 w 12192000"/>
              <a:gd name="connsiteY74" fmla="*/ 1818312 h 2237474"/>
              <a:gd name="connsiteX75" fmla="*/ 5505014 w 12192000"/>
              <a:gd name="connsiteY75" fmla="*/ 1819259 h 2237474"/>
              <a:gd name="connsiteX76" fmla="*/ 5453307 w 12192000"/>
              <a:gd name="connsiteY76" fmla="*/ 1815450 h 2237474"/>
              <a:gd name="connsiteX77" fmla="*/ 5221533 w 12192000"/>
              <a:gd name="connsiteY77" fmla="*/ 1846950 h 2237474"/>
              <a:gd name="connsiteX78" fmla="*/ 5149802 w 12192000"/>
              <a:gd name="connsiteY78" fmla="*/ 1844846 h 2237474"/>
              <a:gd name="connsiteX79" fmla="*/ 5114927 w 12192000"/>
              <a:gd name="connsiteY79" fmla="*/ 1847827 h 2237474"/>
              <a:gd name="connsiteX80" fmla="*/ 5108970 w 12192000"/>
              <a:gd name="connsiteY80" fmla="*/ 1847935 h 2237474"/>
              <a:gd name="connsiteX81" fmla="*/ 5067961 w 12192000"/>
              <a:gd name="connsiteY81" fmla="*/ 1845917 h 2237474"/>
              <a:gd name="connsiteX82" fmla="*/ 5007075 w 12192000"/>
              <a:gd name="connsiteY82" fmla="*/ 1838626 h 2237474"/>
              <a:gd name="connsiteX83" fmla="*/ 4944087 w 12192000"/>
              <a:gd name="connsiteY83" fmla="*/ 1823332 h 2237474"/>
              <a:gd name="connsiteX84" fmla="*/ 4907662 w 12192000"/>
              <a:gd name="connsiteY84" fmla="*/ 1816900 h 2237474"/>
              <a:gd name="connsiteX85" fmla="*/ 4882386 w 12192000"/>
              <a:gd name="connsiteY85" fmla="*/ 1809844 h 2237474"/>
              <a:gd name="connsiteX86" fmla="*/ 4811440 w 12192000"/>
              <a:gd name="connsiteY86" fmla="*/ 1804655 h 2237474"/>
              <a:gd name="connsiteX87" fmla="*/ 4691075 w 12192000"/>
              <a:gd name="connsiteY87" fmla="*/ 1801389 h 2237474"/>
              <a:gd name="connsiteX88" fmla="*/ 4640313 w 12192000"/>
              <a:gd name="connsiteY88" fmla="*/ 1784307 h 2237474"/>
              <a:gd name="connsiteX89" fmla="*/ 4536503 w 12192000"/>
              <a:gd name="connsiteY89" fmla="*/ 1785334 h 2237474"/>
              <a:gd name="connsiteX90" fmla="*/ 4513724 w 12192000"/>
              <a:gd name="connsiteY90" fmla="*/ 1791996 h 2237474"/>
              <a:gd name="connsiteX91" fmla="*/ 4459810 w 12192000"/>
              <a:gd name="connsiteY91" fmla="*/ 1797886 h 2237474"/>
              <a:gd name="connsiteX92" fmla="*/ 4379064 w 12192000"/>
              <a:gd name="connsiteY92" fmla="*/ 1817177 h 2237474"/>
              <a:gd name="connsiteX93" fmla="*/ 4290981 w 12192000"/>
              <a:gd name="connsiteY93" fmla="*/ 1839677 h 2237474"/>
              <a:gd name="connsiteX94" fmla="*/ 4238372 w 12192000"/>
              <a:gd name="connsiteY94" fmla="*/ 1851480 h 2237474"/>
              <a:gd name="connsiteX95" fmla="*/ 4232517 w 12192000"/>
              <a:gd name="connsiteY95" fmla="*/ 1852567 h 2237474"/>
              <a:gd name="connsiteX96" fmla="*/ 4191732 w 12192000"/>
              <a:gd name="connsiteY96" fmla="*/ 1857328 h 2237474"/>
              <a:gd name="connsiteX97" fmla="*/ 4065532 w 12192000"/>
              <a:gd name="connsiteY97" fmla="*/ 1855477 h 2237474"/>
              <a:gd name="connsiteX98" fmla="*/ 4028460 w 12192000"/>
              <a:gd name="connsiteY98" fmla="*/ 1855137 h 2237474"/>
              <a:gd name="connsiteX99" fmla="*/ 4002267 w 12192000"/>
              <a:gd name="connsiteY99" fmla="*/ 1852352 h 2237474"/>
              <a:gd name="connsiteX100" fmla="*/ 3931396 w 12192000"/>
              <a:gd name="connsiteY100" fmla="*/ 1858915 h 2237474"/>
              <a:gd name="connsiteX101" fmla="*/ 3812162 w 12192000"/>
              <a:gd name="connsiteY101" fmla="*/ 1875501 h 2237474"/>
              <a:gd name="connsiteX102" fmla="*/ 3758105 w 12192000"/>
              <a:gd name="connsiteY102" fmla="*/ 1871856 h 2237474"/>
              <a:gd name="connsiteX103" fmla="*/ 3715896 w 12192000"/>
              <a:gd name="connsiteY103" fmla="*/ 1881552 h 2237474"/>
              <a:gd name="connsiteX104" fmla="*/ 3567259 w 12192000"/>
              <a:gd name="connsiteY104" fmla="*/ 1893482 h 2237474"/>
              <a:gd name="connsiteX105" fmla="*/ 3405770 w 12192000"/>
              <a:gd name="connsiteY105" fmla="*/ 1904591 h 2237474"/>
              <a:gd name="connsiteX106" fmla="*/ 3280097 w 12192000"/>
              <a:gd name="connsiteY106" fmla="*/ 1919610 h 2237474"/>
              <a:gd name="connsiteX107" fmla="*/ 3123424 w 12192000"/>
              <a:gd name="connsiteY107" fmla="*/ 1952930 h 2237474"/>
              <a:gd name="connsiteX108" fmla="*/ 3009910 w 12192000"/>
              <a:gd name="connsiteY108" fmla="*/ 1957866 h 2237474"/>
              <a:gd name="connsiteX109" fmla="*/ 2995934 w 12192000"/>
              <a:gd name="connsiteY109" fmla="*/ 1967085 h 2237474"/>
              <a:gd name="connsiteX110" fmla="*/ 2942858 w 12192000"/>
              <a:gd name="connsiteY110" fmla="*/ 1981367 h 2237474"/>
              <a:gd name="connsiteX111" fmla="*/ 2875436 w 12192000"/>
              <a:gd name="connsiteY111" fmla="*/ 1996977 h 2237474"/>
              <a:gd name="connsiteX112" fmla="*/ 2874892 w 12192000"/>
              <a:gd name="connsiteY112" fmla="*/ 1996085 h 2237474"/>
              <a:gd name="connsiteX113" fmla="*/ 2843662 w 12192000"/>
              <a:gd name="connsiteY113" fmla="*/ 1992498 h 2237474"/>
              <a:gd name="connsiteX114" fmla="*/ 2796128 w 12192000"/>
              <a:gd name="connsiteY114" fmla="*/ 1976403 h 2237474"/>
              <a:gd name="connsiteX115" fmla="*/ 2756784 w 12192000"/>
              <a:gd name="connsiteY115" fmla="*/ 1985116 h 2237474"/>
              <a:gd name="connsiteX116" fmla="*/ 2748833 w 12192000"/>
              <a:gd name="connsiteY116" fmla="*/ 1986323 h 2237474"/>
              <a:gd name="connsiteX117" fmla="*/ 2748661 w 12192000"/>
              <a:gd name="connsiteY117" fmla="*/ 1986122 h 2237474"/>
              <a:gd name="connsiteX118" fmla="*/ 2718916 w 12192000"/>
              <a:gd name="connsiteY118" fmla="*/ 1990867 h 2237474"/>
              <a:gd name="connsiteX119" fmla="*/ 2713522 w 12192000"/>
              <a:gd name="connsiteY119" fmla="*/ 1990173 h 2237474"/>
              <a:gd name="connsiteX120" fmla="*/ 2680597 w 12192000"/>
              <a:gd name="connsiteY120" fmla="*/ 1984996 h 2237474"/>
              <a:gd name="connsiteX121" fmla="*/ 2578178 w 12192000"/>
              <a:gd name="connsiteY121" fmla="*/ 1990531 h 2237474"/>
              <a:gd name="connsiteX122" fmla="*/ 2476147 w 12192000"/>
              <a:gd name="connsiteY122" fmla="*/ 1998305 h 2237474"/>
              <a:gd name="connsiteX123" fmla="*/ 2373568 w 12192000"/>
              <a:gd name="connsiteY123" fmla="*/ 2003219 h 2237474"/>
              <a:gd name="connsiteX124" fmla="*/ 2287219 w 12192000"/>
              <a:gd name="connsiteY124" fmla="*/ 1998750 h 2237474"/>
              <a:gd name="connsiteX125" fmla="*/ 2243069 w 12192000"/>
              <a:gd name="connsiteY125" fmla="*/ 2015111 h 2237474"/>
              <a:gd name="connsiteX126" fmla="*/ 2186609 w 12192000"/>
              <a:gd name="connsiteY126" fmla="*/ 2008263 h 2237474"/>
              <a:gd name="connsiteX127" fmla="*/ 2164831 w 12192000"/>
              <a:gd name="connsiteY127" fmla="*/ 2010143 h 2237474"/>
              <a:gd name="connsiteX128" fmla="*/ 2152836 w 12192000"/>
              <a:gd name="connsiteY128" fmla="*/ 2010048 h 2237474"/>
              <a:gd name="connsiteX129" fmla="*/ 2117102 w 12192000"/>
              <a:gd name="connsiteY129" fmla="*/ 2023004 h 2237474"/>
              <a:gd name="connsiteX130" fmla="*/ 2111935 w 12192000"/>
              <a:gd name="connsiteY130" fmla="*/ 2023163 h 2237474"/>
              <a:gd name="connsiteX131" fmla="*/ 2089991 w 12192000"/>
              <a:gd name="connsiteY131" fmla="*/ 2034193 h 2237474"/>
              <a:gd name="connsiteX132" fmla="*/ 2058061 w 12192000"/>
              <a:gd name="connsiteY132" fmla="*/ 2047942 h 2237474"/>
              <a:gd name="connsiteX133" fmla="*/ 2055737 w 12192000"/>
              <a:gd name="connsiteY133" fmla="*/ 2047704 h 2237474"/>
              <a:gd name="connsiteX134" fmla="*/ 2042244 w 12192000"/>
              <a:gd name="connsiteY134" fmla="*/ 2055560 h 2237474"/>
              <a:gd name="connsiteX135" fmla="*/ 1976224 w 12192000"/>
              <a:gd name="connsiteY135" fmla="*/ 2074257 h 2237474"/>
              <a:gd name="connsiteX136" fmla="*/ 1877728 w 12192000"/>
              <a:gd name="connsiteY136" fmla="*/ 2101004 h 2237474"/>
              <a:gd name="connsiteX137" fmla="*/ 1759056 w 12192000"/>
              <a:gd name="connsiteY137" fmla="*/ 2125608 h 2237474"/>
              <a:gd name="connsiteX138" fmla="*/ 1637948 w 12192000"/>
              <a:gd name="connsiteY138" fmla="*/ 2172597 h 2237474"/>
              <a:gd name="connsiteX139" fmla="*/ 1434549 w 12192000"/>
              <a:gd name="connsiteY139" fmla="*/ 2234522 h 2237474"/>
              <a:gd name="connsiteX140" fmla="*/ 1398481 w 12192000"/>
              <a:gd name="connsiteY140" fmla="*/ 2237074 h 2237474"/>
              <a:gd name="connsiteX141" fmla="*/ 1398407 w 12192000"/>
              <a:gd name="connsiteY141" fmla="*/ 2237095 h 2237474"/>
              <a:gd name="connsiteX142" fmla="*/ 1370962 w 12192000"/>
              <a:gd name="connsiteY142" fmla="*/ 2237474 h 2237474"/>
              <a:gd name="connsiteX143" fmla="*/ 1356367 w 12192000"/>
              <a:gd name="connsiteY143" fmla="*/ 2235089 h 2237474"/>
              <a:gd name="connsiteX144" fmla="*/ 1324828 w 12192000"/>
              <a:gd name="connsiteY144" fmla="*/ 2231968 h 2237474"/>
              <a:gd name="connsiteX145" fmla="*/ 1297744 w 12192000"/>
              <a:gd name="connsiteY145" fmla="*/ 2235849 h 2237474"/>
              <a:gd name="connsiteX146" fmla="*/ 1286236 w 12192000"/>
              <a:gd name="connsiteY146" fmla="*/ 2233135 h 2237474"/>
              <a:gd name="connsiteX147" fmla="*/ 1283504 w 12192000"/>
              <a:gd name="connsiteY147" fmla="*/ 2233797 h 2237474"/>
              <a:gd name="connsiteX148" fmla="*/ 1279765 w 12192000"/>
              <a:gd name="connsiteY148" fmla="*/ 2229639 h 2237474"/>
              <a:gd name="connsiteX149" fmla="*/ 1195347 w 12192000"/>
              <a:gd name="connsiteY149" fmla="*/ 2212354 h 2237474"/>
              <a:gd name="connsiteX150" fmla="*/ 970251 w 12192000"/>
              <a:gd name="connsiteY150" fmla="*/ 2221029 h 2237474"/>
              <a:gd name="connsiteX151" fmla="*/ 812914 w 12192000"/>
              <a:gd name="connsiteY151" fmla="*/ 2202752 h 2237474"/>
              <a:gd name="connsiteX152" fmla="*/ 800195 w 12192000"/>
              <a:gd name="connsiteY152" fmla="*/ 2209407 h 2237474"/>
              <a:gd name="connsiteX153" fmla="*/ 784978 w 12192000"/>
              <a:gd name="connsiteY153" fmla="*/ 2212360 h 2237474"/>
              <a:gd name="connsiteX154" fmla="*/ 681987 w 12192000"/>
              <a:gd name="connsiteY154" fmla="*/ 2216757 h 2237474"/>
              <a:gd name="connsiteX155" fmla="*/ 669923 w 12192000"/>
              <a:gd name="connsiteY155" fmla="*/ 2211682 h 2237474"/>
              <a:gd name="connsiteX156" fmla="*/ 648680 w 12192000"/>
              <a:gd name="connsiteY156" fmla="*/ 2206229 h 2237474"/>
              <a:gd name="connsiteX157" fmla="*/ 597225 w 12192000"/>
              <a:gd name="connsiteY157" fmla="*/ 2180999 h 2237474"/>
              <a:gd name="connsiteX158" fmla="*/ 558449 w 12192000"/>
              <a:gd name="connsiteY158" fmla="*/ 2182346 h 2237474"/>
              <a:gd name="connsiteX159" fmla="*/ 550517 w 12192000"/>
              <a:gd name="connsiteY159" fmla="*/ 2182060 h 2237474"/>
              <a:gd name="connsiteX160" fmla="*/ 550309 w 12192000"/>
              <a:gd name="connsiteY160" fmla="*/ 2181825 h 2237474"/>
              <a:gd name="connsiteX161" fmla="*/ 541836 w 12192000"/>
              <a:gd name="connsiteY161" fmla="*/ 2181063 h 2237474"/>
              <a:gd name="connsiteX162" fmla="*/ 536057 w 12192000"/>
              <a:gd name="connsiteY162" fmla="*/ 2181537 h 2237474"/>
              <a:gd name="connsiteX163" fmla="*/ 520671 w 12192000"/>
              <a:gd name="connsiteY163" fmla="*/ 2180980 h 2237474"/>
              <a:gd name="connsiteX164" fmla="*/ 515024 w 12192000"/>
              <a:gd name="connsiteY164" fmla="*/ 2179258 h 2237474"/>
              <a:gd name="connsiteX165" fmla="*/ 512278 w 12192000"/>
              <a:gd name="connsiteY165" fmla="*/ 2176369 h 2237474"/>
              <a:gd name="connsiteX166" fmla="*/ 480419 w 12192000"/>
              <a:gd name="connsiteY166" fmla="*/ 2167807 h 2237474"/>
              <a:gd name="connsiteX167" fmla="*/ 413835 w 12192000"/>
              <a:gd name="connsiteY167" fmla="*/ 2156783 h 2237474"/>
              <a:gd name="connsiteX168" fmla="*/ 376513 w 12192000"/>
              <a:gd name="connsiteY168" fmla="*/ 2154014 h 2237474"/>
              <a:gd name="connsiteX169" fmla="*/ 273386 w 12192000"/>
              <a:gd name="connsiteY169" fmla="*/ 2142551 h 2237474"/>
              <a:gd name="connsiteX170" fmla="*/ 169207 w 12192000"/>
              <a:gd name="connsiteY170" fmla="*/ 2128100 h 2237474"/>
              <a:gd name="connsiteX171" fmla="*/ 93149 w 12192000"/>
              <a:gd name="connsiteY171" fmla="*/ 2105324 h 2237474"/>
              <a:gd name="connsiteX172" fmla="*/ 88109 w 12192000"/>
              <a:gd name="connsiteY172" fmla="*/ 2106704 h 2237474"/>
              <a:gd name="connsiteX173" fmla="*/ 80022 w 12192000"/>
              <a:gd name="connsiteY173" fmla="*/ 2107254 h 2237474"/>
              <a:gd name="connsiteX174" fmla="*/ 79717 w 12192000"/>
              <a:gd name="connsiteY174" fmla="*/ 2107046 h 2237474"/>
              <a:gd name="connsiteX175" fmla="*/ 72352 w 12192000"/>
              <a:gd name="connsiteY175" fmla="*/ 2107991 h 2237474"/>
              <a:gd name="connsiteX176" fmla="*/ 37645 w 12192000"/>
              <a:gd name="connsiteY176" fmla="*/ 2115401 h 2237474"/>
              <a:gd name="connsiteX177" fmla="*/ 4572 w 12192000"/>
              <a:gd name="connsiteY177" fmla="*/ 2111091 h 2237474"/>
              <a:gd name="connsiteX178" fmla="*/ 0 w 12192000"/>
              <a:gd name="connsiteY178" fmla="*/ 2110468 h 2237474"/>
              <a:gd name="connsiteX179" fmla="*/ 0 w 12192000"/>
              <a:gd name="connsiteY179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20512 w 12192000"/>
              <a:gd name="connsiteY6" fmla="*/ 745392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739478 w 12192000"/>
              <a:gd name="connsiteY13" fmla="*/ 776841 h 2237474"/>
              <a:gd name="connsiteX14" fmla="*/ 10458762 w 12192000"/>
              <a:gd name="connsiteY14" fmla="*/ 755400 h 2237474"/>
              <a:gd name="connsiteX15" fmla="*/ 10211200 w 12192000"/>
              <a:gd name="connsiteY15" fmla="*/ 767513 h 2237474"/>
              <a:gd name="connsiteX16" fmla="*/ 10167995 w 12192000"/>
              <a:gd name="connsiteY16" fmla="*/ 760843 h 2237474"/>
              <a:gd name="connsiteX17" fmla="*/ 9997044 w 12192000"/>
              <a:gd name="connsiteY17" fmla="*/ 780129 h 2237474"/>
              <a:gd name="connsiteX18" fmla="*/ 9943887 w 12192000"/>
              <a:gd name="connsiteY18" fmla="*/ 804141 h 2237474"/>
              <a:gd name="connsiteX19" fmla="*/ 9918248 w 12192000"/>
              <a:gd name="connsiteY19" fmla="*/ 816628 h 2237474"/>
              <a:gd name="connsiteX20" fmla="*/ 9767091 w 12192000"/>
              <a:gd name="connsiteY20" fmla="*/ 870550 h 2237474"/>
              <a:gd name="connsiteX21" fmla="*/ 9683005 w 12192000"/>
              <a:gd name="connsiteY21" fmla="*/ 894128 h 2237474"/>
              <a:gd name="connsiteX22" fmla="*/ 9594438 w 12192000"/>
              <a:gd name="connsiteY22" fmla="*/ 919051 h 2237474"/>
              <a:gd name="connsiteX23" fmla="*/ 9544189 w 12192000"/>
              <a:gd name="connsiteY23" fmla="*/ 938966 h 2237474"/>
              <a:gd name="connsiteX24" fmla="*/ 9500499 w 12192000"/>
              <a:gd name="connsiteY24" fmla="*/ 954680 h 2237474"/>
              <a:gd name="connsiteX25" fmla="*/ 9428195 w 12192000"/>
              <a:gd name="connsiteY25" fmla="*/ 986225 h 2237474"/>
              <a:gd name="connsiteX26" fmla="*/ 9410017 w 12192000"/>
              <a:gd name="connsiteY26" fmla="*/ 993931 h 2237474"/>
              <a:gd name="connsiteX27" fmla="*/ 9392919 w 12192000"/>
              <a:gd name="connsiteY27" fmla="*/ 994656 h 2237474"/>
              <a:gd name="connsiteX28" fmla="*/ 9268019 w 12192000"/>
              <a:gd name="connsiteY28" fmla="*/ 1007442 h 2237474"/>
              <a:gd name="connsiteX29" fmla="*/ 9234662 w 12192000"/>
              <a:gd name="connsiteY29" fmla="*/ 1023056 h 2237474"/>
              <a:gd name="connsiteX30" fmla="*/ 9181033 w 12192000"/>
              <a:gd name="connsiteY30" fmla="*/ 1037921 h 2237474"/>
              <a:gd name="connsiteX31" fmla="*/ 9155969 w 12192000"/>
              <a:gd name="connsiteY31" fmla="*/ 1046804 h 2237474"/>
              <a:gd name="connsiteX32" fmla="*/ 9133985 w 12192000"/>
              <a:gd name="connsiteY32" fmla="*/ 1046450 h 2237474"/>
              <a:gd name="connsiteX33" fmla="*/ 9003462 w 12192000"/>
              <a:gd name="connsiteY33" fmla="*/ 1042406 h 2237474"/>
              <a:gd name="connsiteX34" fmla="*/ 8968445 w 12192000"/>
              <a:gd name="connsiteY34" fmla="*/ 1052169 h 2237474"/>
              <a:gd name="connsiteX35" fmla="*/ 8886001 w 12192000"/>
              <a:gd name="connsiteY35" fmla="*/ 1067468 h 2237474"/>
              <a:gd name="connsiteX36" fmla="*/ 8838610 w 12192000"/>
              <a:gd name="connsiteY36" fmla="*/ 1075091 h 2237474"/>
              <a:gd name="connsiteX37" fmla="*/ 8750383 w 12192000"/>
              <a:gd name="connsiteY37" fmla="*/ 1097387 h 2237474"/>
              <a:gd name="connsiteX38" fmla="*/ 8665605 w 12192000"/>
              <a:gd name="connsiteY38" fmla="*/ 1110791 h 2237474"/>
              <a:gd name="connsiteX39" fmla="*/ 8584946 w 12192000"/>
              <a:gd name="connsiteY39" fmla="*/ 1135226 h 2237474"/>
              <a:gd name="connsiteX40" fmla="*/ 8419755 w 12192000"/>
              <a:gd name="connsiteY40" fmla="*/ 1216260 h 2237474"/>
              <a:gd name="connsiteX41" fmla="*/ 8411626 w 12192000"/>
              <a:gd name="connsiteY41" fmla="*/ 1214397 h 2237474"/>
              <a:gd name="connsiteX42" fmla="*/ 8363469 w 12192000"/>
              <a:gd name="connsiteY42" fmla="*/ 1246658 h 2237474"/>
              <a:gd name="connsiteX43" fmla="*/ 8275497 w 12192000"/>
              <a:gd name="connsiteY43" fmla="*/ 1264396 h 2237474"/>
              <a:gd name="connsiteX44" fmla="*/ 8206287 w 12192000"/>
              <a:gd name="connsiteY44" fmla="*/ 1273060 h 2237474"/>
              <a:gd name="connsiteX45" fmla="*/ 8139997 w 12192000"/>
              <a:gd name="connsiteY45" fmla="*/ 1282713 h 2237474"/>
              <a:gd name="connsiteX46" fmla="*/ 8074238 w 12192000"/>
              <a:gd name="connsiteY46" fmla="*/ 1301895 h 2237474"/>
              <a:gd name="connsiteX47" fmla="*/ 7942099 w 12192000"/>
              <a:gd name="connsiteY47" fmla="*/ 1336332 h 2237474"/>
              <a:gd name="connsiteX48" fmla="*/ 7902328 w 12192000"/>
              <a:gd name="connsiteY48" fmla="*/ 1345865 h 2237474"/>
              <a:gd name="connsiteX49" fmla="*/ 7840612 w 12192000"/>
              <a:gd name="connsiteY49" fmla="*/ 1369373 h 2237474"/>
              <a:gd name="connsiteX50" fmla="*/ 7786819 w 12192000"/>
              <a:gd name="connsiteY50" fmla="*/ 1378970 h 2237474"/>
              <a:gd name="connsiteX51" fmla="*/ 7548172 w 12192000"/>
              <a:gd name="connsiteY51" fmla="*/ 1417460 h 2237474"/>
              <a:gd name="connsiteX52" fmla="*/ 7483437 w 12192000"/>
              <a:gd name="connsiteY52" fmla="*/ 1478152 h 2237474"/>
              <a:gd name="connsiteX53" fmla="*/ 7377870 w 12192000"/>
              <a:gd name="connsiteY53" fmla="*/ 1523319 h 2237474"/>
              <a:gd name="connsiteX54" fmla="*/ 7230737 w 12192000"/>
              <a:gd name="connsiteY54" fmla="*/ 1562633 h 2237474"/>
              <a:gd name="connsiteX55" fmla="*/ 7224458 w 12192000"/>
              <a:gd name="connsiteY55" fmla="*/ 1573008 h 2237474"/>
              <a:gd name="connsiteX56" fmla="*/ 7183121 w 12192000"/>
              <a:gd name="connsiteY56" fmla="*/ 1595162 h 2237474"/>
              <a:gd name="connsiteX57" fmla="*/ 7164601 w 12192000"/>
              <a:gd name="connsiteY57" fmla="*/ 1606490 h 2237474"/>
              <a:gd name="connsiteX58" fmla="*/ 7031309 w 12192000"/>
              <a:gd name="connsiteY58" fmla="*/ 1619451 h 2237474"/>
              <a:gd name="connsiteX59" fmla="*/ 6900177 w 12192000"/>
              <a:gd name="connsiteY59" fmla="*/ 1636016 h 2237474"/>
              <a:gd name="connsiteX60" fmla="*/ 6795372 w 12192000"/>
              <a:gd name="connsiteY60" fmla="*/ 1644845 h 2237474"/>
              <a:gd name="connsiteX61" fmla="*/ 6692251 w 12192000"/>
              <a:gd name="connsiteY61" fmla="*/ 1656357 h 2237474"/>
              <a:gd name="connsiteX62" fmla="*/ 6655235 w 12192000"/>
              <a:gd name="connsiteY62" fmla="*/ 1661869 h 2237474"/>
              <a:gd name="connsiteX63" fmla="*/ 6554894 w 12192000"/>
              <a:gd name="connsiteY63" fmla="*/ 1664428 h 2237474"/>
              <a:gd name="connsiteX64" fmla="*/ 6516595 w 12192000"/>
              <a:gd name="connsiteY64" fmla="*/ 1667475 h 2237474"/>
              <a:gd name="connsiteX65" fmla="*/ 6508541 w 12192000"/>
              <a:gd name="connsiteY65" fmla="*/ 1668757 h 2237474"/>
              <a:gd name="connsiteX66" fmla="*/ 6471012 w 12192000"/>
              <a:gd name="connsiteY66" fmla="*/ 1678604 h 2237474"/>
              <a:gd name="connsiteX67" fmla="*/ 6364035 w 12192000"/>
              <a:gd name="connsiteY67" fmla="*/ 1667683 h 2237474"/>
              <a:gd name="connsiteX68" fmla="*/ 6280959 w 12192000"/>
              <a:gd name="connsiteY68" fmla="*/ 1689329 h 2237474"/>
              <a:gd name="connsiteX69" fmla="*/ 6243319 w 12192000"/>
              <a:gd name="connsiteY69" fmla="*/ 1695560 h 2237474"/>
              <a:gd name="connsiteX70" fmla="*/ 6098321 w 12192000"/>
              <a:gd name="connsiteY70" fmla="*/ 1721646 h 2237474"/>
              <a:gd name="connsiteX71" fmla="*/ 5880652 w 12192000"/>
              <a:gd name="connsiteY71" fmla="*/ 1779643 h 2237474"/>
              <a:gd name="connsiteX72" fmla="*/ 5785959 w 12192000"/>
              <a:gd name="connsiteY72" fmla="*/ 1775307 h 2237474"/>
              <a:gd name="connsiteX73" fmla="*/ 5643534 w 12192000"/>
              <a:gd name="connsiteY73" fmla="*/ 1802919 h 2237474"/>
              <a:gd name="connsiteX74" fmla="*/ 5518799 w 12192000"/>
              <a:gd name="connsiteY74" fmla="*/ 1818312 h 2237474"/>
              <a:gd name="connsiteX75" fmla="*/ 5505014 w 12192000"/>
              <a:gd name="connsiteY75" fmla="*/ 1819259 h 2237474"/>
              <a:gd name="connsiteX76" fmla="*/ 5453307 w 12192000"/>
              <a:gd name="connsiteY76" fmla="*/ 1815450 h 2237474"/>
              <a:gd name="connsiteX77" fmla="*/ 5221533 w 12192000"/>
              <a:gd name="connsiteY77" fmla="*/ 1846950 h 2237474"/>
              <a:gd name="connsiteX78" fmla="*/ 5149802 w 12192000"/>
              <a:gd name="connsiteY78" fmla="*/ 1844846 h 2237474"/>
              <a:gd name="connsiteX79" fmla="*/ 5114927 w 12192000"/>
              <a:gd name="connsiteY79" fmla="*/ 1847827 h 2237474"/>
              <a:gd name="connsiteX80" fmla="*/ 5108970 w 12192000"/>
              <a:gd name="connsiteY80" fmla="*/ 1847935 h 2237474"/>
              <a:gd name="connsiteX81" fmla="*/ 5067961 w 12192000"/>
              <a:gd name="connsiteY81" fmla="*/ 1845917 h 2237474"/>
              <a:gd name="connsiteX82" fmla="*/ 5007075 w 12192000"/>
              <a:gd name="connsiteY82" fmla="*/ 1838626 h 2237474"/>
              <a:gd name="connsiteX83" fmla="*/ 4944087 w 12192000"/>
              <a:gd name="connsiteY83" fmla="*/ 1823332 h 2237474"/>
              <a:gd name="connsiteX84" fmla="*/ 4907662 w 12192000"/>
              <a:gd name="connsiteY84" fmla="*/ 1816900 h 2237474"/>
              <a:gd name="connsiteX85" fmla="*/ 4882386 w 12192000"/>
              <a:gd name="connsiteY85" fmla="*/ 1809844 h 2237474"/>
              <a:gd name="connsiteX86" fmla="*/ 4811440 w 12192000"/>
              <a:gd name="connsiteY86" fmla="*/ 1804655 h 2237474"/>
              <a:gd name="connsiteX87" fmla="*/ 4691075 w 12192000"/>
              <a:gd name="connsiteY87" fmla="*/ 1801389 h 2237474"/>
              <a:gd name="connsiteX88" fmla="*/ 4640313 w 12192000"/>
              <a:gd name="connsiteY88" fmla="*/ 1784307 h 2237474"/>
              <a:gd name="connsiteX89" fmla="*/ 4536503 w 12192000"/>
              <a:gd name="connsiteY89" fmla="*/ 1785334 h 2237474"/>
              <a:gd name="connsiteX90" fmla="*/ 4513724 w 12192000"/>
              <a:gd name="connsiteY90" fmla="*/ 1791996 h 2237474"/>
              <a:gd name="connsiteX91" fmla="*/ 4459810 w 12192000"/>
              <a:gd name="connsiteY91" fmla="*/ 1797886 h 2237474"/>
              <a:gd name="connsiteX92" fmla="*/ 4379064 w 12192000"/>
              <a:gd name="connsiteY92" fmla="*/ 1817177 h 2237474"/>
              <a:gd name="connsiteX93" fmla="*/ 4290981 w 12192000"/>
              <a:gd name="connsiteY93" fmla="*/ 1839677 h 2237474"/>
              <a:gd name="connsiteX94" fmla="*/ 4238372 w 12192000"/>
              <a:gd name="connsiteY94" fmla="*/ 1851480 h 2237474"/>
              <a:gd name="connsiteX95" fmla="*/ 4232517 w 12192000"/>
              <a:gd name="connsiteY95" fmla="*/ 1852567 h 2237474"/>
              <a:gd name="connsiteX96" fmla="*/ 4191732 w 12192000"/>
              <a:gd name="connsiteY96" fmla="*/ 1857328 h 2237474"/>
              <a:gd name="connsiteX97" fmla="*/ 4065532 w 12192000"/>
              <a:gd name="connsiteY97" fmla="*/ 1855477 h 2237474"/>
              <a:gd name="connsiteX98" fmla="*/ 4028460 w 12192000"/>
              <a:gd name="connsiteY98" fmla="*/ 1855137 h 2237474"/>
              <a:gd name="connsiteX99" fmla="*/ 4002267 w 12192000"/>
              <a:gd name="connsiteY99" fmla="*/ 1852352 h 2237474"/>
              <a:gd name="connsiteX100" fmla="*/ 3931396 w 12192000"/>
              <a:gd name="connsiteY100" fmla="*/ 1858915 h 2237474"/>
              <a:gd name="connsiteX101" fmla="*/ 3812162 w 12192000"/>
              <a:gd name="connsiteY101" fmla="*/ 1875501 h 2237474"/>
              <a:gd name="connsiteX102" fmla="*/ 3758105 w 12192000"/>
              <a:gd name="connsiteY102" fmla="*/ 1871856 h 2237474"/>
              <a:gd name="connsiteX103" fmla="*/ 3715896 w 12192000"/>
              <a:gd name="connsiteY103" fmla="*/ 1881552 h 2237474"/>
              <a:gd name="connsiteX104" fmla="*/ 3567259 w 12192000"/>
              <a:gd name="connsiteY104" fmla="*/ 1893482 h 2237474"/>
              <a:gd name="connsiteX105" fmla="*/ 3405770 w 12192000"/>
              <a:gd name="connsiteY105" fmla="*/ 1904591 h 2237474"/>
              <a:gd name="connsiteX106" fmla="*/ 3280097 w 12192000"/>
              <a:gd name="connsiteY106" fmla="*/ 1919610 h 2237474"/>
              <a:gd name="connsiteX107" fmla="*/ 3123424 w 12192000"/>
              <a:gd name="connsiteY107" fmla="*/ 1952930 h 2237474"/>
              <a:gd name="connsiteX108" fmla="*/ 3009910 w 12192000"/>
              <a:gd name="connsiteY108" fmla="*/ 1957866 h 2237474"/>
              <a:gd name="connsiteX109" fmla="*/ 2995934 w 12192000"/>
              <a:gd name="connsiteY109" fmla="*/ 1967085 h 2237474"/>
              <a:gd name="connsiteX110" fmla="*/ 2942858 w 12192000"/>
              <a:gd name="connsiteY110" fmla="*/ 1981367 h 2237474"/>
              <a:gd name="connsiteX111" fmla="*/ 2875436 w 12192000"/>
              <a:gd name="connsiteY111" fmla="*/ 1996977 h 2237474"/>
              <a:gd name="connsiteX112" fmla="*/ 2874892 w 12192000"/>
              <a:gd name="connsiteY112" fmla="*/ 1996085 h 2237474"/>
              <a:gd name="connsiteX113" fmla="*/ 2843662 w 12192000"/>
              <a:gd name="connsiteY113" fmla="*/ 1992498 h 2237474"/>
              <a:gd name="connsiteX114" fmla="*/ 2796128 w 12192000"/>
              <a:gd name="connsiteY114" fmla="*/ 1976403 h 2237474"/>
              <a:gd name="connsiteX115" fmla="*/ 2756784 w 12192000"/>
              <a:gd name="connsiteY115" fmla="*/ 1985116 h 2237474"/>
              <a:gd name="connsiteX116" fmla="*/ 2748833 w 12192000"/>
              <a:gd name="connsiteY116" fmla="*/ 1986323 h 2237474"/>
              <a:gd name="connsiteX117" fmla="*/ 2748661 w 12192000"/>
              <a:gd name="connsiteY117" fmla="*/ 1986122 h 2237474"/>
              <a:gd name="connsiteX118" fmla="*/ 2718916 w 12192000"/>
              <a:gd name="connsiteY118" fmla="*/ 1990867 h 2237474"/>
              <a:gd name="connsiteX119" fmla="*/ 2713522 w 12192000"/>
              <a:gd name="connsiteY119" fmla="*/ 1990173 h 2237474"/>
              <a:gd name="connsiteX120" fmla="*/ 2578178 w 12192000"/>
              <a:gd name="connsiteY120" fmla="*/ 1990531 h 2237474"/>
              <a:gd name="connsiteX121" fmla="*/ 2476147 w 12192000"/>
              <a:gd name="connsiteY121" fmla="*/ 1998305 h 2237474"/>
              <a:gd name="connsiteX122" fmla="*/ 2373568 w 12192000"/>
              <a:gd name="connsiteY122" fmla="*/ 2003219 h 2237474"/>
              <a:gd name="connsiteX123" fmla="*/ 2287219 w 12192000"/>
              <a:gd name="connsiteY123" fmla="*/ 1998750 h 2237474"/>
              <a:gd name="connsiteX124" fmla="*/ 2243069 w 12192000"/>
              <a:gd name="connsiteY124" fmla="*/ 2015111 h 2237474"/>
              <a:gd name="connsiteX125" fmla="*/ 2186609 w 12192000"/>
              <a:gd name="connsiteY125" fmla="*/ 2008263 h 2237474"/>
              <a:gd name="connsiteX126" fmla="*/ 2164831 w 12192000"/>
              <a:gd name="connsiteY126" fmla="*/ 2010143 h 2237474"/>
              <a:gd name="connsiteX127" fmla="*/ 2152836 w 12192000"/>
              <a:gd name="connsiteY127" fmla="*/ 2010048 h 2237474"/>
              <a:gd name="connsiteX128" fmla="*/ 2117102 w 12192000"/>
              <a:gd name="connsiteY128" fmla="*/ 2023004 h 2237474"/>
              <a:gd name="connsiteX129" fmla="*/ 2111935 w 12192000"/>
              <a:gd name="connsiteY129" fmla="*/ 2023163 h 2237474"/>
              <a:gd name="connsiteX130" fmla="*/ 2089991 w 12192000"/>
              <a:gd name="connsiteY130" fmla="*/ 2034193 h 2237474"/>
              <a:gd name="connsiteX131" fmla="*/ 2058061 w 12192000"/>
              <a:gd name="connsiteY131" fmla="*/ 2047942 h 2237474"/>
              <a:gd name="connsiteX132" fmla="*/ 2055737 w 12192000"/>
              <a:gd name="connsiteY132" fmla="*/ 2047704 h 2237474"/>
              <a:gd name="connsiteX133" fmla="*/ 2042244 w 12192000"/>
              <a:gd name="connsiteY133" fmla="*/ 2055560 h 2237474"/>
              <a:gd name="connsiteX134" fmla="*/ 1976224 w 12192000"/>
              <a:gd name="connsiteY134" fmla="*/ 2074257 h 2237474"/>
              <a:gd name="connsiteX135" fmla="*/ 1877728 w 12192000"/>
              <a:gd name="connsiteY135" fmla="*/ 2101004 h 2237474"/>
              <a:gd name="connsiteX136" fmla="*/ 1759056 w 12192000"/>
              <a:gd name="connsiteY136" fmla="*/ 2125608 h 2237474"/>
              <a:gd name="connsiteX137" fmla="*/ 1637948 w 12192000"/>
              <a:gd name="connsiteY137" fmla="*/ 2172597 h 2237474"/>
              <a:gd name="connsiteX138" fmla="*/ 1434549 w 12192000"/>
              <a:gd name="connsiteY138" fmla="*/ 2234522 h 2237474"/>
              <a:gd name="connsiteX139" fmla="*/ 1398481 w 12192000"/>
              <a:gd name="connsiteY139" fmla="*/ 2237074 h 2237474"/>
              <a:gd name="connsiteX140" fmla="*/ 1398407 w 12192000"/>
              <a:gd name="connsiteY140" fmla="*/ 2237095 h 2237474"/>
              <a:gd name="connsiteX141" fmla="*/ 1370962 w 12192000"/>
              <a:gd name="connsiteY141" fmla="*/ 2237474 h 2237474"/>
              <a:gd name="connsiteX142" fmla="*/ 1356367 w 12192000"/>
              <a:gd name="connsiteY142" fmla="*/ 2235089 h 2237474"/>
              <a:gd name="connsiteX143" fmla="*/ 1324828 w 12192000"/>
              <a:gd name="connsiteY143" fmla="*/ 2231968 h 2237474"/>
              <a:gd name="connsiteX144" fmla="*/ 1297744 w 12192000"/>
              <a:gd name="connsiteY144" fmla="*/ 2235849 h 2237474"/>
              <a:gd name="connsiteX145" fmla="*/ 1286236 w 12192000"/>
              <a:gd name="connsiteY145" fmla="*/ 2233135 h 2237474"/>
              <a:gd name="connsiteX146" fmla="*/ 1283504 w 12192000"/>
              <a:gd name="connsiteY146" fmla="*/ 2233797 h 2237474"/>
              <a:gd name="connsiteX147" fmla="*/ 1279765 w 12192000"/>
              <a:gd name="connsiteY147" fmla="*/ 2229639 h 2237474"/>
              <a:gd name="connsiteX148" fmla="*/ 1195347 w 12192000"/>
              <a:gd name="connsiteY148" fmla="*/ 2212354 h 2237474"/>
              <a:gd name="connsiteX149" fmla="*/ 970251 w 12192000"/>
              <a:gd name="connsiteY149" fmla="*/ 2221029 h 2237474"/>
              <a:gd name="connsiteX150" fmla="*/ 812914 w 12192000"/>
              <a:gd name="connsiteY150" fmla="*/ 2202752 h 2237474"/>
              <a:gd name="connsiteX151" fmla="*/ 800195 w 12192000"/>
              <a:gd name="connsiteY151" fmla="*/ 2209407 h 2237474"/>
              <a:gd name="connsiteX152" fmla="*/ 784978 w 12192000"/>
              <a:gd name="connsiteY152" fmla="*/ 2212360 h 2237474"/>
              <a:gd name="connsiteX153" fmla="*/ 681987 w 12192000"/>
              <a:gd name="connsiteY153" fmla="*/ 2216757 h 2237474"/>
              <a:gd name="connsiteX154" fmla="*/ 669923 w 12192000"/>
              <a:gd name="connsiteY154" fmla="*/ 2211682 h 2237474"/>
              <a:gd name="connsiteX155" fmla="*/ 648680 w 12192000"/>
              <a:gd name="connsiteY155" fmla="*/ 2206229 h 2237474"/>
              <a:gd name="connsiteX156" fmla="*/ 597225 w 12192000"/>
              <a:gd name="connsiteY156" fmla="*/ 2180999 h 2237474"/>
              <a:gd name="connsiteX157" fmla="*/ 558449 w 12192000"/>
              <a:gd name="connsiteY157" fmla="*/ 2182346 h 2237474"/>
              <a:gd name="connsiteX158" fmla="*/ 550517 w 12192000"/>
              <a:gd name="connsiteY158" fmla="*/ 2182060 h 2237474"/>
              <a:gd name="connsiteX159" fmla="*/ 550309 w 12192000"/>
              <a:gd name="connsiteY159" fmla="*/ 2181825 h 2237474"/>
              <a:gd name="connsiteX160" fmla="*/ 541836 w 12192000"/>
              <a:gd name="connsiteY160" fmla="*/ 2181063 h 2237474"/>
              <a:gd name="connsiteX161" fmla="*/ 536057 w 12192000"/>
              <a:gd name="connsiteY161" fmla="*/ 2181537 h 2237474"/>
              <a:gd name="connsiteX162" fmla="*/ 520671 w 12192000"/>
              <a:gd name="connsiteY162" fmla="*/ 2180980 h 2237474"/>
              <a:gd name="connsiteX163" fmla="*/ 515024 w 12192000"/>
              <a:gd name="connsiteY163" fmla="*/ 2179258 h 2237474"/>
              <a:gd name="connsiteX164" fmla="*/ 512278 w 12192000"/>
              <a:gd name="connsiteY164" fmla="*/ 2176369 h 2237474"/>
              <a:gd name="connsiteX165" fmla="*/ 480419 w 12192000"/>
              <a:gd name="connsiteY165" fmla="*/ 2167807 h 2237474"/>
              <a:gd name="connsiteX166" fmla="*/ 413835 w 12192000"/>
              <a:gd name="connsiteY166" fmla="*/ 2156783 h 2237474"/>
              <a:gd name="connsiteX167" fmla="*/ 376513 w 12192000"/>
              <a:gd name="connsiteY167" fmla="*/ 2154014 h 2237474"/>
              <a:gd name="connsiteX168" fmla="*/ 273386 w 12192000"/>
              <a:gd name="connsiteY168" fmla="*/ 2142551 h 2237474"/>
              <a:gd name="connsiteX169" fmla="*/ 169207 w 12192000"/>
              <a:gd name="connsiteY169" fmla="*/ 2128100 h 2237474"/>
              <a:gd name="connsiteX170" fmla="*/ 93149 w 12192000"/>
              <a:gd name="connsiteY170" fmla="*/ 2105324 h 2237474"/>
              <a:gd name="connsiteX171" fmla="*/ 88109 w 12192000"/>
              <a:gd name="connsiteY171" fmla="*/ 2106704 h 2237474"/>
              <a:gd name="connsiteX172" fmla="*/ 80022 w 12192000"/>
              <a:gd name="connsiteY172" fmla="*/ 2107254 h 2237474"/>
              <a:gd name="connsiteX173" fmla="*/ 79717 w 12192000"/>
              <a:gd name="connsiteY173" fmla="*/ 2107046 h 2237474"/>
              <a:gd name="connsiteX174" fmla="*/ 72352 w 12192000"/>
              <a:gd name="connsiteY174" fmla="*/ 2107991 h 2237474"/>
              <a:gd name="connsiteX175" fmla="*/ 37645 w 12192000"/>
              <a:gd name="connsiteY175" fmla="*/ 2115401 h 2237474"/>
              <a:gd name="connsiteX176" fmla="*/ 4572 w 12192000"/>
              <a:gd name="connsiteY176" fmla="*/ 2111091 h 2237474"/>
              <a:gd name="connsiteX177" fmla="*/ 0 w 12192000"/>
              <a:gd name="connsiteY177" fmla="*/ 2110468 h 2237474"/>
              <a:gd name="connsiteX178" fmla="*/ 0 w 12192000"/>
              <a:gd name="connsiteY178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20512 w 12192000"/>
              <a:gd name="connsiteY6" fmla="*/ 745392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739478 w 12192000"/>
              <a:gd name="connsiteY13" fmla="*/ 776841 h 2237474"/>
              <a:gd name="connsiteX14" fmla="*/ 10458762 w 12192000"/>
              <a:gd name="connsiteY14" fmla="*/ 755400 h 2237474"/>
              <a:gd name="connsiteX15" fmla="*/ 10211200 w 12192000"/>
              <a:gd name="connsiteY15" fmla="*/ 767513 h 2237474"/>
              <a:gd name="connsiteX16" fmla="*/ 10167995 w 12192000"/>
              <a:gd name="connsiteY16" fmla="*/ 760843 h 2237474"/>
              <a:gd name="connsiteX17" fmla="*/ 9997044 w 12192000"/>
              <a:gd name="connsiteY17" fmla="*/ 780129 h 2237474"/>
              <a:gd name="connsiteX18" fmla="*/ 9943887 w 12192000"/>
              <a:gd name="connsiteY18" fmla="*/ 804141 h 2237474"/>
              <a:gd name="connsiteX19" fmla="*/ 9918248 w 12192000"/>
              <a:gd name="connsiteY19" fmla="*/ 816628 h 2237474"/>
              <a:gd name="connsiteX20" fmla="*/ 9767091 w 12192000"/>
              <a:gd name="connsiteY20" fmla="*/ 870550 h 2237474"/>
              <a:gd name="connsiteX21" fmla="*/ 9683005 w 12192000"/>
              <a:gd name="connsiteY21" fmla="*/ 894128 h 2237474"/>
              <a:gd name="connsiteX22" fmla="*/ 9594438 w 12192000"/>
              <a:gd name="connsiteY22" fmla="*/ 919051 h 2237474"/>
              <a:gd name="connsiteX23" fmla="*/ 9544189 w 12192000"/>
              <a:gd name="connsiteY23" fmla="*/ 938966 h 2237474"/>
              <a:gd name="connsiteX24" fmla="*/ 9500499 w 12192000"/>
              <a:gd name="connsiteY24" fmla="*/ 954680 h 2237474"/>
              <a:gd name="connsiteX25" fmla="*/ 9428195 w 12192000"/>
              <a:gd name="connsiteY25" fmla="*/ 986225 h 2237474"/>
              <a:gd name="connsiteX26" fmla="*/ 9410017 w 12192000"/>
              <a:gd name="connsiteY26" fmla="*/ 993931 h 2237474"/>
              <a:gd name="connsiteX27" fmla="*/ 9392919 w 12192000"/>
              <a:gd name="connsiteY27" fmla="*/ 994656 h 2237474"/>
              <a:gd name="connsiteX28" fmla="*/ 9268019 w 12192000"/>
              <a:gd name="connsiteY28" fmla="*/ 1007442 h 2237474"/>
              <a:gd name="connsiteX29" fmla="*/ 9234662 w 12192000"/>
              <a:gd name="connsiteY29" fmla="*/ 1023056 h 2237474"/>
              <a:gd name="connsiteX30" fmla="*/ 9181033 w 12192000"/>
              <a:gd name="connsiteY30" fmla="*/ 1037921 h 2237474"/>
              <a:gd name="connsiteX31" fmla="*/ 9155969 w 12192000"/>
              <a:gd name="connsiteY31" fmla="*/ 1046804 h 2237474"/>
              <a:gd name="connsiteX32" fmla="*/ 9133985 w 12192000"/>
              <a:gd name="connsiteY32" fmla="*/ 1046450 h 2237474"/>
              <a:gd name="connsiteX33" fmla="*/ 9003462 w 12192000"/>
              <a:gd name="connsiteY33" fmla="*/ 1042406 h 2237474"/>
              <a:gd name="connsiteX34" fmla="*/ 8968445 w 12192000"/>
              <a:gd name="connsiteY34" fmla="*/ 1052169 h 2237474"/>
              <a:gd name="connsiteX35" fmla="*/ 8886001 w 12192000"/>
              <a:gd name="connsiteY35" fmla="*/ 1067468 h 2237474"/>
              <a:gd name="connsiteX36" fmla="*/ 8838610 w 12192000"/>
              <a:gd name="connsiteY36" fmla="*/ 1075091 h 2237474"/>
              <a:gd name="connsiteX37" fmla="*/ 8750383 w 12192000"/>
              <a:gd name="connsiteY37" fmla="*/ 1097387 h 2237474"/>
              <a:gd name="connsiteX38" fmla="*/ 8665605 w 12192000"/>
              <a:gd name="connsiteY38" fmla="*/ 1110791 h 2237474"/>
              <a:gd name="connsiteX39" fmla="*/ 8584946 w 12192000"/>
              <a:gd name="connsiteY39" fmla="*/ 1135226 h 2237474"/>
              <a:gd name="connsiteX40" fmla="*/ 8419755 w 12192000"/>
              <a:gd name="connsiteY40" fmla="*/ 1216260 h 2237474"/>
              <a:gd name="connsiteX41" fmla="*/ 8411626 w 12192000"/>
              <a:gd name="connsiteY41" fmla="*/ 1214397 h 2237474"/>
              <a:gd name="connsiteX42" fmla="*/ 8363469 w 12192000"/>
              <a:gd name="connsiteY42" fmla="*/ 1246658 h 2237474"/>
              <a:gd name="connsiteX43" fmla="*/ 8275497 w 12192000"/>
              <a:gd name="connsiteY43" fmla="*/ 1264396 h 2237474"/>
              <a:gd name="connsiteX44" fmla="*/ 8206287 w 12192000"/>
              <a:gd name="connsiteY44" fmla="*/ 1273060 h 2237474"/>
              <a:gd name="connsiteX45" fmla="*/ 8139997 w 12192000"/>
              <a:gd name="connsiteY45" fmla="*/ 1282713 h 2237474"/>
              <a:gd name="connsiteX46" fmla="*/ 8074238 w 12192000"/>
              <a:gd name="connsiteY46" fmla="*/ 1301895 h 2237474"/>
              <a:gd name="connsiteX47" fmla="*/ 7942099 w 12192000"/>
              <a:gd name="connsiteY47" fmla="*/ 1336332 h 2237474"/>
              <a:gd name="connsiteX48" fmla="*/ 7902328 w 12192000"/>
              <a:gd name="connsiteY48" fmla="*/ 1345865 h 2237474"/>
              <a:gd name="connsiteX49" fmla="*/ 7840612 w 12192000"/>
              <a:gd name="connsiteY49" fmla="*/ 1369373 h 2237474"/>
              <a:gd name="connsiteX50" fmla="*/ 7786819 w 12192000"/>
              <a:gd name="connsiteY50" fmla="*/ 1378970 h 2237474"/>
              <a:gd name="connsiteX51" fmla="*/ 7548172 w 12192000"/>
              <a:gd name="connsiteY51" fmla="*/ 1417460 h 2237474"/>
              <a:gd name="connsiteX52" fmla="*/ 7483437 w 12192000"/>
              <a:gd name="connsiteY52" fmla="*/ 1478152 h 2237474"/>
              <a:gd name="connsiteX53" fmla="*/ 7377870 w 12192000"/>
              <a:gd name="connsiteY53" fmla="*/ 1523319 h 2237474"/>
              <a:gd name="connsiteX54" fmla="*/ 7230737 w 12192000"/>
              <a:gd name="connsiteY54" fmla="*/ 1562633 h 2237474"/>
              <a:gd name="connsiteX55" fmla="*/ 7224458 w 12192000"/>
              <a:gd name="connsiteY55" fmla="*/ 1573008 h 2237474"/>
              <a:gd name="connsiteX56" fmla="*/ 7183121 w 12192000"/>
              <a:gd name="connsiteY56" fmla="*/ 1595162 h 2237474"/>
              <a:gd name="connsiteX57" fmla="*/ 7164601 w 12192000"/>
              <a:gd name="connsiteY57" fmla="*/ 1606490 h 2237474"/>
              <a:gd name="connsiteX58" fmla="*/ 7031309 w 12192000"/>
              <a:gd name="connsiteY58" fmla="*/ 1619451 h 2237474"/>
              <a:gd name="connsiteX59" fmla="*/ 6900177 w 12192000"/>
              <a:gd name="connsiteY59" fmla="*/ 1636016 h 2237474"/>
              <a:gd name="connsiteX60" fmla="*/ 6795372 w 12192000"/>
              <a:gd name="connsiteY60" fmla="*/ 1644845 h 2237474"/>
              <a:gd name="connsiteX61" fmla="*/ 6692251 w 12192000"/>
              <a:gd name="connsiteY61" fmla="*/ 1656357 h 2237474"/>
              <a:gd name="connsiteX62" fmla="*/ 6655235 w 12192000"/>
              <a:gd name="connsiteY62" fmla="*/ 1661869 h 2237474"/>
              <a:gd name="connsiteX63" fmla="*/ 6554894 w 12192000"/>
              <a:gd name="connsiteY63" fmla="*/ 1664428 h 2237474"/>
              <a:gd name="connsiteX64" fmla="*/ 6516595 w 12192000"/>
              <a:gd name="connsiteY64" fmla="*/ 1667475 h 2237474"/>
              <a:gd name="connsiteX65" fmla="*/ 6508541 w 12192000"/>
              <a:gd name="connsiteY65" fmla="*/ 1668757 h 2237474"/>
              <a:gd name="connsiteX66" fmla="*/ 6471012 w 12192000"/>
              <a:gd name="connsiteY66" fmla="*/ 1678604 h 2237474"/>
              <a:gd name="connsiteX67" fmla="*/ 6364035 w 12192000"/>
              <a:gd name="connsiteY67" fmla="*/ 1667683 h 2237474"/>
              <a:gd name="connsiteX68" fmla="*/ 6280959 w 12192000"/>
              <a:gd name="connsiteY68" fmla="*/ 1689329 h 2237474"/>
              <a:gd name="connsiteX69" fmla="*/ 6243319 w 12192000"/>
              <a:gd name="connsiteY69" fmla="*/ 1695560 h 2237474"/>
              <a:gd name="connsiteX70" fmla="*/ 6098321 w 12192000"/>
              <a:gd name="connsiteY70" fmla="*/ 1721646 h 2237474"/>
              <a:gd name="connsiteX71" fmla="*/ 5880652 w 12192000"/>
              <a:gd name="connsiteY71" fmla="*/ 1779643 h 2237474"/>
              <a:gd name="connsiteX72" fmla="*/ 5785959 w 12192000"/>
              <a:gd name="connsiteY72" fmla="*/ 1775307 h 2237474"/>
              <a:gd name="connsiteX73" fmla="*/ 5643534 w 12192000"/>
              <a:gd name="connsiteY73" fmla="*/ 1802919 h 2237474"/>
              <a:gd name="connsiteX74" fmla="*/ 5518799 w 12192000"/>
              <a:gd name="connsiteY74" fmla="*/ 1818312 h 2237474"/>
              <a:gd name="connsiteX75" fmla="*/ 5505014 w 12192000"/>
              <a:gd name="connsiteY75" fmla="*/ 1819259 h 2237474"/>
              <a:gd name="connsiteX76" fmla="*/ 5453307 w 12192000"/>
              <a:gd name="connsiteY76" fmla="*/ 1815450 h 2237474"/>
              <a:gd name="connsiteX77" fmla="*/ 5221533 w 12192000"/>
              <a:gd name="connsiteY77" fmla="*/ 1846950 h 2237474"/>
              <a:gd name="connsiteX78" fmla="*/ 5149802 w 12192000"/>
              <a:gd name="connsiteY78" fmla="*/ 1844846 h 2237474"/>
              <a:gd name="connsiteX79" fmla="*/ 5114927 w 12192000"/>
              <a:gd name="connsiteY79" fmla="*/ 1847827 h 2237474"/>
              <a:gd name="connsiteX80" fmla="*/ 5108970 w 12192000"/>
              <a:gd name="connsiteY80" fmla="*/ 1847935 h 2237474"/>
              <a:gd name="connsiteX81" fmla="*/ 5067961 w 12192000"/>
              <a:gd name="connsiteY81" fmla="*/ 1845917 h 2237474"/>
              <a:gd name="connsiteX82" fmla="*/ 5007075 w 12192000"/>
              <a:gd name="connsiteY82" fmla="*/ 1838626 h 2237474"/>
              <a:gd name="connsiteX83" fmla="*/ 4944087 w 12192000"/>
              <a:gd name="connsiteY83" fmla="*/ 1823332 h 2237474"/>
              <a:gd name="connsiteX84" fmla="*/ 4907662 w 12192000"/>
              <a:gd name="connsiteY84" fmla="*/ 1816900 h 2237474"/>
              <a:gd name="connsiteX85" fmla="*/ 4882386 w 12192000"/>
              <a:gd name="connsiteY85" fmla="*/ 1809844 h 2237474"/>
              <a:gd name="connsiteX86" fmla="*/ 4811440 w 12192000"/>
              <a:gd name="connsiteY86" fmla="*/ 1804655 h 2237474"/>
              <a:gd name="connsiteX87" fmla="*/ 4691075 w 12192000"/>
              <a:gd name="connsiteY87" fmla="*/ 1801389 h 2237474"/>
              <a:gd name="connsiteX88" fmla="*/ 4640313 w 12192000"/>
              <a:gd name="connsiteY88" fmla="*/ 1784307 h 2237474"/>
              <a:gd name="connsiteX89" fmla="*/ 4536503 w 12192000"/>
              <a:gd name="connsiteY89" fmla="*/ 1785334 h 2237474"/>
              <a:gd name="connsiteX90" fmla="*/ 4513724 w 12192000"/>
              <a:gd name="connsiteY90" fmla="*/ 1791996 h 2237474"/>
              <a:gd name="connsiteX91" fmla="*/ 4459810 w 12192000"/>
              <a:gd name="connsiteY91" fmla="*/ 1797886 h 2237474"/>
              <a:gd name="connsiteX92" fmla="*/ 4379064 w 12192000"/>
              <a:gd name="connsiteY92" fmla="*/ 1817177 h 2237474"/>
              <a:gd name="connsiteX93" fmla="*/ 4290981 w 12192000"/>
              <a:gd name="connsiteY93" fmla="*/ 1839677 h 2237474"/>
              <a:gd name="connsiteX94" fmla="*/ 4238372 w 12192000"/>
              <a:gd name="connsiteY94" fmla="*/ 1851480 h 2237474"/>
              <a:gd name="connsiteX95" fmla="*/ 4232517 w 12192000"/>
              <a:gd name="connsiteY95" fmla="*/ 1852567 h 2237474"/>
              <a:gd name="connsiteX96" fmla="*/ 4191732 w 12192000"/>
              <a:gd name="connsiteY96" fmla="*/ 1857328 h 2237474"/>
              <a:gd name="connsiteX97" fmla="*/ 4065532 w 12192000"/>
              <a:gd name="connsiteY97" fmla="*/ 1855477 h 2237474"/>
              <a:gd name="connsiteX98" fmla="*/ 4028460 w 12192000"/>
              <a:gd name="connsiteY98" fmla="*/ 1855137 h 2237474"/>
              <a:gd name="connsiteX99" fmla="*/ 4002267 w 12192000"/>
              <a:gd name="connsiteY99" fmla="*/ 1852352 h 2237474"/>
              <a:gd name="connsiteX100" fmla="*/ 3931396 w 12192000"/>
              <a:gd name="connsiteY100" fmla="*/ 1858915 h 2237474"/>
              <a:gd name="connsiteX101" fmla="*/ 3812162 w 12192000"/>
              <a:gd name="connsiteY101" fmla="*/ 1875501 h 2237474"/>
              <a:gd name="connsiteX102" fmla="*/ 3758105 w 12192000"/>
              <a:gd name="connsiteY102" fmla="*/ 1871856 h 2237474"/>
              <a:gd name="connsiteX103" fmla="*/ 3715896 w 12192000"/>
              <a:gd name="connsiteY103" fmla="*/ 1881552 h 2237474"/>
              <a:gd name="connsiteX104" fmla="*/ 3567259 w 12192000"/>
              <a:gd name="connsiteY104" fmla="*/ 1893482 h 2237474"/>
              <a:gd name="connsiteX105" fmla="*/ 3405770 w 12192000"/>
              <a:gd name="connsiteY105" fmla="*/ 1904591 h 2237474"/>
              <a:gd name="connsiteX106" fmla="*/ 3280097 w 12192000"/>
              <a:gd name="connsiteY106" fmla="*/ 1919610 h 2237474"/>
              <a:gd name="connsiteX107" fmla="*/ 3123424 w 12192000"/>
              <a:gd name="connsiteY107" fmla="*/ 1952930 h 2237474"/>
              <a:gd name="connsiteX108" fmla="*/ 3009910 w 12192000"/>
              <a:gd name="connsiteY108" fmla="*/ 1957866 h 2237474"/>
              <a:gd name="connsiteX109" fmla="*/ 2995934 w 12192000"/>
              <a:gd name="connsiteY109" fmla="*/ 1967085 h 2237474"/>
              <a:gd name="connsiteX110" fmla="*/ 2942858 w 12192000"/>
              <a:gd name="connsiteY110" fmla="*/ 1981367 h 2237474"/>
              <a:gd name="connsiteX111" fmla="*/ 2875436 w 12192000"/>
              <a:gd name="connsiteY111" fmla="*/ 1996977 h 2237474"/>
              <a:gd name="connsiteX112" fmla="*/ 2874892 w 12192000"/>
              <a:gd name="connsiteY112" fmla="*/ 1996085 h 2237474"/>
              <a:gd name="connsiteX113" fmla="*/ 2843662 w 12192000"/>
              <a:gd name="connsiteY113" fmla="*/ 1992498 h 2237474"/>
              <a:gd name="connsiteX114" fmla="*/ 2756784 w 12192000"/>
              <a:gd name="connsiteY114" fmla="*/ 1985116 h 2237474"/>
              <a:gd name="connsiteX115" fmla="*/ 2748833 w 12192000"/>
              <a:gd name="connsiteY115" fmla="*/ 1986323 h 2237474"/>
              <a:gd name="connsiteX116" fmla="*/ 2748661 w 12192000"/>
              <a:gd name="connsiteY116" fmla="*/ 1986122 h 2237474"/>
              <a:gd name="connsiteX117" fmla="*/ 2718916 w 12192000"/>
              <a:gd name="connsiteY117" fmla="*/ 1990867 h 2237474"/>
              <a:gd name="connsiteX118" fmla="*/ 2713522 w 12192000"/>
              <a:gd name="connsiteY118" fmla="*/ 1990173 h 2237474"/>
              <a:gd name="connsiteX119" fmla="*/ 2578178 w 12192000"/>
              <a:gd name="connsiteY119" fmla="*/ 1990531 h 2237474"/>
              <a:gd name="connsiteX120" fmla="*/ 2476147 w 12192000"/>
              <a:gd name="connsiteY120" fmla="*/ 1998305 h 2237474"/>
              <a:gd name="connsiteX121" fmla="*/ 2373568 w 12192000"/>
              <a:gd name="connsiteY121" fmla="*/ 2003219 h 2237474"/>
              <a:gd name="connsiteX122" fmla="*/ 2287219 w 12192000"/>
              <a:gd name="connsiteY122" fmla="*/ 1998750 h 2237474"/>
              <a:gd name="connsiteX123" fmla="*/ 2243069 w 12192000"/>
              <a:gd name="connsiteY123" fmla="*/ 2015111 h 2237474"/>
              <a:gd name="connsiteX124" fmla="*/ 2186609 w 12192000"/>
              <a:gd name="connsiteY124" fmla="*/ 2008263 h 2237474"/>
              <a:gd name="connsiteX125" fmla="*/ 2164831 w 12192000"/>
              <a:gd name="connsiteY125" fmla="*/ 2010143 h 2237474"/>
              <a:gd name="connsiteX126" fmla="*/ 2152836 w 12192000"/>
              <a:gd name="connsiteY126" fmla="*/ 2010048 h 2237474"/>
              <a:gd name="connsiteX127" fmla="*/ 2117102 w 12192000"/>
              <a:gd name="connsiteY127" fmla="*/ 2023004 h 2237474"/>
              <a:gd name="connsiteX128" fmla="*/ 2111935 w 12192000"/>
              <a:gd name="connsiteY128" fmla="*/ 2023163 h 2237474"/>
              <a:gd name="connsiteX129" fmla="*/ 2089991 w 12192000"/>
              <a:gd name="connsiteY129" fmla="*/ 2034193 h 2237474"/>
              <a:gd name="connsiteX130" fmla="*/ 2058061 w 12192000"/>
              <a:gd name="connsiteY130" fmla="*/ 2047942 h 2237474"/>
              <a:gd name="connsiteX131" fmla="*/ 2055737 w 12192000"/>
              <a:gd name="connsiteY131" fmla="*/ 2047704 h 2237474"/>
              <a:gd name="connsiteX132" fmla="*/ 2042244 w 12192000"/>
              <a:gd name="connsiteY132" fmla="*/ 2055560 h 2237474"/>
              <a:gd name="connsiteX133" fmla="*/ 1976224 w 12192000"/>
              <a:gd name="connsiteY133" fmla="*/ 2074257 h 2237474"/>
              <a:gd name="connsiteX134" fmla="*/ 1877728 w 12192000"/>
              <a:gd name="connsiteY134" fmla="*/ 2101004 h 2237474"/>
              <a:gd name="connsiteX135" fmla="*/ 1759056 w 12192000"/>
              <a:gd name="connsiteY135" fmla="*/ 2125608 h 2237474"/>
              <a:gd name="connsiteX136" fmla="*/ 1637948 w 12192000"/>
              <a:gd name="connsiteY136" fmla="*/ 2172597 h 2237474"/>
              <a:gd name="connsiteX137" fmla="*/ 1434549 w 12192000"/>
              <a:gd name="connsiteY137" fmla="*/ 2234522 h 2237474"/>
              <a:gd name="connsiteX138" fmla="*/ 1398481 w 12192000"/>
              <a:gd name="connsiteY138" fmla="*/ 2237074 h 2237474"/>
              <a:gd name="connsiteX139" fmla="*/ 1398407 w 12192000"/>
              <a:gd name="connsiteY139" fmla="*/ 2237095 h 2237474"/>
              <a:gd name="connsiteX140" fmla="*/ 1370962 w 12192000"/>
              <a:gd name="connsiteY140" fmla="*/ 2237474 h 2237474"/>
              <a:gd name="connsiteX141" fmla="*/ 1356367 w 12192000"/>
              <a:gd name="connsiteY141" fmla="*/ 2235089 h 2237474"/>
              <a:gd name="connsiteX142" fmla="*/ 1324828 w 12192000"/>
              <a:gd name="connsiteY142" fmla="*/ 2231968 h 2237474"/>
              <a:gd name="connsiteX143" fmla="*/ 1297744 w 12192000"/>
              <a:gd name="connsiteY143" fmla="*/ 2235849 h 2237474"/>
              <a:gd name="connsiteX144" fmla="*/ 1286236 w 12192000"/>
              <a:gd name="connsiteY144" fmla="*/ 2233135 h 2237474"/>
              <a:gd name="connsiteX145" fmla="*/ 1283504 w 12192000"/>
              <a:gd name="connsiteY145" fmla="*/ 2233797 h 2237474"/>
              <a:gd name="connsiteX146" fmla="*/ 1279765 w 12192000"/>
              <a:gd name="connsiteY146" fmla="*/ 2229639 h 2237474"/>
              <a:gd name="connsiteX147" fmla="*/ 1195347 w 12192000"/>
              <a:gd name="connsiteY147" fmla="*/ 2212354 h 2237474"/>
              <a:gd name="connsiteX148" fmla="*/ 970251 w 12192000"/>
              <a:gd name="connsiteY148" fmla="*/ 2221029 h 2237474"/>
              <a:gd name="connsiteX149" fmla="*/ 812914 w 12192000"/>
              <a:gd name="connsiteY149" fmla="*/ 2202752 h 2237474"/>
              <a:gd name="connsiteX150" fmla="*/ 800195 w 12192000"/>
              <a:gd name="connsiteY150" fmla="*/ 2209407 h 2237474"/>
              <a:gd name="connsiteX151" fmla="*/ 784978 w 12192000"/>
              <a:gd name="connsiteY151" fmla="*/ 2212360 h 2237474"/>
              <a:gd name="connsiteX152" fmla="*/ 681987 w 12192000"/>
              <a:gd name="connsiteY152" fmla="*/ 2216757 h 2237474"/>
              <a:gd name="connsiteX153" fmla="*/ 669923 w 12192000"/>
              <a:gd name="connsiteY153" fmla="*/ 2211682 h 2237474"/>
              <a:gd name="connsiteX154" fmla="*/ 648680 w 12192000"/>
              <a:gd name="connsiteY154" fmla="*/ 2206229 h 2237474"/>
              <a:gd name="connsiteX155" fmla="*/ 597225 w 12192000"/>
              <a:gd name="connsiteY155" fmla="*/ 2180999 h 2237474"/>
              <a:gd name="connsiteX156" fmla="*/ 558449 w 12192000"/>
              <a:gd name="connsiteY156" fmla="*/ 2182346 h 2237474"/>
              <a:gd name="connsiteX157" fmla="*/ 550517 w 12192000"/>
              <a:gd name="connsiteY157" fmla="*/ 2182060 h 2237474"/>
              <a:gd name="connsiteX158" fmla="*/ 550309 w 12192000"/>
              <a:gd name="connsiteY158" fmla="*/ 2181825 h 2237474"/>
              <a:gd name="connsiteX159" fmla="*/ 541836 w 12192000"/>
              <a:gd name="connsiteY159" fmla="*/ 2181063 h 2237474"/>
              <a:gd name="connsiteX160" fmla="*/ 536057 w 12192000"/>
              <a:gd name="connsiteY160" fmla="*/ 2181537 h 2237474"/>
              <a:gd name="connsiteX161" fmla="*/ 520671 w 12192000"/>
              <a:gd name="connsiteY161" fmla="*/ 2180980 h 2237474"/>
              <a:gd name="connsiteX162" fmla="*/ 515024 w 12192000"/>
              <a:gd name="connsiteY162" fmla="*/ 2179258 h 2237474"/>
              <a:gd name="connsiteX163" fmla="*/ 512278 w 12192000"/>
              <a:gd name="connsiteY163" fmla="*/ 2176369 h 2237474"/>
              <a:gd name="connsiteX164" fmla="*/ 480419 w 12192000"/>
              <a:gd name="connsiteY164" fmla="*/ 2167807 h 2237474"/>
              <a:gd name="connsiteX165" fmla="*/ 413835 w 12192000"/>
              <a:gd name="connsiteY165" fmla="*/ 2156783 h 2237474"/>
              <a:gd name="connsiteX166" fmla="*/ 376513 w 12192000"/>
              <a:gd name="connsiteY166" fmla="*/ 2154014 h 2237474"/>
              <a:gd name="connsiteX167" fmla="*/ 273386 w 12192000"/>
              <a:gd name="connsiteY167" fmla="*/ 2142551 h 2237474"/>
              <a:gd name="connsiteX168" fmla="*/ 169207 w 12192000"/>
              <a:gd name="connsiteY168" fmla="*/ 2128100 h 2237474"/>
              <a:gd name="connsiteX169" fmla="*/ 93149 w 12192000"/>
              <a:gd name="connsiteY169" fmla="*/ 2105324 h 2237474"/>
              <a:gd name="connsiteX170" fmla="*/ 88109 w 12192000"/>
              <a:gd name="connsiteY170" fmla="*/ 2106704 h 2237474"/>
              <a:gd name="connsiteX171" fmla="*/ 80022 w 12192000"/>
              <a:gd name="connsiteY171" fmla="*/ 2107254 h 2237474"/>
              <a:gd name="connsiteX172" fmla="*/ 79717 w 12192000"/>
              <a:gd name="connsiteY172" fmla="*/ 2107046 h 2237474"/>
              <a:gd name="connsiteX173" fmla="*/ 72352 w 12192000"/>
              <a:gd name="connsiteY173" fmla="*/ 2107991 h 2237474"/>
              <a:gd name="connsiteX174" fmla="*/ 37645 w 12192000"/>
              <a:gd name="connsiteY174" fmla="*/ 2115401 h 2237474"/>
              <a:gd name="connsiteX175" fmla="*/ 4572 w 12192000"/>
              <a:gd name="connsiteY175" fmla="*/ 2111091 h 2237474"/>
              <a:gd name="connsiteX176" fmla="*/ 0 w 12192000"/>
              <a:gd name="connsiteY176" fmla="*/ 2110468 h 2237474"/>
              <a:gd name="connsiteX177" fmla="*/ 0 w 12192000"/>
              <a:gd name="connsiteY177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20512 w 12192000"/>
              <a:gd name="connsiteY6" fmla="*/ 745392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739478 w 12192000"/>
              <a:gd name="connsiteY13" fmla="*/ 776841 h 2237474"/>
              <a:gd name="connsiteX14" fmla="*/ 10458762 w 12192000"/>
              <a:gd name="connsiteY14" fmla="*/ 755400 h 2237474"/>
              <a:gd name="connsiteX15" fmla="*/ 10211200 w 12192000"/>
              <a:gd name="connsiteY15" fmla="*/ 767513 h 2237474"/>
              <a:gd name="connsiteX16" fmla="*/ 10167995 w 12192000"/>
              <a:gd name="connsiteY16" fmla="*/ 760843 h 2237474"/>
              <a:gd name="connsiteX17" fmla="*/ 9997044 w 12192000"/>
              <a:gd name="connsiteY17" fmla="*/ 780129 h 2237474"/>
              <a:gd name="connsiteX18" fmla="*/ 9943887 w 12192000"/>
              <a:gd name="connsiteY18" fmla="*/ 804141 h 2237474"/>
              <a:gd name="connsiteX19" fmla="*/ 9918248 w 12192000"/>
              <a:gd name="connsiteY19" fmla="*/ 816628 h 2237474"/>
              <a:gd name="connsiteX20" fmla="*/ 9767091 w 12192000"/>
              <a:gd name="connsiteY20" fmla="*/ 870550 h 2237474"/>
              <a:gd name="connsiteX21" fmla="*/ 9683005 w 12192000"/>
              <a:gd name="connsiteY21" fmla="*/ 894128 h 2237474"/>
              <a:gd name="connsiteX22" fmla="*/ 9594438 w 12192000"/>
              <a:gd name="connsiteY22" fmla="*/ 919051 h 2237474"/>
              <a:gd name="connsiteX23" fmla="*/ 9544189 w 12192000"/>
              <a:gd name="connsiteY23" fmla="*/ 938966 h 2237474"/>
              <a:gd name="connsiteX24" fmla="*/ 9500499 w 12192000"/>
              <a:gd name="connsiteY24" fmla="*/ 954680 h 2237474"/>
              <a:gd name="connsiteX25" fmla="*/ 9428195 w 12192000"/>
              <a:gd name="connsiteY25" fmla="*/ 986225 h 2237474"/>
              <a:gd name="connsiteX26" fmla="*/ 9410017 w 12192000"/>
              <a:gd name="connsiteY26" fmla="*/ 993931 h 2237474"/>
              <a:gd name="connsiteX27" fmla="*/ 9392919 w 12192000"/>
              <a:gd name="connsiteY27" fmla="*/ 994656 h 2237474"/>
              <a:gd name="connsiteX28" fmla="*/ 9268019 w 12192000"/>
              <a:gd name="connsiteY28" fmla="*/ 1007442 h 2237474"/>
              <a:gd name="connsiteX29" fmla="*/ 9234662 w 12192000"/>
              <a:gd name="connsiteY29" fmla="*/ 1023056 h 2237474"/>
              <a:gd name="connsiteX30" fmla="*/ 9181033 w 12192000"/>
              <a:gd name="connsiteY30" fmla="*/ 1037921 h 2237474"/>
              <a:gd name="connsiteX31" fmla="*/ 9155969 w 12192000"/>
              <a:gd name="connsiteY31" fmla="*/ 1046804 h 2237474"/>
              <a:gd name="connsiteX32" fmla="*/ 9133985 w 12192000"/>
              <a:gd name="connsiteY32" fmla="*/ 1046450 h 2237474"/>
              <a:gd name="connsiteX33" fmla="*/ 9003462 w 12192000"/>
              <a:gd name="connsiteY33" fmla="*/ 1042406 h 2237474"/>
              <a:gd name="connsiteX34" fmla="*/ 8968445 w 12192000"/>
              <a:gd name="connsiteY34" fmla="*/ 1052169 h 2237474"/>
              <a:gd name="connsiteX35" fmla="*/ 8886001 w 12192000"/>
              <a:gd name="connsiteY35" fmla="*/ 1067468 h 2237474"/>
              <a:gd name="connsiteX36" fmla="*/ 8838610 w 12192000"/>
              <a:gd name="connsiteY36" fmla="*/ 1075091 h 2237474"/>
              <a:gd name="connsiteX37" fmla="*/ 8750383 w 12192000"/>
              <a:gd name="connsiteY37" fmla="*/ 1097387 h 2237474"/>
              <a:gd name="connsiteX38" fmla="*/ 8665605 w 12192000"/>
              <a:gd name="connsiteY38" fmla="*/ 1110791 h 2237474"/>
              <a:gd name="connsiteX39" fmla="*/ 8584946 w 12192000"/>
              <a:gd name="connsiteY39" fmla="*/ 1135226 h 2237474"/>
              <a:gd name="connsiteX40" fmla="*/ 8419755 w 12192000"/>
              <a:gd name="connsiteY40" fmla="*/ 1216260 h 2237474"/>
              <a:gd name="connsiteX41" fmla="*/ 8411626 w 12192000"/>
              <a:gd name="connsiteY41" fmla="*/ 1214397 h 2237474"/>
              <a:gd name="connsiteX42" fmla="*/ 8363469 w 12192000"/>
              <a:gd name="connsiteY42" fmla="*/ 1246658 h 2237474"/>
              <a:gd name="connsiteX43" fmla="*/ 8275497 w 12192000"/>
              <a:gd name="connsiteY43" fmla="*/ 1264396 h 2237474"/>
              <a:gd name="connsiteX44" fmla="*/ 8206287 w 12192000"/>
              <a:gd name="connsiteY44" fmla="*/ 1273060 h 2237474"/>
              <a:gd name="connsiteX45" fmla="*/ 8139997 w 12192000"/>
              <a:gd name="connsiteY45" fmla="*/ 1282713 h 2237474"/>
              <a:gd name="connsiteX46" fmla="*/ 8074238 w 12192000"/>
              <a:gd name="connsiteY46" fmla="*/ 1301895 h 2237474"/>
              <a:gd name="connsiteX47" fmla="*/ 7942099 w 12192000"/>
              <a:gd name="connsiteY47" fmla="*/ 1336332 h 2237474"/>
              <a:gd name="connsiteX48" fmla="*/ 7902328 w 12192000"/>
              <a:gd name="connsiteY48" fmla="*/ 1345865 h 2237474"/>
              <a:gd name="connsiteX49" fmla="*/ 7840612 w 12192000"/>
              <a:gd name="connsiteY49" fmla="*/ 1369373 h 2237474"/>
              <a:gd name="connsiteX50" fmla="*/ 7786819 w 12192000"/>
              <a:gd name="connsiteY50" fmla="*/ 1378970 h 2237474"/>
              <a:gd name="connsiteX51" fmla="*/ 7548172 w 12192000"/>
              <a:gd name="connsiteY51" fmla="*/ 1417460 h 2237474"/>
              <a:gd name="connsiteX52" fmla="*/ 7483437 w 12192000"/>
              <a:gd name="connsiteY52" fmla="*/ 1478152 h 2237474"/>
              <a:gd name="connsiteX53" fmla="*/ 7377870 w 12192000"/>
              <a:gd name="connsiteY53" fmla="*/ 1523319 h 2237474"/>
              <a:gd name="connsiteX54" fmla="*/ 7230737 w 12192000"/>
              <a:gd name="connsiteY54" fmla="*/ 1562633 h 2237474"/>
              <a:gd name="connsiteX55" fmla="*/ 7224458 w 12192000"/>
              <a:gd name="connsiteY55" fmla="*/ 1573008 h 2237474"/>
              <a:gd name="connsiteX56" fmla="*/ 7183121 w 12192000"/>
              <a:gd name="connsiteY56" fmla="*/ 1595162 h 2237474"/>
              <a:gd name="connsiteX57" fmla="*/ 7164601 w 12192000"/>
              <a:gd name="connsiteY57" fmla="*/ 1606490 h 2237474"/>
              <a:gd name="connsiteX58" fmla="*/ 7031309 w 12192000"/>
              <a:gd name="connsiteY58" fmla="*/ 1619451 h 2237474"/>
              <a:gd name="connsiteX59" fmla="*/ 6900177 w 12192000"/>
              <a:gd name="connsiteY59" fmla="*/ 1636016 h 2237474"/>
              <a:gd name="connsiteX60" fmla="*/ 6795372 w 12192000"/>
              <a:gd name="connsiteY60" fmla="*/ 1644845 h 2237474"/>
              <a:gd name="connsiteX61" fmla="*/ 6692251 w 12192000"/>
              <a:gd name="connsiteY61" fmla="*/ 1656357 h 2237474"/>
              <a:gd name="connsiteX62" fmla="*/ 6655235 w 12192000"/>
              <a:gd name="connsiteY62" fmla="*/ 1661869 h 2237474"/>
              <a:gd name="connsiteX63" fmla="*/ 6554894 w 12192000"/>
              <a:gd name="connsiteY63" fmla="*/ 1664428 h 2237474"/>
              <a:gd name="connsiteX64" fmla="*/ 6516595 w 12192000"/>
              <a:gd name="connsiteY64" fmla="*/ 1667475 h 2237474"/>
              <a:gd name="connsiteX65" fmla="*/ 6508541 w 12192000"/>
              <a:gd name="connsiteY65" fmla="*/ 1668757 h 2237474"/>
              <a:gd name="connsiteX66" fmla="*/ 6471012 w 12192000"/>
              <a:gd name="connsiteY66" fmla="*/ 1678604 h 2237474"/>
              <a:gd name="connsiteX67" fmla="*/ 6364035 w 12192000"/>
              <a:gd name="connsiteY67" fmla="*/ 1667683 h 2237474"/>
              <a:gd name="connsiteX68" fmla="*/ 6280959 w 12192000"/>
              <a:gd name="connsiteY68" fmla="*/ 1689329 h 2237474"/>
              <a:gd name="connsiteX69" fmla="*/ 6243319 w 12192000"/>
              <a:gd name="connsiteY69" fmla="*/ 1695560 h 2237474"/>
              <a:gd name="connsiteX70" fmla="*/ 6098321 w 12192000"/>
              <a:gd name="connsiteY70" fmla="*/ 1721646 h 2237474"/>
              <a:gd name="connsiteX71" fmla="*/ 5880652 w 12192000"/>
              <a:gd name="connsiteY71" fmla="*/ 1779643 h 2237474"/>
              <a:gd name="connsiteX72" fmla="*/ 5785959 w 12192000"/>
              <a:gd name="connsiteY72" fmla="*/ 1775307 h 2237474"/>
              <a:gd name="connsiteX73" fmla="*/ 5643534 w 12192000"/>
              <a:gd name="connsiteY73" fmla="*/ 1802919 h 2237474"/>
              <a:gd name="connsiteX74" fmla="*/ 5518799 w 12192000"/>
              <a:gd name="connsiteY74" fmla="*/ 1818312 h 2237474"/>
              <a:gd name="connsiteX75" fmla="*/ 5505014 w 12192000"/>
              <a:gd name="connsiteY75" fmla="*/ 1819259 h 2237474"/>
              <a:gd name="connsiteX76" fmla="*/ 5453307 w 12192000"/>
              <a:gd name="connsiteY76" fmla="*/ 1815450 h 2237474"/>
              <a:gd name="connsiteX77" fmla="*/ 5221533 w 12192000"/>
              <a:gd name="connsiteY77" fmla="*/ 1846950 h 2237474"/>
              <a:gd name="connsiteX78" fmla="*/ 5149802 w 12192000"/>
              <a:gd name="connsiteY78" fmla="*/ 1844846 h 2237474"/>
              <a:gd name="connsiteX79" fmla="*/ 5114927 w 12192000"/>
              <a:gd name="connsiteY79" fmla="*/ 1847827 h 2237474"/>
              <a:gd name="connsiteX80" fmla="*/ 5108970 w 12192000"/>
              <a:gd name="connsiteY80" fmla="*/ 1847935 h 2237474"/>
              <a:gd name="connsiteX81" fmla="*/ 5067961 w 12192000"/>
              <a:gd name="connsiteY81" fmla="*/ 1845917 h 2237474"/>
              <a:gd name="connsiteX82" fmla="*/ 5007075 w 12192000"/>
              <a:gd name="connsiteY82" fmla="*/ 1838626 h 2237474"/>
              <a:gd name="connsiteX83" fmla="*/ 4944087 w 12192000"/>
              <a:gd name="connsiteY83" fmla="*/ 1823332 h 2237474"/>
              <a:gd name="connsiteX84" fmla="*/ 4907662 w 12192000"/>
              <a:gd name="connsiteY84" fmla="*/ 1816900 h 2237474"/>
              <a:gd name="connsiteX85" fmla="*/ 4882386 w 12192000"/>
              <a:gd name="connsiteY85" fmla="*/ 1809844 h 2237474"/>
              <a:gd name="connsiteX86" fmla="*/ 4811440 w 12192000"/>
              <a:gd name="connsiteY86" fmla="*/ 1804655 h 2237474"/>
              <a:gd name="connsiteX87" fmla="*/ 4691075 w 12192000"/>
              <a:gd name="connsiteY87" fmla="*/ 1801389 h 2237474"/>
              <a:gd name="connsiteX88" fmla="*/ 4640313 w 12192000"/>
              <a:gd name="connsiteY88" fmla="*/ 1784307 h 2237474"/>
              <a:gd name="connsiteX89" fmla="*/ 4536503 w 12192000"/>
              <a:gd name="connsiteY89" fmla="*/ 1785334 h 2237474"/>
              <a:gd name="connsiteX90" fmla="*/ 4513724 w 12192000"/>
              <a:gd name="connsiteY90" fmla="*/ 1791996 h 2237474"/>
              <a:gd name="connsiteX91" fmla="*/ 4459810 w 12192000"/>
              <a:gd name="connsiteY91" fmla="*/ 1797886 h 2237474"/>
              <a:gd name="connsiteX92" fmla="*/ 4379064 w 12192000"/>
              <a:gd name="connsiteY92" fmla="*/ 1817177 h 2237474"/>
              <a:gd name="connsiteX93" fmla="*/ 4290981 w 12192000"/>
              <a:gd name="connsiteY93" fmla="*/ 1839677 h 2237474"/>
              <a:gd name="connsiteX94" fmla="*/ 4238372 w 12192000"/>
              <a:gd name="connsiteY94" fmla="*/ 1851480 h 2237474"/>
              <a:gd name="connsiteX95" fmla="*/ 4232517 w 12192000"/>
              <a:gd name="connsiteY95" fmla="*/ 1852567 h 2237474"/>
              <a:gd name="connsiteX96" fmla="*/ 4191732 w 12192000"/>
              <a:gd name="connsiteY96" fmla="*/ 1857328 h 2237474"/>
              <a:gd name="connsiteX97" fmla="*/ 4065532 w 12192000"/>
              <a:gd name="connsiteY97" fmla="*/ 1855477 h 2237474"/>
              <a:gd name="connsiteX98" fmla="*/ 4028460 w 12192000"/>
              <a:gd name="connsiteY98" fmla="*/ 1855137 h 2237474"/>
              <a:gd name="connsiteX99" fmla="*/ 4002267 w 12192000"/>
              <a:gd name="connsiteY99" fmla="*/ 1852352 h 2237474"/>
              <a:gd name="connsiteX100" fmla="*/ 3931396 w 12192000"/>
              <a:gd name="connsiteY100" fmla="*/ 1858915 h 2237474"/>
              <a:gd name="connsiteX101" fmla="*/ 3812162 w 12192000"/>
              <a:gd name="connsiteY101" fmla="*/ 1875501 h 2237474"/>
              <a:gd name="connsiteX102" fmla="*/ 3758105 w 12192000"/>
              <a:gd name="connsiteY102" fmla="*/ 1871856 h 2237474"/>
              <a:gd name="connsiteX103" fmla="*/ 3715896 w 12192000"/>
              <a:gd name="connsiteY103" fmla="*/ 1881552 h 2237474"/>
              <a:gd name="connsiteX104" fmla="*/ 3567259 w 12192000"/>
              <a:gd name="connsiteY104" fmla="*/ 1893482 h 2237474"/>
              <a:gd name="connsiteX105" fmla="*/ 3405770 w 12192000"/>
              <a:gd name="connsiteY105" fmla="*/ 1904591 h 2237474"/>
              <a:gd name="connsiteX106" fmla="*/ 3280097 w 12192000"/>
              <a:gd name="connsiteY106" fmla="*/ 1919610 h 2237474"/>
              <a:gd name="connsiteX107" fmla="*/ 3123424 w 12192000"/>
              <a:gd name="connsiteY107" fmla="*/ 1952930 h 2237474"/>
              <a:gd name="connsiteX108" fmla="*/ 3009910 w 12192000"/>
              <a:gd name="connsiteY108" fmla="*/ 1957866 h 2237474"/>
              <a:gd name="connsiteX109" fmla="*/ 2995934 w 12192000"/>
              <a:gd name="connsiteY109" fmla="*/ 1967085 h 2237474"/>
              <a:gd name="connsiteX110" fmla="*/ 2942858 w 12192000"/>
              <a:gd name="connsiteY110" fmla="*/ 1981367 h 2237474"/>
              <a:gd name="connsiteX111" fmla="*/ 2875436 w 12192000"/>
              <a:gd name="connsiteY111" fmla="*/ 1996977 h 2237474"/>
              <a:gd name="connsiteX112" fmla="*/ 2874892 w 12192000"/>
              <a:gd name="connsiteY112" fmla="*/ 1996085 h 2237474"/>
              <a:gd name="connsiteX113" fmla="*/ 2843662 w 12192000"/>
              <a:gd name="connsiteY113" fmla="*/ 1992498 h 2237474"/>
              <a:gd name="connsiteX114" fmla="*/ 2756784 w 12192000"/>
              <a:gd name="connsiteY114" fmla="*/ 1985116 h 2237474"/>
              <a:gd name="connsiteX115" fmla="*/ 2748833 w 12192000"/>
              <a:gd name="connsiteY115" fmla="*/ 1986323 h 2237474"/>
              <a:gd name="connsiteX116" fmla="*/ 2718916 w 12192000"/>
              <a:gd name="connsiteY116" fmla="*/ 1990867 h 2237474"/>
              <a:gd name="connsiteX117" fmla="*/ 2713522 w 12192000"/>
              <a:gd name="connsiteY117" fmla="*/ 1990173 h 2237474"/>
              <a:gd name="connsiteX118" fmla="*/ 2578178 w 12192000"/>
              <a:gd name="connsiteY118" fmla="*/ 1990531 h 2237474"/>
              <a:gd name="connsiteX119" fmla="*/ 2476147 w 12192000"/>
              <a:gd name="connsiteY119" fmla="*/ 1998305 h 2237474"/>
              <a:gd name="connsiteX120" fmla="*/ 2373568 w 12192000"/>
              <a:gd name="connsiteY120" fmla="*/ 2003219 h 2237474"/>
              <a:gd name="connsiteX121" fmla="*/ 2287219 w 12192000"/>
              <a:gd name="connsiteY121" fmla="*/ 1998750 h 2237474"/>
              <a:gd name="connsiteX122" fmla="*/ 2243069 w 12192000"/>
              <a:gd name="connsiteY122" fmla="*/ 2015111 h 2237474"/>
              <a:gd name="connsiteX123" fmla="*/ 2186609 w 12192000"/>
              <a:gd name="connsiteY123" fmla="*/ 2008263 h 2237474"/>
              <a:gd name="connsiteX124" fmla="*/ 2164831 w 12192000"/>
              <a:gd name="connsiteY124" fmla="*/ 2010143 h 2237474"/>
              <a:gd name="connsiteX125" fmla="*/ 2152836 w 12192000"/>
              <a:gd name="connsiteY125" fmla="*/ 2010048 h 2237474"/>
              <a:gd name="connsiteX126" fmla="*/ 2117102 w 12192000"/>
              <a:gd name="connsiteY126" fmla="*/ 2023004 h 2237474"/>
              <a:gd name="connsiteX127" fmla="*/ 2111935 w 12192000"/>
              <a:gd name="connsiteY127" fmla="*/ 2023163 h 2237474"/>
              <a:gd name="connsiteX128" fmla="*/ 2089991 w 12192000"/>
              <a:gd name="connsiteY128" fmla="*/ 2034193 h 2237474"/>
              <a:gd name="connsiteX129" fmla="*/ 2058061 w 12192000"/>
              <a:gd name="connsiteY129" fmla="*/ 2047942 h 2237474"/>
              <a:gd name="connsiteX130" fmla="*/ 2055737 w 12192000"/>
              <a:gd name="connsiteY130" fmla="*/ 2047704 h 2237474"/>
              <a:gd name="connsiteX131" fmla="*/ 2042244 w 12192000"/>
              <a:gd name="connsiteY131" fmla="*/ 2055560 h 2237474"/>
              <a:gd name="connsiteX132" fmla="*/ 1976224 w 12192000"/>
              <a:gd name="connsiteY132" fmla="*/ 2074257 h 2237474"/>
              <a:gd name="connsiteX133" fmla="*/ 1877728 w 12192000"/>
              <a:gd name="connsiteY133" fmla="*/ 2101004 h 2237474"/>
              <a:gd name="connsiteX134" fmla="*/ 1759056 w 12192000"/>
              <a:gd name="connsiteY134" fmla="*/ 2125608 h 2237474"/>
              <a:gd name="connsiteX135" fmla="*/ 1637948 w 12192000"/>
              <a:gd name="connsiteY135" fmla="*/ 2172597 h 2237474"/>
              <a:gd name="connsiteX136" fmla="*/ 1434549 w 12192000"/>
              <a:gd name="connsiteY136" fmla="*/ 2234522 h 2237474"/>
              <a:gd name="connsiteX137" fmla="*/ 1398481 w 12192000"/>
              <a:gd name="connsiteY137" fmla="*/ 2237074 h 2237474"/>
              <a:gd name="connsiteX138" fmla="*/ 1398407 w 12192000"/>
              <a:gd name="connsiteY138" fmla="*/ 2237095 h 2237474"/>
              <a:gd name="connsiteX139" fmla="*/ 1370962 w 12192000"/>
              <a:gd name="connsiteY139" fmla="*/ 2237474 h 2237474"/>
              <a:gd name="connsiteX140" fmla="*/ 1356367 w 12192000"/>
              <a:gd name="connsiteY140" fmla="*/ 2235089 h 2237474"/>
              <a:gd name="connsiteX141" fmla="*/ 1324828 w 12192000"/>
              <a:gd name="connsiteY141" fmla="*/ 2231968 h 2237474"/>
              <a:gd name="connsiteX142" fmla="*/ 1297744 w 12192000"/>
              <a:gd name="connsiteY142" fmla="*/ 2235849 h 2237474"/>
              <a:gd name="connsiteX143" fmla="*/ 1286236 w 12192000"/>
              <a:gd name="connsiteY143" fmla="*/ 2233135 h 2237474"/>
              <a:gd name="connsiteX144" fmla="*/ 1283504 w 12192000"/>
              <a:gd name="connsiteY144" fmla="*/ 2233797 h 2237474"/>
              <a:gd name="connsiteX145" fmla="*/ 1279765 w 12192000"/>
              <a:gd name="connsiteY145" fmla="*/ 2229639 h 2237474"/>
              <a:gd name="connsiteX146" fmla="*/ 1195347 w 12192000"/>
              <a:gd name="connsiteY146" fmla="*/ 2212354 h 2237474"/>
              <a:gd name="connsiteX147" fmla="*/ 970251 w 12192000"/>
              <a:gd name="connsiteY147" fmla="*/ 2221029 h 2237474"/>
              <a:gd name="connsiteX148" fmla="*/ 812914 w 12192000"/>
              <a:gd name="connsiteY148" fmla="*/ 2202752 h 2237474"/>
              <a:gd name="connsiteX149" fmla="*/ 800195 w 12192000"/>
              <a:gd name="connsiteY149" fmla="*/ 2209407 h 2237474"/>
              <a:gd name="connsiteX150" fmla="*/ 784978 w 12192000"/>
              <a:gd name="connsiteY150" fmla="*/ 2212360 h 2237474"/>
              <a:gd name="connsiteX151" fmla="*/ 681987 w 12192000"/>
              <a:gd name="connsiteY151" fmla="*/ 2216757 h 2237474"/>
              <a:gd name="connsiteX152" fmla="*/ 669923 w 12192000"/>
              <a:gd name="connsiteY152" fmla="*/ 2211682 h 2237474"/>
              <a:gd name="connsiteX153" fmla="*/ 648680 w 12192000"/>
              <a:gd name="connsiteY153" fmla="*/ 2206229 h 2237474"/>
              <a:gd name="connsiteX154" fmla="*/ 597225 w 12192000"/>
              <a:gd name="connsiteY154" fmla="*/ 2180999 h 2237474"/>
              <a:gd name="connsiteX155" fmla="*/ 558449 w 12192000"/>
              <a:gd name="connsiteY155" fmla="*/ 2182346 h 2237474"/>
              <a:gd name="connsiteX156" fmla="*/ 550517 w 12192000"/>
              <a:gd name="connsiteY156" fmla="*/ 2182060 h 2237474"/>
              <a:gd name="connsiteX157" fmla="*/ 550309 w 12192000"/>
              <a:gd name="connsiteY157" fmla="*/ 2181825 h 2237474"/>
              <a:gd name="connsiteX158" fmla="*/ 541836 w 12192000"/>
              <a:gd name="connsiteY158" fmla="*/ 2181063 h 2237474"/>
              <a:gd name="connsiteX159" fmla="*/ 536057 w 12192000"/>
              <a:gd name="connsiteY159" fmla="*/ 2181537 h 2237474"/>
              <a:gd name="connsiteX160" fmla="*/ 520671 w 12192000"/>
              <a:gd name="connsiteY160" fmla="*/ 2180980 h 2237474"/>
              <a:gd name="connsiteX161" fmla="*/ 515024 w 12192000"/>
              <a:gd name="connsiteY161" fmla="*/ 2179258 h 2237474"/>
              <a:gd name="connsiteX162" fmla="*/ 512278 w 12192000"/>
              <a:gd name="connsiteY162" fmla="*/ 2176369 h 2237474"/>
              <a:gd name="connsiteX163" fmla="*/ 480419 w 12192000"/>
              <a:gd name="connsiteY163" fmla="*/ 2167807 h 2237474"/>
              <a:gd name="connsiteX164" fmla="*/ 413835 w 12192000"/>
              <a:gd name="connsiteY164" fmla="*/ 2156783 h 2237474"/>
              <a:gd name="connsiteX165" fmla="*/ 376513 w 12192000"/>
              <a:gd name="connsiteY165" fmla="*/ 2154014 h 2237474"/>
              <a:gd name="connsiteX166" fmla="*/ 273386 w 12192000"/>
              <a:gd name="connsiteY166" fmla="*/ 2142551 h 2237474"/>
              <a:gd name="connsiteX167" fmla="*/ 169207 w 12192000"/>
              <a:gd name="connsiteY167" fmla="*/ 2128100 h 2237474"/>
              <a:gd name="connsiteX168" fmla="*/ 93149 w 12192000"/>
              <a:gd name="connsiteY168" fmla="*/ 2105324 h 2237474"/>
              <a:gd name="connsiteX169" fmla="*/ 88109 w 12192000"/>
              <a:gd name="connsiteY169" fmla="*/ 2106704 h 2237474"/>
              <a:gd name="connsiteX170" fmla="*/ 80022 w 12192000"/>
              <a:gd name="connsiteY170" fmla="*/ 2107254 h 2237474"/>
              <a:gd name="connsiteX171" fmla="*/ 79717 w 12192000"/>
              <a:gd name="connsiteY171" fmla="*/ 2107046 h 2237474"/>
              <a:gd name="connsiteX172" fmla="*/ 72352 w 12192000"/>
              <a:gd name="connsiteY172" fmla="*/ 2107991 h 2237474"/>
              <a:gd name="connsiteX173" fmla="*/ 37645 w 12192000"/>
              <a:gd name="connsiteY173" fmla="*/ 2115401 h 2237474"/>
              <a:gd name="connsiteX174" fmla="*/ 4572 w 12192000"/>
              <a:gd name="connsiteY174" fmla="*/ 2111091 h 2237474"/>
              <a:gd name="connsiteX175" fmla="*/ 0 w 12192000"/>
              <a:gd name="connsiteY175" fmla="*/ 2110468 h 2237474"/>
              <a:gd name="connsiteX176" fmla="*/ 0 w 12192000"/>
              <a:gd name="connsiteY176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20512 w 12192000"/>
              <a:gd name="connsiteY6" fmla="*/ 745392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739478 w 12192000"/>
              <a:gd name="connsiteY13" fmla="*/ 776841 h 2237474"/>
              <a:gd name="connsiteX14" fmla="*/ 10458762 w 12192000"/>
              <a:gd name="connsiteY14" fmla="*/ 755400 h 2237474"/>
              <a:gd name="connsiteX15" fmla="*/ 10211200 w 12192000"/>
              <a:gd name="connsiteY15" fmla="*/ 767513 h 2237474"/>
              <a:gd name="connsiteX16" fmla="*/ 10167995 w 12192000"/>
              <a:gd name="connsiteY16" fmla="*/ 760843 h 2237474"/>
              <a:gd name="connsiteX17" fmla="*/ 9997044 w 12192000"/>
              <a:gd name="connsiteY17" fmla="*/ 780129 h 2237474"/>
              <a:gd name="connsiteX18" fmla="*/ 9943887 w 12192000"/>
              <a:gd name="connsiteY18" fmla="*/ 804141 h 2237474"/>
              <a:gd name="connsiteX19" fmla="*/ 9918248 w 12192000"/>
              <a:gd name="connsiteY19" fmla="*/ 816628 h 2237474"/>
              <a:gd name="connsiteX20" fmla="*/ 9767091 w 12192000"/>
              <a:gd name="connsiteY20" fmla="*/ 870550 h 2237474"/>
              <a:gd name="connsiteX21" fmla="*/ 9683005 w 12192000"/>
              <a:gd name="connsiteY21" fmla="*/ 894128 h 2237474"/>
              <a:gd name="connsiteX22" fmla="*/ 9594438 w 12192000"/>
              <a:gd name="connsiteY22" fmla="*/ 919051 h 2237474"/>
              <a:gd name="connsiteX23" fmla="*/ 9544189 w 12192000"/>
              <a:gd name="connsiteY23" fmla="*/ 938966 h 2237474"/>
              <a:gd name="connsiteX24" fmla="*/ 9500499 w 12192000"/>
              <a:gd name="connsiteY24" fmla="*/ 954680 h 2237474"/>
              <a:gd name="connsiteX25" fmla="*/ 9428195 w 12192000"/>
              <a:gd name="connsiteY25" fmla="*/ 986225 h 2237474"/>
              <a:gd name="connsiteX26" fmla="*/ 9410017 w 12192000"/>
              <a:gd name="connsiteY26" fmla="*/ 993931 h 2237474"/>
              <a:gd name="connsiteX27" fmla="*/ 9392919 w 12192000"/>
              <a:gd name="connsiteY27" fmla="*/ 994656 h 2237474"/>
              <a:gd name="connsiteX28" fmla="*/ 9268019 w 12192000"/>
              <a:gd name="connsiteY28" fmla="*/ 1007442 h 2237474"/>
              <a:gd name="connsiteX29" fmla="*/ 9234662 w 12192000"/>
              <a:gd name="connsiteY29" fmla="*/ 1023056 h 2237474"/>
              <a:gd name="connsiteX30" fmla="*/ 9181033 w 12192000"/>
              <a:gd name="connsiteY30" fmla="*/ 1037921 h 2237474"/>
              <a:gd name="connsiteX31" fmla="*/ 9155969 w 12192000"/>
              <a:gd name="connsiteY31" fmla="*/ 1046804 h 2237474"/>
              <a:gd name="connsiteX32" fmla="*/ 9133985 w 12192000"/>
              <a:gd name="connsiteY32" fmla="*/ 1046450 h 2237474"/>
              <a:gd name="connsiteX33" fmla="*/ 9003462 w 12192000"/>
              <a:gd name="connsiteY33" fmla="*/ 1042406 h 2237474"/>
              <a:gd name="connsiteX34" fmla="*/ 8968445 w 12192000"/>
              <a:gd name="connsiteY34" fmla="*/ 1052169 h 2237474"/>
              <a:gd name="connsiteX35" fmla="*/ 8886001 w 12192000"/>
              <a:gd name="connsiteY35" fmla="*/ 1067468 h 2237474"/>
              <a:gd name="connsiteX36" fmla="*/ 8838610 w 12192000"/>
              <a:gd name="connsiteY36" fmla="*/ 1075091 h 2237474"/>
              <a:gd name="connsiteX37" fmla="*/ 8750383 w 12192000"/>
              <a:gd name="connsiteY37" fmla="*/ 1097387 h 2237474"/>
              <a:gd name="connsiteX38" fmla="*/ 8665605 w 12192000"/>
              <a:gd name="connsiteY38" fmla="*/ 1110791 h 2237474"/>
              <a:gd name="connsiteX39" fmla="*/ 8584946 w 12192000"/>
              <a:gd name="connsiteY39" fmla="*/ 1135226 h 2237474"/>
              <a:gd name="connsiteX40" fmla="*/ 8419755 w 12192000"/>
              <a:gd name="connsiteY40" fmla="*/ 1216260 h 2237474"/>
              <a:gd name="connsiteX41" fmla="*/ 8411626 w 12192000"/>
              <a:gd name="connsiteY41" fmla="*/ 1214397 h 2237474"/>
              <a:gd name="connsiteX42" fmla="*/ 8363469 w 12192000"/>
              <a:gd name="connsiteY42" fmla="*/ 1246658 h 2237474"/>
              <a:gd name="connsiteX43" fmla="*/ 8275497 w 12192000"/>
              <a:gd name="connsiteY43" fmla="*/ 1264396 h 2237474"/>
              <a:gd name="connsiteX44" fmla="*/ 8206287 w 12192000"/>
              <a:gd name="connsiteY44" fmla="*/ 1273060 h 2237474"/>
              <a:gd name="connsiteX45" fmla="*/ 8139997 w 12192000"/>
              <a:gd name="connsiteY45" fmla="*/ 1282713 h 2237474"/>
              <a:gd name="connsiteX46" fmla="*/ 8074238 w 12192000"/>
              <a:gd name="connsiteY46" fmla="*/ 1301895 h 2237474"/>
              <a:gd name="connsiteX47" fmla="*/ 7942099 w 12192000"/>
              <a:gd name="connsiteY47" fmla="*/ 1336332 h 2237474"/>
              <a:gd name="connsiteX48" fmla="*/ 7902328 w 12192000"/>
              <a:gd name="connsiteY48" fmla="*/ 1345865 h 2237474"/>
              <a:gd name="connsiteX49" fmla="*/ 7840612 w 12192000"/>
              <a:gd name="connsiteY49" fmla="*/ 1369373 h 2237474"/>
              <a:gd name="connsiteX50" fmla="*/ 7786819 w 12192000"/>
              <a:gd name="connsiteY50" fmla="*/ 1378970 h 2237474"/>
              <a:gd name="connsiteX51" fmla="*/ 7548172 w 12192000"/>
              <a:gd name="connsiteY51" fmla="*/ 1417460 h 2237474"/>
              <a:gd name="connsiteX52" fmla="*/ 7483437 w 12192000"/>
              <a:gd name="connsiteY52" fmla="*/ 1478152 h 2237474"/>
              <a:gd name="connsiteX53" fmla="*/ 7377870 w 12192000"/>
              <a:gd name="connsiteY53" fmla="*/ 1523319 h 2237474"/>
              <a:gd name="connsiteX54" fmla="*/ 7230737 w 12192000"/>
              <a:gd name="connsiteY54" fmla="*/ 1562633 h 2237474"/>
              <a:gd name="connsiteX55" fmla="*/ 7224458 w 12192000"/>
              <a:gd name="connsiteY55" fmla="*/ 1573008 h 2237474"/>
              <a:gd name="connsiteX56" fmla="*/ 7183121 w 12192000"/>
              <a:gd name="connsiteY56" fmla="*/ 1595162 h 2237474"/>
              <a:gd name="connsiteX57" fmla="*/ 7164601 w 12192000"/>
              <a:gd name="connsiteY57" fmla="*/ 1606490 h 2237474"/>
              <a:gd name="connsiteX58" fmla="*/ 7031309 w 12192000"/>
              <a:gd name="connsiteY58" fmla="*/ 1619451 h 2237474"/>
              <a:gd name="connsiteX59" fmla="*/ 6900177 w 12192000"/>
              <a:gd name="connsiteY59" fmla="*/ 1636016 h 2237474"/>
              <a:gd name="connsiteX60" fmla="*/ 6795372 w 12192000"/>
              <a:gd name="connsiteY60" fmla="*/ 1644845 h 2237474"/>
              <a:gd name="connsiteX61" fmla="*/ 6692251 w 12192000"/>
              <a:gd name="connsiteY61" fmla="*/ 1656357 h 2237474"/>
              <a:gd name="connsiteX62" fmla="*/ 6655235 w 12192000"/>
              <a:gd name="connsiteY62" fmla="*/ 1661869 h 2237474"/>
              <a:gd name="connsiteX63" fmla="*/ 6554894 w 12192000"/>
              <a:gd name="connsiteY63" fmla="*/ 1664428 h 2237474"/>
              <a:gd name="connsiteX64" fmla="*/ 6516595 w 12192000"/>
              <a:gd name="connsiteY64" fmla="*/ 1667475 h 2237474"/>
              <a:gd name="connsiteX65" fmla="*/ 6508541 w 12192000"/>
              <a:gd name="connsiteY65" fmla="*/ 1668757 h 2237474"/>
              <a:gd name="connsiteX66" fmla="*/ 6471012 w 12192000"/>
              <a:gd name="connsiteY66" fmla="*/ 1678604 h 2237474"/>
              <a:gd name="connsiteX67" fmla="*/ 6364035 w 12192000"/>
              <a:gd name="connsiteY67" fmla="*/ 1667683 h 2237474"/>
              <a:gd name="connsiteX68" fmla="*/ 6280959 w 12192000"/>
              <a:gd name="connsiteY68" fmla="*/ 1689329 h 2237474"/>
              <a:gd name="connsiteX69" fmla="*/ 6243319 w 12192000"/>
              <a:gd name="connsiteY69" fmla="*/ 1695560 h 2237474"/>
              <a:gd name="connsiteX70" fmla="*/ 6098321 w 12192000"/>
              <a:gd name="connsiteY70" fmla="*/ 1721646 h 2237474"/>
              <a:gd name="connsiteX71" fmla="*/ 5880652 w 12192000"/>
              <a:gd name="connsiteY71" fmla="*/ 1779643 h 2237474"/>
              <a:gd name="connsiteX72" fmla="*/ 5785959 w 12192000"/>
              <a:gd name="connsiteY72" fmla="*/ 1775307 h 2237474"/>
              <a:gd name="connsiteX73" fmla="*/ 5643534 w 12192000"/>
              <a:gd name="connsiteY73" fmla="*/ 1802919 h 2237474"/>
              <a:gd name="connsiteX74" fmla="*/ 5518799 w 12192000"/>
              <a:gd name="connsiteY74" fmla="*/ 1818312 h 2237474"/>
              <a:gd name="connsiteX75" fmla="*/ 5505014 w 12192000"/>
              <a:gd name="connsiteY75" fmla="*/ 1819259 h 2237474"/>
              <a:gd name="connsiteX76" fmla="*/ 5453307 w 12192000"/>
              <a:gd name="connsiteY76" fmla="*/ 1815450 h 2237474"/>
              <a:gd name="connsiteX77" fmla="*/ 5221533 w 12192000"/>
              <a:gd name="connsiteY77" fmla="*/ 1846950 h 2237474"/>
              <a:gd name="connsiteX78" fmla="*/ 5149802 w 12192000"/>
              <a:gd name="connsiteY78" fmla="*/ 1844846 h 2237474"/>
              <a:gd name="connsiteX79" fmla="*/ 5114927 w 12192000"/>
              <a:gd name="connsiteY79" fmla="*/ 1847827 h 2237474"/>
              <a:gd name="connsiteX80" fmla="*/ 5108970 w 12192000"/>
              <a:gd name="connsiteY80" fmla="*/ 1847935 h 2237474"/>
              <a:gd name="connsiteX81" fmla="*/ 5067961 w 12192000"/>
              <a:gd name="connsiteY81" fmla="*/ 1845917 h 2237474"/>
              <a:gd name="connsiteX82" fmla="*/ 5007075 w 12192000"/>
              <a:gd name="connsiteY82" fmla="*/ 1838626 h 2237474"/>
              <a:gd name="connsiteX83" fmla="*/ 4944087 w 12192000"/>
              <a:gd name="connsiteY83" fmla="*/ 1823332 h 2237474"/>
              <a:gd name="connsiteX84" fmla="*/ 4907662 w 12192000"/>
              <a:gd name="connsiteY84" fmla="*/ 1816900 h 2237474"/>
              <a:gd name="connsiteX85" fmla="*/ 4882386 w 12192000"/>
              <a:gd name="connsiteY85" fmla="*/ 1809844 h 2237474"/>
              <a:gd name="connsiteX86" fmla="*/ 4811440 w 12192000"/>
              <a:gd name="connsiteY86" fmla="*/ 1804655 h 2237474"/>
              <a:gd name="connsiteX87" fmla="*/ 4691075 w 12192000"/>
              <a:gd name="connsiteY87" fmla="*/ 1801389 h 2237474"/>
              <a:gd name="connsiteX88" fmla="*/ 4640313 w 12192000"/>
              <a:gd name="connsiteY88" fmla="*/ 1784307 h 2237474"/>
              <a:gd name="connsiteX89" fmla="*/ 4536503 w 12192000"/>
              <a:gd name="connsiteY89" fmla="*/ 1785334 h 2237474"/>
              <a:gd name="connsiteX90" fmla="*/ 4513724 w 12192000"/>
              <a:gd name="connsiteY90" fmla="*/ 1791996 h 2237474"/>
              <a:gd name="connsiteX91" fmla="*/ 4459810 w 12192000"/>
              <a:gd name="connsiteY91" fmla="*/ 1797886 h 2237474"/>
              <a:gd name="connsiteX92" fmla="*/ 4379064 w 12192000"/>
              <a:gd name="connsiteY92" fmla="*/ 1817177 h 2237474"/>
              <a:gd name="connsiteX93" fmla="*/ 4290981 w 12192000"/>
              <a:gd name="connsiteY93" fmla="*/ 1839677 h 2237474"/>
              <a:gd name="connsiteX94" fmla="*/ 4238372 w 12192000"/>
              <a:gd name="connsiteY94" fmla="*/ 1851480 h 2237474"/>
              <a:gd name="connsiteX95" fmla="*/ 4232517 w 12192000"/>
              <a:gd name="connsiteY95" fmla="*/ 1852567 h 2237474"/>
              <a:gd name="connsiteX96" fmla="*/ 4191732 w 12192000"/>
              <a:gd name="connsiteY96" fmla="*/ 1857328 h 2237474"/>
              <a:gd name="connsiteX97" fmla="*/ 4065532 w 12192000"/>
              <a:gd name="connsiteY97" fmla="*/ 1855477 h 2237474"/>
              <a:gd name="connsiteX98" fmla="*/ 4028460 w 12192000"/>
              <a:gd name="connsiteY98" fmla="*/ 1855137 h 2237474"/>
              <a:gd name="connsiteX99" fmla="*/ 4002267 w 12192000"/>
              <a:gd name="connsiteY99" fmla="*/ 1852352 h 2237474"/>
              <a:gd name="connsiteX100" fmla="*/ 3931396 w 12192000"/>
              <a:gd name="connsiteY100" fmla="*/ 1858915 h 2237474"/>
              <a:gd name="connsiteX101" fmla="*/ 3812162 w 12192000"/>
              <a:gd name="connsiteY101" fmla="*/ 1875501 h 2237474"/>
              <a:gd name="connsiteX102" fmla="*/ 3758105 w 12192000"/>
              <a:gd name="connsiteY102" fmla="*/ 1871856 h 2237474"/>
              <a:gd name="connsiteX103" fmla="*/ 3715896 w 12192000"/>
              <a:gd name="connsiteY103" fmla="*/ 1881552 h 2237474"/>
              <a:gd name="connsiteX104" fmla="*/ 3567259 w 12192000"/>
              <a:gd name="connsiteY104" fmla="*/ 1893482 h 2237474"/>
              <a:gd name="connsiteX105" fmla="*/ 3405770 w 12192000"/>
              <a:gd name="connsiteY105" fmla="*/ 1904591 h 2237474"/>
              <a:gd name="connsiteX106" fmla="*/ 3280097 w 12192000"/>
              <a:gd name="connsiteY106" fmla="*/ 1919610 h 2237474"/>
              <a:gd name="connsiteX107" fmla="*/ 3123424 w 12192000"/>
              <a:gd name="connsiteY107" fmla="*/ 1952930 h 2237474"/>
              <a:gd name="connsiteX108" fmla="*/ 3009910 w 12192000"/>
              <a:gd name="connsiteY108" fmla="*/ 1957866 h 2237474"/>
              <a:gd name="connsiteX109" fmla="*/ 2995934 w 12192000"/>
              <a:gd name="connsiteY109" fmla="*/ 1967085 h 2237474"/>
              <a:gd name="connsiteX110" fmla="*/ 2942858 w 12192000"/>
              <a:gd name="connsiteY110" fmla="*/ 1981367 h 2237474"/>
              <a:gd name="connsiteX111" fmla="*/ 2875436 w 12192000"/>
              <a:gd name="connsiteY111" fmla="*/ 1996977 h 2237474"/>
              <a:gd name="connsiteX112" fmla="*/ 2874892 w 12192000"/>
              <a:gd name="connsiteY112" fmla="*/ 1996085 h 2237474"/>
              <a:gd name="connsiteX113" fmla="*/ 2843662 w 12192000"/>
              <a:gd name="connsiteY113" fmla="*/ 1992498 h 2237474"/>
              <a:gd name="connsiteX114" fmla="*/ 2756784 w 12192000"/>
              <a:gd name="connsiteY114" fmla="*/ 1985116 h 2237474"/>
              <a:gd name="connsiteX115" fmla="*/ 2718916 w 12192000"/>
              <a:gd name="connsiteY115" fmla="*/ 1990867 h 2237474"/>
              <a:gd name="connsiteX116" fmla="*/ 2713522 w 12192000"/>
              <a:gd name="connsiteY116" fmla="*/ 1990173 h 2237474"/>
              <a:gd name="connsiteX117" fmla="*/ 2578178 w 12192000"/>
              <a:gd name="connsiteY117" fmla="*/ 1990531 h 2237474"/>
              <a:gd name="connsiteX118" fmla="*/ 2476147 w 12192000"/>
              <a:gd name="connsiteY118" fmla="*/ 1998305 h 2237474"/>
              <a:gd name="connsiteX119" fmla="*/ 2373568 w 12192000"/>
              <a:gd name="connsiteY119" fmla="*/ 2003219 h 2237474"/>
              <a:gd name="connsiteX120" fmla="*/ 2287219 w 12192000"/>
              <a:gd name="connsiteY120" fmla="*/ 1998750 h 2237474"/>
              <a:gd name="connsiteX121" fmla="*/ 2243069 w 12192000"/>
              <a:gd name="connsiteY121" fmla="*/ 2015111 h 2237474"/>
              <a:gd name="connsiteX122" fmla="*/ 2186609 w 12192000"/>
              <a:gd name="connsiteY122" fmla="*/ 2008263 h 2237474"/>
              <a:gd name="connsiteX123" fmla="*/ 2164831 w 12192000"/>
              <a:gd name="connsiteY123" fmla="*/ 2010143 h 2237474"/>
              <a:gd name="connsiteX124" fmla="*/ 2152836 w 12192000"/>
              <a:gd name="connsiteY124" fmla="*/ 2010048 h 2237474"/>
              <a:gd name="connsiteX125" fmla="*/ 2117102 w 12192000"/>
              <a:gd name="connsiteY125" fmla="*/ 2023004 h 2237474"/>
              <a:gd name="connsiteX126" fmla="*/ 2111935 w 12192000"/>
              <a:gd name="connsiteY126" fmla="*/ 2023163 h 2237474"/>
              <a:gd name="connsiteX127" fmla="*/ 2089991 w 12192000"/>
              <a:gd name="connsiteY127" fmla="*/ 2034193 h 2237474"/>
              <a:gd name="connsiteX128" fmla="*/ 2058061 w 12192000"/>
              <a:gd name="connsiteY128" fmla="*/ 2047942 h 2237474"/>
              <a:gd name="connsiteX129" fmla="*/ 2055737 w 12192000"/>
              <a:gd name="connsiteY129" fmla="*/ 2047704 h 2237474"/>
              <a:gd name="connsiteX130" fmla="*/ 2042244 w 12192000"/>
              <a:gd name="connsiteY130" fmla="*/ 2055560 h 2237474"/>
              <a:gd name="connsiteX131" fmla="*/ 1976224 w 12192000"/>
              <a:gd name="connsiteY131" fmla="*/ 2074257 h 2237474"/>
              <a:gd name="connsiteX132" fmla="*/ 1877728 w 12192000"/>
              <a:gd name="connsiteY132" fmla="*/ 2101004 h 2237474"/>
              <a:gd name="connsiteX133" fmla="*/ 1759056 w 12192000"/>
              <a:gd name="connsiteY133" fmla="*/ 2125608 h 2237474"/>
              <a:gd name="connsiteX134" fmla="*/ 1637948 w 12192000"/>
              <a:gd name="connsiteY134" fmla="*/ 2172597 h 2237474"/>
              <a:gd name="connsiteX135" fmla="*/ 1434549 w 12192000"/>
              <a:gd name="connsiteY135" fmla="*/ 2234522 h 2237474"/>
              <a:gd name="connsiteX136" fmla="*/ 1398481 w 12192000"/>
              <a:gd name="connsiteY136" fmla="*/ 2237074 h 2237474"/>
              <a:gd name="connsiteX137" fmla="*/ 1398407 w 12192000"/>
              <a:gd name="connsiteY137" fmla="*/ 2237095 h 2237474"/>
              <a:gd name="connsiteX138" fmla="*/ 1370962 w 12192000"/>
              <a:gd name="connsiteY138" fmla="*/ 2237474 h 2237474"/>
              <a:gd name="connsiteX139" fmla="*/ 1356367 w 12192000"/>
              <a:gd name="connsiteY139" fmla="*/ 2235089 h 2237474"/>
              <a:gd name="connsiteX140" fmla="*/ 1324828 w 12192000"/>
              <a:gd name="connsiteY140" fmla="*/ 2231968 h 2237474"/>
              <a:gd name="connsiteX141" fmla="*/ 1297744 w 12192000"/>
              <a:gd name="connsiteY141" fmla="*/ 2235849 h 2237474"/>
              <a:gd name="connsiteX142" fmla="*/ 1286236 w 12192000"/>
              <a:gd name="connsiteY142" fmla="*/ 2233135 h 2237474"/>
              <a:gd name="connsiteX143" fmla="*/ 1283504 w 12192000"/>
              <a:gd name="connsiteY143" fmla="*/ 2233797 h 2237474"/>
              <a:gd name="connsiteX144" fmla="*/ 1279765 w 12192000"/>
              <a:gd name="connsiteY144" fmla="*/ 2229639 h 2237474"/>
              <a:gd name="connsiteX145" fmla="*/ 1195347 w 12192000"/>
              <a:gd name="connsiteY145" fmla="*/ 2212354 h 2237474"/>
              <a:gd name="connsiteX146" fmla="*/ 970251 w 12192000"/>
              <a:gd name="connsiteY146" fmla="*/ 2221029 h 2237474"/>
              <a:gd name="connsiteX147" fmla="*/ 812914 w 12192000"/>
              <a:gd name="connsiteY147" fmla="*/ 2202752 h 2237474"/>
              <a:gd name="connsiteX148" fmla="*/ 800195 w 12192000"/>
              <a:gd name="connsiteY148" fmla="*/ 2209407 h 2237474"/>
              <a:gd name="connsiteX149" fmla="*/ 784978 w 12192000"/>
              <a:gd name="connsiteY149" fmla="*/ 2212360 h 2237474"/>
              <a:gd name="connsiteX150" fmla="*/ 681987 w 12192000"/>
              <a:gd name="connsiteY150" fmla="*/ 2216757 h 2237474"/>
              <a:gd name="connsiteX151" fmla="*/ 669923 w 12192000"/>
              <a:gd name="connsiteY151" fmla="*/ 2211682 h 2237474"/>
              <a:gd name="connsiteX152" fmla="*/ 648680 w 12192000"/>
              <a:gd name="connsiteY152" fmla="*/ 2206229 h 2237474"/>
              <a:gd name="connsiteX153" fmla="*/ 597225 w 12192000"/>
              <a:gd name="connsiteY153" fmla="*/ 2180999 h 2237474"/>
              <a:gd name="connsiteX154" fmla="*/ 558449 w 12192000"/>
              <a:gd name="connsiteY154" fmla="*/ 2182346 h 2237474"/>
              <a:gd name="connsiteX155" fmla="*/ 550517 w 12192000"/>
              <a:gd name="connsiteY155" fmla="*/ 2182060 h 2237474"/>
              <a:gd name="connsiteX156" fmla="*/ 550309 w 12192000"/>
              <a:gd name="connsiteY156" fmla="*/ 2181825 h 2237474"/>
              <a:gd name="connsiteX157" fmla="*/ 541836 w 12192000"/>
              <a:gd name="connsiteY157" fmla="*/ 2181063 h 2237474"/>
              <a:gd name="connsiteX158" fmla="*/ 536057 w 12192000"/>
              <a:gd name="connsiteY158" fmla="*/ 2181537 h 2237474"/>
              <a:gd name="connsiteX159" fmla="*/ 520671 w 12192000"/>
              <a:gd name="connsiteY159" fmla="*/ 2180980 h 2237474"/>
              <a:gd name="connsiteX160" fmla="*/ 515024 w 12192000"/>
              <a:gd name="connsiteY160" fmla="*/ 2179258 h 2237474"/>
              <a:gd name="connsiteX161" fmla="*/ 512278 w 12192000"/>
              <a:gd name="connsiteY161" fmla="*/ 2176369 h 2237474"/>
              <a:gd name="connsiteX162" fmla="*/ 480419 w 12192000"/>
              <a:gd name="connsiteY162" fmla="*/ 2167807 h 2237474"/>
              <a:gd name="connsiteX163" fmla="*/ 413835 w 12192000"/>
              <a:gd name="connsiteY163" fmla="*/ 2156783 h 2237474"/>
              <a:gd name="connsiteX164" fmla="*/ 376513 w 12192000"/>
              <a:gd name="connsiteY164" fmla="*/ 2154014 h 2237474"/>
              <a:gd name="connsiteX165" fmla="*/ 273386 w 12192000"/>
              <a:gd name="connsiteY165" fmla="*/ 2142551 h 2237474"/>
              <a:gd name="connsiteX166" fmla="*/ 169207 w 12192000"/>
              <a:gd name="connsiteY166" fmla="*/ 2128100 h 2237474"/>
              <a:gd name="connsiteX167" fmla="*/ 93149 w 12192000"/>
              <a:gd name="connsiteY167" fmla="*/ 2105324 h 2237474"/>
              <a:gd name="connsiteX168" fmla="*/ 88109 w 12192000"/>
              <a:gd name="connsiteY168" fmla="*/ 2106704 h 2237474"/>
              <a:gd name="connsiteX169" fmla="*/ 80022 w 12192000"/>
              <a:gd name="connsiteY169" fmla="*/ 2107254 h 2237474"/>
              <a:gd name="connsiteX170" fmla="*/ 79717 w 12192000"/>
              <a:gd name="connsiteY170" fmla="*/ 2107046 h 2237474"/>
              <a:gd name="connsiteX171" fmla="*/ 72352 w 12192000"/>
              <a:gd name="connsiteY171" fmla="*/ 2107991 h 2237474"/>
              <a:gd name="connsiteX172" fmla="*/ 37645 w 12192000"/>
              <a:gd name="connsiteY172" fmla="*/ 2115401 h 2237474"/>
              <a:gd name="connsiteX173" fmla="*/ 4572 w 12192000"/>
              <a:gd name="connsiteY173" fmla="*/ 2111091 h 2237474"/>
              <a:gd name="connsiteX174" fmla="*/ 0 w 12192000"/>
              <a:gd name="connsiteY174" fmla="*/ 2110468 h 2237474"/>
              <a:gd name="connsiteX175" fmla="*/ 0 w 12192000"/>
              <a:gd name="connsiteY175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20512 w 12192000"/>
              <a:gd name="connsiteY6" fmla="*/ 745392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739478 w 12192000"/>
              <a:gd name="connsiteY13" fmla="*/ 776841 h 2237474"/>
              <a:gd name="connsiteX14" fmla="*/ 10458762 w 12192000"/>
              <a:gd name="connsiteY14" fmla="*/ 755400 h 2237474"/>
              <a:gd name="connsiteX15" fmla="*/ 10211200 w 12192000"/>
              <a:gd name="connsiteY15" fmla="*/ 767513 h 2237474"/>
              <a:gd name="connsiteX16" fmla="*/ 10167995 w 12192000"/>
              <a:gd name="connsiteY16" fmla="*/ 760843 h 2237474"/>
              <a:gd name="connsiteX17" fmla="*/ 9997044 w 12192000"/>
              <a:gd name="connsiteY17" fmla="*/ 780129 h 2237474"/>
              <a:gd name="connsiteX18" fmla="*/ 9943887 w 12192000"/>
              <a:gd name="connsiteY18" fmla="*/ 804141 h 2237474"/>
              <a:gd name="connsiteX19" fmla="*/ 9918248 w 12192000"/>
              <a:gd name="connsiteY19" fmla="*/ 816628 h 2237474"/>
              <a:gd name="connsiteX20" fmla="*/ 9767091 w 12192000"/>
              <a:gd name="connsiteY20" fmla="*/ 870550 h 2237474"/>
              <a:gd name="connsiteX21" fmla="*/ 9683005 w 12192000"/>
              <a:gd name="connsiteY21" fmla="*/ 894128 h 2237474"/>
              <a:gd name="connsiteX22" fmla="*/ 9594438 w 12192000"/>
              <a:gd name="connsiteY22" fmla="*/ 919051 h 2237474"/>
              <a:gd name="connsiteX23" fmla="*/ 9544189 w 12192000"/>
              <a:gd name="connsiteY23" fmla="*/ 938966 h 2237474"/>
              <a:gd name="connsiteX24" fmla="*/ 9500499 w 12192000"/>
              <a:gd name="connsiteY24" fmla="*/ 954680 h 2237474"/>
              <a:gd name="connsiteX25" fmla="*/ 9428195 w 12192000"/>
              <a:gd name="connsiteY25" fmla="*/ 986225 h 2237474"/>
              <a:gd name="connsiteX26" fmla="*/ 9410017 w 12192000"/>
              <a:gd name="connsiteY26" fmla="*/ 993931 h 2237474"/>
              <a:gd name="connsiteX27" fmla="*/ 9392919 w 12192000"/>
              <a:gd name="connsiteY27" fmla="*/ 994656 h 2237474"/>
              <a:gd name="connsiteX28" fmla="*/ 9268019 w 12192000"/>
              <a:gd name="connsiteY28" fmla="*/ 1007442 h 2237474"/>
              <a:gd name="connsiteX29" fmla="*/ 9234662 w 12192000"/>
              <a:gd name="connsiteY29" fmla="*/ 1023056 h 2237474"/>
              <a:gd name="connsiteX30" fmla="*/ 9181033 w 12192000"/>
              <a:gd name="connsiteY30" fmla="*/ 1037921 h 2237474"/>
              <a:gd name="connsiteX31" fmla="*/ 9155969 w 12192000"/>
              <a:gd name="connsiteY31" fmla="*/ 1046804 h 2237474"/>
              <a:gd name="connsiteX32" fmla="*/ 9133985 w 12192000"/>
              <a:gd name="connsiteY32" fmla="*/ 1046450 h 2237474"/>
              <a:gd name="connsiteX33" fmla="*/ 9003462 w 12192000"/>
              <a:gd name="connsiteY33" fmla="*/ 1042406 h 2237474"/>
              <a:gd name="connsiteX34" fmla="*/ 8968445 w 12192000"/>
              <a:gd name="connsiteY34" fmla="*/ 1052169 h 2237474"/>
              <a:gd name="connsiteX35" fmla="*/ 8886001 w 12192000"/>
              <a:gd name="connsiteY35" fmla="*/ 1067468 h 2237474"/>
              <a:gd name="connsiteX36" fmla="*/ 8838610 w 12192000"/>
              <a:gd name="connsiteY36" fmla="*/ 1075091 h 2237474"/>
              <a:gd name="connsiteX37" fmla="*/ 8750383 w 12192000"/>
              <a:gd name="connsiteY37" fmla="*/ 1097387 h 2237474"/>
              <a:gd name="connsiteX38" fmla="*/ 8665605 w 12192000"/>
              <a:gd name="connsiteY38" fmla="*/ 1110791 h 2237474"/>
              <a:gd name="connsiteX39" fmla="*/ 8584946 w 12192000"/>
              <a:gd name="connsiteY39" fmla="*/ 1135226 h 2237474"/>
              <a:gd name="connsiteX40" fmla="*/ 8419755 w 12192000"/>
              <a:gd name="connsiteY40" fmla="*/ 1216260 h 2237474"/>
              <a:gd name="connsiteX41" fmla="*/ 8411626 w 12192000"/>
              <a:gd name="connsiteY41" fmla="*/ 1214397 h 2237474"/>
              <a:gd name="connsiteX42" fmla="*/ 8363469 w 12192000"/>
              <a:gd name="connsiteY42" fmla="*/ 1246658 h 2237474"/>
              <a:gd name="connsiteX43" fmla="*/ 8275497 w 12192000"/>
              <a:gd name="connsiteY43" fmla="*/ 1264396 h 2237474"/>
              <a:gd name="connsiteX44" fmla="*/ 8206287 w 12192000"/>
              <a:gd name="connsiteY44" fmla="*/ 1273060 h 2237474"/>
              <a:gd name="connsiteX45" fmla="*/ 8139997 w 12192000"/>
              <a:gd name="connsiteY45" fmla="*/ 1282713 h 2237474"/>
              <a:gd name="connsiteX46" fmla="*/ 8074238 w 12192000"/>
              <a:gd name="connsiteY46" fmla="*/ 1301895 h 2237474"/>
              <a:gd name="connsiteX47" fmla="*/ 7942099 w 12192000"/>
              <a:gd name="connsiteY47" fmla="*/ 1336332 h 2237474"/>
              <a:gd name="connsiteX48" fmla="*/ 7902328 w 12192000"/>
              <a:gd name="connsiteY48" fmla="*/ 1345865 h 2237474"/>
              <a:gd name="connsiteX49" fmla="*/ 7840612 w 12192000"/>
              <a:gd name="connsiteY49" fmla="*/ 1369373 h 2237474"/>
              <a:gd name="connsiteX50" fmla="*/ 7786819 w 12192000"/>
              <a:gd name="connsiteY50" fmla="*/ 1378970 h 2237474"/>
              <a:gd name="connsiteX51" fmla="*/ 7548172 w 12192000"/>
              <a:gd name="connsiteY51" fmla="*/ 1417460 h 2237474"/>
              <a:gd name="connsiteX52" fmla="*/ 7483437 w 12192000"/>
              <a:gd name="connsiteY52" fmla="*/ 1478152 h 2237474"/>
              <a:gd name="connsiteX53" fmla="*/ 7377870 w 12192000"/>
              <a:gd name="connsiteY53" fmla="*/ 1523319 h 2237474"/>
              <a:gd name="connsiteX54" fmla="*/ 7230737 w 12192000"/>
              <a:gd name="connsiteY54" fmla="*/ 1562633 h 2237474"/>
              <a:gd name="connsiteX55" fmla="*/ 7224458 w 12192000"/>
              <a:gd name="connsiteY55" fmla="*/ 1573008 h 2237474"/>
              <a:gd name="connsiteX56" fmla="*/ 7183121 w 12192000"/>
              <a:gd name="connsiteY56" fmla="*/ 1595162 h 2237474"/>
              <a:gd name="connsiteX57" fmla="*/ 7164601 w 12192000"/>
              <a:gd name="connsiteY57" fmla="*/ 1606490 h 2237474"/>
              <a:gd name="connsiteX58" fmla="*/ 7031309 w 12192000"/>
              <a:gd name="connsiteY58" fmla="*/ 1619451 h 2237474"/>
              <a:gd name="connsiteX59" fmla="*/ 6900177 w 12192000"/>
              <a:gd name="connsiteY59" fmla="*/ 1636016 h 2237474"/>
              <a:gd name="connsiteX60" fmla="*/ 6795372 w 12192000"/>
              <a:gd name="connsiteY60" fmla="*/ 1644845 h 2237474"/>
              <a:gd name="connsiteX61" fmla="*/ 6692251 w 12192000"/>
              <a:gd name="connsiteY61" fmla="*/ 1656357 h 2237474"/>
              <a:gd name="connsiteX62" fmla="*/ 6655235 w 12192000"/>
              <a:gd name="connsiteY62" fmla="*/ 1661869 h 2237474"/>
              <a:gd name="connsiteX63" fmla="*/ 6554894 w 12192000"/>
              <a:gd name="connsiteY63" fmla="*/ 1664428 h 2237474"/>
              <a:gd name="connsiteX64" fmla="*/ 6516595 w 12192000"/>
              <a:gd name="connsiteY64" fmla="*/ 1667475 h 2237474"/>
              <a:gd name="connsiteX65" fmla="*/ 6508541 w 12192000"/>
              <a:gd name="connsiteY65" fmla="*/ 1668757 h 2237474"/>
              <a:gd name="connsiteX66" fmla="*/ 6471012 w 12192000"/>
              <a:gd name="connsiteY66" fmla="*/ 1678604 h 2237474"/>
              <a:gd name="connsiteX67" fmla="*/ 6364035 w 12192000"/>
              <a:gd name="connsiteY67" fmla="*/ 1667683 h 2237474"/>
              <a:gd name="connsiteX68" fmla="*/ 6280959 w 12192000"/>
              <a:gd name="connsiteY68" fmla="*/ 1689329 h 2237474"/>
              <a:gd name="connsiteX69" fmla="*/ 6243319 w 12192000"/>
              <a:gd name="connsiteY69" fmla="*/ 1695560 h 2237474"/>
              <a:gd name="connsiteX70" fmla="*/ 6098321 w 12192000"/>
              <a:gd name="connsiteY70" fmla="*/ 1721646 h 2237474"/>
              <a:gd name="connsiteX71" fmla="*/ 5880652 w 12192000"/>
              <a:gd name="connsiteY71" fmla="*/ 1779643 h 2237474"/>
              <a:gd name="connsiteX72" fmla="*/ 5785959 w 12192000"/>
              <a:gd name="connsiteY72" fmla="*/ 1775307 h 2237474"/>
              <a:gd name="connsiteX73" fmla="*/ 5643534 w 12192000"/>
              <a:gd name="connsiteY73" fmla="*/ 1802919 h 2237474"/>
              <a:gd name="connsiteX74" fmla="*/ 5518799 w 12192000"/>
              <a:gd name="connsiteY74" fmla="*/ 1818312 h 2237474"/>
              <a:gd name="connsiteX75" fmla="*/ 5505014 w 12192000"/>
              <a:gd name="connsiteY75" fmla="*/ 1819259 h 2237474"/>
              <a:gd name="connsiteX76" fmla="*/ 5453307 w 12192000"/>
              <a:gd name="connsiteY76" fmla="*/ 1815450 h 2237474"/>
              <a:gd name="connsiteX77" fmla="*/ 5221533 w 12192000"/>
              <a:gd name="connsiteY77" fmla="*/ 1846950 h 2237474"/>
              <a:gd name="connsiteX78" fmla="*/ 5149802 w 12192000"/>
              <a:gd name="connsiteY78" fmla="*/ 1844846 h 2237474"/>
              <a:gd name="connsiteX79" fmla="*/ 5114927 w 12192000"/>
              <a:gd name="connsiteY79" fmla="*/ 1847827 h 2237474"/>
              <a:gd name="connsiteX80" fmla="*/ 5108970 w 12192000"/>
              <a:gd name="connsiteY80" fmla="*/ 1847935 h 2237474"/>
              <a:gd name="connsiteX81" fmla="*/ 5067961 w 12192000"/>
              <a:gd name="connsiteY81" fmla="*/ 1845917 h 2237474"/>
              <a:gd name="connsiteX82" fmla="*/ 5007075 w 12192000"/>
              <a:gd name="connsiteY82" fmla="*/ 1838626 h 2237474"/>
              <a:gd name="connsiteX83" fmla="*/ 4944087 w 12192000"/>
              <a:gd name="connsiteY83" fmla="*/ 1823332 h 2237474"/>
              <a:gd name="connsiteX84" fmla="*/ 4907662 w 12192000"/>
              <a:gd name="connsiteY84" fmla="*/ 1816900 h 2237474"/>
              <a:gd name="connsiteX85" fmla="*/ 4882386 w 12192000"/>
              <a:gd name="connsiteY85" fmla="*/ 1809844 h 2237474"/>
              <a:gd name="connsiteX86" fmla="*/ 4811440 w 12192000"/>
              <a:gd name="connsiteY86" fmla="*/ 1804655 h 2237474"/>
              <a:gd name="connsiteX87" fmla="*/ 4691075 w 12192000"/>
              <a:gd name="connsiteY87" fmla="*/ 1801389 h 2237474"/>
              <a:gd name="connsiteX88" fmla="*/ 4640313 w 12192000"/>
              <a:gd name="connsiteY88" fmla="*/ 1784307 h 2237474"/>
              <a:gd name="connsiteX89" fmla="*/ 4536503 w 12192000"/>
              <a:gd name="connsiteY89" fmla="*/ 1785334 h 2237474"/>
              <a:gd name="connsiteX90" fmla="*/ 4513724 w 12192000"/>
              <a:gd name="connsiteY90" fmla="*/ 1791996 h 2237474"/>
              <a:gd name="connsiteX91" fmla="*/ 4459810 w 12192000"/>
              <a:gd name="connsiteY91" fmla="*/ 1797886 h 2237474"/>
              <a:gd name="connsiteX92" fmla="*/ 4379064 w 12192000"/>
              <a:gd name="connsiteY92" fmla="*/ 1817177 h 2237474"/>
              <a:gd name="connsiteX93" fmla="*/ 4290981 w 12192000"/>
              <a:gd name="connsiteY93" fmla="*/ 1839677 h 2237474"/>
              <a:gd name="connsiteX94" fmla="*/ 4238372 w 12192000"/>
              <a:gd name="connsiteY94" fmla="*/ 1851480 h 2237474"/>
              <a:gd name="connsiteX95" fmla="*/ 4232517 w 12192000"/>
              <a:gd name="connsiteY95" fmla="*/ 1852567 h 2237474"/>
              <a:gd name="connsiteX96" fmla="*/ 4191732 w 12192000"/>
              <a:gd name="connsiteY96" fmla="*/ 1857328 h 2237474"/>
              <a:gd name="connsiteX97" fmla="*/ 4065532 w 12192000"/>
              <a:gd name="connsiteY97" fmla="*/ 1855477 h 2237474"/>
              <a:gd name="connsiteX98" fmla="*/ 4028460 w 12192000"/>
              <a:gd name="connsiteY98" fmla="*/ 1855137 h 2237474"/>
              <a:gd name="connsiteX99" fmla="*/ 4002267 w 12192000"/>
              <a:gd name="connsiteY99" fmla="*/ 1852352 h 2237474"/>
              <a:gd name="connsiteX100" fmla="*/ 3931396 w 12192000"/>
              <a:gd name="connsiteY100" fmla="*/ 1858915 h 2237474"/>
              <a:gd name="connsiteX101" fmla="*/ 3812162 w 12192000"/>
              <a:gd name="connsiteY101" fmla="*/ 1875501 h 2237474"/>
              <a:gd name="connsiteX102" fmla="*/ 3758105 w 12192000"/>
              <a:gd name="connsiteY102" fmla="*/ 1871856 h 2237474"/>
              <a:gd name="connsiteX103" fmla="*/ 3715896 w 12192000"/>
              <a:gd name="connsiteY103" fmla="*/ 1881552 h 2237474"/>
              <a:gd name="connsiteX104" fmla="*/ 3567259 w 12192000"/>
              <a:gd name="connsiteY104" fmla="*/ 1893482 h 2237474"/>
              <a:gd name="connsiteX105" fmla="*/ 3405770 w 12192000"/>
              <a:gd name="connsiteY105" fmla="*/ 1904591 h 2237474"/>
              <a:gd name="connsiteX106" fmla="*/ 3280097 w 12192000"/>
              <a:gd name="connsiteY106" fmla="*/ 1919610 h 2237474"/>
              <a:gd name="connsiteX107" fmla="*/ 3123424 w 12192000"/>
              <a:gd name="connsiteY107" fmla="*/ 1952930 h 2237474"/>
              <a:gd name="connsiteX108" fmla="*/ 3009910 w 12192000"/>
              <a:gd name="connsiteY108" fmla="*/ 1957866 h 2237474"/>
              <a:gd name="connsiteX109" fmla="*/ 2995934 w 12192000"/>
              <a:gd name="connsiteY109" fmla="*/ 1967085 h 2237474"/>
              <a:gd name="connsiteX110" fmla="*/ 2942858 w 12192000"/>
              <a:gd name="connsiteY110" fmla="*/ 1981367 h 2237474"/>
              <a:gd name="connsiteX111" fmla="*/ 2875436 w 12192000"/>
              <a:gd name="connsiteY111" fmla="*/ 1996977 h 2237474"/>
              <a:gd name="connsiteX112" fmla="*/ 2874892 w 12192000"/>
              <a:gd name="connsiteY112" fmla="*/ 1996085 h 2237474"/>
              <a:gd name="connsiteX113" fmla="*/ 2843662 w 12192000"/>
              <a:gd name="connsiteY113" fmla="*/ 1992498 h 2237474"/>
              <a:gd name="connsiteX114" fmla="*/ 2718916 w 12192000"/>
              <a:gd name="connsiteY114" fmla="*/ 1990867 h 2237474"/>
              <a:gd name="connsiteX115" fmla="*/ 2713522 w 12192000"/>
              <a:gd name="connsiteY115" fmla="*/ 1990173 h 2237474"/>
              <a:gd name="connsiteX116" fmla="*/ 2578178 w 12192000"/>
              <a:gd name="connsiteY116" fmla="*/ 1990531 h 2237474"/>
              <a:gd name="connsiteX117" fmla="*/ 2476147 w 12192000"/>
              <a:gd name="connsiteY117" fmla="*/ 1998305 h 2237474"/>
              <a:gd name="connsiteX118" fmla="*/ 2373568 w 12192000"/>
              <a:gd name="connsiteY118" fmla="*/ 2003219 h 2237474"/>
              <a:gd name="connsiteX119" fmla="*/ 2287219 w 12192000"/>
              <a:gd name="connsiteY119" fmla="*/ 1998750 h 2237474"/>
              <a:gd name="connsiteX120" fmla="*/ 2243069 w 12192000"/>
              <a:gd name="connsiteY120" fmla="*/ 2015111 h 2237474"/>
              <a:gd name="connsiteX121" fmla="*/ 2186609 w 12192000"/>
              <a:gd name="connsiteY121" fmla="*/ 2008263 h 2237474"/>
              <a:gd name="connsiteX122" fmla="*/ 2164831 w 12192000"/>
              <a:gd name="connsiteY122" fmla="*/ 2010143 h 2237474"/>
              <a:gd name="connsiteX123" fmla="*/ 2152836 w 12192000"/>
              <a:gd name="connsiteY123" fmla="*/ 2010048 h 2237474"/>
              <a:gd name="connsiteX124" fmla="*/ 2117102 w 12192000"/>
              <a:gd name="connsiteY124" fmla="*/ 2023004 h 2237474"/>
              <a:gd name="connsiteX125" fmla="*/ 2111935 w 12192000"/>
              <a:gd name="connsiteY125" fmla="*/ 2023163 h 2237474"/>
              <a:gd name="connsiteX126" fmla="*/ 2089991 w 12192000"/>
              <a:gd name="connsiteY126" fmla="*/ 2034193 h 2237474"/>
              <a:gd name="connsiteX127" fmla="*/ 2058061 w 12192000"/>
              <a:gd name="connsiteY127" fmla="*/ 2047942 h 2237474"/>
              <a:gd name="connsiteX128" fmla="*/ 2055737 w 12192000"/>
              <a:gd name="connsiteY128" fmla="*/ 2047704 h 2237474"/>
              <a:gd name="connsiteX129" fmla="*/ 2042244 w 12192000"/>
              <a:gd name="connsiteY129" fmla="*/ 2055560 h 2237474"/>
              <a:gd name="connsiteX130" fmla="*/ 1976224 w 12192000"/>
              <a:gd name="connsiteY130" fmla="*/ 2074257 h 2237474"/>
              <a:gd name="connsiteX131" fmla="*/ 1877728 w 12192000"/>
              <a:gd name="connsiteY131" fmla="*/ 2101004 h 2237474"/>
              <a:gd name="connsiteX132" fmla="*/ 1759056 w 12192000"/>
              <a:gd name="connsiteY132" fmla="*/ 2125608 h 2237474"/>
              <a:gd name="connsiteX133" fmla="*/ 1637948 w 12192000"/>
              <a:gd name="connsiteY133" fmla="*/ 2172597 h 2237474"/>
              <a:gd name="connsiteX134" fmla="*/ 1434549 w 12192000"/>
              <a:gd name="connsiteY134" fmla="*/ 2234522 h 2237474"/>
              <a:gd name="connsiteX135" fmla="*/ 1398481 w 12192000"/>
              <a:gd name="connsiteY135" fmla="*/ 2237074 h 2237474"/>
              <a:gd name="connsiteX136" fmla="*/ 1398407 w 12192000"/>
              <a:gd name="connsiteY136" fmla="*/ 2237095 h 2237474"/>
              <a:gd name="connsiteX137" fmla="*/ 1370962 w 12192000"/>
              <a:gd name="connsiteY137" fmla="*/ 2237474 h 2237474"/>
              <a:gd name="connsiteX138" fmla="*/ 1356367 w 12192000"/>
              <a:gd name="connsiteY138" fmla="*/ 2235089 h 2237474"/>
              <a:gd name="connsiteX139" fmla="*/ 1324828 w 12192000"/>
              <a:gd name="connsiteY139" fmla="*/ 2231968 h 2237474"/>
              <a:gd name="connsiteX140" fmla="*/ 1297744 w 12192000"/>
              <a:gd name="connsiteY140" fmla="*/ 2235849 h 2237474"/>
              <a:gd name="connsiteX141" fmla="*/ 1286236 w 12192000"/>
              <a:gd name="connsiteY141" fmla="*/ 2233135 h 2237474"/>
              <a:gd name="connsiteX142" fmla="*/ 1283504 w 12192000"/>
              <a:gd name="connsiteY142" fmla="*/ 2233797 h 2237474"/>
              <a:gd name="connsiteX143" fmla="*/ 1279765 w 12192000"/>
              <a:gd name="connsiteY143" fmla="*/ 2229639 h 2237474"/>
              <a:gd name="connsiteX144" fmla="*/ 1195347 w 12192000"/>
              <a:gd name="connsiteY144" fmla="*/ 2212354 h 2237474"/>
              <a:gd name="connsiteX145" fmla="*/ 970251 w 12192000"/>
              <a:gd name="connsiteY145" fmla="*/ 2221029 h 2237474"/>
              <a:gd name="connsiteX146" fmla="*/ 812914 w 12192000"/>
              <a:gd name="connsiteY146" fmla="*/ 2202752 h 2237474"/>
              <a:gd name="connsiteX147" fmla="*/ 800195 w 12192000"/>
              <a:gd name="connsiteY147" fmla="*/ 2209407 h 2237474"/>
              <a:gd name="connsiteX148" fmla="*/ 784978 w 12192000"/>
              <a:gd name="connsiteY148" fmla="*/ 2212360 h 2237474"/>
              <a:gd name="connsiteX149" fmla="*/ 681987 w 12192000"/>
              <a:gd name="connsiteY149" fmla="*/ 2216757 h 2237474"/>
              <a:gd name="connsiteX150" fmla="*/ 669923 w 12192000"/>
              <a:gd name="connsiteY150" fmla="*/ 2211682 h 2237474"/>
              <a:gd name="connsiteX151" fmla="*/ 648680 w 12192000"/>
              <a:gd name="connsiteY151" fmla="*/ 2206229 h 2237474"/>
              <a:gd name="connsiteX152" fmla="*/ 597225 w 12192000"/>
              <a:gd name="connsiteY152" fmla="*/ 2180999 h 2237474"/>
              <a:gd name="connsiteX153" fmla="*/ 558449 w 12192000"/>
              <a:gd name="connsiteY153" fmla="*/ 2182346 h 2237474"/>
              <a:gd name="connsiteX154" fmla="*/ 550517 w 12192000"/>
              <a:gd name="connsiteY154" fmla="*/ 2182060 h 2237474"/>
              <a:gd name="connsiteX155" fmla="*/ 550309 w 12192000"/>
              <a:gd name="connsiteY155" fmla="*/ 2181825 h 2237474"/>
              <a:gd name="connsiteX156" fmla="*/ 541836 w 12192000"/>
              <a:gd name="connsiteY156" fmla="*/ 2181063 h 2237474"/>
              <a:gd name="connsiteX157" fmla="*/ 536057 w 12192000"/>
              <a:gd name="connsiteY157" fmla="*/ 2181537 h 2237474"/>
              <a:gd name="connsiteX158" fmla="*/ 520671 w 12192000"/>
              <a:gd name="connsiteY158" fmla="*/ 2180980 h 2237474"/>
              <a:gd name="connsiteX159" fmla="*/ 515024 w 12192000"/>
              <a:gd name="connsiteY159" fmla="*/ 2179258 h 2237474"/>
              <a:gd name="connsiteX160" fmla="*/ 512278 w 12192000"/>
              <a:gd name="connsiteY160" fmla="*/ 2176369 h 2237474"/>
              <a:gd name="connsiteX161" fmla="*/ 480419 w 12192000"/>
              <a:gd name="connsiteY161" fmla="*/ 2167807 h 2237474"/>
              <a:gd name="connsiteX162" fmla="*/ 413835 w 12192000"/>
              <a:gd name="connsiteY162" fmla="*/ 2156783 h 2237474"/>
              <a:gd name="connsiteX163" fmla="*/ 376513 w 12192000"/>
              <a:gd name="connsiteY163" fmla="*/ 2154014 h 2237474"/>
              <a:gd name="connsiteX164" fmla="*/ 273386 w 12192000"/>
              <a:gd name="connsiteY164" fmla="*/ 2142551 h 2237474"/>
              <a:gd name="connsiteX165" fmla="*/ 169207 w 12192000"/>
              <a:gd name="connsiteY165" fmla="*/ 2128100 h 2237474"/>
              <a:gd name="connsiteX166" fmla="*/ 93149 w 12192000"/>
              <a:gd name="connsiteY166" fmla="*/ 2105324 h 2237474"/>
              <a:gd name="connsiteX167" fmla="*/ 88109 w 12192000"/>
              <a:gd name="connsiteY167" fmla="*/ 2106704 h 2237474"/>
              <a:gd name="connsiteX168" fmla="*/ 80022 w 12192000"/>
              <a:gd name="connsiteY168" fmla="*/ 2107254 h 2237474"/>
              <a:gd name="connsiteX169" fmla="*/ 79717 w 12192000"/>
              <a:gd name="connsiteY169" fmla="*/ 2107046 h 2237474"/>
              <a:gd name="connsiteX170" fmla="*/ 72352 w 12192000"/>
              <a:gd name="connsiteY170" fmla="*/ 2107991 h 2237474"/>
              <a:gd name="connsiteX171" fmla="*/ 37645 w 12192000"/>
              <a:gd name="connsiteY171" fmla="*/ 2115401 h 2237474"/>
              <a:gd name="connsiteX172" fmla="*/ 4572 w 12192000"/>
              <a:gd name="connsiteY172" fmla="*/ 2111091 h 2237474"/>
              <a:gd name="connsiteX173" fmla="*/ 0 w 12192000"/>
              <a:gd name="connsiteY173" fmla="*/ 2110468 h 2237474"/>
              <a:gd name="connsiteX174" fmla="*/ 0 w 12192000"/>
              <a:gd name="connsiteY174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20512 w 12192000"/>
              <a:gd name="connsiteY6" fmla="*/ 745392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739478 w 12192000"/>
              <a:gd name="connsiteY13" fmla="*/ 776841 h 2237474"/>
              <a:gd name="connsiteX14" fmla="*/ 10458762 w 12192000"/>
              <a:gd name="connsiteY14" fmla="*/ 755400 h 2237474"/>
              <a:gd name="connsiteX15" fmla="*/ 10211200 w 12192000"/>
              <a:gd name="connsiteY15" fmla="*/ 767513 h 2237474"/>
              <a:gd name="connsiteX16" fmla="*/ 10167995 w 12192000"/>
              <a:gd name="connsiteY16" fmla="*/ 760843 h 2237474"/>
              <a:gd name="connsiteX17" fmla="*/ 9997044 w 12192000"/>
              <a:gd name="connsiteY17" fmla="*/ 780129 h 2237474"/>
              <a:gd name="connsiteX18" fmla="*/ 9943887 w 12192000"/>
              <a:gd name="connsiteY18" fmla="*/ 804141 h 2237474"/>
              <a:gd name="connsiteX19" fmla="*/ 9918248 w 12192000"/>
              <a:gd name="connsiteY19" fmla="*/ 816628 h 2237474"/>
              <a:gd name="connsiteX20" fmla="*/ 9767091 w 12192000"/>
              <a:gd name="connsiteY20" fmla="*/ 870550 h 2237474"/>
              <a:gd name="connsiteX21" fmla="*/ 9683005 w 12192000"/>
              <a:gd name="connsiteY21" fmla="*/ 894128 h 2237474"/>
              <a:gd name="connsiteX22" fmla="*/ 9594438 w 12192000"/>
              <a:gd name="connsiteY22" fmla="*/ 919051 h 2237474"/>
              <a:gd name="connsiteX23" fmla="*/ 9544189 w 12192000"/>
              <a:gd name="connsiteY23" fmla="*/ 938966 h 2237474"/>
              <a:gd name="connsiteX24" fmla="*/ 9500499 w 12192000"/>
              <a:gd name="connsiteY24" fmla="*/ 954680 h 2237474"/>
              <a:gd name="connsiteX25" fmla="*/ 9428195 w 12192000"/>
              <a:gd name="connsiteY25" fmla="*/ 986225 h 2237474"/>
              <a:gd name="connsiteX26" fmla="*/ 9410017 w 12192000"/>
              <a:gd name="connsiteY26" fmla="*/ 993931 h 2237474"/>
              <a:gd name="connsiteX27" fmla="*/ 9392919 w 12192000"/>
              <a:gd name="connsiteY27" fmla="*/ 994656 h 2237474"/>
              <a:gd name="connsiteX28" fmla="*/ 9268019 w 12192000"/>
              <a:gd name="connsiteY28" fmla="*/ 1007442 h 2237474"/>
              <a:gd name="connsiteX29" fmla="*/ 9234662 w 12192000"/>
              <a:gd name="connsiteY29" fmla="*/ 1023056 h 2237474"/>
              <a:gd name="connsiteX30" fmla="*/ 9181033 w 12192000"/>
              <a:gd name="connsiteY30" fmla="*/ 1037921 h 2237474"/>
              <a:gd name="connsiteX31" fmla="*/ 9155969 w 12192000"/>
              <a:gd name="connsiteY31" fmla="*/ 1046804 h 2237474"/>
              <a:gd name="connsiteX32" fmla="*/ 9133985 w 12192000"/>
              <a:gd name="connsiteY32" fmla="*/ 1046450 h 2237474"/>
              <a:gd name="connsiteX33" fmla="*/ 9003462 w 12192000"/>
              <a:gd name="connsiteY33" fmla="*/ 1042406 h 2237474"/>
              <a:gd name="connsiteX34" fmla="*/ 8968445 w 12192000"/>
              <a:gd name="connsiteY34" fmla="*/ 1052169 h 2237474"/>
              <a:gd name="connsiteX35" fmla="*/ 8886001 w 12192000"/>
              <a:gd name="connsiteY35" fmla="*/ 1067468 h 2237474"/>
              <a:gd name="connsiteX36" fmla="*/ 8838610 w 12192000"/>
              <a:gd name="connsiteY36" fmla="*/ 1075091 h 2237474"/>
              <a:gd name="connsiteX37" fmla="*/ 8750383 w 12192000"/>
              <a:gd name="connsiteY37" fmla="*/ 1097387 h 2237474"/>
              <a:gd name="connsiteX38" fmla="*/ 8665605 w 12192000"/>
              <a:gd name="connsiteY38" fmla="*/ 1110791 h 2237474"/>
              <a:gd name="connsiteX39" fmla="*/ 8584946 w 12192000"/>
              <a:gd name="connsiteY39" fmla="*/ 1135226 h 2237474"/>
              <a:gd name="connsiteX40" fmla="*/ 8419755 w 12192000"/>
              <a:gd name="connsiteY40" fmla="*/ 1216260 h 2237474"/>
              <a:gd name="connsiteX41" fmla="*/ 8411626 w 12192000"/>
              <a:gd name="connsiteY41" fmla="*/ 1214397 h 2237474"/>
              <a:gd name="connsiteX42" fmla="*/ 8363469 w 12192000"/>
              <a:gd name="connsiteY42" fmla="*/ 1246658 h 2237474"/>
              <a:gd name="connsiteX43" fmla="*/ 8275497 w 12192000"/>
              <a:gd name="connsiteY43" fmla="*/ 1264396 h 2237474"/>
              <a:gd name="connsiteX44" fmla="*/ 8206287 w 12192000"/>
              <a:gd name="connsiteY44" fmla="*/ 1273060 h 2237474"/>
              <a:gd name="connsiteX45" fmla="*/ 8139997 w 12192000"/>
              <a:gd name="connsiteY45" fmla="*/ 1282713 h 2237474"/>
              <a:gd name="connsiteX46" fmla="*/ 8074238 w 12192000"/>
              <a:gd name="connsiteY46" fmla="*/ 1301895 h 2237474"/>
              <a:gd name="connsiteX47" fmla="*/ 7942099 w 12192000"/>
              <a:gd name="connsiteY47" fmla="*/ 1336332 h 2237474"/>
              <a:gd name="connsiteX48" fmla="*/ 7902328 w 12192000"/>
              <a:gd name="connsiteY48" fmla="*/ 1345865 h 2237474"/>
              <a:gd name="connsiteX49" fmla="*/ 7840612 w 12192000"/>
              <a:gd name="connsiteY49" fmla="*/ 1369373 h 2237474"/>
              <a:gd name="connsiteX50" fmla="*/ 7786819 w 12192000"/>
              <a:gd name="connsiteY50" fmla="*/ 1378970 h 2237474"/>
              <a:gd name="connsiteX51" fmla="*/ 7548172 w 12192000"/>
              <a:gd name="connsiteY51" fmla="*/ 1417460 h 2237474"/>
              <a:gd name="connsiteX52" fmla="*/ 7483437 w 12192000"/>
              <a:gd name="connsiteY52" fmla="*/ 1478152 h 2237474"/>
              <a:gd name="connsiteX53" fmla="*/ 7377870 w 12192000"/>
              <a:gd name="connsiteY53" fmla="*/ 1523319 h 2237474"/>
              <a:gd name="connsiteX54" fmla="*/ 7230737 w 12192000"/>
              <a:gd name="connsiteY54" fmla="*/ 1562633 h 2237474"/>
              <a:gd name="connsiteX55" fmla="*/ 7224458 w 12192000"/>
              <a:gd name="connsiteY55" fmla="*/ 1573008 h 2237474"/>
              <a:gd name="connsiteX56" fmla="*/ 7183121 w 12192000"/>
              <a:gd name="connsiteY56" fmla="*/ 1595162 h 2237474"/>
              <a:gd name="connsiteX57" fmla="*/ 7164601 w 12192000"/>
              <a:gd name="connsiteY57" fmla="*/ 1606490 h 2237474"/>
              <a:gd name="connsiteX58" fmla="*/ 7031309 w 12192000"/>
              <a:gd name="connsiteY58" fmla="*/ 1619451 h 2237474"/>
              <a:gd name="connsiteX59" fmla="*/ 6900177 w 12192000"/>
              <a:gd name="connsiteY59" fmla="*/ 1636016 h 2237474"/>
              <a:gd name="connsiteX60" fmla="*/ 6795372 w 12192000"/>
              <a:gd name="connsiteY60" fmla="*/ 1644845 h 2237474"/>
              <a:gd name="connsiteX61" fmla="*/ 6692251 w 12192000"/>
              <a:gd name="connsiteY61" fmla="*/ 1656357 h 2237474"/>
              <a:gd name="connsiteX62" fmla="*/ 6655235 w 12192000"/>
              <a:gd name="connsiteY62" fmla="*/ 1661869 h 2237474"/>
              <a:gd name="connsiteX63" fmla="*/ 6554894 w 12192000"/>
              <a:gd name="connsiteY63" fmla="*/ 1664428 h 2237474"/>
              <a:gd name="connsiteX64" fmla="*/ 6516595 w 12192000"/>
              <a:gd name="connsiteY64" fmla="*/ 1667475 h 2237474"/>
              <a:gd name="connsiteX65" fmla="*/ 6508541 w 12192000"/>
              <a:gd name="connsiteY65" fmla="*/ 1668757 h 2237474"/>
              <a:gd name="connsiteX66" fmla="*/ 6471012 w 12192000"/>
              <a:gd name="connsiteY66" fmla="*/ 1678604 h 2237474"/>
              <a:gd name="connsiteX67" fmla="*/ 6364035 w 12192000"/>
              <a:gd name="connsiteY67" fmla="*/ 1667683 h 2237474"/>
              <a:gd name="connsiteX68" fmla="*/ 6280959 w 12192000"/>
              <a:gd name="connsiteY68" fmla="*/ 1689329 h 2237474"/>
              <a:gd name="connsiteX69" fmla="*/ 6243319 w 12192000"/>
              <a:gd name="connsiteY69" fmla="*/ 1695560 h 2237474"/>
              <a:gd name="connsiteX70" fmla="*/ 6098321 w 12192000"/>
              <a:gd name="connsiteY70" fmla="*/ 1721646 h 2237474"/>
              <a:gd name="connsiteX71" fmla="*/ 5880652 w 12192000"/>
              <a:gd name="connsiteY71" fmla="*/ 1779643 h 2237474"/>
              <a:gd name="connsiteX72" fmla="*/ 5785959 w 12192000"/>
              <a:gd name="connsiteY72" fmla="*/ 1775307 h 2237474"/>
              <a:gd name="connsiteX73" fmla="*/ 5643534 w 12192000"/>
              <a:gd name="connsiteY73" fmla="*/ 1802919 h 2237474"/>
              <a:gd name="connsiteX74" fmla="*/ 5518799 w 12192000"/>
              <a:gd name="connsiteY74" fmla="*/ 1818312 h 2237474"/>
              <a:gd name="connsiteX75" fmla="*/ 5505014 w 12192000"/>
              <a:gd name="connsiteY75" fmla="*/ 1819259 h 2237474"/>
              <a:gd name="connsiteX76" fmla="*/ 5453307 w 12192000"/>
              <a:gd name="connsiteY76" fmla="*/ 1815450 h 2237474"/>
              <a:gd name="connsiteX77" fmla="*/ 5221533 w 12192000"/>
              <a:gd name="connsiteY77" fmla="*/ 1846950 h 2237474"/>
              <a:gd name="connsiteX78" fmla="*/ 5149802 w 12192000"/>
              <a:gd name="connsiteY78" fmla="*/ 1844846 h 2237474"/>
              <a:gd name="connsiteX79" fmla="*/ 5114927 w 12192000"/>
              <a:gd name="connsiteY79" fmla="*/ 1847827 h 2237474"/>
              <a:gd name="connsiteX80" fmla="*/ 5108970 w 12192000"/>
              <a:gd name="connsiteY80" fmla="*/ 1847935 h 2237474"/>
              <a:gd name="connsiteX81" fmla="*/ 5067961 w 12192000"/>
              <a:gd name="connsiteY81" fmla="*/ 1845917 h 2237474"/>
              <a:gd name="connsiteX82" fmla="*/ 5007075 w 12192000"/>
              <a:gd name="connsiteY82" fmla="*/ 1838626 h 2237474"/>
              <a:gd name="connsiteX83" fmla="*/ 4944087 w 12192000"/>
              <a:gd name="connsiteY83" fmla="*/ 1823332 h 2237474"/>
              <a:gd name="connsiteX84" fmla="*/ 4907662 w 12192000"/>
              <a:gd name="connsiteY84" fmla="*/ 1816900 h 2237474"/>
              <a:gd name="connsiteX85" fmla="*/ 4882386 w 12192000"/>
              <a:gd name="connsiteY85" fmla="*/ 1809844 h 2237474"/>
              <a:gd name="connsiteX86" fmla="*/ 4811440 w 12192000"/>
              <a:gd name="connsiteY86" fmla="*/ 1804655 h 2237474"/>
              <a:gd name="connsiteX87" fmla="*/ 4691075 w 12192000"/>
              <a:gd name="connsiteY87" fmla="*/ 1801389 h 2237474"/>
              <a:gd name="connsiteX88" fmla="*/ 4640313 w 12192000"/>
              <a:gd name="connsiteY88" fmla="*/ 1784307 h 2237474"/>
              <a:gd name="connsiteX89" fmla="*/ 4536503 w 12192000"/>
              <a:gd name="connsiteY89" fmla="*/ 1785334 h 2237474"/>
              <a:gd name="connsiteX90" fmla="*/ 4513724 w 12192000"/>
              <a:gd name="connsiteY90" fmla="*/ 1791996 h 2237474"/>
              <a:gd name="connsiteX91" fmla="*/ 4459810 w 12192000"/>
              <a:gd name="connsiteY91" fmla="*/ 1797886 h 2237474"/>
              <a:gd name="connsiteX92" fmla="*/ 4379064 w 12192000"/>
              <a:gd name="connsiteY92" fmla="*/ 1817177 h 2237474"/>
              <a:gd name="connsiteX93" fmla="*/ 4290981 w 12192000"/>
              <a:gd name="connsiteY93" fmla="*/ 1839677 h 2237474"/>
              <a:gd name="connsiteX94" fmla="*/ 4238372 w 12192000"/>
              <a:gd name="connsiteY94" fmla="*/ 1851480 h 2237474"/>
              <a:gd name="connsiteX95" fmla="*/ 4232517 w 12192000"/>
              <a:gd name="connsiteY95" fmla="*/ 1852567 h 2237474"/>
              <a:gd name="connsiteX96" fmla="*/ 4191732 w 12192000"/>
              <a:gd name="connsiteY96" fmla="*/ 1857328 h 2237474"/>
              <a:gd name="connsiteX97" fmla="*/ 4065532 w 12192000"/>
              <a:gd name="connsiteY97" fmla="*/ 1855477 h 2237474"/>
              <a:gd name="connsiteX98" fmla="*/ 4028460 w 12192000"/>
              <a:gd name="connsiteY98" fmla="*/ 1855137 h 2237474"/>
              <a:gd name="connsiteX99" fmla="*/ 4002267 w 12192000"/>
              <a:gd name="connsiteY99" fmla="*/ 1852352 h 2237474"/>
              <a:gd name="connsiteX100" fmla="*/ 3931396 w 12192000"/>
              <a:gd name="connsiteY100" fmla="*/ 1858915 h 2237474"/>
              <a:gd name="connsiteX101" fmla="*/ 3812162 w 12192000"/>
              <a:gd name="connsiteY101" fmla="*/ 1875501 h 2237474"/>
              <a:gd name="connsiteX102" fmla="*/ 3758105 w 12192000"/>
              <a:gd name="connsiteY102" fmla="*/ 1871856 h 2237474"/>
              <a:gd name="connsiteX103" fmla="*/ 3715896 w 12192000"/>
              <a:gd name="connsiteY103" fmla="*/ 1881552 h 2237474"/>
              <a:gd name="connsiteX104" fmla="*/ 3567259 w 12192000"/>
              <a:gd name="connsiteY104" fmla="*/ 1893482 h 2237474"/>
              <a:gd name="connsiteX105" fmla="*/ 3405770 w 12192000"/>
              <a:gd name="connsiteY105" fmla="*/ 1904591 h 2237474"/>
              <a:gd name="connsiteX106" fmla="*/ 3280097 w 12192000"/>
              <a:gd name="connsiteY106" fmla="*/ 1919610 h 2237474"/>
              <a:gd name="connsiteX107" fmla="*/ 3123424 w 12192000"/>
              <a:gd name="connsiteY107" fmla="*/ 1952930 h 2237474"/>
              <a:gd name="connsiteX108" fmla="*/ 3009910 w 12192000"/>
              <a:gd name="connsiteY108" fmla="*/ 1957866 h 2237474"/>
              <a:gd name="connsiteX109" fmla="*/ 2995934 w 12192000"/>
              <a:gd name="connsiteY109" fmla="*/ 1967085 h 2237474"/>
              <a:gd name="connsiteX110" fmla="*/ 2942858 w 12192000"/>
              <a:gd name="connsiteY110" fmla="*/ 1981367 h 2237474"/>
              <a:gd name="connsiteX111" fmla="*/ 2875436 w 12192000"/>
              <a:gd name="connsiteY111" fmla="*/ 1996977 h 2237474"/>
              <a:gd name="connsiteX112" fmla="*/ 2874892 w 12192000"/>
              <a:gd name="connsiteY112" fmla="*/ 1996085 h 2237474"/>
              <a:gd name="connsiteX113" fmla="*/ 2843662 w 12192000"/>
              <a:gd name="connsiteY113" fmla="*/ 1992498 h 2237474"/>
              <a:gd name="connsiteX114" fmla="*/ 2718916 w 12192000"/>
              <a:gd name="connsiteY114" fmla="*/ 1990867 h 2237474"/>
              <a:gd name="connsiteX115" fmla="*/ 2713522 w 12192000"/>
              <a:gd name="connsiteY115" fmla="*/ 1990173 h 2237474"/>
              <a:gd name="connsiteX116" fmla="*/ 2578178 w 12192000"/>
              <a:gd name="connsiteY116" fmla="*/ 1990531 h 2237474"/>
              <a:gd name="connsiteX117" fmla="*/ 2476147 w 12192000"/>
              <a:gd name="connsiteY117" fmla="*/ 1998305 h 2237474"/>
              <a:gd name="connsiteX118" fmla="*/ 2373568 w 12192000"/>
              <a:gd name="connsiteY118" fmla="*/ 2003219 h 2237474"/>
              <a:gd name="connsiteX119" fmla="*/ 2287219 w 12192000"/>
              <a:gd name="connsiteY119" fmla="*/ 1998750 h 2237474"/>
              <a:gd name="connsiteX120" fmla="*/ 2243069 w 12192000"/>
              <a:gd name="connsiteY120" fmla="*/ 2015111 h 2237474"/>
              <a:gd name="connsiteX121" fmla="*/ 2186609 w 12192000"/>
              <a:gd name="connsiteY121" fmla="*/ 2008263 h 2237474"/>
              <a:gd name="connsiteX122" fmla="*/ 2164831 w 12192000"/>
              <a:gd name="connsiteY122" fmla="*/ 2010143 h 2237474"/>
              <a:gd name="connsiteX123" fmla="*/ 2152836 w 12192000"/>
              <a:gd name="connsiteY123" fmla="*/ 2010048 h 2237474"/>
              <a:gd name="connsiteX124" fmla="*/ 2117102 w 12192000"/>
              <a:gd name="connsiteY124" fmla="*/ 2023004 h 2237474"/>
              <a:gd name="connsiteX125" fmla="*/ 2111935 w 12192000"/>
              <a:gd name="connsiteY125" fmla="*/ 2023163 h 2237474"/>
              <a:gd name="connsiteX126" fmla="*/ 2089991 w 12192000"/>
              <a:gd name="connsiteY126" fmla="*/ 2034193 h 2237474"/>
              <a:gd name="connsiteX127" fmla="*/ 2058061 w 12192000"/>
              <a:gd name="connsiteY127" fmla="*/ 2047942 h 2237474"/>
              <a:gd name="connsiteX128" fmla="*/ 2055737 w 12192000"/>
              <a:gd name="connsiteY128" fmla="*/ 2047704 h 2237474"/>
              <a:gd name="connsiteX129" fmla="*/ 2042244 w 12192000"/>
              <a:gd name="connsiteY129" fmla="*/ 2055560 h 2237474"/>
              <a:gd name="connsiteX130" fmla="*/ 1976224 w 12192000"/>
              <a:gd name="connsiteY130" fmla="*/ 2074257 h 2237474"/>
              <a:gd name="connsiteX131" fmla="*/ 1877728 w 12192000"/>
              <a:gd name="connsiteY131" fmla="*/ 2101004 h 2237474"/>
              <a:gd name="connsiteX132" fmla="*/ 1759056 w 12192000"/>
              <a:gd name="connsiteY132" fmla="*/ 2125608 h 2237474"/>
              <a:gd name="connsiteX133" fmla="*/ 1637948 w 12192000"/>
              <a:gd name="connsiteY133" fmla="*/ 2172597 h 2237474"/>
              <a:gd name="connsiteX134" fmla="*/ 1434549 w 12192000"/>
              <a:gd name="connsiteY134" fmla="*/ 2234522 h 2237474"/>
              <a:gd name="connsiteX135" fmla="*/ 1398481 w 12192000"/>
              <a:gd name="connsiteY135" fmla="*/ 2237074 h 2237474"/>
              <a:gd name="connsiteX136" fmla="*/ 1398407 w 12192000"/>
              <a:gd name="connsiteY136" fmla="*/ 2237095 h 2237474"/>
              <a:gd name="connsiteX137" fmla="*/ 1370962 w 12192000"/>
              <a:gd name="connsiteY137" fmla="*/ 2237474 h 2237474"/>
              <a:gd name="connsiteX138" fmla="*/ 1356367 w 12192000"/>
              <a:gd name="connsiteY138" fmla="*/ 2235089 h 2237474"/>
              <a:gd name="connsiteX139" fmla="*/ 1324828 w 12192000"/>
              <a:gd name="connsiteY139" fmla="*/ 2231968 h 2237474"/>
              <a:gd name="connsiteX140" fmla="*/ 1297744 w 12192000"/>
              <a:gd name="connsiteY140" fmla="*/ 2235849 h 2237474"/>
              <a:gd name="connsiteX141" fmla="*/ 1286236 w 12192000"/>
              <a:gd name="connsiteY141" fmla="*/ 2233135 h 2237474"/>
              <a:gd name="connsiteX142" fmla="*/ 1279765 w 12192000"/>
              <a:gd name="connsiteY142" fmla="*/ 2229639 h 2237474"/>
              <a:gd name="connsiteX143" fmla="*/ 1195347 w 12192000"/>
              <a:gd name="connsiteY143" fmla="*/ 2212354 h 2237474"/>
              <a:gd name="connsiteX144" fmla="*/ 970251 w 12192000"/>
              <a:gd name="connsiteY144" fmla="*/ 2221029 h 2237474"/>
              <a:gd name="connsiteX145" fmla="*/ 812914 w 12192000"/>
              <a:gd name="connsiteY145" fmla="*/ 2202752 h 2237474"/>
              <a:gd name="connsiteX146" fmla="*/ 800195 w 12192000"/>
              <a:gd name="connsiteY146" fmla="*/ 2209407 h 2237474"/>
              <a:gd name="connsiteX147" fmla="*/ 784978 w 12192000"/>
              <a:gd name="connsiteY147" fmla="*/ 2212360 h 2237474"/>
              <a:gd name="connsiteX148" fmla="*/ 681987 w 12192000"/>
              <a:gd name="connsiteY148" fmla="*/ 2216757 h 2237474"/>
              <a:gd name="connsiteX149" fmla="*/ 669923 w 12192000"/>
              <a:gd name="connsiteY149" fmla="*/ 2211682 h 2237474"/>
              <a:gd name="connsiteX150" fmla="*/ 648680 w 12192000"/>
              <a:gd name="connsiteY150" fmla="*/ 2206229 h 2237474"/>
              <a:gd name="connsiteX151" fmla="*/ 597225 w 12192000"/>
              <a:gd name="connsiteY151" fmla="*/ 2180999 h 2237474"/>
              <a:gd name="connsiteX152" fmla="*/ 558449 w 12192000"/>
              <a:gd name="connsiteY152" fmla="*/ 2182346 h 2237474"/>
              <a:gd name="connsiteX153" fmla="*/ 550517 w 12192000"/>
              <a:gd name="connsiteY153" fmla="*/ 2182060 h 2237474"/>
              <a:gd name="connsiteX154" fmla="*/ 550309 w 12192000"/>
              <a:gd name="connsiteY154" fmla="*/ 2181825 h 2237474"/>
              <a:gd name="connsiteX155" fmla="*/ 541836 w 12192000"/>
              <a:gd name="connsiteY155" fmla="*/ 2181063 h 2237474"/>
              <a:gd name="connsiteX156" fmla="*/ 536057 w 12192000"/>
              <a:gd name="connsiteY156" fmla="*/ 2181537 h 2237474"/>
              <a:gd name="connsiteX157" fmla="*/ 520671 w 12192000"/>
              <a:gd name="connsiteY157" fmla="*/ 2180980 h 2237474"/>
              <a:gd name="connsiteX158" fmla="*/ 515024 w 12192000"/>
              <a:gd name="connsiteY158" fmla="*/ 2179258 h 2237474"/>
              <a:gd name="connsiteX159" fmla="*/ 512278 w 12192000"/>
              <a:gd name="connsiteY159" fmla="*/ 2176369 h 2237474"/>
              <a:gd name="connsiteX160" fmla="*/ 480419 w 12192000"/>
              <a:gd name="connsiteY160" fmla="*/ 2167807 h 2237474"/>
              <a:gd name="connsiteX161" fmla="*/ 413835 w 12192000"/>
              <a:gd name="connsiteY161" fmla="*/ 2156783 h 2237474"/>
              <a:gd name="connsiteX162" fmla="*/ 376513 w 12192000"/>
              <a:gd name="connsiteY162" fmla="*/ 2154014 h 2237474"/>
              <a:gd name="connsiteX163" fmla="*/ 273386 w 12192000"/>
              <a:gd name="connsiteY163" fmla="*/ 2142551 h 2237474"/>
              <a:gd name="connsiteX164" fmla="*/ 169207 w 12192000"/>
              <a:gd name="connsiteY164" fmla="*/ 2128100 h 2237474"/>
              <a:gd name="connsiteX165" fmla="*/ 93149 w 12192000"/>
              <a:gd name="connsiteY165" fmla="*/ 2105324 h 2237474"/>
              <a:gd name="connsiteX166" fmla="*/ 88109 w 12192000"/>
              <a:gd name="connsiteY166" fmla="*/ 2106704 h 2237474"/>
              <a:gd name="connsiteX167" fmla="*/ 80022 w 12192000"/>
              <a:gd name="connsiteY167" fmla="*/ 2107254 h 2237474"/>
              <a:gd name="connsiteX168" fmla="*/ 79717 w 12192000"/>
              <a:gd name="connsiteY168" fmla="*/ 2107046 h 2237474"/>
              <a:gd name="connsiteX169" fmla="*/ 72352 w 12192000"/>
              <a:gd name="connsiteY169" fmla="*/ 2107991 h 2237474"/>
              <a:gd name="connsiteX170" fmla="*/ 37645 w 12192000"/>
              <a:gd name="connsiteY170" fmla="*/ 2115401 h 2237474"/>
              <a:gd name="connsiteX171" fmla="*/ 4572 w 12192000"/>
              <a:gd name="connsiteY171" fmla="*/ 2111091 h 2237474"/>
              <a:gd name="connsiteX172" fmla="*/ 0 w 12192000"/>
              <a:gd name="connsiteY172" fmla="*/ 2110468 h 2237474"/>
              <a:gd name="connsiteX173" fmla="*/ 0 w 12192000"/>
              <a:gd name="connsiteY173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20512 w 12192000"/>
              <a:gd name="connsiteY6" fmla="*/ 745392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739478 w 12192000"/>
              <a:gd name="connsiteY13" fmla="*/ 776841 h 2237474"/>
              <a:gd name="connsiteX14" fmla="*/ 10458762 w 12192000"/>
              <a:gd name="connsiteY14" fmla="*/ 755400 h 2237474"/>
              <a:gd name="connsiteX15" fmla="*/ 10211200 w 12192000"/>
              <a:gd name="connsiteY15" fmla="*/ 767513 h 2237474"/>
              <a:gd name="connsiteX16" fmla="*/ 10167995 w 12192000"/>
              <a:gd name="connsiteY16" fmla="*/ 760843 h 2237474"/>
              <a:gd name="connsiteX17" fmla="*/ 9997044 w 12192000"/>
              <a:gd name="connsiteY17" fmla="*/ 780129 h 2237474"/>
              <a:gd name="connsiteX18" fmla="*/ 9943887 w 12192000"/>
              <a:gd name="connsiteY18" fmla="*/ 804141 h 2237474"/>
              <a:gd name="connsiteX19" fmla="*/ 9918248 w 12192000"/>
              <a:gd name="connsiteY19" fmla="*/ 816628 h 2237474"/>
              <a:gd name="connsiteX20" fmla="*/ 9767091 w 12192000"/>
              <a:gd name="connsiteY20" fmla="*/ 870550 h 2237474"/>
              <a:gd name="connsiteX21" fmla="*/ 9683005 w 12192000"/>
              <a:gd name="connsiteY21" fmla="*/ 894128 h 2237474"/>
              <a:gd name="connsiteX22" fmla="*/ 9594438 w 12192000"/>
              <a:gd name="connsiteY22" fmla="*/ 919051 h 2237474"/>
              <a:gd name="connsiteX23" fmla="*/ 9544189 w 12192000"/>
              <a:gd name="connsiteY23" fmla="*/ 938966 h 2237474"/>
              <a:gd name="connsiteX24" fmla="*/ 9500499 w 12192000"/>
              <a:gd name="connsiteY24" fmla="*/ 954680 h 2237474"/>
              <a:gd name="connsiteX25" fmla="*/ 9428195 w 12192000"/>
              <a:gd name="connsiteY25" fmla="*/ 986225 h 2237474"/>
              <a:gd name="connsiteX26" fmla="*/ 9410017 w 12192000"/>
              <a:gd name="connsiteY26" fmla="*/ 993931 h 2237474"/>
              <a:gd name="connsiteX27" fmla="*/ 9392919 w 12192000"/>
              <a:gd name="connsiteY27" fmla="*/ 994656 h 2237474"/>
              <a:gd name="connsiteX28" fmla="*/ 9268019 w 12192000"/>
              <a:gd name="connsiteY28" fmla="*/ 1007442 h 2237474"/>
              <a:gd name="connsiteX29" fmla="*/ 9234662 w 12192000"/>
              <a:gd name="connsiteY29" fmla="*/ 1023056 h 2237474"/>
              <a:gd name="connsiteX30" fmla="*/ 9181033 w 12192000"/>
              <a:gd name="connsiteY30" fmla="*/ 1037921 h 2237474"/>
              <a:gd name="connsiteX31" fmla="*/ 9155969 w 12192000"/>
              <a:gd name="connsiteY31" fmla="*/ 1046804 h 2237474"/>
              <a:gd name="connsiteX32" fmla="*/ 9133985 w 12192000"/>
              <a:gd name="connsiteY32" fmla="*/ 1046450 h 2237474"/>
              <a:gd name="connsiteX33" fmla="*/ 9003462 w 12192000"/>
              <a:gd name="connsiteY33" fmla="*/ 1042406 h 2237474"/>
              <a:gd name="connsiteX34" fmla="*/ 8968445 w 12192000"/>
              <a:gd name="connsiteY34" fmla="*/ 1052169 h 2237474"/>
              <a:gd name="connsiteX35" fmla="*/ 8886001 w 12192000"/>
              <a:gd name="connsiteY35" fmla="*/ 1067468 h 2237474"/>
              <a:gd name="connsiteX36" fmla="*/ 8838610 w 12192000"/>
              <a:gd name="connsiteY36" fmla="*/ 1075091 h 2237474"/>
              <a:gd name="connsiteX37" fmla="*/ 8750383 w 12192000"/>
              <a:gd name="connsiteY37" fmla="*/ 1097387 h 2237474"/>
              <a:gd name="connsiteX38" fmla="*/ 8665605 w 12192000"/>
              <a:gd name="connsiteY38" fmla="*/ 1110791 h 2237474"/>
              <a:gd name="connsiteX39" fmla="*/ 8584946 w 12192000"/>
              <a:gd name="connsiteY39" fmla="*/ 1135226 h 2237474"/>
              <a:gd name="connsiteX40" fmla="*/ 8419755 w 12192000"/>
              <a:gd name="connsiteY40" fmla="*/ 1216260 h 2237474"/>
              <a:gd name="connsiteX41" fmla="*/ 8411626 w 12192000"/>
              <a:gd name="connsiteY41" fmla="*/ 1214397 h 2237474"/>
              <a:gd name="connsiteX42" fmla="*/ 8363469 w 12192000"/>
              <a:gd name="connsiteY42" fmla="*/ 1246658 h 2237474"/>
              <a:gd name="connsiteX43" fmla="*/ 8275497 w 12192000"/>
              <a:gd name="connsiteY43" fmla="*/ 1264396 h 2237474"/>
              <a:gd name="connsiteX44" fmla="*/ 8206287 w 12192000"/>
              <a:gd name="connsiteY44" fmla="*/ 1273060 h 2237474"/>
              <a:gd name="connsiteX45" fmla="*/ 8139997 w 12192000"/>
              <a:gd name="connsiteY45" fmla="*/ 1282713 h 2237474"/>
              <a:gd name="connsiteX46" fmla="*/ 8074238 w 12192000"/>
              <a:gd name="connsiteY46" fmla="*/ 1301895 h 2237474"/>
              <a:gd name="connsiteX47" fmla="*/ 7942099 w 12192000"/>
              <a:gd name="connsiteY47" fmla="*/ 1336332 h 2237474"/>
              <a:gd name="connsiteX48" fmla="*/ 7902328 w 12192000"/>
              <a:gd name="connsiteY48" fmla="*/ 1345865 h 2237474"/>
              <a:gd name="connsiteX49" fmla="*/ 7840612 w 12192000"/>
              <a:gd name="connsiteY49" fmla="*/ 1369373 h 2237474"/>
              <a:gd name="connsiteX50" fmla="*/ 7786819 w 12192000"/>
              <a:gd name="connsiteY50" fmla="*/ 1378970 h 2237474"/>
              <a:gd name="connsiteX51" fmla="*/ 7548172 w 12192000"/>
              <a:gd name="connsiteY51" fmla="*/ 1417460 h 2237474"/>
              <a:gd name="connsiteX52" fmla="*/ 7483437 w 12192000"/>
              <a:gd name="connsiteY52" fmla="*/ 1478152 h 2237474"/>
              <a:gd name="connsiteX53" fmla="*/ 7377870 w 12192000"/>
              <a:gd name="connsiteY53" fmla="*/ 1523319 h 2237474"/>
              <a:gd name="connsiteX54" fmla="*/ 7230737 w 12192000"/>
              <a:gd name="connsiteY54" fmla="*/ 1562633 h 2237474"/>
              <a:gd name="connsiteX55" fmla="*/ 7224458 w 12192000"/>
              <a:gd name="connsiteY55" fmla="*/ 1573008 h 2237474"/>
              <a:gd name="connsiteX56" fmla="*/ 7183121 w 12192000"/>
              <a:gd name="connsiteY56" fmla="*/ 1595162 h 2237474"/>
              <a:gd name="connsiteX57" fmla="*/ 7164601 w 12192000"/>
              <a:gd name="connsiteY57" fmla="*/ 1606490 h 2237474"/>
              <a:gd name="connsiteX58" fmla="*/ 7031309 w 12192000"/>
              <a:gd name="connsiteY58" fmla="*/ 1619451 h 2237474"/>
              <a:gd name="connsiteX59" fmla="*/ 6900177 w 12192000"/>
              <a:gd name="connsiteY59" fmla="*/ 1636016 h 2237474"/>
              <a:gd name="connsiteX60" fmla="*/ 6795372 w 12192000"/>
              <a:gd name="connsiteY60" fmla="*/ 1644845 h 2237474"/>
              <a:gd name="connsiteX61" fmla="*/ 6692251 w 12192000"/>
              <a:gd name="connsiteY61" fmla="*/ 1656357 h 2237474"/>
              <a:gd name="connsiteX62" fmla="*/ 6655235 w 12192000"/>
              <a:gd name="connsiteY62" fmla="*/ 1661869 h 2237474"/>
              <a:gd name="connsiteX63" fmla="*/ 6554894 w 12192000"/>
              <a:gd name="connsiteY63" fmla="*/ 1664428 h 2237474"/>
              <a:gd name="connsiteX64" fmla="*/ 6516595 w 12192000"/>
              <a:gd name="connsiteY64" fmla="*/ 1667475 h 2237474"/>
              <a:gd name="connsiteX65" fmla="*/ 6508541 w 12192000"/>
              <a:gd name="connsiteY65" fmla="*/ 1668757 h 2237474"/>
              <a:gd name="connsiteX66" fmla="*/ 6471012 w 12192000"/>
              <a:gd name="connsiteY66" fmla="*/ 1678604 h 2237474"/>
              <a:gd name="connsiteX67" fmla="*/ 6364035 w 12192000"/>
              <a:gd name="connsiteY67" fmla="*/ 1667683 h 2237474"/>
              <a:gd name="connsiteX68" fmla="*/ 6280959 w 12192000"/>
              <a:gd name="connsiteY68" fmla="*/ 1689329 h 2237474"/>
              <a:gd name="connsiteX69" fmla="*/ 6243319 w 12192000"/>
              <a:gd name="connsiteY69" fmla="*/ 1695560 h 2237474"/>
              <a:gd name="connsiteX70" fmla="*/ 6098321 w 12192000"/>
              <a:gd name="connsiteY70" fmla="*/ 1721646 h 2237474"/>
              <a:gd name="connsiteX71" fmla="*/ 5880652 w 12192000"/>
              <a:gd name="connsiteY71" fmla="*/ 1779643 h 2237474"/>
              <a:gd name="connsiteX72" fmla="*/ 5785959 w 12192000"/>
              <a:gd name="connsiteY72" fmla="*/ 1775307 h 2237474"/>
              <a:gd name="connsiteX73" fmla="*/ 5643534 w 12192000"/>
              <a:gd name="connsiteY73" fmla="*/ 1802919 h 2237474"/>
              <a:gd name="connsiteX74" fmla="*/ 5518799 w 12192000"/>
              <a:gd name="connsiteY74" fmla="*/ 1818312 h 2237474"/>
              <a:gd name="connsiteX75" fmla="*/ 5505014 w 12192000"/>
              <a:gd name="connsiteY75" fmla="*/ 1819259 h 2237474"/>
              <a:gd name="connsiteX76" fmla="*/ 5453307 w 12192000"/>
              <a:gd name="connsiteY76" fmla="*/ 1815450 h 2237474"/>
              <a:gd name="connsiteX77" fmla="*/ 5221533 w 12192000"/>
              <a:gd name="connsiteY77" fmla="*/ 1846950 h 2237474"/>
              <a:gd name="connsiteX78" fmla="*/ 5149802 w 12192000"/>
              <a:gd name="connsiteY78" fmla="*/ 1844846 h 2237474"/>
              <a:gd name="connsiteX79" fmla="*/ 5114927 w 12192000"/>
              <a:gd name="connsiteY79" fmla="*/ 1847827 h 2237474"/>
              <a:gd name="connsiteX80" fmla="*/ 5108970 w 12192000"/>
              <a:gd name="connsiteY80" fmla="*/ 1847935 h 2237474"/>
              <a:gd name="connsiteX81" fmla="*/ 5067961 w 12192000"/>
              <a:gd name="connsiteY81" fmla="*/ 1845917 h 2237474"/>
              <a:gd name="connsiteX82" fmla="*/ 5007075 w 12192000"/>
              <a:gd name="connsiteY82" fmla="*/ 1838626 h 2237474"/>
              <a:gd name="connsiteX83" fmla="*/ 4944087 w 12192000"/>
              <a:gd name="connsiteY83" fmla="*/ 1823332 h 2237474"/>
              <a:gd name="connsiteX84" fmla="*/ 4907662 w 12192000"/>
              <a:gd name="connsiteY84" fmla="*/ 1816900 h 2237474"/>
              <a:gd name="connsiteX85" fmla="*/ 4882386 w 12192000"/>
              <a:gd name="connsiteY85" fmla="*/ 1809844 h 2237474"/>
              <a:gd name="connsiteX86" fmla="*/ 4811440 w 12192000"/>
              <a:gd name="connsiteY86" fmla="*/ 1804655 h 2237474"/>
              <a:gd name="connsiteX87" fmla="*/ 4691075 w 12192000"/>
              <a:gd name="connsiteY87" fmla="*/ 1801389 h 2237474"/>
              <a:gd name="connsiteX88" fmla="*/ 4640313 w 12192000"/>
              <a:gd name="connsiteY88" fmla="*/ 1784307 h 2237474"/>
              <a:gd name="connsiteX89" fmla="*/ 4536503 w 12192000"/>
              <a:gd name="connsiteY89" fmla="*/ 1785334 h 2237474"/>
              <a:gd name="connsiteX90" fmla="*/ 4513724 w 12192000"/>
              <a:gd name="connsiteY90" fmla="*/ 1791996 h 2237474"/>
              <a:gd name="connsiteX91" fmla="*/ 4459810 w 12192000"/>
              <a:gd name="connsiteY91" fmla="*/ 1797886 h 2237474"/>
              <a:gd name="connsiteX92" fmla="*/ 4379064 w 12192000"/>
              <a:gd name="connsiteY92" fmla="*/ 1817177 h 2237474"/>
              <a:gd name="connsiteX93" fmla="*/ 4290981 w 12192000"/>
              <a:gd name="connsiteY93" fmla="*/ 1839677 h 2237474"/>
              <a:gd name="connsiteX94" fmla="*/ 4238372 w 12192000"/>
              <a:gd name="connsiteY94" fmla="*/ 1851480 h 2237474"/>
              <a:gd name="connsiteX95" fmla="*/ 4232517 w 12192000"/>
              <a:gd name="connsiteY95" fmla="*/ 1852567 h 2237474"/>
              <a:gd name="connsiteX96" fmla="*/ 4191732 w 12192000"/>
              <a:gd name="connsiteY96" fmla="*/ 1857328 h 2237474"/>
              <a:gd name="connsiteX97" fmla="*/ 4065532 w 12192000"/>
              <a:gd name="connsiteY97" fmla="*/ 1855477 h 2237474"/>
              <a:gd name="connsiteX98" fmla="*/ 4028460 w 12192000"/>
              <a:gd name="connsiteY98" fmla="*/ 1855137 h 2237474"/>
              <a:gd name="connsiteX99" fmla="*/ 4002267 w 12192000"/>
              <a:gd name="connsiteY99" fmla="*/ 1852352 h 2237474"/>
              <a:gd name="connsiteX100" fmla="*/ 3931396 w 12192000"/>
              <a:gd name="connsiteY100" fmla="*/ 1858915 h 2237474"/>
              <a:gd name="connsiteX101" fmla="*/ 3812162 w 12192000"/>
              <a:gd name="connsiteY101" fmla="*/ 1875501 h 2237474"/>
              <a:gd name="connsiteX102" fmla="*/ 3758105 w 12192000"/>
              <a:gd name="connsiteY102" fmla="*/ 1871856 h 2237474"/>
              <a:gd name="connsiteX103" fmla="*/ 3715896 w 12192000"/>
              <a:gd name="connsiteY103" fmla="*/ 1881552 h 2237474"/>
              <a:gd name="connsiteX104" fmla="*/ 3567259 w 12192000"/>
              <a:gd name="connsiteY104" fmla="*/ 1893482 h 2237474"/>
              <a:gd name="connsiteX105" fmla="*/ 3405770 w 12192000"/>
              <a:gd name="connsiteY105" fmla="*/ 1904591 h 2237474"/>
              <a:gd name="connsiteX106" fmla="*/ 3280097 w 12192000"/>
              <a:gd name="connsiteY106" fmla="*/ 1919610 h 2237474"/>
              <a:gd name="connsiteX107" fmla="*/ 3123424 w 12192000"/>
              <a:gd name="connsiteY107" fmla="*/ 1952930 h 2237474"/>
              <a:gd name="connsiteX108" fmla="*/ 3009910 w 12192000"/>
              <a:gd name="connsiteY108" fmla="*/ 1957866 h 2237474"/>
              <a:gd name="connsiteX109" fmla="*/ 2995934 w 12192000"/>
              <a:gd name="connsiteY109" fmla="*/ 1967085 h 2237474"/>
              <a:gd name="connsiteX110" fmla="*/ 2942858 w 12192000"/>
              <a:gd name="connsiteY110" fmla="*/ 1981367 h 2237474"/>
              <a:gd name="connsiteX111" fmla="*/ 2875436 w 12192000"/>
              <a:gd name="connsiteY111" fmla="*/ 1996977 h 2237474"/>
              <a:gd name="connsiteX112" fmla="*/ 2874892 w 12192000"/>
              <a:gd name="connsiteY112" fmla="*/ 1996085 h 2237474"/>
              <a:gd name="connsiteX113" fmla="*/ 2843662 w 12192000"/>
              <a:gd name="connsiteY113" fmla="*/ 1992498 h 2237474"/>
              <a:gd name="connsiteX114" fmla="*/ 2718916 w 12192000"/>
              <a:gd name="connsiteY114" fmla="*/ 1990867 h 2237474"/>
              <a:gd name="connsiteX115" fmla="*/ 2713522 w 12192000"/>
              <a:gd name="connsiteY115" fmla="*/ 1990173 h 2237474"/>
              <a:gd name="connsiteX116" fmla="*/ 2578178 w 12192000"/>
              <a:gd name="connsiteY116" fmla="*/ 1990531 h 2237474"/>
              <a:gd name="connsiteX117" fmla="*/ 2476147 w 12192000"/>
              <a:gd name="connsiteY117" fmla="*/ 1998305 h 2237474"/>
              <a:gd name="connsiteX118" fmla="*/ 2373568 w 12192000"/>
              <a:gd name="connsiteY118" fmla="*/ 2003219 h 2237474"/>
              <a:gd name="connsiteX119" fmla="*/ 2287219 w 12192000"/>
              <a:gd name="connsiteY119" fmla="*/ 1998750 h 2237474"/>
              <a:gd name="connsiteX120" fmla="*/ 2243069 w 12192000"/>
              <a:gd name="connsiteY120" fmla="*/ 2015111 h 2237474"/>
              <a:gd name="connsiteX121" fmla="*/ 2186609 w 12192000"/>
              <a:gd name="connsiteY121" fmla="*/ 2008263 h 2237474"/>
              <a:gd name="connsiteX122" fmla="*/ 2164831 w 12192000"/>
              <a:gd name="connsiteY122" fmla="*/ 2010143 h 2237474"/>
              <a:gd name="connsiteX123" fmla="*/ 2152836 w 12192000"/>
              <a:gd name="connsiteY123" fmla="*/ 2010048 h 2237474"/>
              <a:gd name="connsiteX124" fmla="*/ 2117102 w 12192000"/>
              <a:gd name="connsiteY124" fmla="*/ 2023004 h 2237474"/>
              <a:gd name="connsiteX125" fmla="*/ 2111935 w 12192000"/>
              <a:gd name="connsiteY125" fmla="*/ 2023163 h 2237474"/>
              <a:gd name="connsiteX126" fmla="*/ 2089991 w 12192000"/>
              <a:gd name="connsiteY126" fmla="*/ 2034193 h 2237474"/>
              <a:gd name="connsiteX127" fmla="*/ 2058061 w 12192000"/>
              <a:gd name="connsiteY127" fmla="*/ 2047942 h 2237474"/>
              <a:gd name="connsiteX128" fmla="*/ 2055737 w 12192000"/>
              <a:gd name="connsiteY128" fmla="*/ 2047704 h 2237474"/>
              <a:gd name="connsiteX129" fmla="*/ 2042244 w 12192000"/>
              <a:gd name="connsiteY129" fmla="*/ 2055560 h 2237474"/>
              <a:gd name="connsiteX130" fmla="*/ 1976224 w 12192000"/>
              <a:gd name="connsiteY130" fmla="*/ 2074257 h 2237474"/>
              <a:gd name="connsiteX131" fmla="*/ 1877728 w 12192000"/>
              <a:gd name="connsiteY131" fmla="*/ 2101004 h 2237474"/>
              <a:gd name="connsiteX132" fmla="*/ 1759056 w 12192000"/>
              <a:gd name="connsiteY132" fmla="*/ 2125608 h 2237474"/>
              <a:gd name="connsiteX133" fmla="*/ 1637948 w 12192000"/>
              <a:gd name="connsiteY133" fmla="*/ 2172597 h 2237474"/>
              <a:gd name="connsiteX134" fmla="*/ 1434549 w 12192000"/>
              <a:gd name="connsiteY134" fmla="*/ 2234522 h 2237474"/>
              <a:gd name="connsiteX135" fmla="*/ 1398481 w 12192000"/>
              <a:gd name="connsiteY135" fmla="*/ 2237074 h 2237474"/>
              <a:gd name="connsiteX136" fmla="*/ 1398407 w 12192000"/>
              <a:gd name="connsiteY136" fmla="*/ 2237095 h 2237474"/>
              <a:gd name="connsiteX137" fmla="*/ 1370962 w 12192000"/>
              <a:gd name="connsiteY137" fmla="*/ 2237474 h 2237474"/>
              <a:gd name="connsiteX138" fmla="*/ 1356367 w 12192000"/>
              <a:gd name="connsiteY138" fmla="*/ 2235089 h 2237474"/>
              <a:gd name="connsiteX139" fmla="*/ 1324828 w 12192000"/>
              <a:gd name="connsiteY139" fmla="*/ 2231968 h 2237474"/>
              <a:gd name="connsiteX140" fmla="*/ 1297744 w 12192000"/>
              <a:gd name="connsiteY140" fmla="*/ 2235849 h 2237474"/>
              <a:gd name="connsiteX141" fmla="*/ 1279765 w 12192000"/>
              <a:gd name="connsiteY141" fmla="*/ 2229639 h 2237474"/>
              <a:gd name="connsiteX142" fmla="*/ 1195347 w 12192000"/>
              <a:gd name="connsiteY142" fmla="*/ 2212354 h 2237474"/>
              <a:gd name="connsiteX143" fmla="*/ 970251 w 12192000"/>
              <a:gd name="connsiteY143" fmla="*/ 2221029 h 2237474"/>
              <a:gd name="connsiteX144" fmla="*/ 812914 w 12192000"/>
              <a:gd name="connsiteY144" fmla="*/ 2202752 h 2237474"/>
              <a:gd name="connsiteX145" fmla="*/ 800195 w 12192000"/>
              <a:gd name="connsiteY145" fmla="*/ 2209407 h 2237474"/>
              <a:gd name="connsiteX146" fmla="*/ 784978 w 12192000"/>
              <a:gd name="connsiteY146" fmla="*/ 2212360 h 2237474"/>
              <a:gd name="connsiteX147" fmla="*/ 681987 w 12192000"/>
              <a:gd name="connsiteY147" fmla="*/ 2216757 h 2237474"/>
              <a:gd name="connsiteX148" fmla="*/ 669923 w 12192000"/>
              <a:gd name="connsiteY148" fmla="*/ 2211682 h 2237474"/>
              <a:gd name="connsiteX149" fmla="*/ 648680 w 12192000"/>
              <a:gd name="connsiteY149" fmla="*/ 2206229 h 2237474"/>
              <a:gd name="connsiteX150" fmla="*/ 597225 w 12192000"/>
              <a:gd name="connsiteY150" fmla="*/ 2180999 h 2237474"/>
              <a:gd name="connsiteX151" fmla="*/ 558449 w 12192000"/>
              <a:gd name="connsiteY151" fmla="*/ 2182346 h 2237474"/>
              <a:gd name="connsiteX152" fmla="*/ 550517 w 12192000"/>
              <a:gd name="connsiteY152" fmla="*/ 2182060 h 2237474"/>
              <a:gd name="connsiteX153" fmla="*/ 550309 w 12192000"/>
              <a:gd name="connsiteY153" fmla="*/ 2181825 h 2237474"/>
              <a:gd name="connsiteX154" fmla="*/ 541836 w 12192000"/>
              <a:gd name="connsiteY154" fmla="*/ 2181063 h 2237474"/>
              <a:gd name="connsiteX155" fmla="*/ 536057 w 12192000"/>
              <a:gd name="connsiteY155" fmla="*/ 2181537 h 2237474"/>
              <a:gd name="connsiteX156" fmla="*/ 520671 w 12192000"/>
              <a:gd name="connsiteY156" fmla="*/ 2180980 h 2237474"/>
              <a:gd name="connsiteX157" fmla="*/ 515024 w 12192000"/>
              <a:gd name="connsiteY157" fmla="*/ 2179258 h 2237474"/>
              <a:gd name="connsiteX158" fmla="*/ 512278 w 12192000"/>
              <a:gd name="connsiteY158" fmla="*/ 2176369 h 2237474"/>
              <a:gd name="connsiteX159" fmla="*/ 480419 w 12192000"/>
              <a:gd name="connsiteY159" fmla="*/ 2167807 h 2237474"/>
              <a:gd name="connsiteX160" fmla="*/ 413835 w 12192000"/>
              <a:gd name="connsiteY160" fmla="*/ 2156783 h 2237474"/>
              <a:gd name="connsiteX161" fmla="*/ 376513 w 12192000"/>
              <a:gd name="connsiteY161" fmla="*/ 2154014 h 2237474"/>
              <a:gd name="connsiteX162" fmla="*/ 273386 w 12192000"/>
              <a:gd name="connsiteY162" fmla="*/ 2142551 h 2237474"/>
              <a:gd name="connsiteX163" fmla="*/ 169207 w 12192000"/>
              <a:gd name="connsiteY163" fmla="*/ 2128100 h 2237474"/>
              <a:gd name="connsiteX164" fmla="*/ 93149 w 12192000"/>
              <a:gd name="connsiteY164" fmla="*/ 2105324 h 2237474"/>
              <a:gd name="connsiteX165" fmla="*/ 88109 w 12192000"/>
              <a:gd name="connsiteY165" fmla="*/ 2106704 h 2237474"/>
              <a:gd name="connsiteX166" fmla="*/ 80022 w 12192000"/>
              <a:gd name="connsiteY166" fmla="*/ 2107254 h 2237474"/>
              <a:gd name="connsiteX167" fmla="*/ 79717 w 12192000"/>
              <a:gd name="connsiteY167" fmla="*/ 2107046 h 2237474"/>
              <a:gd name="connsiteX168" fmla="*/ 72352 w 12192000"/>
              <a:gd name="connsiteY168" fmla="*/ 2107991 h 2237474"/>
              <a:gd name="connsiteX169" fmla="*/ 37645 w 12192000"/>
              <a:gd name="connsiteY169" fmla="*/ 2115401 h 2237474"/>
              <a:gd name="connsiteX170" fmla="*/ 4572 w 12192000"/>
              <a:gd name="connsiteY170" fmla="*/ 2111091 h 2237474"/>
              <a:gd name="connsiteX171" fmla="*/ 0 w 12192000"/>
              <a:gd name="connsiteY171" fmla="*/ 2110468 h 2237474"/>
              <a:gd name="connsiteX172" fmla="*/ 0 w 12192000"/>
              <a:gd name="connsiteY172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20512 w 12192000"/>
              <a:gd name="connsiteY6" fmla="*/ 745392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739478 w 12192000"/>
              <a:gd name="connsiteY13" fmla="*/ 776841 h 2237474"/>
              <a:gd name="connsiteX14" fmla="*/ 10458762 w 12192000"/>
              <a:gd name="connsiteY14" fmla="*/ 755400 h 2237474"/>
              <a:gd name="connsiteX15" fmla="*/ 10211200 w 12192000"/>
              <a:gd name="connsiteY15" fmla="*/ 767513 h 2237474"/>
              <a:gd name="connsiteX16" fmla="*/ 10167995 w 12192000"/>
              <a:gd name="connsiteY16" fmla="*/ 760843 h 2237474"/>
              <a:gd name="connsiteX17" fmla="*/ 9997044 w 12192000"/>
              <a:gd name="connsiteY17" fmla="*/ 780129 h 2237474"/>
              <a:gd name="connsiteX18" fmla="*/ 9943887 w 12192000"/>
              <a:gd name="connsiteY18" fmla="*/ 804141 h 2237474"/>
              <a:gd name="connsiteX19" fmla="*/ 9918248 w 12192000"/>
              <a:gd name="connsiteY19" fmla="*/ 816628 h 2237474"/>
              <a:gd name="connsiteX20" fmla="*/ 9767091 w 12192000"/>
              <a:gd name="connsiteY20" fmla="*/ 870550 h 2237474"/>
              <a:gd name="connsiteX21" fmla="*/ 9683005 w 12192000"/>
              <a:gd name="connsiteY21" fmla="*/ 894128 h 2237474"/>
              <a:gd name="connsiteX22" fmla="*/ 9594438 w 12192000"/>
              <a:gd name="connsiteY22" fmla="*/ 919051 h 2237474"/>
              <a:gd name="connsiteX23" fmla="*/ 9544189 w 12192000"/>
              <a:gd name="connsiteY23" fmla="*/ 938966 h 2237474"/>
              <a:gd name="connsiteX24" fmla="*/ 9500499 w 12192000"/>
              <a:gd name="connsiteY24" fmla="*/ 954680 h 2237474"/>
              <a:gd name="connsiteX25" fmla="*/ 9428195 w 12192000"/>
              <a:gd name="connsiteY25" fmla="*/ 986225 h 2237474"/>
              <a:gd name="connsiteX26" fmla="*/ 9410017 w 12192000"/>
              <a:gd name="connsiteY26" fmla="*/ 993931 h 2237474"/>
              <a:gd name="connsiteX27" fmla="*/ 9392919 w 12192000"/>
              <a:gd name="connsiteY27" fmla="*/ 994656 h 2237474"/>
              <a:gd name="connsiteX28" fmla="*/ 9268019 w 12192000"/>
              <a:gd name="connsiteY28" fmla="*/ 1007442 h 2237474"/>
              <a:gd name="connsiteX29" fmla="*/ 9234662 w 12192000"/>
              <a:gd name="connsiteY29" fmla="*/ 1023056 h 2237474"/>
              <a:gd name="connsiteX30" fmla="*/ 9181033 w 12192000"/>
              <a:gd name="connsiteY30" fmla="*/ 1037921 h 2237474"/>
              <a:gd name="connsiteX31" fmla="*/ 9155969 w 12192000"/>
              <a:gd name="connsiteY31" fmla="*/ 1046804 h 2237474"/>
              <a:gd name="connsiteX32" fmla="*/ 9133985 w 12192000"/>
              <a:gd name="connsiteY32" fmla="*/ 1046450 h 2237474"/>
              <a:gd name="connsiteX33" fmla="*/ 9003462 w 12192000"/>
              <a:gd name="connsiteY33" fmla="*/ 1042406 h 2237474"/>
              <a:gd name="connsiteX34" fmla="*/ 8968445 w 12192000"/>
              <a:gd name="connsiteY34" fmla="*/ 1052169 h 2237474"/>
              <a:gd name="connsiteX35" fmla="*/ 8886001 w 12192000"/>
              <a:gd name="connsiteY35" fmla="*/ 1067468 h 2237474"/>
              <a:gd name="connsiteX36" fmla="*/ 8838610 w 12192000"/>
              <a:gd name="connsiteY36" fmla="*/ 1075091 h 2237474"/>
              <a:gd name="connsiteX37" fmla="*/ 8750383 w 12192000"/>
              <a:gd name="connsiteY37" fmla="*/ 1097387 h 2237474"/>
              <a:gd name="connsiteX38" fmla="*/ 8665605 w 12192000"/>
              <a:gd name="connsiteY38" fmla="*/ 1110791 h 2237474"/>
              <a:gd name="connsiteX39" fmla="*/ 8584946 w 12192000"/>
              <a:gd name="connsiteY39" fmla="*/ 1135226 h 2237474"/>
              <a:gd name="connsiteX40" fmla="*/ 8419755 w 12192000"/>
              <a:gd name="connsiteY40" fmla="*/ 1216260 h 2237474"/>
              <a:gd name="connsiteX41" fmla="*/ 8411626 w 12192000"/>
              <a:gd name="connsiteY41" fmla="*/ 1214397 h 2237474"/>
              <a:gd name="connsiteX42" fmla="*/ 8363469 w 12192000"/>
              <a:gd name="connsiteY42" fmla="*/ 1246658 h 2237474"/>
              <a:gd name="connsiteX43" fmla="*/ 8275497 w 12192000"/>
              <a:gd name="connsiteY43" fmla="*/ 1264396 h 2237474"/>
              <a:gd name="connsiteX44" fmla="*/ 8206287 w 12192000"/>
              <a:gd name="connsiteY44" fmla="*/ 1273060 h 2237474"/>
              <a:gd name="connsiteX45" fmla="*/ 8139997 w 12192000"/>
              <a:gd name="connsiteY45" fmla="*/ 1282713 h 2237474"/>
              <a:gd name="connsiteX46" fmla="*/ 8074238 w 12192000"/>
              <a:gd name="connsiteY46" fmla="*/ 1301895 h 2237474"/>
              <a:gd name="connsiteX47" fmla="*/ 7942099 w 12192000"/>
              <a:gd name="connsiteY47" fmla="*/ 1336332 h 2237474"/>
              <a:gd name="connsiteX48" fmla="*/ 7902328 w 12192000"/>
              <a:gd name="connsiteY48" fmla="*/ 1345865 h 2237474"/>
              <a:gd name="connsiteX49" fmla="*/ 7840612 w 12192000"/>
              <a:gd name="connsiteY49" fmla="*/ 1369373 h 2237474"/>
              <a:gd name="connsiteX50" fmla="*/ 7786819 w 12192000"/>
              <a:gd name="connsiteY50" fmla="*/ 1378970 h 2237474"/>
              <a:gd name="connsiteX51" fmla="*/ 7548172 w 12192000"/>
              <a:gd name="connsiteY51" fmla="*/ 1417460 h 2237474"/>
              <a:gd name="connsiteX52" fmla="*/ 7483437 w 12192000"/>
              <a:gd name="connsiteY52" fmla="*/ 1478152 h 2237474"/>
              <a:gd name="connsiteX53" fmla="*/ 7377870 w 12192000"/>
              <a:gd name="connsiteY53" fmla="*/ 1523319 h 2237474"/>
              <a:gd name="connsiteX54" fmla="*/ 7230737 w 12192000"/>
              <a:gd name="connsiteY54" fmla="*/ 1562633 h 2237474"/>
              <a:gd name="connsiteX55" fmla="*/ 7224458 w 12192000"/>
              <a:gd name="connsiteY55" fmla="*/ 1573008 h 2237474"/>
              <a:gd name="connsiteX56" fmla="*/ 7183121 w 12192000"/>
              <a:gd name="connsiteY56" fmla="*/ 1595162 h 2237474"/>
              <a:gd name="connsiteX57" fmla="*/ 7164601 w 12192000"/>
              <a:gd name="connsiteY57" fmla="*/ 1606490 h 2237474"/>
              <a:gd name="connsiteX58" fmla="*/ 7031309 w 12192000"/>
              <a:gd name="connsiteY58" fmla="*/ 1619451 h 2237474"/>
              <a:gd name="connsiteX59" fmla="*/ 6900177 w 12192000"/>
              <a:gd name="connsiteY59" fmla="*/ 1636016 h 2237474"/>
              <a:gd name="connsiteX60" fmla="*/ 6795372 w 12192000"/>
              <a:gd name="connsiteY60" fmla="*/ 1644845 h 2237474"/>
              <a:gd name="connsiteX61" fmla="*/ 6692251 w 12192000"/>
              <a:gd name="connsiteY61" fmla="*/ 1656357 h 2237474"/>
              <a:gd name="connsiteX62" fmla="*/ 6655235 w 12192000"/>
              <a:gd name="connsiteY62" fmla="*/ 1661869 h 2237474"/>
              <a:gd name="connsiteX63" fmla="*/ 6554894 w 12192000"/>
              <a:gd name="connsiteY63" fmla="*/ 1664428 h 2237474"/>
              <a:gd name="connsiteX64" fmla="*/ 6516595 w 12192000"/>
              <a:gd name="connsiteY64" fmla="*/ 1667475 h 2237474"/>
              <a:gd name="connsiteX65" fmla="*/ 6508541 w 12192000"/>
              <a:gd name="connsiteY65" fmla="*/ 1668757 h 2237474"/>
              <a:gd name="connsiteX66" fmla="*/ 6471012 w 12192000"/>
              <a:gd name="connsiteY66" fmla="*/ 1678604 h 2237474"/>
              <a:gd name="connsiteX67" fmla="*/ 6364035 w 12192000"/>
              <a:gd name="connsiteY67" fmla="*/ 1667683 h 2237474"/>
              <a:gd name="connsiteX68" fmla="*/ 6280959 w 12192000"/>
              <a:gd name="connsiteY68" fmla="*/ 1689329 h 2237474"/>
              <a:gd name="connsiteX69" fmla="*/ 6243319 w 12192000"/>
              <a:gd name="connsiteY69" fmla="*/ 1695560 h 2237474"/>
              <a:gd name="connsiteX70" fmla="*/ 6098321 w 12192000"/>
              <a:gd name="connsiteY70" fmla="*/ 1721646 h 2237474"/>
              <a:gd name="connsiteX71" fmla="*/ 5880652 w 12192000"/>
              <a:gd name="connsiteY71" fmla="*/ 1779643 h 2237474"/>
              <a:gd name="connsiteX72" fmla="*/ 5785959 w 12192000"/>
              <a:gd name="connsiteY72" fmla="*/ 1775307 h 2237474"/>
              <a:gd name="connsiteX73" fmla="*/ 5643534 w 12192000"/>
              <a:gd name="connsiteY73" fmla="*/ 1802919 h 2237474"/>
              <a:gd name="connsiteX74" fmla="*/ 5518799 w 12192000"/>
              <a:gd name="connsiteY74" fmla="*/ 1818312 h 2237474"/>
              <a:gd name="connsiteX75" fmla="*/ 5505014 w 12192000"/>
              <a:gd name="connsiteY75" fmla="*/ 1819259 h 2237474"/>
              <a:gd name="connsiteX76" fmla="*/ 5453307 w 12192000"/>
              <a:gd name="connsiteY76" fmla="*/ 1815450 h 2237474"/>
              <a:gd name="connsiteX77" fmla="*/ 5221533 w 12192000"/>
              <a:gd name="connsiteY77" fmla="*/ 1846950 h 2237474"/>
              <a:gd name="connsiteX78" fmla="*/ 5149802 w 12192000"/>
              <a:gd name="connsiteY78" fmla="*/ 1844846 h 2237474"/>
              <a:gd name="connsiteX79" fmla="*/ 5114927 w 12192000"/>
              <a:gd name="connsiteY79" fmla="*/ 1847827 h 2237474"/>
              <a:gd name="connsiteX80" fmla="*/ 5108970 w 12192000"/>
              <a:gd name="connsiteY80" fmla="*/ 1847935 h 2237474"/>
              <a:gd name="connsiteX81" fmla="*/ 5067961 w 12192000"/>
              <a:gd name="connsiteY81" fmla="*/ 1845917 h 2237474"/>
              <a:gd name="connsiteX82" fmla="*/ 5007075 w 12192000"/>
              <a:gd name="connsiteY82" fmla="*/ 1838626 h 2237474"/>
              <a:gd name="connsiteX83" fmla="*/ 4944087 w 12192000"/>
              <a:gd name="connsiteY83" fmla="*/ 1823332 h 2237474"/>
              <a:gd name="connsiteX84" fmla="*/ 4907662 w 12192000"/>
              <a:gd name="connsiteY84" fmla="*/ 1816900 h 2237474"/>
              <a:gd name="connsiteX85" fmla="*/ 4882386 w 12192000"/>
              <a:gd name="connsiteY85" fmla="*/ 1809844 h 2237474"/>
              <a:gd name="connsiteX86" fmla="*/ 4811440 w 12192000"/>
              <a:gd name="connsiteY86" fmla="*/ 1804655 h 2237474"/>
              <a:gd name="connsiteX87" fmla="*/ 4691075 w 12192000"/>
              <a:gd name="connsiteY87" fmla="*/ 1801389 h 2237474"/>
              <a:gd name="connsiteX88" fmla="*/ 4640313 w 12192000"/>
              <a:gd name="connsiteY88" fmla="*/ 1784307 h 2237474"/>
              <a:gd name="connsiteX89" fmla="*/ 4536503 w 12192000"/>
              <a:gd name="connsiteY89" fmla="*/ 1785334 h 2237474"/>
              <a:gd name="connsiteX90" fmla="*/ 4513724 w 12192000"/>
              <a:gd name="connsiteY90" fmla="*/ 1791996 h 2237474"/>
              <a:gd name="connsiteX91" fmla="*/ 4459810 w 12192000"/>
              <a:gd name="connsiteY91" fmla="*/ 1797886 h 2237474"/>
              <a:gd name="connsiteX92" fmla="*/ 4379064 w 12192000"/>
              <a:gd name="connsiteY92" fmla="*/ 1817177 h 2237474"/>
              <a:gd name="connsiteX93" fmla="*/ 4290981 w 12192000"/>
              <a:gd name="connsiteY93" fmla="*/ 1839677 h 2237474"/>
              <a:gd name="connsiteX94" fmla="*/ 4238372 w 12192000"/>
              <a:gd name="connsiteY94" fmla="*/ 1851480 h 2237474"/>
              <a:gd name="connsiteX95" fmla="*/ 4232517 w 12192000"/>
              <a:gd name="connsiteY95" fmla="*/ 1852567 h 2237474"/>
              <a:gd name="connsiteX96" fmla="*/ 4191732 w 12192000"/>
              <a:gd name="connsiteY96" fmla="*/ 1857328 h 2237474"/>
              <a:gd name="connsiteX97" fmla="*/ 4065532 w 12192000"/>
              <a:gd name="connsiteY97" fmla="*/ 1855477 h 2237474"/>
              <a:gd name="connsiteX98" fmla="*/ 4028460 w 12192000"/>
              <a:gd name="connsiteY98" fmla="*/ 1855137 h 2237474"/>
              <a:gd name="connsiteX99" fmla="*/ 4002267 w 12192000"/>
              <a:gd name="connsiteY99" fmla="*/ 1852352 h 2237474"/>
              <a:gd name="connsiteX100" fmla="*/ 3931396 w 12192000"/>
              <a:gd name="connsiteY100" fmla="*/ 1858915 h 2237474"/>
              <a:gd name="connsiteX101" fmla="*/ 3812162 w 12192000"/>
              <a:gd name="connsiteY101" fmla="*/ 1875501 h 2237474"/>
              <a:gd name="connsiteX102" fmla="*/ 3758105 w 12192000"/>
              <a:gd name="connsiteY102" fmla="*/ 1871856 h 2237474"/>
              <a:gd name="connsiteX103" fmla="*/ 3715896 w 12192000"/>
              <a:gd name="connsiteY103" fmla="*/ 1881552 h 2237474"/>
              <a:gd name="connsiteX104" fmla="*/ 3567259 w 12192000"/>
              <a:gd name="connsiteY104" fmla="*/ 1893482 h 2237474"/>
              <a:gd name="connsiteX105" fmla="*/ 3405770 w 12192000"/>
              <a:gd name="connsiteY105" fmla="*/ 1904591 h 2237474"/>
              <a:gd name="connsiteX106" fmla="*/ 3280097 w 12192000"/>
              <a:gd name="connsiteY106" fmla="*/ 1919610 h 2237474"/>
              <a:gd name="connsiteX107" fmla="*/ 3123424 w 12192000"/>
              <a:gd name="connsiteY107" fmla="*/ 1952930 h 2237474"/>
              <a:gd name="connsiteX108" fmla="*/ 3009910 w 12192000"/>
              <a:gd name="connsiteY108" fmla="*/ 1957866 h 2237474"/>
              <a:gd name="connsiteX109" fmla="*/ 2995934 w 12192000"/>
              <a:gd name="connsiteY109" fmla="*/ 1967085 h 2237474"/>
              <a:gd name="connsiteX110" fmla="*/ 2942858 w 12192000"/>
              <a:gd name="connsiteY110" fmla="*/ 1981367 h 2237474"/>
              <a:gd name="connsiteX111" fmla="*/ 2875436 w 12192000"/>
              <a:gd name="connsiteY111" fmla="*/ 1996977 h 2237474"/>
              <a:gd name="connsiteX112" fmla="*/ 2874892 w 12192000"/>
              <a:gd name="connsiteY112" fmla="*/ 1996085 h 2237474"/>
              <a:gd name="connsiteX113" fmla="*/ 2843662 w 12192000"/>
              <a:gd name="connsiteY113" fmla="*/ 1992498 h 2237474"/>
              <a:gd name="connsiteX114" fmla="*/ 2718916 w 12192000"/>
              <a:gd name="connsiteY114" fmla="*/ 1990867 h 2237474"/>
              <a:gd name="connsiteX115" fmla="*/ 2713522 w 12192000"/>
              <a:gd name="connsiteY115" fmla="*/ 1990173 h 2237474"/>
              <a:gd name="connsiteX116" fmla="*/ 2578178 w 12192000"/>
              <a:gd name="connsiteY116" fmla="*/ 1990531 h 2237474"/>
              <a:gd name="connsiteX117" fmla="*/ 2476147 w 12192000"/>
              <a:gd name="connsiteY117" fmla="*/ 1998305 h 2237474"/>
              <a:gd name="connsiteX118" fmla="*/ 2373568 w 12192000"/>
              <a:gd name="connsiteY118" fmla="*/ 2003219 h 2237474"/>
              <a:gd name="connsiteX119" fmla="*/ 2287219 w 12192000"/>
              <a:gd name="connsiteY119" fmla="*/ 1998750 h 2237474"/>
              <a:gd name="connsiteX120" fmla="*/ 2243069 w 12192000"/>
              <a:gd name="connsiteY120" fmla="*/ 2015111 h 2237474"/>
              <a:gd name="connsiteX121" fmla="*/ 2186609 w 12192000"/>
              <a:gd name="connsiteY121" fmla="*/ 2008263 h 2237474"/>
              <a:gd name="connsiteX122" fmla="*/ 2164831 w 12192000"/>
              <a:gd name="connsiteY122" fmla="*/ 2010143 h 2237474"/>
              <a:gd name="connsiteX123" fmla="*/ 2152836 w 12192000"/>
              <a:gd name="connsiteY123" fmla="*/ 2010048 h 2237474"/>
              <a:gd name="connsiteX124" fmla="*/ 2117102 w 12192000"/>
              <a:gd name="connsiteY124" fmla="*/ 2023004 h 2237474"/>
              <a:gd name="connsiteX125" fmla="*/ 2111935 w 12192000"/>
              <a:gd name="connsiteY125" fmla="*/ 2023163 h 2237474"/>
              <a:gd name="connsiteX126" fmla="*/ 2089991 w 12192000"/>
              <a:gd name="connsiteY126" fmla="*/ 2034193 h 2237474"/>
              <a:gd name="connsiteX127" fmla="*/ 2058061 w 12192000"/>
              <a:gd name="connsiteY127" fmla="*/ 2047942 h 2237474"/>
              <a:gd name="connsiteX128" fmla="*/ 2055737 w 12192000"/>
              <a:gd name="connsiteY128" fmla="*/ 2047704 h 2237474"/>
              <a:gd name="connsiteX129" fmla="*/ 2042244 w 12192000"/>
              <a:gd name="connsiteY129" fmla="*/ 2055560 h 2237474"/>
              <a:gd name="connsiteX130" fmla="*/ 1976224 w 12192000"/>
              <a:gd name="connsiteY130" fmla="*/ 2074257 h 2237474"/>
              <a:gd name="connsiteX131" fmla="*/ 1877728 w 12192000"/>
              <a:gd name="connsiteY131" fmla="*/ 2101004 h 2237474"/>
              <a:gd name="connsiteX132" fmla="*/ 1759056 w 12192000"/>
              <a:gd name="connsiteY132" fmla="*/ 2125608 h 2237474"/>
              <a:gd name="connsiteX133" fmla="*/ 1637948 w 12192000"/>
              <a:gd name="connsiteY133" fmla="*/ 2172597 h 2237474"/>
              <a:gd name="connsiteX134" fmla="*/ 1434549 w 12192000"/>
              <a:gd name="connsiteY134" fmla="*/ 2234522 h 2237474"/>
              <a:gd name="connsiteX135" fmla="*/ 1398481 w 12192000"/>
              <a:gd name="connsiteY135" fmla="*/ 2237074 h 2237474"/>
              <a:gd name="connsiteX136" fmla="*/ 1398407 w 12192000"/>
              <a:gd name="connsiteY136" fmla="*/ 2237095 h 2237474"/>
              <a:gd name="connsiteX137" fmla="*/ 1370962 w 12192000"/>
              <a:gd name="connsiteY137" fmla="*/ 2237474 h 2237474"/>
              <a:gd name="connsiteX138" fmla="*/ 1356367 w 12192000"/>
              <a:gd name="connsiteY138" fmla="*/ 2235089 h 2237474"/>
              <a:gd name="connsiteX139" fmla="*/ 1324828 w 12192000"/>
              <a:gd name="connsiteY139" fmla="*/ 2231968 h 2237474"/>
              <a:gd name="connsiteX140" fmla="*/ 1279765 w 12192000"/>
              <a:gd name="connsiteY140" fmla="*/ 2229639 h 2237474"/>
              <a:gd name="connsiteX141" fmla="*/ 1195347 w 12192000"/>
              <a:gd name="connsiteY141" fmla="*/ 2212354 h 2237474"/>
              <a:gd name="connsiteX142" fmla="*/ 970251 w 12192000"/>
              <a:gd name="connsiteY142" fmla="*/ 2221029 h 2237474"/>
              <a:gd name="connsiteX143" fmla="*/ 812914 w 12192000"/>
              <a:gd name="connsiteY143" fmla="*/ 2202752 h 2237474"/>
              <a:gd name="connsiteX144" fmla="*/ 800195 w 12192000"/>
              <a:gd name="connsiteY144" fmla="*/ 2209407 h 2237474"/>
              <a:gd name="connsiteX145" fmla="*/ 784978 w 12192000"/>
              <a:gd name="connsiteY145" fmla="*/ 2212360 h 2237474"/>
              <a:gd name="connsiteX146" fmla="*/ 681987 w 12192000"/>
              <a:gd name="connsiteY146" fmla="*/ 2216757 h 2237474"/>
              <a:gd name="connsiteX147" fmla="*/ 669923 w 12192000"/>
              <a:gd name="connsiteY147" fmla="*/ 2211682 h 2237474"/>
              <a:gd name="connsiteX148" fmla="*/ 648680 w 12192000"/>
              <a:gd name="connsiteY148" fmla="*/ 2206229 h 2237474"/>
              <a:gd name="connsiteX149" fmla="*/ 597225 w 12192000"/>
              <a:gd name="connsiteY149" fmla="*/ 2180999 h 2237474"/>
              <a:gd name="connsiteX150" fmla="*/ 558449 w 12192000"/>
              <a:gd name="connsiteY150" fmla="*/ 2182346 h 2237474"/>
              <a:gd name="connsiteX151" fmla="*/ 550517 w 12192000"/>
              <a:gd name="connsiteY151" fmla="*/ 2182060 h 2237474"/>
              <a:gd name="connsiteX152" fmla="*/ 550309 w 12192000"/>
              <a:gd name="connsiteY152" fmla="*/ 2181825 h 2237474"/>
              <a:gd name="connsiteX153" fmla="*/ 541836 w 12192000"/>
              <a:gd name="connsiteY153" fmla="*/ 2181063 h 2237474"/>
              <a:gd name="connsiteX154" fmla="*/ 536057 w 12192000"/>
              <a:gd name="connsiteY154" fmla="*/ 2181537 h 2237474"/>
              <a:gd name="connsiteX155" fmla="*/ 520671 w 12192000"/>
              <a:gd name="connsiteY155" fmla="*/ 2180980 h 2237474"/>
              <a:gd name="connsiteX156" fmla="*/ 515024 w 12192000"/>
              <a:gd name="connsiteY156" fmla="*/ 2179258 h 2237474"/>
              <a:gd name="connsiteX157" fmla="*/ 512278 w 12192000"/>
              <a:gd name="connsiteY157" fmla="*/ 2176369 h 2237474"/>
              <a:gd name="connsiteX158" fmla="*/ 480419 w 12192000"/>
              <a:gd name="connsiteY158" fmla="*/ 2167807 h 2237474"/>
              <a:gd name="connsiteX159" fmla="*/ 413835 w 12192000"/>
              <a:gd name="connsiteY159" fmla="*/ 2156783 h 2237474"/>
              <a:gd name="connsiteX160" fmla="*/ 376513 w 12192000"/>
              <a:gd name="connsiteY160" fmla="*/ 2154014 h 2237474"/>
              <a:gd name="connsiteX161" fmla="*/ 273386 w 12192000"/>
              <a:gd name="connsiteY161" fmla="*/ 2142551 h 2237474"/>
              <a:gd name="connsiteX162" fmla="*/ 169207 w 12192000"/>
              <a:gd name="connsiteY162" fmla="*/ 2128100 h 2237474"/>
              <a:gd name="connsiteX163" fmla="*/ 93149 w 12192000"/>
              <a:gd name="connsiteY163" fmla="*/ 2105324 h 2237474"/>
              <a:gd name="connsiteX164" fmla="*/ 88109 w 12192000"/>
              <a:gd name="connsiteY164" fmla="*/ 2106704 h 2237474"/>
              <a:gd name="connsiteX165" fmla="*/ 80022 w 12192000"/>
              <a:gd name="connsiteY165" fmla="*/ 2107254 h 2237474"/>
              <a:gd name="connsiteX166" fmla="*/ 79717 w 12192000"/>
              <a:gd name="connsiteY166" fmla="*/ 2107046 h 2237474"/>
              <a:gd name="connsiteX167" fmla="*/ 72352 w 12192000"/>
              <a:gd name="connsiteY167" fmla="*/ 2107991 h 2237474"/>
              <a:gd name="connsiteX168" fmla="*/ 37645 w 12192000"/>
              <a:gd name="connsiteY168" fmla="*/ 2115401 h 2237474"/>
              <a:gd name="connsiteX169" fmla="*/ 4572 w 12192000"/>
              <a:gd name="connsiteY169" fmla="*/ 2111091 h 2237474"/>
              <a:gd name="connsiteX170" fmla="*/ 0 w 12192000"/>
              <a:gd name="connsiteY170" fmla="*/ 2110468 h 2237474"/>
              <a:gd name="connsiteX171" fmla="*/ 0 w 12192000"/>
              <a:gd name="connsiteY171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20512 w 12192000"/>
              <a:gd name="connsiteY6" fmla="*/ 745392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739478 w 12192000"/>
              <a:gd name="connsiteY13" fmla="*/ 776841 h 2237474"/>
              <a:gd name="connsiteX14" fmla="*/ 10458762 w 12192000"/>
              <a:gd name="connsiteY14" fmla="*/ 755400 h 2237474"/>
              <a:gd name="connsiteX15" fmla="*/ 10211200 w 12192000"/>
              <a:gd name="connsiteY15" fmla="*/ 767513 h 2237474"/>
              <a:gd name="connsiteX16" fmla="*/ 10167995 w 12192000"/>
              <a:gd name="connsiteY16" fmla="*/ 760843 h 2237474"/>
              <a:gd name="connsiteX17" fmla="*/ 9997044 w 12192000"/>
              <a:gd name="connsiteY17" fmla="*/ 780129 h 2237474"/>
              <a:gd name="connsiteX18" fmla="*/ 9943887 w 12192000"/>
              <a:gd name="connsiteY18" fmla="*/ 804141 h 2237474"/>
              <a:gd name="connsiteX19" fmla="*/ 9918248 w 12192000"/>
              <a:gd name="connsiteY19" fmla="*/ 816628 h 2237474"/>
              <a:gd name="connsiteX20" fmla="*/ 9767091 w 12192000"/>
              <a:gd name="connsiteY20" fmla="*/ 870550 h 2237474"/>
              <a:gd name="connsiteX21" fmla="*/ 9683005 w 12192000"/>
              <a:gd name="connsiteY21" fmla="*/ 894128 h 2237474"/>
              <a:gd name="connsiteX22" fmla="*/ 9594438 w 12192000"/>
              <a:gd name="connsiteY22" fmla="*/ 919051 h 2237474"/>
              <a:gd name="connsiteX23" fmla="*/ 9544189 w 12192000"/>
              <a:gd name="connsiteY23" fmla="*/ 938966 h 2237474"/>
              <a:gd name="connsiteX24" fmla="*/ 9500499 w 12192000"/>
              <a:gd name="connsiteY24" fmla="*/ 954680 h 2237474"/>
              <a:gd name="connsiteX25" fmla="*/ 9428195 w 12192000"/>
              <a:gd name="connsiteY25" fmla="*/ 986225 h 2237474"/>
              <a:gd name="connsiteX26" fmla="*/ 9410017 w 12192000"/>
              <a:gd name="connsiteY26" fmla="*/ 993931 h 2237474"/>
              <a:gd name="connsiteX27" fmla="*/ 9392919 w 12192000"/>
              <a:gd name="connsiteY27" fmla="*/ 994656 h 2237474"/>
              <a:gd name="connsiteX28" fmla="*/ 9268019 w 12192000"/>
              <a:gd name="connsiteY28" fmla="*/ 1007442 h 2237474"/>
              <a:gd name="connsiteX29" fmla="*/ 9234662 w 12192000"/>
              <a:gd name="connsiteY29" fmla="*/ 1023056 h 2237474"/>
              <a:gd name="connsiteX30" fmla="*/ 9181033 w 12192000"/>
              <a:gd name="connsiteY30" fmla="*/ 1037921 h 2237474"/>
              <a:gd name="connsiteX31" fmla="*/ 9155969 w 12192000"/>
              <a:gd name="connsiteY31" fmla="*/ 1046804 h 2237474"/>
              <a:gd name="connsiteX32" fmla="*/ 9133985 w 12192000"/>
              <a:gd name="connsiteY32" fmla="*/ 1046450 h 2237474"/>
              <a:gd name="connsiteX33" fmla="*/ 9003462 w 12192000"/>
              <a:gd name="connsiteY33" fmla="*/ 1042406 h 2237474"/>
              <a:gd name="connsiteX34" fmla="*/ 8968445 w 12192000"/>
              <a:gd name="connsiteY34" fmla="*/ 1052169 h 2237474"/>
              <a:gd name="connsiteX35" fmla="*/ 8886001 w 12192000"/>
              <a:gd name="connsiteY35" fmla="*/ 1067468 h 2237474"/>
              <a:gd name="connsiteX36" fmla="*/ 8838610 w 12192000"/>
              <a:gd name="connsiteY36" fmla="*/ 1075091 h 2237474"/>
              <a:gd name="connsiteX37" fmla="*/ 8750383 w 12192000"/>
              <a:gd name="connsiteY37" fmla="*/ 1097387 h 2237474"/>
              <a:gd name="connsiteX38" fmla="*/ 8665605 w 12192000"/>
              <a:gd name="connsiteY38" fmla="*/ 1110791 h 2237474"/>
              <a:gd name="connsiteX39" fmla="*/ 8584946 w 12192000"/>
              <a:gd name="connsiteY39" fmla="*/ 1135226 h 2237474"/>
              <a:gd name="connsiteX40" fmla="*/ 8419755 w 12192000"/>
              <a:gd name="connsiteY40" fmla="*/ 1216260 h 2237474"/>
              <a:gd name="connsiteX41" fmla="*/ 8411626 w 12192000"/>
              <a:gd name="connsiteY41" fmla="*/ 1214397 h 2237474"/>
              <a:gd name="connsiteX42" fmla="*/ 8363469 w 12192000"/>
              <a:gd name="connsiteY42" fmla="*/ 1246658 h 2237474"/>
              <a:gd name="connsiteX43" fmla="*/ 8275497 w 12192000"/>
              <a:gd name="connsiteY43" fmla="*/ 1264396 h 2237474"/>
              <a:gd name="connsiteX44" fmla="*/ 8206287 w 12192000"/>
              <a:gd name="connsiteY44" fmla="*/ 1273060 h 2237474"/>
              <a:gd name="connsiteX45" fmla="*/ 8139997 w 12192000"/>
              <a:gd name="connsiteY45" fmla="*/ 1282713 h 2237474"/>
              <a:gd name="connsiteX46" fmla="*/ 8074238 w 12192000"/>
              <a:gd name="connsiteY46" fmla="*/ 1301895 h 2237474"/>
              <a:gd name="connsiteX47" fmla="*/ 7942099 w 12192000"/>
              <a:gd name="connsiteY47" fmla="*/ 1336332 h 2237474"/>
              <a:gd name="connsiteX48" fmla="*/ 7902328 w 12192000"/>
              <a:gd name="connsiteY48" fmla="*/ 1345865 h 2237474"/>
              <a:gd name="connsiteX49" fmla="*/ 7840612 w 12192000"/>
              <a:gd name="connsiteY49" fmla="*/ 1369373 h 2237474"/>
              <a:gd name="connsiteX50" fmla="*/ 7786819 w 12192000"/>
              <a:gd name="connsiteY50" fmla="*/ 1378970 h 2237474"/>
              <a:gd name="connsiteX51" fmla="*/ 7548172 w 12192000"/>
              <a:gd name="connsiteY51" fmla="*/ 1417460 h 2237474"/>
              <a:gd name="connsiteX52" fmla="*/ 7483437 w 12192000"/>
              <a:gd name="connsiteY52" fmla="*/ 1478152 h 2237474"/>
              <a:gd name="connsiteX53" fmla="*/ 7377870 w 12192000"/>
              <a:gd name="connsiteY53" fmla="*/ 1523319 h 2237474"/>
              <a:gd name="connsiteX54" fmla="*/ 7230737 w 12192000"/>
              <a:gd name="connsiteY54" fmla="*/ 1562633 h 2237474"/>
              <a:gd name="connsiteX55" fmla="*/ 7224458 w 12192000"/>
              <a:gd name="connsiteY55" fmla="*/ 1573008 h 2237474"/>
              <a:gd name="connsiteX56" fmla="*/ 7183121 w 12192000"/>
              <a:gd name="connsiteY56" fmla="*/ 1595162 h 2237474"/>
              <a:gd name="connsiteX57" fmla="*/ 7164601 w 12192000"/>
              <a:gd name="connsiteY57" fmla="*/ 1606490 h 2237474"/>
              <a:gd name="connsiteX58" fmla="*/ 7031309 w 12192000"/>
              <a:gd name="connsiteY58" fmla="*/ 1619451 h 2237474"/>
              <a:gd name="connsiteX59" fmla="*/ 6900177 w 12192000"/>
              <a:gd name="connsiteY59" fmla="*/ 1636016 h 2237474"/>
              <a:gd name="connsiteX60" fmla="*/ 6795372 w 12192000"/>
              <a:gd name="connsiteY60" fmla="*/ 1644845 h 2237474"/>
              <a:gd name="connsiteX61" fmla="*/ 6692251 w 12192000"/>
              <a:gd name="connsiteY61" fmla="*/ 1656357 h 2237474"/>
              <a:gd name="connsiteX62" fmla="*/ 6655235 w 12192000"/>
              <a:gd name="connsiteY62" fmla="*/ 1661869 h 2237474"/>
              <a:gd name="connsiteX63" fmla="*/ 6554894 w 12192000"/>
              <a:gd name="connsiteY63" fmla="*/ 1664428 h 2237474"/>
              <a:gd name="connsiteX64" fmla="*/ 6516595 w 12192000"/>
              <a:gd name="connsiteY64" fmla="*/ 1667475 h 2237474"/>
              <a:gd name="connsiteX65" fmla="*/ 6508541 w 12192000"/>
              <a:gd name="connsiteY65" fmla="*/ 1668757 h 2237474"/>
              <a:gd name="connsiteX66" fmla="*/ 6471012 w 12192000"/>
              <a:gd name="connsiteY66" fmla="*/ 1678604 h 2237474"/>
              <a:gd name="connsiteX67" fmla="*/ 6364035 w 12192000"/>
              <a:gd name="connsiteY67" fmla="*/ 1667683 h 2237474"/>
              <a:gd name="connsiteX68" fmla="*/ 6280959 w 12192000"/>
              <a:gd name="connsiteY68" fmla="*/ 1689329 h 2237474"/>
              <a:gd name="connsiteX69" fmla="*/ 6243319 w 12192000"/>
              <a:gd name="connsiteY69" fmla="*/ 1695560 h 2237474"/>
              <a:gd name="connsiteX70" fmla="*/ 6098321 w 12192000"/>
              <a:gd name="connsiteY70" fmla="*/ 1721646 h 2237474"/>
              <a:gd name="connsiteX71" fmla="*/ 5880652 w 12192000"/>
              <a:gd name="connsiteY71" fmla="*/ 1779643 h 2237474"/>
              <a:gd name="connsiteX72" fmla="*/ 5785959 w 12192000"/>
              <a:gd name="connsiteY72" fmla="*/ 1775307 h 2237474"/>
              <a:gd name="connsiteX73" fmla="*/ 5643534 w 12192000"/>
              <a:gd name="connsiteY73" fmla="*/ 1802919 h 2237474"/>
              <a:gd name="connsiteX74" fmla="*/ 5518799 w 12192000"/>
              <a:gd name="connsiteY74" fmla="*/ 1818312 h 2237474"/>
              <a:gd name="connsiteX75" fmla="*/ 5505014 w 12192000"/>
              <a:gd name="connsiteY75" fmla="*/ 1819259 h 2237474"/>
              <a:gd name="connsiteX76" fmla="*/ 5453307 w 12192000"/>
              <a:gd name="connsiteY76" fmla="*/ 1815450 h 2237474"/>
              <a:gd name="connsiteX77" fmla="*/ 5221533 w 12192000"/>
              <a:gd name="connsiteY77" fmla="*/ 1846950 h 2237474"/>
              <a:gd name="connsiteX78" fmla="*/ 5149802 w 12192000"/>
              <a:gd name="connsiteY78" fmla="*/ 1844846 h 2237474"/>
              <a:gd name="connsiteX79" fmla="*/ 5114927 w 12192000"/>
              <a:gd name="connsiteY79" fmla="*/ 1847827 h 2237474"/>
              <a:gd name="connsiteX80" fmla="*/ 5108970 w 12192000"/>
              <a:gd name="connsiteY80" fmla="*/ 1847935 h 2237474"/>
              <a:gd name="connsiteX81" fmla="*/ 5067961 w 12192000"/>
              <a:gd name="connsiteY81" fmla="*/ 1845917 h 2237474"/>
              <a:gd name="connsiteX82" fmla="*/ 5007075 w 12192000"/>
              <a:gd name="connsiteY82" fmla="*/ 1838626 h 2237474"/>
              <a:gd name="connsiteX83" fmla="*/ 4944087 w 12192000"/>
              <a:gd name="connsiteY83" fmla="*/ 1823332 h 2237474"/>
              <a:gd name="connsiteX84" fmla="*/ 4907662 w 12192000"/>
              <a:gd name="connsiteY84" fmla="*/ 1816900 h 2237474"/>
              <a:gd name="connsiteX85" fmla="*/ 4882386 w 12192000"/>
              <a:gd name="connsiteY85" fmla="*/ 1809844 h 2237474"/>
              <a:gd name="connsiteX86" fmla="*/ 4811440 w 12192000"/>
              <a:gd name="connsiteY86" fmla="*/ 1804655 h 2237474"/>
              <a:gd name="connsiteX87" fmla="*/ 4691075 w 12192000"/>
              <a:gd name="connsiteY87" fmla="*/ 1801389 h 2237474"/>
              <a:gd name="connsiteX88" fmla="*/ 4640313 w 12192000"/>
              <a:gd name="connsiteY88" fmla="*/ 1784307 h 2237474"/>
              <a:gd name="connsiteX89" fmla="*/ 4536503 w 12192000"/>
              <a:gd name="connsiteY89" fmla="*/ 1785334 h 2237474"/>
              <a:gd name="connsiteX90" fmla="*/ 4513724 w 12192000"/>
              <a:gd name="connsiteY90" fmla="*/ 1791996 h 2237474"/>
              <a:gd name="connsiteX91" fmla="*/ 4459810 w 12192000"/>
              <a:gd name="connsiteY91" fmla="*/ 1797886 h 2237474"/>
              <a:gd name="connsiteX92" fmla="*/ 4379064 w 12192000"/>
              <a:gd name="connsiteY92" fmla="*/ 1817177 h 2237474"/>
              <a:gd name="connsiteX93" fmla="*/ 4290981 w 12192000"/>
              <a:gd name="connsiteY93" fmla="*/ 1839677 h 2237474"/>
              <a:gd name="connsiteX94" fmla="*/ 4238372 w 12192000"/>
              <a:gd name="connsiteY94" fmla="*/ 1851480 h 2237474"/>
              <a:gd name="connsiteX95" fmla="*/ 4232517 w 12192000"/>
              <a:gd name="connsiteY95" fmla="*/ 1852567 h 2237474"/>
              <a:gd name="connsiteX96" fmla="*/ 4191732 w 12192000"/>
              <a:gd name="connsiteY96" fmla="*/ 1857328 h 2237474"/>
              <a:gd name="connsiteX97" fmla="*/ 4065532 w 12192000"/>
              <a:gd name="connsiteY97" fmla="*/ 1855477 h 2237474"/>
              <a:gd name="connsiteX98" fmla="*/ 4028460 w 12192000"/>
              <a:gd name="connsiteY98" fmla="*/ 1855137 h 2237474"/>
              <a:gd name="connsiteX99" fmla="*/ 4002267 w 12192000"/>
              <a:gd name="connsiteY99" fmla="*/ 1852352 h 2237474"/>
              <a:gd name="connsiteX100" fmla="*/ 3931396 w 12192000"/>
              <a:gd name="connsiteY100" fmla="*/ 1858915 h 2237474"/>
              <a:gd name="connsiteX101" fmla="*/ 3812162 w 12192000"/>
              <a:gd name="connsiteY101" fmla="*/ 1875501 h 2237474"/>
              <a:gd name="connsiteX102" fmla="*/ 3758105 w 12192000"/>
              <a:gd name="connsiteY102" fmla="*/ 1871856 h 2237474"/>
              <a:gd name="connsiteX103" fmla="*/ 3715896 w 12192000"/>
              <a:gd name="connsiteY103" fmla="*/ 1881552 h 2237474"/>
              <a:gd name="connsiteX104" fmla="*/ 3567259 w 12192000"/>
              <a:gd name="connsiteY104" fmla="*/ 1893482 h 2237474"/>
              <a:gd name="connsiteX105" fmla="*/ 3405770 w 12192000"/>
              <a:gd name="connsiteY105" fmla="*/ 1904591 h 2237474"/>
              <a:gd name="connsiteX106" fmla="*/ 3280097 w 12192000"/>
              <a:gd name="connsiteY106" fmla="*/ 1919610 h 2237474"/>
              <a:gd name="connsiteX107" fmla="*/ 3123424 w 12192000"/>
              <a:gd name="connsiteY107" fmla="*/ 1952930 h 2237474"/>
              <a:gd name="connsiteX108" fmla="*/ 3009910 w 12192000"/>
              <a:gd name="connsiteY108" fmla="*/ 1957866 h 2237474"/>
              <a:gd name="connsiteX109" fmla="*/ 2995934 w 12192000"/>
              <a:gd name="connsiteY109" fmla="*/ 1967085 h 2237474"/>
              <a:gd name="connsiteX110" fmla="*/ 2942858 w 12192000"/>
              <a:gd name="connsiteY110" fmla="*/ 1981367 h 2237474"/>
              <a:gd name="connsiteX111" fmla="*/ 2875436 w 12192000"/>
              <a:gd name="connsiteY111" fmla="*/ 1996977 h 2237474"/>
              <a:gd name="connsiteX112" fmla="*/ 2874892 w 12192000"/>
              <a:gd name="connsiteY112" fmla="*/ 1996085 h 2237474"/>
              <a:gd name="connsiteX113" fmla="*/ 2843662 w 12192000"/>
              <a:gd name="connsiteY113" fmla="*/ 1992498 h 2237474"/>
              <a:gd name="connsiteX114" fmla="*/ 2718916 w 12192000"/>
              <a:gd name="connsiteY114" fmla="*/ 1990867 h 2237474"/>
              <a:gd name="connsiteX115" fmla="*/ 2713522 w 12192000"/>
              <a:gd name="connsiteY115" fmla="*/ 1990173 h 2237474"/>
              <a:gd name="connsiteX116" fmla="*/ 2578178 w 12192000"/>
              <a:gd name="connsiteY116" fmla="*/ 1990531 h 2237474"/>
              <a:gd name="connsiteX117" fmla="*/ 2476147 w 12192000"/>
              <a:gd name="connsiteY117" fmla="*/ 1998305 h 2237474"/>
              <a:gd name="connsiteX118" fmla="*/ 2373568 w 12192000"/>
              <a:gd name="connsiteY118" fmla="*/ 2003219 h 2237474"/>
              <a:gd name="connsiteX119" fmla="*/ 2287219 w 12192000"/>
              <a:gd name="connsiteY119" fmla="*/ 1998750 h 2237474"/>
              <a:gd name="connsiteX120" fmla="*/ 2243069 w 12192000"/>
              <a:gd name="connsiteY120" fmla="*/ 2015111 h 2237474"/>
              <a:gd name="connsiteX121" fmla="*/ 2186609 w 12192000"/>
              <a:gd name="connsiteY121" fmla="*/ 2008263 h 2237474"/>
              <a:gd name="connsiteX122" fmla="*/ 2164831 w 12192000"/>
              <a:gd name="connsiteY122" fmla="*/ 2010143 h 2237474"/>
              <a:gd name="connsiteX123" fmla="*/ 2152836 w 12192000"/>
              <a:gd name="connsiteY123" fmla="*/ 2010048 h 2237474"/>
              <a:gd name="connsiteX124" fmla="*/ 2117102 w 12192000"/>
              <a:gd name="connsiteY124" fmla="*/ 2023004 h 2237474"/>
              <a:gd name="connsiteX125" fmla="*/ 2111935 w 12192000"/>
              <a:gd name="connsiteY125" fmla="*/ 2023163 h 2237474"/>
              <a:gd name="connsiteX126" fmla="*/ 2089991 w 12192000"/>
              <a:gd name="connsiteY126" fmla="*/ 2034193 h 2237474"/>
              <a:gd name="connsiteX127" fmla="*/ 2058061 w 12192000"/>
              <a:gd name="connsiteY127" fmla="*/ 2047942 h 2237474"/>
              <a:gd name="connsiteX128" fmla="*/ 2055737 w 12192000"/>
              <a:gd name="connsiteY128" fmla="*/ 2047704 h 2237474"/>
              <a:gd name="connsiteX129" fmla="*/ 2042244 w 12192000"/>
              <a:gd name="connsiteY129" fmla="*/ 2055560 h 2237474"/>
              <a:gd name="connsiteX130" fmla="*/ 1877728 w 12192000"/>
              <a:gd name="connsiteY130" fmla="*/ 2101004 h 2237474"/>
              <a:gd name="connsiteX131" fmla="*/ 1759056 w 12192000"/>
              <a:gd name="connsiteY131" fmla="*/ 2125608 h 2237474"/>
              <a:gd name="connsiteX132" fmla="*/ 1637948 w 12192000"/>
              <a:gd name="connsiteY132" fmla="*/ 2172597 h 2237474"/>
              <a:gd name="connsiteX133" fmla="*/ 1434549 w 12192000"/>
              <a:gd name="connsiteY133" fmla="*/ 2234522 h 2237474"/>
              <a:gd name="connsiteX134" fmla="*/ 1398481 w 12192000"/>
              <a:gd name="connsiteY134" fmla="*/ 2237074 h 2237474"/>
              <a:gd name="connsiteX135" fmla="*/ 1398407 w 12192000"/>
              <a:gd name="connsiteY135" fmla="*/ 2237095 h 2237474"/>
              <a:gd name="connsiteX136" fmla="*/ 1370962 w 12192000"/>
              <a:gd name="connsiteY136" fmla="*/ 2237474 h 2237474"/>
              <a:gd name="connsiteX137" fmla="*/ 1356367 w 12192000"/>
              <a:gd name="connsiteY137" fmla="*/ 2235089 h 2237474"/>
              <a:gd name="connsiteX138" fmla="*/ 1324828 w 12192000"/>
              <a:gd name="connsiteY138" fmla="*/ 2231968 h 2237474"/>
              <a:gd name="connsiteX139" fmla="*/ 1279765 w 12192000"/>
              <a:gd name="connsiteY139" fmla="*/ 2229639 h 2237474"/>
              <a:gd name="connsiteX140" fmla="*/ 1195347 w 12192000"/>
              <a:gd name="connsiteY140" fmla="*/ 2212354 h 2237474"/>
              <a:gd name="connsiteX141" fmla="*/ 970251 w 12192000"/>
              <a:gd name="connsiteY141" fmla="*/ 2221029 h 2237474"/>
              <a:gd name="connsiteX142" fmla="*/ 812914 w 12192000"/>
              <a:gd name="connsiteY142" fmla="*/ 2202752 h 2237474"/>
              <a:gd name="connsiteX143" fmla="*/ 800195 w 12192000"/>
              <a:gd name="connsiteY143" fmla="*/ 2209407 h 2237474"/>
              <a:gd name="connsiteX144" fmla="*/ 784978 w 12192000"/>
              <a:gd name="connsiteY144" fmla="*/ 2212360 h 2237474"/>
              <a:gd name="connsiteX145" fmla="*/ 681987 w 12192000"/>
              <a:gd name="connsiteY145" fmla="*/ 2216757 h 2237474"/>
              <a:gd name="connsiteX146" fmla="*/ 669923 w 12192000"/>
              <a:gd name="connsiteY146" fmla="*/ 2211682 h 2237474"/>
              <a:gd name="connsiteX147" fmla="*/ 648680 w 12192000"/>
              <a:gd name="connsiteY147" fmla="*/ 2206229 h 2237474"/>
              <a:gd name="connsiteX148" fmla="*/ 597225 w 12192000"/>
              <a:gd name="connsiteY148" fmla="*/ 2180999 h 2237474"/>
              <a:gd name="connsiteX149" fmla="*/ 558449 w 12192000"/>
              <a:gd name="connsiteY149" fmla="*/ 2182346 h 2237474"/>
              <a:gd name="connsiteX150" fmla="*/ 550517 w 12192000"/>
              <a:gd name="connsiteY150" fmla="*/ 2182060 h 2237474"/>
              <a:gd name="connsiteX151" fmla="*/ 550309 w 12192000"/>
              <a:gd name="connsiteY151" fmla="*/ 2181825 h 2237474"/>
              <a:gd name="connsiteX152" fmla="*/ 541836 w 12192000"/>
              <a:gd name="connsiteY152" fmla="*/ 2181063 h 2237474"/>
              <a:gd name="connsiteX153" fmla="*/ 536057 w 12192000"/>
              <a:gd name="connsiteY153" fmla="*/ 2181537 h 2237474"/>
              <a:gd name="connsiteX154" fmla="*/ 520671 w 12192000"/>
              <a:gd name="connsiteY154" fmla="*/ 2180980 h 2237474"/>
              <a:gd name="connsiteX155" fmla="*/ 515024 w 12192000"/>
              <a:gd name="connsiteY155" fmla="*/ 2179258 h 2237474"/>
              <a:gd name="connsiteX156" fmla="*/ 512278 w 12192000"/>
              <a:gd name="connsiteY156" fmla="*/ 2176369 h 2237474"/>
              <a:gd name="connsiteX157" fmla="*/ 480419 w 12192000"/>
              <a:gd name="connsiteY157" fmla="*/ 2167807 h 2237474"/>
              <a:gd name="connsiteX158" fmla="*/ 413835 w 12192000"/>
              <a:gd name="connsiteY158" fmla="*/ 2156783 h 2237474"/>
              <a:gd name="connsiteX159" fmla="*/ 376513 w 12192000"/>
              <a:gd name="connsiteY159" fmla="*/ 2154014 h 2237474"/>
              <a:gd name="connsiteX160" fmla="*/ 273386 w 12192000"/>
              <a:gd name="connsiteY160" fmla="*/ 2142551 h 2237474"/>
              <a:gd name="connsiteX161" fmla="*/ 169207 w 12192000"/>
              <a:gd name="connsiteY161" fmla="*/ 2128100 h 2237474"/>
              <a:gd name="connsiteX162" fmla="*/ 93149 w 12192000"/>
              <a:gd name="connsiteY162" fmla="*/ 2105324 h 2237474"/>
              <a:gd name="connsiteX163" fmla="*/ 88109 w 12192000"/>
              <a:gd name="connsiteY163" fmla="*/ 2106704 h 2237474"/>
              <a:gd name="connsiteX164" fmla="*/ 80022 w 12192000"/>
              <a:gd name="connsiteY164" fmla="*/ 2107254 h 2237474"/>
              <a:gd name="connsiteX165" fmla="*/ 79717 w 12192000"/>
              <a:gd name="connsiteY165" fmla="*/ 2107046 h 2237474"/>
              <a:gd name="connsiteX166" fmla="*/ 72352 w 12192000"/>
              <a:gd name="connsiteY166" fmla="*/ 2107991 h 2237474"/>
              <a:gd name="connsiteX167" fmla="*/ 37645 w 12192000"/>
              <a:gd name="connsiteY167" fmla="*/ 2115401 h 2237474"/>
              <a:gd name="connsiteX168" fmla="*/ 4572 w 12192000"/>
              <a:gd name="connsiteY168" fmla="*/ 2111091 h 2237474"/>
              <a:gd name="connsiteX169" fmla="*/ 0 w 12192000"/>
              <a:gd name="connsiteY169" fmla="*/ 2110468 h 2237474"/>
              <a:gd name="connsiteX170" fmla="*/ 0 w 12192000"/>
              <a:gd name="connsiteY170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20512 w 12192000"/>
              <a:gd name="connsiteY6" fmla="*/ 745392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739478 w 12192000"/>
              <a:gd name="connsiteY13" fmla="*/ 776841 h 2237474"/>
              <a:gd name="connsiteX14" fmla="*/ 10458762 w 12192000"/>
              <a:gd name="connsiteY14" fmla="*/ 755400 h 2237474"/>
              <a:gd name="connsiteX15" fmla="*/ 10211200 w 12192000"/>
              <a:gd name="connsiteY15" fmla="*/ 767513 h 2237474"/>
              <a:gd name="connsiteX16" fmla="*/ 10167995 w 12192000"/>
              <a:gd name="connsiteY16" fmla="*/ 760843 h 2237474"/>
              <a:gd name="connsiteX17" fmla="*/ 9997044 w 12192000"/>
              <a:gd name="connsiteY17" fmla="*/ 780129 h 2237474"/>
              <a:gd name="connsiteX18" fmla="*/ 9943887 w 12192000"/>
              <a:gd name="connsiteY18" fmla="*/ 804141 h 2237474"/>
              <a:gd name="connsiteX19" fmla="*/ 9918248 w 12192000"/>
              <a:gd name="connsiteY19" fmla="*/ 816628 h 2237474"/>
              <a:gd name="connsiteX20" fmla="*/ 9767091 w 12192000"/>
              <a:gd name="connsiteY20" fmla="*/ 870550 h 2237474"/>
              <a:gd name="connsiteX21" fmla="*/ 9683005 w 12192000"/>
              <a:gd name="connsiteY21" fmla="*/ 894128 h 2237474"/>
              <a:gd name="connsiteX22" fmla="*/ 9594438 w 12192000"/>
              <a:gd name="connsiteY22" fmla="*/ 919051 h 2237474"/>
              <a:gd name="connsiteX23" fmla="*/ 9544189 w 12192000"/>
              <a:gd name="connsiteY23" fmla="*/ 938966 h 2237474"/>
              <a:gd name="connsiteX24" fmla="*/ 9500499 w 12192000"/>
              <a:gd name="connsiteY24" fmla="*/ 954680 h 2237474"/>
              <a:gd name="connsiteX25" fmla="*/ 9428195 w 12192000"/>
              <a:gd name="connsiteY25" fmla="*/ 986225 h 2237474"/>
              <a:gd name="connsiteX26" fmla="*/ 9410017 w 12192000"/>
              <a:gd name="connsiteY26" fmla="*/ 993931 h 2237474"/>
              <a:gd name="connsiteX27" fmla="*/ 9392919 w 12192000"/>
              <a:gd name="connsiteY27" fmla="*/ 994656 h 2237474"/>
              <a:gd name="connsiteX28" fmla="*/ 9268019 w 12192000"/>
              <a:gd name="connsiteY28" fmla="*/ 1007442 h 2237474"/>
              <a:gd name="connsiteX29" fmla="*/ 9234662 w 12192000"/>
              <a:gd name="connsiteY29" fmla="*/ 1023056 h 2237474"/>
              <a:gd name="connsiteX30" fmla="*/ 9181033 w 12192000"/>
              <a:gd name="connsiteY30" fmla="*/ 1037921 h 2237474"/>
              <a:gd name="connsiteX31" fmla="*/ 9155969 w 12192000"/>
              <a:gd name="connsiteY31" fmla="*/ 1046804 h 2237474"/>
              <a:gd name="connsiteX32" fmla="*/ 9133985 w 12192000"/>
              <a:gd name="connsiteY32" fmla="*/ 1046450 h 2237474"/>
              <a:gd name="connsiteX33" fmla="*/ 9003462 w 12192000"/>
              <a:gd name="connsiteY33" fmla="*/ 1042406 h 2237474"/>
              <a:gd name="connsiteX34" fmla="*/ 8968445 w 12192000"/>
              <a:gd name="connsiteY34" fmla="*/ 1052169 h 2237474"/>
              <a:gd name="connsiteX35" fmla="*/ 8886001 w 12192000"/>
              <a:gd name="connsiteY35" fmla="*/ 1067468 h 2237474"/>
              <a:gd name="connsiteX36" fmla="*/ 8838610 w 12192000"/>
              <a:gd name="connsiteY36" fmla="*/ 1075091 h 2237474"/>
              <a:gd name="connsiteX37" fmla="*/ 8750383 w 12192000"/>
              <a:gd name="connsiteY37" fmla="*/ 1097387 h 2237474"/>
              <a:gd name="connsiteX38" fmla="*/ 8665605 w 12192000"/>
              <a:gd name="connsiteY38" fmla="*/ 1110791 h 2237474"/>
              <a:gd name="connsiteX39" fmla="*/ 8584946 w 12192000"/>
              <a:gd name="connsiteY39" fmla="*/ 1135226 h 2237474"/>
              <a:gd name="connsiteX40" fmla="*/ 8419755 w 12192000"/>
              <a:gd name="connsiteY40" fmla="*/ 1216260 h 2237474"/>
              <a:gd name="connsiteX41" fmla="*/ 8411626 w 12192000"/>
              <a:gd name="connsiteY41" fmla="*/ 1214397 h 2237474"/>
              <a:gd name="connsiteX42" fmla="*/ 8363469 w 12192000"/>
              <a:gd name="connsiteY42" fmla="*/ 1246658 h 2237474"/>
              <a:gd name="connsiteX43" fmla="*/ 8275497 w 12192000"/>
              <a:gd name="connsiteY43" fmla="*/ 1264396 h 2237474"/>
              <a:gd name="connsiteX44" fmla="*/ 8206287 w 12192000"/>
              <a:gd name="connsiteY44" fmla="*/ 1273060 h 2237474"/>
              <a:gd name="connsiteX45" fmla="*/ 8139997 w 12192000"/>
              <a:gd name="connsiteY45" fmla="*/ 1282713 h 2237474"/>
              <a:gd name="connsiteX46" fmla="*/ 8074238 w 12192000"/>
              <a:gd name="connsiteY46" fmla="*/ 1301895 h 2237474"/>
              <a:gd name="connsiteX47" fmla="*/ 7942099 w 12192000"/>
              <a:gd name="connsiteY47" fmla="*/ 1336332 h 2237474"/>
              <a:gd name="connsiteX48" fmla="*/ 7902328 w 12192000"/>
              <a:gd name="connsiteY48" fmla="*/ 1345865 h 2237474"/>
              <a:gd name="connsiteX49" fmla="*/ 7840612 w 12192000"/>
              <a:gd name="connsiteY49" fmla="*/ 1369373 h 2237474"/>
              <a:gd name="connsiteX50" fmla="*/ 7786819 w 12192000"/>
              <a:gd name="connsiteY50" fmla="*/ 1378970 h 2237474"/>
              <a:gd name="connsiteX51" fmla="*/ 7548172 w 12192000"/>
              <a:gd name="connsiteY51" fmla="*/ 1417460 h 2237474"/>
              <a:gd name="connsiteX52" fmla="*/ 7483437 w 12192000"/>
              <a:gd name="connsiteY52" fmla="*/ 1478152 h 2237474"/>
              <a:gd name="connsiteX53" fmla="*/ 7377870 w 12192000"/>
              <a:gd name="connsiteY53" fmla="*/ 1523319 h 2237474"/>
              <a:gd name="connsiteX54" fmla="*/ 7230737 w 12192000"/>
              <a:gd name="connsiteY54" fmla="*/ 1562633 h 2237474"/>
              <a:gd name="connsiteX55" fmla="*/ 7224458 w 12192000"/>
              <a:gd name="connsiteY55" fmla="*/ 1573008 h 2237474"/>
              <a:gd name="connsiteX56" fmla="*/ 7183121 w 12192000"/>
              <a:gd name="connsiteY56" fmla="*/ 1595162 h 2237474"/>
              <a:gd name="connsiteX57" fmla="*/ 7164601 w 12192000"/>
              <a:gd name="connsiteY57" fmla="*/ 1606490 h 2237474"/>
              <a:gd name="connsiteX58" fmla="*/ 7031309 w 12192000"/>
              <a:gd name="connsiteY58" fmla="*/ 1619451 h 2237474"/>
              <a:gd name="connsiteX59" fmla="*/ 6900177 w 12192000"/>
              <a:gd name="connsiteY59" fmla="*/ 1636016 h 2237474"/>
              <a:gd name="connsiteX60" fmla="*/ 6795372 w 12192000"/>
              <a:gd name="connsiteY60" fmla="*/ 1644845 h 2237474"/>
              <a:gd name="connsiteX61" fmla="*/ 6692251 w 12192000"/>
              <a:gd name="connsiteY61" fmla="*/ 1656357 h 2237474"/>
              <a:gd name="connsiteX62" fmla="*/ 6655235 w 12192000"/>
              <a:gd name="connsiteY62" fmla="*/ 1661869 h 2237474"/>
              <a:gd name="connsiteX63" fmla="*/ 6554894 w 12192000"/>
              <a:gd name="connsiteY63" fmla="*/ 1664428 h 2237474"/>
              <a:gd name="connsiteX64" fmla="*/ 6516595 w 12192000"/>
              <a:gd name="connsiteY64" fmla="*/ 1667475 h 2237474"/>
              <a:gd name="connsiteX65" fmla="*/ 6508541 w 12192000"/>
              <a:gd name="connsiteY65" fmla="*/ 1668757 h 2237474"/>
              <a:gd name="connsiteX66" fmla="*/ 6471012 w 12192000"/>
              <a:gd name="connsiteY66" fmla="*/ 1678604 h 2237474"/>
              <a:gd name="connsiteX67" fmla="*/ 6364035 w 12192000"/>
              <a:gd name="connsiteY67" fmla="*/ 1667683 h 2237474"/>
              <a:gd name="connsiteX68" fmla="*/ 6280959 w 12192000"/>
              <a:gd name="connsiteY68" fmla="*/ 1689329 h 2237474"/>
              <a:gd name="connsiteX69" fmla="*/ 6243319 w 12192000"/>
              <a:gd name="connsiteY69" fmla="*/ 1695560 h 2237474"/>
              <a:gd name="connsiteX70" fmla="*/ 6098321 w 12192000"/>
              <a:gd name="connsiteY70" fmla="*/ 1721646 h 2237474"/>
              <a:gd name="connsiteX71" fmla="*/ 5880652 w 12192000"/>
              <a:gd name="connsiteY71" fmla="*/ 1779643 h 2237474"/>
              <a:gd name="connsiteX72" fmla="*/ 5785959 w 12192000"/>
              <a:gd name="connsiteY72" fmla="*/ 1775307 h 2237474"/>
              <a:gd name="connsiteX73" fmla="*/ 5643534 w 12192000"/>
              <a:gd name="connsiteY73" fmla="*/ 1802919 h 2237474"/>
              <a:gd name="connsiteX74" fmla="*/ 5518799 w 12192000"/>
              <a:gd name="connsiteY74" fmla="*/ 1818312 h 2237474"/>
              <a:gd name="connsiteX75" fmla="*/ 5505014 w 12192000"/>
              <a:gd name="connsiteY75" fmla="*/ 1819259 h 2237474"/>
              <a:gd name="connsiteX76" fmla="*/ 5453307 w 12192000"/>
              <a:gd name="connsiteY76" fmla="*/ 1815450 h 2237474"/>
              <a:gd name="connsiteX77" fmla="*/ 5221533 w 12192000"/>
              <a:gd name="connsiteY77" fmla="*/ 1846950 h 2237474"/>
              <a:gd name="connsiteX78" fmla="*/ 5149802 w 12192000"/>
              <a:gd name="connsiteY78" fmla="*/ 1844846 h 2237474"/>
              <a:gd name="connsiteX79" fmla="*/ 5114927 w 12192000"/>
              <a:gd name="connsiteY79" fmla="*/ 1847827 h 2237474"/>
              <a:gd name="connsiteX80" fmla="*/ 5108970 w 12192000"/>
              <a:gd name="connsiteY80" fmla="*/ 1847935 h 2237474"/>
              <a:gd name="connsiteX81" fmla="*/ 5067961 w 12192000"/>
              <a:gd name="connsiteY81" fmla="*/ 1845917 h 2237474"/>
              <a:gd name="connsiteX82" fmla="*/ 5007075 w 12192000"/>
              <a:gd name="connsiteY82" fmla="*/ 1838626 h 2237474"/>
              <a:gd name="connsiteX83" fmla="*/ 4944087 w 12192000"/>
              <a:gd name="connsiteY83" fmla="*/ 1823332 h 2237474"/>
              <a:gd name="connsiteX84" fmla="*/ 4907662 w 12192000"/>
              <a:gd name="connsiteY84" fmla="*/ 1816900 h 2237474"/>
              <a:gd name="connsiteX85" fmla="*/ 4882386 w 12192000"/>
              <a:gd name="connsiteY85" fmla="*/ 1809844 h 2237474"/>
              <a:gd name="connsiteX86" fmla="*/ 4811440 w 12192000"/>
              <a:gd name="connsiteY86" fmla="*/ 1804655 h 2237474"/>
              <a:gd name="connsiteX87" fmla="*/ 4691075 w 12192000"/>
              <a:gd name="connsiteY87" fmla="*/ 1801389 h 2237474"/>
              <a:gd name="connsiteX88" fmla="*/ 4640313 w 12192000"/>
              <a:gd name="connsiteY88" fmla="*/ 1784307 h 2237474"/>
              <a:gd name="connsiteX89" fmla="*/ 4536503 w 12192000"/>
              <a:gd name="connsiteY89" fmla="*/ 1785334 h 2237474"/>
              <a:gd name="connsiteX90" fmla="*/ 4513724 w 12192000"/>
              <a:gd name="connsiteY90" fmla="*/ 1791996 h 2237474"/>
              <a:gd name="connsiteX91" fmla="*/ 4459810 w 12192000"/>
              <a:gd name="connsiteY91" fmla="*/ 1797886 h 2237474"/>
              <a:gd name="connsiteX92" fmla="*/ 4379064 w 12192000"/>
              <a:gd name="connsiteY92" fmla="*/ 1817177 h 2237474"/>
              <a:gd name="connsiteX93" fmla="*/ 4290981 w 12192000"/>
              <a:gd name="connsiteY93" fmla="*/ 1839677 h 2237474"/>
              <a:gd name="connsiteX94" fmla="*/ 4238372 w 12192000"/>
              <a:gd name="connsiteY94" fmla="*/ 1851480 h 2237474"/>
              <a:gd name="connsiteX95" fmla="*/ 4232517 w 12192000"/>
              <a:gd name="connsiteY95" fmla="*/ 1852567 h 2237474"/>
              <a:gd name="connsiteX96" fmla="*/ 4191732 w 12192000"/>
              <a:gd name="connsiteY96" fmla="*/ 1857328 h 2237474"/>
              <a:gd name="connsiteX97" fmla="*/ 4065532 w 12192000"/>
              <a:gd name="connsiteY97" fmla="*/ 1855477 h 2237474"/>
              <a:gd name="connsiteX98" fmla="*/ 4028460 w 12192000"/>
              <a:gd name="connsiteY98" fmla="*/ 1855137 h 2237474"/>
              <a:gd name="connsiteX99" fmla="*/ 4002267 w 12192000"/>
              <a:gd name="connsiteY99" fmla="*/ 1852352 h 2237474"/>
              <a:gd name="connsiteX100" fmla="*/ 3931396 w 12192000"/>
              <a:gd name="connsiteY100" fmla="*/ 1858915 h 2237474"/>
              <a:gd name="connsiteX101" fmla="*/ 3812162 w 12192000"/>
              <a:gd name="connsiteY101" fmla="*/ 1875501 h 2237474"/>
              <a:gd name="connsiteX102" fmla="*/ 3758105 w 12192000"/>
              <a:gd name="connsiteY102" fmla="*/ 1871856 h 2237474"/>
              <a:gd name="connsiteX103" fmla="*/ 3715896 w 12192000"/>
              <a:gd name="connsiteY103" fmla="*/ 1881552 h 2237474"/>
              <a:gd name="connsiteX104" fmla="*/ 3567259 w 12192000"/>
              <a:gd name="connsiteY104" fmla="*/ 1893482 h 2237474"/>
              <a:gd name="connsiteX105" fmla="*/ 3405770 w 12192000"/>
              <a:gd name="connsiteY105" fmla="*/ 1904591 h 2237474"/>
              <a:gd name="connsiteX106" fmla="*/ 3280097 w 12192000"/>
              <a:gd name="connsiteY106" fmla="*/ 1919610 h 2237474"/>
              <a:gd name="connsiteX107" fmla="*/ 3123424 w 12192000"/>
              <a:gd name="connsiteY107" fmla="*/ 1952930 h 2237474"/>
              <a:gd name="connsiteX108" fmla="*/ 3009910 w 12192000"/>
              <a:gd name="connsiteY108" fmla="*/ 1957866 h 2237474"/>
              <a:gd name="connsiteX109" fmla="*/ 2995934 w 12192000"/>
              <a:gd name="connsiteY109" fmla="*/ 1967085 h 2237474"/>
              <a:gd name="connsiteX110" fmla="*/ 2942858 w 12192000"/>
              <a:gd name="connsiteY110" fmla="*/ 1981367 h 2237474"/>
              <a:gd name="connsiteX111" fmla="*/ 2875436 w 12192000"/>
              <a:gd name="connsiteY111" fmla="*/ 1996977 h 2237474"/>
              <a:gd name="connsiteX112" fmla="*/ 2874892 w 12192000"/>
              <a:gd name="connsiteY112" fmla="*/ 1996085 h 2237474"/>
              <a:gd name="connsiteX113" fmla="*/ 2843662 w 12192000"/>
              <a:gd name="connsiteY113" fmla="*/ 1992498 h 2237474"/>
              <a:gd name="connsiteX114" fmla="*/ 2718916 w 12192000"/>
              <a:gd name="connsiteY114" fmla="*/ 1990867 h 2237474"/>
              <a:gd name="connsiteX115" fmla="*/ 2713522 w 12192000"/>
              <a:gd name="connsiteY115" fmla="*/ 1990173 h 2237474"/>
              <a:gd name="connsiteX116" fmla="*/ 2578178 w 12192000"/>
              <a:gd name="connsiteY116" fmla="*/ 1990531 h 2237474"/>
              <a:gd name="connsiteX117" fmla="*/ 2476147 w 12192000"/>
              <a:gd name="connsiteY117" fmla="*/ 1998305 h 2237474"/>
              <a:gd name="connsiteX118" fmla="*/ 2373568 w 12192000"/>
              <a:gd name="connsiteY118" fmla="*/ 2003219 h 2237474"/>
              <a:gd name="connsiteX119" fmla="*/ 2287219 w 12192000"/>
              <a:gd name="connsiteY119" fmla="*/ 1998750 h 2237474"/>
              <a:gd name="connsiteX120" fmla="*/ 2243069 w 12192000"/>
              <a:gd name="connsiteY120" fmla="*/ 2015111 h 2237474"/>
              <a:gd name="connsiteX121" fmla="*/ 2186609 w 12192000"/>
              <a:gd name="connsiteY121" fmla="*/ 2008263 h 2237474"/>
              <a:gd name="connsiteX122" fmla="*/ 2164831 w 12192000"/>
              <a:gd name="connsiteY122" fmla="*/ 2010143 h 2237474"/>
              <a:gd name="connsiteX123" fmla="*/ 2152836 w 12192000"/>
              <a:gd name="connsiteY123" fmla="*/ 2010048 h 2237474"/>
              <a:gd name="connsiteX124" fmla="*/ 2117102 w 12192000"/>
              <a:gd name="connsiteY124" fmla="*/ 2023004 h 2237474"/>
              <a:gd name="connsiteX125" fmla="*/ 2111935 w 12192000"/>
              <a:gd name="connsiteY125" fmla="*/ 2023163 h 2237474"/>
              <a:gd name="connsiteX126" fmla="*/ 2089991 w 12192000"/>
              <a:gd name="connsiteY126" fmla="*/ 2034193 h 2237474"/>
              <a:gd name="connsiteX127" fmla="*/ 2058061 w 12192000"/>
              <a:gd name="connsiteY127" fmla="*/ 2047942 h 2237474"/>
              <a:gd name="connsiteX128" fmla="*/ 2055737 w 12192000"/>
              <a:gd name="connsiteY128" fmla="*/ 2047704 h 2237474"/>
              <a:gd name="connsiteX129" fmla="*/ 2042244 w 12192000"/>
              <a:gd name="connsiteY129" fmla="*/ 2055560 h 2237474"/>
              <a:gd name="connsiteX130" fmla="*/ 1877728 w 12192000"/>
              <a:gd name="connsiteY130" fmla="*/ 2101004 h 2237474"/>
              <a:gd name="connsiteX131" fmla="*/ 1759056 w 12192000"/>
              <a:gd name="connsiteY131" fmla="*/ 2125608 h 2237474"/>
              <a:gd name="connsiteX132" fmla="*/ 1637948 w 12192000"/>
              <a:gd name="connsiteY132" fmla="*/ 2172597 h 2237474"/>
              <a:gd name="connsiteX133" fmla="*/ 1434549 w 12192000"/>
              <a:gd name="connsiteY133" fmla="*/ 2234522 h 2237474"/>
              <a:gd name="connsiteX134" fmla="*/ 1398481 w 12192000"/>
              <a:gd name="connsiteY134" fmla="*/ 2237074 h 2237474"/>
              <a:gd name="connsiteX135" fmla="*/ 1398407 w 12192000"/>
              <a:gd name="connsiteY135" fmla="*/ 2237095 h 2237474"/>
              <a:gd name="connsiteX136" fmla="*/ 1370962 w 12192000"/>
              <a:gd name="connsiteY136" fmla="*/ 2237474 h 2237474"/>
              <a:gd name="connsiteX137" fmla="*/ 1356367 w 12192000"/>
              <a:gd name="connsiteY137" fmla="*/ 2235089 h 2237474"/>
              <a:gd name="connsiteX138" fmla="*/ 1324828 w 12192000"/>
              <a:gd name="connsiteY138" fmla="*/ 2231968 h 2237474"/>
              <a:gd name="connsiteX139" fmla="*/ 1279765 w 12192000"/>
              <a:gd name="connsiteY139" fmla="*/ 2229639 h 2237474"/>
              <a:gd name="connsiteX140" fmla="*/ 1195347 w 12192000"/>
              <a:gd name="connsiteY140" fmla="*/ 2212354 h 2237474"/>
              <a:gd name="connsiteX141" fmla="*/ 970251 w 12192000"/>
              <a:gd name="connsiteY141" fmla="*/ 2221029 h 2237474"/>
              <a:gd name="connsiteX142" fmla="*/ 812914 w 12192000"/>
              <a:gd name="connsiteY142" fmla="*/ 2202752 h 2237474"/>
              <a:gd name="connsiteX143" fmla="*/ 800195 w 12192000"/>
              <a:gd name="connsiteY143" fmla="*/ 2209407 h 2237474"/>
              <a:gd name="connsiteX144" fmla="*/ 784978 w 12192000"/>
              <a:gd name="connsiteY144" fmla="*/ 2212360 h 2237474"/>
              <a:gd name="connsiteX145" fmla="*/ 681987 w 12192000"/>
              <a:gd name="connsiteY145" fmla="*/ 2216757 h 2237474"/>
              <a:gd name="connsiteX146" fmla="*/ 669923 w 12192000"/>
              <a:gd name="connsiteY146" fmla="*/ 2211682 h 2237474"/>
              <a:gd name="connsiteX147" fmla="*/ 648680 w 12192000"/>
              <a:gd name="connsiteY147" fmla="*/ 2206229 h 2237474"/>
              <a:gd name="connsiteX148" fmla="*/ 597225 w 12192000"/>
              <a:gd name="connsiteY148" fmla="*/ 2180999 h 2237474"/>
              <a:gd name="connsiteX149" fmla="*/ 558449 w 12192000"/>
              <a:gd name="connsiteY149" fmla="*/ 2182346 h 2237474"/>
              <a:gd name="connsiteX150" fmla="*/ 550517 w 12192000"/>
              <a:gd name="connsiteY150" fmla="*/ 2182060 h 2237474"/>
              <a:gd name="connsiteX151" fmla="*/ 550309 w 12192000"/>
              <a:gd name="connsiteY151" fmla="*/ 2181825 h 2237474"/>
              <a:gd name="connsiteX152" fmla="*/ 541836 w 12192000"/>
              <a:gd name="connsiteY152" fmla="*/ 2181063 h 2237474"/>
              <a:gd name="connsiteX153" fmla="*/ 536057 w 12192000"/>
              <a:gd name="connsiteY153" fmla="*/ 2181537 h 2237474"/>
              <a:gd name="connsiteX154" fmla="*/ 520671 w 12192000"/>
              <a:gd name="connsiteY154" fmla="*/ 2180980 h 2237474"/>
              <a:gd name="connsiteX155" fmla="*/ 515024 w 12192000"/>
              <a:gd name="connsiteY155" fmla="*/ 2179258 h 2237474"/>
              <a:gd name="connsiteX156" fmla="*/ 512278 w 12192000"/>
              <a:gd name="connsiteY156" fmla="*/ 2176369 h 2237474"/>
              <a:gd name="connsiteX157" fmla="*/ 480419 w 12192000"/>
              <a:gd name="connsiteY157" fmla="*/ 2167807 h 2237474"/>
              <a:gd name="connsiteX158" fmla="*/ 413835 w 12192000"/>
              <a:gd name="connsiteY158" fmla="*/ 2156783 h 2237474"/>
              <a:gd name="connsiteX159" fmla="*/ 376513 w 12192000"/>
              <a:gd name="connsiteY159" fmla="*/ 2154014 h 2237474"/>
              <a:gd name="connsiteX160" fmla="*/ 273386 w 12192000"/>
              <a:gd name="connsiteY160" fmla="*/ 2142551 h 2237474"/>
              <a:gd name="connsiteX161" fmla="*/ 169207 w 12192000"/>
              <a:gd name="connsiteY161" fmla="*/ 2128100 h 2237474"/>
              <a:gd name="connsiteX162" fmla="*/ 93149 w 12192000"/>
              <a:gd name="connsiteY162" fmla="*/ 2105324 h 2237474"/>
              <a:gd name="connsiteX163" fmla="*/ 88109 w 12192000"/>
              <a:gd name="connsiteY163" fmla="*/ 2106704 h 2237474"/>
              <a:gd name="connsiteX164" fmla="*/ 80022 w 12192000"/>
              <a:gd name="connsiteY164" fmla="*/ 2107254 h 2237474"/>
              <a:gd name="connsiteX165" fmla="*/ 79717 w 12192000"/>
              <a:gd name="connsiteY165" fmla="*/ 2107046 h 2237474"/>
              <a:gd name="connsiteX166" fmla="*/ 72352 w 12192000"/>
              <a:gd name="connsiteY166" fmla="*/ 2107991 h 2237474"/>
              <a:gd name="connsiteX167" fmla="*/ 37645 w 12192000"/>
              <a:gd name="connsiteY167" fmla="*/ 2115401 h 2237474"/>
              <a:gd name="connsiteX168" fmla="*/ 4572 w 12192000"/>
              <a:gd name="connsiteY168" fmla="*/ 2111091 h 2237474"/>
              <a:gd name="connsiteX169" fmla="*/ 0 w 12192000"/>
              <a:gd name="connsiteY169" fmla="*/ 2110468 h 2237474"/>
              <a:gd name="connsiteX170" fmla="*/ 0 w 12192000"/>
              <a:gd name="connsiteY170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20512 w 12192000"/>
              <a:gd name="connsiteY6" fmla="*/ 745392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739478 w 12192000"/>
              <a:gd name="connsiteY13" fmla="*/ 776841 h 2237474"/>
              <a:gd name="connsiteX14" fmla="*/ 10458762 w 12192000"/>
              <a:gd name="connsiteY14" fmla="*/ 755400 h 2237474"/>
              <a:gd name="connsiteX15" fmla="*/ 10211200 w 12192000"/>
              <a:gd name="connsiteY15" fmla="*/ 767513 h 2237474"/>
              <a:gd name="connsiteX16" fmla="*/ 10167995 w 12192000"/>
              <a:gd name="connsiteY16" fmla="*/ 760843 h 2237474"/>
              <a:gd name="connsiteX17" fmla="*/ 9997044 w 12192000"/>
              <a:gd name="connsiteY17" fmla="*/ 780129 h 2237474"/>
              <a:gd name="connsiteX18" fmla="*/ 9943887 w 12192000"/>
              <a:gd name="connsiteY18" fmla="*/ 804141 h 2237474"/>
              <a:gd name="connsiteX19" fmla="*/ 9918248 w 12192000"/>
              <a:gd name="connsiteY19" fmla="*/ 816628 h 2237474"/>
              <a:gd name="connsiteX20" fmla="*/ 9767091 w 12192000"/>
              <a:gd name="connsiteY20" fmla="*/ 870550 h 2237474"/>
              <a:gd name="connsiteX21" fmla="*/ 9683005 w 12192000"/>
              <a:gd name="connsiteY21" fmla="*/ 894128 h 2237474"/>
              <a:gd name="connsiteX22" fmla="*/ 9594438 w 12192000"/>
              <a:gd name="connsiteY22" fmla="*/ 919051 h 2237474"/>
              <a:gd name="connsiteX23" fmla="*/ 9544189 w 12192000"/>
              <a:gd name="connsiteY23" fmla="*/ 938966 h 2237474"/>
              <a:gd name="connsiteX24" fmla="*/ 9500499 w 12192000"/>
              <a:gd name="connsiteY24" fmla="*/ 954680 h 2237474"/>
              <a:gd name="connsiteX25" fmla="*/ 9428195 w 12192000"/>
              <a:gd name="connsiteY25" fmla="*/ 986225 h 2237474"/>
              <a:gd name="connsiteX26" fmla="*/ 9410017 w 12192000"/>
              <a:gd name="connsiteY26" fmla="*/ 993931 h 2237474"/>
              <a:gd name="connsiteX27" fmla="*/ 9392919 w 12192000"/>
              <a:gd name="connsiteY27" fmla="*/ 994656 h 2237474"/>
              <a:gd name="connsiteX28" fmla="*/ 9268019 w 12192000"/>
              <a:gd name="connsiteY28" fmla="*/ 1007442 h 2237474"/>
              <a:gd name="connsiteX29" fmla="*/ 9234662 w 12192000"/>
              <a:gd name="connsiteY29" fmla="*/ 1023056 h 2237474"/>
              <a:gd name="connsiteX30" fmla="*/ 9181033 w 12192000"/>
              <a:gd name="connsiteY30" fmla="*/ 1037921 h 2237474"/>
              <a:gd name="connsiteX31" fmla="*/ 9155969 w 12192000"/>
              <a:gd name="connsiteY31" fmla="*/ 1046804 h 2237474"/>
              <a:gd name="connsiteX32" fmla="*/ 9133985 w 12192000"/>
              <a:gd name="connsiteY32" fmla="*/ 1046450 h 2237474"/>
              <a:gd name="connsiteX33" fmla="*/ 9003462 w 12192000"/>
              <a:gd name="connsiteY33" fmla="*/ 1042406 h 2237474"/>
              <a:gd name="connsiteX34" fmla="*/ 8968445 w 12192000"/>
              <a:gd name="connsiteY34" fmla="*/ 1052169 h 2237474"/>
              <a:gd name="connsiteX35" fmla="*/ 8886001 w 12192000"/>
              <a:gd name="connsiteY35" fmla="*/ 1067468 h 2237474"/>
              <a:gd name="connsiteX36" fmla="*/ 8838610 w 12192000"/>
              <a:gd name="connsiteY36" fmla="*/ 1075091 h 2237474"/>
              <a:gd name="connsiteX37" fmla="*/ 8750383 w 12192000"/>
              <a:gd name="connsiteY37" fmla="*/ 1097387 h 2237474"/>
              <a:gd name="connsiteX38" fmla="*/ 8665605 w 12192000"/>
              <a:gd name="connsiteY38" fmla="*/ 1110791 h 2237474"/>
              <a:gd name="connsiteX39" fmla="*/ 8584946 w 12192000"/>
              <a:gd name="connsiteY39" fmla="*/ 1135226 h 2237474"/>
              <a:gd name="connsiteX40" fmla="*/ 8419755 w 12192000"/>
              <a:gd name="connsiteY40" fmla="*/ 1216260 h 2237474"/>
              <a:gd name="connsiteX41" fmla="*/ 8411626 w 12192000"/>
              <a:gd name="connsiteY41" fmla="*/ 1214397 h 2237474"/>
              <a:gd name="connsiteX42" fmla="*/ 8363469 w 12192000"/>
              <a:gd name="connsiteY42" fmla="*/ 1246658 h 2237474"/>
              <a:gd name="connsiteX43" fmla="*/ 8275497 w 12192000"/>
              <a:gd name="connsiteY43" fmla="*/ 1264396 h 2237474"/>
              <a:gd name="connsiteX44" fmla="*/ 8206287 w 12192000"/>
              <a:gd name="connsiteY44" fmla="*/ 1273060 h 2237474"/>
              <a:gd name="connsiteX45" fmla="*/ 8139997 w 12192000"/>
              <a:gd name="connsiteY45" fmla="*/ 1282713 h 2237474"/>
              <a:gd name="connsiteX46" fmla="*/ 8074238 w 12192000"/>
              <a:gd name="connsiteY46" fmla="*/ 1301895 h 2237474"/>
              <a:gd name="connsiteX47" fmla="*/ 7942099 w 12192000"/>
              <a:gd name="connsiteY47" fmla="*/ 1336332 h 2237474"/>
              <a:gd name="connsiteX48" fmla="*/ 7902328 w 12192000"/>
              <a:gd name="connsiteY48" fmla="*/ 1345865 h 2237474"/>
              <a:gd name="connsiteX49" fmla="*/ 7840612 w 12192000"/>
              <a:gd name="connsiteY49" fmla="*/ 1369373 h 2237474"/>
              <a:gd name="connsiteX50" fmla="*/ 7786819 w 12192000"/>
              <a:gd name="connsiteY50" fmla="*/ 1378970 h 2237474"/>
              <a:gd name="connsiteX51" fmla="*/ 7548172 w 12192000"/>
              <a:gd name="connsiteY51" fmla="*/ 1417460 h 2237474"/>
              <a:gd name="connsiteX52" fmla="*/ 7483437 w 12192000"/>
              <a:gd name="connsiteY52" fmla="*/ 1478152 h 2237474"/>
              <a:gd name="connsiteX53" fmla="*/ 7377870 w 12192000"/>
              <a:gd name="connsiteY53" fmla="*/ 1523319 h 2237474"/>
              <a:gd name="connsiteX54" fmla="*/ 7230737 w 12192000"/>
              <a:gd name="connsiteY54" fmla="*/ 1562633 h 2237474"/>
              <a:gd name="connsiteX55" fmla="*/ 7224458 w 12192000"/>
              <a:gd name="connsiteY55" fmla="*/ 1573008 h 2237474"/>
              <a:gd name="connsiteX56" fmla="*/ 7183121 w 12192000"/>
              <a:gd name="connsiteY56" fmla="*/ 1595162 h 2237474"/>
              <a:gd name="connsiteX57" fmla="*/ 7164601 w 12192000"/>
              <a:gd name="connsiteY57" fmla="*/ 1606490 h 2237474"/>
              <a:gd name="connsiteX58" fmla="*/ 7031309 w 12192000"/>
              <a:gd name="connsiteY58" fmla="*/ 1619451 h 2237474"/>
              <a:gd name="connsiteX59" fmla="*/ 6900177 w 12192000"/>
              <a:gd name="connsiteY59" fmla="*/ 1636016 h 2237474"/>
              <a:gd name="connsiteX60" fmla="*/ 6795372 w 12192000"/>
              <a:gd name="connsiteY60" fmla="*/ 1644845 h 2237474"/>
              <a:gd name="connsiteX61" fmla="*/ 6692251 w 12192000"/>
              <a:gd name="connsiteY61" fmla="*/ 1656357 h 2237474"/>
              <a:gd name="connsiteX62" fmla="*/ 6655235 w 12192000"/>
              <a:gd name="connsiteY62" fmla="*/ 1661869 h 2237474"/>
              <a:gd name="connsiteX63" fmla="*/ 6554894 w 12192000"/>
              <a:gd name="connsiteY63" fmla="*/ 1664428 h 2237474"/>
              <a:gd name="connsiteX64" fmla="*/ 6516595 w 12192000"/>
              <a:gd name="connsiteY64" fmla="*/ 1667475 h 2237474"/>
              <a:gd name="connsiteX65" fmla="*/ 6508541 w 12192000"/>
              <a:gd name="connsiteY65" fmla="*/ 1668757 h 2237474"/>
              <a:gd name="connsiteX66" fmla="*/ 6471012 w 12192000"/>
              <a:gd name="connsiteY66" fmla="*/ 1678604 h 2237474"/>
              <a:gd name="connsiteX67" fmla="*/ 6364035 w 12192000"/>
              <a:gd name="connsiteY67" fmla="*/ 1667683 h 2237474"/>
              <a:gd name="connsiteX68" fmla="*/ 6280959 w 12192000"/>
              <a:gd name="connsiteY68" fmla="*/ 1689329 h 2237474"/>
              <a:gd name="connsiteX69" fmla="*/ 6243319 w 12192000"/>
              <a:gd name="connsiteY69" fmla="*/ 1695560 h 2237474"/>
              <a:gd name="connsiteX70" fmla="*/ 6098321 w 12192000"/>
              <a:gd name="connsiteY70" fmla="*/ 1721646 h 2237474"/>
              <a:gd name="connsiteX71" fmla="*/ 5880652 w 12192000"/>
              <a:gd name="connsiteY71" fmla="*/ 1779643 h 2237474"/>
              <a:gd name="connsiteX72" fmla="*/ 5785959 w 12192000"/>
              <a:gd name="connsiteY72" fmla="*/ 1775307 h 2237474"/>
              <a:gd name="connsiteX73" fmla="*/ 5643534 w 12192000"/>
              <a:gd name="connsiteY73" fmla="*/ 1802919 h 2237474"/>
              <a:gd name="connsiteX74" fmla="*/ 5518799 w 12192000"/>
              <a:gd name="connsiteY74" fmla="*/ 1818312 h 2237474"/>
              <a:gd name="connsiteX75" fmla="*/ 5505014 w 12192000"/>
              <a:gd name="connsiteY75" fmla="*/ 1819259 h 2237474"/>
              <a:gd name="connsiteX76" fmla="*/ 5453307 w 12192000"/>
              <a:gd name="connsiteY76" fmla="*/ 1815450 h 2237474"/>
              <a:gd name="connsiteX77" fmla="*/ 5221533 w 12192000"/>
              <a:gd name="connsiteY77" fmla="*/ 1846950 h 2237474"/>
              <a:gd name="connsiteX78" fmla="*/ 5149802 w 12192000"/>
              <a:gd name="connsiteY78" fmla="*/ 1844846 h 2237474"/>
              <a:gd name="connsiteX79" fmla="*/ 5114927 w 12192000"/>
              <a:gd name="connsiteY79" fmla="*/ 1847827 h 2237474"/>
              <a:gd name="connsiteX80" fmla="*/ 5108970 w 12192000"/>
              <a:gd name="connsiteY80" fmla="*/ 1847935 h 2237474"/>
              <a:gd name="connsiteX81" fmla="*/ 5067961 w 12192000"/>
              <a:gd name="connsiteY81" fmla="*/ 1845917 h 2237474"/>
              <a:gd name="connsiteX82" fmla="*/ 5007075 w 12192000"/>
              <a:gd name="connsiteY82" fmla="*/ 1838626 h 2237474"/>
              <a:gd name="connsiteX83" fmla="*/ 4944087 w 12192000"/>
              <a:gd name="connsiteY83" fmla="*/ 1823332 h 2237474"/>
              <a:gd name="connsiteX84" fmla="*/ 4907662 w 12192000"/>
              <a:gd name="connsiteY84" fmla="*/ 1816900 h 2237474"/>
              <a:gd name="connsiteX85" fmla="*/ 4882386 w 12192000"/>
              <a:gd name="connsiteY85" fmla="*/ 1809844 h 2237474"/>
              <a:gd name="connsiteX86" fmla="*/ 4811440 w 12192000"/>
              <a:gd name="connsiteY86" fmla="*/ 1804655 h 2237474"/>
              <a:gd name="connsiteX87" fmla="*/ 4691075 w 12192000"/>
              <a:gd name="connsiteY87" fmla="*/ 1801389 h 2237474"/>
              <a:gd name="connsiteX88" fmla="*/ 4640313 w 12192000"/>
              <a:gd name="connsiteY88" fmla="*/ 1784307 h 2237474"/>
              <a:gd name="connsiteX89" fmla="*/ 4536503 w 12192000"/>
              <a:gd name="connsiteY89" fmla="*/ 1785334 h 2237474"/>
              <a:gd name="connsiteX90" fmla="*/ 4513724 w 12192000"/>
              <a:gd name="connsiteY90" fmla="*/ 1791996 h 2237474"/>
              <a:gd name="connsiteX91" fmla="*/ 4459810 w 12192000"/>
              <a:gd name="connsiteY91" fmla="*/ 1797886 h 2237474"/>
              <a:gd name="connsiteX92" fmla="*/ 4379064 w 12192000"/>
              <a:gd name="connsiteY92" fmla="*/ 1817177 h 2237474"/>
              <a:gd name="connsiteX93" fmla="*/ 4290981 w 12192000"/>
              <a:gd name="connsiteY93" fmla="*/ 1839677 h 2237474"/>
              <a:gd name="connsiteX94" fmla="*/ 4238372 w 12192000"/>
              <a:gd name="connsiteY94" fmla="*/ 1851480 h 2237474"/>
              <a:gd name="connsiteX95" fmla="*/ 4232517 w 12192000"/>
              <a:gd name="connsiteY95" fmla="*/ 1852567 h 2237474"/>
              <a:gd name="connsiteX96" fmla="*/ 4191732 w 12192000"/>
              <a:gd name="connsiteY96" fmla="*/ 1857328 h 2237474"/>
              <a:gd name="connsiteX97" fmla="*/ 4065532 w 12192000"/>
              <a:gd name="connsiteY97" fmla="*/ 1855477 h 2237474"/>
              <a:gd name="connsiteX98" fmla="*/ 4028460 w 12192000"/>
              <a:gd name="connsiteY98" fmla="*/ 1855137 h 2237474"/>
              <a:gd name="connsiteX99" fmla="*/ 4002267 w 12192000"/>
              <a:gd name="connsiteY99" fmla="*/ 1852352 h 2237474"/>
              <a:gd name="connsiteX100" fmla="*/ 3931396 w 12192000"/>
              <a:gd name="connsiteY100" fmla="*/ 1858915 h 2237474"/>
              <a:gd name="connsiteX101" fmla="*/ 3812162 w 12192000"/>
              <a:gd name="connsiteY101" fmla="*/ 1875501 h 2237474"/>
              <a:gd name="connsiteX102" fmla="*/ 3758105 w 12192000"/>
              <a:gd name="connsiteY102" fmla="*/ 1871856 h 2237474"/>
              <a:gd name="connsiteX103" fmla="*/ 3715896 w 12192000"/>
              <a:gd name="connsiteY103" fmla="*/ 1881552 h 2237474"/>
              <a:gd name="connsiteX104" fmla="*/ 3567259 w 12192000"/>
              <a:gd name="connsiteY104" fmla="*/ 1893482 h 2237474"/>
              <a:gd name="connsiteX105" fmla="*/ 3405770 w 12192000"/>
              <a:gd name="connsiteY105" fmla="*/ 1904591 h 2237474"/>
              <a:gd name="connsiteX106" fmla="*/ 3280097 w 12192000"/>
              <a:gd name="connsiteY106" fmla="*/ 1919610 h 2237474"/>
              <a:gd name="connsiteX107" fmla="*/ 3123424 w 12192000"/>
              <a:gd name="connsiteY107" fmla="*/ 1952930 h 2237474"/>
              <a:gd name="connsiteX108" fmla="*/ 3009910 w 12192000"/>
              <a:gd name="connsiteY108" fmla="*/ 1957866 h 2237474"/>
              <a:gd name="connsiteX109" fmla="*/ 2995934 w 12192000"/>
              <a:gd name="connsiteY109" fmla="*/ 1967085 h 2237474"/>
              <a:gd name="connsiteX110" fmla="*/ 2942858 w 12192000"/>
              <a:gd name="connsiteY110" fmla="*/ 1981367 h 2237474"/>
              <a:gd name="connsiteX111" fmla="*/ 2875436 w 12192000"/>
              <a:gd name="connsiteY111" fmla="*/ 1996977 h 2237474"/>
              <a:gd name="connsiteX112" fmla="*/ 2874892 w 12192000"/>
              <a:gd name="connsiteY112" fmla="*/ 1996085 h 2237474"/>
              <a:gd name="connsiteX113" fmla="*/ 2843662 w 12192000"/>
              <a:gd name="connsiteY113" fmla="*/ 1992498 h 2237474"/>
              <a:gd name="connsiteX114" fmla="*/ 2718916 w 12192000"/>
              <a:gd name="connsiteY114" fmla="*/ 1990867 h 2237474"/>
              <a:gd name="connsiteX115" fmla="*/ 2713522 w 12192000"/>
              <a:gd name="connsiteY115" fmla="*/ 1990173 h 2237474"/>
              <a:gd name="connsiteX116" fmla="*/ 2578178 w 12192000"/>
              <a:gd name="connsiteY116" fmla="*/ 1990531 h 2237474"/>
              <a:gd name="connsiteX117" fmla="*/ 2476147 w 12192000"/>
              <a:gd name="connsiteY117" fmla="*/ 1998305 h 2237474"/>
              <a:gd name="connsiteX118" fmla="*/ 2373568 w 12192000"/>
              <a:gd name="connsiteY118" fmla="*/ 2003219 h 2237474"/>
              <a:gd name="connsiteX119" fmla="*/ 2287219 w 12192000"/>
              <a:gd name="connsiteY119" fmla="*/ 1998750 h 2237474"/>
              <a:gd name="connsiteX120" fmla="*/ 2243069 w 12192000"/>
              <a:gd name="connsiteY120" fmla="*/ 2015111 h 2237474"/>
              <a:gd name="connsiteX121" fmla="*/ 2186609 w 12192000"/>
              <a:gd name="connsiteY121" fmla="*/ 2008263 h 2237474"/>
              <a:gd name="connsiteX122" fmla="*/ 2164831 w 12192000"/>
              <a:gd name="connsiteY122" fmla="*/ 2010143 h 2237474"/>
              <a:gd name="connsiteX123" fmla="*/ 2152836 w 12192000"/>
              <a:gd name="connsiteY123" fmla="*/ 2010048 h 2237474"/>
              <a:gd name="connsiteX124" fmla="*/ 2117102 w 12192000"/>
              <a:gd name="connsiteY124" fmla="*/ 2023004 h 2237474"/>
              <a:gd name="connsiteX125" fmla="*/ 2111935 w 12192000"/>
              <a:gd name="connsiteY125" fmla="*/ 2023163 h 2237474"/>
              <a:gd name="connsiteX126" fmla="*/ 2089991 w 12192000"/>
              <a:gd name="connsiteY126" fmla="*/ 2034193 h 2237474"/>
              <a:gd name="connsiteX127" fmla="*/ 2058061 w 12192000"/>
              <a:gd name="connsiteY127" fmla="*/ 2047942 h 2237474"/>
              <a:gd name="connsiteX128" fmla="*/ 2042244 w 12192000"/>
              <a:gd name="connsiteY128" fmla="*/ 2055560 h 2237474"/>
              <a:gd name="connsiteX129" fmla="*/ 1877728 w 12192000"/>
              <a:gd name="connsiteY129" fmla="*/ 2101004 h 2237474"/>
              <a:gd name="connsiteX130" fmla="*/ 1759056 w 12192000"/>
              <a:gd name="connsiteY130" fmla="*/ 2125608 h 2237474"/>
              <a:gd name="connsiteX131" fmla="*/ 1637948 w 12192000"/>
              <a:gd name="connsiteY131" fmla="*/ 2172597 h 2237474"/>
              <a:gd name="connsiteX132" fmla="*/ 1434549 w 12192000"/>
              <a:gd name="connsiteY132" fmla="*/ 2234522 h 2237474"/>
              <a:gd name="connsiteX133" fmla="*/ 1398481 w 12192000"/>
              <a:gd name="connsiteY133" fmla="*/ 2237074 h 2237474"/>
              <a:gd name="connsiteX134" fmla="*/ 1398407 w 12192000"/>
              <a:gd name="connsiteY134" fmla="*/ 2237095 h 2237474"/>
              <a:gd name="connsiteX135" fmla="*/ 1370962 w 12192000"/>
              <a:gd name="connsiteY135" fmla="*/ 2237474 h 2237474"/>
              <a:gd name="connsiteX136" fmla="*/ 1356367 w 12192000"/>
              <a:gd name="connsiteY136" fmla="*/ 2235089 h 2237474"/>
              <a:gd name="connsiteX137" fmla="*/ 1324828 w 12192000"/>
              <a:gd name="connsiteY137" fmla="*/ 2231968 h 2237474"/>
              <a:gd name="connsiteX138" fmla="*/ 1279765 w 12192000"/>
              <a:gd name="connsiteY138" fmla="*/ 2229639 h 2237474"/>
              <a:gd name="connsiteX139" fmla="*/ 1195347 w 12192000"/>
              <a:gd name="connsiteY139" fmla="*/ 2212354 h 2237474"/>
              <a:gd name="connsiteX140" fmla="*/ 970251 w 12192000"/>
              <a:gd name="connsiteY140" fmla="*/ 2221029 h 2237474"/>
              <a:gd name="connsiteX141" fmla="*/ 812914 w 12192000"/>
              <a:gd name="connsiteY141" fmla="*/ 2202752 h 2237474"/>
              <a:gd name="connsiteX142" fmla="*/ 800195 w 12192000"/>
              <a:gd name="connsiteY142" fmla="*/ 2209407 h 2237474"/>
              <a:gd name="connsiteX143" fmla="*/ 784978 w 12192000"/>
              <a:gd name="connsiteY143" fmla="*/ 2212360 h 2237474"/>
              <a:gd name="connsiteX144" fmla="*/ 681987 w 12192000"/>
              <a:gd name="connsiteY144" fmla="*/ 2216757 h 2237474"/>
              <a:gd name="connsiteX145" fmla="*/ 669923 w 12192000"/>
              <a:gd name="connsiteY145" fmla="*/ 2211682 h 2237474"/>
              <a:gd name="connsiteX146" fmla="*/ 648680 w 12192000"/>
              <a:gd name="connsiteY146" fmla="*/ 2206229 h 2237474"/>
              <a:gd name="connsiteX147" fmla="*/ 597225 w 12192000"/>
              <a:gd name="connsiteY147" fmla="*/ 2180999 h 2237474"/>
              <a:gd name="connsiteX148" fmla="*/ 558449 w 12192000"/>
              <a:gd name="connsiteY148" fmla="*/ 2182346 h 2237474"/>
              <a:gd name="connsiteX149" fmla="*/ 550517 w 12192000"/>
              <a:gd name="connsiteY149" fmla="*/ 2182060 h 2237474"/>
              <a:gd name="connsiteX150" fmla="*/ 550309 w 12192000"/>
              <a:gd name="connsiteY150" fmla="*/ 2181825 h 2237474"/>
              <a:gd name="connsiteX151" fmla="*/ 541836 w 12192000"/>
              <a:gd name="connsiteY151" fmla="*/ 2181063 h 2237474"/>
              <a:gd name="connsiteX152" fmla="*/ 536057 w 12192000"/>
              <a:gd name="connsiteY152" fmla="*/ 2181537 h 2237474"/>
              <a:gd name="connsiteX153" fmla="*/ 520671 w 12192000"/>
              <a:gd name="connsiteY153" fmla="*/ 2180980 h 2237474"/>
              <a:gd name="connsiteX154" fmla="*/ 515024 w 12192000"/>
              <a:gd name="connsiteY154" fmla="*/ 2179258 h 2237474"/>
              <a:gd name="connsiteX155" fmla="*/ 512278 w 12192000"/>
              <a:gd name="connsiteY155" fmla="*/ 2176369 h 2237474"/>
              <a:gd name="connsiteX156" fmla="*/ 480419 w 12192000"/>
              <a:gd name="connsiteY156" fmla="*/ 2167807 h 2237474"/>
              <a:gd name="connsiteX157" fmla="*/ 413835 w 12192000"/>
              <a:gd name="connsiteY157" fmla="*/ 2156783 h 2237474"/>
              <a:gd name="connsiteX158" fmla="*/ 376513 w 12192000"/>
              <a:gd name="connsiteY158" fmla="*/ 2154014 h 2237474"/>
              <a:gd name="connsiteX159" fmla="*/ 273386 w 12192000"/>
              <a:gd name="connsiteY159" fmla="*/ 2142551 h 2237474"/>
              <a:gd name="connsiteX160" fmla="*/ 169207 w 12192000"/>
              <a:gd name="connsiteY160" fmla="*/ 2128100 h 2237474"/>
              <a:gd name="connsiteX161" fmla="*/ 93149 w 12192000"/>
              <a:gd name="connsiteY161" fmla="*/ 2105324 h 2237474"/>
              <a:gd name="connsiteX162" fmla="*/ 88109 w 12192000"/>
              <a:gd name="connsiteY162" fmla="*/ 2106704 h 2237474"/>
              <a:gd name="connsiteX163" fmla="*/ 80022 w 12192000"/>
              <a:gd name="connsiteY163" fmla="*/ 2107254 h 2237474"/>
              <a:gd name="connsiteX164" fmla="*/ 79717 w 12192000"/>
              <a:gd name="connsiteY164" fmla="*/ 2107046 h 2237474"/>
              <a:gd name="connsiteX165" fmla="*/ 72352 w 12192000"/>
              <a:gd name="connsiteY165" fmla="*/ 2107991 h 2237474"/>
              <a:gd name="connsiteX166" fmla="*/ 37645 w 12192000"/>
              <a:gd name="connsiteY166" fmla="*/ 2115401 h 2237474"/>
              <a:gd name="connsiteX167" fmla="*/ 4572 w 12192000"/>
              <a:gd name="connsiteY167" fmla="*/ 2111091 h 2237474"/>
              <a:gd name="connsiteX168" fmla="*/ 0 w 12192000"/>
              <a:gd name="connsiteY168" fmla="*/ 2110468 h 2237474"/>
              <a:gd name="connsiteX169" fmla="*/ 0 w 12192000"/>
              <a:gd name="connsiteY169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20512 w 12192000"/>
              <a:gd name="connsiteY6" fmla="*/ 745392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739478 w 12192000"/>
              <a:gd name="connsiteY13" fmla="*/ 776841 h 2237474"/>
              <a:gd name="connsiteX14" fmla="*/ 10458762 w 12192000"/>
              <a:gd name="connsiteY14" fmla="*/ 755400 h 2237474"/>
              <a:gd name="connsiteX15" fmla="*/ 10211200 w 12192000"/>
              <a:gd name="connsiteY15" fmla="*/ 767513 h 2237474"/>
              <a:gd name="connsiteX16" fmla="*/ 10167995 w 12192000"/>
              <a:gd name="connsiteY16" fmla="*/ 760843 h 2237474"/>
              <a:gd name="connsiteX17" fmla="*/ 9997044 w 12192000"/>
              <a:gd name="connsiteY17" fmla="*/ 780129 h 2237474"/>
              <a:gd name="connsiteX18" fmla="*/ 9943887 w 12192000"/>
              <a:gd name="connsiteY18" fmla="*/ 804141 h 2237474"/>
              <a:gd name="connsiteX19" fmla="*/ 9918248 w 12192000"/>
              <a:gd name="connsiteY19" fmla="*/ 816628 h 2237474"/>
              <a:gd name="connsiteX20" fmla="*/ 9767091 w 12192000"/>
              <a:gd name="connsiteY20" fmla="*/ 870550 h 2237474"/>
              <a:gd name="connsiteX21" fmla="*/ 9683005 w 12192000"/>
              <a:gd name="connsiteY21" fmla="*/ 894128 h 2237474"/>
              <a:gd name="connsiteX22" fmla="*/ 9594438 w 12192000"/>
              <a:gd name="connsiteY22" fmla="*/ 919051 h 2237474"/>
              <a:gd name="connsiteX23" fmla="*/ 9544189 w 12192000"/>
              <a:gd name="connsiteY23" fmla="*/ 938966 h 2237474"/>
              <a:gd name="connsiteX24" fmla="*/ 9500499 w 12192000"/>
              <a:gd name="connsiteY24" fmla="*/ 954680 h 2237474"/>
              <a:gd name="connsiteX25" fmla="*/ 9428195 w 12192000"/>
              <a:gd name="connsiteY25" fmla="*/ 986225 h 2237474"/>
              <a:gd name="connsiteX26" fmla="*/ 9410017 w 12192000"/>
              <a:gd name="connsiteY26" fmla="*/ 993931 h 2237474"/>
              <a:gd name="connsiteX27" fmla="*/ 9392919 w 12192000"/>
              <a:gd name="connsiteY27" fmla="*/ 994656 h 2237474"/>
              <a:gd name="connsiteX28" fmla="*/ 9268019 w 12192000"/>
              <a:gd name="connsiteY28" fmla="*/ 1007442 h 2237474"/>
              <a:gd name="connsiteX29" fmla="*/ 9234662 w 12192000"/>
              <a:gd name="connsiteY29" fmla="*/ 1023056 h 2237474"/>
              <a:gd name="connsiteX30" fmla="*/ 9181033 w 12192000"/>
              <a:gd name="connsiteY30" fmla="*/ 1037921 h 2237474"/>
              <a:gd name="connsiteX31" fmla="*/ 9155969 w 12192000"/>
              <a:gd name="connsiteY31" fmla="*/ 1046804 h 2237474"/>
              <a:gd name="connsiteX32" fmla="*/ 9133985 w 12192000"/>
              <a:gd name="connsiteY32" fmla="*/ 1046450 h 2237474"/>
              <a:gd name="connsiteX33" fmla="*/ 9003462 w 12192000"/>
              <a:gd name="connsiteY33" fmla="*/ 1042406 h 2237474"/>
              <a:gd name="connsiteX34" fmla="*/ 8968445 w 12192000"/>
              <a:gd name="connsiteY34" fmla="*/ 1052169 h 2237474"/>
              <a:gd name="connsiteX35" fmla="*/ 8886001 w 12192000"/>
              <a:gd name="connsiteY35" fmla="*/ 1067468 h 2237474"/>
              <a:gd name="connsiteX36" fmla="*/ 8838610 w 12192000"/>
              <a:gd name="connsiteY36" fmla="*/ 1075091 h 2237474"/>
              <a:gd name="connsiteX37" fmla="*/ 8750383 w 12192000"/>
              <a:gd name="connsiteY37" fmla="*/ 1097387 h 2237474"/>
              <a:gd name="connsiteX38" fmla="*/ 8665605 w 12192000"/>
              <a:gd name="connsiteY38" fmla="*/ 1110791 h 2237474"/>
              <a:gd name="connsiteX39" fmla="*/ 8584946 w 12192000"/>
              <a:gd name="connsiteY39" fmla="*/ 1135226 h 2237474"/>
              <a:gd name="connsiteX40" fmla="*/ 8419755 w 12192000"/>
              <a:gd name="connsiteY40" fmla="*/ 1216260 h 2237474"/>
              <a:gd name="connsiteX41" fmla="*/ 8411626 w 12192000"/>
              <a:gd name="connsiteY41" fmla="*/ 1214397 h 2237474"/>
              <a:gd name="connsiteX42" fmla="*/ 8363469 w 12192000"/>
              <a:gd name="connsiteY42" fmla="*/ 1246658 h 2237474"/>
              <a:gd name="connsiteX43" fmla="*/ 8275497 w 12192000"/>
              <a:gd name="connsiteY43" fmla="*/ 1264396 h 2237474"/>
              <a:gd name="connsiteX44" fmla="*/ 8206287 w 12192000"/>
              <a:gd name="connsiteY44" fmla="*/ 1273060 h 2237474"/>
              <a:gd name="connsiteX45" fmla="*/ 8139997 w 12192000"/>
              <a:gd name="connsiteY45" fmla="*/ 1282713 h 2237474"/>
              <a:gd name="connsiteX46" fmla="*/ 8074238 w 12192000"/>
              <a:gd name="connsiteY46" fmla="*/ 1301895 h 2237474"/>
              <a:gd name="connsiteX47" fmla="*/ 7942099 w 12192000"/>
              <a:gd name="connsiteY47" fmla="*/ 1336332 h 2237474"/>
              <a:gd name="connsiteX48" fmla="*/ 7902328 w 12192000"/>
              <a:gd name="connsiteY48" fmla="*/ 1345865 h 2237474"/>
              <a:gd name="connsiteX49" fmla="*/ 7840612 w 12192000"/>
              <a:gd name="connsiteY49" fmla="*/ 1369373 h 2237474"/>
              <a:gd name="connsiteX50" fmla="*/ 7786819 w 12192000"/>
              <a:gd name="connsiteY50" fmla="*/ 1378970 h 2237474"/>
              <a:gd name="connsiteX51" fmla="*/ 7548172 w 12192000"/>
              <a:gd name="connsiteY51" fmla="*/ 1417460 h 2237474"/>
              <a:gd name="connsiteX52" fmla="*/ 7483437 w 12192000"/>
              <a:gd name="connsiteY52" fmla="*/ 1478152 h 2237474"/>
              <a:gd name="connsiteX53" fmla="*/ 7377870 w 12192000"/>
              <a:gd name="connsiteY53" fmla="*/ 1523319 h 2237474"/>
              <a:gd name="connsiteX54" fmla="*/ 7230737 w 12192000"/>
              <a:gd name="connsiteY54" fmla="*/ 1562633 h 2237474"/>
              <a:gd name="connsiteX55" fmla="*/ 7224458 w 12192000"/>
              <a:gd name="connsiteY55" fmla="*/ 1573008 h 2237474"/>
              <a:gd name="connsiteX56" fmla="*/ 7183121 w 12192000"/>
              <a:gd name="connsiteY56" fmla="*/ 1595162 h 2237474"/>
              <a:gd name="connsiteX57" fmla="*/ 7164601 w 12192000"/>
              <a:gd name="connsiteY57" fmla="*/ 1606490 h 2237474"/>
              <a:gd name="connsiteX58" fmla="*/ 7031309 w 12192000"/>
              <a:gd name="connsiteY58" fmla="*/ 1619451 h 2237474"/>
              <a:gd name="connsiteX59" fmla="*/ 6900177 w 12192000"/>
              <a:gd name="connsiteY59" fmla="*/ 1636016 h 2237474"/>
              <a:gd name="connsiteX60" fmla="*/ 6795372 w 12192000"/>
              <a:gd name="connsiteY60" fmla="*/ 1644845 h 2237474"/>
              <a:gd name="connsiteX61" fmla="*/ 6692251 w 12192000"/>
              <a:gd name="connsiteY61" fmla="*/ 1656357 h 2237474"/>
              <a:gd name="connsiteX62" fmla="*/ 6655235 w 12192000"/>
              <a:gd name="connsiteY62" fmla="*/ 1661869 h 2237474"/>
              <a:gd name="connsiteX63" fmla="*/ 6554894 w 12192000"/>
              <a:gd name="connsiteY63" fmla="*/ 1664428 h 2237474"/>
              <a:gd name="connsiteX64" fmla="*/ 6516595 w 12192000"/>
              <a:gd name="connsiteY64" fmla="*/ 1667475 h 2237474"/>
              <a:gd name="connsiteX65" fmla="*/ 6508541 w 12192000"/>
              <a:gd name="connsiteY65" fmla="*/ 1668757 h 2237474"/>
              <a:gd name="connsiteX66" fmla="*/ 6471012 w 12192000"/>
              <a:gd name="connsiteY66" fmla="*/ 1678604 h 2237474"/>
              <a:gd name="connsiteX67" fmla="*/ 6364035 w 12192000"/>
              <a:gd name="connsiteY67" fmla="*/ 1667683 h 2237474"/>
              <a:gd name="connsiteX68" fmla="*/ 6280959 w 12192000"/>
              <a:gd name="connsiteY68" fmla="*/ 1689329 h 2237474"/>
              <a:gd name="connsiteX69" fmla="*/ 6243319 w 12192000"/>
              <a:gd name="connsiteY69" fmla="*/ 1695560 h 2237474"/>
              <a:gd name="connsiteX70" fmla="*/ 6098321 w 12192000"/>
              <a:gd name="connsiteY70" fmla="*/ 1721646 h 2237474"/>
              <a:gd name="connsiteX71" fmla="*/ 5880652 w 12192000"/>
              <a:gd name="connsiteY71" fmla="*/ 1779643 h 2237474"/>
              <a:gd name="connsiteX72" fmla="*/ 5785959 w 12192000"/>
              <a:gd name="connsiteY72" fmla="*/ 1775307 h 2237474"/>
              <a:gd name="connsiteX73" fmla="*/ 5643534 w 12192000"/>
              <a:gd name="connsiteY73" fmla="*/ 1802919 h 2237474"/>
              <a:gd name="connsiteX74" fmla="*/ 5518799 w 12192000"/>
              <a:gd name="connsiteY74" fmla="*/ 1818312 h 2237474"/>
              <a:gd name="connsiteX75" fmla="*/ 5505014 w 12192000"/>
              <a:gd name="connsiteY75" fmla="*/ 1819259 h 2237474"/>
              <a:gd name="connsiteX76" fmla="*/ 5453307 w 12192000"/>
              <a:gd name="connsiteY76" fmla="*/ 1815450 h 2237474"/>
              <a:gd name="connsiteX77" fmla="*/ 5221533 w 12192000"/>
              <a:gd name="connsiteY77" fmla="*/ 1846950 h 2237474"/>
              <a:gd name="connsiteX78" fmla="*/ 5149802 w 12192000"/>
              <a:gd name="connsiteY78" fmla="*/ 1844846 h 2237474"/>
              <a:gd name="connsiteX79" fmla="*/ 5114927 w 12192000"/>
              <a:gd name="connsiteY79" fmla="*/ 1847827 h 2237474"/>
              <a:gd name="connsiteX80" fmla="*/ 5108970 w 12192000"/>
              <a:gd name="connsiteY80" fmla="*/ 1847935 h 2237474"/>
              <a:gd name="connsiteX81" fmla="*/ 5067961 w 12192000"/>
              <a:gd name="connsiteY81" fmla="*/ 1845917 h 2237474"/>
              <a:gd name="connsiteX82" fmla="*/ 5007075 w 12192000"/>
              <a:gd name="connsiteY82" fmla="*/ 1838626 h 2237474"/>
              <a:gd name="connsiteX83" fmla="*/ 4944087 w 12192000"/>
              <a:gd name="connsiteY83" fmla="*/ 1823332 h 2237474"/>
              <a:gd name="connsiteX84" fmla="*/ 4907662 w 12192000"/>
              <a:gd name="connsiteY84" fmla="*/ 1816900 h 2237474"/>
              <a:gd name="connsiteX85" fmla="*/ 4882386 w 12192000"/>
              <a:gd name="connsiteY85" fmla="*/ 1809844 h 2237474"/>
              <a:gd name="connsiteX86" fmla="*/ 4811440 w 12192000"/>
              <a:gd name="connsiteY86" fmla="*/ 1804655 h 2237474"/>
              <a:gd name="connsiteX87" fmla="*/ 4691075 w 12192000"/>
              <a:gd name="connsiteY87" fmla="*/ 1801389 h 2237474"/>
              <a:gd name="connsiteX88" fmla="*/ 4640313 w 12192000"/>
              <a:gd name="connsiteY88" fmla="*/ 1784307 h 2237474"/>
              <a:gd name="connsiteX89" fmla="*/ 4536503 w 12192000"/>
              <a:gd name="connsiteY89" fmla="*/ 1785334 h 2237474"/>
              <a:gd name="connsiteX90" fmla="*/ 4513724 w 12192000"/>
              <a:gd name="connsiteY90" fmla="*/ 1791996 h 2237474"/>
              <a:gd name="connsiteX91" fmla="*/ 4459810 w 12192000"/>
              <a:gd name="connsiteY91" fmla="*/ 1797886 h 2237474"/>
              <a:gd name="connsiteX92" fmla="*/ 4379064 w 12192000"/>
              <a:gd name="connsiteY92" fmla="*/ 1817177 h 2237474"/>
              <a:gd name="connsiteX93" fmla="*/ 4290981 w 12192000"/>
              <a:gd name="connsiteY93" fmla="*/ 1839677 h 2237474"/>
              <a:gd name="connsiteX94" fmla="*/ 4238372 w 12192000"/>
              <a:gd name="connsiteY94" fmla="*/ 1851480 h 2237474"/>
              <a:gd name="connsiteX95" fmla="*/ 4232517 w 12192000"/>
              <a:gd name="connsiteY95" fmla="*/ 1852567 h 2237474"/>
              <a:gd name="connsiteX96" fmla="*/ 4191732 w 12192000"/>
              <a:gd name="connsiteY96" fmla="*/ 1857328 h 2237474"/>
              <a:gd name="connsiteX97" fmla="*/ 4065532 w 12192000"/>
              <a:gd name="connsiteY97" fmla="*/ 1855477 h 2237474"/>
              <a:gd name="connsiteX98" fmla="*/ 4028460 w 12192000"/>
              <a:gd name="connsiteY98" fmla="*/ 1855137 h 2237474"/>
              <a:gd name="connsiteX99" fmla="*/ 4002267 w 12192000"/>
              <a:gd name="connsiteY99" fmla="*/ 1852352 h 2237474"/>
              <a:gd name="connsiteX100" fmla="*/ 3931396 w 12192000"/>
              <a:gd name="connsiteY100" fmla="*/ 1858915 h 2237474"/>
              <a:gd name="connsiteX101" fmla="*/ 3812162 w 12192000"/>
              <a:gd name="connsiteY101" fmla="*/ 1875501 h 2237474"/>
              <a:gd name="connsiteX102" fmla="*/ 3758105 w 12192000"/>
              <a:gd name="connsiteY102" fmla="*/ 1871856 h 2237474"/>
              <a:gd name="connsiteX103" fmla="*/ 3715896 w 12192000"/>
              <a:gd name="connsiteY103" fmla="*/ 1881552 h 2237474"/>
              <a:gd name="connsiteX104" fmla="*/ 3567259 w 12192000"/>
              <a:gd name="connsiteY104" fmla="*/ 1893482 h 2237474"/>
              <a:gd name="connsiteX105" fmla="*/ 3405770 w 12192000"/>
              <a:gd name="connsiteY105" fmla="*/ 1904591 h 2237474"/>
              <a:gd name="connsiteX106" fmla="*/ 3280097 w 12192000"/>
              <a:gd name="connsiteY106" fmla="*/ 1919610 h 2237474"/>
              <a:gd name="connsiteX107" fmla="*/ 3123424 w 12192000"/>
              <a:gd name="connsiteY107" fmla="*/ 1952930 h 2237474"/>
              <a:gd name="connsiteX108" fmla="*/ 3009910 w 12192000"/>
              <a:gd name="connsiteY108" fmla="*/ 1957866 h 2237474"/>
              <a:gd name="connsiteX109" fmla="*/ 2995934 w 12192000"/>
              <a:gd name="connsiteY109" fmla="*/ 1967085 h 2237474"/>
              <a:gd name="connsiteX110" fmla="*/ 2942858 w 12192000"/>
              <a:gd name="connsiteY110" fmla="*/ 1981367 h 2237474"/>
              <a:gd name="connsiteX111" fmla="*/ 2875436 w 12192000"/>
              <a:gd name="connsiteY111" fmla="*/ 1996977 h 2237474"/>
              <a:gd name="connsiteX112" fmla="*/ 2874892 w 12192000"/>
              <a:gd name="connsiteY112" fmla="*/ 1996085 h 2237474"/>
              <a:gd name="connsiteX113" fmla="*/ 2843662 w 12192000"/>
              <a:gd name="connsiteY113" fmla="*/ 1992498 h 2237474"/>
              <a:gd name="connsiteX114" fmla="*/ 2718916 w 12192000"/>
              <a:gd name="connsiteY114" fmla="*/ 1990867 h 2237474"/>
              <a:gd name="connsiteX115" fmla="*/ 2713522 w 12192000"/>
              <a:gd name="connsiteY115" fmla="*/ 1990173 h 2237474"/>
              <a:gd name="connsiteX116" fmla="*/ 2578178 w 12192000"/>
              <a:gd name="connsiteY116" fmla="*/ 1990531 h 2237474"/>
              <a:gd name="connsiteX117" fmla="*/ 2476147 w 12192000"/>
              <a:gd name="connsiteY117" fmla="*/ 1998305 h 2237474"/>
              <a:gd name="connsiteX118" fmla="*/ 2373568 w 12192000"/>
              <a:gd name="connsiteY118" fmla="*/ 2003219 h 2237474"/>
              <a:gd name="connsiteX119" fmla="*/ 2287219 w 12192000"/>
              <a:gd name="connsiteY119" fmla="*/ 1998750 h 2237474"/>
              <a:gd name="connsiteX120" fmla="*/ 2243069 w 12192000"/>
              <a:gd name="connsiteY120" fmla="*/ 2015111 h 2237474"/>
              <a:gd name="connsiteX121" fmla="*/ 2186609 w 12192000"/>
              <a:gd name="connsiteY121" fmla="*/ 2008263 h 2237474"/>
              <a:gd name="connsiteX122" fmla="*/ 2164831 w 12192000"/>
              <a:gd name="connsiteY122" fmla="*/ 2010143 h 2237474"/>
              <a:gd name="connsiteX123" fmla="*/ 2117102 w 12192000"/>
              <a:gd name="connsiteY123" fmla="*/ 2023004 h 2237474"/>
              <a:gd name="connsiteX124" fmla="*/ 2111935 w 12192000"/>
              <a:gd name="connsiteY124" fmla="*/ 2023163 h 2237474"/>
              <a:gd name="connsiteX125" fmla="*/ 2089991 w 12192000"/>
              <a:gd name="connsiteY125" fmla="*/ 2034193 h 2237474"/>
              <a:gd name="connsiteX126" fmla="*/ 2058061 w 12192000"/>
              <a:gd name="connsiteY126" fmla="*/ 2047942 h 2237474"/>
              <a:gd name="connsiteX127" fmla="*/ 2042244 w 12192000"/>
              <a:gd name="connsiteY127" fmla="*/ 2055560 h 2237474"/>
              <a:gd name="connsiteX128" fmla="*/ 1877728 w 12192000"/>
              <a:gd name="connsiteY128" fmla="*/ 2101004 h 2237474"/>
              <a:gd name="connsiteX129" fmla="*/ 1759056 w 12192000"/>
              <a:gd name="connsiteY129" fmla="*/ 2125608 h 2237474"/>
              <a:gd name="connsiteX130" fmla="*/ 1637948 w 12192000"/>
              <a:gd name="connsiteY130" fmla="*/ 2172597 h 2237474"/>
              <a:gd name="connsiteX131" fmla="*/ 1434549 w 12192000"/>
              <a:gd name="connsiteY131" fmla="*/ 2234522 h 2237474"/>
              <a:gd name="connsiteX132" fmla="*/ 1398481 w 12192000"/>
              <a:gd name="connsiteY132" fmla="*/ 2237074 h 2237474"/>
              <a:gd name="connsiteX133" fmla="*/ 1398407 w 12192000"/>
              <a:gd name="connsiteY133" fmla="*/ 2237095 h 2237474"/>
              <a:gd name="connsiteX134" fmla="*/ 1370962 w 12192000"/>
              <a:gd name="connsiteY134" fmla="*/ 2237474 h 2237474"/>
              <a:gd name="connsiteX135" fmla="*/ 1356367 w 12192000"/>
              <a:gd name="connsiteY135" fmla="*/ 2235089 h 2237474"/>
              <a:gd name="connsiteX136" fmla="*/ 1324828 w 12192000"/>
              <a:gd name="connsiteY136" fmla="*/ 2231968 h 2237474"/>
              <a:gd name="connsiteX137" fmla="*/ 1279765 w 12192000"/>
              <a:gd name="connsiteY137" fmla="*/ 2229639 h 2237474"/>
              <a:gd name="connsiteX138" fmla="*/ 1195347 w 12192000"/>
              <a:gd name="connsiteY138" fmla="*/ 2212354 h 2237474"/>
              <a:gd name="connsiteX139" fmla="*/ 970251 w 12192000"/>
              <a:gd name="connsiteY139" fmla="*/ 2221029 h 2237474"/>
              <a:gd name="connsiteX140" fmla="*/ 812914 w 12192000"/>
              <a:gd name="connsiteY140" fmla="*/ 2202752 h 2237474"/>
              <a:gd name="connsiteX141" fmla="*/ 800195 w 12192000"/>
              <a:gd name="connsiteY141" fmla="*/ 2209407 h 2237474"/>
              <a:gd name="connsiteX142" fmla="*/ 784978 w 12192000"/>
              <a:gd name="connsiteY142" fmla="*/ 2212360 h 2237474"/>
              <a:gd name="connsiteX143" fmla="*/ 681987 w 12192000"/>
              <a:gd name="connsiteY143" fmla="*/ 2216757 h 2237474"/>
              <a:gd name="connsiteX144" fmla="*/ 669923 w 12192000"/>
              <a:gd name="connsiteY144" fmla="*/ 2211682 h 2237474"/>
              <a:gd name="connsiteX145" fmla="*/ 648680 w 12192000"/>
              <a:gd name="connsiteY145" fmla="*/ 2206229 h 2237474"/>
              <a:gd name="connsiteX146" fmla="*/ 597225 w 12192000"/>
              <a:gd name="connsiteY146" fmla="*/ 2180999 h 2237474"/>
              <a:gd name="connsiteX147" fmla="*/ 558449 w 12192000"/>
              <a:gd name="connsiteY147" fmla="*/ 2182346 h 2237474"/>
              <a:gd name="connsiteX148" fmla="*/ 550517 w 12192000"/>
              <a:gd name="connsiteY148" fmla="*/ 2182060 h 2237474"/>
              <a:gd name="connsiteX149" fmla="*/ 550309 w 12192000"/>
              <a:gd name="connsiteY149" fmla="*/ 2181825 h 2237474"/>
              <a:gd name="connsiteX150" fmla="*/ 541836 w 12192000"/>
              <a:gd name="connsiteY150" fmla="*/ 2181063 h 2237474"/>
              <a:gd name="connsiteX151" fmla="*/ 536057 w 12192000"/>
              <a:gd name="connsiteY151" fmla="*/ 2181537 h 2237474"/>
              <a:gd name="connsiteX152" fmla="*/ 520671 w 12192000"/>
              <a:gd name="connsiteY152" fmla="*/ 2180980 h 2237474"/>
              <a:gd name="connsiteX153" fmla="*/ 515024 w 12192000"/>
              <a:gd name="connsiteY153" fmla="*/ 2179258 h 2237474"/>
              <a:gd name="connsiteX154" fmla="*/ 512278 w 12192000"/>
              <a:gd name="connsiteY154" fmla="*/ 2176369 h 2237474"/>
              <a:gd name="connsiteX155" fmla="*/ 480419 w 12192000"/>
              <a:gd name="connsiteY155" fmla="*/ 2167807 h 2237474"/>
              <a:gd name="connsiteX156" fmla="*/ 413835 w 12192000"/>
              <a:gd name="connsiteY156" fmla="*/ 2156783 h 2237474"/>
              <a:gd name="connsiteX157" fmla="*/ 376513 w 12192000"/>
              <a:gd name="connsiteY157" fmla="*/ 2154014 h 2237474"/>
              <a:gd name="connsiteX158" fmla="*/ 273386 w 12192000"/>
              <a:gd name="connsiteY158" fmla="*/ 2142551 h 2237474"/>
              <a:gd name="connsiteX159" fmla="*/ 169207 w 12192000"/>
              <a:gd name="connsiteY159" fmla="*/ 2128100 h 2237474"/>
              <a:gd name="connsiteX160" fmla="*/ 93149 w 12192000"/>
              <a:gd name="connsiteY160" fmla="*/ 2105324 h 2237474"/>
              <a:gd name="connsiteX161" fmla="*/ 88109 w 12192000"/>
              <a:gd name="connsiteY161" fmla="*/ 2106704 h 2237474"/>
              <a:gd name="connsiteX162" fmla="*/ 80022 w 12192000"/>
              <a:gd name="connsiteY162" fmla="*/ 2107254 h 2237474"/>
              <a:gd name="connsiteX163" fmla="*/ 79717 w 12192000"/>
              <a:gd name="connsiteY163" fmla="*/ 2107046 h 2237474"/>
              <a:gd name="connsiteX164" fmla="*/ 72352 w 12192000"/>
              <a:gd name="connsiteY164" fmla="*/ 2107991 h 2237474"/>
              <a:gd name="connsiteX165" fmla="*/ 37645 w 12192000"/>
              <a:gd name="connsiteY165" fmla="*/ 2115401 h 2237474"/>
              <a:gd name="connsiteX166" fmla="*/ 4572 w 12192000"/>
              <a:gd name="connsiteY166" fmla="*/ 2111091 h 2237474"/>
              <a:gd name="connsiteX167" fmla="*/ 0 w 12192000"/>
              <a:gd name="connsiteY167" fmla="*/ 2110468 h 2237474"/>
              <a:gd name="connsiteX168" fmla="*/ 0 w 12192000"/>
              <a:gd name="connsiteY168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20512 w 12192000"/>
              <a:gd name="connsiteY6" fmla="*/ 745392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739478 w 12192000"/>
              <a:gd name="connsiteY13" fmla="*/ 776841 h 2237474"/>
              <a:gd name="connsiteX14" fmla="*/ 10458762 w 12192000"/>
              <a:gd name="connsiteY14" fmla="*/ 755400 h 2237474"/>
              <a:gd name="connsiteX15" fmla="*/ 10211200 w 12192000"/>
              <a:gd name="connsiteY15" fmla="*/ 767513 h 2237474"/>
              <a:gd name="connsiteX16" fmla="*/ 10167995 w 12192000"/>
              <a:gd name="connsiteY16" fmla="*/ 760843 h 2237474"/>
              <a:gd name="connsiteX17" fmla="*/ 9997044 w 12192000"/>
              <a:gd name="connsiteY17" fmla="*/ 780129 h 2237474"/>
              <a:gd name="connsiteX18" fmla="*/ 9943887 w 12192000"/>
              <a:gd name="connsiteY18" fmla="*/ 804141 h 2237474"/>
              <a:gd name="connsiteX19" fmla="*/ 9918248 w 12192000"/>
              <a:gd name="connsiteY19" fmla="*/ 816628 h 2237474"/>
              <a:gd name="connsiteX20" fmla="*/ 9767091 w 12192000"/>
              <a:gd name="connsiteY20" fmla="*/ 870550 h 2237474"/>
              <a:gd name="connsiteX21" fmla="*/ 9683005 w 12192000"/>
              <a:gd name="connsiteY21" fmla="*/ 894128 h 2237474"/>
              <a:gd name="connsiteX22" fmla="*/ 9594438 w 12192000"/>
              <a:gd name="connsiteY22" fmla="*/ 919051 h 2237474"/>
              <a:gd name="connsiteX23" fmla="*/ 9544189 w 12192000"/>
              <a:gd name="connsiteY23" fmla="*/ 938966 h 2237474"/>
              <a:gd name="connsiteX24" fmla="*/ 9500499 w 12192000"/>
              <a:gd name="connsiteY24" fmla="*/ 954680 h 2237474"/>
              <a:gd name="connsiteX25" fmla="*/ 9428195 w 12192000"/>
              <a:gd name="connsiteY25" fmla="*/ 986225 h 2237474"/>
              <a:gd name="connsiteX26" fmla="*/ 9410017 w 12192000"/>
              <a:gd name="connsiteY26" fmla="*/ 993931 h 2237474"/>
              <a:gd name="connsiteX27" fmla="*/ 9392919 w 12192000"/>
              <a:gd name="connsiteY27" fmla="*/ 994656 h 2237474"/>
              <a:gd name="connsiteX28" fmla="*/ 9268019 w 12192000"/>
              <a:gd name="connsiteY28" fmla="*/ 1007442 h 2237474"/>
              <a:gd name="connsiteX29" fmla="*/ 9234662 w 12192000"/>
              <a:gd name="connsiteY29" fmla="*/ 1023056 h 2237474"/>
              <a:gd name="connsiteX30" fmla="*/ 9181033 w 12192000"/>
              <a:gd name="connsiteY30" fmla="*/ 1037921 h 2237474"/>
              <a:gd name="connsiteX31" fmla="*/ 9155969 w 12192000"/>
              <a:gd name="connsiteY31" fmla="*/ 1046804 h 2237474"/>
              <a:gd name="connsiteX32" fmla="*/ 9133985 w 12192000"/>
              <a:gd name="connsiteY32" fmla="*/ 1046450 h 2237474"/>
              <a:gd name="connsiteX33" fmla="*/ 9003462 w 12192000"/>
              <a:gd name="connsiteY33" fmla="*/ 1042406 h 2237474"/>
              <a:gd name="connsiteX34" fmla="*/ 8968445 w 12192000"/>
              <a:gd name="connsiteY34" fmla="*/ 1052169 h 2237474"/>
              <a:gd name="connsiteX35" fmla="*/ 8886001 w 12192000"/>
              <a:gd name="connsiteY35" fmla="*/ 1067468 h 2237474"/>
              <a:gd name="connsiteX36" fmla="*/ 8838610 w 12192000"/>
              <a:gd name="connsiteY36" fmla="*/ 1075091 h 2237474"/>
              <a:gd name="connsiteX37" fmla="*/ 8750383 w 12192000"/>
              <a:gd name="connsiteY37" fmla="*/ 1097387 h 2237474"/>
              <a:gd name="connsiteX38" fmla="*/ 8665605 w 12192000"/>
              <a:gd name="connsiteY38" fmla="*/ 1110791 h 2237474"/>
              <a:gd name="connsiteX39" fmla="*/ 8584946 w 12192000"/>
              <a:gd name="connsiteY39" fmla="*/ 1135226 h 2237474"/>
              <a:gd name="connsiteX40" fmla="*/ 8419755 w 12192000"/>
              <a:gd name="connsiteY40" fmla="*/ 1216260 h 2237474"/>
              <a:gd name="connsiteX41" fmla="*/ 8411626 w 12192000"/>
              <a:gd name="connsiteY41" fmla="*/ 1214397 h 2237474"/>
              <a:gd name="connsiteX42" fmla="*/ 8363469 w 12192000"/>
              <a:gd name="connsiteY42" fmla="*/ 1246658 h 2237474"/>
              <a:gd name="connsiteX43" fmla="*/ 8275497 w 12192000"/>
              <a:gd name="connsiteY43" fmla="*/ 1264396 h 2237474"/>
              <a:gd name="connsiteX44" fmla="*/ 8206287 w 12192000"/>
              <a:gd name="connsiteY44" fmla="*/ 1273060 h 2237474"/>
              <a:gd name="connsiteX45" fmla="*/ 8139997 w 12192000"/>
              <a:gd name="connsiteY45" fmla="*/ 1282713 h 2237474"/>
              <a:gd name="connsiteX46" fmla="*/ 8074238 w 12192000"/>
              <a:gd name="connsiteY46" fmla="*/ 1301895 h 2237474"/>
              <a:gd name="connsiteX47" fmla="*/ 7942099 w 12192000"/>
              <a:gd name="connsiteY47" fmla="*/ 1336332 h 2237474"/>
              <a:gd name="connsiteX48" fmla="*/ 7902328 w 12192000"/>
              <a:gd name="connsiteY48" fmla="*/ 1345865 h 2237474"/>
              <a:gd name="connsiteX49" fmla="*/ 7840612 w 12192000"/>
              <a:gd name="connsiteY49" fmla="*/ 1369373 h 2237474"/>
              <a:gd name="connsiteX50" fmla="*/ 7786819 w 12192000"/>
              <a:gd name="connsiteY50" fmla="*/ 1378970 h 2237474"/>
              <a:gd name="connsiteX51" fmla="*/ 7548172 w 12192000"/>
              <a:gd name="connsiteY51" fmla="*/ 1417460 h 2237474"/>
              <a:gd name="connsiteX52" fmla="*/ 7483437 w 12192000"/>
              <a:gd name="connsiteY52" fmla="*/ 1478152 h 2237474"/>
              <a:gd name="connsiteX53" fmla="*/ 7377870 w 12192000"/>
              <a:gd name="connsiteY53" fmla="*/ 1523319 h 2237474"/>
              <a:gd name="connsiteX54" fmla="*/ 7230737 w 12192000"/>
              <a:gd name="connsiteY54" fmla="*/ 1562633 h 2237474"/>
              <a:gd name="connsiteX55" fmla="*/ 7224458 w 12192000"/>
              <a:gd name="connsiteY55" fmla="*/ 1573008 h 2237474"/>
              <a:gd name="connsiteX56" fmla="*/ 7183121 w 12192000"/>
              <a:gd name="connsiteY56" fmla="*/ 1595162 h 2237474"/>
              <a:gd name="connsiteX57" fmla="*/ 7164601 w 12192000"/>
              <a:gd name="connsiteY57" fmla="*/ 1606490 h 2237474"/>
              <a:gd name="connsiteX58" fmla="*/ 7031309 w 12192000"/>
              <a:gd name="connsiteY58" fmla="*/ 1619451 h 2237474"/>
              <a:gd name="connsiteX59" fmla="*/ 6900177 w 12192000"/>
              <a:gd name="connsiteY59" fmla="*/ 1636016 h 2237474"/>
              <a:gd name="connsiteX60" fmla="*/ 6795372 w 12192000"/>
              <a:gd name="connsiteY60" fmla="*/ 1644845 h 2237474"/>
              <a:gd name="connsiteX61" fmla="*/ 6692251 w 12192000"/>
              <a:gd name="connsiteY61" fmla="*/ 1656357 h 2237474"/>
              <a:gd name="connsiteX62" fmla="*/ 6655235 w 12192000"/>
              <a:gd name="connsiteY62" fmla="*/ 1661869 h 2237474"/>
              <a:gd name="connsiteX63" fmla="*/ 6554894 w 12192000"/>
              <a:gd name="connsiteY63" fmla="*/ 1664428 h 2237474"/>
              <a:gd name="connsiteX64" fmla="*/ 6516595 w 12192000"/>
              <a:gd name="connsiteY64" fmla="*/ 1667475 h 2237474"/>
              <a:gd name="connsiteX65" fmla="*/ 6508541 w 12192000"/>
              <a:gd name="connsiteY65" fmla="*/ 1668757 h 2237474"/>
              <a:gd name="connsiteX66" fmla="*/ 6471012 w 12192000"/>
              <a:gd name="connsiteY66" fmla="*/ 1678604 h 2237474"/>
              <a:gd name="connsiteX67" fmla="*/ 6364035 w 12192000"/>
              <a:gd name="connsiteY67" fmla="*/ 1667683 h 2237474"/>
              <a:gd name="connsiteX68" fmla="*/ 6280959 w 12192000"/>
              <a:gd name="connsiteY68" fmla="*/ 1689329 h 2237474"/>
              <a:gd name="connsiteX69" fmla="*/ 6243319 w 12192000"/>
              <a:gd name="connsiteY69" fmla="*/ 1695560 h 2237474"/>
              <a:gd name="connsiteX70" fmla="*/ 6098321 w 12192000"/>
              <a:gd name="connsiteY70" fmla="*/ 1721646 h 2237474"/>
              <a:gd name="connsiteX71" fmla="*/ 5880652 w 12192000"/>
              <a:gd name="connsiteY71" fmla="*/ 1779643 h 2237474"/>
              <a:gd name="connsiteX72" fmla="*/ 5785959 w 12192000"/>
              <a:gd name="connsiteY72" fmla="*/ 1775307 h 2237474"/>
              <a:gd name="connsiteX73" fmla="*/ 5643534 w 12192000"/>
              <a:gd name="connsiteY73" fmla="*/ 1802919 h 2237474"/>
              <a:gd name="connsiteX74" fmla="*/ 5518799 w 12192000"/>
              <a:gd name="connsiteY74" fmla="*/ 1818312 h 2237474"/>
              <a:gd name="connsiteX75" fmla="*/ 5505014 w 12192000"/>
              <a:gd name="connsiteY75" fmla="*/ 1819259 h 2237474"/>
              <a:gd name="connsiteX76" fmla="*/ 5453307 w 12192000"/>
              <a:gd name="connsiteY76" fmla="*/ 1815450 h 2237474"/>
              <a:gd name="connsiteX77" fmla="*/ 5221533 w 12192000"/>
              <a:gd name="connsiteY77" fmla="*/ 1846950 h 2237474"/>
              <a:gd name="connsiteX78" fmla="*/ 5149802 w 12192000"/>
              <a:gd name="connsiteY78" fmla="*/ 1844846 h 2237474"/>
              <a:gd name="connsiteX79" fmla="*/ 5114927 w 12192000"/>
              <a:gd name="connsiteY79" fmla="*/ 1847827 h 2237474"/>
              <a:gd name="connsiteX80" fmla="*/ 5108970 w 12192000"/>
              <a:gd name="connsiteY80" fmla="*/ 1847935 h 2237474"/>
              <a:gd name="connsiteX81" fmla="*/ 5067961 w 12192000"/>
              <a:gd name="connsiteY81" fmla="*/ 1845917 h 2237474"/>
              <a:gd name="connsiteX82" fmla="*/ 5007075 w 12192000"/>
              <a:gd name="connsiteY82" fmla="*/ 1838626 h 2237474"/>
              <a:gd name="connsiteX83" fmla="*/ 4944087 w 12192000"/>
              <a:gd name="connsiteY83" fmla="*/ 1823332 h 2237474"/>
              <a:gd name="connsiteX84" fmla="*/ 4907662 w 12192000"/>
              <a:gd name="connsiteY84" fmla="*/ 1816900 h 2237474"/>
              <a:gd name="connsiteX85" fmla="*/ 4882386 w 12192000"/>
              <a:gd name="connsiteY85" fmla="*/ 1809844 h 2237474"/>
              <a:gd name="connsiteX86" fmla="*/ 4811440 w 12192000"/>
              <a:gd name="connsiteY86" fmla="*/ 1804655 h 2237474"/>
              <a:gd name="connsiteX87" fmla="*/ 4691075 w 12192000"/>
              <a:gd name="connsiteY87" fmla="*/ 1801389 h 2237474"/>
              <a:gd name="connsiteX88" fmla="*/ 4640313 w 12192000"/>
              <a:gd name="connsiteY88" fmla="*/ 1784307 h 2237474"/>
              <a:gd name="connsiteX89" fmla="*/ 4536503 w 12192000"/>
              <a:gd name="connsiteY89" fmla="*/ 1785334 h 2237474"/>
              <a:gd name="connsiteX90" fmla="*/ 4513724 w 12192000"/>
              <a:gd name="connsiteY90" fmla="*/ 1791996 h 2237474"/>
              <a:gd name="connsiteX91" fmla="*/ 4459810 w 12192000"/>
              <a:gd name="connsiteY91" fmla="*/ 1797886 h 2237474"/>
              <a:gd name="connsiteX92" fmla="*/ 4379064 w 12192000"/>
              <a:gd name="connsiteY92" fmla="*/ 1817177 h 2237474"/>
              <a:gd name="connsiteX93" fmla="*/ 4290981 w 12192000"/>
              <a:gd name="connsiteY93" fmla="*/ 1839677 h 2237474"/>
              <a:gd name="connsiteX94" fmla="*/ 4238372 w 12192000"/>
              <a:gd name="connsiteY94" fmla="*/ 1851480 h 2237474"/>
              <a:gd name="connsiteX95" fmla="*/ 4232517 w 12192000"/>
              <a:gd name="connsiteY95" fmla="*/ 1852567 h 2237474"/>
              <a:gd name="connsiteX96" fmla="*/ 4191732 w 12192000"/>
              <a:gd name="connsiteY96" fmla="*/ 1857328 h 2237474"/>
              <a:gd name="connsiteX97" fmla="*/ 4065532 w 12192000"/>
              <a:gd name="connsiteY97" fmla="*/ 1855477 h 2237474"/>
              <a:gd name="connsiteX98" fmla="*/ 4028460 w 12192000"/>
              <a:gd name="connsiteY98" fmla="*/ 1855137 h 2237474"/>
              <a:gd name="connsiteX99" fmla="*/ 4002267 w 12192000"/>
              <a:gd name="connsiteY99" fmla="*/ 1852352 h 2237474"/>
              <a:gd name="connsiteX100" fmla="*/ 3931396 w 12192000"/>
              <a:gd name="connsiteY100" fmla="*/ 1858915 h 2237474"/>
              <a:gd name="connsiteX101" fmla="*/ 3812162 w 12192000"/>
              <a:gd name="connsiteY101" fmla="*/ 1875501 h 2237474"/>
              <a:gd name="connsiteX102" fmla="*/ 3758105 w 12192000"/>
              <a:gd name="connsiteY102" fmla="*/ 1871856 h 2237474"/>
              <a:gd name="connsiteX103" fmla="*/ 3715896 w 12192000"/>
              <a:gd name="connsiteY103" fmla="*/ 1881552 h 2237474"/>
              <a:gd name="connsiteX104" fmla="*/ 3567259 w 12192000"/>
              <a:gd name="connsiteY104" fmla="*/ 1893482 h 2237474"/>
              <a:gd name="connsiteX105" fmla="*/ 3405770 w 12192000"/>
              <a:gd name="connsiteY105" fmla="*/ 1904591 h 2237474"/>
              <a:gd name="connsiteX106" fmla="*/ 3280097 w 12192000"/>
              <a:gd name="connsiteY106" fmla="*/ 1919610 h 2237474"/>
              <a:gd name="connsiteX107" fmla="*/ 3123424 w 12192000"/>
              <a:gd name="connsiteY107" fmla="*/ 1952930 h 2237474"/>
              <a:gd name="connsiteX108" fmla="*/ 3009910 w 12192000"/>
              <a:gd name="connsiteY108" fmla="*/ 1957866 h 2237474"/>
              <a:gd name="connsiteX109" fmla="*/ 2995934 w 12192000"/>
              <a:gd name="connsiteY109" fmla="*/ 1967085 h 2237474"/>
              <a:gd name="connsiteX110" fmla="*/ 2942858 w 12192000"/>
              <a:gd name="connsiteY110" fmla="*/ 1981367 h 2237474"/>
              <a:gd name="connsiteX111" fmla="*/ 2875436 w 12192000"/>
              <a:gd name="connsiteY111" fmla="*/ 1996977 h 2237474"/>
              <a:gd name="connsiteX112" fmla="*/ 2874892 w 12192000"/>
              <a:gd name="connsiteY112" fmla="*/ 1996085 h 2237474"/>
              <a:gd name="connsiteX113" fmla="*/ 2843662 w 12192000"/>
              <a:gd name="connsiteY113" fmla="*/ 1992498 h 2237474"/>
              <a:gd name="connsiteX114" fmla="*/ 2718916 w 12192000"/>
              <a:gd name="connsiteY114" fmla="*/ 1990867 h 2237474"/>
              <a:gd name="connsiteX115" fmla="*/ 2713522 w 12192000"/>
              <a:gd name="connsiteY115" fmla="*/ 1990173 h 2237474"/>
              <a:gd name="connsiteX116" fmla="*/ 2578178 w 12192000"/>
              <a:gd name="connsiteY116" fmla="*/ 1990531 h 2237474"/>
              <a:gd name="connsiteX117" fmla="*/ 2476147 w 12192000"/>
              <a:gd name="connsiteY117" fmla="*/ 1998305 h 2237474"/>
              <a:gd name="connsiteX118" fmla="*/ 2373568 w 12192000"/>
              <a:gd name="connsiteY118" fmla="*/ 2003219 h 2237474"/>
              <a:gd name="connsiteX119" fmla="*/ 2287219 w 12192000"/>
              <a:gd name="connsiteY119" fmla="*/ 1998750 h 2237474"/>
              <a:gd name="connsiteX120" fmla="*/ 2243069 w 12192000"/>
              <a:gd name="connsiteY120" fmla="*/ 2015111 h 2237474"/>
              <a:gd name="connsiteX121" fmla="*/ 2186609 w 12192000"/>
              <a:gd name="connsiteY121" fmla="*/ 2008263 h 2237474"/>
              <a:gd name="connsiteX122" fmla="*/ 2164831 w 12192000"/>
              <a:gd name="connsiteY122" fmla="*/ 2010143 h 2237474"/>
              <a:gd name="connsiteX123" fmla="*/ 2117102 w 12192000"/>
              <a:gd name="connsiteY123" fmla="*/ 2023004 h 2237474"/>
              <a:gd name="connsiteX124" fmla="*/ 2089991 w 12192000"/>
              <a:gd name="connsiteY124" fmla="*/ 2034193 h 2237474"/>
              <a:gd name="connsiteX125" fmla="*/ 2058061 w 12192000"/>
              <a:gd name="connsiteY125" fmla="*/ 2047942 h 2237474"/>
              <a:gd name="connsiteX126" fmla="*/ 2042244 w 12192000"/>
              <a:gd name="connsiteY126" fmla="*/ 2055560 h 2237474"/>
              <a:gd name="connsiteX127" fmla="*/ 1877728 w 12192000"/>
              <a:gd name="connsiteY127" fmla="*/ 2101004 h 2237474"/>
              <a:gd name="connsiteX128" fmla="*/ 1759056 w 12192000"/>
              <a:gd name="connsiteY128" fmla="*/ 2125608 h 2237474"/>
              <a:gd name="connsiteX129" fmla="*/ 1637948 w 12192000"/>
              <a:gd name="connsiteY129" fmla="*/ 2172597 h 2237474"/>
              <a:gd name="connsiteX130" fmla="*/ 1434549 w 12192000"/>
              <a:gd name="connsiteY130" fmla="*/ 2234522 h 2237474"/>
              <a:gd name="connsiteX131" fmla="*/ 1398481 w 12192000"/>
              <a:gd name="connsiteY131" fmla="*/ 2237074 h 2237474"/>
              <a:gd name="connsiteX132" fmla="*/ 1398407 w 12192000"/>
              <a:gd name="connsiteY132" fmla="*/ 2237095 h 2237474"/>
              <a:gd name="connsiteX133" fmla="*/ 1370962 w 12192000"/>
              <a:gd name="connsiteY133" fmla="*/ 2237474 h 2237474"/>
              <a:gd name="connsiteX134" fmla="*/ 1356367 w 12192000"/>
              <a:gd name="connsiteY134" fmla="*/ 2235089 h 2237474"/>
              <a:gd name="connsiteX135" fmla="*/ 1324828 w 12192000"/>
              <a:gd name="connsiteY135" fmla="*/ 2231968 h 2237474"/>
              <a:gd name="connsiteX136" fmla="*/ 1279765 w 12192000"/>
              <a:gd name="connsiteY136" fmla="*/ 2229639 h 2237474"/>
              <a:gd name="connsiteX137" fmla="*/ 1195347 w 12192000"/>
              <a:gd name="connsiteY137" fmla="*/ 2212354 h 2237474"/>
              <a:gd name="connsiteX138" fmla="*/ 970251 w 12192000"/>
              <a:gd name="connsiteY138" fmla="*/ 2221029 h 2237474"/>
              <a:gd name="connsiteX139" fmla="*/ 812914 w 12192000"/>
              <a:gd name="connsiteY139" fmla="*/ 2202752 h 2237474"/>
              <a:gd name="connsiteX140" fmla="*/ 800195 w 12192000"/>
              <a:gd name="connsiteY140" fmla="*/ 2209407 h 2237474"/>
              <a:gd name="connsiteX141" fmla="*/ 784978 w 12192000"/>
              <a:gd name="connsiteY141" fmla="*/ 2212360 h 2237474"/>
              <a:gd name="connsiteX142" fmla="*/ 681987 w 12192000"/>
              <a:gd name="connsiteY142" fmla="*/ 2216757 h 2237474"/>
              <a:gd name="connsiteX143" fmla="*/ 669923 w 12192000"/>
              <a:gd name="connsiteY143" fmla="*/ 2211682 h 2237474"/>
              <a:gd name="connsiteX144" fmla="*/ 648680 w 12192000"/>
              <a:gd name="connsiteY144" fmla="*/ 2206229 h 2237474"/>
              <a:gd name="connsiteX145" fmla="*/ 597225 w 12192000"/>
              <a:gd name="connsiteY145" fmla="*/ 2180999 h 2237474"/>
              <a:gd name="connsiteX146" fmla="*/ 558449 w 12192000"/>
              <a:gd name="connsiteY146" fmla="*/ 2182346 h 2237474"/>
              <a:gd name="connsiteX147" fmla="*/ 550517 w 12192000"/>
              <a:gd name="connsiteY147" fmla="*/ 2182060 h 2237474"/>
              <a:gd name="connsiteX148" fmla="*/ 550309 w 12192000"/>
              <a:gd name="connsiteY148" fmla="*/ 2181825 h 2237474"/>
              <a:gd name="connsiteX149" fmla="*/ 541836 w 12192000"/>
              <a:gd name="connsiteY149" fmla="*/ 2181063 h 2237474"/>
              <a:gd name="connsiteX150" fmla="*/ 536057 w 12192000"/>
              <a:gd name="connsiteY150" fmla="*/ 2181537 h 2237474"/>
              <a:gd name="connsiteX151" fmla="*/ 520671 w 12192000"/>
              <a:gd name="connsiteY151" fmla="*/ 2180980 h 2237474"/>
              <a:gd name="connsiteX152" fmla="*/ 515024 w 12192000"/>
              <a:gd name="connsiteY152" fmla="*/ 2179258 h 2237474"/>
              <a:gd name="connsiteX153" fmla="*/ 512278 w 12192000"/>
              <a:gd name="connsiteY153" fmla="*/ 2176369 h 2237474"/>
              <a:gd name="connsiteX154" fmla="*/ 480419 w 12192000"/>
              <a:gd name="connsiteY154" fmla="*/ 2167807 h 2237474"/>
              <a:gd name="connsiteX155" fmla="*/ 413835 w 12192000"/>
              <a:gd name="connsiteY155" fmla="*/ 2156783 h 2237474"/>
              <a:gd name="connsiteX156" fmla="*/ 376513 w 12192000"/>
              <a:gd name="connsiteY156" fmla="*/ 2154014 h 2237474"/>
              <a:gd name="connsiteX157" fmla="*/ 273386 w 12192000"/>
              <a:gd name="connsiteY157" fmla="*/ 2142551 h 2237474"/>
              <a:gd name="connsiteX158" fmla="*/ 169207 w 12192000"/>
              <a:gd name="connsiteY158" fmla="*/ 2128100 h 2237474"/>
              <a:gd name="connsiteX159" fmla="*/ 93149 w 12192000"/>
              <a:gd name="connsiteY159" fmla="*/ 2105324 h 2237474"/>
              <a:gd name="connsiteX160" fmla="*/ 88109 w 12192000"/>
              <a:gd name="connsiteY160" fmla="*/ 2106704 h 2237474"/>
              <a:gd name="connsiteX161" fmla="*/ 80022 w 12192000"/>
              <a:gd name="connsiteY161" fmla="*/ 2107254 h 2237474"/>
              <a:gd name="connsiteX162" fmla="*/ 79717 w 12192000"/>
              <a:gd name="connsiteY162" fmla="*/ 2107046 h 2237474"/>
              <a:gd name="connsiteX163" fmla="*/ 72352 w 12192000"/>
              <a:gd name="connsiteY163" fmla="*/ 2107991 h 2237474"/>
              <a:gd name="connsiteX164" fmla="*/ 37645 w 12192000"/>
              <a:gd name="connsiteY164" fmla="*/ 2115401 h 2237474"/>
              <a:gd name="connsiteX165" fmla="*/ 4572 w 12192000"/>
              <a:gd name="connsiteY165" fmla="*/ 2111091 h 2237474"/>
              <a:gd name="connsiteX166" fmla="*/ 0 w 12192000"/>
              <a:gd name="connsiteY166" fmla="*/ 2110468 h 2237474"/>
              <a:gd name="connsiteX167" fmla="*/ 0 w 12192000"/>
              <a:gd name="connsiteY167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20512 w 12192000"/>
              <a:gd name="connsiteY6" fmla="*/ 745392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739478 w 12192000"/>
              <a:gd name="connsiteY13" fmla="*/ 776841 h 2237474"/>
              <a:gd name="connsiteX14" fmla="*/ 10458762 w 12192000"/>
              <a:gd name="connsiteY14" fmla="*/ 755400 h 2237474"/>
              <a:gd name="connsiteX15" fmla="*/ 10211200 w 12192000"/>
              <a:gd name="connsiteY15" fmla="*/ 767513 h 2237474"/>
              <a:gd name="connsiteX16" fmla="*/ 10167995 w 12192000"/>
              <a:gd name="connsiteY16" fmla="*/ 760843 h 2237474"/>
              <a:gd name="connsiteX17" fmla="*/ 9997044 w 12192000"/>
              <a:gd name="connsiteY17" fmla="*/ 780129 h 2237474"/>
              <a:gd name="connsiteX18" fmla="*/ 9943887 w 12192000"/>
              <a:gd name="connsiteY18" fmla="*/ 804141 h 2237474"/>
              <a:gd name="connsiteX19" fmla="*/ 9918248 w 12192000"/>
              <a:gd name="connsiteY19" fmla="*/ 816628 h 2237474"/>
              <a:gd name="connsiteX20" fmla="*/ 9767091 w 12192000"/>
              <a:gd name="connsiteY20" fmla="*/ 870550 h 2237474"/>
              <a:gd name="connsiteX21" fmla="*/ 9683005 w 12192000"/>
              <a:gd name="connsiteY21" fmla="*/ 894128 h 2237474"/>
              <a:gd name="connsiteX22" fmla="*/ 9594438 w 12192000"/>
              <a:gd name="connsiteY22" fmla="*/ 919051 h 2237474"/>
              <a:gd name="connsiteX23" fmla="*/ 9544189 w 12192000"/>
              <a:gd name="connsiteY23" fmla="*/ 938966 h 2237474"/>
              <a:gd name="connsiteX24" fmla="*/ 9500499 w 12192000"/>
              <a:gd name="connsiteY24" fmla="*/ 954680 h 2237474"/>
              <a:gd name="connsiteX25" fmla="*/ 9428195 w 12192000"/>
              <a:gd name="connsiteY25" fmla="*/ 986225 h 2237474"/>
              <a:gd name="connsiteX26" fmla="*/ 9410017 w 12192000"/>
              <a:gd name="connsiteY26" fmla="*/ 993931 h 2237474"/>
              <a:gd name="connsiteX27" fmla="*/ 9392919 w 12192000"/>
              <a:gd name="connsiteY27" fmla="*/ 994656 h 2237474"/>
              <a:gd name="connsiteX28" fmla="*/ 9268019 w 12192000"/>
              <a:gd name="connsiteY28" fmla="*/ 1007442 h 2237474"/>
              <a:gd name="connsiteX29" fmla="*/ 9234662 w 12192000"/>
              <a:gd name="connsiteY29" fmla="*/ 1023056 h 2237474"/>
              <a:gd name="connsiteX30" fmla="*/ 9181033 w 12192000"/>
              <a:gd name="connsiteY30" fmla="*/ 1037921 h 2237474"/>
              <a:gd name="connsiteX31" fmla="*/ 9155969 w 12192000"/>
              <a:gd name="connsiteY31" fmla="*/ 1046804 h 2237474"/>
              <a:gd name="connsiteX32" fmla="*/ 9133985 w 12192000"/>
              <a:gd name="connsiteY32" fmla="*/ 1046450 h 2237474"/>
              <a:gd name="connsiteX33" fmla="*/ 9003462 w 12192000"/>
              <a:gd name="connsiteY33" fmla="*/ 1042406 h 2237474"/>
              <a:gd name="connsiteX34" fmla="*/ 8968445 w 12192000"/>
              <a:gd name="connsiteY34" fmla="*/ 1052169 h 2237474"/>
              <a:gd name="connsiteX35" fmla="*/ 8886001 w 12192000"/>
              <a:gd name="connsiteY35" fmla="*/ 1067468 h 2237474"/>
              <a:gd name="connsiteX36" fmla="*/ 8838610 w 12192000"/>
              <a:gd name="connsiteY36" fmla="*/ 1075091 h 2237474"/>
              <a:gd name="connsiteX37" fmla="*/ 8750383 w 12192000"/>
              <a:gd name="connsiteY37" fmla="*/ 1097387 h 2237474"/>
              <a:gd name="connsiteX38" fmla="*/ 8665605 w 12192000"/>
              <a:gd name="connsiteY38" fmla="*/ 1110791 h 2237474"/>
              <a:gd name="connsiteX39" fmla="*/ 8584946 w 12192000"/>
              <a:gd name="connsiteY39" fmla="*/ 1135226 h 2237474"/>
              <a:gd name="connsiteX40" fmla="*/ 8419755 w 12192000"/>
              <a:gd name="connsiteY40" fmla="*/ 1216260 h 2237474"/>
              <a:gd name="connsiteX41" fmla="*/ 8411626 w 12192000"/>
              <a:gd name="connsiteY41" fmla="*/ 1214397 h 2237474"/>
              <a:gd name="connsiteX42" fmla="*/ 8363469 w 12192000"/>
              <a:gd name="connsiteY42" fmla="*/ 1246658 h 2237474"/>
              <a:gd name="connsiteX43" fmla="*/ 8275497 w 12192000"/>
              <a:gd name="connsiteY43" fmla="*/ 1264396 h 2237474"/>
              <a:gd name="connsiteX44" fmla="*/ 8206287 w 12192000"/>
              <a:gd name="connsiteY44" fmla="*/ 1273060 h 2237474"/>
              <a:gd name="connsiteX45" fmla="*/ 8139997 w 12192000"/>
              <a:gd name="connsiteY45" fmla="*/ 1282713 h 2237474"/>
              <a:gd name="connsiteX46" fmla="*/ 8074238 w 12192000"/>
              <a:gd name="connsiteY46" fmla="*/ 1301895 h 2237474"/>
              <a:gd name="connsiteX47" fmla="*/ 7942099 w 12192000"/>
              <a:gd name="connsiteY47" fmla="*/ 1336332 h 2237474"/>
              <a:gd name="connsiteX48" fmla="*/ 7902328 w 12192000"/>
              <a:gd name="connsiteY48" fmla="*/ 1345865 h 2237474"/>
              <a:gd name="connsiteX49" fmla="*/ 7840612 w 12192000"/>
              <a:gd name="connsiteY49" fmla="*/ 1369373 h 2237474"/>
              <a:gd name="connsiteX50" fmla="*/ 7786819 w 12192000"/>
              <a:gd name="connsiteY50" fmla="*/ 1378970 h 2237474"/>
              <a:gd name="connsiteX51" fmla="*/ 7548172 w 12192000"/>
              <a:gd name="connsiteY51" fmla="*/ 1417460 h 2237474"/>
              <a:gd name="connsiteX52" fmla="*/ 7483437 w 12192000"/>
              <a:gd name="connsiteY52" fmla="*/ 1478152 h 2237474"/>
              <a:gd name="connsiteX53" fmla="*/ 7377870 w 12192000"/>
              <a:gd name="connsiteY53" fmla="*/ 1523319 h 2237474"/>
              <a:gd name="connsiteX54" fmla="*/ 7230737 w 12192000"/>
              <a:gd name="connsiteY54" fmla="*/ 1562633 h 2237474"/>
              <a:gd name="connsiteX55" fmla="*/ 7224458 w 12192000"/>
              <a:gd name="connsiteY55" fmla="*/ 1573008 h 2237474"/>
              <a:gd name="connsiteX56" fmla="*/ 7183121 w 12192000"/>
              <a:gd name="connsiteY56" fmla="*/ 1595162 h 2237474"/>
              <a:gd name="connsiteX57" fmla="*/ 7164601 w 12192000"/>
              <a:gd name="connsiteY57" fmla="*/ 1606490 h 2237474"/>
              <a:gd name="connsiteX58" fmla="*/ 7031309 w 12192000"/>
              <a:gd name="connsiteY58" fmla="*/ 1619451 h 2237474"/>
              <a:gd name="connsiteX59" fmla="*/ 6900177 w 12192000"/>
              <a:gd name="connsiteY59" fmla="*/ 1636016 h 2237474"/>
              <a:gd name="connsiteX60" fmla="*/ 6795372 w 12192000"/>
              <a:gd name="connsiteY60" fmla="*/ 1644845 h 2237474"/>
              <a:gd name="connsiteX61" fmla="*/ 6692251 w 12192000"/>
              <a:gd name="connsiteY61" fmla="*/ 1656357 h 2237474"/>
              <a:gd name="connsiteX62" fmla="*/ 6655235 w 12192000"/>
              <a:gd name="connsiteY62" fmla="*/ 1661869 h 2237474"/>
              <a:gd name="connsiteX63" fmla="*/ 6554894 w 12192000"/>
              <a:gd name="connsiteY63" fmla="*/ 1664428 h 2237474"/>
              <a:gd name="connsiteX64" fmla="*/ 6516595 w 12192000"/>
              <a:gd name="connsiteY64" fmla="*/ 1667475 h 2237474"/>
              <a:gd name="connsiteX65" fmla="*/ 6508541 w 12192000"/>
              <a:gd name="connsiteY65" fmla="*/ 1668757 h 2237474"/>
              <a:gd name="connsiteX66" fmla="*/ 6471012 w 12192000"/>
              <a:gd name="connsiteY66" fmla="*/ 1678604 h 2237474"/>
              <a:gd name="connsiteX67" fmla="*/ 6364035 w 12192000"/>
              <a:gd name="connsiteY67" fmla="*/ 1667683 h 2237474"/>
              <a:gd name="connsiteX68" fmla="*/ 6280959 w 12192000"/>
              <a:gd name="connsiteY68" fmla="*/ 1689329 h 2237474"/>
              <a:gd name="connsiteX69" fmla="*/ 6243319 w 12192000"/>
              <a:gd name="connsiteY69" fmla="*/ 1695560 h 2237474"/>
              <a:gd name="connsiteX70" fmla="*/ 6098321 w 12192000"/>
              <a:gd name="connsiteY70" fmla="*/ 1721646 h 2237474"/>
              <a:gd name="connsiteX71" fmla="*/ 5880652 w 12192000"/>
              <a:gd name="connsiteY71" fmla="*/ 1779643 h 2237474"/>
              <a:gd name="connsiteX72" fmla="*/ 5785959 w 12192000"/>
              <a:gd name="connsiteY72" fmla="*/ 1775307 h 2237474"/>
              <a:gd name="connsiteX73" fmla="*/ 5643534 w 12192000"/>
              <a:gd name="connsiteY73" fmla="*/ 1802919 h 2237474"/>
              <a:gd name="connsiteX74" fmla="*/ 5518799 w 12192000"/>
              <a:gd name="connsiteY74" fmla="*/ 1818312 h 2237474"/>
              <a:gd name="connsiteX75" fmla="*/ 5505014 w 12192000"/>
              <a:gd name="connsiteY75" fmla="*/ 1819259 h 2237474"/>
              <a:gd name="connsiteX76" fmla="*/ 5453307 w 12192000"/>
              <a:gd name="connsiteY76" fmla="*/ 1815450 h 2237474"/>
              <a:gd name="connsiteX77" fmla="*/ 5221533 w 12192000"/>
              <a:gd name="connsiteY77" fmla="*/ 1846950 h 2237474"/>
              <a:gd name="connsiteX78" fmla="*/ 5149802 w 12192000"/>
              <a:gd name="connsiteY78" fmla="*/ 1844846 h 2237474"/>
              <a:gd name="connsiteX79" fmla="*/ 5114927 w 12192000"/>
              <a:gd name="connsiteY79" fmla="*/ 1847827 h 2237474"/>
              <a:gd name="connsiteX80" fmla="*/ 5108970 w 12192000"/>
              <a:gd name="connsiteY80" fmla="*/ 1847935 h 2237474"/>
              <a:gd name="connsiteX81" fmla="*/ 5067961 w 12192000"/>
              <a:gd name="connsiteY81" fmla="*/ 1845917 h 2237474"/>
              <a:gd name="connsiteX82" fmla="*/ 5007075 w 12192000"/>
              <a:gd name="connsiteY82" fmla="*/ 1838626 h 2237474"/>
              <a:gd name="connsiteX83" fmla="*/ 4944087 w 12192000"/>
              <a:gd name="connsiteY83" fmla="*/ 1823332 h 2237474"/>
              <a:gd name="connsiteX84" fmla="*/ 4907662 w 12192000"/>
              <a:gd name="connsiteY84" fmla="*/ 1816900 h 2237474"/>
              <a:gd name="connsiteX85" fmla="*/ 4882386 w 12192000"/>
              <a:gd name="connsiteY85" fmla="*/ 1809844 h 2237474"/>
              <a:gd name="connsiteX86" fmla="*/ 4811440 w 12192000"/>
              <a:gd name="connsiteY86" fmla="*/ 1804655 h 2237474"/>
              <a:gd name="connsiteX87" fmla="*/ 4691075 w 12192000"/>
              <a:gd name="connsiteY87" fmla="*/ 1801389 h 2237474"/>
              <a:gd name="connsiteX88" fmla="*/ 4640313 w 12192000"/>
              <a:gd name="connsiteY88" fmla="*/ 1784307 h 2237474"/>
              <a:gd name="connsiteX89" fmla="*/ 4536503 w 12192000"/>
              <a:gd name="connsiteY89" fmla="*/ 1785334 h 2237474"/>
              <a:gd name="connsiteX90" fmla="*/ 4513724 w 12192000"/>
              <a:gd name="connsiteY90" fmla="*/ 1791996 h 2237474"/>
              <a:gd name="connsiteX91" fmla="*/ 4459810 w 12192000"/>
              <a:gd name="connsiteY91" fmla="*/ 1797886 h 2237474"/>
              <a:gd name="connsiteX92" fmla="*/ 4379064 w 12192000"/>
              <a:gd name="connsiteY92" fmla="*/ 1817177 h 2237474"/>
              <a:gd name="connsiteX93" fmla="*/ 4290981 w 12192000"/>
              <a:gd name="connsiteY93" fmla="*/ 1839677 h 2237474"/>
              <a:gd name="connsiteX94" fmla="*/ 4238372 w 12192000"/>
              <a:gd name="connsiteY94" fmla="*/ 1851480 h 2237474"/>
              <a:gd name="connsiteX95" fmla="*/ 4232517 w 12192000"/>
              <a:gd name="connsiteY95" fmla="*/ 1852567 h 2237474"/>
              <a:gd name="connsiteX96" fmla="*/ 4191732 w 12192000"/>
              <a:gd name="connsiteY96" fmla="*/ 1857328 h 2237474"/>
              <a:gd name="connsiteX97" fmla="*/ 4065532 w 12192000"/>
              <a:gd name="connsiteY97" fmla="*/ 1855477 h 2237474"/>
              <a:gd name="connsiteX98" fmla="*/ 4028460 w 12192000"/>
              <a:gd name="connsiteY98" fmla="*/ 1855137 h 2237474"/>
              <a:gd name="connsiteX99" fmla="*/ 4002267 w 12192000"/>
              <a:gd name="connsiteY99" fmla="*/ 1852352 h 2237474"/>
              <a:gd name="connsiteX100" fmla="*/ 3931396 w 12192000"/>
              <a:gd name="connsiteY100" fmla="*/ 1858915 h 2237474"/>
              <a:gd name="connsiteX101" fmla="*/ 3812162 w 12192000"/>
              <a:gd name="connsiteY101" fmla="*/ 1875501 h 2237474"/>
              <a:gd name="connsiteX102" fmla="*/ 3758105 w 12192000"/>
              <a:gd name="connsiteY102" fmla="*/ 1871856 h 2237474"/>
              <a:gd name="connsiteX103" fmla="*/ 3715896 w 12192000"/>
              <a:gd name="connsiteY103" fmla="*/ 1881552 h 2237474"/>
              <a:gd name="connsiteX104" fmla="*/ 3567259 w 12192000"/>
              <a:gd name="connsiteY104" fmla="*/ 1893482 h 2237474"/>
              <a:gd name="connsiteX105" fmla="*/ 3405770 w 12192000"/>
              <a:gd name="connsiteY105" fmla="*/ 1904591 h 2237474"/>
              <a:gd name="connsiteX106" fmla="*/ 3280097 w 12192000"/>
              <a:gd name="connsiteY106" fmla="*/ 1919610 h 2237474"/>
              <a:gd name="connsiteX107" fmla="*/ 3123424 w 12192000"/>
              <a:gd name="connsiteY107" fmla="*/ 1952930 h 2237474"/>
              <a:gd name="connsiteX108" fmla="*/ 3009910 w 12192000"/>
              <a:gd name="connsiteY108" fmla="*/ 1957866 h 2237474"/>
              <a:gd name="connsiteX109" fmla="*/ 2995934 w 12192000"/>
              <a:gd name="connsiteY109" fmla="*/ 1967085 h 2237474"/>
              <a:gd name="connsiteX110" fmla="*/ 2942858 w 12192000"/>
              <a:gd name="connsiteY110" fmla="*/ 1981367 h 2237474"/>
              <a:gd name="connsiteX111" fmla="*/ 2875436 w 12192000"/>
              <a:gd name="connsiteY111" fmla="*/ 1996977 h 2237474"/>
              <a:gd name="connsiteX112" fmla="*/ 2874892 w 12192000"/>
              <a:gd name="connsiteY112" fmla="*/ 1996085 h 2237474"/>
              <a:gd name="connsiteX113" fmla="*/ 2843662 w 12192000"/>
              <a:gd name="connsiteY113" fmla="*/ 1992498 h 2237474"/>
              <a:gd name="connsiteX114" fmla="*/ 2718916 w 12192000"/>
              <a:gd name="connsiteY114" fmla="*/ 1990867 h 2237474"/>
              <a:gd name="connsiteX115" fmla="*/ 2713522 w 12192000"/>
              <a:gd name="connsiteY115" fmla="*/ 1990173 h 2237474"/>
              <a:gd name="connsiteX116" fmla="*/ 2578178 w 12192000"/>
              <a:gd name="connsiteY116" fmla="*/ 1990531 h 2237474"/>
              <a:gd name="connsiteX117" fmla="*/ 2476147 w 12192000"/>
              <a:gd name="connsiteY117" fmla="*/ 1998305 h 2237474"/>
              <a:gd name="connsiteX118" fmla="*/ 2373568 w 12192000"/>
              <a:gd name="connsiteY118" fmla="*/ 2003219 h 2237474"/>
              <a:gd name="connsiteX119" fmla="*/ 2287219 w 12192000"/>
              <a:gd name="connsiteY119" fmla="*/ 1998750 h 2237474"/>
              <a:gd name="connsiteX120" fmla="*/ 2243069 w 12192000"/>
              <a:gd name="connsiteY120" fmla="*/ 2015111 h 2237474"/>
              <a:gd name="connsiteX121" fmla="*/ 2186609 w 12192000"/>
              <a:gd name="connsiteY121" fmla="*/ 2008263 h 2237474"/>
              <a:gd name="connsiteX122" fmla="*/ 2164831 w 12192000"/>
              <a:gd name="connsiteY122" fmla="*/ 2010143 h 2237474"/>
              <a:gd name="connsiteX123" fmla="*/ 2089991 w 12192000"/>
              <a:gd name="connsiteY123" fmla="*/ 2034193 h 2237474"/>
              <a:gd name="connsiteX124" fmla="*/ 2058061 w 12192000"/>
              <a:gd name="connsiteY124" fmla="*/ 2047942 h 2237474"/>
              <a:gd name="connsiteX125" fmla="*/ 2042244 w 12192000"/>
              <a:gd name="connsiteY125" fmla="*/ 2055560 h 2237474"/>
              <a:gd name="connsiteX126" fmla="*/ 1877728 w 12192000"/>
              <a:gd name="connsiteY126" fmla="*/ 2101004 h 2237474"/>
              <a:gd name="connsiteX127" fmla="*/ 1759056 w 12192000"/>
              <a:gd name="connsiteY127" fmla="*/ 2125608 h 2237474"/>
              <a:gd name="connsiteX128" fmla="*/ 1637948 w 12192000"/>
              <a:gd name="connsiteY128" fmla="*/ 2172597 h 2237474"/>
              <a:gd name="connsiteX129" fmla="*/ 1434549 w 12192000"/>
              <a:gd name="connsiteY129" fmla="*/ 2234522 h 2237474"/>
              <a:gd name="connsiteX130" fmla="*/ 1398481 w 12192000"/>
              <a:gd name="connsiteY130" fmla="*/ 2237074 h 2237474"/>
              <a:gd name="connsiteX131" fmla="*/ 1398407 w 12192000"/>
              <a:gd name="connsiteY131" fmla="*/ 2237095 h 2237474"/>
              <a:gd name="connsiteX132" fmla="*/ 1370962 w 12192000"/>
              <a:gd name="connsiteY132" fmla="*/ 2237474 h 2237474"/>
              <a:gd name="connsiteX133" fmla="*/ 1356367 w 12192000"/>
              <a:gd name="connsiteY133" fmla="*/ 2235089 h 2237474"/>
              <a:gd name="connsiteX134" fmla="*/ 1324828 w 12192000"/>
              <a:gd name="connsiteY134" fmla="*/ 2231968 h 2237474"/>
              <a:gd name="connsiteX135" fmla="*/ 1279765 w 12192000"/>
              <a:gd name="connsiteY135" fmla="*/ 2229639 h 2237474"/>
              <a:gd name="connsiteX136" fmla="*/ 1195347 w 12192000"/>
              <a:gd name="connsiteY136" fmla="*/ 2212354 h 2237474"/>
              <a:gd name="connsiteX137" fmla="*/ 970251 w 12192000"/>
              <a:gd name="connsiteY137" fmla="*/ 2221029 h 2237474"/>
              <a:gd name="connsiteX138" fmla="*/ 812914 w 12192000"/>
              <a:gd name="connsiteY138" fmla="*/ 2202752 h 2237474"/>
              <a:gd name="connsiteX139" fmla="*/ 800195 w 12192000"/>
              <a:gd name="connsiteY139" fmla="*/ 2209407 h 2237474"/>
              <a:gd name="connsiteX140" fmla="*/ 784978 w 12192000"/>
              <a:gd name="connsiteY140" fmla="*/ 2212360 h 2237474"/>
              <a:gd name="connsiteX141" fmla="*/ 681987 w 12192000"/>
              <a:gd name="connsiteY141" fmla="*/ 2216757 h 2237474"/>
              <a:gd name="connsiteX142" fmla="*/ 669923 w 12192000"/>
              <a:gd name="connsiteY142" fmla="*/ 2211682 h 2237474"/>
              <a:gd name="connsiteX143" fmla="*/ 648680 w 12192000"/>
              <a:gd name="connsiteY143" fmla="*/ 2206229 h 2237474"/>
              <a:gd name="connsiteX144" fmla="*/ 597225 w 12192000"/>
              <a:gd name="connsiteY144" fmla="*/ 2180999 h 2237474"/>
              <a:gd name="connsiteX145" fmla="*/ 558449 w 12192000"/>
              <a:gd name="connsiteY145" fmla="*/ 2182346 h 2237474"/>
              <a:gd name="connsiteX146" fmla="*/ 550517 w 12192000"/>
              <a:gd name="connsiteY146" fmla="*/ 2182060 h 2237474"/>
              <a:gd name="connsiteX147" fmla="*/ 550309 w 12192000"/>
              <a:gd name="connsiteY147" fmla="*/ 2181825 h 2237474"/>
              <a:gd name="connsiteX148" fmla="*/ 541836 w 12192000"/>
              <a:gd name="connsiteY148" fmla="*/ 2181063 h 2237474"/>
              <a:gd name="connsiteX149" fmla="*/ 536057 w 12192000"/>
              <a:gd name="connsiteY149" fmla="*/ 2181537 h 2237474"/>
              <a:gd name="connsiteX150" fmla="*/ 520671 w 12192000"/>
              <a:gd name="connsiteY150" fmla="*/ 2180980 h 2237474"/>
              <a:gd name="connsiteX151" fmla="*/ 515024 w 12192000"/>
              <a:gd name="connsiteY151" fmla="*/ 2179258 h 2237474"/>
              <a:gd name="connsiteX152" fmla="*/ 512278 w 12192000"/>
              <a:gd name="connsiteY152" fmla="*/ 2176369 h 2237474"/>
              <a:gd name="connsiteX153" fmla="*/ 480419 w 12192000"/>
              <a:gd name="connsiteY153" fmla="*/ 2167807 h 2237474"/>
              <a:gd name="connsiteX154" fmla="*/ 413835 w 12192000"/>
              <a:gd name="connsiteY154" fmla="*/ 2156783 h 2237474"/>
              <a:gd name="connsiteX155" fmla="*/ 376513 w 12192000"/>
              <a:gd name="connsiteY155" fmla="*/ 2154014 h 2237474"/>
              <a:gd name="connsiteX156" fmla="*/ 273386 w 12192000"/>
              <a:gd name="connsiteY156" fmla="*/ 2142551 h 2237474"/>
              <a:gd name="connsiteX157" fmla="*/ 169207 w 12192000"/>
              <a:gd name="connsiteY157" fmla="*/ 2128100 h 2237474"/>
              <a:gd name="connsiteX158" fmla="*/ 93149 w 12192000"/>
              <a:gd name="connsiteY158" fmla="*/ 2105324 h 2237474"/>
              <a:gd name="connsiteX159" fmla="*/ 88109 w 12192000"/>
              <a:gd name="connsiteY159" fmla="*/ 2106704 h 2237474"/>
              <a:gd name="connsiteX160" fmla="*/ 80022 w 12192000"/>
              <a:gd name="connsiteY160" fmla="*/ 2107254 h 2237474"/>
              <a:gd name="connsiteX161" fmla="*/ 79717 w 12192000"/>
              <a:gd name="connsiteY161" fmla="*/ 2107046 h 2237474"/>
              <a:gd name="connsiteX162" fmla="*/ 72352 w 12192000"/>
              <a:gd name="connsiteY162" fmla="*/ 2107991 h 2237474"/>
              <a:gd name="connsiteX163" fmla="*/ 37645 w 12192000"/>
              <a:gd name="connsiteY163" fmla="*/ 2115401 h 2237474"/>
              <a:gd name="connsiteX164" fmla="*/ 4572 w 12192000"/>
              <a:gd name="connsiteY164" fmla="*/ 2111091 h 2237474"/>
              <a:gd name="connsiteX165" fmla="*/ 0 w 12192000"/>
              <a:gd name="connsiteY165" fmla="*/ 2110468 h 2237474"/>
              <a:gd name="connsiteX166" fmla="*/ 0 w 12192000"/>
              <a:gd name="connsiteY166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20512 w 12192000"/>
              <a:gd name="connsiteY6" fmla="*/ 745392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739478 w 12192000"/>
              <a:gd name="connsiteY13" fmla="*/ 776841 h 2237474"/>
              <a:gd name="connsiteX14" fmla="*/ 10458762 w 12192000"/>
              <a:gd name="connsiteY14" fmla="*/ 755400 h 2237474"/>
              <a:gd name="connsiteX15" fmla="*/ 10211200 w 12192000"/>
              <a:gd name="connsiteY15" fmla="*/ 767513 h 2237474"/>
              <a:gd name="connsiteX16" fmla="*/ 10167995 w 12192000"/>
              <a:gd name="connsiteY16" fmla="*/ 760843 h 2237474"/>
              <a:gd name="connsiteX17" fmla="*/ 9997044 w 12192000"/>
              <a:gd name="connsiteY17" fmla="*/ 780129 h 2237474"/>
              <a:gd name="connsiteX18" fmla="*/ 9943887 w 12192000"/>
              <a:gd name="connsiteY18" fmla="*/ 804141 h 2237474"/>
              <a:gd name="connsiteX19" fmla="*/ 9918248 w 12192000"/>
              <a:gd name="connsiteY19" fmla="*/ 816628 h 2237474"/>
              <a:gd name="connsiteX20" fmla="*/ 9767091 w 12192000"/>
              <a:gd name="connsiteY20" fmla="*/ 870550 h 2237474"/>
              <a:gd name="connsiteX21" fmla="*/ 9683005 w 12192000"/>
              <a:gd name="connsiteY21" fmla="*/ 894128 h 2237474"/>
              <a:gd name="connsiteX22" fmla="*/ 9594438 w 12192000"/>
              <a:gd name="connsiteY22" fmla="*/ 919051 h 2237474"/>
              <a:gd name="connsiteX23" fmla="*/ 9544189 w 12192000"/>
              <a:gd name="connsiteY23" fmla="*/ 938966 h 2237474"/>
              <a:gd name="connsiteX24" fmla="*/ 9500499 w 12192000"/>
              <a:gd name="connsiteY24" fmla="*/ 954680 h 2237474"/>
              <a:gd name="connsiteX25" fmla="*/ 9428195 w 12192000"/>
              <a:gd name="connsiteY25" fmla="*/ 986225 h 2237474"/>
              <a:gd name="connsiteX26" fmla="*/ 9410017 w 12192000"/>
              <a:gd name="connsiteY26" fmla="*/ 993931 h 2237474"/>
              <a:gd name="connsiteX27" fmla="*/ 9392919 w 12192000"/>
              <a:gd name="connsiteY27" fmla="*/ 994656 h 2237474"/>
              <a:gd name="connsiteX28" fmla="*/ 9268019 w 12192000"/>
              <a:gd name="connsiteY28" fmla="*/ 1007442 h 2237474"/>
              <a:gd name="connsiteX29" fmla="*/ 9234662 w 12192000"/>
              <a:gd name="connsiteY29" fmla="*/ 1023056 h 2237474"/>
              <a:gd name="connsiteX30" fmla="*/ 9181033 w 12192000"/>
              <a:gd name="connsiteY30" fmla="*/ 1037921 h 2237474"/>
              <a:gd name="connsiteX31" fmla="*/ 9155969 w 12192000"/>
              <a:gd name="connsiteY31" fmla="*/ 1046804 h 2237474"/>
              <a:gd name="connsiteX32" fmla="*/ 9133985 w 12192000"/>
              <a:gd name="connsiteY32" fmla="*/ 1046450 h 2237474"/>
              <a:gd name="connsiteX33" fmla="*/ 9003462 w 12192000"/>
              <a:gd name="connsiteY33" fmla="*/ 1042406 h 2237474"/>
              <a:gd name="connsiteX34" fmla="*/ 8968445 w 12192000"/>
              <a:gd name="connsiteY34" fmla="*/ 1052169 h 2237474"/>
              <a:gd name="connsiteX35" fmla="*/ 8886001 w 12192000"/>
              <a:gd name="connsiteY35" fmla="*/ 1067468 h 2237474"/>
              <a:gd name="connsiteX36" fmla="*/ 8838610 w 12192000"/>
              <a:gd name="connsiteY36" fmla="*/ 1075091 h 2237474"/>
              <a:gd name="connsiteX37" fmla="*/ 8750383 w 12192000"/>
              <a:gd name="connsiteY37" fmla="*/ 1097387 h 2237474"/>
              <a:gd name="connsiteX38" fmla="*/ 8665605 w 12192000"/>
              <a:gd name="connsiteY38" fmla="*/ 1110791 h 2237474"/>
              <a:gd name="connsiteX39" fmla="*/ 8584946 w 12192000"/>
              <a:gd name="connsiteY39" fmla="*/ 1135226 h 2237474"/>
              <a:gd name="connsiteX40" fmla="*/ 8419755 w 12192000"/>
              <a:gd name="connsiteY40" fmla="*/ 1216260 h 2237474"/>
              <a:gd name="connsiteX41" fmla="*/ 8411626 w 12192000"/>
              <a:gd name="connsiteY41" fmla="*/ 1214397 h 2237474"/>
              <a:gd name="connsiteX42" fmla="*/ 8363469 w 12192000"/>
              <a:gd name="connsiteY42" fmla="*/ 1246658 h 2237474"/>
              <a:gd name="connsiteX43" fmla="*/ 8275497 w 12192000"/>
              <a:gd name="connsiteY43" fmla="*/ 1264396 h 2237474"/>
              <a:gd name="connsiteX44" fmla="*/ 8206287 w 12192000"/>
              <a:gd name="connsiteY44" fmla="*/ 1273060 h 2237474"/>
              <a:gd name="connsiteX45" fmla="*/ 8139997 w 12192000"/>
              <a:gd name="connsiteY45" fmla="*/ 1282713 h 2237474"/>
              <a:gd name="connsiteX46" fmla="*/ 8074238 w 12192000"/>
              <a:gd name="connsiteY46" fmla="*/ 1301895 h 2237474"/>
              <a:gd name="connsiteX47" fmla="*/ 7942099 w 12192000"/>
              <a:gd name="connsiteY47" fmla="*/ 1336332 h 2237474"/>
              <a:gd name="connsiteX48" fmla="*/ 7902328 w 12192000"/>
              <a:gd name="connsiteY48" fmla="*/ 1345865 h 2237474"/>
              <a:gd name="connsiteX49" fmla="*/ 7840612 w 12192000"/>
              <a:gd name="connsiteY49" fmla="*/ 1369373 h 2237474"/>
              <a:gd name="connsiteX50" fmla="*/ 7786819 w 12192000"/>
              <a:gd name="connsiteY50" fmla="*/ 1378970 h 2237474"/>
              <a:gd name="connsiteX51" fmla="*/ 7548172 w 12192000"/>
              <a:gd name="connsiteY51" fmla="*/ 1417460 h 2237474"/>
              <a:gd name="connsiteX52" fmla="*/ 7483437 w 12192000"/>
              <a:gd name="connsiteY52" fmla="*/ 1478152 h 2237474"/>
              <a:gd name="connsiteX53" fmla="*/ 7377870 w 12192000"/>
              <a:gd name="connsiteY53" fmla="*/ 1523319 h 2237474"/>
              <a:gd name="connsiteX54" fmla="*/ 7230737 w 12192000"/>
              <a:gd name="connsiteY54" fmla="*/ 1562633 h 2237474"/>
              <a:gd name="connsiteX55" fmla="*/ 7224458 w 12192000"/>
              <a:gd name="connsiteY55" fmla="*/ 1573008 h 2237474"/>
              <a:gd name="connsiteX56" fmla="*/ 7183121 w 12192000"/>
              <a:gd name="connsiteY56" fmla="*/ 1595162 h 2237474"/>
              <a:gd name="connsiteX57" fmla="*/ 7164601 w 12192000"/>
              <a:gd name="connsiteY57" fmla="*/ 1606490 h 2237474"/>
              <a:gd name="connsiteX58" fmla="*/ 7031309 w 12192000"/>
              <a:gd name="connsiteY58" fmla="*/ 1619451 h 2237474"/>
              <a:gd name="connsiteX59" fmla="*/ 6900177 w 12192000"/>
              <a:gd name="connsiteY59" fmla="*/ 1636016 h 2237474"/>
              <a:gd name="connsiteX60" fmla="*/ 6795372 w 12192000"/>
              <a:gd name="connsiteY60" fmla="*/ 1644845 h 2237474"/>
              <a:gd name="connsiteX61" fmla="*/ 6692251 w 12192000"/>
              <a:gd name="connsiteY61" fmla="*/ 1656357 h 2237474"/>
              <a:gd name="connsiteX62" fmla="*/ 6655235 w 12192000"/>
              <a:gd name="connsiteY62" fmla="*/ 1661869 h 2237474"/>
              <a:gd name="connsiteX63" fmla="*/ 6554894 w 12192000"/>
              <a:gd name="connsiteY63" fmla="*/ 1664428 h 2237474"/>
              <a:gd name="connsiteX64" fmla="*/ 6516595 w 12192000"/>
              <a:gd name="connsiteY64" fmla="*/ 1667475 h 2237474"/>
              <a:gd name="connsiteX65" fmla="*/ 6508541 w 12192000"/>
              <a:gd name="connsiteY65" fmla="*/ 1668757 h 2237474"/>
              <a:gd name="connsiteX66" fmla="*/ 6471012 w 12192000"/>
              <a:gd name="connsiteY66" fmla="*/ 1678604 h 2237474"/>
              <a:gd name="connsiteX67" fmla="*/ 6364035 w 12192000"/>
              <a:gd name="connsiteY67" fmla="*/ 1667683 h 2237474"/>
              <a:gd name="connsiteX68" fmla="*/ 6280959 w 12192000"/>
              <a:gd name="connsiteY68" fmla="*/ 1689329 h 2237474"/>
              <a:gd name="connsiteX69" fmla="*/ 6243319 w 12192000"/>
              <a:gd name="connsiteY69" fmla="*/ 1695560 h 2237474"/>
              <a:gd name="connsiteX70" fmla="*/ 6098321 w 12192000"/>
              <a:gd name="connsiteY70" fmla="*/ 1721646 h 2237474"/>
              <a:gd name="connsiteX71" fmla="*/ 5880652 w 12192000"/>
              <a:gd name="connsiteY71" fmla="*/ 1779643 h 2237474"/>
              <a:gd name="connsiteX72" fmla="*/ 5785959 w 12192000"/>
              <a:gd name="connsiteY72" fmla="*/ 1775307 h 2237474"/>
              <a:gd name="connsiteX73" fmla="*/ 5643534 w 12192000"/>
              <a:gd name="connsiteY73" fmla="*/ 1802919 h 2237474"/>
              <a:gd name="connsiteX74" fmla="*/ 5518799 w 12192000"/>
              <a:gd name="connsiteY74" fmla="*/ 1818312 h 2237474"/>
              <a:gd name="connsiteX75" fmla="*/ 5505014 w 12192000"/>
              <a:gd name="connsiteY75" fmla="*/ 1819259 h 2237474"/>
              <a:gd name="connsiteX76" fmla="*/ 5453307 w 12192000"/>
              <a:gd name="connsiteY76" fmla="*/ 1815450 h 2237474"/>
              <a:gd name="connsiteX77" fmla="*/ 5221533 w 12192000"/>
              <a:gd name="connsiteY77" fmla="*/ 1846950 h 2237474"/>
              <a:gd name="connsiteX78" fmla="*/ 5149802 w 12192000"/>
              <a:gd name="connsiteY78" fmla="*/ 1844846 h 2237474"/>
              <a:gd name="connsiteX79" fmla="*/ 5114927 w 12192000"/>
              <a:gd name="connsiteY79" fmla="*/ 1847827 h 2237474"/>
              <a:gd name="connsiteX80" fmla="*/ 5108970 w 12192000"/>
              <a:gd name="connsiteY80" fmla="*/ 1847935 h 2237474"/>
              <a:gd name="connsiteX81" fmla="*/ 5067961 w 12192000"/>
              <a:gd name="connsiteY81" fmla="*/ 1845917 h 2237474"/>
              <a:gd name="connsiteX82" fmla="*/ 5007075 w 12192000"/>
              <a:gd name="connsiteY82" fmla="*/ 1838626 h 2237474"/>
              <a:gd name="connsiteX83" fmla="*/ 4944087 w 12192000"/>
              <a:gd name="connsiteY83" fmla="*/ 1823332 h 2237474"/>
              <a:gd name="connsiteX84" fmla="*/ 4907662 w 12192000"/>
              <a:gd name="connsiteY84" fmla="*/ 1816900 h 2237474"/>
              <a:gd name="connsiteX85" fmla="*/ 4882386 w 12192000"/>
              <a:gd name="connsiteY85" fmla="*/ 1809844 h 2237474"/>
              <a:gd name="connsiteX86" fmla="*/ 4811440 w 12192000"/>
              <a:gd name="connsiteY86" fmla="*/ 1804655 h 2237474"/>
              <a:gd name="connsiteX87" fmla="*/ 4691075 w 12192000"/>
              <a:gd name="connsiteY87" fmla="*/ 1801389 h 2237474"/>
              <a:gd name="connsiteX88" fmla="*/ 4640313 w 12192000"/>
              <a:gd name="connsiteY88" fmla="*/ 1784307 h 2237474"/>
              <a:gd name="connsiteX89" fmla="*/ 4536503 w 12192000"/>
              <a:gd name="connsiteY89" fmla="*/ 1785334 h 2237474"/>
              <a:gd name="connsiteX90" fmla="*/ 4513724 w 12192000"/>
              <a:gd name="connsiteY90" fmla="*/ 1791996 h 2237474"/>
              <a:gd name="connsiteX91" fmla="*/ 4459810 w 12192000"/>
              <a:gd name="connsiteY91" fmla="*/ 1797886 h 2237474"/>
              <a:gd name="connsiteX92" fmla="*/ 4379064 w 12192000"/>
              <a:gd name="connsiteY92" fmla="*/ 1817177 h 2237474"/>
              <a:gd name="connsiteX93" fmla="*/ 4290981 w 12192000"/>
              <a:gd name="connsiteY93" fmla="*/ 1839677 h 2237474"/>
              <a:gd name="connsiteX94" fmla="*/ 4238372 w 12192000"/>
              <a:gd name="connsiteY94" fmla="*/ 1851480 h 2237474"/>
              <a:gd name="connsiteX95" fmla="*/ 4232517 w 12192000"/>
              <a:gd name="connsiteY95" fmla="*/ 1852567 h 2237474"/>
              <a:gd name="connsiteX96" fmla="*/ 4191732 w 12192000"/>
              <a:gd name="connsiteY96" fmla="*/ 1857328 h 2237474"/>
              <a:gd name="connsiteX97" fmla="*/ 4065532 w 12192000"/>
              <a:gd name="connsiteY97" fmla="*/ 1855477 h 2237474"/>
              <a:gd name="connsiteX98" fmla="*/ 4028460 w 12192000"/>
              <a:gd name="connsiteY98" fmla="*/ 1855137 h 2237474"/>
              <a:gd name="connsiteX99" fmla="*/ 4002267 w 12192000"/>
              <a:gd name="connsiteY99" fmla="*/ 1852352 h 2237474"/>
              <a:gd name="connsiteX100" fmla="*/ 3931396 w 12192000"/>
              <a:gd name="connsiteY100" fmla="*/ 1858915 h 2237474"/>
              <a:gd name="connsiteX101" fmla="*/ 3812162 w 12192000"/>
              <a:gd name="connsiteY101" fmla="*/ 1875501 h 2237474"/>
              <a:gd name="connsiteX102" fmla="*/ 3758105 w 12192000"/>
              <a:gd name="connsiteY102" fmla="*/ 1871856 h 2237474"/>
              <a:gd name="connsiteX103" fmla="*/ 3715896 w 12192000"/>
              <a:gd name="connsiteY103" fmla="*/ 1881552 h 2237474"/>
              <a:gd name="connsiteX104" fmla="*/ 3567259 w 12192000"/>
              <a:gd name="connsiteY104" fmla="*/ 1893482 h 2237474"/>
              <a:gd name="connsiteX105" fmla="*/ 3405770 w 12192000"/>
              <a:gd name="connsiteY105" fmla="*/ 1904591 h 2237474"/>
              <a:gd name="connsiteX106" fmla="*/ 3280097 w 12192000"/>
              <a:gd name="connsiteY106" fmla="*/ 1919610 h 2237474"/>
              <a:gd name="connsiteX107" fmla="*/ 3123424 w 12192000"/>
              <a:gd name="connsiteY107" fmla="*/ 1952930 h 2237474"/>
              <a:gd name="connsiteX108" fmla="*/ 3009910 w 12192000"/>
              <a:gd name="connsiteY108" fmla="*/ 1957866 h 2237474"/>
              <a:gd name="connsiteX109" fmla="*/ 2995934 w 12192000"/>
              <a:gd name="connsiteY109" fmla="*/ 1967085 h 2237474"/>
              <a:gd name="connsiteX110" fmla="*/ 2942858 w 12192000"/>
              <a:gd name="connsiteY110" fmla="*/ 1981367 h 2237474"/>
              <a:gd name="connsiteX111" fmla="*/ 2875436 w 12192000"/>
              <a:gd name="connsiteY111" fmla="*/ 1996977 h 2237474"/>
              <a:gd name="connsiteX112" fmla="*/ 2874892 w 12192000"/>
              <a:gd name="connsiteY112" fmla="*/ 1996085 h 2237474"/>
              <a:gd name="connsiteX113" fmla="*/ 2843662 w 12192000"/>
              <a:gd name="connsiteY113" fmla="*/ 1992498 h 2237474"/>
              <a:gd name="connsiteX114" fmla="*/ 2718916 w 12192000"/>
              <a:gd name="connsiteY114" fmla="*/ 1990867 h 2237474"/>
              <a:gd name="connsiteX115" fmla="*/ 2713522 w 12192000"/>
              <a:gd name="connsiteY115" fmla="*/ 1990173 h 2237474"/>
              <a:gd name="connsiteX116" fmla="*/ 2578178 w 12192000"/>
              <a:gd name="connsiteY116" fmla="*/ 1990531 h 2237474"/>
              <a:gd name="connsiteX117" fmla="*/ 2476147 w 12192000"/>
              <a:gd name="connsiteY117" fmla="*/ 1998305 h 2237474"/>
              <a:gd name="connsiteX118" fmla="*/ 2373568 w 12192000"/>
              <a:gd name="connsiteY118" fmla="*/ 2003219 h 2237474"/>
              <a:gd name="connsiteX119" fmla="*/ 2287219 w 12192000"/>
              <a:gd name="connsiteY119" fmla="*/ 1998750 h 2237474"/>
              <a:gd name="connsiteX120" fmla="*/ 2243069 w 12192000"/>
              <a:gd name="connsiteY120" fmla="*/ 2015111 h 2237474"/>
              <a:gd name="connsiteX121" fmla="*/ 2186609 w 12192000"/>
              <a:gd name="connsiteY121" fmla="*/ 2008263 h 2237474"/>
              <a:gd name="connsiteX122" fmla="*/ 2164831 w 12192000"/>
              <a:gd name="connsiteY122" fmla="*/ 2010143 h 2237474"/>
              <a:gd name="connsiteX123" fmla="*/ 2085228 w 12192000"/>
              <a:gd name="connsiteY123" fmla="*/ 2046431 h 2237474"/>
              <a:gd name="connsiteX124" fmla="*/ 2058061 w 12192000"/>
              <a:gd name="connsiteY124" fmla="*/ 2047942 h 2237474"/>
              <a:gd name="connsiteX125" fmla="*/ 2042244 w 12192000"/>
              <a:gd name="connsiteY125" fmla="*/ 2055560 h 2237474"/>
              <a:gd name="connsiteX126" fmla="*/ 1877728 w 12192000"/>
              <a:gd name="connsiteY126" fmla="*/ 2101004 h 2237474"/>
              <a:gd name="connsiteX127" fmla="*/ 1759056 w 12192000"/>
              <a:gd name="connsiteY127" fmla="*/ 2125608 h 2237474"/>
              <a:gd name="connsiteX128" fmla="*/ 1637948 w 12192000"/>
              <a:gd name="connsiteY128" fmla="*/ 2172597 h 2237474"/>
              <a:gd name="connsiteX129" fmla="*/ 1434549 w 12192000"/>
              <a:gd name="connsiteY129" fmla="*/ 2234522 h 2237474"/>
              <a:gd name="connsiteX130" fmla="*/ 1398481 w 12192000"/>
              <a:gd name="connsiteY130" fmla="*/ 2237074 h 2237474"/>
              <a:gd name="connsiteX131" fmla="*/ 1398407 w 12192000"/>
              <a:gd name="connsiteY131" fmla="*/ 2237095 h 2237474"/>
              <a:gd name="connsiteX132" fmla="*/ 1370962 w 12192000"/>
              <a:gd name="connsiteY132" fmla="*/ 2237474 h 2237474"/>
              <a:gd name="connsiteX133" fmla="*/ 1356367 w 12192000"/>
              <a:gd name="connsiteY133" fmla="*/ 2235089 h 2237474"/>
              <a:gd name="connsiteX134" fmla="*/ 1324828 w 12192000"/>
              <a:gd name="connsiteY134" fmla="*/ 2231968 h 2237474"/>
              <a:gd name="connsiteX135" fmla="*/ 1279765 w 12192000"/>
              <a:gd name="connsiteY135" fmla="*/ 2229639 h 2237474"/>
              <a:gd name="connsiteX136" fmla="*/ 1195347 w 12192000"/>
              <a:gd name="connsiteY136" fmla="*/ 2212354 h 2237474"/>
              <a:gd name="connsiteX137" fmla="*/ 970251 w 12192000"/>
              <a:gd name="connsiteY137" fmla="*/ 2221029 h 2237474"/>
              <a:gd name="connsiteX138" fmla="*/ 812914 w 12192000"/>
              <a:gd name="connsiteY138" fmla="*/ 2202752 h 2237474"/>
              <a:gd name="connsiteX139" fmla="*/ 800195 w 12192000"/>
              <a:gd name="connsiteY139" fmla="*/ 2209407 h 2237474"/>
              <a:gd name="connsiteX140" fmla="*/ 784978 w 12192000"/>
              <a:gd name="connsiteY140" fmla="*/ 2212360 h 2237474"/>
              <a:gd name="connsiteX141" fmla="*/ 681987 w 12192000"/>
              <a:gd name="connsiteY141" fmla="*/ 2216757 h 2237474"/>
              <a:gd name="connsiteX142" fmla="*/ 669923 w 12192000"/>
              <a:gd name="connsiteY142" fmla="*/ 2211682 h 2237474"/>
              <a:gd name="connsiteX143" fmla="*/ 648680 w 12192000"/>
              <a:gd name="connsiteY143" fmla="*/ 2206229 h 2237474"/>
              <a:gd name="connsiteX144" fmla="*/ 597225 w 12192000"/>
              <a:gd name="connsiteY144" fmla="*/ 2180999 h 2237474"/>
              <a:gd name="connsiteX145" fmla="*/ 558449 w 12192000"/>
              <a:gd name="connsiteY145" fmla="*/ 2182346 h 2237474"/>
              <a:gd name="connsiteX146" fmla="*/ 550517 w 12192000"/>
              <a:gd name="connsiteY146" fmla="*/ 2182060 h 2237474"/>
              <a:gd name="connsiteX147" fmla="*/ 550309 w 12192000"/>
              <a:gd name="connsiteY147" fmla="*/ 2181825 h 2237474"/>
              <a:gd name="connsiteX148" fmla="*/ 541836 w 12192000"/>
              <a:gd name="connsiteY148" fmla="*/ 2181063 h 2237474"/>
              <a:gd name="connsiteX149" fmla="*/ 536057 w 12192000"/>
              <a:gd name="connsiteY149" fmla="*/ 2181537 h 2237474"/>
              <a:gd name="connsiteX150" fmla="*/ 520671 w 12192000"/>
              <a:gd name="connsiteY150" fmla="*/ 2180980 h 2237474"/>
              <a:gd name="connsiteX151" fmla="*/ 515024 w 12192000"/>
              <a:gd name="connsiteY151" fmla="*/ 2179258 h 2237474"/>
              <a:gd name="connsiteX152" fmla="*/ 512278 w 12192000"/>
              <a:gd name="connsiteY152" fmla="*/ 2176369 h 2237474"/>
              <a:gd name="connsiteX153" fmla="*/ 480419 w 12192000"/>
              <a:gd name="connsiteY153" fmla="*/ 2167807 h 2237474"/>
              <a:gd name="connsiteX154" fmla="*/ 413835 w 12192000"/>
              <a:gd name="connsiteY154" fmla="*/ 2156783 h 2237474"/>
              <a:gd name="connsiteX155" fmla="*/ 376513 w 12192000"/>
              <a:gd name="connsiteY155" fmla="*/ 2154014 h 2237474"/>
              <a:gd name="connsiteX156" fmla="*/ 273386 w 12192000"/>
              <a:gd name="connsiteY156" fmla="*/ 2142551 h 2237474"/>
              <a:gd name="connsiteX157" fmla="*/ 169207 w 12192000"/>
              <a:gd name="connsiteY157" fmla="*/ 2128100 h 2237474"/>
              <a:gd name="connsiteX158" fmla="*/ 93149 w 12192000"/>
              <a:gd name="connsiteY158" fmla="*/ 2105324 h 2237474"/>
              <a:gd name="connsiteX159" fmla="*/ 88109 w 12192000"/>
              <a:gd name="connsiteY159" fmla="*/ 2106704 h 2237474"/>
              <a:gd name="connsiteX160" fmla="*/ 80022 w 12192000"/>
              <a:gd name="connsiteY160" fmla="*/ 2107254 h 2237474"/>
              <a:gd name="connsiteX161" fmla="*/ 79717 w 12192000"/>
              <a:gd name="connsiteY161" fmla="*/ 2107046 h 2237474"/>
              <a:gd name="connsiteX162" fmla="*/ 72352 w 12192000"/>
              <a:gd name="connsiteY162" fmla="*/ 2107991 h 2237474"/>
              <a:gd name="connsiteX163" fmla="*/ 37645 w 12192000"/>
              <a:gd name="connsiteY163" fmla="*/ 2115401 h 2237474"/>
              <a:gd name="connsiteX164" fmla="*/ 4572 w 12192000"/>
              <a:gd name="connsiteY164" fmla="*/ 2111091 h 2237474"/>
              <a:gd name="connsiteX165" fmla="*/ 0 w 12192000"/>
              <a:gd name="connsiteY165" fmla="*/ 2110468 h 2237474"/>
              <a:gd name="connsiteX166" fmla="*/ 0 w 12192000"/>
              <a:gd name="connsiteY166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20512 w 12192000"/>
              <a:gd name="connsiteY6" fmla="*/ 745392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739478 w 12192000"/>
              <a:gd name="connsiteY13" fmla="*/ 776841 h 2237474"/>
              <a:gd name="connsiteX14" fmla="*/ 10458762 w 12192000"/>
              <a:gd name="connsiteY14" fmla="*/ 755400 h 2237474"/>
              <a:gd name="connsiteX15" fmla="*/ 10211200 w 12192000"/>
              <a:gd name="connsiteY15" fmla="*/ 767513 h 2237474"/>
              <a:gd name="connsiteX16" fmla="*/ 10167995 w 12192000"/>
              <a:gd name="connsiteY16" fmla="*/ 760843 h 2237474"/>
              <a:gd name="connsiteX17" fmla="*/ 9997044 w 12192000"/>
              <a:gd name="connsiteY17" fmla="*/ 780129 h 2237474"/>
              <a:gd name="connsiteX18" fmla="*/ 9943887 w 12192000"/>
              <a:gd name="connsiteY18" fmla="*/ 804141 h 2237474"/>
              <a:gd name="connsiteX19" fmla="*/ 9918248 w 12192000"/>
              <a:gd name="connsiteY19" fmla="*/ 816628 h 2237474"/>
              <a:gd name="connsiteX20" fmla="*/ 9767091 w 12192000"/>
              <a:gd name="connsiteY20" fmla="*/ 870550 h 2237474"/>
              <a:gd name="connsiteX21" fmla="*/ 9683005 w 12192000"/>
              <a:gd name="connsiteY21" fmla="*/ 894128 h 2237474"/>
              <a:gd name="connsiteX22" fmla="*/ 9594438 w 12192000"/>
              <a:gd name="connsiteY22" fmla="*/ 919051 h 2237474"/>
              <a:gd name="connsiteX23" fmla="*/ 9544189 w 12192000"/>
              <a:gd name="connsiteY23" fmla="*/ 938966 h 2237474"/>
              <a:gd name="connsiteX24" fmla="*/ 9500499 w 12192000"/>
              <a:gd name="connsiteY24" fmla="*/ 954680 h 2237474"/>
              <a:gd name="connsiteX25" fmla="*/ 9428195 w 12192000"/>
              <a:gd name="connsiteY25" fmla="*/ 986225 h 2237474"/>
              <a:gd name="connsiteX26" fmla="*/ 9410017 w 12192000"/>
              <a:gd name="connsiteY26" fmla="*/ 993931 h 2237474"/>
              <a:gd name="connsiteX27" fmla="*/ 9392919 w 12192000"/>
              <a:gd name="connsiteY27" fmla="*/ 994656 h 2237474"/>
              <a:gd name="connsiteX28" fmla="*/ 9268019 w 12192000"/>
              <a:gd name="connsiteY28" fmla="*/ 1007442 h 2237474"/>
              <a:gd name="connsiteX29" fmla="*/ 9234662 w 12192000"/>
              <a:gd name="connsiteY29" fmla="*/ 1023056 h 2237474"/>
              <a:gd name="connsiteX30" fmla="*/ 9181033 w 12192000"/>
              <a:gd name="connsiteY30" fmla="*/ 1037921 h 2237474"/>
              <a:gd name="connsiteX31" fmla="*/ 9155969 w 12192000"/>
              <a:gd name="connsiteY31" fmla="*/ 1046804 h 2237474"/>
              <a:gd name="connsiteX32" fmla="*/ 9133985 w 12192000"/>
              <a:gd name="connsiteY32" fmla="*/ 1046450 h 2237474"/>
              <a:gd name="connsiteX33" fmla="*/ 9003462 w 12192000"/>
              <a:gd name="connsiteY33" fmla="*/ 1042406 h 2237474"/>
              <a:gd name="connsiteX34" fmla="*/ 8968445 w 12192000"/>
              <a:gd name="connsiteY34" fmla="*/ 1052169 h 2237474"/>
              <a:gd name="connsiteX35" fmla="*/ 8886001 w 12192000"/>
              <a:gd name="connsiteY35" fmla="*/ 1067468 h 2237474"/>
              <a:gd name="connsiteX36" fmla="*/ 8838610 w 12192000"/>
              <a:gd name="connsiteY36" fmla="*/ 1075091 h 2237474"/>
              <a:gd name="connsiteX37" fmla="*/ 8750383 w 12192000"/>
              <a:gd name="connsiteY37" fmla="*/ 1097387 h 2237474"/>
              <a:gd name="connsiteX38" fmla="*/ 8665605 w 12192000"/>
              <a:gd name="connsiteY38" fmla="*/ 1110791 h 2237474"/>
              <a:gd name="connsiteX39" fmla="*/ 8584946 w 12192000"/>
              <a:gd name="connsiteY39" fmla="*/ 1135226 h 2237474"/>
              <a:gd name="connsiteX40" fmla="*/ 8419755 w 12192000"/>
              <a:gd name="connsiteY40" fmla="*/ 1216260 h 2237474"/>
              <a:gd name="connsiteX41" fmla="*/ 8411626 w 12192000"/>
              <a:gd name="connsiteY41" fmla="*/ 1214397 h 2237474"/>
              <a:gd name="connsiteX42" fmla="*/ 8363469 w 12192000"/>
              <a:gd name="connsiteY42" fmla="*/ 1246658 h 2237474"/>
              <a:gd name="connsiteX43" fmla="*/ 8275497 w 12192000"/>
              <a:gd name="connsiteY43" fmla="*/ 1264396 h 2237474"/>
              <a:gd name="connsiteX44" fmla="*/ 8206287 w 12192000"/>
              <a:gd name="connsiteY44" fmla="*/ 1273060 h 2237474"/>
              <a:gd name="connsiteX45" fmla="*/ 8139997 w 12192000"/>
              <a:gd name="connsiteY45" fmla="*/ 1282713 h 2237474"/>
              <a:gd name="connsiteX46" fmla="*/ 8074238 w 12192000"/>
              <a:gd name="connsiteY46" fmla="*/ 1301895 h 2237474"/>
              <a:gd name="connsiteX47" fmla="*/ 7942099 w 12192000"/>
              <a:gd name="connsiteY47" fmla="*/ 1336332 h 2237474"/>
              <a:gd name="connsiteX48" fmla="*/ 7902328 w 12192000"/>
              <a:gd name="connsiteY48" fmla="*/ 1345865 h 2237474"/>
              <a:gd name="connsiteX49" fmla="*/ 7840612 w 12192000"/>
              <a:gd name="connsiteY49" fmla="*/ 1369373 h 2237474"/>
              <a:gd name="connsiteX50" fmla="*/ 7786819 w 12192000"/>
              <a:gd name="connsiteY50" fmla="*/ 1378970 h 2237474"/>
              <a:gd name="connsiteX51" fmla="*/ 7548172 w 12192000"/>
              <a:gd name="connsiteY51" fmla="*/ 1417460 h 2237474"/>
              <a:gd name="connsiteX52" fmla="*/ 7483437 w 12192000"/>
              <a:gd name="connsiteY52" fmla="*/ 1478152 h 2237474"/>
              <a:gd name="connsiteX53" fmla="*/ 7377870 w 12192000"/>
              <a:gd name="connsiteY53" fmla="*/ 1523319 h 2237474"/>
              <a:gd name="connsiteX54" fmla="*/ 7230737 w 12192000"/>
              <a:gd name="connsiteY54" fmla="*/ 1562633 h 2237474"/>
              <a:gd name="connsiteX55" fmla="*/ 7224458 w 12192000"/>
              <a:gd name="connsiteY55" fmla="*/ 1573008 h 2237474"/>
              <a:gd name="connsiteX56" fmla="*/ 7183121 w 12192000"/>
              <a:gd name="connsiteY56" fmla="*/ 1595162 h 2237474"/>
              <a:gd name="connsiteX57" fmla="*/ 7164601 w 12192000"/>
              <a:gd name="connsiteY57" fmla="*/ 1606490 h 2237474"/>
              <a:gd name="connsiteX58" fmla="*/ 7031309 w 12192000"/>
              <a:gd name="connsiteY58" fmla="*/ 1619451 h 2237474"/>
              <a:gd name="connsiteX59" fmla="*/ 6900177 w 12192000"/>
              <a:gd name="connsiteY59" fmla="*/ 1636016 h 2237474"/>
              <a:gd name="connsiteX60" fmla="*/ 6795372 w 12192000"/>
              <a:gd name="connsiteY60" fmla="*/ 1644845 h 2237474"/>
              <a:gd name="connsiteX61" fmla="*/ 6692251 w 12192000"/>
              <a:gd name="connsiteY61" fmla="*/ 1656357 h 2237474"/>
              <a:gd name="connsiteX62" fmla="*/ 6655235 w 12192000"/>
              <a:gd name="connsiteY62" fmla="*/ 1661869 h 2237474"/>
              <a:gd name="connsiteX63" fmla="*/ 6554894 w 12192000"/>
              <a:gd name="connsiteY63" fmla="*/ 1664428 h 2237474"/>
              <a:gd name="connsiteX64" fmla="*/ 6516595 w 12192000"/>
              <a:gd name="connsiteY64" fmla="*/ 1667475 h 2237474"/>
              <a:gd name="connsiteX65" fmla="*/ 6508541 w 12192000"/>
              <a:gd name="connsiteY65" fmla="*/ 1668757 h 2237474"/>
              <a:gd name="connsiteX66" fmla="*/ 6471012 w 12192000"/>
              <a:gd name="connsiteY66" fmla="*/ 1678604 h 2237474"/>
              <a:gd name="connsiteX67" fmla="*/ 6364035 w 12192000"/>
              <a:gd name="connsiteY67" fmla="*/ 1667683 h 2237474"/>
              <a:gd name="connsiteX68" fmla="*/ 6280959 w 12192000"/>
              <a:gd name="connsiteY68" fmla="*/ 1689329 h 2237474"/>
              <a:gd name="connsiteX69" fmla="*/ 6243319 w 12192000"/>
              <a:gd name="connsiteY69" fmla="*/ 1695560 h 2237474"/>
              <a:gd name="connsiteX70" fmla="*/ 6098321 w 12192000"/>
              <a:gd name="connsiteY70" fmla="*/ 1721646 h 2237474"/>
              <a:gd name="connsiteX71" fmla="*/ 5880652 w 12192000"/>
              <a:gd name="connsiteY71" fmla="*/ 1779643 h 2237474"/>
              <a:gd name="connsiteX72" fmla="*/ 5785959 w 12192000"/>
              <a:gd name="connsiteY72" fmla="*/ 1775307 h 2237474"/>
              <a:gd name="connsiteX73" fmla="*/ 5643534 w 12192000"/>
              <a:gd name="connsiteY73" fmla="*/ 1802919 h 2237474"/>
              <a:gd name="connsiteX74" fmla="*/ 5518799 w 12192000"/>
              <a:gd name="connsiteY74" fmla="*/ 1818312 h 2237474"/>
              <a:gd name="connsiteX75" fmla="*/ 5505014 w 12192000"/>
              <a:gd name="connsiteY75" fmla="*/ 1819259 h 2237474"/>
              <a:gd name="connsiteX76" fmla="*/ 5453307 w 12192000"/>
              <a:gd name="connsiteY76" fmla="*/ 1815450 h 2237474"/>
              <a:gd name="connsiteX77" fmla="*/ 5221533 w 12192000"/>
              <a:gd name="connsiteY77" fmla="*/ 1846950 h 2237474"/>
              <a:gd name="connsiteX78" fmla="*/ 5149802 w 12192000"/>
              <a:gd name="connsiteY78" fmla="*/ 1844846 h 2237474"/>
              <a:gd name="connsiteX79" fmla="*/ 5114927 w 12192000"/>
              <a:gd name="connsiteY79" fmla="*/ 1847827 h 2237474"/>
              <a:gd name="connsiteX80" fmla="*/ 5108970 w 12192000"/>
              <a:gd name="connsiteY80" fmla="*/ 1847935 h 2237474"/>
              <a:gd name="connsiteX81" fmla="*/ 5067961 w 12192000"/>
              <a:gd name="connsiteY81" fmla="*/ 1845917 h 2237474"/>
              <a:gd name="connsiteX82" fmla="*/ 5007075 w 12192000"/>
              <a:gd name="connsiteY82" fmla="*/ 1838626 h 2237474"/>
              <a:gd name="connsiteX83" fmla="*/ 4944087 w 12192000"/>
              <a:gd name="connsiteY83" fmla="*/ 1823332 h 2237474"/>
              <a:gd name="connsiteX84" fmla="*/ 4907662 w 12192000"/>
              <a:gd name="connsiteY84" fmla="*/ 1816900 h 2237474"/>
              <a:gd name="connsiteX85" fmla="*/ 4882386 w 12192000"/>
              <a:gd name="connsiteY85" fmla="*/ 1809844 h 2237474"/>
              <a:gd name="connsiteX86" fmla="*/ 4811440 w 12192000"/>
              <a:gd name="connsiteY86" fmla="*/ 1804655 h 2237474"/>
              <a:gd name="connsiteX87" fmla="*/ 4691075 w 12192000"/>
              <a:gd name="connsiteY87" fmla="*/ 1801389 h 2237474"/>
              <a:gd name="connsiteX88" fmla="*/ 4640313 w 12192000"/>
              <a:gd name="connsiteY88" fmla="*/ 1784307 h 2237474"/>
              <a:gd name="connsiteX89" fmla="*/ 4536503 w 12192000"/>
              <a:gd name="connsiteY89" fmla="*/ 1785334 h 2237474"/>
              <a:gd name="connsiteX90" fmla="*/ 4513724 w 12192000"/>
              <a:gd name="connsiteY90" fmla="*/ 1791996 h 2237474"/>
              <a:gd name="connsiteX91" fmla="*/ 4459810 w 12192000"/>
              <a:gd name="connsiteY91" fmla="*/ 1797886 h 2237474"/>
              <a:gd name="connsiteX92" fmla="*/ 4379064 w 12192000"/>
              <a:gd name="connsiteY92" fmla="*/ 1817177 h 2237474"/>
              <a:gd name="connsiteX93" fmla="*/ 4290981 w 12192000"/>
              <a:gd name="connsiteY93" fmla="*/ 1839677 h 2237474"/>
              <a:gd name="connsiteX94" fmla="*/ 4238372 w 12192000"/>
              <a:gd name="connsiteY94" fmla="*/ 1851480 h 2237474"/>
              <a:gd name="connsiteX95" fmla="*/ 4232517 w 12192000"/>
              <a:gd name="connsiteY95" fmla="*/ 1852567 h 2237474"/>
              <a:gd name="connsiteX96" fmla="*/ 4191732 w 12192000"/>
              <a:gd name="connsiteY96" fmla="*/ 1857328 h 2237474"/>
              <a:gd name="connsiteX97" fmla="*/ 4065532 w 12192000"/>
              <a:gd name="connsiteY97" fmla="*/ 1855477 h 2237474"/>
              <a:gd name="connsiteX98" fmla="*/ 4028460 w 12192000"/>
              <a:gd name="connsiteY98" fmla="*/ 1855137 h 2237474"/>
              <a:gd name="connsiteX99" fmla="*/ 4002267 w 12192000"/>
              <a:gd name="connsiteY99" fmla="*/ 1852352 h 2237474"/>
              <a:gd name="connsiteX100" fmla="*/ 3931396 w 12192000"/>
              <a:gd name="connsiteY100" fmla="*/ 1858915 h 2237474"/>
              <a:gd name="connsiteX101" fmla="*/ 3812162 w 12192000"/>
              <a:gd name="connsiteY101" fmla="*/ 1875501 h 2237474"/>
              <a:gd name="connsiteX102" fmla="*/ 3758105 w 12192000"/>
              <a:gd name="connsiteY102" fmla="*/ 1871856 h 2237474"/>
              <a:gd name="connsiteX103" fmla="*/ 3715896 w 12192000"/>
              <a:gd name="connsiteY103" fmla="*/ 1881552 h 2237474"/>
              <a:gd name="connsiteX104" fmla="*/ 3567259 w 12192000"/>
              <a:gd name="connsiteY104" fmla="*/ 1893482 h 2237474"/>
              <a:gd name="connsiteX105" fmla="*/ 3405770 w 12192000"/>
              <a:gd name="connsiteY105" fmla="*/ 1904591 h 2237474"/>
              <a:gd name="connsiteX106" fmla="*/ 3280097 w 12192000"/>
              <a:gd name="connsiteY106" fmla="*/ 1919610 h 2237474"/>
              <a:gd name="connsiteX107" fmla="*/ 3123424 w 12192000"/>
              <a:gd name="connsiteY107" fmla="*/ 1952930 h 2237474"/>
              <a:gd name="connsiteX108" fmla="*/ 3009910 w 12192000"/>
              <a:gd name="connsiteY108" fmla="*/ 1957866 h 2237474"/>
              <a:gd name="connsiteX109" fmla="*/ 2995934 w 12192000"/>
              <a:gd name="connsiteY109" fmla="*/ 1967085 h 2237474"/>
              <a:gd name="connsiteX110" fmla="*/ 2942858 w 12192000"/>
              <a:gd name="connsiteY110" fmla="*/ 1981367 h 2237474"/>
              <a:gd name="connsiteX111" fmla="*/ 2875436 w 12192000"/>
              <a:gd name="connsiteY111" fmla="*/ 1996977 h 2237474"/>
              <a:gd name="connsiteX112" fmla="*/ 2874892 w 12192000"/>
              <a:gd name="connsiteY112" fmla="*/ 1996085 h 2237474"/>
              <a:gd name="connsiteX113" fmla="*/ 2843662 w 12192000"/>
              <a:gd name="connsiteY113" fmla="*/ 1992498 h 2237474"/>
              <a:gd name="connsiteX114" fmla="*/ 2718916 w 12192000"/>
              <a:gd name="connsiteY114" fmla="*/ 1990867 h 2237474"/>
              <a:gd name="connsiteX115" fmla="*/ 2713522 w 12192000"/>
              <a:gd name="connsiteY115" fmla="*/ 1990173 h 2237474"/>
              <a:gd name="connsiteX116" fmla="*/ 2578178 w 12192000"/>
              <a:gd name="connsiteY116" fmla="*/ 1990531 h 2237474"/>
              <a:gd name="connsiteX117" fmla="*/ 2476147 w 12192000"/>
              <a:gd name="connsiteY117" fmla="*/ 1998305 h 2237474"/>
              <a:gd name="connsiteX118" fmla="*/ 2373568 w 12192000"/>
              <a:gd name="connsiteY118" fmla="*/ 2003219 h 2237474"/>
              <a:gd name="connsiteX119" fmla="*/ 2287219 w 12192000"/>
              <a:gd name="connsiteY119" fmla="*/ 1998750 h 2237474"/>
              <a:gd name="connsiteX120" fmla="*/ 2243069 w 12192000"/>
              <a:gd name="connsiteY120" fmla="*/ 2015111 h 2237474"/>
              <a:gd name="connsiteX121" fmla="*/ 2164831 w 12192000"/>
              <a:gd name="connsiteY121" fmla="*/ 2010143 h 2237474"/>
              <a:gd name="connsiteX122" fmla="*/ 2085228 w 12192000"/>
              <a:gd name="connsiteY122" fmla="*/ 2046431 h 2237474"/>
              <a:gd name="connsiteX123" fmla="*/ 2058061 w 12192000"/>
              <a:gd name="connsiteY123" fmla="*/ 2047942 h 2237474"/>
              <a:gd name="connsiteX124" fmla="*/ 2042244 w 12192000"/>
              <a:gd name="connsiteY124" fmla="*/ 2055560 h 2237474"/>
              <a:gd name="connsiteX125" fmla="*/ 1877728 w 12192000"/>
              <a:gd name="connsiteY125" fmla="*/ 2101004 h 2237474"/>
              <a:gd name="connsiteX126" fmla="*/ 1759056 w 12192000"/>
              <a:gd name="connsiteY126" fmla="*/ 2125608 h 2237474"/>
              <a:gd name="connsiteX127" fmla="*/ 1637948 w 12192000"/>
              <a:gd name="connsiteY127" fmla="*/ 2172597 h 2237474"/>
              <a:gd name="connsiteX128" fmla="*/ 1434549 w 12192000"/>
              <a:gd name="connsiteY128" fmla="*/ 2234522 h 2237474"/>
              <a:gd name="connsiteX129" fmla="*/ 1398481 w 12192000"/>
              <a:gd name="connsiteY129" fmla="*/ 2237074 h 2237474"/>
              <a:gd name="connsiteX130" fmla="*/ 1398407 w 12192000"/>
              <a:gd name="connsiteY130" fmla="*/ 2237095 h 2237474"/>
              <a:gd name="connsiteX131" fmla="*/ 1370962 w 12192000"/>
              <a:gd name="connsiteY131" fmla="*/ 2237474 h 2237474"/>
              <a:gd name="connsiteX132" fmla="*/ 1356367 w 12192000"/>
              <a:gd name="connsiteY132" fmla="*/ 2235089 h 2237474"/>
              <a:gd name="connsiteX133" fmla="*/ 1324828 w 12192000"/>
              <a:gd name="connsiteY133" fmla="*/ 2231968 h 2237474"/>
              <a:gd name="connsiteX134" fmla="*/ 1279765 w 12192000"/>
              <a:gd name="connsiteY134" fmla="*/ 2229639 h 2237474"/>
              <a:gd name="connsiteX135" fmla="*/ 1195347 w 12192000"/>
              <a:gd name="connsiteY135" fmla="*/ 2212354 h 2237474"/>
              <a:gd name="connsiteX136" fmla="*/ 970251 w 12192000"/>
              <a:gd name="connsiteY136" fmla="*/ 2221029 h 2237474"/>
              <a:gd name="connsiteX137" fmla="*/ 812914 w 12192000"/>
              <a:gd name="connsiteY137" fmla="*/ 2202752 h 2237474"/>
              <a:gd name="connsiteX138" fmla="*/ 800195 w 12192000"/>
              <a:gd name="connsiteY138" fmla="*/ 2209407 h 2237474"/>
              <a:gd name="connsiteX139" fmla="*/ 784978 w 12192000"/>
              <a:gd name="connsiteY139" fmla="*/ 2212360 h 2237474"/>
              <a:gd name="connsiteX140" fmla="*/ 681987 w 12192000"/>
              <a:gd name="connsiteY140" fmla="*/ 2216757 h 2237474"/>
              <a:gd name="connsiteX141" fmla="*/ 669923 w 12192000"/>
              <a:gd name="connsiteY141" fmla="*/ 2211682 h 2237474"/>
              <a:gd name="connsiteX142" fmla="*/ 648680 w 12192000"/>
              <a:gd name="connsiteY142" fmla="*/ 2206229 h 2237474"/>
              <a:gd name="connsiteX143" fmla="*/ 597225 w 12192000"/>
              <a:gd name="connsiteY143" fmla="*/ 2180999 h 2237474"/>
              <a:gd name="connsiteX144" fmla="*/ 558449 w 12192000"/>
              <a:gd name="connsiteY144" fmla="*/ 2182346 h 2237474"/>
              <a:gd name="connsiteX145" fmla="*/ 550517 w 12192000"/>
              <a:gd name="connsiteY145" fmla="*/ 2182060 h 2237474"/>
              <a:gd name="connsiteX146" fmla="*/ 550309 w 12192000"/>
              <a:gd name="connsiteY146" fmla="*/ 2181825 h 2237474"/>
              <a:gd name="connsiteX147" fmla="*/ 541836 w 12192000"/>
              <a:gd name="connsiteY147" fmla="*/ 2181063 h 2237474"/>
              <a:gd name="connsiteX148" fmla="*/ 536057 w 12192000"/>
              <a:gd name="connsiteY148" fmla="*/ 2181537 h 2237474"/>
              <a:gd name="connsiteX149" fmla="*/ 520671 w 12192000"/>
              <a:gd name="connsiteY149" fmla="*/ 2180980 h 2237474"/>
              <a:gd name="connsiteX150" fmla="*/ 515024 w 12192000"/>
              <a:gd name="connsiteY150" fmla="*/ 2179258 h 2237474"/>
              <a:gd name="connsiteX151" fmla="*/ 512278 w 12192000"/>
              <a:gd name="connsiteY151" fmla="*/ 2176369 h 2237474"/>
              <a:gd name="connsiteX152" fmla="*/ 480419 w 12192000"/>
              <a:gd name="connsiteY152" fmla="*/ 2167807 h 2237474"/>
              <a:gd name="connsiteX153" fmla="*/ 413835 w 12192000"/>
              <a:gd name="connsiteY153" fmla="*/ 2156783 h 2237474"/>
              <a:gd name="connsiteX154" fmla="*/ 376513 w 12192000"/>
              <a:gd name="connsiteY154" fmla="*/ 2154014 h 2237474"/>
              <a:gd name="connsiteX155" fmla="*/ 273386 w 12192000"/>
              <a:gd name="connsiteY155" fmla="*/ 2142551 h 2237474"/>
              <a:gd name="connsiteX156" fmla="*/ 169207 w 12192000"/>
              <a:gd name="connsiteY156" fmla="*/ 2128100 h 2237474"/>
              <a:gd name="connsiteX157" fmla="*/ 93149 w 12192000"/>
              <a:gd name="connsiteY157" fmla="*/ 2105324 h 2237474"/>
              <a:gd name="connsiteX158" fmla="*/ 88109 w 12192000"/>
              <a:gd name="connsiteY158" fmla="*/ 2106704 h 2237474"/>
              <a:gd name="connsiteX159" fmla="*/ 80022 w 12192000"/>
              <a:gd name="connsiteY159" fmla="*/ 2107254 h 2237474"/>
              <a:gd name="connsiteX160" fmla="*/ 79717 w 12192000"/>
              <a:gd name="connsiteY160" fmla="*/ 2107046 h 2237474"/>
              <a:gd name="connsiteX161" fmla="*/ 72352 w 12192000"/>
              <a:gd name="connsiteY161" fmla="*/ 2107991 h 2237474"/>
              <a:gd name="connsiteX162" fmla="*/ 37645 w 12192000"/>
              <a:gd name="connsiteY162" fmla="*/ 2115401 h 2237474"/>
              <a:gd name="connsiteX163" fmla="*/ 4572 w 12192000"/>
              <a:gd name="connsiteY163" fmla="*/ 2111091 h 2237474"/>
              <a:gd name="connsiteX164" fmla="*/ 0 w 12192000"/>
              <a:gd name="connsiteY164" fmla="*/ 2110468 h 2237474"/>
              <a:gd name="connsiteX165" fmla="*/ 0 w 12192000"/>
              <a:gd name="connsiteY165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20512 w 12192000"/>
              <a:gd name="connsiteY6" fmla="*/ 745392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739478 w 12192000"/>
              <a:gd name="connsiteY13" fmla="*/ 776841 h 2237474"/>
              <a:gd name="connsiteX14" fmla="*/ 10458762 w 12192000"/>
              <a:gd name="connsiteY14" fmla="*/ 755400 h 2237474"/>
              <a:gd name="connsiteX15" fmla="*/ 10211200 w 12192000"/>
              <a:gd name="connsiteY15" fmla="*/ 767513 h 2237474"/>
              <a:gd name="connsiteX16" fmla="*/ 10167995 w 12192000"/>
              <a:gd name="connsiteY16" fmla="*/ 760843 h 2237474"/>
              <a:gd name="connsiteX17" fmla="*/ 9997044 w 12192000"/>
              <a:gd name="connsiteY17" fmla="*/ 780129 h 2237474"/>
              <a:gd name="connsiteX18" fmla="*/ 9943887 w 12192000"/>
              <a:gd name="connsiteY18" fmla="*/ 804141 h 2237474"/>
              <a:gd name="connsiteX19" fmla="*/ 9918248 w 12192000"/>
              <a:gd name="connsiteY19" fmla="*/ 816628 h 2237474"/>
              <a:gd name="connsiteX20" fmla="*/ 9767091 w 12192000"/>
              <a:gd name="connsiteY20" fmla="*/ 870550 h 2237474"/>
              <a:gd name="connsiteX21" fmla="*/ 9683005 w 12192000"/>
              <a:gd name="connsiteY21" fmla="*/ 894128 h 2237474"/>
              <a:gd name="connsiteX22" fmla="*/ 9594438 w 12192000"/>
              <a:gd name="connsiteY22" fmla="*/ 919051 h 2237474"/>
              <a:gd name="connsiteX23" fmla="*/ 9544189 w 12192000"/>
              <a:gd name="connsiteY23" fmla="*/ 938966 h 2237474"/>
              <a:gd name="connsiteX24" fmla="*/ 9500499 w 12192000"/>
              <a:gd name="connsiteY24" fmla="*/ 954680 h 2237474"/>
              <a:gd name="connsiteX25" fmla="*/ 9428195 w 12192000"/>
              <a:gd name="connsiteY25" fmla="*/ 986225 h 2237474"/>
              <a:gd name="connsiteX26" fmla="*/ 9410017 w 12192000"/>
              <a:gd name="connsiteY26" fmla="*/ 993931 h 2237474"/>
              <a:gd name="connsiteX27" fmla="*/ 9392919 w 12192000"/>
              <a:gd name="connsiteY27" fmla="*/ 994656 h 2237474"/>
              <a:gd name="connsiteX28" fmla="*/ 9268019 w 12192000"/>
              <a:gd name="connsiteY28" fmla="*/ 1007442 h 2237474"/>
              <a:gd name="connsiteX29" fmla="*/ 9234662 w 12192000"/>
              <a:gd name="connsiteY29" fmla="*/ 1023056 h 2237474"/>
              <a:gd name="connsiteX30" fmla="*/ 9181033 w 12192000"/>
              <a:gd name="connsiteY30" fmla="*/ 1037921 h 2237474"/>
              <a:gd name="connsiteX31" fmla="*/ 9155969 w 12192000"/>
              <a:gd name="connsiteY31" fmla="*/ 1046804 h 2237474"/>
              <a:gd name="connsiteX32" fmla="*/ 9133985 w 12192000"/>
              <a:gd name="connsiteY32" fmla="*/ 1046450 h 2237474"/>
              <a:gd name="connsiteX33" fmla="*/ 9003462 w 12192000"/>
              <a:gd name="connsiteY33" fmla="*/ 1042406 h 2237474"/>
              <a:gd name="connsiteX34" fmla="*/ 8968445 w 12192000"/>
              <a:gd name="connsiteY34" fmla="*/ 1052169 h 2237474"/>
              <a:gd name="connsiteX35" fmla="*/ 8886001 w 12192000"/>
              <a:gd name="connsiteY35" fmla="*/ 1067468 h 2237474"/>
              <a:gd name="connsiteX36" fmla="*/ 8838610 w 12192000"/>
              <a:gd name="connsiteY36" fmla="*/ 1075091 h 2237474"/>
              <a:gd name="connsiteX37" fmla="*/ 8750383 w 12192000"/>
              <a:gd name="connsiteY37" fmla="*/ 1097387 h 2237474"/>
              <a:gd name="connsiteX38" fmla="*/ 8665605 w 12192000"/>
              <a:gd name="connsiteY38" fmla="*/ 1110791 h 2237474"/>
              <a:gd name="connsiteX39" fmla="*/ 8584946 w 12192000"/>
              <a:gd name="connsiteY39" fmla="*/ 1135226 h 2237474"/>
              <a:gd name="connsiteX40" fmla="*/ 8419755 w 12192000"/>
              <a:gd name="connsiteY40" fmla="*/ 1216260 h 2237474"/>
              <a:gd name="connsiteX41" fmla="*/ 8411626 w 12192000"/>
              <a:gd name="connsiteY41" fmla="*/ 1214397 h 2237474"/>
              <a:gd name="connsiteX42" fmla="*/ 8363469 w 12192000"/>
              <a:gd name="connsiteY42" fmla="*/ 1246658 h 2237474"/>
              <a:gd name="connsiteX43" fmla="*/ 8275497 w 12192000"/>
              <a:gd name="connsiteY43" fmla="*/ 1264396 h 2237474"/>
              <a:gd name="connsiteX44" fmla="*/ 8206287 w 12192000"/>
              <a:gd name="connsiteY44" fmla="*/ 1273060 h 2237474"/>
              <a:gd name="connsiteX45" fmla="*/ 8139997 w 12192000"/>
              <a:gd name="connsiteY45" fmla="*/ 1282713 h 2237474"/>
              <a:gd name="connsiteX46" fmla="*/ 8074238 w 12192000"/>
              <a:gd name="connsiteY46" fmla="*/ 1301895 h 2237474"/>
              <a:gd name="connsiteX47" fmla="*/ 7942099 w 12192000"/>
              <a:gd name="connsiteY47" fmla="*/ 1336332 h 2237474"/>
              <a:gd name="connsiteX48" fmla="*/ 7902328 w 12192000"/>
              <a:gd name="connsiteY48" fmla="*/ 1345865 h 2237474"/>
              <a:gd name="connsiteX49" fmla="*/ 7840612 w 12192000"/>
              <a:gd name="connsiteY49" fmla="*/ 1369373 h 2237474"/>
              <a:gd name="connsiteX50" fmla="*/ 7786819 w 12192000"/>
              <a:gd name="connsiteY50" fmla="*/ 1378970 h 2237474"/>
              <a:gd name="connsiteX51" fmla="*/ 7548172 w 12192000"/>
              <a:gd name="connsiteY51" fmla="*/ 1417460 h 2237474"/>
              <a:gd name="connsiteX52" fmla="*/ 7483437 w 12192000"/>
              <a:gd name="connsiteY52" fmla="*/ 1478152 h 2237474"/>
              <a:gd name="connsiteX53" fmla="*/ 7377870 w 12192000"/>
              <a:gd name="connsiteY53" fmla="*/ 1523319 h 2237474"/>
              <a:gd name="connsiteX54" fmla="*/ 7230737 w 12192000"/>
              <a:gd name="connsiteY54" fmla="*/ 1562633 h 2237474"/>
              <a:gd name="connsiteX55" fmla="*/ 7224458 w 12192000"/>
              <a:gd name="connsiteY55" fmla="*/ 1573008 h 2237474"/>
              <a:gd name="connsiteX56" fmla="*/ 7183121 w 12192000"/>
              <a:gd name="connsiteY56" fmla="*/ 1595162 h 2237474"/>
              <a:gd name="connsiteX57" fmla="*/ 7164601 w 12192000"/>
              <a:gd name="connsiteY57" fmla="*/ 1606490 h 2237474"/>
              <a:gd name="connsiteX58" fmla="*/ 7031309 w 12192000"/>
              <a:gd name="connsiteY58" fmla="*/ 1619451 h 2237474"/>
              <a:gd name="connsiteX59" fmla="*/ 6900177 w 12192000"/>
              <a:gd name="connsiteY59" fmla="*/ 1636016 h 2237474"/>
              <a:gd name="connsiteX60" fmla="*/ 6795372 w 12192000"/>
              <a:gd name="connsiteY60" fmla="*/ 1644845 h 2237474"/>
              <a:gd name="connsiteX61" fmla="*/ 6692251 w 12192000"/>
              <a:gd name="connsiteY61" fmla="*/ 1656357 h 2237474"/>
              <a:gd name="connsiteX62" fmla="*/ 6655235 w 12192000"/>
              <a:gd name="connsiteY62" fmla="*/ 1661869 h 2237474"/>
              <a:gd name="connsiteX63" fmla="*/ 6554894 w 12192000"/>
              <a:gd name="connsiteY63" fmla="*/ 1664428 h 2237474"/>
              <a:gd name="connsiteX64" fmla="*/ 6516595 w 12192000"/>
              <a:gd name="connsiteY64" fmla="*/ 1667475 h 2237474"/>
              <a:gd name="connsiteX65" fmla="*/ 6508541 w 12192000"/>
              <a:gd name="connsiteY65" fmla="*/ 1668757 h 2237474"/>
              <a:gd name="connsiteX66" fmla="*/ 6471012 w 12192000"/>
              <a:gd name="connsiteY66" fmla="*/ 1678604 h 2237474"/>
              <a:gd name="connsiteX67" fmla="*/ 6364035 w 12192000"/>
              <a:gd name="connsiteY67" fmla="*/ 1667683 h 2237474"/>
              <a:gd name="connsiteX68" fmla="*/ 6280959 w 12192000"/>
              <a:gd name="connsiteY68" fmla="*/ 1689329 h 2237474"/>
              <a:gd name="connsiteX69" fmla="*/ 6243319 w 12192000"/>
              <a:gd name="connsiteY69" fmla="*/ 1695560 h 2237474"/>
              <a:gd name="connsiteX70" fmla="*/ 6098321 w 12192000"/>
              <a:gd name="connsiteY70" fmla="*/ 1721646 h 2237474"/>
              <a:gd name="connsiteX71" fmla="*/ 5880652 w 12192000"/>
              <a:gd name="connsiteY71" fmla="*/ 1779643 h 2237474"/>
              <a:gd name="connsiteX72" fmla="*/ 5785959 w 12192000"/>
              <a:gd name="connsiteY72" fmla="*/ 1775307 h 2237474"/>
              <a:gd name="connsiteX73" fmla="*/ 5643534 w 12192000"/>
              <a:gd name="connsiteY73" fmla="*/ 1802919 h 2237474"/>
              <a:gd name="connsiteX74" fmla="*/ 5518799 w 12192000"/>
              <a:gd name="connsiteY74" fmla="*/ 1818312 h 2237474"/>
              <a:gd name="connsiteX75" fmla="*/ 5505014 w 12192000"/>
              <a:gd name="connsiteY75" fmla="*/ 1819259 h 2237474"/>
              <a:gd name="connsiteX76" fmla="*/ 5453307 w 12192000"/>
              <a:gd name="connsiteY76" fmla="*/ 1815450 h 2237474"/>
              <a:gd name="connsiteX77" fmla="*/ 5221533 w 12192000"/>
              <a:gd name="connsiteY77" fmla="*/ 1846950 h 2237474"/>
              <a:gd name="connsiteX78" fmla="*/ 5149802 w 12192000"/>
              <a:gd name="connsiteY78" fmla="*/ 1844846 h 2237474"/>
              <a:gd name="connsiteX79" fmla="*/ 5114927 w 12192000"/>
              <a:gd name="connsiteY79" fmla="*/ 1847827 h 2237474"/>
              <a:gd name="connsiteX80" fmla="*/ 5108970 w 12192000"/>
              <a:gd name="connsiteY80" fmla="*/ 1847935 h 2237474"/>
              <a:gd name="connsiteX81" fmla="*/ 5067961 w 12192000"/>
              <a:gd name="connsiteY81" fmla="*/ 1845917 h 2237474"/>
              <a:gd name="connsiteX82" fmla="*/ 5007075 w 12192000"/>
              <a:gd name="connsiteY82" fmla="*/ 1838626 h 2237474"/>
              <a:gd name="connsiteX83" fmla="*/ 4944087 w 12192000"/>
              <a:gd name="connsiteY83" fmla="*/ 1823332 h 2237474"/>
              <a:gd name="connsiteX84" fmla="*/ 4907662 w 12192000"/>
              <a:gd name="connsiteY84" fmla="*/ 1816900 h 2237474"/>
              <a:gd name="connsiteX85" fmla="*/ 4882386 w 12192000"/>
              <a:gd name="connsiteY85" fmla="*/ 1809844 h 2237474"/>
              <a:gd name="connsiteX86" fmla="*/ 4811440 w 12192000"/>
              <a:gd name="connsiteY86" fmla="*/ 1804655 h 2237474"/>
              <a:gd name="connsiteX87" fmla="*/ 4691075 w 12192000"/>
              <a:gd name="connsiteY87" fmla="*/ 1801389 h 2237474"/>
              <a:gd name="connsiteX88" fmla="*/ 4640313 w 12192000"/>
              <a:gd name="connsiteY88" fmla="*/ 1784307 h 2237474"/>
              <a:gd name="connsiteX89" fmla="*/ 4536503 w 12192000"/>
              <a:gd name="connsiteY89" fmla="*/ 1785334 h 2237474"/>
              <a:gd name="connsiteX90" fmla="*/ 4513724 w 12192000"/>
              <a:gd name="connsiteY90" fmla="*/ 1791996 h 2237474"/>
              <a:gd name="connsiteX91" fmla="*/ 4459810 w 12192000"/>
              <a:gd name="connsiteY91" fmla="*/ 1797886 h 2237474"/>
              <a:gd name="connsiteX92" fmla="*/ 4379064 w 12192000"/>
              <a:gd name="connsiteY92" fmla="*/ 1817177 h 2237474"/>
              <a:gd name="connsiteX93" fmla="*/ 4290981 w 12192000"/>
              <a:gd name="connsiteY93" fmla="*/ 1839677 h 2237474"/>
              <a:gd name="connsiteX94" fmla="*/ 4238372 w 12192000"/>
              <a:gd name="connsiteY94" fmla="*/ 1851480 h 2237474"/>
              <a:gd name="connsiteX95" fmla="*/ 4232517 w 12192000"/>
              <a:gd name="connsiteY95" fmla="*/ 1852567 h 2237474"/>
              <a:gd name="connsiteX96" fmla="*/ 4191732 w 12192000"/>
              <a:gd name="connsiteY96" fmla="*/ 1857328 h 2237474"/>
              <a:gd name="connsiteX97" fmla="*/ 4065532 w 12192000"/>
              <a:gd name="connsiteY97" fmla="*/ 1855477 h 2237474"/>
              <a:gd name="connsiteX98" fmla="*/ 4028460 w 12192000"/>
              <a:gd name="connsiteY98" fmla="*/ 1855137 h 2237474"/>
              <a:gd name="connsiteX99" fmla="*/ 4002267 w 12192000"/>
              <a:gd name="connsiteY99" fmla="*/ 1852352 h 2237474"/>
              <a:gd name="connsiteX100" fmla="*/ 3931396 w 12192000"/>
              <a:gd name="connsiteY100" fmla="*/ 1858915 h 2237474"/>
              <a:gd name="connsiteX101" fmla="*/ 3812162 w 12192000"/>
              <a:gd name="connsiteY101" fmla="*/ 1875501 h 2237474"/>
              <a:gd name="connsiteX102" fmla="*/ 3758105 w 12192000"/>
              <a:gd name="connsiteY102" fmla="*/ 1871856 h 2237474"/>
              <a:gd name="connsiteX103" fmla="*/ 3715896 w 12192000"/>
              <a:gd name="connsiteY103" fmla="*/ 1881552 h 2237474"/>
              <a:gd name="connsiteX104" fmla="*/ 3567259 w 12192000"/>
              <a:gd name="connsiteY104" fmla="*/ 1893482 h 2237474"/>
              <a:gd name="connsiteX105" fmla="*/ 3405770 w 12192000"/>
              <a:gd name="connsiteY105" fmla="*/ 1904591 h 2237474"/>
              <a:gd name="connsiteX106" fmla="*/ 3280097 w 12192000"/>
              <a:gd name="connsiteY106" fmla="*/ 1919610 h 2237474"/>
              <a:gd name="connsiteX107" fmla="*/ 3123424 w 12192000"/>
              <a:gd name="connsiteY107" fmla="*/ 1952930 h 2237474"/>
              <a:gd name="connsiteX108" fmla="*/ 3009910 w 12192000"/>
              <a:gd name="connsiteY108" fmla="*/ 1957866 h 2237474"/>
              <a:gd name="connsiteX109" fmla="*/ 2995934 w 12192000"/>
              <a:gd name="connsiteY109" fmla="*/ 1967085 h 2237474"/>
              <a:gd name="connsiteX110" fmla="*/ 2942858 w 12192000"/>
              <a:gd name="connsiteY110" fmla="*/ 1981367 h 2237474"/>
              <a:gd name="connsiteX111" fmla="*/ 2875436 w 12192000"/>
              <a:gd name="connsiteY111" fmla="*/ 1996977 h 2237474"/>
              <a:gd name="connsiteX112" fmla="*/ 2874892 w 12192000"/>
              <a:gd name="connsiteY112" fmla="*/ 1996085 h 2237474"/>
              <a:gd name="connsiteX113" fmla="*/ 2843662 w 12192000"/>
              <a:gd name="connsiteY113" fmla="*/ 1992498 h 2237474"/>
              <a:gd name="connsiteX114" fmla="*/ 2718916 w 12192000"/>
              <a:gd name="connsiteY114" fmla="*/ 1990867 h 2237474"/>
              <a:gd name="connsiteX115" fmla="*/ 2713522 w 12192000"/>
              <a:gd name="connsiteY115" fmla="*/ 1990173 h 2237474"/>
              <a:gd name="connsiteX116" fmla="*/ 2578178 w 12192000"/>
              <a:gd name="connsiteY116" fmla="*/ 1990531 h 2237474"/>
              <a:gd name="connsiteX117" fmla="*/ 2476147 w 12192000"/>
              <a:gd name="connsiteY117" fmla="*/ 1998305 h 2237474"/>
              <a:gd name="connsiteX118" fmla="*/ 2373568 w 12192000"/>
              <a:gd name="connsiteY118" fmla="*/ 2003219 h 2237474"/>
              <a:gd name="connsiteX119" fmla="*/ 2287219 w 12192000"/>
              <a:gd name="connsiteY119" fmla="*/ 1998750 h 2237474"/>
              <a:gd name="connsiteX120" fmla="*/ 2243069 w 12192000"/>
              <a:gd name="connsiteY120" fmla="*/ 2005321 h 2237474"/>
              <a:gd name="connsiteX121" fmla="*/ 2164831 w 12192000"/>
              <a:gd name="connsiteY121" fmla="*/ 2010143 h 2237474"/>
              <a:gd name="connsiteX122" fmla="*/ 2085228 w 12192000"/>
              <a:gd name="connsiteY122" fmla="*/ 2046431 h 2237474"/>
              <a:gd name="connsiteX123" fmla="*/ 2058061 w 12192000"/>
              <a:gd name="connsiteY123" fmla="*/ 2047942 h 2237474"/>
              <a:gd name="connsiteX124" fmla="*/ 2042244 w 12192000"/>
              <a:gd name="connsiteY124" fmla="*/ 2055560 h 2237474"/>
              <a:gd name="connsiteX125" fmla="*/ 1877728 w 12192000"/>
              <a:gd name="connsiteY125" fmla="*/ 2101004 h 2237474"/>
              <a:gd name="connsiteX126" fmla="*/ 1759056 w 12192000"/>
              <a:gd name="connsiteY126" fmla="*/ 2125608 h 2237474"/>
              <a:gd name="connsiteX127" fmla="*/ 1637948 w 12192000"/>
              <a:gd name="connsiteY127" fmla="*/ 2172597 h 2237474"/>
              <a:gd name="connsiteX128" fmla="*/ 1434549 w 12192000"/>
              <a:gd name="connsiteY128" fmla="*/ 2234522 h 2237474"/>
              <a:gd name="connsiteX129" fmla="*/ 1398481 w 12192000"/>
              <a:gd name="connsiteY129" fmla="*/ 2237074 h 2237474"/>
              <a:gd name="connsiteX130" fmla="*/ 1398407 w 12192000"/>
              <a:gd name="connsiteY130" fmla="*/ 2237095 h 2237474"/>
              <a:gd name="connsiteX131" fmla="*/ 1370962 w 12192000"/>
              <a:gd name="connsiteY131" fmla="*/ 2237474 h 2237474"/>
              <a:gd name="connsiteX132" fmla="*/ 1356367 w 12192000"/>
              <a:gd name="connsiteY132" fmla="*/ 2235089 h 2237474"/>
              <a:gd name="connsiteX133" fmla="*/ 1324828 w 12192000"/>
              <a:gd name="connsiteY133" fmla="*/ 2231968 h 2237474"/>
              <a:gd name="connsiteX134" fmla="*/ 1279765 w 12192000"/>
              <a:gd name="connsiteY134" fmla="*/ 2229639 h 2237474"/>
              <a:gd name="connsiteX135" fmla="*/ 1195347 w 12192000"/>
              <a:gd name="connsiteY135" fmla="*/ 2212354 h 2237474"/>
              <a:gd name="connsiteX136" fmla="*/ 970251 w 12192000"/>
              <a:gd name="connsiteY136" fmla="*/ 2221029 h 2237474"/>
              <a:gd name="connsiteX137" fmla="*/ 812914 w 12192000"/>
              <a:gd name="connsiteY137" fmla="*/ 2202752 h 2237474"/>
              <a:gd name="connsiteX138" fmla="*/ 800195 w 12192000"/>
              <a:gd name="connsiteY138" fmla="*/ 2209407 h 2237474"/>
              <a:gd name="connsiteX139" fmla="*/ 784978 w 12192000"/>
              <a:gd name="connsiteY139" fmla="*/ 2212360 h 2237474"/>
              <a:gd name="connsiteX140" fmla="*/ 681987 w 12192000"/>
              <a:gd name="connsiteY140" fmla="*/ 2216757 h 2237474"/>
              <a:gd name="connsiteX141" fmla="*/ 669923 w 12192000"/>
              <a:gd name="connsiteY141" fmla="*/ 2211682 h 2237474"/>
              <a:gd name="connsiteX142" fmla="*/ 648680 w 12192000"/>
              <a:gd name="connsiteY142" fmla="*/ 2206229 h 2237474"/>
              <a:gd name="connsiteX143" fmla="*/ 597225 w 12192000"/>
              <a:gd name="connsiteY143" fmla="*/ 2180999 h 2237474"/>
              <a:gd name="connsiteX144" fmla="*/ 558449 w 12192000"/>
              <a:gd name="connsiteY144" fmla="*/ 2182346 h 2237474"/>
              <a:gd name="connsiteX145" fmla="*/ 550517 w 12192000"/>
              <a:gd name="connsiteY145" fmla="*/ 2182060 h 2237474"/>
              <a:gd name="connsiteX146" fmla="*/ 550309 w 12192000"/>
              <a:gd name="connsiteY146" fmla="*/ 2181825 h 2237474"/>
              <a:gd name="connsiteX147" fmla="*/ 541836 w 12192000"/>
              <a:gd name="connsiteY147" fmla="*/ 2181063 h 2237474"/>
              <a:gd name="connsiteX148" fmla="*/ 536057 w 12192000"/>
              <a:gd name="connsiteY148" fmla="*/ 2181537 h 2237474"/>
              <a:gd name="connsiteX149" fmla="*/ 520671 w 12192000"/>
              <a:gd name="connsiteY149" fmla="*/ 2180980 h 2237474"/>
              <a:gd name="connsiteX150" fmla="*/ 515024 w 12192000"/>
              <a:gd name="connsiteY150" fmla="*/ 2179258 h 2237474"/>
              <a:gd name="connsiteX151" fmla="*/ 512278 w 12192000"/>
              <a:gd name="connsiteY151" fmla="*/ 2176369 h 2237474"/>
              <a:gd name="connsiteX152" fmla="*/ 480419 w 12192000"/>
              <a:gd name="connsiteY152" fmla="*/ 2167807 h 2237474"/>
              <a:gd name="connsiteX153" fmla="*/ 413835 w 12192000"/>
              <a:gd name="connsiteY153" fmla="*/ 2156783 h 2237474"/>
              <a:gd name="connsiteX154" fmla="*/ 376513 w 12192000"/>
              <a:gd name="connsiteY154" fmla="*/ 2154014 h 2237474"/>
              <a:gd name="connsiteX155" fmla="*/ 273386 w 12192000"/>
              <a:gd name="connsiteY155" fmla="*/ 2142551 h 2237474"/>
              <a:gd name="connsiteX156" fmla="*/ 169207 w 12192000"/>
              <a:gd name="connsiteY156" fmla="*/ 2128100 h 2237474"/>
              <a:gd name="connsiteX157" fmla="*/ 93149 w 12192000"/>
              <a:gd name="connsiteY157" fmla="*/ 2105324 h 2237474"/>
              <a:gd name="connsiteX158" fmla="*/ 88109 w 12192000"/>
              <a:gd name="connsiteY158" fmla="*/ 2106704 h 2237474"/>
              <a:gd name="connsiteX159" fmla="*/ 80022 w 12192000"/>
              <a:gd name="connsiteY159" fmla="*/ 2107254 h 2237474"/>
              <a:gd name="connsiteX160" fmla="*/ 79717 w 12192000"/>
              <a:gd name="connsiteY160" fmla="*/ 2107046 h 2237474"/>
              <a:gd name="connsiteX161" fmla="*/ 72352 w 12192000"/>
              <a:gd name="connsiteY161" fmla="*/ 2107991 h 2237474"/>
              <a:gd name="connsiteX162" fmla="*/ 37645 w 12192000"/>
              <a:gd name="connsiteY162" fmla="*/ 2115401 h 2237474"/>
              <a:gd name="connsiteX163" fmla="*/ 4572 w 12192000"/>
              <a:gd name="connsiteY163" fmla="*/ 2111091 h 2237474"/>
              <a:gd name="connsiteX164" fmla="*/ 0 w 12192000"/>
              <a:gd name="connsiteY164" fmla="*/ 2110468 h 2237474"/>
              <a:gd name="connsiteX165" fmla="*/ 0 w 12192000"/>
              <a:gd name="connsiteY165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20512 w 12192000"/>
              <a:gd name="connsiteY6" fmla="*/ 745392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739478 w 12192000"/>
              <a:gd name="connsiteY13" fmla="*/ 776841 h 2237474"/>
              <a:gd name="connsiteX14" fmla="*/ 10458762 w 12192000"/>
              <a:gd name="connsiteY14" fmla="*/ 755400 h 2237474"/>
              <a:gd name="connsiteX15" fmla="*/ 10211200 w 12192000"/>
              <a:gd name="connsiteY15" fmla="*/ 767513 h 2237474"/>
              <a:gd name="connsiteX16" fmla="*/ 10167995 w 12192000"/>
              <a:gd name="connsiteY16" fmla="*/ 760843 h 2237474"/>
              <a:gd name="connsiteX17" fmla="*/ 9997044 w 12192000"/>
              <a:gd name="connsiteY17" fmla="*/ 780129 h 2237474"/>
              <a:gd name="connsiteX18" fmla="*/ 9943887 w 12192000"/>
              <a:gd name="connsiteY18" fmla="*/ 804141 h 2237474"/>
              <a:gd name="connsiteX19" fmla="*/ 9918248 w 12192000"/>
              <a:gd name="connsiteY19" fmla="*/ 816628 h 2237474"/>
              <a:gd name="connsiteX20" fmla="*/ 9767091 w 12192000"/>
              <a:gd name="connsiteY20" fmla="*/ 870550 h 2237474"/>
              <a:gd name="connsiteX21" fmla="*/ 9683005 w 12192000"/>
              <a:gd name="connsiteY21" fmla="*/ 894128 h 2237474"/>
              <a:gd name="connsiteX22" fmla="*/ 9594438 w 12192000"/>
              <a:gd name="connsiteY22" fmla="*/ 919051 h 2237474"/>
              <a:gd name="connsiteX23" fmla="*/ 9544189 w 12192000"/>
              <a:gd name="connsiteY23" fmla="*/ 938966 h 2237474"/>
              <a:gd name="connsiteX24" fmla="*/ 9500499 w 12192000"/>
              <a:gd name="connsiteY24" fmla="*/ 954680 h 2237474"/>
              <a:gd name="connsiteX25" fmla="*/ 9428195 w 12192000"/>
              <a:gd name="connsiteY25" fmla="*/ 986225 h 2237474"/>
              <a:gd name="connsiteX26" fmla="*/ 9410017 w 12192000"/>
              <a:gd name="connsiteY26" fmla="*/ 993931 h 2237474"/>
              <a:gd name="connsiteX27" fmla="*/ 9392919 w 12192000"/>
              <a:gd name="connsiteY27" fmla="*/ 994656 h 2237474"/>
              <a:gd name="connsiteX28" fmla="*/ 9268019 w 12192000"/>
              <a:gd name="connsiteY28" fmla="*/ 1007442 h 2237474"/>
              <a:gd name="connsiteX29" fmla="*/ 9234662 w 12192000"/>
              <a:gd name="connsiteY29" fmla="*/ 1023056 h 2237474"/>
              <a:gd name="connsiteX30" fmla="*/ 9181033 w 12192000"/>
              <a:gd name="connsiteY30" fmla="*/ 1037921 h 2237474"/>
              <a:gd name="connsiteX31" fmla="*/ 9155969 w 12192000"/>
              <a:gd name="connsiteY31" fmla="*/ 1046804 h 2237474"/>
              <a:gd name="connsiteX32" fmla="*/ 9133985 w 12192000"/>
              <a:gd name="connsiteY32" fmla="*/ 1046450 h 2237474"/>
              <a:gd name="connsiteX33" fmla="*/ 9003462 w 12192000"/>
              <a:gd name="connsiteY33" fmla="*/ 1042406 h 2237474"/>
              <a:gd name="connsiteX34" fmla="*/ 8968445 w 12192000"/>
              <a:gd name="connsiteY34" fmla="*/ 1052169 h 2237474"/>
              <a:gd name="connsiteX35" fmla="*/ 8886001 w 12192000"/>
              <a:gd name="connsiteY35" fmla="*/ 1067468 h 2237474"/>
              <a:gd name="connsiteX36" fmla="*/ 8838610 w 12192000"/>
              <a:gd name="connsiteY36" fmla="*/ 1075091 h 2237474"/>
              <a:gd name="connsiteX37" fmla="*/ 8750383 w 12192000"/>
              <a:gd name="connsiteY37" fmla="*/ 1097387 h 2237474"/>
              <a:gd name="connsiteX38" fmla="*/ 8665605 w 12192000"/>
              <a:gd name="connsiteY38" fmla="*/ 1110791 h 2237474"/>
              <a:gd name="connsiteX39" fmla="*/ 8584946 w 12192000"/>
              <a:gd name="connsiteY39" fmla="*/ 1135226 h 2237474"/>
              <a:gd name="connsiteX40" fmla="*/ 8419755 w 12192000"/>
              <a:gd name="connsiteY40" fmla="*/ 1216260 h 2237474"/>
              <a:gd name="connsiteX41" fmla="*/ 8411626 w 12192000"/>
              <a:gd name="connsiteY41" fmla="*/ 1214397 h 2237474"/>
              <a:gd name="connsiteX42" fmla="*/ 8363469 w 12192000"/>
              <a:gd name="connsiteY42" fmla="*/ 1246658 h 2237474"/>
              <a:gd name="connsiteX43" fmla="*/ 8275497 w 12192000"/>
              <a:gd name="connsiteY43" fmla="*/ 1264396 h 2237474"/>
              <a:gd name="connsiteX44" fmla="*/ 8206287 w 12192000"/>
              <a:gd name="connsiteY44" fmla="*/ 1273060 h 2237474"/>
              <a:gd name="connsiteX45" fmla="*/ 8139997 w 12192000"/>
              <a:gd name="connsiteY45" fmla="*/ 1282713 h 2237474"/>
              <a:gd name="connsiteX46" fmla="*/ 8074238 w 12192000"/>
              <a:gd name="connsiteY46" fmla="*/ 1301895 h 2237474"/>
              <a:gd name="connsiteX47" fmla="*/ 7942099 w 12192000"/>
              <a:gd name="connsiteY47" fmla="*/ 1336332 h 2237474"/>
              <a:gd name="connsiteX48" fmla="*/ 7902328 w 12192000"/>
              <a:gd name="connsiteY48" fmla="*/ 1345865 h 2237474"/>
              <a:gd name="connsiteX49" fmla="*/ 7840612 w 12192000"/>
              <a:gd name="connsiteY49" fmla="*/ 1369373 h 2237474"/>
              <a:gd name="connsiteX50" fmla="*/ 7786819 w 12192000"/>
              <a:gd name="connsiteY50" fmla="*/ 1378970 h 2237474"/>
              <a:gd name="connsiteX51" fmla="*/ 7548172 w 12192000"/>
              <a:gd name="connsiteY51" fmla="*/ 1417460 h 2237474"/>
              <a:gd name="connsiteX52" fmla="*/ 7483437 w 12192000"/>
              <a:gd name="connsiteY52" fmla="*/ 1478152 h 2237474"/>
              <a:gd name="connsiteX53" fmla="*/ 7377870 w 12192000"/>
              <a:gd name="connsiteY53" fmla="*/ 1523319 h 2237474"/>
              <a:gd name="connsiteX54" fmla="*/ 7230737 w 12192000"/>
              <a:gd name="connsiteY54" fmla="*/ 1562633 h 2237474"/>
              <a:gd name="connsiteX55" fmla="*/ 7224458 w 12192000"/>
              <a:gd name="connsiteY55" fmla="*/ 1573008 h 2237474"/>
              <a:gd name="connsiteX56" fmla="*/ 7183121 w 12192000"/>
              <a:gd name="connsiteY56" fmla="*/ 1595162 h 2237474"/>
              <a:gd name="connsiteX57" fmla="*/ 7164601 w 12192000"/>
              <a:gd name="connsiteY57" fmla="*/ 1606490 h 2237474"/>
              <a:gd name="connsiteX58" fmla="*/ 7031309 w 12192000"/>
              <a:gd name="connsiteY58" fmla="*/ 1619451 h 2237474"/>
              <a:gd name="connsiteX59" fmla="*/ 6900177 w 12192000"/>
              <a:gd name="connsiteY59" fmla="*/ 1636016 h 2237474"/>
              <a:gd name="connsiteX60" fmla="*/ 6795372 w 12192000"/>
              <a:gd name="connsiteY60" fmla="*/ 1644845 h 2237474"/>
              <a:gd name="connsiteX61" fmla="*/ 6692251 w 12192000"/>
              <a:gd name="connsiteY61" fmla="*/ 1656357 h 2237474"/>
              <a:gd name="connsiteX62" fmla="*/ 6655235 w 12192000"/>
              <a:gd name="connsiteY62" fmla="*/ 1661869 h 2237474"/>
              <a:gd name="connsiteX63" fmla="*/ 6554894 w 12192000"/>
              <a:gd name="connsiteY63" fmla="*/ 1664428 h 2237474"/>
              <a:gd name="connsiteX64" fmla="*/ 6516595 w 12192000"/>
              <a:gd name="connsiteY64" fmla="*/ 1667475 h 2237474"/>
              <a:gd name="connsiteX65" fmla="*/ 6508541 w 12192000"/>
              <a:gd name="connsiteY65" fmla="*/ 1668757 h 2237474"/>
              <a:gd name="connsiteX66" fmla="*/ 6471012 w 12192000"/>
              <a:gd name="connsiteY66" fmla="*/ 1678604 h 2237474"/>
              <a:gd name="connsiteX67" fmla="*/ 6364035 w 12192000"/>
              <a:gd name="connsiteY67" fmla="*/ 1667683 h 2237474"/>
              <a:gd name="connsiteX68" fmla="*/ 6280959 w 12192000"/>
              <a:gd name="connsiteY68" fmla="*/ 1689329 h 2237474"/>
              <a:gd name="connsiteX69" fmla="*/ 6243319 w 12192000"/>
              <a:gd name="connsiteY69" fmla="*/ 1695560 h 2237474"/>
              <a:gd name="connsiteX70" fmla="*/ 6098321 w 12192000"/>
              <a:gd name="connsiteY70" fmla="*/ 1721646 h 2237474"/>
              <a:gd name="connsiteX71" fmla="*/ 5880652 w 12192000"/>
              <a:gd name="connsiteY71" fmla="*/ 1779643 h 2237474"/>
              <a:gd name="connsiteX72" fmla="*/ 5785959 w 12192000"/>
              <a:gd name="connsiteY72" fmla="*/ 1775307 h 2237474"/>
              <a:gd name="connsiteX73" fmla="*/ 5643534 w 12192000"/>
              <a:gd name="connsiteY73" fmla="*/ 1802919 h 2237474"/>
              <a:gd name="connsiteX74" fmla="*/ 5518799 w 12192000"/>
              <a:gd name="connsiteY74" fmla="*/ 1818312 h 2237474"/>
              <a:gd name="connsiteX75" fmla="*/ 5505014 w 12192000"/>
              <a:gd name="connsiteY75" fmla="*/ 1819259 h 2237474"/>
              <a:gd name="connsiteX76" fmla="*/ 5453307 w 12192000"/>
              <a:gd name="connsiteY76" fmla="*/ 1815450 h 2237474"/>
              <a:gd name="connsiteX77" fmla="*/ 5221533 w 12192000"/>
              <a:gd name="connsiteY77" fmla="*/ 1846950 h 2237474"/>
              <a:gd name="connsiteX78" fmla="*/ 5149802 w 12192000"/>
              <a:gd name="connsiteY78" fmla="*/ 1844846 h 2237474"/>
              <a:gd name="connsiteX79" fmla="*/ 5114927 w 12192000"/>
              <a:gd name="connsiteY79" fmla="*/ 1847827 h 2237474"/>
              <a:gd name="connsiteX80" fmla="*/ 5108970 w 12192000"/>
              <a:gd name="connsiteY80" fmla="*/ 1847935 h 2237474"/>
              <a:gd name="connsiteX81" fmla="*/ 5067961 w 12192000"/>
              <a:gd name="connsiteY81" fmla="*/ 1845917 h 2237474"/>
              <a:gd name="connsiteX82" fmla="*/ 5007075 w 12192000"/>
              <a:gd name="connsiteY82" fmla="*/ 1838626 h 2237474"/>
              <a:gd name="connsiteX83" fmla="*/ 4944087 w 12192000"/>
              <a:gd name="connsiteY83" fmla="*/ 1823332 h 2237474"/>
              <a:gd name="connsiteX84" fmla="*/ 4907662 w 12192000"/>
              <a:gd name="connsiteY84" fmla="*/ 1816900 h 2237474"/>
              <a:gd name="connsiteX85" fmla="*/ 4882386 w 12192000"/>
              <a:gd name="connsiteY85" fmla="*/ 1809844 h 2237474"/>
              <a:gd name="connsiteX86" fmla="*/ 4811440 w 12192000"/>
              <a:gd name="connsiteY86" fmla="*/ 1804655 h 2237474"/>
              <a:gd name="connsiteX87" fmla="*/ 4691075 w 12192000"/>
              <a:gd name="connsiteY87" fmla="*/ 1801389 h 2237474"/>
              <a:gd name="connsiteX88" fmla="*/ 4640313 w 12192000"/>
              <a:gd name="connsiteY88" fmla="*/ 1784307 h 2237474"/>
              <a:gd name="connsiteX89" fmla="*/ 4536503 w 12192000"/>
              <a:gd name="connsiteY89" fmla="*/ 1785334 h 2237474"/>
              <a:gd name="connsiteX90" fmla="*/ 4513724 w 12192000"/>
              <a:gd name="connsiteY90" fmla="*/ 1791996 h 2237474"/>
              <a:gd name="connsiteX91" fmla="*/ 4459810 w 12192000"/>
              <a:gd name="connsiteY91" fmla="*/ 1797886 h 2237474"/>
              <a:gd name="connsiteX92" fmla="*/ 4379064 w 12192000"/>
              <a:gd name="connsiteY92" fmla="*/ 1817177 h 2237474"/>
              <a:gd name="connsiteX93" fmla="*/ 4290981 w 12192000"/>
              <a:gd name="connsiteY93" fmla="*/ 1839677 h 2237474"/>
              <a:gd name="connsiteX94" fmla="*/ 4238372 w 12192000"/>
              <a:gd name="connsiteY94" fmla="*/ 1851480 h 2237474"/>
              <a:gd name="connsiteX95" fmla="*/ 4232517 w 12192000"/>
              <a:gd name="connsiteY95" fmla="*/ 1852567 h 2237474"/>
              <a:gd name="connsiteX96" fmla="*/ 4191732 w 12192000"/>
              <a:gd name="connsiteY96" fmla="*/ 1857328 h 2237474"/>
              <a:gd name="connsiteX97" fmla="*/ 4065532 w 12192000"/>
              <a:gd name="connsiteY97" fmla="*/ 1855477 h 2237474"/>
              <a:gd name="connsiteX98" fmla="*/ 4028460 w 12192000"/>
              <a:gd name="connsiteY98" fmla="*/ 1855137 h 2237474"/>
              <a:gd name="connsiteX99" fmla="*/ 4002267 w 12192000"/>
              <a:gd name="connsiteY99" fmla="*/ 1852352 h 2237474"/>
              <a:gd name="connsiteX100" fmla="*/ 3931396 w 12192000"/>
              <a:gd name="connsiteY100" fmla="*/ 1858915 h 2237474"/>
              <a:gd name="connsiteX101" fmla="*/ 3812162 w 12192000"/>
              <a:gd name="connsiteY101" fmla="*/ 1875501 h 2237474"/>
              <a:gd name="connsiteX102" fmla="*/ 3758105 w 12192000"/>
              <a:gd name="connsiteY102" fmla="*/ 1871856 h 2237474"/>
              <a:gd name="connsiteX103" fmla="*/ 3715896 w 12192000"/>
              <a:gd name="connsiteY103" fmla="*/ 1881552 h 2237474"/>
              <a:gd name="connsiteX104" fmla="*/ 3567259 w 12192000"/>
              <a:gd name="connsiteY104" fmla="*/ 1893482 h 2237474"/>
              <a:gd name="connsiteX105" fmla="*/ 3405770 w 12192000"/>
              <a:gd name="connsiteY105" fmla="*/ 1904591 h 2237474"/>
              <a:gd name="connsiteX106" fmla="*/ 3280097 w 12192000"/>
              <a:gd name="connsiteY106" fmla="*/ 1919610 h 2237474"/>
              <a:gd name="connsiteX107" fmla="*/ 3123424 w 12192000"/>
              <a:gd name="connsiteY107" fmla="*/ 1952930 h 2237474"/>
              <a:gd name="connsiteX108" fmla="*/ 3009910 w 12192000"/>
              <a:gd name="connsiteY108" fmla="*/ 1957866 h 2237474"/>
              <a:gd name="connsiteX109" fmla="*/ 2995934 w 12192000"/>
              <a:gd name="connsiteY109" fmla="*/ 1967085 h 2237474"/>
              <a:gd name="connsiteX110" fmla="*/ 2942858 w 12192000"/>
              <a:gd name="connsiteY110" fmla="*/ 1981367 h 2237474"/>
              <a:gd name="connsiteX111" fmla="*/ 2875436 w 12192000"/>
              <a:gd name="connsiteY111" fmla="*/ 1996977 h 2237474"/>
              <a:gd name="connsiteX112" fmla="*/ 2874892 w 12192000"/>
              <a:gd name="connsiteY112" fmla="*/ 1996085 h 2237474"/>
              <a:gd name="connsiteX113" fmla="*/ 2843662 w 12192000"/>
              <a:gd name="connsiteY113" fmla="*/ 1992498 h 2237474"/>
              <a:gd name="connsiteX114" fmla="*/ 2718916 w 12192000"/>
              <a:gd name="connsiteY114" fmla="*/ 1990867 h 2237474"/>
              <a:gd name="connsiteX115" fmla="*/ 2713522 w 12192000"/>
              <a:gd name="connsiteY115" fmla="*/ 1990173 h 2237474"/>
              <a:gd name="connsiteX116" fmla="*/ 2578178 w 12192000"/>
              <a:gd name="connsiteY116" fmla="*/ 1990531 h 2237474"/>
              <a:gd name="connsiteX117" fmla="*/ 2476147 w 12192000"/>
              <a:gd name="connsiteY117" fmla="*/ 1998305 h 2237474"/>
              <a:gd name="connsiteX118" fmla="*/ 2373568 w 12192000"/>
              <a:gd name="connsiteY118" fmla="*/ 2003219 h 2237474"/>
              <a:gd name="connsiteX119" fmla="*/ 2287219 w 12192000"/>
              <a:gd name="connsiteY119" fmla="*/ 1998750 h 2237474"/>
              <a:gd name="connsiteX120" fmla="*/ 2243069 w 12192000"/>
              <a:gd name="connsiteY120" fmla="*/ 2005321 h 2237474"/>
              <a:gd name="connsiteX121" fmla="*/ 2164831 w 12192000"/>
              <a:gd name="connsiteY121" fmla="*/ 2010143 h 2237474"/>
              <a:gd name="connsiteX122" fmla="*/ 2085228 w 12192000"/>
              <a:gd name="connsiteY122" fmla="*/ 2046431 h 2237474"/>
              <a:gd name="connsiteX123" fmla="*/ 2058061 w 12192000"/>
              <a:gd name="connsiteY123" fmla="*/ 2047942 h 2237474"/>
              <a:gd name="connsiteX124" fmla="*/ 2042244 w 12192000"/>
              <a:gd name="connsiteY124" fmla="*/ 2055560 h 2237474"/>
              <a:gd name="connsiteX125" fmla="*/ 1877728 w 12192000"/>
              <a:gd name="connsiteY125" fmla="*/ 2101004 h 2237474"/>
              <a:gd name="connsiteX126" fmla="*/ 1759056 w 12192000"/>
              <a:gd name="connsiteY126" fmla="*/ 2125608 h 2237474"/>
              <a:gd name="connsiteX127" fmla="*/ 1637948 w 12192000"/>
              <a:gd name="connsiteY127" fmla="*/ 2172597 h 2237474"/>
              <a:gd name="connsiteX128" fmla="*/ 1434549 w 12192000"/>
              <a:gd name="connsiteY128" fmla="*/ 2234522 h 2237474"/>
              <a:gd name="connsiteX129" fmla="*/ 1398481 w 12192000"/>
              <a:gd name="connsiteY129" fmla="*/ 2237074 h 2237474"/>
              <a:gd name="connsiteX130" fmla="*/ 1398407 w 12192000"/>
              <a:gd name="connsiteY130" fmla="*/ 2237095 h 2237474"/>
              <a:gd name="connsiteX131" fmla="*/ 1370962 w 12192000"/>
              <a:gd name="connsiteY131" fmla="*/ 2237474 h 2237474"/>
              <a:gd name="connsiteX132" fmla="*/ 1356367 w 12192000"/>
              <a:gd name="connsiteY132" fmla="*/ 2235089 h 2237474"/>
              <a:gd name="connsiteX133" fmla="*/ 1324828 w 12192000"/>
              <a:gd name="connsiteY133" fmla="*/ 2231968 h 2237474"/>
              <a:gd name="connsiteX134" fmla="*/ 1279765 w 12192000"/>
              <a:gd name="connsiteY134" fmla="*/ 2229639 h 2237474"/>
              <a:gd name="connsiteX135" fmla="*/ 1195347 w 12192000"/>
              <a:gd name="connsiteY135" fmla="*/ 2212354 h 2237474"/>
              <a:gd name="connsiteX136" fmla="*/ 970251 w 12192000"/>
              <a:gd name="connsiteY136" fmla="*/ 2221029 h 2237474"/>
              <a:gd name="connsiteX137" fmla="*/ 812914 w 12192000"/>
              <a:gd name="connsiteY137" fmla="*/ 2202752 h 2237474"/>
              <a:gd name="connsiteX138" fmla="*/ 800195 w 12192000"/>
              <a:gd name="connsiteY138" fmla="*/ 2209407 h 2237474"/>
              <a:gd name="connsiteX139" fmla="*/ 784978 w 12192000"/>
              <a:gd name="connsiteY139" fmla="*/ 2212360 h 2237474"/>
              <a:gd name="connsiteX140" fmla="*/ 669923 w 12192000"/>
              <a:gd name="connsiteY140" fmla="*/ 2211682 h 2237474"/>
              <a:gd name="connsiteX141" fmla="*/ 648680 w 12192000"/>
              <a:gd name="connsiteY141" fmla="*/ 2206229 h 2237474"/>
              <a:gd name="connsiteX142" fmla="*/ 597225 w 12192000"/>
              <a:gd name="connsiteY142" fmla="*/ 2180999 h 2237474"/>
              <a:gd name="connsiteX143" fmla="*/ 558449 w 12192000"/>
              <a:gd name="connsiteY143" fmla="*/ 2182346 h 2237474"/>
              <a:gd name="connsiteX144" fmla="*/ 550517 w 12192000"/>
              <a:gd name="connsiteY144" fmla="*/ 2182060 h 2237474"/>
              <a:gd name="connsiteX145" fmla="*/ 550309 w 12192000"/>
              <a:gd name="connsiteY145" fmla="*/ 2181825 h 2237474"/>
              <a:gd name="connsiteX146" fmla="*/ 541836 w 12192000"/>
              <a:gd name="connsiteY146" fmla="*/ 2181063 h 2237474"/>
              <a:gd name="connsiteX147" fmla="*/ 536057 w 12192000"/>
              <a:gd name="connsiteY147" fmla="*/ 2181537 h 2237474"/>
              <a:gd name="connsiteX148" fmla="*/ 520671 w 12192000"/>
              <a:gd name="connsiteY148" fmla="*/ 2180980 h 2237474"/>
              <a:gd name="connsiteX149" fmla="*/ 515024 w 12192000"/>
              <a:gd name="connsiteY149" fmla="*/ 2179258 h 2237474"/>
              <a:gd name="connsiteX150" fmla="*/ 512278 w 12192000"/>
              <a:gd name="connsiteY150" fmla="*/ 2176369 h 2237474"/>
              <a:gd name="connsiteX151" fmla="*/ 480419 w 12192000"/>
              <a:gd name="connsiteY151" fmla="*/ 2167807 h 2237474"/>
              <a:gd name="connsiteX152" fmla="*/ 413835 w 12192000"/>
              <a:gd name="connsiteY152" fmla="*/ 2156783 h 2237474"/>
              <a:gd name="connsiteX153" fmla="*/ 376513 w 12192000"/>
              <a:gd name="connsiteY153" fmla="*/ 2154014 h 2237474"/>
              <a:gd name="connsiteX154" fmla="*/ 273386 w 12192000"/>
              <a:gd name="connsiteY154" fmla="*/ 2142551 h 2237474"/>
              <a:gd name="connsiteX155" fmla="*/ 169207 w 12192000"/>
              <a:gd name="connsiteY155" fmla="*/ 2128100 h 2237474"/>
              <a:gd name="connsiteX156" fmla="*/ 93149 w 12192000"/>
              <a:gd name="connsiteY156" fmla="*/ 2105324 h 2237474"/>
              <a:gd name="connsiteX157" fmla="*/ 88109 w 12192000"/>
              <a:gd name="connsiteY157" fmla="*/ 2106704 h 2237474"/>
              <a:gd name="connsiteX158" fmla="*/ 80022 w 12192000"/>
              <a:gd name="connsiteY158" fmla="*/ 2107254 h 2237474"/>
              <a:gd name="connsiteX159" fmla="*/ 79717 w 12192000"/>
              <a:gd name="connsiteY159" fmla="*/ 2107046 h 2237474"/>
              <a:gd name="connsiteX160" fmla="*/ 72352 w 12192000"/>
              <a:gd name="connsiteY160" fmla="*/ 2107991 h 2237474"/>
              <a:gd name="connsiteX161" fmla="*/ 37645 w 12192000"/>
              <a:gd name="connsiteY161" fmla="*/ 2115401 h 2237474"/>
              <a:gd name="connsiteX162" fmla="*/ 4572 w 12192000"/>
              <a:gd name="connsiteY162" fmla="*/ 2111091 h 2237474"/>
              <a:gd name="connsiteX163" fmla="*/ 0 w 12192000"/>
              <a:gd name="connsiteY163" fmla="*/ 2110468 h 2237474"/>
              <a:gd name="connsiteX164" fmla="*/ 0 w 12192000"/>
              <a:gd name="connsiteY164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20512 w 12192000"/>
              <a:gd name="connsiteY6" fmla="*/ 745392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739478 w 12192000"/>
              <a:gd name="connsiteY13" fmla="*/ 776841 h 2237474"/>
              <a:gd name="connsiteX14" fmla="*/ 10458762 w 12192000"/>
              <a:gd name="connsiteY14" fmla="*/ 755400 h 2237474"/>
              <a:gd name="connsiteX15" fmla="*/ 10211200 w 12192000"/>
              <a:gd name="connsiteY15" fmla="*/ 767513 h 2237474"/>
              <a:gd name="connsiteX16" fmla="*/ 10167995 w 12192000"/>
              <a:gd name="connsiteY16" fmla="*/ 760843 h 2237474"/>
              <a:gd name="connsiteX17" fmla="*/ 9997044 w 12192000"/>
              <a:gd name="connsiteY17" fmla="*/ 780129 h 2237474"/>
              <a:gd name="connsiteX18" fmla="*/ 9943887 w 12192000"/>
              <a:gd name="connsiteY18" fmla="*/ 804141 h 2237474"/>
              <a:gd name="connsiteX19" fmla="*/ 9918248 w 12192000"/>
              <a:gd name="connsiteY19" fmla="*/ 816628 h 2237474"/>
              <a:gd name="connsiteX20" fmla="*/ 9767091 w 12192000"/>
              <a:gd name="connsiteY20" fmla="*/ 870550 h 2237474"/>
              <a:gd name="connsiteX21" fmla="*/ 9683005 w 12192000"/>
              <a:gd name="connsiteY21" fmla="*/ 894128 h 2237474"/>
              <a:gd name="connsiteX22" fmla="*/ 9594438 w 12192000"/>
              <a:gd name="connsiteY22" fmla="*/ 919051 h 2237474"/>
              <a:gd name="connsiteX23" fmla="*/ 9544189 w 12192000"/>
              <a:gd name="connsiteY23" fmla="*/ 938966 h 2237474"/>
              <a:gd name="connsiteX24" fmla="*/ 9500499 w 12192000"/>
              <a:gd name="connsiteY24" fmla="*/ 954680 h 2237474"/>
              <a:gd name="connsiteX25" fmla="*/ 9428195 w 12192000"/>
              <a:gd name="connsiteY25" fmla="*/ 986225 h 2237474"/>
              <a:gd name="connsiteX26" fmla="*/ 9410017 w 12192000"/>
              <a:gd name="connsiteY26" fmla="*/ 993931 h 2237474"/>
              <a:gd name="connsiteX27" fmla="*/ 9392919 w 12192000"/>
              <a:gd name="connsiteY27" fmla="*/ 994656 h 2237474"/>
              <a:gd name="connsiteX28" fmla="*/ 9268019 w 12192000"/>
              <a:gd name="connsiteY28" fmla="*/ 1007442 h 2237474"/>
              <a:gd name="connsiteX29" fmla="*/ 9234662 w 12192000"/>
              <a:gd name="connsiteY29" fmla="*/ 1023056 h 2237474"/>
              <a:gd name="connsiteX30" fmla="*/ 9181033 w 12192000"/>
              <a:gd name="connsiteY30" fmla="*/ 1037921 h 2237474"/>
              <a:gd name="connsiteX31" fmla="*/ 9155969 w 12192000"/>
              <a:gd name="connsiteY31" fmla="*/ 1046804 h 2237474"/>
              <a:gd name="connsiteX32" fmla="*/ 9133985 w 12192000"/>
              <a:gd name="connsiteY32" fmla="*/ 1046450 h 2237474"/>
              <a:gd name="connsiteX33" fmla="*/ 9003462 w 12192000"/>
              <a:gd name="connsiteY33" fmla="*/ 1042406 h 2237474"/>
              <a:gd name="connsiteX34" fmla="*/ 8968445 w 12192000"/>
              <a:gd name="connsiteY34" fmla="*/ 1052169 h 2237474"/>
              <a:gd name="connsiteX35" fmla="*/ 8886001 w 12192000"/>
              <a:gd name="connsiteY35" fmla="*/ 1067468 h 2237474"/>
              <a:gd name="connsiteX36" fmla="*/ 8838610 w 12192000"/>
              <a:gd name="connsiteY36" fmla="*/ 1075091 h 2237474"/>
              <a:gd name="connsiteX37" fmla="*/ 8750383 w 12192000"/>
              <a:gd name="connsiteY37" fmla="*/ 1097387 h 2237474"/>
              <a:gd name="connsiteX38" fmla="*/ 8665605 w 12192000"/>
              <a:gd name="connsiteY38" fmla="*/ 1110791 h 2237474"/>
              <a:gd name="connsiteX39" fmla="*/ 8584946 w 12192000"/>
              <a:gd name="connsiteY39" fmla="*/ 1135226 h 2237474"/>
              <a:gd name="connsiteX40" fmla="*/ 8419755 w 12192000"/>
              <a:gd name="connsiteY40" fmla="*/ 1216260 h 2237474"/>
              <a:gd name="connsiteX41" fmla="*/ 8411626 w 12192000"/>
              <a:gd name="connsiteY41" fmla="*/ 1214397 h 2237474"/>
              <a:gd name="connsiteX42" fmla="*/ 8363469 w 12192000"/>
              <a:gd name="connsiteY42" fmla="*/ 1246658 h 2237474"/>
              <a:gd name="connsiteX43" fmla="*/ 8275497 w 12192000"/>
              <a:gd name="connsiteY43" fmla="*/ 1264396 h 2237474"/>
              <a:gd name="connsiteX44" fmla="*/ 8206287 w 12192000"/>
              <a:gd name="connsiteY44" fmla="*/ 1273060 h 2237474"/>
              <a:gd name="connsiteX45" fmla="*/ 8139997 w 12192000"/>
              <a:gd name="connsiteY45" fmla="*/ 1282713 h 2237474"/>
              <a:gd name="connsiteX46" fmla="*/ 8074238 w 12192000"/>
              <a:gd name="connsiteY46" fmla="*/ 1301895 h 2237474"/>
              <a:gd name="connsiteX47" fmla="*/ 7942099 w 12192000"/>
              <a:gd name="connsiteY47" fmla="*/ 1336332 h 2237474"/>
              <a:gd name="connsiteX48" fmla="*/ 7902328 w 12192000"/>
              <a:gd name="connsiteY48" fmla="*/ 1345865 h 2237474"/>
              <a:gd name="connsiteX49" fmla="*/ 7840612 w 12192000"/>
              <a:gd name="connsiteY49" fmla="*/ 1369373 h 2237474"/>
              <a:gd name="connsiteX50" fmla="*/ 7786819 w 12192000"/>
              <a:gd name="connsiteY50" fmla="*/ 1378970 h 2237474"/>
              <a:gd name="connsiteX51" fmla="*/ 7548172 w 12192000"/>
              <a:gd name="connsiteY51" fmla="*/ 1417460 h 2237474"/>
              <a:gd name="connsiteX52" fmla="*/ 7483437 w 12192000"/>
              <a:gd name="connsiteY52" fmla="*/ 1478152 h 2237474"/>
              <a:gd name="connsiteX53" fmla="*/ 7377870 w 12192000"/>
              <a:gd name="connsiteY53" fmla="*/ 1523319 h 2237474"/>
              <a:gd name="connsiteX54" fmla="*/ 7230737 w 12192000"/>
              <a:gd name="connsiteY54" fmla="*/ 1562633 h 2237474"/>
              <a:gd name="connsiteX55" fmla="*/ 7224458 w 12192000"/>
              <a:gd name="connsiteY55" fmla="*/ 1573008 h 2237474"/>
              <a:gd name="connsiteX56" fmla="*/ 7183121 w 12192000"/>
              <a:gd name="connsiteY56" fmla="*/ 1595162 h 2237474"/>
              <a:gd name="connsiteX57" fmla="*/ 7164601 w 12192000"/>
              <a:gd name="connsiteY57" fmla="*/ 1606490 h 2237474"/>
              <a:gd name="connsiteX58" fmla="*/ 7031309 w 12192000"/>
              <a:gd name="connsiteY58" fmla="*/ 1619451 h 2237474"/>
              <a:gd name="connsiteX59" fmla="*/ 6900177 w 12192000"/>
              <a:gd name="connsiteY59" fmla="*/ 1636016 h 2237474"/>
              <a:gd name="connsiteX60" fmla="*/ 6795372 w 12192000"/>
              <a:gd name="connsiteY60" fmla="*/ 1644845 h 2237474"/>
              <a:gd name="connsiteX61" fmla="*/ 6692251 w 12192000"/>
              <a:gd name="connsiteY61" fmla="*/ 1656357 h 2237474"/>
              <a:gd name="connsiteX62" fmla="*/ 6655235 w 12192000"/>
              <a:gd name="connsiteY62" fmla="*/ 1661869 h 2237474"/>
              <a:gd name="connsiteX63" fmla="*/ 6554894 w 12192000"/>
              <a:gd name="connsiteY63" fmla="*/ 1664428 h 2237474"/>
              <a:gd name="connsiteX64" fmla="*/ 6516595 w 12192000"/>
              <a:gd name="connsiteY64" fmla="*/ 1667475 h 2237474"/>
              <a:gd name="connsiteX65" fmla="*/ 6508541 w 12192000"/>
              <a:gd name="connsiteY65" fmla="*/ 1668757 h 2237474"/>
              <a:gd name="connsiteX66" fmla="*/ 6471012 w 12192000"/>
              <a:gd name="connsiteY66" fmla="*/ 1678604 h 2237474"/>
              <a:gd name="connsiteX67" fmla="*/ 6364035 w 12192000"/>
              <a:gd name="connsiteY67" fmla="*/ 1667683 h 2237474"/>
              <a:gd name="connsiteX68" fmla="*/ 6280959 w 12192000"/>
              <a:gd name="connsiteY68" fmla="*/ 1689329 h 2237474"/>
              <a:gd name="connsiteX69" fmla="*/ 6243319 w 12192000"/>
              <a:gd name="connsiteY69" fmla="*/ 1695560 h 2237474"/>
              <a:gd name="connsiteX70" fmla="*/ 6098321 w 12192000"/>
              <a:gd name="connsiteY70" fmla="*/ 1721646 h 2237474"/>
              <a:gd name="connsiteX71" fmla="*/ 5880652 w 12192000"/>
              <a:gd name="connsiteY71" fmla="*/ 1779643 h 2237474"/>
              <a:gd name="connsiteX72" fmla="*/ 5785959 w 12192000"/>
              <a:gd name="connsiteY72" fmla="*/ 1775307 h 2237474"/>
              <a:gd name="connsiteX73" fmla="*/ 5643534 w 12192000"/>
              <a:gd name="connsiteY73" fmla="*/ 1802919 h 2237474"/>
              <a:gd name="connsiteX74" fmla="*/ 5518799 w 12192000"/>
              <a:gd name="connsiteY74" fmla="*/ 1818312 h 2237474"/>
              <a:gd name="connsiteX75" fmla="*/ 5505014 w 12192000"/>
              <a:gd name="connsiteY75" fmla="*/ 1819259 h 2237474"/>
              <a:gd name="connsiteX76" fmla="*/ 5453307 w 12192000"/>
              <a:gd name="connsiteY76" fmla="*/ 1815450 h 2237474"/>
              <a:gd name="connsiteX77" fmla="*/ 5221533 w 12192000"/>
              <a:gd name="connsiteY77" fmla="*/ 1846950 h 2237474"/>
              <a:gd name="connsiteX78" fmla="*/ 5149802 w 12192000"/>
              <a:gd name="connsiteY78" fmla="*/ 1844846 h 2237474"/>
              <a:gd name="connsiteX79" fmla="*/ 5114927 w 12192000"/>
              <a:gd name="connsiteY79" fmla="*/ 1847827 h 2237474"/>
              <a:gd name="connsiteX80" fmla="*/ 5108970 w 12192000"/>
              <a:gd name="connsiteY80" fmla="*/ 1847935 h 2237474"/>
              <a:gd name="connsiteX81" fmla="*/ 5067961 w 12192000"/>
              <a:gd name="connsiteY81" fmla="*/ 1845917 h 2237474"/>
              <a:gd name="connsiteX82" fmla="*/ 5007075 w 12192000"/>
              <a:gd name="connsiteY82" fmla="*/ 1838626 h 2237474"/>
              <a:gd name="connsiteX83" fmla="*/ 4944087 w 12192000"/>
              <a:gd name="connsiteY83" fmla="*/ 1823332 h 2237474"/>
              <a:gd name="connsiteX84" fmla="*/ 4907662 w 12192000"/>
              <a:gd name="connsiteY84" fmla="*/ 1816900 h 2237474"/>
              <a:gd name="connsiteX85" fmla="*/ 4882386 w 12192000"/>
              <a:gd name="connsiteY85" fmla="*/ 1809844 h 2237474"/>
              <a:gd name="connsiteX86" fmla="*/ 4811440 w 12192000"/>
              <a:gd name="connsiteY86" fmla="*/ 1804655 h 2237474"/>
              <a:gd name="connsiteX87" fmla="*/ 4691075 w 12192000"/>
              <a:gd name="connsiteY87" fmla="*/ 1801389 h 2237474"/>
              <a:gd name="connsiteX88" fmla="*/ 4640313 w 12192000"/>
              <a:gd name="connsiteY88" fmla="*/ 1784307 h 2237474"/>
              <a:gd name="connsiteX89" fmla="*/ 4536503 w 12192000"/>
              <a:gd name="connsiteY89" fmla="*/ 1785334 h 2237474"/>
              <a:gd name="connsiteX90" fmla="*/ 4513724 w 12192000"/>
              <a:gd name="connsiteY90" fmla="*/ 1791996 h 2237474"/>
              <a:gd name="connsiteX91" fmla="*/ 4459810 w 12192000"/>
              <a:gd name="connsiteY91" fmla="*/ 1797886 h 2237474"/>
              <a:gd name="connsiteX92" fmla="*/ 4379064 w 12192000"/>
              <a:gd name="connsiteY92" fmla="*/ 1817177 h 2237474"/>
              <a:gd name="connsiteX93" fmla="*/ 4290981 w 12192000"/>
              <a:gd name="connsiteY93" fmla="*/ 1839677 h 2237474"/>
              <a:gd name="connsiteX94" fmla="*/ 4238372 w 12192000"/>
              <a:gd name="connsiteY94" fmla="*/ 1851480 h 2237474"/>
              <a:gd name="connsiteX95" fmla="*/ 4232517 w 12192000"/>
              <a:gd name="connsiteY95" fmla="*/ 1852567 h 2237474"/>
              <a:gd name="connsiteX96" fmla="*/ 4191732 w 12192000"/>
              <a:gd name="connsiteY96" fmla="*/ 1857328 h 2237474"/>
              <a:gd name="connsiteX97" fmla="*/ 4065532 w 12192000"/>
              <a:gd name="connsiteY97" fmla="*/ 1855477 h 2237474"/>
              <a:gd name="connsiteX98" fmla="*/ 4028460 w 12192000"/>
              <a:gd name="connsiteY98" fmla="*/ 1855137 h 2237474"/>
              <a:gd name="connsiteX99" fmla="*/ 4002267 w 12192000"/>
              <a:gd name="connsiteY99" fmla="*/ 1852352 h 2237474"/>
              <a:gd name="connsiteX100" fmla="*/ 3931396 w 12192000"/>
              <a:gd name="connsiteY100" fmla="*/ 1858915 h 2237474"/>
              <a:gd name="connsiteX101" fmla="*/ 3812162 w 12192000"/>
              <a:gd name="connsiteY101" fmla="*/ 1875501 h 2237474"/>
              <a:gd name="connsiteX102" fmla="*/ 3758105 w 12192000"/>
              <a:gd name="connsiteY102" fmla="*/ 1871856 h 2237474"/>
              <a:gd name="connsiteX103" fmla="*/ 3715896 w 12192000"/>
              <a:gd name="connsiteY103" fmla="*/ 1881552 h 2237474"/>
              <a:gd name="connsiteX104" fmla="*/ 3567259 w 12192000"/>
              <a:gd name="connsiteY104" fmla="*/ 1893482 h 2237474"/>
              <a:gd name="connsiteX105" fmla="*/ 3405770 w 12192000"/>
              <a:gd name="connsiteY105" fmla="*/ 1904591 h 2237474"/>
              <a:gd name="connsiteX106" fmla="*/ 3280097 w 12192000"/>
              <a:gd name="connsiteY106" fmla="*/ 1919610 h 2237474"/>
              <a:gd name="connsiteX107" fmla="*/ 3123424 w 12192000"/>
              <a:gd name="connsiteY107" fmla="*/ 1952930 h 2237474"/>
              <a:gd name="connsiteX108" fmla="*/ 3009910 w 12192000"/>
              <a:gd name="connsiteY108" fmla="*/ 1957866 h 2237474"/>
              <a:gd name="connsiteX109" fmla="*/ 2995934 w 12192000"/>
              <a:gd name="connsiteY109" fmla="*/ 1967085 h 2237474"/>
              <a:gd name="connsiteX110" fmla="*/ 2942858 w 12192000"/>
              <a:gd name="connsiteY110" fmla="*/ 1981367 h 2237474"/>
              <a:gd name="connsiteX111" fmla="*/ 2875436 w 12192000"/>
              <a:gd name="connsiteY111" fmla="*/ 1996977 h 2237474"/>
              <a:gd name="connsiteX112" fmla="*/ 2874892 w 12192000"/>
              <a:gd name="connsiteY112" fmla="*/ 1996085 h 2237474"/>
              <a:gd name="connsiteX113" fmla="*/ 2843662 w 12192000"/>
              <a:gd name="connsiteY113" fmla="*/ 1992498 h 2237474"/>
              <a:gd name="connsiteX114" fmla="*/ 2718916 w 12192000"/>
              <a:gd name="connsiteY114" fmla="*/ 1990867 h 2237474"/>
              <a:gd name="connsiteX115" fmla="*/ 2713522 w 12192000"/>
              <a:gd name="connsiteY115" fmla="*/ 1990173 h 2237474"/>
              <a:gd name="connsiteX116" fmla="*/ 2578178 w 12192000"/>
              <a:gd name="connsiteY116" fmla="*/ 1990531 h 2237474"/>
              <a:gd name="connsiteX117" fmla="*/ 2476147 w 12192000"/>
              <a:gd name="connsiteY117" fmla="*/ 1998305 h 2237474"/>
              <a:gd name="connsiteX118" fmla="*/ 2373568 w 12192000"/>
              <a:gd name="connsiteY118" fmla="*/ 2003219 h 2237474"/>
              <a:gd name="connsiteX119" fmla="*/ 2287219 w 12192000"/>
              <a:gd name="connsiteY119" fmla="*/ 1998750 h 2237474"/>
              <a:gd name="connsiteX120" fmla="*/ 2243069 w 12192000"/>
              <a:gd name="connsiteY120" fmla="*/ 2005321 h 2237474"/>
              <a:gd name="connsiteX121" fmla="*/ 2164831 w 12192000"/>
              <a:gd name="connsiteY121" fmla="*/ 2010143 h 2237474"/>
              <a:gd name="connsiteX122" fmla="*/ 2085228 w 12192000"/>
              <a:gd name="connsiteY122" fmla="*/ 2046431 h 2237474"/>
              <a:gd name="connsiteX123" fmla="*/ 2058061 w 12192000"/>
              <a:gd name="connsiteY123" fmla="*/ 2047942 h 2237474"/>
              <a:gd name="connsiteX124" fmla="*/ 2042244 w 12192000"/>
              <a:gd name="connsiteY124" fmla="*/ 2055560 h 2237474"/>
              <a:gd name="connsiteX125" fmla="*/ 1877728 w 12192000"/>
              <a:gd name="connsiteY125" fmla="*/ 2101004 h 2237474"/>
              <a:gd name="connsiteX126" fmla="*/ 1759056 w 12192000"/>
              <a:gd name="connsiteY126" fmla="*/ 2125608 h 2237474"/>
              <a:gd name="connsiteX127" fmla="*/ 1637948 w 12192000"/>
              <a:gd name="connsiteY127" fmla="*/ 2172597 h 2237474"/>
              <a:gd name="connsiteX128" fmla="*/ 1434549 w 12192000"/>
              <a:gd name="connsiteY128" fmla="*/ 2234522 h 2237474"/>
              <a:gd name="connsiteX129" fmla="*/ 1398481 w 12192000"/>
              <a:gd name="connsiteY129" fmla="*/ 2237074 h 2237474"/>
              <a:gd name="connsiteX130" fmla="*/ 1398407 w 12192000"/>
              <a:gd name="connsiteY130" fmla="*/ 2237095 h 2237474"/>
              <a:gd name="connsiteX131" fmla="*/ 1370962 w 12192000"/>
              <a:gd name="connsiteY131" fmla="*/ 2237474 h 2237474"/>
              <a:gd name="connsiteX132" fmla="*/ 1356367 w 12192000"/>
              <a:gd name="connsiteY132" fmla="*/ 2235089 h 2237474"/>
              <a:gd name="connsiteX133" fmla="*/ 1324828 w 12192000"/>
              <a:gd name="connsiteY133" fmla="*/ 2231968 h 2237474"/>
              <a:gd name="connsiteX134" fmla="*/ 1279765 w 12192000"/>
              <a:gd name="connsiteY134" fmla="*/ 2229639 h 2237474"/>
              <a:gd name="connsiteX135" fmla="*/ 1195347 w 12192000"/>
              <a:gd name="connsiteY135" fmla="*/ 2212354 h 2237474"/>
              <a:gd name="connsiteX136" fmla="*/ 970251 w 12192000"/>
              <a:gd name="connsiteY136" fmla="*/ 2221029 h 2237474"/>
              <a:gd name="connsiteX137" fmla="*/ 812914 w 12192000"/>
              <a:gd name="connsiteY137" fmla="*/ 2202752 h 2237474"/>
              <a:gd name="connsiteX138" fmla="*/ 800195 w 12192000"/>
              <a:gd name="connsiteY138" fmla="*/ 2209407 h 2237474"/>
              <a:gd name="connsiteX139" fmla="*/ 784978 w 12192000"/>
              <a:gd name="connsiteY139" fmla="*/ 2212360 h 2237474"/>
              <a:gd name="connsiteX140" fmla="*/ 669923 w 12192000"/>
              <a:gd name="connsiteY140" fmla="*/ 2211682 h 2237474"/>
              <a:gd name="connsiteX141" fmla="*/ 648680 w 12192000"/>
              <a:gd name="connsiteY141" fmla="*/ 2206229 h 2237474"/>
              <a:gd name="connsiteX142" fmla="*/ 597225 w 12192000"/>
              <a:gd name="connsiteY142" fmla="*/ 2180999 h 2237474"/>
              <a:gd name="connsiteX143" fmla="*/ 558449 w 12192000"/>
              <a:gd name="connsiteY143" fmla="*/ 2182346 h 2237474"/>
              <a:gd name="connsiteX144" fmla="*/ 550517 w 12192000"/>
              <a:gd name="connsiteY144" fmla="*/ 2182060 h 2237474"/>
              <a:gd name="connsiteX145" fmla="*/ 550309 w 12192000"/>
              <a:gd name="connsiteY145" fmla="*/ 2181825 h 2237474"/>
              <a:gd name="connsiteX146" fmla="*/ 541836 w 12192000"/>
              <a:gd name="connsiteY146" fmla="*/ 2181063 h 2237474"/>
              <a:gd name="connsiteX147" fmla="*/ 520671 w 12192000"/>
              <a:gd name="connsiteY147" fmla="*/ 2180980 h 2237474"/>
              <a:gd name="connsiteX148" fmla="*/ 515024 w 12192000"/>
              <a:gd name="connsiteY148" fmla="*/ 2179258 h 2237474"/>
              <a:gd name="connsiteX149" fmla="*/ 512278 w 12192000"/>
              <a:gd name="connsiteY149" fmla="*/ 2176369 h 2237474"/>
              <a:gd name="connsiteX150" fmla="*/ 480419 w 12192000"/>
              <a:gd name="connsiteY150" fmla="*/ 2167807 h 2237474"/>
              <a:gd name="connsiteX151" fmla="*/ 413835 w 12192000"/>
              <a:gd name="connsiteY151" fmla="*/ 2156783 h 2237474"/>
              <a:gd name="connsiteX152" fmla="*/ 376513 w 12192000"/>
              <a:gd name="connsiteY152" fmla="*/ 2154014 h 2237474"/>
              <a:gd name="connsiteX153" fmla="*/ 273386 w 12192000"/>
              <a:gd name="connsiteY153" fmla="*/ 2142551 h 2237474"/>
              <a:gd name="connsiteX154" fmla="*/ 169207 w 12192000"/>
              <a:gd name="connsiteY154" fmla="*/ 2128100 h 2237474"/>
              <a:gd name="connsiteX155" fmla="*/ 93149 w 12192000"/>
              <a:gd name="connsiteY155" fmla="*/ 2105324 h 2237474"/>
              <a:gd name="connsiteX156" fmla="*/ 88109 w 12192000"/>
              <a:gd name="connsiteY156" fmla="*/ 2106704 h 2237474"/>
              <a:gd name="connsiteX157" fmla="*/ 80022 w 12192000"/>
              <a:gd name="connsiteY157" fmla="*/ 2107254 h 2237474"/>
              <a:gd name="connsiteX158" fmla="*/ 79717 w 12192000"/>
              <a:gd name="connsiteY158" fmla="*/ 2107046 h 2237474"/>
              <a:gd name="connsiteX159" fmla="*/ 72352 w 12192000"/>
              <a:gd name="connsiteY159" fmla="*/ 2107991 h 2237474"/>
              <a:gd name="connsiteX160" fmla="*/ 37645 w 12192000"/>
              <a:gd name="connsiteY160" fmla="*/ 2115401 h 2237474"/>
              <a:gd name="connsiteX161" fmla="*/ 4572 w 12192000"/>
              <a:gd name="connsiteY161" fmla="*/ 2111091 h 2237474"/>
              <a:gd name="connsiteX162" fmla="*/ 0 w 12192000"/>
              <a:gd name="connsiteY162" fmla="*/ 2110468 h 2237474"/>
              <a:gd name="connsiteX163" fmla="*/ 0 w 12192000"/>
              <a:gd name="connsiteY163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20512 w 12192000"/>
              <a:gd name="connsiteY6" fmla="*/ 745392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739478 w 12192000"/>
              <a:gd name="connsiteY13" fmla="*/ 776841 h 2237474"/>
              <a:gd name="connsiteX14" fmla="*/ 10458762 w 12192000"/>
              <a:gd name="connsiteY14" fmla="*/ 755400 h 2237474"/>
              <a:gd name="connsiteX15" fmla="*/ 10211200 w 12192000"/>
              <a:gd name="connsiteY15" fmla="*/ 767513 h 2237474"/>
              <a:gd name="connsiteX16" fmla="*/ 10167995 w 12192000"/>
              <a:gd name="connsiteY16" fmla="*/ 760843 h 2237474"/>
              <a:gd name="connsiteX17" fmla="*/ 9997044 w 12192000"/>
              <a:gd name="connsiteY17" fmla="*/ 780129 h 2237474"/>
              <a:gd name="connsiteX18" fmla="*/ 9943887 w 12192000"/>
              <a:gd name="connsiteY18" fmla="*/ 804141 h 2237474"/>
              <a:gd name="connsiteX19" fmla="*/ 9918248 w 12192000"/>
              <a:gd name="connsiteY19" fmla="*/ 816628 h 2237474"/>
              <a:gd name="connsiteX20" fmla="*/ 9767091 w 12192000"/>
              <a:gd name="connsiteY20" fmla="*/ 870550 h 2237474"/>
              <a:gd name="connsiteX21" fmla="*/ 9683005 w 12192000"/>
              <a:gd name="connsiteY21" fmla="*/ 894128 h 2237474"/>
              <a:gd name="connsiteX22" fmla="*/ 9594438 w 12192000"/>
              <a:gd name="connsiteY22" fmla="*/ 919051 h 2237474"/>
              <a:gd name="connsiteX23" fmla="*/ 9544189 w 12192000"/>
              <a:gd name="connsiteY23" fmla="*/ 938966 h 2237474"/>
              <a:gd name="connsiteX24" fmla="*/ 9500499 w 12192000"/>
              <a:gd name="connsiteY24" fmla="*/ 954680 h 2237474"/>
              <a:gd name="connsiteX25" fmla="*/ 9428195 w 12192000"/>
              <a:gd name="connsiteY25" fmla="*/ 986225 h 2237474"/>
              <a:gd name="connsiteX26" fmla="*/ 9410017 w 12192000"/>
              <a:gd name="connsiteY26" fmla="*/ 993931 h 2237474"/>
              <a:gd name="connsiteX27" fmla="*/ 9392919 w 12192000"/>
              <a:gd name="connsiteY27" fmla="*/ 994656 h 2237474"/>
              <a:gd name="connsiteX28" fmla="*/ 9268019 w 12192000"/>
              <a:gd name="connsiteY28" fmla="*/ 1007442 h 2237474"/>
              <a:gd name="connsiteX29" fmla="*/ 9234662 w 12192000"/>
              <a:gd name="connsiteY29" fmla="*/ 1023056 h 2237474"/>
              <a:gd name="connsiteX30" fmla="*/ 9181033 w 12192000"/>
              <a:gd name="connsiteY30" fmla="*/ 1037921 h 2237474"/>
              <a:gd name="connsiteX31" fmla="*/ 9155969 w 12192000"/>
              <a:gd name="connsiteY31" fmla="*/ 1046804 h 2237474"/>
              <a:gd name="connsiteX32" fmla="*/ 9133985 w 12192000"/>
              <a:gd name="connsiteY32" fmla="*/ 1046450 h 2237474"/>
              <a:gd name="connsiteX33" fmla="*/ 9003462 w 12192000"/>
              <a:gd name="connsiteY33" fmla="*/ 1042406 h 2237474"/>
              <a:gd name="connsiteX34" fmla="*/ 8968445 w 12192000"/>
              <a:gd name="connsiteY34" fmla="*/ 1052169 h 2237474"/>
              <a:gd name="connsiteX35" fmla="*/ 8886001 w 12192000"/>
              <a:gd name="connsiteY35" fmla="*/ 1067468 h 2237474"/>
              <a:gd name="connsiteX36" fmla="*/ 8838610 w 12192000"/>
              <a:gd name="connsiteY36" fmla="*/ 1075091 h 2237474"/>
              <a:gd name="connsiteX37" fmla="*/ 8750383 w 12192000"/>
              <a:gd name="connsiteY37" fmla="*/ 1097387 h 2237474"/>
              <a:gd name="connsiteX38" fmla="*/ 8665605 w 12192000"/>
              <a:gd name="connsiteY38" fmla="*/ 1110791 h 2237474"/>
              <a:gd name="connsiteX39" fmla="*/ 8584946 w 12192000"/>
              <a:gd name="connsiteY39" fmla="*/ 1135226 h 2237474"/>
              <a:gd name="connsiteX40" fmla="*/ 8419755 w 12192000"/>
              <a:gd name="connsiteY40" fmla="*/ 1216260 h 2237474"/>
              <a:gd name="connsiteX41" fmla="*/ 8411626 w 12192000"/>
              <a:gd name="connsiteY41" fmla="*/ 1214397 h 2237474"/>
              <a:gd name="connsiteX42" fmla="*/ 8363469 w 12192000"/>
              <a:gd name="connsiteY42" fmla="*/ 1246658 h 2237474"/>
              <a:gd name="connsiteX43" fmla="*/ 8275497 w 12192000"/>
              <a:gd name="connsiteY43" fmla="*/ 1264396 h 2237474"/>
              <a:gd name="connsiteX44" fmla="*/ 8206287 w 12192000"/>
              <a:gd name="connsiteY44" fmla="*/ 1273060 h 2237474"/>
              <a:gd name="connsiteX45" fmla="*/ 8139997 w 12192000"/>
              <a:gd name="connsiteY45" fmla="*/ 1282713 h 2237474"/>
              <a:gd name="connsiteX46" fmla="*/ 8074238 w 12192000"/>
              <a:gd name="connsiteY46" fmla="*/ 1301895 h 2237474"/>
              <a:gd name="connsiteX47" fmla="*/ 7942099 w 12192000"/>
              <a:gd name="connsiteY47" fmla="*/ 1336332 h 2237474"/>
              <a:gd name="connsiteX48" fmla="*/ 7902328 w 12192000"/>
              <a:gd name="connsiteY48" fmla="*/ 1345865 h 2237474"/>
              <a:gd name="connsiteX49" fmla="*/ 7840612 w 12192000"/>
              <a:gd name="connsiteY49" fmla="*/ 1369373 h 2237474"/>
              <a:gd name="connsiteX50" fmla="*/ 7786819 w 12192000"/>
              <a:gd name="connsiteY50" fmla="*/ 1378970 h 2237474"/>
              <a:gd name="connsiteX51" fmla="*/ 7548172 w 12192000"/>
              <a:gd name="connsiteY51" fmla="*/ 1417460 h 2237474"/>
              <a:gd name="connsiteX52" fmla="*/ 7483437 w 12192000"/>
              <a:gd name="connsiteY52" fmla="*/ 1478152 h 2237474"/>
              <a:gd name="connsiteX53" fmla="*/ 7377870 w 12192000"/>
              <a:gd name="connsiteY53" fmla="*/ 1523319 h 2237474"/>
              <a:gd name="connsiteX54" fmla="*/ 7230737 w 12192000"/>
              <a:gd name="connsiteY54" fmla="*/ 1562633 h 2237474"/>
              <a:gd name="connsiteX55" fmla="*/ 7224458 w 12192000"/>
              <a:gd name="connsiteY55" fmla="*/ 1573008 h 2237474"/>
              <a:gd name="connsiteX56" fmla="*/ 7183121 w 12192000"/>
              <a:gd name="connsiteY56" fmla="*/ 1595162 h 2237474"/>
              <a:gd name="connsiteX57" fmla="*/ 7164601 w 12192000"/>
              <a:gd name="connsiteY57" fmla="*/ 1606490 h 2237474"/>
              <a:gd name="connsiteX58" fmla="*/ 7031309 w 12192000"/>
              <a:gd name="connsiteY58" fmla="*/ 1619451 h 2237474"/>
              <a:gd name="connsiteX59" fmla="*/ 6900177 w 12192000"/>
              <a:gd name="connsiteY59" fmla="*/ 1636016 h 2237474"/>
              <a:gd name="connsiteX60" fmla="*/ 6795372 w 12192000"/>
              <a:gd name="connsiteY60" fmla="*/ 1644845 h 2237474"/>
              <a:gd name="connsiteX61" fmla="*/ 6692251 w 12192000"/>
              <a:gd name="connsiteY61" fmla="*/ 1656357 h 2237474"/>
              <a:gd name="connsiteX62" fmla="*/ 6655235 w 12192000"/>
              <a:gd name="connsiteY62" fmla="*/ 1661869 h 2237474"/>
              <a:gd name="connsiteX63" fmla="*/ 6554894 w 12192000"/>
              <a:gd name="connsiteY63" fmla="*/ 1664428 h 2237474"/>
              <a:gd name="connsiteX64" fmla="*/ 6516595 w 12192000"/>
              <a:gd name="connsiteY64" fmla="*/ 1667475 h 2237474"/>
              <a:gd name="connsiteX65" fmla="*/ 6508541 w 12192000"/>
              <a:gd name="connsiteY65" fmla="*/ 1668757 h 2237474"/>
              <a:gd name="connsiteX66" fmla="*/ 6471012 w 12192000"/>
              <a:gd name="connsiteY66" fmla="*/ 1678604 h 2237474"/>
              <a:gd name="connsiteX67" fmla="*/ 6364035 w 12192000"/>
              <a:gd name="connsiteY67" fmla="*/ 1667683 h 2237474"/>
              <a:gd name="connsiteX68" fmla="*/ 6280959 w 12192000"/>
              <a:gd name="connsiteY68" fmla="*/ 1689329 h 2237474"/>
              <a:gd name="connsiteX69" fmla="*/ 6243319 w 12192000"/>
              <a:gd name="connsiteY69" fmla="*/ 1695560 h 2237474"/>
              <a:gd name="connsiteX70" fmla="*/ 6098321 w 12192000"/>
              <a:gd name="connsiteY70" fmla="*/ 1721646 h 2237474"/>
              <a:gd name="connsiteX71" fmla="*/ 5880652 w 12192000"/>
              <a:gd name="connsiteY71" fmla="*/ 1779643 h 2237474"/>
              <a:gd name="connsiteX72" fmla="*/ 5785959 w 12192000"/>
              <a:gd name="connsiteY72" fmla="*/ 1775307 h 2237474"/>
              <a:gd name="connsiteX73" fmla="*/ 5643534 w 12192000"/>
              <a:gd name="connsiteY73" fmla="*/ 1802919 h 2237474"/>
              <a:gd name="connsiteX74" fmla="*/ 5518799 w 12192000"/>
              <a:gd name="connsiteY74" fmla="*/ 1818312 h 2237474"/>
              <a:gd name="connsiteX75" fmla="*/ 5505014 w 12192000"/>
              <a:gd name="connsiteY75" fmla="*/ 1819259 h 2237474"/>
              <a:gd name="connsiteX76" fmla="*/ 5453307 w 12192000"/>
              <a:gd name="connsiteY76" fmla="*/ 1815450 h 2237474"/>
              <a:gd name="connsiteX77" fmla="*/ 5221533 w 12192000"/>
              <a:gd name="connsiteY77" fmla="*/ 1846950 h 2237474"/>
              <a:gd name="connsiteX78" fmla="*/ 5149802 w 12192000"/>
              <a:gd name="connsiteY78" fmla="*/ 1844846 h 2237474"/>
              <a:gd name="connsiteX79" fmla="*/ 5114927 w 12192000"/>
              <a:gd name="connsiteY79" fmla="*/ 1847827 h 2237474"/>
              <a:gd name="connsiteX80" fmla="*/ 5108970 w 12192000"/>
              <a:gd name="connsiteY80" fmla="*/ 1847935 h 2237474"/>
              <a:gd name="connsiteX81" fmla="*/ 5067961 w 12192000"/>
              <a:gd name="connsiteY81" fmla="*/ 1845917 h 2237474"/>
              <a:gd name="connsiteX82" fmla="*/ 5007075 w 12192000"/>
              <a:gd name="connsiteY82" fmla="*/ 1838626 h 2237474"/>
              <a:gd name="connsiteX83" fmla="*/ 4944087 w 12192000"/>
              <a:gd name="connsiteY83" fmla="*/ 1823332 h 2237474"/>
              <a:gd name="connsiteX84" fmla="*/ 4907662 w 12192000"/>
              <a:gd name="connsiteY84" fmla="*/ 1816900 h 2237474"/>
              <a:gd name="connsiteX85" fmla="*/ 4882386 w 12192000"/>
              <a:gd name="connsiteY85" fmla="*/ 1809844 h 2237474"/>
              <a:gd name="connsiteX86" fmla="*/ 4811440 w 12192000"/>
              <a:gd name="connsiteY86" fmla="*/ 1804655 h 2237474"/>
              <a:gd name="connsiteX87" fmla="*/ 4691075 w 12192000"/>
              <a:gd name="connsiteY87" fmla="*/ 1801389 h 2237474"/>
              <a:gd name="connsiteX88" fmla="*/ 4640313 w 12192000"/>
              <a:gd name="connsiteY88" fmla="*/ 1784307 h 2237474"/>
              <a:gd name="connsiteX89" fmla="*/ 4536503 w 12192000"/>
              <a:gd name="connsiteY89" fmla="*/ 1785334 h 2237474"/>
              <a:gd name="connsiteX90" fmla="*/ 4513724 w 12192000"/>
              <a:gd name="connsiteY90" fmla="*/ 1791996 h 2237474"/>
              <a:gd name="connsiteX91" fmla="*/ 4459810 w 12192000"/>
              <a:gd name="connsiteY91" fmla="*/ 1797886 h 2237474"/>
              <a:gd name="connsiteX92" fmla="*/ 4379064 w 12192000"/>
              <a:gd name="connsiteY92" fmla="*/ 1817177 h 2237474"/>
              <a:gd name="connsiteX93" fmla="*/ 4290981 w 12192000"/>
              <a:gd name="connsiteY93" fmla="*/ 1839677 h 2237474"/>
              <a:gd name="connsiteX94" fmla="*/ 4238372 w 12192000"/>
              <a:gd name="connsiteY94" fmla="*/ 1851480 h 2237474"/>
              <a:gd name="connsiteX95" fmla="*/ 4232517 w 12192000"/>
              <a:gd name="connsiteY95" fmla="*/ 1852567 h 2237474"/>
              <a:gd name="connsiteX96" fmla="*/ 4191732 w 12192000"/>
              <a:gd name="connsiteY96" fmla="*/ 1857328 h 2237474"/>
              <a:gd name="connsiteX97" fmla="*/ 4065532 w 12192000"/>
              <a:gd name="connsiteY97" fmla="*/ 1855477 h 2237474"/>
              <a:gd name="connsiteX98" fmla="*/ 4028460 w 12192000"/>
              <a:gd name="connsiteY98" fmla="*/ 1855137 h 2237474"/>
              <a:gd name="connsiteX99" fmla="*/ 4002267 w 12192000"/>
              <a:gd name="connsiteY99" fmla="*/ 1852352 h 2237474"/>
              <a:gd name="connsiteX100" fmla="*/ 3931396 w 12192000"/>
              <a:gd name="connsiteY100" fmla="*/ 1858915 h 2237474"/>
              <a:gd name="connsiteX101" fmla="*/ 3812162 w 12192000"/>
              <a:gd name="connsiteY101" fmla="*/ 1875501 h 2237474"/>
              <a:gd name="connsiteX102" fmla="*/ 3758105 w 12192000"/>
              <a:gd name="connsiteY102" fmla="*/ 1871856 h 2237474"/>
              <a:gd name="connsiteX103" fmla="*/ 3715896 w 12192000"/>
              <a:gd name="connsiteY103" fmla="*/ 1881552 h 2237474"/>
              <a:gd name="connsiteX104" fmla="*/ 3567259 w 12192000"/>
              <a:gd name="connsiteY104" fmla="*/ 1893482 h 2237474"/>
              <a:gd name="connsiteX105" fmla="*/ 3405770 w 12192000"/>
              <a:gd name="connsiteY105" fmla="*/ 1904591 h 2237474"/>
              <a:gd name="connsiteX106" fmla="*/ 3280097 w 12192000"/>
              <a:gd name="connsiteY106" fmla="*/ 1919610 h 2237474"/>
              <a:gd name="connsiteX107" fmla="*/ 3123424 w 12192000"/>
              <a:gd name="connsiteY107" fmla="*/ 1952930 h 2237474"/>
              <a:gd name="connsiteX108" fmla="*/ 3009910 w 12192000"/>
              <a:gd name="connsiteY108" fmla="*/ 1957866 h 2237474"/>
              <a:gd name="connsiteX109" fmla="*/ 2995934 w 12192000"/>
              <a:gd name="connsiteY109" fmla="*/ 1967085 h 2237474"/>
              <a:gd name="connsiteX110" fmla="*/ 2942858 w 12192000"/>
              <a:gd name="connsiteY110" fmla="*/ 1981367 h 2237474"/>
              <a:gd name="connsiteX111" fmla="*/ 2875436 w 12192000"/>
              <a:gd name="connsiteY111" fmla="*/ 1996977 h 2237474"/>
              <a:gd name="connsiteX112" fmla="*/ 2874892 w 12192000"/>
              <a:gd name="connsiteY112" fmla="*/ 1996085 h 2237474"/>
              <a:gd name="connsiteX113" fmla="*/ 2843662 w 12192000"/>
              <a:gd name="connsiteY113" fmla="*/ 1992498 h 2237474"/>
              <a:gd name="connsiteX114" fmla="*/ 2718916 w 12192000"/>
              <a:gd name="connsiteY114" fmla="*/ 1990867 h 2237474"/>
              <a:gd name="connsiteX115" fmla="*/ 2713522 w 12192000"/>
              <a:gd name="connsiteY115" fmla="*/ 1990173 h 2237474"/>
              <a:gd name="connsiteX116" fmla="*/ 2578178 w 12192000"/>
              <a:gd name="connsiteY116" fmla="*/ 1990531 h 2237474"/>
              <a:gd name="connsiteX117" fmla="*/ 2476147 w 12192000"/>
              <a:gd name="connsiteY117" fmla="*/ 1998305 h 2237474"/>
              <a:gd name="connsiteX118" fmla="*/ 2373568 w 12192000"/>
              <a:gd name="connsiteY118" fmla="*/ 2003219 h 2237474"/>
              <a:gd name="connsiteX119" fmla="*/ 2287219 w 12192000"/>
              <a:gd name="connsiteY119" fmla="*/ 1998750 h 2237474"/>
              <a:gd name="connsiteX120" fmla="*/ 2243069 w 12192000"/>
              <a:gd name="connsiteY120" fmla="*/ 2005321 h 2237474"/>
              <a:gd name="connsiteX121" fmla="*/ 2164831 w 12192000"/>
              <a:gd name="connsiteY121" fmla="*/ 2010143 h 2237474"/>
              <a:gd name="connsiteX122" fmla="*/ 2085228 w 12192000"/>
              <a:gd name="connsiteY122" fmla="*/ 2046431 h 2237474"/>
              <a:gd name="connsiteX123" fmla="*/ 2058061 w 12192000"/>
              <a:gd name="connsiteY123" fmla="*/ 2047942 h 2237474"/>
              <a:gd name="connsiteX124" fmla="*/ 2042244 w 12192000"/>
              <a:gd name="connsiteY124" fmla="*/ 2055560 h 2237474"/>
              <a:gd name="connsiteX125" fmla="*/ 1877728 w 12192000"/>
              <a:gd name="connsiteY125" fmla="*/ 2101004 h 2237474"/>
              <a:gd name="connsiteX126" fmla="*/ 1759056 w 12192000"/>
              <a:gd name="connsiteY126" fmla="*/ 2125608 h 2237474"/>
              <a:gd name="connsiteX127" fmla="*/ 1637948 w 12192000"/>
              <a:gd name="connsiteY127" fmla="*/ 2172597 h 2237474"/>
              <a:gd name="connsiteX128" fmla="*/ 1434549 w 12192000"/>
              <a:gd name="connsiteY128" fmla="*/ 2234522 h 2237474"/>
              <a:gd name="connsiteX129" fmla="*/ 1398481 w 12192000"/>
              <a:gd name="connsiteY129" fmla="*/ 2237074 h 2237474"/>
              <a:gd name="connsiteX130" fmla="*/ 1398407 w 12192000"/>
              <a:gd name="connsiteY130" fmla="*/ 2237095 h 2237474"/>
              <a:gd name="connsiteX131" fmla="*/ 1370962 w 12192000"/>
              <a:gd name="connsiteY131" fmla="*/ 2237474 h 2237474"/>
              <a:gd name="connsiteX132" fmla="*/ 1356367 w 12192000"/>
              <a:gd name="connsiteY132" fmla="*/ 2235089 h 2237474"/>
              <a:gd name="connsiteX133" fmla="*/ 1324828 w 12192000"/>
              <a:gd name="connsiteY133" fmla="*/ 2231968 h 2237474"/>
              <a:gd name="connsiteX134" fmla="*/ 1279765 w 12192000"/>
              <a:gd name="connsiteY134" fmla="*/ 2229639 h 2237474"/>
              <a:gd name="connsiteX135" fmla="*/ 1195347 w 12192000"/>
              <a:gd name="connsiteY135" fmla="*/ 2212354 h 2237474"/>
              <a:gd name="connsiteX136" fmla="*/ 970251 w 12192000"/>
              <a:gd name="connsiteY136" fmla="*/ 2221029 h 2237474"/>
              <a:gd name="connsiteX137" fmla="*/ 812914 w 12192000"/>
              <a:gd name="connsiteY137" fmla="*/ 2202752 h 2237474"/>
              <a:gd name="connsiteX138" fmla="*/ 800195 w 12192000"/>
              <a:gd name="connsiteY138" fmla="*/ 2209407 h 2237474"/>
              <a:gd name="connsiteX139" fmla="*/ 784978 w 12192000"/>
              <a:gd name="connsiteY139" fmla="*/ 2212360 h 2237474"/>
              <a:gd name="connsiteX140" fmla="*/ 669923 w 12192000"/>
              <a:gd name="connsiteY140" fmla="*/ 2211682 h 2237474"/>
              <a:gd name="connsiteX141" fmla="*/ 648680 w 12192000"/>
              <a:gd name="connsiteY141" fmla="*/ 2206229 h 2237474"/>
              <a:gd name="connsiteX142" fmla="*/ 597225 w 12192000"/>
              <a:gd name="connsiteY142" fmla="*/ 2180999 h 2237474"/>
              <a:gd name="connsiteX143" fmla="*/ 558449 w 12192000"/>
              <a:gd name="connsiteY143" fmla="*/ 2182346 h 2237474"/>
              <a:gd name="connsiteX144" fmla="*/ 550517 w 12192000"/>
              <a:gd name="connsiteY144" fmla="*/ 2182060 h 2237474"/>
              <a:gd name="connsiteX145" fmla="*/ 550309 w 12192000"/>
              <a:gd name="connsiteY145" fmla="*/ 2181825 h 2237474"/>
              <a:gd name="connsiteX146" fmla="*/ 520671 w 12192000"/>
              <a:gd name="connsiteY146" fmla="*/ 2180980 h 2237474"/>
              <a:gd name="connsiteX147" fmla="*/ 515024 w 12192000"/>
              <a:gd name="connsiteY147" fmla="*/ 2179258 h 2237474"/>
              <a:gd name="connsiteX148" fmla="*/ 512278 w 12192000"/>
              <a:gd name="connsiteY148" fmla="*/ 2176369 h 2237474"/>
              <a:gd name="connsiteX149" fmla="*/ 480419 w 12192000"/>
              <a:gd name="connsiteY149" fmla="*/ 2167807 h 2237474"/>
              <a:gd name="connsiteX150" fmla="*/ 413835 w 12192000"/>
              <a:gd name="connsiteY150" fmla="*/ 2156783 h 2237474"/>
              <a:gd name="connsiteX151" fmla="*/ 376513 w 12192000"/>
              <a:gd name="connsiteY151" fmla="*/ 2154014 h 2237474"/>
              <a:gd name="connsiteX152" fmla="*/ 273386 w 12192000"/>
              <a:gd name="connsiteY152" fmla="*/ 2142551 h 2237474"/>
              <a:gd name="connsiteX153" fmla="*/ 169207 w 12192000"/>
              <a:gd name="connsiteY153" fmla="*/ 2128100 h 2237474"/>
              <a:gd name="connsiteX154" fmla="*/ 93149 w 12192000"/>
              <a:gd name="connsiteY154" fmla="*/ 2105324 h 2237474"/>
              <a:gd name="connsiteX155" fmla="*/ 88109 w 12192000"/>
              <a:gd name="connsiteY155" fmla="*/ 2106704 h 2237474"/>
              <a:gd name="connsiteX156" fmla="*/ 80022 w 12192000"/>
              <a:gd name="connsiteY156" fmla="*/ 2107254 h 2237474"/>
              <a:gd name="connsiteX157" fmla="*/ 79717 w 12192000"/>
              <a:gd name="connsiteY157" fmla="*/ 2107046 h 2237474"/>
              <a:gd name="connsiteX158" fmla="*/ 72352 w 12192000"/>
              <a:gd name="connsiteY158" fmla="*/ 2107991 h 2237474"/>
              <a:gd name="connsiteX159" fmla="*/ 37645 w 12192000"/>
              <a:gd name="connsiteY159" fmla="*/ 2115401 h 2237474"/>
              <a:gd name="connsiteX160" fmla="*/ 4572 w 12192000"/>
              <a:gd name="connsiteY160" fmla="*/ 2111091 h 2237474"/>
              <a:gd name="connsiteX161" fmla="*/ 0 w 12192000"/>
              <a:gd name="connsiteY161" fmla="*/ 2110468 h 2237474"/>
              <a:gd name="connsiteX162" fmla="*/ 0 w 12192000"/>
              <a:gd name="connsiteY162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20512 w 12192000"/>
              <a:gd name="connsiteY6" fmla="*/ 745392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739478 w 12192000"/>
              <a:gd name="connsiteY13" fmla="*/ 776841 h 2237474"/>
              <a:gd name="connsiteX14" fmla="*/ 10458762 w 12192000"/>
              <a:gd name="connsiteY14" fmla="*/ 755400 h 2237474"/>
              <a:gd name="connsiteX15" fmla="*/ 10211200 w 12192000"/>
              <a:gd name="connsiteY15" fmla="*/ 767513 h 2237474"/>
              <a:gd name="connsiteX16" fmla="*/ 10167995 w 12192000"/>
              <a:gd name="connsiteY16" fmla="*/ 760843 h 2237474"/>
              <a:gd name="connsiteX17" fmla="*/ 9997044 w 12192000"/>
              <a:gd name="connsiteY17" fmla="*/ 780129 h 2237474"/>
              <a:gd name="connsiteX18" fmla="*/ 9943887 w 12192000"/>
              <a:gd name="connsiteY18" fmla="*/ 804141 h 2237474"/>
              <a:gd name="connsiteX19" fmla="*/ 9918248 w 12192000"/>
              <a:gd name="connsiteY19" fmla="*/ 816628 h 2237474"/>
              <a:gd name="connsiteX20" fmla="*/ 9767091 w 12192000"/>
              <a:gd name="connsiteY20" fmla="*/ 870550 h 2237474"/>
              <a:gd name="connsiteX21" fmla="*/ 9683005 w 12192000"/>
              <a:gd name="connsiteY21" fmla="*/ 894128 h 2237474"/>
              <a:gd name="connsiteX22" fmla="*/ 9594438 w 12192000"/>
              <a:gd name="connsiteY22" fmla="*/ 919051 h 2237474"/>
              <a:gd name="connsiteX23" fmla="*/ 9544189 w 12192000"/>
              <a:gd name="connsiteY23" fmla="*/ 938966 h 2237474"/>
              <a:gd name="connsiteX24" fmla="*/ 9500499 w 12192000"/>
              <a:gd name="connsiteY24" fmla="*/ 954680 h 2237474"/>
              <a:gd name="connsiteX25" fmla="*/ 9428195 w 12192000"/>
              <a:gd name="connsiteY25" fmla="*/ 986225 h 2237474"/>
              <a:gd name="connsiteX26" fmla="*/ 9410017 w 12192000"/>
              <a:gd name="connsiteY26" fmla="*/ 993931 h 2237474"/>
              <a:gd name="connsiteX27" fmla="*/ 9392919 w 12192000"/>
              <a:gd name="connsiteY27" fmla="*/ 994656 h 2237474"/>
              <a:gd name="connsiteX28" fmla="*/ 9268019 w 12192000"/>
              <a:gd name="connsiteY28" fmla="*/ 1007442 h 2237474"/>
              <a:gd name="connsiteX29" fmla="*/ 9234662 w 12192000"/>
              <a:gd name="connsiteY29" fmla="*/ 1023056 h 2237474"/>
              <a:gd name="connsiteX30" fmla="*/ 9181033 w 12192000"/>
              <a:gd name="connsiteY30" fmla="*/ 1037921 h 2237474"/>
              <a:gd name="connsiteX31" fmla="*/ 9155969 w 12192000"/>
              <a:gd name="connsiteY31" fmla="*/ 1046804 h 2237474"/>
              <a:gd name="connsiteX32" fmla="*/ 9133985 w 12192000"/>
              <a:gd name="connsiteY32" fmla="*/ 1046450 h 2237474"/>
              <a:gd name="connsiteX33" fmla="*/ 9003462 w 12192000"/>
              <a:gd name="connsiteY33" fmla="*/ 1042406 h 2237474"/>
              <a:gd name="connsiteX34" fmla="*/ 8968445 w 12192000"/>
              <a:gd name="connsiteY34" fmla="*/ 1052169 h 2237474"/>
              <a:gd name="connsiteX35" fmla="*/ 8886001 w 12192000"/>
              <a:gd name="connsiteY35" fmla="*/ 1067468 h 2237474"/>
              <a:gd name="connsiteX36" fmla="*/ 8838610 w 12192000"/>
              <a:gd name="connsiteY36" fmla="*/ 1075091 h 2237474"/>
              <a:gd name="connsiteX37" fmla="*/ 8750383 w 12192000"/>
              <a:gd name="connsiteY37" fmla="*/ 1097387 h 2237474"/>
              <a:gd name="connsiteX38" fmla="*/ 8665605 w 12192000"/>
              <a:gd name="connsiteY38" fmla="*/ 1110791 h 2237474"/>
              <a:gd name="connsiteX39" fmla="*/ 8584946 w 12192000"/>
              <a:gd name="connsiteY39" fmla="*/ 1135226 h 2237474"/>
              <a:gd name="connsiteX40" fmla="*/ 8419755 w 12192000"/>
              <a:gd name="connsiteY40" fmla="*/ 1216260 h 2237474"/>
              <a:gd name="connsiteX41" fmla="*/ 8411626 w 12192000"/>
              <a:gd name="connsiteY41" fmla="*/ 1214397 h 2237474"/>
              <a:gd name="connsiteX42" fmla="*/ 8363469 w 12192000"/>
              <a:gd name="connsiteY42" fmla="*/ 1246658 h 2237474"/>
              <a:gd name="connsiteX43" fmla="*/ 8275497 w 12192000"/>
              <a:gd name="connsiteY43" fmla="*/ 1264396 h 2237474"/>
              <a:gd name="connsiteX44" fmla="*/ 8206287 w 12192000"/>
              <a:gd name="connsiteY44" fmla="*/ 1273060 h 2237474"/>
              <a:gd name="connsiteX45" fmla="*/ 8139997 w 12192000"/>
              <a:gd name="connsiteY45" fmla="*/ 1282713 h 2237474"/>
              <a:gd name="connsiteX46" fmla="*/ 8074238 w 12192000"/>
              <a:gd name="connsiteY46" fmla="*/ 1301895 h 2237474"/>
              <a:gd name="connsiteX47" fmla="*/ 7942099 w 12192000"/>
              <a:gd name="connsiteY47" fmla="*/ 1336332 h 2237474"/>
              <a:gd name="connsiteX48" fmla="*/ 7902328 w 12192000"/>
              <a:gd name="connsiteY48" fmla="*/ 1345865 h 2237474"/>
              <a:gd name="connsiteX49" fmla="*/ 7840612 w 12192000"/>
              <a:gd name="connsiteY49" fmla="*/ 1369373 h 2237474"/>
              <a:gd name="connsiteX50" fmla="*/ 7786819 w 12192000"/>
              <a:gd name="connsiteY50" fmla="*/ 1378970 h 2237474"/>
              <a:gd name="connsiteX51" fmla="*/ 7548172 w 12192000"/>
              <a:gd name="connsiteY51" fmla="*/ 1417460 h 2237474"/>
              <a:gd name="connsiteX52" fmla="*/ 7483437 w 12192000"/>
              <a:gd name="connsiteY52" fmla="*/ 1478152 h 2237474"/>
              <a:gd name="connsiteX53" fmla="*/ 7377870 w 12192000"/>
              <a:gd name="connsiteY53" fmla="*/ 1523319 h 2237474"/>
              <a:gd name="connsiteX54" fmla="*/ 7230737 w 12192000"/>
              <a:gd name="connsiteY54" fmla="*/ 1562633 h 2237474"/>
              <a:gd name="connsiteX55" fmla="*/ 7224458 w 12192000"/>
              <a:gd name="connsiteY55" fmla="*/ 1573008 h 2237474"/>
              <a:gd name="connsiteX56" fmla="*/ 7183121 w 12192000"/>
              <a:gd name="connsiteY56" fmla="*/ 1595162 h 2237474"/>
              <a:gd name="connsiteX57" fmla="*/ 7164601 w 12192000"/>
              <a:gd name="connsiteY57" fmla="*/ 1606490 h 2237474"/>
              <a:gd name="connsiteX58" fmla="*/ 7031309 w 12192000"/>
              <a:gd name="connsiteY58" fmla="*/ 1619451 h 2237474"/>
              <a:gd name="connsiteX59" fmla="*/ 6900177 w 12192000"/>
              <a:gd name="connsiteY59" fmla="*/ 1636016 h 2237474"/>
              <a:gd name="connsiteX60" fmla="*/ 6795372 w 12192000"/>
              <a:gd name="connsiteY60" fmla="*/ 1644845 h 2237474"/>
              <a:gd name="connsiteX61" fmla="*/ 6692251 w 12192000"/>
              <a:gd name="connsiteY61" fmla="*/ 1656357 h 2237474"/>
              <a:gd name="connsiteX62" fmla="*/ 6655235 w 12192000"/>
              <a:gd name="connsiteY62" fmla="*/ 1661869 h 2237474"/>
              <a:gd name="connsiteX63" fmla="*/ 6554894 w 12192000"/>
              <a:gd name="connsiteY63" fmla="*/ 1664428 h 2237474"/>
              <a:gd name="connsiteX64" fmla="*/ 6516595 w 12192000"/>
              <a:gd name="connsiteY64" fmla="*/ 1667475 h 2237474"/>
              <a:gd name="connsiteX65" fmla="*/ 6508541 w 12192000"/>
              <a:gd name="connsiteY65" fmla="*/ 1668757 h 2237474"/>
              <a:gd name="connsiteX66" fmla="*/ 6471012 w 12192000"/>
              <a:gd name="connsiteY66" fmla="*/ 1678604 h 2237474"/>
              <a:gd name="connsiteX67" fmla="*/ 6364035 w 12192000"/>
              <a:gd name="connsiteY67" fmla="*/ 1667683 h 2237474"/>
              <a:gd name="connsiteX68" fmla="*/ 6280959 w 12192000"/>
              <a:gd name="connsiteY68" fmla="*/ 1689329 h 2237474"/>
              <a:gd name="connsiteX69" fmla="*/ 6243319 w 12192000"/>
              <a:gd name="connsiteY69" fmla="*/ 1695560 h 2237474"/>
              <a:gd name="connsiteX70" fmla="*/ 6098321 w 12192000"/>
              <a:gd name="connsiteY70" fmla="*/ 1721646 h 2237474"/>
              <a:gd name="connsiteX71" fmla="*/ 5880652 w 12192000"/>
              <a:gd name="connsiteY71" fmla="*/ 1779643 h 2237474"/>
              <a:gd name="connsiteX72" fmla="*/ 5785959 w 12192000"/>
              <a:gd name="connsiteY72" fmla="*/ 1775307 h 2237474"/>
              <a:gd name="connsiteX73" fmla="*/ 5643534 w 12192000"/>
              <a:gd name="connsiteY73" fmla="*/ 1802919 h 2237474"/>
              <a:gd name="connsiteX74" fmla="*/ 5518799 w 12192000"/>
              <a:gd name="connsiteY74" fmla="*/ 1818312 h 2237474"/>
              <a:gd name="connsiteX75" fmla="*/ 5505014 w 12192000"/>
              <a:gd name="connsiteY75" fmla="*/ 1819259 h 2237474"/>
              <a:gd name="connsiteX76" fmla="*/ 5453307 w 12192000"/>
              <a:gd name="connsiteY76" fmla="*/ 1815450 h 2237474"/>
              <a:gd name="connsiteX77" fmla="*/ 5221533 w 12192000"/>
              <a:gd name="connsiteY77" fmla="*/ 1846950 h 2237474"/>
              <a:gd name="connsiteX78" fmla="*/ 5149802 w 12192000"/>
              <a:gd name="connsiteY78" fmla="*/ 1844846 h 2237474"/>
              <a:gd name="connsiteX79" fmla="*/ 5114927 w 12192000"/>
              <a:gd name="connsiteY79" fmla="*/ 1847827 h 2237474"/>
              <a:gd name="connsiteX80" fmla="*/ 5108970 w 12192000"/>
              <a:gd name="connsiteY80" fmla="*/ 1847935 h 2237474"/>
              <a:gd name="connsiteX81" fmla="*/ 5067961 w 12192000"/>
              <a:gd name="connsiteY81" fmla="*/ 1845917 h 2237474"/>
              <a:gd name="connsiteX82" fmla="*/ 5007075 w 12192000"/>
              <a:gd name="connsiteY82" fmla="*/ 1838626 h 2237474"/>
              <a:gd name="connsiteX83" fmla="*/ 4944087 w 12192000"/>
              <a:gd name="connsiteY83" fmla="*/ 1823332 h 2237474"/>
              <a:gd name="connsiteX84" fmla="*/ 4907662 w 12192000"/>
              <a:gd name="connsiteY84" fmla="*/ 1816900 h 2237474"/>
              <a:gd name="connsiteX85" fmla="*/ 4882386 w 12192000"/>
              <a:gd name="connsiteY85" fmla="*/ 1809844 h 2237474"/>
              <a:gd name="connsiteX86" fmla="*/ 4811440 w 12192000"/>
              <a:gd name="connsiteY86" fmla="*/ 1804655 h 2237474"/>
              <a:gd name="connsiteX87" fmla="*/ 4691075 w 12192000"/>
              <a:gd name="connsiteY87" fmla="*/ 1801389 h 2237474"/>
              <a:gd name="connsiteX88" fmla="*/ 4640313 w 12192000"/>
              <a:gd name="connsiteY88" fmla="*/ 1784307 h 2237474"/>
              <a:gd name="connsiteX89" fmla="*/ 4536503 w 12192000"/>
              <a:gd name="connsiteY89" fmla="*/ 1785334 h 2237474"/>
              <a:gd name="connsiteX90" fmla="*/ 4513724 w 12192000"/>
              <a:gd name="connsiteY90" fmla="*/ 1791996 h 2237474"/>
              <a:gd name="connsiteX91" fmla="*/ 4459810 w 12192000"/>
              <a:gd name="connsiteY91" fmla="*/ 1797886 h 2237474"/>
              <a:gd name="connsiteX92" fmla="*/ 4379064 w 12192000"/>
              <a:gd name="connsiteY92" fmla="*/ 1817177 h 2237474"/>
              <a:gd name="connsiteX93" fmla="*/ 4290981 w 12192000"/>
              <a:gd name="connsiteY93" fmla="*/ 1839677 h 2237474"/>
              <a:gd name="connsiteX94" fmla="*/ 4238372 w 12192000"/>
              <a:gd name="connsiteY94" fmla="*/ 1851480 h 2237474"/>
              <a:gd name="connsiteX95" fmla="*/ 4232517 w 12192000"/>
              <a:gd name="connsiteY95" fmla="*/ 1852567 h 2237474"/>
              <a:gd name="connsiteX96" fmla="*/ 4191732 w 12192000"/>
              <a:gd name="connsiteY96" fmla="*/ 1857328 h 2237474"/>
              <a:gd name="connsiteX97" fmla="*/ 4065532 w 12192000"/>
              <a:gd name="connsiteY97" fmla="*/ 1855477 h 2237474"/>
              <a:gd name="connsiteX98" fmla="*/ 4028460 w 12192000"/>
              <a:gd name="connsiteY98" fmla="*/ 1855137 h 2237474"/>
              <a:gd name="connsiteX99" fmla="*/ 4002267 w 12192000"/>
              <a:gd name="connsiteY99" fmla="*/ 1852352 h 2237474"/>
              <a:gd name="connsiteX100" fmla="*/ 3931396 w 12192000"/>
              <a:gd name="connsiteY100" fmla="*/ 1858915 h 2237474"/>
              <a:gd name="connsiteX101" fmla="*/ 3812162 w 12192000"/>
              <a:gd name="connsiteY101" fmla="*/ 1875501 h 2237474"/>
              <a:gd name="connsiteX102" fmla="*/ 3758105 w 12192000"/>
              <a:gd name="connsiteY102" fmla="*/ 1871856 h 2237474"/>
              <a:gd name="connsiteX103" fmla="*/ 3715896 w 12192000"/>
              <a:gd name="connsiteY103" fmla="*/ 1881552 h 2237474"/>
              <a:gd name="connsiteX104" fmla="*/ 3567259 w 12192000"/>
              <a:gd name="connsiteY104" fmla="*/ 1893482 h 2237474"/>
              <a:gd name="connsiteX105" fmla="*/ 3405770 w 12192000"/>
              <a:gd name="connsiteY105" fmla="*/ 1904591 h 2237474"/>
              <a:gd name="connsiteX106" fmla="*/ 3280097 w 12192000"/>
              <a:gd name="connsiteY106" fmla="*/ 1919610 h 2237474"/>
              <a:gd name="connsiteX107" fmla="*/ 3123424 w 12192000"/>
              <a:gd name="connsiteY107" fmla="*/ 1952930 h 2237474"/>
              <a:gd name="connsiteX108" fmla="*/ 3009910 w 12192000"/>
              <a:gd name="connsiteY108" fmla="*/ 1957866 h 2237474"/>
              <a:gd name="connsiteX109" fmla="*/ 2995934 w 12192000"/>
              <a:gd name="connsiteY109" fmla="*/ 1967085 h 2237474"/>
              <a:gd name="connsiteX110" fmla="*/ 2942858 w 12192000"/>
              <a:gd name="connsiteY110" fmla="*/ 1981367 h 2237474"/>
              <a:gd name="connsiteX111" fmla="*/ 2875436 w 12192000"/>
              <a:gd name="connsiteY111" fmla="*/ 1996977 h 2237474"/>
              <a:gd name="connsiteX112" fmla="*/ 2874892 w 12192000"/>
              <a:gd name="connsiteY112" fmla="*/ 1996085 h 2237474"/>
              <a:gd name="connsiteX113" fmla="*/ 2843662 w 12192000"/>
              <a:gd name="connsiteY113" fmla="*/ 1992498 h 2237474"/>
              <a:gd name="connsiteX114" fmla="*/ 2718916 w 12192000"/>
              <a:gd name="connsiteY114" fmla="*/ 1990867 h 2237474"/>
              <a:gd name="connsiteX115" fmla="*/ 2713522 w 12192000"/>
              <a:gd name="connsiteY115" fmla="*/ 1990173 h 2237474"/>
              <a:gd name="connsiteX116" fmla="*/ 2578178 w 12192000"/>
              <a:gd name="connsiteY116" fmla="*/ 1990531 h 2237474"/>
              <a:gd name="connsiteX117" fmla="*/ 2476147 w 12192000"/>
              <a:gd name="connsiteY117" fmla="*/ 1998305 h 2237474"/>
              <a:gd name="connsiteX118" fmla="*/ 2373568 w 12192000"/>
              <a:gd name="connsiteY118" fmla="*/ 2003219 h 2237474"/>
              <a:gd name="connsiteX119" fmla="*/ 2287219 w 12192000"/>
              <a:gd name="connsiteY119" fmla="*/ 1998750 h 2237474"/>
              <a:gd name="connsiteX120" fmla="*/ 2243069 w 12192000"/>
              <a:gd name="connsiteY120" fmla="*/ 2005321 h 2237474"/>
              <a:gd name="connsiteX121" fmla="*/ 2164831 w 12192000"/>
              <a:gd name="connsiteY121" fmla="*/ 2010143 h 2237474"/>
              <a:gd name="connsiteX122" fmla="*/ 2085228 w 12192000"/>
              <a:gd name="connsiteY122" fmla="*/ 2046431 h 2237474"/>
              <a:gd name="connsiteX123" fmla="*/ 2058061 w 12192000"/>
              <a:gd name="connsiteY123" fmla="*/ 2047942 h 2237474"/>
              <a:gd name="connsiteX124" fmla="*/ 2042244 w 12192000"/>
              <a:gd name="connsiteY124" fmla="*/ 2055560 h 2237474"/>
              <a:gd name="connsiteX125" fmla="*/ 1877728 w 12192000"/>
              <a:gd name="connsiteY125" fmla="*/ 2101004 h 2237474"/>
              <a:gd name="connsiteX126" fmla="*/ 1759056 w 12192000"/>
              <a:gd name="connsiteY126" fmla="*/ 2125608 h 2237474"/>
              <a:gd name="connsiteX127" fmla="*/ 1637948 w 12192000"/>
              <a:gd name="connsiteY127" fmla="*/ 2172597 h 2237474"/>
              <a:gd name="connsiteX128" fmla="*/ 1434549 w 12192000"/>
              <a:gd name="connsiteY128" fmla="*/ 2234522 h 2237474"/>
              <a:gd name="connsiteX129" fmla="*/ 1398481 w 12192000"/>
              <a:gd name="connsiteY129" fmla="*/ 2237074 h 2237474"/>
              <a:gd name="connsiteX130" fmla="*/ 1398407 w 12192000"/>
              <a:gd name="connsiteY130" fmla="*/ 2237095 h 2237474"/>
              <a:gd name="connsiteX131" fmla="*/ 1370962 w 12192000"/>
              <a:gd name="connsiteY131" fmla="*/ 2237474 h 2237474"/>
              <a:gd name="connsiteX132" fmla="*/ 1356367 w 12192000"/>
              <a:gd name="connsiteY132" fmla="*/ 2235089 h 2237474"/>
              <a:gd name="connsiteX133" fmla="*/ 1324828 w 12192000"/>
              <a:gd name="connsiteY133" fmla="*/ 2231968 h 2237474"/>
              <a:gd name="connsiteX134" fmla="*/ 1279765 w 12192000"/>
              <a:gd name="connsiteY134" fmla="*/ 2229639 h 2237474"/>
              <a:gd name="connsiteX135" fmla="*/ 1195347 w 12192000"/>
              <a:gd name="connsiteY135" fmla="*/ 2212354 h 2237474"/>
              <a:gd name="connsiteX136" fmla="*/ 970251 w 12192000"/>
              <a:gd name="connsiteY136" fmla="*/ 2221029 h 2237474"/>
              <a:gd name="connsiteX137" fmla="*/ 812914 w 12192000"/>
              <a:gd name="connsiteY137" fmla="*/ 2202752 h 2237474"/>
              <a:gd name="connsiteX138" fmla="*/ 800195 w 12192000"/>
              <a:gd name="connsiteY138" fmla="*/ 2209407 h 2237474"/>
              <a:gd name="connsiteX139" fmla="*/ 784978 w 12192000"/>
              <a:gd name="connsiteY139" fmla="*/ 2212360 h 2237474"/>
              <a:gd name="connsiteX140" fmla="*/ 669923 w 12192000"/>
              <a:gd name="connsiteY140" fmla="*/ 2211682 h 2237474"/>
              <a:gd name="connsiteX141" fmla="*/ 648680 w 12192000"/>
              <a:gd name="connsiteY141" fmla="*/ 2206229 h 2237474"/>
              <a:gd name="connsiteX142" fmla="*/ 597225 w 12192000"/>
              <a:gd name="connsiteY142" fmla="*/ 2180999 h 2237474"/>
              <a:gd name="connsiteX143" fmla="*/ 558449 w 12192000"/>
              <a:gd name="connsiteY143" fmla="*/ 2182346 h 2237474"/>
              <a:gd name="connsiteX144" fmla="*/ 550517 w 12192000"/>
              <a:gd name="connsiteY144" fmla="*/ 2182060 h 2237474"/>
              <a:gd name="connsiteX145" fmla="*/ 550309 w 12192000"/>
              <a:gd name="connsiteY145" fmla="*/ 2181825 h 2237474"/>
              <a:gd name="connsiteX146" fmla="*/ 520671 w 12192000"/>
              <a:gd name="connsiteY146" fmla="*/ 2180980 h 2237474"/>
              <a:gd name="connsiteX147" fmla="*/ 515024 w 12192000"/>
              <a:gd name="connsiteY147" fmla="*/ 2179258 h 2237474"/>
              <a:gd name="connsiteX148" fmla="*/ 480419 w 12192000"/>
              <a:gd name="connsiteY148" fmla="*/ 2167807 h 2237474"/>
              <a:gd name="connsiteX149" fmla="*/ 413835 w 12192000"/>
              <a:gd name="connsiteY149" fmla="*/ 2156783 h 2237474"/>
              <a:gd name="connsiteX150" fmla="*/ 376513 w 12192000"/>
              <a:gd name="connsiteY150" fmla="*/ 2154014 h 2237474"/>
              <a:gd name="connsiteX151" fmla="*/ 273386 w 12192000"/>
              <a:gd name="connsiteY151" fmla="*/ 2142551 h 2237474"/>
              <a:gd name="connsiteX152" fmla="*/ 169207 w 12192000"/>
              <a:gd name="connsiteY152" fmla="*/ 2128100 h 2237474"/>
              <a:gd name="connsiteX153" fmla="*/ 93149 w 12192000"/>
              <a:gd name="connsiteY153" fmla="*/ 2105324 h 2237474"/>
              <a:gd name="connsiteX154" fmla="*/ 88109 w 12192000"/>
              <a:gd name="connsiteY154" fmla="*/ 2106704 h 2237474"/>
              <a:gd name="connsiteX155" fmla="*/ 80022 w 12192000"/>
              <a:gd name="connsiteY155" fmla="*/ 2107254 h 2237474"/>
              <a:gd name="connsiteX156" fmla="*/ 79717 w 12192000"/>
              <a:gd name="connsiteY156" fmla="*/ 2107046 h 2237474"/>
              <a:gd name="connsiteX157" fmla="*/ 72352 w 12192000"/>
              <a:gd name="connsiteY157" fmla="*/ 2107991 h 2237474"/>
              <a:gd name="connsiteX158" fmla="*/ 37645 w 12192000"/>
              <a:gd name="connsiteY158" fmla="*/ 2115401 h 2237474"/>
              <a:gd name="connsiteX159" fmla="*/ 4572 w 12192000"/>
              <a:gd name="connsiteY159" fmla="*/ 2111091 h 2237474"/>
              <a:gd name="connsiteX160" fmla="*/ 0 w 12192000"/>
              <a:gd name="connsiteY160" fmla="*/ 2110468 h 2237474"/>
              <a:gd name="connsiteX161" fmla="*/ 0 w 12192000"/>
              <a:gd name="connsiteY161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20512 w 12192000"/>
              <a:gd name="connsiteY6" fmla="*/ 745392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739478 w 12192000"/>
              <a:gd name="connsiteY13" fmla="*/ 776841 h 2237474"/>
              <a:gd name="connsiteX14" fmla="*/ 10458762 w 12192000"/>
              <a:gd name="connsiteY14" fmla="*/ 755400 h 2237474"/>
              <a:gd name="connsiteX15" fmla="*/ 10211200 w 12192000"/>
              <a:gd name="connsiteY15" fmla="*/ 767513 h 2237474"/>
              <a:gd name="connsiteX16" fmla="*/ 10167995 w 12192000"/>
              <a:gd name="connsiteY16" fmla="*/ 760843 h 2237474"/>
              <a:gd name="connsiteX17" fmla="*/ 9997044 w 12192000"/>
              <a:gd name="connsiteY17" fmla="*/ 780129 h 2237474"/>
              <a:gd name="connsiteX18" fmla="*/ 9943887 w 12192000"/>
              <a:gd name="connsiteY18" fmla="*/ 804141 h 2237474"/>
              <a:gd name="connsiteX19" fmla="*/ 9918248 w 12192000"/>
              <a:gd name="connsiteY19" fmla="*/ 816628 h 2237474"/>
              <a:gd name="connsiteX20" fmla="*/ 9767091 w 12192000"/>
              <a:gd name="connsiteY20" fmla="*/ 870550 h 2237474"/>
              <a:gd name="connsiteX21" fmla="*/ 9683005 w 12192000"/>
              <a:gd name="connsiteY21" fmla="*/ 894128 h 2237474"/>
              <a:gd name="connsiteX22" fmla="*/ 9594438 w 12192000"/>
              <a:gd name="connsiteY22" fmla="*/ 919051 h 2237474"/>
              <a:gd name="connsiteX23" fmla="*/ 9544189 w 12192000"/>
              <a:gd name="connsiteY23" fmla="*/ 938966 h 2237474"/>
              <a:gd name="connsiteX24" fmla="*/ 9500499 w 12192000"/>
              <a:gd name="connsiteY24" fmla="*/ 954680 h 2237474"/>
              <a:gd name="connsiteX25" fmla="*/ 9428195 w 12192000"/>
              <a:gd name="connsiteY25" fmla="*/ 986225 h 2237474"/>
              <a:gd name="connsiteX26" fmla="*/ 9410017 w 12192000"/>
              <a:gd name="connsiteY26" fmla="*/ 993931 h 2237474"/>
              <a:gd name="connsiteX27" fmla="*/ 9392919 w 12192000"/>
              <a:gd name="connsiteY27" fmla="*/ 994656 h 2237474"/>
              <a:gd name="connsiteX28" fmla="*/ 9268019 w 12192000"/>
              <a:gd name="connsiteY28" fmla="*/ 1007442 h 2237474"/>
              <a:gd name="connsiteX29" fmla="*/ 9234662 w 12192000"/>
              <a:gd name="connsiteY29" fmla="*/ 1023056 h 2237474"/>
              <a:gd name="connsiteX30" fmla="*/ 9181033 w 12192000"/>
              <a:gd name="connsiteY30" fmla="*/ 1037921 h 2237474"/>
              <a:gd name="connsiteX31" fmla="*/ 9155969 w 12192000"/>
              <a:gd name="connsiteY31" fmla="*/ 1046804 h 2237474"/>
              <a:gd name="connsiteX32" fmla="*/ 9133985 w 12192000"/>
              <a:gd name="connsiteY32" fmla="*/ 1046450 h 2237474"/>
              <a:gd name="connsiteX33" fmla="*/ 9003462 w 12192000"/>
              <a:gd name="connsiteY33" fmla="*/ 1042406 h 2237474"/>
              <a:gd name="connsiteX34" fmla="*/ 8968445 w 12192000"/>
              <a:gd name="connsiteY34" fmla="*/ 1052169 h 2237474"/>
              <a:gd name="connsiteX35" fmla="*/ 8886001 w 12192000"/>
              <a:gd name="connsiteY35" fmla="*/ 1067468 h 2237474"/>
              <a:gd name="connsiteX36" fmla="*/ 8838610 w 12192000"/>
              <a:gd name="connsiteY36" fmla="*/ 1075091 h 2237474"/>
              <a:gd name="connsiteX37" fmla="*/ 8750383 w 12192000"/>
              <a:gd name="connsiteY37" fmla="*/ 1097387 h 2237474"/>
              <a:gd name="connsiteX38" fmla="*/ 8665605 w 12192000"/>
              <a:gd name="connsiteY38" fmla="*/ 1110791 h 2237474"/>
              <a:gd name="connsiteX39" fmla="*/ 8584946 w 12192000"/>
              <a:gd name="connsiteY39" fmla="*/ 1135226 h 2237474"/>
              <a:gd name="connsiteX40" fmla="*/ 8419755 w 12192000"/>
              <a:gd name="connsiteY40" fmla="*/ 1216260 h 2237474"/>
              <a:gd name="connsiteX41" fmla="*/ 8411626 w 12192000"/>
              <a:gd name="connsiteY41" fmla="*/ 1214397 h 2237474"/>
              <a:gd name="connsiteX42" fmla="*/ 8363469 w 12192000"/>
              <a:gd name="connsiteY42" fmla="*/ 1246658 h 2237474"/>
              <a:gd name="connsiteX43" fmla="*/ 8275497 w 12192000"/>
              <a:gd name="connsiteY43" fmla="*/ 1264396 h 2237474"/>
              <a:gd name="connsiteX44" fmla="*/ 8206287 w 12192000"/>
              <a:gd name="connsiteY44" fmla="*/ 1273060 h 2237474"/>
              <a:gd name="connsiteX45" fmla="*/ 8139997 w 12192000"/>
              <a:gd name="connsiteY45" fmla="*/ 1282713 h 2237474"/>
              <a:gd name="connsiteX46" fmla="*/ 8074238 w 12192000"/>
              <a:gd name="connsiteY46" fmla="*/ 1301895 h 2237474"/>
              <a:gd name="connsiteX47" fmla="*/ 7942099 w 12192000"/>
              <a:gd name="connsiteY47" fmla="*/ 1336332 h 2237474"/>
              <a:gd name="connsiteX48" fmla="*/ 7902328 w 12192000"/>
              <a:gd name="connsiteY48" fmla="*/ 1345865 h 2237474"/>
              <a:gd name="connsiteX49" fmla="*/ 7840612 w 12192000"/>
              <a:gd name="connsiteY49" fmla="*/ 1369373 h 2237474"/>
              <a:gd name="connsiteX50" fmla="*/ 7786819 w 12192000"/>
              <a:gd name="connsiteY50" fmla="*/ 1378970 h 2237474"/>
              <a:gd name="connsiteX51" fmla="*/ 7548172 w 12192000"/>
              <a:gd name="connsiteY51" fmla="*/ 1417460 h 2237474"/>
              <a:gd name="connsiteX52" fmla="*/ 7483437 w 12192000"/>
              <a:gd name="connsiteY52" fmla="*/ 1478152 h 2237474"/>
              <a:gd name="connsiteX53" fmla="*/ 7377870 w 12192000"/>
              <a:gd name="connsiteY53" fmla="*/ 1523319 h 2237474"/>
              <a:gd name="connsiteX54" fmla="*/ 7230737 w 12192000"/>
              <a:gd name="connsiteY54" fmla="*/ 1562633 h 2237474"/>
              <a:gd name="connsiteX55" fmla="*/ 7224458 w 12192000"/>
              <a:gd name="connsiteY55" fmla="*/ 1573008 h 2237474"/>
              <a:gd name="connsiteX56" fmla="*/ 7183121 w 12192000"/>
              <a:gd name="connsiteY56" fmla="*/ 1595162 h 2237474"/>
              <a:gd name="connsiteX57" fmla="*/ 7164601 w 12192000"/>
              <a:gd name="connsiteY57" fmla="*/ 1606490 h 2237474"/>
              <a:gd name="connsiteX58" fmla="*/ 7031309 w 12192000"/>
              <a:gd name="connsiteY58" fmla="*/ 1619451 h 2237474"/>
              <a:gd name="connsiteX59" fmla="*/ 6900177 w 12192000"/>
              <a:gd name="connsiteY59" fmla="*/ 1636016 h 2237474"/>
              <a:gd name="connsiteX60" fmla="*/ 6795372 w 12192000"/>
              <a:gd name="connsiteY60" fmla="*/ 1644845 h 2237474"/>
              <a:gd name="connsiteX61" fmla="*/ 6692251 w 12192000"/>
              <a:gd name="connsiteY61" fmla="*/ 1656357 h 2237474"/>
              <a:gd name="connsiteX62" fmla="*/ 6655235 w 12192000"/>
              <a:gd name="connsiteY62" fmla="*/ 1661869 h 2237474"/>
              <a:gd name="connsiteX63" fmla="*/ 6554894 w 12192000"/>
              <a:gd name="connsiteY63" fmla="*/ 1664428 h 2237474"/>
              <a:gd name="connsiteX64" fmla="*/ 6516595 w 12192000"/>
              <a:gd name="connsiteY64" fmla="*/ 1667475 h 2237474"/>
              <a:gd name="connsiteX65" fmla="*/ 6508541 w 12192000"/>
              <a:gd name="connsiteY65" fmla="*/ 1668757 h 2237474"/>
              <a:gd name="connsiteX66" fmla="*/ 6471012 w 12192000"/>
              <a:gd name="connsiteY66" fmla="*/ 1678604 h 2237474"/>
              <a:gd name="connsiteX67" fmla="*/ 6364035 w 12192000"/>
              <a:gd name="connsiteY67" fmla="*/ 1667683 h 2237474"/>
              <a:gd name="connsiteX68" fmla="*/ 6280959 w 12192000"/>
              <a:gd name="connsiteY68" fmla="*/ 1689329 h 2237474"/>
              <a:gd name="connsiteX69" fmla="*/ 6243319 w 12192000"/>
              <a:gd name="connsiteY69" fmla="*/ 1695560 h 2237474"/>
              <a:gd name="connsiteX70" fmla="*/ 6098321 w 12192000"/>
              <a:gd name="connsiteY70" fmla="*/ 1721646 h 2237474"/>
              <a:gd name="connsiteX71" fmla="*/ 5880652 w 12192000"/>
              <a:gd name="connsiteY71" fmla="*/ 1779643 h 2237474"/>
              <a:gd name="connsiteX72" fmla="*/ 5785959 w 12192000"/>
              <a:gd name="connsiteY72" fmla="*/ 1775307 h 2237474"/>
              <a:gd name="connsiteX73" fmla="*/ 5643534 w 12192000"/>
              <a:gd name="connsiteY73" fmla="*/ 1802919 h 2237474"/>
              <a:gd name="connsiteX74" fmla="*/ 5518799 w 12192000"/>
              <a:gd name="connsiteY74" fmla="*/ 1818312 h 2237474"/>
              <a:gd name="connsiteX75" fmla="*/ 5505014 w 12192000"/>
              <a:gd name="connsiteY75" fmla="*/ 1819259 h 2237474"/>
              <a:gd name="connsiteX76" fmla="*/ 5453307 w 12192000"/>
              <a:gd name="connsiteY76" fmla="*/ 1815450 h 2237474"/>
              <a:gd name="connsiteX77" fmla="*/ 5221533 w 12192000"/>
              <a:gd name="connsiteY77" fmla="*/ 1846950 h 2237474"/>
              <a:gd name="connsiteX78" fmla="*/ 5149802 w 12192000"/>
              <a:gd name="connsiteY78" fmla="*/ 1844846 h 2237474"/>
              <a:gd name="connsiteX79" fmla="*/ 5114927 w 12192000"/>
              <a:gd name="connsiteY79" fmla="*/ 1847827 h 2237474"/>
              <a:gd name="connsiteX80" fmla="*/ 5108970 w 12192000"/>
              <a:gd name="connsiteY80" fmla="*/ 1847935 h 2237474"/>
              <a:gd name="connsiteX81" fmla="*/ 5067961 w 12192000"/>
              <a:gd name="connsiteY81" fmla="*/ 1845917 h 2237474"/>
              <a:gd name="connsiteX82" fmla="*/ 5007075 w 12192000"/>
              <a:gd name="connsiteY82" fmla="*/ 1838626 h 2237474"/>
              <a:gd name="connsiteX83" fmla="*/ 4944087 w 12192000"/>
              <a:gd name="connsiteY83" fmla="*/ 1823332 h 2237474"/>
              <a:gd name="connsiteX84" fmla="*/ 4907662 w 12192000"/>
              <a:gd name="connsiteY84" fmla="*/ 1816900 h 2237474"/>
              <a:gd name="connsiteX85" fmla="*/ 4882386 w 12192000"/>
              <a:gd name="connsiteY85" fmla="*/ 1809844 h 2237474"/>
              <a:gd name="connsiteX86" fmla="*/ 4811440 w 12192000"/>
              <a:gd name="connsiteY86" fmla="*/ 1804655 h 2237474"/>
              <a:gd name="connsiteX87" fmla="*/ 4691075 w 12192000"/>
              <a:gd name="connsiteY87" fmla="*/ 1801389 h 2237474"/>
              <a:gd name="connsiteX88" fmla="*/ 4640313 w 12192000"/>
              <a:gd name="connsiteY88" fmla="*/ 1784307 h 2237474"/>
              <a:gd name="connsiteX89" fmla="*/ 4536503 w 12192000"/>
              <a:gd name="connsiteY89" fmla="*/ 1785334 h 2237474"/>
              <a:gd name="connsiteX90" fmla="*/ 4513724 w 12192000"/>
              <a:gd name="connsiteY90" fmla="*/ 1791996 h 2237474"/>
              <a:gd name="connsiteX91" fmla="*/ 4459810 w 12192000"/>
              <a:gd name="connsiteY91" fmla="*/ 1797886 h 2237474"/>
              <a:gd name="connsiteX92" fmla="*/ 4379064 w 12192000"/>
              <a:gd name="connsiteY92" fmla="*/ 1817177 h 2237474"/>
              <a:gd name="connsiteX93" fmla="*/ 4290981 w 12192000"/>
              <a:gd name="connsiteY93" fmla="*/ 1839677 h 2237474"/>
              <a:gd name="connsiteX94" fmla="*/ 4238372 w 12192000"/>
              <a:gd name="connsiteY94" fmla="*/ 1851480 h 2237474"/>
              <a:gd name="connsiteX95" fmla="*/ 4232517 w 12192000"/>
              <a:gd name="connsiteY95" fmla="*/ 1852567 h 2237474"/>
              <a:gd name="connsiteX96" fmla="*/ 4191732 w 12192000"/>
              <a:gd name="connsiteY96" fmla="*/ 1857328 h 2237474"/>
              <a:gd name="connsiteX97" fmla="*/ 4065532 w 12192000"/>
              <a:gd name="connsiteY97" fmla="*/ 1855477 h 2237474"/>
              <a:gd name="connsiteX98" fmla="*/ 4028460 w 12192000"/>
              <a:gd name="connsiteY98" fmla="*/ 1855137 h 2237474"/>
              <a:gd name="connsiteX99" fmla="*/ 4002267 w 12192000"/>
              <a:gd name="connsiteY99" fmla="*/ 1852352 h 2237474"/>
              <a:gd name="connsiteX100" fmla="*/ 3931396 w 12192000"/>
              <a:gd name="connsiteY100" fmla="*/ 1858915 h 2237474"/>
              <a:gd name="connsiteX101" fmla="*/ 3812162 w 12192000"/>
              <a:gd name="connsiteY101" fmla="*/ 1875501 h 2237474"/>
              <a:gd name="connsiteX102" fmla="*/ 3758105 w 12192000"/>
              <a:gd name="connsiteY102" fmla="*/ 1871856 h 2237474"/>
              <a:gd name="connsiteX103" fmla="*/ 3715896 w 12192000"/>
              <a:gd name="connsiteY103" fmla="*/ 1881552 h 2237474"/>
              <a:gd name="connsiteX104" fmla="*/ 3567259 w 12192000"/>
              <a:gd name="connsiteY104" fmla="*/ 1893482 h 2237474"/>
              <a:gd name="connsiteX105" fmla="*/ 3405770 w 12192000"/>
              <a:gd name="connsiteY105" fmla="*/ 1904591 h 2237474"/>
              <a:gd name="connsiteX106" fmla="*/ 3280097 w 12192000"/>
              <a:gd name="connsiteY106" fmla="*/ 1919610 h 2237474"/>
              <a:gd name="connsiteX107" fmla="*/ 3123424 w 12192000"/>
              <a:gd name="connsiteY107" fmla="*/ 1952930 h 2237474"/>
              <a:gd name="connsiteX108" fmla="*/ 3009910 w 12192000"/>
              <a:gd name="connsiteY108" fmla="*/ 1957866 h 2237474"/>
              <a:gd name="connsiteX109" fmla="*/ 2995934 w 12192000"/>
              <a:gd name="connsiteY109" fmla="*/ 1967085 h 2237474"/>
              <a:gd name="connsiteX110" fmla="*/ 2942858 w 12192000"/>
              <a:gd name="connsiteY110" fmla="*/ 1981367 h 2237474"/>
              <a:gd name="connsiteX111" fmla="*/ 2875436 w 12192000"/>
              <a:gd name="connsiteY111" fmla="*/ 1996977 h 2237474"/>
              <a:gd name="connsiteX112" fmla="*/ 2874892 w 12192000"/>
              <a:gd name="connsiteY112" fmla="*/ 1996085 h 2237474"/>
              <a:gd name="connsiteX113" fmla="*/ 2843662 w 12192000"/>
              <a:gd name="connsiteY113" fmla="*/ 1992498 h 2237474"/>
              <a:gd name="connsiteX114" fmla="*/ 2718916 w 12192000"/>
              <a:gd name="connsiteY114" fmla="*/ 1990867 h 2237474"/>
              <a:gd name="connsiteX115" fmla="*/ 2713522 w 12192000"/>
              <a:gd name="connsiteY115" fmla="*/ 1990173 h 2237474"/>
              <a:gd name="connsiteX116" fmla="*/ 2578178 w 12192000"/>
              <a:gd name="connsiteY116" fmla="*/ 1990531 h 2237474"/>
              <a:gd name="connsiteX117" fmla="*/ 2476147 w 12192000"/>
              <a:gd name="connsiteY117" fmla="*/ 1998305 h 2237474"/>
              <a:gd name="connsiteX118" fmla="*/ 2373568 w 12192000"/>
              <a:gd name="connsiteY118" fmla="*/ 2003219 h 2237474"/>
              <a:gd name="connsiteX119" fmla="*/ 2287219 w 12192000"/>
              <a:gd name="connsiteY119" fmla="*/ 1998750 h 2237474"/>
              <a:gd name="connsiteX120" fmla="*/ 2243069 w 12192000"/>
              <a:gd name="connsiteY120" fmla="*/ 2005321 h 2237474"/>
              <a:gd name="connsiteX121" fmla="*/ 2164831 w 12192000"/>
              <a:gd name="connsiteY121" fmla="*/ 2010143 h 2237474"/>
              <a:gd name="connsiteX122" fmla="*/ 2085228 w 12192000"/>
              <a:gd name="connsiteY122" fmla="*/ 2046431 h 2237474"/>
              <a:gd name="connsiteX123" fmla="*/ 2058061 w 12192000"/>
              <a:gd name="connsiteY123" fmla="*/ 2047942 h 2237474"/>
              <a:gd name="connsiteX124" fmla="*/ 2042244 w 12192000"/>
              <a:gd name="connsiteY124" fmla="*/ 2055560 h 2237474"/>
              <a:gd name="connsiteX125" fmla="*/ 1877728 w 12192000"/>
              <a:gd name="connsiteY125" fmla="*/ 2101004 h 2237474"/>
              <a:gd name="connsiteX126" fmla="*/ 1759056 w 12192000"/>
              <a:gd name="connsiteY126" fmla="*/ 2125608 h 2237474"/>
              <a:gd name="connsiteX127" fmla="*/ 1637948 w 12192000"/>
              <a:gd name="connsiteY127" fmla="*/ 2172597 h 2237474"/>
              <a:gd name="connsiteX128" fmla="*/ 1434549 w 12192000"/>
              <a:gd name="connsiteY128" fmla="*/ 2234522 h 2237474"/>
              <a:gd name="connsiteX129" fmla="*/ 1398481 w 12192000"/>
              <a:gd name="connsiteY129" fmla="*/ 2237074 h 2237474"/>
              <a:gd name="connsiteX130" fmla="*/ 1398407 w 12192000"/>
              <a:gd name="connsiteY130" fmla="*/ 2237095 h 2237474"/>
              <a:gd name="connsiteX131" fmla="*/ 1370962 w 12192000"/>
              <a:gd name="connsiteY131" fmla="*/ 2237474 h 2237474"/>
              <a:gd name="connsiteX132" fmla="*/ 1356367 w 12192000"/>
              <a:gd name="connsiteY132" fmla="*/ 2235089 h 2237474"/>
              <a:gd name="connsiteX133" fmla="*/ 1324828 w 12192000"/>
              <a:gd name="connsiteY133" fmla="*/ 2231968 h 2237474"/>
              <a:gd name="connsiteX134" fmla="*/ 1279765 w 12192000"/>
              <a:gd name="connsiteY134" fmla="*/ 2229639 h 2237474"/>
              <a:gd name="connsiteX135" fmla="*/ 1195347 w 12192000"/>
              <a:gd name="connsiteY135" fmla="*/ 2212354 h 2237474"/>
              <a:gd name="connsiteX136" fmla="*/ 970251 w 12192000"/>
              <a:gd name="connsiteY136" fmla="*/ 2221029 h 2237474"/>
              <a:gd name="connsiteX137" fmla="*/ 812914 w 12192000"/>
              <a:gd name="connsiteY137" fmla="*/ 2202752 h 2237474"/>
              <a:gd name="connsiteX138" fmla="*/ 800195 w 12192000"/>
              <a:gd name="connsiteY138" fmla="*/ 2209407 h 2237474"/>
              <a:gd name="connsiteX139" fmla="*/ 784978 w 12192000"/>
              <a:gd name="connsiteY139" fmla="*/ 2212360 h 2237474"/>
              <a:gd name="connsiteX140" fmla="*/ 669923 w 12192000"/>
              <a:gd name="connsiteY140" fmla="*/ 2211682 h 2237474"/>
              <a:gd name="connsiteX141" fmla="*/ 648680 w 12192000"/>
              <a:gd name="connsiteY141" fmla="*/ 2206229 h 2237474"/>
              <a:gd name="connsiteX142" fmla="*/ 597225 w 12192000"/>
              <a:gd name="connsiteY142" fmla="*/ 2180999 h 2237474"/>
              <a:gd name="connsiteX143" fmla="*/ 558449 w 12192000"/>
              <a:gd name="connsiteY143" fmla="*/ 2182346 h 2237474"/>
              <a:gd name="connsiteX144" fmla="*/ 550517 w 12192000"/>
              <a:gd name="connsiteY144" fmla="*/ 2182060 h 2237474"/>
              <a:gd name="connsiteX145" fmla="*/ 550309 w 12192000"/>
              <a:gd name="connsiteY145" fmla="*/ 2181825 h 2237474"/>
              <a:gd name="connsiteX146" fmla="*/ 520671 w 12192000"/>
              <a:gd name="connsiteY146" fmla="*/ 2180980 h 2237474"/>
              <a:gd name="connsiteX147" fmla="*/ 515024 w 12192000"/>
              <a:gd name="connsiteY147" fmla="*/ 2179258 h 2237474"/>
              <a:gd name="connsiteX148" fmla="*/ 413835 w 12192000"/>
              <a:gd name="connsiteY148" fmla="*/ 2156783 h 2237474"/>
              <a:gd name="connsiteX149" fmla="*/ 376513 w 12192000"/>
              <a:gd name="connsiteY149" fmla="*/ 2154014 h 2237474"/>
              <a:gd name="connsiteX150" fmla="*/ 273386 w 12192000"/>
              <a:gd name="connsiteY150" fmla="*/ 2142551 h 2237474"/>
              <a:gd name="connsiteX151" fmla="*/ 169207 w 12192000"/>
              <a:gd name="connsiteY151" fmla="*/ 2128100 h 2237474"/>
              <a:gd name="connsiteX152" fmla="*/ 93149 w 12192000"/>
              <a:gd name="connsiteY152" fmla="*/ 2105324 h 2237474"/>
              <a:gd name="connsiteX153" fmla="*/ 88109 w 12192000"/>
              <a:gd name="connsiteY153" fmla="*/ 2106704 h 2237474"/>
              <a:gd name="connsiteX154" fmla="*/ 80022 w 12192000"/>
              <a:gd name="connsiteY154" fmla="*/ 2107254 h 2237474"/>
              <a:gd name="connsiteX155" fmla="*/ 79717 w 12192000"/>
              <a:gd name="connsiteY155" fmla="*/ 2107046 h 2237474"/>
              <a:gd name="connsiteX156" fmla="*/ 72352 w 12192000"/>
              <a:gd name="connsiteY156" fmla="*/ 2107991 h 2237474"/>
              <a:gd name="connsiteX157" fmla="*/ 37645 w 12192000"/>
              <a:gd name="connsiteY157" fmla="*/ 2115401 h 2237474"/>
              <a:gd name="connsiteX158" fmla="*/ 4572 w 12192000"/>
              <a:gd name="connsiteY158" fmla="*/ 2111091 h 2237474"/>
              <a:gd name="connsiteX159" fmla="*/ 0 w 12192000"/>
              <a:gd name="connsiteY159" fmla="*/ 2110468 h 2237474"/>
              <a:gd name="connsiteX160" fmla="*/ 0 w 12192000"/>
              <a:gd name="connsiteY160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20512 w 12192000"/>
              <a:gd name="connsiteY6" fmla="*/ 745392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739478 w 12192000"/>
              <a:gd name="connsiteY13" fmla="*/ 776841 h 2237474"/>
              <a:gd name="connsiteX14" fmla="*/ 10458762 w 12192000"/>
              <a:gd name="connsiteY14" fmla="*/ 755400 h 2237474"/>
              <a:gd name="connsiteX15" fmla="*/ 10211200 w 12192000"/>
              <a:gd name="connsiteY15" fmla="*/ 767513 h 2237474"/>
              <a:gd name="connsiteX16" fmla="*/ 10167995 w 12192000"/>
              <a:gd name="connsiteY16" fmla="*/ 760843 h 2237474"/>
              <a:gd name="connsiteX17" fmla="*/ 9997044 w 12192000"/>
              <a:gd name="connsiteY17" fmla="*/ 780129 h 2237474"/>
              <a:gd name="connsiteX18" fmla="*/ 9943887 w 12192000"/>
              <a:gd name="connsiteY18" fmla="*/ 804141 h 2237474"/>
              <a:gd name="connsiteX19" fmla="*/ 9918248 w 12192000"/>
              <a:gd name="connsiteY19" fmla="*/ 816628 h 2237474"/>
              <a:gd name="connsiteX20" fmla="*/ 9767091 w 12192000"/>
              <a:gd name="connsiteY20" fmla="*/ 870550 h 2237474"/>
              <a:gd name="connsiteX21" fmla="*/ 9683005 w 12192000"/>
              <a:gd name="connsiteY21" fmla="*/ 894128 h 2237474"/>
              <a:gd name="connsiteX22" fmla="*/ 9594438 w 12192000"/>
              <a:gd name="connsiteY22" fmla="*/ 919051 h 2237474"/>
              <a:gd name="connsiteX23" fmla="*/ 9544189 w 12192000"/>
              <a:gd name="connsiteY23" fmla="*/ 938966 h 2237474"/>
              <a:gd name="connsiteX24" fmla="*/ 9500499 w 12192000"/>
              <a:gd name="connsiteY24" fmla="*/ 954680 h 2237474"/>
              <a:gd name="connsiteX25" fmla="*/ 9428195 w 12192000"/>
              <a:gd name="connsiteY25" fmla="*/ 986225 h 2237474"/>
              <a:gd name="connsiteX26" fmla="*/ 9410017 w 12192000"/>
              <a:gd name="connsiteY26" fmla="*/ 993931 h 2237474"/>
              <a:gd name="connsiteX27" fmla="*/ 9392919 w 12192000"/>
              <a:gd name="connsiteY27" fmla="*/ 994656 h 2237474"/>
              <a:gd name="connsiteX28" fmla="*/ 9268019 w 12192000"/>
              <a:gd name="connsiteY28" fmla="*/ 1007442 h 2237474"/>
              <a:gd name="connsiteX29" fmla="*/ 9234662 w 12192000"/>
              <a:gd name="connsiteY29" fmla="*/ 1023056 h 2237474"/>
              <a:gd name="connsiteX30" fmla="*/ 9181033 w 12192000"/>
              <a:gd name="connsiteY30" fmla="*/ 1037921 h 2237474"/>
              <a:gd name="connsiteX31" fmla="*/ 9155969 w 12192000"/>
              <a:gd name="connsiteY31" fmla="*/ 1046804 h 2237474"/>
              <a:gd name="connsiteX32" fmla="*/ 9133985 w 12192000"/>
              <a:gd name="connsiteY32" fmla="*/ 1046450 h 2237474"/>
              <a:gd name="connsiteX33" fmla="*/ 9003462 w 12192000"/>
              <a:gd name="connsiteY33" fmla="*/ 1042406 h 2237474"/>
              <a:gd name="connsiteX34" fmla="*/ 8968445 w 12192000"/>
              <a:gd name="connsiteY34" fmla="*/ 1052169 h 2237474"/>
              <a:gd name="connsiteX35" fmla="*/ 8886001 w 12192000"/>
              <a:gd name="connsiteY35" fmla="*/ 1067468 h 2237474"/>
              <a:gd name="connsiteX36" fmla="*/ 8838610 w 12192000"/>
              <a:gd name="connsiteY36" fmla="*/ 1075091 h 2237474"/>
              <a:gd name="connsiteX37" fmla="*/ 8750383 w 12192000"/>
              <a:gd name="connsiteY37" fmla="*/ 1097387 h 2237474"/>
              <a:gd name="connsiteX38" fmla="*/ 8665605 w 12192000"/>
              <a:gd name="connsiteY38" fmla="*/ 1110791 h 2237474"/>
              <a:gd name="connsiteX39" fmla="*/ 8584946 w 12192000"/>
              <a:gd name="connsiteY39" fmla="*/ 1135226 h 2237474"/>
              <a:gd name="connsiteX40" fmla="*/ 8419755 w 12192000"/>
              <a:gd name="connsiteY40" fmla="*/ 1216260 h 2237474"/>
              <a:gd name="connsiteX41" fmla="*/ 8411626 w 12192000"/>
              <a:gd name="connsiteY41" fmla="*/ 1214397 h 2237474"/>
              <a:gd name="connsiteX42" fmla="*/ 8363469 w 12192000"/>
              <a:gd name="connsiteY42" fmla="*/ 1246658 h 2237474"/>
              <a:gd name="connsiteX43" fmla="*/ 8275497 w 12192000"/>
              <a:gd name="connsiteY43" fmla="*/ 1264396 h 2237474"/>
              <a:gd name="connsiteX44" fmla="*/ 8206287 w 12192000"/>
              <a:gd name="connsiteY44" fmla="*/ 1273060 h 2237474"/>
              <a:gd name="connsiteX45" fmla="*/ 8139997 w 12192000"/>
              <a:gd name="connsiteY45" fmla="*/ 1282713 h 2237474"/>
              <a:gd name="connsiteX46" fmla="*/ 8074238 w 12192000"/>
              <a:gd name="connsiteY46" fmla="*/ 1301895 h 2237474"/>
              <a:gd name="connsiteX47" fmla="*/ 7942099 w 12192000"/>
              <a:gd name="connsiteY47" fmla="*/ 1336332 h 2237474"/>
              <a:gd name="connsiteX48" fmla="*/ 7902328 w 12192000"/>
              <a:gd name="connsiteY48" fmla="*/ 1345865 h 2237474"/>
              <a:gd name="connsiteX49" fmla="*/ 7840612 w 12192000"/>
              <a:gd name="connsiteY49" fmla="*/ 1369373 h 2237474"/>
              <a:gd name="connsiteX50" fmla="*/ 7786819 w 12192000"/>
              <a:gd name="connsiteY50" fmla="*/ 1378970 h 2237474"/>
              <a:gd name="connsiteX51" fmla="*/ 7548172 w 12192000"/>
              <a:gd name="connsiteY51" fmla="*/ 1417460 h 2237474"/>
              <a:gd name="connsiteX52" fmla="*/ 7483437 w 12192000"/>
              <a:gd name="connsiteY52" fmla="*/ 1478152 h 2237474"/>
              <a:gd name="connsiteX53" fmla="*/ 7377870 w 12192000"/>
              <a:gd name="connsiteY53" fmla="*/ 1523319 h 2237474"/>
              <a:gd name="connsiteX54" fmla="*/ 7230737 w 12192000"/>
              <a:gd name="connsiteY54" fmla="*/ 1562633 h 2237474"/>
              <a:gd name="connsiteX55" fmla="*/ 7224458 w 12192000"/>
              <a:gd name="connsiteY55" fmla="*/ 1573008 h 2237474"/>
              <a:gd name="connsiteX56" fmla="*/ 7183121 w 12192000"/>
              <a:gd name="connsiteY56" fmla="*/ 1595162 h 2237474"/>
              <a:gd name="connsiteX57" fmla="*/ 7164601 w 12192000"/>
              <a:gd name="connsiteY57" fmla="*/ 1606490 h 2237474"/>
              <a:gd name="connsiteX58" fmla="*/ 7031309 w 12192000"/>
              <a:gd name="connsiteY58" fmla="*/ 1619451 h 2237474"/>
              <a:gd name="connsiteX59" fmla="*/ 6900177 w 12192000"/>
              <a:gd name="connsiteY59" fmla="*/ 1636016 h 2237474"/>
              <a:gd name="connsiteX60" fmla="*/ 6795372 w 12192000"/>
              <a:gd name="connsiteY60" fmla="*/ 1644845 h 2237474"/>
              <a:gd name="connsiteX61" fmla="*/ 6692251 w 12192000"/>
              <a:gd name="connsiteY61" fmla="*/ 1656357 h 2237474"/>
              <a:gd name="connsiteX62" fmla="*/ 6655235 w 12192000"/>
              <a:gd name="connsiteY62" fmla="*/ 1661869 h 2237474"/>
              <a:gd name="connsiteX63" fmla="*/ 6554894 w 12192000"/>
              <a:gd name="connsiteY63" fmla="*/ 1664428 h 2237474"/>
              <a:gd name="connsiteX64" fmla="*/ 6516595 w 12192000"/>
              <a:gd name="connsiteY64" fmla="*/ 1667475 h 2237474"/>
              <a:gd name="connsiteX65" fmla="*/ 6508541 w 12192000"/>
              <a:gd name="connsiteY65" fmla="*/ 1668757 h 2237474"/>
              <a:gd name="connsiteX66" fmla="*/ 6471012 w 12192000"/>
              <a:gd name="connsiteY66" fmla="*/ 1678604 h 2237474"/>
              <a:gd name="connsiteX67" fmla="*/ 6364035 w 12192000"/>
              <a:gd name="connsiteY67" fmla="*/ 1667683 h 2237474"/>
              <a:gd name="connsiteX68" fmla="*/ 6280959 w 12192000"/>
              <a:gd name="connsiteY68" fmla="*/ 1689329 h 2237474"/>
              <a:gd name="connsiteX69" fmla="*/ 6243319 w 12192000"/>
              <a:gd name="connsiteY69" fmla="*/ 1695560 h 2237474"/>
              <a:gd name="connsiteX70" fmla="*/ 6098321 w 12192000"/>
              <a:gd name="connsiteY70" fmla="*/ 1721646 h 2237474"/>
              <a:gd name="connsiteX71" fmla="*/ 5880652 w 12192000"/>
              <a:gd name="connsiteY71" fmla="*/ 1779643 h 2237474"/>
              <a:gd name="connsiteX72" fmla="*/ 5785959 w 12192000"/>
              <a:gd name="connsiteY72" fmla="*/ 1775307 h 2237474"/>
              <a:gd name="connsiteX73" fmla="*/ 5643534 w 12192000"/>
              <a:gd name="connsiteY73" fmla="*/ 1802919 h 2237474"/>
              <a:gd name="connsiteX74" fmla="*/ 5518799 w 12192000"/>
              <a:gd name="connsiteY74" fmla="*/ 1818312 h 2237474"/>
              <a:gd name="connsiteX75" fmla="*/ 5505014 w 12192000"/>
              <a:gd name="connsiteY75" fmla="*/ 1819259 h 2237474"/>
              <a:gd name="connsiteX76" fmla="*/ 5453307 w 12192000"/>
              <a:gd name="connsiteY76" fmla="*/ 1815450 h 2237474"/>
              <a:gd name="connsiteX77" fmla="*/ 5221533 w 12192000"/>
              <a:gd name="connsiteY77" fmla="*/ 1846950 h 2237474"/>
              <a:gd name="connsiteX78" fmla="*/ 5149802 w 12192000"/>
              <a:gd name="connsiteY78" fmla="*/ 1844846 h 2237474"/>
              <a:gd name="connsiteX79" fmla="*/ 5114927 w 12192000"/>
              <a:gd name="connsiteY79" fmla="*/ 1847827 h 2237474"/>
              <a:gd name="connsiteX80" fmla="*/ 5108970 w 12192000"/>
              <a:gd name="connsiteY80" fmla="*/ 1847935 h 2237474"/>
              <a:gd name="connsiteX81" fmla="*/ 5067961 w 12192000"/>
              <a:gd name="connsiteY81" fmla="*/ 1845917 h 2237474"/>
              <a:gd name="connsiteX82" fmla="*/ 5007075 w 12192000"/>
              <a:gd name="connsiteY82" fmla="*/ 1838626 h 2237474"/>
              <a:gd name="connsiteX83" fmla="*/ 4944087 w 12192000"/>
              <a:gd name="connsiteY83" fmla="*/ 1823332 h 2237474"/>
              <a:gd name="connsiteX84" fmla="*/ 4907662 w 12192000"/>
              <a:gd name="connsiteY84" fmla="*/ 1816900 h 2237474"/>
              <a:gd name="connsiteX85" fmla="*/ 4882386 w 12192000"/>
              <a:gd name="connsiteY85" fmla="*/ 1809844 h 2237474"/>
              <a:gd name="connsiteX86" fmla="*/ 4811440 w 12192000"/>
              <a:gd name="connsiteY86" fmla="*/ 1804655 h 2237474"/>
              <a:gd name="connsiteX87" fmla="*/ 4691075 w 12192000"/>
              <a:gd name="connsiteY87" fmla="*/ 1801389 h 2237474"/>
              <a:gd name="connsiteX88" fmla="*/ 4640313 w 12192000"/>
              <a:gd name="connsiteY88" fmla="*/ 1784307 h 2237474"/>
              <a:gd name="connsiteX89" fmla="*/ 4536503 w 12192000"/>
              <a:gd name="connsiteY89" fmla="*/ 1785334 h 2237474"/>
              <a:gd name="connsiteX90" fmla="*/ 4513724 w 12192000"/>
              <a:gd name="connsiteY90" fmla="*/ 1791996 h 2237474"/>
              <a:gd name="connsiteX91" fmla="*/ 4459810 w 12192000"/>
              <a:gd name="connsiteY91" fmla="*/ 1797886 h 2237474"/>
              <a:gd name="connsiteX92" fmla="*/ 4379064 w 12192000"/>
              <a:gd name="connsiteY92" fmla="*/ 1817177 h 2237474"/>
              <a:gd name="connsiteX93" fmla="*/ 4290981 w 12192000"/>
              <a:gd name="connsiteY93" fmla="*/ 1839677 h 2237474"/>
              <a:gd name="connsiteX94" fmla="*/ 4238372 w 12192000"/>
              <a:gd name="connsiteY94" fmla="*/ 1851480 h 2237474"/>
              <a:gd name="connsiteX95" fmla="*/ 4232517 w 12192000"/>
              <a:gd name="connsiteY95" fmla="*/ 1852567 h 2237474"/>
              <a:gd name="connsiteX96" fmla="*/ 4191732 w 12192000"/>
              <a:gd name="connsiteY96" fmla="*/ 1857328 h 2237474"/>
              <a:gd name="connsiteX97" fmla="*/ 4065532 w 12192000"/>
              <a:gd name="connsiteY97" fmla="*/ 1855477 h 2237474"/>
              <a:gd name="connsiteX98" fmla="*/ 4028460 w 12192000"/>
              <a:gd name="connsiteY98" fmla="*/ 1855137 h 2237474"/>
              <a:gd name="connsiteX99" fmla="*/ 4002267 w 12192000"/>
              <a:gd name="connsiteY99" fmla="*/ 1852352 h 2237474"/>
              <a:gd name="connsiteX100" fmla="*/ 3931396 w 12192000"/>
              <a:gd name="connsiteY100" fmla="*/ 1858915 h 2237474"/>
              <a:gd name="connsiteX101" fmla="*/ 3812162 w 12192000"/>
              <a:gd name="connsiteY101" fmla="*/ 1875501 h 2237474"/>
              <a:gd name="connsiteX102" fmla="*/ 3758105 w 12192000"/>
              <a:gd name="connsiteY102" fmla="*/ 1871856 h 2237474"/>
              <a:gd name="connsiteX103" fmla="*/ 3715896 w 12192000"/>
              <a:gd name="connsiteY103" fmla="*/ 1881552 h 2237474"/>
              <a:gd name="connsiteX104" fmla="*/ 3567259 w 12192000"/>
              <a:gd name="connsiteY104" fmla="*/ 1893482 h 2237474"/>
              <a:gd name="connsiteX105" fmla="*/ 3405770 w 12192000"/>
              <a:gd name="connsiteY105" fmla="*/ 1904591 h 2237474"/>
              <a:gd name="connsiteX106" fmla="*/ 3280097 w 12192000"/>
              <a:gd name="connsiteY106" fmla="*/ 1919610 h 2237474"/>
              <a:gd name="connsiteX107" fmla="*/ 3123424 w 12192000"/>
              <a:gd name="connsiteY107" fmla="*/ 1952930 h 2237474"/>
              <a:gd name="connsiteX108" fmla="*/ 3009910 w 12192000"/>
              <a:gd name="connsiteY108" fmla="*/ 1957866 h 2237474"/>
              <a:gd name="connsiteX109" fmla="*/ 2995934 w 12192000"/>
              <a:gd name="connsiteY109" fmla="*/ 1967085 h 2237474"/>
              <a:gd name="connsiteX110" fmla="*/ 2942858 w 12192000"/>
              <a:gd name="connsiteY110" fmla="*/ 1981367 h 2237474"/>
              <a:gd name="connsiteX111" fmla="*/ 2875436 w 12192000"/>
              <a:gd name="connsiteY111" fmla="*/ 1996977 h 2237474"/>
              <a:gd name="connsiteX112" fmla="*/ 2874892 w 12192000"/>
              <a:gd name="connsiteY112" fmla="*/ 1996085 h 2237474"/>
              <a:gd name="connsiteX113" fmla="*/ 2843662 w 12192000"/>
              <a:gd name="connsiteY113" fmla="*/ 1992498 h 2237474"/>
              <a:gd name="connsiteX114" fmla="*/ 2718916 w 12192000"/>
              <a:gd name="connsiteY114" fmla="*/ 1990867 h 2237474"/>
              <a:gd name="connsiteX115" fmla="*/ 2713522 w 12192000"/>
              <a:gd name="connsiteY115" fmla="*/ 1990173 h 2237474"/>
              <a:gd name="connsiteX116" fmla="*/ 2578178 w 12192000"/>
              <a:gd name="connsiteY116" fmla="*/ 1990531 h 2237474"/>
              <a:gd name="connsiteX117" fmla="*/ 2476147 w 12192000"/>
              <a:gd name="connsiteY117" fmla="*/ 1998305 h 2237474"/>
              <a:gd name="connsiteX118" fmla="*/ 2373568 w 12192000"/>
              <a:gd name="connsiteY118" fmla="*/ 2003219 h 2237474"/>
              <a:gd name="connsiteX119" fmla="*/ 2287219 w 12192000"/>
              <a:gd name="connsiteY119" fmla="*/ 1998750 h 2237474"/>
              <a:gd name="connsiteX120" fmla="*/ 2243069 w 12192000"/>
              <a:gd name="connsiteY120" fmla="*/ 2005321 h 2237474"/>
              <a:gd name="connsiteX121" fmla="*/ 2164831 w 12192000"/>
              <a:gd name="connsiteY121" fmla="*/ 2010143 h 2237474"/>
              <a:gd name="connsiteX122" fmla="*/ 2085228 w 12192000"/>
              <a:gd name="connsiteY122" fmla="*/ 2046431 h 2237474"/>
              <a:gd name="connsiteX123" fmla="*/ 2058061 w 12192000"/>
              <a:gd name="connsiteY123" fmla="*/ 2047942 h 2237474"/>
              <a:gd name="connsiteX124" fmla="*/ 2042244 w 12192000"/>
              <a:gd name="connsiteY124" fmla="*/ 2055560 h 2237474"/>
              <a:gd name="connsiteX125" fmla="*/ 1877728 w 12192000"/>
              <a:gd name="connsiteY125" fmla="*/ 2101004 h 2237474"/>
              <a:gd name="connsiteX126" fmla="*/ 1759056 w 12192000"/>
              <a:gd name="connsiteY126" fmla="*/ 2125608 h 2237474"/>
              <a:gd name="connsiteX127" fmla="*/ 1637948 w 12192000"/>
              <a:gd name="connsiteY127" fmla="*/ 2172597 h 2237474"/>
              <a:gd name="connsiteX128" fmla="*/ 1434549 w 12192000"/>
              <a:gd name="connsiteY128" fmla="*/ 2234522 h 2237474"/>
              <a:gd name="connsiteX129" fmla="*/ 1398481 w 12192000"/>
              <a:gd name="connsiteY129" fmla="*/ 2237074 h 2237474"/>
              <a:gd name="connsiteX130" fmla="*/ 1398407 w 12192000"/>
              <a:gd name="connsiteY130" fmla="*/ 2237095 h 2237474"/>
              <a:gd name="connsiteX131" fmla="*/ 1370962 w 12192000"/>
              <a:gd name="connsiteY131" fmla="*/ 2237474 h 2237474"/>
              <a:gd name="connsiteX132" fmla="*/ 1356367 w 12192000"/>
              <a:gd name="connsiteY132" fmla="*/ 2235089 h 2237474"/>
              <a:gd name="connsiteX133" fmla="*/ 1324828 w 12192000"/>
              <a:gd name="connsiteY133" fmla="*/ 2231968 h 2237474"/>
              <a:gd name="connsiteX134" fmla="*/ 1279765 w 12192000"/>
              <a:gd name="connsiteY134" fmla="*/ 2229639 h 2237474"/>
              <a:gd name="connsiteX135" fmla="*/ 1195347 w 12192000"/>
              <a:gd name="connsiteY135" fmla="*/ 2212354 h 2237474"/>
              <a:gd name="connsiteX136" fmla="*/ 970251 w 12192000"/>
              <a:gd name="connsiteY136" fmla="*/ 2221029 h 2237474"/>
              <a:gd name="connsiteX137" fmla="*/ 812914 w 12192000"/>
              <a:gd name="connsiteY137" fmla="*/ 2202752 h 2237474"/>
              <a:gd name="connsiteX138" fmla="*/ 800195 w 12192000"/>
              <a:gd name="connsiteY138" fmla="*/ 2209407 h 2237474"/>
              <a:gd name="connsiteX139" fmla="*/ 784978 w 12192000"/>
              <a:gd name="connsiteY139" fmla="*/ 2212360 h 2237474"/>
              <a:gd name="connsiteX140" fmla="*/ 669923 w 12192000"/>
              <a:gd name="connsiteY140" fmla="*/ 2211682 h 2237474"/>
              <a:gd name="connsiteX141" fmla="*/ 648680 w 12192000"/>
              <a:gd name="connsiteY141" fmla="*/ 2206229 h 2237474"/>
              <a:gd name="connsiteX142" fmla="*/ 597225 w 12192000"/>
              <a:gd name="connsiteY142" fmla="*/ 2180999 h 2237474"/>
              <a:gd name="connsiteX143" fmla="*/ 558449 w 12192000"/>
              <a:gd name="connsiteY143" fmla="*/ 2182346 h 2237474"/>
              <a:gd name="connsiteX144" fmla="*/ 550517 w 12192000"/>
              <a:gd name="connsiteY144" fmla="*/ 2182060 h 2237474"/>
              <a:gd name="connsiteX145" fmla="*/ 550309 w 12192000"/>
              <a:gd name="connsiteY145" fmla="*/ 2181825 h 2237474"/>
              <a:gd name="connsiteX146" fmla="*/ 520671 w 12192000"/>
              <a:gd name="connsiteY146" fmla="*/ 2180980 h 2237474"/>
              <a:gd name="connsiteX147" fmla="*/ 515024 w 12192000"/>
              <a:gd name="connsiteY147" fmla="*/ 2179258 h 2237474"/>
              <a:gd name="connsiteX148" fmla="*/ 413835 w 12192000"/>
              <a:gd name="connsiteY148" fmla="*/ 2156783 h 2237474"/>
              <a:gd name="connsiteX149" fmla="*/ 376513 w 12192000"/>
              <a:gd name="connsiteY149" fmla="*/ 2154014 h 2237474"/>
              <a:gd name="connsiteX150" fmla="*/ 273386 w 12192000"/>
              <a:gd name="connsiteY150" fmla="*/ 2142551 h 2237474"/>
              <a:gd name="connsiteX151" fmla="*/ 169207 w 12192000"/>
              <a:gd name="connsiteY151" fmla="*/ 2128100 h 2237474"/>
              <a:gd name="connsiteX152" fmla="*/ 93149 w 12192000"/>
              <a:gd name="connsiteY152" fmla="*/ 2105324 h 2237474"/>
              <a:gd name="connsiteX153" fmla="*/ 88109 w 12192000"/>
              <a:gd name="connsiteY153" fmla="*/ 2106704 h 2237474"/>
              <a:gd name="connsiteX154" fmla="*/ 80022 w 12192000"/>
              <a:gd name="connsiteY154" fmla="*/ 2107254 h 2237474"/>
              <a:gd name="connsiteX155" fmla="*/ 72352 w 12192000"/>
              <a:gd name="connsiteY155" fmla="*/ 2107991 h 2237474"/>
              <a:gd name="connsiteX156" fmla="*/ 37645 w 12192000"/>
              <a:gd name="connsiteY156" fmla="*/ 2115401 h 2237474"/>
              <a:gd name="connsiteX157" fmla="*/ 4572 w 12192000"/>
              <a:gd name="connsiteY157" fmla="*/ 2111091 h 2237474"/>
              <a:gd name="connsiteX158" fmla="*/ 0 w 12192000"/>
              <a:gd name="connsiteY158" fmla="*/ 2110468 h 2237474"/>
              <a:gd name="connsiteX159" fmla="*/ 0 w 12192000"/>
              <a:gd name="connsiteY159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20512 w 12192000"/>
              <a:gd name="connsiteY6" fmla="*/ 745392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739478 w 12192000"/>
              <a:gd name="connsiteY13" fmla="*/ 776841 h 2237474"/>
              <a:gd name="connsiteX14" fmla="*/ 10458762 w 12192000"/>
              <a:gd name="connsiteY14" fmla="*/ 755400 h 2237474"/>
              <a:gd name="connsiteX15" fmla="*/ 10211200 w 12192000"/>
              <a:gd name="connsiteY15" fmla="*/ 767513 h 2237474"/>
              <a:gd name="connsiteX16" fmla="*/ 10167995 w 12192000"/>
              <a:gd name="connsiteY16" fmla="*/ 760843 h 2237474"/>
              <a:gd name="connsiteX17" fmla="*/ 9997044 w 12192000"/>
              <a:gd name="connsiteY17" fmla="*/ 780129 h 2237474"/>
              <a:gd name="connsiteX18" fmla="*/ 9943887 w 12192000"/>
              <a:gd name="connsiteY18" fmla="*/ 804141 h 2237474"/>
              <a:gd name="connsiteX19" fmla="*/ 9918248 w 12192000"/>
              <a:gd name="connsiteY19" fmla="*/ 816628 h 2237474"/>
              <a:gd name="connsiteX20" fmla="*/ 9767091 w 12192000"/>
              <a:gd name="connsiteY20" fmla="*/ 870550 h 2237474"/>
              <a:gd name="connsiteX21" fmla="*/ 9683005 w 12192000"/>
              <a:gd name="connsiteY21" fmla="*/ 894128 h 2237474"/>
              <a:gd name="connsiteX22" fmla="*/ 9594438 w 12192000"/>
              <a:gd name="connsiteY22" fmla="*/ 919051 h 2237474"/>
              <a:gd name="connsiteX23" fmla="*/ 9544189 w 12192000"/>
              <a:gd name="connsiteY23" fmla="*/ 938966 h 2237474"/>
              <a:gd name="connsiteX24" fmla="*/ 9500499 w 12192000"/>
              <a:gd name="connsiteY24" fmla="*/ 954680 h 2237474"/>
              <a:gd name="connsiteX25" fmla="*/ 9428195 w 12192000"/>
              <a:gd name="connsiteY25" fmla="*/ 986225 h 2237474"/>
              <a:gd name="connsiteX26" fmla="*/ 9410017 w 12192000"/>
              <a:gd name="connsiteY26" fmla="*/ 993931 h 2237474"/>
              <a:gd name="connsiteX27" fmla="*/ 9392919 w 12192000"/>
              <a:gd name="connsiteY27" fmla="*/ 994656 h 2237474"/>
              <a:gd name="connsiteX28" fmla="*/ 9268019 w 12192000"/>
              <a:gd name="connsiteY28" fmla="*/ 1007442 h 2237474"/>
              <a:gd name="connsiteX29" fmla="*/ 9234662 w 12192000"/>
              <a:gd name="connsiteY29" fmla="*/ 1023056 h 2237474"/>
              <a:gd name="connsiteX30" fmla="*/ 9181033 w 12192000"/>
              <a:gd name="connsiteY30" fmla="*/ 1037921 h 2237474"/>
              <a:gd name="connsiteX31" fmla="*/ 9155969 w 12192000"/>
              <a:gd name="connsiteY31" fmla="*/ 1046804 h 2237474"/>
              <a:gd name="connsiteX32" fmla="*/ 9133985 w 12192000"/>
              <a:gd name="connsiteY32" fmla="*/ 1046450 h 2237474"/>
              <a:gd name="connsiteX33" fmla="*/ 9003462 w 12192000"/>
              <a:gd name="connsiteY33" fmla="*/ 1042406 h 2237474"/>
              <a:gd name="connsiteX34" fmla="*/ 8968445 w 12192000"/>
              <a:gd name="connsiteY34" fmla="*/ 1052169 h 2237474"/>
              <a:gd name="connsiteX35" fmla="*/ 8886001 w 12192000"/>
              <a:gd name="connsiteY35" fmla="*/ 1067468 h 2237474"/>
              <a:gd name="connsiteX36" fmla="*/ 8838610 w 12192000"/>
              <a:gd name="connsiteY36" fmla="*/ 1075091 h 2237474"/>
              <a:gd name="connsiteX37" fmla="*/ 8750383 w 12192000"/>
              <a:gd name="connsiteY37" fmla="*/ 1097387 h 2237474"/>
              <a:gd name="connsiteX38" fmla="*/ 8665605 w 12192000"/>
              <a:gd name="connsiteY38" fmla="*/ 1110791 h 2237474"/>
              <a:gd name="connsiteX39" fmla="*/ 8584946 w 12192000"/>
              <a:gd name="connsiteY39" fmla="*/ 1135226 h 2237474"/>
              <a:gd name="connsiteX40" fmla="*/ 8419755 w 12192000"/>
              <a:gd name="connsiteY40" fmla="*/ 1216260 h 2237474"/>
              <a:gd name="connsiteX41" fmla="*/ 8411626 w 12192000"/>
              <a:gd name="connsiteY41" fmla="*/ 1214397 h 2237474"/>
              <a:gd name="connsiteX42" fmla="*/ 8363469 w 12192000"/>
              <a:gd name="connsiteY42" fmla="*/ 1246658 h 2237474"/>
              <a:gd name="connsiteX43" fmla="*/ 8275497 w 12192000"/>
              <a:gd name="connsiteY43" fmla="*/ 1264396 h 2237474"/>
              <a:gd name="connsiteX44" fmla="*/ 8206287 w 12192000"/>
              <a:gd name="connsiteY44" fmla="*/ 1273060 h 2237474"/>
              <a:gd name="connsiteX45" fmla="*/ 8139997 w 12192000"/>
              <a:gd name="connsiteY45" fmla="*/ 1282713 h 2237474"/>
              <a:gd name="connsiteX46" fmla="*/ 8074238 w 12192000"/>
              <a:gd name="connsiteY46" fmla="*/ 1301895 h 2237474"/>
              <a:gd name="connsiteX47" fmla="*/ 7942099 w 12192000"/>
              <a:gd name="connsiteY47" fmla="*/ 1336332 h 2237474"/>
              <a:gd name="connsiteX48" fmla="*/ 7902328 w 12192000"/>
              <a:gd name="connsiteY48" fmla="*/ 1345865 h 2237474"/>
              <a:gd name="connsiteX49" fmla="*/ 7840612 w 12192000"/>
              <a:gd name="connsiteY49" fmla="*/ 1369373 h 2237474"/>
              <a:gd name="connsiteX50" fmla="*/ 7786819 w 12192000"/>
              <a:gd name="connsiteY50" fmla="*/ 1378970 h 2237474"/>
              <a:gd name="connsiteX51" fmla="*/ 7548172 w 12192000"/>
              <a:gd name="connsiteY51" fmla="*/ 1417460 h 2237474"/>
              <a:gd name="connsiteX52" fmla="*/ 7483437 w 12192000"/>
              <a:gd name="connsiteY52" fmla="*/ 1478152 h 2237474"/>
              <a:gd name="connsiteX53" fmla="*/ 7377870 w 12192000"/>
              <a:gd name="connsiteY53" fmla="*/ 1523319 h 2237474"/>
              <a:gd name="connsiteX54" fmla="*/ 7230737 w 12192000"/>
              <a:gd name="connsiteY54" fmla="*/ 1562633 h 2237474"/>
              <a:gd name="connsiteX55" fmla="*/ 7224458 w 12192000"/>
              <a:gd name="connsiteY55" fmla="*/ 1573008 h 2237474"/>
              <a:gd name="connsiteX56" fmla="*/ 7183121 w 12192000"/>
              <a:gd name="connsiteY56" fmla="*/ 1595162 h 2237474"/>
              <a:gd name="connsiteX57" fmla="*/ 7164601 w 12192000"/>
              <a:gd name="connsiteY57" fmla="*/ 1606490 h 2237474"/>
              <a:gd name="connsiteX58" fmla="*/ 7031309 w 12192000"/>
              <a:gd name="connsiteY58" fmla="*/ 1619451 h 2237474"/>
              <a:gd name="connsiteX59" fmla="*/ 6900177 w 12192000"/>
              <a:gd name="connsiteY59" fmla="*/ 1636016 h 2237474"/>
              <a:gd name="connsiteX60" fmla="*/ 6795372 w 12192000"/>
              <a:gd name="connsiteY60" fmla="*/ 1644845 h 2237474"/>
              <a:gd name="connsiteX61" fmla="*/ 6692251 w 12192000"/>
              <a:gd name="connsiteY61" fmla="*/ 1656357 h 2237474"/>
              <a:gd name="connsiteX62" fmla="*/ 6655235 w 12192000"/>
              <a:gd name="connsiteY62" fmla="*/ 1661869 h 2237474"/>
              <a:gd name="connsiteX63" fmla="*/ 6554894 w 12192000"/>
              <a:gd name="connsiteY63" fmla="*/ 1664428 h 2237474"/>
              <a:gd name="connsiteX64" fmla="*/ 6516595 w 12192000"/>
              <a:gd name="connsiteY64" fmla="*/ 1667475 h 2237474"/>
              <a:gd name="connsiteX65" fmla="*/ 6508541 w 12192000"/>
              <a:gd name="connsiteY65" fmla="*/ 1668757 h 2237474"/>
              <a:gd name="connsiteX66" fmla="*/ 6471012 w 12192000"/>
              <a:gd name="connsiteY66" fmla="*/ 1678604 h 2237474"/>
              <a:gd name="connsiteX67" fmla="*/ 6364035 w 12192000"/>
              <a:gd name="connsiteY67" fmla="*/ 1667683 h 2237474"/>
              <a:gd name="connsiteX68" fmla="*/ 6280959 w 12192000"/>
              <a:gd name="connsiteY68" fmla="*/ 1689329 h 2237474"/>
              <a:gd name="connsiteX69" fmla="*/ 6243319 w 12192000"/>
              <a:gd name="connsiteY69" fmla="*/ 1695560 h 2237474"/>
              <a:gd name="connsiteX70" fmla="*/ 6098321 w 12192000"/>
              <a:gd name="connsiteY70" fmla="*/ 1721646 h 2237474"/>
              <a:gd name="connsiteX71" fmla="*/ 5880652 w 12192000"/>
              <a:gd name="connsiteY71" fmla="*/ 1779643 h 2237474"/>
              <a:gd name="connsiteX72" fmla="*/ 5785959 w 12192000"/>
              <a:gd name="connsiteY72" fmla="*/ 1775307 h 2237474"/>
              <a:gd name="connsiteX73" fmla="*/ 5643534 w 12192000"/>
              <a:gd name="connsiteY73" fmla="*/ 1802919 h 2237474"/>
              <a:gd name="connsiteX74" fmla="*/ 5518799 w 12192000"/>
              <a:gd name="connsiteY74" fmla="*/ 1818312 h 2237474"/>
              <a:gd name="connsiteX75" fmla="*/ 5505014 w 12192000"/>
              <a:gd name="connsiteY75" fmla="*/ 1819259 h 2237474"/>
              <a:gd name="connsiteX76" fmla="*/ 5453307 w 12192000"/>
              <a:gd name="connsiteY76" fmla="*/ 1815450 h 2237474"/>
              <a:gd name="connsiteX77" fmla="*/ 5221533 w 12192000"/>
              <a:gd name="connsiteY77" fmla="*/ 1846950 h 2237474"/>
              <a:gd name="connsiteX78" fmla="*/ 5149802 w 12192000"/>
              <a:gd name="connsiteY78" fmla="*/ 1844846 h 2237474"/>
              <a:gd name="connsiteX79" fmla="*/ 5114927 w 12192000"/>
              <a:gd name="connsiteY79" fmla="*/ 1847827 h 2237474"/>
              <a:gd name="connsiteX80" fmla="*/ 5108970 w 12192000"/>
              <a:gd name="connsiteY80" fmla="*/ 1847935 h 2237474"/>
              <a:gd name="connsiteX81" fmla="*/ 5067961 w 12192000"/>
              <a:gd name="connsiteY81" fmla="*/ 1845917 h 2237474"/>
              <a:gd name="connsiteX82" fmla="*/ 5007075 w 12192000"/>
              <a:gd name="connsiteY82" fmla="*/ 1838626 h 2237474"/>
              <a:gd name="connsiteX83" fmla="*/ 4944087 w 12192000"/>
              <a:gd name="connsiteY83" fmla="*/ 1823332 h 2237474"/>
              <a:gd name="connsiteX84" fmla="*/ 4907662 w 12192000"/>
              <a:gd name="connsiteY84" fmla="*/ 1816900 h 2237474"/>
              <a:gd name="connsiteX85" fmla="*/ 4882386 w 12192000"/>
              <a:gd name="connsiteY85" fmla="*/ 1809844 h 2237474"/>
              <a:gd name="connsiteX86" fmla="*/ 4811440 w 12192000"/>
              <a:gd name="connsiteY86" fmla="*/ 1804655 h 2237474"/>
              <a:gd name="connsiteX87" fmla="*/ 4691075 w 12192000"/>
              <a:gd name="connsiteY87" fmla="*/ 1801389 h 2237474"/>
              <a:gd name="connsiteX88" fmla="*/ 4640313 w 12192000"/>
              <a:gd name="connsiteY88" fmla="*/ 1784307 h 2237474"/>
              <a:gd name="connsiteX89" fmla="*/ 4536503 w 12192000"/>
              <a:gd name="connsiteY89" fmla="*/ 1785334 h 2237474"/>
              <a:gd name="connsiteX90" fmla="*/ 4513724 w 12192000"/>
              <a:gd name="connsiteY90" fmla="*/ 1791996 h 2237474"/>
              <a:gd name="connsiteX91" fmla="*/ 4459810 w 12192000"/>
              <a:gd name="connsiteY91" fmla="*/ 1797886 h 2237474"/>
              <a:gd name="connsiteX92" fmla="*/ 4379064 w 12192000"/>
              <a:gd name="connsiteY92" fmla="*/ 1817177 h 2237474"/>
              <a:gd name="connsiteX93" fmla="*/ 4290981 w 12192000"/>
              <a:gd name="connsiteY93" fmla="*/ 1839677 h 2237474"/>
              <a:gd name="connsiteX94" fmla="*/ 4238372 w 12192000"/>
              <a:gd name="connsiteY94" fmla="*/ 1851480 h 2237474"/>
              <a:gd name="connsiteX95" fmla="*/ 4232517 w 12192000"/>
              <a:gd name="connsiteY95" fmla="*/ 1852567 h 2237474"/>
              <a:gd name="connsiteX96" fmla="*/ 4191732 w 12192000"/>
              <a:gd name="connsiteY96" fmla="*/ 1857328 h 2237474"/>
              <a:gd name="connsiteX97" fmla="*/ 4065532 w 12192000"/>
              <a:gd name="connsiteY97" fmla="*/ 1855477 h 2237474"/>
              <a:gd name="connsiteX98" fmla="*/ 4028460 w 12192000"/>
              <a:gd name="connsiteY98" fmla="*/ 1855137 h 2237474"/>
              <a:gd name="connsiteX99" fmla="*/ 4002267 w 12192000"/>
              <a:gd name="connsiteY99" fmla="*/ 1852352 h 2237474"/>
              <a:gd name="connsiteX100" fmla="*/ 3931396 w 12192000"/>
              <a:gd name="connsiteY100" fmla="*/ 1858915 h 2237474"/>
              <a:gd name="connsiteX101" fmla="*/ 3812162 w 12192000"/>
              <a:gd name="connsiteY101" fmla="*/ 1875501 h 2237474"/>
              <a:gd name="connsiteX102" fmla="*/ 3758105 w 12192000"/>
              <a:gd name="connsiteY102" fmla="*/ 1871856 h 2237474"/>
              <a:gd name="connsiteX103" fmla="*/ 3715896 w 12192000"/>
              <a:gd name="connsiteY103" fmla="*/ 1881552 h 2237474"/>
              <a:gd name="connsiteX104" fmla="*/ 3567259 w 12192000"/>
              <a:gd name="connsiteY104" fmla="*/ 1893482 h 2237474"/>
              <a:gd name="connsiteX105" fmla="*/ 3405770 w 12192000"/>
              <a:gd name="connsiteY105" fmla="*/ 1904591 h 2237474"/>
              <a:gd name="connsiteX106" fmla="*/ 3280097 w 12192000"/>
              <a:gd name="connsiteY106" fmla="*/ 1919610 h 2237474"/>
              <a:gd name="connsiteX107" fmla="*/ 3123424 w 12192000"/>
              <a:gd name="connsiteY107" fmla="*/ 1952930 h 2237474"/>
              <a:gd name="connsiteX108" fmla="*/ 3009910 w 12192000"/>
              <a:gd name="connsiteY108" fmla="*/ 1957866 h 2237474"/>
              <a:gd name="connsiteX109" fmla="*/ 2995934 w 12192000"/>
              <a:gd name="connsiteY109" fmla="*/ 1967085 h 2237474"/>
              <a:gd name="connsiteX110" fmla="*/ 2942858 w 12192000"/>
              <a:gd name="connsiteY110" fmla="*/ 1981367 h 2237474"/>
              <a:gd name="connsiteX111" fmla="*/ 2875436 w 12192000"/>
              <a:gd name="connsiteY111" fmla="*/ 1996977 h 2237474"/>
              <a:gd name="connsiteX112" fmla="*/ 2874892 w 12192000"/>
              <a:gd name="connsiteY112" fmla="*/ 1996085 h 2237474"/>
              <a:gd name="connsiteX113" fmla="*/ 2843662 w 12192000"/>
              <a:gd name="connsiteY113" fmla="*/ 1992498 h 2237474"/>
              <a:gd name="connsiteX114" fmla="*/ 2718916 w 12192000"/>
              <a:gd name="connsiteY114" fmla="*/ 1990867 h 2237474"/>
              <a:gd name="connsiteX115" fmla="*/ 2713522 w 12192000"/>
              <a:gd name="connsiteY115" fmla="*/ 1990173 h 2237474"/>
              <a:gd name="connsiteX116" fmla="*/ 2578178 w 12192000"/>
              <a:gd name="connsiteY116" fmla="*/ 1990531 h 2237474"/>
              <a:gd name="connsiteX117" fmla="*/ 2476147 w 12192000"/>
              <a:gd name="connsiteY117" fmla="*/ 1998305 h 2237474"/>
              <a:gd name="connsiteX118" fmla="*/ 2373568 w 12192000"/>
              <a:gd name="connsiteY118" fmla="*/ 2003219 h 2237474"/>
              <a:gd name="connsiteX119" fmla="*/ 2287219 w 12192000"/>
              <a:gd name="connsiteY119" fmla="*/ 1998750 h 2237474"/>
              <a:gd name="connsiteX120" fmla="*/ 2243069 w 12192000"/>
              <a:gd name="connsiteY120" fmla="*/ 2005321 h 2237474"/>
              <a:gd name="connsiteX121" fmla="*/ 2164831 w 12192000"/>
              <a:gd name="connsiteY121" fmla="*/ 2010143 h 2237474"/>
              <a:gd name="connsiteX122" fmla="*/ 2085228 w 12192000"/>
              <a:gd name="connsiteY122" fmla="*/ 2046431 h 2237474"/>
              <a:gd name="connsiteX123" fmla="*/ 2058061 w 12192000"/>
              <a:gd name="connsiteY123" fmla="*/ 2047942 h 2237474"/>
              <a:gd name="connsiteX124" fmla="*/ 2042244 w 12192000"/>
              <a:gd name="connsiteY124" fmla="*/ 2055560 h 2237474"/>
              <a:gd name="connsiteX125" fmla="*/ 1877728 w 12192000"/>
              <a:gd name="connsiteY125" fmla="*/ 2101004 h 2237474"/>
              <a:gd name="connsiteX126" fmla="*/ 1759056 w 12192000"/>
              <a:gd name="connsiteY126" fmla="*/ 2125608 h 2237474"/>
              <a:gd name="connsiteX127" fmla="*/ 1637948 w 12192000"/>
              <a:gd name="connsiteY127" fmla="*/ 2172597 h 2237474"/>
              <a:gd name="connsiteX128" fmla="*/ 1434549 w 12192000"/>
              <a:gd name="connsiteY128" fmla="*/ 2234522 h 2237474"/>
              <a:gd name="connsiteX129" fmla="*/ 1398481 w 12192000"/>
              <a:gd name="connsiteY129" fmla="*/ 2237074 h 2237474"/>
              <a:gd name="connsiteX130" fmla="*/ 1398407 w 12192000"/>
              <a:gd name="connsiteY130" fmla="*/ 2237095 h 2237474"/>
              <a:gd name="connsiteX131" fmla="*/ 1370962 w 12192000"/>
              <a:gd name="connsiteY131" fmla="*/ 2237474 h 2237474"/>
              <a:gd name="connsiteX132" fmla="*/ 1356367 w 12192000"/>
              <a:gd name="connsiteY132" fmla="*/ 2235089 h 2237474"/>
              <a:gd name="connsiteX133" fmla="*/ 1324828 w 12192000"/>
              <a:gd name="connsiteY133" fmla="*/ 2231968 h 2237474"/>
              <a:gd name="connsiteX134" fmla="*/ 1279765 w 12192000"/>
              <a:gd name="connsiteY134" fmla="*/ 2229639 h 2237474"/>
              <a:gd name="connsiteX135" fmla="*/ 1195347 w 12192000"/>
              <a:gd name="connsiteY135" fmla="*/ 2212354 h 2237474"/>
              <a:gd name="connsiteX136" fmla="*/ 970251 w 12192000"/>
              <a:gd name="connsiteY136" fmla="*/ 2221029 h 2237474"/>
              <a:gd name="connsiteX137" fmla="*/ 812914 w 12192000"/>
              <a:gd name="connsiteY137" fmla="*/ 2202752 h 2237474"/>
              <a:gd name="connsiteX138" fmla="*/ 800195 w 12192000"/>
              <a:gd name="connsiteY138" fmla="*/ 2209407 h 2237474"/>
              <a:gd name="connsiteX139" fmla="*/ 784978 w 12192000"/>
              <a:gd name="connsiteY139" fmla="*/ 2212360 h 2237474"/>
              <a:gd name="connsiteX140" fmla="*/ 669923 w 12192000"/>
              <a:gd name="connsiteY140" fmla="*/ 2211682 h 2237474"/>
              <a:gd name="connsiteX141" fmla="*/ 648680 w 12192000"/>
              <a:gd name="connsiteY141" fmla="*/ 2206229 h 2237474"/>
              <a:gd name="connsiteX142" fmla="*/ 597225 w 12192000"/>
              <a:gd name="connsiteY142" fmla="*/ 2180999 h 2237474"/>
              <a:gd name="connsiteX143" fmla="*/ 558449 w 12192000"/>
              <a:gd name="connsiteY143" fmla="*/ 2182346 h 2237474"/>
              <a:gd name="connsiteX144" fmla="*/ 550517 w 12192000"/>
              <a:gd name="connsiteY144" fmla="*/ 2182060 h 2237474"/>
              <a:gd name="connsiteX145" fmla="*/ 550309 w 12192000"/>
              <a:gd name="connsiteY145" fmla="*/ 2181825 h 2237474"/>
              <a:gd name="connsiteX146" fmla="*/ 520671 w 12192000"/>
              <a:gd name="connsiteY146" fmla="*/ 2180980 h 2237474"/>
              <a:gd name="connsiteX147" fmla="*/ 515024 w 12192000"/>
              <a:gd name="connsiteY147" fmla="*/ 2179258 h 2237474"/>
              <a:gd name="connsiteX148" fmla="*/ 413835 w 12192000"/>
              <a:gd name="connsiteY148" fmla="*/ 2156783 h 2237474"/>
              <a:gd name="connsiteX149" fmla="*/ 376513 w 12192000"/>
              <a:gd name="connsiteY149" fmla="*/ 2154014 h 2237474"/>
              <a:gd name="connsiteX150" fmla="*/ 273386 w 12192000"/>
              <a:gd name="connsiteY150" fmla="*/ 2142551 h 2237474"/>
              <a:gd name="connsiteX151" fmla="*/ 169207 w 12192000"/>
              <a:gd name="connsiteY151" fmla="*/ 2128100 h 2237474"/>
              <a:gd name="connsiteX152" fmla="*/ 93149 w 12192000"/>
              <a:gd name="connsiteY152" fmla="*/ 2105324 h 2237474"/>
              <a:gd name="connsiteX153" fmla="*/ 80022 w 12192000"/>
              <a:gd name="connsiteY153" fmla="*/ 2107254 h 2237474"/>
              <a:gd name="connsiteX154" fmla="*/ 72352 w 12192000"/>
              <a:gd name="connsiteY154" fmla="*/ 2107991 h 2237474"/>
              <a:gd name="connsiteX155" fmla="*/ 37645 w 12192000"/>
              <a:gd name="connsiteY155" fmla="*/ 2115401 h 2237474"/>
              <a:gd name="connsiteX156" fmla="*/ 4572 w 12192000"/>
              <a:gd name="connsiteY156" fmla="*/ 2111091 h 2237474"/>
              <a:gd name="connsiteX157" fmla="*/ 0 w 12192000"/>
              <a:gd name="connsiteY157" fmla="*/ 2110468 h 2237474"/>
              <a:gd name="connsiteX158" fmla="*/ 0 w 12192000"/>
              <a:gd name="connsiteY158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20512 w 12192000"/>
              <a:gd name="connsiteY6" fmla="*/ 745392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739478 w 12192000"/>
              <a:gd name="connsiteY13" fmla="*/ 776841 h 2237474"/>
              <a:gd name="connsiteX14" fmla="*/ 10458762 w 12192000"/>
              <a:gd name="connsiteY14" fmla="*/ 755400 h 2237474"/>
              <a:gd name="connsiteX15" fmla="*/ 10211200 w 12192000"/>
              <a:gd name="connsiteY15" fmla="*/ 767513 h 2237474"/>
              <a:gd name="connsiteX16" fmla="*/ 10167995 w 12192000"/>
              <a:gd name="connsiteY16" fmla="*/ 760843 h 2237474"/>
              <a:gd name="connsiteX17" fmla="*/ 9997044 w 12192000"/>
              <a:gd name="connsiteY17" fmla="*/ 780129 h 2237474"/>
              <a:gd name="connsiteX18" fmla="*/ 9943887 w 12192000"/>
              <a:gd name="connsiteY18" fmla="*/ 804141 h 2237474"/>
              <a:gd name="connsiteX19" fmla="*/ 9918248 w 12192000"/>
              <a:gd name="connsiteY19" fmla="*/ 816628 h 2237474"/>
              <a:gd name="connsiteX20" fmla="*/ 9767091 w 12192000"/>
              <a:gd name="connsiteY20" fmla="*/ 870550 h 2237474"/>
              <a:gd name="connsiteX21" fmla="*/ 9683005 w 12192000"/>
              <a:gd name="connsiteY21" fmla="*/ 894128 h 2237474"/>
              <a:gd name="connsiteX22" fmla="*/ 9594438 w 12192000"/>
              <a:gd name="connsiteY22" fmla="*/ 919051 h 2237474"/>
              <a:gd name="connsiteX23" fmla="*/ 9544189 w 12192000"/>
              <a:gd name="connsiteY23" fmla="*/ 938966 h 2237474"/>
              <a:gd name="connsiteX24" fmla="*/ 9500499 w 12192000"/>
              <a:gd name="connsiteY24" fmla="*/ 954680 h 2237474"/>
              <a:gd name="connsiteX25" fmla="*/ 9428195 w 12192000"/>
              <a:gd name="connsiteY25" fmla="*/ 986225 h 2237474"/>
              <a:gd name="connsiteX26" fmla="*/ 9410017 w 12192000"/>
              <a:gd name="connsiteY26" fmla="*/ 993931 h 2237474"/>
              <a:gd name="connsiteX27" fmla="*/ 9392919 w 12192000"/>
              <a:gd name="connsiteY27" fmla="*/ 994656 h 2237474"/>
              <a:gd name="connsiteX28" fmla="*/ 9268019 w 12192000"/>
              <a:gd name="connsiteY28" fmla="*/ 1007442 h 2237474"/>
              <a:gd name="connsiteX29" fmla="*/ 9234662 w 12192000"/>
              <a:gd name="connsiteY29" fmla="*/ 1023056 h 2237474"/>
              <a:gd name="connsiteX30" fmla="*/ 9181033 w 12192000"/>
              <a:gd name="connsiteY30" fmla="*/ 1037921 h 2237474"/>
              <a:gd name="connsiteX31" fmla="*/ 9155969 w 12192000"/>
              <a:gd name="connsiteY31" fmla="*/ 1046804 h 2237474"/>
              <a:gd name="connsiteX32" fmla="*/ 9133985 w 12192000"/>
              <a:gd name="connsiteY32" fmla="*/ 1046450 h 2237474"/>
              <a:gd name="connsiteX33" fmla="*/ 9003462 w 12192000"/>
              <a:gd name="connsiteY33" fmla="*/ 1042406 h 2237474"/>
              <a:gd name="connsiteX34" fmla="*/ 8968445 w 12192000"/>
              <a:gd name="connsiteY34" fmla="*/ 1052169 h 2237474"/>
              <a:gd name="connsiteX35" fmla="*/ 8886001 w 12192000"/>
              <a:gd name="connsiteY35" fmla="*/ 1067468 h 2237474"/>
              <a:gd name="connsiteX36" fmla="*/ 8838610 w 12192000"/>
              <a:gd name="connsiteY36" fmla="*/ 1075091 h 2237474"/>
              <a:gd name="connsiteX37" fmla="*/ 8750383 w 12192000"/>
              <a:gd name="connsiteY37" fmla="*/ 1097387 h 2237474"/>
              <a:gd name="connsiteX38" fmla="*/ 8665605 w 12192000"/>
              <a:gd name="connsiteY38" fmla="*/ 1110791 h 2237474"/>
              <a:gd name="connsiteX39" fmla="*/ 8584946 w 12192000"/>
              <a:gd name="connsiteY39" fmla="*/ 1135226 h 2237474"/>
              <a:gd name="connsiteX40" fmla="*/ 8419755 w 12192000"/>
              <a:gd name="connsiteY40" fmla="*/ 1216260 h 2237474"/>
              <a:gd name="connsiteX41" fmla="*/ 8411626 w 12192000"/>
              <a:gd name="connsiteY41" fmla="*/ 1214397 h 2237474"/>
              <a:gd name="connsiteX42" fmla="*/ 8363469 w 12192000"/>
              <a:gd name="connsiteY42" fmla="*/ 1246658 h 2237474"/>
              <a:gd name="connsiteX43" fmla="*/ 8275497 w 12192000"/>
              <a:gd name="connsiteY43" fmla="*/ 1264396 h 2237474"/>
              <a:gd name="connsiteX44" fmla="*/ 8206287 w 12192000"/>
              <a:gd name="connsiteY44" fmla="*/ 1273060 h 2237474"/>
              <a:gd name="connsiteX45" fmla="*/ 8139997 w 12192000"/>
              <a:gd name="connsiteY45" fmla="*/ 1282713 h 2237474"/>
              <a:gd name="connsiteX46" fmla="*/ 8074238 w 12192000"/>
              <a:gd name="connsiteY46" fmla="*/ 1301895 h 2237474"/>
              <a:gd name="connsiteX47" fmla="*/ 7942099 w 12192000"/>
              <a:gd name="connsiteY47" fmla="*/ 1336332 h 2237474"/>
              <a:gd name="connsiteX48" fmla="*/ 7902328 w 12192000"/>
              <a:gd name="connsiteY48" fmla="*/ 1345865 h 2237474"/>
              <a:gd name="connsiteX49" fmla="*/ 7840612 w 12192000"/>
              <a:gd name="connsiteY49" fmla="*/ 1369373 h 2237474"/>
              <a:gd name="connsiteX50" fmla="*/ 7786819 w 12192000"/>
              <a:gd name="connsiteY50" fmla="*/ 1378970 h 2237474"/>
              <a:gd name="connsiteX51" fmla="*/ 7548172 w 12192000"/>
              <a:gd name="connsiteY51" fmla="*/ 1417460 h 2237474"/>
              <a:gd name="connsiteX52" fmla="*/ 7483437 w 12192000"/>
              <a:gd name="connsiteY52" fmla="*/ 1478152 h 2237474"/>
              <a:gd name="connsiteX53" fmla="*/ 7377870 w 12192000"/>
              <a:gd name="connsiteY53" fmla="*/ 1523319 h 2237474"/>
              <a:gd name="connsiteX54" fmla="*/ 7230737 w 12192000"/>
              <a:gd name="connsiteY54" fmla="*/ 1562633 h 2237474"/>
              <a:gd name="connsiteX55" fmla="*/ 7224458 w 12192000"/>
              <a:gd name="connsiteY55" fmla="*/ 1573008 h 2237474"/>
              <a:gd name="connsiteX56" fmla="*/ 7183121 w 12192000"/>
              <a:gd name="connsiteY56" fmla="*/ 1595162 h 2237474"/>
              <a:gd name="connsiteX57" fmla="*/ 7164601 w 12192000"/>
              <a:gd name="connsiteY57" fmla="*/ 1606490 h 2237474"/>
              <a:gd name="connsiteX58" fmla="*/ 7031309 w 12192000"/>
              <a:gd name="connsiteY58" fmla="*/ 1619451 h 2237474"/>
              <a:gd name="connsiteX59" fmla="*/ 6900177 w 12192000"/>
              <a:gd name="connsiteY59" fmla="*/ 1636016 h 2237474"/>
              <a:gd name="connsiteX60" fmla="*/ 6795372 w 12192000"/>
              <a:gd name="connsiteY60" fmla="*/ 1644845 h 2237474"/>
              <a:gd name="connsiteX61" fmla="*/ 6692251 w 12192000"/>
              <a:gd name="connsiteY61" fmla="*/ 1656357 h 2237474"/>
              <a:gd name="connsiteX62" fmla="*/ 6655235 w 12192000"/>
              <a:gd name="connsiteY62" fmla="*/ 1661869 h 2237474"/>
              <a:gd name="connsiteX63" fmla="*/ 6554894 w 12192000"/>
              <a:gd name="connsiteY63" fmla="*/ 1664428 h 2237474"/>
              <a:gd name="connsiteX64" fmla="*/ 6516595 w 12192000"/>
              <a:gd name="connsiteY64" fmla="*/ 1667475 h 2237474"/>
              <a:gd name="connsiteX65" fmla="*/ 6508541 w 12192000"/>
              <a:gd name="connsiteY65" fmla="*/ 1668757 h 2237474"/>
              <a:gd name="connsiteX66" fmla="*/ 6471012 w 12192000"/>
              <a:gd name="connsiteY66" fmla="*/ 1678604 h 2237474"/>
              <a:gd name="connsiteX67" fmla="*/ 6364035 w 12192000"/>
              <a:gd name="connsiteY67" fmla="*/ 1667683 h 2237474"/>
              <a:gd name="connsiteX68" fmla="*/ 6280959 w 12192000"/>
              <a:gd name="connsiteY68" fmla="*/ 1689329 h 2237474"/>
              <a:gd name="connsiteX69" fmla="*/ 6243319 w 12192000"/>
              <a:gd name="connsiteY69" fmla="*/ 1695560 h 2237474"/>
              <a:gd name="connsiteX70" fmla="*/ 6098321 w 12192000"/>
              <a:gd name="connsiteY70" fmla="*/ 1721646 h 2237474"/>
              <a:gd name="connsiteX71" fmla="*/ 5880652 w 12192000"/>
              <a:gd name="connsiteY71" fmla="*/ 1779643 h 2237474"/>
              <a:gd name="connsiteX72" fmla="*/ 5785959 w 12192000"/>
              <a:gd name="connsiteY72" fmla="*/ 1775307 h 2237474"/>
              <a:gd name="connsiteX73" fmla="*/ 5643534 w 12192000"/>
              <a:gd name="connsiteY73" fmla="*/ 1802919 h 2237474"/>
              <a:gd name="connsiteX74" fmla="*/ 5518799 w 12192000"/>
              <a:gd name="connsiteY74" fmla="*/ 1818312 h 2237474"/>
              <a:gd name="connsiteX75" fmla="*/ 5505014 w 12192000"/>
              <a:gd name="connsiteY75" fmla="*/ 1819259 h 2237474"/>
              <a:gd name="connsiteX76" fmla="*/ 5453307 w 12192000"/>
              <a:gd name="connsiteY76" fmla="*/ 1815450 h 2237474"/>
              <a:gd name="connsiteX77" fmla="*/ 5221533 w 12192000"/>
              <a:gd name="connsiteY77" fmla="*/ 1846950 h 2237474"/>
              <a:gd name="connsiteX78" fmla="*/ 5149802 w 12192000"/>
              <a:gd name="connsiteY78" fmla="*/ 1844846 h 2237474"/>
              <a:gd name="connsiteX79" fmla="*/ 5114927 w 12192000"/>
              <a:gd name="connsiteY79" fmla="*/ 1847827 h 2237474"/>
              <a:gd name="connsiteX80" fmla="*/ 5108970 w 12192000"/>
              <a:gd name="connsiteY80" fmla="*/ 1847935 h 2237474"/>
              <a:gd name="connsiteX81" fmla="*/ 5067961 w 12192000"/>
              <a:gd name="connsiteY81" fmla="*/ 1845917 h 2237474"/>
              <a:gd name="connsiteX82" fmla="*/ 5007075 w 12192000"/>
              <a:gd name="connsiteY82" fmla="*/ 1838626 h 2237474"/>
              <a:gd name="connsiteX83" fmla="*/ 4944087 w 12192000"/>
              <a:gd name="connsiteY83" fmla="*/ 1823332 h 2237474"/>
              <a:gd name="connsiteX84" fmla="*/ 4907662 w 12192000"/>
              <a:gd name="connsiteY84" fmla="*/ 1816900 h 2237474"/>
              <a:gd name="connsiteX85" fmla="*/ 4882386 w 12192000"/>
              <a:gd name="connsiteY85" fmla="*/ 1809844 h 2237474"/>
              <a:gd name="connsiteX86" fmla="*/ 4811440 w 12192000"/>
              <a:gd name="connsiteY86" fmla="*/ 1804655 h 2237474"/>
              <a:gd name="connsiteX87" fmla="*/ 4691075 w 12192000"/>
              <a:gd name="connsiteY87" fmla="*/ 1801389 h 2237474"/>
              <a:gd name="connsiteX88" fmla="*/ 4640313 w 12192000"/>
              <a:gd name="connsiteY88" fmla="*/ 1784307 h 2237474"/>
              <a:gd name="connsiteX89" fmla="*/ 4536503 w 12192000"/>
              <a:gd name="connsiteY89" fmla="*/ 1785334 h 2237474"/>
              <a:gd name="connsiteX90" fmla="*/ 4513724 w 12192000"/>
              <a:gd name="connsiteY90" fmla="*/ 1791996 h 2237474"/>
              <a:gd name="connsiteX91" fmla="*/ 4459810 w 12192000"/>
              <a:gd name="connsiteY91" fmla="*/ 1797886 h 2237474"/>
              <a:gd name="connsiteX92" fmla="*/ 4379064 w 12192000"/>
              <a:gd name="connsiteY92" fmla="*/ 1817177 h 2237474"/>
              <a:gd name="connsiteX93" fmla="*/ 4290981 w 12192000"/>
              <a:gd name="connsiteY93" fmla="*/ 1839677 h 2237474"/>
              <a:gd name="connsiteX94" fmla="*/ 4238372 w 12192000"/>
              <a:gd name="connsiteY94" fmla="*/ 1851480 h 2237474"/>
              <a:gd name="connsiteX95" fmla="*/ 4232517 w 12192000"/>
              <a:gd name="connsiteY95" fmla="*/ 1852567 h 2237474"/>
              <a:gd name="connsiteX96" fmla="*/ 4191732 w 12192000"/>
              <a:gd name="connsiteY96" fmla="*/ 1857328 h 2237474"/>
              <a:gd name="connsiteX97" fmla="*/ 4065532 w 12192000"/>
              <a:gd name="connsiteY97" fmla="*/ 1855477 h 2237474"/>
              <a:gd name="connsiteX98" fmla="*/ 4028460 w 12192000"/>
              <a:gd name="connsiteY98" fmla="*/ 1855137 h 2237474"/>
              <a:gd name="connsiteX99" fmla="*/ 4002267 w 12192000"/>
              <a:gd name="connsiteY99" fmla="*/ 1852352 h 2237474"/>
              <a:gd name="connsiteX100" fmla="*/ 3931396 w 12192000"/>
              <a:gd name="connsiteY100" fmla="*/ 1858915 h 2237474"/>
              <a:gd name="connsiteX101" fmla="*/ 3812162 w 12192000"/>
              <a:gd name="connsiteY101" fmla="*/ 1875501 h 2237474"/>
              <a:gd name="connsiteX102" fmla="*/ 3758105 w 12192000"/>
              <a:gd name="connsiteY102" fmla="*/ 1871856 h 2237474"/>
              <a:gd name="connsiteX103" fmla="*/ 3715896 w 12192000"/>
              <a:gd name="connsiteY103" fmla="*/ 1881552 h 2237474"/>
              <a:gd name="connsiteX104" fmla="*/ 3567259 w 12192000"/>
              <a:gd name="connsiteY104" fmla="*/ 1893482 h 2237474"/>
              <a:gd name="connsiteX105" fmla="*/ 3405770 w 12192000"/>
              <a:gd name="connsiteY105" fmla="*/ 1904591 h 2237474"/>
              <a:gd name="connsiteX106" fmla="*/ 3280097 w 12192000"/>
              <a:gd name="connsiteY106" fmla="*/ 1919610 h 2237474"/>
              <a:gd name="connsiteX107" fmla="*/ 3123424 w 12192000"/>
              <a:gd name="connsiteY107" fmla="*/ 1952930 h 2237474"/>
              <a:gd name="connsiteX108" fmla="*/ 3009910 w 12192000"/>
              <a:gd name="connsiteY108" fmla="*/ 1957866 h 2237474"/>
              <a:gd name="connsiteX109" fmla="*/ 2995934 w 12192000"/>
              <a:gd name="connsiteY109" fmla="*/ 1967085 h 2237474"/>
              <a:gd name="connsiteX110" fmla="*/ 2942858 w 12192000"/>
              <a:gd name="connsiteY110" fmla="*/ 1981367 h 2237474"/>
              <a:gd name="connsiteX111" fmla="*/ 2875436 w 12192000"/>
              <a:gd name="connsiteY111" fmla="*/ 1996977 h 2237474"/>
              <a:gd name="connsiteX112" fmla="*/ 2874892 w 12192000"/>
              <a:gd name="connsiteY112" fmla="*/ 1996085 h 2237474"/>
              <a:gd name="connsiteX113" fmla="*/ 2843662 w 12192000"/>
              <a:gd name="connsiteY113" fmla="*/ 1992498 h 2237474"/>
              <a:gd name="connsiteX114" fmla="*/ 2718916 w 12192000"/>
              <a:gd name="connsiteY114" fmla="*/ 1990867 h 2237474"/>
              <a:gd name="connsiteX115" fmla="*/ 2713522 w 12192000"/>
              <a:gd name="connsiteY115" fmla="*/ 1990173 h 2237474"/>
              <a:gd name="connsiteX116" fmla="*/ 2578178 w 12192000"/>
              <a:gd name="connsiteY116" fmla="*/ 1990531 h 2237474"/>
              <a:gd name="connsiteX117" fmla="*/ 2476147 w 12192000"/>
              <a:gd name="connsiteY117" fmla="*/ 1998305 h 2237474"/>
              <a:gd name="connsiteX118" fmla="*/ 2373568 w 12192000"/>
              <a:gd name="connsiteY118" fmla="*/ 2003219 h 2237474"/>
              <a:gd name="connsiteX119" fmla="*/ 2287219 w 12192000"/>
              <a:gd name="connsiteY119" fmla="*/ 1998750 h 2237474"/>
              <a:gd name="connsiteX120" fmla="*/ 2243069 w 12192000"/>
              <a:gd name="connsiteY120" fmla="*/ 2005321 h 2237474"/>
              <a:gd name="connsiteX121" fmla="*/ 2164831 w 12192000"/>
              <a:gd name="connsiteY121" fmla="*/ 2010143 h 2237474"/>
              <a:gd name="connsiteX122" fmla="*/ 2085228 w 12192000"/>
              <a:gd name="connsiteY122" fmla="*/ 2046431 h 2237474"/>
              <a:gd name="connsiteX123" fmla="*/ 2058061 w 12192000"/>
              <a:gd name="connsiteY123" fmla="*/ 2047942 h 2237474"/>
              <a:gd name="connsiteX124" fmla="*/ 2042244 w 12192000"/>
              <a:gd name="connsiteY124" fmla="*/ 2055560 h 2237474"/>
              <a:gd name="connsiteX125" fmla="*/ 1877728 w 12192000"/>
              <a:gd name="connsiteY125" fmla="*/ 2101004 h 2237474"/>
              <a:gd name="connsiteX126" fmla="*/ 1759056 w 12192000"/>
              <a:gd name="connsiteY126" fmla="*/ 2125608 h 2237474"/>
              <a:gd name="connsiteX127" fmla="*/ 1637948 w 12192000"/>
              <a:gd name="connsiteY127" fmla="*/ 2172597 h 2237474"/>
              <a:gd name="connsiteX128" fmla="*/ 1434549 w 12192000"/>
              <a:gd name="connsiteY128" fmla="*/ 2234522 h 2237474"/>
              <a:gd name="connsiteX129" fmla="*/ 1398481 w 12192000"/>
              <a:gd name="connsiteY129" fmla="*/ 2237074 h 2237474"/>
              <a:gd name="connsiteX130" fmla="*/ 1398407 w 12192000"/>
              <a:gd name="connsiteY130" fmla="*/ 2237095 h 2237474"/>
              <a:gd name="connsiteX131" fmla="*/ 1370962 w 12192000"/>
              <a:gd name="connsiteY131" fmla="*/ 2237474 h 2237474"/>
              <a:gd name="connsiteX132" fmla="*/ 1356367 w 12192000"/>
              <a:gd name="connsiteY132" fmla="*/ 2235089 h 2237474"/>
              <a:gd name="connsiteX133" fmla="*/ 1324828 w 12192000"/>
              <a:gd name="connsiteY133" fmla="*/ 2231968 h 2237474"/>
              <a:gd name="connsiteX134" fmla="*/ 1279765 w 12192000"/>
              <a:gd name="connsiteY134" fmla="*/ 2229639 h 2237474"/>
              <a:gd name="connsiteX135" fmla="*/ 1195347 w 12192000"/>
              <a:gd name="connsiteY135" fmla="*/ 2212354 h 2237474"/>
              <a:gd name="connsiteX136" fmla="*/ 970251 w 12192000"/>
              <a:gd name="connsiteY136" fmla="*/ 2221029 h 2237474"/>
              <a:gd name="connsiteX137" fmla="*/ 812914 w 12192000"/>
              <a:gd name="connsiteY137" fmla="*/ 2202752 h 2237474"/>
              <a:gd name="connsiteX138" fmla="*/ 800195 w 12192000"/>
              <a:gd name="connsiteY138" fmla="*/ 2209407 h 2237474"/>
              <a:gd name="connsiteX139" fmla="*/ 784978 w 12192000"/>
              <a:gd name="connsiteY139" fmla="*/ 2212360 h 2237474"/>
              <a:gd name="connsiteX140" fmla="*/ 669923 w 12192000"/>
              <a:gd name="connsiteY140" fmla="*/ 2211682 h 2237474"/>
              <a:gd name="connsiteX141" fmla="*/ 648680 w 12192000"/>
              <a:gd name="connsiteY141" fmla="*/ 2206229 h 2237474"/>
              <a:gd name="connsiteX142" fmla="*/ 597225 w 12192000"/>
              <a:gd name="connsiteY142" fmla="*/ 2180999 h 2237474"/>
              <a:gd name="connsiteX143" fmla="*/ 558449 w 12192000"/>
              <a:gd name="connsiteY143" fmla="*/ 2182346 h 2237474"/>
              <a:gd name="connsiteX144" fmla="*/ 550517 w 12192000"/>
              <a:gd name="connsiteY144" fmla="*/ 2182060 h 2237474"/>
              <a:gd name="connsiteX145" fmla="*/ 550309 w 12192000"/>
              <a:gd name="connsiteY145" fmla="*/ 2181825 h 2237474"/>
              <a:gd name="connsiteX146" fmla="*/ 520671 w 12192000"/>
              <a:gd name="connsiteY146" fmla="*/ 2180980 h 2237474"/>
              <a:gd name="connsiteX147" fmla="*/ 515024 w 12192000"/>
              <a:gd name="connsiteY147" fmla="*/ 2179258 h 2237474"/>
              <a:gd name="connsiteX148" fmla="*/ 413835 w 12192000"/>
              <a:gd name="connsiteY148" fmla="*/ 2156783 h 2237474"/>
              <a:gd name="connsiteX149" fmla="*/ 376513 w 12192000"/>
              <a:gd name="connsiteY149" fmla="*/ 2154014 h 2237474"/>
              <a:gd name="connsiteX150" fmla="*/ 273386 w 12192000"/>
              <a:gd name="connsiteY150" fmla="*/ 2142551 h 2237474"/>
              <a:gd name="connsiteX151" fmla="*/ 169207 w 12192000"/>
              <a:gd name="connsiteY151" fmla="*/ 2128100 h 2237474"/>
              <a:gd name="connsiteX152" fmla="*/ 80022 w 12192000"/>
              <a:gd name="connsiteY152" fmla="*/ 2107254 h 2237474"/>
              <a:gd name="connsiteX153" fmla="*/ 72352 w 12192000"/>
              <a:gd name="connsiteY153" fmla="*/ 2107991 h 2237474"/>
              <a:gd name="connsiteX154" fmla="*/ 37645 w 12192000"/>
              <a:gd name="connsiteY154" fmla="*/ 2115401 h 2237474"/>
              <a:gd name="connsiteX155" fmla="*/ 4572 w 12192000"/>
              <a:gd name="connsiteY155" fmla="*/ 2111091 h 2237474"/>
              <a:gd name="connsiteX156" fmla="*/ 0 w 12192000"/>
              <a:gd name="connsiteY156" fmla="*/ 2110468 h 2237474"/>
              <a:gd name="connsiteX157" fmla="*/ 0 w 12192000"/>
              <a:gd name="connsiteY157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20512 w 12192000"/>
              <a:gd name="connsiteY6" fmla="*/ 745392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739478 w 12192000"/>
              <a:gd name="connsiteY13" fmla="*/ 776841 h 2237474"/>
              <a:gd name="connsiteX14" fmla="*/ 10458762 w 12192000"/>
              <a:gd name="connsiteY14" fmla="*/ 755400 h 2237474"/>
              <a:gd name="connsiteX15" fmla="*/ 10211200 w 12192000"/>
              <a:gd name="connsiteY15" fmla="*/ 767513 h 2237474"/>
              <a:gd name="connsiteX16" fmla="*/ 10167995 w 12192000"/>
              <a:gd name="connsiteY16" fmla="*/ 760843 h 2237474"/>
              <a:gd name="connsiteX17" fmla="*/ 9997044 w 12192000"/>
              <a:gd name="connsiteY17" fmla="*/ 780129 h 2237474"/>
              <a:gd name="connsiteX18" fmla="*/ 9943887 w 12192000"/>
              <a:gd name="connsiteY18" fmla="*/ 804141 h 2237474"/>
              <a:gd name="connsiteX19" fmla="*/ 9918248 w 12192000"/>
              <a:gd name="connsiteY19" fmla="*/ 816628 h 2237474"/>
              <a:gd name="connsiteX20" fmla="*/ 9767091 w 12192000"/>
              <a:gd name="connsiteY20" fmla="*/ 870550 h 2237474"/>
              <a:gd name="connsiteX21" fmla="*/ 9683005 w 12192000"/>
              <a:gd name="connsiteY21" fmla="*/ 894128 h 2237474"/>
              <a:gd name="connsiteX22" fmla="*/ 9594438 w 12192000"/>
              <a:gd name="connsiteY22" fmla="*/ 919051 h 2237474"/>
              <a:gd name="connsiteX23" fmla="*/ 9544189 w 12192000"/>
              <a:gd name="connsiteY23" fmla="*/ 938966 h 2237474"/>
              <a:gd name="connsiteX24" fmla="*/ 9500499 w 12192000"/>
              <a:gd name="connsiteY24" fmla="*/ 954680 h 2237474"/>
              <a:gd name="connsiteX25" fmla="*/ 9428195 w 12192000"/>
              <a:gd name="connsiteY25" fmla="*/ 986225 h 2237474"/>
              <a:gd name="connsiteX26" fmla="*/ 9410017 w 12192000"/>
              <a:gd name="connsiteY26" fmla="*/ 993931 h 2237474"/>
              <a:gd name="connsiteX27" fmla="*/ 9392919 w 12192000"/>
              <a:gd name="connsiteY27" fmla="*/ 994656 h 2237474"/>
              <a:gd name="connsiteX28" fmla="*/ 9268019 w 12192000"/>
              <a:gd name="connsiteY28" fmla="*/ 1007442 h 2237474"/>
              <a:gd name="connsiteX29" fmla="*/ 9234662 w 12192000"/>
              <a:gd name="connsiteY29" fmla="*/ 1023056 h 2237474"/>
              <a:gd name="connsiteX30" fmla="*/ 9181033 w 12192000"/>
              <a:gd name="connsiteY30" fmla="*/ 1037921 h 2237474"/>
              <a:gd name="connsiteX31" fmla="*/ 9155969 w 12192000"/>
              <a:gd name="connsiteY31" fmla="*/ 1046804 h 2237474"/>
              <a:gd name="connsiteX32" fmla="*/ 9133985 w 12192000"/>
              <a:gd name="connsiteY32" fmla="*/ 1046450 h 2237474"/>
              <a:gd name="connsiteX33" fmla="*/ 9003462 w 12192000"/>
              <a:gd name="connsiteY33" fmla="*/ 1042406 h 2237474"/>
              <a:gd name="connsiteX34" fmla="*/ 8968445 w 12192000"/>
              <a:gd name="connsiteY34" fmla="*/ 1052169 h 2237474"/>
              <a:gd name="connsiteX35" fmla="*/ 8886001 w 12192000"/>
              <a:gd name="connsiteY35" fmla="*/ 1067468 h 2237474"/>
              <a:gd name="connsiteX36" fmla="*/ 8838610 w 12192000"/>
              <a:gd name="connsiteY36" fmla="*/ 1075091 h 2237474"/>
              <a:gd name="connsiteX37" fmla="*/ 8750383 w 12192000"/>
              <a:gd name="connsiteY37" fmla="*/ 1097387 h 2237474"/>
              <a:gd name="connsiteX38" fmla="*/ 8665605 w 12192000"/>
              <a:gd name="connsiteY38" fmla="*/ 1110791 h 2237474"/>
              <a:gd name="connsiteX39" fmla="*/ 8584946 w 12192000"/>
              <a:gd name="connsiteY39" fmla="*/ 1135226 h 2237474"/>
              <a:gd name="connsiteX40" fmla="*/ 8419755 w 12192000"/>
              <a:gd name="connsiteY40" fmla="*/ 1216260 h 2237474"/>
              <a:gd name="connsiteX41" fmla="*/ 8411626 w 12192000"/>
              <a:gd name="connsiteY41" fmla="*/ 1214397 h 2237474"/>
              <a:gd name="connsiteX42" fmla="*/ 8363469 w 12192000"/>
              <a:gd name="connsiteY42" fmla="*/ 1246658 h 2237474"/>
              <a:gd name="connsiteX43" fmla="*/ 8275497 w 12192000"/>
              <a:gd name="connsiteY43" fmla="*/ 1264396 h 2237474"/>
              <a:gd name="connsiteX44" fmla="*/ 8206287 w 12192000"/>
              <a:gd name="connsiteY44" fmla="*/ 1273060 h 2237474"/>
              <a:gd name="connsiteX45" fmla="*/ 8139997 w 12192000"/>
              <a:gd name="connsiteY45" fmla="*/ 1282713 h 2237474"/>
              <a:gd name="connsiteX46" fmla="*/ 8074238 w 12192000"/>
              <a:gd name="connsiteY46" fmla="*/ 1301895 h 2237474"/>
              <a:gd name="connsiteX47" fmla="*/ 7942099 w 12192000"/>
              <a:gd name="connsiteY47" fmla="*/ 1336332 h 2237474"/>
              <a:gd name="connsiteX48" fmla="*/ 7902328 w 12192000"/>
              <a:gd name="connsiteY48" fmla="*/ 1345865 h 2237474"/>
              <a:gd name="connsiteX49" fmla="*/ 7840612 w 12192000"/>
              <a:gd name="connsiteY49" fmla="*/ 1369373 h 2237474"/>
              <a:gd name="connsiteX50" fmla="*/ 7786819 w 12192000"/>
              <a:gd name="connsiteY50" fmla="*/ 1378970 h 2237474"/>
              <a:gd name="connsiteX51" fmla="*/ 7548172 w 12192000"/>
              <a:gd name="connsiteY51" fmla="*/ 1417460 h 2237474"/>
              <a:gd name="connsiteX52" fmla="*/ 7483437 w 12192000"/>
              <a:gd name="connsiteY52" fmla="*/ 1478152 h 2237474"/>
              <a:gd name="connsiteX53" fmla="*/ 7377870 w 12192000"/>
              <a:gd name="connsiteY53" fmla="*/ 1523319 h 2237474"/>
              <a:gd name="connsiteX54" fmla="*/ 7230737 w 12192000"/>
              <a:gd name="connsiteY54" fmla="*/ 1562633 h 2237474"/>
              <a:gd name="connsiteX55" fmla="*/ 7224458 w 12192000"/>
              <a:gd name="connsiteY55" fmla="*/ 1573008 h 2237474"/>
              <a:gd name="connsiteX56" fmla="*/ 7183121 w 12192000"/>
              <a:gd name="connsiteY56" fmla="*/ 1595162 h 2237474"/>
              <a:gd name="connsiteX57" fmla="*/ 7164601 w 12192000"/>
              <a:gd name="connsiteY57" fmla="*/ 1606490 h 2237474"/>
              <a:gd name="connsiteX58" fmla="*/ 7031309 w 12192000"/>
              <a:gd name="connsiteY58" fmla="*/ 1619451 h 2237474"/>
              <a:gd name="connsiteX59" fmla="*/ 6900177 w 12192000"/>
              <a:gd name="connsiteY59" fmla="*/ 1636016 h 2237474"/>
              <a:gd name="connsiteX60" fmla="*/ 6795372 w 12192000"/>
              <a:gd name="connsiteY60" fmla="*/ 1644845 h 2237474"/>
              <a:gd name="connsiteX61" fmla="*/ 6692251 w 12192000"/>
              <a:gd name="connsiteY61" fmla="*/ 1656357 h 2237474"/>
              <a:gd name="connsiteX62" fmla="*/ 6655235 w 12192000"/>
              <a:gd name="connsiteY62" fmla="*/ 1661869 h 2237474"/>
              <a:gd name="connsiteX63" fmla="*/ 6554894 w 12192000"/>
              <a:gd name="connsiteY63" fmla="*/ 1664428 h 2237474"/>
              <a:gd name="connsiteX64" fmla="*/ 6516595 w 12192000"/>
              <a:gd name="connsiteY64" fmla="*/ 1667475 h 2237474"/>
              <a:gd name="connsiteX65" fmla="*/ 6508541 w 12192000"/>
              <a:gd name="connsiteY65" fmla="*/ 1668757 h 2237474"/>
              <a:gd name="connsiteX66" fmla="*/ 6471012 w 12192000"/>
              <a:gd name="connsiteY66" fmla="*/ 1678604 h 2237474"/>
              <a:gd name="connsiteX67" fmla="*/ 6364035 w 12192000"/>
              <a:gd name="connsiteY67" fmla="*/ 1667683 h 2237474"/>
              <a:gd name="connsiteX68" fmla="*/ 6280959 w 12192000"/>
              <a:gd name="connsiteY68" fmla="*/ 1689329 h 2237474"/>
              <a:gd name="connsiteX69" fmla="*/ 6243319 w 12192000"/>
              <a:gd name="connsiteY69" fmla="*/ 1695560 h 2237474"/>
              <a:gd name="connsiteX70" fmla="*/ 6098321 w 12192000"/>
              <a:gd name="connsiteY70" fmla="*/ 1721646 h 2237474"/>
              <a:gd name="connsiteX71" fmla="*/ 5880652 w 12192000"/>
              <a:gd name="connsiteY71" fmla="*/ 1779643 h 2237474"/>
              <a:gd name="connsiteX72" fmla="*/ 5785959 w 12192000"/>
              <a:gd name="connsiteY72" fmla="*/ 1775307 h 2237474"/>
              <a:gd name="connsiteX73" fmla="*/ 5643534 w 12192000"/>
              <a:gd name="connsiteY73" fmla="*/ 1802919 h 2237474"/>
              <a:gd name="connsiteX74" fmla="*/ 5518799 w 12192000"/>
              <a:gd name="connsiteY74" fmla="*/ 1818312 h 2237474"/>
              <a:gd name="connsiteX75" fmla="*/ 5505014 w 12192000"/>
              <a:gd name="connsiteY75" fmla="*/ 1819259 h 2237474"/>
              <a:gd name="connsiteX76" fmla="*/ 5453307 w 12192000"/>
              <a:gd name="connsiteY76" fmla="*/ 1815450 h 2237474"/>
              <a:gd name="connsiteX77" fmla="*/ 5221533 w 12192000"/>
              <a:gd name="connsiteY77" fmla="*/ 1846950 h 2237474"/>
              <a:gd name="connsiteX78" fmla="*/ 5149802 w 12192000"/>
              <a:gd name="connsiteY78" fmla="*/ 1844846 h 2237474"/>
              <a:gd name="connsiteX79" fmla="*/ 5114927 w 12192000"/>
              <a:gd name="connsiteY79" fmla="*/ 1847827 h 2237474"/>
              <a:gd name="connsiteX80" fmla="*/ 5108970 w 12192000"/>
              <a:gd name="connsiteY80" fmla="*/ 1847935 h 2237474"/>
              <a:gd name="connsiteX81" fmla="*/ 5067961 w 12192000"/>
              <a:gd name="connsiteY81" fmla="*/ 1845917 h 2237474"/>
              <a:gd name="connsiteX82" fmla="*/ 5007075 w 12192000"/>
              <a:gd name="connsiteY82" fmla="*/ 1838626 h 2237474"/>
              <a:gd name="connsiteX83" fmla="*/ 4944087 w 12192000"/>
              <a:gd name="connsiteY83" fmla="*/ 1823332 h 2237474"/>
              <a:gd name="connsiteX84" fmla="*/ 4907662 w 12192000"/>
              <a:gd name="connsiteY84" fmla="*/ 1816900 h 2237474"/>
              <a:gd name="connsiteX85" fmla="*/ 4882386 w 12192000"/>
              <a:gd name="connsiteY85" fmla="*/ 1809844 h 2237474"/>
              <a:gd name="connsiteX86" fmla="*/ 4811440 w 12192000"/>
              <a:gd name="connsiteY86" fmla="*/ 1804655 h 2237474"/>
              <a:gd name="connsiteX87" fmla="*/ 4691075 w 12192000"/>
              <a:gd name="connsiteY87" fmla="*/ 1801389 h 2237474"/>
              <a:gd name="connsiteX88" fmla="*/ 4640313 w 12192000"/>
              <a:gd name="connsiteY88" fmla="*/ 1784307 h 2237474"/>
              <a:gd name="connsiteX89" fmla="*/ 4536503 w 12192000"/>
              <a:gd name="connsiteY89" fmla="*/ 1785334 h 2237474"/>
              <a:gd name="connsiteX90" fmla="*/ 4513724 w 12192000"/>
              <a:gd name="connsiteY90" fmla="*/ 1791996 h 2237474"/>
              <a:gd name="connsiteX91" fmla="*/ 4459810 w 12192000"/>
              <a:gd name="connsiteY91" fmla="*/ 1797886 h 2237474"/>
              <a:gd name="connsiteX92" fmla="*/ 4379064 w 12192000"/>
              <a:gd name="connsiteY92" fmla="*/ 1817177 h 2237474"/>
              <a:gd name="connsiteX93" fmla="*/ 4290981 w 12192000"/>
              <a:gd name="connsiteY93" fmla="*/ 1839677 h 2237474"/>
              <a:gd name="connsiteX94" fmla="*/ 4238372 w 12192000"/>
              <a:gd name="connsiteY94" fmla="*/ 1851480 h 2237474"/>
              <a:gd name="connsiteX95" fmla="*/ 4232517 w 12192000"/>
              <a:gd name="connsiteY95" fmla="*/ 1852567 h 2237474"/>
              <a:gd name="connsiteX96" fmla="*/ 4191732 w 12192000"/>
              <a:gd name="connsiteY96" fmla="*/ 1857328 h 2237474"/>
              <a:gd name="connsiteX97" fmla="*/ 4065532 w 12192000"/>
              <a:gd name="connsiteY97" fmla="*/ 1855477 h 2237474"/>
              <a:gd name="connsiteX98" fmla="*/ 4028460 w 12192000"/>
              <a:gd name="connsiteY98" fmla="*/ 1855137 h 2237474"/>
              <a:gd name="connsiteX99" fmla="*/ 4002267 w 12192000"/>
              <a:gd name="connsiteY99" fmla="*/ 1852352 h 2237474"/>
              <a:gd name="connsiteX100" fmla="*/ 3931396 w 12192000"/>
              <a:gd name="connsiteY100" fmla="*/ 1858915 h 2237474"/>
              <a:gd name="connsiteX101" fmla="*/ 3812162 w 12192000"/>
              <a:gd name="connsiteY101" fmla="*/ 1875501 h 2237474"/>
              <a:gd name="connsiteX102" fmla="*/ 3758105 w 12192000"/>
              <a:gd name="connsiteY102" fmla="*/ 1871856 h 2237474"/>
              <a:gd name="connsiteX103" fmla="*/ 3715896 w 12192000"/>
              <a:gd name="connsiteY103" fmla="*/ 1881552 h 2237474"/>
              <a:gd name="connsiteX104" fmla="*/ 3567259 w 12192000"/>
              <a:gd name="connsiteY104" fmla="*/ 1893482 h 2237474"/>
              <a:gd name="connsiteX105" fmla="*/ 3405770 w 12192000"/>
              <a:gd name="connsiteY105" fmla="*/ 1904591 h 2237474"/>
              <a:gd name="connsiteX106" fmla="*/ 3280097 w 12192000"/>
              <a:gd name="connsiteY106" fmla="*/ 1919610 h 2237474"/>
              <a:gd name="connsiteX107" fmla="*/ 3123424 w 12192000"/>
              <a:gd name="connsiteY107" fmla="*/ 1952930 h 2237474"/>
              <a:gd name="connsiteX108" fmla="*/ 3009910 w 12192000"/>
              <a:gd name="connsiteY108" fmla="*/ 1957866 h 2237474"/>
              <a:gd name="connsiteX109" fmla="*/ 2995934 w 12192000"/>
              <a:gd name="connsiteY109" fmla="*/ 1967085 h 2237474"/>
              <a:gd name="connsiteX110" fmla="*/ 2942858 w 12192000"/>
              <a:gd name="connsiteY110" fmla="*/ 1981367 h 2237474"/>
              <a:gd name="connsiteX111" fmla="*/ 2875436 w 12192000"/>
              <a:gd name="connsiteY111" fmla="*/ 1996977 h 2237474"/>
              <a:gd name="connsiteX112" fmla="*/ 2874892 w 12192000"/>
              <a:gd name="connsiteY112" fmla="*/ 1996085 h 2237474"/>
              <a:gd name="connsiteX113" fmla="*/ 2843662 w 12192000"/>
              <a:gd name="connsiteY113" fmla="*/ 1992498 h 2237474"/>
              <a:gd name="connsiteX114" fmla="*/ 2718916 w 12192000"/>
              <a:gd name="connsiteY114" fmla="*/ 1990867 h 2237474"/>
              <a:gd name="connsiteX115" fmla="*/ 2713522 w 12192000"/>
              <a:gd name="connsiteY115" fmla="*/ 1990173 h 2237474"/>
              <a:gd name="connsiteX116" fmla="*/ 2578178 w 12192000"/>
              <a:gd name="connsiteY116" fmla="*/ 1990531 h 2237474"/>
              <a:gd name="connsiteX117" fmla="*/ 2476147 w 12192000"/>
              <a:gd name="connsiteY117" fmla="*/ 1998305 h 2237474"/>
              <a:gd name="connsiteX118" fmla="*/ 2373568 w 12192000"/>
              <a:gd name="connsiteY118" fmla="*/ 2003219 h 2237474"/>
              <a:gd name="connsiteX119" fmla="*/ 2287219 w 12192000"/>
              <a:gd name="connsiteY119" fmla="*/ 1998750 h 2237474"/>
              <a:gd name="connsiteX120" fmla="*/ 2243069 w 12192000"/>
              <a:gd name="connsiteY120" fmla="*/ 2005321 h 2237474"/>
              <a:gd name="connsiteX121" fmla="*/ 2164831 w 12192000"/>
              <a:gd name="connsiteY121" fmla="*/ 2010143 h 2237474"/>
              <a:gd name="connsiteX122" fmla="*/ 2085228 w 12192000"/>
              <a:gd name="connsiteY122" fmla="*/ 2046431 h 2237474"/>
              <a:gd name="connsiteX123" fmla="*/ 2058061 w 12192000"/>
              <a:gd name="connsiteY123" fmla="*/ 2047942 h 2237474"/>
              <a:gd name="connsiteX124" fmla="*/ 2042244 w 12192000"/>
              <a:gd name="connsiteY124" fmla="*/ 2055560 h 2237474"/>
              <a:gd name="connsiteX125" fmla="*/ 1877728 w 12192000"/>
              <a:gd name="connsiteY125" fmla="*/ 2101004 h 2237474"/>
              <a:gd name="connsiteX126" fmla="*/ 1759056 w 12192000"/>
              <a:gd name="connsiteY126" fmla="*/ 2125608 h 2237474"/>
              <a:gd name="connsiteX127" fmla="*/ 1637948 w 12192000"/>
              <a:gd name="connsiteY127" fmla="*/ 2172597 h 2237474"/>
              <a:gd name="connsiteX128" fmla="*/ 1434549 w 12192000"/>
              <a:gd name="connsiteY128" fmla="*/ 2234522 h 2237474"/>
              <a:gd name="connsiteX129" fmla="*/ 1398481 w 12192000"/>
              <a:gd name="connsiteY129" fmla="*/ 2237074 h 2237474"/>
              <a:gd name="connsiteX130" fmla="*/ 1398407 w 12192000"/>
              <a:gd name="connsiteY130" fmla="*/ 2237095 h 2237474"/>
              <a:gd name="connsiteX131" fmla="*/ 1370962 w 12192000"/>
              <a:gd name="connsiteY131" fmla="*/ 2237474 h 2237474"/>
              <a:gd name="connsiteX132" fmla="*/ 1356367 w 12192000"/>
              <a:gd name="connsiteY132" fmla="*/ 2235089 h 2237474"/>
              <a:gd name="connsiteX133" fmla="*/ 1324828 w 12192000"/>
              <a:gd name="connsiteY133" fmla="*/ 2231968 h 2237474"/>
              <a:gd name="connsiteX134" fmla="*/ 1279765 w 12192000"/>
              <a:gd name="connsiteY134" fmla="*/ 2229639 h 2237474"/>
              <a:gd name="connsiteX135" fmla="*/ 1195347 w 12192000"/>
              <a:gd name="connsiteY135" fmla="*/ 2212354 h 2237474"/>
              <a:gd name="connsiteX136" fmla="*/ 970251 w 12192000"/>
              <a:gd name="connsiteY136" fmla="*/ 2221029 h 2237474"/>
              <a:gd name="connsiteX137" fmla="*/ 812914 w 12192000"/>
              <a:gd name="connsiteY137" fmla="*/ 2202752 h 2237474"/>
              <a:gd name="connsiteX138" fmla="*/ 800195 w 12192000"/>
              <a:gd name="connsiteY138" fmla="*/ 2209407 h 2237474"/>
              <a:gd name="connsiteX139" fmla="*/ 784978 w 12192000"/>
              <a:gd name="connsiteY139" fmla="*/ 2212360 h 2237474"/>
              <a:gd name="connsiteX140" fmla="*/ 669923 w 12192000"/>
              <a:gd name="connsiteY140" fmla="*/ 2211682 h 2237474"/>
              <a:gd name="connsiteX141" fmla="*/ 648680 w 12192000"/>
              <a:gd name="connsiteY141" fmla="*/ 2206229 h 2237474"/>
              <a:gd name="connsiteX142" fmla="*/ 597225 w 12192000"/>
              <a:gd name="connsiteY142" fmla="*/ 2180999 h 2237474"/>
              <a:gd name="connsiteX143" fmla="*/ 558449 w 12192000"/>
              <a:gd name="connsiteY143" fmla="*/ 2182346 h 2237474"/>
              <a:gd name="connsiteX144" fmla="*/ 550517 w 12192000"/>
              <a:gd name="connsiteY144" fmla="*/ 2182060 h 2237474"/>
              <a:gd name="connsiteX145" fmla="*/ 520671 w 12192000"/>
              <a:gd name="connsiteY145" fmla="*/ 2180980 h 2237474"/>
              <a:gd name="connsiteX146" fmla="*/ 515024 w 12192000"/>
              <a:gd name="connsiteY146" fmla="*/ 2179258 h 2237474"/>
              <a:gd name="connsiteX147" fmla="*/ 413835 w 12192000"/>
              <a:gd name="connsiteY147" fmla="*/ 2156783 h 2237474"/>
              <a:gd name="connsiteX148" fmla="*/ 376513 w 12192000"/>
              <a:gd name="connsiteY148" fmla="*/ 2154014 h 2237474"/>
              <a:gd name="connsiteX149" fmla="*/ 273386 w 12192000"/>
              <a:gd name="connsiteY149" fmla="*/ 2142551 h 2237474"/>
              <a:gd name="connsiteX150" fmla="*/ 169207 w 12192000"/>
              <a:gd name="connsiteY150" fmla="*/ 2128100 h 2237474"/>
              <a:gd name="connsiteX151" fmla="*/ 80022 w 12192000"/>
              <a:gd name="connsiteY151" fmla="*/ 2107254 h 2237474"/>
              <a:gd name="connsiteX152" fmla="*/ 72352 w 12192000"/>
              <a:gd name="connsiteY152" fmla="*/ 2107991 h 2237474"/>
              <a:gd name="connsiteX153" fmla="*/ 37645 w 12192000"/>
              <a:gd name="connsiteY153" fmla="*/ 2115401 h 2237474"/>
              <a:gd name="connsiteX154" fmla="*/ 4572 w 12192000"/>
              <a:gd name="connsiteY154" fmla="*/ 2111091 h 2237474"/>
              <a:gd name="connsiteX155" fmla="*/ 0 w 12192000"/>
              <a:gd name="connsiteY155" fmla="*/ 2110468 h 2237474"/>
              <a:gd name="connsiteX156" fmla="*/ 0 w 12192000"/>
              <a:gd name="connsiteY156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20512 w 12192000"/>
              <a:gd name="connsiteY6" fmla="*/ 745392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739478 w 12192000"/>
              <a:gd name="connsiteY13" fmla="*/ 776841 h 2237474"/>
              <a:gd name="connsiteX14" fmla="*/ 10458762 w 12192000"/>
              <a:gd name="connsiteY14" fmla="*/ 755400 h 2237474"/>
              <a:gd name="connsiteX15" fmla="*/ 10211200 w 12192000"/>
              <a:gd name="connsiteY15" fmla="*/ 767513 h 2237474"/>
              <a:gd name="connsiteX16" fmla="*/ 10167995 w 12192000"/>
              <a:gd name="connsiteY16" fmla="*/ 760843 h 2237474"/>
              <a:gd name="connsiteX17" fmla="*/ 9997044 w 12192000"/>
              <a:gd name="connsiteY17" fmla="*/ 780129 h 2237474"/>
              <a:gd name="connsiteX18" fmla="*/ 9943887 w 12192000"/>
              <a:gd name="connsiteY18" fmla="*/ 804141 h 2237474"/>
              <a:gd name="connsiteX19" fmla="*/ 9918248 w 12192000"/>
              <a:gd name="connsiteY19" fmla="*/ 816628 h 2237474"/>
              <a:gd name="connsiteX20" fmla="*/ 9767091 w 12192000"/>
              <a:gd name="connsiteY20" fmla="*/ 870550 h 2237474"/>
              <a:gd name="connsiteX21" fmla="*/ 9683005 w 12192000"/>
              <a:gd name="connsiteY21" fmla="*/ 894128 h 2237474"/>
              <a:gd name="connsiteX22" fmla="*/ 9594438 w 12192000"/>
              <a:gd name="connsiteY22" fmla="*/ 919051 h 2237474"/>
              <a:gd name="connsiteX23" fmla="*/ 9544189 w 12192000"/>
              <a:gd name="connsiteY23" fmla="*/ 938966 h 2237474"/>
              <a:gd name="connsiteX24" fmla="*/ 9500499 w 12192000"/>
              <a:gd name="connsiteY24" fmla="*/ 954680 h 2237474"/>
              <a:gd name="connsiteX25" fmla="*/ 9428195 w 12192000"/>
              <a:gd name="connsiteY25" fmla="*/ 986225 h 2237474"/>
              <a:gd name="connsiteX26" fmla="*/ 9410017 w 12192000"/>
              <a:gd name="connsiteY26" fmla="*/ 993931 h 2237474"/>
              <a:gd name="connsiteX27" fmla="*/ 9392919 w 12192000"/>
              <a:gd name="connsiteY27" fmla="*/ 994656 h 2237474"/>
              <a:gd name="connsiteX28" fmla="*/ 9268019 w 12192000"/>
              <a:gd name="connsiteY28" fmla="*/ 1007442 h 2237474"/>
              <a:gd name="connsiteX29" fmla="*/ 9234662 w 12192000"/>
              <a:gd name="connsiteY29" fmla="*/ 1023056 h 2237474"/>
              <a:gd name="connsiteX30" fmla="*/ 9181033 w 12192000"/>
              <a:gd name="connsiteY30" fmla="*/ 1037921 h 2237474"/>
              <a:gd name="connsiteX31" fmla="*/ 9155969 w 12192000"/>
              <a:gd name="connsiteY31" fmla="*/ 1046804 h 2237474"/>
              <a:gd name="connsiteX32" fmla="*/ 9133985 w 12192000"/>
              <a:gd name="connsiteY32" fmla="*/ 1046450 h 2237474"/>
              <a:gd name="connsiteX33" fmla="*/ 9003462 w 12192000"/>
              <a:gd name="connsiteY33" fmla="*/ 1042406 h 2237474"/>
              <a:gd name="connsiteX34" fmla="*/ 8968445 w 12192000"/>
              <a:gd name="connsiteY34" fmla="*/ 1052169 h 2237474"/>
              <a:gd name="connsiteX35" fmla="*/ 8886001 w 12192000"/>
              <a:gd name="connsiteY35" fmla="*/ 1067468 h 2237474"/>
              <a:gd name="connsiteX36" fmla="*/ 8838610 w 12192000"/>
              <a:gd name="connsiteY36" fmla="*/ 1075091 h 2237474"/>
              <a:gd name="connsiteX37" fmla="*/ 8750383 w 12192000"/>
              <a:gd name="connsiteY37" fmla="*/ 1097387 h 2237474"/>
              <a:gd name="connsiteX38" fmla="*/ 8665605 w 12192000"/>
              <a:gd name="connsiteY38" fmla="*/ 1110791 h 2237474"/>
              <a:gd name="connsiteX39" fmla="*/ 8584946 w 12192000"/>
              <a:gd name="connsiteY39" fmla="*/ 1135226 h 2237474"/>
              <a:gd name="connsiteX40" fmla="*/ 8419755 w 12192000"/>
              <a:gd name="connsiteY40" fmla="*/ 1216260 h 2237474"/>
              <a:gd name="connsiteX41" fmla="*/ 8411626 w 12192000"/>
              <a:gd name="connsiteY41" fmla="*/ 1214397 h 2237474"/>
              <a:gd name="connsiteX42" fmla="*/ 8363469 w 12192000"/>
              <a:gd name="connsiteY42" fmla="*/ 1246658 h 2237474"/>
              <a:gd name="connsiteX43" fmla="*/ 8275497 w 12192000"/>
              <a:gd name="connsiteY43" fmla="*/ 1264396 h 2237474"/>
              <a:gd name="connsiteX44" fmla="*/ 8206287 w 12192000"/>
              <a:gd name="connsiteY44" fmla="*/ 1273060 h 2237474"/>
              <a:gd name="connsiteX45" fmla="*/ 8139997 w 12192000"/>
              <a:gd name="connsiteY45" fmla="*/ 1282713 h 2237474"/>
              <a:gd name="connsiteX46" fmla="*/ 8074238 w 12192000"/>
              <a:gd name="connsiteY46" fmla="*/ 1301895 h 2237474"/>
              <a:gd name="connsiteX47" fmla="*/ 7942099 w 12192000"/>
              <a:gd name="connsiteY47" fmla="*/ 1336332 h 2237474"/>
              <a:gd name="connsiteX48" fmla="*/ 7902328 w 12192000"/>
              <a:gd name="connsiteY48" fmla="*/ 1345865 h 2237474"/>
              <a:gd name="connsiteX49" fmla="*/ 7840612 w 12192000"/>
              <a:gd name="connsiteY49" fmla="*/ 1369373 h 2237474"/>
              <a:gd name="connsiteX50" fmla="*/ 7786819 w 12192000"/>
              <a:gd name="connsiteY50" fmla="*/ 1378970 h 2237474"/>
              <a:gd name="connsiteX51" fmla="*/ 7548172 w 12192000"/>
              <a:gd name="connsiteY51" fmla="*/ 1417460 h 2237474"/>
              <a:gd name="connsiteX52" fmla="*/ 7483437 w 12192000"/>
              <a:gd name="connsiteY52" fmla="*/ 1478152 h 2237474"/>
              <a:gd name="connsiteX53" fmla="*/ 7377870 w 12192000"/>
              <a:gd name="connsiteY53" fmla="*/ 1523319 h 2237474"/>
              <a:gd name="connsiteX54" fmla="*/ 7230737 w 12192000"/>
              <a:gd name="connsiteY54" fmla="*/ 1562633 h 2237474"/>
              <a:gd name="connsiteX55" fmla="*/ 7224458 w 12192000"/>
              <a:gd name="connsiteY55" fmla="*/ 1573008 h 2237474"/>
              <a:gd name="connsiteX56" fmla="*/ 7183121 w 12192000"/>
              <a:gd name="connsiteY56" fmla="*/ 1595162 h 2237474"/>
              <a:gd name="connsiteX57" fmla="*/ 7164601 w 12192000"/>
              <a:gd name="connsiteY57" fmla="*/ 1606490 h 2237474"/>
              <a:gd name="connsiteX58" fmla="*/ 7031309 w 12192000"/>
              <a:gd name="connsiteY58" fmla="*/ 1619451 h 2237474"/>
              <a:gd name="connsiteX59" fmla="*/ 6900177 w 12192000"/>
              <a:gd name="connsiteY59" fmla="*/ 1636016 h 2237474"/>
              <a:gd name="connsiteX60" fmla="*/ 6795372 w 12192000"/>
              <a:gd name="connsiteY60" fmla="*/ 1644845 h 2237474"/>
              <a:gd name="connsiteX61" fmla="*/ 6692251 w 12192000"/>
              <a:gd name="connsiteY61" fmla="*/ 1656357 h 2237474"/>
              <a:gd name="connsiteX62" fmla="*/ 6655235 w 12192000"/>
              <a:gd name="connsiteY62" fmla="*/ 1661869 h 2237474"/>
              <a:gd name="connsiteX63" fmla="*/ 6554894 w 12192000"/>
              <a:gd name="connsiteY63" fmla="*/ 1664428 h 2237474"/>
              <a:gd name="connsiteX64" fmla="*/ 6516595 w 12192000"/>
              <a:gd name="connsiteY64" fmla="*/ 1667475 h 2237474"/>
              <a:gd name="connsiteX65" fmla="*/ 6508541 w 12192000"/>
              <a:gd name="connsiteY65" fmla="*/ 1668757 h 2237474"/>
              <a:gd name="connsiteX66" fmla="*/ 6471012 w 12192000"/>
              <a:gd name="connsiteY66" fmla="*/ 1678604 h 2237474"/>
              <a:gd name="connsiteX67" fmla="*/ 6364035 w 12192000"/>
              <a:gd name="connsiteY67" fmla="*/ 1667683 h 2237474"/>
              <a:gd name="connsiteX68" fmla="*/ 6280959 w 12192000"/>
              <a:gd name="connsiteY68" fmla="*/ 1689329 h 2237474"/>
              <a:gd name="connsiteX69" fmla="*/ 6243319 w 12192000"/>
              <a:gd name="connsiteY69" fmla="*/ 1695560 h 2237474"/>
              <a:gd name="connsiteX70" fmla="*/ 6098321 w 12192000"/>
              <a:gd name="connsiteY70" fmla="*/ 1721646 h 2237474"/>
              <a:gd name="connsiteX71" fmla="*/ 5880652 w 12192000"/>
              <a:gd name="connsiteY71" fmla="*/ 1779643 h 2237474"/>
              <a:gd name="connsiteX72" fmla="*/ 5785959 w 12192000"/>
              <a:gd name="connsiteY72" fmla="*/ 1775307 h 2237474"/>
              <a:gd name="connsiteX73" fmla="*/ 5643534 w 12192000"/>
              <a:gd name="connsiteY73" fmla="*/ 1802919 h 2237474"/>
              <a:gd name="connsiteX74" fmla="*/ 5518799 w 12192000"/>
              <a:gd name="connsiteY74" fmla="*/ 1818312 h 2237474"/>
              <a:gd name="connsiteX75" fmla="*/ 5505014 w 12192000"/>
              <a:gd name="connsiteY75" fmla="*/ 1819259 h 2237474"/>
              <a:gd name="connsiteX76" fmla="*/ 5453307 w 12192000"/>
              <a:gd name="connsiteY76" fmla="*/ 1815450 h 2237474"/>
              <a:gd name="connsiteX77" fmla="*/ 5221533 w 12192000"/>
              <a:gd name="connsiteY77" fmla="*/ 1846950 h 2237474"/>
              <a:gd name="connsiteX78" fmla="*/ 5149802 w 12192000"/>
              <a:gd name="connsiteY78" fmla="*/ 1844846 h 2237474"/>
              <a:gd name="connsiteX79" fmla="*/ 5114927 w 12192000"/>
              <a:gd name="connsiteY79" fmla="*/ 1847827 h 2237474"/>
              <a:gd name="connsiteX80" fmla="*/ 5108970 w 12192000"/>
              <a:gd name="connsiteY80" fmla="*/ 1847935 h 2237474"/>
              <a:gd name="connsiteX81" fmla="*/ 5067961 w 12192000"/>
              <a:gd name="connsiteY81" fmla="*/ 1845917 h 2237474"/>
              <a:gd name="connsiteX82" fmla="*/ 5007075 w 12192000"/>
              <a:gd name="connsiteY82" fmla="*/ 1838626 h 2237474"/>
              <a:gd name="connsiteX83" fmla="*/ 4944087 w 12192000"/>
              <a:gd name="connsiteY83" fmla="*/ 1823332 h 2237474"/>
              <a:gd name="connsiteX84" fmla="*/ 4907662 w 12192000"/>
              <a:gd name="connsiteY84" fmla="*/ 1816900 h 2237474"/>
              <a:gd name="connsiteX85" fmla="*/ 4882386 w 12192000"/>
              <a:gd name="connsiteY85" fmla="*/ 1809844 h 2237474"/>
              <a:gd name="connsiteX86" fmla="*/ 4811440 w 12192000"/>
              <a:gd name="connsiteY86" fmla="*/ 1804655 h 2237474"/>
              <a:gd name="connsiteX87" fmla="*/ 4691075 w 12192000"/>
              <a:gd name="connsiteY87" fmla="*/ 1801389 h 2237474"/>
              <a:gd name="connsiteX88" fmla="*/ 4640313 w 12192000"/>
              <a:gd name="connsiteY88" fmla="*/ 1784307 h 2237474"/>
              <a:gd name="connsiteX89" fmla="*/ 4536503 w 12192000"/>
              <a:gd name="connsiteY89" fmla="*/ 1785334 h 2237474"/>
              <a:gd name="connsiteX90" fmla="*/ 4513724 w 12192000"/>
              <a:gd name="connsiteY90" fmla="*/ 1791996 h 2237474"/>
              <a:gd name="connsiteX91" fmla="*/ 4459810 w 12192000"/>
              <a:gd name="connsiteY91" fmla="*/ 1797886 h 2237474"/>
              <a:gd name="connsiteX92" fmla="*/ 4379064 w 12192000"/>
              <a:gd name="connsiteY92" fmla="*/ 1817177 h 2237474"/>
              <a:gd name="connsiteX93" fmla="*/ 4290981 w 12192000"/>
              <a:gd name="connsiteY93" fmla="*/ 1839677 h 2237474"/>
              <a:gd name="connsiteX94" fmla="*/ 4238372 w 12192000"/>
              <a:gd name="connsiteY94" fmla="*/ 1851480 h 2237474"/>
              <a:gd name="connsiteX95" fmla="*/ 4232517 w 12192000"/>
              <a:gd name="connsiteY95" fmla="*/ 1852567 h 2237474"/>
              <a:gd name="connsiteX96" fmla="*/ 4191732 w 12192000"/>
              <a:gd name="connsiteY96" fmla="*/ 1857328 h 2237474"/>
              <a:gd name="connsiteX97" fmla="*/ 4065532 w 12192000"/>
              <a:gd name="connsiteY97" fmla="*/ 1855477 h 2237474"/>
              <a:gd name="connsiteX98" fmla="*/ 4028460 w 12192000"/>
              <a:gd name="connsiteY98" fmla="*/ 1855137 h 2237474"/>
              <a:gd name="connsiteX99" fmla="*/ 4002267 w 12192000"/>
              <a:gd name="connsiteY99" fmla="*/ 1852352 h 2237474"/>
              <a:gd name="connsiteX100" fmla="*/ 3931396 w 12192000"/>
              <a:gd name="connsiteY100" fmla="*/ 1858915 h 2237474"/>
              <a:gd name="connsiteX101" fmla="*/ 3812162 w 12192000"/>
              <a:gd name="connsiteY101" fmla="*/ 1875501 h 2237474"/>
              <a:gd name="connsiteX102" fmla="*/ 3758105 w 12192000"/>
              <a:gd name="connsiteY102" fmla="*/ 1871856 h 2237474"/>
              <a:gd name="connsiteX103" fmla="*/ 3715896 w 12192000"/>
              <a:gd name="connsiteY103" fmla="*/ 1881552 h 2237474"/>
              <a:gd name="connsiteX104" fmla="*/ 3567259 w 12192000"/>
              <a:gd name="connsiteY104" fmla="*/ 1893482 h 2237474"/>
              <a:gd name="connsiteX105" fmla="*/ 3405770 w 12192000"/>
              <a:gd name="connsiteY105" fmla="*/ 1904591 h 2237474"/>
              <a:gd name="connsiteX106" fmla="*/ 3280097 w 12192000"/>
              <a:gd name="connsiteY106" fmla="*/ 1919610 h 2237474"/>
              <a:gd name="connsiteX107" fmla="*/ 3123424 w 12192000"/>
              <a:gd name="connsiteY107" fmla="*/ 1952930 h 2237474"/>
              <a:gd name="connsiteX108" fmla="*/ 3009910 w 12192000"/>
              <a:gd name="connsiteY108" fmla="*/ 1957866 h 2237474"/>
              <a:gd name="connsiteX109" fmla="*/ 2995934 w 12192000"/>
              <a:gd name="connsiteY109" fmla="*/ 1967085 h 2237474"/>
              <a:gd name="connsiteX110" fmla="*/ 2942858 w 12192000"/>
              <a:gd name="connsiteY110" fmla="*/ 1981367 h 2237474"/>
              <a:gd name="connsiteX111" fmla="*/ 2875436 w 12192000"/>
              <a:gd name="connsiteY111" fmla="*/ 1996977 h 2237474"/>
              <a:gd name="connsiteX112" fmla="*/ 2874892 w 12192000"/>
              <a:gd name="connsiteY112" fmla="*/ 1996085 h 2237474"/>
              <a:gd name="connsiteX113" fmla="*/ 2843662 w 12192000"/>
              <a:gd name="connsiteY113" fmla="*/ 1992498 h 2237474"/>
              <a:gd name="connsiteX114" fmla="*/ 2718916 w 12192000"/>
              <a:gd name="connsiteY114" fmla="*/ 1990867 h 2237474"/>
              <a:gd name="connsiteX115" fmla="*/ 2713522 w 12192000"/>
              <a:gd name="connsiteY115" fmla="*/ 1990173 h 2237474"/>
              <a:gd name="connsiteX116" fmla="*/ 2578178 w 12192000"/>
              <a:gd name="connsiteY116" fmla="*/ 1990531 h 2237474"/>
              <a:gd name="connsiteX117" fmla="*/ 2476147 w 12192000"/>
              <a:gd name="connsiteY117" fmla="*/ 1998305 h 2237474"/>
              <a:gd name="connsiteX118" fmla="*/ 2373568 w 12192000"/>
              <a:gd name="connsiteY118" fmla="*/ 2003219 h 2237474"/>
              <a:gd name="connsiteX119" fmla="*/ 2287219 w 12192000"/>
              <a:gd name="connsiteY119" fmla="*/ 1998750 h 2237474"/>
              <a:gd name="connsiteX120" fmla="*/ 2243069 w 12192000"/>
              <a:gd name="connsiteY120" fmla="*/ 2005321 h 2237474"/>
              <a:gd name="connsiteX121" fmla="*/ 2164831 w 12192000"/>
              <a:gd name="connsiteY121" fmla="*/ 2010143 h 2237474"/>
              <a:gd name="connsiteX122" fmla="*/ 2085228 w 12192000"/>
              <a:gd name="connsiteY122" fmla="*/ 2046431 h 2237474"/>
              <a:gd name="connsiteX123" fmla="*/ 2058061 w 12192000"/>
              <a:gd name="connsiteY123" fmla="*/ 2047942 h 2237474"/>
              <a:gd name="connsiteX124" fmla="*/ 2042244 w 12192000"/>
              <a:gd name="connsiteY124" fmla="*/ 2055560 h 2237474"/>
              <a:gd name="connsiteX125" fmla="*/ 1877728 w 12192000"/>
              <a:gd name="connsiteY125" fmla="*/ 2101004 h 2237474"/>
              <a:gd name="connsiteX126" fmla="*/ 1759056 w 12192000"/>
              <a:gd name="connsiteY126" fmla="*/ 2125608 h 2237474"/>
              <a:gd name="connsiteX127" fmla="*/ 1637948 w 12192000"/>
              <a:gd name="connsiteY127" fmla="*/ 2172597 h 2237474"/>
              <a:gd name="connsiteX128" fmla="*/ 1434549 w 12192000"/>
              <a:gd name="connsiteY128" fmla="*/ 2234522 h 2237474"/>
              <a:gd name="connsiteX129" fmla="*/ 1398481 w 12192000"/>
              <a:gd name="connsiteY129" fmla="*/ 2237074 h 2237474"/>
              <a:gd name="connsiteX130" fmla="*/ 1398407 w 12192000"/>
              <a:gd name="connsiteY130" fmla="*/ 2237095 h 2237474"/>
              <a:gd name="connsiteX131" fmla="*/ 1370962 w 12192000"/>
              <a:gd name="connsiteY131" fmla="*/ 2237474 h 2237474"/>
              <a:gd name="connsiteX132" fmla="*/ 1356367 w 12192000"/>
              <a:gd name="connsiteY132" fmla="*/ 2235089 h 2237474"/>
              <a:gd name="connsiteX133" fmla="*/ 1324828 w 12192000"/>
              <a:gd name="connsiteY133" fmla="*/ 2231968 h 2237474"/>
              <a:gd name="connsiteX134" fmla="*/ 1279765 w 12192000"/>
              <a:gd name="connsiteY134" fmla="*/ 2229639 h 2237474"/>
              <a:gd name="connsiteX135" fmla="*/ 1195347 w 12192000"/>
              <a:gd name="connsiteY135" fmla="*/ 2212354 h 2237474"/>
              <a:gd name="connsiteX136" fmla="*/ 970251 w 12192000"/>
              <a:gd name="connsiteY136" fmla="*/ 2221029 h 2237474"/>
              <a:gd name="connsiteX137" fmla="*/ 812914 w 12192000"/>
              <a:gd name="connsiteY137" fmla="*/ 2202752 h 2237474"/>
              <a:gd name="connsiteX138" fmla="*/ 800195 w 12192000"/>
              <a:gd name="connsiteY138" fmla="*/ 2209407 h 2237474"/>
              <a:gd name="connsiteX139" fmla="*/ 784978 w 12192000"/>
              <a:gd name="connsiteY139" fmla="*/ 2212360 h 2237474"/>
              <a:gd name="connsiteX140" fmla="*/ 669923 w 12192000"/>
              <a:gd name="connsiteY140" fmla="*/ 2211682 h 2237474"/>
              <a:gd name="connsiteX141" fmla="*/ 648680 w 12192000"/>
              <a:gd name="connsiteY141" fmla="*/ 2206229 h 2237474"/>
              <a:gd name="connsiteX142" fmla="*/ 597225 w 12192000"/>
              <a:gd name="connsiteY142" fmla="*/ 2180999 h 2237474"/>
              <a:gd name="connsiteX143" fmla="*/ 558449 w 12192000"/>
              <a:gd name="connsiteY143" fmla="*/ 2182346 h 2237474"/>
              <a:gd name="connsiteX144" fmla="*/ 520671 w 12192000"/>
              <a:gd name="connsiteY144" fmla="*/ 2180980 h 2237474"/>
              <a:gd name="connsiteX145" fmla="*/ 515024 w 12192000"/>
              <a:gd name="connsiteY145" fmla="*/ 2179258 h 2237474"/>
              <a:gd name="connsiteX146" fmla="*/ 413835 w 12192000"/>
              <a:gd name="connsiteY146" fmla="*/ 2156783 h 2237474"/>
              <a:gd name="connsiteX147" fmla="*/ 376513 w 12192000"/>
              <a:gd name="connsiteY147" fmla="*/ 2154014 h 2237474"/>
              <a:gd name="connsiteX148" fmla="*/ 273386 w 12192000"/>
              <a:gd name="connsiteY148" fmla="*/ 2142551 h 2237474"/>
              <a:gd name="connsiteX149" fmla="*/ 169207 w 12192000"/>
              <a:gd name="connsiteY149" fmla="*/ 2128100 h 2237474"/>
              <a:gd name="connsiteX150" fmla="*/ 80022 w 12192000"/>
              <a:gd name="connsiteY150" fmla="*/ 2107254 h 2237474"/>
              <a:gd name="connsiteX151" fmla="*/ 72352 w 12192000"/>
              <a:gd name="connsiteY151" fmla="*/ 2107991 h 2237474"/>
              <a:gd name="connsiteX152" fmla="*/ 37645 w 12192000"/>
              <a:gd name="connsiteY152" fmla="*/ 2115401 h 2237474"/>
              <a:gd name="connsiteX153" fmla="*/ 4572 w 12192000"/>
              <a:gd name="connsiteY153" fmla="*/ 2111091 h 2237474"/>
              <a:gd name="connsiteX154" fmla="*/ 0 w 12192000"/>
              <a:gd name="connsiteY154" fmla="*/ 2110468 h 2237474"/>
              <a:gd name="connsiteX155" fmla="*/ 0 w 12192000"/>
              <a:gd name="connsiteY155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20512 w 12192000"/>
              <a:gd name="connsiteY6" fmla="*/ 745392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739478 w 12192000"/>
              <a:gd name="connsiteY13" fmla="*/ 776841 h 2237474"/>
              <a:gd name="connsiteX14" fmla="*/ 10458762 w 12192000"/>
              <a:gd name="connsiteY14" fmla="*/ 755400 h 2237474"/>
              <a:gd name="connsiteX15" fmla="*/ 10211200 w 12192000"/>
              <a:gd name="connsiteY15" fmla="*/ 767513 h 2237474"/>
              <a:gd name="connsiteX16" fmla="*/ 10167995 w 12192000"/>
              <a:gd name="connsiteY16" fmla="*/ 760843 h 2237474"/>
              <a:gd name="connsiteX17" fmla="*/ 9997044 w 12192000"/>
              <a:gd name="connsiteY17" fmla="*/ 780129 h 2237474"/>
              <a:gd name="connsiteX18" fmla="*/ 9943887 w 12192000"/>
              <a:gd name="connsiteY18" fmla="*/ 804141 h 2237474"/>
              <a:gd name="connsiteX19" fmla="*/ 9918248 w 12192000"/>
              <a:gd name="connsiteY19" fmla="*/ 816628 h 2237474"/>
              <a:gd name="connsiteX20" fmla="*/ 9767091 w 12192000"/>
              <a:gd name="connsiteY20" fmla="*/ 870550 h 2237474"/>
              <a:gd name="connsiteX21" fmla="*/ 9683005 w 12192000"/>
              <a:gd name="connsiteY21" fmla="*/ 894128 h 2237474"/>
              <a:gd name="connsiteX22" fmla="*/ 9594438 w 12192000"/>
              <a:gd name="connsiteY22" fmla="*/ 919051 h 2237474"/>
              <a:gd name="connsiteX23" fmla="*/ 9544189 w 12192000"/>
              <a:gd name="connsiteY23" fmla="*/ 938966 h 2237474"/>
              <a:gd name="connsiteX24" fmla="*/ 9500499 w 12192000"/>
              <a:gd name="connsiteY24" fmla="*/ 954680 h 2237474"/>
              <a:gd name="connsiteX25" fmla="*/ 9428195 w 12192000"/>
              <a:gd name="connsiteY25" fmla="*/ 986225 h 2237474"/>
              <a:gd name="connsiteX26" fmla="*/ 9410017 w 12192000"/>
              <a:gd name="connsiteY26" fmla="*/ 993931 h 2237474"/>
              <a:gd name="connsiteX27" fmla="*/ 9392919 w 12192000"/>
              <a:gd name="connsiteY27" fmla="*/ 994656 h 2237474"/>
              <a:gd name="connsiteX28" fmla="*/ 9268019 w 12192000"/>
              <a:gd name="connsiteY28" fmla="*/ 1007442 h 2237474"/>
              <a:gd name="connsiteX29" fmla="*/ 9234662 w 12192000"/>
              <a:gd name="connsiteY29" fmla="*/ 1023056 h 2237474"/>
              <a:gd name="connsiteX30" fmla="*/ 9181033 w 12192000"/>
              <a:gd name="connsiteY30" fmla="*/ 1037921 h 2237474"/>
              <a:gd name="connsiteX31" fmla="*/ 9155969 w 12192000"/>
              <a:gd name="connsiteY31" fmla="*/ 1046804 h 2237474"/>
              <a:gd name="connsiteX32" fmla="*/ 9133985 w 12192000"/>
              <a:gd name="connsiteY32" fmla="*/ 1046450 h 2237474"/>
              <a:gd name="connsiteX33" fmla="*/ 9003462 w 12192000"/>
              <a:gd name="connsiteY33" fmla="*/ 1042406 h 2237474"/>
              <a:gd name="connsiteX34" fmla="*/ 8968445 w 12192000"/>
              <a:gd name="connsiteY34" fmla="*/ 1052169 h 2237474"/>
              <a:gd name="connsiteX35" fmla="*/ 8886001 w 12192000"/>
              <a:gd name="connsiteY35" fmla="*/ 1067468 h 2237474"/>
              <a:gd name="connsiteX36" fmla="*/ 8838610 w 12192000"/>
              <a:gd name="connsiteY36" fmla="*/ 1075091 h 2237474"/>
              <a:gd name="connsiteX37" fmla="*/ 8750383 w 12192000"/>
              <a:gd name="connsiteY37" fmla="*/ 1097387 h 2237474"/>
              <a:gd name="connsiteX38" fmla="*/ 8665605 w 12192000"/>
              <a:gd name="connsiteY38" fmla="*/ 1110791 h 2237474"/>
              <a:gd name="connsiteX39" fmla="*/ 8584946 w 12192000"/>
              <a:gd name="connsiteY39" fmla="*/ 1135226 h 2237474"/>
              <a:gd name="connsiteX40" fmla="*/ 8419755 w 12192000"/>
              <a:gd name="connsiteY40" fmla="*/ 1216260 h 2237474"/>
              <a:gd name="connsiteX41" fmla="*/ 8411626 w 12192000"/>
              <a:gd name="connsiteY41" fmla="*/ 1214397 h 2237474"/>
              <a:gd name="connsiteX42" fmla="*/ 8363469 w 12192000"/>
              <a:gd name="connsiteY42" fmla="*/ 1246658 h 2237474"/>
              <a:gd name="connsiteX43" fmla="*/ 8275497 w 12192000"/>
              <a:gd name="connsiteY43" fmla="*/ 1264396 h 2237474"/>
              <a:gd name="connsiteX44" fmla="*/ 8206287 w 12192000"/>
              <a:gd name="connsiteY44" fmla="*/ 1273060 h 2237474"/>
              <a:gd name="connsiteX45" fmla="*/ 8139997 w 12192000"/>
              <a:gd name="connsiteY45" fmla="*/ 1282713 h 2237474"/>
              <a:gd name="connsiteX46" fmla="*/ 8074238 w 12192000"/>
              <a:gd name="connsiteY46" fmla="*/ 1301895 h 2237474"/>
              <a:gd name="connsiteX47" fmla="*/ 7942099 w 12192000"/>
              <a:gd name="connsiteY47" fmla="*/ 1336332 h 2237474"/>
              <a:gd name="connsiteX48" fmla="*/ 7902328 w 12192000"/>
              <a:gd name="connsiteY48" fmla="*/ 1345865 h 2237474"/>
              <a:gd name="connsiteX49" fmla="*/ 7840612 w 12192000"/>
              <a:gd name="connsiteY49" fmla="*/ 1369373 h 2237474"/>
              <a:gd name="connsiteX50" fmla="*/ 7786819 w 12192000"/>
              <a:gd name="connsiteY50" fmla="*/ 1378970 h 2237474"/>
              <a:gd name="connsiteX51" fmla="*/ 7548172 w 12192000"/>
              <a:gd name="connsiteY51" fmla="*/ 1417460 h 2237474"/>
              <a:gd name="connsiteX52" fmla="*/ 7483437 w 12192000"/>
              <a:gd name="connsiteY52" fmla="*/ 1478152 h 2237474"/>
              <a:gd name="connsiteX53" fmla="*/ 7377870 w 12192000"/>
              <a:gd name="connsiteY53" fmla="*/ 1523319 h 2237474"/>
              <a:gd name="connsiteX54" fmla="*/ 7230737 w 12192000"/>
              <a:gd name="connsiteY54" fmla="*/ 1562633 h 2237474"/>
              <a:gd name="connsiteX55" fmla="*/ 7224458 w 12192000"/>
              <a:gd name="connsiteY55" fmla="*/ 1573008 h 2237474"/>
              <a:gd name="connsiteX56" fmla="*/ 7183121 w 12192000"/>
              <a:gd name="connsiteY56" fmla="*/ 1595162 h 2237474"/>
              <a:gd name="connsiteX57" fmla="*/ 7164601 w 12192000"/>
              <a:gd name="connsiteY57" fmla="*/ 1606490 h 2237474"/>
              <a:gd name="connsiteX58" fmla="*/ 7031309 w 12192000"/>
              <a:gd name="connsiteY58" fmla="*/ 1619451 h 2237474"/>
              <a:gd name="connsiteX59" fmla="*/ 6900177 w 12192000"/>
              <a:gd name="connsiteY59" fmla="*/ 1636016 h 2237474"/>
              <a:gd name="connsiteX60" fmla="*/ 6795372 w 12192000"/>
              <a:gd name="connsiteY60" fmla="*/ 1644845 h 2237474"/>
              <a:gd name="connsiteX61" fmla="*/ 6692251 w 12192000"/>
              <a:gd name="connsiteY61" fmla="*/ 1656357 h 2237474"/>
              <a:gd name="connsiteX62" fmla="*/ 6655235 w 12192000"/>
              <a:gd name="connsiteY62" fmla="*/ 1661869 h 2237474"/>
              <a:gd name="connsiteX63" fmla="*/ 6554894 w 12192000"/>
              <a:gd name="connsiteY63" fmla="*/ 1664428 h 2237474"/>
              <a:gd name="connsiteX64" fmla="*/ 6516595 w 12192000"/>
              <a:gd name="connsiteY64" fmla="*/ 1667475 h 2237474"/>
              <a:gd name="connsiteX65" fmla="*/ 6508541 w 12192000"/>
              <a:gd name="connsiteY65" fmla="*/ 1668757 h 2237474"/>
              <a:gd name="connsiteX66" fmla="*/ 6471012 w 12192000"/>
              <a:gd name="connsiteY66" fmla="*/ 1678604 h 2237474"/>
              <a:gd name="connsiteX67" fmla="*/ 6364035 w 12192000"/>
              <a:gd name="connsiteY67" fmla="*/ 1667683 h 2237474"/>
              <a:gd name="connsiteX68" fmla="*/ 6280959 w 12192000"/>
              <a:gd name="connsiteY68" fmla="*/ 1689329 h 2237474"/>
              <a:gd name="connsiteX69" fmla="*/ 6243319 w 12192000"/>
              <a:gd name="connsiteY69" fmla="*/ 1695560 h 2237474"/>
              <a:gd name="connsiteX70" fmla="*/ 6098321 w 12192000"/>
              <a:gd name="connsiteY70" fmla="*/ 1721646 h 2237474"/>
              <a:gd name="connsiteX71" fmla="*/ 5880652 w 12192000"/>
              <a:gd name="connsiteY71" fmla="*/ 1779643 h 2237474"/>
              <a:gd name="connsiteX72" fmla="*/ 5785959 w 12192000"/>
              <a:gd name="connsiteY72" fmla="*/ 1775307 h 2237474"/>
              <a:gd name="connsiteX73" fmla="*/ 5643534 w 12192000"/>
              <a:gd name="connsiteY73" fmla="*/ 1802919 h 2237474"/>
              <a:gd name="connsiteX74" fmla="*/ 5518799 w 12192000"/>
              <a:gd name="connsiteY74" fmla="*/ 1818312 h 2237474"/>
              <a:gd name="connsiteX75" fmla="*/ 5505014 w 12192000"/>
              <a:gd name="connsiteY75" fmla="*/ 1819259 h 2237474"/>
              <a:gd name="connsiteX76" fmla="*/ 5453307 w 12192000"/>
              <a:gd name="connsiteY76" fmla="*/ 1815450 h 2237474"/>
              <a:gd name="connsiteX77" fmla="*/ 5221533 w 12192000"/>
              <a:gd name="connsiteY77" fmla="*/ 1846950 h 2237474"/>
              <a:gd name="connsiteX78" fmla="*/ 5149802 w 12192000"/>
              <a:gd name="connsiteY78" fmla="*/ 1844846 h 2237474"/>
              <a:gd name="connsiteX79" fmla="*/ 5114927 w 12192000"/>
              <a:gd name="connsiteY79" fmla="*/ 1847827 h 2237474"/>
              <a:gd name="connsiteX80" fmla="*/ 5108970 w 12192000"/>
              <a:gd name="connsiteY80" fmla="*/ 1847935 h 2237474"/>
              <a:gd name="connsiteX81" fmla="*/ 5067961 w 12192000"/>
              <a:gd name="connsiteY81" fmla="*/ 1845917 h 2237474"/>
              <a:gd name="connsiteX82" fmla="*/ 5007075 w 12192000"/>
              <a:gd name="connsiteY82" fmla="*/ 1838626 h 2237474"/>
              <a:gd name="connsiteX83" fmla="*/ 4944087 w 12192000"/>
              <a:gd name="connsiteY83" fmla="*/ 1823332 h 2237474"/>
              <a:gd name="connsiteX84" fmla="*/ 4907662 w 12192000"/>
              <a:gd name="connsiteY84" fmla="*/ 1816900 h 2237474"/>
              <a:gd name="connsiteX85" fmla="*/ 4882386 w 12192000"/>
              <a:gd name="connsiteY85" fmla="*/ 1809844 h 2237474"/>
              <a:gd name="connsiteX86" fmla="*/ 4811440 w 12192000"/>
              <a:gd name="connsiteY86" fmla="*/ 1804655 h 2237474"/>
              <a:gd name="connsiteX87" fmla="*/ 4691075 w 12192000"/>
              <a:gd name="connsiteY87" fmla="*/ 1801389 h 2237474"/>
              <a:gd name="connsiteX88" fmla="*/ 4640313 w 12192000"/>
              <a:gd name="connsiteY88" fmla="*/ 1784307 h 2237474"/>
              <a:gd name="connsiteX89" fmla="*/ 4536503 w 12192000"/>
              <a:gd name="connsiteY89" fmla="*/ 1785334 h 2237474"/>
              <a:gd name="connsiteX90" fmla="*/ 4513724 w 12192000"/>
              <a:gd name="connsiteY90" fmla="*/ 1791996 h 2237474"/>
              <a:gd name="connsiteX91" fmla="*/ 4459810 w 12192000"/>
              <a:gd name="connsiteY91" fmla="*/ 1797886 h 2237474"/>
              <a:gd name="connsiteX92" fmla="*/ 4379064 w 12192000"/>
              <a:gd name="connsiteY92" fmla="*/ 1817177 h 2237474"/>
              <a:gd name="connsiteX93" fmla="*/ 4290981 w 12192000"/>
              <a:gd name="connsiteY93" fmla="*/ 1839677 h 2237474"/>
              <a:gd name="connsiteX94" fmla="*/ 4238372 w 12192000"/>
              <a:gd name="connsiteY94" fmla="*/ 1851480 h 2237474"/>
              <a:gd name="connsiteX95" fmla="*/ 4232517 w 12192000"/>
              <a:gd name="connsiteY95" fmla="*/ 1852567 h 2237474"/>
              <a:gd name="connsiteX96" fmla="*/ 4191732 w 12192000"/>
              <a:gd name="connsiteY96" fmla="*/ 1857328 h 2237474"/>
              <a:gd name="connsiteX97" fmla="*/ 4065532 w 12192000"/>
              <a:gd name="connsiteY97" fmla="*/ 1855477 h 2237474"/>
              <a:gd name="connsiteX98" fmla="*/ 4028460 w 12192000"/>
              <a:gd name="connsiteY98" fmla="*/ 1855137 h 2237474"/>
              <a:gd name="connsiteX99" fmla="*/ 4002267 w 12192000"/>
              <a:gd name="connsiteY99" fmla="*/ 1852352 h 2237474"/>
              <a:gd name="connsiteX100" fmla="*/ 3931396 w 12192000"/>
              <a:gd name="connsiteY100" fmla="*/ 1858915 h 2237474"/>
              <a:gd name="connsiteX101" fmla="*/ 3812162 w 12192000"/>
              <a:gd name="connsiteY101" fmla="*/ 1875501 h 2237474"/>
              <a:gd name="connsiteX102" fmla="*/ 3758105 w 12192000"/>
              <a:gd name="connsiteY102" fmla="*/ 1871856 h 2237474"/>
              <a:gd name="connsiteX103" fmla="*/ 3715896 w 12192000"/>
              <a:gd name="connsiteY103" fmla="*/ 1881552 h 2237474"/>
              <a:gd name="connsiteX104" fmla="*/ 3567259 w 12192000"/>
              <a:gd name="connsiteY104" fmla="*/ 1893482 h 2237474"/>
              <a:gd name="connsiteX105" fmla="*/ 3405770 w 12192000"/>
              <a:gd name="connsiteY105" fmla="*/ 1904591 h 2237474"/>
              <a:gd name="connsiteX106" fmla="*/ 3280097 w 12192000"/>
              <a:gd name="connsiteY106" fmla="*/ 1919610 h 2237474"/>
              <a:gd name="connsiteX107" fmla="*/ 3123424 w 12192000"/>
              <a:gd name="connsiteY107" fmla="*/ 1952930 h 2237474"/>
              <a:gd name="connsiteX108" fmla="*/ 3009910 w 12192000"/>
              <a:gd name="connsiteY108" fmla="*/ 1957866 h 2237474"/>
              <a:gd name="connsiteX109" fmla="*/ 2995934 w 12192000"/>
              <a:gd name="connsiteY109" fmla="*/ 1967085 h 2237474"/>
              <a:gd name="connsiteX110" fmla="*/ 2942858 w 12192000"/>
              <a:gd name="connsiteY110" fmla="*/ 1981367 h 2237474"/>
              <a:gd name="connsiteX111" fmla="*/ 2875436 w 12192000"/>
              <a:gd name="connsiteY111" fmla="*/ 1996977 h 2237474"/>
              <a:gd name="connsiteX112" fmla="*/ 2874892 w 12192000"/>
              <a:gd name="connsiteY112" fmla="*/ 1996085 h 2237474"/>
              <a:gd name="connsiteX113" fmla="*/ 2843662 w 12192000"/>
              <a:gd name="connsiteY113" fmla="*/ 1992498 h 2237474"/>
              <a:gd name="connsiteX114" fmla="*/ 2718916 w 12192000"/>
              <a:gd name="connsiteY114" fmla="*/ 1990867 h 2237474"/>
              <a:gd name="connsiteX115" fmla="*/ 2713522 w 12192000"/>
              <a:gd name="connsiteY115" fmla="*/ 1990173 h 2237474"/>
              <a:gd name="connsiteX116" fmla="*/ 2578178 w 12192000"/>
              <a:gd name="connsiteY116" fmla="*/ 1990531 h 2237474"/>
              <a:gd name="connsiteX117" fmla="*/ 2476147 w 12192000"/>
              <a:gd name="connsiteY117" fmla="*/ 1998305 h 2237474"/>
              <a:gd name="connsiteX118" fmla="*/ 2373568 w 12192000"/>
              <a:gd name="connsiteY118" fmla="*/ 2003219 h 2237474"/>
              <a:gd name="connsiteX119" fmla="*/ 2287219 w 12192000"/>
              <a:gd name="connsiteY119" fmla="*/ 1998750 h 2237474"/>
              <a:gd name="connsiteX120" fmla="*/ 2243069 w 12192000"/>
              <a:gd name="connsiteY120" fmla="*/ 2005321 h 2237474"/>
              <a:gd name="connsiteX121" fmla="*/ 2164831 w 12192000"/>
              <a:gd name="connsiteY121" fmla="*/ 2010143 h 2237474"/>
              <a:gd name="connsiteX122" fmla="*/ 2085228 w 12192000"/>
              <a:gd name="connsiteY122" fmla="*/ 2046431 h 2237474"/>
              <a:gd name="connsiteX123" fmla="*/ 2058061 w 12192000"/>
              <a:gd name="connsiteY123" fmla="*/ 2047942 h 2237474"/>
              <a:gd name="connsiteX124" fmla="*/ 2042244 w 12192000"/>
              <a:gd name="connsiteY124" fmla="*/ 2055560 h 2237474"/>
              <a:gd name="connsiteX125" fmla="*/ 1877728 w 12192000"/>
              <a:gd name="connsiteY125" fmla="*/ 2101004 h 2237474"/>
              <a:gd name="connsiteX126" fmla="*/ 1759056 w 12192000"/>
              <a:gd name="connsiteY126" fmla="*/ 2125608 h 2237474"/>
              <a:gd name="connsiteX127" fmla="*/ 1637948 w 12192000"/>
              <a:gd name="connsiteY127" fmla="*/ 2172597 h 2237474"/>
              <a:gd name="connsiteX128" fmla="*/ 1434549 w 12192000"/>
              <a:gd name="connsiteY128" fmla="*/ 2234522 h 2237474"/>
              <a:gd name="connsiteX129" fmla="*/ 1398481 w 12192000"/>
              <a:gd name="connsiteY129" fmla="*/ 2237074 h 2237474"/>
              <a:gd name="connsiteX130" fmla="*/ 1398407 w 12192000"/>
              <a:gd name="connsiteY130" fmla="*/ 2237095 h 2237474"/>
              <a:gd name="connsiteX131" fmla="*/ 1370962 w 12192000"/>
              <a:gd name="connsiteY131" fmla="*/ 2237474 h 2237474"/>
              <a:gd name="connsiteX132" fmla="*/ 1356367 w 12192000"/>
              <a:gd name="connsiteY132" fmla="*/ 2235089 h 2237474"/>
              <a:gd name="connsiteX133" fmla="*/ 1324828 w 12192000"/>
              <a:gd name="connsiteY133" fmla="*/ 2231968 h 2237474"/>
              <a:gd name="connsiteX134" fmla="*/ 1279765 w 12192000"/>
              <a:gd name="connsiteY134" fmla="*/ 2229639 h 2237474"/>
              <a:gd name="connsiteX135" fmla="*/ 1195347 w 12192000"/>
              <a:gd name="connsiteY135" fmla="*/ 2212354 h 2237474"/>
              <a:gd name="connsiteX136" fmla="*/ 970251 w 12192000"/>
              <a:gd name="connsiteY136" fmla="*/ 2221029 h 2237474"/>
              <a:gd name="connsiteX137" fmla="*/ 812914 w 12192000"/>
              <a:gd name="connsiteY137" fmla="*/ 2202752 h 2237474"/>
              <a:gd name="connsiteX138" fmla="*/ 800195 w 12192000"/>
              <a:gd name="connsiteY138" fmla="*/ 2209407 h 2237474"/>
              <a:gd name="connsiteX139" fmla="*/ 784978 w 12192000"/>
              <a:gd name="connsiteY139" fmla="*/ 2212360 h 2237474"/>
              <a:gd name="connsiteX140" fmla="*/ 669923 w 12192000"/>
              <a:gd name="connsiteY140" fmla="*/ 2211682 h 2237474"/>
              <a:gd name="connsiteX141" fmla="*/ 648680 w 12192000"/>
              <a:gd name="connsiteY141" fmla="*/ 2206229 h 2237474"/>
              <a:gd name="connsiteX142" fmla="*/ 597225 w 12192000"/>
              <a:gd name="connsiteY142" fmla="*/ 2180999 h 2237474"/>
              <a:gd name="connsiteX143" fmla="*/ 520671 w 12192000"/>
              <a:gd name="connsiteY143" fmla="*/ 2180980 h 2237474"/>
              <a:gd name="connsiteX144" fmla="*/ 515024 w 12192000"/>
              <a:gd name="connsiteY144" fmla="*/ 2179258 h 2237474"/>
              <a:gd name="connsiteX145" fmla="*/ 413835 w 12192000"/>
              <a:gd name="connsiteY145" fmla="*/ 2156783 h 2237474"/>
              <a:gd name="connsiteX146" fmla="*/ 376513 w 12192000"/>
              <a:gd name="connsiteY146" fmla="*/ 2154014 h 2237474"/>
              <a:gd name="connsiteX147" fmla="*/ 273386 w 12192000"/>
              <a:gd name="connsiteY147" fmla="*/ 2142551 h 2237474"/>
              <a:gd name="connsiteX148" fmla="*/ 169207 w 12192000"/>
              <a:gd name="connsiteY148" fmla="*/ 2128100 h 2237474"/>
              <a:gd name="connsiteX149" fmla="*/ 80022 w 12192000"/>
              <a:gd name="connsiteY149" fmla="*/ 2107254 h 2237474"/>
              <a:gd name="connsiteX150" fmla="*/ 72352 w 12192000"/>
              <a:gd name="connsiteY150" fmla="*/ 2107991 h 2237474"/>
              <a:gd name="connsiteX151" fmla="*/ 37645 w 12192000"/>
              <a:gd name="connsiteY151" fmla="*/ 2115401 h 2237474"/>
              <a:gd name="connsiteX152" fmla="*/ 4572 w 12192000"/>
              <a:gd name="connsiteY152" fmla="*/ 2111091 h 2237474"/>
              <a:gd name="connsiteX153" fmla="*/ 0 w 12192000"/>
              <a:gd name="connsiteY153" fmla="*/ 2110468 h 2237474"/>
              <a:gd name="connsiteX154" fmla="*/ 0 w 12192000"/>
              <a:gd name="connsiteY154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20512 w 12192000"/>
              <a:gd name="connsiteY6" fmla="*/ 745392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739478 w 12192000"/>
              <a:gd name="connsiteY13" fmla="*/ 776841 h 2237474"/>
              <a:gd name="connsiteX14" fmla="*/ 10458762 w 12192000"/>
              <a:gd name="connsiteY14" fmla="*/ 755400 h 2237474"/>
              <a:gd name="connsiteX15" fmla="*/ 10211200 w 12192000"/>
              <a:gd name="connsiteY15" fmla="*/ 767513 h 2237474"/>
              <a:gd name="connsiteX16" fmla="*/ 10167995 w 12192000"/>
              <a:gd name="connsiteY16" fmla="*/ 760843 h 2237474"/>
              <a:gd name="connsiteX17" fmla="*/ 9997044 w 12192000"/>
              <a:gd name="connsiteY17" fmla="*/ 780129 h 2237474"/>
              <a:gd name="connsiteX18" fmla="*/ 9943887 w 12192000"/>
              <a:gd name="connsiteY18" fmla="*/ 804141 h 2237474"/>
              <a:gd name="connsiteX19" fmla="*/ 9918248 w 12192000"/>
              <a:gd name="connsiteY19" fmla="*/ 816628 h 2237474"/>
              <a:gd name="connsiteX20" fmla="*/ 9767091 w 12192000"/>
              <a:gd name="connsiteY20" fmla="*/ 870550 h 2237474"/>
              <a:gd name="connsiteX21" fmla="*/ 9683005 w 12192000"/>
              <a:gd name="connsiteY21" fmla="*/ 894128 h 2237474"/>
              <a:gd name="connsiteX22" fmla="*/ 9594438 w 12192000"/>
              <a:gd name="connsiteY22" fmla="*/ 919051 h 2237474"/>
              <a:gd name="connsiteX23" fmla="*/ 9544189 w 12192000"/>
              <a:gd name="connsiteY23" fmla="*/ 938966 h 2237474"/>
              <a:gd name="connsiteX24" fmla="*/ 9500499 w 12192000"/>
              <a:gd name="connsiteY24" fmla="*/ 954680 h 2237474"/>
              <a:gd name="connsiteX25" fmla="*/ 9428195 w 12192000"/>
              <a:gd name="connsiteY25" fmla="*/ 986225 h 2237474"/>
              <a:gd name="connsiteX26" fmla="*/ 9410017 w 12192000"/>
              <a:gd name="connsiteY26" fmla="*/ 993931 h 2237474"/>
              <a:gd name="connsiteX27" fmla="*/ 9392919 w 12192000"/>
              <a:gd name="connsiteY27" fmla="*/ 994656 h 2237474"/>
              <a:gd name="connsiteX28" fmla="*/ 9268019 w 12192000"/>
              <a:gd name="connsiteY28" fmla="*/ 1007442 h 2237474"/>
              <a:gd name="connsiteX29" fmla="*/ 9234662 w 12192000"/>
              <a:gd name="connsiteY29" fmla="*/ 1023056 h 2237474"/>
              <a:gd name="connsiteX30" fmla="*/ 9181033 w 12192000"/>
              <a:gd name="connsiteY30" fmla="*/ 1037921 h 2237474"/>
              <a:gd name="connsiteX31" fmla="*/ 9155969 w 12192000"/>
              <a:gd name="connsiteY31" fmla="*/ 1046804 h 2237474"/>
              <a:gd name="connsiteX32" fmla="*/ 9133985 w 12192000"/>
              <a:gd name="connsiteY32" fmla="*/ 1046450 h 2237474"/>
              <a:gd name="connsiteX33" fmla="*/ 9003462 w 12192000"/>
              <a:gd name="connsiteY33" fmla="*/ 1042406 h 2237474"/>
              <a:gd name="connsiteX34" fmla="*/ 8968445 w 12192000"/>
              <a:gd name="connsiteY34" fmla="*/ 1052169 h 2237474"/>
              <a:gd name="connsiteX35" fmla="*/ 8886001 w 12192000"/>
              <a:gd name="connsiteY35" fmla="*/ 1067468 h 2237474"/>
              <a:gd name="connsiteX36" fmla="*/ 8838610 w 12192000"/>
              <a:gd name="connsiteY36" fmla="*/ 1075091 h 2237474"/>
              <a:gd name="connsiteX37" fmla="*/ 8750383 w 12192000"/>
              <a:gd name="connsiteY37" fmla="*/ 1097387 h 2237474"/>
              <a:gd name="connsiteX38" fmla="*/ 8665605 w 12192000"/>
              <a:gd name="connsiteY38" fmla="*/ 1110791 h 2237474"/>
              <a:gd name="connsiteX39" fmla="*/ 8584946 w 12192000"/>
              <a:gd name="connsiteY39" fmla="*/ 1135226 h 2237474"/>
              <a:gd name="connsiteX40" fmla="*/ 8419755 w 12192000"/>
              <a:gd name="connsiteY40" fmla="*/ 1216260 h 2237474"/>
              <a:gd name="connsiteX41" fmla="*/ 8411626 w 12192000"/>
              <a:gd name="connsiteY41" fmla="*/ 1214397 h 2237474"/>
              <a:gd name="connsiteX42" fmla="*/ 8363469 w 12192000"/>
              <a:gd name="connsiteY42" fmla="*/ 1246658 h 2237474"/>
              <a:gd name="connsiteX43" fmla="*/ 8275497 w 12192000"/>
              <a:gd name="connsiteY43" fmla="*/ 1264396 h 2237474"/>
              <a:gd name="connsiteX44" fmla="*/ 8206287 w 12192000"/>
              <a:gd name="connsiteY44" fmla="*/ 1273060 h 2237474"/>
              <a:gd name="connsiteX45" fmla="*/ 8139997 w 12192000"/>
              <a:gd name="connsiteY45" fmla="*/ 1282713 h 2237474"/>
              <a:gd name="connsiteX46" fmla="*/ 8074238 w 12192000"/>
              <a:gd name="connsiteY46" fmla="*/ 1301895 h 2237474"/>
              <a:gd name="connsiteX47" fmla="*/ 7942099 w 12192000"/>
              <a:gd name="connsiteY47" fmla="*/ 1336332 h 2237474"/>
              <a:gd name="connsiteX48" fmla="*/ 7902328 w 12192000"/>
              <a:gd name="connsiteY48" fmla="*/ 1345865 h 2237474"/>
              <a:gd name="connsiteX49" fmla="*/ 7840612 w 12192000"/>
              <a:gd name="connsiteY49" fmla="*/ 1369373 h 2237474"/>
              <a:gd name="connsiteX50" fmla="*/ 7786819 w 12192000"/>
              <a:gd name="connsiteY50" fmla="*/ 1378970 h 2237474"/>
              <a:gd name="connsiteX51" fmla="*/ 7548172 w 12192000"/>
              <a:gd name="connsiteY51" fmla="*/ 1417460 h 2237474"/>
              <a:gd name="connsiteX52" fmla="*/ 7483437 w 12192000"/>
              <a:gd name="connsiteY52" fmla="*/ 1478152 h 2237474"/>
              <a:gd name="connsiteX53" fmla="*/ 7377870 w 12192000"/>
              <a:gd name="connsiteY53" fmla="*/ 1523319 h 2237474"/>
              <a:gd name="connsiteX54" fmla="*/ 7230737 w 12192000"/>
              <a:gd name="connsiteY54" fmla="*/ 1562633 h 2237474"/>
              <a:gd name="connsiteX55" fmla="*/ 7224458 w 12192000"/>
              <a:gd name="connsiteY55" fmla="*/ 1573008 h 2237474"/>
              <a:gd name="connsiteX56" fmla="*/ 7183121 w 12192000"/>
              <a:gd name="connsiteY56" fmla="*/ 1595162 h 2237474"/>
              <a:gd name="connsiteX57" fmla="*/ 7164601 w 12192000"/>
              <a:gd name="connsiteY57" fmla="*/ 1606490 h 2237474"/>
              <a:gd name="connsiteX58" fmla="*/ 7031309 w 12192000"/>
              <a:gd name="connsiteY58" fmla="*/ 1619451 h 2237474"/>
              <a:gd name="connsiteX59" fmla="*/ 6900177 w 12192000"/>
              <a:gd name="connsiteY59" fmla="*/ 1636016 h 2237474"/>
              <a:gd name="connsiteX60" fmla="*/ 6795372 w 12192000"/>
              <a:gd name="connsiteY60" fmla="*/ 1644845 h 2237474"/>
              <a:gd name="connsiteX61" fmla="*/ 6692251 w 12192000"/>
              <a:gd name="connsiteY61" fmla="*/ 1656357 h 2237474"/>
              <a:gd name="connsiteX62" fmla="*/ 6655235 w 12192000"/>
              <a:gd name="connsiteY62" fmla="*/ 1661869 h 2237474"/>
              <a:gd name="connsiteX63" fmla="*/ 6554894 w 12192000"/>
              <a:gd name="connsiteY63" fmla="*/ 1664428 h 2237474"/>
              <a:gd name="connsiteX64" fmla="*/ 6516595 w 12192000"/>
              <a:gd name="connsiteY64" fmla="*/ 1667475 h 2237474"/>
              <a:gd name="connsiteX65" fmla="*/ 6508541 w 12192000"/>
              <a:gd name="connsiteY65" fmla="*/ 1668757 h 2237474"/>
              <a:gd name="connsiteX66" fmla="*/ 6471012 w 12192000"/>
              <a:gd name="connsiteY66" fmla="*/ 1678604 h 2237474"/>
              <a:gd name="connsiteX67" fmla="*/ 6364035 w 12192000"/>
              <a:gd name="connsiteY67" fmla="*/ 1667683 h 2237474"/>
              <a:gd name="connsiteX68" fmla="*/ 6280959 w 12192000"/>
              <a:gd name="connsiteY68" fmla="*/ 1689329 h 2237474"/>
              <a:gd name="connsiteX69" fmla="*/ 6243319 w 12192000"/>
              <a:gd name="connsiteY69" fmla="*/ 1695560 h 2237474"/>
              <a:gd name="connsiteX70" fmla="*/ 6098321 w 12192000"/>
              <a:gd name="connsiteY70" fmla="*/ 1721646 h 2237474"/>
              <a:gd name="connsiteX71" fmla="*/ 5880652 w 12192000"/>
              <a:gd name="connsiteY71" fmla="*/ 1779643 h 2237474"/>
              <a:gd name="connsiteX72" fmla="*/ 5785959 w 12192000"/>
              <a:gd name="connsiteY72" fmla="*/ 1775307 h 2237474"/>
              <a:gd name="connsiteX73" fmla="*/ 5643534 w 12192000"/>
              <a:gd name="connsiteY73" fmla="*/ 1802919 h 2237474"/>
              <a:gd name="connsiteX74" fmla="*/ 5518799 w 12192000"/>
              <a:gd name="connsiteY74" fmla="*/ 1818312 h 2237474"/>
              <a:gd name="connsiteX75" fmla="*/ 5505014 w 12192000"/>
              <a:gd name="connsiteY75" fmla="*/ 1819259 h 2237474"/>
              <a:gd name="connsiteX76" fmla="*/ 5453307 w 12192000"/>
              <a:gd name="connsiteY76" fmla="*/ 1815450 h 2237474"/>
              <a:gd name="connsiteX77" fmla="*/ 5221533 w 12192000"/>
              <a:gd name="connsiteY77" fmla="*/ 1846950 h 2237474"/>
              <a:gd name="connsiteX78" fmla="*/ 5149802 w 12192000"/>
              <a:gd name="connsiteY78" fmla="*/ 1844846 h 2237474"/>
              <a:gd name="connsiteX79" fmla="*/ 5114927 w 12192000"/>
              <a:gd name="connsiteY79" fmla="*/ 1847827 h 2237474"/>
              <a:gd name="connsiteX80" fmla="*/ 5108970 w 12192000"/>
              <a:gd name="connsiteY80" fmla="*/ 1847935 h 2237474"/>
              <a:gd name="connsiteX81" fmla="*/ 5067961 w 12192000"/>
              <a:gd name="connsiteY81" fmla="*/ 1845917 h 2237474"/>
              <a:gd name="connsiteX82" fmla="*/ 5007075 w 12192000"/>
              <a:gd name="connsiteY82" fmla="*/ 1838626 h 2237474"/>
              <a:gd name="connsiteX83" fmla="*/ 4944087 w 12192000"/>
              <a:gd name="connsiteY83" fmla="*/ 1823332 h 2237474"/>
              <a:gd name="connsiteX84" fmla="*/ 4907662 w 12192000"/>
              <a:gd name="connsiteY84" fmla="*/ 1816900 h 2237474"/>
              <a:gd name="connsiteX85" fmla="*/ 4882386 w 12192000"/>
              <a:gd name="connsiteY85" fmla="*/ 1809844 h 2237474"/>
              <a:gd name="connsiteX86" fmla="*/ 4811440 w 12192000"/>
              <a:gd name="connsiteY86" fmla="*/ 1804655 h 2237474"/>
              <a:gd name="connsiteX87" fmla="*/ 4691075 w 12192000"/>
              <a:gd name="connsiteY87" fmla="*/ 1801389 h 2237474"/>
              <a:gd name="connsiteX88" fmla="*/ 4640313 w 12192000"/>
              <a:gd name="connsiteY88" fmla="*/ 1784307 h 2237474"/>
              <a:gd name="connsiteX89" fmla="*/ 4536503 w 12192000"/>
              <a:gd name="connsiteY89" fmla="*/ 1785334 h 2237474"/>
              <a:gd name="connsiteX90" fmla="*/ 4513724 w 12192000"/>
              <a:gd name="connsiteY90" fmla="*/ 1791996 h 2237474"/>
              <a:gd name="connsiteX91" fmla="*/ 4459810 w 12192000"/>
              <a:gd name="connsiteY91" fmla="*/ 1797886 h 2237474"/>
              <a:gd name="connsiteX92" fmla="*/ 4379064 w 12192000"/>
              <a:gd name="connsiteY92" fmla="*/ 1817177 h 2237474"/>
              <a:gd name="connsiteX93" fmla="*/ 4290981 w 12192000"/>
              <a:gd name="connsiteY93" fmla="*/ 1839677 h 2237474"/>
              <a:gd name="connsiteX94" fmla="*/ 4238372 w 12192000"/>
              <a:gd name="connsiteY94" fmla="*/ 1851480 h 2237474"/>
              <a:gd name="connsiteX95" fmla="*/ 4232517 w 12192000"/>
              <a:gd name="connsiteY95" fmla="*/ 1852567 h 2237474"/>
              <a:gd name="connsiteX96" fmla="*/ 4191732 w 12192000"/>
              <a:gd name="connsiteY96" fmla="*/ 1857328 h 2237474"/>
              <a:gd name="connsiteX97" fmla="*/ 4065532 w 12192000"/>
              <a:gd name="connsiteY97" fmla="*/ 1855477 h 2237474"/>
              <a:gd name="connsiteX98" fmla="*/ 4028460 w 12192000"/>
              <a:gd name="connsiteY98" fmla="*/ 1855137 h 2237474"/>
              <a:gd name="connsiteX99" fmla="*/ 4002267 w 12192000"/>
              <a:gd name="connsiteY99" fmla="*/ 1852352 h 2237474"/>
              <a:gd name="connsiteX100" fmla="*/ 3931396 w 12192000"/>
              <a:gd name="connsiteY100" fmla="*/ 1858915 h 2237474"/>
              <a:gd name="connsiteX101" fmla="*/ 3812162 w 12192000"/>
              <a:gd name="connsiteY101" fmla="*/ 1875501 h 2237474"/>
              <a:gd name="connsiteX102" fmla="*/ 3758105 w 12192000"/>
              <a:gd name="connsiteY102" fmla="*/ 1871856 h 2237474"/>
              <a:gd name="connsiteX103" fmla="*/ 3715896 w 12192000"/>
              <a:gd name="connsiteY103" fmla="*/ 1881552 h 2237474"/>
              <a:gd name="connsiteX104" fmla="*/ 3567259 w 12192000"/>
              <a:gd name="connsiteY104" fmla="*/ 1893482 h 2237474"/>
              <a:gd name="connsiteX105" fmla="*/ 3405770 w 12192000"/>
              <a:gd name="connsiteY105" fmla="*/ 1904591 h 2237474"/>
              <a:gd name="connsiteX106" fmla="*/ 3280097 w 12192000"/>
              <a:gd name="connsiteY106" fmla="*/ 1919610 h 2237474"/>
              <a:gd name="connsiteX107" fmla="*/ 3123424 w 12192000"/>
              <a:gd name="connsiteY107" fmla="*/ 1952930 h 2237474"/>
              <a:gd name="connsiteX108" fmla="*/ 3009910 w 12192000"/>
              <a:gd name="connsiteY108" fmla="*/ 1957866 h 2237474"/>
              <a:gd name="connsiteX109" fmla="*/ 2995934 w 12192000"/>
              <a:gd name="connsiteY109" fmla="*/ 1967085 h 2237474"/>
              <a:gd name="connsiteX110" fmla="*/ 2942858 w 12192000"/>
              <a:gd name="connsiteY110" fmla="*/ 1981367 h 2237474"/>
              <a:gd name="connsiteX111" fmla="*/ 2875436 w 12192000"/>
              <a:gd name="connsiteY111" fmla="*/ 1996977 h 2237474"/>
              <a:gd name="connsiteX112" fmla="*/ 2874892 w 12192000"/>
              <a:gd name="connsiteY112" fmla="*/ 1996085 h 2237474"/>
              <a:gd name="connsiteX113" fmla="*/ 2843662 w 12192000"/>
              <a:gd name="connsiteY113" fmla="*/ 1992498 h 2237474"/>
              <a:gd name="connsiteX114" fmla="*/ 2718916 w 12192000"/>
              <a:gd name="connsiteY114" fmla="*/ 1990867 h 2237474"/>
              <a:gd name="connsiteX115" fmla="*/ 2713522 w 12192000"/>
              <a:gd name="connsiteY115" fmla="*/ 1990173 h 2237474"/>
              <a:gd name="connsiteX116" fmla="*/ 2578178 w 12192000"/>
              <a:gd name="connsiteY116" fmla="*/ 1990531 h 2237474"/>
              <a:gd name="connsiteX117" fmla="*/ 2476147 w 12192000"/>
              <a:gd name="connsiteY117" fmla="*/ 1998305 h 2237474"/>
              <a:gd name="connsiteX118" fmla="*/ 2373568 w 12192000"/>
              <a:gd name="connsiteY118" fmla="*/ 2003219 h 2237474"/>
              <a:gd name="connsiteX119" fmla="*/ 2287219 w 12192000"/>
              <a:gd name="connsiteY119" fmla="*/ 1998750 h 2237474"/>
              <a:gd name="connsiteX120" fmla="*/ 2243069 w 12192000"/>
              <a:gd name="connsiteY120" fmla="*/ 2005321 h 2237474"/>
              <a:gd name="connsiteX121" fmla="*/ 2164831 w 12192000"/>
              <a:gd name="connsiteY121" fmla="*/ 2010143 h 2237474"/>
              <a:gd name="connsiteX122" fmla="*/ 2085228 w 12192000"/>
              <a:gd name="connsiteY122" fmla="*/ 2046431 h 2237474"/>
              <a:gd name="connsiteX123" fmla="*/ 2058061 w 12192000"/>
              <a:gd name="connsiteY123" fmla="*/ 2047942 h 2237474"/>
              <a:gd name="connsiteX124" fmla="*/ 2042244 w 12192000"/>
              <a:gd name="connsiteY124" fmla="*/ 2055560 h 2237474"/>
              <a:gd name="connsiteX125" fmla="*/ 1877728 w 12192000"/>
              <a:gd name="connsiteY125" fmla="*/ 2101004 h 2237474"/>
              <a:gd name="connsiteX126" fmla="*/ 1759056 w 12192000"/>
              <a:gd name="connsiteY126" fmla="*/ 2125608 h 2237474"/>
              <a:gd name="connsiteX127" fmla="*/ 1637948 w 12192000"/>
              <a:gd name="connsiteY127" fmla="*/ 2172597 h 2237474"/>
              <a:gd name="connsiteX128" fmla="*/ 1434549 w 12192000"/>
              <a:gd name="connsiteY128" fmla="*/ 2234522 h 2237474"/>
              <a:gd name="connsiteX129" fmla="*/ 1398481 w 12192000"/>
              <a:gd name="connsiteY129" fmla="*/ 2237074 h 2237474"/>
              <a:gd name="connsiteX130" fmla="*/ 1398407 w 12192000"/>
              <a:gd name="connsiteY130" fmla="*/ 2237095 h 2237474"/>
              <a:gd name="connsiteX131" fmla="*/ 1370962 w 12192000"/>
              <a:gd name="connsiteY131" fmla="*/ 2237474 h 2237474"/>
              <a:gd name="connsiteX132" fmla="*/ 1356367 w 12192000"/>
              <a:gd name="connsiteY132" fmla="*/ 2235089 h 2237474"/>
              <a:gd name="connsiteX133" fmla="*/ 1324828 w 12192000"/>
              <a:gd name="connsiteY133" fmla="*/ 2231968 h 2237474"/>
              <a:gd name="connsiteX134" fmla="*/ 1279765 w 12192000"/>
              <a:gd name="connsiteY134" fmla="*/ 2229639 h 2237474"/>
              <a:gd name="connsiteX135" fmla="*/ 1195347 w 12192000"/>
              <a:gd name="connsiteY135" fmla="*/ 2212354 h 2237474"/>
              <a:gd name="connsiteX136" fmla="*/ 970251 w 12192000"/>
              <a:gd name="connsiteY136" fmla="*/ 2221029 h 2237474"/>
              <a:gd name="connsiteX137" fmla="*/ 812914 w 12192000"/>
              <a:gd name="connsiteY137" fmla="*/ 2202752 h 2237474"/>
              <a:gd name="connsiteX138" fmla="*/ 800195 w 12192000"/>
              <a:gd name="connsiteY138" fmla="*/ 2209407 h 2237474"/>
              <a:gd name="connsiteX139" fmla="*/ 784978 w 12192000"/>
              <a:gd name="connsiteY139" fmla="*/ 2212360 h 2237474"/>
              <a:gd name="connsiteX140" fmla="*/ 648680 w 12192000"/>
              <a:gd name="connsiteY140" fmla="*/ 2206229 h 2237474"/>
              <a:gd name="connsiteX141" fmla="*/ 597225 w 12192000"/>
              <a:gd name="connsiteY141" fmla="*/ 2180999 h 2237474"/>
              <a:gd name="connsiteX142" fmla="*/ 520671 w 12192000"/>
              <a:gd name="connsiteY142" fmla="*/ 2180980 h 2237474"/>
              <a:gd name="connsiteX143" fmla="*/ 515024 w 12192000"/>
              <a:gd name="connsiteY143" fmla="*/ 2179258 h 2237474"/>
              <a:gd name="connsiteX144" fmla="*/ 413835 w 12192000"/>
              <a:gd name="connsiteY144" fmla="*/ 2156783 h 2237474"/>
              <a:gd name="connsiteX145" fmla="*/ 376513 w 12192000"/>
              <a:gd name="connsiteY145" fmla="*/ 2154014 h 2237474"/>
              <a:gd name="connsiteX146" fmla="*/ 273386 w 12192000"/>
              <a:gd name="connsiteY146" fmla="*/ 2142551 h 2237474"/>
              <a:gd name="connsiteX147" fmla="*/ 169207 w 12192000"/>
              <a:gd name="connsiteY147" fmla="*/ 2128100 h 2237474"/>
              <a:gd name="connsiteX148" fmla="*/ 80022 w 12192000"/>
              <a:gd name="connsiteY148" fmla="*/ 2107254 h 2237474"/>
              <a:gd name="connsiteX149" fmla="*/ 72352 w 12192000"/>
              <a:gd name="connsiteY149" fmla="*/ 2107991 h 2237474"/>
              <a:gd name="connsiteX150" fmla="*/ 37645 w 12192000"/>
              <a:gd name="connsiteY150" fmla="*/ 2115401 h 2237474"/>
              <a:gd name="connsiteX151" fmla="*/ 4572 w 12192000"/>
              <a:gd name="connsiteY151" fmla="*/ 2111091 h 2237474"/>
              <a:gd name="connsiteX152" fmla="*/ 0 w 12192000"/>
              <a:gd name="connsiteY152" fmla="*/ 2110468 h 2237474"/>
              <a:gd name="connsiteX153" fmla="*/ 0 w 12192000"/>
              <a:gd name="connsiteY153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20512 w 12192000"/>
              <a:gd name="connsiteY6" fmla="*/ 745392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739478 w 12192000"/>
              <a:gd name="connsiteY13" fmla="*/ 776841 h 2237474"/>
              <a:gd name="connsiteX14" fmla="*/ 10458762 w 12192000"/>
              <a:gd name="connsiteY14" fmla="*/ 755400 h 2237474"/>
              <a:gd name="connsiteX15" fmla="*/ 10211200 w 12192000"/>
              <a:gd name="connsiteY15" fmla="*/ 767513 h 2237474"/>
              <a:gd name="connsiteX16" fmla="*/ 10167995 w 12192000"/>
              <a:gd name="connsiteY16" fmla="*/ 760843 h 2237474"/>
              <a:gd name="connsiteX17" fmla="*/ 9997044 w 12192000"/>
              <a:gd name="connsiteY17" fmla="*/ 780129 h 2237474"/>
              <a:gd name="connsiteX18" fmla="*/ 9943887 w 12192000"/>
              <a:gd name="connsiteY18" fmla="*/ 804141 h 2237474"/>
              <a:gd name="connsiteX19" fmla="*/ 9918248 w 12192000"/>
              <a:gd name="connsiteY19" fmla="*/ 816628 h 2237474"/>
              <a:gd name="connsiteX20" fmla="*/ 9767091 w 12192000"/>
              <a:gd name="connsiteY20" fmla="*/ 870550 h 2237474"/>
              <a:gd name="connsiteX21" fmla="*/ 9683005 w 12192000"/>
              <a:gd name="connsiteY21" fmla="*/ 894128 h 2237474"/>
              <a:gd name="connsiteX22" fmla="*/ 9594438 w 12192000"/>
              <a:gd name="connsiteY22" fmla="*/ 919051 h 2237474"/>
              <a:gd name="connsiteX23" fmla="*/ 9544189 w 12192000"/>
              <a:gd name="connsiteY23" fmla="*/ 938966 h 2237474"/>
              <a:gd name="connsiteX24" fmla="*/ 9500499 w 12192000"/>
              <a:gd name="connsiteY24" fmla="*/ 954680 h 2237474"/>
              <a:gd name="connsiteX25" fmla="*/ 9428195 w 12192000"/>
              <a:gd name="connsiteY25" fmla="*/ 986225 h 2237474"/>
              <a:gd name="connsiteX26" fmla="*/ 9410017 w 12192000"/>
              <a:gd name="connsiteY26" fmla="*/ 993931 h 2237474"/>
              <a:gd name="connsiteX27" fmla="*/ 9392919 w 12192000"/>
              <a:gd name="connsiteY27" fmla="*/ 994656 h 2237474"/>
              <a:gd name="connsiteX28" fmla="*/ 9268019 w 12192000"/>
              <a:gd name="connsiteY28" fmla="*/ 1007442 h 2237474"/>
              <a:gd name="connsiteX29" fmla="*/ 9234662 w 12192000"/>
              <a:gd name="connsiteY29" fmla="*/ 1023056 h 2237474"/>
              <a:gd name="connsiteX30" fmla="*/ 9181033 w 12192000"/>
              <a:gd name="connsiteY30" fmla="*/ 1037921 h 2237474"/>
              <a:gd name="connsiteX31" fmla="*/ 9155969 w 12192000"/>
              <a:gd name="connsiteY31" fmla="*/ 1046804 h 2237474"/>
              <a:gd name="connsiteX32" fmla="*/ 9133985 w 12192000"/>
              <a:gd name="connsiteY32" fmla="*/ 1046450 h 2237474"/>
              <a:gd name="connsiteX33" fmla="*/ 9003462 w 12192000"/>
              <a:gd name="connsiteY33" fmla="*/ 1042406 h 2237474"/>
              <a:gd name="connsiteX34" fmla="*/ 8968445 w 12192000"/>
              <a:gd name="connsiteY34" fmla="*/ 1052169 h 2237474"/>
              <a:gd name="connsiteX35" fmla="*/ 8886001 w 12192000"/>
              <a:gd name="connsiteY35" fmla="*/ 1067468 h 2237474"/>
              <a:gd name="connsiteX36" fmla="*/ 8838610 w 12192000"/>
              <a:gd name="connsiteY36" fmla="*/ 1075091 h 2237474"/>
              <a:gd name="connsiteX37" fmla="*/ 8750383 w 12192000"/>
              <a:gd name="connsiteY37" fmla="*/ 1097387 h 2237474"/>
              <a:gd name="connsiteX38" fmla="*/ 8665605 w 12192000"/>
              <a:gd name="connsiteY38" fmla="*/ 1110791 h 2237474"/>
              <a:gd name="connsiteX39" fmla="*/ 8584946 w 12192000"/>
              <a:gd name="connsiteY39" fmla="*/ 1135226 h 2237474"/>
              <a:gd name="connsiteX40" fmla="*/ 8419755 w 12192000"/>
              <a:gd name="connsiteY40" fmla="*/ 1216260 h 2237474"/>
              <a:gd name="connsiteX41" fmla="*/ 8411626 w 12192000"/>
              <a:gd name="connsiteY41" fmla="*/ 1214397 h 2237474"/>
              <a:gd name="connsiteX42" fmla="*/ 8363469 w 12192000"/>
              <a:gd name="connsiteY42" fmla="*/ 1246658 h 2237474"/>
              <a:gd name="connsiteX43" fmla="*/ 8275497 w 12192000"/>
              <a:gd name="connsiteY43" fmla="*/ 1264396 h 2237474"/>
              <a:gd name="connsiteX44" fmla="*/ 8206287 w 12192000"/>
              <a:gd name="connsiteY44" fmla="*/ 1273060 h 2237474"/>
              <a:gd name="connsiteX45" fmla="*/ 8139997 w 12192000"/>
              <a:gd name="connsiteY45" fmla="*/ 1282713 h 2237474"/>
              <a:gd name="connsiteX46" fmla="*/ 8074238 w 12192000"/>
              <a:gd name="connsiteY46" fmla="*/ 1301895 h 2237474"/>
              <a:gd name="connsiteX47" fmla="*/ 7942099 w 12192000"/>
              <a:gd name="connsiteY47" fmla="*/ 1336332 h 2237474"/>
              <a:gd name="connsiteX48" fmla="*/ 7902328 w 12192000"/>
              <a:gd name="connsiteY48" fmla="*/ 1345865 h 2237474"/>
              <a:gd name="connsiteX49" fmla="*/ 7840612 w 12192000"/>
              <a:gd name="connsiteY49" fmla="*/ 1369373 h 2237474"/>
              <a:gd name="connsiteX50" fmla="*/ 7786819 w 12192000"/>
              <a:gd name="connsiteY50" fmla="*/ 1378970 h 2237474"/>
              <a:gd name="connsiteX51" fmla="*/ 7548172 w 12192000"/>
              <a:gd name="connsiteY51" fmla="*/ 1417460 h 2237474"/>
              <a:gd name="connsiteX52" fmla="*/ 7483437 w 12192000"/>
              <a:gd name="connsiteY52" fmla="*/ 1478152 h 2237474"/>
              <a:gd name="connsiteX53" fmla="*/ 7377870 w 12192000"/>
              <a:gd name="connsiteY53" fmla="*/ 1523319 h 2237474"/>
              <a:gd name="connsiteX54" fmla="*/ 7230737 w 12192000"/>
              <a:gd name="connsiteY54" fmla="*/ 1562633 h 2237474"/>
              <a:gd name="connsiteX55" fmla="*/ 7224458 w 12192000"/>
              <a:gd name="connsiteY55" fmla="*/ 1573008 h 2237474"/>
              <a:gd name="connsiteX56" fmla="*/ 7183121 w 12192000"/>
              <a:gd name="connsiteY56" fmla="*/ 1595162 h 2237474"/>
              <a:gd name="connsiteX57" fmla="*/ 7164601 w 12192000"/>
              <a:gd name="connsiteY57" fmla="*/ 1606490 h 2237474"/>
              <a:gd name="connsiteX58" fmla="*/ 7031309 w 12192000"/>
              <a:gd name="connsiteY58" fmla="*/ 1619451 h 2237474"/>
              <a:gd name="connsiteX59" fmla="*/ 6900177 w 12192000"/>
              <a:gd name="connsiteY59" fmla="*/ 1636016 h 2237474"/>
              <a:gd name="connsiteX60" fmla="*/ 6795372 w 12192000"/>
              <a:gd name="connsiteY60" fmla="*/ 1644845 h 2237474"/>
              <a:gd name="connsiteX61" fmla="*/ 6692251 w 12192000"/>
              <a:gd name="connsiteY61" fmla="*/ 1656357 h 2237474"/>
              <a:gd name="connsiteX62" fmla="*/ 6655235 w 12192000"/>
              <a:gd name="connsiteY62" fmla="*/ 1661869 h 2237474"/>
              <a:gd name="connsiteX63" fmla="*/ 6554894 w 12192000"/>
              <a:gd name="connsiteY63" fmla="*/ 1664428 h 2237474"/>
              <a:gd name="connsiteX64" fmla="*/ 6516595 w 12192000"/>
              <a:gd name="connsiteY64" fmla="*/ 1667475 h 2237474"/>
              <a:gd name="connsiteX65" fmla="*/ 6508541 w 12192000"/>
              <a:gd name="connsiteY65" fmla="*/ 1668757 h 2237474"/>
              <a:gd name="connsiteX66" fmla="*/ 6471012 w 12192000"/>
              <a:gd name="connsiteY66" fmla="*/ 1678604 h 2237474"/>
              <a:gd name="connsiteX67" fmla="*/ 6364035 w 12192000"/>
              <a:gd name="connsiteY67" fmla="*/ 1667683 h 2237474"/>
              <a:gd name="connsiteX68" fmla="*/ 6280959 w 12192000"/>
              <a:gd name="connsiteY68" fmla="*/ 1689329 h 2237474"/>
              <a:gd name="connsiteX69" fmla="*/ 6243319 w 12192000"/>
              <a:gd name="connsiteY69" fmla="*/ 1695560 h 2237474"/>
              <a:gd name="connsiteX70" fmla="*/ 6098321 w 12192000"/>
              <a:gd name="connsiteY70" fmla="*/ 1721646 h 2237474"/>
              <a:gd name="connsiteX71" fmla="*/ 5880652 w 12192000"/>
              <a:gd name="connsiteY71" fmla="*/ 1779643 h 2237474"/>
              <a:gd name="connsiteX72" fmla="*/ 5785959 w 12192000"/>
              <a:gd name="connsiteY72" fmla="*/ 1775307 h 2237474"/>
              <a:gd name="connsiteX73" fmla="*/ 5643534 w 12192000"/>
              <a:gd name="connsiteY73" fmla="*/ 1802919 h 2237474"/>
              <a:gd name="connsiteX74" fmla="*/ 5518799 w 12192000"/>
              <a:gd name="connsiteY74" fmla="*/ 1818312 h 2237474"/>
              <a:gd name="connsiteX75" fmla="*/ 5505014 w 12192000"/>
              <a:gd name="connsiteY75" fmla="*/ 1819259 h 2237474"/>
              <a:gd name="connsiteX76" fmla="*/ 5453307 w 12192000"/>
              <a:gd name="connsiteY76" fmla="*/ 1815450 h 2237474"/>
              <a:gd name="connsiteX77" fmla="*/ 5221533 w 12192000"/>
              <a:gd name="connsiteY77" fmla="*/ 1846950 h 2237474"/>
              <a:gd name="connsiteX78" fmla="*/ 5149802 w 12192000"/>
              <a:gd name="connsiteY78" fmla="*/ 1844846 h 2237474"/>
              <a:gd name="connsiteX79" fmla="*/ 5114927 w 12192000"/>
              <a:gd name="connsiteY79" fmla="*/ 1847827 h 2237474"/>
              <a:gd name="connsiteX80" fmla="*/ 5108970 w 12192000"/>
              <a:gd name="connsiteY80" fmla="*/ 1847935 h 2237474"/>
              <a:gd name="connsiteX81" fmla="*/ 5067961 w 12192000"/>
              <a:gd name="connsiteY81" fmla="*/ 1845917 h 2237474"/>
              <a:gd name="connsiteX82" fmla="*/ 5007075 w 12192000"/>
              <a:gd name="connsiteY82" fmla="*/ 1838626 h 2237474"/>
              <a:gd name="connsiteX83" fmla="*/ 4944087 w 12192000"/>
              <a:gd name="connsiteY83" fmla="*/ 1823332 h 2237474"/>
              <a:gd name="connsiteX84" fmla="*/ 4907662 w 12192000"/>
              <a:gd name="connsiteY84" fmla="*/ 1816900 h 2237474"/>
              <a:gd name="connsiteX85" fmla="*/ 4882386 w 12192000"/>
              <a:gd name="connsiteY85" fmla="*/ 1809844 h 2237474"/>
              <a:gd name="connsiteX86" fmla="*/ 4811440 w 12192000"/>
              <a:gd name="connsiteY86" fmla="*/ 1804655 h 2237474"/>
              <a:gd name="connsiteX87" fmla="*/ 4691075 w 12192000"/>
              <a:gd name="connsiteY87" fmla="*/ 1801389 h 2237474"/>
              <a:gd name="connsiteX88" fmla="*/ 4640313 w 12192000"/>
              <a:gd name="connsiteY88" fmla="*/ 1784307 h 2237474"/>
              <a:gd name="connsiteX89" fmla="*/ 4536503 w 12192000"/>
              <a:gd name="connsiteY89" fmla="*/ 1785334 h 2237474"/>
              <a:gd name="connsiteX90" fmla="*/ 4513724 w 12192000"/>
              <a:gd name="connsiteY90" fmla="*/ 1791996 h 2237474"/>
              <a:gd name="connsiteX91" fmla="*/ 4459810 w 12192000"/>
              <a:gd name="connsiteY91" fmla="*/ 1797886 h 2237474"/>
              <a:gd name="connsiteX92" fmla="*/ 4379064 w 12192000"/>
              <a:gd name="connsiteY92" fmla="*/ 1817177 h 2237474"/>
              <a:gd name="connsiteX93" fmla="*/ 4290981 w 12192000"/>
              <a:gd name="connsiteY93" fmla="*/ 1839677 h 2237474"/>
              <a:gd name="connsiteX94" fmla="*/ 4238372 w 12192000"/>
              <a:gd name="connsiteY94" fmla="*/ 1851480 h 2237474"/>
              <a:gd name="connsiteX95" fmla="*/ 4232517 w 12192000"/>
              <a:gd name="connsiteY95" fmla="*/ 1852567 h 2237474"/>
              <a:gd name="connsiteX96" fmla="*/ 4191732 w 12192000"/>
              <a:gd name="connsiteY96" fmla="*/ 1857328 h 2237474"/>
              <a:gd name="connsiteX97" fmla="*/ 4065532 w 12192000"/>
              <a:gd name="connsiteY97" fmla="*/ 1855477 h 2237474"/>
              <a:gd name="connsiteX98" fmla="*/ 4028460 w 12192000"/>
              <a:gd name="connsiteY98" fmla="*/ 1855137 h 2237474"/>
              <a:gd name="connsiteX99" fmla="*/ 4002267 w 12192000"/>
              <a:gd name="connsiteY99" fmla="*/ 1852352 h 2237474"/>
              <a:gd name="connsiteX100" fmla="*/ 3931396 w 12192000"/>
              <a:gd name="connsiteY100" fmla="*/ 1858915 h 2237474"/>
              <a:gd name="connsiteX101" fmla="*/ 3812162 w 12192000"/>
              <a:gd name="connsiteY101" fmla="*/ 1875501 h 2237474"/>
              <a:gd name="connsiteX102" fmla="*/ 3758105 w 12192000"/>
              <a:gd name="connsiteY102" fmla="*/ 1871856 h 2237474"/>
              <a:gd name="connsiteX103" fmla="*/ 3715896 w 12192000"/>
              <a:gd name="connsiteY103" fmla="*/ 1881552 h 2237474"/>
              <a:gd name="connsiteX104" fmla="*/ 3567259 w 12192000"/>
              <a:gd name="connsiteY104" fmla="*/ 1893482 h 2237474"/>
              <a:gd name="connsiteX105" fmla="*/ 3405770 w 12192000"/>
              <a:gd name="connsiteY105" fmla="*/ 1904591 h 2237474"/>
              <a:gd name="connsiteX106" fmla="*/ 3280097 w 12192000"/>
              <a:gd name="connsiteY106" fmla="*/ 1919610 h 2237474"/>
              <a:gd name="connsiteX107" fmla="*/ 3123424 w 12192000"/>
              <a:gd name="connsiteY107" fmla="*/ 1952930 h 2237474"/>
              <a:gd name="connsiteX108" fmla="*/ 3009910 w 12192000"/>
              <a:gd name="connsiteY108" fmla="*/ 1957866 h 2237474"/>
              <a:gd name="connsiteX109" fmla="*/ 2995934 w 12192000"/>
              <a:gd name="connsiteY109" fmla="*/ 1967085 h 2237474"/>
              <a:gd name="connsiteX110" fmla="*/ 2942858 w 12192000"/>
              <a:gd name="connsiteY110" fmla="*/ 1981367 h 2237474"/>
              <a:gd name="connsiteX111" fmla="*/ 2875436 w 12192000"/>
              <a:gd name="connsiteY111" fmla="*/ 1996977 h 2237474"/>
              <a:gd name="connsiteX112" fmla="*/ 2874892 w 12192000"/>
              <a:gd name="connsiteY112" fmla="*/ 1996085 h 2237474"/>
              <a:gd name="connsiteX113" fmla="*/ 2843662 w 12192000"/>
              <a:gd name="connsiteY113" fmla="*/ 1992498 h 2237474"/>
              <a:gd name="connsiteX114" fmla="*/ 2718916 w 12192000"/>
              <a:gd name="connsiteY114" fmla="*/ 1990867 h 2237474"/>
              <a:gd name="connsiteX115" fmla="*/ 2713522 w 12192000"/>
              <a:gd name="connsiteY115" fmla="*/ 1990173 h 2237474"/>
              <a:gd name="connsiteX116" fmla="*/ 2578178 w 12192000"/>
              <a:gd name="connsiteY116" fmla="*/ 1990531 h 2237474"/>
              <a:gd name="connsiteX117" fmla="*/ 2476147 w 12192000"/>
              <a:gd name="connsiteY117" fmla="*/ 1998305 h 2237474"/>
              <a:gd name="connsiteX118" fmla="*/ 2373568 w 12192000"/>
              <a:gd name="connsiteY118" fmla="*/ 2003219 h 2237474"/>
              <a:gd name="connsiteX119" fmla="*/ 2287219 w 12192000"/>
              <a:gd name="connsiteY119" fmla="*/ 1998750 h 2237474"/>
              <a:gd name="connsiteX120" fmla="*/ 2243069 w 12192000"/>
              <a:gd name="connsiteY120" fmla="*/ 2005321 h 2237474"/>
              <a:gd name="connsiteX121" fmla="*/ 2164831 w 12192000"/>
              <a:gd name="connsiteY121" fmla="*/ 2010143 h 2237474"/>
              <a:gd name="connsiteX122" fmla="*/ 2085228 w 12192000"/>
              <a:gd name="connsiteY122" fmla="*/ 2046431 h 2237474"/>
              <a:gd name="connsiteX123" fmla="*/ 2058061 w 12192000"/>
              <a:gd name="connsiteY123" fmla="*/ 2047942 h 2237474"/>
              <a:gd name="connsiteX124" fmla="*/ 2042244 w 12192000"/>
              <a:gd name="connsiteY124" fmla="*/ 2055560 h 2237474"/>
              <a:gd name="connsiteX125" fmla="*/ 1877728 w 12192000"/>
              <a:gd name="connsiteY125" fmla="*/ 2101004 h 2237474"/>
              <a:gd name="connsiteX126" fmla="*/ 1759056 w 12192000"/>
              <a:gd name="connsiteY126" fmla="*/ 2125608 h 2237474"/>
              <a:gd name="connsiteX127" fmla="*/ 1637948 w 12192000"/>
              <a:gd name="connsiteY127" fmla="*/ 2172597 h 2237474"/>
              <a:gd name="connsiteX128" fmla="*/ 1434549 w 12192000"/>
              <a:gd name="connsiteY128" fmla="*/ 2234522 h 2237474"/>
              <a:gd name="connsiteX129" fmla="*/ 1398481 w 12192000"/>
              <a:gd name="connsiteY129" fmla="*/ 2237074 h 2237474"/>
              <a:gd name="connsiteX130" fmla="*/ 1398407 w 12192000"/>
              <a:gd name="connsiteY130" fmla="*/ 2237095 h 2237474"/>
              <a:gd name="connsiteX131" fmla="*/ 1370962 w 12192000"/>
              <a:gd name="connsiteY131" fmla="*/ 2237474 h 2237474"/>
              <a:gd name="connsiteX132" fmla="*/ 1356367 w 12192000"/>
              <a:gd name="connsiteY132" fmla="*/ 2235089 h 2237474"/>
              <a:gd name="connsiteX133" fmla="*/ 1324828 w 12192000"/>
              <a:gd name="connsiteY133" fmla="*/ 2231968 h 2237474"/>
              <a:gd name="connsiteX134" fmla="*/ 1279765 w 12192000"/>
              <a:gd name="connsiteY134" fmla="*/ 2229639 h 2237474"/>
              <a:gd name="connsiteX135" fmla="*/ 1195347 w 12192000"/>
              <a:gd name="connsiteY135" fmla="*/ 2212354 h 2237474"/>
              <a:gd name="connsiteX136" fmla="*/ 970251 w 12192000"/>
              <a:gd name="connsiteY136" fmla="*/ 2221029 h 2237474"/>
              <a:gd name="connsiteX137" fmla="*/ 812914 w 12192000"/>
              <a:gd name="connsiteY137" fmla="*/ 2202752 h 2237474"/>
              <a:gd name="connsiteX138" fmla="*/ 800195 w 12192000"/>
              <a:gd name="connsiteY138" fmla="*/ 2209407 h 2237474"/>
              <a:gd name="connsiteX139" fmla="*/ 784978 w 12192000"/>
              <a:gd name="connsiteY139" fmla="*/ 2212360 h 2237474"/>
              <a:gd name="connsiteX140" fmla="*/ 597225 w 12192000"/>
              <a:gd name="connsiteY140" fmla="*/ 2180999 h 2237474"/>
              <a:gd name="connsiteX141" fmla="*/ 520671 w 12192000"/>
              <a:gd name="connsiteY141" fmla="*/ 2180980 h 2237474"/>
              <a:gd name="connsiteX142" fmla="*/ 515024 w 12192000"/>
              <a:gd name="connsiteY142" fmla="*/ 2179258 h 2237474"/>
              <a:gd name="connsiteX143" fmla="*/ 413835 w 12192000"/>
              <a:gd name="connsiteY143" fmla="*/ 2156783 h 2237474"/>
              <a:gd name="connsiteX144" fmla="*/ 376513 w 12192000"/>
              <a:gd name="connsiteY144" fmla="*/ 2154014 h 2237474"/>
              <a:gd name="connsiteX145" fmla="*/ 273386 w 12192000"/>
              <a:gd name="connsiteY145" fmla="*/ 2142551 h 2237474"/>
              <a:gd name="connsiteX146" fmla="*/ 169207 w 12192000"/>
              <a:gd name="connsiteY146" fmla="*/ 2128100 h 2237474"/>
              <a:gd name="connsiteX147" fmla="*/ 80022 w 12192000"/>
              <a:gd name="connsiteY147" fmla="*/ 2107254 h 2237474"/>
              <a:gd name="connsiteX148" fmla="*/ 72352 w 12192000"/>
              <a:gd name="connsiteY148" fmla="*/ 2107991 h 2237474"/>
              <a:gd name="connsiteX149" fmla="*/ 37645 w 12192000"/>
              <a:gd name="connsiteY149" fmla="*/ 2115401 h 2237474"/>
              <a:gd name="connsiteX150" fmla="*/ 4572 w 12192000"/>
              <a:gd name="connsiteY150" fmla="*/ 2111091 h 2237474"/>
              <a:gd name="connsiteX151" fmla="*/ 0 w 12192000"/>
              <a:gd name="connsiteY151" fmla="*/ 2110468 h 2237474"/>
              <a:gd name="connsiteX152" fmla="*/ 0 w 12192000"/>
              <a:gd name="connsiteY152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20512 w 12192000"/>
              <a:gd name="connsiteY6" fmla="*/ 745392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739478 w 12192000"/>
              <a:gd name="connsiteY13" fmla="*/ 776841 h 2237474"/>
              <a:gd name="connsiteX14" fmla="*/ 10458762 w 12192000"/>
              <a:gd name="connsiteY14" fmla="*/ 755400 h 2237474"/>
              <a:gd name="connsiteX15" fmla="*/ 10211200 w 12192000"/>
              <a:gd name="connsiteY15" fmla="*/ 767513 h 2237474"/>
              <a:gd name="connsiteX16" fmla="*/ 10167995 w 12192000"/>
              <a:gd name="connsiteY16" fmla="*/ 760843 h 2237474"/>
              <a:gd name="connsiteX17" fmla="*/ 9997044 w 12192000"/>
              <a:gd name="connsiteY17" fmla="*/ 780129 h 2237474"/>
              <a:gd name="connsiteX18" fmla="*/ 9943887 w 12192000"/>
              <a:gd name="connsiteY18" fmla="*/ 804141 h 2237474"/>
              <a:gd name="connsiteX19" fmla="*/ 9918248 w 12192000"/>
              <a:gd name="connsiteY19" fmla="*/ 816628 h 2237474"/>
              <a:gd name="connsiteX20" fmla="*/ 9767091 w 12192000"/>
              <a:gd name="connsiteY20" fmla="*/ 870550 h 2237474"/>
              <a:gd name="connsiteX21" fmla="*/ 9683005 w 12192000"/>
              <a:gd name="connsiteY21" fmla="*/ 894128 h 2237474"/>
              <a:gd name="connsiteX22" fmla="*/ 9594438 w 12192000"/>
              <a:gd name="connsiteY22" fmla="*/ 919051 h 2237474"/>
              <a:gd name="connsiteX23" fmla="*/ 9544189 w 12192000"/>
              <a:gd name="connsiteY23" fmla="*/ 938966 h 2237474"/>
              <a:gd name="connsiteX24" fmla="*/ 9500499 w 12192000"/>
              <a:gd name="connsiteY24" fmla="*/ 954680 h 2237474"/>
              <a:gd name="connsiteX25" fmla="*/ 9428195 w 12192000"/>
              <a:gd name="connsiteY25" fmla="*/ 986225 h 2237474"/>
              <a:gd name="connsiteX26" fmla="*/ 9410017 w 12192000"/>
              <a:gd name="connsiteY26" fmla="*/ 993931 h 2237474"/>
              <a:gd name="connsiteX27" fmla="*/ 9392919 w 12192000"/>
              <a:gd name="connsiteY27" fmla="*/ 994656 h 2237474"/>
              <a:gd name="connsiteX28" fmla="*/ 9268019 w 12192000"/>
              <a:gd name="connsiteY28" fmla="*/ 1007442 h 2237474"/>
              <a:gd name="connsiteX29" fmla="*/ 9234662 w 12192000"/>
              <a:gd name="connsiteY29" fmla="*/ 1023056 h 2237474"/>
              <a:gd name="connsiteX30" fmla="*/ 9181033 w 12192000"/>
              <a:gd name="connsiteY30" fmla="*/ 1037921 h 2237474"/>
              <a:gd name="connsiteX31" fmla="*/ 9155969 w 12192000"/>
              <a:gd name="connsiteY31" fmla="*/ 1046804 h 2237474"/>
              <a:gd name="connsiteX32" fmla="*/ 9133985 w 12192000"/>
              <a:gd name="connsiteY32" fmla="*/ 1046450 h 2237474"/>
              <a:gd name="connsiteX33" fmla="*/ 9003462 w 12192000"/>
              <a:gd name="connsiteY33" fmla="*/ 1042406 h 2237474"/>
              <a:gd name="connsiteX34" fmla="*/ 8968445 w 12192000"/>
              <a:gd name="connsiteY34" fmla="*/ 1052169 h 2237474"/>
              <a:gd name="connsiteX35" fmla="*/ 8886001 w 12192000"/>
              <a:gd name="connsiteY35" fmla="*/ 1067468 h 2237474"/>
              <a:gd name="connsiteX36" fmla="*/ 8838610 w 12192000"/>
              <a:gd name="connsiteY36" fmla="*/ 1075091 h 2237474"/>
              <a:gd name="connsiteX37" fmla="*/ 8750383 w 12192000"/>
              <a:gd name="connsiteY37" fmla="*/ 1097387 h 2237474"/>
              <a:gd name="connsiteX38" fmla="*/ 8665605 w 12192000"/>
              <a:gd name="connsiteY38" fmla="*/ 1110791 h 2237474"/>
              <a:gd name="connsiteX39" fmla="*/ 8584946 w 12192000"/>
              <a:gd name="connsiteY39" fmla="*/ 1135226 h 2237474"/>
              <a:gd name="connsiteX40" fmla="*/ 8419755 w 12192000"/>
              <a:gd name="connsiteY40" fmla="*/ 1216260 h 2237474"/>
              <a:gd name="connsiteX41" fmla="*/ 8411626 w 12192000"/>
              <a:gd name="connsiteY41" fmla="*/ 1214397 h 2237474"/>
              <a:gd name="connsiteX42" fmla="*/ 8363469 w 12192000"/>
              <a:gd name="connsiteY42" fmla="*/ 1246658 h 2237474"/>
              <a:gd name="connsiteX43" fmla="*/ 8275497 w 12192000"/>
              <a:gd name="connsiteY43" fmla="*/ 1264396 h 2237474"/>
              <a:gd name="connsiteX44" fmla="*/ 8206287 w 12192000"/>
              <a:gd name="connsiteY44" fmla="*/ 1273060 h 2237474"/>
              <a:gd name="connsiteX45" fmla="*/ 8139997 w 12192000"/>
              <a:gd name="connsiteY45" fmla="*/ 1282713 h 2237474"/>
              <a:gd name="connsiteX46" fmla="*/ 8074238 w 12192000"/>
              <a:gd name="connsiteY46" fmla="*/ 1301895 h 2237474"/>
              <a:gd name="connsiteX47" fmla="*/ 7942099 w 12192000"/>
              <a:gd name="connsiteY47" fmla="*/ 1336332 h 2237474"/>
              <a:gd name="connsiteX48" fmla="*/ 7902328 w 12192000"/>
              <a:gd name="connsiteY48" fmla="*/ 1345865 h 2237474"/>
              <a:gd name="connsiteX49" fmla="*/ 7840612 w 12192000"/>
              <a:gd name="connsiteY49" fmla="*/ 1369373 h 2237474"/>
              <a:gd name="connsiteX50" fmla="*/ 7786819 w 12192000"/>
              <a:gd name="connsiteY50" fmla="*/ 1378970 h 2237474"/>
              <a:gd name="connsiteX51" fmla="*/ 7548172 w 12192000"/>
              <a:gd name="connsiteY51" fmla="*/ 1417460 h 2237474"/>
              <a:gd name="connsiteX52" fmla="*/ 7483437 w 12192000"/>
              <a:gd name="connsiteY52" fmla="*/ 1478152 h 2237474"/>
              <a:gd name="connsiteX53" fmla="*/ 7377870 w 12192000"/>
              <a:gd name="connsiteY53" fmla="*/ 1523319 h 2237474"/>
              <a:gd name="connsiteX54" fmla="*/ 7230737 w 12192000"/>
              <a:gd name="connsiteY54" fmla="*/ 1562633 h 2237474"/>
              <a:gd name="connsiteX55" fmla="*/ 7224458 w 12192000"/>
              <a:gd name="connsiteY55" fmla="*/ 1573008 h 2237474"/>
              <a:gd name="connsiteX56" fmla="*/ 7183121 w 12192000"/>
              <a:gd name="connsiteY56" fmla="*/ 1595162 h 2237474"/>
              <a:gd name="connsiteX57" fmla="*/ 7164601 w 12192000"/>
              <a:gd name="connsiteY57" fmla="*/ 1606490 h 2237474"/>
              <a:gd name="connsiteX58" fmla="*/ 7031309 w 12192000"/>
              <a:gd name="connsiteY58" fmla="*/ 1619451 h 2237474"/>
              <a:gd name="connsiteX59" fmla="*/ 6900177 w 12192000"/>
              <a:gd name="connsiteY59" fmla="*/ 1636016 h 2237474"/>
              <a:gd name="connsiteX60" fmla="*/ 6795372 w 12192000"/>
              <a:gd name="connsiteY60" fmla="*/ 1644845 h 2237474"/>
              <a:gd name="connsiteX61" fmla="*/ 6692251 w 12192000"/>
              <a:gd name="connsiteY61" fmla="*/ 1656357 h 2237474"/>
              <a:gd name="connsiteX62" fmla="*/ 6655235 w 12192000"/>
              <a:gd name="connsiteY62" fmla="*/ 1661869 h 2237474"/>
              <a:gd name="connsiteX63" fmla="*/ 6554894 w 12192000"/>
              <a:gd name="connsiteY63" fmla="*/ 1664428 h 2237474"/>
              <a:gd name="connsiteX64" fmla="*/ 6516595 w 12192000"/>
              <a:gd name="connsiteY64" fmla="*/ 1667475 h 2237474"/>
              <a:gd name="connsiteX65" fmla="*/ 6508541 w 12192000"/>
              <a:gd name="connsiteY65" fmla="*/ 1668757 h 2237474"/>
              <a:gd name="connsiteX66" fmla="*/ 6471012 w 12192000"/>
              <a:gd name="connsiteY66" fmla="*/ 1678604 h 2237474"/>
              <a:gd name="connsiteX67" fmla="*/ 6364035 w 12192000"/>
              <a:gd name="connsiteY67" fmla="*/ 1667683 h 2237474"/>
              <a:gd name="connsiteX68" fmla="*/ 6280959 w 12192000"/>
              <a:gd name="connsiteY68" fmla="*/ 1689329 h 2237474"/>
              <a:gd name="connsiteX69" fmla="*/ 6243319 w 12192000"/>
              <a:gd name="connsiteY69" fmla="*/ 1695560 h 2237474"/>
              <a:gd name="connsiteX70" fmla="*/ 6098321 w 12192000"/>
              <a:gd name="connsiteY70" fmla="*/ 1721646 h 2237474"/>
              <a:gd name="connsiteX71" fmla="*/ 5880652 w 12192000"/>
              <a:gd name="connsiteY71" fmla="*/ 1779643 h 2237474"/>
              <a:gd name="connsiteX72" fmla="*/ 5785959 w 12192000"/>
              <a:gd name="connsiteY72" fmla="*/ 1775307 h 2237474"/>
              <a:gd name="connsiteX73" fmla="*/ 5643534 w 12192000"/>
              <a:gd name="connsiteY73" fmla="*/ 1802919 h 2237474"/>
              <a:gd name="connsiteX74" fmla="*/ 5518799 w 12192000"/>
              <a:gd name="connsiteY74" fmla="*/ 1818312 h 2237474"/>
              <a:gd name="connsiteX75" fmla="*/ 5505014 w 12192000"/>
              <a:gd name="connsiteY75" fmla="*/ 1819259 h 2237474"/>
              <a:gd name="connsiteX76" fmla="*/ 5453307 w 12192000"/>
              <a:gd name="connsiteY76" fmla="*/ 1815450 h 2237474"/>
              <a:gd name="connsiteX77" fmla="*/ 5221533 w 12192000"/>
              <a:gd name="connsiteY77" fmla="*/ 1846950 h 2237474"/>
              <a:gd name="connsiteX78" fmla="*/ 5149802 w 12192000"/>
              <a:gd name="connsiteY78" fmla="*/ 1844846 h 2237474"/>
              <a:gd name="connsiteX79" fmla="*/ 5114927 w 12192000"/>
              <a:gd name="connsiteY79" fmla="*/ 1847827 h 2237474"/>
              <a:gd name="connsiteX80" fmla="*/ 5108970 w 12192000"/>
              <a:gd name="connsiteY80" fmla="*/ 1847935 h 2237474"/>
              <a:gd name="connsiteX81" fmla="*/ 5067961 w 12192000"/>
              <a:gd name="connsiteY81" fmla="*/ 1845917 h 2237474"/>
              <a:gd name="connsiteX82" fmla="*/ 5007075 w 12192000"/>
              <a:gd name="connsiteY82" fmla="*/ 1838626 h 2237474"/>
              <a:gd name="connsiteX83" fmla="*/ 4944087 w 12192000"/>
              <a:gd name="connsiteY83" fmla="*/ 1823332 h 2237474"/>
              <a:gd name="connsiteX84" fmla="*/ 4907662 w 12192000"/>
              <a:gd name="connsiteY84" fmla="*/ 1816900 h 2237474"/>
              <a:gd name="connsiteX85" fmla="*/ 4882386 w 12192000"/>
              <a:gd name="connsiteY85" fmla="*/ 1809844 h 2237474"/>
              <a:gd name="connsiteX86" fmla="*/ 4811440 w 12192000"/>
              <a:gd name="connsiteY86" fmla="*/ 1804655 h 2237474"/>
              <a:gd name="connsiteX87" fmla="*/ 4691075 w 12192000"/>
              <a:gd name="connsiteY87" fmla="*/ 1801389 h 2237474"/>
              <a:gd name="connsiteX88" fmla="*/ 4640313 w 12192000"/>
              <a:gd name="connsiteY88" fmla="*/ 1784307 h 2237474"/>
              <a:gd name="connsiteX89" fmla="*/ 4536503 w 12192000"/>
              <a:gd name="connsiteY89" fmla="*/ 1785334 h 2237474"/>
              <a:gd name="connsiteX90" fmla="*/ 4513724 w 12192000"/>
              <a:gd name="connsiteY90" fmla="*/ 1791996 h 2237474"/>
              <a:gd name="connsiteX91" fmla="*/ 4459810 w 12192000"/>
              <a:gd name="connsiteY91" fmla="*/ 1797886 h 2237474"/>
              <a:gd name="connsiteX92" fmla="*/ 4379064 w 12192000"/>
              <a:gd name="connsiteY92" fmla="*/ 1817177 h 2237474"/>
              <a:gd name="connsiteX93" fmla="*/ 4290981 w 12192000"/>
              <a:gd name="connsiteY93" fmla="*/ 1839677 h 2237474"/>
              <a:gd name="connsiteX94" fmla="*/ 4238372 w 12192000"/>
              <a:gd name="connsiteY94" fmla="*/ 1851480 h 2237474"/>
              <a:gd name="connsiteX95" fmla="*/ 4232517 w 12192000"/>
              <a:gd name="connsiteY95" fmla="*/ 1852567 h 2237474"/>
              <a:gd name="connsiteX96" fmla="*/ 4191732 w 12192000"/>
              <a:gd name="connsiteY96" fmla="*/ 1857328 h 2237474"/>
              <a:gd name="connsiteX97" fmla="*/ 4065532 w 12192000"/>
              <a:gd name="connsiteY97" fmla="*/ 1855477 h 2237474"/>
              <a:gd name="connsiteX98" fmla="*/ 4028460 w 12192000"/>
              <a:gd name="connsiteY98" fmla="*/ 1855137 h 2237474"/>
              <a:gd name="connsiteX99" fmla="*/ 4002267 w 12192000"/>
              <a:gd name="connsiteY99" fmla="*/ 1852352 h 2237474"/>
              <a:gd name="connsiteX100" fmla="*/ 3931396 w 12192000"/>
              <a:gd name="connsiteY100" fmla="*/ 1858915 h 2237474"/>
              <a:gd name="connsiteX101" fmla="*/ 3812162 w 12192000"/>
              <a:gd name="connsiteY101" fmla="*/ 1875501 h 2237474"/>
              <a:gd name="connsiteX102" fmla="*/ 3758105 w 12192000"/>
              <a:gd name="connsiteY102" fmla="*/ 1871856 h 2237474"/>
              <a:gd name="connsiteX103" fmla="*/ 3715896 w 12192000"/>
              <a:gd name="connsiteY103" fmla="*/ 1881552 h 2237474"/>
              <a:gd name="connsiteX104" fmla="*/ 3567259 w 12192000"/>
              <a:gd name="connsiteY104" fmla="*/ 1893482 h 2237474"/>
              <a:gd name="connsiteX105" fmla="*/ 3405770 w 12192000"/>
              <a:gd name="connsiteY105" fmla="*/ 1904591 h 2237474"/>
              <a:gd name="connsiteX106" fmla="*/ 3280097 w 12192000"/>
              <a:gd name="connsiteY106" fmla="*/ 1919610 h 2237474"/>
              <a:gd name="connsiteX107" fmla="*/ 3123424 w 12192000"/>
              <a:gd name="connsiteY107" fmla="*/ 1952930 h 2237474"/>
              <a:gd name="connsiteX108" fmla="*/ 3009910 w 12192000"/>
              <a:gd name="connsiteY108" fmla="*/ 1957866 h 2237474"/>
              <a:gd name="connsiteX109" fmla="*/ 2995934 w 12192000"/>
              <a:gd name="connsiteY109" fmla="*/ 1967085 h 2237474"/>
              <a:gd name="connsiteX110" fmla="*/ 2942858 w 12192000"/>
              <a:gd name="connsiteY110" fmla="*/ 1981367 h 2237474"/>
              <a:gd name="connsiteX111" fmla="*/ 2875436 w 12192000"/>
              <a:gd name="connsiteY111" fmla="*/ 1996977 h 2237474"/>
              <a:gd name="connsiteX112" fmla="*/ 2874892 w 12192000"/>
              <a:gd name="connsiteY112" fmla="*/ 1996085 h 2237474"/>
              <a:gd name="connsiteX113" fmla="*/ 2843662 w 12192000"/>
              <a:gd name="connsiteY113" fmla="*/ 1992498 h 2237474"/>
              <a:gd name="connsiteX114" fmla="*/ 2718916 w 12192000"/>
              <a:gd name="connsiteY114" fmla="*/ 1990867 h 2237474"/>
              <a:gd name="connsiteX115" fmla="*/ 2713522 w 12192000"/>
              <a:gd name="connsiteY115" fmla="*/ 1990173 h 2237474"/>
              <a:gd name="connsiteX116" fmla="*/ 2578178 w 12192000"/>
              <a:gd name="connsiteY116" fmla="*/ 1990531 h 2237474"/>
              <a:gd name="connsiteX117" fmla="*/ 2476147 w 12192000"/>
              <a:gd name="connsiteY117" fmla="*/ 1998305 h 2237474"/>
              <a:gd name="connsiteX118" fmla="*/ 2373568 w 12192000"/>
              <a:gd name="connsiteY118" fmla="*/ 2003219 h 2237474"/>
              <a:gd name="connsiteX119" fmla="*/ 2287219 w 12192000"/>
              <a:gd name="connsiteY119" fmla="*/ 1998750 h 2237474"/>
              <a:gd name="connsiteX120" fmla="*/ 2243069 w 12192000"/>
              <a:gd name="connsiteY120" fmla="*/ 2005321 h 2237474"/>
              <a:gd name="connsiteX121" fmla="*/ 2164831 w 12192000"/>
              <a:gd name="connsiteY121" fmla="*/ 2010143 h 2237474"/>
              <a:gd name="connsiteX122" fmla="*/ 2085228 w 12192000"/>
              <a:gd name="connsiteY122" fmla="*/ 2046431 h 2237474"/>
              <a:gd name="connsiteX123" fmla="*/ 2058061 w 12192000"/>
              <a:gd name="connsiteY123" fmla="*/ 2047942 h 2237474"/>
              <a:gd name="connsiteX124" fmla="*/ 2042244 w 12192000"/>
              <a:gd name="connsiteY124" fmla="*/ 2055560 h 2237474"/>
              <a:gd name="connsiteX125" fmla="*/ 1877728 w 12192000"/>
              <a:gd name="connsiteY125" fmla="*/ 2101004 h 2237474"/>
              <a:gd name="connsiteX126" fmla="*/ 1759056 w 12192000"/>
              <a:gd name="connsiteY126" fmla="*/ 2125608 h 2237474"/>
              <a:gd name="connsiteX127" fmla="*/ 1637948 w 12192000"/>
              <a:gd name="connsiteY127" fmla="*/ 2172597 h 2237474"/>
              <a:gd name="connsiteX128" fmla="*/ 1434549 w 12192000"/>
              <a:gd name="connsiteY128" fmla="*/ 2234522 h 2237474"/>
              <a:gd name="connsiteX129" fmla="*/ 1398481 w 12192000"/>
              <a:gd name="connsiteY129" fmla="*/ 2237074 h 2237474"/>
              <a:gd name="connsiteX130" fmla="*/ 1398407 w 12192000"/>
              <a:gd name="connsiteY130" fmla="*/ 2237095 h 2237474"/>
              <a:gd name="connsiteX131" fmla="*/ 1370962 w 12192000"/>
              <a:gd name="connsiteY131" fmla="*/ 2237474 h 2237474"/>
              <a:gd name="connsiteX132" fmla="*/ 1356367 w 12192000"/>
              <a:gd name="connsiteY132" fmla="*/ 2235089 h 2237474"/>
              <a:gd name="connsiteX133" fmla="*/ 1324828 w 12192000"/>
              <a:gd name="connsiteY133" fmla="*/ 2231968 h 2237474"/>
              <a:gd name="connsiteX134" fmla="*/ 1279765 w 12192000"/>
              <a:gd name="connsiteY134" fmla="*/ 2229639 h 2237474"/>
              <a:gd name="connsiteX135" fmla="*/ 1195347 w 12192000"/>
              <a:gd name="connsiteY135" fmla="*/ 2212354 h 2237474"/>
              <a:gd name="connsiteX136" fmla="*/ 970251 w 12192000"/>
              <a:gd name="connsiteY136" fmla="*/ 2221029 h 2237474"/>
              <a:gd name="connsiteX137" fmla="*/ 812914 w 12192000"/>
              <a:gd name="connsiteY137" fmla="*/ 2202752 h 2237474"/>
              <a:gd name="connsiteX138" fmla="*/ 800195 w 12192000"/>
              <a:gd name="connsiteY138" fmla="*/ 2209407 h 2237474"/>
              <a:gd name="connsiteX139" fmla="*/ 784978 w 12192000"/>
              <a:gd name="connsiteY139" fmla="*/ 2212360 h 2237474"/>
              <a:gd name="connsiteX140" fmla="*/ 597225 w 12192000"/>
              <a:gd name="connsiteY140" fmla="*/ 2180999 h 2237474"/>
              <a:gd name="connsiteX141" fmla="*/ 520671 w 12192000"/>
              <a:gd name="connsiteY141" fmla="*/ 2180980 h 2237474"/>
              <a:gd name="connsiteX142" fmla="*/ 515024 w 12192000"/>
              <a:gd name="connsiteY142" fmla="*/ 2179258 h 2237474"/>
              <a:gd name="connsiteX143" fmla="*/ 413835 w 12192000"/>
              <a:gd name="connsiteY143" fmla="*/ 2156783 h 2237474"/>
              <a:gd name="connsiteX144" fmla="*/ 376513 w 12192000"/>
              <a:gd name="connsiteY144" fmla="*/ 2154014 h 2237474"/>
              <a:gd name="connsiteX145" fmla="*/ 273386 w 12192000"/>
              <a:gd name="connsiteY145" fmla="*/ 2142551 h 2237474"/>
              <a:gd name="connsiteX146" fmla="*/ 169207 w 12192000"/>
              <a:gd name="connsiteY146" fmla="*/ 2128100 h 2237474"/>
              <a:gd name="connsiteX147" fmla="*/ 80022 w 12192000"/>
              <a:gd name="connsiteY147" fmla="*/ 2107254 h 2237474"/>
              <a:gd name="connsiteX148" fmla="*/ 37645 w 12192000"/>
              <a:gd name="connsiteY148" fmla="*/ 2115401 h 2237474"/>
              <a:gd name="connsiteX149" fmla="*/ 4572 w 12192000"/>
              <a:gd name="connsiteY149" fmla="*/ 2111091 h 2237474"/>
              <a:gd name="connsiteX150" fmla="*/ 0 w 12192000"/>
              <a:gd name="connsiteY150" fmla="*/ 2110468 h 2237474"/>
              <a:gd name="connsiteX151" fmla="*/ 0 w 12192000"/>
              <a:gd name="connsiteY151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20512 w 12192000"/>
              <a:gd name="connsiteY6" fmla="*/ 745392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739478 w 12192000"/>
              <a:gd name="connsiteY13" fmla="*/ 776841 h 2237474"/>
              <a:gd name="connsiteX14" fmla="*/ 10458762 w 12192000"/>
              <a:gd name="connsiteY14" fmla="*/ 755400 h 2237474"/>
              <a:gd name="connsiteX15" fmla="*/ 10211200 w 12192000"/>
              <a:gd name="connsiteY15" fmla="*/ 767513 h 2237474"/>
              <a:gd name="connsiteX16" fmla="*/ 10167995 w 12192000"/>
              <a:gd name="connsiteY16" fmla="*/ 760843 h 2237474"/>
              <a:gd name="connsiteX17" fmla="*/ 9997044 w 12192000"/>
              <a:gd name="connsiteY17" fmla="*/ 780129 h 2237474"/>
              <a:gd name="connsiteX18" fmla="*/ 9943887 w 12192000"/>
              <a:gd name="connsiteY18" fmla="*/ 804141 h 2237474"/>
              <a:gd name="connsiteX19" fmla="*/ 9918248 w 12192000"/>
              <a:gd name="connsiteY19" fmla="*/ 816628 h 2237474"/>
              <a:gd name="connsiteX20" fmla="*/ 9767091 w 12192000"/>
              <a:gd name="connsiteY20" fmla="*/ 870550 h 2237474"/>
              <a:gd name="connsiteX21" fmla="*/ 9683005 w 12192000"/>
              <a:gd name="connsiteY21" fmla="*/ 894128 h 2237474"/>
              <a:gd name="connsiteX22" fmla="*/ 9594438 w 12192000"/>
              <a:gd name="connsiteY22" fmla="*/ 919051 h 2237474"/>
              <a:gd name="connsiteX23" fmla="*/ 9544189 w 12192000"/>
              <a:gd name="connsiteY23" fmla="*/ 938966 h 2237474"/>
              <a:gd name="connsiteX24" fmla="*/ 9500499 w 12192000"/>
              <a:gd name="connsiteY24" fmla="*/ 954680 h 2237474"/>
              <a:gd name="connsiteX25" fmla="*/ 9428195 w 12192000"/>
              <a:gd name="connsiteY25" fmla="*/ 986225 h 2237474"/>
              <a:gd name="connsiteX26" fmla="*/ 9410017 w 12192000"/>
              <a:gd name="connsiteY26" fmla="*/ 993931 h 2237474"/>
              <a:gd name="connsiteX27" fmla="*/ 9392919 w 12192000"/>
              <a:gd name="connsiteY27" fmla="*/ 994656 h 2237474"/>
              <a:gd name="connsiteX28" fmla="*/ 9268019 w 12192000"/>
              <a:gd name="connsiteY28" fmla="*/ 1007442 h 2237474"/>
              <a:gd name="connsiteX29" fmla="*/ 9234662 w 12192000"/>
              <a:gd name="connsiteY29" fmla="*/ 1023056 h 2237474"/>
              <a:gd name="connsiteX30" fmla="*/ 9181033 w 12192000"/>
              <a:gd name="connsiteY30" fmla="*/ 1037921 h 2237474"/>
              <a:gd name="connsiteX31" fmla="*/ 9155969 w 12192000"/>
              <a:gd name="connsiteY31" fmla="*/ 1046804 h 2237474"/>
              <a:gd name="connsiteX32" fmla="*/ 9133985 w 12192000"/>
              <a:gd name="connsiteY32" fmla="*/ 1046450 h 2237474"/>
              <a:gd name="connsiteX33" fmla="*/ 9003462 w 12192000"/>
              <a:gd name="connsiteY33" fmla="*/ 1042406 h 2237474"/>
              <a:gd name="connsiteX34" fmla="*/ 8968445 w 12192000"/>
              <a:gd name="connsiteY34" fmla="*/ 1052169 h 2237474"/>
              <a:gd name="connsiteX35" fmla="*/ 8886001 w 12192000"/>
              <a:gd name="connsiteY35" fmla="*/ 1067468 h 2237474"/>
              <a:gd name="connsiteX36" fmla="*/ 8838610 w 12192000"/>
              <a:gd name="connsiteY36" fmla="*/ 1075091 h 2237474"/>
              <a:gd name="connsiteX37" fmla="*/ 8750383 w 12192000"/>
              <a:gd name="connsiteY37" fmla="*/ 1097387 h 2237474"/>
              <a:gd name="connsiteX38" fmla="*/ 8665605 w 12192000"/>
              <a:gd name="connsiteY38" fmla="*/ 1110791 h 2237474"/>
              <a:gd name="connsiteX39" fmla="*/ 8584946 w 12192000"/>
              <a:gd name="connsiteY39" fmla="*/ 1135226 h 2237474"/>
              <a:gd name="connsiteX40" fmla="*/ 8419755 w 12192000"/>
              <a:gd name="connsiteY40" fmla="*/ 1216260 h 2237474"/>
              <a:gd name="connsiteX41" fmla="*/ 8411626 w 12192000"/>
              <a:gd name="connsiteY41" fmla="*/ 1214397 h 2237474"/>
              <a:gd name="connsiteX42" fmla="*/ 8363469 w 12192000"/>
              <a:gd name="connsiteY42" fmla="*/ 1246658 h 2237474"/>
              <a:gd name="connsiteX43" fmla="*/ 8275497 w 12192000"/>
              <a:gd name="connsiteY43" fmla="*/ 1264396 h 2237474"/>
              <a:gd name="connsiteX44" fmla="*/ 8206287 w 12192000"/>
              <a:gd name="connsiteY44" fmla="*/ 1273060 h 2237474"/>
              <a:gd name="connsiteX45" fmla="*/ 8139997 w 12192000"/>
              <a:gd name="connsiteY45" fmla="*/ 1282713 h 2237474"/>
              <a:gd name="connsiteX46" fmla="*/ 8074238 w 12192000"/>
              <a:gd name="connsiteY46" fmla="*/ 1301895 h 2237474"/>
              <a:gd name="connsiteX47" fmla="*/ 7942099 w 12192000"/>
              <a:gd name="connsiteY47" fmla="*/ 1336332 h 2237474"/>
              <a:gd name="connsiteX48" fmla="*/ 7902328 w 12192000"/>
              <a:gd name="connsiteY48" fmla="*/ 1345865 h 2237474"/>
              <a:gd name="connsiteX49" fmla="*/ 7840612 w 12192000"/>
              <a:gd name="connsiteY49" fmla="*/ 1369373 h 2237474"/>
              <a:gd name="connsiteX50" fmla="*/ 7786819 w 12192000"/>
              <a:gd name="connsiteY50" fmla="*/ 1378970 h 2237474"/>
              <a:gd name="connsiteX51" fmla="*/ 7548172 w 12192000"/>
              <a:gd name="connsiteY51" fmla="*/ 1417460 h 2237474"/>
              <a:gd name="connsiteX52" fmla="*/ 7483437 w 12192000"/>
              <a:gd name="connsiteY52" fmla="*/ 1478152 h 2237474"/>
              <a:gd name="connsiteX53" fmla="*/ 7377870 w 12192000"/>
              <a:gd name="connsiteY53" fmla="*/ 1523319 h 2237474"/>
              <a:gd name="connsiteX54" fmla="*/ 7230737 w 12192000"/>
              <a:gd name="connsiteY54" fmla="*/ 1562633 h 2237474"/>
              <a:gd name="connsiteX55" fmla="*/ 7224458 w 12192000"/>
              <a:gd name="connsiteY55" fmla="*/ 1573008 h 2237474"/>
              <a:gd name="connsiteX56" fmla="*/ 7183121 w 12192000"/>
              <a:gd name="connsiteY56" fmla="*/ 1595162 h 2237474"/>
              <a:gd name="connsiteX57" fmla="*/ 7164601 w 12192000"/>
              <a:gd name="connsiteY57" fmla="*/ 1606490 h 2237474"/>
              <a:gd name="connsiteX58" fmla="*/ 7031309 w 12192000"/>
              <a:gd name="connsiteY58" fmla="*/ 1619451 h 2237474"/>
              <a:gd name="connsiteX59" fmla="*/ 6900177 w 12192000"/>
              <a:gd name="connsiteY59" fmla="*/ 1636016 h 2237474"/>
              <a:gd name="connsiteX60" fmla="*/ 6795372 w 12192000"/>
              <a:gd name="connsiteY60" fmla="*/ 1644845 h 2237474"/>
              <a:gd name="connsiteX61" fmla="*/ 6692251 w 12192000"/>
              <a:gd name="connsiteY61" fmla="*/ 1656357 h 2237474"/>
              <a:gd name="connsiteX62" fmla="*/ 6655235 w 12192000"/>
              <a:gd name="connsiteY62" fmla="*/ 1661869 h 2237474"/>
              <a:gd name="connsiteX63" fmla="*/ 6554894 w 12192000"/>
              <a:gd name="connsiteY63" fmla="*/ 1664428 h 2237474"/>
              <a:gd name="connsiteX64" fmla="*/ 6516595 w 12192000"/>
              <a:gd name="connsiteY64" fmla="*/ 1667475 h 2237474"/>
              <a:gd name="connsiteX65" fmla="*/ 6508541 w 12192000"/>
              <a:gd name="connsiteY65" fmla="*/ 1668757 h 2237474"/>
              <a:gd name="connsiteX66" fmla="*/ 6471012 w 12192000"/>
              <a:gd name="connsiteY66" fmla="*/ 1678604 h 2237474"/>
              <a:gd name="connsiteX67" fmla="*/ 6364035 w 12192000"/>
              <a:gd name="connsiteY67" fmla="*/ 1667683 h 2237474"/>
              <a:gd name="connsiteX68" fmla="*/ 6280959 w 12192000"/>
              <a:gd name="connsiteY68" fmla="*/ 1689329 h 2237474"/>
              <a:gd name="connsiteX69" fmla="*/ 6243319 w 12192000"/>
              <a:gd name="connsiteY69" fmla="*/ 1695560 h 2237474"/>
              <a:gd name="connsiteX70" fmla="*/ 6098321 w 12192000"/>
              <a:gd name="connsiteY70" fmla="*/ 1721646 h 2237474"/>
              <a:gd name="connsiteX71" fmla="*/ 5880652 w 12192000"/>
              <a:gd name="connsiteY71" fmla="*/ 1779643 h 2237474"/>
              <a:gd name="connsiteX72" fmla="*/ 5785959 w 12192000"/>
              <a:gd name="connsiteY72" fmla="*/ 1775307 h 2237474"/>
              <a:gd name="connsiteX73" fmla="*/ 5643534 w 12192000"/>
              <a:gd name="connsiteY73" fmla="*/ 1802919 h 2237474"/>
              <a:gd name="connsiteX74" fmla="*/ 5518799 w 12192000"/>
              <a:gd name="connsiteY74" fmla="*/ 1818312 h 2237474"/>
              <a:gd name="connsiteX75" fmla="*/ 5505014 w 12192000"/>
              <a:gd name="connsiteY75" fmla="*/ 1819259 h 2237474"/>
              <a:gd name="connsiteX76" fmla="*/ 5453307 w 12192000"/>
              <a:gd name="connsiteY76" fmla="*/ 1815450 h 2237474"/>
              <a:gd name="connsiteX77" fmla="*/ 5221533 w 12192000"/>
              <a:gd name="connsiteY77" fmla="*/ 1846950 h 2237474"/>
              <a:gd name="connsiteX78" fmla="*/ 5149802 w 12192000"/>
              <a:gd name="connsiteY78" fmla="*/ 1844846 h 2237474"/>
              <a:gd name="connsiteX79" fmla="*/ 5114927 w 12192000"/>
              <a:gd name="connsiteY79" fmla="*/ 1847827 h 2237474"/>
              <a:gd name="connsiteX80" fmla="*/ 5108970 w 12192000"/>
              <a:gd name="connsiteY80" fmla="*/ 1847935 h 2237474"/>
              <a:gd name="connsiteX81" fmla="*/ 5067961 w 12192000"/>
              <a:gd name="connsiteY81" fmla="*/ 1845917 h 2237474"/>
              <a:gd name="connsiteX82" fmla="*/ 5007075 w 12192000"/>
              <a:gd name="connsiteY82" fmla="*/ 1838626 h 2237474"/>
              <a:gd name="connsiteX83" fmla="*/ 4944087 w 12192000"/>
              <a:gd name="connsiteY83" fmla="*/ 1823332 h 2237474"/>
              <a:gd name="connsiteX84" fmla="*/ 4907662 w 12192000"/>
              <a:gd name="connsiteY84" fmla="*/ 1816900 h 2237474"/>
              <a:gd name="connsiteX85" fmla="*/ 4882386 w 12192000"/>
              <a:gd name="connsiteY85" fmla="*/ 1809844 h 2237474"/>
              <a:gd name="connsiteX86" fmla="*/ 4811440 w 12192000"/>
              <a:gd name="connsiteY86" fmla="*/ 1804655 h 2237474"/>
              <a:gd name="connsiteX87" fmla="*/ 4691075 w 12192000"/>
              <a:gd name="connsiteY87" fmla="*/ 1801389 h 2237474"/>
              <a:gd name="connsiteX88" fmla="*/ 4640313 w 12192000"/>
              <a:gd name="connsiteY88" fmla="*/ 1784307 h 2237474"/>
              <a:gd name="connsiteX89" fmla="*/ 4536503 w 12192000"/>
              <a:gd name="connsiteY89" fmla="*/ 1785334 h 2237474"/>
              <a:gd name="connsiteX90" fmla="*/ 4513724 w 12192000"/>
              <a:gd name="connsiteY90" fmla="*/ 1791996 h 2237474"/>
              <a:gd name="connsiteX91" fmla="*/ 4459810 w 12192000"/>
              <a:gd name="connsiteY91" fmla="*/ 1797886 h 2237474"/>
              <a:gd name="connsiteX92" fmla="*/ 4379064 w 12192000"/>
              <a:gd name="connsiteY92" fmla="*/ 1817177 h 2237474"/>
              <a:gd name="connsiteX93" fmla="*/ 4290981 w 12192000"/>
              <a:gd name="connsiteY93" fmla="*/ 1839677 h 2237474"/>
              <a:gd name="connsiteX94" fmla="*/ 4238372 w 12192000"/>
              <a:gd name="connsiteY94" fmla="*/ 1851480 h 2237474"/>
              <a:gd name="connsiteX95" fmla="*/ 4232517 w 12192000"/>
              <a:gd name="connsiteY95" fmla="*/ 1852567 h 2237474"/>
              <a:gd name="connsiteX96" fmla="*/ 4191732 w 12192000"/>
              <a:gd name="connsiteY96" fmla="*/ 1857328 h 2237474"/>
              <a:gd name="connsiteX97" fmla="*/ 4065532 w 12192000"/>
              <a:gd name="connsiteY97" fmla="*/ 1855477 h 2237474"/>
              <a:gd name="connsiteX98" fmla="*/ 4028460 w 12192000"/>
              <a:gd name="connsiteY98" fmla="*/ 1855137 h 2237474"/>
              <a:gd name="connsiteX99" fmla="*/ 4002267 w 12192000"/>
              <a:gd name="connsiteY99" fmla="*/ 1852352 h 2237474"/>
              <a:gd name="connsiteX100" fmla="*/ 3931396 w 12192000"/>
              <a:gd name="connsiteY100" fmla="*/ 1858915 h 2237474"/>
              <a:gd name="connsiteX101" fmla="*/ 3812162 w 12192000"/>
              <a:gd name="connsiteY101" fmla="*/ 1875501 h 2237474"/>
              <a:gd name="connsiteX102" fmla="*/ 3758105 w 12192000"/>
              <a:gd name="connsiteY102" fmla="*/ 1871856 h 2237474"/>
              <a:gd name="connsiteX103" fmla="*/ 3715896 w 12192000"/>
              <a:gd name="connsiteY103" fmla="*/ 1881552 h 2237474"/>
              <a:gd name="connsiteX104" fmla="*/ 3567259 w 12192000"/>
              <a:gd name="connsiteY104" fmla="*/ 1893482 h 2237474"/>
              <a:gd name="connsiteX105" fmla="*/ 3405770 w 12192000"/>
              <a:gd name="connsiteY105" fmla="*/ 1904591 h 2237474"/>
              <a:gd name="connsiteX106" fmla="*/ 3280097 w 12192000"/>
              <a:gd name="connsiteY106" fmla="*/ 1919610 h 2237474"/>
              <a:gd name="connsiteX107" fmla="*/ 3123424 w 12192000"/>
              <a:gd name="connsiteY107" fmla="*/ 1952930 h 2237474"/>
              <a:gd name="connsiteX108" fmla="*/ 3009910 w 12192000"/>
              <a:gd name="connsiteY108" fmla="*/ 1957866 h 2237474"/>
              <a:gd name="connsiteX109" fmla="*/ 2995934 w 12192000"/>
              <a:gd name="connsiteY109" fmla="*/ 1967085 h 2237474"/>
              <a:gd name="connsiteX110" fmla="*/ 2942858 w 12192000"/>
              <a:gd name="connsiteY110" fmla="*/ 1981367 h 2237474"/>
              <a:gd name="connsiteX111" fmla="*/ 2875436 w 12192000"/>
              <a:gd name="connsiteY111" fmla="*/ 1996977 h 2237474"/>
              <a:gd name="connsiteX112" fmla="*/ 2874892 w 12192000"/>
              <a:gd name="connsiteY112" fmla="*/ 1996085 h 2237474"/>
              <a:gd name="connsiteX113" fmla="*/ 2843662 w 12192000"/>
              <a:gd name="connsiteY113" fmla="*/ 1992498 h 2237474"/>
              <a:gd name="connsiteX114" fmla="*/ 2718916 w 12192000"/>
              <a:gd name="connsiteY114" fmla="*/ 1990867 h 2237474"/>
              <a:gd name="connsiteX115" fmla="*/ 2713522 w 12192000"/>
              <a:gd name="connsiteY115" fmla="*/ 1990173 h 2237474"/>
              <a:gd name="connsiteX116" fmla="*/ 2578178 w 12192000"/>
              <a:gd name="connsiteY116" fmla="*/ 1990531 h 2237474"/>
              <a:gd name="connsiteX117" fmla="*/ 2476147 w 12192000"/>
              <a:gd name="connsiteY117" fmla="*/ 1998305 h 2237474"/>
              <a:gd name="connsiteX118" fmla="*/ 2373568 w 12192000"/>
              <a:gd name="connsiteY118" fmla="*/ 2003219 h 2237474"/>
              <a:gd name="connsiteX119" fmla="*/ 2287219 w 12192000"/>
              <a:gd name="connsiteY119" fmla="*/ 1998750 h 2237474"/>
              <a:gd name="connsiteX120" fmla="*/ 2243069 w 12192000"/>
              <a:gd name="connsiteY120" fmla="*/ 2005321 h 2237474"/>
              <a:gd name="connsiteX121" fmla="*/ 2164831 w 12192000"/>
              <a:gd name="connsiteY121" fmla="*/ 2010143 h 2237474"/>
              <a:gd name="connsiteX122" fmla="*/ 2085228 w 12192000"/>
              <a:gd name="connsiteY122" fmla="*/ 2046431 h 2237474"/>
              <a:gd name="connsiteX123" fmla="*/ 2058061 w 12192000"/>
              <a:gd name="connsiteY123" fmla="*/ 2047942 h 2237474"/>
              <a:gd name="connsiteX124" fmla="*/ 2042244 w 12192000"/>
              <a:gd name="connsiteY124" fmla="*/ 2055560 h 2237474"/>
              <a:gd name="connsiteX125" fmla="*/ 1877728 w 12192000"/>
              <a:gd name="connsiteY125" fmla="*/ 2101004 h 2237474"/>
              <a:gd name="connsiteX126" fmla="*/ 1759056 w 12192000"/>
              <a:gd name="connsiteY126" fmla="*/ 2125608 h 2237474"/>
              <a:gd name="connsiteX127" fmla="*/ 1637948 w 12192000"/>
              <a:gd name="connsiteY127" fmla="*/ 2172597 h 2237474"/>
              <a:gd name="connsiteX128" fmla="*/ 1434549 w 12192000"/>
              <a:gd name="connsiteY128" fmla="*/ 2234522 h 2237474"/>
              <a:gd name="connsiteX129" fmla="*/ 1398481 w 12192000"/>
              <a:gd name="connsiteY129" fmla="*/ 2237074 h 2237474"/>
              <a:gd name="connsiteX130" fmla="*/ 1398407 w 12192000"/>
              <a:gd name="connsiteY130" fmla="*/ 2237095 h 2237474"/>
              <a:gd name="connsiteX131" fmla="*/ 1370962 w 12192000"/>
              <a:gd name="connsiteY131" fmla="*/ 2237474 h 2237474"/>
              <a:gd name="connsiteX132" fmla="*/ 1356367 w 12192000"/>
              <a:gd name="connsiteY132" fmla="*/ 2235089 h 2237474"/>
              <a:gd name="connsiteX133" fmla="*/ 1324828 w 12192000"/>
              <a:gd name="connsiteY133" fmla="*/ 2231968 h 2237474"/>
              <a:gd name="connsiteX134" fmla="*/ 1279765 w 12192000"/>
              <a:gd name="connsiteY134" fmla="*/ 2229639 h 2237474"/>
              <a:gd name="connsiteX135" fmla="*/ 1195347 w 12192000"/>
              <a:gd name="connsiteY135" fmla="*/ 2212354 h 2237474"/>
              <a:gd name="connsiteX136" fmla="*/ 970251 w 12192000"/>
              <a:gd name="connsiteY136" fmla="*/ 2221029 h 2237474"/>
              <a:gd name="connsiteX137" fmla="*/ 812914 w 12192000"/>
              <a:gd name="connsiteY137" fmla="*/ 2202752 h 2237474"/>
              <a:gd name="connsiteX138" fmla="*/ 800195 w 12192000"/>
              <a:gd name="connsiteY138" fmla="*/ 2209407 h 2237474"/>
              <a:gd name="connsiteX139" fmla="*/ 784978 w 12192000"/>
              <a:gd name="connsiteY139" fmla="*/ 2212360 h 2237474"/>
              <a:gd name="connsiteX140" fmla="*/ 597225 w 12192000"/>
              <a:gd name="connsiteY140" fmla="*/ 2180999 h 2237474"/>
              <a:gd name="connsiteX141" fmla="*/ 520671 w 12192000"/>
              <a:gd name="connsiteY141" fmla="*/ 2180980 h 2237474"/>
              <a:gd name="connsiteX142" fmla="*/ 515024 w 12192000"/>
              <a:gd name="connsiteY142" fmla="*/ 2179258 h 2237474"/>
              <a:gd name="connsiteX143" fmla="*/ 413835 w 12192000"/>
              <a:gd name="connsiteY143" fmla="*/ 2156783 h 2237474"/>
              <a:gd name="connsiteX144" fmla="*/ 376513 w 12192000"/>
              <a:gd name="connsiteY144" fmla="*/ 2154014 h 2237474"/>
              <a:gd name="connsiteX145" fmla="*/ 273386 w 12192000"/>
              <a:gd name="connsiteY145" fmla="*/ 2142551 h 2237474"/>
              <a:gd name="connsiteX146" fmla="*/ 169207 w 12192000"/>
              <a:gd name="connsiteY146" fmla="*/ 2128100 h 2237474"/>
              <a:gd name="connsiteX147" fmla="*/ 77641 w 12192000"/>
              <a:gd name="connsiteY147" fmla="*/ 2126835 h 2237474"/>
              <a:gd name="connsiteX148" fmla="*/ 37645 w 12192000"/>
              <a:gd name="connsiteY148" fmla="*/ 2115401 h 2237474"/>
              <a:gd name="connsiteX149" fmla="*/ 4572 w 12192000"/>
              <a:gd name="connsiteY149" fmla="*/ 2111091 h 2237474"/>
              <a:gd name="connsiteX150" fmla="*/ 0 w 12192000"/>
              <a:gd name="connsiteY150" fmla="*/ 2110468 h 2237474"/>
              <a:gd name="connsiteX151" fmla="*/ 0 w 12192000"/>
              <a:gd name="connsiteY151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20512 w 12192000"/>
              <a:gd name="connsiteY6" fmla="*/ 745392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739478 w 12192000"/>
              <a:gd name="connsiteY13" fmla="*/ 776841 h 2237474"/>
              <a:gd name="connsiteX14" fmla="*/ 10458762 w 12192000"/>
              <a:gd name="connsiteY14" fmla="*/ 755400 h 2237474"/>
              <a:gd name="connsiteX15" fmla="*/ 10211200 w 12192000"/>
              <a:gd name="connsiteY15" fmla="*/ 767513 h 2237474"/>
              <a:gd name="connsiteX16" fmla="*/ 10167995 w 12192000"/>
              <a:gd name="connsiteY16" fmla="*/ 760843 h 2237474"/>
              <a:gd name="connsiteX17" fmla="*/ 9997044 w 12192000"/>
              <a:gd name="connsiteY17" fmla="*/ 780129 h 2237474"/>
              <a:gd name="connsiteX18" fmla="*/ 9943887 w 12192000"/>
              <a:gd name="connsiteY18" fmla="*/ 804141 h 2237474"/>
              <a:gd name="connsiteX19" fmla="*/ 9918248 w 12192000"/>
              <a:gd name="connsiteY19" fmla="*/ 816628 h 2237474"/>
              <a:gd name="connsiteX20" fmla="*/ 9767091 w 12192000"/>
              <a:gd name="connsiteY20" fmla="*/ 870550 h 2237474"/>
              <a:gd name="connsiteX21" fmla="*/ 9683005 w 12192000"/>
              <a:gd name="connsiteY21" fmla="*/ 894128 h 2237474"/>
              <a:gd name="connsiteX22" fmla="*/ 9594438 w 12192000"/>
              <a:gd name="connsiteY22" fmla="*/ 919051 h 2237474"/>
              <a:gd name="connsiteX23" fmla="*/ 9544189 w 12192000"/>
              <a:gd name="connsiteY23" fmla="*/ 938966 h 2237474"/>
              <a:gd name="connsiteX24" fmla="*/ 9500499 w 12192000"/>
              <a:gd name="connsiteY24" fmla="*/ 954680 h 2237474"/>
              <a:gd name="connsiteX25" fmla="*/ 9428195 w 12192000"/>
              <a:gd name="connsiteY25" fmla="*/ 986225 h 2237474"/>
              <a:gd name="connsiteX26" fmla="*/ 9410017 w 12192000"/>
              <a:gd name="connsiteY26" fmla="*/ 993931 h 2237474"/>
              <a:gd name="connsiteX27" fmla="*/ 9392919 w 12192000"/>
              <a:gd name="connsiteY27" fmla="*/ 994656 h 2237474"/>
              <a:gd name="connsiteX28" fmla="*/ 9268019 w 12192000"/>
              <a:gd name="connsiteY28" fmla="*/ 1007442 h 2237474"/>
              <a:gd name="connsiteX29" fmla="*/ 9234662 w 12192000"/>
              <a:gd name="connsiteY29" fmla="*/ 1023056 h 2237474"/>
              <a:gd name="connsiteX30" fmla="*/ 9181033 w 12192000"/>
              <a:gd name="connsiteY30" fmla="*/ 1037921 h 2237474"/>
              <a:gd name="connsiteX31" fmla="*/ 9155969 w 12192000"/>
              <a:gd name="connsiteY31" fmla="*/ 1046804 h 2237474"/>
              <a:gd name="connsiteX32" fmla="*/ 9133985 w 12192000"/>
              <a:gd name="connsiteY32" fmla="*/ 1046450 h 2237474"/>
              <a:gd name="connsiteX33" fmla="*/ 9003462 w 12192000"/>
              <a:gd name="connsiteY33" fmla="*/ 1042406 h 2237474"/>
              <a:gd name="connsiteX34" fmla="*/ 8968445 w 12192000"/>
              <a:gd name="connsiteY34" fmla="*/ 1052169 h 2237474"/>
              <a:gd name="connsiteX35" fmla="*/ 8886001 w 12192000"/>
              <a:gd name="connsiteY35" fmla="*/ 1067468 h 2237474"/>
              <a:gd name="connsiteX36" fmla="*/ 8838610 w 12192000"/>
              <a:gd name="connsiteY36" fmla="*/ 1075091 h 2237474"/>
              <a:gd name="connsiteX37" fmla="*/ 8750383 w 12192000"/>
              <a:gd name="connsiteY37" fmla="*/ 1097387 h 2237474"/>
              <a:gd name="connsiteX38" fmla="*/ 8665605 w 12192000"/>
              <a:gd name="connsiteY38" fmla="*/ 1110791 h 2237474"/>
              <a:gd name="connsiteX39" fmla="*/ 8584946 w 12192000"/>
              <a:gd name="connsiteY39" fmla="*/ 1135226 h 2237474"/>
              <a:gd name="connsiteX40" fmla="*/ 8419755 w 12192000"/>
              <a:gd name="connsiteY40" fmla="*/ 1216260 h 2237474"/>
              <a:gd name="connsiteX41" fmla="*/ 8411626 w 12192000"/>
              <a:gd name="connsiteY41" fmla="*/ 1214397 h 2237474"/>
              <a:gd name="connsiteX42" fmla="*/ 8363469 w 12192000"/>
              <a:gd name="connsiteY42" fmla="*/ 1246658 h 2237474"/>
              <a:gd name="connsiteX43" fmla="*/ 8275497 w 12192000"/>
              <a:gd name="connsiteY43" fmla="*/ 1264396 h 2237474"/>
              <a:gd name="connsiteX44" fmla="*/ 8206287 w 12192000"/>
              <a:gd name="connsiteY44" fmla="*/ 1273060 h 2237474"/>
              <a:gd name="connsiteX45" fmla="*/ 8139997 w 12192000"/>
              <a:gd name="connsiteY45" fmla="*/ 1282713 h 2237474"/>
              <a:gd name="connsiteX46" fmla="*/ 8074238 w 12192000"/>
              <a:gd name="connsiteY46" fmla="*/ 1301895 h 2237474"/>
              <a:gd name="connsiteX47" fmla="*/ 7942099 w 12192000"/>
              <a:gd name="connsiteY47" fmla="*/ 1336332 h 2237474"/>
              <a:gd name="connsiteX48" fmla="*/ 7902328 w 12192000"/>
              <a:gd name="connsiteY48" fmla="*/ 1345865 h 2237474"/>
              <a:gd name="connsiteX49" fmla="*/ 7840612 w 12192000"/>
              <a:gd name="connsiteY49" fmla="*/ 1369373 h 2237474"/>
              <a:gd name="connsiteX50" fmla="*/ 7786819 w 12192000"/>
              <a:gd name="connsiteY50" fmla="*/ 1378970 h 2237474"/>
              <a:gd name="connsiteX51" fmla="*/ 7548172 w 12192000"/>
              <a:gd name="connsiteY51" fmla="*/ 1417460 h 2237474"/>
              <a:gd name="connsiteX52" fmla="*/ 7483437 w 12192000"/>
              <a:gd name="connsiteY52" fmla="*/ 1478152 h 2237474"/>
              <a:gd name="connsiteX53" fmla="*/ 7377870 w 12192000"/>
              <a:gd name="connsiteY53" fmla="*/ 1523319 h 2237474"/>
              <a:gd name="connsiteX54" fmla="*/ 7230737 w 12192000"/>
              <a:gd name="connsiteY54" fmla="*/ 1562633 h 2237474"/>
              <a:gd name="connsiteX55" fmla="*/ 7224458 w 12192000"/>
              <a:gd name="connsiteY55" fmla="*/ 1573008 h 2237474"/>
              <a:gd name="connsiteX56" fmla="*/ 7183121 w 12192000"/>
              <a:gd name="connsiteY56" fmla="*/ 1595162 h 2237474"/>
              <a:gd name="connsiteX57" fmla="*/ 7164601 w 12192000"/>
              <a:gd name="connsiteY57" fmla="*/ 1606490 h 2237474"/>
              <a:gd name="connsiteX58" fmla="*/ 7031309 w 12192000"/>
              <a:gd name="connsiteY58" fmla="*/ 1619451 h 2237474"/>
              <a:gd name="connsiteX59" fmla="*/ 6900177 w 12192000"/>
              <a:gd name="connsiteY59" fmla="*/ 1636016 h 2237474"/>
              <a:gd name="connsiteX60" fmla="*/ 6795372 w 12192000"/>
              <a:gd name="connsiteY60" fmla="*/ 1644845 h 2237474"/>
              <a:gd name="connsiteX61" fmla="*/ 6692251 w 12192000"/>
              <a:gd name="connsiteY61" fmla="*/ 1656357 h 2237474"/>
              <a:gd name="connsiteX62" fmla="*/ 6655235 w 12192000"/>
              <a:gd name="connsiteY62" fmla="*/ 1661869 h 2237474"/>
              <a:gd name="connsiteX63" fmla="*/ 6554894 w 12192000"/>
              <a:gd name="connsiteY63" fmla="*/ 1664428 h 2237474"/>
              <a:gd name="connsiteX64" fmla="*/ 6516595 w 12192000"/>
              <a:gd name="connsiteY64" fmla="*/ 1667475 h 2237474"/>
              <a:gd name="connsiteX65" fmla="*/ 6508541 w 12192000"/>
              <a:gd name="connsiteY65" fmla="*/ 1668757 h 2237474"/>
              <a:gd name="connsiteX66" fmla="*/ 6471012 w 12192000"/>
              <a:gd name="connsiteY66" fmla="*/ 1678604 h 2237474"/>
              <a:gd name="connsiteX67" fmla="*/ 6364035 w 12192000"/>
              <a:gd name="connsiteY67" fmla="*/ 1667683 h 2237474"/>
              <a:gd name="connsiteX68" fmla="*/ 6280959 w 12192000"/>
              <a:gd name="connsiteY68" fmla="*/ 1689329 h 2237474"/>
              <a:gd name="connsiteX69" fmla="*/ 6243319 w 12192000"/>
              <a:gd name="connsiteY69" fmla="*/ 1695560 h 2237474"/>
              <a:gd name="connsiteX70" fmla="*/ 6098321 w 12192000"/>
              <a:gd name="connsiteY70" fmla="*/ 1721646 h 2237474"/>
              <a:gd name="connsiteX71" fmla="*/ 5880652 w 12192000"/>
              <a:gd name="connsiteY71" fmla="*/ 1779643 h 2237474"/>
              <a:gd name="connsiteX72" fmla="*/ 5785959 w 12192000"/>
              <a:gd name="connsiteY72" fmla="*/ 1775307 h 2237474"/>
              <a:gd name="connsiteX73" fmla="*/ 5643534 w 12192000"/>
              <a:gd name="connsiteY73" fmla="*/ 1802919 h 2237474"/>
              <a:gd name="connsiteX74" fmla="*/ 5518799 w 12192000"/>
              <a:gd name="connsiteY74" fmla="*/ 1818312 h 2237474"/>
              <a:gd name="connsiteX75" fmla="*/ 5505014 w 12192000"/>
              <a:gd name="connsiteY75" fmla="*/ 1819259 h 2237474"/>
              <a:gd name="connsiteX76" fmla="*/ 5453307 w 12192000"/>
              <a:gd name="connsiteY76" fmla="*/ 1815450 h 2237474"/>
              <a:gd name="connsiteX77" fmla="*/ 5221533 w 12192000"/>
              <a:gd name="connsiteY77" fmla="*/ 1846950 h 2237474"/>
              <a:gd name="connsiteX78" fmla="*/ 5149802 w 12192000"/>
              <a:gd name="connsiteY78" fmla="*/ 1844846 h 2237474"/>
              <a:gd name="connsiteX79" fmla="*/ 5114927 w 12192000"/>
              <a:gd name="connsiteY79" fmla="*/ 1847827 h 2237474"/>
              <a:gd name="connsiteX80" fmla="*/ 5108970 w 12192000"/>
              <a:gd name="connsiteY80" fmla="*/ 1847935 h 2237474"/>
              <a:gd name="connsiteX81" fmla="*/ 5067961 w 12192000"/>
              <a:gd name="connsiteY81" fmla="*/ 1845917 h 2237474"/>
              <a:gd name="connsiteX82" fmla="*/ 5007075 w 12192000"/>
              <a:gd name="connsiteY82" fmla="*/ 1838626 h 2237474"/>
              <a:gd name="connsiteX83" fmla="*/ 4944087 w 12192000"/>
              <a:gd name="connsiteY83" fmla="*/ 1823332 h 2237474"/>
              <a:gd name="connsiteX84" fmla="*/ 4907662 w 12192000"/>
              <a:gd name="connsiteY84" fmla="*/ 1816900 h 2237474"/>
              <a:gd name="connsiteX85" fmla="*/ 4882386 w 12192000"/>
              <a:gd name="connsiteY85" fmla="*/ 1809844 h 2237474"/>
              <a:gd name="connsiteX86" fmla="*/ 4811440 w 12192000"/>
              <a:gd name="connsiteY86" fmla="*/ 1804655 h 2237474"/>
              <a:gd name="connsiteX87" fmla="*/ 4691075 w 12192000"/>
              <a:gd name="connsiteY87" fmla="*/ 1801389 h 2237474"/>
              <a:gd name="connsiteX88" fmla="*/ 4640313 w 12192000"/>
              <a:gd name="connsiteY88" fmla="*/ 1784307 h 2237474"/>
              <a:gd name="connsiteX89" fmla="*/ 4536503 w 12192000"/>
              <a:gd name="connsiteY89" fmla="*/ 1785334 h 2237474"/>
              <a:gd name="connsiteX90" fmla="*/ 4513724 w 12192000"/>
              <a:gd name="connsiteY90" fmla="*/ 1791996 h 2237474"/>
              <a:gd name="connsiteX91" fmla="*/ 4459810 w 12192000"/>
              <a:gd name="connsiteY91" fmla="*/ 1797886 h 2237474"/>
              <a:gd name="connsiteX92" fmla="*/ 4379064 w 12192000"/>
              <a:gd name="connsiteY92" fmla="*/ 1817177 h 2237474"/>
              <a:gd name="connsiteX93" fmla="*/ 4290981 w 12192000"/>
              <a:gd name="connsiteY93" fmla="*/ 1839677 h 2237474"/>
              <a:gd name="connsiteX94" fmla="*/ 4238372 w 12192000"/>
              <a:gd name="connsiteY94" fmla="*/ 1851480 h 2237474"/>
              <a:gd name="connsiteX95" fmla="*/ 4232517 w 12192000"/>
              <a:gd name="connsiteY95" fmla="*/ 1852567 h 2237474"/>
              <a:gd name="connsiteX96" fmla="*/ 4191732 w 12192000"/>
              <a:gd name="connsiteY96" fmla="*/ 1857328 h 2237474"/>
              <a:gd name="connsiteX97" fmla="*/ 4065532 w 12192000"/>
              <a:gd name="connsiteY97" fmla="*/ 1855477 h 2237474"/>
              <a:gd name="connsiteX98" fmla="*/ 4028460 w 12192000"/>
              <a:gd name="connsiteY98" fmla="*/ 1855137 h 2237474"/>
              <a:gd name="connsiteX99" fmla="*/ 4002267 w 12192000"/>
              <a:gd name="connsiteY99" fmla="*/ 1852352 h 2237474"/>
              <a:gd name="connsiteX100" fmla="*/ 3931396 w 12192000"/>
              <a:gd name="connsiteY100" fmla="*/ 1858915 h 2237474"/>
              <a:gd name="connsiteX101" fmla="*/ 3812162 w 12192000"/>
              <a:gd name="connsiteY101" fmla="*/ 1875501 h 2237474"/>
              <a:gd name="connsiteX102" fmla="*/ 3758105 w 12192000"/>
              <a:gd name="connsiteY102" fmla="*/ 1871856 h 2237474"/>
              <a:gd name="connsiteX103" fmla="*/ 3715896 w 12192000"/>
              <a:gd name="connsiteY103" fmla="*/ 1881552 h 2237474"/>
              <a:gd name="connsiteX104" fmla="*/ 3567259 w 12192000"/>
              <a:gd name="connsiteY104" fmla="*/ 1893482 h 2237474"/>
              <a:gd name="connsiteX105" fmla="*/ 3405770 w 12192000"/>
              <a:gd name="connsiteY105" fmla="*/ 1904591 h 2237474"/>
              <a:gd name="connsiteX106" fmla="*/ 3280097 w 12192000"/>
              <a:gd name="connsiteY106" fmla="*/ 1919610 h 2237474"/>
              <a:gd name="connsiteX107" fmla="*/ 3123424 w 12192000"/>
              <a:gd name="connsiteY107" fmla="*/ 1952930 h 2237474"/>
              <a:gd name="connsiteX108" fmla="*/ 3009910 w 12192000"/>
              <a:gd name="connsiteY108" fmla="*/ 1957866 h 2237474"/>
              <a:gd name="connsiteX109" fmla="*/ 2995934 w 12192000"/>
              <a:gd name="connsiteY109" fmla="*/ 1967085 h 2237474"/>
              <a:gd name="connsiteX110" fmla="*/ 2942858 w 12192000"/>
              <a:gd name="connsiteY110" fmla="*/ 1981367 h 2237474"/>
              <a:gd name="connsiteX111" fmla="*/ 2875436 w 12192000"/>
              <a:gd name="connsiteY111" fmla="*/ 1996977 h 2237474"/>
              <a:gd name="connsiteX112" fmla="*/ 2874892 w 12192000"/>
              <a:gd name="connsiteY112" fmla="*/ 1996085 h 2237474"/>
              <a:gd name="connsiteX113" fmla="*/ 2843662 w 12192000"/>
              <a:gd name="connsiteY113" fmla="*/ 1992498 h 2237474"/>
              <a:gd name="connsiteX114" fmla="*/ 2718916 w 12192000"/>
              <a:gd name="connsiteY114" fmla="*/ 1990867 h 2237474"/>
              <a:gd name="connsiteX115" fmla="*/ 2713522 w 12192000"/>
              <a:gd name="connsiteY115" fmla="*/ 1990173 h 2237474"/>
              <a:gd name="connsiteX116" fmla="*/ 2578178 w 12192000"/>
              <a:gd name="connsiteY116" fmla="*/ 1990531 h 2237474"/>
              <a:gd name="connsiteX117" fmla="*/ 2476147 w 12192000"/>
              <a:gd name="connsiteY117" fmla="*/ 1998305 h 2237474"/>
              <a:gd name="connsiteX118" fmla="*/ 2373568 w 12192000"/>
              <a:gd name="connsiteY118" fmla="*/ 2003219 h 2237474"/>
              <a:gd name="connsiteX119" fmla="*/ 2287219 w 12192000"/>
              <a:gd name="connsiteY119" fmla="*/ 1998750 h 2237474"/>
              <a:gd name="connsiteX120" fmla="*/ 2243069 w 12192000"/>
              <a:gd name="connsiteY120" fmla="*/ 2005321 h 2237474"/>
              <a:gd name="connsiteX121" fmla="*/ 2164831 w 12192000"/>
              <a:gd name="connsiteY121" fmla="*/ 2010143 h 2237474"/>
              <a:gd name="connsiteX122" fmla="*/ 2085228 w 12192000"/>
              <a:gd name="connsiteY122" fmla="*/ 2046431 h 2237474"/>
              <a:gd name="connsiteX123" fmla="*/ 2058061 w 12192000"/>
              <a:gd name="connsiteY123" fmla="*/ 2047942 h 2237474"/>
              <a:gd name="connsiteX124" fmla="*/ 2042244 w 12192000"/>
              <a:gd name="connsiteY124" fmla="*/ 2055560 h 2237474"/>
              <a:gd name="connsiteX125" fmla="*/ 1877728 w 12192000"/>
              <a:gd name="connsiteY125" fmla="*/ 2101004 h 2237474"/>
              <a:gd name="connsiteX126" fmla="*/ 1759056 w 12192000"/>
              <a:gd name="connsiteY126" fmla="*/ 2125608 h 2237474"/>
              <a:gd name="connsiteX127" fmla="*/ 1637948 w 12192000"/>
              <a:gd name="connsiteY127" fmla="*/ 2172597 h 2237474"/>
              <a:gd name="connsiteX128" fmla="*/ 1434549 w 12192000"/>
              <a:gd name="connsiteY128" fmla="*/ 2234522 h 2237474"/>
              <a:gd name="connsiteX129" fmla="*/ 1398481 w 12192000"/>
              <a:gd name="connsiteY129" fmla="*/ 2237074 h 2237474"/>
              <a:gd name="connsiteX130" fmla="*/ 1398407 w 12192000"/>
              <a:gd name="connsiteY130" fmla="*/ 2237095 h 2237474"/>
              <a:gd name="connsiteX131" fmla="*/ 1370962 w 12192000"/>
              <a:gd name="connsiteY131" fmla="*/ 2237474 h 2237474"/>
              <a:gd name="connsiteX132" fmla="*/ 1356367 w 12192000"/>
              <a:gd name="connsiteY132" fmla="*/ 2235089 h 2237474"/>
              <a:gd name="connsiteX133" fmla="*/ 1324828 w 12192000"/>
              <a:gd name="connsiteY133" fmla="*/ 2231968 h 2237474"/>
              <a:gd name="connsiteX134" fmla="*/ 1279765 w 12192000"/>
              <a:gd name="connsiteY134" fmla="*/ 2229639 h 2237474"/>
              <a:gd name="connsiteX135" fmla="*/ 1195347 w 12192000"/>
              <a:gd name="connsiteY135" fmla="*/ 2212354 h 2237474"/>
              <a:gd name="connsiteX136" fmla="*/ 970251 w 12192000"/>
              <a:gd name="connsiteY136" fmla="*/ 2221029 h 2237474"/>
              <a:gd name="connsiteX137" fmla="*/ 812914 w 12192000"/>
              <a:gd name="connsiteY137" fmla="*/ 2202752 h 2237474"/>
              <a:gd name="connsiteX138" fmla="*/ 800195 w 12192000"/>
              <a:gd name="connsiteY138" fmla="*/ 2209407 h 2237474"/>
              <a:gd name="connsiteX139" fmla="*/ 597225 w 12192000"/>
              <a:gd name="connsiteY139" fmla="*/ 2180999 h 2237474"/>
              <a:gd name="connsiteX140" fmla="*/ 520671 w 12192000"/>
              <a:gd name="connsiteY140" fmla="*/ 2180980 h 2237474"/>
              <a:gd name="connsiteX141" fmla="*/ 515024 w 12192000"/>
              <a:gd name="connsiteY141" fmla="*/ 2179258 h 2237474"/>
              <a:gd name="connsiteX142" fmla="*/ 413835 w 12192000"/>
              <a:gd name="connsiteY142" fmla="*/ 2156783 h 2237474"/>
              <a:gd name="connsiteX143" fmla="*/ 376513 w 12192000"/>
              <a:gd name="connsiteY143" fmla="*/ 2154014 h 2237474"/>
              <a:gd name="connsiteX144" fmla="*/ 273386 w 12192000"/>
              <a:gd name="connsiteY144" fmla="*/ 2142551 h 2237474"/>
              <a:gd name="connsiteX145" fmla="*/ 169207 w 12192000"/>
              <a:gd name="connsiteY145" fmla="*/ 2128100 h 2237474"/>
              <a:gd name="connsiteX146" fmla="*/ 77641 w 12192000"/>
              <a:gd name="connsiteY146" fmla="*/ 2126835 h 2237474"/>
              <a:gd name="connsiteX147" fmla="*/ 37645 w 12192000"/>
              <a:gd name="connsiteY147" fmla="*/ 2115401 h 2237474"/>
              <a:gd name="connsiteX148" fmla="*/ 4572 w 12192000"/>
              <a:gd name="connsiteY148" fmla="*/ 2111091 h 2237474"/>
              <a:gd name="connsiteX149" fmla="*/ 0 w 12192000"/>
              <a:gd name="connsiteY149" fmla="*/ 2110468 h 2237474"/>
              <a:gd name="connsiteX150" fmla="*/ 0 w 12192000"/>
              <a:gd name="connsiteY150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20512 w 12192000"/>
              <a:gd name="connsiteY6" fmla="*/ 745392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739478 w 12192000"/>
              <a:gd name="connsiteY13" fmla="*/ 776841 h 2237474"/>
              <a:gd name="connsiteX14" fmla="*/ 10458762 w 12192000"/>
              <a:gd name="connsiteY14" fmla="*/ 755400 h 2237474"/>
              <a:gd name="connsiteX15" fmla="*/ 10211200 w 12192000"/>
              <a:gd name="connsiteY15" fmla="*/ 767513 h 2237474"/>
              <a:gd name="connsiteX16" fmla="*/ 10167995 w 12192000"/>
              <a:gd name="connsiteY16" fmla="*/ 760843 h 2237474"/>
              <a:gd name="connsiteX17" fmla="*/ 9997044 w 12192000"/>
              <a:gd name="connsiteY17" fmla="*/ 780129 h 2237474"/>
              <a:gd name="connsiteX18" fmla="*/ 9943887 w 12192000"/>
              <a:gd name="connsiteY18" fmla="*/ 804141 h 2237474"/>
              <a:gd name="connsiteX19" fmla="*/ 9918248 w 12192000"/>
              <a:gd name="connsiteY19" fmla="*/ 816628 h 2237474"/>
              <a:gd name="connsiteX20" fmla="*/ 9767091 w 12192000"/>
              <a:gd name="connsiteY20" fmla="*/ 870550 h 2237474"/>
              <a:gd name="connsiteX21" fmla="*/ 9683005 w 12192000"/>
              <a:gd name="connsiteY21" fmla="*/ 894128 h 2237474"/>
              <a:gd name="connsiteX22" fmla="*/ 9594438 w 12192000"/>
              <a:gd name="connsiteY22" fmla="*/ 919051 h 2237474"/>
              <a:gd name="connsiteX23" fmla="*/ 9544189 w 12192000"/>
              <a:gd name="connsiteY23" fmla="*/ 938966 h 2237474"/>
              <a:gd name="connsiteX24" fmla="*/ 9500499 w 12192000"/>
              <a:gd name="connsiteY24" fmla="*/ 954680 h 2237474"/>
              <a:gd name="connsiteX25" fmla="*/ 9428195 w 12192000"/>
              <a:gd name="connsiteY25" fmla="*/ 986225 h 2237474"/>
              <a:gd name="connsiteX26" fmla="*/ 9410017 w 12192000"/>
              <a:gd name="connsiteY26" fmla="*/ 993931 h 2237474"/>
              <a:gd name="connsiteX27" fmla="*/ 9392919 w 12192000"/>
              <a:gd name="connsiteY27" fmla="*/ 994656 h 2237474"/>
              <a:gd name="connsiteX28" fmla="*/ 9268019 w 12192000"/>
              <a:gd name="connsiteY28" fmla="*/ 1007442 h 2237474"/>
              <a:gd name="connsiteX29" fmla="*/ 9234662 w 12192000"/>
              <a:gd name="connsiteY29" fmla="*/ 1023056 h 2237474"/>
              <a:gd name="connsiteX30" fmla="*/ 9181033 w 12192000"/>
              <a:gd name="connsiteY30" fmla="*/ 1037921 h 2237474"/>
              <a:gd name="connsiteX31" fmla="*/ 9155969 w 12192000"/>
              <a:gd name="connsiteY31" fmla="*/ 1046804 h 2237474"/>
              <a:gd name="connsiteX32" fmla="*/ 9133985 w 12192000"/>
              <a:gd name="connsiteY32" fmla="*/ 1046450 h 2237474"/>
              <a:gd name="connsiteX33" fmla="*/ 9003462 w 12192000"/>
              <a:gd name="connsiteY33" fmla="*/ 1042406 h 2237474"/>
              <a:gd name="connsiteX34" fmla="*/ 8968445 w 12192000"/>
              <a:gd name="connsiteY34" fmla="*/ 1052169 h 2237474"/>
              <a:gd name="connsiteX35" fmla="*/ 8886001 w 12192000"/>
              <a:gd name="connsiteY35" fmla="*/ 1067468 h 2237474"/>
              <a:gd name="connsiteX36" fmla="*/ 8838610 w 12192000"/>
              <a:gd name="connsiteY36" fmla="*/ 1075091 h 2237474"/>
              <a:gd name="connsiteX37" fmla="*/ 8750383 w 12192000"/>
              <a:gd name="connsiteY37" fmla="*/ 1097387 h 2237474"/>
              <a:gd name="connsiteX38" fmla="*/ 8665605 w 12192000"/>
              <a:gd name="connsiteY38" fmla="*/ 1110791 h 2237474"/>
              <a:gd name="connsiteX39" fmla="*/ 8584946 w 12192000"/>
              <a:gd name="connsiteY39" fmla="*/ 1135226 h 2237474"/>
              <a:gd name="connsiteX40" fmla="*/ 8419755 w 12192000"/>
              <a:gd name="connsiteY40" fmla="*/ 1216260 h 2237474"/>
              <a:gd name="connsiteX41" fmla="*/ 8411626 w 12192000"/>
              <a:gd name="connsiteY41" fmla="*/ 1214397 h 2237474"/>
              <a:gd name="connsiteX42" fmla="*/ 8363469 w 12192000"/>
              <a:gd name="connsiteY42" fmla="*/ 1246658 h 2237474"/>
              <a:gd name="connsiteX43" fmla="*/ 8275497 w 12192000"/>
              <a:gd name="connsiteY43" fmla="*/ 1264396 h 2237474"/>
              <a:gd name="connsiteX44" fmla="*/ 8206287 w 12192000"/>
              <a:gd name="connsiteY44" fmla="*/ 1273060 h 2237474"/>
              <a:gd name="connsiteX45" fmla="*/ 8139997 w 12192000"/>
              <a:gd name="connsiteY45" fmla="*/ 1282713 h 2237474"/>
              <a:gd name="connsiteX46" fmla="*/ 8074238 w 12192000"/>
              <a:gd name="connsiteY46" fmla="*/ 1301895 h 2237474"/>
              <a:gd name="connsiteX47" fmla="*/ 7942099 w 12192000"/>
              <a:gd name="connsiteY47" fmla="*/ 1336332 h 2237474"/>
              <a:gd name="connsiteX48" fmla="*/ 7902328 w 12192000"/>
              <a:gd name="connsiteY48" fmla="*/ 1345865 h 2237474"/>
              <a:gd name="connsiteX49" fmla="*/ 7840612 w 12192000"/>
              <a:gd name="connsiteY49" fmla="*/ 1369373 h 2237474"/>
              <a:gd name="connsiteX50" fmla="*/ 7786819 w 12192000"/>
              <a:gd name="connsiteY50" fmla="*/ 1378970 h 2237474"/>
              <a:gd name="connsiteX51" fmla="*/ 7548172 w 12192000"/>
              <a:gd name="connsiteY51" fmla="*/ 1417460 h 2237474"/>
              <a:gd name="connsiteX52" fmla="*/ 7483437 w 12192000"/>
              <a:gd name="connsiteY52" fmla="*/ 1478152 h 2237474"/>
              <a:gd name="connsiteX53" fmla="*/ 7377870 w 12192000"/>
              <a:gd name="connsiteY53" fmla="*/ 1523319 h 2237474"/>
              <a:gd name="connsiteX54" fmla="*/ 7230737 w 12192000"/>
              <a:gd name="connsiteY54" fmla="*/ 1562633 h 2237474"/>
              <a:gd name="connsiteX55" fmla="*/ 7224458 w 12192000"/>
              <a:gd name="connsiteY55" fmla="*/ 1573008 h 2237474"/>
              <a:gd name="connsiteX56" fmla="*/ 7183121 w 12192000"/>
              <a:gd name="connsiteY56" fmla="*/ 1595162 h 2237474"/>
              <a:gd name="connsiteX57" fmla="*/ 7164601 w 12192000"/>
              <a:gd name="connsiteY57" fmla="*/ 1606490 h 2237474"/>
              <a:gd name="connsiteX58" fmla="*/ 7031309 w 12192000"/>
              <a:gd name="connsiteY58" fmla="*/ 1619451 h 2237474"/>
              <a:gd name="connsiteX59" fmla="*/ 6900177 w 12192000"/>
              <a:gd name="connsiteY59" fmla="*/ 1636016 h 2237474"/>
              <a:gd name="connsiteX60" fmla="*/ 6795372 w 12192000"/>
              <a:gd name="connsiteY60" fmla="*/ 1644845 h 2237474"/>
              <a:gd name="connsiteX61" fmla="*/ 6692251 w 12192000"/>
              <a:gd name="connsiteY61" fmla="*/ 1656357 h 2237474"/>
              <a:gd name="connsiteX62" fmla="*/ 6655235 w 12192000"/>
              <a:gd name="connsiteY62" fmla="*/ 1661869 h 2237474"/>
              <a:gd name="connsiteX63" fmla="*/ 6554894 w 12192000"/>
              <a:gd name="connsiteY63" fmla="*/ 1664428 h 2237474"/>
              <a:gd name="connsiteX64" fmla="*/ 6516595 w 12192000"/>
              <a:gd name="connsiteY64" fmla="*/ 1667475 h 2237474"/>
              <a:gd name="connsiteX65" fmla="*/ 6508541 w 12192000"/>
              <a:gd name="connsiteY65" fmla="*/ 1668757 h 2237474"/>
              <a:gd name="connsiteX66" fmla="*/ 6471012 w 12192000"/>
              <a:gd name="connsiteY66" fmla="*/ 1678604 h 2237474"/>
              <a:gd name="connsiteX67" fmla="*/ 6364035 w 12192000"/>
              <a:gd name="connsiteY67" fmla="*/ 1667683 h 2237474"/>
              <a:gd name="connsiteX68" fmla="*/ 6280959 w 12192000"/>
              <a:gd name="connsiteY68" fmla="*/ 1689329 h 2237474"/>
              <a:gd name="connsiteX69" fmla="*/ 6243319 w 12192000"/>
              <a:gd name="connsiteY69" fmla="*/ 1695560 h 2237474"/>
              <a:gd name="connsiteX70" fmla="*/ 6098321 w 12192000"/>
              <a:gd name="connsiteY70" fmla="*/ 1721646 h 2237474"/>
              <a:gd name="connsiteX71" fmla="*/ 5880652 w 12192000"/>
              <a:gd name="connsiteY71" fmla="*/ 1779643 h 2237474"/>
              <a:gd name="connsiteX72" fmla="*/ 5785959 w 12192000"/>
              <a:gd name="connsiteY72" fmla="*/ 1775307 h 2237474"/>
              <a:gd name="connsiteX73" fmla="*/ 5643534 w 12192000"/>
              <a:gd name="connsiteY73" fmla="*/ 1802919 h 2237474"/>
              <a:gd name="connsiteX74" fmla="*/ 5518799 w 12192000"/>
              <a:gd name="connsiteY74" fmla="*/ 1818312 h 2237474"/>
              <a:gd name="connsiteX75" fmla="*/ 5505014 w 12192000"/>
              <a:gd name="connsiteY75" fmla="*/ 1819259 h 2237474"/>
              <a:gd name="connsiteX76" fmla="*/ 5453307 w 12192000"/>
              <a:gd name="connsiteY76" fmla="*/ 1815450 h 2237474"/>
              <a:gd name="connsiteX77" fmla="*/ 5221533 w 12192000"/>
              <a:gd name="connsiteY77" fmla="*/ 1846950 h 2237474"/>
              <a:gd name="connsiteX78" fmla="*/ 5149802 w 12192000"/>
              <a:gd name="connsiteY78" fmla="*/ 1844846 h 2237474"/>
              <a:gd name="connsiteX79" fmla="*/ 5114927 w 12192000"/>
              <a:gd name="connsiteY79" fmla="*/ 1847827 h 2237474"/>
              <a:gd name="connsiteX80" fmla="*/ 5108970 w 12192000"/>
              <a:gd name="connsiteY80" fmla="*/ 1847935 h 2237474"/>
              <a:gd name="connsiteX81" fmla="*/ 5067961 w 12192000"/>
              <a:gd name="connsiteY81" fmla="*/ 1845917 h 2237474"/>
              <a:gd name="connsiteX82" fmla="*/ 5007075 w 12192000"/>
              <a:gd name="connsiteY82" fmla="*/ 1838626 h 2237474"/>
              <a:gd name="connsiteX83" fmla="*/ 4944087 w 12192000"/>
              <a:gd name="connsiteY83" fmla="*/ 1823332 h 2237474"/>
              <a:gd name="connsiteX84" fmla="*/ 4907662 w 12192000"/>
              <a:gd name="connsiteY84" fmla="*/ 1816900 h 2237474"/>
              <a:gd name="connsiteX85" fmla="*/ 4882386 w 12192000"/>
              <a:gd name="connsiteY85" fmla="*/ 1809844 h 2237474"/>
              <a:gd name="connsiteX86" fmla="*/ 4811440 w 12192000"/>
              <a:gd name="connsiteY86" fmla="*/ 1804655 h 2237474"/>
              <a:gd name="connsiteX87" fmla="*/ 4691075 w 12192000"/>
              <a:gd name="connsiteY87" fmla="*/ 1801389 h 2237474"/>
              <a:gd name="connsiteX88" fmla="*/ 4640313 w 12192000"/>
              <a:gd name="connsiteY88" fmla="*/ 1784307 h 2237474"/>
              <a:gd name="connsiteX89" fmla="*/ 4536503 w 12192000"/>
              <a:gd name="connsiteY89" fmla="*/ 1785334 h 2237474"/>
              <a:gd name="connsiteX90" fmla="*/ 4513724 w 12192000"/>
              <a:gd name="connsiteY90" fmla="*/ 1791996 h 2237474"/>
              <a:gd name="connsiteX91" fmla="*/ 4459810 w 12192000"/>
              <a:gd name="connsiteY91" fmla="*/ 1797886 h 2237474"/>
              <a:gd name="connsiteX92" fmla="*/ 4379064 w 12192000"/>
              <a:gd name="connsiteY92" fmla="*/ 1817177 h 2237474"/>
              <a:gd name="connsiteX93" fmla="*/ 4290981 w 12192000"/>
              <a:gd name="connsiteY93" fmla="*/ 1839677 h 2237474"/>
              <a:gd name="connsiteX94" fmla="*/ 4238372 w 12192000"/>
              <a:gd name="connsiteY94" fmla="*/ 1851480 h 2237474"/>
              <a:gd name="connsiteX95" fmla="*/ 4232517 w 12192000"/>
              <a:gd name="connsiteY95" fmla="*/ 1852567 h 2237474"/>
              <a:gd name="connsiteX96" fmla="*/ 4191732 w 12192000"/>
              <a:gd name="connsiteY96" fmla="*/ 1857328 h 2237474"/>
              <a:gd name="connsiteX97" fmla="*/ 4065532 w 12192000"/>
              <a:gd name="connsiteY97" fmla="*/ 1855477 h 2237474"/>
              <a:gd name="connsiteX98" fmla="*/ 4028460 w 12192000"/>
              <a:gd name="connsiteY98" fmla="*/ 1855137 h 2237474"/>
              <a:gd name="connsiteX99" fmla="*/ 4002267 w 12192000"/>
              <a:gd name="connsiteY99" fmla="*/ 1852352 h 2237474"/>
              <a:gd name="connsiteX100" fmla="*/ 3931396 w 12192000"/>
              <a:gd name="connsiteY100" fmla="*/ 1858915 h 2237474"/>
              <a:gd name="connsiteX101" fmla="*/ 3812162 w 12192000"/>
              <a:gd name="connsiteY101" fmla="*/ 1875501 h 2237474"/>
              <a:gd name="connsiteX102" fmla="*/ 3758105 w 12192000"/>
              <a:gd name="connsiteY102" fmla="*/ 1871856 h 2237474"/>
              <a:gd name="connsiteX103" fmla="*/ 3715896 w 12192000"/>
              <a:gd name="connsiteY103" fmla="*/ 1881552 h 2237474"/>
              <a:gd name="connsiteX104" fmla="*/ 3567259 w 12192000"/>
              <a:gd name="connsiteY104" fmla="*/ 1893482 h 2237474"/>
              <a:gd name="connsiteX105" fmla="*/ 3405770 w 12192000"/>
              <a:gd name="connsiteY105" fmla="*/ 1904591 h 2237474"/>
              <a:gd name="connsiteX106" fmla="*/ 3280097 w 12192000"/>
              <a:gd name="connsiteY106" fmla="*/ 1919610 h 2237474"/>
              <a:gd name="connsiteX107" fmla="*/ 3123424 w 12192000"/>
              <a:gd name="connsiteY107" fmla="*/ 1952930 h 2237474"/>
              <a:gd name="connsiteX108" fmla="*/ 3009910 w 12192000"/>
              <a:gd name="connsiteY108" fmla="*/ 1957866 h 2237474"/>
              <a:gd name="connsiteX109" fmla="*/ 2995934 w 12192000"/>
              <a:gd name="connsiteY109" fmla="*/ 1967085 h 2237474"/>
              <a:gd name="connsiteX110" fmla="*/ 2942858 w 12192000"/>
              <a:gd name="connsiteY110" fmla="*/ 1981367 h 2237474"/>
              <a:gd name="connsiteX111" fmla="*/ 2875436 w 12192000"/>
              <a:gd name="connsiteY111" fmla="*/ 1996977 h 2237474"/>
              <a:gd name="connsiteX112" fmla="*/ 2874892 w 12192000"/>
              <a:gd name="connsiteY112" fmla="*/ 1996085 h 2237474"/>
              <a:gd name="connsiteX113" fmla="*/ 2843662 w 12192000"/>
              <a:gd name="connsiteY113" fmla="*/ 1992498 h 2237474"/>
              <a:gd name="connsiteX114" fmla="*/ 2718916 w 12192000"/>
              <a:gd name="connsiteY114" fmla="*/ 1990867 h 2237474"/>
              <a:gd name="connsiteX115" fmla="*/ 2713522 w 12192000"/>
              <a:gd name="connsiteY115" fmla="*/ 1990173 h 2237474"/>
              <a:gd name="connsiteX116" fmla="*/ 2578178 w 12192000"/>
              <a:gd name="connsiteY116" fmla="*/ 1990531 h 2237474"/>
              <a:gd name="connsiteX117" fmla="*/ 2476147 w 12192000"/>
              <a:gd name="connsiteY117" fmla="*/ 1998305 h 2237474"/>
              <a:gd name="connsiteX118" fmla="*/ 2373568 w 12192000"/>
              <a:gd name="connsiteY118" fmla="*/ 2003219 h 2237474"/>
              <a:gd name="connsiteX119" fmla="*/ 2287219 w 12192000"/>
              <a:gd name="connsiteY119" fmla="*/ 1998750 h 2237474"/>
              <a:gd name="connsiteX120" fmla="*/ 2243069 w 12192000"/>
              <a:gd name="connsiteY120" fmla="*/ 2005321 h 2237474"/>
              <a:gd name="connsiteX121" fmla="*/ 2164831 w 12192000"/>
              <a:gd name="connsiteY121" fmla="*/ 2010143 h 2237474"/>
              <a:gd name="connsiteX122" fmla="*/ 2085228 w 12192000"/>
              <a:gd name="connsiteY122" fmla="*/ 2046431 h 2237474"/>
              <a:gd name="connsiteX123" fmla="*/ 2058061 w 12192000"/>
              <a:gd name="connsiteY123" fmla="*/ 2047942 h 2237474"/>
              <a:gd name="connsiteX124" fmla="*/ 2042244 w 12192000"/>
              <a:gd name="connsiteY124" fmla="*/ 2055560 h 2237474"/>
              <a:gd name="connsiteX125" fmla="*/ 1877728 w 12192000"/>
              <a:gd name="connsiteY125" fmla="*/ 2101004 h 2237474"/>
              <a:gd name="connsiteX126" fmla="*/ 1759056 w 12192000"/>
              <a:gd name="connsiteY126" fmla="*/ 2125608 h 2237474"/>
              <a:gd name="connsiteX127" fmla="*/ 1637948 w 12192000"/>
              <a:gd name="connsiteY127" fmla="*/ 2172597 h 2237474"/>
              <a:gd name="connsiteX128" fmla="*/ 1434549 w 12192000"/>
              <a:gd name="connsiteY128" fmla="*/ 2234522 h 2237474"/>
              <a:gd name="connsiteX129" fmla="*/ 1398481 w 12192000"/>
              <a:gd name="connsiteY129" fmla="*/ 2237074 h 2237474"/>
              <a:gd name="connsiteX130" fmla="*/ 1398407 w 12192000"/>
              <a:gd name="connsiteY130" fmla="*/ 2237095 h 2237474"/>
              <a:gd name="connsiteX131" fmla="*/ 1370962 w 12192000"/>
              <a:gd name="connsiteY131" fmla="*/ 2237474 h 2237474"/>
              <a:gd name="connsiteX132" fmla="*/ 1356367 w 12192000"/>
              <a:gd name="connsiteY132" fmla="*/ 2235089 h 2237474"/>
              <a:gd name="connsiteX133" fmla="*/ 1324828 w 12192000"/>
              <a:gd name="connsiteY133" fmla="*/ 2231968 h 2237474"/>
              <a:gd name="connsiteX134" fmla="*/ 1279765 w 12192000"/>
              <a:gd name="connsiteY134" fmla="*/ 2229639 h 2237474"/>
              <a:gd name="connsiteX135" fmla="*/ 1195347 w 12192000"/>
              <a:gd name="connsiteY135" fmla="*/ 2212354 h 2237474"/>
              <a:gd name="connsiteX136" fmla="*/ 970251 w 12192000"/>
              <a:gd name="connsiteY136" fmla="*/ 2221029 h 2237474"/>
              <a:gd name="connsiteX137" fmla="*/ 812914 w 12192000"/>
              <a:gd name="connsiteY137" fmla="*/ 2202752 h 2237474"/>
              <a:gd name="connsiteX138" fmla="*/ 776382 w 12192000"/>
              <a:gd name="connsiteY138" fmla="*/ 2204512 h 2237474"/>
              <a:gd name="connsiteX139" fmla="*/ 597225 w 12192000"/>
              <a:gd name="connsiteY139" fmla="*/ 2180999 h 2237474"/>
              <a:gd name="connsiteX140" fmla="*/ 520671 w 12192000"/>
              <a:gd name="connsiteY140" fmla="*/ 2180980 h 2237474"/>
              <a:gd name="connsiteX141" fmla="*/ 515024 w 12192000"/>
              <a:gd name="connsiteY141" fmla="*/ 2179258 h 2237474"/>
              <a:gd name="connsiteX142" fmla="*/ 413835 w 12192000"/>
              <a:gd name="connsiteY142" fmla="*/ 2156783 h 2237474"/>
              <a:gd name="connsiteX143" fmla="*/ 376513 w 12192000"/>
              <a:gd name="connsiteY143" fmla="*/ 2154014 h 2237474"/>
              <a:gd name="connsiteX144" fmla="*/ 273386 w 12192000"/>
              <a:gd name="connsiteY144" fmla="*/ 2142551 h 2237474"/>
              <a:gd name="connsiteX145" fmla="*/ 169207 w 12192000"/>
              <a:gd name="connsiteY145" fmla="*/ 2128100 h 2237474"/>
              <a:gd name="connsiteX146" fmla="*/ 77641 w 12192000"/>
              <a:gd name="connsiteY146" fmla="*/ 2126835 h 2237474"/>
              <a:gd name="connsiteX147" fmla="*/ 37645 w 12192000"/>
              <a:gd name="connsiteY147" fmla="*/ 2115401 h 2237474"/>
              <a:gd name="connsiteX148" fmla="*/ 4572 w 12192000"/>
              <a:gd name="connsiteY148" fmla="*/ 2111091 h 2237474"/>
              <a:gd name="connsiteX149" fmla="*/ 0 w 12192000"/>
              <a:gd name="connsiteY149" fmla="*/ 2110468 h 2237474"/>
              <a:gd name="connsiteX150" fmla="*/ 0 w 12192000"/>
              <a:gd name="connsiteY150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20512 w 12192000"/>
              <a:gd name="connsiteY6" fmla="*/ 745392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739478 w 12192000"/>
              <a:gd name="connsiteY13" fmla="*/ 776841 h 2237474"/>
              <a:gd name="connsiteX14" fmla="*/ 10458762 w 12192000"/>
              <a:gd name="connsiteY14" fmla="*/ 755400 h 2237474"/>
              <a:gd name="connsiteX15" fmla="*/ 10211200 w 12192000"/>
              <a:gd name="connsiteY15" fmla="*/ 767513 h 2237474"/>
              <a:gd name="connsiteX16" fmla="*/ 10167995 w 12192000"/>
              <a:gd name="connsiteY16" fmla="*/ 760843 h 2237474"/>
              <a:gd name="connsiteX17" fmla="*/ 9997044 w 12192000"/>
              <a:gd name="connsiteY17" fmla="*/ 780129 h 2237474"/>
              <a:gd name="connsiteX18" fmla="*/ 9943887 w 12192000"/>
              <a:gd name="connsiteY18" fmla="*/ 804141 h 2237474"/>
              <a:gd name="connsiteX19" fmla="*/ 9918248 w 12192000"/>
              <a:gd name="connsiteY19" fmla="*/ 816628 h 2237474"/>
              <a:gd name="connsiteX20" fmla="*/ 9767091 w 12192000"/>
              <a:gd name="connsiteY20" fmla="*/ 870550 h 2237474"/>
              <a:gd name="connsiteX21" fmla="*/ 9683005 w 12192000"/>
              <a:gd name="connsiteY21" fmla="*/ 894128 h 2237474"/>
              <a:gd name="connsiteX22" fmla="*/ 9594438 w 12192000"/>
              <a:gd name="connsiteY22" fmla="*/ 919051 h 2237474"/>
              <a:gd name="connsiteX23" fmla="*/ 9544189 w 12192000"/>
              <a:gd name="connsiteY23" fmla="*/ 938966 h 2237474"/>
              <a:gd name="connsiteX24" fmla="*/ 9500499 w 12192000"/>
              <a:gd name="connsiteY24" fmla="*/ 954680 h 2237474"/>
              <a:gd name="connsiteX25" fmla="*/ 9428195 w 12192000"/>
              <a:gd name="connsiteY25" fmla="*/ 986225 h 2237474"/>
              <a:gd name="connsiteX26" fmla="*/ 9410017 w 12192000"/>
              <a:gd name="connsiteY26" fmla="*/ 993931 h 2237474"/>
              <a:gd name="connsiteX27" fmla="*/ 9392919 w 12192000"/>
              <a:gd name="connsiteY27" fmla="*/ 994656 h 2237474"/>
              <a:gd name="connsiteX28" fmla="*/ 9268019 w 12192000"/>
              <a:gd name="connsiteY28" fmla="*/ 1007442 h 2237474"/>
              <a:gd name="connsiteX29" fmla="*/ 9234662 w 12192000"/>
              <a:gd name="connsiteY29" fmla="*/ 1023056 h 2237474"/>
              <a:gd name="connsiteX30" fmla="*/ 9181033 w 12192000"/>
              <a:gd name="connsiteY30" fmla="*/ 1037921 h 2237474"/>
              <a:gd name="connsiteX31" fmla="*/ 9155969 w 12192000"/>
              <a:gd name="connsiteY31" fmla="*/ 1046804 h 2237474"/>
              <a:gd name="connsiteX32" fmla="*/ 9133985 w 12192000"/>
              <a:gd name="connsiteY32" fmla="*/ 1046450 h 2237474"/>
              <a:gd name="connsiteX33" fmla="*/ 9003462 w 12192000"/>
              <a:gd name="connsiteY33" fmla="*/ 1042406 h 2237474"/>
              <a:gd name="connsiteX34" fmla="*/ 8968445 w 12192000"/>
              <a:gd name="connsiteY34" fmla="*/ 1052169 h 2237474"/>
              <a:gd name="connsiteX35" fmla="*/ 8886001 w 12192000"/>
              <a:gd name="connsiteY35" fmla="*/ 1067468 h 2237474"/>
              <a:gd name="connsiteX36" fmla="*/ 8838610 w 12192000"/>
              <a:gd name="connsiteY36" fmla="*/ 1075091 h 2237474"/>
              <a:gd name="connsiteX37" fmla="*/ 8750383 w 12192000"/>
              <a:gd name="connsiteY37" fmla="*/ 1097387 h 2237474"/>
              <a:gd name="connsiteX38" fmla="*/ 8665605 w 12192000"/>
              <a:gd name="connsiteY38" fmla="*/ 1110791 h 2237474"/>
              <a:gd name="connsiteX39" fmla="*/ 8584946 w 12192000"/>
              <a:gd name="connsiteY39" fmla="*/ 1135226 h 2237474"/>
              <a:gd name="connsiteX40" fmla="*/ 8419755 w 12192000"/>
              <a:gd name="connsiteY40" fmla="*/ 1216260 h 2237474"/>
              <a:gd name="connsiteX41" fmla="*/ 8411626 w 12192000"/>
              <a:gd name="connsiteY41" fmla="*/ 1214397 h 2237474"/>
              <a:gd name="connsiteX42" fmla="*/ 8363469 w 12192000"/>
              <a:gd name="connsiteY42" fmla="*/ 1246658 h 2237474"/>
              <a:gd name="connsiteX43" fmla="*/ 8275497 w 12192000"/>
              <a:gd name="connsiteY43" fmla="*/ 1264396 h 2237474"/>
              <a:gd name="connsiteX44" fmla="*/ 8206287 w 12192000"/>
              <a:gd name="connsiteY44" fmla="*/ 1273060 h 2237474"/>
              <a:gd name="connsiteX45" fmla="*/ 8139997 w 12192000"/>
              <a:gd name="connsiteY45" fmla="*/ 1282713 h 2237474"/>
              <a:gd name="connsiteX46" fmla="*/ 8074238 w 12192000"/>
              <a:gd name="connsiteY46" fmla="*/ 1301895 h 2237474"/>
              <a:gd name="connsiteX47" fmla="*/ 7942099 w 12192000"/>
              <a:gd name="connsiteY47" fmla="*/ 1336332 h 2237474"/>
              <a:gd name="connsiteX48" fmla="*/ 7902328 w 12192000"/>
              <a:gd name="connsiteY48" fmla="*/ 1345865 h 2237474"/>
              <a:gd name="connsiteX49" fmla="*/ 7840612 w 12192000"/>
              <a:gd name="connsiteY49" fmla="*/ 1369373 h 2237474"/>
              <a:gd name="connsiteX50" fmla="*/ 7786819 w 12192000"/>
              <a:gd name="connsiteY50" fmla="*/ 1378970 h 2237474"/>
              <a:gd name="connsiteX51" fmla="*/ 7548172 w 12192000"/>
              <a:gd name="connsiteY51" fmla="*/ 1417460 h 2237474"/>
              <a:gd name="connsiteX52" fmla="*/ 7483437 w 12192000"/>
              <a:gd name="connsiteY52" fmla="*/ 1478152 h 2237474"/>
              <a:gd name="connsiteX53" fmla="*/ 7377870 w 12192000"/>
              <a:gd name="connsiteY53" fmla="*/ 1523319 h 2237474"/>
              <a:gd name="connsiteX54" fmla="*/ 7230737 w 12192000"/>
              <a:gd name="connsiteY54" fmla="*/ 1562633 h 2237474"/>
              <a:gd name="connsiteX55" fmla="*/ 7224458 w 12192000"/>
              <a:gd name="connsiteY55" fmla="*/ 1573008 h 2237474"/>
              <a:gd name="connsiteX56" fmla="*/ 7183121 w 12192000"/>
              <a:gd name="connsiteY56" fmla="*/ 1595162 h 2237474"/>
              <a:gd name="connsiteX57" fmla="*/ 7164601 w 12192000"/>
              <a:gd name="connsiteY57" fmla="*/ 1606490 h 2237474"/>
              <a:gd name="connsiteX58" fmla="*/ 7031309 w 12192000"/>
              <a:gd name="connsiteY58" fmla="*/ 1619451 h 2237474"/>
              <a:gd name="connsiteX59" fmla="*/ 6900177 w 12192000"/>
              <a:gd name="connsiteY59" fmla="*/ 1636016 h 2237474"/>
              <a:gd name="connsiteX60" fmla="*/ 6795372 w 12192000"/>
              <a:gd name="connsiteY60" fmla="*/ 1644845 h 2237474"/>
              <a:gd name="connsiteX61" fmla="*/ 6692251 w 12192000"/>
              <a:gd name="connsiteY61" fmla="*/ 1656357 h 2237474"/>
              <a:gd name="connsiteX62" fmla="*/ 6655235 w 12192000"/>
              <a:gd name="connsiteY62" fmla="*/ 1661869 h 2237474"/>
              <a:gd name="connsiteX63" fmla="*/ 6554894 w 12192000"/>
              <a:gd name="connsiteY63" fmla="*/ 1664428 h 2237474"/>
              <a:gd name="connsiteX64" fmla="*/ 6516595 w 12192000"/>
              <a:gd name="connsiteY64" fmla="*/ 1667475 h 2237474"/>
              <a:gd name="connsiteX65" fmla="*/ 6508541 w 12192000"/>
              <a:gd name="connsiteY65" fmla="*/ 1668757 h 2237474"/>
              <a:gd name="connsiteX66" fmla="*/ 6471012 w 12192000"/>
              <a:gd name="connsiteY66" fmla="*/ 1678604 h 2237474"/>
              <a:gd name="connsiteX67" fmla="*/ 6364035 w 12192000"/>
              <a:gd name="connsiteY67" fmla="*/ 1667683 h 2237474"/>
              <a:gd name="connsiteX68" fmla="*/ 6280959 w 12192000"/>
              <a:gd name="connsiteY68" fmla="*/ 1689329 h 2237474"/>
              <a:gd name="connsiteX69" fmla="*/ 6243319 w 12192000"/>
              <a:gd name="connsiteY69" fmla="*/ 1695560 h 2237474"/>
              <a:gd name="connsiteX70" fmla="*/ 6098321 w 12192000"/>
              <a:gd name="connsiteY70" fmla="*/ 1721646 h 2237474"/>
              <a:gd name="connsiteX71" fmla="*/ 5880652 w 12192000"/>
              <a:gd name="connsiteY71" fmla="*/ 1779643 h 2237474"/>
              <a:gd name="connsiteX72" fmla="*/ 5785959 w 12192000"/>
              <a:gd name="connsiteY72" fmla="*/ 1775307 h 2237474"/>
              <a:gd name="connsiteX73" fmla="*/ 5643534 w 12192000"/>
              <a:gd name="connsiteY73" fmla="*/ 1802919 h 2237474"/>
              <a:gd name="connsiteX74" fmla="*/ 5518799 w 12192000"/>
              <a:gd name="connsiteY74" fmla="*/ 1818312 h 2237474"/>
              <a:gd name="connsiteX75" fmla="*/ 5505014 w 12192000"/>
              <a:gd name="connsiteY75" fmla="*/ 1819259 h 2237474"/>
              <a:gd name="connsiteX76" fmla="*/ 5453307 w 12192000"/>
              <a:gd name="connsiteY76" fmla="*/ 1815450 h 2237474"/>
              <a:gd name="connsiteX77" fmla="*/ 5221533 w 12192000"/>
              <a:gd name="connsiteY77" fmla="*/ 1846950 h 2237474"/>
              <a:gd name="connsiteX78" fmla="*/ 5149802 w 12192000"/>
              <a:gd name="connsiteY78" fmla="*/ 1844846 h 2237474"/>
              <a:gd name="connsiteX79" fmla="*/ 5114927 w 12192000"/>
              <a:gd name="connsiteY79" fmla="*/ 1847827 h 2237474"/>
              <a:gd name="connsiteX80" fmla="*/ 5108970 w 12192000"/>
              <a:gd name="connsiteY80" fmla="*/ 1847935 h 2237474"/>
              <a:gd name="connsiteX81" fmla="*/ 5067961 w 12192000"/>
              <a:gd name="connsiteY81" fmla="*/ 1845917 h 2237474"/>
              <a:gd name="connsiteX82" fmla="*/ 5007075 w 12192000"/>
              <a:gd name="connsiteY82" fmla="*/ 1838626 h 2237474"/>
              <a:gd name="connsiteX83" fmla="*/ 4944087 w 12192000"/>
              <a:gd name="connsiteY83" fmla="*/ 1823332 h 2237474"/>
              <a:gd name="connsiteX84" fmla="*/ 4907662 w 12192000"/>
              <a:gd name="connsiteY84" fmla="*/ 1816900 h 2237474"/>
              <a:gd name="connsiteX85" fmla="*/ 4882386 w 12192000"/>
              <a:gd name="connsiteY85" fmla="*/ 1809844 h 2237474"/>
              <a:gd name="connsiteX86" fmla="*/ 4811440 w 12192000"/>
              <a:gd name="connsiteY86" fmla="*/ 1804655 h 2237474"/>
              <a:gd name="connsiteX87" fmla="*/ 4691075 w 12192000"/>
              <a:gd name="connsiteY87" fmla="*/ 1801389 h 2237474"/>
              <a:gd name="connsiteX88" fmla="*/ 4640313 w 12192000"/>
              <a:gd name="connsiteY88" fmla="*/ 1784307 h 2237474"/>
              <a:gd name="connsiteX89" fmla="*/ 4536503 w 12192000"/>
              <a:gd name="connsiteY89" fmla="*/ 1785334 h 2237474"/>
              <a:gd name="connsiteX90" fmla="*/ 4513724 w 12192000"/>
              <a:gd name="connsiteY90" fmla="*/ 1791996 h 2237474"/>
              <a:gd name="connsiteX91" fmla="*/ 4459810 w 12192000"/>
              <a:gd name="connsiteY91" fmla="*/ 1797886 h 2237474"/>
              <a:gd name="connsiteX92" fmla="*/ 4379064 w 12192000"/>
              <a:gd name="connsiteY92" fmla="*/ 1817177 h 2237474"/>
              <a:gd name="connsiteX93" fmla="*/ 4290981 w 12192000"/>
              <a:gd name="connsiteY93" fmla="*/ 1839677 h 2237474"/>
              <a:gd name="connsiteX94" fmla="*/ 4238372 w 12192000"/>
              <a:gd name="connsiteY94" fmla="*/ 1851480 h 2237474"/>
              <a:gd name="connsiteX95" fmla="*/ 4232517 w 12192000"/>
              <a:gd name="connsiteY95" fmla="*/ 1852567 h 2237474"/>
              <a:gd name="connsiteX96" fmla="*/ 4191732 w 12192000"/>
              <a:gd name="connsiteY96" fmla="*/ 1857328 h 2237474"/>
              <a:gd name="connsiteX97" fmla="*/ 4065532 w 12192000"/>
              <a:gd name="connsiteY97" fmla="*/ 1855477 h 2237474"/>
              <a:gd name="connsiteX98" fmla="*/ 4028460 w 12192000"/>
              <a:gd name="connsiteY98" fmla="*/ 1855137 h 2237474"/>
              <a:gd name="connsiteX99" fmla="*/ 4002267 w 12192000"/>
              <a:gd name="connsiteY99" fmla="*/ 1852352 h 2237474"/>
              <a:gd name="connsiteX100" fmla="*/ 3931396 w 12192000"/>
              <a:gd name="connsiteY100" fmla="*/ 1858915 h 2237474"/>
              <a:gd name="connsiteX101" fmla="*/ 3812162 w 12192000"/>
              <a:gd name="connsiteY101" fmla="*/ 1875501 h 2237474"/>
              <a:gd name="connsiteX102" fmla="*/ 3758105 w 12192000"/>
              <a:gd name="connsiteY102" fmla="*/ 1871856 h 2237474"/>
              <a:gd name="connsiteX103" fmla="*/ 3715896 w 12192000"/>
              <a:gd name="connsiteY103" fmla="*/ 1881552 h 2237474"/>
              <a:gd name="connsiteX104" fmla="*/ 3567259 w 12192000"/>
              <a:gd name="connsiteY104" fmla="*/ 1893482 h 2237474"/>
              <a:gd name="connsiteX105" fmla="*/ 3405770 w 12192000"/>
              <a:gd name="connsiteY105" fmla="*/ 1904591 h 2237474"/>
              <a:gd name="connsiteX106" fmla="*/ 3280097 w 12192000"/>
              <a:gd name="connsiteY106" fmla="*/ 1919610 h 2237474"/>
              <a:gd name="connsiteX107" fmla="*/ 3123424 w 12192000"/>
              <a:gd name="connsiteY107" fmla="*/ 1952930 h 2237474"/>
              <a:gd name="connsiteX108" fmla="*/ 3009910 w 12192000"/>
              <a:gd name="connsiteY108" fmla="*/ 1957866 h 2237474"/>
              <a:gd name="connsiteX109" fmla="*/ 2995934 w 12192000"/>
              <a:gd name="connsiteY109" fmla="*/ 1967085 h 2237474"/>
              <a:gd name="connsiteX110" fmla="*/ 2942858 w 12192000"/>
              <a:gd name="connsiteY110" fmla="*/ 1981367 h 2237474"/>
              <a:gd name="connsiteX111" fmla="*/ 2875436 w 12192000"/>
              <a:gd name="connsiteY111" fmla="*/ 1996977 h 2237474"/>
              <a:gd name="connsiteX112" fmla="*/ 2874892 w 12192000"/>
              <a:gd name="connsiteY112" fmla="*/ 1996085 h 2237474"/>
              <a:gd name="connsiteX113" fmla="*/ 2843662 w 12192000"/>
              <a:gd name="connsiteY113" fmla="*/ 1992498 h 2237474"/>
              <a:gd name="connsiteX114" fmla="*/ 2718916 w 12192000"/>
              <a:gd name="connsiteY114" fmla="*/ 1990867 h 2237474"/>
              <a:gd name="connsiteX115" fmla="*/ 2713522 w 12192000"/>
              <a:gd name="connsiteY115" fmla="*/ 1990173 h 2237474"/>
              <a:gd name="connsiteX116" fmla="*/ 2578178 w 12192000"/>
              <a:gd name="connsiteY116" fmla="*/ 1990531 h 2237474"/>
              <a:gd name="connsiteX117" fmla="*/ 2476147 w 12192000"/>
              <a:gd name="connsiteY117" fmla="*/ 1998305 h 2237474"/>
              <a:gd name="connsiteX118" fmla="*/ 2373568 w 12192000"/>
              <a:gd name="connsiteY118" fmla="*/ 2003219 h 2237474"/>
              <a:gd name="connsiteX119" fmla="*/ 2287219 w 12192000"/>
              <a:gd name="connsiteY119" fmla="*/ 1998750 h 2237474"/>
              <a:gd name="connsiteX120" fmla="*/ 2243069 w 12192000"/>
              <a:gd name="connsiteY120" fmla="*/ 2005321 h 2237474"/>
              <a:gd name="connsiteX121" fmla="*/ 2164831 w 12192000"/>
              <a:gd name="connsiteY121" fmla="*/ 2010143 h 2237474"/>
              <a:gd name="connsiteX122" fmla="*/ 2085228 w 12192000"/>
              <a:gd name="connsiteY122" fmla="*/ 2046431 h 2237474"/>
              <a:gd name="connsiteX123" fmla="*/ 2058061 w 12192000"/>
              <a:gd name="connsiteY123" fmla="*/ 2047942 h 2237474"/>
              <a:gd name="connsiteX124" fmla="*/ 2042244 w 12192000"/>
              <a:gd name="connsiteY124" fmla="*/ 2055560 h 2237474"/>
              <a:gd name="connsiteX125" fmla="*/ 1877728 w 12192000"/>
              <a:gd name="connsiteY125" fmla="*/ 2101004 h 2237474"/>
              <a:gd name="connsiteX126" fmla="*/ 1759056 w 12192000"/>
              <a:gd name="connsiteY126" fmla="*/ 2125608 h 2237474"/>
              <a:gd name="connsiteX127" fmla="*/ 1637948 w 12192000"/>
              <a:gd name="connsiteY127" fmla="*/ 2172597 h 2237474"/>
              <a:gd name="connsiteX128" fmla="*/ 1434549 w 12192000"/>
              <a:gd name="connsiteY128" fmla="*/ 2234522 h 2237474"/>
              <a:gd name="connsiteX129" fmla="*/ 1398481 w 12192000"/>
              <a:gd name="connsiteY129" fmla="*/ 2237074 h 2237474"/>
              <a:gd name="connsiteX130" fmla="*/ 1398407 w 12192000"/>
              <a:gd name="connsiteY130" fmla="*/ 2237095 h 2237474"/>
              <a:gd name="connsiteX131" fmla="*/ 1370962 w 12192000"/>
              <a:gd name="connsiteY131" fmla="*/ 2237474 h 2237474"/>
              <a:gd name="connsiteX132" fmla="*/ 1356367 w 12192000"/>
              <a:gd name="connsiteY132" fmla="*/ 2235089 h 2237474"/>
              <a:gd name="connsiteX133" fmla="*/ 1324828 w 12192000"/>
              <a:gd name="connsiteY133" fmla="*/ 2231968 h 2237474"/>
              <a:gd name="connsiteX134" fmla="*/ 1279765 w 12192000"/>
              <a:gd name="connsiteY134" fmla="*/ 2229639 h 2237474"/>
              <a:gd name="connsiteX135" fmla="*/ 1195347 w 12192000"/>
              <a:gd name="connsiteY135" fmla="*/ 2212354 h 2237474"/>
              <a:gd name="connsiteX136" fmla="*/ 970251 w 12192000"/>
              <a:gd name="connsiteY136" fmla="*/ 2221029 h 2237474"/>
              <a:gd name="connsiteX137" fmla="*/ 812914 w 12192000"/>
              <a:gd name="connsiteY137" fmla="*/ 2210095 h 2237474"/>
              <a:gd name="connsiteX138" fmla="*/ 776382 w 12192000"/>
              <a:gd name="connsiteY138" fmla="*/ 2204512 h 2237474"/>
              <a:gd name="connsiteX139" fmla="*/ 597225 w 12192000"/>
              <a:gd name="connsiteY139" fmla="*/ 2180999 h 2237474"/>
              <a:gd name="connsiteX140" fmla="*/ 520671 w 12192000"/>
              <a:gd name="connsiteY140" fmla="*/ 2180980 h 2237474"/>
              <a:gd name="connsiteX141" fmla="*/ 515024 w 12192000"/>
              <a:gd name="connsiteY141" fmla="*/ 2179258 h 2237474"/>
              <a:gd name="connsiteX142" fmla="*/ 413835 w 12192000"/>
              <a:gd name="connsiteY142" fmla="*/ 2156783 h 2237474"/>
              <a:gd name="connsiteX143" fmla="*/ 376513 w 12192000"/>
              <a:gd name="connsiteY143" fmla="*/ 2154014 h 2237474"/>
              <a:gd name="connsiteX144" fmla="*/ 273386 w 12192000"/>
              <a:gd name="connsiteY144" fmla="*/ 2142551 h 2237474"/>
              <a:gd name="connsiteX145" fmla="*/ 169207 w 12192000"/>
              <a:gd name="connsiteY145" fmla="*/ 2128100 h 2237474"/>
              <a:gd name="connsiteX146" fmla="*/ 77641 w 12192000"/>
              <a:gd name="connsiteY146" fmla="*/ 2126835 h 2237474"/>
              <a:gd name="connsiteX147" fmla="*/ 37645 w 12192000"/>
              <a:gd name="connsiteY147" fmla="*/ 2115401 h 2237474"/>
              <a:gd name="connsiteX148" fmla="*/ 4572 w 12192000"/>
              <a:gd name="connsiteY148" fmla="*/ 2111091 h 2237474"/>
              <a:gd name="connsiteX149" fmla="*/ 0 w 12192000"/>
              <a:gd name="connsiteY149" fmla="*/ 2110468 h 2237474"/>
              <a:gd name="connsiteX150" fmla="*/ 0 w 12192000"/>
              <a:gd name="connsiteY150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20512 w 12192000"/>
              <a:gd name="connsiteY6" fmla="*/ 745392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739478 w 12192000"/>
              <a:gd name="connsiteY13" fmla="*/ 776841 h 2237474"/>
              <a:gd name="connsiteX14" fmla="*/ 10458762 w 12192000"/>
              <a:gd name="connsiteY14" fmla="*/ 755400 h 2237474"/>
              <a:gd name="connsiteX15" fmla="*/ 10211200 w 12192000"/>
              <a:gd name="connsiteY15" fmla="*/ 767513 h 2237474"/>
              <a:gd name="connsiteX16" fmla="*/ 10167995 w 12192000"/>
              <a:gd name="connsiteY16" fmla="*/ 760843 h 2237474"/>
              <a:gd name="connsiteX17" fmla="*/ 9997044 w 12192000"/>
              <a:gd name="connsiteY17" fmla="*/ 780129 h 2237474"/>
              <a:gd name="connsiteX18" fmla="*/ 9943887 w 12192000"/>
              <a:gd name="connsiteY18" fmla="*/ 804141 h 2237474"/>
              <a:gd name="connsiteX19" fmla="*/ 9918248 w 12192000"/>
              <a:gd name="connsiteY19" fmla="*/ 816628 h 2237474"/>
              <a:gd name="connsiteX20" fmla="*/ 9767091 w 12192000"/>
              <a:gd name="connsiteY20" fmla="*/ 870550 h 2237474"/>
              <a:gd name="connsiteX21" fmla="*/ 9683005 w 12192000"/>
              <a:gd name="connsiteY21" fmla="*/ 894128 h 2237474"/>
              <a:gd name="connsiteX22" fmla="*/ 9594438 w 12192000"/>
              <a:gd name="connsiteY22" fmla="*/ 919051 h 2237474"/>
              <a:gd name="connsiteX23" fmla="*/ 9544189 w 12192000"/>
              <a:gd name="connsiteY23" fmla="*/ 938966 h 2237474"/>
              <a:gd name="connsiteX24" fmla="*/ 9500499 w 12192000"/>
              <a:gd name="connsiteY24" fmla="*/ 954680 h 2237474"/>
              <a:gd name="connsiteX25" fmla="*/ 9428195 w 12192000"/>
              <a:gd name="connsiteY25" fmla="*/ 986225 h 2237474"/>
              <a:gd name="connsiteX26" fmla="*/ 9410017 w 12192000"/>
              <a:gd name="connsiteY26" fmla="*/ 993931 h 2237474"/>
              <a:gd name="connsiteX27" fmla="*/ 9392919 w 12192000"/>
              <a:gd name="connsiteY27" fmla="*/ 994656 h 2237474"/>
              <a:gd name="connsiteX28" fmla="*/ 9268019 w 12192000"/>
              <a:gd name="connsiteY28" fmla="*/ 1007442 h 2237474"/>
              <a:gd name="connsiteX29" fmla="*/ 9234662 w 12192000"/>
              <a:gd name="connsiteY29" fmla="*/ 1023056 h 2237474"/>
              <a:gd name="connsiteX30" fmla="*/ 9181033 w 12192000"/>
              <a:gd name="connsiteY30" fmla="*/ 1037921 h 2237474"/>
              <a:gd name="connsiteX31" fmla="*/ 9155969 w 12192000"/>
              <a:gd name="connsiteY31" fmla="*/ 1046804 h 2237474"/>
              <a:gd name="connsiteX32" fmla="*/ 9133985 w 12192000"/>
              <a:gd name="connsiteY32" fmla="*/ 1046450 h 2237474"/>
              <a:gd name="connsiteX33" fmla="*/ 9003462 w 12192000"/>
              <a:gd name="connsiteY33" fmla="*/ 1042406 h 2237474"/>
              <a:gd name="connsiteX34" fmla="*/ 8968445 w 12192000"/>
              <a:gd name="connsiteY34" fmla="*/ 1052169 h 2237474"/>
              <a:gd name="connsiteX35" fmla="*/ 8886001 w 12192000"/>
              <a:gd name="connsiteY35" fmla="*/ 1067468 h 2237474"/>
              <a:gd name="connsiteX36" fmla="*/ 8838610 w 12192000"/>
              <a:gd name="connsiteY36" fmla="*/ 1075091 h 2237474"/>
              <a:gd name="connsiteX37" fmla="*/ 8750383 w 12192000"/>
              <a:gd name="connsiteY37" fmla="*/ 1097387 h 2237474"/>
              <a:gd name="connsiteX38" fmla="*/ 8665605 w 12192000"/>
              <a:gd name="connsiteY38" fmla="*/ 1110791 h 2237474"/>
              <a:gd name="connsiteX39" fmla="*/ 8584946 w 12192000"/>
              <a:gd name="connsiteY39" fmla="*/ 1135226 h 2237474"/>
              <a:gd name="connsiteX40" fmla="*/ 8419755 w 12192000"/>
              <a:gd name="connsiteY40" fmla="*/ 1216260 h 2237474"/>
              <a:gd name="connsiteX41" fmla="*/ 8411626 w 12192000"/>
              <a:gd name="connsiteY41" fmla="*/ 1214397 h 2237474"/>
              <a:gd name="connsiteX42" fmla="*/ 8363469 w 12192000"/>
              <a:gd name="connsiteY42" fmla="*/ 1246658 h 2237474"/>
              <a:gd name="connsiteX43" fmla="*/ 8275497 w 12192000"/>
              <a:gd name="connsiteY43" fmla="*/ 1264396 h 2237474"/>
              <a:gd name="connsiteX44" fmla="*/ 8206287 w 12192000"/>
              <a:gd name="connsiteY44" fmla="*/ 1273060 h 2237474"/>
              <a:gd name="connsiteX45" fmla="*/ 8139997 w 12192000"/>
              <a:gd name="connsiteY45" fmla="*/ 1282713 h 2237474"/>
              <a:gd name="connsiteX46" fmla="*/ 8074238 w 12192000"/>
              <a:gd name="connsiteY46" fmla="*/ 1301895 h 2237474"/>
              <a:gd name="connsiteX47" fmla="*/ 7942099 w 12192000"/>
              <a:gd name="connsiteY47" fmla="*/ 1336332 h 2237474"/>
              <a:gd name="connsiteX48" fmla="*/ 7902328 w 12192000"/>
              <a:gd name="connsiteY48" fmla="*/ 1345865 h 2237474"/>
              <a:gd name="connsiteX49" fmla="*/ 7840612 w 12192000"/>
              <a:gd name="connsiteY49" fmla="*/ 1369373 h 2237474"/>
              <a:gd name="connsiteX50" fmla="*/ 7786819 w 12192000"/>
              <a:gd name="connsiteY50" fmla="*/ 1378970 h 2237474"/>
              <a:gd name="connsiteX51" fmla="*/ 7548172 w 12192000"/>
              <a:gd name="connsiteY51" fmla="*/ 1417460 h 2237474"/>
              <a:gd name="connsiteX52" fmla="*/ 7483437 w 12192000"/>
              <a:gd name="connsiteY52" fmla="*/ 1478152 h 2237474"/>
              <a:gd name="connsiteX53" fmla="*/ 7377870 w 12192000"/>
              <a:gd name="connsiteY53" fmla="*/ 1523319 h 2237474"/>
              <a:gd name="connsiteX54" fmla="*/ 7230737 w 12192000"/>
              <a:gd name="connsiteY54" fmla="*/ 1562633 h 2237474"/>
              <a:gd name="connsiteX55" fmla="*/ 7224458 w 12192000"/>
              <a:gd name="connsiteY55" fmla="*/ 1573008 h 2237474"/>
              <a:gd name="connsiteX56" fmla="*/ 7183121 w 12192000"/>
              <a:gd name="connsiteY56" fmla="*/ 1595162 h 2237474"/>
              <a:gd name="connsiteX57" fmla="*/ 7164601 w 12192000"/>
              <a:gd name="connsiteY57" fmla="*/ 1606490 h 2237474"/>
              <a:gd name="connsiteX58" fmla="*/ 7031309 w 12192000"/>
              <a:gd name="connsiteY58" fmla="*/ 1619451 h 2237474"/>
              <a:gd name="connsiteX59" fmla="*/ 6900177 w 12192000"/>
              <a:gd name="connsiteY59" fmla="*/ 1636016 h 2237474"/>
              <a:gd name="connsiteX60" fmla="*/ 6795372 w 12192000"/>
              <a:gd name="connsiteY60" fmla="*/ 1644845 h 2237474"/>
              <a:gd name="connsiteX61" fmla="*/ 6692251 w 12192000"/>
              <a:gd name="connsiteY61" fmla="*/ 1656357 h 2237474"/>
              <a:gd name="connsiteX62" fmla="*/ 6655235 w 12192000"/>
              <a:gd name="connsiteY62" fmla="*/ 1661869 h 2237474"/>
              <a:gd name="connsiteX63" fmla="*/ 6554894 w 12192000"/>
              <a:gd name="connsiteY63" fmla="*/ 1664428 h 2237474"/>
              <a:gd name="connsiteX64" fmla="*/ 6516595 w 12192000"/>
              <a:gd name="connsiteY64" fmla="*/ 1667475 h 2237474"/>
              <a:gd name="connsiteX65" fmla="*/ 6508541 w 12192000"/>
              <a:gd name="connsiteY65" fmla="*/ 1668757 h 2237474"/>
              <a:gd name="connsiteX66" fmla="*/ 6471012 w 12192000"/>
              <a:gd name="connsiteY66" fmla="*/ 1678604 h 2237474"/>
              <a:gd name="connsiteX67" fmla="*/ 6364035 w 12192000"/>
              <a:gd name="connsiteY67" fmla="*/ 1667683 h 2237474"/>
              <a:gd name="connsiteX68" fmla="*/ 6280959 w 12192000"/>
              <a:gd name="connsiteY68" fmla="*/ 1689329 h 2237474"/>
              <a:gd name="connsiteX69" fmla="*/ 6243319 w 12192000"/>
              <a:gd name="connsiteY69" fmla="*/ 1695560 h 2237474"/>
              <a:gd name="connsiteX70" fmla="*/ 6098321 w 12192000"/>
              <a:gd name="connsiteY70" fmla="*/ 1721646 h 2237474"/>
              <a:gd name="connsiteX71" fmla="*/ 5880652 w 12192000"/>
              <a:gd name="connsiteY71" fmla="*/ 1779643 h 2237474"/>
              <a:gd name="connsiteX72" fmla="*/ 5785959 w 12192000"/>
              <a:gd name="connsiteY72" fmla="*/ 1775307 h 2237474"/>
              <a:gd name="connsiteX73" fmla="*/ 5643534 w 12192000"/>
              <a:gd name="connsiteY73" fmla="*/ 1802919 h 2237474"/>
              <a:gd name="connsiteX74" fmla="*/ 5518799 w 12192000"/>
              <a:gd name="connsiteY74" fmla="*/ 1818312 h 2237474"/>
              <a:gd name="connsiteX75" fmla="*/ 5505014 w 12192000"/>
              <a:gd name="connsiteY75" fmla="*/ 1819259 h 2237474"/>
              <a:gd name="connsiteX76" fmla="*/ 5453307 w 12192000"/>
              <a:gd name="connsiteY76" fmla="*/ 1815450 h 2237474"/>
              <a:gd name="connsiteX77" fmla="*/ 5221533 w 12192000"/>
              <a:gd name="connsiteY77" fmla="*/ 1846950 h 2237474"/>
              <a:gd name="connsiteX78" fmla="*/ 5149802 w 12192000"/>
              <a:gd name="connsiteY78" fmla="*/ 1844846 h 2237474"/>
              <a:gd name="connsiteX79" fmla="*/ 5114927 w 12192000"/>
              <a:gd name="connsiteY79" fmla="*/ 1847827 h 2237474"/>
              <a:gd name="connsiteX80" fmla="*/ 5108970 w 12192000"/>
              <a:gd name="connsiteY80" fmla="*/ 1847935 h 2237474"/>
              <a:gd name="connsiteX81" fmla="*/ 5067961 w 12192000"/>
              <a:gd name="connsiteY81" fmla="*/ 1845917 h 2237474"/>
              <a:gd name="connsiteX82" fmla="*/ 5007075 w 12192000"/>
              <a:gd name="connsiteY82" fmla="*/ 1838626 h 2237474"/>
              <a:gd name="connsiteX83" fmla="*/ 4944087 w 12192000"/>
              <a:gd name="connsiteY83" fmla="*/ 1823332 h 2237474"/>
              <a:gd name="connsiteX84" fmla="*/ 4907662 w 12192000"/>
              <a:gd name="connsiteY84" fmla="*/ 1816900 h 2237474"/>
              <a:gd name="connsiteX85" fmla="*/ 4882386 w 12192000"/>
              <a:gd name="connsiteY85" fmla="*/ 1809844 h 2237474"/>
              <a:gd name="connsiteX86" fmla="*/ 4811440 w 12192000"/>
              <a:gd name="connsiteY86" fmla="*/ 1804655 h 2237474"/>
              <a:gd name="connsiteX87" fmla="*/ 4691075 w 12192000"/>
              <a:gd name="connsiteY87" fmla="*/ 1801389 h 2237474"/>
              <a:gd name="connsiteX88" fmla="*/ 4640313 w 12192000"/>
              <a:gd name="connsiteY88" fmla="*/ 1784307 h 2237474"/>
              <a:gd name="connsiteX89" fmla="*/ 4536503 w 12192000"/>
              <a:gd name="connsiteY89" fmla="*/ 1785334 h 2237474"/>
              <a:gd name="connsiteX90" fmla="*/ 4513724 w 12192000"/>
              <a:gd name="connsiteY90" fmla="*/ 1791996 h 2237474"/>
              <a:gd name="connsiteX91" fmla="*/ 4459810 w 12192000"/>
              <a:gd name="connsiteY91" fmla="*/ 1797886 h 2237474"/>
              <a:gd name="connsiteX92" fmla="*/ 4379064 w 12192000"/>
              <a:gd name="connsiteY92" fmla="*/ 1817177 h 2237474"/>
              <a:gd name="connsiteX93" fmla="*/ 4290981 w 12192000"/>
              <a:gd name="connsiteY93" fmla="*/ 1839677 h 2237474"/>
              <a:gd name="connsiteX94" fmla="*/ 4238372 w 12192000"/>
              <a:gd name="connsiteY94" fmla="*/ 1851480 h 2237474"/>
              <a:gd name="connsiteX95" fmla="*/ 4232517 w 12192000"/>
              <a:gd name="connsiteY95" fmla="*/ 1852567 h 2237474"/>
              <a:gd name="connsiteX96" fmla="*/ 4191732 w 12192000"/>
              <a:gd name="connsiteY96" fmla="*/ 1857328 h 2237474"/>
              <a:gd name="connsiteX97" fmla="*/ 4065532 w 12192000"/>
              <a:gd name="connsiteY97" fmla="*/ 1855477 h 2237474"/>
              <a:gd name="connsiteX98" fmla="*/ 4028460 w 12192000"/>
              <a:gd name="connsiteY98" fmla="*/ 1855137 h 2237474"/>
              <a:gd name="connsiteX99" fmla="*/ 4002267 w 12192000"/>
              <a:gd name="connsiteY99" fmla="*/ 1852352 h 2237474"/>
              <a:gd name="connsiteX100" fmla="*/ 3931396 w 12192000"/>
              <a:gd name="connsiteY100" fmla="*/ 1858915 h 2237474"/>
              <a:gd name="connsiteX101" fmla="*/ 3812162 w 12192000"/>
              <a:gd name="connsiteY101" fmla="*/ 1875501 h 2237474"/>
              <a:gd name="connsiteX102" fmla="*/ 3758105 w 12192000"/>
              <a:gd name="connsiteY102" fmla="*/ 1871856 h 2237474"/>
              <a:gd name="connsiteX103" fmla="*/ 3715896 w 12192000"/>
              <a:gd name="connsiteY103" fmla="*/ 1881552 h 2237474"/>
              <a:gd name="connsiteX104" fmla="*/ 3567259 w 12192000"/>
              <a:gd name="connsiteY104" fmla="*/ 1893482 h 2237474"/>
              <a:gd name="connsiteX105" fmla="*/ 3405770 w 12192000"/>
              <a:gd name="connsiteY105" fmla="*/ 1904591 h 2237474"/>
              <a:gd name="connsiteX106" fmla="*/ 3280097 w 12192000"/>
              <a:gd name="connsiteY106" fmla="*/ 1919610 h 2237474"/>
              <a:gd name="connsiteX107" fmla="*/ 3123424 w 12192000"/>
              <a:gd name="connsiteY107" fmla="*/ 1952930 h 2237474"/>
              <a:gd name="connsiteX108" fmla="*/ 3009910 w 12192000"/>
              <a:gd name="connsiteY108" fmla="*/ 1957866 h 2237474"/>
              <a:gd name="connsiteX109" fmla="*/ 2995934 w 12192000"/>
              <a:gd name="connsiteY109" fmla="*/ 1967085 h 2237474"/>
              <a:gd name="connsiteX110" fmla="*/ 2942858 w 12192000"/>
              <a:gd name="connsiteY110" fmla="*/ 1981367 h 2237474"/>
              <a:gd name="connsiteX111" fmla="*/ 2875436 w 12192000"/>
              <a:gd name="connsiteY111" fmla="*/ 1996977 h 2237474"/>
              <a:gd name="connsiteX112" fmla="*/ 2874892 w 12192000"/>
              <a:gd name="connsiteY112" fmla="*/ 1996085 h 2237474"/>
              <a:gd name="connsiteX113" fmla="*/ 2843662 w 12192000"/>
              <a:gd name="connsiteY113" fmla="*/ 1992498 h 2237474"/>
              <a:gd name="connsiteX114" fmla="*/ 2718916 w 12192000"/>
              <a:gd name="connsiteY114" fmla="*/ 1990867 h 2237474"/>
              <a:gd name="connsiteX115" fmla="*/ 2713522 w 12192000"/>
              <a:gd name="connsiteY115" fmla="*/ 1990173 h 2237474"/>
              <a:gd name="connsiteX116" fmla="*/ 2578178 w 12192000"/>
              <a:gd name="connsiteY116" fmla="*/ 1990531 h 2237474"/>
              <a:gd name="connsiteX117" fmla="*/ 2476147 w 12192000"/>
              <a:gd name="connsiteY117" fmla="*/ 1998305 h 2237474"/>
              <a:gd name="connsiteX118" fmla="*/ 2373568 w 12192000"/>
              <a:gd name="connsiteY118" fmla="*/ 2003219 h 2237474"/>
              <a:gd name="connsiteX119" fmla="*/ 2287219 w 12192000"/>
              <a:gd name="connsiteY119" fmla="*/ 1998750 h 2237474"/>
              <a:gd name="connsiteX120" fmla="*/ 2243069 w 12192000"/>
              <a:gd name="connsiteY120" fmla="*/ 2005321 h 2237474"/>
              <a:gd name="connsiteX121" fmla="*/ 2164831 w 12192000"/>
              <a:gd name="connsiteY121" fmla="*/ 2010143 h 2237474"/>
              <a:gd name="connsiteX122" fmla="*/ 2085228 w 12192000"/>
              <a:gd name="connsiteY122" fmla="*/ 2046431 h 2237474"/>
              <a:gd name="connsiteX123" fmla="*/ 2058061 w 12192000"/>
              <a:gd name="connsiteY123" fmla="*/ 2047942 h 2237474"/>
              <a:gd name="connsiteX124" fmla="*/ 2042244 w 12192000"/>
              <a:gd name="connsiteY124" fmla="*/ 2055560 h 2237474"/>
              <a:gd name="connsiteX125" fmla="*/ 1877728 w 12192000"/>
              <a:gd name="connsiteY125" fmla="*/ 2101004 h 2237474"/>
              <a:gd name="connsiteX126" fmla="*/ 1759056 w 12192000"/>
              <a:gd name="connsiteY126" fmla="*/ 2125608 h 2237474"/>
              <a:gd name="connsiteX127" fmla="*/ 1637948 w 12192000"/>
              <a:gd name="connsiteY127" fmla="*/ 2172597 h 2237474"/>
              <a:gd name="connsiteX128" fmla="*/ 1434549 w 12192000"/>
              <a:gd name="connsiteY128" fmla="*/ 2234522 h 2237474"/>
              <a:gd name="connsiteX129" fmla="*/ 1398481 w 12192000"/>
              <a:gd name="connsiteY129" fmla="*/ 2237074 h 2237474"/>
              <a:gd name="connsiteX130" fmla="*/ 1398407 w 12192000"/>
              <a:gd name="connsiteY130" fmla="*/ 2237095 h 2237474"/>
              <a:gd name="connsiteX131" fmla="*/ 1370962 w 12192000"/>
              <a:gd name="connsiteY131" fmla="*/ 2237474 h 2237474"/>
              <a:gd name="connsiteX132" fmla="*/ 1356367 w 12192000"/>
              <a:gd name="connsiteY132" fmla="*/ 2235089 h 2237474"/>
              <a:gd name="connsiteX133" fmla="*/ 1324828 w 12192000"/>
              <a:gd name="connsiteY133" fmla="*/ 2231968 h 2237474"/>
              <a:gd name="connsiteX134" fmla="*/ 1279765 w 12192000"/>
              <a:gd name="connsiteY134" fmla="*/ 2229639 h 2237474"/>
              <a:gd name="connsiteX135" fmla="*/ 1195347 w 12192000"/>
              <a:gd name="connsiteY135" fmla="*/ 2212354 h 2237474"/>
              <a:gd name="connsiteX136" fmla="*/ 970251 w 12192000"/>
              <a:gd name="connsiteY136" fmla="*/ 2221029 h 2237474"/>
              <a:gd name="connsiteX137" fmla="*/ 812914 w 12192000"/>
              <a:gd name="connsiteY137" fmla="*/ 2210095 h 2237474"/>
              <a:gd name="connsiteX138" fmla="*/ 776382 w 12192000"/>
              <a:gd name="connsiteY138" fmla="*/ 2204512 h 2237474"/>
              <a:gd name="connsiteX139" fmla="*/ 597225 w 12192000"/>
              <a:gd name="connsiteY139" fmla="*/ 2180999 h 2237474"/>
              <a:gd name="connsiteX140" fmla="*/ 520671 w 12192000"/>
              <a:gd name="connsiteY140" fmla="*/ 2180980 h 2237474"/>
              <a:gd name="connsiteX141" fmla="*/ 515024 w 12192000"/>
              <a:gd name="connsiteY141" fmla="*/ 2179258 h 2237474"/>
              <a:gd name="connsiteX142" fmla="*/ 413835 w 12192000"/>
              <a:gd name="connsiteY142" fmla="*/ 2156783 h 2237474"/>
              <a:gd name="connsiteX143" fmla="*/ 376513 w 12192000"/>
              <a:gd name="connsiteY143" fmla="*/ 2154014 h 2237474"/>
              <a:gd name="connsiteX144" fmla="*/ 273386 w 12192000"/>
              <a:gd name="connsiteY144" fmla="*/ 2142551 h 2237474"/>
              <a:gd name="connsiteX145" fmla="*/ 169207 w 12192000"/>
              <a:gd name="connsiteY145" fmla="*/ 2128100 h 2237474"/>
              <a:gd name="connsiteX146" fmla="*/ 77641 w 12192000"/>
              <a:gd name="connsiteY146" fmla="*/ 2126835 h 2237474"/>
              <a:gd name="connsiteX147" fmla="*/ 37645 w 12192000"/>
              <a:gd name="connsiteY147" fmla="*/ 2115401 h 2237474"/>
              <a:gd name="connsiteX148" fmla="*/ 4572 w 12192000"/>
              <a:gd name="connsiteY148" fmla="*/ 2111091 h 2237474"/>
              <a:gd name="connsiteX149" fmla="*/ 0 w 12192000"/>
              <a:gd name="connsiteY149" fmla="*/ 2110468 h 2237474"/>
              <a:gd name="connsiteX150" fmla="*/ 0 w 12192000"/>
              <a:gd name="connsiteY150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20512 w 12192000"/>
              <a:gd name="connsiteY6" fmla="*/ 745392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739478 w 12192000"/>
              <a:gd name="connsiteY13" fmla="*/ 776841 h 2237474"/>
              <a:gd name="connsiteX14" fmla="*/ 10458762 w 12192000"/>
              <a:gd name="connsiteY14" fmla="*/ 755400 h 2237474"/>
              <a:gd name="connsiteX15" fmla="*/ 10211200 w 12192000"/>
              <a:gd name="connsiteY15" fmla="*/ 767513 h 2237474"/>
              <a:gd name="connsiteX16" fmla="*/ 10167995 w 12192000"/>
              <a:gd name="connsiteY16" fmla="*/ 760843 h 2237474"/>
              <a:gd name="connsiteX17" fmla="*/ 9997044 w 12192000"/>
              <a:gd name="connsiteY17" fmla="*/ 780129 h 2237474"/>
              <a:gd name="connsiteX18" fmla="*/ 9943887 w 12192000"/>
              <a:gd name="connsiteY18" fmla="*/ 804141 h 2237474"/>
              <a:gd name="connsiteX19" fmla="*/ 9918248 w 12192000"/>
              <a:gd name="connsiteY19" fmla="*/ 816628 h 2237474"/>
              <a:gd name="connsiteX20" fmla="*/ 9767091 w 12192000"/>
              <a:gd name="connsiteY20" fmla="*/ 870550 h 2237474"/>
              <a:gd name="connsiteX21" fmla="*/ 9683005 w 12192000"/>
              <a:gd name="connsiteY21" fmla="*/ 894128 h 2237474"/>
              <a:gd name="connsiteX22" fmla="*/ 9594438 w 12192000"/>
              <a:gd name="connsiteY22" fmla="*/ 919051 h 2237474"/>
              <a:gd name="connsiteX23" fmla="*/ 9544189 w 12192000"/>
              <a:gd name="connsiteY23" fmla="*/ 938966 h 2237474"/>
              <a:gd name="connsiteX24" fmla="*/ 9500499 w 12192000"/>
              <a:gd name="connsiteY24" fmla="*/ 954680 h 2237474"/>
              <a:gd name="connsiteX25" fmla="*/ 9428195 w 12192000"/>
              <a:gd name="connsiteY25" fmla="*/ 986225 h 2237474"/>
              <a:gd name="connsiteX26" fmla="*/ 9410017 w 12192000"/>
              <a:gd name="connsiteY26" fmla="*/ 993931 h 2237474"/>
              <a:gd name="connsiteX27" fmla="*/ 9392919 w 12192000"/>
              <a:gd name="connsiteY27" fmla="*/ 994656 h 2237474"/>
              <a:gd name="connsiteX28" fmla="*/ 9268019 w 12192000"/>
              <a:gd name="connsiteY28" fmla="*/ 1007442 h 2237474"/>
              <a:gd name="connsiteX29" fmla="*/ 9234662 w 12192000"/>
              <a:gd name="connsiteY29" fmla="*/ 1023056 h 2237474"/>
              <a:gd name="connsiteX30" fmla="*/ 9181033 w 12192000"/>
              <a:gd name="connsiteY30" fmla="*/ 1037921 h 2237474"/>
              <a:gd name="connsiteX31" fmla="*/ 9155969 w 12192000"/>
              <a:gd name="connsiteY31" fmla="*/ 1046804 h 2237474"/>
              <a:gd name="connsiteX32" fmla="*/ 9133985 w 12192000"/>
              <a:gd name="connsiteY32" fmla="*/ 1046450 h 2237474"/>
              <a:gd name="connsiteX33" fmla="*/ 9003462 w 12192000"/>
              <a:gd name="connsiteY33" fmla="*/ 1042406 h 2237474"/>
              <a:gd name="connsiteX34" fmla="*/ 8968445 w 12192000"/>
              <a:gd name="connsiteY34" fmla="*/ 1052169 h 2237474"/>
              <a:gd name="connsiteX35" fmla="*/ 8886001 w 12192000"/>
              <a:gd name="connsiteY35" fmla="*/ 1067468 h 2237474"/>
              <a:gd name="connsiteX36" fmla="*/ 8838610 w 12192000"/>
              <a:gd name="connsiteY36" fmla="*/ 1075091 h 2237474"/>
              <a:gd name="connsiteX37" fmla="*/ 8750383 w 12192000"/>
              <a:gd name="connsiteY37" fmla="*/ 1097387 h 2237474"/>
              <a:gd name="connsiteX38" fmla="*/ 8665605 w 12192000"/>
              <a:gd name="connsiteY38" fmla="*/ 1110791 h 2237474"/>
              <a:gd name="connsiteX39" fmla="*/ 8584946 w 12192000"/>
              <a:gd name="connsiteY39" fmla="*/ 1135226 h 2237474"/>
              <a:gd name="connsiteX40" fmla="*/ 8419755 w 12192000"/>
              <a:gd name="connsiteY40" fmla="*/ 1216260 h 2237474"/>
              <a:gd name="connsiteX41" fmla="*/ 8411626 w 12192000"/>
              <a:gd name="connsiteY41" fmla="*/ 1214397 h 2237474"/>
              <a:gd name="connsiteX42" fmla="*/ 8363469 w 12192000"/>
              <a:gd name="connsiteY42" fmla="*/ 1246658 h 2237474"/>
              <a:gd name="connsiteX43" fmla="*/ 8275497 w 12192000"/>
              <a:gd name="connsiteY43" fmla="*/ 1264396 h 2237474"/>
              <a:gd name="connsiteX44" fmla="*/ 8206287 w 12192000"/>
              <a:gd name="connsiteY44" fmla="*/ 1273060 h 2237474"/>
              <a:gd name="connsiteX45" fmla="*/ 8139997 w 12192000"/>
              <a:gd name="connsiteY45" fmla="*/ 1282713 h 2237474"/>
              <a:gd name="connsiteX46" fmla="*/ 8074238 w 12192000"/>
              <a:gd name="connsiteY46" fmla="*/ 1301895 h 2237474"/>
              <a:gd name="connsiteX47" fmla="*/ 7942099 w 12192000"/>
              <a:gd name="connsiteY47" fmla="*/ 1336332 h 2237474"/>
              <a:gd name="connsiteX48" fmla="*/ 7902328 w 12192000"/>
              <a:gd name="connsiteY48" fmla="*/ 1345865 h 2237474"/>
              <a:gd name="connsiteX49" fmla="*/ 7840612 w 12192000"/>
              <a:gd name="connsiteY49" fmla="*/ 1369373 h 2237474"/>
              <a:gd name="connsiteX50" fmla="*/ 7786819 w 12192000"/>
              <a:gd name="connsiteY50" fmla="*/ 1378970 h 2237474"/>
              <a:gd name="connsiteX51" fmla="*/ 7548172 w 12192000"/>
              <a:gd name="connsiteY51" fmla="*/ 1417460 h 2237474"/>
              <a:gd name="connsiteX52" fmla="*/ 7483437 w 12192000"/>
              <a:gd name="connsiteY52" fmla="*/ 1478152 h 2237474"/>
              <a:gd name="connsiteX53" fmla="*/ 7377870 w 12192000"/>
              <a:gd name="connsiteY53" fmla="*/ 1523319 h 2237474"/>
              <a:gd name="connsiteX54" fmla="*/ 7230737 w 12192000"/>
              <a:gd name="connsiteY54" fmla="*/ 1562633 h 2237474"/>
              <a:gd name="connsiteX55" fmla="*/ 7224458 w 12192000"/>
              <a:gd name="connsiteY55" fmla="*/ 1573008 h 2237474"/>
              <a:gd name="connsiteX56" fmla="*/ 7183121 w 12192000"/>
              <a:gd name="connsiteY56" fmla="*/ 1595162 h 2237474"/>
              <a:gd name="connsiteX57" fmla="*/ 7164601 w 12192000"/>
              <a:gd name="connsiteY57" fmla="*/ 1606490 h 2237474"/>
              <a:gd name="connsiteX58" fmla="*/ 7031309 w 12192000"/>
              <a:gd name="connsiteY58" fmla="*/ 1619451 h 2237474"/>
              <a:gd name="connsiteX59" fmla="*/ 6900177 w 12192000"/>
              <a:gd name="connsiteY59" fmla="*/ 1636016 h 2237474"/>
              <a:gd name="connsiteX60" fmla="*/ 6795372 w 12192000"/>
              <a:gd name="connsiteY60" fmla="*/ 1644845 h 2237474"/>
              <a:gd name="connsiteX61" fmla="*/ 6692251 w 12192000"/>
              <a:gd name="connsiteY61" fmla="*/ 1656357 h 2237474"/>
              <a:gd name="connsiteX62" fmla="*/ 6655235 w 12192000"/>
              <a:gd name="connsiteY62" fmla="*/ 1661869 h 2237474"/>
              <a:gd name="connsiteX63" fmla="*/ 6554894 w 12192000"/>
              <a:gd name="connsiteY63" fmla="*/ 1664428 h 2237474"/>
              <a:gd name="connsiteX64" fmla="*/ 6516595 w 12192000"/>
              <a:gd name="connsiteY64" fmla="*/ 1667475 h 2237474"/>
              <a:gd name="connsiteX65" fmla="*/ 6508541 w 12192000"/>
              <a:gd name="connsiteY65" fmla="*/ 1668757 h 2237474"/>
              <a:gd name="connsiteX66" fmla="*/ 6471012 w 12192000"/>
              <a:gd name="connsiteY66" fmla="*/ 1678604 h 2237474"/>
              <a:gd name="connsiteX67" fmla="*/ 6364035 w 12192000"/>
              <a:gd name="connsiteY67" fmla="*/ 1667683 h 2237474"/>
              <a:gd name="connsiteX68" fmla="*/ 6280959 w 12192000"/>
              <a:gd name="connsiteY68" fmla="*/ 1689329 h 2237474"/>
              <a:gd name="connsiteX69" fmla="*/ 6243319 w 12192000"/>
              <a:gd name="connsiteY69" fmla="*/ 1695560 h 2237474"/>
              <a:gd name="connsiteX70" fmla="*/ 6098321 w 12192000"/>
              <a:gd name="connsiteY70" fmla="*/ 1721646 h 2237474"/>
              <a:gd name="connsiteX71" fmla="*/ 5880652 w 12192000"/>
              <a:gd name="connsiteY71" fmla="*/ 1779643 h 2237474"/>
              <a:gd name="connsiteX72" fmla="*/ 5785959 w 12192000"/>
              <a:gd name="connsiteY72" fmla="*/ 1775307 h 2237474"/>
              <a:gd name="connsiteX73" fmla="*/ 5643534 w 12192000"/>
              <a:gd name="connsiteY73" fmla="*/ 1802919 h 2237474"/>
              <a:gd name="connsiteX74" fmla="*/ 5518799 w 12192000"/>
              <a:gd name="connsiteY74" fmla="*/ 1818312 h 2237474"/>
              <a:gd name="connsiteX75" fmla="*/ 5505014 w 12192000"/>
              <a:gd name="connsiteY75" fmla="*/ 1819259 h 2237474"/>
              <a:gd name="connsiteX76" fmla="*/ 5453307 w 12192000"/>
              <a:gd name="connsiteY76" fmla="*/ 1815450 h 2237474"/>
              <a:gd name="connsiteX77" fmla="*/ 5221533 w 12192000"/>
              <a:gd name="connsiteY77" fmla="*/ 1846950 h 2237474"/>
              <a:gd name="connsiteX78" fmla="*/ 5149802 w 12192000"/>
              <a:gd name="connsiteY78" fmla="*/ 1844846 h 2237474"/>
              <a:gd name="connsiteX79" fmla="*/ 5114927 w 12192000"/>
              <a:gd name="connsiteY79" fmla="*/ 1847827 h 2237474"/>
              <a:gd name="connsiteX80" fmla="*/ 5108970 w 12192000"/>
              <a:gd name="connsiteY80" fmla="*/ 1847935 h 2237474"/>
              <a:gd name="connsiteX81" fmla="*/ 5067961 w 12192000"/>
              <a:gd name="connsiteY81" fmla="*/ 1845917 h 2237474"/>
              <a:gd name="connsiteX82" fmla="*/ 5007075 w 12192000"/>
              <a:gd name="connsiteY82" fmla="*/ 1838626 h 2237474"/>
              <a:gd name="connsiteX83" fmla="*/ 4944087 w 12192000"/>
              <a:gd name="connsiteY83" fmla="*/ 1823332 h 2237474"/>
              <a:gd name="connsiteX84" fmla="*/ 4907662 w 12192000"/>
              <a:gd name="connsiteY84" fmla="*/ 1816900 h 2237474"/>
              <a:gd name="connsiteX85" fmla="*/ 4882386 w 12192000"/>
              <a:gd name="connsiteY85" fmla="*/ 1809844 h 2237474"/>
              <a:gd name="connsiteX86" fmla="*/ 4811440 w 12192000"/>
              <a:gd name="connsiteY86" fmla="*/ 1804655 h 2237474"/>
              <a:gd name="connsiteX87" fmla="*/ 4691075 w 12192000"/>
              <a:gd name="connsiteY87" fmla="*/ 1801389 h 2237474"/>
              <a:gd name="connsiteX88" fmla="*/ 4640313 w 12192000"/>
              <a:gd name="connsiteY88" fmla="*/ 1784307 h 2237474"/>
              <a:gd name="connsiteX89" fmla="*/ 4536503 w 12192000"/>
              <a:gd name="connsiteY89" fmla="*/ 1785334 h 2237474"/>
              <a:gd name="connsiteX90" fmla="*/ 4513724 w 12192000"/>
              <a:gd name="connsiteY90" fmla="*/ 1791996 h 2237474"/>
              <a:gd name="connsiteX91" fmla="*/ 4459810 w 12192000"/>
              <a:gd name="connsiteY91" fmla="*/ 1797886 h 2237474"/>
              <a:gd name="connsiteX92" fmla="*/ 4379064 w 12192000"/>
              <a:gd name="connsiteY92" fmla="*/ 1817177 h 2237474"/>
              <a:gd name="connsiteX93" fmla="*/ 4290981 w 12192000"/>
              <a:gd name="connsiteY93" fmla="*/ 1839677 h 2237474"/>
              <a:gd name="connsiteX94" fmla="*/ 4238372 w 12192000"/>
              <a:gd name="connsiteY94" fmla="*/ 1851480 h 2237474"/>
              <a:gd name="connsiteX95" fmla="*/ 4232517 w 12192000"/>
              <a:gd name="connsiteY95" fmla="*/ 1852567 h 2237474"/>
              <a:gd name="connsiteX96" fmla="*/ 4191732 w 12192000"/>
              <a:gd name="connsiteY96" fmla="*/ 1857328 h 2237474"/>
              <a:gd name="connsiteX97" fmla="*/ 4065532 w 12192000"/>
              <a:gd name="connsiteY97" fmla="*/ 1855477 h 2237474"/>
              <a:gd name="connsiteX98" fmla="*/ 4028460 w 12192000"/>
              <a:gd name="connsiteY98" fmla="*/ 1855137 h 2237474"/>
              <a:gd name="connsiteX99" fmla="*/ 4002267 w 12192000"/>
              <a:gd name="connsiteY99" fmla="*/ 1852352 h 2237474"/>
              <a:gd name="connsiteX100" fmla="*/ 3931396 w 12192000"/>
              <a:gd name="connsiteY100" fmla="*/ 1858915 h 2237474"/>
              <a:gd name="connsiteX101" fmla="*/ 3812162 w 12192000"/>
              <a:gd name="connsiteY101" fmla="*/ 1875501 h 2237474"/>
              <a:gd name="connsiteX102" fmla="*/ 3758105 w 12192000"/>
              <a:gd name="connsiteY102" fmla="*/ 1871856 h 2237474"/>
              <a:gd name="connsiteX103" fmla="*/ 3715896 w 12192000"/>
              <a:gd name="connsiteY103" fmla="*/ 1881552 h 2237474"/>
              <a:gd name="connsiteX104" fmla="*/ 3567259 w 12192000"/>
              <a:gd name="connsiteY104" fmla="*/ 1893482 h 2237474"/>
              <a:gd name="connsiteX105" fmla="*/ 3405770 w 12192000"/>
              <a:gd name="connsiteY105" fmla="*/ 1904591 h 2237474"/>
              <a:gd name="connsiteX106" fmla="*/ 3280097 w 12192000"/>
              <a:gd name="connsiteY106" fmla="*/ 1919610 h 2237474"/>
              <a:gd name="connsiteX107" fmla="*/ 3123424 w 12192000"/>
              <a:gd name="connsiteY107" fmla="*/ 1952930 h 2237474"/>
              <a:gd name="connsiteX108" fmla="*/ 3009910 w 12192000"/>
              <a:gd name="connsiteY108" fmla="*/ 1957866 h 2237474"/>
              <a:gd name="connsiteX109" fmla="*/ 2995934 w 12192000"/>
              <a:gd name="connsiteY109" fmla="*/ 1967085 h 2237474"/>
              <a:gd name="connsiteX110" fmla="*/ 2942858 w 12192000"/>
              <a:gd name="connsiteY110" fmla="*/ 1981367 h 2237474"/>
              <a:gd name="connsiteX111" fmla="*/ 2875436 w 12192000"/>
              <a:gd name="connsiteY111" fmla="*/ 1996977 h 2237474"/>
              <a:gd name="connsiteX112" fmla="*/ 2874892 w 12192000"/>
              <a:gd name="connsiteY112" fmla="*/ 1996085 h 2237474"/>
              <a:gd name="connsiteX113" fmla="*/ 2843662 w 12192000"/>
              <a:gd name="connsiteY113" fmla="*/ 1992498 h 2237474"/>
              <a:gd name="connsiteX114" fmla="*/ 2718916 w 12192000"/>
              <a:gd name="connsiteY114" fmla="*/ 1990867 h 2237474"/>
              <a:gd name="connsiteX115" fmla="*/ 2713522 w 12192000"/>
              <a:gd name="connsiteY115" fmla="*/ 1990173 h 2237474"/>
              <a:gd name="connsiteX116" fmla="*/ 2578178 w 12192000"/>
              <a:gd name="connsiteY116" fmla="*/ 1990531 h 2237474"/>
              <a:gd name="connsiteX117" fmla="*/ 2476147 w 12192000"/>
              <a:gd name="connsiteY117" fmla="*/ 1998305 h 2237474"/>
              <a:gd name="connsiteX118" fmla="*/ 2373568 w 12192000"/>
              <a:gd name="connsiteY118" fmla="*/ 2003219 h 2237474"/>
              <a:gd name="connsiteX119" fmla="*/ 2287219 w 12192000"/>
              <a:gd name="connsiteY119" fmla="*/ 1998750 h 2237474"/>
              <a:gd name="connsiteX120" fmla="*/ 2243069 w 12192000"/>
              <a:gd name="connsiteY120" fmla="*/ 2005321 h 2237474"/>
              <a:gd name="connsiteX121" fmla="*/ 2164831 w 12192000"/>
              <a:gd name="connsiteY121" fmla="*/ 2010143 h 2237474"/>
              <a:gd name="connsiteX122" fmla="*/ 2085228 w 12192000"/>
              <a:gd name="connsiteY122" fmla="*/ 2046431 h 2237474"/>
              <a:gd name="connsiteX123" fmla="*/ 2058061 w 12192000"/>
              <a:gd name="connsiteY123" fmla="*/ 2047942 h 2237474"/>
              <a:gd name="connsiteX124" fmla="*/ 2042244 w 12192000"/>
              <a:gd name="connsiteY124" fmla="*/ 2055560 h 2237474"/>
              <a:gd name="connsiteX125" fmla="*/ 1877728 w 12192000"/>
              <a:gd name="connsiteY125" fmla="*/ 2101004 h 2237474"/>
              <a:gd name="connsiteX126" fmla="*/ 1759056 w 12192000"/>
              <a:gd name="connsiteY126" fmla="*/ 2125608 h 2237474"/>
              <a:gd name="connsiteX127" fmla="*/ 1637948 w 12192000"/>
              <a:gd name="connsiteY127" fmla="*/ 2172597 h 2237474"/>
              <a:gd name="connsiteX128" fmla="*/ 1434549 w 12192000"/>
              <a:gd name="connsiteY128" fmla="*/ 2234522 h 2237474"/>
              <a:gd name="connsiteX129" fmla="*/ 1398481 w 12192000"/>
              <a:gd name="connsiteY129" fmla="*/ 2237074 h 2237474"/>
              <a:gd name="connsiteX130" fmla="*/ 1398407 w 12192000"/>
              <a:gd name="connsiteY130" fmla="*/ 2237095 h 2237474"/>
              <a:gd name="connsiteX131" fmla="*/ 1370962 w 12192000"/>
              <a:gd name="connsiteY131" fmla="*/ 2237474 h 2237474"/>
              <a:gd name="connsiteX132" fmla="*/ 1356367 w 12192000"/>
              <a:gd name="connsiteY132" fmla="*/ 2235089 h 2237474"/>
              <a:gd name="connsiteX133" fmla="*/ 1279765 w 12192000"/>
              <a:gd name="connsiteY133" fmla="*/ 2229639 h 2237474"/>
              <a:gd name="connsiteX134" fmla="*/ 1195347 w 12192000"/>
              <a:gd name="connsiteY134" fmla="*/ 2212354 h 2237474"/>
              <a:gd name="connsiteX135" fmla="*/ 970251 w 12192000"/>
              <a:gd name="connsiteY135" fmla="*/ 2221029 h 2237474"/>
              <a:gd name="connsiteX136" fmla="*/ 812914 w 12192000"/>
              <a:gd name="connsiteY136" fmla="*/ 2210095 h 2237474"/>
              <a:gd name="connsiteX137" fmla="*/ 776382 w 12192000"/>
              <a:gd name="connsiteY137" fmla="*/ 2204512 h 2237474"/>
              <a:gd name="connsiteX138" fmla="*/ 597225 w 12192000"/>
              <a:gd name="connsiteY138" fmla="*/ 2180999 h 2237474"/>
              <a:gd name="connsiteX139" fmla="*/ 520671 w 12192000"/>
              <a:gd name="connsiteY139" fmla="*/ 2180980 h 2237474"/>
              <a:gd name="connsiteX140" fmla="*/ 515024 w 12192000"/>
              <a:gd name="connsiteY140" fmla="*/ 2179258 h 2237474"/>
              <a:gd name="connsiteX141" fmla="*/ 413835 w 12192000"/>
              <a:gd name="connsiteY141" fmla="*/ 2156783 h 2237474"/>
              <a:gd name="connsiteX142" fmla="*/ 376513 w 12192000"/>
              <a:gd name="connsiteY142" fmla="*/ 2154014 h 2237474"/>
              <a:gd name="connsiteX143" fmla="*/ 273386 w 12192000"/>
              <a:gd name="connsiteY143" fmla="*/ 2142551 h 2237474"/>
              <a:gd name="connsiteX144" fmla="*/ 169207 w 12192000"/>
              <a:gd name="connsiteY144" fmla="*/ 2128100 h 2237474"/>
              <a:gd name="connsiteX145" fmla="*/ 77641 w 12192000"/>
              <a:gd name="connsiteY145" fmla="*/ 2126835 h 2237474"/>
              <a:gd name="connsiteX146" fmla="*/ 37645 w 12192000"/>
              <a:gd name="connsiteY146" fmla="*/ 2115401 h 2237474"/>
              <a:gd name="connsiteX147" fmla="*/ 4572 w 12192000"/>
              <a:gd name="connsiteY147" fmla="*/ 2111091 h 2237474"/>
              <a:gd name="connsiteX148" fmla="*/ 0 w 12192000"/>
              <a:gd name="connsiteY148" fmla="*/ 2110468 h 2237474"/>
              <a:gd name="connsiteX149" fmla="*/ 0 w 12192000"/>
              <a:gd name="connsiteY149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20512 w 12192000"/>
              <a:gd name="connsiteY6" fmla="*/ 745392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739478 w 12192000"/>
              <a:gd name="connsiteY13" fmla="*/ 776841 h 2237474"/>
              <a:gd name="connsiteX14" fmla="*/ 10458762 w 12192000"/>
              <a:gd name="connsiteY14" fmla="*/ 755400 h 2237474"/>
              <a:gd name="connsiteX15" fmla="*/ 10211200 w 12192000"/>
              <a:gd name="connsiteY15" fmla="*/ 767513 h 2237474"/>
              <a:gd name="connsiteX16" fmla="*/ 10167995 w 12192000"/>
              <a:gd name="connsiteY16" fmla="*/ 760843 h 2237474"/>
              <a:gd name="connsiteX17" fmla="*/ 9997044 w 12192000"/>
              <a:gd name="connsiteY17" fmla="*/ 780129 h 2237474"/>
              <a:gd name="connsiteX18" fmla="*/ 9943887 w 12192000"/>
              <a:gd name="connsiteY18" fmla="*/ 804141 h 2237474"/>
              <a:gd name="connsiteX19" fmla="*/ 9918248 w 12192000"/>
              <a:gd name="connsiteY19" fmla="*/ 816628 h 2237474"/>
              <a:gd name="connsiteX20" fmla="*/ 9767091 w 12192000"/>
              <a:gd name="connsiteY20" fmla="*/ 870550 h 2237474"/>
              <a:gd name="connsiteX21" fmla="*/ 9683005 w 12192000"/>
              <a:gd name="connsiteY21" fmla="*/ 894128 h 2237474"/>
              <a:gd name="connsiteX22" fmla="*/ 9594438 w 12192000"/>
              <a:gd name="connsiteY22" fmla="*/ 919051 h 2237474"/>
              <a:gd name="connsiteX23" fmla="*/ 9544189 w 12192000"/>
              <a:gd name="connsiteY23" fmla="*/ 938966 h 2237474"/>
              <a:gd name="connsiteX24" fmla="*/ 9500499 w 12192000"/>
              <a:gd name="connsiteY24" fmla="*/ 954680 h 2237474"/>
              <a:gd name="connsiteX25" fmla="*/ 9428195 w 12192000"/>
              <a:gd name="connsiteY25" fmla="*/ 986225 h 2237474"/>
              <a:gd name="connsiteX26" fmla="*/ 9410017 w 12192000"/>
              <a:gd name="connsiteY26" fmla="*/ 993931 h 2237474"/>
              <a:gd name="connsiteX27" fmla="*/ 9392919 w 12192000"/>
              <a:gd name="connsiteY27" fmla="*/ 994656 h 2237474"/>
              <a:gd name="connsiteX28" fmla="*/ 9268019 w 12192000"/>
              <a:gd name="connsiteY28" fmla="*/ 1007442 h 2237474"/>
              <a:gd name="connsiteX29" fmla="*/ 9234662 w 12192000"/>
              <a:gd name="connsiteY29" fmla="*/ 1023056 h 2237474"/>
              <a:gd name="connsiteX30" fmla="*/ 9181033 w 12192000"/>
              <a:gd name="connsiteY30" fmla="*/ 1037921 h 2237474"/>
              <a:gd name="connsiteX31" fmla="*/ 9155969 w 12192000"/>
              <a:gd name="connsiteY31" fmla="*/ 1046804 h 2237474"/>
              <a:gd name="connsiteX32" fmla="*/ 9133985 w 12192000"/>
              <a:gd name="connsiteY32" fmla="*/ 1046450 h 2237474"/>
              <a:gd name="connsiteX33" fmla="*/ 9003462 w 12192000"/>
              <a:gd name="connsiteY33" fmla="*/ 1042406 h 2237474"/>
              <a:gd name="connsiteX34" fmla="*/ 8968445 w 12192000"/>
              <a:gd name="connsiteY34" fmla="*/ 1052169 h 2237474"/>
              <a:gd name="connsiteX35" fmla="*/ 8886001 w 12192000"/>
              <a:gd name="connsiteY35" fmla="*/ 1067468 h 2237474"/>
              <a:gd name="connsiteX36" fmla="*/ 8838610 w 12192000"/>
              <a:gd name="connsiteY36" fmla="*/ 1075091 h 2237474"/>
              <a:gd name="connsiteX37" fmla="*/ 8750383 w 12192000"/>
              <a:gd name="connsiteY37" fmla="*/ 1097387 h 2237474"/>
              <a:gd name="connsiteX38" fmla="*/ 8665605 w 12192000"/>
              <a:gd name="connsiteY38" fmla="*/ 1110791 h 2237474"/>
              <a:gd name="connsiteX39" fmla="*/ 8584946 w 12192000"/>
              <a:gd name="connsiteY39" fmla="*/ 1135226 h 2237474"/>
              <a:gd name="connsiteX40" fmla="*/ 8419755 w 12192000"/>
              <a:gd name="connsiteY40" fmla="*/ 1216260 h 2237474"/>
              <a:gd name="connsiteX41" fmla="*/ 8411626 w 12192000"/>
              <a:gd name="connsiteY41" fmla="*/ 1214397 h 2237474"/>
              <a:gd name="connsiteX42" fmla="*/ 8363469 w 12192000"/>
              <a:gd name="connsiteY42" fmla="*/ 1246658 h 2237474"/>
              <a:gd name="connsiteX43" fmla="*/ 8275497 w 12192000"/>
              <a:gd name="connsiteY43" fmla="*/ 1264396 h 2237474"/>
              <a:gd name="connsiteX44" fmla="*/ 8206287 w 12192000"/>
              <a:gd name="connsiteY44" fmla="*/ 1273060 h 2237474"/>
              <a:gd name="connsiteX45" fmla="*/ 8139997 w 12192000"/>
              <a:gd name="connsiteY45" fmla="*/ 1282713 h 2237474"/>
              <a:gd name="connsiteX46" fmla="*/ 8074238 w 12192000"/>
              <a:gd name="connsiteY46" fmla="*/ 1301895 h 2237474"/>
              <a:gd name="connsiteX47" fmla="*/ 7942099 w 12192000"/>
              <a:gd name="connsiteY47" fmla="*/ 1336332 h 2237474"/>
              <a:gd name="connsiteX48" fmla="*/ 7902328 w 12192000"/>
              <a:gd name="connsiteY48" fmla="*/ 1345865 h 2237474"/>
              <a:gd name="connsiteX49" fmla="*/ 7840612 w 12192000"/>
              <a:gd name="connsiteY49" fmla="*/ 1369373 h 2237474"/>
              <a:gd name="connsiteX50" fmla="*/ 7786819 w 12192000"/>
              <a:gd name="connsiteY50" fmla="*/ 1378970 h 2237474"/>
              <a:gd name="connsiteX51" fmla="*/ 7548172 w 12192000"/>
              <a:gd name="connsiteY51" fmla="*/ 1417460 h 2237474"/>
              <a:gd name="connsiteX52" fmla="*/ 7483437 w 12192000"/>
              <a:gd name="connsiteY52" fmla="*/ 1478152 h 2237474"/>
              <a:gd name="connsiteX53" fmla="*/ 7377870 w 12192000"/>
              <a:gd name="connsiteY53" fmla="*/ 1523319 h 2237474"/>
              <a:gd name="connsiteX54" fmla="*/ 7230737 w 12192000"/>
              <a:gd name="connsiteY54" fmla="*/ 1562633 h 2237474"/>
              <a:gd name="connsiteX55" fmla="*/ 7224458 w 12192000"/>
              <a:gd name="connsiteY55" fmla="*/ 1573008 h 2237474"/>
              <a:gd name="connsiteX56" fmla="*/ 7183121 w 12192000"/>
              <a:gd name="connsiteY56" fmla="*/ 1595162 h 2237474"/>
              <a:gd name="connsiteX57" fmla="*/ 7164601 w 12192000"/>
              <a:gd name="connsiteY57" fmla="*/ 1606490 h 2237474"/>
              <a:gd name="connsiteX58" fmla="*/ 7031309 w 12192000"/>
              <a:gd name="connsiteY58" fmla="*/ 1619451 h 2237474"/>
              <a:gd name="connsiteX59" fmla="*/ 6900177 w 12192000"/>
              <a:gd name="connsiteY59" fmla="*/ 1636016 h 2237474"/>
              <a:gd name="connsiteX60" fmla="*/ 6795372 w 12192000"/>
              <a:gd name="connsiteY60" fmla="*/ 1644845 h 2237474"/>
              <a:gd name="connsiteX61" fmla="*/ 6692251 w 12192000"/>
              <a:gd name="connsiteY61" fmla="*/ 1656357 h 2237474"/>
              <a:gd name="connsiteX62" fmla="*/ 6655235 w 12192000"/>
              <a:gd name="connsiteY62" fmla="*/ 1661869 h 2237474"/>
              <a:gd name="connsiteX63" fmla="*/ 6554894 w 12192000"/>
              <a:gd name="connsiteY63" fmla="*/ 1664428 h 2237474"/>
              <a:gd name="connsiteX64" fmla="*/ 6516595 w 12192000"/>
              <a:gd name="connsiteY64" fmla="*/ 1667475 h 2237474"/>
              <a:gd name="connsiteX65" fmla="*/ 6508541 w 12192000"/>
              <a:gd name="connsiteY65" fmla="*/ 1668757 h 2237474"/>
              <a:gd name="connsiteX66" fmla="*/ 6471012 w 12192000"/>
              <a:gd name="connsiteY66" fmla="*/ 1678604 h 2237474"/>
              <a:gd name="connsiteX67" fmla="*/ 6364035 w 12192000"/>
              <a:gd name="connsiteY67" fmla="*/ 1667683 h 2237474"/>
              <a:gd name="connsiteX68" fmla="*/ 6280959 w 12192000"/>
              <a:gd name="connsiteY68" fmla="*/ 1689329 h 2237474"/>
              <a:gd name="connsiteX69" fmla="*/ 6243319 w 12192000"/>
              <a:gd name="connsiteY69" fmla="*/ 1695560 h 2237474"/>
              <a:gd name="connsiteX70" fmla="*/ 6098321 w 12192000"/>
              <a:gd name="connsiteY70" fmla="*/ 1721646 h 2237474"/>
              <a:gd name="connsiteX71" fmla="*/ 5880652 w 12192000"/>
              <a:gd name="connsiteY71" fmla="*/ 1779643 h 2237474"/>
              <a:gd name="connsiteX72" fmla="*/ 5785959 w 12192000"/>
              <a:gd name="connsiteY72" fmla="*/ 1775307 h 2237474"/>
              <a:gd name="connsiteX73" fmla="*/ 5643534 w 12192000"/>
              <a:gd name="connsiteY73" fmla="*/ 1802919 h 2237474"/>
              <a:gd name="connsiteX74" fmla="*/ 5518799 w 12192000"/>
              <a:gd name="connsiteY74" fmla="*/ 1818312 h 2237474"/>
              <a:gd name="connsiteX75" fmla="*/ 5505014 w 12192000"/>
              <a:gd name="connsiteY75" fmla="*/ 1819259 h 2237474"/>
              <a:gd name="connsiteX76" fmla="*/ 5453307 w 12192000"/>
              <a:gd name="connsiteY76" fmla="*/ 1815450 h 2237474"/>
              <a:gd name="connsiteX77" fmla="*/ 5221533 w 12192000"/>
              <a:gd name="connsiteY77" fmla="*/ 1846950 h 2237474"/>
              <a:gd name="connsiteX78" fmla="*/ 5149802 w 12192000"/>
              <a:gd name="connsiteY78" fmla="*/ 1844846 h 2237474"/>
              <a:gd name="connsiteX79" fmla="*/ 5114927 w 12192000"/>
              <a:gd name="connsiteY79" fmla="*/ 1847827 h 2237474"/>
              <a:gd name="connsiteX80" fmla="*/ 5108970 w 12192000"/>
              <a:gd name="connsiteY80" fmla="*/ 1847935 h 2237474"/>
              <a:gd name="connsiteX81" fmla="*/ 5067961 w 12192000"/>
              <a:gd name="connsiteY81" fmla="*/ 1845917 h 2237474"/>
              <a:gd name="connsiteX82" fmla="*/ 5007075 w 12192000"/>
              <a:gd name="connsiteY82" fmla="*/ 1838626 h 2237474"/>
              <a:gd name="connsiteX83" fmla="*/ 4944087 w 12192000"/>
              <a:gd name="connsiteY83" fmla="*/ 1823332 h 2237474"/>
              <a:gd name="connsiteX84" fmla="*/ 4907662 w 12192000"/>
              <a:gd name="connsiteY84" fmla="*/ 1816900 h 2237474"/>
              <a:gd name="connsiteX85" fmla="*/ 4882386 w 12192000"/>
              <a:gd name="connsiteY85" fmla="*/ 1809844 h 2237474"/>
              <a:gd name="connsiteX86" fmla="*/ 4811440 w 12192000"/>
              <a:gd name="connsiteY86" fmla="*/ 1804655 h 2237474"/>
              <a:gd name="connsiteX87" fmla="*/ 4691075 w 12192000"/>
              <a:gd name="connsiteY87" fmla="*/ 1801389 h 2237474"/>
              <a:gd name="connsiteX88" fmla="*/ 4640313 w 12192000"/>
              <a:gd name="connsiteY88" fmla="*/ 1784307 h 2237474"/>
              <a:gd name="connsiteX89" fmla="*/ 4536503 w 12192000"/>
              <a:gd name="connsiteY89" fmla="*/ 1785334 h 2237474"/>
              <a:gd name="connsiteX90" fmla="*/ 4513724 w 12192000"/>
              <a:gd name="connsiteY90" fmla="*/ 1791996 h 2237474"/>
              <a:gd name="connsiteX91" fmla="*/ 4459810 w 12192000"/>
              <a:gd name="connsiteY91" fmla="*/ 1797886 h 2237474"/>
              <a:gd name="connsiteX92" fmla="*/ 4379064 w 12192000"/>
              <a:gd name="connsiteY92" fmla="*/ 1817177 h 2237474"/>
              <a:gd name="connsiteX93" fmla="*/ 4290981 w 12192000"/>
              <a:gd name="connsiteY93" fmla="*/ 1839677 h 2237474"/>
              <a:gd name="connsiteX94" fmla="*/ 4238372 w 12192000"/>
              <a:gd name="connsiteY94" fmla="*/ 1851480 h 2237474"/>
              <a:gd name="connsiteX95" fmla="*/ 4232517 w 12192000"/>
              <a:gd name="connsiteY95" fmla="*/ 1852567 h 2237474"/>
              <a:gd name="connsiteX96" fmla="*/ 4191732 w 12192000"/>
              <a:gd name="connsiteY96" fmla="*/ 1857328 h 2237474"/>
              <a:gd name="connsiteX97" fmla="*/ 4065532 w 12192000"/>
              <a:gd name="connsiteY97" fmla="*/ 1855477 h 2237474"/>
              <a:gd name="connsiteX98" fmla="*/ 4028460 w 12192000"/>
              <a:gd name="connsiteY98" fmla="*/ 1855137 h 2237474"/>
              <a:gd name="connsiteX99" fmla="*/ 4002267 w 12192000"/>
              <a:gd name="connsiteY99" fmla="*/ 1852352 h 2237474"/>
              <a:gd name="connsiteX100" fmla="*/ 3931396 w 12192000"/>
              <a:gd name="connsiteY100" fmla="*/ 1858915 h 2237474"/>
              <a:gd name="connsiteX101" fmla="*/ 3812162 w 12192000"/>
              <a:gd name="connsiteY101" fmla="*/ 1875501 h 2237474"/>
              <a:gd name="connsiteX102" fmla="*/ 3758105 w 12192000"/>
              <a:gd name="connsiteY102" fmla="*/ 1871856 h 2237474"/>
              <a:gd name="connsiteX103" fmla="*/ 3715896 w 12192000"/>
              <a:gd name="connsiteY103" fmla="*/ 1881552 h 2237474"/>
              <a:gd name="connsiteX104" fmla="*/ 3567259 w 12192000"/>
              <a:gd name="connsiteY104" fmla="*/ 1893482 h 2237474"/>
              <a:gd name="connsiteX105" fmla="*/ 3405770 w 12192000"/>
              <a:gd name="connsiteY105" fmla="*/ 1904591 h 2237474"/>
              <a:gd name="connsiteX106" fmla="*/ 3280097 w 12192000"/>
              <a:gd name="connsiteY106" fmla="*/ 1919610 h 2237474"/>
              <a:gd name="connsiteX107" fmla="*/ 3009910 w 12192000"/>
              <a:gd name="connsiteY107" fmla="*/ 1957866 h 2237474"/>
              <a:gd name="connsiteX108" fmla="*/ 2995934 w 12192000"/>
              <a:gd name="connsiteY108" fmla="*/ 1967085 h 2237474"/>
              <a:gd name="connsiteX109" fmla="*/ 2942858 w 12192000"/>
              <a:gd name="connsiteY109" fmla="*/ 1981367 h 2237474"/>
              <a:gd name="connsiteX110" fmla="*/ 2875436 w 12192000"/>
              <a:gd name="connsiteY110" fmla="*/ 1996977 h 2237474"/>
              <a:gd name="connsiteX111" fmla="*/ 2874892 w 12192000"/>
              <a:gd name="connsiteY111" fmla="*/ 1996085 h 2237474"/>
              <a:gd name="connsiteX112" fmla="*/ 2843662 w 12192000"/>
              <a:gd name="connsiteY112" fmla="*/ 1992498 h 2237474"/>
              <a:gd name="connsiteX113" fmla="*/ 2718916 w 12192000"/>
              <a:gd name="connsiteY113" fmla="*/ 1990867 h 2237474"/>
              <a:gd name="connsiteX114" fmla="*/ 2713522 w 12192000"/>
              <a:gd name="connsiteY114" fmla="*/ 1990173 h 2237474"/>
              <a:gd name="connsiteX115" fmla="*/ 2578178 w 12192000"/>
              <a:gd name="connsiteY115" fmla="*/ 1990531 h 2237474"/>
              <a:gd name="connsiteX116" fmla="*/ 2476147 w 12192000"/>
              <a:gd name="connsiteY116" fmla="*/ 1998305 h 2237474"/>
              <a:gd name="connsiteX117" fmla="*/ 2373568 w 12192000"/>
              <a:gd name="connsiteY117" fmla="*/ 2003219 h 2237474"/>
              <a:gd name="connsiteX118" fmla="*/ 2287219 w 12192000"/>
              <a:gd name="connsiteY118" fmla="*/ 1998750 h 2237474"/>
              <a:gd name="connsiteX119" fmla="*/ 2243069 w 12192000"/>
              <a:gd name="connsiteY119" fmla="*/ 2005321 h 2237474"/>
              <a:gd name="connsiteX120" fmla="*/ 2164831 w 12192000"/>
              <a:gd name="connsiteY120" fmla="*/ 2010143 h 2237474"/>
              <a:gd name="connsiteX121" fmla="*/ 2085228 w 12192000"/>
              <a:gd name="connsiteY121" fmla="*/ 2046431 h 2237474"/>
              <a:gd name="connsiteX122" fmla="*/ 2058061 w 12192000"/>
              <a:gd name="connsiteY122" fmla="*/ 2047942 h 2237474"/>
              <a:gd name="connsiteX123" fmla="*/ 2042244 w 12192000"/>
              <a:gd name="connsiteY123" fmla="*/ 2055560 h 2237474"/>
              <a:gd name="connsiteX124" fmla="*/ 1877728 w 12192000"/>
              <a:gd name="connsiteY124" fmla="*/ 2101004 h 2237474"/>
              <a:gd name="connsiteX125" fmla="*/ 1759056 w 12192000"/>
              <a:gd name="connsiteY125" fmla="*/ 2125608 h 2237474"/>
              <a:gd name="connsiteX126" fmla="*/ 1637948 w 12192000"/>
              <a:gd name="connsiteY126" fmla="*/ 2172597 h 2237474"/>
              <a:gd name="connsiteX127" fmla="*/ 1434549 w 12192000"/>
              <a:gd name="connsiteY127" fmla="*/ 2234522 h 2237474"/>
              <a:gd name="connsiteX128" fmla="*/ 1398481 w 12192000"/>
              <a:gd name="connsiteY128" fmla="*/ 2237074 h 2237474"/>
              <a:gd name="connsiteX129" fmla="*/ 1398407 w 12192000"/>
              <a:gd name="connsiteY129" fmla="*/ 2237095 h 2237474"/>
              <a:gd name="connsiteX130" fmla="*/ 1370962 w 12192000"/>
              <a:gd name="connsiteY130" fmla="*/ 2237474 h 2237474"/>
              <a:gd name="connsiteX131" fmla="*/ 1356367 w 12192000"/>
              <a:gd name="connsiteY131" fmla="*/ 2235089 h 2237474"/>
              <a:gd name="connsiteX132" fmla="*/ 1279765 w 12192000"/>
              <a:gd name="connsiteY132" fmla="*/ 2229639 h 2237474"/>
              <a:gd name="connsiteX133" fmla="*/ 1195347 w 12192000"/>
              <a:gd name="connsiteY133" fmla="*/ 2212354 h 2237474"/>
              <a:gd name="connsiteX134" fmla="*/ 970251 w 12192000"/>
              <a:gd name="connsiteY134" fmla="*/ 2221029 h 2237474"/>
              <a:gd name="connsiteX135" fmla="*/ 812914 w 12192000"/>
              <a:gd name="connsiteY135" fmla="*/ 2210095 h 2237474"/>
              <a:gd name="connsiteX136" fmla="*/ 776382 w 12192000"/>
              <a:gd name="connsiteY136" fmla="*/ 2204512 h 2237474"/>
              <a:gd name="connsiteX137" fmla="*/ 597225 w 12192000"/>
              <a:gd name="connsiteY137" fmla="*/ 2180999 h 2237474"/>
              <a:gd name="connsiteX138" fmla="*/ 520671 w 12192000"/>
              <a:gd name="connsiteY138" fmla="*/ 2180980 h 2237474"/>
              <a:gd name="connsiteX139" fmla="*/ 515024 w 12192000"/>
              <a:gd name="connsiteY139" fmla="*/ 2179258 h 2237474"/>
              <a:gd name="connsiteX140" fmla="*/ 413835 w 12192000"/>
              <a:gd name="connsiteY140" fmla="*/ 2156783 h 2237474"/>
              <a:gd name="connsiteX141" fmla="*/ 376513 w 12192000"/>
              <a:gd name="connsiteY141" fmla="*/ 2154014 h 2237474"/>
              <a:gd name="connsiteX142" fmla="*/ 273386 w 12192000"/>
              <a:gd name="connsiteY142" fmla="*/ 2142551 h 2237474"/>
              <a:gd name="connsiteX143" fmla="*/ 169207 w 12192000"/>
              <a:gd name="connsiteY143" fmla="*/ 2128100 h 2237474"/>
              <a:gd name="connsiteX144" fmla="*/ 77641 w 12192000"/>
              <a:gd name="connsiteY144" fmla="*/ 2126835 h 2237474"/>
              <a:gd name="connsiteX145" fmla="*/ 37645 w 12192000"/>
              <a:gd name="connsiteY145" fmla="*/ 2115401 h 2237474"/>
              <a:gd name="connsiteX146" fmla="*/ 4572 w 12192000"/>
              <a:gd name="connsiteY146" fmla="*/ 2111091 h 2237474"/>
              <a:gd name="connsiteX147" fmla="*/ 0 w 12192000"/>
              <a:gd name="connsiteY147" fmla="*/ 2110468 h 2237474"/>
              <a:gd name="connsiteX148" fmla="*/ 0 w 12192000"/>
              <a:gd name="connsiteY148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20512 w 12192000"/>
              <a:gd name="connsiteY6" fmla="*/ 745392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739478 w 12192000"/>
              <a:gd name="connsiteY13" fmla="*/ 776841 h 2237474"/>
              <a:gd name="connsiteX14" fmla="*/ 10458762 w 12192000"/>
              <a:gd name="connsiteY14" fmla="*/ 755400 h 2237474"/>
              <a:gd name="connsiteX15" fmla="*/ 10211200 w 12192000"/>
              <a:gd name="connsiteY15" fmla="*/ 767513 h 2237474"/>
              <a:gd name="connsiteX16" fmla="*/ 10167995 w 12192000"/>
              <a:gd name="connsiteY16" fmla="*/ 760843 h 2237474"/>
              <a:gd name="connsiteX17" fmla="*/ 9997044 w 12192000"/>
              <a:gd name="connsiteY17" fmla="*/ 780129 h 2237474"/>
              <a:gd name="connsiteX18" fmla="*/ 9943887 w 12192000"/>
              <a:gd name="connsiteY18" fmla="*/ 804141 h 2237474"/>
              <a:gd name="connsiteX19" fmla="*/ 9918248 w 12192000"/>
              <a:gd name="connsiteY19" fmla="*/ 816628 h 2237474"/>
              <a:gd name="connsiteX20" fmla="*/ 9767091 w 12192000"/>
              <a:gd name="connsiteY20" fmla="*/ 870550 h 2237474"/>
              <a:gd name="connsiteX21" fmla="*/ 9683005 w 12192000"/>
              <a:gd name="connsiteY21" fmla="*/ 894128 h 2237474"/>
              <a:gd name="connsiteX22" fmla="*/ 9594438 w 12192000"/>
              <a:gd name="connsiteY22" fmla="*/ 919051 h 2237474"/>
              <a:gd name="connsiteX23" fmla="*/ 9544189 w 12192000"/>
              <a:gd name="connsiteY23" fmla="*/ 938966 h 2237474"/>
              <a:gd name="connsiteX24" fmla="*/ 9500499 w 12192000"/>
              <a:gd name="connsiteY24" fmla="*/ 954680 h 2237474"/>
              <a:gd name="connsiteX25" fmla="*/ 9428195 w 12192000"/>
              <a:gd name="connsiteY25" fmla="*/ 986225 h 2237474"/>
              <a:gd name="connsiteX26" fmla="*/ 9410017 w 12192000"/>
              <a:gd name="connsiteY26" fmla="*/ 993931 h 2237474"/>
              <a:gd name="connsiteX27" fmla="*/ 9392919 w 12192000"/>
              <a:gd name="connsiteY27" fmla="*/ 994656 h 2237474"/>
              <a:gd name="connsiteX28" fmla="*/ 9268019 w 12192000"/>
              <a:gd name="connsiteY28" fmla="*/ 1007442 h 2237474"/>
              <a:gd name="connsiteX29" fmla="*/ 9234662 w 12192000"/>
              <a:gd name="connsiteY29" fmla="*/ 1023056 h 2237474"/>
              <a:gd name="connsiteX30" fmla="*/ 9181033 w 12192000"/>
              <a:gd name="connsiteY30" fmla="*/ 1037921 h 2237474"/>
              <a:gd name="connsiteX31" fmla="*/ 9155969 w 12192000"/>
              <a:gd name="connsiteY31" fmla="*/ 1046804 h 2237474"/>
              <a:gd name="connsiteX32" fmla="*/ 9133985 w 12192000"/>
              <a:gd name="connsiteY32" fmla="*/ 1046450 h 2237474"/>
              <a:gd name="connsiteX33" fmla="*/ 9003462 w 12192000"/>
              <a:gd name="connsiteY33" fmla="*/ 1042406 h 2237474"/>
              <a:gd name="connsiteX34" fmla="*/ 8968445 w 12192000"/>
              <a:gd name="connsiteY34" fmla="*/ 1052169 h 2237474"/>
              <a:gd name="connsiteX35" fmla="*/ 8886001 w 12192000"/>
              <a:gd name="connsiteY35" fmla="*/ 1067468 h 2237474"/>
              <a:gd name="connsiteX36" fmla="*/ 8838610 w 12192000"/>
              <a:gd name="connsiteY36" fmla="*/ 1075091 h 2237474"/>
              <a:gd name="connsiteX37" fmla="*/ 8750383 w 12192000"/>
              <a:gd name="connsiteY37" fmla="*/ 1097387 h 2237474"/>
              <a:gd name="connsiteX38" fmla="*/ 8665605 w 12192000"/>
              <a:gd name="connsiteY38" fmla="*/ 1110791 h 2237474"/>
              <a:gd name="connsiteX39" fmla="*/ 8584946 w 12192000"/>
              <a:gd name="connsiteY39" fmla="*/ 1135226 h 2237474"/>
              <a:gd name="connsiteX40" fmla="*/ 8419755 w 12192000"/>
              <a:gd name="connsiteY40" fmla="*/ 1216260 h 2237474"/>
              <a:gd name="connsiteX41" fmla="*/ 8411626 w 12192000"/>
              <a:gd name="connsiteY41" fmla="*/ 1214397 h 2237474"/>
              <a:gd name="connsiteX42" fmla="*/ 8363469 w 12192000"/>
              <a:gd name="connsiteY42" fmla="*/ 1246658 h 2237474"/>
              <a:gd name="connsiteX43" fmla="*/ 8275497 w 12192000"/>
              <a:gd name="connsiteY43" fmla="*/ 1264396 h 2237474"/>
              <a:gd name="connsiteX44" fmla="*/ 8206287 w 12192000"/>
              <a:gd name="connsiteY44" fmla="*/ 1273060 h 2237474"/>
              <a:gd name="connsiteX45" fmla="*/ 8139997 w 12192000"/>
              <a:gd name="connsiteY45" fmla="*/ 1282713 h 2237474"/>
              <a:gd name="connsiteX46" fmla="*/ 8074238 w 12192000"/>
              <a:gd name="connsiteY46" fmla="*/ 1301895 h 2237474"/>
              <a:gd name="connsiteX47" fmla="*/ 7942099 w 12192000"/>
              <a:gd name="connsiteY47" fmla="*/ 1336332 h 2237474"/>
              <a:gd name="connsiteX48" fmla="*/ 7902328 w 12192000"/>
              <a:gd name="connsiteY48" fmla="*/ 1345865 h 2237474"/>
              <a:gd name="connsiteX49" fmla="*/ 7840612 w 12192000"/>
              <a:gd name="connsiteY49" fmla="*/ 1369373 h 2237474"/>
              <a:gd name="connsiteX50" fmla="*/ 7786819 w 12192000"/>
              <a:gd name="connsiteY50" fmla="*/ 1378970 h 2237474"/>
              <a:gd name="connsiteX51" fmla="*/ 7548172 w 12192000"/>
              <a:gd name="connsiteY51" fmla="*/ 1417460 h 2237474"/>
              <a:gd name="connsiteX52" fmla="*/ 7483437 w 12192000"/>
              <a:gd name="connsiteY52" fmla="*/ 1478152 h 2237474"/>
              <a:gd name="connsiteX53" fmla="*/ 7377870 w 12192000"/>
              <a:gd name="connsiteY53" fmla="*/ 1523319 h 2237474"/>
              <a:gd name="connsiteX54" fmla="*/ 7230737 w 12192000"/>
              <a:gd name="connsiteY54" fmla="*/ 1562633 h 2237474"/>
              <a:gd name="connsiteX55" fmla="*/ 7224458 w 12192000"/>
              <a:gd name="connsiteY55" fmla="*/ 1573008 h 2237474"/>
              <a:gd name="connsiteX56" fmla="*/ 7183121 w 12192000"/>
              <a:gd name="connsiteY56" fmla="*/ 1595162 h 2237474"/>
              <a:gd name="connsiteX57" fmla="*/ 7164601 w 12192000"/>
              <a:gd name="connsiteY57" fmla="*/ 1606490 h 2237474"/>
              <a:gd name="connsiteX58" fmla="*/ 7031309 w 12192000"/>
              <a:gd name="connsiteY58" fmla="*/ 1619451 h 2237474"/>
              <a:gd name="connsiteX59" fmla="*/ 6900177 w 12192000"/>
              <a:gd name="connsiteY59" fmla="*/ 1636016 h 2237474"/>
              <a:gd name="connsiteX60" fmla="*/ 6795372 w 12192000"/>
              <a:gd name="connsiteY60" fmla="*/ 1644845 h 2237474"/>
              <a:gd name="connsiteX61" fmla="*/ 6692251 w 12192000"/>
              <a:gd name="connsiteY61" fmla="*/ 1656357 h 2237474"/>
              <a:gd name="connsiteX62" fmla="*/ 6655235 w 12192000"/>
              <a:gd name="connsiteY62" fmla="*/ 1661869 h 2237474"/>
              <a:gd name="connsiteX63" fmla="*/ 6554894 w 12192000"/>
              <a:gd name="connsiteY63" fmla="*/ 1664428 h 2237474"/>
              <a:gd name="connsiteX64" fmla="*/ 6516595 w 12192000"/>
              <a:gd name="connsiteY64" fmla="*/ 1667475 h 2237474"/>
              <a:gd name="connsiteX65" fmla="*/ 6508541 w 12192000"/>
              <a:gd name="connsiteY65" fmla="*/ 1668757 h 2237474"/>
              <a:gd name="connsiteX66" fmla="*/ 6471012 w 12192000"/>
              <a:gd name="connsiteY66" fmla="*/ 1678604 h 2237474"/>
              <a:gd name="connsiteX67" fmla="*/ 6364035 w 12192000"/>
              <a:gd name="connsiteY67" fmla="*/ 1667683 h 2237474"/>
              <a:gd name="connsiteX68" fmla="*/ 6280959 w 12192000"/>
              <a:gd name="connsiteY68" fmla="*/ 1689329 h 2237474"/>
              <a:gd name="connsiteX69" fmla="*/ 6243319 w 12192000"/>
              <a:gd name="connsiteY69" fmla="*/ 1695560 h 2237474"/>
              <a:gd name="connsiteX70" fmla="*/ 6098321 w 12192000"/>
              <a:gd name="connsiteY70" fmla="*/ 1721646 h 2237474"/>
              <a:gd name="connsiteX71" fmla="*/ 5880652 w 12192000"/>
              <a:gd name="connsiteY71" fmla="*/ 1779643 h 2237474"/>
              <a:gd name="connsiteX72" fmla="*/ 5785959 w 12192000"/>
              <a:gd name="connsiteY72" fmla="*/ 1775307 h 2237474"/>
              <a:gd name="connsiteX73" fmla="*/ 5643534 w 12192000"/>
              <a:gd name="connsiteY73" fmla="*/ 1802919 h 2237474"/>
              <a:gd name="connsiteX74" fmla="*/ 5518799 w 12192000"/>
              <a:gd name="connsiteY74" fmla="*/ 1818312 h 2237474"/>
              <a:gd name="connsiteX75" fmla="*/ 5505014 w 12192000"/>
              <a:gd name="connsiteY75" fmla="*/ 1819259 h 2237474"/>
              <a:gd name="connsiteX76" fmla="*/ 5453307 w 12192000"/>
              <a:gd name="connsiteY76" fmla="*/ 1815450 h 2237474"/>
              <a:gd name="connsiteX77" fmla="*/ 5221533 w 12192000"/>
              <a:gd name="connsiteY77" fmla="*/ 1846950 h 2237474"/>
              <a:gd name="connsiteX78" fmla="*/ 5149802 w 12192000"/>
              <a:gd name="connsiteY78" fmla="*/ 1844846 h 2237474"/>
              <a:gd name="connsiteX79" fmla="*/ 5114927 w 12192000"/>
              <a:gd name="connsiteY79" fmla="*/ 1847827 h 2237474"/>
              <a:gd name="connsiteX80" fmla="*/ 5108970 w 12192000"/>
              <a:gd name="connsiteY80" fmla="*/ 1847935 h 2237474"/>
              <a:gd name="connsiteX81" fmla="*/ 5067961 w 12192000"/>
              <a:gd name="connsiteY81" fmla="*/ 1845917 h 2237474"/>
              <a:gd name="connsiteX82" fmla="*/ 5007075 w 12192000"/>
              <a:gd name="connsiteY82" fmla="*/ 1838626 h 2237474"/>
              <a:gd name="connsiteX83" fmla="*/ 4944087 w 12192000"/>
              <a:gd name="connsiteY83" fmla="*/ 1823332 h 2237474"/>
              <a:gd name="connsiteX84" fmla="*/ 4907662 w 12192000"/>
              <a:gd name="connsiteY84" fmla="*/ 1816900 h 2237474"/>
              <a:gd name="connsiteX85" fmla="*/ 4882386 w 12192000"/>
              <a:gd name="connsiteY85" fmla="*/ 1809844 h 2237474"/>
              <a:gd name="connsiteX86" fmla="*/ 4811440 w 12192000"/>
              <a:gd name="connsiteY86" fmla="*/ 1804655 h 2237474"/>
              <a:gd name="connsiteX87" fmla="*/ 4691075 w 12192000"/>
              <a:gd name="connsiteY87" fmla="*/ 1801389 h 2237474"/>
              <a:gd name="connsiteX88" fmla="*/ 4640313 w 12192000"/>
              <a:gd name="connsiteY88" fmla="*/ 1784307 h 2237474"/>
              <a:gd name="connsiteX89" fmla="*/ 4536503 w 12192000"/>
              <a:gd name="connsiteY89" fmla="*/ 1785334 h 2237474"/>
              <a:gd name="connsiteX90" fmla="*/ 4513724 w 12192000"/>
              <a:gd name="connsiteY90" fmla="*/ 1791996 h 2237474"/>
              <a:gd name="connsiteX91" fmla="*/ 4459810 w 12192000"/>
              <a:gd name="connsiteY91" fmla="*/ 1797886 h 2237474"/>
              <a:gd name="connsiteX92" fmla="*/ 4379064 w 12192000"/>
              <a:gd name="connsiteY92" fmla="*/ 1817177 h 2237474"/>
              <a:gd name="connsiteX93" fmla="*/ 4290981 w 12192000"/>
              <a:gd name="connsiteY93" fmla="*/ 1839677 h 2237474"/>
              <a:gd name="connsiteX94" fmla="*/ 4238372 w 12192000"/>
              <a:gd name="connsiteY94" fmla="*/ 1851480 h 2237474"/>
              <a:gd name="connsiteX95" fmla="*/ 4232517 w 12192000"/>
              <a:gd name="connsiteY95" fmla="*/ 1852567 h 2237474"/>
              <a:gd name="connsiteX96" fmla="*/ 4191732 w 12192000"/>
              <a:gd name="connsiteY96" fmla="*/ 1857328 h 2237474"/>
              <a:gd name="connsiteX97" fmla="*/ 4065532 w 12192000"/>
              <a:gd name="connsiteY97" fmla="*/ 1855477 h 2237474"/>
              <a:gd name="connsiteX98" fmla="*/ 4028460 w 12192000"/>
              <a:gd name="connsiteY98" fmla="*/ 1855137 h 2237474"/>
              <a:gd name="connsiteX99" fmla="*/ 4002267 w 12192000"/>
              <a:gd name="connsiteY99" fmla="*/ 1852352 h 2237474"/>
              <a:gd name="connsiteX100" fmla="*/ 3931396 w 12192000"/>
              <a:gd name="connsiteY100" fmla="*/ 1858915 h 2237474"/>
              <a:gd name="connsiteX101" fmla="*/ 3812162 w 12192000"/>
              <a:gd name="connsiteY101" fmla="*/ 1875501 h 2237474"/>
              <a:gd name="connsiteX102" fmla="*/ 3758105 w 12192000"/>
              <a:gd name="connsiteY102" fmla="*/ 1871856 h 2237474"/>
              <a:gd name="connsiteX103" fmla="*/ 3715896 w 12192000"/>
              <a:gd name="connsiteY103" fmla="*/ 1881552 h 2237474"/>
              <a:gd name="connsiteX104" fmla="*/ 3567259 w 12192000"/>
              <a:gd name="connsiteY104" fmla="*/ 1893482 h 2237474"/>
              <a:gd name="connsiteX105" fmla="*/ 3405770 w 12192000"/>
              <a:gd name="connsiteY105" fmla="*/ 1904591 h 2237474"/>
              <a:gd name="connsiteX106" fmla="*/ 3280097 w 12192000"/>
              <a:gd name="connsiteY106" fmla="*/ 1919610 h 2237474"/>
              <a:gd name="connsiteX107" fmla="*/ 3009910 w 12192000"/>
              <a:gd name="connsiteY107" fmla="*/ 1957866 h 2237474"/>
              <a:gd name="connsiteX108" fmla="*/ 2995934 w 12192000"/>
              <a:gd name="connsiteY108" fmla="*/ 1967085 h 2237474"/>
              <a:gd name="connsiteX109" fmla="*/ 2942858 w 12192000"/>
              <a:gd name="connsiteY109" fmla="*/ 1981367 h 2237474"/>
              <a:gd name="connsiteX110" fmla="*/ 2875436 w 12192000"/>
              <a:gd name="connsiteY110" fmla="*/ 1996977 h 2237474"/>
              <a:gd name="connsiteX111" fmla="*/ 2874892 w 12192000"/>
              <a:gd name="connsiteY111" fmla="*/ 1996085 h 2237474"/>
              <a:gd name="connsiteX112" fmla="*/ 2843662 w 12192000"/>
              <a:gd name="connsiteY112" fmla="*/ 1992498 h 2237474"/>
              <a:gd name="connsiteX113" fmla="*/ 2718916 w 12192000"/>
              <a:gd name="connsiteY113" fmla="*/ 1990867 h 2237474"/>
              <a:gd name="connsiteX114" fmla="*/ 2713522 w 12192000"/>
              <a:gd name="connsiteY114" fmla="*/ 1990173 h 2237474"/>
              <a:gd name="connsiteX115" fmla="*/ 2578178 w 12192000"/>
              <a:gd name="connsiteY115" fmla="*/ 1990531 h 2237474"/>
              <a:gd name="connsiteX116" fmla="*/ 2476147 w 12192000"/>
              <a:gd name="connsiteY116" fmla="*/ 1998305 h 2237474"/>
              <a:gd name="connsiteX117" fmla="*/ 2373568 w 12192000"/>
              <a:gd name="connsiteY117" fmla="*/ 2003219 h 2237474"/>
              <a:gd name="connsiteX118" fmla="*/ 2287219 w 12192000"/>
              <a:gd name="connsiteY118" fmla="*/ 1998750 h 2237474"/>
              <a:gd name="connsiteX119" fmla="*/ 2243069 w 12192000"/>
              <a:gd name="connsiteY119" fmla="*/ 2005321 h 2237474"/>
              <a:gd name="connsiteX120" fmla="*/ 2164831 w 12192000"/>
              <a:gd name="connsiteY120" fmla="*/ 2010143 h 2237474"/>
              <a:gd name="connsiteX121" fmla="*/ 2085228 w 12192000"/>
              <a:gd name="connsiteY121" fmla="*/ 2046431 h 2237474"/>
              <a:gd name="connsiteX122" fmla="*/ 2058061 w 12192000"/>
              <a:gd name="connsiteY122" fmla="*/ 2047942 h 2237474"/>
              <a:gd name="connsiteX123" fmla="*/ 2042244 w 12192000"/>
              <a:gd name="connsiteY123" fmla="*/ 2055560 h 2237474"/>
              <a:gd name="connsiteX124" fmla="*/ 1877728 w 12192000"/>
              <a:gd name="connsiteY124" fmla="*/ 2101004 h 2237474"/>
              <a:gd name="connsiteX125" fmla="*/ 1759056 w 12192000"/>
              <a:gd name="connsiteY125" fmla="*/ 2125608 h 2237474"/>
              <a:gd name="connsiteX126" fmla="*/ 1637948 w 12192000"/>
              <a:gd name="connsiteY126" fmla="*/ 2172597 h 2237474"/>
              <a:gd name="connsiteX127" fmla="*/ 1434549 w 12192000"/>
              <a:gd name="connsiteY127" fmla="*/ 2234522 h 2237474"/>
              <a:gd name="connsiteX128" fmla="*/ 1398481 w 12192000"/>
              <a:gd name="connsiteY128" fmla="*/ 2237074 h 2237474"/>
              <a:gd name="connsiteX129" fmla="*/ 1398407 w 12192000"/>
              <a:gd name="connsiteY129" fmla="*/ 2237095 h 2237474"/>
              <a:gd name="connsiteX130" fmla="*/ 1370962 w 12192000"/>
              <a:gd name="connsiteY130" fmla="*/ 2237474 h 2237474"/>
              <a:gd name="connsiteX131" fmla="*/ 1356367 w 12192000"/>
              <a:gd name="connsiteY131" fmla="*/ 2235089 h 2237474"/>
              <a:gd name="connsiteX132" fmla="*/ 1279765 w 12192000"/>
              <a:gd name="connsiteY132" fmla="*/ 2229639 h 2237474"/>
              <a:gd name="connsiteX133" fmla="*/ 1195347 w 12192000"/>
              <a:gd name="connsiteY133" fmla="*/ 2212354 h 2237474"/>
              <a:gd name="connsiteX134" fmla="*/ 970251 w 12192000"/>
              <a:gd name="connsiteY134" fmla="*/ 2221029 h 2237474"/>
              <a:gd name="connsiteX135" fmla="*/ 812914 w 12192000"/>
              <a:gd name="connsiteY135" fmla="*/ 2210095 h 2237474"/>
              <a:gd name="connsiteX136" fmla="*/ 776382 w 12192000"/>
              <a:gd name="connsiteY136" fmla="*/ 2204512 h 2237474"/>
              <a:gd name="connsiteX137" fmla="*/ 597225 w 12192000"/>
              <a:gd name="connsiteY137" fmla="*/ 2180999 h 2237474"/>
              <a:gd name="connsiteX138" fmla="*/ 520671 w 12192000"/>
              <a:gd name="connsiteY138" fmla="*/ 2180980 h 2237474"/>
              <a:gd name="connsiteX139" fmla="*/ 515024 w 12192000"/>
              <a:gd name="connsiteY139" fmla="*/ 2179258 h 2237474"/>
              <a:gd name="connsiteX140" fmla="*/ 413835 w 12192000"/>
              <a:gd name="connsiteY140" fmla="*/ 2156783 h 2237474"/>
              <a:gd name="connsiteX141" fmla="*/ 376513 w 12192000"/>
              <a:gd name="connsiteY141" fmla="*/ 2154014 h 2237474"/>
              <a:gd name="connsiteX142" fmla="*/ 273386 w 12192000"/>
              <a:gd name="connsiteY142" fmla="*/ 2142551 h 2237474"/>
              <a:gd name="connsiteX143" fmla="*/ 169207 w 12192000"/>
              <a:gd name="connsiteY143" fmla="*/ 2128100 h 2237474"/>
              <a:gd name="connsiteX144" fmla="*/ 77641 w 12192000"/>
              <a:gd name="connsiteY144" fmla="*/ 2126835 h 2237474"/>
              <a:gd name="connsiteX145" fmla="*/ 37645 w 12192000"/>
              <a:gd name="connsiteY145" fmla="*/ 2115401 h 2237474"/>
              <a:gd name="connsiteX146" fmla="*/ 4572 w 12192000"/>
              <a:gd name="connsiteY146" fmla="*/ 2111091 h 2237474"/>
              <a:gd name="connsiteX147" fmla="*/ 0 w 12192000"/>
              <a:gd name="connsiteY147" fmla="*/ 2110468 h 2237474"/>
              <a:gd name="connsiteX148" fmla="*/ 0 w 12192000"/>
              <a:gd name="connsiteY148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20512 w 12192000"/>
              <a:gd name="connsiteY6" fmla="*/ 745392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739478 w 12192000"/>
              <a:gd name="connsiteY13" fmla="*/ 776841 h 2237474"/>
              <a:gd name="connsiteX14" fmla="*/ 10458762 w 12192000"/>
              <a:gd name="connsiteY14" fmla="*/ 755400 h 2237474"/>
              <a:gd name="connsiteX15" fmla="*/ 10211200 w 12192000"/>
              <a:gd name="connsiteY15" fmla="*/ 767513 h 2237474"/>
              <a:gd name="connsiteX16" fmla="*/ 10167995 w 12192000"/>
              <a:gd name="connsiteY16" fmla="*/ 760843 h 2237474"/>
              <a:gd name="connsiteX17" fmla="*/ 9997044 w 12192000"/>
              <a:gd name="connsiteY17" fmla="*/ 780129 h 2237474"/>
              <a:gd name="connsiteX18" fmla="*/ 9943887 w 12192000"/>
              <a:gd name="connsiteY18" fmla="*/ 804141 h 2237474"/>
              <a:gd name="connsiteX19" fmla="*/ 9918248 w 12192000"/>
              <a:gd name="connsiteY19" fmla="*/ 816628 h 2237474"/>
              <a:gd name="connsiteX20" fmla="*/ 9767091 w 12192000"/>
              <a:gd name="connsiteY20" fmla="*/ 870550 h 2237474"/>
              <a:gd name="connsiteX21" fmla="*/ 9683005 w 12192000"/>
              <a:gd name="connsiteY21" fmla="*/ 894128 h 2237474"/>
              <a:gd name="connsiteX22" fmla="*/ 9594438 w 12192000"/>
              <a:gd name="connsiteY22" fmla="*/ 919051 h 2237474"/>
              <a:gd name="connsiteX23" fmla="*/ 9544189 w 12192000"/>
              <a:gd name="connsiteY23" fmla="*/ 938966 h 2237474"/>
              <a:gd name="connsiteX24" fmla="*/ 9500499 w 12192000"/>
              <a:gd name="connsiteY24" fmla="*/ 954680 h 2237474"/>
              <a:gd name="connsiteX25" fmla="*/ 9428195 w 12192000"/>
              <a:gd name="connsiteY25" fmla="*/ 986225 h 2237474"/>
              <a:gd name="connsiteX26" fmla="*/ 9410017 w 12192000"/>
              <a:gd name="connsiteY26" fmla="*/ 993931 h 2237474"/>
              <a:gd name="connsiteX27" fmla="*/ 9392919 w 12192000"/>
              <a:gd name="connsiteY27" fmla="*/ 994656 h 2237474"/>
              <a:gd name="connsiteX28" fmla="*/ 9268019 w 12192000"/>
              <a:gd name="connsiteY28" fmla="*/ 1007442 h 2237474"/>
              <a:gd name="connsiteX29" fmla="*/ 9234662 w 12192000"/>
              <a:gd name="connsiteY29" fmla="*/ 1023056 h 2237474"/>
              <a:gd name="connsiteX30" fmla="*/ 9181033 w 12192000"/>
              <a:gd name="connsiteY30" fmla="*/ 1037921 h 2237474"/>
              <a:gd name="connsiteX31" fmla="*/ 9155969 w 12192000"/>
              <a:gd name="connsiteY31" fmla="*/ 1046804 h 2237474"/>
              <a:gd name="connsiteX32" fmla="*/ 9133985 w 12192000"/>
              <a:gd name="connsiteY32" fmla="*/ 1046450 h 2237474"/>
              <a:gd name="connsiteX33" fmla="*/ 9003462 w 12192000"/>
              <a:gd name="connsiteY33" fmla="*/ 1042406 h 2237474"/>
              <a:gd name="connsiteX34" fmla="*/ 8968445 w 12192000"/>
              <a:gd name="connsiteY34" fmla="*/ 1052169 h 2237474"/>
              <a:gd name="connsiteX35" fmla="*/ 8886001 w 12192000"/>
              <a:gd name="connsiteY35" fmla="*/ 1067468 h 2237474"/>
              <a:gd name="connsiteX36" fmla="*/ 8838610 w 12192000"/>
              <a:gd name="connsiteY36" fmla="*/ 1075091 h 2237474"/>
              <a:gd name="connsiteX37" fmla="*/ 8750383 w 12192000"/>
              <a:gd name="connsiteY37" fmla="*/ 1097387 h 2237474"/>
              <a:gd name="connsiteX38" fmla="*/ 8665605 w 12192000"/>
              <a:gd name="connsiteY38" fmla="*/ 1110791 h 2237474"/>
              <a:gd name="connsiteX39" fmla="*/ 8584946 w 12192000"/>
              <a:gd name="connsiteY39" fmla="*/ 1135226 h 2237474"/>
              <a:gd name="connsiteX40" fmla="*/ 8419755 w 12192000"/>
              <a:gd name="connsiteY40" fmla="*/ 1216260 h 2237474"/>
              <a:gd name="connsiteX41" fmla="*/ 8411626 w 12192000"/>
              <a:gd name="connsiteY41" fmla="*/ 1214397 h 2237474"/>
              <a:gd name="connsiteX42" fmla="*/ 8363469 w 12192000"/>
              <a:gd name="connsiteY42" fmla="*/ 1246658 h 2237474"/>
              <a:gd name="connsiteX43" fmla="*/ 8275497 w 12192000"/>
              <a:gd name="connsiteY43" fmla="*/ 1264396 h 2237474"/>
              <a:gd name="connsiteX44" fmla="*/ 8206287 w 12192000"/>
              <a:gd name="connsiteY44" fmla="*/ 1273060 h 2237474"/>
              <a:gd name="connsiteX45" fmla="*/ 8139997 w 12192000"/>
              <a:gd name="connsiteY45" fmla="*/ 1282713 h 2237474"/>
              <a:gd name="connsiteX46" fmla="*/ 8074238 w 12192000"/>
              <a:gd name="connsiteY46" fmla="*/ 1301895 h 2237474"/>
              <a:gd name="connsiteX47" fmla="*/ 7942099 w 12192000"/>
              <a:gd name="connsiteY47" fmla="*/ 1336332 h 2237474"/>
              <a:gd name="connsiteX48" fmla="*/ 7902328 w 12192000"/>
              <a:gd name="connsiteY48" fmla="*/ 1345865 h 2237474"/>
              <a:gd name="connsiteX49" fmla="*/ 7840612 w 12192000"/>
              <a:gd name="connsiteY49" fmla="*/ 1369373 h 2237474"/>
              <a:gd name="connsiteX50" fmla="*/ 7786819 w 12192000"/>
              <a:gd name="connsiteY50" fmla="*/ 1378970 h 2237474"/>
              <a:gd name="connsiteX51" fmla="*/ 7548172 w 12192000"/>
              <a:gd name="connsiteY51" fmla="*/ 1417460 h 2237474"/>
              <a:gd name="connsiteX52" fmla="*/ 7483437 w 12192000"/>
              <a:gd name="connsiteY52" fmla="*/ 1478152 h 2237474"/>
              <a:gd name="connsiteX53" fmla="*/ 7377870 w 12192000"/>
              <a:gd name="connsiteY53" fmla="*/ 1523319 h 2237474"/>
              <a:gd name="connsiteX54" fmla="*/ 7230737 w 12192000"/>
              <a:gd name="connsiteY54" fmla="*/ 1562633 h 2237474"/>
              <a:gd name="connsiteX55" fmla="*/ 7224458 w 12192000"/>
              <a:gd name="connsiteY55" fmla="*/ 1573008 h 2237474"/>
              <a:gd name="connsiteX56" fmla="*/ 7183121 w 12192000"/>
              <a:gd name="connsiteY56" fmla="*/ 1595162 h 2237474"/>
              <a:gd name="connsiteX57" fmla="*/ 7164601 w 12192000"/>
              <a:gd name="connsiteY57" fmla="*/ 1606490 h 2237474"/>
              <a:gd name="connsiteX58" fmla="*/ 7031309 w 12192000"/>
              <a:gd name="connsiteY58" fmla="*/ 1619451 h 2237474"/>
              <a:gd name="connsiteX59" fmla="*/ 6900177 w 12192000"/>
              <a:gd name="connsiteY59" fmla="*/ 1636016 h 2237474"/>
              <a:gd name="connsiteX60" fmla="*/ 6795372 w 12192000"/>
              <a:gd name="connsiteY60" fmla="*/ 1644845 h 2237474"/>
              <a:gd name="connsiteX61" fmla="*/ 6692251 w 12192000"/>
              <a:gd name="connsiteY61" fmla="*/ 1656357 h 2237474"/>
              <a:gd name="connsiteX62" fmla="*/ 6655235 w 12192000"/>
              <a:gd name="connsiteY62" fmla="*/ 1661869 h 2237474"/>
              <a:gd name="connsiteX63" fmla="*/ 6554894 w 12192000"/>
              <a:gd name="connsiteY63" fmla="*/ 1664428 h 2237474"/>
              <a:gd name="connsiteX64" fmla="*/ 6516595 w 12192000"/>
              <a:gd name="connsiteY64" fmla="*/ 1667475 h 2237474"/>
              <a:gd name="connsiteX65" fmla="*/ 6508541 w 12192000"/>
              <a:gd name="connsiteY65" fmla="*/ 1668757 h 2237474"/>
              <a:gd name="connsiteX66" fmla="*/ 6471012 w 12192000"/>
              <a:gd name="connsiteY66" fmla="*/ 1678604 h 2237474"/>
              <a:gd name="connsiteX67" fmla="*/ 6364035 w 12192000"/>
              <a:gd name="connsiteY67" fmla="*/ 1667683 h 2237474"/>
              <a:gd name="connsiteX68" fmla="*/ 6280959 w 12192000"/>
              <a:gd name="connsiteY68" fmla="*/ 1689329 h 2237474"/>
              <a:gd name="connsiteX69" fmla="*/ 6243319 w 12192000"/>
              <a:gd name="connsiteY69" fmla="*/ 1695560 h 2237474"/>
              <a:gd name="connsiteX70" fmla="*/ 6098321 w 12192000"/>
              <a:gd name="connsiteY70" fmla="*/ 1721646 h 2237474"/>
              <a:gd name="connsiteX71" fmla="*/ 5880652 w 12192000"/>
              <a:gd name="connsiteY71" fmla="*/ 1779643 h 2237474"/>
              <a:gd name="connsiteX72" fmla="*/ 5785959 w 12192000"/>
              <a:gd name="connsiteY72" fmla="*/ 1775307 h 2237474"/>
              <a:gd name="connsiteX73" fmla="*/ 5643534 w 12192000"/>
              <a:gd name="connsiteY73" fmla="*/ 1802919 h 2237474"/>
              <a:gd name="connsiteX74" fmla="*/ 5518799 w 12192000"/>
              <a:gd name="connsiteY74" fmla="*/ 1818312 h 2237474"/>
              <a:gd name="connsiteX75" fmla="*/ 5505014 w 12192000"/>
              <a:gd name="connsiteY75" fmla="*/ 1819259 h 2237474"/>
              <a:gd name="connsiteX76" fmla="*/ 5453307 w 12192000"/>
              <a:gd name="connsiteY76" fmla="*/ 1815450 h 2237474"/>
              <a:gd name="connsiteX77" fmla="*/ 5221533 w 12192000"/>
              <a:gd name="connsiteY77" fmla="*/ 1846950 h 2237474"/>
              <a:gd name="connsiteX78" fmla="*/ 5149802 w 12192000"/>
              <a:gd name="connsiteY78" fmla="*/ 1844846 h 2237474"/>
              <a:gd name="connsiteX79" fmla="*/ 5114927 w 12192000"/>
              <a:gd name="connsiteY79" fmla="*/ 1847827 h 2237474"/>
              <a:gd name="connsiteX80" fmla="*/ 5108970 w 12192000"/>
              <a:gd name="connsiteY80" fmla="*/ 1847935 h 2237474"/>
              <a:gd name="connsiteX81" fmla="*/ 5067961 w 12192000"/>
              <a:gd name="connsiteY81" fmla="*/ 1845917 h 2237474"/>
              <a:gd name="connsiteX82" fmla="*/ 5007075 w 12192000"/>
              <a:gd name="connsiteY82" fmla="*/ 1838626 h 2237474"/>
              <a:gd name="connsiteX83" fmla="*/ 4944087 w 12192000"/>
              <a:gd name="connsiteY83" fmla="*/ 1823332 h 2237474"/>
              <a:gd name="connsiteX84" fmla="*/ 4907662 w 12192000"/>
              <a:gd name="connsiteY84" fmla="*/ 1816900 h 2237474"/>
              <a:gd name="connsiteX85" fmla="*/ 4882386 w 12192000"/>
              <a:gd name="connsiteY85" fmla="*/ 1809844 h 2237474"/>
              <a:gd name="connsiteX86" fmla="*/ 4811440 w 12192000"/>
              <a:gd name="connsiteY86" fmla="*/ 1804655 h 2237474"/>
              <a:gd name="connsiteX87" fmla="*/ 4691075 w 12192000"/>
              <a:gd name="connsiteY87" fmla="*/ 1801389 h 2237474"/>
              <a:gd name="connsiteX88" fmla="*/ 4640313 w 12192000"/>
              <a:gd name="connsiteY88" fmla="*/ 1784307 h 2237474"/>
              <a:gd name="connsiteX89" fmla="*/ 4536503 w 12192000"/>
              <a:gd name="connsiteY89" fmla="*/ 1785334 h 2237474"/>
              <a:gd name="connsiteX90" fmla="*/ 4513724 w 12192000"/>
              <a:gd name="connsiteY90" fmla="*/ 1791996 h 2237474"/>
              <a:gd name="connsiteX91" fmla="*/ 4459810 w 12192000"/>
              <a:gd name="connsiteY91" fmla="*/ 1797886 h 2237474"/>
              <a:gd name="connsiteX92" fmla="*/ 4379064 w 12192000"/>
              <a:gd name="connsiteY92" fmla="*/ 1817177 h 2237474"/>
              <a:gd name="connsiteX93" fmla="*/ 4290981 w 12192000"/>
              <a:gd name="connsiteY93" fmla="*/ 1839677 h 2237474"/>
              <a:gd name="connsiteX94" fmla="*/ 4238372 w 12192000"/>
              <a:gd name="connsiteY94" fmla="*/ 1851480 h 2237474"/>
              <a:gd name="connsiteX95" fmla="*/ 4232517 w 12192000"/>
              <a:gd name="connsiteY95" fmla="*/ 1852567 h 2237474"/>
              <a:gd name="connsiteX96" fmla="*/ 4191732 w 12192000"/>
              <a:gd name="connsiteY96" fmla="*/ 1857328 h 2237474"/>
              <a:gd name="connsiteX97" fmla="*/ 4065532 w 12192000"/>
              <a:gd name="connsiteY97" fmla="*/ 1855477 h 2237474"/>
              <a:gd name="connsiteX98" fmla="*/ 4028460 w 12192000"/>
              <a:gd name="connsiteY98" fmla="*/ 1855137 h 2237474"/>
              <a:gd name="connsiteX99" fmla="*/ 4002267 w 12192000"/>
              <a:gd name="connsiteY99" fmla="*/ 1852352 h 2237474"/>
              <a:gd name="connsiteX100" fmla="*/ 3931396 w 12192000"/>
              <a:gd name="connsiteY100" fmla="*/ 1858915 h 2237474"/>
              <a:gd name="connsiteX101" fmla="*/ 3812162 w 12192000"/>
              <a:gd name="connsiteY101" fmla="*/ 1875501 h 2237474"/>
              <a:gd name="connsiteX102" fmla="*/ 3758105 w 12192000"/>
              <a:gd name="connsiteY102" fmla="*/ 1871856 h 2237474"/>
              <a:gd name="connsiteX103" fmla="*/ 3715896 w 12192000"/>
              <a:gd name="connsiteY103" fmla="*/ 1881552 h 2237474"/>
              <a:gd name="connsiteX104" fmla="*/ 3567259 w 12192000"/>
              <a:gd name="connsiteY104" fmla="*/ 1893482 h 2237474"/>
              <a:gd name="connsiteX105" fmla="*/ 3405770 w 12192000"/>
              <a:gd name="connsiteY105" fmla="*/ 1904591 h 2237474"/>
              <a:gd name="connsiteX106" fmla="*/ 3280097 w 12192000"/>
              <a:gd name="connsiteY106" fmla="*/ 1919610 h 2237474"/>
              <a:gd name="connsiteX107" fmla="*/ 3009910 w 12192000"/>
              <a:gd name="connsiteY107" fmla="*/ 1957866 h 2237474"/>
              <a:gd name="connsiteX108" fmla="*/ 2995934 w 12192000"/>
              <a:gd name="connsiteY108" fmla="*/ 1967085 h 2237474"/>
              <a:gd name="connsiteX109" fmla="*/ 2942858 w 12192000"/>
              <a:gd name="connsiteY109" fmla="*/ 1981367 h 2237474"/>
              <a:gd name="connsiteX110" fmla="*/ 2875436 w 12192000"/>
              <a:gd name="connsiteY110" fmla="*/ 1996977 h 2237474"/>
              <a:gd name="connsiteX111" fmla="*/ 2874892 w 12192000"/>
              <a:gd name="connsiteY111" fmla="*/ 1996085 h 2237474"/>
              <a:gd name="connsiteX112" fmla="*/ 2843662 w 12192000"/>
              <a:gd name="connsiteY112" fmla="*/ 1992498 h 2237474"/>
              <a:gd name="connsiteX113" fmla="*/ 2718916 w 12192000"/>
              <a:gd name="connsiteY113" fmla="*/ 1990867 h 2237474"/>
              <a:gd name="connsiteX114" fmla="*/ 2713522 w 12192000"/>
              <a:gd name="connsiteY114" fmla="*/ 1990173 h 2237474"/>
              <a:gd name="connsiteX115" fmla="*/ 2578178 w 12192000"/>
              <a:gd name="connsiteY115" fmla="*/ 1990531 h 2237474"/>
              <a:gd name="connsiteX116" fmla="*/ 2476147 w 12192000"/>
              <a:gd name="connsiteY116" fmla="*/ 1998305 h 2237474"/>
              <a:gd name="connsiteX117" fmla="*/ 2373568 w 12192000"/>
              <a:gd name="connsiteY117" fmla="*/ 2003219 h 2237474"/>
              <a:gd name="connsiteX118" fmla="*/ 2287219 w 12192000"/>
              <a:gd name="connsiteY118" fmla="*/ 1998750 h 2237474"/>
              <a:gd name="connsiteX119" fmla="*/ 2243069 w 12192000"/>
              <a:gd name="connsiteY119" fmla="*/ 2005321 h 2237474"/>
              <a:gd name="connsiteX120" fmla="*/ 2164831 w 12192000"/>
              <a:gd name="connsiteY120" fmla="*/ 2010143 h 2237474"/>
              <a:gd name="connsiteX121" fmla="*/ 2085228 w 12192000"/>
              <a:gd name="connsiteY121" fmla="*/ 2046431 h 2237474"/>
              <a:gd name="connsiteX122" fmla="*/ 2058061 w 12192000"/>
              <a:gd name="connsiteY122" fmla="*/ 2047942 h 2237474"/>
              <a:gd name="connsiteX123" fmla="*/ 2042244 w 12192000"/>
              <a:gd name="connsiteY123" fmla="*/ 2055560 h 2237474"/>
              <a:gd name="connsiteX124" fmla="*/ 1877728 w 12192000"/>
              <a:gd name="connsiteY124" fmla="*/ 2101004 h 2237474"/>
              <a:gd name="connsiteX125" fmla="*/ 1759056 w 12192000"/>
              <a:gd name="connsiteY125" fmla="*/ 2125608 h 2237474"/>
              <a:gd name="connsiteX126" fmla="*/ 1637948 w 12192000"/>
              <a:gd name="connsiteY126" fmla="*/ 2172597 h 2237474"/>
              <a:gd name="connsiteX127" fmla="*/ 1434549 w 12192000"/>
              <a:gd name="connsiteY127" fmla="*/ 2234522 h 2237474"/>
              <a:gd name="connsiteX128" fmla="*/ 1398481 w 12192000"/>
              <a:gd name="connsiteY128" fmla="*/ 2237074 h 2237474"/>
              <a:gd name="connsiteX129" fmla="*/ 1398407 w 12192000"/>
              <a:gd name="connsiteY129" fmla="*/ 2237095 h 2237474"/>
              <a:gd name="connsiteX130" fmla="*/ 1370962 w 12192000"/>
              <a:gd name="connsiteY130" fmla="*/ 2237474 h 2237474"/>
              <a:gd name="connsiteX131" fmla="*/ 1356367 w 12192000"/>
              <a:gd name="connsiteY131" fmla="*/ 2235089 h 2237474"/>
              <a:gd name="connsiteX132" fmla="*/ 1279765 w 12192000"/>
              <a:gd name="connsiteY132" fmla="*/ 2229639 h 2237474"/>
              <a:gd name="connsiteX133" fmla="*/ 1195347 w 12192000"/>
              <a:gd name="connsiteY133" fmla="*/ 2212354 h 2237474"/>
              <a:gd name="connsiteX134" fmla="*/ 970251 w 12192000"/>
              <a:gd name="connsiteY134" fmla="*/ 2221029 h 2237474"/>
              <a:gd name="connsiteX135" fmla="*/ 812914 w 12192000"/>
              <a:gd name="connsiteY135" fmla="*/ 2210095 h 2237474"/>
              <a:gd name="connsiteX136" fmla="*/ 776382 w 12192000"/>
              <a:gd name="connsiteY136" fmla="*/ 2204512 h 2237474"/>
              <a:gd name="connsiteX137" fmla="*/ 597225 w 12192000"/>
              <a:gd name="connsiteY137" fmla="*/ 2180999 h 2237474"/>
              <a:gd name="connsiteX138" fmla="*/ 520671 w 12192000"/>
              <a:gd name="connsiteY138" fmla="*/ 2180980 h 2237474"/>
              <a:gd name="connsiteX139" fmla="*/ 515024 w 12192000"/>
              <a:gd name="connsiteY139" fmla="*/ 2179258 h 2237474"/>
              <a:gd name="connsiteX140" fmla="*/ 413835 w 12192000"/>
              <a:gd name="connsiteY140" fmla="*/ 2156783 h 2237474"/>
              <a:gd name="connsiteX141" fmla="*/ 376513 w 12192000"/>
              <a:gd name="connsiteY141" fmla="*/ 2154014 h 2237474"/>
              <a:gd name="connsiteX142" fmla="*/ 273386 w 12192000"/>
              <a:gd name="connsiteY142" fmla="*/ 2142551 h 2237474"/>
              <a:gd name="connsiteX143" fmla="*/ 169207 w 12192000"/>
              <a:gd name="connsiteY143" fmla="*/ 2128100 h 2237474"/>
              <a:gd name="connsiteX144" fmla="*/ 77641 w 12192000"/>
              <a:gd name="connsiteY144" fmla="*/ 2126835 h 2237474"/>
              <a:gd name="connsiteX145" fmla="*/ 37645 w 12192000"/>
              <a:gd name="connsiteY145" fmla="*/ 2115401 h 2237474"/>
              <a:gd name="connsiteX146" fmla="*/ 4572 w 12192000"/>
              <a:gd name="connsiteY146" fmla="*/ 2111091 h 2237474"/>
              <a:gd name="connsiteX147" fmla="*/ 0 w 12192000"/>
              <a:gd name="connsiteY147" fmla="*/ 2110468 h 2237474"/>
              <a:gd name="connsiteX148" fmla="*/ 0 w 12192000"/>
              <a:gd name="connsiteY148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20512 w 12192000"/>
              <a:gd name="connsiteY6" fmla="*/ 745392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739478 w 12192000"/>
              <a:gd name="connsiteY13" fmla="*/ 776841 h 2237474"/>
              <a:gd name="connsiteX14" fmla="*/ 10458762 w 12192000"/>
              <a:gd name="connsiteY14" fmla="*/ 755400 h 2237474"/>
              <a:gd name="connsiteX15" fmla="*/ 10211200 w 12192000"/>
              <a:gd name="connsiteY15" fmla="*/ 767513 h 2237474"/>
              <a:gd name="connsiteX16" fmla="*/ 10167995 w 12192000"/>
              <a:gd name="connsiteY16" fmla="*/ 760843 h 2237474"/>
              <a:gd name="connsiteX17" fmla="*/ 9997044 w 12192000"/>
              <a:gd name="connsiteY17" fmla="*/ 780129 h 2237474"/>
              <a:gd name="connsiteX18" fmla="*/ 9943887 w 12192000"/>
              <a:gd name="connsiteY18" fmla="*/ 804141 h 2237474"/>
              <a:gd name="connsiteX19" fmla="*/ 9918248 w 12192000"/>
              <a:gd name="connsiteY19" fmla="*/ 816628 h 2237474"/>
              <a:gd name="connsiteX20" fmla="*/ 9767091 w 12192000"/>
              <a:gd name="connsiteY20" fmla="*/ 870550 h 2237474"/>
              <a:gd name="connsiteX21" fmla="*/ 9683005 w 12192000"/>
              <a:gd name="connsiteY21" fmla="*/ 894128 h 2237474"/>
              <a:gd name="connsiteX22" fmla="*/ 9594438 w 12192000"/>
              <a:gd name="connsiteY22" fmla="*/ 919051 h 2237474"/>
              <a:gd name="connsiteX23" fmla="*/ 9544189 w 12192000"/>
              <a:gd name="connsiteY23" fmla="*/ 938966 h 2237474"/>
              <a:gd name="connsiteX24" fmla="*/ 9500499 w 12192000"/>
              <a:gd name="connsiteY24" fmla="*/ 954680 h 2237474"/>
              <a:gd name="connsiteX25" fmla="*/ 9428195 w 12192000"/>
              <a:gd name="connsiteY25" fmla="*/ 986225 h 2237474"/>
              <a:gd name="connsiteX26" fmla="*/ 9410017 w 12192000"/>
              <a:gd name="connsiteY26" fmla="*/ 993931 h 2237474"/>
              <a:gd name="connsiteX27" fmla="*/ 9392919 w 12192000"/>
              <a:gd name="connsiteY27" fmla="*/ 994656 h 2237474"/>
              <a:gd name="connsiteX28" fmla="*/ 9268019 w 12192000"/>
              <a:gd name="connsiteY28" fmla="*/ 1007442 h 2237474"/>
              <a:gd name="connsiteX29" fmla="*/ 9234662 w 12192000"/>
              <a:gd name="connsiteY29" fmla="*/ 1023056 h 2237474"/>
              <a:gd name="connsiteX30" fmla="*/ 9181033 w 12192000"/>
              <a:gd name="connsiteY30" fmla="*/ 1037921 h 2237474"/>
              <a:gd name="connsiteX31" fmla="*/ 9155969 w 12192000"/>
              <a:gd name="connsiteY31" fmla="*/ 1046804 h 2237474"/>
              <a:gd name="connsiteX32" fmla="*/ 9133985 w 12192000"/>
              <a:gd name="connsiteY32" fmla="*/ 1046450 h 2237474"/>
              <a:gd name="connsiteX33" fmla="*/ 9003462 w 12192000"/>
              <a:gd name="connsiteY33" fmla="*/ 1042406 h 2237474"/>
              <a:gd name="connsiteX34" fmla="*/ 8968445 w 12192000"/>
              <a:gd name="connsiteY34" fmla="*/ 1052169 h 2237474"/>
              <a:gd name="connsiteX35" fmla="*/ 8886001 w 12192000"/>
              <a:gd name="connsiteY35" fmla="*/ 1067468 h 2237474"/>
              <a:gd name="connsiteX36" fmla="*/ 8838610 w 12192000"/>
              <a:gd name="connsiteY36" fmla="*/ 1075091 h 2237474"/>
              <a:gd name="connsiteX37" fmla="*/ 8750383 w 12192000"/>
              <a:gd name="connsiteY37" fmla="*/ 1097387 h 2237474"/>
              <a:gd name="connsiteX38" fmla="*/ 8665605 w 12192000"/>
              <a:gd name="connsiteY38" fmla="*/ 1110791 h 2237474"/>
              <a:gd name="connsiteX39" fmla="*/ 8584946 w 12192000"/>
              <a:gd name="connsiteY39" fmla="*/ 1135226 h 2237474"/>
              <a:gd name="connsiteX40" fmla="*/ 8419755 w 12192000"/>
              <a:gd name="connsiteY40" fmla="*/ 1216260 h 2237474"/>
              <a:gd name="connsiteX41" fmla="*/ 8411626 w 12192000"/>
              <a:gd name="connsiteY41" fmla="*/ 1214397 h 2237474"/>
              <a:gd name="connsiteX42" fmla="*/ 8363469 w 12192000"/>
              <a:gd name="connsiteY42" fmla="*/ 1246658 h 2237474"/>
              <a:gd name="connsiteX43" fmla="*/ 8275497 w 12192000"/>
              <a:gd name="connsiteY43" fmla="*/ 1264396 h 2237474"/>
              <a:gd name="connsiteX44" fmla="*/ 8206287 w 12192000"/>
              <a:gd name="connsiteY44" fmla="*/ 1273060 h 2237474"/>
              <a:gd name="connsiteX45" fmla="*/ 8139997 w 12192000"/>
              <a:gd name="connsiteY45" fmla="*/ 1282713 h 2237474"/>
              <a:gd name="connsiteX46" fmla="*/ 8074238 w 12192000"/>
              <a:gd name="connsiteY46" fmla="*/ 1301895 h 2237474"/>
              <a:gd name="connsiteX47" fmla="*/ 7942099 w 12192000"/>
              <a:gd name="connsiteY47" fmla="*/ 1336332 h 2237474"/>
              <a:gd name="connsiteX48" fmla="*/ 7902328 w 12192000"/>
              <a:gd name="connsiteY48" fmla="*/ 1345865 h 2237474"/>
              <a:gd name="connsiteX49" fmla="*/ 7840612 w 12192000"/>
              <a:gd name="connsiteY49" fmla="*/ 1369373 h 2237474"/>
              <a:gd name="connsiteX50" fmla="*/ 7786819 w 12192000"/>
              <a:gd name="connsiteY50" fmla="*/ 1378970 h 2237474"/>
              <a:gd name="connsiteX51" fmla="*/ 7548172 w 12192000"/>
              <a:gd name="connsiteY51" fmla="*/ 1417460 h 2237474"/>
              <a:gd name="connsiteX52" fmla="*/ 7483437 w 12192000"/>
              <a:gd name="connsiteY52" fmla="*/ 1478152 h 2237474"/>
              <a:gd name="connsiteX53" fmla="*/ 7377870 w 12192000"/>
              <a:gd name="connsiteY53" fmla="*/ 1523319 h 2237474"/>
              <a:gd name="connsiteX54" fmla="*/ 7230737 w 12192000"/>
              <a:gd name="connsiteY54" fmla="*/ 1562633 h 2237474"/>
              <a:gd name="connsiteX55" fmla="*/ 7224458 w 12192000"/>
              <a:gd name="connsiteY55" fmla="*/ 1573008 h 2237474"/>
              <a:gd name="connsiteX56" fmla="*/ 7183121 w 12192000"/>
              <a:gd name="connsiteY56" fmla="*/ 1595162 h 2237474"/>
              <a:gd name="connsiteX57" fmla="*/ 7164601 w 12192000"/>
              <a:gd name="connsiteY57" fmla="*/ 1606490 h 2237474"/>
              <a:gd name="connsiteX58" fmla="*/ 7031309 w 12192000"/>
              <a:gd name="connsiteY58" fmla="*/ 1619451 h 2237474"/>
              <a:gd name="connsiteX59" fmla="*/ 6900177 w 12192000"/>
              <a:gd name="connsiteY59" fmla="*/ 1636016 h 2237474"/>
              <a:gd name="connsiteX60" fmla="*/ 6795372 w 12192000"/>
              <a:gd name="connsiteY60" fmla="*/ 1644845 h 2237474"/>
              <a:gd name="connsiteX61" fmla="*/ 6692251 w 12192000"/>
              <a:gd name="connsiteY61" fmla="*/ 1656357 h 2237474"/>
              <a:gd name="connsiteX62" fmla="*/ 6655235 w 12192000"/>
              <a:gd name="connsiteY62" fmla="*/ 1661869 h 2237474"/>
              <a:gd name="connsiteX63" fmla="*/ 6554894 w 12192000"/>
              <a:gd name="connsiteY63" fmla="*/ 1664428 h 2237474"/>
              <a:gd name="connsiteX64" fmla="*/ 6516595 w 12192000"/>
              <a:gd name="connsiteY64" fmla="*/ 1667475 h 2237474"/>
              <a:gd name="connsiteX65" fmla="*/ 6508541 w 12192000"/>
              <a:gd name="connsiteY65" fmla="*/ 1668757 h 2237474"/>
              <a:gd name="connsiteX66" fmla="*/ 6471012 w 12192000"/>
              <a:gd name="connsiteY66" fmla="*/ 1678604 h 2237474"/>
              <a:gd name="connsiteX67" fmla="*/ 6364035 w 12192000"/>
              <a:gd name="connsiteY67" fmla="*/ 1667683 h 2237474"/>
              <a:gd name="connsiteX68" fmla="*/ 6280959 w 12192000"/>
              <a:gd name="connsiteY68" fmla="*/ 1689329 h 2237474"/>
              <a:gd name="connsiteX69" fmla="*/ 6243319 w 12192000"/>
              <a:gd name="connsiteY69" fmla="*/ 1695560 h 2237474"/>
              <a:gd name="connsiteX70" fmla="*/ 6098321 w 12192000"/>
              <a:gd name="connsiteY70" fmla="*/ 1721646 h 2237474"/>
              <a:gd name="connsiteX71" fmla="*/ 5880652 w 12192000"/>
              <a:gd name="connsiteY71" fmla="*/ 1779643 h 2237474"/>
              <a:gd name="connsiteX72" fmla="*/ 5785959 w 12192000"/>
              <a:gd name="connsiteY72" fmla="*/ 1775307 h 2237474"/>
              <a:gd name="connsiteX73" fmla="*/ 5643534 w 12192000"/>
              <a:gd name="connsiteY73" fmla="*/ 1802919 h 2237474"/>
              <a:gd name="connsiteX74" fmla="*/ 5518799 w 12192000"/>
              <a:gd name="connsiteY74" fmla="*/ 1818312 h 2237474"/>
              <a:gd name="connsiteX75" fmla="*/ 5505014 w 12192000"/>
              <a:gd name="connsiteY75" fmla="*/ 1819259 h 2237474"/>
              <a:gd name="connsiteX76" fmla="*/ 5453307 w 12192000"/>
              <a:gd name="connsiteY76" fmla="*/ 1815450 h 2237474"/>
              <a:gd name="connsiteX77" fmla="*/ 5221533 w 12192000"/>
              <a:gd name="connsiteY77" fmla="*/ 1846950 h 2237474"/>
              <a:gd name="connsiteX78" fmla="*/ 5149802 w 12192000"/>
              <a:gd name="connsiteY78" fmla="*/ 1844846 h 2237474"/>
              <a:gd name="connsiteX79" fmla="*/ 5114927 w 12192000"/>
              <a:gd name="connsiteY79" fmla="*/ 1847827 h 2237474"/>
              <a:gd name="connsiteX80" fmla="*/ 5108970 w 12192000"/>
              <a:gd name="connsiteY80" fmla="*/ 1847935 h 2237474"/>
              <a:gd name="connsiteX81" fmla="*/ 5067961 w 12192000"/>
              <a:gd name="connsiteY81" fmla="*/ 1845917 h 2237474"/>
              <a:gd name="connsiteX82" fmla="*/ 5007075 w 12192000"/>
              <a:gd name="connsiteY82" fmla="*/ 1838626 h 2237474"/>
              <a:gd name="connsiteX83" fmla="*/ 4944087 w 12192000"/>
              <a:gd name="connsiteY83" fmla="*/ 1823332 h 2237474"/>
              <a:gd name="connsiteX84" fmla="*/ 4907662 w 12192000"/>
              <a:gd name="connsiteY84" fmla="*/ 1816900 h 2237474"/>
              <a:gd name="connsiteX85" fmla="*/ 4882386 w 12192000"/>
              <a:gd name="connsiteY85" fmla="*/ 1809844 h 2237474"/>
              <a:gd name="connsiteX86" fmla="*/ 4811440 w 12192000"/>
              <a:gd name="connsiteY86" fmla="*/ 1804655 h 2237474"/>
              <a:gd name="connsiteX87" fmla="*/ 4691075 w 12192000"/>
              <a:gd name="connsiteY87" fmla="*/ 1801389 h 2237474"/>
              <a:gd name="connsiteX88" fmla="*/ 4640313 w 12192000"/>
              <a:gd name="connsiteY88" fmla="*/ 1784307 h 2237474"/>
              <a:gd name="connsiteX89" fmla="*/ 4536503 w 12192000"/>
              <a:gd name="connsiteY89" fmla="*/ 1785334 h 2237474"/>
              <a:gd name="connsiteX90" fmla="*/ 4513724 w 12192000"/>
              <a:gd name="connsiteY90" fmla="*/ 1791996 h 2237474"/>
              <a:gd name="connsiteX91" fmla="*/ 4459810 w 12192000"/>
              <a:gd name="connsiteY91" fmla="*/ 1797886 h 2237474"/>
              <a:gd name="connsiteX92" fmla="*/ 4379064 w 12192000"/>
              <a:gd name="connsiteY92" fmla="*/ 1817177 h 2237474"/>
              <a:gd name="connsiteX93" fmla="*/ 4290981 w 12192000"/>
              <a:gd name="connsiteY93" fmla="*/ 1839677 h 2237474"/>
              <a:gd name="connsiteX94" fmla="*/ 4238372 w 12192000"/>
              <a:gd name="connsiteY94" fmla="*/ 1851480 h 2237474"/>
              <a:gd name="connsiteX95" fmla="*/ 4232517 w 12192000"/>
              <a:gd name="connsiteY95" fmla="*/ 1852567 h 2237474"/>
              <a:gd name="connsiteX96" fmla="*/ 4191732 w 12192000"/>
              <a:gd name="connsiteY96" fmla="*/ 1857328 h 2237474"/>
              <a:gd name="connsiteX97" fmla="*/ 4065532 w 12192000"/>
              <a:gd name="connsiteY97" fmla="*/ 1855477 h 2237474"/>
              <a:gd name="connsiteX98" fmla="*/ 4028460 w 12192000"/>
              <a:gd name="connsiteY98" fmla="*/ 1855137 h 2237474"/>
              <a:gd name="connsiteX99" fmla="*/ 4002267 w 12192000"/>
              <a:gd name="connsiteY99" fmla="*/ 1852352 h 2237474"/>
              <a:gd name="connsiteX100" fmla="*/ 3931396 w 12192000"/>
              <a:gd name="connsiteY100" fmla="*/ 1858915 h 2237474"/>
              <a:gd name="connsiteX101" fmla="*/ 3812162 w 12192000"/>
              <a:gd name="connsiteY101" fmla="*/ 1875501 h 2237474"/>
              <a:gd name="connsiteX102" fmla="*/ 3758105 w 12192000"/>
              <a:gd name="connsiteY102" fmla="*/ 1871856 h 2237474"/>
              <a:gd name="connsiteX103" fmla="*/ 3715896 w 12192000"/>
              <a:gd name="connsiteY103" fmla="*/ 1881552 h 2237474"/>
              <a:gd name="connsiteX104" fmla="*/ 3567259 w 12192000"/>
              <a:gd name="connsiteY104" fmla="*/ 1893482 h 2237474"/>
              <a:gd name="connsiteX105" fmla="*/ 3405770 w 12192000"/>
              <a:gd name="connsiteY105" fmla="*/ 1904591 h 2237474"/>
              <a:gd name="connsiteX106" fmla="*/ 3280097 w 12192000"/>
              <a:gd name="connsiteY106" fmla="*/ 1919610 h 2237474"/>
              <a:gd name="connsiteX107" fmla="*/ 3009910 w 12192000"/>
              <a:gd name="connsiteY107" fmla="*/ 1957866 h 2237474"/>
              <a:gd name="connsiteX108" fmla="*/ 2995934 w 12192000"/>
              <a:gd name="connsiteY108" fmla="*/ 1967085 h 2237474"/>
              <a:gd name="connsiteX109" fmla="*/ 2942858 w 12192000"/>
              <a:gd name="connsiteY109" fmla="*/ 1981367 h 2237474"/>
              <a:gd name="connsiteX110" fmla="*/ 2875436 w 12192000"/>
              <a:gd name="connsiteY110" fmla="*/ 1996977 h 2237474"/>
              <a:gd name="connsiteX111" fmla="*/ 2874892 w 12192000"/>
              <a:gd name="connsiteY111" fmla="*/ 1996085 h 2237474"/>
              <a:gd name="connsiteX112" fmla="*/ 2843662 w 12192000"/>
              <a:gd name="connsiteY112" fmla="*/ 1992498 h 2237474"/>
              <a:gd name="connsiteX113" fmla="*/ 2718916 w 12192000"/>
              <a:gd name="connsiteY113" fmla="*/ 1990867 h 2237474"/>
              <a:gd name="connsiteX114" fmla="*/ 2713522 w 12192000"/>
              <a:gd name="connsiteY114" fmla="*/ 1990173 h 2237474"/>
              <a:gd name="connsiteX115" fmla="*/ 2476147 w 12192000"/>
              <a:gd name="connsiteY115" fmla="*/ 1998305 h 2237474"/>
              <a:gd name="connsiteX116" fmla="*/ 2373568 w 12192000"/>
              <a:gd name="connsiteY116" fmla="*/ 2003219 h 2237474"/>
              <a:gd name="connsiteX117" fmla="*/ 2287219 w 12192000"/>
              <a:gd name="connsiteY117" fmla="*/ 1998750 h 2237474"/>
              <a:gd name="connsiteX118" fmla="*/ 2243069 w 12192000"/>
              <a:gd name="connsiteY118" fmla="*/ 2005321 h 2237474"/>
              <a:gd name="connsiteX119" fmla="*/ 2164831 w 12192000"/>
              <a:gd name="connsiteY119" fmla="*/ 2010143 h 2237474"/>
              <a:gd name="connsiteX120" fmla="*/ 2085228 w 12192000"/>
              <a:gd name="connsiteY120" fmla="*/ 2046431 h 2237474"/>
              <a:gd name="connsiteX121" fmla="*/ 2058061 w 12192000"/>
              <a:gd name="connsiteY121" fmla="*/ 2047942 h 2237474"/>
              <a:gd name="connsiteX122" fmla="*/ 2042244 w 12192000"/>
              <a:gd name="connsiteY122" fmla="*/ 2055560 h 2237474"/>
              <a:gd name="connsiteX123" fmla="*/ 1877728 w 12192000"/>
              <a:gd name="connsiteY123" fmla="*/ 2101004 h 2237474"/>
              <a:gd name="connsiteX124" fmla="*/ 1759056 w 12192000"/>
              <a:gd name="connsiteY124" fmla="*/ 2125608 h 2237474"/>
              <a:gd name="connsiteX125" fmla="*/ 1637948 w 12192000"/>
              <a:gd name="connsiteY125" fmla="*/ 2172597 h 2237474"/>
              <a:gd name="connsiteX126" fmla="*/ 1434549 w 12192000"/>
              <a:gd name="connsiteY126" fmla="*/ 2234522 h 2237474"/>
              <a:gd name="connsiteX127" fmla="*/ 1398481 w 12192000"/>
              <a:gd name="connsiteY127" fmla="*/ 2237074 h 2237474"/>
              <a:gd name="connsiteX128" fmla="*/ 1398407 w 12192000"/>
              <a:gd name="connsiteY128" fmla="*/ 2237095 h 2237474"/>
              <a:gd name="connsiteX129" fmla="*/ 1370962 w 12192000"/>
              <a:gd name="connsiteY129" fmla="*/ 2237474 h 2237474"/>
              <a:gd name="connsiteX130" fmla="*/ 1356367 w 12192000"/>
              <a:gd name="connsiteY130" fmla="*/ 2235089 h 2237474"/>
              <a:gd name="connsiteX131" fmla="*/ 1279765 w 12192000"/>
              <a:gd name="connsiteY131" fmla="*/ 2229639 h 2237474"/>
              <a:gd name="connsiteX132" fmla="*/ 1195347 w 12192000"/>
              <a:gd name="connsiteY132" fmla="*/ 2212354 h 2237474"/>
              <a:gd name="connsiteX133" fmla="*/ 970251 w 12192000"/>
              <a:gd name="connsiteY133" fmla="*/ 2221029 h 2237474"/>
              <a:gd name="connsiteX134" fmla="*/ 812914 w 12192000"/>
              <a:gd name="connsiteY134" fmla="*/ 2210095 h 2237474"/>
              <a:gd name="connsiteX135" fmla="*/ 776382 w 12192000"/>
              <a:gd name="connsiteY135" fmla="*/ 2204512 h 2237474"/>
              <a:gd name="connsiteX136" fmla="*/ 597225 w 12192000"/>
              <a:gd name="connsiteY136" fmla="*/ 2180999 h 2237474"/>
              <a:gd name="connsiteX137" fmla="*/ 520671 w 12192000"/>
              <a:gd name="connsiteY137" fmla="*/ 2180980 h 2237474"/>
              <a:gd name="connsiteX138" fmla="*/ 515024 w 12192000"/>
              <a:gd name="connsiteY138" fmla="*/ 2179258 h 2237474"/>
              <a:gd name="connsiteX139" fmla="*/ 413835 w 12192000"/>
              <a:gd name="connsiteY139" fmla="*/ 2156783 h 2237474"/>
              <a:gd name="connsiteX140" fmla="*/ 376513 w 12192000"/>
              <a:gd name="connsiteY140" fmla="*/ 2154014 h 2237474"/>
              <a:gd name="connsiteX141" fmla="*/ 273386 w 12192000"/>
              <a:gd name="connsiteY141" fmla="*/ 2142551 h 2237474"/>
              <a:gd name="connsiteX142" fmla="*/ 169207 w 12192000"/>
              <a:gd name="connsiteY142" fmla="*/ 2128100 h 2237474"/>
              <a:gd name="connsiteX143" fmla="*/ 77641 w 12192000"/>
              <a:gd name="connsiteY143" fmla="*/ 2126835 h 2237474"/>
              <a:gd name="connsiteX144" fmla="*/ 37645 w 12192000"/>
              <a:gd name="connsiteY144" fmla="*/ 2115401 h 2237474"/>
              <a:gd name="connsiteX145" fmla="*/ 4572 w 12192000"/>
              <a:gd name="connsiteY145" fmla="*/ 2111091 h 2237474"/>
              <a:gd name="connsiteX146" fmla="*/ 0 w 12192000"/>
              <a:gd name="connsiteY146" fmla="*/ 2110468 h 2237474"/>
              <a:gd name="connsiteX147" fmla="*/ 0 w 12192000"/>
              <a:gd name="connsiteY147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20512 w 12192000"/>
              <a:gd name="connsiteY6" fmla="*/ 745392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739478 w 12192000"/>
              <a:gd name="connsiteY13" fmla="*/ 776841 h 2237474"/>
              <a:gd name="connsiteX14" fmla="*/ 10458762 w 12192000"/>
              <a:gd name="connsiteY14" fmla="*/ 755400 h 2237474"/>
              <a:gd name="connsiteX15" fmla="*/ 10211200 w 12192000"/>
              <a:gd name="connsiteY15" fmla="*/ 767513 h 2237474"/>
              <a:gd name="connsiteX16" fmla="*/ 10167995 w 12192000"/>
              <a:gd name="connsiteY16" fmla="*/ 760843 h 2237474"/>
              <a:gd name="connsiteX17" fmla="*/ 9997044 w 12192000"/>
              <a:gd name="connsiteY17" fmla="*/ 780129 h 2237474"/>
              <a:gd name="connsiteX18" fmla="*/ 9943887 w 12192000"/>
              <a:gd name="connsiteY18" fmla="*/ 804141 h 2237474"/>
              <a:gd name="connsiteX19" fmla="*/ 9918248 w 12192000"/>
              <a:gd name="connsiteY19" fmla="*/ 816628 h 2237474"/>
              <a:gd name="connsiteX20" fmla="*/ 9767091 w 12192000"/>
              <a:gd name="connsiteY20" fmla="*/ 870550 h 2237474"/>
              <a:gd name="connsiteX21" fmla="*/ 9683005 w 12192000"/>
              <a:gd name="connsiteY21" fmla="*/ 894128 h 2237474"/>
              <a:gd name="connsiteX22" fmla="*/ 9594438 w 12192000"/>
              <a:gd name="connsiteY22" fmla="*/ 919051 h 2237474"/>
              <a:gd name="connsiteX23" fmla="*/ 9544189 w 12192000"/>
              <a:gd name="connsiteY23" fmla="*/ 938966 h 2237474"/>
              <a:gd name="connsiteX24" fmla="*/ 9500499 w 12192000"/>
              <a:gd name="connsiteY24" fmla="*/ 954680 h 2237474"/>
              <a:gd name="connsiteX25" fmla="*/ 9428195 w 12192000"/>
              <a:gd name="connsiteY25" fmla="*/ 986225 h 2237474"/>
              <a:gd name="connsiteX26" fmla="*/ 9410017 w 12192000"/>
              <a:gd name="connsiteY26" fmla="*/ 993931 h 2237474"/>
              <a:gd name="connsiteX27" fmla="*/ 9392919 w 12192000"/>
              <a:gd name="connsiteY27" fmla="*/ 994656 h 2237474"/>
              <a:gd name="connsiteX28" fmla="*/ 9268019 w 12192000"/>
              <a:gd name="connsiteY28" fmla="*/ 1007442 h 2237474"/>
              <a:gd name="connsiteX29" fmla="*/ 9234662 w 12192000"/>
              <a:gd name="connsiteY29" fmla="*/ 1023056 h 2237474"/>
              <a:gd name="connsiteX30" fmla="*/ 9181033 w 12192000"/>
              <a:gd name="connsiteY30" fmla="*/ 1037921 h 2237474"/>
              <a:gd name="connsiteX31" fmla="*/ 9155969 w 12192000"/>
              <a:gd name="connsiteY31" fmla="*/ 1046804 h 2237474"/>
              <a:gd name="connsiteX32" fmla="*/ 9133985 w 12192000"/>
              <a:gd name="connsiteY32" fmla="*/ 1046450 h 2237474"/>
              <a:gd name="connsiteX33" fmla="*/ 9003462 w 12192000"/>
              <a:gd name="connsiteY33" fmla="*/ 1042406 h 2237474"/>
              <a:gd name="connsiteX34" fmla="*/ 8968445 w 12192000"/>
              <a:gd name="connsiteY34" fmla="*/ 1052169 h 2237474"/>
              <a:gd name="connsiteX35" fmla="*/ 8886001 w 12192000"/>
              <a:gd name="connsiteY35" fmla="*/ 1067468 h 2237474"/>
              <a:gd name="connsiteX36" fmla="*/ 8838610 w 12192000"/>
              <a:gd name="connsiteY36" fmla="*/ 1075091 h 2237474"/>
              <a:gd name="connsiteX37" fmla="*/ 8750383 w 12192000"/>
              <a:gd name="connsiteY37" fmla="*/ 1097387 h 2237474"/>
              <a:gd name="connsiteX38" fmla="*/ 8665605 w 12192000"/>
              <a:gd name="connsiteY38" fmla="*/ 1110791 h 2237474"/>
              <a:gd name="connsiteX39" fmla="*/ 8584946 w 12192000"/>
              <a:gd name="connsiteY39" fmla="*/ 1135226 h 2237474"/>
              <a:gd name="connsiteX40" fmla="*/ 8419755 w 12192000"/>
              <a:gd name="connsiteY40" fmla="*/ 1216260 h 2237474"/>
              <a:gd name="connsiteX41" fmla="*/ 8411626 w 12192000"/>
              <a:gd name="connsiteY41" fmla="*/ 1214397 h 2237474"/>
              <a:gd name="connsiteX42" fmla="*/ 8363469 w 12192000"/>
              <a:gd name="connsiteY42" fmla="*/ 1246658 h 2237474"/>
              <a:gd name="connsiteX43" fmla="*/ 8275497 w 12192000"/>
              <a:gd name="connsiteY43" fmla="*/ 1264396 h 2237474"/>
              <a:gd name="connsiteX44" fmla="*/ 8206287 w 12192000"/>
              <a:gd name="connsiteY44" fmla="*/ 1273060 h 2237474"/>
              <a:gd name="connsiteX45" fmla="*/ 8139997 w 12192000"/>
              <a:gd name="connsiteY45" fmla="*/ 1282713 h 2237474"/>
              <a:gd name="connsiteX46" fmla="*/ 8074238 w 12192000"/>
              <a:gd name="connsiteY46" fmla="*/ 1301895 h 2237474"/>
              <a:gd name="connsiteX47" fmla="*/ 7942099 w 12192000"/>
              <a:gd name="connsiteY47" fmla="*/ 1336332 h 2237474"/>
              <a:gd name="connsiteX48" fmla="*/ 7902328 w 12192000"/>
              <a:gd name="connsiteY48" fmla="*/ 1345865 h 2237474"/>
              <a:gd name="connsiteX49" fmla="*/ 7840612 w 12192000"/>
              <a:gd name="connsiteY49" fmla="*/ 1369373 h 2237474"/>
              <a:gd name="connsiteX50" fmla="*/ 7786819 w 12192000"/>
              <a:gd name="connsiteY50" fmla="*/ 1378970 h 2237474"/>
              <a:gd name="connsiteX51" fmla="*/ 7548172 w 12192000"/>
              <a:gd name="connsiteY51" fmla="*/ 1417460 h 2237474"/>
              <a:gd name="connsiteX52" fmla="*/ 7483437 w 12192000"/>
              <a:gd name="connsiteY52" fmla="*/ 1478152 h 2237474"/>
              <a:gd name="connsiteX53" fmla="*/ 7377870 w 12192000"/>
              <a:gd name="connsiteY53" fmla="*/ 1523319 h 2237474"/>
              <a:gd name="connsiteX54" fmla="*/ 7230737 w 12192000"/>
              <a:gd name="connsiteY54" fmla="*/ 1562633 h 2237474"/>
              <a:gd name="connsiteX55" fmla="*/ 7224458 w 12192000"/>
              <a:gd name="connsiteY55" fmla="*/ 1573008 h 2237474"/>
              <a:gd name="connsiteX56" fmla="*/ 7183121 w 12192000"/>
              <a:gd name="connsiteY56" fmla="*/ 1595162 h 2237474"/>
              <a:gd name="connsiteX57" fmla="*/ 7164601 w 12192000"/>
              <a:gd name="connsiteY57" fmla="*/ 1606490 h 2237474"/>
              <a:gd name="connsiteX58" fmla="*/ 6900177 w 12192000"/>
              <a:gd name="connsiteY58" fmla="*/ 1636016 h 2237474"/>
              <a:gd name="connsiteX59" fmla="*/ 6795372 w 12192000"/>
              <a:gd name="connsiteY59" fmla="*/ 1644845 h 2237474"/>
              <a:gd name="connsiteX60" fmla="*/ 6692251 w 12192000"/>
              <a:gd name="connsiteY60" fmla="*/ 1656357 h 2237474"/>
              <a:gd name="connsiteX61" fmla="*/ 6655235 w 12192000"/>
              <a:gd name="connsiteY61" fmla="*/ 1661869 h 2237474"/>
              <a:gd name="connsiteX62" fmla="*/ 6554894 w 12192000"/>
              <a:gd name="connsiteY62" fmla="*/ 1664428 h 2237474"/>
              <a:gd name="connsiteX63" fmla="*/ 6516595 w 12192000"/>
              <a:gd name="connsiteY63" fmla="*/ 1667475 h 2237474"/>
              <a:gd name="connsiteX64" fmla="*/ 6508541 w 12192000"/>
              <a:gd name="connsiteY64" fmla="*/ 1668757 h 2237474"/>
              <a:gd name="connsiteX65" fmla="*/ 6471012 w 12192000"/>
              <a:gd name="connsiteY65" fmla="*/ 1678604 h 2237474"/>
              <a:gd name="connsiteX66" fmla="*/ 6364035 w 12192000"/>
              <a:gd name="connsiteY66" fmla="*/ 1667683 h 2237474"/>
              <a:gd name="connsiteX67" fmla="*/ 6280959 w 12192000"/>
              <a:gd name="connsiteY67" fmla="*/ 1689329 h 2237474"/>
              <a:gd name="connsiteX68" fmla="*/ 6243319 w 12192000"/>
              <a:gd name="connsiteY68" fmla="*/ 1695560 h 2237474"/>
              <a:gd name="connsiteX69" fmla="*/ 6098321 w 12192000"/>
              <a:gd name="connsiteY69" fmla="*/ 1721646 h 2237474"/>
              <a:gd name="connsiteX70" fmla="*/ 5880652 w 12192000"/>
              <a:gd name="connsiteY70" fmla="*/ 1779643 h 2237474"/>
              <a:gd name="connsiteX71" fmla="*/ 5785959 w 12192000"/>
              <a:gd name="connsiteY71" fmla="*/ 1775307 h 2237474"/>
              <a:gd name="connsiteX72" fmla="*/ 5643534 w 12192000"/>
              <a:gd name="connsiteY72" fmla="*/ 1802919 h 2237474"/>
              <a:gd name="connsiteX73" fmla="*/ 5518799 w 12192000"/>
              <a:gd name="connsiteY73" fmla="*/ 1818312 h 2237474"/>
              <a:gd name="connsiteX74" fmla="*/ 5505014 w 12192000"/>
              <a:gd name="connsiteY74" fmla="*/ 1819259 h 2237474"/>
              <a:gd name="connsiteX75" fmla="*/ 5453307 w 12192000"/>
              <a:gd name="connsiteY75" fmla="*/ 1815450 h 2237474"/>
              <a:gd name="connsiteX76" fmla="*/ 5221533 w 12192000"/>
              <a:gd name="connsiteY76" fmla="*/ 1846950 h 2237474"/>
              <a:gd name="connsiteX77" fmla="*/ 5149802 w 12192000"/>
              <a:gd name="connsiteY77" fmla="*/ 1844846 h 2237474"/>
              <a:gd name="connsiteX78" fmla="*/ 5114927 w 12192000"/>
              <a:gd name="connsiteY78" fmla="*/ 1847827 h 2237474"/>
              <a:gd name="connsiteX79" fmla="*/ 5108970 w 12192000"/>
              <a:gd name="connsiteY79" fmla="*/ 1847935 h 2237474"/>
              <a:gd name="connsiteX80" fmla="*/ 5067961 w 12192000"/>
              <a:gd name="connsiteY80" fmla="*/ 1845917 h 2237474"/>
              <a:gd name="connsiteX81" fmla="*/ 5007075 w 12192000"/>
              <a:gd name="connsiteY81" fmla="*/ 1838626 h 2237474"/>
              <a:gd name="connsiteX82" fmla="*/ 4944087 w 12192000"/>
              <a:gd name="connsiteY82" fmla="*/ 1823332 h 2237474"/>
              <a:gd name="connsiteX83" fmla="*/ 4907662 w 12192000"/>
              <a:gd name="connsiteY83" fmla="*/ 1816900 h 2237474"/>
              <a:gd name="connsiteX84" fmla="*/ 4882386 w 12192000"/>
              <a:gd name="connsiteY84" fmla="*/ 1809844 h 2237474"/>
              <a:gd name="connsiteX85" fmla="*/ 4811440 w 12192000"/>
              <a:gd name="connsiteY85" fmla="*/ 1804655 h 2237474"/>
              <a:gd name="connsiteX86" fmla="*/ 4691075 w 12192000"/>
              <a:gd name="connsiteY86" fmla="*/ 1801389 h 2237474"/>
              <a:gd name="connsiteX87" fmla="*/ 4640313 w 12192000"/>
              <a:gd name="connsiteY87" fmla="*/ 1784307 h 2237474"/>
              <a:gd name="connsiteX88" fmla="*/ 4536503 w 12192000"/>
              <a:gd name="connsiteY88" fmla="*/ 1785334 h 2237474"/>
              <a:gd name="connsiteX89" fmla="*/ 4513724 w 12192000"/>
              <a:gd name="connsiteY89" fmla="*/ 1791996 h 2237474"/>
              <a:gd name="connsiteX90" fmla="*/ 4459810 w 12192000"/>
              <a:gd name="connsiteY90" fmla="*/ 1797886 h 2237474"/>
              <a:gd name="connsiteX91" fmla="*/ 4379064 w 12192000"/>
              <a:gd name="connsiteY91" fmla="*/ 1817177 h 2237474"/>
              <a:gd name="connsiteX92" fmla="*/ 4290981 w 12192000"/>
              <a:gd name="connsiteY92" fmla="*/ 1839677 h 2237474"/>
              <a:gd name="connsiteX93" fmla="*/ 4238372 w 12192000"/>
              <a:gd name="connsiteY93" fmla="*/ 1851480 h 2237474"/>
              <a:gd name="connsiteX94" fmla="*/ 4232517 w 12192000"/>
              <a:gd name="connsiteY94" fmla="*/ 1852567 h 2237474"/>
              <a:gd name="connsiteX95" fmla="*/ 4191732 w 12192000"/>
              <a:gd name="connsiteY95" fmla="*/ 1857328 h 2237474"/>
              <a:gd name="connsiteX96" fmla="*/ 4065532 w 12192000"/>
              <a:gd name="connsiteY96" fmla="*/ 1855477 h 2237474"/>
              <a:gd name="connsiteX97" fmla="*/ 4028460 w 12192000"/>
              <a:gd name="connsiteY97" fmla="*/ 1855137 h 2237474"/>
              <a:gd name="connsiteX98" fmla="*/ 4002267 w 12192000"/>
              <a:gd name="connsiteY98" fmla="*/ 1852352 h 2237474"/>
              <a:gd name="connsiteX99" fmla="*/ 3931396 w 12192000"/>
              <a:gd name="connsiteY99" fmla="*/ 1858915 h 2237474"/>
              <a:gd name="connsiteX100" fmla="*/ 3812162 w 12192000"/>
              <a:gd name="connsiteY100" fmla="*/ 1875501 h 2237474"/>
              <a:gd name="connsiteX101" fmla="*/ 3758105 w 12192000"/>
              <a:gd name="connsiteY101" fmla="*/ 1871856 h 2237474"/>
              <a:gd name="connsiteX102" fmla="*/ 3715896 w 12192000"/>
              <a:gd name="connsiteY102" fmla="*/ 1881552 h 2237474"/>
              <a:gd name="connsiteX103" fmla="*/ 3567259 w 12192000"/>
              <a:gd name="connsiteY103" fmla="*/ 1893482 h 2237474"/>
              <a:gd name="connsiteX104" fmla="*/ 3405770 w 12192000"/>
              <a:gd name="connsiteY104" fmla="*/ 1904591 h 2237474"/>
              <a:gd name="connsiteX105" fmla="*/ 3280097 w 12192000"/>
              <a:gd name="connsiteY105" fmla="*/ 1919610 h 2237474"/>
              <a:gd name="connsiteX106" fmla="*/ 3009910 w 12192000"/>
              <a:gd name="connsiteY106" fmla="*/ 1957866 h 2237474"/>
              <a:gd name="connsiteX107" fmla="*/ 2995934 w 12192000"/>
              <a:gd name="connsiteY107" fmla="*/ 1967085 h 2237474"/>
              <a:gd name="connsiteX108" fmla="*/ 2942858 w 12192000"/>
              <a:gd name="connsiteY108" fmla="*/ 1981367 h 2237474"/>
              <a:gd name="connsiteX109" fmla="*/ 2875436 w 12192000"/>
              <a:gd name="connsiteY109" fmla="*/ 1996977 h 2237474"/>
              <a:gd name="connsiteX110" fmla="*/ 2874892 w 12192000"/>
              <a:gd name="connsiteY110" fmla="*/ 1996085 h 2237474"/>
              <a:gd name="connsiteX111" fmla="*/ 2843662 w 12192000"/>
              <a:gd name="connsiteY111" fmla="*/ 1992498 h 2237474"/>
              <a:gd name="connsiteX112" fmla="*/ 2718916 w 12192000"/>
              <a:gd name="connsiteY112" fmla="*/ 1990867 h 2237474"/>
              <a:gd name="connsiteX113" fmla="*/ 2713522 w 12192000"/>
              <a:gd name="connsiteY113" fmla="*/ 1990173 h 2237474"/>
              <a:gd name="connsiteX114" fmla="*/ 2476147 w 12192000"/>
              <a:gd name="connsiteY114" fmla="*/ 1998305 h 2237474"/>
              <a:gd name="connsiteX115" fmla="*/ 2373568 w 12192000"/>
              <a:gd name="connsiteY115" fmla="*/ 2003219 h 2237474"/>
              <a:gd name="connsiteX116" fmla="*/ 2287219 w 12192000"/>
              <a:gd name="connsiteY116" fmla="*/ 1998750 h 2237474"/>
              <a:gd name="connsiteX117" fmla="*/ 2243069 w 12192000"/>
              <a:gd name="connsiteY117" fmla="*/ 2005321 h 2237474"/>
              <a:gd name="connsiteX118" fmla="*/ 2164831 w 12192000"/>
              <a:gd name="connsiteY118" fmla="*/ 2010143 h 2237474"/>
              <a:gd name="connsiteX119" fmla="*/ 2085228 w 12192000"/>
              <a:gd name="connsiteY119" fmla="*/ 2046431 h 2237474"/>
              <a:gd name="connsiteX120" fmla="*/ 2058061 w 12192000"/>
              <a:gd name="connsiteY120" fmla="*/ 2047942 h 2237474"/>
              <a:gd name="connsiteX121" fmla="*/ 2042244 w 12192000"/>
              <a:gd name="connsiteY121" fmla="*/ 2055560 h 2237474"/>
              <a:gd name="connsiteX122" fmla="*/ 1877728 w 12192000"/>
              <a:gd name="connsiteY122" fmla="*/ 2101004 h 2237474"/>
              <a:gd name="connsiteX123" fmla="*/ 1759056 w 12192000"/>
              <a:gd name="connsiteY123" fmla="*/ 2125608 h 2237474"/>
              <a:gd name="connsiteX124" fmla="*/ 1637948 w 12192000"/>
              <a:gd name="connsiteY124" fmla="*/ 2172597 h 2237474"/>
              <a:gd name="connsiteX125" fmla="*/ 1434549 w 12192000"/>
              <a:gd name="connsiteY125" fmla="*/ 2234522 h 2237474"/>
              <a:gd name="connsiteX126" fmla="*/ 1398481 w 12192000"/>
              <a:gd name="connsiteY126" fmla="*/ 2237074 h 2237474"/>
              <a:gd name="connsiteX127" fmla="*/ 1398407 w 12192000"/>
              <a:gd name="connsiteY127" fmla="*/ 2237095 h 2237474"/>
              <a:gd name="connsiteX128" fmla="*/ 1370962 w 12192000"/>
              <a:gd name="connsiteY128" fmla="*/ 2237474 h 2237474"/>
              <a:gd name="connsiteX129" fmla="*/ 1356367 w 12192000"/>
              <a:gd name="connsiteY129" fmla="*/ 2235089 h 2237474"/>
              <a:gd name="connsiteX130" fmla="*/ 1279765 w 12192000"/>
              <a:gd name="connsiteY130" fmla="*/ 2229639 h 2237474"/>
              <a:gd name="connsiteX131" fmla="*/ 1195347 w 12192000"/>
              <a:gd name="connsiteY131" fmla="*/ 2212354 h 2237474"/>
              <a:gd name="connsiteX132" fmla="*/ 970251 w 12192000"/>
              <a:gd name="connsiteY132" fmla="*/ 2221029 h 2237474"/>
              <a:gd name="connsiteX133" fmla="*/ 812914 w 12192000"/>
              <a:gd name="connsiteY133" fmla="*/ 2210095 h 2237474"/>
              <a:gd name="connsiteX134" fmla="*/ 776382 w 12192000"/>
              <a:gd name="connsiteY134" fmla="*/ 2204512 h 2237474"/>
              <a:gd name="connsiteX135" fmla="*/ 597225 w 12192000"/>
              <a:gd name="connsiteY135" fmla="*/ 2180999 h 2237474"/>
              <a:gd name="connsiteX136" fmla="*/ 520671 w 12192000"/>
              <a:gd name="connsiteY136" fmla="*/ 2180980 h 2237474"/>
              <a:gd name="connsiteX137" fmla="*/ 515024 w 12192000"/>
              <a:gd name="connsiteY137" fmla="*/ 2179258 h 2237474"/>
              <a:gd name="connsiteX138" fmla="*/ 413835 w 12192000"/>
              <a:gd name="connsiteY138" fmla="*/ 2156783 h 2237474"/>
              <a:gd name="connsiteX139" fmla="*/ 376513 w 12192000"/>
              <a:gd name="connsiteY139" fmla="*/ 2154014 h 2237474"/>
              <a:gd name="connsiteX140" fmla="*/ 273386 w 12192000"/>
              <a:gd name="connsiteY140" fmla="*/ 2142551 h 2237474"/>
              <a:gd name="connsiteX141" fmla="*/ 169207 w 12192000"/>
              <a:gd name="connsiteY141" fmla="*/ 2128100 h 2237474"/>
              <a:gd name="connsiteX142" fmla="*/ 77641 w 12192000"/>
              <a:gd name="connsiteY142" fmla="*/ 2126835 h 2237474"/>
              <a:gd name="connsiteX143" fmla="*/ 37645 w 12192000"/>
              <a:gd name="connsiteY143" fmla="*/ 2115401 h 2237474"/>
              <a:gd name="connsiteX144" fmla="*/ 4572 w 12192000"/>
              <a:gd name="connsiteY144" fmla="*/ 2111091 h 2237474"/>
              <a:gd name="connsiteX145" fmla="*/ 0 w 12192000"/>
              <a:gd name="connsiteY145" fmla="*/ 2110468 h 2237474"/>
              <a:gd name="connsiteX146" fmla="*/ 0 w 12192000"/>
              <a:gd name="connsiteY146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20512 w 12192000"/>
              <a:gd name="connsiteY6" fmla="*/ 745392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739478 w 12192000"/>
              <a:gd name="connsiteY13" fmla="*/ 776841 h 2237474"/>
              <a:gd name="connsiteX14" fmla="*/ 10458762 w 12192000"/>
              <a:gd name="connsiteY14" fmla="*/ 755400 h 2237474"/>
              <a:gd name="connsiteX15" fmla="*/ 10211200 w 12192000"/>
              <a:gd name="connsiteY15" fmla="*/ 767513 h 2237474"/>
              <a:gd name="connsiteX16" fmla="*/ 10167995 w 12192000"/>
              <a:gd name="connsiteY16" fmla="*/ 760843 h 2237474"/>
              <a:gd name="connsiteX17" fmla="*/ 9997044 w 12192000"/>
              <a:gd name="connsiteY17" fmla="*/ 780129 h 2237474"/>
              <a:gd name="connsiteX18" fmla="*/ 9943887 w 12192000"/>
              <a:gd name="connsiteY18" fmla="*/ 804141 h 2237474"/>
              <a:gd name="connsiteX19" fmla="*/ 9918248 w 12192000"/>
              <a:gd name="connsiteY19" fmla="*/ 816628 h 2237474"/>
              <a:gd name="connsiteX20" fmla="*/ 9767091 w 12192000"/>
              <a:gd name="connsiteY20" fmla="*/ 870550 h 2237474"/>
              <a:gd name="connsiteX21" fmla="*/ 9683005 w 12192000"/>
              <a:gd name="connsiteY21" fmla="*/ 894128 h 2237474"/>
              <a:gd name="connsiteX22" fmla="*/ 9594438 w 12192000"/>
              <a:gd name="connsiteY22" fmla="*/ 919051 h 2237474"/>
              <a:gd name="connsiteX23" fmla="*/ 9544189 w 12192000"/>
              <a:gd name="connsiteY23" fmla="*/ 938966 h 2237474"/>
              <a:gd name="connsiteX24" fmla="*/ 9500499 w 12192000"/>
              <a:gd name="connsiteY24" fmla="*/ 954680 h 2237474"/>
              <a:gd name="connsiteX25" fmla="*/ 9428195 w 12192000"/>
              <a:gd name="connsiteY25" fmla="*/ 986225 h 2237474"/>
              <a:gd name="connsiteX26" fmla="*/ 9410017 w 12192000"/>
              <a:gd name="connsiteY26" fmla="*/ 993931 h 2237474"/>
              <a:gd name="connsiteX27" fmla="*/ 9392919 w 12192000"/>
              <a:gd name="connsiteY27" fmla="*/ 994656 h 2237474"/>
              <a:gd name="connsiteX28" fmla="*/ 9268019 w 12192000"/>
              <a:gd name="connsiteY28" fmla="*/ 1007442 h 2237474"/>
              <a:gd name="connsiteX29" fmla="*/ 9234662 w 12192000"/>
              <a:gd name="connsiteY29" fmla="*/ 1023056 h 2237474"/>
              <a:gd name="connsiteX30" fmla="*/ 9181033 w 12192000"/>
              <a:gd name="connsiteY30" fmla="*/ 1037921 h 2237474"/>
              <a:gd name="connsiteX31" fmla="*/ 9155969 w 12192000"/>
              <a:gd name="connsiteY31" fmla="*/ 1046804 h 2237474"/>
              <a:gd name="connsiteX32" fmla="*/ 9133985 w 12192000"/>
              <a:gd name="connsiteY32" fmla="*/ 1046450 h 2237474"/>
              <a:gd name="connsiteX33" fmla="*/ 9003462 w 12192000"/>
              <a:gd name="connsiteY33" fmla="*/ 1042406 h 2237474"/>
              <a:gd name="connsiteX34" fmla="*/ 8968445 w 12192000"/>
              <a:gd name="connsiteY34" fmla="*/ 1052169 h 2237474"/>
              <a:gd name="connsiteX35" fmla="*/ 8886001 w 12192000"/>
              <a:gd name="connsiteY35" fmla="*/ 1067468 h 2237474"/>
              <a:gd name="connsiteX36" fmla="*/ 8838610 w 12192000"/>
              <a:gd name="connsiteY36" fmla="*/ 1075091 h 2237474"/>
              <a:gd name="connsiteX37" fmla="*/ 8750383 w 12192000"/>
              <a:gd name="connsiteY37" fmla="*/ 1097387 h 2237474"/>
              <a:gd name="connsiteX38" fmla="*/ 8665605 w 12192000"/>
              <a:gd name="connsiteY38" fmla="*/ 1110791 h 2237474"/>
              <a:gd name="connsiteX39" fmla="*/ 8584946 w 12192000"/>
              <a:gd name="connsiteY39" fmla="*/ 1135226 h 2237474"/>
              <a:gd name="connsiteX40" fmla="*/ 8419755 w 12192000"/>
              <a:gd name="connsiteY40" fmla="*/ 1216260 h 2237474"/>
              <a:gd name="connsiteX41" fmla="*/ 8411626 w 12192000"/>
              <a:gd name="connsiteY41" fmla="*/ 1214397 h 2237474"/>
              <a:gd name="connsiteX42" fmla="*/ 8363469 w 12192000"/>
              <a:gd name="connsiteY42" fmla="*/ 1246658 h 2237474"/>
              <a:gd name="connsiteX43" fmla="*/ 8275497 w 12192000"/>
              <a:gd name="connsiteY43" fmla="*/ 1264396 h 2237474"/>
              <a:gd name="connsiteX44" fmla="*/ 8206287 w 12192000"/>
              <a:gd name="connsiteY44" fmla="*/ 1273060 h 2237474"/>
              <a:gd name="connsiteX45" fmla="*/ 8074238 w 12192000"/>
              <a:gd name="connsiteY45" fmla="*/ 1301895 h 2237474"/>
              <a:gd name="connsiteX46" fmla="*/ 7942099 w 12192000"/>
              <a:gd name="connsiteY46" fmla="*/ 1336332 h 2237474"/>
              <a:gd name="connsiteX47" fmla="*/ 7902328 w 12192000"/>
              <a:gd name="connsiteY47" fmla="*/ 1345865 h 2237474"/>
              <a:gd name="connsiteX48" fmla="*/ 7840612 w 12192000"/>
              <a:gd name="connsiteY48" fmla="*/ 1369373 h 2237474"/>
              <a:gd name="connsiteX49" fmla="*/ 7786819 w 12192000"/>
              <a:gd name="connsiteY49" fmla="*/ 1378970 h 2237474"/>
              <a:gd name="connsiteX50" fmla="*/ 7548172 w 12192000"/>
              <a:gd name="connsiteY50" fmla="*/ 1417460 h 2237474"/>
              <a:gd name="connsiteX51" fmla="*/ 7483437 w 12192000"/>
              <a:gd name="connsiteY51" fmla="*/ 1478152 h 2237474"/>
              <a:gd name="connsiteX52" fmla="*/ 7377870 w 12192000"/>
              <a:gd name="connsiteY52" fmla="*/ 1523319 h 2237474"/>
              <a:gd name="connsiteX53" fmla="*/ 7230737 w 12192000"/>
              <a:gd name="connsiteY53" fmla="*/ 1562633 h 2237474"/>
              <a:gd name="connsiteX54" fmla="*/ 7224458 w 12192000"/>
              <a:gd name="connsiteY54" fmla="*/ 1573008 h 2237474"/>
              <a:gd name="connsiteX55" fmla="*/ 7183121 w 12192000"/>
              <a:gd name="connsiteY55" fmla="*/ 1595162 h 2237474"/>
              <a:gd name="connsiteX56" fmla="*/ 7164601 w 12192000"/>
              <a:gd name="connsiteY56" fmla="*/ 1606490 h 2237474"/>
              <a:gd name="connsiteX57" fmla="*/ 6900177 w 12192000"/>
              <a:gd name="connsiteY57" fmla="*/ 1636016 h 2237474"/>
              <a:gd name="connsiteX58" fmla="*/ 6795372 w 12192000"/>
              <a:gd name="connsiteY58" fmla="*/ 1644845 h 2237474"/>
              <a:gd name="connsiteX59" fmla="*/ 6692251 w 12192000"/>
              <a:gd name="connsiteY59" fmla="*/ 1656357 h 2237474"/>
              <a:gd name="connsiteX60" fmla="*/ 6655235 w 12192000"/>
              <a:gd name="connsiteY60" fmla="*/ 1661869 h 2237474"/>
              <a:gd name="connsiteX61" fmla="*/ 6554894 w 12192000"/>
              <a:gd name="connsiteY61" fmla="*/ 1664428 h 2237474"/>
              <a:gd name="connsiteX62" fmla="*/ 6516595 w 12192000"/>
              <a:gd name="connsiteY62" fmla="*/ 1667475 h 2237474"/>
              <a:gd name="connsiteX63" fmla="*/ 6508541 w 12192000"/>
              <a:gd name="connsiteY63" fmla="*/ 1668757 h 2237474"/>
              <a:gd name="connsiteX64" fmla="*/ 6471012 w 12192000"/>
              <a:gd name="connsiteY64" fmla="*/ 1678604 h 2237474"/>
              <a:gd name="connsiteX65" fmla="*/ 6364035 w 12192000"/>
              <a:gd name="connsiteY65" fmla="*/ 1667683 h 2237474"/>
              <a:gd name="connsiteX66" fmla="*/ 6280959 w 12192000"/>
              <a:gd name="connsiteY66" fmla="*/ 1689329 h 2237474"/>
              <a:gd name="connsiteX67" fmla="*/ 6243319 w 12192000"/>
              <a:gd name="connsiteY67" fmla="*/ 1695560 h 2237474"/>
              <a:gd name="connsiteX68" fmla="*/ 6098321 w 12192000"/>
              <a:gd name="connsiteY68" fmla="*/ 1721646 h 2237474"/>
              <a:gd name="connsiteX69" fmla="*/ 5880652 w 12192000"/>
              <a:gd name="connsiteY69" fmla="*/ 1779643 h 2237474"/>
              <a:gd name="connsiteX70" fmla="*/ 5785959 w 12192000"/>
              <a:gd name="connsiteY70" fmla="*/ 1775307 h 2237474"/>
              <a:gd name="connsiteX71" fmla="*/ 5643534 w 12192000"/>
              <a:gd name="connsiteY71" fmla="*/ 1802919 h 2237474"/>
              <a:gd name="connsiteX72" fmla="*/ 5518799 w 12192000"/>
              <a:gd name="connsiteY72" fmla="*/ 1818312 h 2237474"/>
              <a:gd name="connsiteX73" fmla="*/ 5505014 w 12192000"/>
              <a:gd name="connsiteY73" fmla="*/ 1819259 h 2237474"/>
              <a:gd name="connsiteX74" fmla="*/ 5453307 w 12192000"/>
              <a:gd name="connsiteY74" fmla="*/ 1815450 h 2237474"/>
              <a:gd name="connsiteX75" fmla="*/ 5221533 w 12192000"/>
              <a:gd name="connsiteY75" fmla="*/ 1846950 h 2237474"/>
              <a:gd name="connsiteX76" fmla="*/ 5149802 w 12192000"/>
              <a:gd name="connsiteY76" fmla="*/ 1844846 h 2237474"/>
              <a:gd name="connsiteX77" fmla="*/ 5114927 w 12192000"/>
              <a:gd name="connsiteY77" fmla="*/ 1847827 h 2237474"/>
              <a:gd name="connsiteX78" fmla="*/ 5108970 w 12192000"/>
              <a:gd name="connsiteY78" fmla="*/ 1847935 h 2237474"/>
              <a:gd name="connsiteX79" fmla="*/ 5067961 w 12192000"/>
              <a:gd name="connsiteY79" fmla="*/ 1845917 h 2237474"/>
              <a:gd name="connsiteX80" fmla="*/ 5007075 w 12192000"/>
              <a:gd name="connsiteY80" fmla="*/ 1838626 h 2237474"/>
              <a:gd name="connsiteX81" fmla="*/ 4944087 w 12192000"/>
              <a:gd name="connsiteY81" fmla="*/ 1823332 h 2237474"/>
              <a:gd name="connsiteX82" fmla="*/ 4907662 w 12192000"/>
              <a:gd name="connsiteY82" fmla="*/ 1816900 h 2237474"/>
              <a:gd name="connsiteX83" fmla="*/ 4882386 w 12192000"/>
              <a:gd name="connsiteY83" fmla="*/ 1809844 h 2237474"/>
              <a:gd name="connsiteX84" fmla="*/ 4811440 w 12192000"/>
              <a:gd name="connsiteY84" fmla="*/ 1804655 h 2237474"/>
              <a:gd name="connsiteX85" fmla="*/ 4691075 w 12192000"/>
              <a:gd name="connsiteY85" fmla="*/ 1801389 h 2237474"/>
              <a:gd name="connsiteX86" fmla="*/ 4640313 w 12192000"/>
              <a:gd name="connsiteY86" fmla="*/ 1784307 h 2237474"/>
              <a:gd name="connsiteX87" fmla="*/ 4536503 w 12192000"/>
              <a:gd name="connsiteY87" fmla="*/ 1785334 h 2237474"/>
              <a:gd name="connsiteX88" fmla="*/ 4513724 w 12192000"/>
              <a:gd name="connsiteY88" fmla="*/ 1791996 h 2237474"/>
              <a:gd name="connsiteX89" fmla="*/ 4459810 w 12192000"/>
              <a:gd name="connsiteY89" fmla="*/ 1797886 h 2237474"/>
              <a:gd name="connsiteX90" fmla="*/ 4379064 w 12192000"/>
              <a:gd name="connsiteY90" fmla="*/ 1817177 h 2237474"/>
              <a:gd name="connsiteX91" fmla="*/ 4290981 w 12192000"/>
              <a:gd name="connsiteY91" fmla="*/ 1839677 h 2237474"/>
              <a:gd name="connsiteX92" fmla="*/ 4238372 w 12192000"/>
              <a:gd name="connsiteY92" fmla="*/ 1851480 h 2237474"/>
              <a:gd name="connsiteX93" fmla="*/ 4232517 w 12192000"/>
              <a:gd name="connsiteY93" fmla="*/ 1852567 h 2237474"/>
              <a:gd name="connsiteX94" fmla="*/ 4191732 w 12192000"/>
              <a:gd name="connsiteY94" fmla="*/ 1857328 h 2237474"/>
              <a:gd name="connsiteX95" fmla="*/ 4065532 w 12192000"/>
              <a:gd name="connsiteY95" fmla="*/ 1855477 h 2237474"/>
              <a:gd name="connsiteX96" fmla="*/ 4028460 w 12192000"/>
              <a:gd name="connsiteY96" fmla="*/ 1855137 h 2237474"/>
              <a:gd name="connsiteX97" fmla="*/ 4002267 w 12192000"/>
              <a:gd name="connsiteY97" fmla="*/ 1852352 h 2237474"/>
              <a:gd name="connsiteX98" fmla="*/ 3931396 w 12192000"/>
              <a:gd name="connsiteY98" fmla="*/ 1858915 h 2237474"/>
              <a:gd name="connsiteX99" fmla="*/ 3812162 w 12192000"/>
              <a:gd name="connsiteY99" fmla="*/ 1875501 h 2237474"/>
              <a:gd name="connsiteX100" fmla="*/ 3758105 w 12192000"/>
              <a:gd name="connsiteY100" fmla="*/ 1871856 h 2237474"/>
              <a:gd name="connsiteX101" fmla="*/ 3715896 w 12192000"/>
              <a:gd name="connsiteY101" fmla="*/ 1881552 h 2237474"/>
              <a:gd name="connsiteX102" fmla="*/ 3567259 w 12192000"/>
              <a:gd name="connsiteY102" fmla="*/ 1893482 h 2237474"/>
              <a:gd name="connsiteX103" fmla="*/ 3405770 w 12192000"/>
              <a:gd name="connsiteY103" fmla="*/ 1904591 h 2237474"/>
              <a:gd name="connsiteX104" fmla="*/ 3280097 w 12192000"/>
              <a:gd name="connsiteY104" fmla="*/ 1919610 h 2237474"/>
              <a:gd name="connsiteX105" fmla="*/ 3009910 w 12192000"/>
              <a:gd name="connsiteY105" fmla="*/ 1957866 h 2237474"/>
              <a:gd name="connsiteX106" fmla="*/ 2995934 w 12192000"/>
              <a:gd name="connsiteY106" fmla="*/ 1967085 h 2237474"/>
              <a:gd name="connsiteX107" fmla="*/ 2942858 w 12192000"/>
              <a:gd name="connsiteY107" fmla="*/ 1981367 h 2237474"/>
              <a:gd name="connsiteX108" fmla="*/ 2875436 w 12192000"/>
              <a:gd name="connsiteY108" fmla="*/ 1996977 h 2237474"/>
              <a:gd name="connsiteX109" fmla="*/ 2874892 w 12192000"/>
              <a:gd name="connsiteY109" fmla="*/ 1996085 h 2237474"/>
              <a:gd name="connsiteX110" fmla="*/ 2843662 w 12192000"/>
              <a:gd name="connsiteY110" fmla="*/ 1992498 h 2237474"/>
              <a:gd name="connsiteX111" fmla="*/ 2718916 w 12192000"/>
              <a:gd name="connsiteY111" fmla="*/ 1990867 h 2237474"/>
              <a:gd name="connsiteX112" fmla="*/ 2713522 w 12192000"/>
              <a:gd name="connsiteY112" fmla="*/ 1990173 h 2237474"/>
              <a:gd name="connsiteX113" fmla="*/ 2476147 w 12192000"/>
              <a:gd name="connsiteY113" fmla="*/ 1998305 h 2237474"/>
              <a:gd name="connsiteX114" fmla="*/ 2373568 w 12192000"/>
              <a:gd name="connsiteY114" fmla="*/ 2003219 h 2237474"/>
              <a:gd name="connsiteX115" fmla="*/ 2287219 w 12192000"/>
              <a:gd name="connsiteY115" fmla="*/ 1998750 h 2237474"/>
              <a:gd name="connsiteX116" fmla="*/ 2243069 w 12192000"/>
              <a:gd name="connsiteY116" fmla="*/ 2005321 h 2237474"/>
              <a:gd name="connsiteX117" fmla="*/ 2164831 w 12192000"/>
              <a:gd name="connsiteY117" fmla="*/ 2010143 h 2237474"/>
              <a:gd name="connsiteX118" fmla="*/ 2085228 w 12192000"/>
              <a:gd name="connsiteY118" fmla="*/ 2046431 h 2237474"/>
              <a:gd name="connsiteX119" fmla="*/ 2058061 w 12192000"/>
              <a:gd name="connsiteY119" fmla="*/ 2047942 h 2237474"/>
              <a:gd name="connsiteX120" fmla="*/ 2042244 w 12192000"/>
              <a:gd name="connsiteY120" fmla="*/ 2055560 h 2237474"/>
              <a:gd name="connsiteX121" fmla="*/ 1877728 w 12192000"/>
              <a:gd name="connsiteY121" fmla="*/ 2101004 h 2237474"/>
              <a:gd name="connsiteX122" fmla="*/ 1759056 w 12192000"/>
              <a:gd name="connsiteY122" fmla="*/ 2125608 h 2237474"/>
              <a:gd name="connsiteX123" fmla="*/ 1637948 w 12192000"/>
              <a:gd name="connsiteY123" fmla="*/ 2172597 h 2237474"/>
              <a:gd name="connsiteX124" fmla="*/ 1434549 w 12192000"/>
              <a:gd name="connsiteY124" fmla="*/ 2234522 h 2237474"/>
              <a:gd name="connsiteX125" fmla="*/ 1398481 w 12192000"/>
              <a:gd name="connsiteY125" fmla="*/ 2237074 h 2237474"/>
              <a:gd name="connsiteX126" fmla="*/ 1398407 w 12192000"/>
              <a:gd name="connsiteY126" fmla="*/ 2237095 h 2237474"/>
              <a:gd name="connsiteX127" fmla="*/ 1370962 w 12192000"/>
              <a:gd name="connsiteY127" fmla="*/ 2237474 h 2237474"/>
              <a:gd name="connsiteX128" fmla="*/ 1356367 w 12192000"/>
              <a:gd name="connsiteY128" fmla="*/ 2235089 h 2237474"/>
              <a:gd name="connsiteX129" fmla="*/ 1279765 w 12192000"/>
              <a:gd name="connsiteY129" fmla="*/ 2229639 h 2237474"/>
              <a:gd name="connsiteX130" fmla="*/ 1195347 w 12192000"/>
              <a:gd name="connsiteY130" fmla="*/ 2212354 h 2237474"/>
              <a:gd name="connsiteX131" fmla="*/ 970251 w 12192000"/>
              <a:gd name="connsiteY131" fmla="*/ 2221029 h 2237474"/>
              <a:gd name="connsiteX132" fmla="*/ 812914 w 12192000"/>
              <a:gd name="connsiteY132" fmla="*/ 2210095 h 2237474"/>
              <a:gd name="connsiteX133" fmla="*/ 776382 w 12192000"/>
              <a:gd name="connsiteY133" fmla="*/ 2204512 h 2237474"/>
              <a:gd name="connsiteX134" fmla="*/ 597225 w 12192000"/>
              <a:gd name="connsiteY134" fmla="*/ 2180999 h 2237474"/>
              <a:gd name="connsiteX135" fmla="*/ 520671 w 12192000"/>
              <a:gd name="connsiteY135" fmla="*/ 2180980 h 2237474"/>
              <a:gd name="connsiteX136" fmla="*/ 515024 w 12192000"/>
              <a:gd name="connsiteY136" fmla="*/ 2179258 h 2237474"/>
              <a:gd name="connsiteX137" fmla="*/ 413835 w 12192000"/>
              <a:gd name="connsiteY137" fmla="*/ 2156783 h 2237474"/>
              <a:gd name="connsiteX138" fmla="*/ 376513 w 12192000"/>
              <a:gd name="connsiteY138" fmla="*/ 2154014 h 2237474"/>
              <a:gd name="connsiteX139" fmla="*/ 273386 w 12192000"/>
              <a:gd name="connsiteY139" fmla="*/ 2142551 h 2237474"/>
              <a:gd name="connsiteX140" fmla="*/ 169207 w 12192000"/>
              <a:gd name="connsiteY140" fmla="*/ 2128100 h 2237474"/>
              <a:gd name="connsiteX141" fmla="*/ 77641 w 12192000"/>
              <a:gd name="connsiteY141" fmla="*/ 2126835 h 2237474"/>
              <a:gd name="connsiteX142" fmla="*/ 37645 w 12192000"/>
              <a:gd name="connsiteY142" fmla="*/ 2115401 h 2237474"/>
              <a:gd name="connsiteX143" fmla="*/ 4572 w 12192000"/>
              <a:gd name="connsiteY143" fmla="*/ 2111091 h 2237474"/>
              <a:gd name="connsiteX144" fmla="*/ 0 w 12192000"/>
              <a:gd name="connsiteY144" fmla="*/ 2110468 h 2237474"/>
              <a:gd name="connsiteX145" fmla="*/ 0 w 12192000"/>
              <a:gd name="connsiteY145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20512 w 12192000"/>
              <a:gd name="connsiteY6" fmla="*/ 745392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739478 w 12192000"/>
              <a:gd name="connsiteY13" fmla="*/ 776841 h 2237474"/>
              <a:gd name="connsiteX14" fmla="*/ 10458762 w 12192000"/>
              <a:gd name="connsiteY14" fmla="*/ 755400 h 2237474"/>
              <a:gd name="connsiteX15" fmla="*/ 10211200 w 12192000"/>
              <a:gd name="connsiteY15" fmla="*/ 767513 h 2237474"/>
              <a:gd name="connsiteX16" fmla="*/ 10167995 w 12192000"/>
              <a:gd name="connsiteY16" fmla="*/ 760843 h 2237474"/>
              <a:gd name="connsiteX17" fmla="*/ 9997044 w 12192000"/>
              <a:gd name="connsiteY17" fmla="*/ 780129 h 2237474"/>
              <a:gd name="connsiteX18" fmla="*/ 9943887 w 12192000"/>
              <a:gd name="connsiteY18" fmla="*/ 804141 h 2237474"/>
              <a:gd name="connsiteX19" fmla="*/ 9918248 w 12192000"/>
              <a:gd name="connsiteY19" fmla="*/ 816628 h 2237474"/>
              <a:gd name="connsiteX20" fmla="*/ 9767091 w 12192000"/>
              <a:gd name="connsiteY20" fmla="*/ 870550 h 2237474"/>
              <a:gd name="connsiteX21" fmla="*/ 9683005 w 12192000"/>
              <a:gd name="connsiteY21" fmla="*/ 894128 h 2237474"/>
              <a:gd name="connsiteX22" fmla="*/ 9594438 w 12192000"/>
              <a:gd name="connsiteY22" fmla="*/ 919051 h 2237474"/>
              <a:gd name="connsiteX23" fmla="*/ 9544189 w 12192000"/>
              <a:gd name="connsiteY23" fmla="*/ 938966 h 2237474"/>
              <a:gd name="connsiteX24" fmla="*/ 9500499 w 12192000"/>
              <a:gd name="connsiteY24" fmla="*/ 954680 h 2237474"/>
              <a:gd name="connsiteX25" fmla="*/ 9428195 w 12192000"/>
              <a:gd name="connsiteY25" fmla="*/ 986225 h 2237474"/>
              <a:gd name="connsiteX26" fmla="*/ 9410017 w 12192000"/>
              <a:gd name="connsiteY26" fmla="*/ 993931 h 2237474"/>
              <a:gd name="connsiteX27" fmla="*/ 9392919 w 12192000"/>
              <a:gd name="connsiteY27" fmla="*/ 994656 h 2237474"/>
              <a:gd name="connsiteX28" fmla="*/ 9268019 w 12192000"/>
              <a:gd name="connsiteY28" fmla="*/ 1007442 h 2237474"/>
              <a:gd name="connsiteX29" fmla="*/ 9234662 w 12192000"/>
              <a:gd name="connsiteY29" fmla="*/ 1023056 h 2237474"/>
              <a:gd name="connsiteX30" fmla="*/ 9181033 w 12192000"/>
              <a:gd name="connsiteY30" fmla="*/ 1037921 h 2237474"/>
              <a:gd name="connsiteX31" fmla="*/ 9155969 w 12192000"/>
              <a:gd name="connsiteY31" fmla="*/ 1046804 h 2237474"/>
              <a:gd name="connsiteX32" fmla="*/ 9133985 w 12192000"/>
              <a:gd name="connsiteY32" fmla="*/ 1046450 h 2237474"/>
              <a:gd name="connsiteX33" fmla="*/ 9003462 w 12192000"/>
              <a:gd name="connsiteY33" fmla="*/ 1042406 h 2237474"/>
              <a:gd name="connsiteX34" fmla="*/ 8968445 w 12192000"/>
              <a:gd name="connsiteY34" fmla="*/ 1052169 h 2237474"/>
              <a:gd name="connsiteX35" fmla="*/ 8886001 w 12192000"/>
              <a:gd name="connsiteY35" fmla="*/ 1067468 h 2237474"/>
              <a:gd name="connsiteX36" fmla="*/ 8838610 w 12192000"/>
              <a:gd name="connsiteY36" fmla="*/ 1075091 h 2237474"/>
              <a:gd name="connsiteX37" fmla="*/ 8750383 w 12192000"/>
              <a:gd name="connsiteY37" fmla="*/ 1097387 h 2237474"/>
              <a:gd name="connsiteX38" fmla="*/ 8665605 w 12192000"/>
              <a:gd name="connsiteY38" fmla="*/ 1110791 h 2237474"/>
              <a:gd name="connsiteX39" fmla="*/ 8584946 w 12192000"/>
              <a:gd name="connsiteY39" fmla="*/ 1135226 h 2237474"/>
              <a:gd name="connsiteX40" fmla="*/ 8419755 w 12192000"/>
              <a:gd name="connsiteY40" fmla="*/ 1216260 h 2237474"/>
              <a:gd name="connsiteX41" fmla="*/ 8411626 w 12192000"/>
              <a:gd name="connsiteY41" fmla="*/ 1214397 h 2237474"/>
              <a:gd name="connsiteX42" fmla="*/ 8363469 w 12192000"/>
              <a:gd name="connsiteY42" fmla="*/ 1246658 h 2237474"/>
              <a:gd name="connsiteX43" fmla="*/ 8275497 w 12192000"/>
              <a:gd name="connsiteY43" fmla="*/ 1264396 h 2237474"/>
              <a:gd name="connsiteX44" fmla="*/ 8074238 w 12192000"/>
              <a:gd name="connsiteY44" fmla="*/ 1301895 h 2237474"/>
              <a:gd name="connsiteX45" fmla="*/ 7942099 w 12192000"/>
              <a:gd name="connsiteY45" fmla="*/ 1336332 h 2237474"/>
              <a:gd name="connsiteX46" fmla="*/ 7902328 w 12192000"/>
              <a:gd name="connsiteY46" fmla="*/ 1345865 h 2237474"/>
              <a:gd name="connsiteX47" fmla="*/ 7840612 w 12192000"/>
              <a:gd name="connsiteY47" fmla="*/ 1369373 h 2237474"/>
              <a:gd name="connsiteX48" fmla="*/ 7786819 w 12192000"/>
              <a:gd name="connsiteY48" fmla="*/ 1378970 h 2237474"/>
              <a:gd name="connsiteX49" fmla="*/ 7548172 w 12192000"/>
              <a:gd name="connsiteY49" fmla="*/ 1417460 h 2237474"/>
              <a:gd name="connsiteX50" fmla="*/ 7483437 w 12192000"/>
              <a:gd name="connsiteY50" fmla="*/ 1478152 h 2237474"/>
              <a:gd name="connsiteX51" fmla="*/ 7377870 w 12192000"/>
              <a:gd name="connsiteY51" fmla="*/ 1523319 h 2237474"/>
              <a:gd name="connsiteX52" fmla="*/ 7230737 w 12192000"/>
              <a:gd name="connsiteY52" fmla="*/ 1562633 h 2237474"/>
              <a:gd name="connsiteX53" fmla="*/ 7224458 w 12192000"/>
              <a:gd name="connsiteY53" fmla="*/ 1573008 h 2237474"/>
              <a:gd name="connsiteX54" fmla="*/ 7183121 w 12192000"/>
              <a:gd name="connsiteY54" fmla="*/ 1595162 h 2237474"/>
              <a:gd name="connsiteX55" fmla="*/ 7164601 w 12192000"/>
              <a:gd name="connsiteY55" fmla="*/ 1606490 h 2237474"/>
              <a:gd name="connsiteX56" fmla="*/ 6900177 w 12192000"/>
              <a:gd name="connsiteY56" fmla="*/ 1636016 h 2237474"/>
              <a:gd name="connsiteX57" fmla="*/ 6795372 w 12192000"/>
              <a:gd name="connsiteY57" fmla="*/ 1644845 h 2237474"/>
              <a:gd name="connsiteX58" fmla="*/ 6692251 w 12192000"/>
              <a:gd name="connsiteY58" fmla="*/ 1656357 h 2237474"/>
              <a:gd name="connsiteX59" fmla="*/ 6655235 w 12192000"/>
              <a:gd name="connsiteY59" fmla="*/ 1661869 h 2237474"/>
              <a:gd name="connsiteX60" fmla="*/ 6554894 w 12192000"/>
              <a:gd name="connsiteY60" fmla="*/ 1664428 h 2237474"/>
              <a:gd name="connsiteX61" fmla="*/ 6516595 w 12192000"/>
              <a:gd name="connsiteY61" fmla="*/ 1667475 h 2237474"/>
              <a:gd name="connsiteX62" fmla="*/ 6508541 w 12192000"/>
              <a:gd name="connsiteY62" fmla="*/ 1668757 h 2237474"/>
              <a:gd name="connsiteX63" fmla="*/ 6471012 w 12192000"/>
              <a:gd name="connsiteY63" fmla="*/ 1678604 h 2237474"/>
              <a:gd name="connsiteX64" fmla="*/ 6364035 w 12192000"/>
              <a:gd name="connsiteY64" fmla="*/ 1667683 h 2237474"/>
              <a:gd name="connsiteX65" fmla="*/ 6280959 w 12192000"/>
              <a:gd name="connsiteY65" fmla="*/ 1689329 h 2237474"/>
              <a:gd name="connsiteX66" fmla="*/ 6243319 w 12192000"/>
              <a:gd name="connsiteY66" fmla="*/ 1695560 h 2237474"/>
              <a:gd name="connsiteX67" fmla="*/ 6098321 w 12192000"/>
              <a:gd name="connsiteY67" fmla="*/ 1721646 h 2237474"/>
              <a:gd name="connsiteX68" fmla="*/ 5880652 w 12192000"/>
              <a:gd name="connsiteY68" fmla="*/ 1779643 h 2237474"/>
              <a:gd name="connsiteX69" fmla="*/ 5785959 w 12192000"/>
              <a:gd name="connsiteY69" fmla="*/ 1775307 h 2237474"/>
              <a:gd name="connsiteX70" fmla="*/ 5643534 w 12192000"/>
              <a:gd name="connsiteY70" fmla="*/ 1802919 h 2237474"/>
              <a:gd name="connsiteX71" fmla="*/ 5518799 w 12192000"/>
              <a:gd name="connsiteY71" fmla="*/ 1818312 h 2237474"/>
              <a:gd name="connsiteX72" fmla="*/ 5505014 w 12192000"/>
              <a:gd name="connsiteY72" fmla="*/ 1819259 h 2237474"/>
              <a:gd name="connsiteX73" fmla="*/ 5453307 w 12192000"/>
              <a:gd name="connsiteY73" fmla="*/ 1815450 h 2237474"/>
              <a:gd name="connsiteX74" fmla="*/ 5221533 w 12192000"/>
              <a:gd name="connsiteY74" fmla="*/ 1846950 h 2237474"/>
              <a:gd name="connsiteX75" fmla="*/ 5149802 w 12192000"/>
              <a:gd name="connsiteY75" fmla="*/ 1844846 h 2237474"/>
              <a:gd name="connsiteX76" fmla="*/ 5114927 w 12192000"/>
              <a:gd name="connsiteY76" fmla="*/ 1847827 h 2237474"/>
              <a:gd name="connsiteX77" fmla="*/ 5108970 w 12192000"/>
              <a:gd name="connsiteY77" fmla="*/ 1847935 h 2237474"/>
              <a:gd name="connsiteX78" fmla="*/ 5067961 w 12192000"/>
              <a:gd name="connsiteY78" fmla="*/ 1845917 h 2237474"/>
              <a:gd name="connsiteX79" fmla="*/ 5007075 w 12192000"/>
              <a:gd name="connsiteY79" fmla="*/ 1838626 h 2237474"/>
              <a:gd name="connsiteX80" fmla="*/ 4944087 w 12192000"/>
              <a:gd name="connsiteY80" fmla="*/ 1823332 h 2237474"/>
              <a:gd name="connsiteX81" fmla="*/ 4907662 w 12192000"/>
              <a:gd name="connsiteY81" fmla="*/ 1816900 h 2237474"/>
              <a:gd name="connsiteX82" fmla="*/ 4882386 w 12192000"/>
              <a:gd name="connsiteY82" fmla="*/ 1809844 h 2237474"/>
              <a:gd name="connsiteX83" fmla="*/ 4811440 w 12192000"/>
              <a:gd name="connsiteY83" fmla="*/ 1804655 h 2237474"/>
              <a:gd name="connsiteX84" fmla="*/ 4691075 w 12192000"/>
              <a:gd name="connsiteY84" fmla="*/ 1801389 h 2237474"/>
              <a:gd name="connsiteX85" fmla="*/ 4640313 w 12192000"/>
              <a:gd name="connsiteY85" fmla="*/ 1784307 h 2237474"/>
              <a:gd name="connsiteX86" fmla="*/ 4536503 w 12192000"/>
              <a:gd name="connsiteY86" fmla="*/ 1785334 h 2237474"/>
              <a:gd name="connsiteX87" fmla="*/ 4513724 w 12192000"/>
              <a:gd name="connsiteY87" fmla="*/ 1791996 h 2237474"/>
              <a:gd name="connsiteX88" fmla="*/ 4459810 w 12192000"/>
              <a:gd name="connsiteY88" fmla="*/ 1797886 h 2237474"/>
              <a:gd name="connsiteX89" fmla="*/ 4379064 w 12192000"/>
              <a:gd name="connsiteY89" fmla="*/ 1817177 h 2237474"/>
              <a:gd name="connsiteX90" fmla="*/ 4290981 w 12192000"/>
              <a:gd name="connsiteY90" fmla="*/ 1839677 h 2237474"/>
              <a:gd name="connsiteX91" fmla="*/ 4238372 w 12192000"/>
              <a:gd name="connsiteY91" fmla="*/ 1851480 h 2237474"/>
              <a:gd name="connsiteX92" fmla="*/ 4232517 w 12192000"/>
              <a:gd name="connsiteY92" fmla="*/ 1852567 h 2237474"/>
              <a:gd name="connsiteX93" fmla="*/ 4191732 w 12192000"/>
              <a:gd name="connsiteY93" fmla="*/ 1857328 h 2237474"/>
              <a:gd name="connsiteX94" fmla="*/ 4065532 w 12192000"/>
              <a:gd name="connsiteY94" fmla="*/ 1855477 h 2237474"/>
              <a:gd name="connsiteX95" fmla="*/ 4028460 w 12192000"/>
              <a:gd name="connsiteY95" fmla="*/ 1855137 h 2237474"/>
              <a:gd name="connsiteX96" fmla="*/ 4002267 w 12192000"/>
              <a:gd name="connsiteY96" fmla="*/ 1852352 h 2237474"/>
              <a:gd name="connsiteX97" fmla="*/ 3931396 w 12192000"/>
              <a:gd name="connsiteY97" fmla="*/ 1858915 h 2237474"/>
              <a:gd name="connsiteX98" fmla="*/ 3812162 w 12192000"/>
              <a:gd name="connsiteY98" fmla="*/ 1875501 h 2237474"/>
              <a:gd name="connsiteX99" fmla="*/ 3758105 w 12192000"/>
              <a:gd name="connsiteY99" fmla="*/ 1871856 h 2237474"/>
              <a:gd name="connsiteX100" fmla="*/ 3715896 w 12192000"/>
              <a:gd name="connsiteY100" fmla="*/ 1881552 h 2237474"/>
              <a:gd name="connsiteX101" fmla="*/ 3567259 w 12192000"/>
              <a:gd name="connsiteY101" fmla="*/ 1893482 h 2237474"/>
              <a:gd name="connsiteX102" fmla="*/ 3405770 w 12192000"/>
              <a:gd name="connsiteY102" fmla="*/ 1904591 h 2237474"/>
              <a:gd name="connsiteX103" fmla="*/ 3280097 w 12192000"/>
              <a:gd name="connsiteY103" fmla="*/ 1919610 h 2237474"/>
              <a:gd name="connsiteX104" fmla="*/ 3009910 w 12192000"/>
              <a:gd name="connsiteY104" fmla="*/ 1957866 h 2237474"/>
              <a:gd name="connsiteX105" fmla="*/ 2995934 w 12192000"/>
              <a:gd name="connsiteY105" fmla="*/ 1967085 h 2237474"/>
              <a:gd name="connsiteX106" fmla="*/ 2942858 w 12192000"/>
              <a:gd name="connsiteY106" fmla="*/ 1981367 h 2237474"/>
              <a:gd name="connsiteX107" fmla="*/ 2875436 w 12192000"/>
              <a:gd name="connsiteY107" fmla="*/ 1996977 h 2237474"/>
              <a:gd name="connsiteX108" fmla="*/ 2874892 w 12192000"/>
              <a:gd name="connsiteY108" fmla="*/ 1996085 h 2237474"/>
              <a:gd name="connsiteX109" fmla="*/ 2843662 w 12192000"/>
              <a:gd name="connsiteY109" fmla="*/ 1992498 h 2237474"/>
              <a:gd name="connsiteX110" fmla="*/ 2718916 w 12192000"/>
              <a:gd name="connsiteY110" fmla="*/ 1990867 h 2237474"/>
              <a:gd name="connsiteX111" fmla="*/ 2713522 w 12192000"/>
              <a:gd name="connsiteY111" fmla="*/ 1990173 h 2237474"/>
              <a:gd name="connsiteX112" fmla="*/ 2476147 w 12192000"/>
              <a:gd name="connsiteY112" fmla="*/ 1998305 h 2237474"/>
              <a:gd name="connsiteX113" fmla="*/ 2373568 w 12192000"/>
              <a:gd name="connsiteY113" fmla="*/ 2003219 h 2237474"/>
              <a:gd name="connsiteX114" fmla="*/ 2287219 w 12192000"/>
              <a:gd name="connsiteY114" fmla="*/ 1998750 h 2237474"/>
              <a:gd name="connsiteX115" fmla="*/ 2243069 w 12192000"/>
              <a:gd name="connsiteY115" fmla="*/ 2005321 h 2237474"/>
              <a:gd name="connsiteX116" fmla="*/ 2164831 w 12192000"/>
              <a:gd name="connsiteY116" fmla="*/ 2010143 h 2237474"/>
              <a:gd name="connsiteX117" fmla="*/ 2085228 w 12192000"/>
              <a:gd name="connsiteY117" fmla="*/ 2046431 h 2237474"/>
              <a:gd name="connsiteX118" fmla="*/ 2058061 w 12192000"/>
              <a:gd name="connsiteY118" fmla="*/ 2047942 h 2237474"/>
              <a:gd name="connsiteX119" fmla="*/ 2042244 w 12192000"/>
              <a:gd name="connsiteY119" fmla="*/ 2055560 h 2237474"/>
              <a:gd name="connsiteX120" fmla="*/ 1877728 w 12192000"/>
              <a:gd name="connsiteY120" fmla="*/ 2101004 h 2237474"/>
              <a:gd name="connsiteX121" fmla="*/ 1759056 w 12192000"/>
              <a:gd name="connsiteY121" fmla="*/ 2125608 h 2237474"/>
              <a:gd name="connsiteX122" fmla="*/ 1637948 w 12192000"/>
              <a:gd name="connsiteY122" fmla="*/ 2172597 h 2237474"/>
              <a:gd name="connsiteX123" fmla="*/ 1434549 w 12192000"/>
              <a:gd name="connsiteY123" fmla="*/ 2234522 h 2237474"/>
              <a:gd name="connsiteX124" fmla="*/ 1398481 w 12192000"/>
              <a:gd name="connsiteY124" fmla="*/ 2237074 h 2237474"/>
              <a:gd name="connsiteX125" fmla="*/ 1398407 w 12192000"/>
              <a:gd name="connsiteY125" fmla="*/ 2237095 h 2237474"/>
              <a:gd name="connsiteX126" fmla="*/ 1370962 w 12192000"/>
              <a:gd name="connsiteY126" fmla="*/ 2237474 h 2237474"/>
              <a:gd name="connsiteX127" fmla="*/ 1356367 w 12192000"/>
              <a:gd name="connsiteY127" fmla="*/ 2235089 h 2237474"/>
              <a:gd name="connsiteX128" fmla="*/ 1279765 w 12192000"/>
              <a:gd name="connsiteY128" fmla="*/ 2229639 h 2237474"/>
              <a:gd name="connsiteX129" fmla="*/ 1195347 w 12192000"/>
              <a:gd name="connsiteY129" fmla="*/ 2212354 h 2237474"/>
              <a:gd name="connsiteX130" fmla="*/ 970251 w 12192000"/>
              <a:gd name="connsiteY130" fmla="*/ 2221029 h 2237474"/>
              <a:gd name="connsiteX131" fmla="*/ 812914 w 12192000"/>
              <a:gd name="connsiteY131" fmla="*/ 2210095 h 2237474"/>
              <a:gd name="connsiteX132" fmla="*/ 776382 w 12192000"/>
              <a:gd name="connsiteY132" fmla="*/ 2204512 h 2237474"/>
              <a:gd name="connsiteX133" fmla="*/ 597225 w 12192000"/>
              <a:gd name="connsiteY133" fmla="*/ 2180999 h 2237474"/>
              <a:gd name="connsiteX134" fmla="*/ 520671 w 12192000"/>
              <a:gd name="connsiteY134" fmla="*/ 2180980 h 2237474"/>
              <a:gd name="connsiteX135" fmla="*/ 515024 w 12192000"/>
              <a:gd name="connsiteY135" fmla="*/ 2179258 h 2237474"/>
              <a:gd name="connsiteX136" fmla="*/ 413835 w 12192000"/>
              <a:gd name="connsiteY136" fmla="*/ 2156783 h 2237474"/>
              <a:gd name="connsiteX137" fmla="*/ 376513 w 12192000"/>
              <a:gd name="connsiteY137" fmla="*/ 2154014 h 2237474"/>
              <a:gd name="connsiteX138" fmla="*/ 273386 w 12192000"/>
              <a:gd name="connsiteY138" fmla="*/ 2142551 h 2237474"/>
              <a:gd name="connsiteX139" fmla="*/ 169207 w 12192000"/>
              <a:gd name="connsiteY139" fmla="*/ 2128100 h 2237474"/>
              <a:gd name="connsiteX140" fmla="*/ 77641 w 12192000"/>
              <a:gd name="connsiteY140" fmla="*/ 2126835 h 2237474"/>
              <a:gd name="connsiteX141" fmla="*/ 37645 w 12192000"/>
              <a:gd name="connsiteY141" fmla="*/ 2115401 h 2237474"/>
              <a:gd name="connsiteX142" fmla="*/ 4572 w 12192000"/>
              <a:gd name="connsiteY142" fmla="*/ 2111091 h 2237474"/>
              <a:gd name="connsiteX143" fmla="*/ 0 w 12192000"/>
              <a:gd name="connsiteY143" fmla="*/ 2110468 h 2237474"/>
              <a:gd name="connsiteX144" fmla="*/ 0 w 12192000"/>
              <a:gd name="connsiteY144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20512 w 12192000"/>
              <a:gd name="connsiteY6" fmla="*/ 745392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739478 w 12192000"/>
              <a:gd name="connsiteY13" fmla="*/ 776841 h 2237474"/>
              <a:gd name="connsiteX14" fmla="*/ 10458762 w 12192000"/>
              <a:gd name="connsiteY14" fmla="*/ 755400 h 2237474"/>
              <a:gd name="connsiteX15" fmla="*/ 10211200 w 12192000"/>
              <a:gd name="connsiteY15" fmla="*/ 767513 h 2237474"/>
              <a:gd name="connsiteX16" fmla="*/ 10167995 w 12192000"/>
              <a:gd name="connsiteY16" fmla="*/ 760843 h 2237474"/>
              <a:gd name="connsiteX17" fmla="*/ 9997044 w 12192000"/>
              <a:gd name="connsiteY17" fmla="*/ 780129 h 2237474"/>
              <a:gd name="connsiteX18" fmla="*/ 9943887 w 12192000"/>
              <a:gd name="connsiteY18" fmla="*/ 804141 h 2237474"/>
              <a:gd name="connsiteX19" fmla="*/ 9918248 w 12192000"/>
              <a:gd name="connsiteY19" fmla="*/ 816628 h 2237474"/>
              <a:gd name="connsiteX20" fmla="*/ 9767091 w 12192000"/>
              <a:gd name="connsiteY20" fmla="*/ 870550 h 2237474"/>
              <a:gd name="connsiteX21" fmla="*/ 9683005 w 12192000"/>
              <a:gd name="connsiteY21" fmla="*/ 894128 h 2237474"/>
              <a:gd name="connsiteX22" fmla="*/ 9594438 w 12192000"/>
              <a:gd name="connsiteY22" fmla="*/ 919051 h 2237474"/>
              <a:gd name="connsiteX23" fmla="*/ 9544189 w 12192000"/>
              <a:gd name="connsiteY23" fmla="*/ 938966 h 2237474"/>
              <a:gd name="connsiteX24" fmla="*/ 9500499 w 12192000"/>
              <a:gd name="connsiteY24" fmla="*/ 954680 h 2237474"/>
              <a:gd name="connsiteX25" fmla="*/ 9428195 w 12192000"/>
              <a:gd name="connsiteY25" fmla="*/ 986225 h 2237474"/>
              <a:gd name="connsiteX26" fmla="*/ 9410017 w 12192000"/>
              <a:gd name="connsiteY26" fmla="*/ 993931 h 2237474"/>
              <a:gd name="connsiteX27" fmla="*/ 9392919 w 12192000"/>
              <a:gd name="connsiteY27" fmla="*/ 994656 h 2237474"/>
              <a:gd name="connsiteX28" fmla="*/ 9268019 w 12192000"/>
              <a:gd name="connsiteY28" fmla="*/ 1007442 h 2237474"/>
              <a:gd name="connsiteX29" fmla="*/ 9234662 w 12192000"/>
              <a:gd name="connsiteY29" fmla="*/ 1023056 h 2237474"/>
              <a:gd name="connsiteX30" fmla="*/ 9181033 w 12192000"/>
              <a:gd name="connsiteY30" fmla="*/ 1037921 h 2237474"/>
              <a:gd name="connsiteX31" fmla="*/ 9155969 w 12192000"/>
              <a:gd name="connsiteY31" fmla="*/ 1046804 h 2237474"/>
              <a:gd name="connsiteX32" fmla="*/ 9133985 w 12192000"/>
              <a:gd name="connsiteY32" fmla="*/ 1046450 h 2237474"/>
              <a:gd name="connsiteX33" fmla="*/ 9003462 w 12192000"/>
              <a:gd name="connsiteY33" fmla="*/ 1042406 h 2237474"/>
              <a:gd name="connsiteX34" fmla="*/ 8968445 w 12192000"/>
              <a:gd name="connsiteY34" fmla="*/ 1052169 h 2237474"/>
              <a:gd name="connsiteX35" fmla="*/ 8886001 w 12192000"/>
              <a:gd name="connsiteY35" fmla="*/ 1067468 h 2237474"/>
              <a:gd name="connsiteX36" fmla="*/ 8838610 w 12192000"/>
              <a:gd name="connsiteY36" fmla="*/ 1075091 h 2237474"/>
              <a:gd name="connsiteX37" fmla="*/ 8750383 w 12192000"/>
              <a:gd name="connsiteY37" fmla="*/ 1097387 h 2237474"/>
              <a:gd name="connsiteX38" fmla="*/ 8665605 w 12192000"/>
              <a:gd name="connsiteY38" fmla="*/ 1110791 h 2237474"/>
              <a:gd name="connsiteX39" fmla="*/ 8584946 w 12192000"/>
              <a:gd name="connsiteY39" fmla="*/ 1135226 h 2237474"/>
              <a:gd name="connsiteX40" fmla="*/ 8419755 w 12192000"/>
              <a:gd name="connsiteY40" fmla="*/ 1216260 h 2237474"/>
              <a:gd name="connsiteX41" fmla="*/ 8411626 w 12192000"/>
              <a:gd name="connsiteY41" fmla="*/ 1214397 h 2237474"/>
              <a:gd name="connsiteX42" fmla="*/ 8363469 w 12192000"/>
              <a:gd name="connsiteY42" fmla="*/ 1246658 h 2237474"/>
              <a:gd name="connsiteX43" fmla="*/ 8275497 w 12192000"/>
              <a:gd name="connsiteY43" fmla="*/ 1264396 h 2237474"/>
              <a:gd name="connsiteX44" fmla="*/ 8074238 w 12192000"/>
              <a:gd name="connsiteY44" fmla="*/ 1301895 h 2237474"/>
              <a:gd name="connsiteX45" fmla="*/ 7942099 w 12192000"/>
              <a:gd name="connsiteY45" fmla="*/ 1336332 h 2237474"/>
              <a:gd name="connsiteX46" fmla="*/ 7902328 w 12192000"/>
              <a:gd name="connsiteY46" fmla="*/ 1345865 h 2237474"/>
              <a:gd name="connsiteX47" fmla="*/ 7840612 w 12192000"/>
              <a:gd name="connsiteY47" fmla="*/ 1369373 h 2237474"/>
              <a:gd name="connsiteX48" fmla="*/ 7786819 w 12192000"/>
              <a:gd name="connsiteY48" fmla="*/ 1378970 h 2237474"/>
              <a:gd name="connsiteX49" fmla="*/ 7548172 w 12192000"/>
              <a:gd name="connsiteY49" fmla="*/ 1417460 h 2237474"/>
              <a:gd name="connsiteX50" fmla="*/ 7483437 w 12192000"/>
              <a:gd name="connsiteY50" fmla="*/ 1478152 h 2237474"/>
              <a:gd name="connsiteX51" fmla="*/ 7377870 w 12192000"/>
              <a:gd name="connsiteY51" fmla="*/ 1523319 h 2237474"/>
              <a:gd name="connsiteX52" fmla="*/ 7230737 w 12192000"/>
              <a:gd name="connsiteY52" fmla="*/ 1562633 h 2237474"/>
              <a:gd name="connsiteX53" fmla="*/ 7224458 w 12192000"/>
              <a:gd name="connsiteY53" fmla="*/ 1573008 h 2237474"/>
              <a:gd name="connsiteX54" fmla="*/ 7183121 w 12192000"/>
              <a:gd name="connsiteY54" fmla="*/ 1595162 h 2237474"/>
              <a:gd name="connsiteX55" fmla="*/ 7164601 w 12192000"/>
              <a:gd name="connsiteY55" fmla="*/ 1606490 h 2237474"/>
              <a:gd name="connsiteX56" fmla="*/ 6900177 w 12192000"/>
              <a:gd name="connsiteY56" fmla="*/ 1636016 h 2237474"/>
              <a:gd name="connsiteX57" fmla="*/ 6795372 w 12192000"/>
              <a:gd name="connsiteY57" fmla="*/ 1644845 h 2237474"/>
              <a:gd name="connsiteX58" fmla="*/ 6692251 w 12192000"/>
              <a:gd name="connsiteY58" fmla="*/ 1656357 h 2237474"/>
              <a:gd name="connsiteX59" fmla="*/ 6655235 w 12192000"/>
              <a:gd name="connsiteY59" fmla="*/ 1661869 h 2237474"/>
              <a:gd name="connsiteX60" fmla="*/ 6554894 w 12192000"/>
              <a:gd name="connsiteY60" fmla="*/ 1664428 h 2237474"/>
              <a:gd name="connsiteX61" fmla="*/ 6516595 w 12192000"/>
              <a:gd name="connsiteY61" fmla="*/ 1667475 h 2237474"/>
              <a:gd name="connsiteX62" fmla="*/ 6508541 w 12192000"/>
              <a:gd name="connsiteY62" fmla="*/ 1668757 h 2237474"/>
              <a:gd name="connsiteX63" fmla="*/ 6471012 w 12192000"/>
              <a:gd name="connsiteY63" fmla="*/ 1678604 h 2237474"/>
              <a:gd name="connsiteX64" fmla="*/ 6364035 w 12192000"/>
              <a:gd name="connsiteY64" fmla="*/ 1667683 h 2237474"/>
              <a:gd name="connsiteX65" fmla="*/ 6280959 w 12192000"/>
              <a:gd name="connsiteY65" fmla="*/ 1689329 h 2237474"/>
              <a:gd name="connsiteX66" fmla="*/ 6243319 w 12192000"/>
              <a:gd name="connsiteY66" fmla="*/ 1695560 h 2237474"/>
              <a:gd name="connsiteX67" fmla="*/ 6098321 w 12192000"/>
              <a:gd name="connsiteY67" fmla="*/ 1721646 h 2237474"/>
              <a:gd name="connsiteX68" fmla="*/ 5880652 w 12192000"/>
              <a:gd name="connsiteY68" fmla="*/ 1779643 h 2237474"/>
              <a:gd name="connsiteX69" fmla="*/ 5785959 w 12192000"/>
              <a:gd name="connsiteY69" fmla="*/ 1775307 h 2237474"/>
              <a:gd name="connsiteX70" fmla="*/ 5643534 w 12192000"/>
              <a:gd name="connsiteY70" fmla="*/ 1802919 h 2237474"/>
              <a:gd name="connsiteX71" fmla="*/ 5518799 w 12192000"/>
              <a:gd name="connsiteY71" fmla="*/ 1818312 h 2237474"/>
              <a:gd name="connsiteX72" fmla="*/ 5505014 w 12192000"/>
              <a:gd name="connsiteY72" fmla="*/ 1819259 h 2237474"/>
              <a:gd name="connsiteX73" fmla="*/ 5453307 w 12192000"/>
              <a:gd name="connsiteY73" fmla="*/ 1815450 h 2237474"/>
              <a:gd name="connsiteX74" fmla="*/ 5221533 w 12192000"/>
              <a:gd name="connsiteY74" fmla="*/ 1846950 h 2237474"/>
              <a:gd name="connsiteX75" fmla="*/ 5149802 w 12192000"/>
              <a:gd name="connsiteY75" fmla="*/ 1844846 h 2237474"/>
              <a:gd name="connsiteX76" fmla="*/ 5114927 w 12192000"/>
              <a:gd name="connsiteY76" fmla="*/ 1847827 h 2237474"/>
              <a:gd name="connsiteX77" fmla="*/ 5108970 w 12192000"/>
              <a:gd name="connsiteY77" fmla="*/ 1847935 h 2237474"/>
              <a:gd name="connsiteX78" fmla="*/ 5067961 w 12192000"/>
              <a:gd name="connsiteY78" fmla="*/ 1845917 h 2237474"/>
              <a:gd name="connsiteX79" fmla="*/ 5007075 w 12192000"/>
              <a:gd name="connsiteY79" fmla="*/ 1838626 h 2237474"/>
              <a:gd name="connsiteX80" fmla="*/ 4944087 w 12192000"/>
              <a:gd name="connsiteY80" fmla="*/ 1823332 h 2237474"/>
              <a:gd name="connsiteX81" fmla="*/ 4907662 w 12192000"/>
              <a:gd name="connsiteY81" fmla="*/ 1816900 h 2237474"/>
              <a:gd name="connsiteX82" fmla="*/ 4882386 w 12192000"/>
              <a:gd name="connsiteY82" fmla="*/ 1809844 h 2237474"/>
              <a:gd name="connsiteX83" fmla="*/ 4811440 w 12192000"/>
              <a:gd name="connsiteY83" fmla="*/ 1804655 h 2237474"/>
              <a:gd name="connsiteX84" fmla="*/ 4691075 w 12192000"/>
              <a:gd name="connsiteY84" fmla="*/ 1801389 h 2237474"/>
              <a:gd name="connsiteX85" fmla="*/ 4640313 w 12192000"/>
              <a:gd name="connsiteY85" fmla="*/ 1784307 h 2237474"/>
              <a:gd name="connsiteX86" fmla="*/ 4536503 w 12192000"/>
              <a:gd name="connsiteY86" fmla="*/ 1785334 h 2237474"/>
              <a:gd name="connsiteX87" fmla="*/ 4513724 w 12192000"/>
              <a:gd name="connsiteY87" fmla="*/ 1791996 h 2237474"/>
              <a:gd name="connsiteX88" fmla="*/ 4459810 w 12192000"/>
              <a:gd name="connsiteY88" fmla="*/ 1797886 h 2237474"/>
              <a:gd name="connsiteX89" fmla="*/ 4379064 w 12192000"/>
              <a:gd name="connsiteY89" fmla="*/ 1817177 h 2237474"/>
              <a:gd name="connsiteX90" fmla="*/ 4290981 w 12192000"/>
              <a:gd name="connsiteY90" fmla="*/ 1839677 h 2237474"/>
              <a:gd name="connsiteX91" fmla="*/ 4238372 w 12192000"/>
              <a:gd name="connsiteY91" fmla="*/ 1851480 h 2237474"/>
              <a:gd name="connsiteX92" fmla="*/ 4232517 w 12192000"/>
              <a:gd name="connsiteY92" fmla="*/ 1852567 h 2237474"/>
              <a:gd name="connsiteX93" fmla="*/ 4191732 w 12192000"/>
              <a:gd name="connsiteY93" fmla="*/ 1857328 h 2237474"/>
              <a:gd name="connsiteX94" fmla="*/ 4065532 w 12192000"/>
              <a:gd name="connsiteY94" fmla="*/ 1855477 h 2237474"/>
              <a:gd name="connsiteX95" fmla="*/ 4028460 w 12192000"/>
              <a:gd name="connsiteY95" fmla="*/ 1855137 h 2237474"/>
              <a:gd name="connsiteX96" fmla="*/ 4002267 w 12192000"/>
              <a:gd name="connsiteY96" fmla="*/ 1852352 h 2237474"/>
              <a:gd name="connsiteX97" fmla="*/ 3931396 w 12192000"/>
              <a:gd name="connsiteY97" fmla="*/ 1858915 h 2237474"/>
              <a:gd name="connsiteX98" fmla="*/ 3812162 w 12192000"/>
              <a:gd name="connsiteY98" fmla="*/ 1875501 h 2237474"/>
              <a:gd name="connsiteX99" fmla="*/ 3758105 w 12192000"/>
              <a:gd name="connsiteY99" fmla="*/ 1871856 h 2237474"/>
              <a:gd name="connsiteX100" fmla="*/ 3715896 w 12192000"/>
              <a:gd name="connsiteY100" fmla="*/ 1881552 h 2237474"/>
              <a:gd name="connsiteX101" fmla="*/ 3567259 w 12192000"/>
              <a:gd name="connsiteY101" fmla="*/ 1893482 h 2237474"/>
              <a:gd name="connsiteX102" fmla="*/ 3405770 w 12192000"/>
              <a:gd name="connsiteY102" fmla="*/ 1904591 h 2237474"/>
              <a:gd name="connsiteX103" fmla="*/ 3280097 w 12192000"/>
              <a:gd name="connsiteY103" fmla="*/ 1919610 h 2237474"/>
              <a:gd name="connsiteX104" fmla="*/ 3009910 w 12192000"/>
              <a:gd name="connsiteY104" fmla="*/ 1957866 h 2237474"/>
              <a:gd name="connsiteX105" fmla="*/ 2995934 w 12192000"/>
              <a:gd name="connsiteY105" fmla="*/ 1967085 h 2237474"/>
              <a:gd name="connsiteX106" fmla="*/ 2942858 w 12192000"/>
              <a:gd name="connsiteY106" fmla="*/ 1981367 h 2237474"/>
              <a:gd name="connsiteX107" fmla="*/ 2875436 w 12192000"/>
              <a:gd name="connsiteY107" fmla="*/ 1996977 h 2237474"/>
              <a:gd name="connsiteX108" fmla="*/ 2874892 w 12192000"/>
              <a:gd name="connsiteY108" fmla="*/ 1996085 h 2237474"/>
              <a:gd name="connsiteX109" fmla="*/ 2843662 w 12192000"/>
              <a:gd name="connsiteY109" fmla="*/ 1992498 h 2237474"/>
              <a:gd name="connsiteX110" fmla="*/ 2718916 w 12192000"/>
              <a:gd name="connsiteY110" fmla="*/ 1990867 h 2237474"/>
              <a:gd name="connsiteX111" fmla="*/ 2713522 w 12192000"/>
              <a:gd name="connsiteY111" fmla="*/ 1990173 h 2237474"/>
              <a:gd name="connsiteX112" fmla="*/ 2476147 w 12192000"/>
              <a:gd name="connsiteY112" fmla="*/ 1998305 h 2237474"/>
              <a:gd name="connsiteX113" fmla="*/ 2373568 w 12192000"/>
              <a:gd name="connsiteY113" fmla="*/ 2003219 h 2237474"/>
              <a:gd name="connsiteX114" fmla="*/ 2287219 w 12192000"/>
              <a:gd name="connsiteY114" fmla="*/ 1998750 h 2237474"/>
              <a:gd name="connsiteX115" fmla="*/ 2243069 w 12192000"/>
              <a:gd name="connsiteY115" fmla="*/ 2005321 h 2237474"/>
              <a:gd name="connsiteX116" fmla="*/ 2164831 w 12192000"/>
              <a:gd name="connsiteY116" fmla="*/ 2010143 h 2237474"/>
              <a:gd name="connsiteX117" fmla="*/ 2085228 w 12192000"/>
              <a:gd name="connsiteY117" fmla="*/ 2046431 h 2237474"/>
              <a:gd name="connsiteX118" fmla="*/ 2058061 w 12192000"/>
              <a:gd name="connsiteY118" fmla="*/ 2047942 h 2237474"/>
              <a:gd name="connsiteX119" fmla="*/ 2042244 w 12192000"/>
              <a:gd name="connsiteY119" fmla="*/ 2055560 h 2237474"/>
              <a:gd name="connsiteX120" fmla="*/ 1877728 w 12192000"/>
              <a:gd name="connsiteY120" fmla="*/ 2101004 h 2237474"/>
              <a:gd name="connsiteX121" fmla="*/ 1759056 w 12192000"/>
              <a:gd name="connsiteY121" fmla="*/ 2125608 h 2237474"/>
              <a:gd name="connsiteX122" fmla="*/ 1637948 w 12192000"/>
              <a:gd name="connsiteY122" fmla="*/ 2172597 h 2237474"/>
              <a:gd name="connsiteX123" fmla="*/ 1434549 w 12192000"/>
              <a:gd name="connsiteY123" fmla="*/ 2234522 h 2237474"/>
              <a:gd name="connsiteX124" fmla="*/ 1398481 w 12192000"/>
              <a:gd name="connsiteY124" fmla="*/ 2237074 h 2237474"/>
              <a:gd name="connsiteX125" fmla="*/ 1398407 w 12192000"/>
              <a:gd name="connsiteY125" fmla="*/ 2237095 h 2237474"/>
              <a:gd name="connsiteX126" fmla="*/ 1370962 w 12192000"/>
              <a:gd name="connsiteY126" fmla="*/ 2237474 h 2237474"/>
              <a:gd name="connsiteX127" fmla="*/ 1356367 w 12192000"/>
              <a:gd name="connsiteY127" fmla="*/ 2235089 h 2237474"/>
              <a:gd name="connsiteX128" fmla="*/ 1279765 w 12192000"/>
              <a:gd name="connsiteY128" fmla="*/ 2229639 h 2237474"/>
              <a:gd name="connsiteX129" fmla="*/ 1195347 w 12192000"/>
              <a:gd name="connsiteY129" fmla="*/ 2212354 h 2237474"/>
              <a:gd name="connsiteX130" fmla="*/ 970251 w 12192000"/>
              <a:gd name="connsiteY130" fmla="*/ 2221029 h 2237474"/>
              <a:gd name="connsiteX131" fmla="*/ 812914 w 12192000"/>
              <a:gd name="connsiteY131" fmla="*/ 2210095 h 2237474"/>
              <a:gd name="connsiteX132" fmla="*/ 776382 w 12192000"/>
              <a:gd name="connsiteY132" fmla="*/ 2204512 h 2237474"/>
              <a:gd name="connsiteX133" fmla="*/ 597225 w 12192000"/>
              <a:gd name="connsiteY133" fmla="*/ 2180999 h 2237474"/>
              <a:gd name="connsiteX134" fmla="*/ 520671 w 12192000"/>
              <a:gd name="connsiteY134" fmla="*/ 2180980 h 2237474"/>
              <a:gd name="connsiteX135" fmla="*/ 515024 w 12192000"/>
              <a:gd name="connsiteY135" fmla="*/ 2179258 h 2237474"/>
              <a:gd name="connsiteX136" fmla="*/ 413835 w 12192000"/>
              <a:gd name="connsiteY136" fmla="*/ 2156783 h 2237474"/>
              <a:gd name="connsiteX137" fmla="*/ 376513 w 12192000"/>
              <a:gd name="connsiteY137" fmla="*/ 2154014 h 2237474"/>
              <a:gd name="connsiteX138" fmla="*/ 273386 w 12192000"/>
              <a:gd name="connsiteY138" fmla="*/ 2142551 h 2237474"/>
              <a:gd name="connsiteX139" fmla="*/ 169207 w 12192000"/>
              <a:gd name="connsiteY139" fmla="*/ 2128100 h 2237474"/>
              <a:gd name="connsiteX140" fmla="*/ 77641 w 12192000"/>
              <a:gd name="connsiteY140" fmla="*/ 2126835 h 2237474"/>
              <a:gd name="connsiteX141" fmla="*/ 37645 w 12192000"/>
              <a:gd name="connsiteY141" fmla="*/ 2115401 h 2237474"/>
              <a:gd name="connsiteX142" fmla="*/ 4572 w 12192000"/>
              <a:gd name="connsiteY142" fmla="*/ 2111091 h 2237474"/>
              <a:gd name="connsiteX143" fmla="*/ 0 w 12192000"/>
              <a:gd name="connsiteY143" fmla="*/ 2110468 h 2237474"/>
              <a:gd name="connsiteX144" fmla="*/ 0 w 12192000"/>
              <a:gd name="connsiteY144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20512 w 12192000"/>
              <a:gd name="connsiteY6" fmla="*/ 745392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739478 w 12192000"/>
              <a:gd name="connsiteY13" fmla="*/ 776841 h 2237474"/>
              <a:gd name="connsiteX14" fmla="*/ 10458762 w 12192000"/>
              <a:gd name="connsiteY14" fmla="*/ 755400 h 2237474"/>
              <a:gd name="connsiteX15" fmla="*/ 10211200 w 12192000"/>
              <a:gd name="connsiteY15" fmla="*/ 767513 h 2237474"/>
              <a:gd name="connsiteX16" fmla="*/ 10167995 w 12192000"/>
              <a:gd name="connsiteY16" fmla="*/ 760843 h 2237474"/>
              <a:gd name="connsiteX17" fmla="*/ 9997044 w 12192000"/>
              <a:gd name="connsiteY17" fmla="*/ 780129 h 2237474"/>
              <a:gd name="connsiteX18" fmla="*/ 9943887 w 12192000"/>
              <a:gd name="connsiteY18" fmla="*/ 804141 h 2237474"/>
              <a:gd name="connsiteX19" fmla="*/ 9918248 w 12192000"/>
              <a:gd name="connsiteY19" fmla="*/ 816628 h 2237474"/>
              <a:gd name="connsiteX20" fmla="*/ 9767091 w 12192000"/>
              <a:gd name="connsiteY20" fmla="*/ 870550 h 2237474"/>
              <a:gd name="connsiteX21" fmla="*/ 9683005 w 12192000"/>
              <a:gd name="connsiteY21" fmla="*/ 894128 h 2237474"/>
              <a:gd name="connsiteX22" fmla="*/ 9594438 w 12192000"/>
              <a:gd name="connsiteY22" fmla="*/ 919051 h 2237474"/>
              <a:gd name="connsiteX23" fmla="*/ 9544189 w 12192000"/>
              <a:gd name="connsiteY23" fmla="*/ 938966 h 2237474"/>
              <a:gd name="connsiteX24" fmla="*/ 9500499 w 12192000"/>
              <a:gd name="connsiteY24" fmla="*/ 954680 h 2237474"/>
              <a:gd name="connsiteX25" fmla="*/ 9410017 w 12192000"/>
              <a:gd name="connsiteY25" fmla="*/ 993931 h 2237474"/>
              <a:gd name="connsiteX26" fmla="*/ 9392919 w 12192000"/>
              <a:gd name="connsiteY26" fmla="*/ 994656 h 2237474"/>
              <a:gd name="connsiteX27" fmla="*/ 9268019 w 12192000"/>
              <a:gd name="connsiteY27" fmla="*/ 1007442 h 2237474"/>
              <a:gd name="connsiteX28" fmla="*/ 9234662 w 12192000"/>
              <a:gd name="connsiteY28" fmla="*/ 1023056 h 2237474"/>
              <a:gd name="connsiteX29" fmla="*/ 9181033 w 12192000"/>
              <a:gd name="connsiteY29" fmla="*/ 1037921 h 2237474"/>
              <a:gd name="connsiteX30" fmla="*/ 9155969 w 12192000"/>
              <a:gd name="connsiteY30" fmla="*/ 1046804 h 2237474"/>
              <a:gd name="connsiteX31" fmla="*/ 9133985 w 12192000"/>
              <a:gd name="connsiteY31" fmla="*/ 1046450 h 2237474"/>
              <a:gd name="connsiteX32" fmla="*/ 9003462 w 12192000"/>
              <a:gd name="connsiteY32" fmla="*/ 1042406 h 2237474"/>
              <a:gd name="connsiteX33" fmla="*/ 8968445 w 12192000"/>
              <a:gd name="connsiteY33" fmla="*/ 1052169 h 2237474"/>
              <a:gd name="connsiteX34" fmla="*/ 8886001 w 12192000"/>
              <a:gd name="connsiteY34" fmla="*/ 1067468 h 2237474"/>
              <a:gd name="connsiteX35" fmla="*/ 8838610 w 12192000"/>
              <a:gd name="connsiteY35" fmla="*/ 1075091 h 2237474"/>
              <a:gd name="connsiteX36" fmla="*/ 8750383 w 12192000"/>
              <a:gd name="connsiteY36" fmla="*/ 1097387 h 2237474"/>
              <a:gd name="connsiteX37" fmla="*/ 8665605 w 12192000"/>
              <a:gd name="connsiteY37" fmla="*/ 1110791 h 2237474"/>
              <a:gd name="connsiteX38" fmla="*/ 8584946 w 12192000"/>
              <a:gd name="connsiteY38" fmla="*/ 1135226 h 2237474"/>
              <a:gd name="connsiteX39" fmla="*/ 8419755 w 12192000"/>
              <a:gd name="connsiteY39" fmla="*/ 1216260 h 2237474"/>
              <a:gd name="connsiteX40" fmla="*/ 8411626 w 12192000"/>
              <a:gd name="connsiteY40" fmla="*/ 1214397 h 2237474"/>
              <a:gd name="connsiteX41" fmla="*/ 8363469 w 12192000"/>
              <a:gd name="connsiteY41" fmla="*/ 1246658 h 2237474"/>
              <a:gd name="connsiteX42" fmla="*/ 8275497 w 12192000"/>
              <a:gd name="connsiteY42" fmla="*/ 1264396 h 2237474"/>
              <a:gd name="connsiteX43" fmla="*/ 8074238 w 12192000"/>
              <a:gd name="connsiteY43" fmla="*/ 1301895 h 2237474"/>
              <a:gd name="connsiteX44" fmla="*/ 7942099 w 12192000"/>
              <a:gd name="connsiteY44" fmla="*/ 1336332 h 2237474"/>
              <a:gd name="connsiteX45" fmla="*/ 7902328 w 12192000"/>
              <a:gd name="connsiteY45" fmla="*/ 1345865 h 2237474"/>
              <a:gd name="connsiteX46" fmla="*/ 7840612 w 12192000"/>
              <a:gd name="connsiteY46" fmla="*/ 1369373 h 2237474"/>
              <a:gd name="connsiteX47" fmla="*/ 7786819 w 12192000"/>
              <a:gd name="connsiteY47" fmla="*/ 1378970 h 2237474"/>
              <a:gd name="connsiteX48" fmla="*/ 7548172 w 12192000"/>
              <a:gd name="connsiteY48" fmla="*/ 1417460 h 2237474"/>
              <a:gd name="connsiteX49" fmla="*/ 7483437 w 12192000"/>
              <a:gd name="connsiteY49" fmla="*/ 1478152 h 2237474"/>
              <a:gd name="connsiteX50" fmla="*/ 7377870 w 12192000"/>
              <a:gd name="connsiteY50" fmla="*/ 1523319 h 2237474"/>
              <a:gd name="connsiteX51" fmla="*/ 7230737 w 12192000"/>
              <a:gd name="connsiteY51" fmla="*/ 1562633 h 2237474"/>
              <a:gd name="connsiteX52" fmla="*/ 7224458 w 12192000"/>
              <a:gd name="connsiteY52" fmla="*/ 1573008 h 2237474"/>
              <a:gd name="connsiteX53" fmla="*/ 7183121 w 12192000"/>
              <a:gd name="connsiteY53" fmla="*/ 1595162 h 2237474"/>
              <a:gd name="connsiteX54" fmla="*/ 7164601 w 12192000"/>
              <a:gd name="connsiteY54" fmla="*/ 1606490 h 2237474"/>
              <a:gd name="connsiteX55" fmla="*/ 6900177 w 12192000"/>
              <a:gd name="connsiteY55" fmla="*/ 1636016 h 2237474"/>
              <a:gd name="connsiteX56" fmla="*/ 6795372 w 12192000"/>
              <a:gd name="connsiteY56" fmla="*/ 1644845 h 2237474"/>
              <a:gd name="connsiteX57" fmla="*/ 6692251 w 12192000"/>
              <a:gd name="connsiteY57" fmla="*/ 1656357 h 2237474"/>
              <a:gd name="connsiteX58" fmla="*/ 6655235 w 12192000"/>
              <a:gd name="connsiteY58" fmla="*/ 1661869 h 2237474"/>
              <a:gd name="connsiteX59" fmla="*/ 6554894 w 12192000"/>
              <a:gd name="connsiteY59" fmla="*/ 1664428 h 2237474"/>
              <a:gd name="connsiteX60" fmla="*/ 6516595 w 12192000"/>
              <a:gd name="connsiteY60" fmla="*/ 1667475 h 2237474"/>
              <a:gd name="connsiteX61" fmla="*/ 6508541 w 12192000"/>
              <a:gd name="connsiteY61" fmla="*/ 1668757 h 2237474"/>
              <a:gd name="connsiteX62" fmla="*/ 6471012 w 12192000"/>
              <a:gd name="connsiteY62" fmla="*/ 1678604 h 2237474"/>
              <a:gd name="connsiteX63" fmla="*/ 6364035 w 12192000"/>
              <a:gd name="connsiteY63" fmla="*/ 1667683 h 2237474"/>
              <a:gd name="connsiteX64" fmla="*/ 6280959 w 12192000"/>
              <a:gd name="connsiteY64" fmla="*/ 1689329 h 2237474"/>
              <a:gd name="connsiteX65" fmla="*/ 6243319 w 12192000"/>
              <a:gd name="connsiteY65" fmla="*/ 1695560 h 2237474"/>
              <a:gd name="connsiteX66" fmla="*/ 6098321 w 12192000"/>
              <a:gd name="connsiteY66" fmla="*/ 1721646 h 2237474"/>
              <a:gd name="connsiteX67" fmla="*/ 5880652 w 12192000"/>
              <a:gd name="connsiteY67" fmla="*/ 1779643 h 2237474"/>
              <a:gd name="connsiteX68" fmla="*/ 5785959 w 12192000"/>
              <a:gd name="connsiteY68" fmla="*/ 1775307 h 2237474"/>
              <a:gd name="connsiteX69" fmla="*/ 5643534 w 12192000"/>
              <a:gd name="connsiteY69" fmla="*/ 1802919 h 2237474"/>
              <a:gd name="connsiteX70" fmla="*/ 5518799 w 12192000"/>
              <a:gd name="connsiteY70" fmla="*/ 1818312 h 2237474"/>
              <a:gd name="connsiteX71" fmla="*/ 5505014 w 12192000"/>
              <a:gd name="connsiteY71" fmla="*/ 1819259 h 2237474"/>
              <a:gd name="connsiteX72" fmla="*/ 5453307 w 12192000"/>
              <a:gd name="connsiteY72" fmla="*/ 1815450 h 2237474"/>
              <a:gd name="connsiteX73" fmla="*/ 5221533 w 12192000"/>
              <a:gd name="connsiteY73" fmla="*/ 1846950 h 2237474"/>
              <a:gd name="connsiteX74" fmla="*/ 5149802 w 12192000"/>
              <a:gd name="connsiteY74" fmla="*/ 1844846 h 2237474"/>
              <a:gd name="connsiteX75" fmla="*/ 5114927 w 12192000"/>
              <a:gd name="connsiteY75" fmla="*/ 1847827 h 2237474"/>
              <a:gd name="connsiteX76" fmla="*/ 5108970 w 12192000"/>
              <a:gd name="connsiteY76" fmla="*/ 1847935 h 2237474"/>
              <a:gd name="connsiteX77" fmla="*/ 5067961 w 12192000"/>
              <a:gd name="connsiteY77" fmla="*/ 1845917 h 2237474"/>
              <a:gd name="connsiteX78" fmla="*/ 5007075 w 12192000"/>
              <a:gd name="connsiteY78" fmla="*/ 1838626 h 2237474"/>
              <a:gd name="connsiteX79" fmla="*/ 4944087 w 12192000"/>
              <a:gd name="connsiteY79" fmla="*/ 1823332 h 2237474"/>
              <a:gd name="connsiteX80" fmla="*/ 4907662 w 12192000"/>
              <a:gd name="connsiteY80" fmla="*/ 1816900 h 2237474"/>
              <a:gd name="connsiteX81" fmla="*/ 4882386 w 12192000"/>
              <a:gd name="connsiteY81" fmla="*/ 1809844 h 2237474"/>
              <a:gd name="connsiteX82" fmla="*/ 4811440 w 12192000"/>
              <a:gd name="connsiteY82" fmla="*/ 1804655 h 2237474"/>
              <a:gd name="connsiteX83" fmla="*/ 4691075 w 12192000"/>
              <a:gd name="connsiteY83" fmla="*/ 1801389 h 2237474"/>
              <a:gd name="connsiteX84" fmla="*/ 4640313 w 12192000"/>
              <a:gd name="connsiteY84" fmla="*/ 1784307 h 2237474"/>
              <a:gd name="connsiteX85" fmla="*/ 4536503 w 12192000"/>
              <a:gd name="connsiteY85" fmla="*/ 1785334 h 2237474"/>
              <a:gd name="connsiteX86" fmla="*/ 4513724 w 12192000"/>
              <a:gd name="connsiteY86" fmla="*/ 1791996 h 2237474"/>
              <a:gd name="connsiteX87" fmla="*/ 4459810 w 12192000"/>
              <a:gd name="connsiteY87" fmla="*/ 1797886 h 2237474"/>
              <a:gd name="connsiteX88" fmla="*/ 4379064 w 12192000"/>
              <a:gd name="connsiteY88" fmla="*/ 1817177 h 2237474"/>
              <a:gd name="connsiteX89" fmla="*/ 4290981 w 12192000"/>
              <a:gd name="connsiteY89" fmla="*/ 1839677 h 2237474"/>
              <a:gd name="connsiteX90" fmla="*/ 4238372 w 12192000"/>
              <a:gd name="connsiteY90" fmla="*/ 1851480 h 2237474"/>
              <a:gd name="connsiteX91" fmla="*/ 4232517 w 12192000"/>
              <a:gd name="connsiteY91" fmla="*/ 1852567 h 2237474"/>
              <a:gd name="connsiteX92" fmla="*/ 4191732 w 12192000"/>
              <a:gd name="connsiteY92" fmla="*/ 1857328 h 2237474"/>
              <a:gd name="connsiteX93" fmla="*/ 4065532 w 12192000"/>
              <a:gd name="connsiteY93" fmla="*/ 1855477 h 2237474"/>
              <a:gd name="connsiteX94" fmla="*/ 4028460 w 12192000"/>
              <a:gd name="connsiteY94" fmla="*/ 1855137 h 2237474"/>
              <a:gd name="connsiteX95" fmla="*/ 4002267 w 12192000"/>
              <a:gd name="connsiteY95" fmla="*/ 1852352 h 2237474"/>
              <a:gd name="connsiteX96" fmla="*/ 3931396 w 12192000"/>
              <a:gd name="connsiteY96" fmla="*/ 1858915 h 2237474"/>
              <a:gd name="connsiteX97" fmla="*/ 3812162 w 12192000"/>
              <a:gd name="connsiteY97" fmla="*/ 1875501 h 2237474"/>
              <a:gd name="connsiteX98" fmla="*/ 3758105 w 12192000"/>
              <a:gd name="connsiteY98" fmla="*/ 1871856 h 2237474"/>
              <a:gd name="connsiteX99" fmla="*/ 3715896 w 12192000"/>
              <a:gd name="connsiteY99" fmla="*/ 1881552 h 2237474"/>
              <a:gd name="connsiteX100" fmla="*/ 3567259 w 12192000"/>
              <a:gd name="connsiteY100" fmla="*/ 1893482 h 2237474"/>
              <a:gd name="connsiteX101" fmla="*/ 3405770 w 12192000"/>
              <a:gd name="connsiteY101" fmla="*/ 1904591 h 2237474"/>
              <a:gd name="connsiteX102" fmla="*/ 3280097 w 12192000"/>
              <a:gd name="connsiteY102" fmla="*/ 1919610 h 2237474"/>
              <a:gd name="connsiteX103" fmla="*/ 3009910 w 12192000"/>
              <a:gd name="connsiteY103" fmla="*/ 1957866 h 2237474"/>
              <a:gd name="connsiteX104" fmla="*/ 2995934 w 12192000"/>
              <a:gd name="connsiteY104" fmla="*/ 1967085 h 2237474"/>
              <a:gd name="connsiteX105" fmla="*/ 2942858 w 12192000"/>
              <a:gd name="connsiteY105" fmla="*/ 1981367 h 2237474"/>
              <a:gd name="connsiteX106" fmla="*/ 2875436 w 12192000"/>
              <a:gd name="connsiteY106" fmla="*/ 1996977 h 2237474"/>
              <a:gd name="connsiteX107" fmla="*/ 2874892 w 12192000"/>
              <a:gd name="connsiteY107" fmla="*/ 1996085 h 2237474"/>
              <a:gd name="connsiteX108" fmla="*/ 2843662 w 12192000"/>
              <a:gd name="connsiteY108" fmla="*/ 1992498 h 2237474"/>
              <a:gd name="connsiteX109" fmla="*/ 2718916 w 12192000"/>
              <a:gd name="connsiteY109" fmla="*/ 1990867 h 2237474"/>
              <a:gd name="connsiteX110" fmla="*/ 2713522 w 12192000"/>
              <a:gd name="connsiteY110" fmla="*/ 1990173 h 2237474"/>
              <a:gd name="connsiteX111" fmla="*/ 2476147 w 12192000"/>
              <a:gd name="connsiteY111" fmla="*/ 1998305 h 2237474"/>
              <a:gd name="connsiteX112" fmla="*/ 2373568 w 12192000"/>
              <a:gd name="connsiteY112" fmla="*/ 2003219 h 2237474"/>
              <a:gd name="connsiteX113" fmla="*/ 2287219 w 12192000"/>
              <a:gd name="connsiteY113" fmla="*/ 1998750 h 2237474"/>
              <a:gd name="connsiteX114" fmla="*/ 2243069 w 12192000"/>
              <a:gd name="connsiteY114" fmla="*/ 2005321 h 2237474"/>
              <a:gd name="connsiteX115" fmla="*/ 2164831 w 12192000"/>
              <a:gd name="connsiteY115" fmla="*/ 2010143 h 2237474"/>
              <a:gd name="connsiteX116" fmla="*/ 2085228 w 12192000"/>
              <a:gd name="connsiteY116" fmla="*/ 2046431 h 2237474"/>
              <a:gd name="connsiteX117" fmla="*/ 2058061 w 12192000"/>
              <a:gd name="connsiteY117" fmla="*/ 2047942 h 2237474"/>
              <a:gd name="connsiteX118" fmla="*/ 2042244 w 12192000"/>
              <a:gd name="connsiteY118" fmla="*/ 2055560 h 2237474"/>
              <a:gd name="connsiteX119" fmla="*/ 1877728 w 12192000"/>
              <a:gd name="connsiteY119" fmla="*/ 2101004 h 2237474"/>
              <a:gd name="connsiteX120" fmla="*/ 1759056 w 12192000"/>
              <a:gd name="connsiteY120" fmla="*/ 2125608 h 2237474"/>
              <a:gd name="connsiteX121" fmla="*/ 1637948 w 12192000"/>
              <a:gd name="connsiteY121" fmla="*/ 2172597 h 2237474"/>
              <a:gd name="connsiteX122" fmla="*/ 1434549 w 12192000"/>
              <a:gd name="connsiteY122" fmla="*/ 2234522 h 2237474"/>
              <a:gd name="connsiteX123" fmla="*/ 1398481 w 12192000"/>
              <a:gd name="connsiteY123" fmla="*/ 2237074 h 2237474"/>
              <a:gd name="connsiteX124" fmla="*/ 1398407 w 12192000"/>
              <a:gd name="connsiteY124" fmla="*/ 2237095 h 2237474"/>
              <a:gd name="connsiteX125" fmla="*/ 1370962 w 12192000"/>
              <a:gd name="connsiteY125" fmla="*/ 2237474 h 2237474"/>
              <a:gd name="connsiteX126" fmla="*/ 1356367 w 12192000"/>
              <a:gd name="connsiteY126" fmla="*/ 2235089 h 2237474"/>
              <a:gd name="connsiteX127" fmla="*/ 1279765 w 12192000"/>
              <a:gd name="connsiteY127" fmla="*/ 2229639 h 2237474"/>
              <a:gd name="connsiteX128" fmla="*/ 1195347 w 12192000"/>
              <a:gd name="connsiteY128" fmla="*/ 2212354 h 2237474"/>
              <a:gd name="connsiteX129" fmla="*/ 970251 w 12192000"/>
              <a:gd name="connsiteY129" fmla="*/ 2221029 h 2237474"/>
              <a:gd name="connsiteX130" fmla="*/ 812914 w 12192000"/>
              <a:gd name="connsiteY130" fmla="*/ 2210095 h 2237474"/>
              <a:gd name="connsiteX131" fmla="*/ 776382 w 12192000"/>
              <a:gd name="connsiteY131" fmla="*/ 2204512 h 2237474"/>
              <a:gd name="connsiteX132" fmla="*/ 597225 w 12192000"/>
              <a:gd name="connsiteY132" fmla="*/ 2180999 h 2237474"/>
              <a:gd name="connsiteX133" fmla="*/ 520671 w 12192000"/>
              <a:gd name="connsiteY133" fmla="*/ 2180980 h 2237474"/>
              <a:gd name="connsiteX134" fmla="*/ 515024 w 12192000"/>
              <a:gd name="connsiteY134" fmla="*/ 2179258 h 2237474"/>
              <a:gd name="connsiteX135" fmla="*/ 413835 w 12192000"/>
              <a:gd name="connsiteY135" fmla="*/ 2156783 h 2237474"/>
              <a:gd name="connsiteX136" fmla="*/ 376513 w 12192000"/>
              <a:gd name="connsiteY136" fmla="*/ 2154014 h 2237474"/>
              <a:gd name="connsiteX137" fmla="*/ 273386 w 12192000"/>
              <a:gd name="connsiteY137" fmla="*/ 2142551 h 2237474"/>
              <a:gd name="connsiteX138" fmla="*/ 169207 w 12192000"/>
              <a:gd name="connsiteY138" fmla="*/ 2128100 h 2237474"/>
              <a:gd name="connsiteX139" fmla="*/ 77641 w 12192000"/>
              <a:gd name="connsiteY139" fmla="*/ 2126835 h 2237474"/>
              <a:gd name="connsiteX140" fmla="*/ 37645 w 12192000"/>
              <a:gd name="connsiteY140" fmla="*/ 2115401 h 2237474"/>
              <a:gd name="connsiteX141" fmla="*/ 4572 w 12192000"/>
              <a:gd name="connsiteY141" fmla="*/ 2111091 h 2237474"/>
              <a:gd name="connsiteX142" fmla="*/ 0 w 12192000"/>
              <a:gd name="connsiteY142" fmla="*/ 2110468 h 2237474"/>
              <a:gd name="connsiteX143" fmla="*/ 0 w 12192000"/>
              <a:gd name="connsiteY143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20512 w 12192000"/>
              <a:gd name="connsiteY6" fmla="*/ 745392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739478 w 12192000"/>
              <a:gd name="connsiteY13" fmla="*/ 776841 h 2237474"/>
              <a:gd name="connsiteX14" fmla="*/ 10458762 w 12192000"/>
              <a:gd name="connsiteY14" fmla="*/ 755400 h 2237474"/>
              <a:gd name="connsiteX15" fmla="*/ 10211200 w 12192000"/>
              <a:gd name="connsiteY15" fmla="*/ 767513 h 2237474"/>
              <a:gd name="connsiteX16" fmla="*/ 10167995 w 12192000"/>
              <a:gd name="connsiteY16" fmla="*/ 760843 h 2237474"/>
              <a:gd name="connsiteX17" fmla="*/ 9997044 w 12192000"/>
              <a:gd name="connsiteY17" fmla="*/ 780129 h 2237474"/>
              <a:gd name="connsiteX18" fmla="*/ 9943887 w 12192000"/>
              <a:gd name="connsiteY18" fmla="*/ 804141 h 2237474"/>
              <a:gd name="connsiteX19" fmla="*/ 9918248 w 12192000"/>
              <a:gd name="connsiteY19" fmla="*/ 816628 h 2237474"/>
              <a:gd name="connsiteX20" fmla="*/ 9767091 w 12192000"/>
              <a:gd name="connsiteY20" fmla="*/ 870550 h 2237474"/>
              <a:gd name="connsiteX21" fmla="*/ 9683005 w 12192000"/>
              <a:gd name="connsiteY21" fmla="*/ 894128 h 2237474"/>
              <a:gd name="connsiteX22" fmla="*/ 9594438 w 12192000"/>
              <a:gd name="connsiteY22" fmla="*/ 919051 h 2237474"/>
              <a:gd name="connsiteX23" fmla="*/ 9544189 w 12192000"/>
              <a:gd name="connsiteY23" fmla="*/ 938966 h 2237474"/>
              <a:gd name="connsiteX24" fmla="*/ 9500499 w 12192000"/>
              <a:gd name="connsiteY24" fmla="*/ 954680 h 2237474"/>
              <a:gd name="connsiteX25" fmla="*/ 9410017 w 12192000"/>
              <a:gd name="connsiteY25" fmla="*/ 993931 h 2237474"/>
              <a:gd name="connsiteX26" fmla="*/ 9392919 w 12192000"/>
              <a:gd name="connsiteY26" fmla="*/ 994656 h 2237474"/>
              <a:gd name="connsiteX27" fmla="*/ 9268019 w 12192000"/>
              <a:gd name="connsiteY27" fmla="*/ 1007442 h 2237474"/>
              <a:gd name="connsiteX28" fmla="*/ 9234662 w 12192000"/>
              <a:gd name="connsiteY28" fmla="*/ 1023056 h 2237474"/>
              <a:gd name="connsiteX29" fmla="*/ 9181033 w 12192000"/>
              <a:gd name="connsiteY29" fmla="*/ 1037921 h 2237474"/>
              <a:gd name="connsiteX30" fmla="*/ 9155969 w 12192000"/>
              <a:gd name="connsiteY30" fmla="*/ 1046804 h 2237474"/>
              <a:gd name="connsiteX31" fmla="*/ 9133985 w 12192000"/>
              <a:gd name="connsiteY31" fmla="*/ 1046450 h 2237474"/>
              <a:gd name="connsiteX32" fmla="*/ 9003462 w 12192000"/>
              <a:gd name="connsiteY32" fmla="*/ 1042406 h 2237474"/>
              <a:gd name="connsiteX33" fmla="*/ 8968445 w 12192000"/>
              <a:gd name="connsiteY33" fmla="*/ 1052169 h 2237474"/>
              <a:gd name="connsiteX34" fmla="*/ 8886001 w 12192000"/>
              <a:gd name="connsiteY34" fmla="*/ 1067468 h 2237474"/>
              <a:gd name="connsiteX35" fmla="*/ 8838610 w 12192000"/>
              <a:gd name="connsiteY35" fmla="*/ 1075091 h 2237474"/>
              <a:gd name="connsiteX36" fmla="*/ 8750383 w 12192000"/>
              <a:gd name="connsiteY36" fmla="*/ 1097387 h 2237474"/>
              <a:gd name="connsiteX37" fmla="*/ 8665605 w 12192000"/>
              <a:gd name="connsiteY37" fmla="*/ 1110791 h 2237474"/>
              <a:gd name="connsiteX38" fmla="*/ 8584946 w 12192000"/>
              <a:gd name="connsiteY38" fmla="*/ 1135226 h 2237474"/>
              <a:gd name="connsiteX39" fmla="*/ 8419755 w 12192000"/>
              <a:gd name="connsiteY39" fmla="*/ 1216260 h 2237474"/>
              <a:gd name="connsiteX40" fmla="*/ 8411626 w 12192000"/>
              <a:gd name="connsiteY40" fmla="*/ 1214397 h 2237474"/>
              <a:gd name="connsiteX41" fmla="*/ 8363469 w 12192000"/>
              <a:gd name="connsiteY41" fmla="*/ 1246658 h 2237474"/>
              <a:gd name="connsiteX42" fmla="*/ 8275497 w 12192000"/>
              <a:gd name="connsiteY42" fmla="*/ 1264396 h 2237474"/>
              <a:gd name="connsiteX43" fmla="*/ 8074238 w 12192000"/>
              <a:gd name="connsiteY43" fmla="*/ 1301895 h 2237474"/>
              <a:gd name="connsiteX44" fmla="*/ 7942099 w 12192000"/>
              <a:gd name="connsiteY44" fmla="*/ 1336332 h 2237474"/>
              <a:gd name="connsiteX45" fmla="*/ 7902328 w 12192000"/>
              <a:gd name="connsiteY45" fmla="*/ 1345865 h 2237474"/>
              <a:gd name="connsiteX46" fmla="*/ 7840612 w 12192000"/>
              <a:gd name="connsiteY46" fmla="*/ 1369373 h 2237474"/>
              <a:gd name="connsiteX47" fmla="*/ 7786819 w 12192000"/>
              <a:gd name="connsiteY47" fmla="*/ 1378970 h 2237474"/>
              <a:gd name="connsiteX48" fmla="*/ 7548172 w 12192000"/>
              <a:gd name="connsiteY48" fmla="*/ 1417460 h 2237474"/>
              <a:gd name="connsiteX49" fmla="*/ 7483437 w 12192000"/>
              <a:gd name="connsiteY49" fmla="*/ 1478152 h 2237474"/>
              <a:gd name="connsiteX50" fmla="*/ 7377870 w 12192000"/>
              <a:gd name="connsiteY50" fmla="*/ 1523319 h 2237474"/>
              <a:gd name="connsiteX51" fmla="*/ 7230737 w 12192000"/>
              <a:gd name="connsiteY51" fmla="*/ 1562633 h 2237474"/>
              <a:gd name="connsiteX52" fmla="*/ 7224458 w 12192000"/>
              <a:gd name="connsiteY52" fmla="*/ 1573008 h 2237474"/>
              <a:gd name="connsiteX53" fmla="*/ 7183121 w 12192000"/>
              <a:gd name="connsiteY53" fmla="*/ 1595162 h 2237474"/>
              <a:gd name="connsiteX54" fmla="*/ 7164601 w 12192000"/>
              <a:gd name="connsiteY54" fmla="*/ 1606490 h 2237474"/>
              <a:gd name="connsiteX55" fmla="*/ 6900177 w 12192000"/>
              <a:gd name="connsiteY55" fmla="*/ 1636016 h 2237474"/>
              <a:gd name="connsiteX56" fmla="*/ 6795372 w 12192000"/>
              <a:gd name="connsiteY56" fmla="*/ 1644845 h 2237474"/>
              <a:gd name="connsiteX57" fmla="*/ 6692251 w 12192000"/>
              <a:gd name="connsiteY57" fmla="*/ 1656357 h 2237474"/>
              <a:gd name="connsiteX58" fmla="*/ 6655235 w 12192000"/>
              <a:gd name="connsiteY58" fmla="*/ 1661869 h 2237474"/>
              <a:gd name="connsiteX59" fmla="*/ 6554894 w 12192000"/>
              <a:gd name="connsiteY59" fmla="*/ 1664428 h 2237474"/>
              <a:gd name="connsiteX60" fmla="*/ 6516595 w 12192000"/>
              <a:gd name="connsiteY60" fmla="*/ 1667475 h 2237474"/>
              <a:gd name="connsiteX61" fmla="*/ 6508541 w 12192000"/>
              <a:gd name="connsiteY61" fmla="*/ 1668757 h 2237474"/>
              <a:gd name="connsiteX62" fmla="*/ 6471012 w 12192000"/>
              <a:gd name="connsiteY62" fmla="*/ 1678604 h 2237474"/>
              <a:gd name="connsiteX63" fmla="*/ 6364035 w 12192000"/>
              <a:gd name="connsiteY63" fmla="*/ 1667683 h 2237474"/>
              <a:gd name="connsiteX64" fmla="*/ 6280959 w 12192000"/>
              <a:gd name="connsiteY64" fmla="*/ 1689329 h 2237474"/>
              <a:gd name="connsiteX65" fmla="*/ 6243319 w 12192000"/>
              <a:gd name="connsiteY65" fmla="*/ 1695560 h 2237474"/>
              <a:gd name="connsiteX66" fmla="*/ 6098321 w 12192000"/>
              <a:gd name="connsiteY66" fmla="*/ 1721646 h 2237474"/>
              <a:gd name="connsiteX67" fmla="*/ 5880652 w 12192000"/>
              <a:gd name="connsiteY67" fmla="*/ 1779643 h 2237474"/>
              <a:gd name="connsiteX68" fmla="*/ 5785959 w 12192000"/>
              <a:gd name="connsiteY68" fmla="*/ 1775307 h 2237474"/>
              <a:gd name="connsiteX69" fmla="*/ 5643534 w 12192000"/>
              <a:gd name="connsiteY69" fmla="*/ 1802919 h 2237474"/>
              <a:gd name="connsiteX70" fmla="*/ 5518799 w 12192000"/>
              <a:gd name="connsiteY70" fmla="*/ 1818312 h 2237474"/>
              <a:gd name="connsiteX71" fmla="*/ 5505014 w 12192000"/>
              <a:gd name="connsiteY71" fmla="*/ 1819259 h 2237474"/>
              <a:gd name="connsiteX72" fmla="*/ 5453307 w 12192000"/>
              <a:gd name="connsiteY72" fmla="*/ 1815450 h 2237474"/>
              <a:gd name="connsiteX73" fmla="*/ 5221533 w 12192000"/>
              <a:gd name="connsiteY73" fmla="*/ 1846950 h 2237474"/>
              <a:gd name="connsiteX74" fmla="*/ 5149802 w 12192000"/>
              <a:gd name="connsiteY74" fmla="*/ 1844846 h 2237474"/>
              <a:gd name="connsiteX75" fmla="*/ 5114927 w 12192000"/>
              <a:gd name="connsiteY75" fmla="*/ 1847827 h 2237474"/>
              <a:gd name="connsiteX76" fmla="*/ 5108970 w 12192000"/>
              <a:gd name="connsiteY76" fmla="*/ 1847935 h 2237474"/>
              <a:gd name="connsiteX77" fmla="*/ 5067961 w 12192000"/>
              <a:gd name="connsiteY77" fmla="*/ 1845917 h 2237474"/>
              <a:gd name="connsiteX78" fmla="*/ 5007075 w 12192000"/>
              <a:gd name="connsiteY78" fmla="*/ 1838626 h 2237474"/>
              <a:gd name="connsiteX79" fmla="*/ 4944087 w 12192000"/>
              <a:gd name="connsiteY79" fmla="*/ 1823332 h 2237474"/>
              <a:gd name="connsiteX80" fmla="*/ 4907662 w 12192000"/>
              <a:gd name="connsiteY80" fmla="*/ 1816900 h 2237474"/>
              <a:gd name="connsiteX81" fmla="*/ 4882386 w 12192000"/>
              <a:gd name="connsiteY81" fmla="*/ 1809844 h 2237474"/>
              <a:gd name="connsiteX82" fmla="*/ 4811440 w 12192000"/>
              <a:gd name="connsiteY82" fmla="*/ 1804655 h 2237474"/>
              <a:gd name="connsiteX83" fmla="*/ 4691075 w 12192000"/>
              <a:gd name="connsiteY83" fmla="*/ 1801389 h 2237474"/>
              <a:gd name="connsiteX84" fmla="*/ 4640313 w 12192000"/>
              <a:gd name="connsiteY84" fmla="*/ 1784307 h 2237474"/>
              <a:gd name="connsiteX85" fmla="*/ 4536503 w 12192000"/>
              <a:gd name="connsiteY85" fmla="*/ 1785334 h 2237474"/>
              <a:gd name="connsiteX86" fmla="*/ 4513724 w 12192000"/>
              <a:gd name="connsiteY86" fmla="*/ 1791996 h 2237474"/>
              <a:gd name="connsiteX87" fmla="*/ 4459810 w 12192000"/>
              <a:gd name="connsiteY87" fmla="*/ 1797886 h 2237474"/>
              <a:gd name="connsiteX88" fmla="*/ 4379064 w 12192000"/>
              <a:gd name="connsiteY88" fmla="*/ 1817177 h 2237474"/>
              <a:gd name="connsiteX89" fmla="*/ 4290981 w 12192000"/>
              <a:gd name="connsiteY89" fmla="*/ 1839677 h 2237474"/>
              <a:gd name="connsiteX90" fmla="*/ 4238372 w 12192000"/>
              <a:gd name="connsiteY90" fmla="*/ 1851480 h 2237474"/>
              <a:gd name="connsiteX91" fmla="*/ 4232517 w 12192000"/>
              <a:gd name="connsiteY91" fmla="*/ 1852567 h 2237474"/>
              <a:gd name="connsiteX92" fmla="*/ 4191732 w 12192000"/>
              <a:gd name="connsiteY92" fmla="*/ 1857328 h 2237474"/>
              <a:gd name="connsiteX93" fmla="*/ 4065532 w 12192000"/>
              <a:gd name="connsiteY93" fmla="*/ 1855477 h 2237474"/>
              <a:gd name="connsiteX94" fmla="*/ 4028460 w 12192000"/>
              <a:gd name="connsiteY94" fmla="*/ 1855137 h 2237474"/>
              <a:gd name="connsiteX95" fmla="*/ 4002267 w 12192000"/>
              <a:gd name="connsiteY95" fmla="*/ 1852352 h 2237474"/>
              <a:gd name="connsiteX96" fmla="*/ 3931396 w 12192000"/>
              <a:gd name="connsiteY96" fmla="*/ 1858915 h 2237474"/>
              <a:gd name="connsiteX97" fmla="*/ 3812162 w 12192000"/>
              <a:gd name="connsiteY97" fmla="*/ 1875501 h 2237474"/>
              <a:gd name="connsiteX98" fmla="*/ 3758105 w 12192000"/>
              <a:gd name="connsiteY98" fmla="*/ 1871856 h 2237474"/>
              <a:gd name="connsiteX99" fmla="*/ 3715896 w 12192000"/>
              <a:gd name="connsiteY99" fmla="*/ 1881552 h 2237474"/>
              <a:gd name="connsiteX100" fmla="*/ 3567259 w 12192000"/>
              <a:gd name="connsiteY100" fmla="*/ 1893482 h 2237474"/>
              <a:gd name="connsiteX101" fmla="*/ 3405770 w 12192000"/>
              <a:gd name="connsiteY101" fmla="*/ 1904591 h 2237474"/>
              <a:gd name="connsiteX102" fmla="*/ 3280097 w 12192000"/>
              <a:gd name="connsiteY102" fmla="*/ 1919610 h 2237474"/>
              <a:gd name="connsiteX103" fmla="*/ 3009910 w 12192000"/>
              <a:gd name="connsiteY103" fmla="*/ 1957866 h 2237474"/>
              <a:gd name="connsiteX104" fmla="*/ 2995934 w 12192000"/>
              <a:gd name="connsiteY104" fmla="*/ 1967085 h 2237474"/>
              <a:gd name="connsiteX105" fmla="*/ 2942858 w 12192000"/>
              <a:gd name="connsiteY105" fmla="*/ 1981367 h 2237474"/>
              <a:gd name="connsiteX106" fmla="*/ 2875436 w 12192000"/>
              <a:gd name="connsiteY106" fmla="*/ 1996977 h 2237474"/>
              <a:gd name="connsiteX107" fmla="*/ 2874892 w 12192000"/>
              <a:gd name="connsiteY107" fmla="*/ 1996085 h 2237474"/>
              <a:gd name="connsiteX108" fmla="*/ 2843662 w 12192000"/>
              <a:gd name="connsiteY108" fmla="*/ 1992498 h 2237474"/>
              <a:gd name="connsiteX109" fmla="*/ 2718916 w 12192000"/>
              <a:gd name="connsiteY109" fmla="*/ 1990867 h 2237474"/>
              <a:gd name="connsiteX110" fmla="*/ 2713522 w 12192000"/>
              <a:gd name="connsiteY110" fmla="*/ 1990173 h 2237474"/>
              <a:gd name="connsiteX111" fmla="*/ 2476147 w 12192000"/>
              <a:gd name="connsiteY111" fmla="*/ 1998305 h 2237474"/>
              <a:gd name="connsiteX112" fmla="*/ 2373568 w 12192000"/>
              <a:gd name="connsiteY112" fmla="*/ 2003219 h 2237474"/>
              <a:gd name="connsiteX113" fmla="*/ 2287219 w 12192000"/>
              <a:gd name="connsiteY113" fmla="*/ 1998750 h 2237474"/>
              <a:gd name="connsiteX114" fmla="*/ 2243069 w 12192000"/>
              <a:gd name="connsiteY114" fmla="*/ 2005321 h 2237474"/>
              <a:gd name="connsiteX115" fmla="*/ 2164831 w 12192000"/>
              <a:gd name="connsiteY115" fmla="*/ 2010143 h 2237474"/>
              <a:gd name="connsiteX116" fmla="*/ 2085228 w 12192000"/>
              <a:gd name="connsiteY116" fmla="*/ 2046431 h 2237474"/>
              <a:gd name="connsiteX117" fmla="*/ 2058061 w 12192000"/>
              <a:gd name="connsiteY117" fmla="*/ 2047942 h 2237474"/>
              <a:gd name="connsiteX118" fmla="*/ 2042244 w 12192000"/>
              <a:gd name="connsiteY118" fmla="*/ 2055560 h 2237474"/>
              <a:gd name="connsiteX119" fmla="*/ 1877728 w 12192000"/>
              <a:gd name="connsiteY119" fmla="*/ 2101004 h 2237474"/>
              <a:gd name="connsiteX120" fmla="*/ 1759056 w 12192000"/>
              <a:gd name="connsiteY120" fmla="*/ 2125608 h 2237474"/>
              <a:gd name="connsiteX121" fmla="*/ 1637948 w 12192000"/>
              <a:gd name="connsiteY121" fmla="*/ 2172597 h 2237474"/>
              <a:gd name="connsiteX122" fmla="*/ 1434549 w 12192000"/>
              <a:gd name="connsiteY122" fmla="*/ 2234522 h 2237474"/>
              <a:gd name="connsiteX123" fmla="*/ 1398481 w 12192000"/>
              <a:gd name="connsiteY123" fmla="*/ 2237074 h 2237474"/>
              <a:gd name="connsiteX124" fmla="*/ 1398407 w 12192000"/>
              <a:gd name="connsiteY124" fmla="*/ 2237095 h 2237474"/>
              <a:gd name="connsiteX125" fmla="*/ 1370962 w 12192000"/>
              <a:gd name="connsiteY125" fmla="*/ 2237474 h 2237474"/>
              <a:gd name="connsiteX126" fmla="*/ 1356367 w 12192000"/>
              <a:gd name="connsiteY126" fmla="*/ 2235089 h 2237474"/>
              <a:gd name="connsiteX127" fmla="*/ 1279765 w 12192000"/>
              <a:gd name="connsiteY127" fmla="*/ 2229639 h 2237474"/>
              <a:gd name="connsiteX128" fmla="*/ 1195347 w 12192000"/>
              <a:gd name="connsiteY128" fmla="*/ 2212354 h 2237474"/>
              <a:gd name="connsiteX129" fmla="*/ 970251 w 12192000"/>
              <a:gd name="connsiteY129" fmla="*/ 2221029 h 2237474"/>
              <a:gd name="connsiteX130" fmla="*/ 812914 w 12192000"/>
              <a:gd name="connsiteY130" fmla="*/ 2210095 h 2237474"/>
              <a:gd name="connsiteX131" fmla="*/ 776382 w 12192000"/>
              <a:gd name="connsiteY131" fmla="*/ 2204512 h 2237474"/>
              <a:gd name="connsiteX132" fmla="*/ 597225 w 12192000"/>
              <a:gd name="connsiteY132" fmla="*/ 2180999 h 2237474"/>
              <a:gd name="connsiteX133" fmla="*/ 520671 w 12192000"/>
              <a:gd name="connsiteY133" fmla="*/ 2180980 h 2237474"/>
              <a:gd name="connsiteX134" fmla="*/ 515024 w 12192000"/>
              <a:gd name="connsiteY134" fmla="*/ 2179258 h 2237474"/>
              <a:gd name="connsiteX135" fmla="*/ 413835 w 12192000"/>
              <a:gd name="connsiteY135" fmla="*/ 2156783 h 2237474"/>
              <a:gd name="connsiteX136" fmla="*/ 376513 w 12192000"/>
              <a:gd name="connsiteY136" fmla="*/ 2154014 h 2237474"/>
              <a:gd name="connsiteX137" fmla="*/ 273386 w 12192000"/>
              <a:gd name="connsiteY137" fmla="*/ 2142551 h 2237474"/>
              <a:gd name="connsiteX138" fmla="*/ 169207 w 12192000"/>
              <a:gd name="connsiteY138" fmla="*/ 2128100 h 2237474"/>
              <a:gd name="connsiteX139" fmla="*/ 77641 w 12192000"/>
              <a:gd name="connsiteY139" fmla="*/ 2126835 h 2237474"/>
              <a:gd name="connsiteX140" fmla="*/ 37645 w 12192000"/>
              <a:gd name="connsiteY140" fmla="*/ 2115401 h 2237474"/>
              <a:gd name="connsiteX141" fmla="*/ 4572 w 12192000"/>
              <a:gd name="connsiteY141" fmla="*/ 2111091 h 2237474"/>
              <a:gd name="connsiteX142" fmla="*/ 0 w 12192000"/>
              <a:gd name="connsiteY142" fmla="*/ 2110468 h 2237474"/>
              <a:gd name="connsiteX143" fmla="*/ 0 w 12192000"/>
              <a:gd name="connsiteY143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20512 w 12192000"/>
              <a:gd name="connsiteY6" fmla="*/ 745392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739478 w 12192000"/>
              <a:gd name="connsiteY13" fmla="*/ 776841 h 2237474"/>
              <a:gd name="connsiteX14" fmla="*/ 10458762 w 12192000"/>
              <a:gd name="connsiteY14" fmla="*/ 755400 h 2237474"/>
              <a:gd name="connsiteX15" fmla="*/ 10211200 w 12192000"/>
              <a:gd name="connsiteY15" fmla="*/ 767513 h 2237474"/>
              <a:gd name="connsiteX16" fmla="*/ 10167995 w 12192000"/>
              <a:gd name="connsiteY16" fmla="*/ 760843 h 2237474"/>
              <a:gd name="connsiteX17" fmla="*/ 9997044 w 12192000"/>
              <a:gd name="connsiteY17" fmla="*/ 780129 h 2237474"/>
              <a:gd name="connsiteX18" fmla="*/ 9943887 w 12192000"/>
              <a:gd name="connsiteY18" fmla="*/ 804141 h 2237474"/>
              <a:gd name="connsiteX19" fmla="*/ 9918248 w 12192000"/>
              <a:gd name="connsiteY19" fmla="*/ 816628 h 2237474"/>
              <a:gd name="connsiteX20" fmla="*/ 9767091 w 12192000"/>
              <a:gd name="connsiteY20" fmla="*/ 870550 h 2237474"/>
              <a:gd name="connsiteX21" fmla="*/ 9683005 w 12192000"/>
              <a:gd name="connsiteY21" fmla="*/ 894128 h 2237474"/>
              <a:gd name="connsiteX22" fmla="*/ 9594438 w 12192000"/>
              <a:gd name="connsiteY22" fmla="*/ 919051 h 2237474"/>
              <a:gd name="connsiteX23" fmla="*/ 9544189 w 12192000"/>
              <a:gd name="connsiteY23" fmla="*/ 938966 h 2237474"/>
              <a:gd name="connsiteX24" fmla="*/ 9500499 w 12192000"/>
              <a:gd name="connsiteY24" fmla="*/ 954680 h 2237474"/>
              <a:gd name="connsiteX25" fmla="*/ 9410017 w 12192000"/>
              <a:gd name="connsiteY25" fmla="*/ 993931 h 2237474"/>
              <a:gd name="connsiteX26" fmla="*/ 9392919 w 12192000"/>
              <a:gd name="connsiteY26" fmla="*/ 994656 h 2237474"/>
              <a:gd name="connsiteX27" fmla="*/ 9268019 w 12192000"/>
              <a:gd name="connsiteY27" fmla="*/ 1007442 h 2237474"/>
              <a:gd name="connsiteX28" fmla="*/ 9181033 w 12192000"/>
              <a:gd name="connsiteY28" fmla="*/ 1037921 h 2237474"/>
              <a:gd name="connsiteX29" fmla="*/ 9155969 w 12192000"/>
              <a:gd name="connsiteY29" fmla="*/ 1046804 h 2237474"/>
              <a:gd name="connsiteX30" fmla="*/ 9133985 w 12192000"/>
              <a:gd name="connsiteY30" fmla="*/ 1046450 h 2237474"/>
              <a:gd name="connsiteX31" fmla="*/ 9003462 w 12192000"/>
              <a:gd name="connsiteY31" fmla="*/ 1042406 h 2237474"/>
              <a:gd name="connsiteX32" fmla="*/ 8968445 w 12192000"/>
              <a:gd name="connsiteY32" fmla="*/ 1052169 h 2237474"/>
              <a:gd name="connsiteX33" fmla="*/ 8886001 w 12192000"/>
              <a:gd name="connsiteY33" fmla="*/ 1067468 h 2237474"/>
              <a:gd name="connsiteX34" fmla="*/ 8838610 w 12192000"/>
              <a:gd name="connsiteY34" fmla="*/ 1075091 h 2237474"/>
              <a:gd name="connsiteX35" fmla="*/ 8750383 w 12192000"/>
              <a:gd name="connsiteY35" fmla="*/ 1097387 h 2237474"/>
              <a:gd name="connsiteX36" fmla="*/ 8665605 w 12192000"/>
              <a:gd name="connsiteY36" fmla="*/ 1110791 h 2237474"/>
              <a:gd name="connsiteX37" fmla="*/ 8584946 w 12192000"/>
              <a:gd name="connsiteY37" fmla="*/ 1135226 h 2237474"/>
              <a:gd name="connsiteX38" fmla="*/ 8419755 w 12192000"/>
              <a:gd name="connsiteY38" fmla="*/ 1216260 h 2237474"/>
              <a:gd name="connsiteX39" fmla="*/ 8411626 w 12192000"/>
              <a:gd name="connsiteY39" fmla="*/ 1214397 h 2237474"/>
              <a:gd name="connsiteX40" fmla="*/ 8363469 w 12192000"/>
              <a:gd name="connsiteY40" fmla="*/ 1246658 h 2237474"/>
              <a:gd name="connsiteX41" fmla="*/ 8275497 w 12192000"/>
              <a:gd name="connsiteY41" fmla="*/ 1264396 h 2237474"/>
              <a:gd name="connsiteX42" fmla="*/ 8074238 w 12192000"/>
              <a:gd name="connsiteY42" fmla="*/ 1301895 h 2237474"/>
              <a:gd name="connsiteX43" fmla="*/ 7942099 w 12192000"/>
              <a:gd name="connsiteY43" fmla="*/ 1336332 h 2237474"/>
              <a:gd name="connsiteX44" fmla="*/ 7902328 w 12192000"/>
              <a:gd name="connsiteY44" fmla="*/ 1345865 h 2237474"/>
              <a:gd name="connsiteX45" fmla="*/ 7840612 w 12192000"/>
              <a:gd name="connsiteY45" fmla="*/ 1369373 h 2237474"/>
              <a:gd name="connsiteX46" fmla="*/ 7786819 w 12192000"/>
              <a:gd name="connsiteY46" fmla="*/ 1378970 h 2237474"/>
              <a:gd name="connsiteX47" fmla="*/ 7548172 w 12192000"/>
              <a:gd name="connsiteY47" fmla="*/ 1417460 h 2237474"/>
              <a:gd name="connsiteX48" fmla="*/ 7483437 w 12192000"/>
              <a:gd name="connsiteY48" fmla="*/ 1478152 h 2237474"/>
              <a:gd name="connsiteX49" fmla="*/ 7377870 w 12192000"/>
              <a:gd name="connsiteY49" fmla="*/ 1523319 h 2237474"/>
              <a:gd name="connsiteX50" fmla="*/ 7230737 w 12192000"/>
              <a:gd name="connsiteY50" fmla="*/ 1562633 h 2237474"/>
              <a:gd name="connsiteX51" fmla="*/ 7224458 w 12192000"/>
              <a:gd name="connsiteY51" fmla="*/ 1573008 h 2237474"/>
              <a:gd name="connsiteX52" fmla="*/ 7183121 w 12192000"/>
              <a:gd name="connsiteY52" fmla="*/ 1595162 h 2237474"/>
              <a:gd name="connsiteX53" fmla="*/ 7164601 w 12192000"/>
              <a:gd name="connsiteY53" fmla="*/ 1606490 h 2237474"/>
              <a:gd name="connsiteX54" fmla="*/ 6900177 w 12192000"/>
              <a:gd name="connsiteY54" fmla="*/ 1636016 h 2237474"/>
              <a:gd name="connsiteX55" fmla="*/ 6795372 w 12192000"/>
              <a:gd name="connsiteY55" fmla="*/ 1644845 h 2237474"/>
              <a:gd name="connsiteX56" fmla="*/ 6692251 w 12192000"/>
              <a:gd name="connsiteY56" fmla="*/ 1656357 h 2237474"/>
              <a:gd name="connsiteX57" fmla="*/ 6655235 w 12192000"/>
              <a:gd name="connsiteY57" fmla="*/ 1661869 h 2237474"/>
              <a:gd name="connsiteX58" fmla="*/ 6554894 w 12192000"/>
              <a:gd name="connsiteY58" fmla="*/ 1664428 h 2237474"/>
              <a:gd name="connsiteX59" fmla="*/ 6516595 w 12192000"/>
              <a:gd name="connsiteY59" fmla="*/ 1667475 h 2237474"/>
              <a:gd name="connsiteX60" fmla="*/ 6508541 w 12192000"/>
              <a:gd name="connsiteY60" fmla="*/ 1668757 h 2237474"/>
              <a:gd name="connsiteX61" fmla="*/ 6471012 w 12192000"/>
              <a:gd name="connsiteY61" fmla="*/ 1678604 h 2237474"/>
              <a:gd name="connsiteX62" fmla="*/ 6364035 w 12192000"/>
              <a:gd name="connsiteY62" fmla="*/ 1667683 h 2237474"/>
              <a:gd name="connsiteX63" fmla="*/ 6280959 w 12192000"/>
              <a:gd name="connsiteY63" fmla="*/ 1689329 h 2237474"/>
              <a:gd name="connsiteX64" fmla="*/ 6243319 w 12192000"/>
              <a:gd name="connsiteY64" fmla="*/ 1695560 h 2237474"/>
              <a:gd name="connsiteX65" fmla="*/ 6098321 w 12192000"/>
              <a:gd name="connsiteY65" fmla="*/ 1721646 h 2237474"/>
              <a:gd name="connsiteX66" fmla="*/ 5880652 w 12192000"/>
              <a:gd name="connsiteY66" fmla="*/ 1779643 h 2237474"/>
              <a:gd name="connsiteX67" fmla="*/ 5785959 w 12192000"/>
              <a:gd name="connsiteY67" fmla="*/ 1775307 h 2237474"/>
              <a:gd name="connsiteX68" fmla="*/ 5643534 w 12192000"/>
              <a:gd name="connsiteY68" fmla="*/ 1802919 h 2237474"/>
              <a:gd name="connsiteX69" fmla="*/ 5518799 w 12192000"/>
              <a:gd name="connsiteY69" fmla="*/ 1818312 h 2237474"/>
              <a:gd name="connsiteX70" fmla="*/ 5505014 w 12192000"/>
              <a:gd name="connsiteY70" fmla="*/ 1819259 h 2237474"/>
              <a:gd name="connsiteX71" fmla="*/ 5453307 w 12192000"/>
              <a:gd name="connsiteY71" fmla="*/ 1815450 h 2237474"/>
              <a:gd name="connsiteX72" fmla="*/ 5221533 w 12192000"/>
              <a:gd name="connsiteY72" fmla="*/ 1846950 h 2237474"/>
              <a:gd name="connsiteX73" fmla="*/ 5149802 w 12192000"/>
              <a:gd name="connsiteY73" fmla="*/ 1844846 h 2237474"/>
              <a:gd name="connsiteX74" fmla="*/ 5114927 w 12192000"/>
              <a:gd name="connsiteY74" fmla="*/ 1847827 h 2237474"/>
              <a:gd name="connsiteX75" fmla="*/ 5108970 w 12192000"/>
              <a:gd name="connsiteY75" fmla="*/ 1847935 h 2237474"/>
              <a:gd name="connsiteX76" fmla="*/ 5067961 w 12192000"/>
              <a:gd name="connsiteY76" fmla="*/ 1845917 h 2237474"/>
              <a:gd name="connsiteX77" fmla="*/ 5007075 w 12192000"/>
              <a:gd name="connsiteY77" fmla="*/ 1838626 h 2237474"/>
              <a:gd name="connsiteX78" fmla="*/ 4944087 w 12192000"/>
              <a:gd name="connsiteY78" fmla="*/ 1823332 h 2237474"/>
              <a:gd name="connsiteX79" fmla="*/ 4907662 w 12192000"/>
              <a:gd name="connsiteY79" fmla="*/ 1816900 h 2237474"/>
              <a:gd name="connsiteX80" fmla="*/ 4882386 w 12192000"/>
              <a:gd name="connsiteY80" fmla="*/ 1809844 h 2237474"/>
              <a:gd name="connsiteX81" fmla="*/ 4811440 w 12192000"/>
              <a:gd name="connsiteY81" fmla="*/ 1804655 h 2237474"/>
              <a:gd name="connsiteX82" fmla="*/ 4691075 w 12192000"/>
              <a:gd name="connsiteY82" fmla="*/ 1801389 h 2237474"/>
              <a:gd name="connsiteX83" fmla="*/ 4640313 w 12192000"/>
              <a:gd name="connsiteY83" fmla="*/ 1784307 h 2237474"/>
              <a:gd name="connsiteX84" fmla="*/ 4536503 w 12192000"/>
              <a:gd name="connsiteY84" fmla="*/ 1785334 h 2237474"/>
              <a:gd name="connsiteX85" fmla="*/ 4513724 w 12192000"/>
              <a:gd name="connsiteY85" fmla="*/ 1791996 h 2237474"/>
              <a:gd name="connsiteX86" fmla="*/ 4459810 w 12192000"/>
              <a:gd name="connsiteY86" fmla="*/ 1797886 h 2237474"/>
              <a:gd name="connsiteX87" fmla="*/ 4379064 w 12192000"/>
              <a:gd name="connsiteY87" fmla="*/ 1817177 h 2237474"/>
              <a:gd name="connsiteX88" fmla="*/ 4290981 w 12192000"/>
              <a:gd name="connsiteY88" fmla="*/ 1839677 h 2237474"/>
              <a:gd name="connsiteX89" fmla="*/ 4238372 w 12192000"/>
              <a:gd name="connsiteY89" fmla="*/ 1851480 h 2237474"/>
              <a:gd name="connsiteX90" fmla="*/ 4232517 w 12192000"/>
              <a:gd name="connsiteY90" fmla="*/ 1852567 h 2237474"/>
              <a:gd name="connsiteX91" fmla="*/ 4191732 w 12192000"/>
              <a:gd name="connsiteY91" fmla="*/ 1857328 h 2237474"/>
              <a:gd name="connsiteX92" fmla="*/ 4065532 w 12192000"/>
              <a:gd name="connsiteY92" fmla="*/ 1855477 h 2237474"/>
              <a:gd name="connsiteX93" fmla="*/ 4028460 w 12192000"/>
              <a:gd name="connsiteY93" fmla="*/ 1855137 h 2237474"/>
              <a:gd name="connsiteX94" fmla="*/ 4002267 w 12192000"/>
              <a:gd name="connsiteY94" fmla="*/ 1852352 h 2237474"/>
              <a:gd name="connsiteX95" fmla="*/ 3931396 w 12192000"/>
              <a:gd name="connsiteY95" fmla="*/ 1858915 h 2237474"/>
              <a:gd name="connsiteX96" fmla="*/ 3812162 w 12192000"/>
              <a:gd name="connsiteY96" fmla="*/ 1875501 h 2237474"/>
              <a:gd name="connsiteX97" fmla="*/ 3758105 w 12192000"/>
              <a:gd name="connsiteY97" fmla="*/ 1871856 h 2237474"/>
              <a:gd name="connsiteX98" fmla="*/ 3715896 w 12192000"/>
              <a:gd name="connsiteY98" fmla="*/ 1881552 h 2237474"/>
              <a:gd name="connsiteX99" fmla="*/ 3567259 w 12192000"/>
              <a:gd name="connsiteY99" fmla="*/ 1893482 h 2237474"/>
              <a:gd name="connsiteX100" fmla="*/ 3405770 w 12192000"/>
              <a:gd name="connsiteY100" fmla="*/ 1904591 h 2237474"/>
              <a:gd name="connsiteX101" fmla="*/ 3280097 w 12192000"/>
              <a:gd name="connsiteY101" fmla="*/ 1919610 h 2237474"/>
              <a:gd name="connsiteX102" fmla="*/ 3009910 w 12192000"/>
              <a:gd name="connsiteY102" fmla="*/ 1957866 h 2237474"/>
              <a:gd name="connsiteX103" fmla="*/ 2995934 w 12192000"/>
              <a:gd name="connsiteY103" fmla="*/ 1967085 h 2237474"/>
              <a:gd name="connsiteX104" fmla="*/ 2942858 w 12192000"/>
              <a:gd name="connsiteY104" fmla="*/ 1981367 h 2237474"/>
              <a:gd name="connsiteX105" fmla="*/ 2875436 w 12192000"/>
              <a:gd name="connsiteY105" fmla="*/ 1996977 h 2237474"/>
              <a:gd name="connsiteX106" fmla="*/ 2874892 w 12192000"/>
              <a:gd name="connsiteY106" fmla="*/ 1996085 h 2237474"/>
              <a:gd name="connsiteX107" fmla="*/ 2843662 w 12192000"/>
              <a:gd name="connsiteY107" fmla="*/ 1992498 h 2237474"/>
              <a:gd name="connsiteX108" fmla="*/ 2718916 w 12192000"/>
              <a:gd name="connsiteY108" fmla="*/ 1990867 h 2237474"/>
              <a:gd name="connsiteX109" fmla="*/ 2713522 w 12192000"/>
              <a:gd name="connsiteY109" fmla="*/ 1990173 h 2237474"/>
              <a:gd name="connsiteX110" fmla="*/ 2476147 w 12192000"/>
              <a:gd name="connsiteY110" fmla="*/ 1998305 h 2237474"/>
              <a:gd name="connsiteX111" fmla="*/ 2373568 w 12192000"/>
              <a:gd name="connsiteY111" fmla="*/ 2003219 h 2237474"/>
              <a:gd name="connsiteX112" fmla="*/ 2287219 w 12192000"/>
              <a:gd name="connsiteY112" fmla="*/ 1998750 h 2237474"/>
              <a:gd name="connsiteX113" fmla="*/ 2243069 w 12192000"/>
              <a:gd name="connsiteY113" fmla="*/ 2005321 h 2237474"/>
              <a:gd name="connsiteX114" fmla="*/ 2164831 w 12192000"/>
              <a:gd name="connsiteY114" fmla="*/ 2010143 h 2237474"/>
              <a:gd name="connsiteX115" fmla="*/ 2085228 w 12192000"/>
              <a:gd name="connsiteY115" fmla="*/ 2046431 h 2237474"/>
              <a:gd name="connsiteX116" fmla="*/ 2058061 w 12192000"/>
              <a:gd name="connsiteY116" fmla="*/ 2047942 h 2237474"/>
              <a:gd name="connsiteX117" fmla="*/ 2042244 w 12192000"/>
              <a:gd name="connsiteY117" fmla="*/ 2055560 h 2237474"/>
              <a:gd name="connsiteX118" fmla="*/ 1877728 w 12192000"/>
              <a:gd name="connsiteY118" fmla="*/ 2101004 h 2237474"/>
              <a:gd name="connsiteX119" fmla="*/ 1759056 w 12192000"/>
              <a:gd name="connsiteY119" fmla="*/ 2125608 h 2237474"/>
              <a:gd name="connsiteX120" fmla="*/ 1637948 w 12192000"/>
              <a:gd name="connsiteY120" fmla="*/ 2172597 h 2237474"/>
              <a:gd name="connsiteX121" fmla="*/ 1434549 w 12192000"/>
              <a:gd name="connsiteY121" fmla="*/ 2234522 h 2237474"/>
              <a:gd name="connsiteX122" fmla="*/ 1398481 w 12192000"/>
              <a:gd name="connsiteY122" fmla="*/ 2237074 h 2237474"/>
              <a:gd name="connsiteX123" fmla="*/ 1398407 w 12192000"/>
              <a:gd name="connsiteY123" fmla="*/ 2237095 h 2237474"/>
              <a:gd name="connsiteX124" fmla="*/ 1370962 w 12192000"/>
              <a:gd name="connsiteY124" fmla="*/ 2237474 h 2237474"/>
              <a:gd name="connsiteX125" fmla="*/ 1356367 w 12192000"/>
              <a:gd name="connsiteY125" fmla="*/ 2235089 h 2237474"/>
              <a:gd name="connsiteX126" fmla="*/ 1279765 w 12192000"/>
              <a:gd name="connsiteY126" fmla="*/ 2229639 h 2237474"/>
              <a:gd name="connsiteX127" fmla="*/ 1195347 w 12192000"/>
              <a:gd name="connsiteY127" fmla="*/ 2212354 h 2237474"/>
              <a:gd name="connsiteX128" fmla="*/ 970251 w 12192000"/>
              <a:gd name="connsiteY128" fmla="*/ 2221029 h 2237474"/>
              <a:gd name="connsiteX129" fmla="*/ 812914 w 12192000"/>
              <a:gd name="connsiteY129" fmla="*/ 2210095 h 2237474"/>
              <a:gd name="connsiteX130" fmla="*/ 776382 w 12192000"/>
              <a:gd name="connsiteY130" fmla="*/ 2204512 h 2237474"/>
              <a:gd name="connsiteX131" fmla="*/ 597225 w 12192000"/>
              <a:gd name="connsiteY131" fmla="*/ 2180999 h 2237474"/>
              <a:gd name="connsiteX132" fmla="*/ 520671 w 12192000"/>
              <a:gd name="connsiteY132" fmla="*/ 2180980 h 2237474"/>
              <a:gd name="connsiteX133" fmla="*/ 515024 w 12192000"/>
              <a:gd name="connsiteY133" fmla="*/ 2179258 h 2237474"/>
              <a:gd name="connsiteX134" fmla="*/ 413835 w 12192000"/>
              <a:gd name="connsiteY134" fmla="*/ 2156783 h 2237474"/>
              <a:gd name="connsiteX135" fmla="*/ 376513 w 12192000"/>
              <a:gd name="connsiteY135" fmla="*/ 2154014 h 2237474"/>
              <a:gd name="connsiteX136" fmla="*/ 273386 w 12192000"/>
              <a:gd name="connsiteY136" fmla="*/ 2142551 h 2237474"/>
              <a:gd name="connsiteX137" fmla="*/ 169207 w 12192000"/>
              <a:gd name="connsiteY137" fmla="*/ 2128100 h 2237474"/>
              <a:gd name="connsiteX138" fmla="*/ 77641 w 12192000"/>
              <a:gd name="connsiteY138" fmla="*/ 2126835 h 2237474"/>
              <a:gd name="connsiteX139" fmla="*/ 37645 w 12192000"/>
              <a:gd name="connsiteY139" fmla="*/ 2115401 h 2237474"/>
              <a:gd name="connsiteX140" fmla="*/ 4572 w 12192000"/>
              <a:gd name="connsiteY140" fmla="*/ 2111091 h 2237474"/>
              <a:gd name="connsiteX141" fmla="*/ 0 w 12192000"/>
              <a:gd name="connsiteY141" fmla="*/ 2110468 h 2237474"/>
              <a:gd name="connsiteX142" fmla="*/ 0 w 12192000"/>
              <a:gd name="connsiteY142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20512 w 12192000"/>
              <a:gd name="connsiteY6" fmla="*/ 745392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739478 w 12192000"/>
              <a:gd name="connsiteY13" fmla="*/ 776841 h 2237474"/>
              <a:gd name="connsiteX14" fmla="*/ 10458762 w 12192000"/>
              <a:gd name="connsiteY14" fmla="*/ 755400 h 2237474"/>
              <a:gd name="connsiteX15" fmla="*/ 10211200 w 12192000"/>
              <a:gd name="connsiteY15" fmla="*/ 767513 h 2237474"/>
              <a:gd name="connsiteX16" fmla="*/ 10167995 w 12192000"/>
              <a:gd name="connsiteY16" fmla="*/ 760843 h 2237474"/>
              <a:gd name="connsiteX17" fmla="*/ 9997044 w 12192000"/>
              <a:gd name="connsiteY17" fmla="*/ 780129 h 2237474"/>
              <a:gd name="connsiteX18" fmla="*/ 9943887 w 12192000"/>
              <a:gd name="connsiteY18" fmla="*/ 804141 h 2237474"/>
              <a:gd name="connsiteX19" fmla="*/ 9918248 w 12192000"/>
              <a:gd name="connsiteY19" fmla="*/ 816628 h 2237474"/>
              <a:gd name="connsiteX20" fmla="*/ 9767091 w 12192000"/>
              <a:gd name="connsiteY20" fmla="*/ 870550 h 2237474"/>
              <a:gd name="connsiteX21" fmla="*/ 9683005 w 12192000"/>
              <a:gd name="connsiteY21" fmla="*/ 894128 h 2237474"/>
              <a:gd name="connsiteX22" fmla="*/ 9594438 w 12192000"/>
              <a:gd name="connsiteY22" fmla="*/ 919051 h 2237474"/>
              <a:gd name="connsiteX23" fmla="*/ 9544189 w 12192000"/>
              <a:gd name="connsiteY23" fmla="*/ 938966 h 2237474"/>
              <a:gd name="connsiteX24" fmla="*/ 9500499 w 12192000"/>
              <a:gd name="connsiteY24" fmla="*/ 954680 h 2237474"/>
              <a:gd name="connsiteX25" fmla="*/ 9410017 w 12192000"/>
              <a:gd name="connsiteY25" fmla="*/ 993931 h 2237474"/>
              <a:gd name="connsiteX26" fmla="*/ 9392919 w 12192000"/>
              <a:gd name="connsiteY26" fmla="*/ 994656 h 2237474"/>
              <a:gd name="connsiteX27" fmla="*/ 9268019 w 12192000"/>
              <a:gd name="connsiteY27" fmla="*/ 1007442 h 2237474"/>
              <a:gd name="connsiteX28" fmla="*/ 9188177 w 12192000"/>
              <a:gd name="connsiteY28" fmla="*/ 1035474 h 2237474"/>
              <a:gd name="connsiteX29" fmla="*/ 9155969 w 12192000"/>
              <a:gd name="connsiteY29" fmla="*/ 1046804 h 2237474"/>
              <a:gd name="connsiteX30" fmla="*/ 9133985 w 12192000"/>
              <a:gd name="connsiteY30" fmla="*/ 1046450 h 2237474"/>
              <a:gd name="connsiteX31" fmla="*/ 9003462 w 12192000"/>
              <a:gd name="connsiteY31" fmla="*/ 1042406 h 2237474"/>
              <a:gd name="connsiteX32" fmla="*/ 8968445 w 12192000"/>
              <a:gd name="connsiteY32" fmla="*/ 1052169 h 2237474"/>
              <a:gd name="connsiteX33" fmla="*/ 8886001 w 12192000"/>
              <a:gd name="connsiteY33" fmla="*/ 1067468 h 2237474"/>
              <a:gd name="connsiteX34" fmla="*/ 8838610 w 12192000"/>
              <a:gd name="connsiteY34" fmla="*/ 1075091 h 2237474"/>
              <a:gd name="connsiteX35" fmla="*/ 8750383 w 12192000"/>
              <a:gd name="connsiteY35" fmla="*/ 1097387 h 2237474"/>
              <a:gd name="connsiteX36" fmla="*/ 8665605 w 12192000"/>
              <a:gd name="connsiteY36" fmla="*/ 1110791 h 2237474"/>
              <a:gd name="connsiteX37" fmla="*/ 8584946 w 12192000"/>
              <a:gd name="connsiteY37" fmla="*/ 1135226 h 2237474"/>
              <a:gd name="connsiteX38" fmla="*/ 8419755 w 12192000"/>
              <a:gd name="connsiteY38" fmla="*/ 1216260 h 2237474"/>
              <a:gd name="connsiteX39" fmla="*/ 8411626 w 12192000"/>
              <a:gd name="connsiteY39" fmla="*/ 1214397 h 2237474"/>
              <a:gd name="connsiteX40" fmla="*/ 8363469 w 12192000"/>
              <a:gd name="connsiteY40" fmla="*/ 1246658 h 2237474"/>
              <a:gd name="connsiteX41" fmla="*/ 8275497 w 12192000"/>
              <a:gd name="connsiteY41" fmla="*/ 1264396 h 2237474"/>
              <a:gd name="connsiteX42" fmla="*/ 8074238 w 12192000"/>
              <a:gd name="connsiteY42" fmla="*/ 1301895 h 2237474"/>
              <a:gd name="connsiteX43" fmla="*/ 7942099 w 12192000"/>
              <a:gd name="connsiteY43" fmla="*/ 1336332 h 2237474"/>
              <a:gd name="connsiteX44" fmla="*/ 7902328 w 12192000"/>
              <a:gd name="connsiteY44" fmla="*/ 1345865 h 2237474"/>
              <a:gd name="connsiteX45" fmla="*/ 7840612 w 12192000"/>
              <a:gd name="connsiteY45" fmla="*/ 1369373 h 2237474"/>
              <a:gd name="connsiteX46" fmla="*/ 7786819 w 12192000"/>
              <a:gd name="connsiteY46" fmla="*/ 1378970 h 2237474"/>
              <a:gd name="connsiteX47" fmla="*/ 7548172 w 12192000"/>
              <a:gd name="connsiteY47" fmla="*/ 1417460 h 2237474"/>
              <a:gd name="connsiteX48" fmla="*/ 7483437 w 12192000"/>
              <a:gd name="connsiteY48" fmla="*/ 1478152 h 2237474"/>
              <a:gd name="connsiteX49" fmla="*/ 7377870 w 12192000"/>
              <a:gd name="connsiteY49" fmla="*/ 1523319 h 2237474"/>
              <a:gd name="connsiteX50" fmla="*/ 7230737 w 12192000"/>
              <a:gd name="connsiteY50" fmla="*/ 1562633 h 2237474"/>
              <a:gd name="connsiteX51" fmla="*/ 7224458 w 12192000"/>
              <a:gd name="connsiteY51" fmla="*/ 1573008 h 2237474"/>
              <a:gd name="connsiteX52" fmla="*/ 7183121 w 12192000"/>
              <a:gd name="connsiteY52" fmla="*/ 1595162 h 2237474"/>
              <a:gd name="connsiteX53" fmla="*/ 7164601 w 12192000"/>
              <a:gd name="connsiteY53" fmla="*/ 1606490 h 2237474"/>
              <a:gd name="connsiteX54" fmla="*/ 6900177 w 12192000"/>
              <a:gd name="connsiteY54" fmla="*/ 1636016 h 2237474"/>
              <a:gd name="connsiteX55" fmla="*/ 6795372 w 12192000"/>
              <a:gd name="connsiteY55" fmla="*/ 1644845 h 2237474"/>
              <a:gd name="connsiteX56" fmla="*/ 6692251 w 12192000"/>
              <a:gd name="connsiteY56" fmla="*/ 1656357 h 2237474"/>
              <a:gd name="connsiteX57" fmla="*/ 6655235 w 12192000"/>
              <a:gd name="connsiteY57" fmla="*/ 1661869 h 2237474"/>
              <a:gd name="connsiteX58" fmla="*/ 6554894 w 12192000"/>
              <a:gd name="connsiteY58" fmla="*/ 1664428 h 2237474"/>
              <a:gd name="connsiteX59" fmla="*/ 6516595 w 12192000"/>
              <a:gd name="connsiteY59" fmla="*/ 1667475 h 2237474"/>
              <a:gd name="connsiteX60" fmla="*/ 6508541 w 12192000"/>
              <a:gd name="connsiteY60" fmla="*/ 1668757 h 2237474"/>
              <a:gd name="connsiteX61" fmla="*/ 6471012 w 12192000"/>
              <a:gd name="connsiteY61" fmla="*/ 1678604 h 2237474"/>
              <a:gd name="connsiteX62" fmla="*/ 6364035 w 12192000"/>
              <a:gd name="connsiteY62" fmla="*/ 1667683 h 2237474"/>
              <a:gd name="connsiteX63" fmla="*/ 6280959 w 12192000"/>
              <a:gd name="connsiteY63" fmla="*/ 1689329 h 2237474"/>
              <a:gd name="connsiteX64" fmla="*/ 6243319 w 12192000"/>
              <a:gd name="connsiteY64" fmla="*/ 1695560 h 2237474"/>
              <a:gd name="connsiteX65" fmla="*/ 6098321 w 12192000"/>
              <a:gd name="connsiteY65" fmla="*/ 1721646 h 2237474"/>
              <a:gd name="connsiteX66" fmla="*/ 5880652 w 12192000"/>
              <a:gd name="connsiteY66" fmla="*/ 1779643 h 2237474"/>
              <a:gd name="connsiteX67" fmla="*/ 5785959 w 12192000"/>
              <a:gd name="connsiteY67" fmla="*/ 1775307 h 2237474"/>
              <a:gd name="connsiteX68" fmla="*/ 5643534 w 12192000"/>
              <a:gd name="connsiteY68" fmla="*/ 1802919 h 2237474"/>
              <a:gd name="connsiteX69" fmla="*/ 5518799 w 12192000"/>
              <a:gd name="connsiteY69" fmla="*/ 1818312 h 2237474"/>
              <a:gd name="connsiteX70" fmla="*/ 5505014 w 12192000"/>
              <a:gd name="connsiteY70" fmla="*/ 1819259 h 2237474"/>
              <a:gd name="connsiteX71" fmla="*/ 5453307 w 12192000"/>
              <a:gd name="connsiteY71" fmla="*/ 1815450 h 2237474"/>
              <a:gd name="connsiteX72" fmla="*/ 5221533 w 12192000"/>
              <a:gd name="connsiteY72" fmla="*/ 1846950 h 2237474"/>
              <a:gd name="connsiteX73" fmla="*/ 5149802 w 12192000"/>
              <a:gd name="connsiteY73" fmla="*/ 1844846 h 2237474"/>
              <a:gd name="connsiteX74" fmla="*/ 5114927 w 12192000"/>
              <a:gd name="connsiteY74" fmla="*/ 1847827 h 2237474"/>
              <a:gd name="connsiteX75" fmla="*/ 5108970 w 12192000"/>
              <a:gd name="connsiteY75" fmla="*/ 1847935 h 2237474"/>
              <a:gd name="connsiteX76" fmla="*/ 5067961 w 12192000"/>
              <a:gd name="connsiteY76" fmla="*/ 1845917 h 2237474"/>
              <a:gd name="connsiteX77" fmla="*/ 5007075 w 12192000"/>
              <a:gd name="connsiteY77" fmla="*/ 1838626 h 2237474"/>
              <a:gd name="connsiteX78" fmla="*/ 4944087 w 12192000"/>
              <a:gd name="connsiteY78" fmla="*/ 1823332 h 2237474"/>
              <a:gd name="connsiteX79" fmla="*/ 4907662 w 12192000"/>
              <a:gd name="connsiteY79" fmla="*/ 1816900 h 2237474"/>
              <a:gd name="connsiteX80" fmla="*/ 4882386 w 12192000"/>
              <a:gd name="connsiteY80" fmla="*/ 1809844 h 2237474"/>
              <a:gd name="connsiteX81" fmla="*/ 4811440 w 12192000"/>
              <a:gd name="connsiteY81" fmla="*/ 1804655 h 2237474"/>
              <a:gd name="connsiteX82" fmla="*/ 4691075 w 12192000"/>
              <a:gd name="connsiteY82" fmla="*/ 1801389 h 2237474"/>
              <a:gd name="connsiteX83" fmla="*/ 4640313 w 12192000"/>
              <a:gd name="connsiteY83" fmla="*/ 1784307 h 2237474"/>
              <a:gd name="connsiteX84" fmla="*/ 4536503 w 12192000"/>
              <a:gd name="connsiteY84" fmla="*/ 1785334 h 2237474"/>
              <a:gd name="connsiteX85" fmla="*/ 4513724 w 12192000"/>
              <a:gd name="connsiteY85" fmla="*/ 1791996 h 2237474"/>
              <a:gd name="connsiteX86" fmla="*/ 4459810 w 12192000"/>
              <a:gd name="connsiteY86" fmla="*/ 1797886 h 2237474"/>
              <a:gd name="connsiteX87" fmla="*/ 4379064 w 12192000"/>
              <a:gd name="connsiteY87" fmla="*/ 1817177 h 2237474"/>
              <a:gd name="connsiteX88" fmla="*/ 4290981 w 12192000"/>
              <a:gd name="connsiteY88" fmla="*/ 1839677 h 2237474"/>
              <a:gd name="connsiteX89" fmla="*/ 4238372 w 12192000"/>
              <a:gd name="connsiteY89" fmla="*/ 1851480 h 2237474"/>
              <a:gd name="connsiteX90" fmla="*/ 4232517 w 12192000"/>
              <a:gd name="connsiteY90" fmla="*/ 1852567 h 2237474"/>
              <a:gd name="connsiteX91" fmla="*/ 4191732 w 12192000"/>
              <a:gd name="connsiteY91" fmla="*/ 1857328 h 2237474"/>
              <a:gd name="connsiteX92" fmla="*/ 4065532 w 12192000"/>
              <a:gd name="connsiteY92" fmla="*/ 1855477 h 2237474"/>
              <a:gd name="connsiteX93" fmla="*/ 4028460 w 12192000"/>
              <a:gd name="connsiteY93" fmla="*/ 1855137 h 2237474"/>
              <a:gd name="connsiteX94" fmla="*/ 4002267 w 12192000"/>
              <a:gd name="connsiteY94" fmla="*/ 1852352 h 2237474"/>
              <a:gd name="connsiteX95" fmla="*/ 3931396 w 12192000"/>
              <a:gd name="connsiteY95" fmla="*/ 1858915 h 2237474"/>
              <a:gd name="connsiteX96" fmla="*/ 3812162 w 12192000"/>
              <a:gd name="connsiteY96" fmla="*/ 1875501 h 2237474"/>
              <a:gd name="connsiteX97" fmla="*/ 3758105 w 12192000"/>
              <a:gd name="connsiteY97" fmla="*/ 1871856 h 2237474"/>
              <a:gd name="connsiteX98" fmla="*/ 3715896 w 12192000"/>
              <a:gd name="connsiteY98" fmla="*/ 1881552 h 2237474"/>
              <a:gd name="connsiteX99" fmla="*/ 3567259 w 12192000"/>
              <a:gd name="connsiteY99" fmla="*/ 1893482 h 2237474"/>
              <a:gd name="connsiteX100" fmla="*/ 3405770 w 12192000"/>
              <a:gd name="connsiteY100" fmla="*/ 1904591 h 2237474"/>
              <a:gd name="connsiteX101" fmla="*/ 3280097 w 12192000"/>
              <a:gd name="connsiteY101" fmla="*/ 1919610 h 2237474"/>
              <a:gd name="connsiteX102" fmla="*/ 3009910 w 12192000"/>
              <a:gd name="connsiteY102" fmla="*/ 1957866 h 2237474"/>
              <a:gd name="connsiteX103" fmla="*/ 2995934 w 12192000"/>
              <a:gd name="connsiteY103" fmla="*/ 1967085 h 2237474"/>
              <a:gd name="connsiteX104" fmla="*/ 2942858 w 12192000"/>
              <a:gd name="connsiteY104" fmla="*/ 1981367 h 2237474"/>
              <a:gd name="connsiteX105" fmla="*/ 2875436 w 12192000"/>
              <a:gd name="connsiteY105" fmla="*/ 1996977 h 2237474"/>
              <a:gd name="connsiteX106" fmla="*/ 2874892 w 12192000"/>
              <a:gd name="connsiteY106" fmla="*/ 1996085 h 2237474"/>
              <a:gd name="connsiteX107" fmla="*/ 2843662 w 12192000"/>
              <a:gd name="connsiteY107" fmla="*/ 1992498 h 2237474"/>
              <a:gd name="connsiteX108" fmla="*/ 2718916 w 12192000"/>
              <a:gd name="connsiteY108" fmla="*/ 1990867 h 2237474"/>
              <a:gd name="connsiteX109" fmla="*/ 2713522 w 12192000"/>
              <a:gd name="connsiteY109" fmla="*/ 1990173 h 2237474"/>
              <a:gd name="connsiteX110" fmla="*/ 2476147 w 12192000"/>
              <a:gd name="connsiteY110" fmla="*/ 1998305 h 2237474"/>
              <a:gd name="connsiteX111" fmla="*/ 2373568 w 12192000"/>
              <a:gd name="connsiteY111" fmla="*/ 2003219 h 2237474"/>
              <a:gd name="connsiteX112" fmla="*/ 2287219 w 12192000"/>
              <a:gd name="connsiteY112" fmla="*/ 1998750 h 2237474"/>
              <a:gd name="connsiteX113" fmla="*/ 2243069 w 12192000"/>
              <a:gd name="connsiteY113" fmla="*/ 2005321 h 2237474"/>
              <a:gd name="connsiteX114" fmla="*/ 2164831 w 12192000"/>
              <a:gd name="connsiteY114" fmla="*/ 2010143 h 2237474"/>
              <a:gd name="connsiteX115" fmla="*/ 2085228 w 12192000"/>
              <a:gd name="connsiteY115" fmla="*/ 2046431 h 2237474"/>
              <a:gd name="connsiteX116" fmla="*/ 2058061 w 12192000"/>
              <a:gd name="connsiteY116" fmla="*/ 2047942 h 2237474"/>
              <a:gd name="connsiteX117" fmla="*/ 2042244 w 12192000"/>
              <a:gd name="connsiteY117" fmla="*/ 2055560 h 2237474"/>
              <a:gd name="connsiteX118" fmla="*/ 1877728 w 12192000"/>
              <a:gd name="connsiteY118" fmla="*/ 2101004 h 2237474"/>
              <a:gd name="connsiteX119" fmla="*/ 1759056 w 12192000"/>
              <a:gd name="connsiteY119" fmla="*/ 2125608 h 2237474"/>
              <a:gd name="connsiteX120" fmla="*/ 1637948 w 12192000"/>
              <a:gd name="connsiteY120" fmla="*/ 2172597 h 2237474"/>
              <a:gd name="connsiteX121" fmla="*/ 1434549 w 12192000"/>
              <a:gd name="connsiteY121" fmla="*/ 2234522 h 2237474"/>
              <a:gd name="connsiteX122" fmla="*/ 1398481 w 12192000"/>
              <a:gd name="connsiteY122" fmla="*/ 2237074 h 2237474"/>
              <a:gd name="connsiteX123" fmla="*/ 1398407 w 12192000"/>
              <a:gd name="connsiteY123" fmla="*/ 2237095 h 2237474"/>
              <a:gd name="connsiteX124" fmla="*/ 1370962 w 12192000"/>
              <a:gd name="connsiteY124" fmla="*/ 2237474 h 2237474"/>
              <a:gd name="connsiteX125" fmla="*/ 1356367 w 12192000"/>
              <a:gd name="connsiteY125" fmla="*/ 2235089 h 2237474"/>
              <a:gd name="connsiteX126" fmla="*/ 1279765 w 12192000"/>
              <a:gd name="connsiteY126" fmla="*/ 2229639 h 2237474"/>
              <a:gd name="connsiteX127" fmla="*/ 1195347 w 12192000"/>
              <a:gd name="connsiteY127" fmla="*/ 2212354 h 2237474"/>
              <a:gd name="connsiteX128" fmla="*/ 970251 w 12192000"/>
              <a:gd name="connsiteY128" fmla="*/ 2221029 h 2237474"/>
              <a:gd name="connsiteX129" fmla="*/ 812914 w 12192000"/>
              <a:gd name="connsiteY129" fmla="*/ 2210095 h 2237474"/>
              <a:gd name="connsiteX130" fmla="*/ 776382 w 12192000"/>
              <a:gd name="connsiteY130" fmla="*/ 2204512 h 2237474"/>
              <a:gd name="connsiteX131" fmla="*/ 597225 w 12192000"/>
              <a:gd name="connsiteY131" fmla="*/ 2180999 h 2237474"/>
              <a:gd name="connsiteX132" fmla="*/ 520671 w 12192000"/>
              <a:gd name="connsiteY132" fmla="*/ 2180980 h 2237474"/>
              <a:gd name="connsiteX133" fmla="*/ 515024 w 12192000"/>
              <a:gd name="connsiteY133" fmla="*/ 2179258 h 2237474"/>
              <a:gd name="connsiteX134" fmla="*/ 413835 w 12192000"/>
              <a:gd name="connsiteY134" fmla="*/ 2156783 h 2237474"/>
              <a:gd name="connsiteX135" fmla="*/ 376513 w 12192000"/>
              <a:gd name="connsiteY135" fmla="*/ 2154014 h 2237474"/>
              <a:gd name="connsiteX136" fmla="*/ 273386 w 12192000"/>
              <a:gd name="connsiteY136" fmla="*/ 2142551 h 2237474"/>
              <a:gd name="connsiteX137" fmla="*/ 169207 w 12192000"/>
              <a:gd name="connsiteY137" fmla="*/ 2128100 h 2237474"/>
              <a:gd name="connsiteX138" fmla="*/ 77641 w 12192000"/>
              <a:gd name="connsiteY138" fmla="*/ 2126835 h 2237474"/>
              <a:gd name="connsiteX139" fmla="*/ 37645 w 12192000"/>
              <a:gd name="connsiteY139" fmla="*/ 2115401 h 2237474"/>
              <a:gd name="connsiteX140" fmla="*/ 4572 w 12192000"/>
              <a:gd name="connsiteY140" fmla="*/ 2111091 h 2237474"/>
              <a:gd name="connsiteX141" fmla="*/ 0 w 12192000"/>
              <a:gd name="connsiteY141" fmla="*/ 2110468 h 2237474"/>
              <a:gd name="connsiteX142" fmla="*/ 0 w 12192000"/>
              <a:gd name="connsiteY142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1890686 w 12192000"/>
              <a:gd name="connsiteY4" fmla="*/ 732766 h 2237474"/>
              <a:gd name="connsiteX5" fmla="*/ 11820512 w 12192000"/>
              <a:gd name="connsiteY5" fmla="*/ 745392 h 2237474"/>
              <a:gd name="connsiteX6" fmla="*/ 11649954 w 12192000"/>
              <a:gd name="connsiteY6" fmla="*/ 749628 h 2237474"/>
              <a:gd name="connsiteX7" fmla="*/ 11560424 w 12192000"/>
              <a:gd name="connsiteY7" fmla="*/ 748017 h 2237474"/>
              <a:gd name="connsiteX8" fmla="*/ 11358455 w 12192000"/>
              <a:gd name="connsiteY8" fmla="*/ 747593 h 2237474"/>
              <a:gd name="connsiteX9" fmla="*/ 11165209 w 12192000"/>
              <a:gd name="connsiteY9" fmla="*/ 748852 h 2237474"/>
              <a:gd name="connsiteX10" fmla="*/ 11058755 w 12192000"/>
              <a:gd name="connsiteY10" fmla="*/ 749617 h 2237474"/>
              <a:gd name="connsiteX11" fmla="*/ 10846594 w 12192000"/>
              <a:gd name="connsiteY11" fmla="*/ 765069 h 2237474"/>
              <a:gd name="connsiteX12" fmla="*/ 10739478 w 12192000"/>
              <a:gd name="connsiteY12" fmla="*/ 776841 h 2237474"/>
              <a:gd name="connsiteX13" fmla="*/ 10458762 w 12192000"/>
              <a:gd name="connsiteY13" fmla="*/ 755400 h 2237474"/>
              <a:gd name="connsiteX14" fmla="*/ 10211200 w 12192000"/>
              <a:gd name="connsiteY14" fmla="*/ 767513 h 2237474"/>
              <a:gd name="connsiteX15" fmla="*/ 10167995 w 12192000"/>
              <a:gd name="connsiteY15" fmla="*/ 760843 h 2237474"/>
              <a:gd name="connsiteX16" fmla="*/ 9997044 w 12192000"/>
              <a:gd name="connsiteY16" fmla="*/ 780129 h 2237474"/>
              <a:gd name="connsiteX17" fmla="*/ 9943887 w 12192000"/>
              <a:gd name="connsiteY17" fmla="*/ 804141 h 2237474"/>
              <a:gd name="connsiteX18" fmla="*/ 9918248 w 12192000"/>
              <a:gd name="connsiteY18" fmla="*/ 816628 h 2237474"/>
              <a:gd name="connsiteX19" fmla="*/ 9767091 w 12192000"/>
              <a:gd name="connsiteY19" fmla="*/ 870550 h 2237474"/>
              <a:gd name="connsiteX20" fmla="*/ 9683005 w 12192000"/>
              <a:gd name="connsiteY20" fmla="*/ 894128 h 2237474"/>
              <a:gd name="connsiteX21" fmla="*/ 9594438 w 12192000"/>
              <a:gd name="connsiteY21" fmla="*/ 919051 h 2237474"/>
              <a:gd name="connsiteX22" fmla="*/ 9544189 w 12192000"/>
              <a:gd name="connsiteY22" fmla="*/ 938966 h 2237474"/>
              <a:gd name="connsiteX23" fmla="*/ 9500499 w 12192000"/>
              <a:gd name="connsiteY23" fmla="*/ 954680 h 2237474"/>
              <a:gd name="connsiteX24" fmla="*/ 9410017 w 12192000"/>
              <a:gd name="connsiteY24" fmla="*/ 993931 h 2237474"/>
              <a:gd name="connsiteX25" fmla="*/ 9392919 w 12192000"/>
              <a:gd name="connsiteY25" fmla="*/ 994656 h 2237474"/>
              <a:gd name="connsiteX26" fmla="*/ 9268019 w 12192000"/>
              <a:gd name="connsiteY26" fmla="*/ 1007442 h 2237474"/>
              <a:gd name="connsiteX27" fmla="*/ 9188177 w 12192000"/>
              <a:gd name="connsiteY27" fmla="*/ 1035474 h 2237474"/>
              <a:gd name="connsiteX28" fmla="*/ 9155969 w 12192000"/>
              <a:gd name="connsiteY28" fmla="*/ 1046804 h 2237474"/>
              <a:gd name="connsiteX29" fmla="*/ 9133985 w 12192000"/>
              <a:gd name="connsiteY29" fmla="*/ 1046450 h 2237474"/>
              <a:gd name="connsiteX30" fmla="*/ 9003462 w 12192000"/>
              <a:gd name="connsiteY30" fmla="*/ 1042406 h 2237474"/>
              <a:gd name="connsiteX31" fmla="*/ 8968445 w 12192000"/>
              <a:gd name="connsiteY31" fmla="*/ 1052169 h 2237474"/>
              <a:gd name="connsiteX32" fmla="*/ 8886001 w 12192000"/>
              <a:gd name="connsiteY32" fmla="*/ 1067468 h 2237474"/>
              <a:gd name="connsiteX33" fmla="*/ 8838610 w 12192000"/>
              <a:gd name="connsiteY33" fmla="*/ 1075091 h 2237474"/>
              <a:gd name="connsiteX34" fmla="*/ 8750383 w 12192000"/>
              <a:gd name="connsiteY34" fmla="*/ 1097387 h 2237474"/>
              <a:gd name="connsiteX35" fmla="*/ 8665605 w 12192000"/>
              <a:gd name="connsiteY35" fmla="*/ 1110791 h 2237474"/>
              <a:gd name="connsiteX36" fmla="*/ 8584946 w 12192000"/>
              <a:gd name="connsiteY36" fmla="*/ 1135226 h 2237474"/>
              <a:gd name="connsiteX37" fmla="*/ 8419755 w 12192000"/>
              <a:gd name="connsiteY37" fmla="*/ 1216260 h 2237474"/>
              <a:gd name="connsiteX38" fmla="*/ 8411626 w 12192000"/>
              <a:gd name="connsiteY38" fmla="*/ 1214397 h 2237474"/>
              <a:gd name="connsiteX39" fmla="*/ 8363469 w 12192000"/>
              <a:gd name="connsiteY39" fmla="*/ 1246658 h 2237474"/>
              <a:gd name="connsiteX40" fmla="*/ 8275497 w 12192000"/>
              <a:gd name="connsiteY40" fmla="*/ 1264396 h 2237474"/>
              <a:gd name="connsiteX41" fmla="*/ 8074238 w 12192000"/>
              <a:gd name="connsiteY41" fmla="*/ 1301895 h 2237474"/>
              <a:gd name="connsiteX42" fmla="*/ 7942099 w 12192000"/>
              <a:gd name="connsiteY42" fmla="*/ 1336332 h 2237474"/>
              <a:gd name="connsiteX43" fmla="*/ 7902328 w 12192000"/>
              <a:gd name="connsiteY43" fmla="*/ 1345865 h 2237474"/>
              <a:gd name="connsiteX44" fmla="*/ 7840612 w 12192000"/>
              <a:gd name="connsiteY44" fmla="*/ 1369373 h 2237474"/>
              <a:gd name="connsiteX45" fmla="*/ 7786819 w 12192000"/>
              <a:gd name="connsiteY45" fmla="*/ 1378970 h 2237474"/>
              <a:gd name="connsiteX46" fmla="*/ 7548172 w 12192000"/>
              <a:gd name="connsiteY46" fmla="*/ 1417460 h 2237474"/>
              <a:gd name="connsiteX47" fmla="*/ 7483437 w 12192000"/>
              <a:gd name="connsiteY47" fmla="*/ 1478152 h 2237474"/>
              <a:gd name="connsiteX48" fmla="*/ 7377870 w 12192000"/>
              <a:gd name="connsiteY48" fmla="*/ 1523319 h 2237474"/>
              <a:gd name="connsiteX49" fmla="*/ 7230737 w 12192000"/>
              <a:gd name="connsiteY49" fmla="*/ 1562633 h 2237474"/>
              <a:gd name="connsiteX50" fmla="*/ 7224458 w 12192000"/>
              <a:gd name="connsiteY50" fmla="*/ 1573008 h 2237474"/>
              <a:gd name="connsiteX51" fmla="*/ 7183121 w 12192000"/>
              <a:gd name="connsiteY51" fmla="*/ 1595162 h 2237474"/>
              <a:gd name="connsiteX52" fmla="*/ 7164601 w 12192000"/>
              <a:gd name="connsiteY52" fmla="*/ 1606490 h 2237474"/>
              <a:gd name="connsiteX53" fmla="*/ 6900177 w 12192000"/>
              <a:gd name="connsiteY53" fmla="*/ 1636016 h 2237474"/>
              <a:gd name="connsiteX54" fmla="*/ 6795372 w 12192000"/>
              <a:gd name="connsiteY54" fmla="*/ 1644845 h 2237474"/>
              <a:gd name="connsiteX55" fmla="*/ 6692251 w 12192000"/>
              <a:gd name="connsiteY55" fmla="*/ 1656357 h 2237474"/>
              <a:gd name="connsiteX56" fmla="*/ 6655235 w 12192000"/>
              <a:gd name="connsiteY56" fmla="*/ 1661869 h 2237474"/>
              <a:gd name="connsiteX57" fmla="*/ 6554894 w 12192000"/>
              <a:gd name="connsiteY57" fmla="*/ 1664428 h 2237474"/>
              <a:gd name="connsiteX58" fmla="*/ 6516595 w 12192000"/>
              <a:gd name="connsiteY58" fmla="*/ 1667475 h 2237474"/>
              <a:gd name="connsiteX59" fmla="*/ 6508541 w 12192000"/>
              <a:gd name="connsiteY59" fmla="*/ 1668757 h 2237474"/>
              <a:gd name="connsiteX60" fmla="*/ 6471012 w 12192000"/>
              <a:gd name="connsiteY60" fmla="*/ 1678604 h 2237474"/>
              <a:gd name="connsiteX61" fmla="*/ 6364035 w 12192000"/>
              <a:gd name="connsiteY61" fmla="*/ 1667683 h 2237474"/>
              <a:gd name="connsiteX62" fmla="*/ 6280959 w 12192000"/>
              <a:gd name="connsiteY62" fmla="*/ 1689329 h 2237474"/>
              <a:gd name="connsiteX63" fmla="*/ 6243319 w 12192000"/>
              <a:gd name="connsiteY63" fmla="*/ 1695560 h 2237474"/>
              <a:gd name="connsiteX64" fmla="*/ 6098321 w 12192000"/>
              <a:gd name="connsiteY64" fmla="*/ 1721646 h 2237474"/>
              <a:gd name="connsiteX65" fmla="*/ 5880652 w 12192000"/>
              <a:gd name="connsiteY65" fmla="*/ 1779643 h 2237474"/>
              <a:gd name="connsiteX66" fmla="*/ 5785959 w 12192000"/>
              <a:gd name="connsiteY66" fmla="*/ 1775307 h 2237474"/>
              <a:gd name="connsiteX67" fmla="*/ 5643534 w 12192000"/>
              <a:gd name="connsiteY67" fmla="*/ 1802919 h 2237474"/>
              <a:gd name="connsiteX68" fmla="*/ 5518799 w 12192000"/>
              <a:gd name="connsiteY68" fmla="*/ 1818312 h 2237474"/>
              <a:gd name="connsiteX69" fmla="*/ 5505014 w 12192000"/>
              <a:gd name="connsiteY69" fmla="*/ 1819259 h 2237474"/>
              <a:gd name="connsiteX70" fmla="*/ 5453307 w 12192000"/>
              <a:gd name="connsiteY70" fmla="*/ 1815450 h 2237474"/>
              <a:gd name="connsiteX71" fmla="*/ 5221533 w 12192000"/>
              <a:gd name="connsiteY71" fmla="*/ 1846950 h 2237474"/>
              <a:gd name="connsiteX72" fmla="*/ 5149802 w 12192000"/>
              <a:gd name="connsiteY72" fmla="*/ 1844846 h 2237474"/>
              <a:gd name="connsiteX73" fmla="*/ 5114927 w 12192000"/>
              <a:gd name="connsiteY73" fmla="*/ 1847827 h 2237474"/>
              <a:gd name="connsiteX74" fmla="*/ 5108970 w 12192000"/>
              <a:gd name="connsiteY74" fmla="*/ 1847935 h 2237474"/>
              <a:gd name="connsiteX75" fmla="*/ 5067961 w 12192000"/>
              <a:gd name="connsiteY75" fmla="*/ 1845917 h 2237474"/>
              <a:gd name="connsiteX76" fmla="*/ 5007075 w 12192000"/>
              <a:gd name="connsiteY76" fmla="*/ 1838626 h 2237474"/>
              <a:gd name="connsiteX77" fmla="*/ 4944087 w 12192000"/>
              <a:gd name="connsiteY77" fmla="*/ 1823332 h 2237474"/>
              <a:gd name="connsiteX78" fmla="*/ 4907662 w 12192000"/>
              <a:gd name="connsiteY78" fmla="*/ 1816900 h 2237474"/>
              <a:gd name="connsiteX79" fmla="*/ 4882386 w 12192000"/>
              <a:gd name="connsiteY79" fmla="*/ 1809844 h 2237474"/>
              <a:gd name="connsiteX80" fmla="*/ 4811440 w 12192000"/>
              <a:gd name="connsiteY80" fmla="*/ 1804655 h 2237474"/>
              <a:gd name="connsiteX81" fmla="*/ 4691075 w 12192000"/>
              <a:gd name="connsiteY81" fmla="*/ 1801389 h 2237474"/>
              <a:gd name="connsiteX82" fmla="*/ 4640313 w 12192000"/>
              <a:gd name="connsiteY82" fmla="*/ 1784307 h 2237474"/>
              <a:gd name="connsiteX83" fmla="*/ 4536503 w 12192000"/>
              <a:gd name="connsiteY83" fmla="*/ 1785334 h 2237474"/>
              <a:gd name="connsiteX84" fmla="*/ 4513724 w 12192000"/>
              <a:gd name="connsiteY84" fmla="*/ 1791996 h 2237474"/>
              <a:gd name="connsiteX85" fmla="*/ 4459810 w 12192000"/>
              <a:gd name="connsiteY85" fmla="*/ 1797886 h 2237474"/>
              <a:gd name="connsiteX86" fmla="*/ 4379064 w 12192000"/>
              <a:gd name="connsiteY86" fmla="*/ 1817177 h 2237474"/>
              <a:gd name="connsiteX87" fmla="*/ 4290981 w 12192000"/>
              <a:gd name="connsiteY87" fmla="*/ 1839677 h 2237474"/>
              <a:gd name="connsiteX88" fmla="*/ 4238372 w 12192000"/>
              <a:gd name="connsiteY88" fmla="*/ 1851480 h 2237474"/>
              <a:gd name="connsiteX89" fmla="*/ 4232517 w 12192000"/>
              <a:gd name="connsiteY89" fmla="*/ 1852567 h 2237474"/>
              <a:gd name="connsiteX90" fmla="*/ 4191732 w 12192000"/>
              <a:gd name="connsiteY90" fmla="*/ 1857328 h 2237474"/>
              <a:gd name="connsiteX91" fmla="*/ 4065532 w 12192000"/>
              <a:gd name="connsiteY91" fmla="*/ 1855477 h 2237474"/>
              <a:gd name="connsiteX92" fmla="*/ 4028460 w 12192000"/>
              <a:gd name="connsiteY92" fmla="*/ 1855137 h 2237474"/>
              <a:gd name="connsiteX93" fmla="*/ 4002267 w 12192000"/>
              <a:gd name="connsiteY93" fmla="*/ 1852352 h 2237474"/>
              <a:gd name="connsiteX94" fmla="*/ 3931396 w 12192000"/>
              <a:gd name="connsiteY94" fmla="*/ 1858915 h 2237474"/>
              <a:gd name="connsiteX95" fmla="*/ 3812162 w 12192000"/>
              <a:gd name="connsiteY95" fmla="*/ 1875501 h 2237474"/>
              <a:gd name="connsiteX96" fmla="*/ 3758105 w 12192000"/>
              <a:gd name="connsiteY96" fmla="*/ 1871856 h 2237474"/>
              <a:gd name="connsiteX97" fmla="*/ 3715896 w 12192000"/>
              <a:gd name="connsiteY97" fmla="*/ 1881552 h 2237474"/>
              <a:gd name="connsiteX98" fmla="*/ 3567259 w 12192000"/>
              <a:gd name="connsiteY98" fmla="*/ 1893482 h 2237474"/>
              <a:gd name="connsiteX99" fmla="*/ 3405770 w 12192000"/>
              <a:gd name="connsiteY99" fmla="*/ 1904591 h 2237474"/>
              <a:gd name="connsiteX100" fmla="*/ 3280097 w 12192000"/>
              <a:gd name="connsiteY100" fmla="*/ 1919610 h 2237474"/>
              <a:gd name="connsiteX101" fmla="*/ 3009910 w 12192000"/>
              <a:gd name="connsiteY101" fmla="*/ 1957866 h 2237474"/>
              <a:gd name="connsiteX102" fmla="*/ 2995934 w 12192000"/>
              <a:gd name="connsiteY102" fmla="*/ 1967085 h 2237474"/>
              <a:gd name="connsiteX103" fmla="*/ 2942858 w 12192000"/>
              <a:gd name="connsiteY103" fmla="*/ 1981367 h 2237474"/>
              <a:gd name="connsiteX104" fmla="*/ 2875436 w 12192000"/>
              <a:gd name="connsiteY104" fmla="*/ 1996977 h 2237474"/>
              <a:gd name="connsiteX105" fmla="*/ 2874892 w 12192000"/>
              <a:gd name="connsiteY105" fmla="*/ 1996085 h 2237474"/>
              <a:gd name="connsiteX106" fmla="*/ 2843662 w 12192000"/>
              <a:gd name="connsiteY106" fmla="*/ 1992498 h 2237474"/>
              <a:gd name="connsiteX107" fmla="*/ 2718916 w 12192000"/>
              <a:gd name="connsiteY107" fmla="*/ 1990867 h 2237474"/>
              <a:gd name="connsiteX108" fmla="*/ 2713522 w 12192000"/>
              <a:gd name="connsiteY108" fmla="*/ 1990173 h 2237474"/>
              <a:gd name="connsiteX109" fmla="*/ 2476147 w 12192000"/>
              <a:gd name="connsiteY109" fmla="*/ 1998305 h 2237474"/>
              <a:gd name="connsiteX110" fmla="*/ 2373568 w 12192000"/>
              <a:gd name="connsiteY110" fmla="*/ 2003219 h 2237474"/>
              <a:gd name="connsiteX111" fmla="*/ 2287219 w 12192000"/>
              <a:gd name="connsiteY111" fmla="*/ 1998750 h 2237474"/>
              <a:gd name="connsiteX112" fmla="*/ 2243069 w 12192000"/>
              <a:gd name="connsiteY112" fmla="*/ 2005321 h 2237474"/>
              <a:gd name="connsiteX113" fmla="*/ 2164831 w 12192000"/>
              <a:gd name="connsiteY113" fmla="*/ 2010143 h 2237474"/>
              <a:gd name="connsiteX114" fmla="*/ 2085228 w 12192000"/>
              <a:gd name="connsiteY114" fmla="*/ 2046431 h 2237474"/>
              <a:gd name="connsiteX115" fmla="*/ 2058061 w 12192000"/>
              <a:gd name="connsiteY115" fmla="*/ 2047942 h 2237474"/>
              <a:gd name="connsiteX116" fmla="*/ 2042244 w 12192000"/>
              <a:gd name="connsiteY116" fmla="*/ 2055560 h 2237474"/>
              <a:gd name="connsiteX117" fmla="*/ 1877728 w 12192000"/>
              <a:gd name="connsiteY117" fmla="*/ 2101004 h 2237474"/>
              <a:gd name="connsiteX118" fmla="*/ 1759056 w 12192000"/>
              <a:gd name="connsiteY118" fmla="*/ 2125608 h 2237474"/>
              <a:gd name="connsiteX119" fmla="*/ 1637948 w 12192000"/>
              <a:gd name="connsiteY119" fmla="*/ 2172597 h 2237474"/>
              <a:gd name="connsiteX120" fmla="*/ 1434549 w 12192000"/>
              <a:gd name="connsiteY120" fmla="*/ 2234522 h 2237474"/>
              <a:gd name="connsiteX121" fmla="*/ 1398481 w 12192000"/>
              <a:gd name="connsiteY121" fmla="*/ 2237074 h 2237474"/>
              <a:gd name="connsiteX122" fmla="*/ 1398407 w 12192000"/>
              <a:gd name="connsiteY122" fmla="*/ 2237095 h 2237474"/>
              <a:gd name="connsiteX123" fmla="*/ 1370962 w 12192000"/>
              <a:gd name="connsiteY123" fmla="*/ 2237474 h 2237474"/>
              <a:gd name="connsiteX124" fmla="*/ 1356367 w 12192000"/>
              <a:gd name="connsiteY124" fmla="*/ 2235089 h 2237474"/>
              <a:gd name="connsiteX125" fmla="*/ 1279765 w 12192000"/>
              <a:gd name="connsiteY125" fmla="*/ 2229639 h 2237474"/>
              <a:gd name="connsiteX126" fmla="*/ 1195347 w 12192000"/>
              <a:gd name="connsiteY126" fmla="*/ 2212354 h 2237474"/>
              <a:gd name="connsiteX127" fmla="*/ 970251 w 12192000"/>
              <a:gd name="connsiteY127" fmla="*/ 2221029 h 2237474"/>
              <a:gd name="connsiteX128" fmla="*/ 812914 w 12192000"/>
              <a:gd name="connsiteY128" fmla="*/ 2210095 h 2237474"/>
              <a:gd name="connsiteX129" fmla="*/ 776382 w 12192000"/>
              <a:gd name="connsiteY129" fmla="*/ 2204512 h 2237474"/>
              <a:gd name="connsiteX130" fmla="*/ 597225 w 12192000"/>
              <a:gd name="connsiteY130" fmla="*/ 2180999 h 2237474"/>
              <a:gd name="connsiteX131" fmla="*/ 520671 w 12192000"/>
              <a:gd name="connsiteY131" fmla="*/ 2180980 h 2237474"/>
              <a:gd name="connsiteX132" fmla="*/ 515024 w 12192000"/>
              <a:gd name="connsiteY132" fmla="*/ 2179258 h 2237474"/>
              <a:gd name="connsiteX133" fmla="*/ 413835 w 12192000"/>
              <a:gd name="connsiteY133" fmla="*/ 2156783 h 2237474"/>
              <a:gd name="connsiteX134" fmla="*/ 376513 w 12192000"/>
              <a:gd name="connsiteY134" fmla="*/ 2154014 h 2237474"/>
              <a:gd name="connsiteX135" fmla="*/ 273386 w 12192000"/>
              <a:gd name="connsiteY135" fmla="*/ 2142551 h 2237474"/>
              <a:gd name="connsiteX136" fmla="*/ 169207 w 12192000"/>
              <a:gd name="connsiteY136" fmla="*/ 2128100 h 2237474"/>
              <a:gd name="connsiteX137" fmla="*/ 77641 w 12192000"/>
              <a:gd name="connsiteY137" fmla="*/ 2126835 h 2237474"/>
              <a:gd name="connsiteX138" fmla="*/ 37645 w 12192000"/>
              <a:gd name="connsiteY138" fmla="*/ 2115401 h 2237474"/>
              <a:gd name="connsiteX139" fmla="*/ 4572 w 12192000"/>
              <a:gd name="connsiteY139" fmla="*/ 2111091 h 2237474"/>
              <a:gd name="connsiteX140" fmla="*/ 0 w 12192000"/>
              <a:gd name="connsiteY140" fmla="*/ 2110468 h 2237474"/>
              <a:gd name="connsiteX141" fmla="*/ 0 w 12192000"/>
              <a:gd name="connsiteY141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38659 w 12192000"/>
              <a:gd name="connsiteY3" fmla="*/ 756742 h 2237474"/>
              <a:gd name="connsiteX4" fmla="*/ 11890686 w 12192000"/>
              <a:gd name="connsiteY4" fmla="*/ 732766 h 2237474"/>
              <a:gd name="connsiteX5" fmla="*/ 11820512 w 12192000"/>
              <a:gd name="connsiteY5" fmla="*/ 745392 h 2237474"/>
              <a:gd name="connsiteX6" fmla="*/ 11649954 w 12192000"/>
              <a:gd name="connsiteY6" fmla="*/ 749628 h 2237474"/>
              <a:gd name="connsiteX7" fmla="*/ 11560424 w 12192000"/>
              <a:gd name="connsiteY7" fmla="*/ 748017 h 2237474"/>
              <a:gd name="connsiteX8" fmla="*/ 11358455 w 12192000"/>
              <a:gd name="connsiteY8" fmla="*/ 747593 h 2237474"/>
              <a:gd name="connsiteX9" fmla="*/ 11165209 w 12192000"/>
              <a:gd name="connsiteY9" fmla="*/ 748852 h 2237474"/>
              <a:gd name="connsiteX10" fmla="*/ 11058755 w 12192000"/>
              <a:gd name="connsiteY10" fmla="*/ 749617 h 2237474"/>
              <a:gd name="connsiteX11" fmla="*/ 10846594 w 12192000"/>
              <a:gd name="connsiteY11" fmla="*/ 765069 h 2237474"/>
              <a:gd name="connsiteX12" fmla="*/ 10739478 w 12192000"/>
              <a:gd name="connsiteY12" fmla="*/ 776841 h 2237474"/>
              <a:gd name="connsiteX13" fmla="*/ 10458762 w 12192000"/>
              <a:gd name="connsiteY13" fmla="*/ 755400 h 2237474"/>
              <a:gd name="connsiteX14" fmla="*/ 10211200 w 12192000"/>
              <a:gd name="connsiteY14" fmla="*/ 767513 h 2237474"/>
              <a:gd name="connsiteX15" fmla="*/ 10167995 w 12192000"/>
              <a:gd name="connsiteY15" fmla="*/ 760843 h 2237474"/>
              <a:gd name="connsiteX16" fmla="*/ 9997044 w 12192000"/>
              <a:gd name="connsiteY16" fmla="*/ 780129 h 2237474"/>
              <a:gd name="connsiteX17" fmla="*/ 9943887 w 12192000"/>
              <a:gd name="connsiteY17" fmla="*/ 804141 h 2237474"/>
              <a:gd name="connsiteX18" fmla="*/ 9918248 w 12192000"/>
              <a:gd name="connsiteY18" fmla="*/ 816628 h 2237474"/>
              <a:gd name="connsiteX19" fmla="*/ 9767091 w 12192000"/>
              <a:gd name="connsiteY19" fmla="*/ 870550 h 2237474"/>
              <a:gd name="connsiteX20" fmla="*/ 9683005 w 12192000"/>
              <a:gd name="connsiteY20" fmla="*/ 894128 h 2237474"/>
              <a:gd name="connsiteX21" fmla="*/ 9594438 w 12192000"/>
              <a:gd name="connsiteY21" fmla="*/ 919051 h 2237474"/>
              <a:gd name="connsiteX22" fmla="*/ 9544189 w 12192000"/>
              <a:gd name="connsiteY22" fmla="*/ 938966 h 2237474"/>
              <a:gd name="connsiteX23" fmla="*/ 9500499 w 12192000"/>
              <a:gd name="connsiteY23" fmla="*/ 954680 h 2237474"/>
              <a:gd name="connsiteX24" fmla="*/ 9410017 w 12192000"/>
              <a:gd name="connsiteY24" fmla="*/ 993931 h 2237474"/>
              <a:gd name="connsiteX25" fmla="*/ 9392919 w 12192000"/>
              <a:gd name="connsiteY25" fmla="*/ 994656 h 2237474"/>
              <a:gd name="connsiteX26" fmla="*/ 9268019 w 12192000"/>
              <a:gd name="connsiteY26" fmla="*/ 1007442 h 2237474"/>
              <a:gd name="connsiteX27" fmla="*/ 9188177 w 12192000"/>
              <a:gd name="connsiteY27" fmla="*/ 1035474 h 2237474"/>
              <a:gd name="connsiteX28" fmla="*/ 9155969 w 12192000"/>
              <a:gd name="connsiteY28" fmla="*/ 1046804 h 2237474"/>
              <a:gd name="connsiteX29" fmla="*/ 9133985 w 12192000"/>
              <a:gd name="connsiteY29" fmla="*/ 1046450 h 2237474"/>
              <a:gd name="connsiteX30" fmla="*/ 9003462 w 12192000"/>
              <a:gd name="connsiteY30" fmla="*/ 1042406 h 2237474"/>
              <a:gd name="connsiteX31" fmla="*/ 8968445 w 12192000"/>
              <a:gd name="connsiteY31" fmla="*/ 1052169 h 2237474"/>
              <a:gd name="connsiteX32" fmla="*/ 8886001 w 12192000"/>
              <a:gd name="connsiteY32" fmla="*/ 1067468 h 2237474"/>
              <a:gd name="connsiteX33" fmla="*/ 8838610 w 12192000"/>
              <a:gd name="connsiteY33" fmla="*/ 1075091 h 2237474"/>
              <a:gd name="connsiteX34" fmla="*/ 8750383 w 12192000"/>
              <a:gd name="connsiteY34" fmla="*/ 1097387 h 2237474"/>
              <a:gd name="connsiteX35" fmla="*/ 8665605 w 12192000"/>
              <a:gd name="connsiteY35" fmla="*/ 1110791 h 2237474"/>
              <a:gd name="connsiteX36" fmla="*/ 8584946 w 12192000"/>
              <a:gd name="connsiteY36" fmla="*/ 1135226 h 2237474"/>
              <a:gd name="connsiteX37" fmla="*/ 8419755 w 12192000"/>
              <a:gd name="connsiteY37" fmla="*/ 1216260 h 2237474"/>
              <a:gd name="connsiteX38" fmla="*/ 8411626 w 12192000"/>
              <a:gd name="connsiteY38" fmla="*/ 1214397 h 2237474"/>
              <a:gd name="connsiteX39" fmla="*/ 8363469 w 12192000"/>
              <a:gd name="connsiteY39" fmla="*/ 1246658 h 2237474"/>
              <a:gd name="connsiteX40" fmla="*/ 8275497 w 12192000"/>
              <a:gd name="connsiteY40" fmla="*/ 1264396 h 2237474"/>
              <a:gd name="connsiteX41" fmla="*/ 8074238 w 12192000"/>
              <a:gd name="connsiteY41" fmla="*/ 1301895 h 2237474"/>
              <a:gd name="connsiteX42" fmla="*/ 7942099 w 12192000"/>
              <a:gd name="connsiteY42" fmla="*/ 1336332 h 2237474"/>
              <a:gd name="connsiteX43" fmla="*/ 7902328 w 12192000"/>
              <a:gd name="connsiteY43" fmla="*/ 1345865 h 2237474"/>
              <a:gd name="connsiteX44" fmla="*/ 7840612 w 12192000"/>
              <a:gd name="connsiteY44" fmla="*/ 1369373 h 2237474"/>
              <a:gd name="connsiteX45" fmla="*/ 7786819 w 12192000"/>
              <a:gd name="connsiteY45" fmla="*/ 1378970 h 2237474"/>
              <a:gd name="connsiteX46" fmla="*/ 7548172 w 12192000"/>
              <a:gd name="connsiteY46" fmla="*/ 1417460 h 2237474"/>
              <a:gd name="connsiteX47" fmla="*/ 7483437 w 12192000"/>
              <a:gd name="connsiteY47" fmla="*/ 1478152 h 2237474"/>
              <a:gd name="connsiteX48" fmla="*/ 7377870 w 12192000"/>
              <a:gd name="connsiteY48" fmla="*/ 1523319 h 2237474"/>
              <a:gd name="connsiteX49" fmla="*/ 7230737 w 12192000"/>
              <a:gd name="connsiteY49" fmla="*/ 1562633 h 2237474"/>
              <a:gd name="connsiteX50" fmla="*/ 7224458 w 12192000"/>
              <a:gd name="connsiteY50" fmla="*/ 1573008 h 2237474"/>
              <a:gd name="connsiteX51" fmla="*/ 7183121 w 12192000"/>
              <a:gd name="connsiteY51" fmla="*/ 1595162 h 2237474"/>
              <a:gd name="connsiteX52" fmla="*/ 7164601 w 12192000"/>
              <a:gd name="connsiteY52" fmla="*/ 1606490 h 2237474"/>
              <a:gd name="connsiteX53" fmla="*/ 6900177 w 12192000"/>
              <a:gd name="connsiteY53" fmla="*/ 1636016 h 2237474"/>
              <a:gd name="connsiteX54" fmla="*/ 6795372 w 12192000"/>
              <a:gd name="connsiteY54" fmla="*/ 1644845 h 2237474"/>
              <a:gd name="connsiteX55" fmla="*/ 6692251 w 12192000"/>
              <a:gd name="connsiteY55" fmla="*/ 1656357 h 2237474"/>
              <a:gd name="connsiteX56" fmla="*/ 6655235 w 12192000"/>
              <a:gd name="connsiteY56" fmla="*/ 1661869 h 2237474"/>
              <a:gd name="connsiteX57" fmla="*/ 6554894 w 12192000"/>
              <a:gd name="connsiteY57" fmla="*/ 1664428 h 2237474"/>
              <a:gd name="connsiteX58" fmla="*/ 6516595 w 12192000"/>
              <a:gd name="connsiteY58" fmla="*/ 1667475 h 2237474"/>
              <a:gd name="connsiteX59" fmla="*/ 6508541 w 12192000"/>
              <a:gd name="connsiteY59" fmla="*/ 1668757 h 2237474"/>
              <a:gd name="connsiteX60" fmla="*/ 6471012 w 12192000"/>
              <a:gd name="connsiteY60" fmla="*/ 1678604 h 2237474"/>
              <a:gd name="connsiteX61" fmla="*/ 6364035 w 12192000"/>
              <a:gd name="connsiteY61" fmla="*/ 1667683 h 2237474"/>
              <a:gd name="connsiteX62" fmla="*/ 6280959 w 12192000"/>
              <a:gd name="connsiteY62" fmla="*/ 1689329 h 2237474"/>
              <a:gd name="connsiteX63" fmla="*/ 6243319 w 12192000"/>
              <a:gd name="connsiteY63" fmla="*/ 1695560 h 2237474"/>
              <a:gd name="connsiteX64" fmla="*/ 6098321 w 12192000"/>
              <a:gd name="connsiteY64" fmla="*/ 1721646 h 2237474"/>
              <a:gd name="connsiteX65" fmla="*/ 5880652 w 12192000"/>
              <a:gd name="connsiteY65" fmla="*/ 1779643 h 2237474"/>
              <a:gd name="connsiteX66" fmla="*/ 5785959 w 12192000"/>
              <a:gd name="connsiteY66" fmla="*/ 1775307 h 2237474"/>
              <a:gd name="connsiteX67" fmla="*/ 5643534 w 12192000"/>
              <a:gd name="connsiteY67" fmla="*/ 1802919 h 2237474"/>
              <a:gd name="connsiteX68" fmla="*/ 5518799 w 12192000"/>
              <a:gd name="connsiteY68" fmla="*/ 1818312 h 2237474"/>
              <a:gd name="connsiteX69" fmla="*/ 5505014 w 12192000"/>
              <a:gd name="connsiteY69" fmla="*/ 1819259 h 2237474"/>
              <a:gd name="connsiteX70" fmla="*/ 5453307 w 12192000"/>
              <a:gd name="connsiteY70" fmla="*/ 1815450 h 2237474"/>
              <a:gd name="connsiteX71" fmla="*/ 5221533 w 12192000"/>
              <a:gd name="connsiteY71" fmla="*/ 1846950 h 2237474"/>
              <a:gd name="connsiteX72" fmla="*/ 5149802 w 12192000"/>
              <a:gd name="connsiteY72" fmla="*/ 1844846 h 2237474"/>
              <a:gd name="connsiteX73" fmla="*/ 5114927 w 12192000"/>
              <a:gd name="connsiteY73" fmla="*/ 1847827 h 2237474"/>
              <a:gd name="connsiteX74" fmla="*/ 5108970 w 12192000"/>
              <a:gd name="connsiteY74" fmla="*/ 1847935 h 2237474"/>
              <a:gd name="connsiteX75" fmla="*/ 5067961 w 12192000"/>
              <a:gd name="connsiteY75" fmla="*/ 1845917 h 2237474"/>
              <a:gd name="connsiteX76" fmla="*/ 5007075 w 12192000"/>
              <a:gd name="connsiteY76" fmla="*/ 1838626 h 2237474"/>
              <a:gd name="connsiteX77" fmla="*/ 4944087 w 12192000"/>
              <a:gd name="connsiteY77" fmla="*/ 1823332 h 2237474"/>
              <a:gd name="connsiteX78" fmla="*/ 4907662 w 12192000"/>
              <a:gd name="connsiteY78" fmla="*/ 1816900 h 2237474"/>
              <a:gd name="connsiteX79" fmla="*/ 4882386 w 12192000"/>
              <a:gd name="connsiteY79" fmla="*/ 1809844 h 2237474"/>
              <a:gd name="connsiteX80" fmla="*/ 4811440 w 12192000"/>
              <a:gd name="connsiteY80" fmla="*/ 1804655 h 2237474"/>
              <a:gd name="connsiteX81" fmla="*/ 4691075 w 12192000"/>
              <a:gd name="connsiteY81" fmla="*/ 1801389 h 2237474"/>
              <a:gd name="connsiteX82" fmla="*/ 4640313 w 12192000"/>
              <a:gd name="connsiteY82" fmla="*/ 1784307 h 2237474"/>
              <a:gd name="connsiteX83" fmla="*/ 4536503 w 12192000"/>
              <a:gd name="connsiteY83" fmla="*/ 1785334 h 2237474"/>
              <a:gd name="connsiteX84" fmla="*/ 4513724 w 12192000"/>
              <a:gd name="connsiteY84" fmla="*/ 1791996 h 2237474"/>
              <a:gd name="connsiteX85" fmla="*/ 4459810 w 12192000"/>
              <a:gd name="connsiteY85" fmla="*/ 1797886 h 2237474"/>
              <a:gd name="connsiteX86" fmla="*/ 4379064 w 12192000"/>
              <a:gd name="connsiteY86" fmla="*/ 1817177 h 2237474"/>
              <a:gd name="connsiteX87" fmla="*/ 4290981 w 12192000"/>
              <a:gd name="connsiteY87" fmla="*/ 1839677 h 2237474"/>
              <a:gd name="connsiteX88" fmla="*/ 4238372 w 12192000"/>
              <a:gd name="connsiteY88" fmla="*/ 1851480 h 2237474"/>
              <a:gd name="connsiteX89" fmla="*/ 4232517 w 12192000"/>
              <a:gd name="connsiteY89" fmla="*/ 1852567 h 2237474"/>
              <a:gd name="connsiteX90" fmla="*/ 4191732 w 12192000"/>
              <a:gd name="connsiteY90" fmla="*/ 1857328 h 2237474"/>
              <a:gd name="connsiteX91" fmla="*/ 4065532 w 12192000"/>
              <a:gd name="connsiteY91" fmla="*/ 1855477 h 2237474"/>
              <a:gd name="connsiteX92" fmla="*/ 4028460 w 12192000"/>
              <a:gd name="connsiteY92" fmla="*/ 1855137 h 2237474"/>
              <a:gd name="connsiteX93" fmla="*/ 4002267 w 12192000"/>
              <a:gd name="connsiteY93" fmla="*/ 1852352 h 2237474"/>
              <a:gd name="connsiteX94" fmla="*/ 3931396 w 12192000"/>
              <a:gd name="connsiteY94" fmla="*/ 1858915 h 2237474"/>
              <a:gd name="connsiteX95" fmla="*/ 3812162 w 12192000"/>
              <a:gd name="connsiteY95" fmla="*/ 1875501 h 2237474"/>
              <a:gd name="connsiteX96" fmla="*/ 3758105 w 12192000"/>
              <a:gd name="connsiteY96" fmla="*/ 1871856 h 2237474"/>
              <a:gd name="connsiteX97" fmla="*/ 3715896 w 12192000"/>
              <a:gd name="connsiteY97" fmla="*/ 1881552 h 2237474"/>
              <a:gd name="connsiteX98" fmla="*/ 3567259 w 12192000"/>
              <a:gd name="connsiteY98" fmla="*/ 1893482 h 2237474"/>
              <a:gd name="connsiteX99" fmla="*/ 3405770 w 12192000"/>
              <a:gd name="connsiteY99" fmla="*/ 1904591 h 2237474"/>
              <a:gd name="connsiteX100" fmla="*/ 3280097 w 12192000"/>
              <a:gd name="connsiteY100" fmla="*/ 1919610 h 2237474"/>
              <a:gd name="connsiteX101" fmla="*/ 3009910 w 12192000"/>
              <a:gd name="connsiteY101" fmla="*/ 1957866 h 2237474"/>
              <a:gd name="connsiteX102" fmla="*/ 2995934 w 12192000"/>
              <a:gd name="connsiteY102" fmla="*/ 1967085 h 2237474"/>
              <a:gd name="connsiteX103" fmla="*/ 2942858 w 12192000"/>
              <a:gd name="connsiteY103" fmla="*/ 1981367 h 2237474"/>
              <a:gd name="connsiteX104" fmla="*/ 2875436 w 12192000"/>
              <a:gd name="connsiteY104" fmla="*/ 1996977 h 2237474"/>
              <a:gd name="connsiteX105" fmla="*/ 2874892 w 12192000"/>
              <a:gd name="connsiteY105" fmla="*/ 1996085 h 2237474"/>
              <a:gd name="connsiteX106" fmla="*/ 2843662 w 12192000"/>
              <a:gd name="connsiteY106" fmla="*/ 1992498 h 2237474"/>
              <a:gd name="connsiteX107" fmla="*/ 2718916 w 12192000"/>
              <a:gd name="connsiteY107" fmla="*/ 1990867 h 2237474"/>
              <a:gd name="connsiteX108" fmla="*/ 2713522 w 12192000"/>
              <a:gd name="connsiteY108" fmla="*/ 1990173 h 2237474"/>
              <a:gd name="connsiteX109" fmla="*/ 2476147 w 12192000"/>
              <a:gd name="connsiteY109" fmla="*/ 1998305 h 2237474"/>
              <a:gd name="connsiteX110" fmla="*/ 2373568 w 12192000"/>
              <a:gd name="connsiteY110" fmla="*/ 2003219 h 2237474"/>
              <a:gd name="connsiteX111" fmla="*/ 2287219 w 12192000"/>
              <a:gd name="connsiteY111" fmla="*/ 1998750 h 2237474"/>
              <a:gd name="connsiteX112" fmla="*/ 2243069 w 12192000"/>
              <a:gd name="connsiteY112" fmla="*/ 2005321 h 2237474"/>
              <a:gd name="connsiteX113" fmla="*/ 2164831 w 12192000"/>
              <a:gd name="connsiteY113" fmla="*/ 2010143 h 2237474"/>
              <a:gd name="connsiteX114" fmla="*/ 2085228 w 12192000"/>
              <a:gd name="connsiteY114" fmla="*/ 2046431 h 2237474"/>
              <a:gd name="connsiteX115" fmla="*/ 2058061 w 12192000"/>
              <a:gd name="connsiteY115" fmla="*/ 2047942 h 2237474"/>
              <a:gd name="connsiteX116" fmla="*/ 2042244 w 12192000"/>
              <a:gd name="connsiteY116" fmla="*/ 2055560 h 2237474"/>
              <a:gd name="connsiteX117" fmla="*/ 1877728 w 12192000"/>
              <a:gd name="connsiteY117" fmla="*/ 2101004 h 2237474"/>
              <a:gd name="connsiteX118" fmla="*/ 1759056 w 12192000"/>
              <a:gd name="connsiteY118" fmla="*/ 2125608 h 2237474"/>
              <a:gd name="connsiteX119" fmla="*/ 1637948 w 12192000"/>
              <a:gd name="connsiteY119" fmla="*/ 2172597 h 2237474"/>
              <a:gd name="connsiteX120" fmla="*/ 1434549 w 12192000"/>
              <a:gd name="connsiteY120" fmla="*/ 2234522 h 2237474"/>
              <a:gd name="connsiteX121" fmla="*/ 1398481 w 12192000"/>
              <a:gd name="connsiteY121" fmla="*/ 2237074 h 2237474"/>
              <a:gd name="connsiteX122" fmla="*/ 1398407 w 12192000"/>
              <a:gd name="connsiteY122" fmla="*/ 2237095 h 2237474"/>
              <a:gd name="connsiteX123" fmla="*/ 1370962 w 12192000"/>
              <a:gd name="connsiteY123" fmla="*/ 2237474 h 2237474"/>
              <a:gd name="connsiteX124" fmla="*/ 1356367 w 12192000"/>
              <a:gd name="connsiteY124" fmla="*/ 2235089 h 2237474"/>
              <a:gd name="connsiteX125" fmla="*/ 1279765 w 12192000"/>
              <a:gd name="connsiteY125" fmla="*/ 2229639 h 2237474"/>
              <a:gd name="connsiteX126" fmla="*/ 1195347 w 12192000"/>
              <a:gd name="connsiteY126" fmla="*/ 2212354 h 2237474"/>
              <a:gd name="connsiteX127" fmla="*/ 970251 w 12192000"/>
              <a:gd name="connsiteY127" fmla="*/ 2221029 h 2237474"/>
              <a:gd name="connsiteX128" fmla="*/ 812914 w 12192000"/>
              <a:gd name="connsiteY128" fmla="*/ 2210095 h 2237474"/>
              <a:gd name="connsiteX129" fmla="*/ 776382 w 12192000"/>
              <a:gd name="connsiteY129" fmla="*/ 2204512 h 2237474"/>
              <a:gd name="connsiteX130" fmla="*/ 597225 w 12192000"/>
              <a:gd name="connsiteY130" fmla="*/ 2180999 h 2237474"/>
              <a:gd name="connsiteX131" fmla="*/ 520671 w 12192000"/>
              <a:gd name="connsiteY131" fmla="*/ 2180980 h 2237474"/>
              <a:gd name="connsiteX132" fmla="*/ 515024 w 12192000"/>
              <a:gd name="connsiteY132" fmla="*/ 2179258 h 2237474"/>
              <a:gd name="connsiteX133" fmla="*/ 413835 w 12192000"/>
              <a:gd name="connsiteY133" fmla="*/ 2156783 h 2237474"/>
              <a:gd name="connsiteX134" fmla="*/ 376513 w 12192000"/>
              <a:gd name="connsiteY134" fmla="*/ 2154014 h 2237474"/>
              <a:gd name="connsiteX135" fmla="*/ 273386 w 12192000"/>
              <a:gd name="connsiteY135" fmla="*/ 2142551 h 2237474"/>
              <a:gd name="connsiteX136" fmla="*/ 169207 w 12192000"/>
              <a:gd name="connsiteY136" fmla="*/ 2128100 h 2237474"/>
              <a:gd name="connsiteX137" fmla="*/ 77641 w 12192000"/>
              <a:gd name="connsiteY137" fmla="*/ 2126835 h 2237474"/>
              <a:gd name="connsiteX138" fmla="*/ 37645 w 12192000"/>
              <a:gd name="connsiteY138" fmla="*/ 2115401 h 2237474"/>
              <a:gd name="connsiteX139" fmla="*/ 4572 w 12192000"/>
              <a:gd name="connsiteY139" fmla="*/ 2111091 h 2237474"/>
              <a:gd name="connsiteX140" fmla="*/ 0 w 12192000"/>
              <a:gd name="connsiteY140" fmla="*/ 2110468 h 2237474"/>
              <a:gd name="connsiteX141" fmla="*/ 0 w 12192000"/>
              <a:gd name="connsiteY141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1890686 w 12192000"/>
              <a:gd name="connsiteY3" fmla="*/ 732766 h 2237474"/>
              <a:gd name="connsiteX4" fmla="*/ 11820512 w 12192000"/>
              <a:gd name="connsiteY4" fmla="*/ 745392 h 2237474"/>
              <a:gd name="connsiteX5" fmla="*/ 11649954 w 12192000"/>
              <a:gd name="connsiteY5" fmla="*/ 749628 h 2237474"/>
              <a:gd name="connsiteX6" fmla="*/ 11560424 w 12192000"/>
              <a:gd name="connsiteY6" fmla="*/ 748017 h 2237474"/>
              <a:gd name="connsiteX7" fmla="*/ 11358455 w 12192000"/>
              <a:gd name="connsiteY7" fmla="*/ 747593 h 2237474"/>
              <a:gd name="connsiteX8" fmla="*/ 11165209 w 12192000"/>
              <a:gd name="connsiteY8" fmla="*/ 748852 h 2237474"/>
              <a:gd name="connsiteX9" fmla="*/ 11058755 w 12192000"/>
              <a:gd name="connsiteY9" fmla="*/ 749617 h 2237474"/>
              <a:gd name="connsiteX10" fmla="*/ 10846594 w 12192000"/>
              <a:gd name="connsiteY10" fmla="*/ 765069 h 2237474"/>
              <a:gd name="connsiteX11" fmla="*/ 10739478 w 12192000"/>
              <a:gd name="connsiteY11" fmla="*/ 776841 h 2237474"/>
              <a:gd name="connsiteX12" fmla="*/ 10458762 w 12192000"/>
              <a:gd name="connsiteY12" fmla="*/ 755400 h 2237474"/>
              <a:gd name="connsiteX13" fmla="*/ 10211200 w 12192000"/>
              <a:gd name="connsiteY13" fmla="*/ 767513 h 2237474"/>
              <a:gd name="connsiteX14" fmla="*/ 10167995 w 12192000"/>
              <a:gd name="connsiteY14" fmla="*/ 760843 h 2237474"/>
              <a:gd name="connsiteX15" fmla="*/ 9997044 w 12192000"/>
              <a:gd name="connsiteY15" fmla="*/ 780129 h 2237474"/>
              <a:gd name="connsiteX16" fmla="*/ 9943887 w 12192000"/>
              <a:gd name="connsiteY16" fmla="*/ 804141 h 2237474"/>
              <a:gd name="connsiteX17" fmla="*/ 9918248 w 12192000"/>
              <a:gd name="connsiteY17" fmla="*/ 816628 h 2237474"/>
              <a:gd name="connsiteX18" fmla="*/ 9767091 w 12192000"/>
              <a:gd name="connsiteY18" fmla="*/ 870550 h 2237474"/>
              <a:gd name="connsiteX19" fmla="*/ 9683005 w 12192000"/>
              <a:gd name="connsiteY19" fmla="*/ 894128 h 2237474"/>
              <a:gd name="connsiteX20" fmla="*/ 9594438 w 12192000"/>
              <a:gd name="connsiteY20" fmla="*/ 919051 h 2237474"/>
              <a:gd name="connsiteX21" fmla="*/ 9544189 w 12192000"/>
              <a:gd name="connsiteY21" fmla="*/ 938966 h 2237474"/>
              <a:gd name="connsiteX22" fmla="*/ 9500499 w 12192000"/>
              <a:gd name="connsiteY22" fmla="*/ 954680 h 2237474"/>
              <a:gd name="connsiteX23" fmla="*/ 9410017 w 12192000"/>
              <a:gd name="connsiteY23" fmla="*/ 993931 h 2237474"/>
              <a:gd name="connsiteX24" fmla="*/ 9392919 w 12192000"/>
              <a:gd name="connsiteY24" fmla="*/ 994656 h 2237474"/>
              <a:gd name="connsiteX25" fmla="*/ 9268019 w 12192000"/>
              <a:gd name="connsiteY25" fmla="*/ 1007442 h 2237474"/>
              <a:gd name="connsiteX26" fmla="*/ 9188177 w 12192000"/>
              <a:gd name="connsiteY26" fmla="*/ 1035474 h 2237474"/>
              <a:gd name="connsiteX27" fmla="*/ 9155969 w 12192000"/>
              <a:gd name="connsiteY27" fmla="*/ 1046804 h 2237474"/>
              <a:gd name="connsiteX28" fmla="*/ 9133985 w 12192000"/>
              <a:gd name="connsiteY28" fmla="*/ 1046450 h 2237474"/>
              <a:gd name="connsiteX29" fmla="*/ 9003462 w 12192000"/>
              <a:gd name="connsiteY29" fmla="*/ 1042406 h 2237474"/>
              <a:gd name="connsiteX30" fmla="*/ 8968445 w 12192000"/>
              <a:gd name="connsiteY30" fmla="*/ 1052169 h 2237474"/>
              <a:gd name="connsiteX31" fmla="*/ 8886001 w 12192000"/>
              <a:gd name="connsiteY31" fmla="*/ 1067468 h 2237474"/>
              <a:gd name="connsiteX32" fmla="*/ 8838610 w 12192000"/>
              <a:gd name="connsiteY32" fmla="*/ 1075091 h 2237474"/>
              <a:gd name="connsiteX33" fmla="*/ 8750383 w 12192000"/>
              <a:gd name="connsiteY33" fmla="*/ 1097387 h 2237474"/>
              <a:gd name="connsiteX34" fmla="*/ 8665605 w 12192000"/>
              <a:gd name="connsiteY34" fmla="*/ 1110791 h 2237474"/>
              <a:gd name="connsiteX35" fmla="*/ 8584946 w 12192000"/>
              <a:gd name="connsiteY35" fmla="*/ 1135226 h 2237474"/>
              <a:gd name="connsiteX36" fmla="*/ 8419755 w 12192000"/>
              <a:gd name="connsiteY36" fmla="*/ 1216260 h 2237474"/>
              <a:gd name="connsiteX37" fmla="*/ 8411626 w 12192000"/>
              <a:gd name="connsiteY37" fmla="*/ 1214397 h 2237474"/>
              <a:gd name="connsiteX38" fmla="*/ 8363469 w 12192000"/>
              <a:gd name="connsiteY38" fmla="*/ 1246658 h 2237474"/>
              <a:gd name="connsiteX39" fmla="*/ 8275497 w 12192000"/>
              <a:gd name="connsiteY39" fmla="*/ 1264396 h 2237474"/>
              <a:gd name="connsiteX40" fmla="*/ 8074238 w 12192000"/>
              <a:gd name="connsiteY40" fmla="*/ 1301895 h 2237474"/>
              <a:gd name="connsiteX41" fmla="*/ 7942099 w 12192000"/>
              <a:gd name="connsiteY41" fmla="*/ 1336332 h 2237474"/>
              <a:gd name="connsiteX42" fmla="*/ 7902328 w 12192000"/>
              <a:gd name="connsiteY42" fmla="*/ 1345865 h 2237474"/>
              <a:gd name="connsiteX43" fmla="*/ 7840612 w 12192000"/>
              <a:gd name="connsiteY43" fmla="*/ 1369373 h 2237474"/>
              <a:gd name="connsiteX44" fmla="*/ 7786819 w 12192000"/>
              <a:gd name="connsiteY44" fmla="*/ 1378970 h 2237474"/>
              <a:gd name="connsiteX45" fmla="*/ 7548172 w 12192000"/>
              <a:gd name="connsiteY45" fmla="*/ 1417460 h 2237474"/>
              <a:gd name="connsiteX46" fmla="*/ 7483437 w 12192000"/>
              <a:gd name="connsiteY46" fmla="*/ 1478152 h 2237474"/>
              <a:gd name="connsiteX47" fmla="*/ 7377870 w 12192000"/>
              <a:gd name="connsiteY47" fmla="*/ 1523319 h 2237474"/>
              <a:gd name="connsiteX48" fmla="*/ 7230737 w 12192000"/>
              <a:gd name="connsiteY48" fmla="*/ 1562633 h 2237474"/>
              <a:gd name="connsiteX49" fmla="*/ 7224458 w 12192000"/>
              <a:gd name="connsiteY49" fmla="*/ 1573008 h 2237474"/>
              <a:gd name="connsiteX50" fmla="*/ 7183121 w 12192000"/>
              <a:gd name="connsiteY50" fmla="*/ 1595162 h 2237474"/>
              <a:gd name="connsiteX51" fmla="*/ 7164601 w 12192000"/>
              <a:gd name="connsiteY51" fmla="*/ 1606490 h 2237474"/>
              <a:gd name="connsiteX52" fmla="*/ 6900177 w 12192000"/>
              <a:gd name="connsiteY52" fmla="*/ 1636016 h 2237474"/>
              <a:gd name="connsiteX53" fmla="*/ 6795372 w 12192000"/>
              <a:gd name="connsiteY53" fmla="*/ 1644845 h 2237474"/>
              <a:gd name="connsiteX54" fmla="*/ 6692251 w 12192000"/>
              <a:gd name="connsiteY54" fmla="*/ 1656357 h 2237474"/>
              <a:gd name="connsiteX55" fmla="*/ 6655235 w 12192000"/>
              <a:gd name="connsiteY55" fmla="*/ 1661869 h 2237474"/>
              <a:gd name="connsiteX56" fmla="*/ 6554894 w 12192000"/>
              <a:gd name="connsiteY56" fmla="*/ 1664428 h 2237474"/>
              <a:gd name="connsiteX57" fmla="*/ 6516595 w 12192000"/>
              <a:gd name="connsiteY57" fmla="*/ 1667475 h 2237474"/>
              <a:gd name="connsiteX58" fmla="*/ 6508541 w 12192000"/>
              <a:gd name="connsiteY58" fmla="*/ 1668757 h 2237474"/>
              <a:gd name="connsiteX59" fmla="*/ 6471012 w 12192000"/>
              <a:gd name="connsiteY59" fmla="*/ 1678604 h 2237474"/>
              <a:gd name="connsiteX60" fmla="*/ 6364035 w 12192000"/>
              <a:gd name="connsiteY60" fmla="*/ 1667683 h 2237474"/>
              <a:gd name="connsiteX61" fmla="*/ 6280959 w 12192000"/>
              <a:gd name="connsiteY61" fmla="*/ 1689329 h 2237474"/>
              <a:gd name="connsiteX62" fmla="*/ 6243319 w 12192000"/>
              <a:gd name="connsiteY62" fmla="*/ 1695560 h 2237474"/>
              <a:gd name="connsiteX63" fmla="*/ 6098321 w 12192000"/>
              <a:gd name="connsiteY63" fmla="*/ 1721646 h 2237474"/>
              <a:gd name="connsiteX64" fmla="*/ 5880652 w 12192000"/>
              <a:gd name="connsiteY64" fmla="*/ 1779643 h 2237474"/>
              <a:gd name="connsiteX65" fmla="*/ 5785959 w 12192000"/>
              <a:gd name="connsiteY65" fmla="*/ 1775307 h 2237474"/>
              <a:gd name="connsiteX66" fmla="*/ 5643534 w 12192000"/>
              <a:gd name="connsiteY66" fmla="*/ 1802919 h 2237474"/>
              <a:gd name="connsiteX67" fmla="*/ 5518799 w 12192000"/>
              <a:gd name="connsiteY67" fmla="*/ 1818312 h 2237474"/>
              <a:gd name="connsiteX68" fmla="*/ 5505014 w 12192000"/>
              <a:gd name="connsiteY68" fmla="*/ 1819259 h 2237474"/>
              <a:gd name="connsiteX69" fmla="*/ 5453307 w 12192000"/>
              <a:gd name="connsiteY69" fmla="*/ 1815450 h 2237474"/>
              <a:gd name="connsiteX70" fmla="*/ 5221533 w 12192000"/>
              <a:gd name="connsiteY70" fmla="*/ 1846950 h 2237474"/>
              <a:gd name="connsiteX71" fmla="*/ 5149802 w 12192000"/>
              <a:gd name="connsiteY71" fmla="*/ 1844846 h 2237474"/>
              <a:gd name="connsiteX72" fmla="*/ 5114927 w 12192000"/>
              <a:gd name="connsiteY72" fmla="*/ 1847827 h 2237474"/>
              <a:gd name="connsiteX73" fmla="*/ 5108970 w 12192000"/>
              <a:gd name="connsiteY73" fmla="*/ 1847935 h 2237474"/>
              <a:gd name="connsiteX74" fmla="*/ 5067961 w 12192000"/>
              <a:gd name="connsiteY74" fmla="*/ 1845917 h 2237474"/>
              <a:gd name="connsiteX75" fmla="*/ 5007075 w 12192000"/>
              <a:gd name="connsiteY75" fmla="*/ 1838626 h 2237474"/>
              <a:gd name="connsiteX76" fmla="*/ 4944087 w 12192000"/>
              <a:gd name="connsiteY76" fmla="*/ 1823332 h 2237474"/>
              <a:gd name="connsiteX77" fmla="*/ 4907662 w 12192000"/>
              <a:gd name="connsiteY77" fmla="*/ 1816900 h 2237474"/>
              <a:gd name="connsiteX78" fmla="*/ 4882386 w 12192000"/>
              <a:gd name="connsiteY78" fmla="*/ 1809844 h 2237474"/>
              <a:gd name="connsiteX79" fmla="*/ 4811440 w 12192000"/>
              <a:gd name="connsiteY79" fmla="*/ 1804655 h 2237474"/>
              <a:gd name="connsiteX80" fmla="*/ 4691075 w 12192000"/>
              <a:gd name="connsiteY80" fmla="*/ 1801389 h 2237474"/>
              <a:gd name="connsiteX81" fmla="*/ 4640313 w 12192000"/>
              <a:gd name="connsiteY81" fmla="*/ 1784307 h 2237474"/>
              <a:gd name="connsiteX82" fmla="*/ 4536503 w 12192000"/>
              <a:gd name="connsiteY82" fmla="*/ 1785334 h 2237474"/>
              <a:gd name="connsiteX83" fmla="*/ 4513724 w 12192000"/>
              <a:gd name="connsiteY83" fmla="*/ 1791996 h 2237474"/>
              <a:gd name="connsiteX84" fmla="*/ 4459810 w 12192000"/>
              <a:gd name="connsiteY84" fmla="*/ 1797886 h 2237474"/>
              <a:gd name="connsiteX85" fmla="*/ 4379064 w 12192000"/>
              <a:gd name="connsiteY85" fmla="*/ 1817177 h 2237474"/>
              <a:gd name="connsiteX86" fmla="*/ 4290981 w 12192000"/>
              <a:gd name="connsiteY86" fmla="*/ 1839677 h 2237474"/>
              <a:gd name="connsiteX87" fmla="*/ 4238372 w 12192000"/>
              <a:gd name="connsiteY87" fmla="*/ 1851480 h 2237474"/>
              <a:gd name="connsiteX88" fmla="*/ 4232517 w 12192000"/>
              <a:gd name="connsiteY88" fmla="*/ 1852567 h 2237474"/>
              <a:gd name="connsiteX89" fmla="*/ 4191732 w 12192000"/>
              <a:gd name="connsiteY89" fmla="*/ 1857328 h 2237474"/>
              <a:gd name="connsiteX90" fmla="*/ 4065532 w 12192000"/>
              <a:gd name="connsiteY90" fmla="*/ 1855477 h 2237474"/>
              <a:gd name="connsiteX91" fmla="*/ 4028460 w 12192000"/>
              <a:gd name="connsiteY91" fmla="*/ 1855137 h 2237474"/>
              <a:gd name="connsiteX92" fmla="*/ 4002267 w 12192000"/>
              <a:gd name="connsiteY92" fmla="*/ 1852352 h 2237474"/>
              <a:gd name="connsiteX93" fmla="*/ 3931396 w 12192000"/>
              <a:gd name="connsiteY93" fmla="*/ 1858915 h 2237474"/>
              <a:gd name="connsiteX94" fmla="*/ 3812162 w 12192000"/>
              <a:gd name="connsiteY94" fmla="*/ 1875501 h 2237474"/>
              <a:gd name="connsiteX95" fmla="*/ 3758105 w 12192000"/>
              <a:gd name="connsiteY95" fmla="*/ 1871856 h 2237474"/>
              <a:gd name="connsiteX96" fmla="*/ 3715896 w 12192000"/>
              <a:gd name="connsiteY96" fmla="*/ 1881552 h 2237474"/>
              <a:gd name="connsiteX97" fmla="*/ 3567259 w 12192000"/>
              <a:gd name="connsiteY97" fmla="*/ 1893482 h 2237474"/>
              <a:gd name="connsiteX98" fmla="*/ 3405770 w 12192000"/>
              <a:gd name="connsiteY98" fmla="*/ 1904591 h 2237474"/>
              <a:gd name="connsiteX99" fmla="*/ 3280097 w 12192000"/>
              <a:gd name="connsiteY99" fmla="*/ 1919610 h 2237474"/>
              <a:gd name="connsiteX100" fmla="*/ 3009910 w 12192000"/>
              <a:gd name="connsiteY100" fmla="*/ 1957866 h 2237474"/>
              <a:gd name="connsiteX101" fmla="*/ 2995934 w 12192000"/>
              <a:gd name="connsiteY101" fmla="*/ 1967085 h 2237474"/>
              <a:gd name="connsiteX102" fmla="*/ 2942858 w 12192000"/>
              <a:gd name="connsiteY102" fmla="*/ 1981367 h 2237474"/>
              <a:gd name="connsiteX103" fmla="*/ 2875436 w 12192000"/>
              <a:gd name="connsiteY103" fmla="*/ 1996977 h 2237474"/>
              <a:gd name="connsiteX104" fmla="*/ 2874892 w 12192000"/>
              <a:gd name="connsiteY104" fmla="*/ 1996085 h 2237474"/>
              <a:gd name="connsiteX105" fmla="*/ 2843662 w 12192000"/>
              <a:gd name="connsiteY105" fmla="*/ 1992498 h 2237474"/>
              <a:gd name="connsiteX106" fmla="*/ 2718916 w 12192000"/>
              <a:gd name="connsiteY106" fmla="*/ 1990867 h 2237474"/>
              <a:gd name="connsiteX107" fmla="*/ 2713522 w 12192000"/>
              <a:gd name="connsiteY107" fmla="*/ 1990173 h 2237474"/>
              <a:gd name="connsiteX108" fmla="*/ 2476147 w 12192000"/>
              <a:gd name="connsiteY108" fmla="*/ 1998305 h 2237474"/>
              <a:gd name="connsiteX109" fmla="*/ 2373568 w 12192000"/>
              <a:gd name="connsiteY109" fmla="*/ 2003219 h 2237474"/>
              <a:gd name="connsiteX110" fmla="*/ 2287219 w 12192000"/>
              <a:gd name="connsiteY110" fmla="*/ 1998750 h 2237474"/>
              <a:gd name="connsiteX111" fmla="*/ 2243069 w 12192000"/>
              <a:gd name="connsiteY111" fmla="*/ 2005321 h 2237474"/>
              <a:gd name="connsiteX112" fmla="*/ 2164831 w 12192000"/>
              <a:gd name="connsiteY112" fmla="*/ 2010143 h 2237474"/>
              <a:gd name="connsiteX113" fmla="*/ 2085228 w 12192000"/>
              <a:gd name="connsiteY113" fmla="*/ 2046431 h 2237474"/>
              <a:gd name="connsiteX114" fmla="*/ 2058061 w 12192000"/>
              <a:gd name="connsiteY114" fmla="*/ 2047942 h 2237474"/>
              <a:gd name="connsiteX115" fmla="*/ 2042244 w 12192000"/>
              <a:gd name="connsiteY115" fmla="*/ 2055560 h 2237474"/>
              <a:gd name="connsiteX116" fmla="*/ 1877728 w 12192000"/>
              <a:gd name="connsiteY116" fmla="*/ 2101004 h 2237474"/>
              <a:gd name="connsiteX117" fmla="*/ 1759056 w 12192000"/>
              <a:gd name="connsiteY117" fmla="*/ 2125608 h 2237474"/>
              <a:gd name="connsiteX118" fmla="*/ 1637948 w 12192000"/>
              <a:gd name="connsiteY118" fmla="*/ 2172597 h 2237474"/>
              <a:gd name="connsiteX119" fmla="*/ 1434549 w 12192000"/>
              <a:gd name="connsiteY119" fmla="*/ 2234522 h 2237474"/>
              <a:gd name="connsiteX120" fmla="*/ 1398481 w 12192000"/>
              <a:gd name="connsiteY120" fmla="*/ 2237074 h 2237474"/>
              <a:gd name="connsiteX121" fmla="*/ 1398407 w 12192000"/>
              <a:gd name="connsiteY121" fmla="*/ 2237095 h 2237474"/>
              <a:gd name="connsiteX122" fmla="*/ 1370962 w 12192000"/>
              <a:gd name="connsiteY122" fmla="*/ 2237474 h 2237474"/>
              <a:gd name="connsiteX123" fmla="*/ 1356367 w 12192000"/>
              <a:gd name="connsiteY123" fmla="*/ 2235089 h 2237474"/>
              <a:gd name="connsiteX124" fmla="*/ 1279765 w 12192000"/>
              <a:gd name="connsiteY124" fmla="*/ 2229639 h 2237474"/>
              <a:gd name="connsiteX125" fmla="*/ 1195347 w 12192000"/>
              <a:gd name="connsiteY125" fmla="*/ 2212354 h 2237474"/>
              <a:gd name="connsiteX126" fmla="*/ 970251 w 12192000"/>
              <a:gd name="connsiteY126" fmla="*/ 2221029 h 2237474"/>
              <a:gd name="connsiteX127" fmla="*/ 812914 w 12192000"/>
              <a:gd name="connsiteY127" fmla="*/ 2210095 h 2237474"/>
              <a:gd name="connsiteX128" fmla="*/ 776382 w 12192000"/>
              <a:gd name="connsiteY128" fmla="*/ 2204512 h 2237474"/>
              <a:gd name="connsiteX129" fmla="*/ 597225 w 12192000"/>
              <a:gd name="connsiteY129" fmla="*/ 2180999 h 2237474"/>
              <a:gd name="connsiteX130" fmla="*/ 520671 w 12192000"/>
              <a:gd name="connsiteY130" fmla="*/ 2180980 h 2237474"/>
              <a:gd name="connsiteX131" fmla="*/ 515024 w 12192000"/>
              <a:gd name="connsiteY131" fmla="*/ 2179258 h 2237474"/>
              <a:gd name="connsiteX132" fmla="*/ 413835 w 12192000"/>
              <a:gd name="connsiteY132" fmla="*/ 2156783 h 2237474"/>
              <a:gd name="connsiteX133" fmla="*/ 376513 w 12192000"/>
              <a:gd name="connsiteY133" fmla="*/ 2154014 h 2237474"/>
              <a:gd name="connsiteX134" fmla="*/ 273386 w 12192000"/>
              <a:gd name="connsiteY134" fmla="*/ 2142551 h 2237474"/>
              <a:gd name="connsiteX135" fmla="*/ 169207 w 12192000"/>
              <a:gd name="connsiteY135" fmla="*/ 2128100 h 2237474"/>
              <a:gd name="connsiteX136" fmla="*/ 77641 w 12192000"/>
              <a:gd name="connsiteY136" fmla="*/ 2126835 h 2237474"/>
              <a:gd name="connsiteX137" fmla="*/ 37645 w 12192000"/>
              <a:gd name="connsiteY137" fmla="*/ 2115401 h 2237474"/>
              <a:gd name="connsiteX138" fmla="*/ 4572 w 12192000"/>
              <a:gd name="connsiteY138" fmla="*/ 2111091 h 2237474"/>
              <a:gd name="connsiteX139" fmla="*/ 0 w 12192000"/>
              <a:gd name="connsiteY139" fmla="*/ 2110468 h 2237474"/>
              <a:gd name="connsiteX140" fmla="*/ 0 w 12192000"/>
              <a:gd name="connsiteY140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1890686 w 12192000"/>
              <a:gd name="connsiteY3" fmla="*/ 732766 h 2237474"/>
              <a:gd name="connsiteX4" fmla="*/ 11820512 w 12192000"/>
              <a:gd name="connsiteY4" fmla="*/ 745392 h 2237474"/>
              <a:gd name="connsiteX5" fmla="*/ 11649954 w 12192000"/>
              <a:gd name="connsiteY5" fmla="*/ 749628 h 2237474"/>
              <a:gd name="connsiteX6" fmla="*/ 11560424 w 12192000"/>
              <a:gd name="connsiteY6" fmla="*/ 748017 h 2237474"/>
              <a:gd name="connsiteX7" fmla="*/ 11358455 w 12192000"/>
              <a:gd name="connsiteY7" fmla="*/ 747593 h 2237474"/>
              <a:gd name="connsiteX8" fmla="*/ 11165209 w 12192000"/>
              <a:gd name="connsiteY8" fmla="*/ 748852 h 2237474"/>
              <a:gd name="connsiteX9" fmla="*/ 11058755 w 12192000"/>
              <a:gd name="connsiteY9" fmla="*/ 749617 h 2237474"/>
              <a:gd name="connsiteX10" fmla="*/ 10846594 w 12192000"/>
              <a:gd name="connsiteY10" fmla="*/ 765069 h 2237474"/>
              <a:gd name="connsiteX11" fmla="*/ 10739478 w 12192000"/>
              <a:gd name="connsiteY11" fmla="*/ 776841 h 2237474"/>
              <a:gd name="connsiteX12" fmla="*/ 10458762 w 12192000"/>
              <a:gd name="connsiteY12" fmla="*/ 755400 h 2237474"/>
              <a:gd name="connsiteX13" fmla="*/ 10211200 w 12192000"/>
              <a:gd name="connsiteY13" fmla="*/ 767513 h 2237474"/>
              <a:gd name="connsiteX14" fmla="*/ 10167995 w 12192000"/>
              <a:gd name="connsiteY14" fmla="*/ 760843 h 2237474"/>
              <a:gd name="connsiteX15" fmla="*/ 9997044 w 12192000"/>
              <a:gd name="connsiteY15" fmla="*/ 780129 h 2237474"/>
              <a:gd name="connsiteX16" fmla="*/ 9943887 w 12192000"/>
              <a:gd name="connsiteY16" fmla="*/ 804141 h 2237474"/>
              <a:gd name="connsiteX17" fmla="*/ 9918248 w 12192000"/>
              <a:gd name="connsiteY17" fmla="*/ 816628 h 2237474"/>
              <a:gd name="connsiteX18" fmla="*/ 9767091 w 12192000"/>
              <a:gd name="connsiteY18" fmla="*/ 870550 h 2237474"/>
              <a:gd name="connsiteX19" fmla="*/ 9683005 w 12192000"/>
              <a:gd name="connsiteY19" fmla="*/ 894128 h 2237474"/>
              <a:gd name="connsiteX20" fmla="*/ 9594438 w 12192000"/>
              <a:gd name="connsiteY20" fmla="*/ 919051 h 2237474"/>
              <a:gd name="connsiteX21" fmla="*/ 9544189 w 12192000"/>
              <a:gd name="connsiteY21" fmla="*/ 938966 h 2237474"/>
              <a:gd name="connsiteX22" fmla="*/ 9500499 w 12192000"/>
              <a:gd name="connsiteY22" fmla="*/ 954680 h 2237474"/>
              <a:gd name="connsiteX23" fmla="*/ 9410017 w 12192000"/>
              <a:gd name="connsiteY23" fmla="*/ 993931 h 2237474"/>
              <a:gd name="connsiteX24" fmla="*/ 9392919 w 12192000"/>
              <a:gd name="connsiteY24" fmla="*/ 994656 h 2237474"/>
              <a:gd name="connsiteX25" fmla="*/ 9268019 w 12192000"/>
              <a:gd name="connsiteY25" fmla="*/ 1007442 h 2237474"/>
              <a:gd name="connsiteX26" fmla="*/ 9188177 w 12192000"/>
              <a:gd name="connsiteY26" fmla="*/ 1035474 h 2237474"/>
              <a:gd name="connsiteX27" fmla="*/ 9155969 w 12192000"/>
              <a:gd name="connsiteY27" fmla="*/ 1046804 h 2237474"/>
              <a:gd name="connsiteX28" fmla="*/ 9133985 w 12192000"/>
              <a:gd name="connsiteY28" fmla="*/ 1046450 h 2237474"/>
              <a:gd name="connsiteX29" fmla="*/ 9003462 w 12192000"/>
              <a:gd name="connsiteY29" fmla="*/ 1042406 h 2237474"/>
              <a:gd name="connsiteX30" fmla="*/ 8968445 w 12192000"/>
              <a:gd name="connsiteY30" fmla="*/ 1052169 h 2237474"/>
              <a:gd name="connsiteX31" fmla="*/ 8886001 w 12192000"/>
              <a:gd name="connsiteY31" fmla="*/ 1067468 h 2237474"/>
              <a:gd name="connsiteX32" fmla="*/ 8838610 w 12192000"/>
              <a:gd name="connsiteY32" fmla="*/ 1075091 h 2237474"/>
              <a:gd name="connsiteX33" fmla="*/ 8750383 w 12192000"/>
              <a:gd name="connsiteY33" fmla="*/ 1097387 h 2237474"/>
              <a:gd name="connsiteX34" fmla="*/ 8665605 w 12192000"/>
              <a:gd name="connsiteY34" fmla="*/ 1110791 h 2237474"/>
              <a:gd name="connsiteX35" fmla="*/ 8584946 w 12192000"/>
              <a:gd name="connsiteY35" fmla="*/ 1135226 h 2237474"/>
              <a:gd name="connsiteX36" fmla="*/ 8419755 w 12192000"/>
              <a:gd name="connsiteY36" fmla="*/ 1216260 h 2237474"/>
              <a:gd name="connsiteX37" fmla="*/ 8411626 w 12192000"/>
              <a:gd name="connsiteY37" fmla="*/ 1214397 h 2237474"/>
              <a:gd name="connsiteX38" fmla="*/ 8363469 w 12192000"/>
              <a:gd name="connsiteY38" fmla="*/ 1246658 h 2237474"/>
              <a:gd name="connsiteX39" fmla="*/ 8275497 w 12192000"/>
              <a:gd name="connsiteY39" fmla="*/ 1264396 h 2237474"/>
              <a:gd name="connsiteX40" fmla="*/ 8074238 w 12192000"/>
              <a:gd name="connsiteY40" fmla="*/ 1301895 h 2237474"/>
              <a:gd name="connsiteX41" fmla="*/ 7942099 w 12192000"/>
              <a:gd name="connsiteY41" fmla="*/ 1336332 h 2237474"/>
              <a:gd name="connsiteX42" fmla="*/ 7902328 w 12192000"/>
              <a:gd name="connsiteY42" fmla="*/ 1345865 h 2237474"/>
              <a:gd name="connsiteX43" fmla="*/ 7840612 w 12192000"/>
              <a:gd name="connsiteY43" fmla="*/ 1369373 h 2237474"/>
              <a:gd name="connsiteX44" fmla="*/ 7786819 w 12192000"/>
              <a:gd name="connsiteY44" fmla="*/ 1378970 h 2237474"/>
              <a:gd name="connsiteX45" fmla="*/ 7548172 w 12192000"/>
              <a:gd name="connsiteY45" fmla="*/ 1417460 h 2237474"/>
              <a:gd name="connsiteX46" fmla="*/ 7483437 w 12192000"/>
              <a:gd name="connsiteY46" fmla="*/ 1478152 h 2237474"/>
              <a:gd name="connsiteX47" fmla="*/ 7377870 w 12192000"/>
              <a:gd name="connsiteY47" fmla="*/ 1523319 h 2237474"/>
              <a:gd name="connsiteX48" fmla="*/ 7230737 w 12192000"/>
              <a:gd name="connsiteY48" fmla="*/ 1562633 h 2237474"/>
              <a:gd name="connsiteX49" fmla="*/ 7224458 w 12192000"/>
              <a:gd name="connsiteY49" fmla="*/ 1573008 h 2237474"/>
              <a:gd name="connsiteX50" fmla="*/ 7183121 w 12192000"/>
              <a:gd name="connsiteY50" fmla="*/ 1595162 h 2237474"/>
              <a:gd name="connsiteX51" fmla="*/ 7164601 w 12192000"/>
              <a:gd name="connsiteY51" fmla="*/ 1606490 h 2237474"/>
              <a:gd name="connsiteX52" fmla="*/ 6900177 w 12192000"/>
              <a:gd name="connsiteY52" fmla="*/ 1636016 h 2237474"/>
              <a:gd name="connsiteX53" fmla="*/ 6795372 w 12192000"/>
              <a:gd name="connsiteY53" fmla="*/ 1644845 h 2237474"/>
              <a:gd name="connsiteX54" fmla="*/ 6692251 w 12192000"/>
              <a:gd name="connsiteY54" fmla="*/ 1656357 h 2237474"/>
              <a:gd name="connsiteX55" fmla="*/ 6655235 w 12192000"/>
              <a:gd name="connsiteY55" fmla="*/ 1661869 h 2237474"/>
              <a:gd name="connsiteX56" fmla="*/ 6554894 w 12192000"/>
              <a:gd name="connsiteY56" fmla="*/ 1664428 h 2237474"/>
              <a:gd name="connsiteX57" fmla="*/ 6516595 w 12192000"/>
              <a:gd name="connsiteY57" fmla="*/ 1667475 h 2237474"/>
              <a:gd name="connsiteX58" fmla="*/ 6508541 w 12192000"/>
              <a:gd name="connsiteY58" fmla="*/ 1668757 h 2237474"/>
              <a:gd name="connsiteX59" fmla="*/ 6471012 w 12192000"/>
              <a:gd name="connsiteY59" fmla="*/ 1678604 h 2237474"/>
              <a:gd name="connsiteX60" fmla="*/ 6364035 w 12192000"/>
              <a:gd name="connsiteY60" fmla="*/ 1667683 h 2237474"/>
              <a:gd name="connsiteX61" fmla="*/ 6280959 w 12192000"/>
              <a:gd name="connsiteY61" fmla="*/ 1689329 h 2237474"/>
              <a:gd name="connsiteX62" fmla="*/ 6243319 w 12192000"/>
              <a:gd name="connsiteY62" fmla="*/ 1695560 h 2237474"/>
              <a:gd name="connsiteX63" fmla="*/ 6098321 w 12192000"/>
              <a:gd name="connsiteY63" fmla="*/ 1721646 h 2237474"/>
              <a:gd name="connsiteX64" fmla="*/ 5880652 w 12192000"/>
              <a:gd name="connsiteY64" fmla="*/ 1779643 h 2237474"/>
              <a:gd name="connsiteX65" fmla="*/ 5785959 w 12192000"/>
              <a:gd name="connsiteY65" fmla="*/ 1775307 h 2237474"/>
              <a:gd name="connsiteX66" fmla="*/ 5643534 w 12192000"/>
              <a:gd name="connsiteY66" fmla="*/ 1802919 h 2237474"/>
              <a:gd name="connsiteX67" fmla="*/ 5518799 w 12192000"/>
              <a:gd name="connsiteY67" fmla="*/ 1818312 h 2237474"/>
              <a:gd name="connsiteX68" fmla="*/ 5505014 w 12192000"/>
              <a:gd name="connsiteY68" fmla="*/ 1819259 h 2237474"/>
              <a:gd name="connsiteX69" fmla="*/ 5453307 w 12192000"/>
              <a:gd name="connsiteY69" fmla="*/ 1815450 h 2237474"/>
              <a:gd name="connsiteX70" fmla="*/ 5221533 w 12192000"/>
              <a:gd name="connsiteY70" fmla="*/ 1846950 h 2237474"/>
              <a:gd name="connsiteX71" fmla="*/ 5149802 w 12192000"/>
              <a:gd name="connsiteY71" fmla="*/ 1844846 h 2237474"/>
              <a:gd name="connsiteX72" fmla="*/ 5114927 w 12192000"/>
              <a:gd name="connsiteY72" fmla="*/ 1847827 h 2237474"/>
              <a:gd name="connsiteX73" fmla="*/ 5108970 w 12192000"/>
              <a:gd name="connsiteY73" fmla="*/ 1847935 h 2237474"/>
              <a:gd name="connsiteX74" fmla="*/ 5067961 w 12192000"/>
              <a:gd name="connsiteY74" fmla="*/ 1845917 h 2237474"/>
              <a:gd name="connsiteX75" fmla="*/ 5007075 w 12192000"/>
              <a:gd name="connsiteY75" fmla="*/ 1838626 h 2237474"/>
              <a:gd name="connsiteX76" fmla="*/ 4944087 w 12192000"/>
              <a:gd name="connsiteY76" fmla="*/ 1823332 h 2237474"/>
              <a:gd name="connsiteX77" fmla="*/ 4907662 w 12192000"/>
              <a:gd name="connsiteY77" fmla="*/ 1816900 h 2237474"/>
              <a:gd name="connsiteX78" fmla="*/ 4882386 w 12192000"/>
              <a:gd name="connsiteY78" fmla="*/ 1809844 h 2237474"/>
              <a:gd name="connsiteX79" fmla="*/ 4811440 w 12192000"/>
              <a:gd name="connsiteY79" fmla="*/ 1804655 h 2237474"/>
              <a:gd name="connsiteX80" fmla="*/ 4691075 w 12192000"/>
              <a:gd name="connsiteY80" fmla="*/ 1801389 h 2237474"/>
              <a:gd name="connsiteX81" fmla="*/ 4640313 w 12192000"/>
              <a:gd name="connsiteY81" fmla="*/ 1784307 h 2237474"/>
              <a:gd name="connsiteX82" fmla="*/ 4536503 w 12192000"/>
              <a:gd name="connsiteY82" fmla="*/ 1785334 h 2237474"/>
              <a:gd name="connsiteX83" fmla="*/ 4513724 w 12192000"/>
              <a:gd name="connsiteY83" fmla="*/ 1791996 h 2237474"/>
              <a:gd name="connsiteX84" fmla="*/ 4459810 w 12192000"/>
              <a:gd name="connsiteY84" fmla="*/ 1797886 h 2237474"/>
              <a:gd name="connsiteX85" fmla="*/ 4379064 w 12192000"/>
              <a:gd name="connsiteY85" fmla="*/ 1817177 h 2237474"/>
              <a:gd name="connsiteX86" fmla="*/ 4290981 w 12192000"/>
              <a:gd name="connsiteY86" fmla="*/ 1839677 h 2237474"/>
              <a:gd name="connsiteX87" fmla="*/ 4238372 w 12192000"/>
              <a:gd name="connsiteY87" fmla="*/ 1851480 h 2237474"/>
              <a:gd name="connsiteX88" fmla="*/ 4232517 w 12192000"/>
              <a:gd name="connsiteY88" fmla="*/ 1852567 h 2237474"/>
              <a:gd name="connsiteX89" fmla="*/ 4191732 w 12192000"/>
              <a:gd name="connsiteY89" fmla="*/ 1857328 h 2237474"/>
              <a:gd name="connsiteX90" fmla="*/ 4065532 w 12192000"/>
              <a:gd name="connsiteY90" fmla="*/ 1855477 h 2237474"/>
              <a:gd name="connsiteX91" fmla="*/ 4028460 w 12192000"/>
              <a:gd name="connsiteY91" fmla="*/ 1855137 h 2237474"/>
              <a:gd name="connsiteX92" fmla="*/ 4002267 w 12192000"/>
              <a:gd name="connsiteY92" fmla="*/ 1852352 h 2237474"/>
              <a:gd name="connsiteX93" fmla="*/ 3931396 w 12192000"/>
              <a:gd name="connsiteY93" fmla="*/ 1858915 h 2237474"/>
              <a:gd name="connsiteX94" fmla="*/ 3812162 w 12192000"/>
              <a:gd name="connsiteY94" fmla="*/ 1875501 h 2237474"/>
              <a:gd name="connsiteX95" fmla="*/ 3758105 w 12192000"/>
              <a:gd name="connsiteY95" fmla="*/ 1871856 h 2237474"/>
              <a:gd name="connsiteX96" fmla="*/ 3715896 w 12192000"/>
              <a:gd name="connsiteY96" fmla="*/ 1881552 h 2237474"/>
              <a:gd name="connsiteX97" fmla="*/ 3567259 w 12192000"/>
              <a:gd name="connsiteY97" fmla="*/ 1893482 h 2237474"/>
              <a:gd name="connsiteX98" fmla="*/ 3405770 w 12192000"/>
              <a:gd name="connsiteY98" fmla="*/ 1904591 h 2237474"/>
              <a:gd name="connsiteX99" fmla="*/ 3280097 w 12192000"/>
              <a:gd name="connsiteY99" fmla="*/ 1919610 h 2237474"/>
              <a:gd name="connsiteX100" fmla="*/ 3009910 w 12192000"/>
              <a:gd name="connsiteY100" fmla="*/ 1957866 h 2237474"/>
              <a:gd name="connsiteX101" fmla="*/ 2995934 w 12192000"/>
              <a:gd name="connsiteY101" fmla="*/ 1967085 h 2237474"/>
              <a:gd name="connsiteX102" fmla="*/ 2942858 w 12192000"/>
              <a:gd name="connsiteY102" fmla="*/ 1981367 h 2237474"/>
              <a:gd name="connsiteX103" fmla="*/ 2875436 w 12192000"/>
              <a:gd name="connsiteY103" fmla="*/ 1996977 h 2237474"/>
              <a:gd name="connsiteX104" fmla="*/ 2874892 w 12192000"/>
              <a:gd name="connsiteY104" fmla="*/ 1996085 h 2237474"/>
              <a:gd name="connsiteX105" fmla="*/ 2843662 w 12192000"/>
              <a:gd name="connsiteY105" fmla="*/ 1992498 h 2237474"/>
              <a:gd name="connsiteX106" fmla="*/ 2718916 w 12192000"/>
              <a:gd name="connsiteY106" fmla="*/ 1990867 h 2237474"/>
              <a:gd name="connsiteX107" fmla="*/ 2713522 w 12192000"/>
              <a:gd name="connsiteY107" fmla="*/ 1990173 h 2237474"/>
              <a:gd name="connsiteX108" fmla="*/ 2476147 w 12192000"/>
              <a:gd name="connsiteY108" fmla="*/ 1998305 h 2237474"/>
              <a:gd name="connsiteX109" fmla="*/ 2373568 w 12192000"/>
              <a:gd name="connsiteY109" fmla="*/ 2003219 h 2237474"/>
              <a:gd name="connsiteX110" fmla="*/ 2287219 w 12192000"/>
              <a:gd name="connsiteY110" fmla="*/ 1998750 h 2237474"/>
              <a:gd name="connsiteX111" fmla="*/ 2243069 w 12192000"/>
              <a:gd name="connsiteY111" fmla="*/ 2005321 h 2237474"/>
              <a:gd name="connsiteX112" fmla="*/ 2164831 w 12192000"/>
              <a:gd name="connsiteY112" fmla="*/ 2010143 h 2237474"/>
              <a:gd name="connsiteX113" fmla="*/ 2085228 w 12192000"/>
              <a:gd name="connsiteY113" fmla="*/ 2046431 h 2237474"/>
              <a:gd name="connsiteX114" fmla="*/ 2058061 w 12192000"/>
              <a:gd name="connsiteY114" fmla="*/ 2047942 h 2237474"/>
              <a:gd name="connsiteX115" fmla="*/ 2042244 w 12192000"/>
              <a:gd name="connsiteY115" fmla="*/ 2055560 h 2237474"/>
              <a:gd name="connsiteX116" fmla="*/ 1877728 w 12192000"/>
              <a:gd name="connsiteY116" fmla="*/ 2101004 h 2237474"/>
              <a:gd name="connsiteX117" fmla="*/ 1759056 w 12192000"/>
              <a:gd name="connsiteY117" fmla="*/ 2125608 h 2237474"/>
              <a:gd name="connsiteX118" fmla="*/ 1637948 w 12192000"/>
              <a:gd name="connsiteY118" fmla="*/ 2172597 h 2237474"/>
              <a:gd name="connsiteX119" fmla="*/ 1434549 w 12192000"/>
              <a:gd name="connsiteY119" fmla="*/ 2234522 h 2237474"/>
              <a:gd name="connsiteX120" fmla="*/ 1398481 w 12192000"/>
              <a:gd name="connsiteY120" fmla="*/ 2237074 h 2237474"/>
              <a:gd name="connsiteX121" fmla="*/ 1398407 w 12192000"/>
              <a:gd name="connsiteY121" fmla="*/ 2237095 h 2237474"/>
              <a:gd name="connsiteX122" fmla="*/ 1370962 w 12192000"/>
              <a:gd name="connsiteY122" fmla="*/ 2237474 h 2237474"/>
              <a:gd name="connsiteX123" fmla="*/ 1356367 w 12192000"/>
              <a:gd name="connsiteY123" fmla="*/ 2235089 h 2237474"/>
              <a:gd name="connsiteX124" fmla="*/ 1279765 w 12192000"/>
              <a:gd name="connsiteY124" fmla="*/ 2229639 h 2237474"/>
              <a:gd name="connsiteX125" fmla="*/ 1195347 w 12192000"/>
              <a:gd name="connsiteY125" fmla="*/ 2212354 h 2237474"/>
              <a:gd name="connsiteX126" fmla="*/ 970251 w 12192000"/>
              <a:gd name="connsiteY126" fmla="*/ 2221029 h 2237474"/>
              <a:gd name="connsiteX127" fmla="*/ 812914 w 12192000"/>
              <a:gd name="connsiteY127" fmla="*/ 2210095 h 2237474"/>
              <a:gd name="connsiteX128" fmla="*/ 776382 w 12192000"/>
              <a:gd name="connsiteY128" fmla="*/ 2204512 h 2237474"/>
              <a:gd name="connsiteX129" fmla="*/ 597225 w 12192000"/>
              <a:gd name="connsiteY129" fmla="*/ 2180999 h 2237474"/>
              <a:gd name="connsiteX130" fmla="*/ 520671 w 12192000"/>
              <a:gd name="connsiteY130" fmla="*/ 2180980 h 2237474"/>
              <a:gd name="connsiteX131" fmla="*/ 515024 w 12192000"/>
              <a:gd name="connsiteY131" fmla="*/ 2179258 h 2237474"/>
              <a:gd name="connsiteX132" fmla="*/ 413835 w 12192000"/>
              <a:gd name="connsiteY132" fmla="*/ 2156783 h 2237474"/>
              <a:gd name="connsiteX133" fmla="*/ 376513 w 12192000"/>
              <a:gd name="connsiteY133" fmla="*/ 2154014 h 2237474"/>
              <a:gd name="connsiteX134" fmla="*/ 273386 w 12192000"/>
              <a:gd name="connsiteY134" fmla="*/ 2142551 h 2237474"/>
              <a:gd name="connsiteX135" fmla="*/ 169207 w 12192000"/>
              <a:gd name="connsiteY135" fmla="*/ 2128100 h 2237474"/>
              <a:gd name="connsiteX136" fmla="*/ 77641 w 12192000"/>
              <a:gd name="connsiteY136" fmla="*/ 2126835 h 2237474"/>
              <a:gd name="connsiteX137" fmla="*/ 37645 w 12192000"/>
              <a:gd name="connsiteY137" fmla="*/ 2115401 h 2237474"/>
              <a:gd name="connsiteX138" fmla="*/ 4572 w 12192000"/>
              <a:gd name="connsiteY138" fmla="*/ 2111091 h 2237474"/>
              <a:gd name="connsiteX139" fmla="*/ 0 w 12192000"/>
              <a:gd name="connsiteY139" fmla="*/ 2110468 h 2237474"/>
              <a:gd name="connsiteX140" fmla="*/ 0 w 12192000"/>
              <a:gd name="connsiteY140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1890686 w 12192000"/>
              <a:gd name="connsiteY3" fmla="*/ 732766 h 2237474"/>
              <a:gd name="connsiteX4" fmla="*/ 11820512 w 12192000"/>
              <a:gd name="connsiteY4" fmla="*/ 745392 h 2237474"/>
              <a:gd name="connsiteX5" fmla="*/ 11649954 w 12192000"/>
              <a:gd name="connsiteY5" fmla="*/ 749628 h 2237474"/>
              <a:gd name="connsiteX6" fmla="*/ 11560424 w 12192000"/>
              <a:gd name="connsiteY6" fmla="*/ 748017 h 2237474"/>
              <a:gd name="connsiteX7" fmla="*/ 11358455 w 12192000"/>
              <a:gd name="connsiteY7" fmla="*/ 747593 h 2237474"/>
              <a:gd name="connsiteX8" fmla="*/ 11165209 w 12192000"/>
              <a:gd name="connsiteY8" fmla="*/ 748852 h 2237474"/>
              <a:gd name="connsiteX9" fmla="*/ 11058755 w 12192000"/>
              <a:gd name="connsiteY9" fmla="*/ 749617 h 2237474"/>
              <a:gd name="connsiteX10" fmla="*/ 10846594 w 12192000"/>
              <a:gd name="connsiteY10" fmla="*/ 765069 h 2237474"/>
              <a:gd name="connsiteX11" fmla="*/ 10739478 w 12192000"/>
              <a:gd name="connsiteY11" fmla="*/ 776841 h 2237474"/>
              <a:gd name="connsiteX12" fmla="*/ 10458762 w 12192000"/>
              <a:gd name="connsiteY12" fmla="*/ 755400 h 2237474"/>
              <a:gd name="connsiteX13" fmla="*/ 10211200 w 12192000"/>
              <a:gd name="connsiteY13" fmla="*/ 767513 h 2237474"/>
              <a:gd name="connsiteX14" fmla="*/ 10167995 w 12192000"/>
              <a:gd name="connsiteY14" fmla="*/ 760843 h 2237474"/>
              <a:gd name="connsiteX15" fmla="*/ 9997044 w 12192000"/>
              <a:gd name="connsiteY15" fmla="*/ 780129 h 2237474"/>
              <a:gd name="connsiteX16" fmla="*/ 9943887 w 12192000"/>
              <a:gd name="connsiteY16" fmla="*/ 804141 h 2237474"/>
              <a:gd name="connsiteX17" fmla="*/ 9918248 w 12192000"/>
              <a:gd name="connsiteY17" fmla="*/ 816628 h 2237474"/>
              <a:gd name="connsiteX18" fmla="*/ 9767091 w 12192000"/>
              <a:gd name="connsiteY18" fmla="*/ 870550 h 2237474"/>
              <a:gd name="connsiteX19" fmla="*/ 9683005 w 12192000"/>
              <a:gd name="connsiteY19" fmla="*/ 894128 h 2237474"/>
              <a:gd name="connsiteX20" fmla="*/ 9594438 w 12192000"/>
              <a:gd name="connsiteY20" fmla="*/ 919051 h 2237474"/>
              <a:gd name="connsiteX21" fmla="*/ 9544189 w 12192000"/>
              <a:gd name="connsiteY21" fmla="*/ 938966 h 2237474"/>
              <a:gd name="connsiteX22" fmla="*/ 9500499 w 12192000"/>
              <a:gd name="connsiteY22" fmla="*/ 954680 h 2237474"/>
              <a:gd name="connsiteX23" fmla="*/ 9410017 w 12192000"/>
              <a:gd name="connsiteY23" fmla="*/ 993931 h 2237474"/>
              <a:gd name="connsiteX24" fmla="*/ 9392919 w 12192000"/>
              <a:gd name="connsiteY24" fmla="*/ 994656 h 2237474"/>
              <a:gd name="connsiteX25" fmla="*/ 9268019 w 12192000"/>
              <a:gd name="connsiteY25" fmla="*/ 1007442 h 2237474"/>
              <a:gd name="connsiteX26" fmla="*/ 9188177 w 12192000"/>
              <a:gd name="connsiteY26" fmla="*/ 1035474 h 2237474"/>
              <a:gd name="connsiteX27" fmla="*/ 9155969 w 12192000"/>
              <a:gd name="connsiteY27" fmla="*/ 1046804 h 2237474"/>
              <a:gd name="connsiteX28" fmla="*/ 9133985 w 12192000"/>
              <a:gd name="connsiteY28" fmla="*/ 1046450 h 2237474"/>
              <a:gd name="connsiteX29" fmla="*/ 9003462 w 12192000"/>
              <a:gd name="connsiteY29" fmla="*/ 1042406 h 2237474"/>
              <a:gd name="connsiteX30" fmla="*/ 8968445 w 12192000"/>
              <a:gd name="connsiteY30" fmla="*/ 1052169 h 2237474"/>
              <a:gd name="connsiteX31" fmla="*/ 8886001 w 12192000"/>
              <a:gd name="connsiteY31" fmla="*/ 1067468 h 2237474"/>
              <a:gd name="connsiteX32" fmla="*/ 8838610 w 12192000"/>
              <a:gd name="connsiteY32" fmla="*/ 1075091 h 2237474"/>
              <a:gd name="connsiteX33" fmla="*/ 8750383 w 12192000"/>
              <a:gd name="connsiteY33" fmla="*/ 1097387 h 2237474"/>
              <a:gd name="connsiteX34" fmla="*/ 8665605 w 12192000"/>
              <a:gd name="connsiteY34" fmla="*/ 1110791 h 2237474"/>
              <a:gd name="connsiteX35" fmla="*/ 8584946 w 12192000"/>
              <a:gd name="connsiteY35" fmla="*/ 1135226 h 2237474"/>
              <a:gd name="connsiteX36" fmla="*/ 8419755 w 12192000"/>
              <a:gd name="connsiteY36" fmla="*/ 1216260 h 2237474"/>
              <a:gd name="connsiteX37" fmla="*/ 8411626 w 12192000"/>
              <a:gd name="connsiteY37" fmla="*/ 1214397 h 2237474"/>
              <a:gd name="connsiteX38" fmla="*/ 8363469 w 12192000"/>
              <a:gd name="connsiteY38" fmla="*/ 1246658 h 2237474"/>
              <a:gd name="connsiteX39" fmla="*/ 8275497 w 12192000"/>
              <a:gd name="connsiteY39" fmla="*/ 1264396 h 2237474"/>
              <a:gd name="connsiteX40" fmla="*/ 8074238 w 12192000"/>
              <a:gd name="connsiteY40" fmla="*/ 1301895 h 2237474"/>
              <a:gd name="connsiteX41" fmla="*/ 7942099 w 12192000"/>
              <a:gd name="connsiteY41" fmla="*/ 1336332 h 2237474"/>
              <a:gd name="connsiteX42" fmla="*/ 7902328 w 12192000"/>
              <a:gd name="connsiteY42" fmla="*/ 1345865 h 2237474"/>
              <a:gd name="connsiteX43" fmla="*/ 7840612 w 12192000"/>
              <a:gd name="connsiteY43" fmla="*/ 1369373 h 2237474"/>
              <a:gd name="connsiteX44" fmla="*/ 7786819 w 12192000"/>
              <a:gd name="connsiteY44" fmla="*/ 1378970 h 2237474"/>
              <a:gd name="connsiteX45" fmla="*/ 7548172 w 12192000"/>
              <a:gd name="connsiteY45" fmla="*/ 1417460 h 2237474"/>
              <a:gd name="connsiteX46" fmla="*/ 7483437 w 12192000"/>
              <a:gd name="connsiteY46" fmla="*/ 1478152 h 2237474"/>
              <a:gd name="connsiteX47" fmla="*/ 7377870 w 12192000"/>
              <a:gd name="connsiteY47" fmla="*/ 1523319 h 2237474"/>
              <a:gd name="connsiteX48" fmla="*/ 7230737 w 12192000"/>
              <a:gd name="connsiteY48" fmla="*/ 1562633 h 2237474"/>
              <a:gd name="connsiteX49" fmla="*/ 7224458 w 12192000"/>
              <a:gd name="connsiteY49" fmla="*/ 1573008 h 2237474"/>
              <a:gd name="connsiteX50" fmla="*/ 7183121 w 12192000"/>
              <a:gd name="connsiteY50" fmla="*/ 1595162 h 2237474"/>
              <a:gd name="connsiteX51" fmla="*/ 7164601 w 12192000"/>
              <a:gd name="connsiteY51" fmla="*/ 1606490 h 2237474"/>
              <a:gd name="connsiteX52" fmla="*/ 6900177 w 12192000"/>
              <a:gd name="connsiteY52" fmla="*/ 1636016 h 2237474"/>
              <a:gd name="connsiteX53" fmla="*/ 6795372 w 12192000"/>
              <a:gd name="connsiteY53" fmla="*/ 1644845 h 2237474"/>
              <a:gd name="connsiteX54" fmla="*/ 6692251 w 12192000"/>
              <a:gd name="connsiteY54" fmla="*/ 1656357 h 2237474"/>
              <a:gd name="connsiteX55" fmla="*/ 6655235 w 12192000"/>
              <a:gd name="connsiteY55" fmla="*/ 1661869 h 2237474"/>
              <a:gd name="connsiteX56" fmla="*/ 6554894 w 12192000"/>
              <a:gd name="connsiteY56" fmla="*/ 1664428 h 2237474"/>
              <a:gd name="connsiteX57" fmla="*/ 6516595 w 12192000"/>
              <a:gd name="connsiteY57" fmla="*/ 1667475 h 2237474"/>
              <a:gd name="connsiteX58" fmla="*/ 6508541 w 12192000"/>
              <a:gd name="connsiteY58" fmla="*/ 1668757 h 2237474"/>
              <a:gd name="connsiteX59" fmla="*/ 6471012 w 12192000"/>
              <a:gd name="connsiteY59" fmla="*/ 1678604 h 2237474"/>
              <a:gd name="connsiteX60" fmla="*/ 6364035 w 12192000"/>
              <a:gd name="connsiteY60" fmla="*/ 1667683 h 2237474"/>
              <a:gd name="connsiteX61" fmla="*/ 6280959 w 12192000"/>
              <a:gd name="connsiteY61" fmla="*/ 1689329 h 2237474"/>
              <a:gd name="connsiteX62" fmla="*/ 6243319 w 12192000"/>
              <a:gd name="connsiteY62" fmla="*/ 1695560 h 2237474"/>
              <a:gd name="connsiteX63" fmla="*/ 6098321 w 12192000"/>
              <a:gd name="connsiteY63" fmla="*/ 1721646 h 2237474"/>
              <a:gd name="connsiteX64" fmla="*/ 5880652 w 12192000"/>
              <a:gd name="connsiteY64" fmla="*/ 1779643 h 2237474"/>
              <a:gd name="connsiteX65" fmla="*/ 5785959 w 12192000"/>
              <a:gd name="connsiteY65" fmla="*/ 1775307 h 2237474"/>
              <a:gd name="connsiteX66" fmla="*/ 5643534 w 12192000"/>
              <a:gd name="connsiteY66" fmla="*/ 1802919 h 2237474"/>
              <a:gd name="connsiteX67" fmla="*/ 5518799 w 12192000"/>
              <a:gd name="connsiteY67" fmla="*/ 1818312 h 2237474"/>
              <a:gd name="connsiteX68" fmla="*/ 5505014 w 12192000"/>
              <a:gd name="connsiteY68" fmla="*/ 1819259 h 2237474"/>
              <a:gd name="connsiteX69" fmla="*/ 5453307 w 12192000"/>
              <a:gd name="connsiteY69" fmla="*/ 1815450 h 2237474"/>
              <a:gd name="connsiteX70" fmla="*/ 5221533 w 12192000"/>
              <a:gd name="connsiteY70" fmla="*/ 1846950 h 2237474"/>
              <a:gd name="connsiteX71" fmla="*/ 5149802 w 12192000"/>
              <a:gd name="connsiteY71" fmla="*/ 1844846 h 2237474"/>
              <a:gd name="connsiteX72" fmla="*/ 5114927 w 12192000"/>
              <a:gd name="connsiteY72" fmla="*/ 1847827 h 2237474"/>
              <a:gd name="connsiteX73" fmla="*/ 5108970 w 12192000"/>
              <a:gd name="connsiteY73" fmla="*/ 1847935 h 2237474"/>
              <a:gd name="connsiteX74" fmla="*/ 5067961 w 12192000"/>
              <a:gd name="connsiteY74" fmla="*/ 1845917 h 2237474"/>
              <a:gd name="connsiteX75" fmla="*/ 5007075 w 12192000"/>
              <a:gd name="connsiteY75" fmla="*/ 1838626 h 2237474"/>
              <a:gd name="connsiteX76" fmla="*/ 4944087 w 12192000"/>
              <a:gd name="connsiteY76" fmla="*/ 1823332 h 2237474"/>
              <a:gd name="connsiteX77" fmla="*/ 4907662 w 12192000"/>
              <a:gd name="connsiteY77" fmla="*/ 1816900 h 2237474"/>
              <a:gd name="connsiteX78" fmla="*/ 4882386 w 12192000"/>
              <a:gd name="connsiteY78" fmla="*/ 1809844 h 2237474"/>
              <a:gd name="connsiteX79" fmla="*/ 4811440 w 12192000"/>
              <a:gd name="connsiteY79" fmla="*/ 1804655 h 2237474"/>
              <a:gd name="connsiteX80" fmla="*/ 4691075 w 12192000"/>
              <a:gd name="connsiteY80" fmla="*/ 1801389 h 2237474"/>
              <a:gd name="connsiteX81" fmla="*/ 4640313 w 12192000"/>
              <a:gd name="connsiteY81" fmla="*/ 1784307 h 2237474"/>
              <a:gd name="connsiteX82" fmla="*/ 4536503 w 12192000"/>
              <a:gd name="connsiteY82" fmla="*/ 1785334 h 2237474"/>
              <a:gd name="connsiteX83" fmla="*/ 4513724 w 12192000"/>
              <a:gd name="connsiteY83" fmla="*/ 1791996 h 2237474"/>
              <a:gd name="connsiteX84" fmla="*/ 4459810 w 12192000"/>
              <a:gd name="connsiteY84" fmla="*/ 1797886 h 2237474"/>
              <a:gd name="connsiteX85" fmla="*/ 4379064 w 12192000"/>
              <a:gd name="connsiteY85" fmla="*/ 1817177 h 2237474"/>
              <a:gd name="connsiteX86" fmla="*/ 4290981 w 12192000"/>
              <a:gd name="connsiteY86" fmla="*/ 1839677 h 2237474"/>
              <a:gd name="connsiteX87" fmla="*/ 4238372 w 12192000"/>
              <a:gd name="connsiteY87" fmla="*/ 1851480 h 2237474"/>
              <a:gd name="connsiteX88" fmla="*/ 4232517 w 12192000"/>
              <a:gd name="connsiteY88" fmla="*/ 1852567 h 2237474"/>
              <a:gd name="connsiteX89" fmla="*/ 4191732 w 12192000"/>
              <a:gd name="connsiteY89" fmla="*/ 1857328 h 2237474"/>
              <a:gd name="connsiteX90" fmla="*/ 4065532 w 12192000"/>
              <a:gd name="connsiteY90" fmla="*/ 1855477 h 2237474"/>
              <a:gd name="connsiteX91" fmla="*/ 4028460 w 12192000"/>
              <a:gd name="connsiteY91" fmla="*/ 1855137 h 2237474"/>
              <a:gd name="connsiteX92" fmla="*/ 4002267 w 12192000"/>
              <a:gd name="connsiteY92" fmla="*/ 1852352 h 2237474"/>
              <a:gd name="connsiteX93" fmla="*/ 3931396 w 12192000"/>
              <a:gd name="connsiteY93" fmla="*/ 1858915 h 2237474"/>
              <a:gd name="connsiteX94" fmla="*/ 3812162 w 12192000"/>
              <a:gd name="connsiteY94" fmla="*/ 1875501 h 2237474"/>
              <a:gd name="connsiteX95" fmla="*/ 3758105 w 12192000"/>
              <a:gd name="connsiteY95" fmla="*/ 1871856 h 2237474"/>
              <a:gd name="connsiteX96" fmla="*/ 3567259 w 12192000"/>
              <a:gd name="connsiteY96" fmla="*/ 1893482 h 2237474"/>
              <a:gd name="connsiteX97" fmla="*/ 3405770 w 12192000"/>
              <a:gd name="connsiteY97" fmla="*/ 1904591 h 2237474"/>
              <a:gd name="connsiteX98" fmla="*/ 3280097 w 12192000"/>
              <a:gd name="connsiteY98" fmla="*/ 1919610 h 2237474"/>
              <a:gd name="connsiteX99" fmla="*/ 3009910 w 12192000"/>
              <a:gd name="connsiteY99" fmla="*/ 1957866 h 2237474"/>
              <a:gd name="connsiteX100" fmla="*/ 2995934 w 12192000"/>
              <a:gd name="connsiteY100" fmla="*/ 1967085 h 2237474"/>
              <a:gd name="connsiteX101" fmla="*/ 2942858 w 12192000"/>
              <a:gd name="connsiteY101" fmla="*/ 1981367 h 2237474"/>
              <a:gd name="connsiteX102" fmla="*/ 2875436 w 12192000"/>
              <a:gd name="connsiteY102" fmla="*/ 1996977 h 2237474"/>
              <a:gd name="connsiteX103" fmla="*/ 2874892 w 12192000"/>
              <a:gd name="connsiteY103" fmla="*/ 1996085 h 2237474"/>
              <a:gd name="connsiteX104" fmla="*/ 2843662 w 12192000"/>
              <a:gd name="connsiteY104" fmla="*/ 1992498 h 2237474"/>
              <a:gd name="connsiteX105" fmla="*/ 2718916 w 12192000"/>
              <a:gd name="connsiteY105" fmla="*/ 1990867 h 2237474"/>
              <a:gd name="connsiteX106" fmla="*/ 2713522 w 12192000"/>
              <a:gd name="connsiteY106" fmla="*/ 1990173 h 2237474"/>
              <a:gd name="connsiteX107" fmla="*/ 2476147 w 12192000"/>
              <a:gd name="connsiteY107" fmla="*/ 1998305 h 2237474"/>
              <a:gd name="connsiteX108" fmla="*/ 2373568 w 12192000"/>
              <a:gd name="connsiteY108" fmla="*/ 2003219 h 2237474"/>
              <a:gd name="connsiteX109" fmla="*/ 2287219 w 12192000"/>
              <a:gd name="connsiteY109" fmla="*/ 1998750 h 2237474"/>
              <a:gd name="connsiteX110" fmla="*/ 2243069 w 12192000"/>
              <a:gd name="connsiteY110" fmla="*/ 2005321 h 2237474"/>
              <a:gd name="connsiteX111" fmla="*/ 2164831 w 12192000"/>
              <a:gd name="connsiteY111" fmla="*/ 2010143 h 2237474"/>
              <a:gd name="connsiteX112" fmla="*/ 2085228 w 12192000"/>
              <a:gd name="connsiteY112" fmla="*/ 2046431 h 2237474"/>
              <a:gd name="connsiteX113" fmla="*/ 2058061 w 12192000"/>
              <a:gd name="connsiteY113" fmla="*/ 2047942 h 2237474"/>
              <a:gd name="connsiteX114" fmla="*/ 2042244 w 12192000"/>
              <a:gd name="connsiteY114" fmla="*/ 2055560 h 2237474"/>
              <a:gd name="connsiteX115" fmla="*/ 1877728 w 12192000"/>
              <a:gd name="connsiteY115" fmla="*/ 2101004 h 2237474"/>
              <a:gd name="connsiteX116" fmla="*/ 1759056 w 12192000"/>
              <a:gd name="connsiteY116" fmla="*/ 2125608 h 2237474"/>
              <a:gd name="connsiteX117" fmla="*/ 1637948 w 12192000"/>
              <a:gd name="connsiteY117" fmla="*/ 2172597 h 2237474"/>
              <a:gd name="connsiteX118" fmla="*/ 1434549 w 12192000"/>
              <a:gd name="connsiteY118" fmla="*/ 2234522 h 2237474"/>
              <a:gd name="connsiteX119" fmla="*/ 1398481 w 12192000"/>
              <a:gd name="connsiteY119" fmla="*/ 2237074 h 2237474"/>
              <a:gd name="connsiteX120" fmla="*/ 1398407 w 12192000"/>
              <a:gd name="connsiteY120" fmla="*/ 2237095 h 2237474"/>
              <a:gd name="connsiteX121" fmla="*/ 1370962 w 12192000"/>
              <a:gd name="connsiteY121" fmla="*/ 2237474 h 2237474"/>
              <a:gd name="connsiteX122" fmla="*/ 1356367 w 12192000"/>
              <a:gd name="connsiteY122" fmla="*/ 2235089 h 2237474"/>
              <a:gd name="connsiteX123" fmla="*/ 1279765 w 12192000"/>
              <a:gd name="connsiteY123" fmla="*/ 2229639 h 2237474"/>
              <a:gd name="connsiteX124" fmla="*/ 1195347 w 12192000"/>
              <a:gd name="connsiteY124" fmla="*/ 2212354 h 2237474"/>
              <a:gd name="connsiteX125" fmla="*/ 970251 w 12192000"/>
              <a:gd name="connsiteY125" fmla="*/ 2221029 h 2237474"/>
              <a:gd name="connsiteX126" fmla="*/ 812914 w 12192000"/>
              <a:gd name="connsiteY126" fmla="*/ 2210095 h 2237474"/>
              <a:gd name="connsiteX127" fmla="*/ 776382 w 12192000"/>
              <a:gd name="connsiteY127" fmla="*/ 2204512 h 2237474"/>
              <a:gd name="connsiteX128" fmla="*/ 597225 w 12192000"/>
              <a:gd name="connsiteY128" fmla="*/ 2180999 h 2237474"/>
              <a:gd name="connsiteX129" fmla="*/ 520671 w 12192000"/>
              <a:gd name="connsiteY129" fmla="*/ 2180980 h 2237474"/>
              <a:gd name="connsiteX130" fmla="*/ 515024 w 12192000"/>
              <a:gd name="connsiteY130" fmla="*/ 2179258 h 2237474"/>
              <a:gd name="connsiteX131" fmla="*/ 413835 w 12192000"/>
              <a:gd name="connsiteY131" fmla="*/ 2156783 h 2237474"/>
              <a:gd name="connsiteX132" fmla="*/ 376513 w 12192000"/>
              <a:gd name="connsiteY132" fmla="*/ 2154014 h 2237474"/>
              <a:gd name="connsiteX133" fmla="*/ 273386 w 12192000"/>
              <a:gd name="connsiteY133" fmla="*/ 2142551 h 2237474"/>
              <a:gd name="connsiteX134" fmla="*/ 169207 w 12192000"/>
              <a:gd name="connsiteY134" fmla="*/ 2128100 h 2237474"/>
              <a:gd name="connsiteX135" fmla="*/ 77641 w 12192000"/>
              <a:gd name="connsiteY135" fmla="*/ 2126835 h 2237474"/>
              <a:gd name="connsiteX136" fmla="*/ 37645 w 12192000"/>
              <a:gd name="connsiteY136" fmla="*/ 2115401 h 2237474"/>
              <a:gd name="connsiteX137" fmla="*/ 4572 w 12192000"/>
              <a:gd name="connsiteY137" fmla="*/ 2111091 h 2237474"/>
              <a:gd name="connsiteX138" fmla="*/ 0 w 12192000"/>
              <a:gd name="connsiteY138" fmla="*/ 2110468 h 2237474"/>
              <a:gd name="connsiteX139" fmla="*/ 0 w 12192000"/>
              <a:gd name="connsiteY139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1890686 w 12192000"/>
              <a:gd name="connsiteY3" fmla="*/ 732766 h 2237474"/>
              <a:gd name="connsiteX4" fmla="*/ 11820512 w 12192000"/>
              <a:gd name="connsiteY4" fmla="*/ 745392 h 2237474"/>
              <a:gd name="connsiteX5" fmla="*/ 11649954 w 12192000"/>
              <a:gd name="connsiteY5" fmla="*/ 749628 h 2237474"/>
              <a:gd name="connsiteX6" fmla="*/ 11560424 w 12192000"/>
              <a:gd name="connsiteY6" fmla="*/ 748017 h 2237474"/>
              <a:gd name="connsiteX7" fmla="*/ 11358455 w 12192000"/>
              <a:gd name="connsiteY7" fmla="*/ 747593 h 2237474"/>
              <a:gd name="connsiteX8" fmla="*/ 11165209 w 12192000"/>
              <a:gd name="connsiteY8" fmla="*/ 748852 h 2237474"/>
              <a:gd name="connsiteX9" fmla="*/ 11058755 w 12192000"/>
              <a:gd name="connsiteY9" fmla="*/ 749617 h 2237474"/>
              <a:gd name="connsiteX10" fmla="*/ 10846594 w 12192000"/>
              <a:gd name="connsiteY10" fmla="*/ 765069 h 2237474"/>
              <a:gd name="connsiteX11" fmla="*/ 10739478 w 12192000"/>
              <a:gd name="connsiteY11" fmla="*/ 776841 h 2237474"/>
              <a:gd name="connsiteX12" fmla="*/ 10458762 w 12192000"/>
              <a:gd name="connsiteY12" fmla="*/ 755400 h 2237474"/>
              <a:gd name="connsiteX13" fmla="*/ 10211200 w 12192000"/>
              <a:gd name="connsiteY13" fmla="*/ 767513 h 2237474"/>
              <a:gd name="connsiteX14" fmla="*/ 10167995 w 12192000"/>
              <a:gd name="connsiteY14" fmla="*/ 760843 h 2237474"/>
              <a:gd name="connsiteX15" fmla="*/ 9997044 w 12192000"/>
              <a:gd name="connsiteY15" fmla="*/ 780129 h 2237474"/>
              <a:gd name="connsiteX16" fmla="*/ 9943887 w 12192000"/>
              <a:gd name="connsiteY16" fmla="*/ 804141 h 2237474"/>
              <a:gd name="connsiteX17" fmla="*/ 9918248 w 12192000"/>
              <a:gd name="connsiteY17" fmla="*/ 816628 h 2237474"/>
              <a:gd name="connsiteX18" fmla="*/ 9767091 w 12192000"/>
              <a:gd name="connsiteY18" fmla="*/ 870550 h 2237474"/>
              <a:gd name="connsiteX19" fmla="*/ 9683005 w 12192000"/>
              <a:gd name="connsiteY19" fmla="*/ 894128 h 2237474"/>
              <a:gd name="connsiteX20" fmla="*/ 9594438 w 12192000"/>
              <a:gd name="connsiteY20" fmla="*/ 919051 h 2237474"/>
              <a:gd name="connsiteX21" fmla="*/ 9544189 w 12192000"/>
              <a:gd name="connsiteY21" fmla="*/ 938966 h 2237474"/>
              <a:gd name="connsiteX22" fmla="*/ 9500499 w 12192000"/>
              <a:gd name="connsiteY22" fmla="*/ 954680 h 2237474"/>
              <a:gd name="connsiteX23" fmla="*/ 9410017 w 12192000"/>
              <a:gd name="connsiteY23" fmla="*/ 993931 h 2237474"/>
              <a:gd name="connsiteX24" fmla="*/ 9392919 w 12192000"/>
              <a:gd name="connsiteY24" fmla="*/ 994656 h 2237474"/>
              <a:gd name="connsiteX25" fmla="*/ 9268019 w 12192000"/>
              <a:gd name="connsiteY25" fmla="*/ 1007442 h 2237474"/>
              <a:gd name="connsiteX26" fmla="*/ 9188177 w 12192000"/>
              <a:gd name="connsiteY26" fmla="*/ 1035474 h 2237474"/>
              <a:gd name="connsiteX27" fmla="*/ 9155969 w 12192000"/>
              <a:gd name="connsiteY27" fmla="*/ 1046804 h 2237474"/>
              <a:gd name="connsiteX28" fmla="*/ 9133985 w 12192000"/>
              <a:gd name="connsiteY28" fmla="*/ 1046450 h 2237474"/>
              <a:gd name="connsiteX29" fmla="*/ 9003462 w 12192000"/>
              <a:gd name="connsiteY29" fmla="*/ 1042406 h 2237474"/>
              <a:gd name="connsiteX30" fmla="*/ 8968445 w 12192000"/>
              <a:gd name="connsiteY30" fmla="*/ 1052169 h 2237474"/>
              <a:gd name="connsiteX31" fmla="*/ 8886001 w 12192000"/>
              <a:gd name="connsiteY31" fmla="*/ 1067468 h 2237474"/>
              <a:gd name="connsiteX32" fmla="*/ 8838610 w 12192000"/>
              <a:gd name="connsiteY32" fmla="*/ 1075091 h 2237474"/>
              <a:gd name="connsiteX33" fmla="*/ 8750383 w 12192000"/>
              <a:gd name="connsiteY33" fmla="*/ 1097387 h 2237474"/>
              <a:gd name="connsiteX34" fmla="*/ 8665605 w 12192000"/>
              <a:gd name="connsiteY34" fmla="*/ 1110791 h 2237474"/>
              <a:gd name="connsiteX35" fmla="*/ 8584946 w 12192000"/>
              <a:gd name="connsiteY35" fmla="*/ 1135226 h 2237474"/>
              <a:gd name="connsiteX36" fmla="*/ 8419755 w 12192000"/>
              <a:gd name="connsiteY36" fmla="*/ 1216260 h 2237474"/>
              <a:gd name="connsiteX37" fmla="*/ 8411626 w 12192000"/>
              <a:gd name="connsiteY37" fmla="*/ 1214397 h 2237474"/>
              <a:gd name="connsiteX38" fmla="*/ 8363469 w 12192000"/>
              <a:gd name="connsiteY38" fmla="*/ 1246658 h 2237474"/>
              <a:gd name="connsiteX39" fmla="*/ 8275497 w 12192000"/>
              <a:gd name="connsiteY39" fmla="*/ 1264396 h 2237474"/>
              <a:gd name="connsiteX40" fmla="*/ 8074238 w 12192000"/>
              <a:gd name="connsiteY40" fmla="*/ 1301895 h 2237474"/>
              <a:gd name="connsiteX41" fmla="*/ 7942099 w 12192000"/>
              <a:gd name="connsiteY41" fmla="*/ 1336332 h 2237474"/>
              <a:gd name="connsiteX42" fmla="*/ 7902328 w 12192000"/>
              <a:gd name="connsiteY42" fmla="*/ 1345865 h 2237474"/>
              <a:gd name="connsiteX43" fmla="*/ 7840612 w 12192000"/>
              <a:gd name="connsiteY43" fmla="*/ 1369373 h 2237474"/>
              <a:gd name="connsiteX44" fmla="*/ 7786819 w 12192000"/>
              <a:gd name="connsiteY44" fmla="*/ 1378970 h 2237474"/>
              <a:gd name="connsiteX45" fmla="*/ 7548172 w 12192000"/>
              <a:gd name="connsiteY45" fmla="*/ 1417460 h 2237474"/>
              <a:gd name="connsiteX46" fmla="*/ 7483437 w 12192000"/>
              <a:gd name="connsiteY46" fmla="*/ 1478152 h 2237474"/>
              <a:gd name="connsiteX47" fmla="*/ 7377870 w 12192000"/>
              <a:gd name="connsiteY47" fmla="*/ 1523319 h 2237474"/>
              <a:gd name="connsiteX48" fmla="*/ 7230737 w 12192000"/>
              <a:gd name="connsiteY48" fmla="*/ 1562633 h 2237474"/>
              <a:gd name="connsiteX49" fmla="*/ 7224458 w 12192000"/>
              <a:gd name="connsiteY49" fmla="*/ 1573008 h 2237474"/>
              <a:gd name="connsiteX50" fmla="*/ 7183121 w 12192000"/>
              <a:gd name="connsiteY50" fmla="*/ 1595162 h 2237474"/>
              <a:gd name="connsiteX51" fmla="*/ 7164601 w 12192000"/>
              <a:gd name="connsiteY51" fmla="*/ 1606490 h 2237474"/>
              <a:gd name="connsiteX52" fmla="*/ 6900177 w 12192000"/>
              <a:gd name="connsiteY52" fmla="*/ 1636016 h 2237474"/>
              <a:gd name="connsiteX53" fmla="*/ 6795372 w 12192000"/>
              <a:gd name="connsiteY53" fmla="*/ 1644845 h 2237474"/>
              <a:gd name="connsiteX54" fmla="*/ 6692251 w 12192000"/>
              <a:gd name="connsiteY54" fmla="*/ 1656357 h 2237474"/>
              <a:gd name="connsiteX55" fmla="*/ 6655235 w 12192000"/>
              <a:gd name="connsiteY55" fmla="*/ 1661869 h 2237474"/>
              <a:gd name="connsiteX56" fmla="*/ 6554894 w 12192000"/>
              <a:gd name="connsiteY56" fmla="*/ 1664428 h 2237474"/>
              <a:gd name="connsiteX57" fmla="*/ 6516595 w 12192000"/>
              <a:gd name="connsiteY57" fmla="*/ 1667475 h 2237474"/>
              <a:gd name="connsiteX58" fmla="*/ 6508541 w 12192000"/>
              <a:gd name="connsiteY58" fmla="*/ 1668757 h 2237474"/>
              <a:gd name="connsiteX59" fmla="*/ 6471012 w 12192000"/>
              <a:gd name="connsiteY59" fmla="*/ 1678604 h 2237474"/>
              <a:gd name="connsiteX60" fmla="*/ 6364035 w 12192000"/>
              <a:gd name="connsiteY60" fmla="*/ 1667683 h 2237474"/>
              <a:gd name="connsiteX61" fmla="*/ 6280959 w 12192000"/>
              <a:gd name="connsiteY61" fmla="*/ 1689329 h 2237474"/>
              <a:gd name="connsiteX62" fmla="*/ 6243319 w 12192000"/>
              <a:gd name="connsiteY62" fmla="*/ 1695560 h 2237474"/>
              <a:gd name="connsiteX63" fmla="*/ 6098321 w 12192000"/>
              <a:gd name="connsiteY63" fmla="*/ 1721646 h 2237474"/>
              <a:gd name="connsiteX64" fmla="*/ 5880652 w 12192000"/>
              <a:gd name="connsiteY64" fmla="*/ 1779643 h 2237474"/>
              <a:gd name="connsiteX65" fmla="*/ 5785959 w 12192000"/>
              <a:gd name="connsiteY65" fmla="*/ 1775307 h 2237474"/>
              <a:gd name="connsiteX66" fmla="*/ 5643534 w 12192000"/>
              <a:gd name="connsiteY66" fmla="*/ 1802919 h 2237474"/>
              <a:gd name="connsiteX67" fmla="*/ 5518799 w 12192000"/>
              <a:gd name="connsiteY67" fmla="*/ 1818312 h 2237474"/>
              <a:gd name="connsiteX68" fmla="*/ 5505014 w 12192000"/>
              <a:gd name="connsiteY68" fmla="*/ 1819259 h 2237474"/>
              <a:gd name="connsiteX69" fmla="*/ 5453307 w 12192000"/>
              <a:gd name="connsiteY69" fmla="*/ 1815450 h 2237474"/>
              <a:gd name="connsiteX70" fmla="*/ 5221533 w 12192000"/>
              <a:gd name="connsiteY70" fmla="*/ 1846950 h 2237474"/>
              <a:gd name="connsiteX71" fmla="*/ 5149802 w 12192000"/>
              <a:gd name="connsiteY71" fmla="*/ 1844846 h 2237474"/>
              <a:gd name="connsiteX72" fmla="*/ 5114927 w 12192000"/>
              <a:gd name="connsiteY72" fmla="*/ 1847827 h 2237474"/>
              <a:gd name="connsiteX73" fmla="*/ 5108970 w 12192000"/>
              <a:gd name="connsiteY73" fmla="*/ 1847935 h 2237474"/>
              <a:gd name="connsiteX74" fmla="*/ 5067961 w 12192000"/>
              <a:gd name="connsiteY74" fmla="*/ 1845917 h 2237474"/>
              <a:gd name="connsiteX75" fmla="*/ 5007075 w 12192000"/>
              <a:gd name="connsiteY75" fmla="*/ 1838626 h 2237474"/>
              <a:gd name="connsiteX76" fmla="*/ 4944087 w 12192000"/>
              <a:gd name="connsiteY76" fmla="*/ 1823332 h 2237474"/>
              <a:gd name="connsiteX77" fmla="*/ 4907662 w 12192000"/>
              <a:gd name="connsiteY77" fmla="*/ 1816900 h 2237474"/>
              <a:gd name="connsiteX78" fmla="*/ 4882386 w 12192000"/>
              <a:gd name="connsiteY78" fmla="*/ 1809844 h 2237474"/>
              <a:gd name="connsiteX79" fmla="*/ 4811440 w 12192000"/>
              <a:gd name="connsiteY79" fmla="*/ 1804655 h 2237474"/>
              <a:gd name="connsiteX80" fmla="*/ 4691075 w 12192000"/>
              <a:gd name="connsiteY80" fmla="*/ 1801389 h 2237474"/>
              <a:gd name="connsiteX81" fmla="*/ 4640313 w 12192000"/>
              <a:gd name="connsiteY81" fmla="*/ 1784307 h 2237474"/>
              <a:gd name="connsiteX82" fmla="*/ 4536503 w 12192000"/>
              <a:gd name="connsiteY82" fmla="*/ 1785334 h 2237474"/>
              <a:gd name="connsiteX83" fmla="*/ 4513724 w 12192000"/>
              <a:gd name="connsiteY83" fmla="*/ 1791996 h 2237474"/>
              <a:gd name="connsiteX84" fmla="*/ 4459810 w 12192000"/>
              <a:gd name="connsiteY84" fmla="*/ 1797886 h 2237474"/>
              <a:gd name="connsiteX85" fmla="*/ 4379064 w 12192000"/>
              <a:gd name="connsiteY85" fmla="*/ 1817177 h 2237474"/>
              <a:gd name="connsiteX86" fmla="*/ 4290981 w 12192000"/>
              <a:gd name="connsiteY86" fmla="*/ 1839677 h 2237474"/>
              <a:gd name="connsiteX87" fmla="*/ 4238372 w 12192000"/>
              <a:gd name="connsiteY87" fmla="*/ 1851480 h 2237474"/>
              <a:gd name="connsiteX88" fmla="*/ 4232517 w 12192000"/>
              <a:gd name="connsiteY88" fmla="*/ 1852567 h 2237474"/>
              <a:gd name="connsiteX89" fmla="*/ 4191732 w 12192000"/>
              <a:gd name="connsiteY89" fmla="*/ 1857328 h 2237474"/>
              <a:gd name="connsiteX90" fmla="*/ 4065532 w 12192000"/>
              <a:gd name="connsiteY90" fmla="*/ 1855477 h 2237474"/>
              <a:gd name="connsiteX91" fmla="*/ 4028460 w 12192000"/>
              <a:gd name="connsiteY91" fmla="*/ 1855137 h 2237474"/>
              <a:gd name="connsiteX92" fmla="*/ 4002267 w 12192000"/>
              <a:gd name="connsiteY92" fmla="*/ 1852352 h 2237474"/>
              <a:gd name="connsiteX93" fmla="*/ 3931396 w 12192000"/>
              <a:gd name="connsiteY93" fmla="*/ 1858915 h 2237474"/>
              <a:gd name="connsiteX94" fmla="*/ 3812162 w 12192000"/>
              <a:gd name="connsiteY94" fmla="*/ 1875501 h 2237474"/>
              <a:gd name="connsiteX95" fmla="*/ 3758105 w 12192000"/>
              <a:gd name="connsiteY95" fmla="*/ 1871856 h 2237474"/>
              <a:gd name="connsiteX96" fmla="*/ 3567259 w 12192000"/>
              <a:gd name="connsiteY96" fmla="*/ 1893482 h 2237474"/>
              <a:gd name="connsiteX97" fmla="*/ 3405770 w 12192000"/>
              <a:gd name="connsiteY97" fmla="*/ 1904591 h 2237474"/>
              <a:gd name="connsiteX98" fmla="*/ 3280097 w 12192000"/>
              <a:gd name="connsiteY98" fmla="*/ 1919610 h 2237474"/>
              <a:gd name="connsiteX99" fmla="*/ 3009910 w 12192000"/>
              <a:gd name="connsiteY99" fmla="*/ 1957866 h 2237474"/>
              <a:gd name="connsiteX100" fmla="*/ 2995934 w 12192000"/>
              <a:gd name="connsiteY100" fmla="*/ 1967085 h 2237474"/>
              <a:gd name="connsiteX101" fmla="*/ 2942858 w 12192000"/>
              <a:gd name="connsiteY101" fmla="*/ 1981367 h 2237474"/>
              <a:gd name="connsiteX102" fmla="*/ 2875436 w 12192000"/>
              <a:gd name="connsiteY102" fmla="*/ 1996977 h 2237474"/>
              <a:gd name="connsiteX103" fmla="*/ 2874892 w 12192000"/>
              <a:gd name="connsiteY103" fmla="*/ 1996085 h 2237474"/>
              <a:gd name="connsiteX104" fmla="*/ 2843662 w 12192000"/>
              <a:gd name="connsiteY104" fmla="*/ 1992498 h 2237474"/>
              <a:gd name="connsiteX105" fmla="*/ 2718916 w 12192000"/>
              <a:gd name="connsiteY105" fmla="*/ 1990867 h 2237474"/>
              <a:gd name="connsiteX106" fmla="*/ 2713522 w 12192000"/>
              <a:gd name="connsiteY106" fmla="*/ 1990173 h 2237474"/>
              <a:gd name="connsiteX107" fmla="*/ 2476147 w 12192000"/>
              <a:gd name="connsiteY107" fmla="*/ 1998305 h 2237474"/>
              <a:gd name="connsiteX108" fmla="*/ 2373568 w 12192000"/>
              <a:gd name="connsiteY108" fmla="*/ 2003219 h 2237474"/>
              <a:gd name="connsiteX109" fmla="*/ 2287219 w 12192000"/>
              <a:gd name="connsiteY109" fmla="*/ 1998750 h 2237474"/>
              <a:gd name="connsiteX110" fmla="*/ 2243069 w 12192000"/>
              <a:gd name="connsiteY110" fmla="*/ 2005321 h 2237474"/>
              <a:gd name="connsiteX111" fmla="*/ 2164831 w 12192000"/>
              <a:gd name="connsiteY111" fmla="*/ 2010143 h 2237474"/>
              <a:gd name="connsiteX112" fmla="*/ 2085228 w 12192000"/>
              <a:gd name="connsiteY112" fmla="*/ 2046431 h 2237474"/>
              <a:gd name="connsiteX113" fmla="*/ 2058061 w 12192000"/>
              <a:gd name="connsiteY113" fmla="*/ 2047942 h 2237474"/>
              <a:gd name="connsiteX114" fmla="*/ 2042244 w 12192000"/>
              <a:gd name="connsiteY114" fmla="*/ 2055560 h 2237474"/>
              <a:gd name="connsiteX115" fmla="*/ 1877728 w 12192000"/>
              <a:gd name="connsiteY115" fmla="*/ 2101004 h 2237474"/>
              <a:gd name="connsiteX116" fmla="*/ 1759056 w 12192000"/>
              <a:gd name="connsiteY116" fmla="*/ 2125608 h 2237474"/>
              <a:gd name="connsiteX117" fmla="*/ 1637948 w 12192000"/>
              <a:gd name="connsiteY117" fmla="*/ 2172597 h 2237474"/>
              <a:gd name="connsiteX118" fmla="*/ 1434549 w 12192000"/>
              <a:gd name="connsiteY118" fmla="*/ 2234522 h 2237474"/>
              <a:gd name="connsiteX119" fmla="*/ 1398481 w 12192000"/>
              <a:gd name="connsiteY119" fmla="*/ 2237074 h 2237474"/>
              <a:gd name="connsiteX120" fmla="*/ 1398407 w 12192000"/>
              <a:gd name="connsiteY120" fmla="*/ 2237095 h 2237474"/>
              <a:gd name="connsiteX121" fmla="*/ 1370962 w 12192000"/>
              <a:gd name="connsiteY121" fmla="*/ 2237474 h 2237474"/>
              <a:gd name="connsiteX122" fmla="*/ 1356367 w 12192000"/>
              <a:gd name="connsiteY122" fmla="*/ 2235089 h 2237474"/>
              <a:gd name="connsiteX123" fmla="*/ 1279765 w 12192000"/>
              <a:gd name="connsiteY123" fmla="*/ 2229639 h 2237474"/>
              <a:gd name="connsiteX124" fmla="*/ 1195347 w 12192000"/>
              <a:gd name="connsiteY124" fmla="*/ 2212354 h 2237474"/>
              <a:gd name="connsiteX125" fmla="*/ 970251 w 12192000"/>
              <a:gd name="connsiteY125" fmla="*/ 2221029 h 2237474"/>
              <a:gd name="connsiteX126" fmla="*/ 812914 w 12192000"/>
              <a:gd name="connsiteY126" fmla="*/ 2210095 h 2237474"/>
              <a:gd name="connsiteX127" fmla="*/ 776382 w 12192000"/>
              <a:gd name="connsiteY127" fmla="*/ 2204512 h 2237474"/>
              <a:gd name="connsiteX128" fmla="*/ 597225 w 12192000"/>
              <a:gd name="connsiteY128" fmla="*/ 2180999 h 2237474"/>
              <a:gd name="connsiteX129" fmla="*/ 520671 w 12192000"/>
              <a:gd name="connsiteY129" fmla="*/ 2180980 h 2237474"/>
              <a:gd name="connsiteX130" fmla="*/ 515024 w 12192000"/>
              <a:gd name="connsiteY130" fmla="*/ 2179258 h 2237474"/>
              <a:gd name="connsiteX131" fmla="*/ 413835 w 12192000"/>
              <a:gd name="connsiteY131" fmla="*/ 2156783 h 2237474"/>
              <a:gd name="connsiteX132" fmla="*/ 376513 w 12192000"/>
              <a:gd name="connsiteY132" fmla="*/ 2154014 h 2237474"/>
              <a:gd name="connsiteX133" fmla="*/ 273386 w 12192000"/>
              <a:gd name="connsiteY133" fmla="*/ 2142551 h 2237474"/>
              <a:gd name="connsiteX134" fmla="*/ 77641 w 12192000"/>
              <a:gd name="connsiteY134" fmla="*/ 2126835 h 2237474"/>
              <a:gd name="connsiteX135" fmla="*/ 37645 w 12192000"/>
              <a:gd name="connsiteY135" fmla="*/ 2115401 h 2237474"/>
              <a:gd name="connsiteX136" fmla="*/ 4572 w 12192000"/>
              <a:gd name="connsiteY136" fmla="*/ 2111091 h 2237474"/>
              <a:gd name="connsiteX137" fmla="*/ 0 w 12192000"/>
              <a:gd name="connsiteY137" fmla="*/ 2110468 h 2237474"/>
              <a:gd name="connsiteX138" fmla="*/ 0 w 12192000"/>
              <a:gd name="connsiteY138" fmla="*/ 0 h 2237474"/>
              <a:gd name="connsiteX0" fmla="*/ 0 w 12192000"/>
              <a:gd name="connsiteY0" fmla="*/ 0 h 2237627"/>
              <a:gd name="connsiteX1" fmla="*/ 12192000 w 12192000"/>
              <a:gd name="connsiteY1" fmla="*/ 0 h 2237627"/>
              <a:gd name="connsiteX2" fmla="*/ 12192000 w 12192000"/>
              <a:gd name="connsiteY2" fmla="*/ 751299 h 2237627"/>
              <a:gd name="connsiteX3" fmla="*/ 11890686 w 12192000"/>
              <a:gd name="connsiteY3" fmla="*/ 732766 h 2237627"/>
              <a:gd name="connsiteX4" fmla="*/ 11820512 w 12192000"/>
              <a:gd name="connsiteY4" fmla="*/ 745392 h 2237627"/>
              <a:gd name="connsiteX5" fmla="*/ 11649954 w 12192000"/>
              <a:gd name="connsiteY5" fmla="*/ 749628 h 2237627"/>
              <a:gd name="connsiteX6" fmla="*/ 11560424 w 12192000"/>
              <a:gd name="connsiteY6" fmla="*/ 748017 h 2237627"/>
              <a:gd name="connsiteX7" fmla="*/ 11358455 w 12192000"/>
              <a:gd name="connsiteY7" fmla="*/ 747593 h 2237627"/>
              <a:gd name="connsiteX8" fmla="*/ 11165209 w 12192000"/>
              <a:gd name="connsiteY8" fmla="*/ 748852 h 2237627"/>
              <a:gd name="connsiteX9" fmla="*/ 11058755 w 12192000"/>
              <a:gd name="connsiteY9" fmla="*/ 749617 h 2237627"/>
              <a:gd name="connsiteX10" fmla="*/ 10846594 w 12192000"/>
              <a:gd name="connsiteY10" fmla="*/ 765069 h 2237627"/>
              <a:gd name="connsiteX11" fmla="*/ 10739478 w 12192000"/>
              <a:gd name="connsiteY11" fmla="*/ 776841 h 2237627"/>
              <a:gd name="connsiteX12" fmla="*/ 10458762 w 12192000"/>
              <a:gd name="connsiteY12" fmla="*/ 755400 h 2237627"/>
              <a:gd name="connsiteX13" fmla="*/ 10211200 w 12192000"/>
              <a:gd name="connsiteY13" fmla="*/ 767513 h 2237627"/>
              <a:gd name="connsiteX14" fmla="*/ 10167995 w 12192000"/>
              <a:gd name="connsiteY14" fmla="*/ 760843 h 2237627"/>
              <a:gd name="connsiteX15" fmla="*/ 9997044 w 12192000"/>
              <a:gd name="connsiteY15" fmla="*/ 780129 h 2237627"/>
              <a:gd name="connsiteX16" fmla="*/ 9943887 w 12192000"/>
              <a:gd name="connsiteY16" fmla="*/ 804141 h 2237627"/>
              <a:gd name="connsiteX17" fmla="*/ 9918248 w 12192000"/>
              <a:gd name="connsiteY17" fmla="*/ 816628 h 2237627"/>
              <a:gd name="connsiteX18" fmla="*/ 9767091 w 12192000"/>
              <a:gd name="connsiteY18" fmla="*/ 870550 h 2237627"/>
              <a:gd name="connsiteX19" fmla="*/ 9683005 w 12192000"/>
              <a:gd name="connsiteY19" fmla="*/ 894128 h 2237627"/>
              <a:gd name="connsiteX20" fmla="*/ 9594438 w 12192000"/>
              <a:gd name="connsiteY20" fmla="*/ 919051 h 2237627"/>
              <a:gd name="connsiteX21" fmla="*/ 9544189 w 12192000"/>
              <a:gd name="connsiteY21" fmla="*/ 938966 h 2237627"/>
              <a:gd name="connsiteX22" fmla="*/ 9500499 w 12192000"/>
              <a:gd name="connsiteY22" fmla="*/ 954680 h 2237627"/>
              <a:gd name="connsiteX23" fmla="*/ 9410017 w 12192000"/>
              <a:gd name="connsiteY23" fmla="*/ 993931 h 2237627"/>
              <a:gd name="connsiteX24" fmla="*/ 9392919 w 12192000"/>
              <a:gd name="connsiteY24" fmla="*/ 994656 h 2237627"/>
              <a:gd name="connsiteX25" fmla="*/ 9268019 w 12192000"/>
              <a:gd name="connsiteY25" fmla="*/ 1007442 h 2237627"/>
              <a:gd name="connsiteX26" fmla="*/ 9188177 w 12192000"/>
              <a:gd name="connsiteY26" fmla="*/ 1035474 h 2237627"/>
              <a:gd name="connsiteX27" fmla="*/ 9155969 w 12192000"/>
              <a:gd name="connsiteY27" fmla="*/ 1046804 h 2237627"/>
              <a:gd name="connsiteX28" fmla="*/ 9133985 w 12192000"/>
              <a:gd name="connsiteY28" fmla="*/ 1046450 h 2237627"/>
              <a:gd name="connsiteX29" fmla="*/ 9003462 w 12192000"/>
              <a:gd name="connsiteY29" fmla="*/ 1042406 h 2237627"/>
              <a:gd name="connsiteX30" fmla="*/ 8968445 w 12192000"/>
              <a:gd name="connsiteY30" fmla="*/ 1052169 h 2237627"/>
              <a:gd name="connsiteX31" fmla="*/ 8886001 w 12192000"/>
              <a:gd name="connsiteY31" fmla="*/ 1067468 h 2237627"/>
              <a:gd name="connsiteX32" fmla="*/ 8838610 w 12192000"/>
              <a:gd name="connsiteY32" fmla="*/ 1075091 h 2237627"/>
              <a:gd name="connsiteX33" fmla="*/ 8750383 w 12192000"/>
              <a:gd name="connsiteY33" fmla="*/ 1097387 h 2237627"/>
              <a:gd name="connsiteX34" fmla="*/ 8665605 w 12192000"/>
              <a:gd name="connsiteY34" fmla="*/ 1110791 h 2237627"/>
              <a:gd name="connsiteX35" fmla="*/ 8584946 w 12192000"/>
              <a:gd name="connsiteY35" fmla="*/ 1135226 h 2237627"/>
              <a:gd name="connsiteX36" fmla="*/ 8419755 w 12192000"/>
              <a:gd name="connsiteY36" fmla="*/ 1216260 h 2237627"/>
              <a:gd name="connsiteX37" fmla="*/ 8411626 w 12192000"/>
              <a:gd name="connsiteY37" fmla="*/ 1214397 h 2237627"/>
              <a:gd name="connsiteX38" fmla="*/ 8363469 w 12192000"/>
              <a:gd name="connsiteY38" fmla="*/ 1246658 h 2237627"/>
              <a:gd name="connsiteX39" fmla="*/ 8275497 w 12192000"/>
              <a:gd name="connsiteY39" fmla="*/ 1264396 h 2237627"/>
              <a:gd name="connsiteX40" fmla="*/ 8074238 w 12192000"/>
              <a:gd name="connsiteY40" fmla="*/ 1301895 h 2237627"/>
              <a:gd name="connsiteX41" fmla="*/ 7942099 w 12192000"/>
              <a:gd name="connsiteY41" fmla="*/ 1336332 h 2237627"/>
              <a:gd name="connsiteX42" fmla="*/ 7902328 w 12192000"/>
              <a:gd name="connsiteY42" fmla="*/ 1345865 h 2237627"/>
              <a:gd name="connsiteX43" fmla="*/ 7840612 w 12192000"/>
              <a:gd name="connsiteY43" fmla="*/ 1369373 h 2237627"/>
              <a:gd name="connsiteX44" fmla="*/ 7786819 w 12192000"/>
              <a:gd name="connsiteY44" fmla="*/ 1378970 h 2237627"/>
              <a:gd name="connsiteX45" fmla="*/ 7548172 w 12192000"/>
              <a:gd name="connsiteY45" fmla="*/ 1417460 h 2237627"/>
              <a:gd name="connsiteX46" fmla="*/ 7483437 w 12192000"/>
              <a:gd name="connsiteY46" fmla="*/ 1478152 h 2237627"/>
              <a:gd name="connsiteX47" fmla="*/ 7377870 w 12192000"/>
              <a:gd name="connsiteY47" fmla="*/ 1523319 h 2237627"/>
              <a:gd name="connsiteX48" fmla="*/ 7230737 w 12192000"/>
              <a:gd name="connsiteY48" fmla="*/ 1562633 h 2237627"/>
              <a:gd name="connsiteX49" fmla="*/ 7224458 w 12192000"/>
              <a:gd name="connsiteY49" fmla="*/ 1573008 h 2237627"/>
              <a:gd name="connsiteX50" fmla="*/ 7183121 w 12192000"/>
              <a:gd name="connsiteY50" fmla="*/ 1595162 h 2237627"/>
              <a:gd name="connsiteX51" fmla="*/ 7164601 w 12192000"/>
              <a:gd name="connsiteY51" fmla="*/ 1606490 h 2237627"/>
              <a:gd name="connsiteX52" fmla="*/ 6900177 w 12192000"/>
              <a:gd name="connsiteY52" fmla="*/ 1636016 h 2237627"/>
              <a:gd name="connsiteX53" fmla="*/ 6795372 w 12192000"/>
              <a:gd name="connsiteY53" fmla="*/ 1644845 h 2237627"/>
              <a:gd name="connsiteX54" fmla="*/ 6692251 w 12192000"/>
              <a:gd name="connsiteY54" fmla="*/ 1656357 h 2237627"/>
              <a:gd name="connsiteX55" fmla="*/ 6655235 w 12192000"/>
              <a:gd name="connsiteY55" fmla="*/ 1661869 h 2237627"/>
              <a:gd name="connsiteX56" fmla="*/ 6554894 w 12192000"/>
              <a:gd name="connsiteY56" fmla="*/ 1664428 h 2237627"/>
              <a:gd name="connsiteX57" fmla="*/ 6516595 w 12192000"/>
              <a:gd name="connsiteY57" fmla="*/ 1667475 h 2237627"/>
              <a:gd name="connsiteX58" fmla="*/ 6508541 w 12192000"/>
              <a:gd name="connsiteY58" fmla="*/ 1668757 h 2237627"/>
              <a:gd name="connsiteX59" fmla="*/ 6471012 w 12192000"/>
              <a:gd name="connsiteY59" fmla="*/ 1678604 h 2237627"/>
              <a:gd name="connsiteX60" fmla="*/ 6364035 w 12192000"/>
              <a:gd name="connsiteY60" fmla="*/ 1667683 h 2237627"/>
              <a:gd name="connsiteX61" fmla="*/ 6280959 w 12192000"/>
              <a:gd name="connsiteY61" fmla="*/ 1689329 h 2237627"/>
              <a:gd name="connsiteX62" fmla="*/ 6243319 w 12192000"/>
              <a:gd name="connsiteY62" fmla="*/ 1695560 h 2237627"/>
              <a:gd name="connsiteX63" fmla="*/ 6098321 w 12192000"/>
              <a:gd name="connsiteY63" fmla="*/ 1721646 h 2237627"/>
              <a:gd name="connsiteX64" fmla="*/ 5880652 w 12192000"/>
              <a:gd name="connsiteY64" fmla="*/ 1779643 h 2237627"/>
              <a:gd name="connsiteX65" fmla="*/ 5785959 w 12192000"/>
              <a:gd name="connsiteY65" fmla="*/ 1775307 h 2237627"/>
              <a:gd name="connsiteX66" fmla="*/ 5643534 w 12192000"/>
              <a:gd name="connsiteY66" fmla="*/ 1802919 h 2237627"/>
              <a:gd name="connsiteX67" fmla="*/ 5518799 w 12192000"/>
              <a:gd name="connsiteY67" fmla="*/ 1818312 h 2237627"/>
              <a:gd name="connsiteX68" fmla="*/ 5505014 w 12192000"/>
              <a:gd name="connsiteY68" fmla="*/ 1819259 h 2237627"/>
              <a:gd name="connsiteX69" fmla="*/ 5453307 w 12192000"/>
              <a:gd name="connsiteY69" fmla="*/ 1815450 h 2237627"/>
              <a:gd name="connsiteX70" fmla="*/ 5221533 w 12192000"/>
              <a:gd name="connsiteY70" fmla="*/ 1846950 h 2237627"/>
              <a:gd name="connsiteX71" fmla="*/ 5149802 w 12192000"/>
              <a:gd name="connsiteY71" fmla="*/ 1844846 h 2237627"/>
              <a:gd name="connsiteX72" fmla="*/ 5114927 w 12192000"/>
              <a:gd name="connsiteY72" fmla="*/ 1847827 h 2237627"/>
              <a:gd name="connsiteX73" fmla="*/ 5108970 w 12192000"/>
              <a:gd name="connsiteY73" fmla="*/ 1847935 h 2237627"/>
              <a:gd name="connsiteX74" fmla="*/ 5067961 w 12192000"/>
              <a:gd name="connsiteY74" fmla="*/ 1845917 h 2237627"/>
              <a:gd name="connsiteX75" fmla="*/ 5007075 w 12192000"/>
              <a:gd name="connsiteY75" fmla="*/ 1838626 h 2237627"/>
              <a:gd name="connsiteX76" fmla="*/ 4944087 w 12192000"/>
              <a:gd name="connsiteY76" fmla="*/ 1823332 h 2237627"/>
              <a:gd name="connsiteX77" fmla="*/ 4907662 w 12192000"/>
              <a:gd name="connsiteY77" fmla="*/ 1816900 h 2237627"/>
              <a:gd name="connsiteX78" fmla="*/ 4882386 w 12192000"/>
              <a:gd name="connsiteY78" fmla="*/ 1809844 h 2237627"/>
              <a:gd name="connsiteX79" fmla="*/ 4811440 w 12192000"/>
              <a:gd name="connsiteY79" fmla="*/ 1804655 h 2237627"/>
              <a:gd name="connsiteX80" fmla="*/ 4691075 w 12192000"/>
              <a:gd name="connsiteY80" fmla="*/ 1801389 h 2237627"/>
              <a:gd name="connsiteX81" fmla="*/ 4640313 w 12192000"/>
              <a:gd name="connsiteY81" fmla="*/ 1784307 h 2237627"/>
              <a:gd name="connsiteX82" fmla="*/ 4536503 w 12192000"/>
              <a:gd name="connsiteY82" fmla="*/ 1785334 h 2237627"/>
              <a:gd name="connsiteX83" fmla="*/ 4513724 w 12192000"/>
              <a:gd name="connsiteY83" fmla="*/ 1791996 h 2237627"/>
              <a:gd name="connsiteX84" fmla="*/ 4459810 w 12192000"/>
              <a:gd name="connsiteY84" fmla="*/ 1797886 h 2237627"/>
              <a:gd name="connsiteX85" fmla="*/ 4379064 w 12192000"/>
              <a:gd name="connsiteY85" fmla="*/ 1817177 h 2237627"/>
              <a:gd name="connsiteX86" fmla="*/ 4290981 w 12192000"/>
              <a:gd name="connsiteY86" fmla="*/ 1839677 h 2237627"/>
              <a:gd name="connsiteX87" fmla="*/ 4238372 w 12192000"/>
              <a:gd name="connsiteY87" fmla="*/ 1851480 h 2237627"/>
              <a:gd name="connsiteX88" fmla="*/ 4232517 w 12192000"/>
              <a:gd name="connsiteY88" fmla="*/ 1852567 h 2237627"/>
              <a:gd name="connsiteX89" fmla="*/ 4191732 w 12192000"/>
              <a:gd name="connsiteY89" fmla="*/ 1857328 h 2237627"/>
              <a:gd name="connsiteX90" fmla="*/ 4065532 w 12192000"/>
              <a:gd name="connsiteY90" fmla="*/ 1855477 h 2237627"/>
              <a:gd name="connsiteX91" fmla="*/ 4028460 w 12192000"/>
              <a:gd name="connsiteY91" fmla="*/ 1855137 h 2237627"/>
              <a:gd name="connsiteX92" fmla="*/ 4002267 w 12192000"/>
              <a:gd name="connsiteY92" fmla="*/ 1852352 h 2237627"/>
              <a:gd name="connsiteX93" fmla="*/ 3931396 w 12192000"/>
              <a:gd name="connsiteY93" fmla="*/ 1858915 h 2237627"/>
              <a:gd name="connsiteX94" fmla="*/ 3812162 w 12192000"/>
              <a:gd name="connsiteY94" fmla="*/ 1875501 h 2237627"/>
              <a:gd name="connsiteX95" fmla="*/ 3758105 w 12192000"/>
              <a:gd name="connsiteY95" fmla="*/ 1871856 h 2237627"/>
              <a:gd name="connsiteX96" fmla="*/ 3567259 w 12192000"/>
              <a:gd name="connsiteY96" fmla="*/ 1893482 h 2237627"/>
              <a:gd name="connsiteX97" fmla="*/ 3405770 w 12192000"/>
              <a:gd name="connsiteY97" fmla="*/ 1904591 h 2237627"/>
              <a:gd name="connsiteX98" fmla="*/ 3280097 w 12192000"/>
              <a:gd name="connsiteY98" fmla="*/ 1919610 h 2237627"/>
              <a:gd name="connsiteX99" fmla="*/ 3009910 w 12192000"/>
              <a:gd name="connsiteY99" fmla="*/ 1957866 h 2237627"/>
              <a:gd name="connsiteX100" fmla="*/ 2995934 w 12192000"/>
              <a:gd name="connsiteY100" fmla="*/ 1967085 h 2237627"/>
              <a:gd name="connsiteX101" fmla="*/ 2942858 w 12192000"/>
              <a:gd name="connsiteY101" fmla="*/ 1981367 h 2237627"/>
              <a:gd name="connsiteX102" fmla="*/ 2875436 w 12192000"/>
              <a:gd name="connsiteY102" fmla="*/ 1996977 h 2237627"/>
              <a:gd name="connsiteX103" fmla="*/ 2874892 w 12192000"/>
              <a:gd name="connsiteY103" fmla="*/ 1996085 h 2237627"/>
              <a:gd name="connsiteX104" fmla="*/ 2843662 w 12192000"/>
              <a:gd name="connsiteY104" fmla="*/ 1992498 h 2237627"/>
              <a:gd name="connsiteX105" fmla="*/ 2718916 w 12192000"/>
              <a:gd name="connsiteY105" fmla="*/ 1990867 h 2237627"/>
              <a:gd name="connsiteX106" fmla="*/ 2713522 w 12192000"/>
              <a:gd name="connsiteY106" fmla="*/ 1990173 h 2237627"/>
              <a:gd name="connsiteX107" fmla="*/ 2476147 w 12192000"/>
              <a:gd name="connsiteY107" fmla="*/ 1998305 h 2237627"/>
              <a:gd name="connsiteX108" fmla="*/ 2373568 w 12192000"/>
              <a:gd name="connsiteY108" fmla="*/ 2003219 h 2237627"/>
              <a:gd name="connsiteX109" fmla="*/ 2287219 w 12192000"/>
              <a:gd name="connsiteY109" fmla="*/ 1998750 h 2237627"/>
              <a:gd name="connsiteX110" fmla="*/ 2243069 w 12192000"/>
              <a:gd name="connsiteY110" fmla="*/ 2005321 h 2237627"/>
              <a:gd name="connsiteX111" fmla="*/ 2164831 w 12192000"/>
              <a:gd name="connsiteY111" fmla="*/ 2010143 h 2237627"/>
              <a:gd name="connsiteX112" fmla="*/ 2085228 w 12192000"/>
              <a:gd name="connsiteY112" fmla="*/ 2046431 h 2237627"/>
              <a:gd name="connsiteX113" fmla="*/ 2058061 w 12192000"/>
              <a:gd name="connsiteY113" fmla="*/ 2047942 h 2237627"/>
              <a:gd name="connsiteX114" fmla="*/ 2042244 w 12192000"/>
              <a:gd name="connsiteY114" fmla="*/ 2055560 h 2237627"/>
              <a:gd name="connsiteX115" fmla="*/ 1877728 w 12192000"/>
              <a:gd name="connsiteY115" fmla="*/ 2101004 h 2237627"/>
              <a:gd name="connsiteX116" fmla="*/ 1759056 w 12192000"/>
              <a:gd name="connsiteY116" fmla="*/ 2125608 h 2237627"/>
              <a:gd name="connsiteX117" fmla="*/ 1637948 w 12192000"/>
              <a:gd name="connsiteY117" fmla="*/ 2172597 h 2237627"/>
              <a:gd name="connsiteX118" fmla="*/ 1434549 w 12192000"/>
              <a:gd name="connsiteY118" fmla="*/ 2234522 h 2237627"/>
              <a:gd name="connsiteX119" fmla="*/ 1398481 w 12192000"/>
              <a:gd name="connsiteY119" fmla="*/ 2237074 h 2237627"/>
              <a:gd name="connsiteX120" fmla="*/ 1370962 w 12192000"/>
              <a:gd name="connsiteY120" fmla="*/ 2237474 h 2237627"/>
              <a:gd name="connsiteX121" fmla="*/ 1356367 w 12192000"/>
              <a:gd name="connsiteY121" fmla="*/ 2235089 h 2237627"/>
              <a:gd name="connsiteX122" fmla="*/ 1279765 w 12192000"/>
              <a:gd name="connsiteY122" fmla="*/ 2229639 h 2237627"/>
              <a:gd name="connsiteX123" fmla="*/ 1195347 w 12192000"/>
              <a:gd name="connsiteY123" fmla="*/ 2212354 h 2237627"/>
              <a:gd name="connsiteX124" fmla="*/ 970251 w 12192000"/>
              <a:gd name="connsiteY124" fmla="*/ 2221029 h 2237627"/>
              <a:gd name="connsiteX125" fmla="*/ 812914 w 12192000"/>
              <a:gd name="connsiteY125" fmla="*/ 2210095 h 2237627"/>
              <a:gd name="connsiteX126" fmla="*/ 776382 w 12192000"/>
              <a:gd name="connsiteY126" fmla="*/ 2204512 h 2237627"/>
              <a:gd name="connsiteX127" fmla="*/ 597225 w 12192000"/>
              <a:gd name="connsiteY127" fmla="*/ 2180999 h 2237627"/>
              <a:gd name="connsiteX128" fmla="*/ 520671 w 12192000"/>
              <a:gd name="connsiteY128" fmla="*/ 2180980 h 2237627"/>
              <a:gd name="connsiteX129" fmla="*/ 515024 w 12192000"/>
              <a:gd name="connsiteY129" fmla="*/ 2179258 h 2237627"/>
              <a:gd name="connsiteX130" fmla="*/ 413835 w 12192000"/>
              <a:gd name="connsiteY130" fmla="*/ 2156783 h 2237627"/>
              <a:gd name="connsiteX131" fmla="*/ 376513 w 12192000"/>
              <a:gd name="connsiteY131" fmla="*/ 2154014 h 2237627"/>
              <a:gd name="connsiteX132" fmla="*/ 273386 w 12192000"/>
              <a:gd name="connsiteY132" fmla="*/ 2142551 h 2237627"/>
              <a:gd name="connsiteX133" fmla="*/ 77641 w 12192000"/>
              <a:gd name="connsiteY133" fmla="*/ 2126835 h 2237627"/>
              <a:gd name="connsiteX134" fmla="*/ 37645 w 12192000"/>
              <a:gd name="connsiteY134" fmla="*/ 2115401 h 2237627"/>
              <a:gd name="connsiteX135" fmla="*/ 4572 w 12192000"/>
              <a:gd name="connsiteY135" fmla="*/ 2111091 h 2237627"/>
              <a:gd name="connsiteX136" fmla="*/ 0 w 12192000"/>
              <a:gd name="connsiteY136" fmla="*/ 2110468 h 2237627"/>
              <a:gd name="connsiteX137" fmla="*/ 0 w 12192000"/>
              <a:gd name="connsiteY137" fmla="*/ 0 h 2237627"/>
              <a:gd name="connsiteX0" fmla="*/ 0 w 12192000"/>
              <a:gd name="connsiteY0" fmla="*/ 0 h 2240205"/>
              <a:gd name="connsiteX1" fmla="*/ 12192000 w 12192000"/>
              <a:gd name="connsiteY1" fmla="*/ 0 h 2240205"/>
              <a:gd name="connsiteX2" fmla="*/ 12192000 w 12192000"/>
              <a:gd name="connsiteY2" fmla="*/ 751299 h 2240205"/>
              <a:gd name="connsiteX3" fmla="*/ 11890686 w 12192000"/>
              <a:gd name="connsiteY3" fmla="*/ 732766 h 2240205"/>
              <a:gd name="connsiteX4" fmla="*/ 11820512 w 12192000"/>
              <a:gd name="connsiteY4" fmla="*/ 745392 h 2240205"/>
              <a:gd name="connsiteX5" fmla="*/ 11649954 w 12192000"/>
              <a:gd name="connsiteY5" fmla="*/ 749628 h 2240205"/>
              <a:gd name="connsiteX6" fmla="*/ 11560424 w 12192000"/>
              <a:gd name="connsiteY6" fmla="*/ 748017 h 2240205"/>
              <a:gd name="connsiteX7" fmla="*/ 11358455 w 12192000"/>
              <a:gd name="connsiteY7" fmla="*/ 747593 h 2240205"/>
              <a:gd name="connsiteX8" fmla="*/ 11165209 w 12192000"/>
              <a:gd name="connsiteY8" fmla="*/ 748852 h 2240205"/>
              <a:gd name="connsiteX9" fmla="*/ 11058755 w 12192000"/>
              <a:gd name="connsiteY9" fmla="*/ 749617 h 2240205"/>
              <a:gd name="connsiteX10" fmla="*/ 10846594 w 12192000"/>
              <a:gd name="connsiteY10" fmla="*/ 765069 h 2240205"/>
              <a:gd name="connsiteX11" fmla="*/ 10739478 w 12192000"/>
              <a:gd name="connsiteY11" fmla="*/ 776841 h 2240205"/>
              <a:gd name="connsiteX12" fmla="*/ 10458762 w 12192000"/>
              <a:gd name="connsiteY12" fmla="*/ 755400 h 2240205"/>
              <a:gd name="connsiteX13" fmla="*/ 10211200 w 12192000"/>
              <a:gd name="connsiteY13" fmla="*/ 767513 h 2240205"/>
              <a:gd name="connsiteX14" fmla="*/ 10167995 w 12192000"/>
              <a:gd name="connsiteY14" fmla="*/ 760843 h 2240205"/>
              <a:gd name="connsiteX15" fmla="*/ 9997044 w 12192000"/>
              <a:gd name="connsiteY15" fmla="*/ 780129 h 2240205"/>
              <a:gd name="connsiteX16" fmla="*/ 9943887 w 12192000"/>
              <a:gd name="connsiteY16" fmla="*/ 804141 h 2240205"/>
              <a:gd name="connsiteX17" fmla="*/ 9918248 w 12192000"/>
              <a:gd name="connsiteY17" fmla="*/ 816628 h 2240205"/>
              <a:gd name="connsiteX18" fmla="*/ 9767091 w 12192000"/>
              <a:gd name="connsiteY18" fmla="*/ 870550 h 2240205"/>
              <a:gd name="connsiteX19" fmla="*/ 9683005 w 12192000"/>
              <a:gd name="connsiteY19" fmla="*/ 894128 h 2240205"/>
              <a:gd name="connsiteX20" fmla="*/ 9594438 w 12192000"/>
              <a:gd name="connsiteY20" fmla="*/ 919051 h 2240205"/>
              <a:gd name="connsiteX21" fmla="*/ 9544189 w 12192000"/>
              <a:gd name="connsiteY21" fmla="*/ 938966 h 2240205"/>
              <a:gd name="connsiteX22" fmla="*/ 9500499 w 12192000"/>
              <a:gd name="connsiteY22" fmla="*/ 954680 h 2240205"/>
              <a:gd name="connsiteX23" fmla="*/ 9410017 w 12192000"/>
              <a:gd name="connsiteY23" fmla="*/ 993931 h 2240205"/>
              <a:gd name="connsiteX24" fmla="*/ 9392919 w 12192000"/>
              <a:gd name="connsiteY24" fmla="*/ 994656 h 2240205"/>
              <a:gd name="connsiteX25" fmla="*/ 9268019 w 12192000"/>
              <a:gd name="connsiteY25" fmla="*/ 1007442 h 2240205"/>
              <a:gd name="connsiteX26" fmla="*/ 9188177 w 12192000"/>
              <a:gd name="connsiteY26" fmla="*/ 1035474 h 2240205"/>
              <a:gd name="connsiteX27" fmla="*/ 9155969 w 12192000"/>
              <a:gd name="connsiteY27" fmla="*/ 1046804 h 2240205"/>
              <a:gd name="connsiteX28" fmla="*/ 9133985 w 12192000"/>
              <a:gd name="connsiteY28" fmla="*/ 1046450 h 2240205"/>
              <a:gd name="connsiteX29" fmla="*/ 9003462 w 12192000"/>
              <a:gd name="connsiteY29" fmla="*/ 1042406 h 2240205"/>
              <a:gd name="connsiteX30" fmla="*/ 8968445 w 12192000"/>
              <a:gd name="connsiteY30" fmla="*/ 1052169 h 2240205"/>
              <a:gd name="connsiteX31" fmla="*/ 8886001 w 12192000"/>
              <a:gd name="connsiteY31" fmla="*/ 1067468 h 2240205"/>
              <a:gd name="connsiteX32" fmla="*/ 8838610 w 12192000"/>
              <a:gd name="connsiteY32" fmla="*/ 1075091 h 2240205"/>
              <a:gd name="connsiteX33" fmla="*/ 8750383 w 12192000"/>
              <a:gd name="connsiteY33" fmla="*/ 1097387 h 2240205"/>
              <a:gd name="connsiteX34" fmla="*/ 8665605 w 12192000"/>
              <a:gd name="connsiteY34" fmla="*/ 1110791 h 2240205"/>
              <a:gd name="connsiteX35" fmla="*/ 8584946 w 12192000"/>
              <a:gd name="connsiteY35" fmla="*/ 1135226 h 2240205"/>
              <a:gd name="connsiteX36" fmla="*/ 8419755 w 12192000"/>
              <a:gd name="connsiteY36" fmla="*/ 1216260 h 2240205"/>
              <a:gd name="connsiteX37" fmla="*/ 8411626 w 12192000"/>
              <a:gd name="connsiteY37" fmla="*/ 1214397 h 2240205"/>
              <a:gd name="connsiteX38" fmla="*/ 8363469 w 12192000"/>
              <a:gd name="connsiteY38" fmla="*/ 1246658 h 2240205"/>
              <a:gd name="connsiteX39" fmla="*/ 8275497 w 12192000"/>
              <a:gd name="connsiteY39" fmla="*/ 1264396 h 2240205"/>
              <a:gd name="connsiteX40" fmla="*/ 8074238 w 12192000"/>
              <a:gd name="connsiteY40" fmla="*/ 1301895 h 2240205"/>
              <a:gd name="connsiteX41" fmla="*/ 7942099 w 12192000"/>
              <a:gd name="connsiteY41" fmla="*/ 1336332 h 2240205"/>
              <a:gd name="connsiteX42" fmla="*/ 7902328 w 12192000"/>
              <a:gd name="connsiteY42" fmla="*/ 1345865 h 2240205"/>
              <a:gd name="connsiteX43" fmla="*/ 7840612 w 12192000"/>
              <a:gd name="connsiteY43" fmla="*/ 1369373 h 2240205"/>
              <a:gd name="connsiteX44" fmla="*/ 7786819 w 12192000"/>
              <a:gd name="connsiteY44" fmla="*/ 1378970 h 2240205"/>
              <a:gd name="connsiteX45" fmla="*/ 7548172 w 12192000"/>
              <a:gd name="connsiteY45" fmla="*/ 1417460 h 2240205"/>
              <a:gd name="connsiteX46" fmla="*/ 7483437 w 12192000"/>
              <a:gd name="connsiteY46" fmla="*/ 1478152 h 2240205"/>
              <a:gd name="connsiteX47" fmla="*/ 7377870 w 12192000"/>
              <a:gd name="connsiteY47" fmla="*/ 1523319 h 2240205"/>
              <a:gd name="connsiteX48" fmla="*/ 7230737 w 12192000"/>
              <a:gd name="connsiteY48" fmla="*/ 1562633 h 2240205"/>
              <a:gd name="connsiteX49" fmla="*/ 7224458 w 12192000"/>
              <a:gd name="connsiteY49" fmla="*/ 1573008 h 2240205"/>
              <a:gd name="connsiteX50" fmla="*/ 7183121 w 12192000"/>
              <a:gd name="connsiteY50" fmla="*/ 1595162 h 2240205"/>
              <a:gd name="connsiteX51" fmla="*/ 7164601 w 12192000"/>
              <a:gd name="connsiteY51" fmla="*/ 1606490 h 2240205"/>
              <a:gd name="connsiteX52" fmla="*/ 6900177 w 12192000"/>
              <a:gd name="connsiteY52" fmla="*/ 1636016 h 2240205"/>
              <a:gd name="connsiteX53" fmla="*/ 6795372 w 12192000"/>
              <a:gd name="connsiteY53" fmla="*/ 1644845 h 2240205"/>
              <a:gd name="connsiteX54" fmla="*/ 6692251 w 12192000"/>
              <a:gd name="connsiteY54" fmla="*/ 1656357 h 2240205"/>
              <a:gd name="connsiteX55" fmla="*/ 6655235 w 12192000"/>
              <a:gd name="connsiteY55" fmla="*/ 1661869 h 2240205"/>
              <a:gd name="connsiteX56" fmla="*/ 6554894 w 12192000"/>
              <a:gd name="connsiteY56" fmla="*/ 1664428 h 2240205"/>
              <a:gd name="connsiteX57" fmla="*/ 6516595 w 12192000"/>
              <a:gd name="connsiteY57" fmla="*/ 1667475 h 2240205"/>
              <a:gd name="connsiteX58" fmla="*/ 6508541 w 12192000"/>
              <a:gd name="connsiteY58" fmla="*/ 1668757 h 2240205"/>
              <a:gd name="connsiteX59" fmla="*/ 6471012 w 12192000"/>
              <a:gd name="connsiteY59" fmla="*/ 1678604 h 2240205"/>
              <a:gd name="connsiteX60" fmla="*/ 6364035 w 12192000"/>
              <a:gd name="connsiteY60" fmla="*/ 1667683 h 2240205"/>
              <a:gd name="connsiteX61" fmla="*/ 6280959 w 12192000"/>
              <a:gd name="connsiteY61" fmla="*/ 1689329 h 2240205"/>
              <a:gd name="connsiteX62" fmla="*/ 6243319 w 12192000"/>
              <a:gd name="connsiteY62" fmla="*/ 1695560 h 2240205"/>
              <a:gd name="connsiteX63" fmla="*/ 6098321 w 12192000"/>
              <a:gd name="connsiteY63" fmla="*/ 1721646 h 2240205"/>
              <a:gd name="connsiteX64" fmla="*/ 5880652 w 12192000"/>
              <a:gd name="connsiteY64" fmla="*/ 1779643 h 2240205"/>
              <a:gd name="connsiteX65" fmla="*/ 5785959 w 12192000"/>
              <a:gd name="connsiteY65" fmla="*/ 1775307 h 2240205"/>
              <a:gd name="connsiteX66" fmla="*/ 5643534 w 12192000"/>
              <a:gd name="connsiteY66" fmla="*/ 1802919 h 2240205"/>
              <a:gd name="connsiteX67" fmla="*/ 5518799 w 12192000"/>
              <a:gd name="connsiteY67" fmla="*/ 1818312 h 2240205"/>
              <a:gd name="connsiteX68" fmla="*/ 5505014 w 12192000"/>
              <a:gd name="connsiteY68" fmla="*/ 1819259 h 2240205"/>
              <a:gd name="connsiteX69" fmla="*/ 5453307 w 12192000"/>
              <a:gd name="connsiteY69" fmla="*/ 1815450 h 2240205"/>
              <a:gd name="connsiteX70" fmla="*/ 5221533 w 12192000"/>
              <a:gd name="connsiteY70" fmla="*/ 1846950 h 2240205"/>
              <a:gd name="connsiteX71" fmla="*/ 5149802 w 12192000"/>
              <a:gd name="connsiteY71" fmla="*/ 1844846 h 2240205"/>
              <a:gd name="connsiteX72" fmla="*/ 5114927 w 12192000"/>
              <a:gd name="connsiteY72" fmla="*/ 1847827 h 2240205"/>
              <a:gd name="connsiteX73" fmla="*/ 5108970 w 12192000"/>
              <a:gd name="connsiteY73" fmla="*/ 1847935 h 2240205"/>
              <a:gd name="connsiteX74" fmla="*/ 5067961 w 12192000"/>
              <a:gd name="connsiteY74" fmla="*/ 1845917 h 2240205"/>
              <a:gd name="connsiteX75" fmla="*/ 5007075 w 12192000"/>
              <a:gd name="connsiteY75" fmla="*/ 1838626 h 2240205"/>
              <a:gd name="connsiteX76" fmla="*/ 4944087 w 12192000"/>
              <a:gd name="connsiteY76" fmla="*/ 1823332 h 2240205"/>
              <a:gd name="connsiteX77" fmla="*/ 4907662 w 12192000"/>
              <a:gd name="connsiteY77" fmla="*/ 1816900 h 2240205"/>
              <a:gd name="connsiteX78" fmla="*/ 4882386 w 12192000"/>
              <a:gd name="connsiteY78" fmla="*/ 1809844 h 2240205"/>
              <a:gd name="connsiteX79" fmla="*/ 4811440 w 12192000"/>
              <a:gd name="connsiteY79" fmla="*/ 1804655 h 2240205"/>
              <a:gd name="connsiteX80" fmla="*/ 4691075 w 12192000"/>
              <a:gd name="connsiteY80" fmla="*/ 1801389 h 2240205"/>
              <a:gd name="connsiteX81" fmla="*/ 4640313 w 12192000"/>
              <a:gd name="connsiteY81" fmla="*/ 1784307 h 2240205"/>
              <a:gd name="connsiteX82" fmla="*/ 4536503 w 12192000"/>
              <a:gd name="connsiteY82" fmla="*/ 1785334 h 2240205"/>
              <a:gd name="connsiteX83" fmla="*/ 4513724 w 12192000"/>
              <a:gd name="connsiteY83" fmla="*/ 1791996 h 2240205"/>
              <a:gd name="connsiteX84" fmla="*/ 4459810 w 12192000"/>
              <a:gd name="connsiteY84" fmla="*/ 1797886 h 2240205"/>
              <a:gd name="connsiteX85" fmla="*/ 4379064 w 12192000"/>
              <a:gd name="connsiteY85" fmla="*/ 1817177 h 2240205"/>
              <a:gd name="connsiteX86" fmla="*/ 4290981 w 12192000"/>
              <a:gd name="connsiteY86" fmla="*/ 1839677 h 2240205"/>
              <a:gd name="connsiteX87" fmla="*/ 4238372 w 12192000"/>
              <a:gd name="connsiteY87" fmla="*/ 1851480 h 2240205"/>
              <a:gd name="connsiteX88" fmla="*/ 4232517 w 12192000"/>
              <a:gd name="connsiteY88" fmla="*/ 1852567 h 2240205"/>
              <a:gd name="connsiteX89" fmla="*/ 4191732 w 12192000"/>
              <a:gd name="connsiteY89" fmla="*/ 1857328 h 2240205"/>
              <a:gd name="connsiteX90" fmla="*/ 4065532 w 12192000"/>
              <a:gd name="connsiteY90" fmla="*/ 1855477 h 2240205"/>
              <a:gd name="connsiteX91" fmla="*/ 4028460 w 12192000"/>
              <a:gd name="connsiteY91" fmla="*/ 1855137 h 2240205"/>
              <a:gd name="connsiteX92" fmla="*/ 4002267 w 12192000"/>
              <a:gd name="connsiteY92" fmla="*/ 1852352 h 2240205"/>
              <a:gd name="connsiteX93" fmla="*/ 3931396 w 12192000"/>
              <a:gd name="connsiteY93" fmla="*/ 1858915 h 2240205"/>
              <a:gd name="connsiteX94" fmla="*/ 3812162 w 12192000"/>
              <a:gd name="connsiteY94" fmla="*/ 1875501 h 2240205"/>
              <a:gd name="connsiteX95" fmla="*/ 3758105 w 12192000"/>
              <a:gd name="connsiteY95" fmla="*/ 1871856 h 2240205"/>
              <a:gd name="connsiteX96" fmla="*/ 3567259 w 12192000"/>
              <a:gd name="connsiteY96" fmla="*/ 1893482 h 2240205"/>
              <a:gd name="connsiteX97" fmla="*/ 3405770 w 12192000"/>
              <a:gd name="connsiteY97" fmla="*/ 1904591 h 2240205"/>
              <a:gd name="connsiteX98" fmla="*/ 3280097 w 12192000"/>
              <a:gd name="connsiteY98" fmla="*/ 1919610 h 2240205"/>
              <a:gd name="connsiteX99" fmla="*/ 3009910 w 12192000"/>
              <a:gd name="connsiteY99" fmla="*/ 1957866 h 2240205"/>
              <a:gd name="connsiteX100" fmla="*/ 2995934 w 12192000"/>
              <a:gd name="connsiteY100" fmla="*/ 1967085 h 2240205"/>
              <a:gd name="connsiteX101" fmla="*/ 2942858 w 12192000"/>
              <a:gd name="connsiteY101" fmla="*/ 1981367 h 2240205"/>
              <a:gd name="connsiteX102" fmla="*/ 2875436 w 12192000"/>
              <a:gd name="connsiteY102" fmla="*/ 1996977 h 2240205"/>
              <a:gd name="connsiteX103" fmla="*/ 2874892 w 12192000"/>
              <a:gd name="connsiteY103" fmla="*/ 1996085 h 2240205"/>
              <a:gd name="connsiteX104" fmla="*/ 2843662 w 12192000"/>
              <a:gd name="connsiteY104" fmla="*/ 1992498 h 2240205"/>
              <a:gd name="connsiteX105" fmla="*/ 2718916 w 12192000"/>
              <a:gd name="connsiteY105" fmla="*/ 1990867 h 2240205"/>
              <a:gd name="connsiteX106" fmla="*/ 2713522 w 12192000"/>
              <a:gd name="connsiteY106" fmla="*/ 1990173 h 2240205"/>
              <a:gd name="connsiteX107" fmla="*/ 2476147 w 12192000"/>
              <a:gd name="connsiteY107" fmla="*/ 1998305 h 2240205"/>
              <a:gd name="connsiteX108" fmla="*/ 2373568 w 12192000"/>
              <a:gd name="connsiteY108" fmla="*/ 2003219 h 2240205"/>
              <a:gd name="connsiteX109" fmla="*/ 2287219 w 12192000"/>
              <a:gd name="connsiteY109" fmla="*/ 1998750 h 2240205"/>
              <a:gd name="connsiteX110" fmla="*/ 2243069 w 12192000"/>
              <a:gd name="connsiteY110" fmla="*/ 2005321 h 2240205"/>
              <a:gd name="connsiteX111" fmla="*/ 2164831 w 12192000"/>
              <a:gd name="connsiteY111" fmla="*/ 2010143 h 2240205"/>
              <a:gd name="connsiteX112" fmla="*/ 2085228 w 12192000"/>
              <a:gd name="connsiteY112" fmla="*/ 2046431 h 2240205"/>
              <a:gd name="connsiteX113" fmla="*/ 2058061 w 12192000"/>
              <a:gd name="connsiteY113" fmla="*/ 2047942 h 2240205"/>
              <a:gd name="connsiteX114" fmla="*/ 2042244 w 12192000"/>
              <a:gd name="connsiteY114" fmla="*/ 2055560 h 2240205"/>
              <a:gd name="connsiteX115" fmla="*/ 1877728 w 12192000"/>
              <a:gd name="connsiteY115" fmla="*/ 2101004 h 2240205"/>
              <a:gd name="connsiteX116" fmla="*/ 1759056 w 12192000"/>
              <a:gd name="connsiteY116" fmla="*/ 2125608 h 2240205"/>
              <a:gd name="connsiteX117" fmla="*/ 1637948 w 12192000"/>
              <a:gd name="connsiteY117" fmla="*/ 2172597 h 2240205"/>
              <a:gd name="connsiteX118" fmla="*/ 1434549 w 12192000"/>
              <a:gd name="connsiteY118" fmla="*/ 2234522 h 2240205"/>
              <a:gd name="connsiteX119" fmla="*/ 1370962 w 12192000"/>
              <a:gd name="connsiteY119" fmla="*/ 2237474 h 2240205"/>
              <a:gd name="connsiteX120" fmla="*/ 1356367 w 12192000"/>
              <a:gd name="connsiteY120" fmla="*/ 2235089 h 2240205"/>
              <a:gd name="connsiteX121" fmla="*/ 1279765 w 12192000"/>
              <a:gd name="connsiteY121" fmla="*/ 2229639 h 2240205"/>
              <a:gd name="connsiteX122" fmla="*/ 1195347 w 12192000"/>
              <a:gd name="connsiteY122" fmla="*/ 2212354 h 2240205"/>
              <a:gd name="connsiteX123" fmla="*/ 970251 w 12192000"/>
              <a:gd name="connsiteY123" fmla="*/ 2221029 h 2240205"/>
              <a:gd name="connsiteX124" fmla="*/ 812914 w 12192000"/>
              <a:gd name="connsiteY124" fmla="*/ 2210095 h 2240205"/>
              <a:gd name="connsiteX125" fmla="*/ 776382 w 12192000"/>
              <a:gd name="connsiteY125" fmla="*/ 2204512 h 2240205"/>
              <a:gd name="connsiteX126" fmla="*/ 597225 w 12192000"/>
              <a:gd name="connsiteY126" fmla="*/ 2180999 h 2240205"/>
              <a:gd name="connsiteX127" fmla="*/ 520671 w 12192000"/>
              <a:gd name="connsiteY127" fmla="*/ 2180980 h 2240205"/>
              <a:gd name="connsiteX128" fmla="*/ 515024 w 12192000"/>
              <a:gd name="connsiteY128" fmla="*/ 2179258 h 2240205"/>
              <a:gd name="connsiteX129" fmla="*/ 413835 w 12192000"/>
              <a:gd name="connsiteY129" fmla="*/ 2156783 h 2240205"/>
              <a:gd name="connsiteX130" fmla="*/ 376513 w 12192000"/>
              <a:gd name="connsiteY130" fmla="*/ 2154014 h 2240205"/>
              <a:gd name="connsiteX131" fmla="*/ 273386 w 12192000"/>
              <a:gd name="connsiteY131" fmla="*/ 2142551 h 2240205"/>
              <a:gd name="connsiteX132" fmla="*/ 77641 w 12192000"/>
              <a:gd name="connsiteY132" fmla="*/ 2126835 h 2240205"/>
              <a:gd name="connsiteX133" fmla="*/ 37645 w 12192000"/>
              <a:gd name="connsiteY133" fmla="*/ 2115401 h 2240205"/>
              <a:gd name="connsiteX134" fmla="*/ 4572 w 12192000"/>
              <a:gd name="connsiteY134" fmla="*/ 2111091 h 2240205"/>
              <a:gd name="connsiteX135" fmla="*/ 0 w 12192000"/>
              <a:gd name="connsiteY135" fmla="*/ 2110468 h 2240205"/>
              <a:gd name="connsiteX136" fmla="*/ 0 w 12192000"/>
              <a:gd name="connsiteY136" fmla="*/ 0 h 2240205"/>
              <a:gd name="connsiteX0" fmla="*/ 0 w 12192000"/>
              <a:gd name="connsiteY0" fmla="*/ 0 h 2240205"/>
              <a:gd name="connsiteX1" fmla="*/ 12192000 w 12192000"/>
              <a:gd name="connsiteY1" fmla="*/ 0 h 2240205"/>
              <a:gd name="connsiteX2" fmla="*/ 12192000 w 12192000"/>
              <a:gd name="connsiteY2" fmla="*/ 751299 h 2240205"/>
              <a:gd name="connsiteX3" fmla="*/ 11890686 w 12192000"/>
              <a:gd name="connsiteY3" fmla="*/ 732766 h 2240205"/>
              <a:gd name="connsiteX4" fmla="*/ 11820512 w 12192000"/>
              <a:gd name="connsiteY4" fmla="*/ 745392 h 2240205"/>
              <a:gd name="connsiteX5" fmla="*/ 11649954 w 12192000"/>
              <a:gd name="connsiteY5" fmla="*/ 749628 h 2240205"/>
              <a:gd name="connsiteX6" fmla="*/ 11560424 w 12192000"/>
              <a:gd name="connsiteY6" fmla="*/ 748017 h 2240205"/>
              <a:gd name="connsiteX7" fmla="*/ 11358455 w 12192000"/>
              <a:gd name="connsiteY7" fmla="*/ 747593 h 2240205"/>
              <a:gd name="connsiteX8" fmla="*/ 11165209 w 12192000"/>
              <a:gd name="connsiteY8" fmla="*/ 748852 h 2240205"/>
              <a:gd name="connsiteX9" fmla="*/ 11058755 w 12192000"/>
              <a:gd name="connsiteY9" fmla="*/ 749617 h 2240205"/>
              <a:gd name="connsiteX10" fmla="*/ 10846594 w 12192000"/>
              <a:gd name="connsiteY10" fmla="*/ 765069 h 2240205"/>
              <a:gd name="connsiteX11" fmla="*/ 10739478 w 12192000"/>
              <a:gd name="connsiteY11" fmla="*/ 776841 h 2240205"/>
              <a:gd name="connsiteX12" fmla="*/ 10458762 w 12192000"/>
              <a:gd name="connsiteY12" fmla="*/ 755400 h 2240205"/>
              <a:gd name="connsiteX13" fmla="*/ 10211200 w 12192000"/>
              <a:gd name="connsiteY13" fmla="*/ 767513 h 2240205"/>
              <a:gd name="connsiteX14" fmla="*/ 10167995 w 12192000"/>
              <a:gd name="connsiteY14" fmla="*/ 760843 h 2240205"/>
              <a:gd name="connsiteX15" fmla="*/ 9997044 w 12192000"/>
              <a:gd name="connsiteY15" fmla="*/ 780129 h 2240205"/>
              <a:gd name="connsiteX16" fmla="*/ 9943887 w 12192000"/>
              <a:gd name="connsiteY16" fmla="*/ 804141 h 2240205"/>
              <a:gd name="connsiteX17" fmla="*/ 9918248 w 12192000"/>
              <a:gd name="connsiteY17" fmla="*/ 816628 h 2240205"/>
              <a:gd name="connsiteX18" fmla="*/ 9767091 w 12192000"/>
              <a:gd name="connsiteY18" fmla="*/ 870550 h 2240205"/>
              <a:gd name="connsiteX19" fmla="*/ 9683005 w 12192000"/>
              <a:gd name="connsiteY19" fmla="*/ 894128 h 2240205"/>
              <a:gd name="connsiteX20" fmla="*/ 9594438 w 12192000"/>
              <a:gd name="connsiteY20" fmla="*/ 919051 h 2240205"/>
              <a:gd name="connsiteX21" fmla="*/ 9544189 w 12192000"/>
              <a:gd name="connsiteY21" fmla="*/ 938966 h 2240205"/>
              <a:gd name="connsiteX22" fmla="*/ 9500499 w 12192000"/>
              <a:gd name="connsiteY22" fmla="*/ 954680 h 2240205"/>
              <a:gd name="connsiteX23" fmla="*/ 9410017 w 12192000"/>
              <a:gd name="connsiteY23" fmla="*/ 993931 h 2240205"/>
              <a:gd name="connsiteX24" fmla="*/ 9392919 w 12192000"/>
              <a:gd name="connsiteY24" fmla="*/ 994656 h 2240205"/>
              <a:gd name="connsiteX25" fmla="*/ 9268019 w 12192000"/>
              <a:gd name="connsiteY25" fmla="*/ 1007442 h 2240205"/>
              <a:gd name="connsiteX26" fmla="*/ 9188177 w 12192000"/>
              <a:gd name="connsiteY26" fmla="*/ 1035474 h 2240205"/>
              <a:gd name="connsiteX27" fmla="*/ 9155969 w 12192000"/>
              <a:gd name="connsiteY27" fmla="*/ 1046804 h 2240205"/>
              <a:gd name="connsiteX28" fmla="*/ 9133985 w 12192000"/>
              <a:gd name="connsiteY28" fmla="*/ 1046450 h 2240205"/>
              <a:gd name="connsiteX29" fmla="*/ 9003462 w 12192000"/>
              <a:gd name="connsiteY29" fmla="*/ 1042406 h 2240205"/>
              <a:gd name="connsiteX30" fmla="*/ 8968445 w 12192000"/>
              <a:gd name="connsiteY30" fmla="*/ 1052169 h 2240205"/>
              <a:gd name="connsiteX31" fmla="*/ 8886001 w 12192000"/>
              <a:gd name="connsiteY31" fmla="*/ 1067468 h 2240205"/>
              <a:gd name="connsiteX32" fmla="*/ 8838610 w 12192000"/>
              <a:gd name="connsiteY32" fmla="*/ 1075091 h 2240205"/>
              <a:gd name="connsiteX33" fmla="*/ 8750383 w 12192000"/>
              <a:gd name="connsiteY33" fmla="*/ 1097387 h 2240205"/>
              <a:gd name="connsiteX34" fmla="*/ 8665605 w 12192000"/>
              <a:gd name="connsiteY34" fmla="*/ 1110791 h 2240205"/>
              <a:gd name="connsiteX35" fmla="*/ 8584946 w 12192000"/>
              <a:gd name="connsiteY35" fmla="*/ 1135226 h 2240205"/>
              <a:gd name="connsiteX36" fmla="*/ 8419755 w 12192000"/>
              <a:gd name="connsiteY36" fmla="*/ 1216260 h 2240205"/>
              <a:gd name="connsiteX37" fmla="*/ 8411626 w 12192000"/>
              <a:gd name="connsiteY37" fmla="*/ 1214397 h 2240205"/>
              <a:gd name="connsiteX38" fmla="*/ 8363469 w 12192000"/>
              <a:gd name="connsiteY38" fmla="*/ 1246658 h 2240205"/>
              <a:gd name="connsiteX39" fmla="*/ 8275497 w 12192000"/>
              <a:gd name="connsiteY39" fmla="*/ 1264396 h 2240205"/>
              <a:gd name="connsiteX40" fmla="*/ 8074238 w 12192000"/>
              <a:gd name="connsiteY40" fmla="*/ 1301895 h 2240205"/>
              <a:gd name="connsiteX41" fmla="*/ 7942099 w 12192000"/>
              <a:gd name="connsiteY41" fmla="*/ 1336332 h 2240205"/>
              <a:gd name="connsiteX42" fmla="*/ 7902328 w 12192000"/>
              <a:gd name="connsiteY42" fmla="*/ 1345865 h 2240205"/>
              <a:gd name="connsiteX43" fmla="*/ 7840612 w 12192000"/>
              <a:gd name="connsiteY43" fmla="*/ 1369373 h 2240205"/>
              <a:gd name="connsiteX44" fmla="*/ 7786819 w 12192000"/>
              <a:gd name="connsiteY44" fmla="*/ 1378970 h 2240205"/>
              <a:gd name="connsiteX45" fmla="*/ 7548172 w 12192000"/>
              <a:gd name="connsiteY45" fmla="*/ 1417460 h 2240205"/>
              <a:gd name="connsiteX46" fmla="*/ 7483437 w 12192000"/>
              <a:gd name="connsiteY46" fmla="*/ 1478152 h 2240205"/>
              <a:gd name="connsiteX47" fmla="*/ 7377870 w 12192000"/>
              <a:gd name="connsiteY47" fmla="*/ 1523319 h 2240205"/>
              <a:gd name="connsiteX48" fmla="*/ 7230737 w 12192000"/>
              <a:gd name="connsiteY48" fmla="*/ 1562633 h 2240205"/>
              <a:gd name="connsiteX49" fmla="*/ 7224458 w 12192000"/>
              <a:gd name="connsiteY49" fmla="*/ 1573008 h 2240205"/>
              <a:gd name="connsiteX50" fmla="*/ 7183121 w 12192000"/>
              <a:gd name="connsiteY50" fmla="*/ 1595162 h 2240205"/>
              <a:gd name="connsiteX51" fmla="*/ 7164601 w 12192000"/>
              <a:gd name="connsiteY51" fmla="*/ 1606490 h 2240205"/>
              <a:gd name="connsiteX52" fmla="*/ 6900177 w 12192000"/>
              <a:gd name="connsiteY52" fmla="*/ 1636016 h 2240205"/>
              <a:gd name="connsiteX53" fmla="*/ 6795372 w 12192000"/>
              <a:gd name="connsiteY53" fmla="*/ 1644845 h 2240205"/>
              <a:gd name="connsiteX54" fmla="*/ 6692251 w 12192000"/>
              <a:gd name="connsiteY54" fmla="*/ 1656357 h 2240205"/>
              <a:gd name="connsiteX55" fmla="*/ 6655235 w 12192000"/>
              <a:gd name="connsiteY55" fmla="*/ 1661869 h 2240205"/>
              <a:gd name="connsiteX56" fmla="*/ 6554894 w 12192000"/>
              <a:gd name="connsiteY56" fmla="*/ 1664428 h 2240205"/>
              <a:gd name="connsiteX57" fmla="*/ 6516595 w 12192000"/>
              <a:gd name="connsiteY57" fmla="*/ 1667475 h 2240205"/>
              <a:gd name="connsiteX58" fmla="*/ 6508541 w 12192000"/>
              <a:gd name="connsiteY58" fmla="*/ 1668757 h 2240205"/>
              <a:gd name="connsiteX59" fmla="*/ 6471012 w 12192000"/>
              <a:gd name="connsiteY59" fmla="*/ 1678604 h 2240205"/>
              <a:gd name="connsiteX60" fmla="*/ 6364035 w 12192000"/>
              <a:gd name="connsiteY60" fmla="*/ 1667683 h 2240205"/>
              <a:gd name="connsiteX61" fmla="*/ 6243319 w 12192000"/>
              <a:gd name="connsiteY61" fmla="*/ 1695560 h 2240205"/>
              <a:gd name="connsiteX62" fmla="*/ 6098321 w 12192000"/>
              <a:gd name="connsiteY62" fmla="*/ 1721646 h 2240205"/>
              <a:gd name="connsiteX63" fmla="*/ 5880652 w 12192000"/>
              <a:gd name="connsiteY63" fmla="*/ 1779643 h 2240205"/>
              <a:gd name="connsiteX64" fmla="*/ 5785959 w 12192000"/>
              <a:gd name="connsiteY64" fmla="*/ 1775307 h 2240205"/>
              <a:gd name="connsiteX65" fmla="*/ 5643534 w 12192000"/>
              <a:gd name="connsiteY65" fmla="*/ 1802919 h 2240205"/>
              <a:gd name="connsiteX66" fmla="*/ 5518799 w 12192000"/>
              <a:gd name="connsiteY66" fmla="*/ 1818312 h 2240205"/>
              <a:gd name="connsiteX67" fmla="*/ 5505014 w 12192000"/>
              <a:gd name="connsiteY67" fmla="*/ 1819259 h 2240205"/>
              <a:gd name="connsiteX68" fmla="*/ 5453307 w 12192000"/>
              <a:gd name="connsiteY68" fmla="*/ 1815450 h 2240205"/>
              <a:gd name="connsiteX69" fmla="*/ 5221533 w 12192000"/>
              <a:gd name="connsiteY69" fmla="*/ 1846950 h 2240205"/>
              <a:gd name="connsiteX70" fmla="*/ 5149802 w 12192000"/>
              <a:gd name="connsiteY70" fmla="*/ 1844846 h 2240205"/>
              <a:gd name="connsiteX71" fmla="*/ 5114927 w 12192000"/>
              <a:gd name="connsiteY71" fmla="*/ 1847827 h 2240205"/>
              <a:gd name="connsiteX72" fmla="*/ 5108970 w 12192000"/>
              <a:gd name="connsiteY72" fmla="*/ 1847935 h 2240205"/>
              <a:gd name="connsiteX73" fmla="*/ 5067961 w 12192000"/>
              <a:gd name="connsiteY73" fmla="*/ 1845917 h 2240205"/>
              <a:gd name="connsiteX74" fmla="*/ 5007075 w 12192000"/>
              <a:gd name="connsiteY74" fmla="*/ 1838626 h 2240205"/>
              <a:gd name="connsiteX75" fmla="*/ 4944087 w 12192000"/>
              <a:gd name="connsiteY75" fmla="*/ 1823332 h 2240205"/>
              <a:gd name="connsiteX76" fmla="*/ 4907662 w 12192000"/>
              <a:gd name="connsiteY76" fmla="*/ 1816900 h 2240205"/>
              <a:gd name="connsiteX77" fmla="*/ 4882386 w 12192000"/>
              <a:gd name="connsiteY77" fmla="*/ 1809844 h 2240205"/>
              <a:gd name="connsiteX78" fmla="*/ 4811440 w 12192000"/>
              <a:gd name="connsiteY78" fmla="*/ 1804655 h 2240205"/>
              <a:gd name="connsiteX79" fmla="*/ 4691075 w 12192000"/>
              <a:gd name="connsiteY79" fmla="*/ 1801389 h 2240205"/>
              <a:gd name="connsiteX80" fmla="*/ 4640313 w 12192000"/>
              <a:gd name="connsiteY80" fmla="*/ 1784307 h 2240205"/>
              <a:gd name="connsiteX81" fmla="*/ 4536503 w 12192000"/>
              <a:gd name="connsiteY81" fmla="*/ 1785334 h 2240205"/>
              <a:gd name="connsiteX82" fmla="*/ 4513724 w 12192000"/>
              <a:gd name="connsiteY82" fmla="*/ 1791996 h 2240205"/>
              <a:gd name="connsiteX83" fmla="*/ 4459810 w 12192000"/>
              <a:gd name="connsiteY83" fmla="*/ 1797886 h 2240205"/>
              <a:gd name="connsiteX84" fmla="*/ 4379064 w 12192000"/>
              <a:gd name="connsiteY84" fmla="*/ 1817177 h 2240205"/>
              <a:gd name="connsiteX85" fmla="*/ 4290981 w 12192000"/>
              <a:gd name="connsiteY85" fmla="*/ 1839677 h 2240205"/>
              <a:gd name="connsiteX86" fmla="*/ 4238372 w 12192000"/>
              <a:gd name="connsiteY86" fmla="*/ 1851480 h 2240205"/>
              <a:gd name="connsiteX87" fmla="*/ 4232517 w 12192000"/>
              <a:gd name="connsiteY87" fmla="*/ 1852567 h 2240205"/>
              <a:gd name="connsiteX88" fmla="*/ 4191732 w 12192000"/>
              <a:gd name="connsiteY88" fmla="*/ 1857328 h 2240205"/>
              <a:gd name="connsiteX89" fmla="*/ 4065532 w 12192000"/>
              <a:gd name="connsiteY89" fmla="*/ 1855477 h 2240205"/>
              <a:gd name="connsiteX90" fmla="*/ 4028460 w 12192000"/>
              <a:gd name="connsiteY90" fmla="*/ 1855137 h 2240205"/>
              <a:gd name="connsiteX91" fmla="*/ 4002267 w 12192000"/>
              <a:gd name="connsiteY91" fmla="*/ 1852352 h 2240205"/>
              <a:gd name="connsiteX92" fmla="*/ 3931396 w 12192000"/>
              <a:gd name="connsiteY92" fmla="*/ 1858915 h 2240205"/>
              <a:gd name="connsiteX93" fmla="*/ 3812162 w 12192000"/>
              <a:gd name="connsiteY93" fmla="*/ 1875501 h 2240205"/>
              <a:gd name="connsiteX94" fmla="*/ 3758105 w 12192000"/>
              <a:gd name="connsiteY94" fmla="*/ 1871856 h 2240205"/>
              <a:gd name="connsiteX95" fmla="*/ 3567259 w 12192000"/>
              <a:gd name="connsiteY95" fmla="*/ 1893482 h 2240205"/>
              <a:gd name="connsiteX96" fmla="*/ 3405770 w 12192000"/>
              <a:gd name="connsiteY96" fmla="*/ 1904591 h 2240205"/>
              <a:gd name="connsiteX97" fmla="*/ 3280097 w 12192000"/>
              <a:gd name="connsiteY97" fmla="*/ 1919610 h 2240205"/>
              <a:gd name="connsiteX98" fmla="*/ 3009910 w 12192000"/>
              <a:gd name="connsiteY98" fmla="*/ 1957866 h 2240205"/>
              <a:gd name="connsiteX99" fmla="*/ 2995934 w 12192000"/>
              <a:gd name="connsiteY99" fmla="*/ 1967085 h 2240205"/>
              <a:gd name="connsiteX100" fmla="*/ 2942858 w 12192000"/>
              <a:gd name="connsiteY100" fmla="*/ 1981367 h 2240205"/>
              <a:gd name="connsiteX101" fmla="*/ 2875436 w 12192000"/>
              <a:gd name="connsiteY101" fmla="*/ 1996977 h 2240205"/>
              <a:gd name="connsiteX102" fmla="*/ 2874892 w 12192000"/>
              <a:gd name="connsiteY102" fmla="*/ 1996085 h 2240205"/>
              <a:gd name="connsiteX103" fmla="*/ 2843662 w 12192000"/>
              <a:gd name="connsiteY103" fmla="*/ 1992498 h 2240205"/>
              <a:gd name="connsiteX104" fmla="*/ 2718916 w 12192000"/>
              <a:gd name="connsiteY104" fmla="*/ 1990867 h 2240205"/>
              <a:gd name="connsiteX105" fmla="*/ 2713522 w 12192000"/>
              <a:gd name="connsiteY105" fmla="*/ 1990173 h 2240205"/>
              <a:gd name="connsiteX106" fmla="*/ 2476147 w 12192000"/>
              <a:gd name="connsiteY106" fmla="*/ 1998305 h 2240205"/>
              <a:gd name="connsiteX107" fmla="*/ 2373568 w 12192000"/>
              <a:gd name="connsiteY107" fmla="*/ 2003219 h 2240205"/>
              <a:gd name="connsiteX108" fmla="*/ 2287219 w 12192000"/>
              <a:gd name="connsiteY108" fmla="*/ 1998750 h 2240205"/>
              <a:gd name="connsiteX109" fmla="*/ 2243069 w 12192000"/>
              <a:gd name="connsiteY109" fmla="*/ 2005321 h 2240205"/>
              <a:gd name="connsiteX110" fmla="*/ 2164831 w 12192000"/>
              <a:gd name="connsiteY110" fmla="*/ 2010143 h 2240205"/>
              <a:gd name="connsiteX111" fmla="*/ 2085228 w 12192000"/>
              <a:gd name="connsiteY111" fmla="*/ 2046431 h 2240205"/>
              <a:gd name="connsiteX112" fmla="*/ 2058061 w 12192000"/>
              <a:gd name="connsiteY112" fmla="*/ 2047942 h 2240205"/>
              <a:gd name="connsiteX113" fmla="*/ 2042244 w 12192000"/>
              <a:gd name="connsiteY113" fmla="*/ 2055560 h 2240205"/>
              <a:gd name="connsiteX114" fmla="*/ 1877728 w 12192000"/>
              <a:gd name="connsiteY114" fmla="*/ 2101004 h 2240205"/>
              <a:gd name="connsiteX115" fmla="*/ 1759056 w 12192000"/>
              <a:gd name="connsiteY115" fmla="*/ 2125608 h 2240205"/>
              <a:gd name="connsiteX116" fmla="*/ 1637948 w 12192000"/>
              <a:gd name="connsiteY116" fmla="*/ 2172597 h 2240205"/>
              <a:gd name="connsiteX117" fmla="*/ 1434549 w 12192000"/>
              <a:gd name="connsiteY117" fmla="*/ 2234522 h 2240205"/>
              <a:gd name="connsiteX118" fmla="*/ 1370962 w 12192000"/>
              <a:gd name="connsiteY118" fmla="*/ 2237474 h 2240205"/>
              <a:gd name="connsiteX119" fmla="*/ 1356367 w 12192000"/>
              <a:gd name="connsiteY119" fmla="*/ 2235089 h 2240205"/>
              <a:gd name="connsiteX120" fmla="*/ 1279765 w 12192000"/>
              <a:gd name="connsiteY120" fmla="*/ 2229639 h 2240205"/>
              <a:gd name="connsiteX121" fmla="*/ 1195347 w 12192000"/>
              <a:gd name="connsiteY121" fmla="*/ 2212354 h 2240205"/>
              <a:gd name="connsiteX122" fmla="*/ 970251 w 12192000"/>
              <a:gd name="connsiteY122" fmla="*/ 2221029 h 2240205"/>
              <a:gd name="connsiteX123" fmla="*/ 812914 w 12192000"/>
              <a:gd name="connsiteY123" fmla="*/ 2210095 h 2240205"/>
              <a:gd name="connsiteX124" fmla="*/ 776382 w 12192000"/>
              <a:gd name="connsiteY124" fmla="*/ 2204512 h 2240205"/>
              <a:gd name="connsiteX125" fmla="*/ 597225 w 12192000"/>
              <a:gd name="connsiteY125" fmla="*/ 2180999 h 2240205"/>
              <a:gd name="connsiteX126" fmla="*/ 520671 w 12192000"/>
              <a:gd name="connsiteY126" fmla="*/ 2180980 h 2240205"/>
              <a:gd name="connsiteX127" fmla="*/ 515024 w 12192000"/>
              <a:gd name="connsiteY127" fmla="*/ 2179258 h 2240205"/>
              <a:gd name="connsiteX128" fmla="*/ 413835 w 12192000"/>
              <a:gd name="connsiteY128" fmla="*/ 2156783 h 2240205"/>
              <a:gd name="connsiteX129" fmla="*/ 376513 w 12192000"/>
              <a:gd name="connsiteY129" fmla="*/ 2154014 h 2240205"/>
              <a:gd name="connsiteX130" fmla="*/ 273386 w 12192000"/>
              <a:gd name="connsiteY130" fmla="*/ 2142551 h 2240205"/>
              <a:gd name="connsiteX131" fmla="*/ 77641 w 12192000"/>
              <a:gd name="connsiteY131" fmla="*/ 2126835 h 2240205"/>
              <a:gd name="connsiteX132" fmla="*/ 37645 w 12192000"/>
              <a:gd name="connsiteY132" fmla="*/ 2115401 h 2240205"/>
              <a:gd name="connsiteX133" fmla="*/ 4572 w 12192000"/>
              <a:gd name="connsiteY133" fmla="*/ 2111091 h 2240205"/>
              <a:gd name="connsiteX134" fmla="*/ 0 w 12192000"/>
              <a:gd name="connsiteY134" fmla="*/ 2110468 h 2240205"/>
              <a:gd name="connsiteX135" fmla="*/ 0 w 12192000"/>
              <a:gd name="connsiteY135" fmla="*/ 0 h 2240205"/>
              <a:gd name="connsiteX0" fmla="*/ 0 w 12192000"/>
              <a:gd name="connsiteY0" fmla="*/ 0 h 2240205"/>
              <a:gd name="connsiteX1" fmla="*/ 12192000 w 12192000"/>
              <a:gd name="connsiteY1" fmla="*/ 0 h 2240205"/>
              <a:gd name="connsiteX2" fmla="*/ 12192000 w 12192000"/>
              <a:gd name="connsiteY2" fmla="*/ 751299 h 2240205"/>
              <a:gd name="connsiteX3" fmla="*/ 11890686 w 12192000"/>
              <a:gd name="connsiteY3" fmla="*/ 732766 h 2240205"/>
              <a:gd name="connsiteX4" fmla="*/ 11820512 w 12192000"/>
              <a:gd name="connsiteY4" fmla="*/ 745392 h 2240205"/>
              <a:gd name="connsiteX5" fmla="*/ 11649954 w 12192000"/>
              <a:gd name="connsiteY5" fmla="*/ 749628 h 2240205"/>
              <a:gd name="connsiteX6" fmla="*/ 11560424 w 12192000"/>
              <a:gd name="connsiteY6" fmla="*/ 748017 h 2240205"/>
              <a:gd name="connsiteX7" fmla="*/ 11358455 w 12192000"/>
              <a:gd name="connsiteY7" fmla="*/ 747593 h 2240205"/>
              <a:gd name="connsiteX8" fmla="*/ 11165209 w 12192000"/>
              <a:gd name="connsiteY8" fmla="*/ 748852 h 2240205"/>
              <a:gd name="connsiteX9" fmla="*/ 11058755 w 12192000"/>
              <a:gd name="connsiteY9" fmla="*/ 749617 h 2240205"/>
              <a:gd name="connsiteX10" fmla="*/ 10846594 w 12192000"/>
              <a:gd name="connsiteY10" fmla="*/ 765069 h 2240205"/>
              <a:gd name="connsiteX11" fmla="*/ 10739478 w 12192000"/>
              <a:gd name="connsiteY11" fmla="*/ 776841 h 2240205"/>
              <a:gd name="connsiteX12" fmla="*/ 10458762 w 12192000"/>
              <a:gd name="connsiteY12" fmla="*/ 755400 h 2240205"/>
              <a:gd name="connsiteX13" fmla="*/ 10211200 w 12192000"/>
              <a:gd name="connsiteY13" fmla="*/ 767513 h 2240205"/>
              <a:gd name="connsiteX14" fmla="*/ 10167995 w 12192000"/>
              <a:gd name="connsiteY14" fmla="*/ 760843 h 2240205"/>
              <a:gd name="connsiteX15" fmla="*/ 9997044 w 12192000"/>
              <a:gd name="connsiteY15" fmla="*/ 780129 h 2240205"/>
              <a:gd name="connsiteX16" fmla="*/ 9943887 w 12192000"/>
              <a:gd name="connsiteY16" fmla="*/ 804141 h 2240205"/>
              <a:gd name="connsiteX17" fmla="*/ 9918248 w 12192000"/>
              <a:gd name="connsiteY17" fmla="*/ 816628 h 2240205"/>
              <a:gd name="connsiteX18" fmla="*/ 9767091 w 12192000"/>
              <a:gd name="connsiteY18" fmla="*/ 870550 h 2240205"/>
              <a:gd name="connsiteX19" fmla="*/ 9683005 w 12192000"/>
              <a:gd name="connsiteY19" fmla="*/ 894128 h 2240205"/>
              <a:gd name="connsiteX20" fmla="*/ 9594438 w 12192000"/>
              <a:gd name="connsiteY20" fmla="*/ 919051 h 2240205"/>
              <a:gd name="connsiteX21" fmla="*/ 9544189 w 12192000"/>
              <a:gd name="connsiteY21" fmla="*/ 938966 h 2240205"/>
              <a:gd name="connsiteX22" fmla="*/ 9500499 w 12192000"/>
              <a:gd name="connsiteY22" fmla="*/ 954680 h 2240205"/>
              <a:gd name="connsiteX23" fmla="*/ 9410017 w 12192000"/>
              <a:gd name="connsiteY23" fmla="*/ 993931 h 2240205"/>
              <a:gd name="connsiteX24" fmla="*/ 9392919 w 12192000"/>
              <a:gd name="connsiteY24" fmla="*/ 994656 h 2240205"/>
              <a:gd name="connsiteX25" fmla="*/ 9268019 w 12192000"/>
              <a:gd name="connsiteY25" fmla="*/ 1007442 h 2240205"/>
              <a:gd name="connsiteX26" fmla="*/ 9188177 w 12192000"/>
              <a:gd name="connsiteY26" fmla="*/ 1035474 h 2240205"/>
              <a:gd name="connsiteX27" fmla="*/ 9155969 w 12192000"/>
              <a:gd name="connsiteY27" fmla="*/ 1046804 h 2240205"/>
              <a:gd name="connsiteX28" fmla="*/ 9133985 w 12192000"/>
              <a:gd name="connsiteY28" fmla="*/ 1046450 h 2240205"/>
              <a:gd name="connsiteX29" fmla="*/ 9003462 w 12192000"/>
              <a:gd name="connsiteY29" fmla="*/ 1042406 h 2240205"/>
              <a:gd name="connsiteX30" fmla="*/ 8968445 w 12192000"/>
              <a:gd name="connsiteY30" fmla="*/ 1052169 h 2240205"/>
              <a:gd name="connsiteX31" fmla="*/ 8886001 w 12192000"/>
              <a:gd name="connsiteY31" fmla="*/ 1067468 h 2240205"/>
              <a:gd name="connsiteX32" fmla="*/ 8838610 w 12192000"/>
              <a:gd name="connsiteY32" fmla="*/ 1075091 h 2240205"/>
              <a:gd name="connsiteX33" fmla="*/ 8665605 w 12192000"/>
              <a:gd name="connsiteY33" fmla="*/ 1110791 h 2240205"/>
              <a:gd name="connsiteX34" fmla="*/ 8584946 w 12192000"/>
              <a:gd name="connsiteY34" fmla="*/ 1135226 h 2240205"/>
              <a:gd name="connsiteX35" fmla="*/ 8419755 w 12192000"/>
              <a:gd name="connsiteY35" fmla="*/ 1216260 h 2240205"/>
              <a:gd name="connsiteX36" fmla="*/ 8411626 w 12192000"/>
              <a:gd name="connsiteY36" fmla="*/ 1214397 h 2240205"/>
              <a:gd name="connsiteX37" fmla="*/ 8363469 w 12192000"/>
              <a:gd name="connsiteY37" fmla="*/ 1246658 h 2240205"/>
              <a:gd name="connsiteX38" fmla="*/ 8275497 w 12192000"/>
              <a:gd name="connsiteY38" fmla="*/ 1264396 h 2240205"/>
              <a:gd name="connsiteX39" fmla="*/ 8074238 w 12192000"/>
              <a:gd name="connsiteY39" fmla="*/ 1301895 h 2240205"/>
              <a:gd name="connsiteX40" fmla="*/ 7942099 w 12192000"/>
              <a:gd name="connsiteY40" fmla="*/ 1336332 h 2240205"/>
              <a:gd name="connsiteX41" fmla="*/ 7902328 w 12192000"/>
              <a:gd name="connsiteY41" fmla="*/ 1345865 h 2240205"/>
              <a:gd name="connsiteX42" fmla="*/ 7840612 w 12192000"/>
              <a:gd name="connsiteY42" fmla="*/ 1369373 h 2240205"/>
              <a:gd name="connsiteX43" fmla="*/ 7786819 w 12192000"/>
              <a:gd name="connsiteY43" fmla="*/ 1378970 h 2240205"/>
              <a:gd name="connsiteX44" fmla="*/ 7548172 w 12192000"/>
              <a:gd name="connsiteY44" fmla="*/ 1417460 h 2240205"/>
              <a:gd name="connsiteX45" fmla="*/ 7483437 w 12192000"/>
              <a:gd name="connsiteY45" fmla="*/ 1478152 h 2240205"/>
              <a:gd name="connsiteX46" fmla="*/ 7377870 w 12192000"/>
              <a:gd name="connsiteY46" fmla="*/ 1523319 h 2240205"/>
              <a:gd name="connsiteX47" fmla="*/ 7230737 w 12192000"/>
              <a:gd name="connsiteY47" fmla="*/ 1562633 h 2240205"/>
              <a:gd name="connsiteX48" fmla="*/ 7224458 w 12192000"/>
              <a:gd name="connsiteY48" fmla="*/ 1573008 h 2240205"/>
              <a:gd name="connsiteX49" fmla="*/ 7183121 w 12192000"/>
              <a:gd name="connsiteY49" fmla="*/ 1595162 h 2240205"/>
              <a:gd name="connsiteX50" fmla="*/ 7164601 w 12192000"/>
              <a:gd name="connsiteY50" fmla="*/ 1606490 h 2240205"/>
              <a:gd name="connsiteX51" fmla="*/ 6900177 w 12192000"/>
              <a:gd name="connsiteY51" fmla="*/ 1636016 h 2240205"/>
              <a:gd name="connsiteX52" fmla="*/ 6795372 w 12192000"/>
              <a:gd name="connsiteY52" fmla="*/ 1644845 h 2240205"/>
              <a:gd name="connsiteX53" fmla="*/ 6692251 w 12192000"/>
              <a:gd name="connsiteY53" fmla="*/ 1656357 h 2240205"/>
              <a:gd name="connsiteX54" fmla="*/ 6655235 w 12192000"/>
              <a:gd name="connsiteY54" fmla="*/ 1661869 h 2240205"/>
              <a:gd name="connsiteX55" fmla="*/ 6554894 w 12192000"/>
              <a:gd name="connsiteY55" fmla="*/ 1664428 h 2240205"/>
              <a:gd name="connsiteX56" fmla="*/ 6516595 w 12192000"/>
              <a:gd name="connsiteY56" fmla="*/ 1667475 h 2240205"/>
              <a:gd name="connsiteX57" fmla="*/ 6508541 w 12192000"/>
              <a:gd name="connsiteY57" fmla="*/ 1668757 h 2240205"/>
              <a:gd name="connsiteX58" fmla="*/ 6471012 w 12192000"/>
              <a:gd name="connsiteY58" fmla="*/ 1678604 h 2240205"/>
              <a:gd name="connsiteX59" fmla="*/ 6364035 w 12192000"/>
              <a:gd name="connsiteY59" fmla="*/ 1667683 h 2240205"/>
              <a:gd name="connsiteX60" fmla="*/ 6243319 w 12192000"/>
              <a:gd name="connsiteY60" fmla="*/ 1695560 h 2240205"/>
              <a:gd name="connsiteX61" fmla="*/ 6098321 w 12192000"/>
              <a:gd name="connsiteY61" fmla="*/ 1721646 h 2240205"/>
              <a:gd name="connsiteX62" fmla="*/ 5880652 w 12192000"/>
              <a:gd name="connsiteY62" fmla="*/ 1779643 h 2240205"/>
              <a:gd name="connsiteX63" fmla="*/ 5785959 w 12192000"/>
              <a:gd name="connsiteY63" fmla="*/ 1775307 h 2240205"/>
              <a:gd name="connsiteX64" fmla="*/ 5643534 w 12192000"/>
              <a:gd name="connsiteY64" fmla="*/ 1802919 h 2240205"/>
              <a:gd name="connsiteX65" fmla="*/ 5518799 w 12192000"/>
              <a:gd name="connsiteY65" fmla="*/ 1818312 h 2240205"/>
              <a:gd name="connsiteX66" fmla="*/ 5505014 w 12192000"/>
              <a:gd name="connsiteY66" fmla="*/ 1819259 h 2240205"/>
              <a:gd name="connsiteX67" fmla="*/ 5453307 w 12192000"/>
              <a:gd name="connsiteY67" fmla="*/ 1815450 h 2240205"/>
              <a:gd name="connsiteX68" fmla="*/ 5221533 w 12192000"/>
              <a:gd name="connsiteY68" fmla="*/ 1846950 h 2240205"/>
              <a:gd name="connsiteX69" fmla="*/ 5149802 w 12192000"/>
              <a:gd name="connsiteY69" fmla="*/ 1844846 h 2240205"/>
              <a:gd name="connsiteX70" fmla="*/ 5114927 w 12192000"/>
              <a:gd name="connsiteY70" fmla="*/ 1847827 h 2240205"/>
              <a:gd name="connsiteX71" fmla="*/ 5108970 w 12192000"/>
              <a:gd name="connsiteY71" fmla="*/ 1847935 h 2240205"/>
              <a:gd name="connsiteX72" fmla="*/ 5067961 w 12192000"/>
              <a:gd name="connsiteY72" fmla="*/ 1845917 h 2240205"/>
              <a:gd name="connsiteX73" fmla="*/ 5007075 w 12192000"/>
              <a:gd name="connsiteY73" fmla="*/ 1838626 h 2240205"/>
              <a:gd name="connsiteX74" fmla="*/ 4944087 w 12192000"/>
              <a:gd name="connsiteY74" fmla="*/ 1823332 h 2240205"/>
              <a:gd name="connsiteX75" fmla="*/ 4907662 w 12192000"/>
              <a:gd name="connsiteY75" fmla="*/ 1816900 h 2240205"/>
              <a:gd name="connsiteX76" fmla="*/ 4882386 w 12192000"/>
              <a:gd name="connsiteY76" fmla="*/ 1809844 h 2240205"/>
              <a:gd name="connsiteX77" fmla="*/ 4811440 w 12192000"/>
              <a:gd name="connsiteY77" fmla="*/ 1804655 h 2240205"/>
              <a:gd name="connsiteX78" fmla="*/ 4691075 w 12192000"/>
              <a:gd name="connsiteY78" fmla="*/ 1801389 h 2240205"/>
              <a:gd name="connsiteX79" fmla="*/ 4640313 w 12192000"/>
              <a:gd name="connsiteY79" fmla="*/ 1784307 h 2240205"/>
              <a:gd name="connsiteX80" fmla="*/ 4536503 w 12192000"/>
              <a:gd name="connsiteY80" fmla="*/ 1785334 h 2240205"/>
              <a:gd name="connsiteX81" fmla="*/ 4513724 w 12192000"/>
              <a:gd name="connsiteY81" fmla="*/ 1791996 h 2240205"/>
              <a:gd name="connsiteX82" fmla="*/ 4459810 w 12192000"/>
              <a:gd name="connsiteY82" fmla="*/ 1797886 h 2240205"/>
              <a:gd name="connsiteX83" fmla="*/ 4379064 w 12192000"/>
              <a:gd name="connsiteY83" fmla="*/ 1817177 h 2240205"/>
              <a:gd name="connsiteX84" fmla="*/ 4290981 w 12192000"/>
              <a:gd name="connsiteY84" fmla="*/ 1839677 h 2240205"/>
              <a:gd name="connsiteX85" fmla="*/ 4238372 w 12192000"/>
              <a:gd name="connsiteY85" fmla="*/ 1851480 h 2240205"/>
              <a:gd name="connsiteX86" fmla="*/ 4232517 w 12192000"/>
              <a:gd name="connsiteY86" fmla="*/ 1852567 h 2240205"/>
              <a:gd name="connsiteX87" fmla="*/ 4191732 w 12192000"/>
              <a:gd name="connsiteY87" fmla="*/ 1857328 h 2240205"/>
              <a:gd name="connsiteX88" fmla="*/ 4065532 w 12192000"/>
              <a:gd name="connsiteY88" fmla="*/ 1855477 h 2240205"/>
              <a:gd name="connsiteX89" fmla="*/ 4028460 w 12192000"/>
              <a:gd name="connsiteY89" fmla="*/ 1855137 h 2240205"/>
              <a:gd name="connsiteX90" fmla="*/ 4002267 w 12192000"/>
              <a:gd name="connsiteY90" fmla="*/ 1852352 h 2240205"/>
              <a:gd name="connsiteX91" fmla="*/ 3931396 w 12192000"/>
              <a:gd name="connsiteY91" fmla="*/ 1858915 h 2240205"/>
              <a:gd name="connsiteX92" fmla="*/ 3812162 w 12192000"/>
              <a:gd name="connsiteY92" fmla="*/ 1875501 h 2240205"/>
              <a:gd name="connsiteX93" fmla="*/ 3758105 w 12192000"/>
              <a:gd name="connsiteY93" fmla="*/ 1871856 h 2240205"/>
              <a:gd name="connsiteX94" fmla="*/ 3567259 w 12192000"/>
              <a:gd name="connsiteY94" fmla="*/ 1893482 h 2240205"/>
              <a:gd name="connsiteX95" fmla="*/ 3405770 w 12192000"/>
              <a:gd name="connsiteY95" fmla="*/ 1904591 h 2240205"/>
              <a:gd name="connsiteX96" fmla="*/ 3280097 w 12192000"/>
              <a:gd name="connsiteY96" fmla="*/ 1919610 h 2240205"/>
              <a:gd name="connsiteX97" fmla="*/ 3009910 w 12192000"/>
              <a:gd name="connsiteY97" fmla="*/ 1957866 h 2240205"/>
              <a:gd name="connsiteX98" fmla="*/ 2995934 w 12192000"/>
              <a:gd name="connsiteY98" fmla="*/ 1967085 h 2240205"/>
              <a:gd name="connsiteX99" fmla="*/ 2942858 w 12192000"/>
              <a:gd name="connsiteY99" fmla="*/ 1981367 h 2240205"/>
              <a:gd name="connsiteX100" fmla="*/ 2875436 w 12192000"/>
              <a:gd name="connsiteY100" fmla="*/ 1996977 h 2240205"/>
              <a:gd name="connsiteX101" fmla="*/ 2874892 w 12192000"/>
              <a:gd name="connsiteY101" fmla="*/ 1996085 h 2240205"/>
              <a:gd name="connsiteX102" fmla="*/ 2843662 w 12192000"/>
              <a:gd name="connsiteY102" fmla="*/ 1992498 h 2240205"/>
              <a:gd name="connsiteX103" fmla="*/ 2718916 w 12192000"/>
              <a:gd name="connsiteY103" fmla="*/ 1990867 h 2240205"/>
              <a:gd name="connsiteX104" fmla="*/ 2713522 w 12192000"/>
              <a:gd name="connsiteY104" fmla="*/ 1990173 h 2240205"/>
              <a:gd name="connsiteX105" fmla="*/ 2476147 w 12192000"/>
              <a:gd name="connsiteY105" fmla="*/ 1998305 h 2240205"/>
              <a:gd name="connsiteX106" fmla="*/ 2373568 w 12192000"/>
              <a:gd name="connsiteY106" fmla="*/ 2003219 h 2240205"/>
              <a:gd name="connsiteX107" fmla="*/ 2287219 w 12192000"/>
              <a:gd name="connsiteY107" fmla="*/ 1998750 h 2240205"/>
              <a:gd name="connsiteX108" fmla="*/ 2243069 w 12192000"/>
              <a:gd name="connsiteY108" fmla="*/ 2005321 h 2240205"/>
              <a:gd name="connsiteX109" fmla="*/ 2164831 w 12192000"/>
              <a:gd name="connsiteY109" fmla="*/ 2010143 h 2240205"/>
              <a:gd name="connsiteX110" fmla="*/ 2085228 w 12192000"/>
              <a:gd name="connsiteY110" fmla="*/ 2046431 h 2240205"/>
              <a:gd name="connsiteX111" fmla="*/ 2058061 w 12192000"/>
              <a:gd name="connsiteY111" fmla="*/ 2047942 h 2240205"/>
              <a:gd name="connsiteX112" fmla="*/ 2042244 w 12192000"/>
              <a:gd name="connsiteY112" fmla="*/ 2055560 h 2240205"/>
              <a:gd name="connsiteX113" fmla="*/ 1877728 w 12192000"/>
              <a:gd name="connsiteY113" fmla="*/ 2101004 h 2240205"/>
              <a:gd name="connsiteX114" fmla="*/ 1759056 w 12192000"/>
              <a:gd name="connsiteY114" fmla="*/ 2125608 h 2240205"/>
              <a:gd name="connsiteX115" fmla="*/ 1637948 w 12192000"/>
              <a:gd name="connsiteY115" fmla="*/ 2172597 h 2240205"/>
              <a:gd name="connsiteX116" fmla="*/ 1434549 w 12192000"/>
              <a:gd name="connsiteY116" fmla="*/ 2234522 h 2240205"/>
              <a:gd name="connsiteX117" fmla="*/ 1370962 w 12192000"/>
              <a:gd name="connsiteY117" fmla="*/ 2237474 h 2240205"/>
              <a:gd name="connsiteX118" fmla="*/ 1356367 w 12192000"/>
              <a:gd name="connsiteY118" fmla="*/ 2235089 h 2240205"/>
              <a:gd name="connsiteX119" fmla="*/ 1279765 w 12192000"/>
              <a:gd name="connsiteY119" fmla="*/ 2229639 h 2240205"/>
              <a:gd name="connsiteX120" fmla="*/ 1195347 w 12192000"/>
              <a:gd name="connsiteY120" fmla="*/ 2212354 h 2240205"/>
              <a:gd name="connsiteX121" fmla="*/ 970251 w 12192000"/>
              <a:gd name="connsiteY121" fmla="*/ 2221029 h 2240205"/>
              <a:gd name="connsiteX122" fmla="*/ 812914 w 12192000"/>
              <a:gd name="connsiteY122" fmla="*/ 2210095 h 2240205"/>
              <a:gd name="connsiteX123" fmla="*/ 776382 w 12192000"/>
              <a:gd name="connsiteY123" fmla="*/ 2204512 h 2240205"/>
              <a:gd name="connsiteX124" fmla="*/ 597225 w 12192000"/>
              <a:gd name="connsiteY124" fmla="*/ 2180999 h 2240205"/>
              <a:gd name="connsiteX125" fmla="*/ 520671 w 12192000"/>
              <a:gd name="connsiteY125" fmla="*/ 2180980 h 2240205"/>
              <a:gd name="connsiteX126" fmla="*/ 515024 w 12192000"/>
              <a:gd name="connsiteY126" fmla="*/ 2179258 h 2240205"/>
              <a:gd name="connsiteX127" fmla="*/ 413835 w 12192000"/>
              <a:gd name="connsiteY127" fmla="*/ 2156783 h 2240205"/>
              <a:gd name="connsiteX128" fmla="*/ 376513 w 12192000"/>
              <a:gd name="connsiteY128" fmla="*/ 2154014 h 2240205"/>
              <a:gd name="connsiteX129" fmla="*/ 273386 w 12192000"/>
              <a:gd name="connsiteY129" fmla="*/ 2142551 h 2240205"/>
              <a:gd name="connsiteX130" fmla="*/ 77641 w 12192000"/>
              <a:gd name="connsiteY130" fmla="*/ 2126835 h 2240205"/>
              <a:gd name="connsiteX131" fmla="*/ 37645 w 12192000"/>
              <a:gd name="connsiteY131" fmla="*/ 2115401 h 2240205"/>
              <a:gd name="connsiteX132" fmla="*/ 4572 w 12192000"/>
              <a:gd name="connsiteY132" fmla="*/ 2111091 h 2240205"/>
              <a:gd name="connsiteX133" fmla="*/ 0 w 12192000"/>
              <a:gd name="connsiteY133" fmla="*/ 2110468 h 2240205"/>
              <a:gd name="connsiteX134" fmla="*/ 0 w 12192000"/>
              <a:gd name="connsiteY134" fmla="*/ 0 h 2240205"/>
              <a:gd name="connsiteX0" fmla="*/ 0 w 12192000"/>
              <a:gd name="connsiteY0" fmla="*/ 0 h 2240205"/>
              <a:gd name="connsiteX1" fmla="*/ 12192000 w 12192000"/>
              <a:gd name="connsiteY1" fmla="*/ 0 h 2240205"/>
              <a:gd name="connsiteX2" fmla="*/ 12192000 w 12192000"/>
              <a:gd name="connsiteY2" fmla="*/ 751299 h 2240205"/>
              <a:gd name="connsiteX3" fmla="*/ 11890686 w 12192000"/>
              <a:gd name="connsiteY3" fmla="*/ 732766 h 2240205"/>
              <a:gd name="connsiteX4" fmla="*/ 11820512 w 12192000"/>
              <a:gd name="connsiteY4" fmla="*/ 745392 h 2240205"/>
              <a:gd name="connsiteX5" fmla="*/ 11649954 w 12192000"/>
              <a:gd name="connsiteY5" fmla="*/ 749628 h 2240205"/>
              <a:gd name="connsiteX6" fmla="*/ 11560424 w 12192000"/>
              <a:gd name="connsiteY6" fmla="*/ 748017 h 2240205"/>
              <a:gd name="connsiteX7" fmla="*/ 11358455 w 12192000"/>
              <a:gd name="connsiteY7" fmla="*/ 747593 h 2240205"/>
              <a:gd name="connsiteX8" fmla="*/ 11165209 w 12192000"/>
              <a:gd name="connsiteY8" fmla="*/ 748852 h 2240205"/>
              <a:gd name="connsiteX9" fmla="*/ 11058755 w 12192000"/>
              <a:gd name="connsiteY9" fmla="*/ 749617 h 2240205"/>
              <a:gd name="connsiteX10" fmla="*/ 10846594 w 12192000"/>
              <a:gd name="connsiteY10" fmla="*/ 765069 h 2240205"/>
              <a:gd name="connsiteX11" fmla="*/ 10739478 w 12192000"/>
              <a:gd name="connsiteY11" fmla="*/ 776841 h 2240205"/>
              <a:gd name="connsiteX12" fmla="*/ 10458762 w 12192000"/>
              <a:gd name="connsiteY12" fmla="*/ 755400 h 2240205"/>
              <a:gd name="connsiteX13" fmla="*/ 10211200 w 12192000"/>
              <a:gd name="connsiteY13" fmla="*/ 767513 h 2240205"/>
              <a:gd name="connsiteX14" fmla="*/ 10167995 w 12192000"/>
              <a:gd name="connsiteY14" fmla="*/ 760843 h 2240205"/>
              <a:gd name="connsiteX15" fmla="*/ 9997044 w 12192000"/>
              <a:gd name="connsiteY15" fmla="*/ 780129 h 2240205"/>
              <a:gd name="connsiteX16" fmla="*/ 9943887 w 12192000"/>
              <a:gd name="connsiteY16" fmla="*/ 804141 h 2240205"/>
              <a:gd name="connsiteX17" fmla="*/ 9918248 w 12192000"/>
              <a:gd name="connsiteY17" fmla="*/ 816628 h 2240205"/>
              <a:gd name="connsiteX18" fmla="*/ 9767091 w 12192000"/>
              <a:gd name="connsiteY18" fmla="*/ 870550 h 2240205"/>
              <a:gd name="connsiteX19" fmla="*/ 9683005 w 12192000"/>
              <a:gd name="connsiteY19" fmla="*/ 894128 h 2240205"/>
              <a:gd name="connsiteX20" fmla="*/ 9594438 w 12192000"/>
              <a:gd name="connsiteY20" fmla="*/ 919051 h 2240205"/>
              <a:gd name="connsiteX21" fmla="*/ 9544189 w 12192000"/>
              <a:gd name="connsiteY21" fmla="*/ 938966 h 2240205"/>
              <a:gd name="connsiteX22" fmla="*/ 9500499 w 12192000"/>
              <a:gd name="connsiteY22" fmla="*/ 954680 h 2240205"/>
              <a:gd name="connsiteX23" fmla="*/ 9410017 w 12192000"/>
              <a:gd name="connsiteY23" fmla="*/ 993931 h 2240205"/>
              <a:gd name="connsiteX24" fmla="*/ 9392919 w 12192000"/>
              <a:gd name="connsiteY24" fmla="*/ 994656 h 2240205"/>
              <a:gd name="connsiteX25" fmla="*/ 9268019 w 12192000"/>
              <a:gd name="connsiteY25" fmla="*/ 1007442 h 2240205"/>
              <a:gd name="connsiteX26" fmla="*/ 9188177 w 12192000"/>
              <a:gd name="connsiteY26" fmla="*/ 1035474 h 2240205"/>
              <a:gd name="connsiteX27" fmla="*/ 9155969 w 12192000"/>
              <a:gd name="connsiteY27" fmla="*/ 1046804 h 2240205"/>
              <a:gd name="connsiteX28" fmla="*/ 9133985 w 12192000"/>
              <a:gd name="connsiteY28" fmla="*/ 1046450 h 2240205"/>
              <a:gd name="connsiteX29" fmla="*/ 9003462 w 12192000"/>
              <a:gd name="connsiteY29" fmla="*/ 1042406 h 2240205"/>
              <a:gd name="connsiteX30" fmla="*/ 8968445 w 12192000"/>
              <a:gd name="connsiteY30" fmla="*/ 1052169 h 2240205"/>
              <a:gd name="connsiteX31" fmla="*/ 8886001 w 12192000"/>
              <a:gd name="connsiteY31" fmla="*/ 1067468 h 2240205"/>
              <a:gd name="connsiteX32" fmla="*/ 8838610 w 12192000"/>
              <a:gd name="connsiteY32" fmla="*/ 1075091 h 2240205"/>
              <a:gd name="connsiteX33" fmla="*/ 8665605 w 12192000"/>
              <a:gd name="connsiteY33" fmla="*/ 1110791 h 2240205"/>
              <a:gd name="connsiteX34" fmla="*/ 8584946 w 12192000"/>
              <a:gd name="connsiteY34" fmla="*/ 1135226 h 2240205"/>
              <a:gd name="connsiteX35" fmla="*/ 8419755 w 12192000"/>
              <a:gd name="connsiteY35" fmla="*/ 1216260 h 2240205"/>
              <a:gd name="connsiteX36" fmla="*/ 8411626 w 12192000"/>
              <a:gd name="connsiteY36" fmla="*/ 1214397 h 2240205"/>
              <a:gd name="connsiteX37" fmla="*/ 8363469 w 12192000"/>
              <a:gd name="connsiteY37" fmla="*/ 1246658 h 2240205"/>
              <a:gd name="connsiteX38" fmla="*/ 8275497 w 12192000"/>
              <a:gd name="connsiteY38" fmla="*/ 1264396 h 2240205"/>
              <a:gd name="connsiteX39" fmla="*/ 8074238 w 12192000"/>
              <a:gd name="connsiteY39" fmla="*/ 1301895 h 2240205"/>
              <a:gd name="connsiteX40" fmla="*/ 7942099 w 12192000"/>
              <a:gd name="connsiteY40" fmla="*/ 1336332 h 2240205"/>
              <a:gd name="connsiteX41" fmla="*/ 7902328 w 12192000"/>
              <a:gd name="connsiteY41" fmla="*/ 1345865 h 2240205"/>
              <a:gd name="connsiteX42" fmla="*/ 7840612 w 12192000"/>
              <a:gd name="connsiteY42" fmla="*/ 1369373 h 2240205"/>
              <a:gd name="connsiteX43" fmla="*/ 7786819 w 12192000"/>
              <a:gd name="connsiteY43" fmla="*/ 1378970 h 2240205"/>
              <a:gd name="connsiteX44" fmla="*/ 7548172 w 12192000"/>
              <a:gd name="connsiteY44" fmla="*/ 1417460 h 2240205"/>
              <a:gd name="connsiteX45" fmla="*/ 7483437 w 12192000"/>
              <a:gd name="connsiteY45" fmla="*/ 1478152 h 2240205"/>
              <a:gd name="connsiteX46" fmla="*/ 7377870 w 12192000"/>
              <a:gd name="connsiteY46" fmla="*/ 1523319 h 2240205"/>
              <a:gd name="connsiteX47" fmla="*/ 7230737 w 12192000"/>
              <a:gd name="connsiteY47" fmla="*/ 1562633 h 2240205"/>
              <a:gd name="connsiteX48" fmla="*/ 7224458 w 12192000"/>
              <a:gd name="connsiteY48" fmla="*/ 1573008 h 2240205"/>
              <a:gd name="connsiteX49" fmla="*/ 7183121 w 12192000"/>
              <a:gd name="connsiteY49" fmla="*/ 1595162 h 2240205"/>
              <a:gd name="connsiteX50" fmla="*/ 7164601 w 12192000"/>
              <a:gd name="connsiteY50" fmla="*/ 1606490 h 2240205"/>
              <a:gd name="connsiteX51" fmla="*/ 6900177 w 12192000"/>
              <a:gd name="connsiteY51" fmla="*/ 1636016 h 2240205"/>
              <a:gd name="connsiteX52" fmla="*/ 6795372 w 12192000"/>
              <a:gd name="connsiteY52" fmla="*/ 1644845 h 2240205"/>
              <a:gd name="connsiteX53" fmla="*/ 6692251 w 12192000"/>
              <a:gd name="connsiteY53" fmla="*/ 1656357 h 2240205"/>
              <a:gd name="connsiteX54" fmla="*/ 6655235 w 12192000"/>
              <a:gd name="connsiteY54" fmla="*/ 1661869 h 2240205"/>
              <a:gd name="connsiteX55" fmla="*/ 6554894 w 12192000"/>
              <a:gd name="connsiteY55" fmla="*/ 1664428 h 2240205"/>
              <a:gd name="connsiteX56" fmla="*/ 6516595 w 12192000"/>
              <a:gd name="connsiteY56" fmla="*/ 1667475 h 2240205"/>
              <a:gd name="connsiteX57" fmla="*/ 6508541 w 12192000"/>
              <a:gd name="connsiteY57" fmla="*/ 1668757 h 2240205"/>
              <a:gd name="connsiteX58" fmla="*/ 6471012 w 12192000"/>
              <a:gd name="connsiteY58" fmla="*/ 1678604 h 2240205"/>
              <a:gd name="connsiteX59" fmla="*/ 6364035 w 12192000"/>
              <a:gd name="connsiteY59" fmla="*/ 1667683 h 2240205"/>
              <a:gd name="connsiteX60" fmla="*/ 6243319 w 12192000"/>
              <a:gd name="connsiteY60" fmla="*/ 1695560 h 2240205"/>
              <a:gd name="connsiteX61" fmla="*/ 6098321 w 12192000"/>
              <a:gd name="connsiteY61" fmla="*/ 1721646 h 2240205"/>
              <a:gd name="connsiteX62" fmla="*/ 5880652 w 12192000"/>
              <a:gd name="connsiteY62" fmla="*/ 1779643 h 2240205"/>
              <a:gd name="connsiteX63" fmla="*/ 5785959 w 12192000"/>
              <a:gd name="connsiteY63" fmla="*/ 1775307 h 2240205"/>
              <a:gd name="connsiteX64" fmla="*/ 5643534 w 12192000"/>
              <a:gd name="connsiteY64" fmla="*/ 1802919 h 2240205"/>
              <a:gd name="connsiteX65" fmla="*/ 5518799 w 12192000"/>
              <a:gd name="connsiteY65" fmla="*/ 1818312 h 2240205"/>
              <a:gd name="connsiteX66" fmla="*/ 5505014 w 12192000"/>
              <a:gd name="connsiteY66" fmla="*/ 1819259 h 2240205"/>
              <a:gd name="connsiteX67" fmla="*/ 5453307 w 12192000"/>
              <a:gd name="connsiteY67" fmla="*/ 1815450 h 2240205"/>
              <a:gd name="connsiteX68" fmla="*/ 5221533 w 12192000"/>
              <a:gd name="connsiteY68" fmla="*/ 1846950 h 2240205"/>
              <a:gd name="connsiteX69" fmla="*/ 5149802 w 12192000"/>
              <a:gd name="connsiteY69" fmla="*/ 1844846 h 2240205"/>
              <a:gd name="connsiteX70" fmla="*/ 5114927 w 12192000"/>
              <a:gd name="connsiteY70" fmla="*/ 1847827 h 2240205"/>
              <a:gd name="connsiteX71" fmla="*/ 5108970 w 12192000"/>
              <a:gd name="connsiteY71" fmla="*/ 1847935 h 2240205"/>
              <a:gd name="connsiteX72" fmla="*/ 5067961 w 12192000"/>
              <a:gd name="connsiteY72" fmla="*/ 1845917 h 2240205"/>
              <a:gd name="connsiteX73" fmla="*/ 5007075 w 12192000"/>
              <a:gd name="connsiteY73" fmla="*/ 1838626 h 2240205"/>
              <a:gd name="connsiteX74" fmla="*/ 4944087 w 12192000"/>
              <a:gd name="connsiteY74" fmla="*/ 1823332 h 2240205"/>
              <a:gd name="connsiteX75" fmla="*/ 4907662 w 12192000"/>
              <a:gd name="connsiteY75" fmla="*/ 1816900 h 2240205"/>
              <a:gd name="connsiteX76" fmla="*/ 4882386 w 12192000"/>
              <a:gd name="connsiteY76" fmla="*/ 1809844 h 2240205"/>
              <a:gd name="connsiteX77" fmla="*/ 4811440 w 12192000"/>
              <a:gd name="connsiteY77" fmla="*/ 1804655 h 2240205"/>
              <a:gd name="connsiteX78" fmla="*/ 4691075 w 12192000"/>
              <a:gd name="connsiteY78" fmla="*/ 1801389 h 2240205"/>
              <a:gd name="connsiteX79" fmla="*/ 4640313 w 12192000"/>
              <a:gd name="connsiteY79" fmla="*/ 1784307 h 2240205"/>
              <a:gd name="connsiteX80" fmla="*/ 4536503 w 12192000"/>
              <a:gd name="connsiteY80" fmla="*/ 1785334 h 2240205"/>
              <a:gd name="connsiteX81" fmla="*/ 4513724 w 12192000"/>
              <a:gd name="connsiteY81" fmla="*/ 1791996 h 2240205"/>
              <a:gd name="connsiteX82" fmla="*/ 4459810 w 12192000"/>
              <a:gd name="connsiteY82" fmla="*/ 1797886 h 2240205"/>
              <a:gd name="connsiteX83" fmla="*/ 4379064 w 12192000"/>
              <a:gd name="connsiteY83" fmla="*/ 1817177 h 2240205"/>
              <a:gd name="connsiteX84" fmla="*/ 4290981 w 12192000"/>
              <a:gd name="connsiteY84" fmla="*/ 1839677 h 2240205"/>
              <a:gd name="connsiteX85" fmla="*/ 4238372 w 12192000"/>
              <a:gd name="connsiteY85" fmla="*/ 1851480 h 2240205"/>
              <a:gd name="connsiteX86" fmla="*/ 4232517 w 12192000"/>
              <a:gd name="connsiteY86" fmla="*/ 1852567 h 2240205"/>
              <a:gd name="connsiteX87" fmla="*/ 4191732 w 12192000"/>
              <a:gd name="connsiteY87" fmla="*/ 1857328 h 2240205"/>
              <a:gd name="connsiteX88" fmla="*/ 4065532 w 12192000"/>
              <a:gd name="connsiteY88" fmla="*/ 1855477 h 2240205"/>
              <a:gd name="connsiteX89" fmla="*/ 4028460 w 12192000"/>
              <a:gd name="connsiteY89" fmla="*/ 1855137 h 2240205"/>
              <a:gd name="connsiteX90" fmla="*/ 4002267 w 12192000"/>
              <a:gd name="connsiteY90" fmla="*/ 1852352 h 2240205"/>
              <a:gd name="connsiteX91" fmla="*/ 3931396 w 12192000"/>
              <a:gd name="connsiteY91" fmla="*/ 1858915 h 2240205"/>
              <a:gd name="connsiteX92" fmla="*/ 3812162 w 12192000"/>
              <a:gd name="connsiteY92" fmla="*/ 1875501 h 2240205"/>
              <a:gd name="connsiteX93" fmla="*/ 3758105 w 12192000"/>
              <a:gd name="connsiteY93" fmla="*/ 1871856 h 2240205"/>
              <a:gd name="connsiteX94" fmla="*/ 3567259 w 12192000"/>
              <a:gd name="connsiteY94" fmla="*/ 1893482 h 2240205"/>
              <a:gd name="connsiteX95" fmla="*/ 3405770 w 12192000"/>
              <a:gd name="connsiteY95" fmla="*/ 1904591 h 2240205"/>
              <a:gd name="connsiteX96" fmla="*/ 3280097 w 12192000"/>
              <a:gd name="connsiteY96" fmla="*/ 1919610 h 2240205"/>
              <a:gd name="connsiteX97" fmla="*/ 3009910 w 12192000"/>
              <a:gd name="connsiteY97" fmla="*/ 1957866 h 2240205"/>
              <a:gd name="connsiteX98" fmla="*/ 2995934 w 12192000"/>
              <a:gd name="connsiteY98" fmla="*/ 1967085 h 2240205"/>
              <a:gd name="connsiteX99" fmla="*/ 2942858 w 12192000"/>
              <a:gd name="connsiteY99" fmla="*/ 1981367 h 2240205"/>
              <a:gd name="connsiteX100" fmla="*/ 2875436 w 12192000"/>
              <a:gd name="connsiteY100" fmla="*/ 1996977 h 2240205"/>
              <a:gd name="connsiteX101" fmla="*/ 2874892 w 12192000"/>
              <a:gd name="connsiteY101" fmla="*/ 1996085 h 2240205"/>
              <a:gd name="connsiteX102" fmla="*/ 2843662 w 12192000"/>
              <a:gd name="connsiteY102" fmla="*/ 1992498 h 2240205"/>
              <a:gd name="connsiteX103" fmla="*/ 2718916 w 12192000"/>
              <a:gd name="connsiteY103" fmla="*/ 1990867 h 2240205"/>
              <a:gd name="connsiteX104" fmla="*/ 2713522 w 12192000"/>
              <a:gd name="connsiteY104" fmla="*/ 1990173 h 2240205"/>
              <a:gd name="connsiteX105" fmla="*/ 2476147 w 12192000"/>
              <a:gd name="connsiteY105" fmla="*/ 1998305 h 2240205"/>
              <a:gd name="connsiteX106" fmla="*/ 2373568 w 12192000"/>
              <a:gd name="connsiteY106" fmla="*/ 2003219 h 2240205"/>
              <a:gd name="connsiteX107" fmla="*/ 2287219 w 12192000"/>
              <a:gd name="connsiteY107" fmla="*/ 1998750 h 2240205"/>
              <a:gd name="connsiteX108" fmla="*/ 2243069 w 12192000"/>
              <a:gd name="connsiteY108" fmla="*/ 2005321 h 2240205"/>
              <a:gd name="connsiteX109" fmla="*/ 2164831 w 12192000"/>
              <a:gd name="connsiteY109" fmla="*/ 2010143 h 2240205"/>
              <a:gd name="connsiteX110" fmla="*/ 2085228 w 12192000"/>
              <a:gd name="connsiteY110" fmla="*/ 2046431 h 2240205"/>
              <a:gd name="connsiteX111" fmla="*/ 2058061 w 12192000"/>
              <a:gd name="connsiteY111" fmla="*/ 2047942 h 2240205"/>
              <a:gd name="connsiteX112" fmla="*/ 2042244 w 12192000"/>
              <a:gd name="connsiteY112" fmla="*/ 2055560 h 2240205"/>
              <a:gd name="connsiteX113" fmla="*/ 1877728 w 12192000"/>
              <a:gd name="connsiteY113" fmla="*/ 2101004 h 2240205"/>
              <a:gd name="connsiteX114" fmla="*/ 1759056 w 12192000"/>
              <a:gd name="connsiteY114" fmla="*/ 2125608 h 2240205"/>
              <a:gd name="connsiteX115" fmla="*/ 1637948 w 12192000"/>
              <a:gd name="connsiteY115" fmla="*/ 2172597 h 2240205"/>
              <a:gd name="connsiteX116" fmla="*/ 1434549 w 12192000"/>
              <a:gd name="connsiteY116" fmla="*/ 2234522 h 2240205"/>
              <a:gd name="connsiteX117" fmla="*/ 1370962 w 12192000"/>
              <a:gd name="connsiteY117" fmla="*/ 2237474 h 2240205"/>
              <a:gd name="connsiteX118" fmla="*/ 1356367 w 12192000"/>
              <a:gd name="connsiteY118" fmla="*/ 2235089 h 2240205"/>
              <a:gd name="connsiteX119" fmla="*/ 1279765 w 12192000"/>
              <a:gd name="connsiteY119" fmla="*/ 2229639 h 2240205"/>
              <a:gd name="connsiteX120" fmla="*/ 1195347 w 12192000"/>
              <a:gd name="connsiteY120" fmla="*/ 2212354 h 2240205"/>
              <a:gd name="connsiteX121" fmla="*/ 970251 w 12192000"/>
              <a:gd name="connsiteY121" fmla="*/ 2221029 h 2240205"/>
              <a:gd name="connsiteX122" fmla="*/ 812914 w 12192000"/>
              <a:gd name="connsiteY122" fmla="*/ 2210095 h 2240205"/>
              <a:gd name="connsiteX123" fmla="*/ 776382 w 12192000"/>
              <a:gd name="connsiteY123" fmla="*/ 2204512 h 2240205"/>
              <a:gd name="connsiteX124" fmla="*/ 597225 w 12192000"/>
              <a:gd name="connsiteY124" fmla="*/ 2180999 h 2240205"/>
              <a:gd name="connsiteX125" fmla="*/ 520671 w 12192000"/>
              <a:gd name="connsiteY125" fmla="*/ 2180980 h 2240205"/>
              <a:gd name="connsiteX126" fmla="*/ 515024 w 12192000"/>
              <a:gd name="connsiteY126" fmla="*/ 2179258 h 2240205"/>
              <a:gd name="connsiteX127" fmla="*/ 413835 w 12192000"/>
              <a:gd name="connsiteY127" fmla="*/ 2156783 h 2240205"/>
              <a:gd name="connsiteX128" fmla="*/ 376513 w 12192000"/>
              <a:gd name="connsiteY128" fmla="*/ 2154014 h 2240205"/>
              <a:gd name="connsiteX129" fmla="*/ 273386 w 12192000"/>
              <a:gd name="connsiteY129" fmla="*/ 2142551 h 2240205"/>
              <a:gd name="connsiteX130" fmla="*/ 77641 w 12192000"/>
              <a:gd name="connsiteY130" fmla="*/ 2126835 h 2240205"/>
              <a:gd name="connsiteX131" fmla="*/ 37645 w 12192000"/>
              <a:gd name="connsiteY131" fmla="*/ 2115401 h 2240205"/>
              <a:gd name="connsiteX132" fmla="*/ 4572 w 12192000"/>
              <a:gd name="connsiteY132" fmla="*/ 2111091 h 2240205"/>
              <a:gd name="connsiteX133" fmla="*/ 0 w 12192000"/>
              <a:gd name="connsiteY133" fmla="*/ 2110468 h 2240205"/>
              <a:gd name="connsiteX134" fmla="*/ 0 w 12192000"/>
              <a:gd name="connsiteY134" fmla="*/ 0 h 2240205"/>
              <a:gd name="connsiteX0" fmla="*/ 0 w 12192000"/>
              <a:gd name="connsiteY0" fmla="*/ 0 h 2240205"/>
              <a:gd name="connsiteX1" fmla="*/ 12192000 w 12192000"/>
              <a:gd name="connsiteY1" fmla="*/ 0 h 2240205"/>
              <a:gd name="connsiteX2" fmla="*/ 12192000 w 12192000"/>
              <a:gd name="connsiteY2" fmla="*/ 751299 h 2240205"/>
              <a:gd name="connsiteX3" fmla="*/ 11890686 w 12192000"/>
              <a:gd name="connsiteY3" fmla="*/ 732766 h 2240205"/>
              <a:gd name="connsiteX4" fmla="*/ 11820512 w 12192000"/>
              <a:gd name="connsiteY4" fmla="*/ 745392 h 2240205"/>
              <a:gd name="connsiteX5" fmla="*/ 11649954 w 12192000"/>
              <a:gd name="connsiteY5" fmla="*/ 749628 h 2240205"/>
              <a:gd name="connsiteX6" fmla="*/ 11560424 w 12192000"/>
              <a:gd name="connsiteY6" fmla="*/ 748017 h 2240205"/>
              <a:gd name="connsiteX7" fmla="*/ 11358455 w 12192000"/>
              <a:gd name="connsiteY7" fmla="*/ 747593 h 2240205"/>
              <a:gd name="connsiteX8" fmla="*/ 11165209 w 12192000"/>
              <a:gd name="connsiteY8" fmla="*/ 748852 h 2240205"/>
              <a:gd name="connsiteX9" fmla="*/ 11058755 w 12192000"/>
              <a:gd name="connsiteY9" fmla="*/ 749617 h 2240205"/>
              <a:gd name="connsiteX10" fmla="*/ 10846594 w 12192000"/>
              <a:gd name="connsiteY10" fmla="*/ 765069 h 2240205"/>
              <a:gd name="connsiteX11" fmla="*/ 10739478 w 12192000"/>
              <a:gd name="connsiteY11" fmla="*/ 776841 h 2240205"/>
              <a:gd name="connsiteX12" fmla="*/ 10458762 w 12192000"/>
              <a:gd name="connsiteY12" fmla="*/ 755400 h 2240205"/>
              <a:gd name="connsiteX13" fmla="*/ 10211200 w 12192000"/>
              <a:gd name="connsiteY13" fmla="*/ 767513 h 2240205"/>
              <a:gd name="connsiteX14" fmla="*/ 10167995 w 12192000"/>
              <a:gd name="connsiteY14" fmla="*/ 760843 h 2240205"/>
              <a:gd name="connsiteX15" fmla="*/ 9997044 w 12192000"/>
              <a:gd name="connsiteY15" fmla="*/ 780129 h 2240205"/>
              <a:gd name="connsiteX16" fmla="*/ 9943887 w 12192000"/>
              <a:gd name="connsiteY16" fmla="*/ 804141 h 2240205"/>
              <a:gd name="connsiteX17" fmla="*/ 9918248 w 12192000"/>
              <a:gd name="connsiteY17" fmla="*/ 816628 h 2240205"/>
              <a:gd name="connsiteX18" fmla="*/ 9767091 w 12192000"/>
              <a:gd name="connsiteY18" fmla="*/ 870550 h 2240205"/>
              <a:gd name="connsiteX19" fmla="*/ 9683005 w 12192000"/>
              <a:gd name="connsiteY19" fmla="*/ 894128 h 2240205"/>
              <a:gd name="connsiteX20" fmla="*/ 9594438 w 12192000"/>
              <a:gd name="connsiteY20" fmla="*/ 919051 h 2240205"/>
              <a:gd name="connsiteX21" fmla="*/ 9544189 w 12192000"/>
              <a:gd name="connsiteY21" fmla="*/ 938966 h 2240205"/>
              <a:gd name="connsiteX22" fmla="*/ 9500499 w 12192000"/>
              <a:gd name="connsiteY22" fmla="*/ 954680 h 2240205"/>
              <a:gd name="connsiteX23" fmla="*/ 9410017 w 12192000"/>
              <a:gd name="connsiteY23" fmla="*/ 993931 h 2240205"/>
              <a:gd name="connsiteX24" fmla="*/ 9392919 w 12192000"/>
              <a:gd name="connsiteY24" fmla="*/ 994656 h 2240205"/>
              <a:gd name="connsiteX25" fmla="*/ 9268019 w 12192000"/>
              <a:gd name="connsiteY25" fmla="*/ 1007442 h 2240205"/>
              <a:gd name="connsiteX26" fmla="*/ 9188177 w 12192000"/>
              <a:gd name="connsiteY26" fmla="*/ 1035474 h 2240205"/>
              <a:gd name="connsiteX27" fmla="*/ 9155969 w 12192000"/>
              <a:gd name="connsiteY27" fmla="*/ 1046804 h 2240205"/>
              <a:gd name="connsiteX28" fmla="*/ 9133985 w 12192000"/>
              <a:gd name="connsiteY28" fmla="*/ 1046450 h 2240205"/>
              <a:gd name="connsiteX29" fmla="*/ 9003462 w 12192000"/>
              <a:gd name="connsiteY29" fmla="*/ 1042406 h 2240205"/>
              <a:gd name="connsiteX30" fmla="*/ 8968445 w 12192000"/>
              <a:gd name="connsiteY30" fmla="*/ 1052169 h 2240205"/>
              <a:gd name="connsiteX31" fmla="*/ 8886001 w 12192000"/>
              <a:gd name="connsiteY31" fmla="*/ 1067468 h 2240205"/>
              <a:gd name="connsiteX32" fmla="*/ 8838610 w 12192000"/>
              <a:gd name="connsiteY32" fmla="*/ 1075091 h 2240205"/>
              <a:gd name="connsiteX33" fmla="*/ 8665605 w 12192000"/>
              <a:gd name="connsiteY33" fmla="*/ 1110791 h 2240205"/>
              <a:gd name="connsiteX34" fmla="*/ 8584946 w 12192000"/>
              <a:gd name="connsiteY34" fmla="*/ 1135226 h 2240205"/>
              <a:gd name="connsiteX35" fmla="*/ 8419755 w 12192000"/>
              <a:gd name="connsiteY35" fmla="*/ 1216260 h 2240205"/>
              <a:gd name="connsiteX36" fmla="*/ 8411626 w 12192000"/>
              <a:gd name="connsiteY36" fmla="*/ 1214397 h 2240205"/>
              <a:gd name="connsiteX37" fmla="*/ 8363469 w 12192000"/>
              <a:gd name="connsiteY37" fmla="*/ 1246658 h 2240205"/>
              <a:gd name="connsiteX38" fmla="*/ 8275497 w 12192000"/>
              <a:gd name="connsiteY38" fmla="*/ 1264396 h 2240205"/>
              <a:gd name="connsiteX39" fmla="*/ 8074238 w 12192000"/>
              <a:gd name="connsiteY39" fmla="*/ 1301895 h 2240205"/>
              <a:gd name="connsiteX40" fmla="*/ 7902328 w 12192000"/>
              <a:gd name="connsiteY40" fmla="*/ 1345865 h 2240205"/>
              <a:gd name="connsiteX41" fmla="*/ 7840612 w 12192000"/>
              <a:gd name="connsiteY41" fmla="*/ 1369373 h 2240205"/>
              <a:gd name="connsiteX42" fmla="*/ 7786819 w 12192000"/>
              <a:gd name="connsiteY42" fmla="*/ 1378970 h 2240205"/>
              <a:gd name="connsiteX43" fmla="*/ 7548172 w 12192000"/>
              <a:gd name="connsiteY43" fmla="*/ 1417460 h 2240205"/>
              <a:gd name="connsiteX44" fmla="*/ 7483437 w 12192000"/>
              <a:gd name="connsiteY44" fmla="*/ 1478152 h 2240205"/>
              <a:gd name="connsiteX45" fmla="*/ 7377870 w 12192000"/>
              <a:gd name="connsiteY45" fmla="*/ 1523319 h 2240205"/>
              <a:gd name="connsiteX46" fmla="*/ 7230737 w 12192000"/>
              <a:gd name="connsiteY46" fmla="*/ 1562633 h 2240205"/>
              <a:gd name="connsiteX47" fmla="*/ 7224458 w 12192000"/>
              <a:gd name="connsiteY47" fmla="*/ 1573008 h 2240205"/>
              <a:gd name="connsiteX48" fmla="*/ 7183121 w 12192000"/>
              <a:gd name="connsiteY48" fmla="*/ 1595162 h 2240205"/>
              <a:gd name="connsiteX49" fmla="*/ 7164601 w 12192000"/>
              <a:gd name="connsiteY49" fmla="*/ 1606490 h 2240205"/>
              <a:gd name="connsiteX50" fmla="*/ 6900177 w 12192000"/>
              <a:gd name="connsiteY50" fmla="*/ 1636016 h 2240205"/>
              <a:gd name="connsiteX51" fmla="*/ 6795372 w 12192000"/>
              <a:gd name="connsiteY51" fmla="*/ 1644845 h 2240205"/>
              <a:gd name="connsiteX52" fmla="*/ 6692251 w 12192000"/>
              <a:gd name="connsiteY52" fmla="*/ 1656357 h 2240205"/>
              <a:gd name="connsiteX53" fmla="*/ 6655235 w 12192000"/>
              <a:gd name="connsiteY53" fmla="*/ 1661869 h 2240205"/>
              <a:gd name="connsiteX54" fmla="*/ 6554894 w 12192000"/>
              <a:gd name="connsiteY54" fmla="*/ 1664428 h 2240205"/>
              <a:gd name="connsiteX55" fmla="*/ 6516595 w 12192000"/>
              <a:gd name="connsiteY55" fmla="*/ 1667475 h 2240205"/>
              <a:gd name="connsiteX56" fmla="*/ 6508541 w 12192000"/>
              <a:gd name="connsiteY56" fmla="*/ 1668757 h 2240205"/>
              <a:gd name="connsiteX57" fmla="*/ 6471012 w 12192000"/>
              <a:gd name="connsiteY57" fmla="*/ 1678604 h 2240205"/>
              <a:gd name="connsiteX58" fmla="*/ 6364035 w 12192000"/>
              <a:gd name="connsiteY58" fmla="*/ 1667683 h 2240205"/>
              <a:gd name="connsiteX59" fmla="*/ 6243319 w 12192000"/>
              <a:gd name="connsiteY59" fmla="*/ 1695560 h 2240205"/>
              <a:gd name="connsiteX60" fmla="*/ 6098321 w 12192000"/>
              <a:gd name="connsiteY60" fmla="*/ 1721646 h 2240205"/>
              <a:gd name="connsiteX61" fmla="*/ 5880652 w 12192000"/>
              <a:gd name="connsiteY61" fmla="*/ 1779643 h 2240205"/>
              <a:gd name="connsiteX62" fmla="*/ 5785959 w 12192000"/>
              <a:gd name="connsiteY62" fmla="*/ 1775307 h 2240205"/>
              <a:gd name="connsiteX63" fmla="*/ 5643534 w 12192000"/>
              <a:gd name="connsiteY63" fmla="*/ 1802919 h 2240205"/>
              <a:gd name="connsiteX64" fmla="*/ 5518799 w 12192000"/>
              <a:gd name="connsiteY64" fmla="*/ 1818312 h 2240205"/>
              <a:gd name="connsiteX65" fmla="*/ 5505014 w 12192000"/>
              <a:gd name="connsiteY65" fmla="*/ 1819259 h 2240205"/>
              <a:gd name="connsiteX66" fmla="*/ 5453307 w 12192000"/>
              <a:gd name="connsiteY66" fmla="*/ 1815450 h 2240205"/>
              <a:gd name="connsiteX67" fmla="*/ 5221533 w 12192000"/>
              <a:gd name="connsiteY67" fmla="*/ 1846950 h 2240205"/>
              <a:gd name="connsiteX68" fmla="*/ 5149802 w 12192000"/>
              <a:gd name="connsiteY68" fmla="*/ 1844846 h 2240205"/>
              <a:gd name="connsiteX69" fmla="*/ 5114927 w 12192000"/>
              <a:gd name="connsiteY69" fmla="*/ 1847827 h 2240205"/>
              <a:gd name="connsiteX70" fmla="*/ 5108970 w 12192000"/>
              <a:gd name="connsiteY70" fmla="*/ 1847935 h 2240205"/>
              <a:gd name="connsiteX71" fmla="*/ 5067961 w 12192000"/>
              <a:gd name="connsiteY71" fmla="*/ 1845917 h 2240205"/>
              <a:gd name="connsiteX72" fmla="*/ 5007075 w 12192000"/>
              <a:gd name="connsiteY72" fmla="*/ 1838626 h 2240205"/>
              <a:gd name="connsiteX73" fmla="*/ 4944087 w 12192000"/>
              <a:gd name="connsiteY73" fmla="*/ 1823332 h 2240205"/>
              <a:gd name="connsiteX74" fmla="*/ 4907662 w 12192000"/>
              <a:gd name="connsiteY74" fmla="*/ 1816900 h 2240205"/>
              <a:gd name="connsiteX75" fmla="*/ 4882386 w 12192000"/>
              <a:gd name="connsiteY75" fmla="*/ 1809844 h 2240205"/>
              <a:gd name="connsiteX76" fmla="*/ 4811440 w 12192000"/>
              <a:gd name="connsiteY76" fmla="*/ 1804655 h 2240205"/>
              <a:gd name="connsiteX77" fmla="*/ 4691075 w 12192000"/>
              <a:gd name="connsiteY77" fmla="*/ 1801389 h 2240205"/>
              <a:gd name="connsiteX78" fmla="*/ 4640313 w 12192000"/>
              <a:gd name="connsiteY78" fmla="*/ 1784307 h 2240205"/>
              <a:gd name="connsiteX79" fmla="*/ 4536503 w 12192000"/>
              <a:gd name="connsiteY79" fmla="*/ 1785334 h 2240205"/>
              <a:gd name="connsiteX80" fmla="*/ 4513724 w 12192000"/>
              <a:gd name="connsiteY80" fmla="*/ 1791996 h 2240205"/>
              <a:gd name="connsiteX81" fmla="*/ 4459810 w 12192000"/>
              <a:gd name="connsiteY81" fmla="*/ 1797886 h 2240205"/>
              <a:gd name="connsiteX82" fmla="*/ 4379064 w 12192000"/>
              <a:gd name="connsiteY82" fmla="*/ 1817177 h 2240205"/>
              <a:gd name="connsiteX83" fmla="*/ 4290981 w 12192000"/>
              <a:gd name="connsiteY83" fmla="*/ 1839677 h 2240205"/>
              <a:gd name="connsiteX84" fmla="*/ 4238372 w 12192000"/>
              <a:gd name="connsiteY84" fmla="*/ 1851480 h 2240205"/>
              <a:gd name="connsiteX85" fmla="*/ 4232517 w 12192000"/>
              <a:gd name="connsiteY85" fmla="*/ 1852567 h 2240205"/>
              <a:gd name="connsiteX86" fmla="*/ 4191732 w 12192000"/>
              <a:gd name="connsiteY86" fmla="*/ 1857328 h 2240205"/>
              <a:gd name="connsiteX87" fmla="*/ 4065532 w 12192000"/>
              <a:gd name="connsiteY87" fmla="*/ 1855477 h 2240205"/>
              <a:gd name="connsiteX88" fmla="*/ 4028460 w 12192000"/>
              <a:gd name="connsiteY88" fmla="*/ 1855137 h 2240205"/>
              <a:gd name="connsiteX89" fmla="*/ 4002267 w 12192000"/>
              <a:gd name="connsiteY89" fmla="*/ 1852352 h 2240205"/>
              <a:gd name="connsiteX90" fmla="*/ 3931396 w 12192000"/>
              <a:gd name="connsiteY90" fmla="*/ 1858915 h 2240205"/>
              <a:gd name="connsiteX91" fmla="*/ 3812162 w 12192000"/>
              <a:gd name="connsiteY91" fmla="*/ 1875501 h 2240205"/>
              <a:gd name="connsiteX92" fmla="*/ 3758105 w 12192000"/>
              <a:gd name="connsiteY92" fmla="*/ 1871856 h 2240205"/>
              <a:gd name="connsiteX93" fmla="*/ 3567259 w 12192000"/>
              <a:gd name="connsiteY93" fmla="*/ 1893482 h 2240205"/>
              <a:gd name="connsiteX94" fmla="*/ 3405770 w 12192000"/>
              <a:gd name="connsiteY94" fmla="*/ 1904591 h 2240205"/>
              <a:gd name="connsiteX95" fmla="*/ 3280097 w 12192000"/>
              <a:gd name="connsiteY95" fmla="*/ 1919610 h 2240205"/>
              <a:gd name="connsiteX96" fmla="*/ 3009910 w 12192000"/>
              <a:gd name="connsiteY96" fmla="*/ 1957866 h 2240205"/>
              <a:gd name="connsiteX97" fmla="*/ 2995934 w 12192000"/>
              <a:gd name="connsiteY97" fmla="*/ 1967085 h 2240205"/>
              <a:gd name="connsiteX98" fmla="*/ 2942858 w 12192000"/>
              <a:gd name="connsiteY98" fmla="*/ 1981367 h 2240205"/>
              <a:gd name="connsiteX99" fmla="*/ 2875436 w 12192000"/>
              <a:gd name="connsiteY99" fmla="*/ 1996977 h 2240205"/>
              <a:gd name="connsiteX100" fmla="*/ 2874892 w 12192000"/>
              <a:gd name="connsiteY100" fmla="*/ 1996085 h 2240205"/>
              <a:gd name="connsiteX101" fmla="*/ 2843662 w 12192000"/>
              <a:gd name="connsiteY101" fmla="*/ 1992498 h 2240205"/>
              <a:gd name="connsiteX102" fmla="*/ 2718916 w 12192000"/>
              <a:gd name="connsiteY102" fmla="*/ 1990867 h 2240205"/>
              <a:gd name="connsiteX103" fmla="*/ 2713522 w 12192000"/>
              <a:gd name="connsiteY103" fmla="*/ 1990173 h 2240205"/>
              <a:gd name="connsiteX104" fmla="*/ 2476147 w 12192000"/>
              <a:gd name="connsiteY104" fmla="*/ 1998305 h 2240205"/>
              <a:gd name="connsiteX105" fmla="*/ 2373568 w 12192000"/>
              <a:gd name="connsiteY105" fmla="*/ 2003219 h 2240205"/>
              <a:gd name="connsiteX106" fmla="*/ 2287219 w 12192000"/>
              <a:gd name="connsiteY106" fmla="*/ 1998750 h 2240205"/>
              <a:gd name="connsiteX107" fmla="*/ 2243069 w 12192000"/>
              <a:gd name="connsiteY107" fmla="*/ 2005321 h 2240205"/>
              <a:gd name="connsiteX108" fmla="*/ 2164831 w 12192000"/>
              <a:gd name="connsiteY108" fmla="*/ 2010143 h 2240205"/>
              <a:gd name="connsiteX109" fmla="*/ 2085228 w 12192000"/>
              <a:gd name="connsiteY109" fmla="*/ 2046431 h 2240205"/>
              <a:gd name="connsiteX110" fmla="*/ 2058061 w 12192000"/>
              <a:gd name="connsiteY110" fmla="*/ 2047942 h 2240205"/>
              <a:gd name="connsiteX111" fmla="*/ 2042244 w 12192000"/>
              <a:gd name="connsiteY111" fmla="*/ 2055560 h 2240205"/>
              <a:gd name="connsiteX112" fmla="*/ 1877728 w 12192000"/>
              <a:gd name="connsiteY112" fmla="*/ 2101004 h 2240205"/>
              <a:gd name="connsiteX113" fmla="*/ 1759056 w 12192000"/>
              <a:gd name="connsiteY113" fmla="*/ 2125608 h 2240205"/>
              <a:gd name="connsiteX114" fmla="*/ 1637948 w 12192000"/>
              <a:gd name="connsiteY114" fmla="*/ 2172597 h 2240205"/>
              <a:gd name="connsiteX115" fmla="*/ 1434549 w 12192000"/>
              <a:gd name="connsiteY115" fmla="*/ 2234522 h 2240205"/>
              <a:gd name="connsiteX116" fmla="*/ 1370962 w 12192000"/>
              <a:gd name="connsiteY116" fmla="*/ 2237474 h 2240205"/>
              <a:gd name="connsiteX117" fmla="*/ 1356367 w 12192000"/>
              <a:gd name="connsiteY117" fmla="*/ 2235089 h 2240205"/>
              <a:gd name="connsiteX118" fmla="*/ 1279765 w 12192000"/>
              <a:gd name="connsiteY118" fmla="*/ 2229639 h 2240205"/>
              <a:gd name="connsiteX119" fmla="*/ 1195347 w 12192000"/>
              <a:gd name="connsiteY119" fmla="*/ 2212354 h 2240205"/>
              <a:gd name="connsiteX120" fmla="*/ 970251 w 12192000"/>
              <a:gd name="connsiteY120" fmla="*/ 2221029 h 2240205"/>
              <a:gd name="connsiteX121" fmla="*/ 812914 w 12192000"/>
              <a:gd name="connsiteY121" fmla="*/ 2210095 h 2240205"/>
              <a:gd name="connsiteX122" fmla="*/ 776382 w 12192000"/>
              <a:gd name="connsiteY122" fmla="*/ 2204512 h 2240205"/>
              <a:gd name="connsiteX123" fmla="*/ 597225 w 12192000"/>
              <a:gd name="connsiteY123" fmla="*/ 2180999 h 2240205"/>
              <a:gd name="connsiteX124" fmla="*/ 520671 w 12192000"/>
              <a:gd name="connsiteY124" fmla="*/ 2180980 h 2240205"/>
              <a:gd name="connsiteX125" fmla="*/ 515024 w 12192000"/>
              <a:gd name="connsiteY125" fmla="*/ 2179258 h 2240205"/>
              <a:gd name="connsiteX126" fmla="*/ 413835 w 12192000"/>
              <a:gd name="connsiteY126" fmla="*/ 2156783 h 2240205"/>
              <a:gd name="connsiteX127" fmla="*/ 376513 w 12192000"/>
              <a:gd name="connsiteY127" fmla="*/ 2154014 h 2240205"/>
              <a:gd name="connsiteX128" fmla="*/ 273386 w 12192000"/>
              <a:gd name="connsiteY128" fmla="*/ 2142551 h 2240205"/>
              <a:gd name="connsiteX129" fmla="*/ 77641 w 12192000"/>
              <a:gd name="connsiteY129" fmla="*/ 2126835 h 2240205"/>
              <a:gd name="connsiteX130" fmla="*/ 37645 w 12192000"/>
              <a:gd name="connsiteY130" fmla="*/ 2115401 h 2240205"/>
              <a:gd name="connsiteX131" fmla="*/ 4572 w 12192000"/>
              <a:gd name="connsiteY131" fmla="*/ 2111091 h 2240205"/>
              <a:gd name="connsiteX132" fmla="*/ 0 w 12192000"/>
              <a:gd name="connsiteY132" fmla="*/ 2110468 h 2240205"/>
              <a:gd name="connsiteX133" fmla="*/ 0 w 12192000"/>
              <a:gd name="connsiteY133" fmla="*/ 0 h 2240205"/>
              <a:gd name="connsiteX0" fmla="*/ 0 w 12192000"/>
              <a:gd name="connsiteY0" fmla="*/ 0 h 2240205"/>
              <a:gd name="connsiteX1" fmla="*/ 12192000 w 12192000"/>
              <a:gd name="connsiteY1" fmla="*/ 0 h 2240205"/>
              <a:gd name="connsiteX2" fmla="*/ 12192000 w 12192000"/>
              <a:gd name="connsiteY2" fmla="*/ 751299 h 2240205"/>
              <a:gd name="connsiteX3" fmla="*/ 11890686 w 12192000"/>
              <a:gd name="connsiteY3" fmla="*/ 732766 h 2240205"/>
              <a:gd name="connsiteX4" fmla="*/ 11820512 w 12192000"/>
              <a:gd name="connsiteY4" fmla="*/ 745392 h 2240205"/>
              <a:gd name="connsiteX5" fmla="*/ 11649954 w 12192000"/>
              <a:gd name="connsiteY5" fmla="*/ 749628 h 2240205"/>
              <a:gd name="connsiteX6" fmla="*/ 11560424 w 12192000"/>
              <a:gd name="connsiteY6" fmla="*/ 748017 h 2240205"/>
              <a:gd name="connsiteX7" fmla="*/ 11358455 w 12192000"/>
              <a:gd name="connsiteY7" fmla="*/ 747593 h 2240205"/>
              <a:gd name="connsiteX8" fmla="*/ 11165209 w 12192000"/>
              <a:gd name="connsiteY8" fmla="*/ 748852 h 2240205"/>
              <a:gd name="connsiteX9" fmla="*/ 11058755 w 12192000"/>
              <a:gd name="connsiteY9" fmla="*/ 749617 h 2240205"/>
              <a:gd name="connsiteX10" fmla="*/ 10846594 w 12192000"/>
              <a:gd name="connsiteY10" fmla="*/ 765069 h 2240205"/>
              <a:gd name="connsiteX11" fmla="*/ 10739478 w 12192000"/>
              <a:gd name="connsiteY11" fmla="*/ 776841 h 2240205"/>
              <a:gd name="connsiteX12" fmla="*/ 10458762 w 12192000"/>
              <a:gd name="connsiteY12" fmla="*/ 755400 h 2240205"/>
              <a:gd name="connsiteX13" fmla="*/ 10211200 w 12192000"/>
              <a:gd name="connsiteY13" fmla="*/ 767513 h 2240205"/>
              <a:gd name="connsiteX14" fmla="*/ 10167995 w 12192000"/>
              <a:gd name="connsiteY14" fmla="*/ 760843 h 2240205"/>
              <a:gd name="connsiteX15" fmla="*/ 9997044 w 12192000"/>
              <a:gd name="connsiteY15" fmla="*/ 780129 h 2240205"/>
              <a:gd name="connsiteX16" fmla="*/ 9943887 w 12192000"/>
              <a:gd name="connsiteY16" fmla="*/ 804141 h 2240205"/>
              <a:gd name="connsiteX17" fmla="*/ 9918248 w 12192000"/>
              <a:gd name="connsiteY17" fmla="*/ 816628 h 2240205"/>
              <a:gd name="connsiteX18" fmla="*/ 9767091 w 12192000"/>
              <a:gd name="connsiteY18" fmla="*/ 870550 h 2240205"/>
              <a:gd name="connsiteX19" fmla="*/ 9683005 w 12192000"/>
              <a:gd name="connsiteY19" fmla="*/ 894128 h 2240205"/>
              <a:gd name="connsiteX20" fmla="*/ 9594438 w 12192000"/>
              <a:gd name="connsiteY20" fmla="*/ 919051 h 2240205"/>
              <a:gd name="connsiteX21" fmla="*/ 9544189 w 12192000"/>
              <a:gd name="connsiteY21" fmla="*/ 938966 h 2240205"/>
              <a:gd name="connsiteX22" fmla="*/ 9500499 w 12192000"/>
              <a:gd name="connsiteY22" fmla="*/ 954680 h 2240205"/>
              <a:gd name="connsiteX23" fmla="*/ 9410017 w 12192000"/>
              <a:gd name="connsiteY23" fmla="*/ 993931 h 2240205"/>
              <a:gd name="connsiteX24" fmla="*/ 9392919 w 12192000"/>
              <a:gd name="connsiteY24" fmla="*/ 994656 h 2240205"/>
              <a:gd name="connsiteX25" fmla="*/ 9268019 w 12192000"/>
              <a:gd name="connsiteY25" fmla="*/ 1007442 h 2240205"/>
              <a:gd name="connsiteX26" fmla="*/ 9188177 w 12192000"/>
              <a:gd name="connsiteY26" fmla="*/ 1035474 h 2240205"/>
              <a:gd name="connsiteX27" fmla="*/ 9155969 w 12192000"/>
              <a:gd name="connsiteY27" fmla="*/ 1046804 h 2240205"/>
              <a:gd name="connsiteX28" fmla="*/ 9133985 w 12192000"/>
              <a:gd name="connsiteY28" fmla="*/ 1046450 h 2240205"/>
              <a:gd name="connsiteX29" fmla="*/ 9003462 w 12192000"/>
              <a:gd name="connsiteY29" fmla="*/ 1042406 h 2240205"/>
              <a:gd name="connsiteX30" fmla="*/ 8968445 w 12192000"/>
              <a:gd name="connsiteY30" fmla="*/ 1052169 h 2240205"/>
              <a:gd name="connsiteX31" fmla="*/ 8886001 w 12192000"/>
              <a:gd name="connsiteY31" fmla="*/ 1067468 h 2240205"/>
              <a:gd name="connsiteX32" fmla="*/ 8838610 w 12192000"/>
              <a:gd name="connsiteY32" fmla="*/ 1075091 h 2240205"/>
              <a:gd name="connsiteX33" fmla="*/ 8665605 w 12192000"/>
              <a:gd name="connsiteY33" fmla="*/ 1110791 h 2240205"/>
              <a:gd name="connsiteX34" fmla="*/ 8584946 w 12192000"/>
              <a:gd name="connsiteY34" fmla="*/ 1135226 h 2240205"/>
              <a:gd name="connsiteX35" fmla="*/ 8419755 w 12192000"/>
              <a:gd name="connsiteY35" fmla="*/ 1216260 h 2240205"/>
              <a:gd name="connsiteX36" fmla="*/ 8411626 w 12192000"/>
              <a:gd name="connsiteY36" fmla="*/ 1214397 h 2240205"/>
              <a:gd name="connsiteX37" fmla="*/ 8363469 w 12192000"/>
              <a:gd name="connsiteY37" fmla="*/ 1246658 h 2240205"/>
              <a:gd name="connsiteX38" fmla="*/ 8275497 w 12192000"/>
              <a:gd name="connsiteY38" fmla="*/ 1264396 h 2240205"/>
              <a:gd name="connsiteX39" fmla="*/ 8074238 w 12192000"/>
              <a:gd name="connsiteY39" fmla="*/ 1301895 h 2240205"/>
              <a:gd name="connsiteX40" fmla="*/ 7902328 w 12192000"/>
              <a:gd name="connsiteY40" fmla="*/ 1345865 h 2240205"/>
              <a:gd name="connsiteX41" fmla="*/ 7840612 w 12192000"/>
              <a:gd name="connsiteY41" fmla="*/ 1369373 h 2240205"/>
              <a:gd name="connsiteX42" fmla="*/ 7786819 w 12192000"/>
              <a:gd name="connsiteY42" fmla="*/ 1378970 h 2240205"/>
              <a:gd name="connsiteX43" fmla="*/ 7548172 w 12192000"/>
              <a:gd name="connsiteY43" fmla="*/ 1417460 h 2240205"/>
              <a:gd name="connsiteX44" fmla="*/ 7483437 w 12192000"/>
              <a:gd name="connsiteY44" fmla="*/ 1478152 h 2240205"/>
              <a:gd name="connsiteX45" fmla="*/ 7377870 w 12192000"/>
              <a:gd name="connsiteY45" fmla="*/ 1523319 h 2240205"/>
              <a:gd name="connsiteX46" fmla="*/ 7230737 w 12192000"/>
              <a:gd name="connsiteY46" fmla="*/ 1562633 h 2240205"/>
              <a:gd name="connsiteX47" fmla="*/ 7224458 w 12192000"/>
              <a:gd name="connsiteY47" fmla="*/ 1573008 h 2240205"/>
              <a:gd name="connsiteX48" fmla="*/ 7183121 w 12192000"/>
              <a:gd name="connsiteY48" fmla="*/ 1595162 h 2240205"/>
              <a:gd name="connsiteX49" fmla="*/ 7164601 w 12192000"/>
              <a:gd name="connsiteY49" fmla="*/ 1606490 h 2240205"/>
              <a:gd name="connsiteX50" fmla="*/ 6900177 w 12192000"/>
              <a:gd name="connsiteY50" fmla="*/ 1636016 h 2240205"/>
              <a:gd name="connsiteX51" fmla="*/ 6795372 w 12192000"/>
              <a:gd name="connsiteY51" fmla="*/ 1644845 h 2240205"/>
              <a:gd name="connsiteX52" fmla="*/ 6692251 w 12192000"/>
              <a:gd name="connsiteY52" fmla="*/ 1656357 h 2240205"/>
              <a:gd name="connsiteX53" fmla="*/ 6655235 w 12192000"/>
              <a:gd name="connsiteY53" fmla="*/ 1661869 h 2240205"/>
              <a:gd name="connsiteX54" fmla="*/ 6554894 w 12192000"/>
              <a:gd name="connsiteY54" fmla="*/ 1664428 h 2240205"/>
              <a:gd name="connsiteX55" fmla="*/ 6516595 w 12192000"/>
              <a:gd name="connsiteY55" fmla="*/ 1667475 h 2240205"/>
              <a:gd name="connsiteX56" fmla="*/ 6508541 w 12192000"/>
              <a:gd name="connsiteY56" fmla="*/ 1668757 h 2240205"/>
              <a:gd name="connsiteX57" fmla="*/ 6471012 w 12192000"/>
              <a:gd name="connsiteY57" fmla="*/ 1678604 h 2240205"/>
              <a:gd name="connsiteX58" fmla="*/ 6364035 w 12192000"/>
              <a:gd name="connsiteY58" fmla="*/ 1667683 h 2240205"/>
              <a:gd name="connsiteX59" fmla="*/ 6243319 w 12192000"/>
              <a:gd name="connsiteY59" fmla="*/ 1695560 h 2240205"/>
              <a:gd name="connsiteX60" fmla="*/ 6098321 w 12192000"/>
              <a:gd name="connsiteY60" fmla="*/ 1721646 h 2240205"/>
              <a:gd name="connsiteX61" fmla="*/ 5880652 w 12192000"/>
              <a:gd name="connsiteY61" fmla="*/ 1779643 h 2240205"/>
              <a:gd name="connsiteX62" fmla="*/ 5785959 w 12192000"/>
              <a:gd name="connsiteY62" fmla="*/ 1775307 h 2240205"/>
              <a:gd name="connsiteX63" fmla="*/ 5643534 w 12192000"/>
              <a:gd name="connsiteY63" fmla="*/ 1802919 h 2240205"/>
              <a:gd name="connsiteX64" fmla="*/ 5518799 w 12192000"/>
              <a:gd name="connsiteY64" fmla="*/ 1818312 h 2240205"/>
              <a:gd name="connsiteX65" fmla="*/ 5505014 w 12192000"/>
              <a:gd name="connsiteY65" fmla="*/ 1819259 h 2240205"/>
              <a:gd name="connsiteX66" fmla="*/ 5453307 w 12192000"/>
              <a:gd name="connsiteY66" fmla="*/ 1815450 h 2240205"/>
              <a:gd name="connsiteX67" fmla="*/ 5221533 w 12192000"/>
              <a:gd name="connsiteY67" fmla="*/ 1846950 h 2240205"/>
              <a:gd name="connsiteX68" fmla="*/ 5149802 w 12192000"/>
              <a:gd name="connsiteY68" fmla="*/ 1844846 h 2240205"/>
              <a:gd name="connsiteX69" fmla="*/ 5114927 w 12192000"/>
              <a:gd name="connsiteY69" fmla="*/ 1847827 h 2240205"/>
              <a:gd name="connsiteX70" fmla="*/ 5108970 w 12192000"/>
              <a:gd name="connsiteY70" fmla="*/ 1847935 h 2240205"/>
              <a:gd name="connsiteX71" fmla="*/ 5067961 w 12192000"/>
              <a:gd name="connsiteY71" fmla="*/ 1845917 h 2240205"/>
              <a:gd name="connsiteX72" fmla="*/ 5007075 w 12192000"/>
              <a:gd name="connsiteY72" fmla="*/ 1838626 h 2240205"/>
              <a:gd name="connsiteX73" fmla="*/ 4944087 w 12192000"/>
              <a:gd name="connsiteY73" fmla="*/ 1823332 h 2240205"/>
              <a:gd name="connsiteX74" fmla="*/ 4907662 w 12192000"/>
              <a:gd name="connsiteY74" fmla="*/ 1816900 h 2240205"/>
              <a:gd name="connsiteX75" fmla="*/ 4882386 w 12192000"/>
              <a:gd name="connsiteY75" fmla="*/ 1809844 h 2240205"/>
              <a:gd name="connsiteX76" fmla="*/ 4811440 w 12192000"/>
              <a:gd name="connsiteY76" fmla="*/ 1804655 h 2240205"/>
              <a:gd name="connsiteX77" fmla="*/ 4691075 w 12192000"/>
              <a:gd name="connsiteY77" fmla="*/ 1801389 h 2240205"/>
              <a:gd name="connsiteX78" fmla="*/ 4640313 w 12192000"/>
              <a:gd name="connsiteY78" fmla="*/ 1784307 h 2240205"/>
              <a:gd name="connsiteX79" fmla="*/ 4536503 w 12192000"/>
              <a:gd name="connsiteY79" fmla="*/ 1785334 h 2240205"/>
              <a:gd name="connsiteX80" fmla="*/ 4513724 w 12192000"/>
              <a:gd name="connsiteY80" fmla="*/ 1791996 h 2240205"/>
              <a:gd name="connsiteX81" fmla="*/ 4459810 w 12192000"/>
              <a:gd name="connsiteY81" fmla="*/ 1797886 h 2240205"/>
              <a:gd name="connsiteX82" fmla="*/ 4379064 w 12192000"/>
              <a:gd name="connsiteY82" fmla="*/ 1817177 h 2240205"/>
              <a:gd name="connsiteX83" fmla="*/ 4290981 w 12192000"/>
              <a:gd name="connsiteY83" fmla="*/ 1839677 h 2240205"/>
              <a:gd name="connsiteX84" fmla="*/ 4238372 w 12192000"/>
              <a:gd name="connsiteY84" fmla="*/ 1851480 h 2240205"/>
              <a:gd name="connsiteX85" fmla="*/ 4232517 w 12192000"/>
              <a:gd name="connsiteY85" fmla="*/ 1852567 h 2240205"/>
              <a:gd name="connsiteX86" fmla="*/ 4191732 w 12192000"/>
              <a:gd name="connsiteY86" fmla="*/ 1857328 h 2240205"/>
              <a:gd name="connsiteX87" fmla="*/ 4065532 w 12192000"/>
              <a:gd name="connsiteY87" fmla="*/ 1855477 h 2240205"/>
              <a:gd name="connsiteX88" fmla="*/ 4028460 w 12192000"/>
              <a:gd name="connsiteY88" fmla="*/ 1855137 h 2240205"/>
              <a:gd name="connsiteX89" fmla="*/ 4002267 w 12192000"/>
              <a:gd name="connsiteY89" fmla="*/ 1852352 h 2240205"/>
              <a:gd name="connsiteX90" fmla="*/ 3931396 w 12192000"/>
              <a:gd name="connsiteY90" fmla="*/ 1858915 h 2240205"/>
              <a:gd name="connsiteX91" fmla="*/ 3812162 w 12192000"/>
              <a:gd name="connsiteY91" fmla="*/ 1875501 h 2240205"/>
              <a:gd name="connsiteX92" fmla="*/ 3758105 w 12192000"/>
              <a:gd name="connsiteY92" fmla="*/ 1871856 h 2240205"/>
              <a:gd name="connsiteX93" fmla="*/ 3567259 w 12192000"/>
              <a:gd name="connsiteY93" fmla="*/ 1893482 h 2240205"/>
              <a:gd name="connsiteX94" fmla="*/ 3405770 w 12192000"/>
              <a:gd name="connsiteY94" fmla="*/ 1904591 h 2240205"/>
              <a:gd name="connsiteX95" fmla="*/ 3280097 w 12192000"/>
              <a:gd name="connsiteY95" fmla="*/ 1919610 h 2240205"/>
              <a:gd name="connsiteX96" fmla="*/ 3009910 w 12192000"/>
              <a:gd name="connsiteY96" fmla="*/ 1957866 h 2240205"/>
              <a:gd name="connsiteX97" fmla="*/ 2995934 w 12192000"/>
              <a:gd name="connsiteY97" fmla="*/ 1967085 h 2240205"/>
              <a:gd name="connsiteX98" fmla="*/ 2942858 w 12192000"/>
              <a:gd name="connsiteY98" fmla="*/ 1981367 h 2240205"/>
              <a:gd name="connsiteX99" fmla="*/ 2875436 w 12192000"/>
              <a:gd name="connsiteY99" fmla="*/ 1996977 h 2240205"/>
              <a:gd name="connsiteX100" fmla="*/ 2874892 w 12192000"/>
              <a:gd name="connsiteY100" fmla="*/ 1996085 h 2240205"/>
              <a:gd name="connsiteX101" fmla="*/ 2843662 w 12192000"/>
              <a:gd name="connsiteY101" fmla="*/ 1992498 h 2240205"/>
              <a:gd name="connsiteX102" fmla="*/ 2718916 w 12192000"/>
              <a:gd name="connsiteY102" fmla="*/ 1990867 h 2240205"/>
              <a:gd name="connsiteX103" fmla="*/ 2713522 w 12192000"/>
              <a:gd name="connsiteY103" fmla="*/ 1990173 h 2240205"/>
              <a:gd name="connsiteX104" fmla="*/ 2476147 w 12192000"/>
              <a:gd name="connsiteY104" fmla="*/ 1998305 h 2240205"/>
              <a:gd name="connsiteX105" fmla="*/ 2373568 w 12192000"/>
              <a:gd name="connsiteY105" fmla="*/ 2003219 h 2240205"/>
              <a:gd name="connsiteX106" fmla="*/ 2287219 w 12192000"/>
              <a:gd name="connsiteY106" fmla="*/ 1998750 h 2240205"/>
              <a:gd name="connsiteX107" fmla="*/ 2243069 w 12192000"/>
              <a:gd name="connsiteY107" fmla="*/ 2005321 h 2240205"/>
              <a:gd name="connsiteX108" fmla="*/ 2164831 w 12192000"/>
              <a:gd name="connsiteY108" fmla="*/ 2010143 h 2240205"/>
              <a:gd name="connsiteX109" fmla="*/ 2085228 w 12192000"/>
              <a:gd name="connsiteY109" fmla="*/ 2046431 h 2240205"/>
              <a:gd name="connsiteX110" fmla="*/ 2058061 w 12192000"/>
              <a:gd name="connsiteY110" fmla="*/ 2047942 h 2240205"/>
              <a:gd name="connsiteX111" fmla="*/ 2042244 w 12192000"/>
              <a:gd name="connsiteY111" fmla="*/ 2055560 h 2240205"/>
              <a:gd name="connsiteX112" fmla="*/ 1877728 w 12192000"/>
              <a:gd name="connsiteY112" fmla="*/ 2101004 h 2240205"/>
              <a:gd name="connsiteX113" fmla="*/ 1759056 w 12192000"/>
              <a:gd name="connsiteY113" fmla="*/ 2125608 h 2240205"/>
              <a:gd name="connsiteX114" fmla="*/ 1637948 w 12192000"/>
              <a:gd name="connsiteY114" fmla="*/ 2172597 h 2240205"/>
              <a:gd name="connsiteX115" fmla="*/ 1434549 w 12192000"/>
              <a:gd name="connsiteY115" fmla="*/ 2234522 h 2240205"/>
              <a:gd name="connsiteX116" fmla="*/ 1370962 w 12192000"/>
              <a:gd name="connsiteY116" fmla="*/ 2237474 h 2240205"/>
              <a:gd name="connsiteX117" fmla="*/ 1356367 w 12192000"/>
              <a:gd name="connsiteY117" fmla="*/ 2235089 h 2240205"/>
              <a:gd name="connsiteX118" fmla="*/ 1279765 w 12192000"/>
              <a:gd name="connsiteY118" fmla="*/ 2229639 h 2240205"/>
              <a:gd name="connsiteX119" fmla="*/ 1195347 w 12192000"/>
              <a:gd name="connsiteY119" fmla="*/ 2212354 h 2240205"/>
              <a:gd name="connsiteX120" fmla="*/ 970251 w 12192000"/>
              <a:gd name="connsiteY120" fmla="*/ 2221029 h 2240205"/>
              <a:gd name="connsiteX121" fmla="*/ 812914 w 12192000"/>
              <a:gd name="connsiteY121" fmla="*/ 2210095 h 2240205"/>
              <a:gd name="connsiteX122" fmla="*/ 776382 w 12192000"/>
              <a:gd name="connsiteY122" fmla="*/ 2204512 h 2240205"/>
              <a:gd name="connsiteX123" fmla="*/ 597225 w 12192000"/>
              <a:gd name="connsiteY123" fmla="*/ 2180999 h 2240205"/>
              <a:gd name="connsiteX124" fmla="*/ 520671 w 12192000"/>
              <a:gd name="connsiteY124" fmla="*/ 2180980 h 2240205"/>
              <a:gd name="connsiteX125" fmla="*/ 515024 w 12192000"/>
              <a:gd name="connsiteY125" fmla="*/ 2179258 h 2240205"/>
              <a:gd name="connsiteX126" fmla="*/ 413835 w 12192000"/>
              <a:gd name="connsiteY126" fmla="*/ 2156783 h 2240205"/>
              <a:gd name="connsiteX127" fmla="*/ 376513 w 12192000"/>
              <a:gd name="connsiteY127" fmla="*/ 2154014 h 2240205"/>
              <a:gd name="connsiteX128" fmla="*/ 273386 w 12192000"/>
              <a:gd name="connsiteY128" fmla="*/ 2142551 h 2240205"/>
              <a:gd name="connsiteX129" fmla="*/ 77641 w 12192000"/>
              <a:gd name="connsiteY129" fmla="*/ 2126835 h 2240205"/>
              <a:gd name="connsiteX130" fmla="*/ 37645 w 12192000"/>
              <a:gd name="connsiteY130" fmla="*/ 2115401 h 2240205"/>
              <a:gd name="connsiteX131" fmla="*/ 4572 w 12192000"/>
              <a:gd name="connsiteY131" fmla="*/ 2111091 h 2240205"/>
              <a:gd name="connsiteX132" fmla="*/ 0 w 12192000"/>
              <a:gd name="connsiteY132" fmla="*/ 2110468 h 2240205"/>
              <a:gd name="connsiteX133" fmla="*/ 0 w 12192000"/>
              <a:gd name="connsiteY133" fmla="*/ 0 h 2240205"/>
              <a:gd name="connsiteX0" fmla="*/ 0 w 12192000"/>
              <a:gd name="connsiteY0" fmla="*/ 0 h 2240205"/>
              <a:gd name="connsiteX1" fmla="*/ 12192000 w 12192000"/>
              <a:gd name="connsiteY1" fmla="*/ 0 h 2240205"/>
              <a:gd name="connsiteX2" fmla="*/ 12192000 w 12192000"/>
              <a:gd name="connsiteY2" fmla="*/ 751299 h 2240205"/>
              <a:gd name="connsiteX3" fmla="*/ 11890686 w 12192000"/>
              <a:gd name="connsiteY3" fmla="*/ 732766 h 2240205"/>
              <a:gd name="connsiteX4" fmla="*/ 11820512 w 12192000"/>
              <a:gd name="connsiteY4" fmla="*/ 745392 h 2240205"/>
              <a:gd name="connsiteX5" fmla="*/ 11649954 w 12192000"/>
              <a:gd name="connsiteY5" fmla="*/ 749628 h 2240205"/>
              <a:gd name="connsiteX6" fmla="*/ 11560424 w 12192000"/>
              <a:gd name="connsiteY6" fmla="*/ 748017 h 2240205"/>
              <a:gd name="connsiteX7" fmla="*/ 11358455 w 12192000"/>
              <a:gd name="connsiteY7" fmla="*/ 747593 h 2240205"/>
              <a:gd name="connsiteX8" fmla="*/ 11165209 w 12192000"/>
              <a:gd name="connsiteY8" fmla="*/ 748852 h 2240205"/>
              <a:gd name="connsiteX9" fmla="*/ 11058755 w 12192000"/>
              <a:gd name="connsiteY9" fmla="*/ 749617 h 2240205"/>
              <a:gd name="connsiteX10" fmla="*/ 10846594 w 12192000"/>
              <a:gd name="connsiteY10" fmla="*/ 765069 h 2240205"/>
              <a:gd name="connsiteX11" fmla="*/ 10739478 w 12192000"/>
              <a:gd name="connsiteY11" fmla="*/ 776841 h 2240205"/>
              <a:gd name="connsiteX12" fmla="*/ 10458762 w 12192000"/>
              <a:gd name="connsiteY12" fmla="*/ 755400 h 2240205"/>
              <a:gd name="connsiteX13" fmla="*/ 10211200 w 12192000"/>
              <a:gd name="connsiteY13" fmla="*/ 767513 h 2240205"/>
              <a:gd name="connsiteX14" fmla="*/ 10167995 w 12192000"/>
              <a:gd name="connsiteY14" fmla="*/ 760843 h 2240205"/>
              <a:gd name="connsiteX15" fmla="*/ 9997044 w 12192000"/>
              <a:gd name="connsiteY15" fmla="*/ 780129 h 2240205"/>
              <a:gd name="connsiteX16" fmla="*/ 9943887 w 12192000"/>
              <a:gd name="connsiteY16" fmla="*/ 804141 h 2240205"/>
              <a:gd name="connsiteX17" fmla="*/ 9918248 w 12192000"/>
              <a:gd name="connsiteY17" fmla="*/ 816628 h 2240205"/>
              <a:gd name="connsiteX18" fmla="*/ 9767091 w 12192000"/>
              <a:gd name="connsiteY18" fmla="*/ 870550 h 2240205"/>
              <a:gd name="connsiteX19" fmla="*/ 9683005 w 12192000"/>
              <a:gd name="connsiteY19" fmla="*/ 894128 h 2240205"/>
              <a:gd name="connsiteX20" fmla="*/ 9544189 w 12192000"/>
              <a:gd name="connsiteY20" fmla="*/ 938966 h 2240205"/>
              <a:gd name="connsiteX21" fmla="*/ 9500499 w 12192000"/>
              <a:gd name="connsiteY21" fmla="*/ 954680 h 2240205"/>
              <a:gd name="connsiteX22" fmla="*/ 9410017 w 12192000"/>
              <a:gd name="connsiteY22" fmla="*/ 993931 h 2240205"/>
              <a:gd name="connsiteX23" fmla="*/ 9392919 w 12192000"/>
              <a:gd name="connsiteY23" fmla="*/ 994656 h 2240205"/>
              <a:gd name="connsiteX24" fmla="*/ 9268019 w 12192000"/>
              <a:gd name="connsiteY24" fmla="*/ 1007442 h 2240205"/>
              <a:gd name="connsiteX25" fmla="*/ 9188177 w 12192000"/>
              <a:gd name="connsiteY25" fmla="*/ 1035474 h 2240205"/>
              <a:gd name="connsiteX26" fmla="*/ 9155969 w 12192000"/>
              <a:gd name="connsiteY26" fmla="*/ 1046804 h 2240205"/>
              <a:gd name="connsiteX27" fmla="*/ 9133985 w 12192000"/>
              <a:gd name="connsiteY27" fmla="*/ 1046450 h 2240205"/>
              <a:gd name="connsiteX28" fmla="*/ 9003462 w 12192000"/>
              <a:gd name="connsiteY28" fmla="*/ 1042406 h 2240205"/>
              <a:gd name="connsiteX29" fmla="*/ 8968445 w 12192000"/>
              <a:gd name="connsiteY29" fmla="*/ 1052169 h 2240205"/>
              <a:gd name="connsiteX30" fmla="*/ 8886001 w 12192000"/>
              <a:gd name="connsiteY30" fmla="*/ 1067468 h 2240205"/>
              <a:gd name="connsiteX31" fmla="*/ 8838610 w 12192000"/>
              <a:gd name="connsiteY31" fmla="*/ 1075091 h 2240205"/>
              <a:gd name="connsiteX32" fmla="*/ 8665605 w 12192000"/>
              <a:gd name="connsiteY32" fmla="*/ 1110791 h 2240205"/>
              <a:gd name="connsiteX33" fmla="*/ 8584946 w 12192000"/>
              <a:gd name="connsiteY33" fmla="*/ 1135226 h 2240205"/>
              <a:gd name="connsiteX34" fmla="*/ 8419755 w 12192000"/>
              <a:gd name="connsiteY34" fmla="*/ 1216260 h 2240205"/>
              <a:gd name="connsiteX35" fmla="*/ 8411626 w 12192000"/>
              <a:gd name="connsiteY35" fmla="*/ 1214397 h 2240205"/>
              <a:gd name="connsiteX36" fmla="*/ 8363469 w 12192000"/>
              <a:gd name="connsiteY36" fmla="*/ 1246658 h 2240205"/>
              <a:gd name="connsiteX37" fmla="*/ 8275497 w 12192000"/>
              <a:gd name="connsiteY37" fmla="*/ 1264396 h 2240205"/>
              <a:gd name="connsiteX38" fmla="*/ 8074238 w 12192000"/>
              <a:gd name="connsiteY38" fmla="*/ 1301895 h 2240205"/>
              <a:gd name="connsiteX39" fmla="*/ 7902328 w 12192000"/>
              <a:gd name="connsiteY39" fmla="*/ 1345865 h 2240205"/>
              <a:gd name="connsiteX40" fmla="*/ 7840612 w 12192000"/>
              <a:gd name="connsiteY40" fmla="*/ 1369373 h 2240205"/>
              <a:gd name="connsiteX41" fmla="*/ 7786819 w 12192000"/>
              <a:gd name="connsiteY41" fmla="*/ 1378970 h 2240205"/>
              <a:gd name="connsiteX42" fmla="*/ 7548172 w 12192000"/>
              <a:gd name="connsiteY42" fmla="*/ 1417460 h 2240205"/>
              <a:gd name="connsiteX43" fmla="*/ 7483437 w 12192000"/>
              <a:gd name="connsiteY43" fmla="*/ 1478152 h 2240205"/>
              <a:gd name="connsiteX44" fmla="*/ 7377870 w 12192000"/>
              <a:gd name="connsiteY44" fmla="*/ 1523319 h 2240205"/>
              <a:gd name="connsiteX45" fmla="*/ 7230737 w 12192000"/>
              <a:gd name="connsiteY45" fmla="*/ 1562633 h 2240205"/>
              <a:gd name="connsiteX46" fmla="*/ 7224458 w 12192000"/>
              <a:gd name="connsiteY46" fmla="*/ 1573008 h 2240205"/>
              <a:gd name="connsiteX47" fmla="*/ 7183121 w 12192000"/>
              <a:gd name="connsiteY47" fmla="*/ 1595162 h 2240205"/>
              <a:gd name="connsiteX48" fmla="*/ 7164601 w 12192000"/>
              <a:gd name="connsiteY48" fmla="*/ 1606490 h 2240205"/>
              <a:gd name="connsiteX49" fmla="*/ 6900177 w 12192000"/>
              <a:gd name="connsiteY49" fmla="*/ 1636016 h 2240205"/>
              <a:gd name="connsiteX50" fmla="*/ 6795372 w 12192000"/>
              <a:gd name="connsiteY50" fmla="*/ 1644845 h 2240205"/>
              <a:gd name="connsiteX51" fmla="*/ 6692251 w 12192000"/>
              <a:gd name="connsiteY51" fmla="*/ 1656357 h 2240205"/>
              <a:gd name="connsiteX52" fmla="*/ 6655235 w 12192000"/>
              <a:gd name="connsiteY52" fmla="*/ 1661869 h 2240205"/>
              <a:gd name="connsiteX53" fmla="*/ 6554894 w 12192000"/>
              <a:gd name="connsiteY53" fmla="*/ 1664428 h 2240205"/>
              <a:gd name="connsiteX54" fmla="*/ 6516595 w 12192000"/>
              <a:gd name="connsiteY54" fmla="*/ 1667475 h 2240205"/>
              <a:gd name="connsiteX55" fmla="*/ 6508541 w 12192000"/>
              <a:gd name="connsiteY55" fmla="*/ 1668757 h 2240205"/>
              <a:gd name="connsiteX56" fmla="*/ 6471012 w 12192000"/>
              <a:gd name="connsiteY56" fmla="*/ 1678604 h 2240205"/>
              <a:gd name="connsiteX57" fmla="*/ 6364035 w 12192000"/>
              <a:gd name="connsiteY57" fmla="*/ 1667683 h 2240205"/>
              <a:gd name="connsiteX58" fmla="*/ 6243319 w 12192000"/>
              <a:gd name="connsiteY58" fmla="*/ 1695560 h 2240205"/>
              <a:gd name="connsiteX59" fmla="*/ 6098321 w 12192000"/>
              <a:gd name="connsiteY59" fmla="*/ 1721646 h 2240205"/>
              <a:gd name="connsiteX60" fmla="*/ 5880652 w 12192000"/>
              <a:gd name="connsiteY60" fmla="*/ 1779643 h 2240205"/>
              <a:gd name="connsiteX61" fmla="*/ 5785959 w 12192000"/>
              <a:gd name="connsiteY61" fmla="*/ 1775307 h 2240205"/>
              <a:gd name="connsiteX62" fmla="*/ 5643534 w 12192000"/>
              <a:gd name="connsiteY62" fmla="*/ 1802919 h 2240205"/>
              <a:gd name="connsiteX63" fmla="*/ 5518799 w 12192000"/>
              <a:gd name="connsiteY63" fmla="*/ 1818312 h 2240205"/>
              <a:gd name="connsiteX64" fmla="*/ 5505014 w 12192000"/>
              <a:gd name="connsiteY64" fmla="*/ 1819259 h 2240205"/>
              <a:gd name="connsiteX65" fmla="*/ 5453307 w 12192000"/>
              <a:gd name="connsiteY65" fmla="*/ 1815450 h 2240205"/>
              <a:gd name="connsiteX66" fmla="*/ 5221533 w 12192000"/>
              <a:gd name="connsiteY66" fmla="*/ 1846950 h 2240205"/>
              <a:gd name="connsiteX67" fmla="*/ 5149802 w 12192000"/>
              <a:gd name="connsiteY67" fmla="*/ 1844846 h 2240205"/>
              <a:gd name="connsiteX68" fmla="*/ 5114927 w 12192000"/>
              <a:gd name="connsiteY68" fmla="*/ 1847827 h 2240205"/>
              <a:gd name="connsiteX69" fmla="*/ 5108970 w 12192000"/>
              <a:gd name="connsiteY69" fmla="*/ 1847935 h 2240205"/>
              <a:gd name="connsiteX70" fmla="*/ 5067961 w 12192000"/>
              <a:gd name="connsiteY70" fmla="*/ 1845917 h 2240205"/>
              <a:gd name="connsiteX71" fmla="*/ 5007075 w 12192000"/>
              <a:gd name="connsiteY71" fmla="*/ 1838626 h 2240205"/>
              <a:gd name="connsiteX72" fmla="*/ 4944087 w 12192000"/>
              <a:gd name="connsiteY72" fmla="*/ 1823332 h 2240205"/>
              <a:gd name="connsiteX73" fmla="*/ 4907662 w 12192000"/>
              <a:gd name="connsiteY73" fmla="*/ 1816900 h 2240205"/>
              <a:gd name="connsiteX74" fmla="*/ 4882386 w 12192000"/>
              <a:gd name="connsiteY74" fmla="*/ 1809844 h 2240205"/>
              <a:gd name="connsiteX75" fmla="*/ 4811440 w 12192000"/>
              <a:gd name="connsiteY75" fmla="*/ 1804655 h 2240205"/>
              <a:gd name="connsiteX76" fmla="*/ 4691075 w 12192000"/>
              <a:gd name="connsiteY76" fmla="*/ 1801389 h 2240205"/>
              <a:gd name="connsiteX77" fmla="*/ 4640313 w 12192000"/>
              <a:gd name="connsiteY77" fmla="*/ 1784307 h 2240205"/>
              <a:gd name="connsiteX78" fmla="*/ 4536503 w 12192000"/>
              <a:gd name="connsiteY78" fmla="*/ 1785334 h 2240205"/>
              <a:gd name="connsiteX79" fmla="*/ 4513724 w 12192000"/>
              <a:gd name="connsiteY79" fmla="*/ 1791996 h 2240205"/>
              <a:gd name="connsiteX80" fmla="*/ 4459810 w 12192000"/>
              <a:gd name="connsiteY80" fmla="*/ 1797886 h 2240205"/>
              <a:gd name="connsiteX81" fmla="*/ 4379064 w 12192000"/>
              <a:gd name="connsiteY81" fmla="*/ 1817177 h 2240205"/>
              <a:gd name="connsiteX82" fmla="*/ 4290981 w 12192000"/>
              <a:gd name="connsiteY82" fmla="*/ 1839677 h 2240205"/>
              <a:gd name="connsiteX83" fmla="*/ 4238372 w 12192000"/>
              <a:gd name="connsiteY83" fmla="*/ 1851480 h 2240205"/>
              <a:gd name="connsiteX84" fmla="*/ 4232517 w 12192000"/>
              <a:gd name="connsiteY84" fmla="*/ 1852567 h 2240205"/>
              <a:gd name="connsiteX85" fmla="*/ 4191732 w 12192000"/>
              <a:gd name="connsiteY85" fmla="*/ 1857328 h 2240205"/>
              <a:gd name="connsiteX86" fmla="*/ 4065532 w 12192000"/>
              <a:gd name="connsiteY86" fmla="*/ 1855477 h 2240205"/>
              <a:gd name="connsiteX87" fmla="*/ 4028460 w 12192000"/>
              <a:gd name="connsiteY87" fmla="*/ 1855137 h 2240205"/>
              <a:gd name="connsiteX88" fmla="*/ 4002267 w 12192000"/>
              <a:gd name="connsiteY88" fmla="*/ 1852352 h 2240205"/>
              <a:gd name="connsiteX89" fmla="*/ 3931396 w 12192000"/>
              <a:gd name="connsiteY89" fmla="*/ 1858915 h 2240205"/>
              <a:gd name="connsiteX90" fmla="*/ 3812162 w 12192000"/>
              <a:gd name="connsiteY90" fmla="*/ 1875501 h 2240205"/>
              <a:gd name="connsiteX91" fmla="*/ 3758105 w 12192000"/>
              <a:gd name="connsiteY91" fmla="*/ 1871856 h 2240205"/>
              <a:gd name="connsiteX92" fmla="*/ 3567259 w 12192000"/>
              <a:gd name="connsiteY92" fmla="*/ 1893482 h 2240205"/>
              <a:gd name="connsiteX93" fmla="*/ 3405770 w 12192000"/>
              <a:gd name="connsiteY93" fmla="*/ 1904591 h 2240205"/>
              <a:gd name="connsiteX94" fmla="*/ 3280097 w 12192000"/>
              <a:gd name="connsiteY94" fmla="*/ 1919610 h 2240205"/>
              <a:gd name="connsiteX95" fmla="*/ 3009910 w 12192000"/>
              <a:gd name="connsiteY95" fmla="*/ 1957866 h 2240205"/>
              <a:gd name="connsiteX96" fmla="*/ 2995934 w 12192000"/>
              <a:gd name="connsiteY96" fmla="*/ 1967085 h 2240205"/>
              <a:gd name="connsiteX97" fmla="*/ 2942858 w 12192000"/>
              <a:gd name="connsiteY97" fmla="*/ 1981367 h 2240205"/>
              <a:gd name="connsiteX98" fmla="*/ 2875436 w 12192000"/>
              <a:gd name="connsiteY98" fmla="*/ 1996977 h 2240205"/>
              <a:gd name="connsiteX99" fmla="*/ 2874892 w 12192000"/>
              <a:gd name="connsiteY99" fmla="*/ 1996085 h 2240205"/>
              <a:gd name="connsiteX100" fmla="*/ 2843662 w 12192000"/>
              <a:gd name="connsiteY100" fmla="*/ 1992498 h 2240205"/>
              <a:gd name="connsiteX101" fmla="*/ 2718916 w 12192000"/>
              <a:gd name="connsiteY101" fmla="*/ 1990867 h 2240205"/>
              <a:gd name="connsiteX102" fmla="*/ 2713522 w 12192000"/>
              <a:gd name="connsiteY102" fmla="*/ 1990173 h 2240205"/>
              <a:gd name="connsiteX103" fmla="*/ 2476147 w 12192000"/>
              <a:gd name="connsiteY103" fmla="*/ 1998305 h 2240205"/>
              <a:gd name="connsiteX104" fmla="*/ 2373568 w 12192000"/>
              <a:gd name="connsiteY104" fmla="*/ 2003219 h 2240205"/>
              <a:gd name="connsiteX105" fmla="*/ 2287219 w 12192000"/>
              <a:gd name="connsiteY105" fmla="*/ 1998750 h 2240205"/>
              <a:gd name="connsiteX106" fmla="*/ 2243069 w 12192000"/>
              <a:gd name="connsiteY106" fmla="*/ 2005321 h 2240205"/>
              <a:gd name="connsiteX107" fmla="*/ 2164831 w 12192000"/>
              <a:gd name="connsiteY107" fmla="*/ 2010143 h 2240205"/>
              <a:gd name="connsiteX108" fmla="*/ 2085228 w 12192000"/>
              <a:gd name="connsiteY108" fmla="*/ 2046431 h 2240205"/>
              <a:gd name="connsiteX109" fmla="*/ 2058061 w 12192000"/>
              <a:gd name="connsiteY109" fmla="*/ 2047942 h 2240205"/>
              <a:gd name="connsiteX110" fmla="*/ 2042244 w 12192000"/>
              <a:gd name="connsiteY110" fmla="*/ 2055560 h 2240205"/>
              <a:gd name="connsiteX111" fmla="*/ 1877728 w 12192000"/>
              <a:gd name="connsiteY111" fmla="*/ 2101004 h 2240205"/>
              <a:gd name="connsiteX112" fmla="*/ 1759056 w 12192000"/>
              <a:gd name="connsiteY112" fmla="*/ 2125608 h 2240205"/>
              <a:gd name="connsiteX113" fmla="*/ 1637948 w 12192000"/>
              <a:gd name="connsiteY113" fmla="*/ 2172597 h 2240205"/>
              <a:gd name="connsiteX114" fmla="*/ 1434549 w 12192000"/>
              <a:gd name="connsiteY114" fmla="*/ 2234522 h 2240205"/>
              <a:gd name="connsiteX115" fmla="*/ 1370962 w 12192000"/>
              <a:gd name="connsiteY115" fmla="*/ 2237474 h 2240205"/>
              <a:gd name="connsiteX116" fmla="*/ 1356367 w 12192000"/>
              <a:gd name="connsiteY116" fmla="*/ 2235089 h 2240205"/>
              <a:gd name="connsiteX117" fmla="*/ 1279765 w 12192000"/>
              <a:gd name="connsiteY117" fmla="*/ 2229639 h 2240205"/>
              <a:gd name="connsiteX118" fmla="*/ 1195347 w 12192000"/>
              <a:gd name="connsiteY118" fmla="*/ 2212354 h 2240205"/>
              <a:gd name="connsiteX119" fmla="*/ 970251 w 12192000"/>
              <a:gd name="connsiteY119" fmla="*/ 2221029 h 2240205"/>
              <a:gd name="connsiteX120" fmla="*/ 812914 w 12192000"/>
              <a:gd name="connsiteY120" fmla="*/ 2210095 h 2240205"/>
              <a:gd name="connsiteX121" fmla="*/ 776382 w 12192000"/>
              <a:gd name="connsiteY121" fmla="*/ 2204512 h 2240205"/>
              <a:gd name="connsiteX122" fmla="*/ 597225 w 12192000"/>
              <a:gd name="connsiteY122" fmla="*/ 2180999 h 2240205"/>
              <a:gd name="connsiteX123" fmla="*/ 520671 w 12192000"/>
              <a:gd name="connsiteY123" fmla="*/ 2180980 h 2240205"/>
              <a:gd name="connsiteX124" fmla="*/ 515024 w 12192000"/>
              <a:gd name="connsiteY124" fmla="*/ 2179258 h 2240205"/>
              <a:gd name="connsiteX125" fmla="*/ 413835 w 12192000"/>
              <a:gd name="connsiteY125" fmla="*/ 2156783 h 2240205"/>
              <a:gd name="connsiteX126" fmla="*/ 376513 w 12192000"/>
              <a:gd name="connsiteY126" fmla="*/ 2154014 h 2240205"/>
              <a:gd name="connsiteX127" fmla="*/ 273386 w 12192000"/>
              <a:gd name="connsiteY127" fmla="*/ 2142551 h 2240205"/>
              <a:gd name="connsiteX128" fmla="*/ 77641 w 12192000"/>
              <a:gd name="connsiteY128" fmla="*/ 2126835 h 2240205"/>
              <a:gd name="connsiteX129" fmla="*/ 37645 w 12192000"/>
              <a:gd name="connsiteY129" fmla="*/ 2115401 h 2240205"/>
              <a:gd name="connsiteX130" fmla="*/ 4572 w 12192000"/>
              <a:gd name="connsiteY130" fmla="*/ 2111091 h 2240205"/>
              <a:gd name="connsiteX131" fmla="*/ 0 w 12192000"/>
              <a:gd name="connsiteY131" fmla="*/ 2110468 h 2240205"/>
              <a:gd name="connsiteX132" fmla="*/ 0 w 12192000"/>
              <a:gd name="connsiteY132" fmla="*/ 0 h 2240205"/>
              <a:gd name="connsiteX0" fmla="*/ 0 w 12192000"/>
              <a:gd name="connsiteY0" fmla="*/ 0 h 2240205"/>
              <a:gd name="connsiteX1" fmla="*/ 12192000 w 12192000"/>
              <a:gd name="connsiteY1" fmla="*/ 0 h 2240205"/>
              <a:gd name="connsiteX2" fmla="*/ 12192000 w 12192000"/>
              <a:gd name="connsiteY2" fmla="*/ 751299 h 2240205"/>
              <a:gd name="connsiteX3" fmla="*/ 11890686 w 12192000"/>
              <a:gd name="connsiteY3" fmla="*/ 732766 h 2240205"/>
              <a:gd name="connsiteX4" fmla="*/ 11820512 w 12192000"/>
              <a:gd name="connsiteY4" fmla="*/ 745392 h 2240205"/>
              <a:gd name="connsiteX5" fmla="*/ 11649954 w 12192000"/>
              <a:gd name="connsiteY5" fmla="*/ 749628 h 2240205"/>
              <a:gd name="connsiteX6" fmla="*/ 11560424 w 12192000"/>
              <a:gd name="connsiteY6" fmla="*/ 748017 h 2240205"/>
              <a:gd name="connsiteX7" fmla="*/ 11358455 w 12192000"/>
              <a:gd name="connsiteY7" fmla="*/ 747593 h 2240205"/>
              <a:gd name="connsiteX8" fmla="*/ 11165209 w 12192000"/>
              <a:gd name="connsiteY8" fmla="*/ 748852 h 2240205"/>
              <a:gd name="connsiteX9" fmla="*/ 11058755 w 12192000"/>
              <a:gd name="connsiteY9" fmla="*/ 749617 h 2240205"/>
              <a:gd name="connsiteX10" fmla="*/ 10846594 w 12192000"/>
              <a:gd name="connsiteY10" fmla="*/ 765069 h 2240205"/>
              <a:gd name="connsiteX11" fmla="*/ 10739478 w 12192000"/>
              <a:gd name="connsiteY11" fmla="*/ 776841 h 2240205"/>
              <a:gd name="connsiteX12" fmla="*/ 10458762 w 12192000"/>
              <a:gd name="connsiteY12" fmla="*/ 755400 h 2240205"/>
              <a:gd name="connsiteX13" fmla="*/ 10211200 w 12192000"/>
              <a:gd name="connsiteY13" fmla="*/ 767513 h 2240205"/>
              <a:gd name="connsiteX14" fmla="*/ 10167995 w 12192000"/>
              <a:gd name="connsiteY14" fmla="*/ 760843 h 2240205"/>
              <a:gd name="connsiteX15" fmla="*/ 9997044 w 12192000"/>
              <a:gd name="connsiteY15" fmla="*/ 780129 h 2240205"/>
              <a:gd name="connsiteX16" fmla="*/ 9943887 w 12192000"/>
              <a:gd name="connsiteY16" fmla="*/ 804141 h 2240205"/>
              <a:gd name="connsiteX17" fmla="*/ 9918248 w 12192000"/>
              <a:gd name="connsiteY17" fmla="*/ 816628 h 2240205"/>
              <a:gd name="connsiteX18" fmla="*/ 9767091 w 12192000"/>
              <a:gd name="connsiteY18" fmla="*/ 870550 h 2240205"/>
              <a:gd name="connsiteX19" fmla="*/ 9683005 w 12192000"/>
              <a:gd name="connsiteY19" fmla="*/ 894128 h 2240205"/>
              <a:gd name="connsiteX20" fmla="*/ 9500499 w 12192000"/>
              <a:gd name="connsiteY20" fmla="*/ 954680 h 2240205"/>
              <a:gd name="connsiteX21" fmla="*/ 9410017 w 12192000"/>
              <a:gd name="connsiteY21" fmla="*/ 993931 h 2240205"/>
              <a:gd name="connsiteX22" fmla="*/ 9392919 w 12192000"/>
              <a:gd name="connsiteY22" fmla="*/ 994656 h 2240205"/>
              <a:gd name="connsiteX23" fmla="*/ 9268019 w 12192000"/>
              <a:gd name="connsiteY23" fmla="*/ 1007442 h 2240205"/>
              <a:gd name="connsiteX24" fmla="*/ 9188177 w 12192000"/>
              <a:gd name="connsiteY24" fmla="*/ 1035474 h 2240205"/>
              <a:gd name="connsiteX25" fmla="*/ 9155969 w 12192000"/>
              <a:gd name="connsiteY25" fmla="*/ 1046804 h 2240205"/>
              <a:gd name="connsiteX26" fmla="*/ 9133985 w 12192000"/>
              <a:gd name="connsiteY26" fmla="*/ 1046450 h 2240205"/>
              <a:gd name="connsiteX27" fmla="*/ 9003462 w 12192000"/>
              <a:gd name="connsiteY27" fmla="*/ 1042406 h 2240205"/>
              <a:gd name="connsiteX28" fmla="*/ 8968445 w 12192000"/>
              <a:gd name="connsiteY28" fmla="*/ 1052169 h 2240205"/>
              <a:gd name="connsiteX29" fmla="*/ 8886001 w 12192000"/>
              <a:gd name="connsiteY29" fmla="*/ 1067468 h 2240205"/>
              <a:gd name="connsiteX30" fmla="*/ 8838610 w 12192000"/>
              <a:gd name="connsiteY30" fmla="*/ 1075091 h 2240205"/>
              <a:gd name="connsiteX31" fmla="*/ 8665605 w 12192000"/>
              <a:gd name="connsiteY31" fmla="*/ 1110791 h 2240205"/>
              <a:gd name="connsiteX32" fmla="*/ 8584946 w 12192000"/>
              <a:gd name="connsiteY32" fmla="*/ 1135226 h 2240205"/>
              <a:gd name="connsiteX33" fmla="*/ 8419755 w 12192000"/>
              <a:gd name="connsiteY33" fmla="*/ 1216260 h 2240205"/>
              <a:gd name="connsiteX34" fmla="*/ 8411626 w 12192000"/>
              <a:gd name="connsiteY34" fmla="*/ 1214397 h 2240205"/>
              <a:gd name="connsiteX35" fmla="*/ 8363469 w 12192000"/>
              <a:gd name="connsiteY35" fmla="*/ 1246658 h 2240205"/>
              <a:gd name="connsiteX36" fmla="*/ 8275497 w 12192000"/>
              <a:gd name="connsiteY36" fmla="*/ 1264396 h 2240205"/>
              <a:gd name="connsiteX37" fmla="*/ 8074238 w 12192000"/>
              <a:gd name="connsiteY37" fmla="*/ 1301895 h 2240205"/>
              <a:gd name="connsiteX38" fmla="*/ 7902328 w 12192000"/>
              <a:gd name="connsiteY38" fmla="*/ 1345865 h 2240205"/>
              <a:gd name="connsiteX39" fmla="*/ 7840612 w 12192000"/>
              <a:gd name="connsiteY39" fmla="*/ 1369373 h 2240205"/>
              <a:gd name="connsiteX40" fmla="*/ 7786819 w 12192000"/>
              <a:gd name="connsiteY40" fmla="*/ 1378970 h 2240205"/>
              <a:gd name="connsiteX41" fmla="*/ 7548172 w 12192000"/>
              <a:gd name="connsiteY41" fmla="*/ 1417460 h 2240205"/>
              <a:gd name="connsiteX42" fmla="*/ 7483437 w 12192000"/>
              <a:gd name="connsiteY42" fmla="*/ 1478152 h 2240205"/>
              <a:gd name="connsiteX43" fmla="*/ 7377870 w 12192000"/>
              <a:gd name="connsiteY43" fmla="*/ 1523319 h 2240205"/>
              <a:gd name="connsiteX44" fmla="*/ 7230737 w 12192000"/>
              <a:gd name="connsiteY44" fmla="*/ 1562633 h 2240205"/>
              <a:gd name="connsiteX45" fmla="*/ 7224458 w 12192000"/>
              <a:gd name="connsiteY45" fmla="*/ 1573008 h 2240205"/>
              <a:gd name="connsiteX46" fmla="*/ 7183121 w 12192000"/>
              <a:gd name="connsiteY46" fmla="*/ 1595162 h 2240205"/>
              <a:gd name="connsiteX47" fmla="*/ 7164601 w 12192000"/>
              <a:gd name="connsiteY47" fmla="*/ 1606490 h 2240205"/>
              <a:gd name="connsiteX48" fmla="*/ 6900177 w 12192000"/>
              <a:gd name="connsiteY48" fmla="*/ 1636016 h 2240205"/>
              <a:gd name="connsiteX49" fmla="*/ 6795372 w 12192000"/>
              <a:gd name="connsiteY49" fmla="*/ 1644845 h 2240205"/>
              <a:gd name="connsiteX50" fmla="*/ 6692251 w 12192000"/>
              <a:gd name="connsiteY50" fmla="*/ 1656357 h 2240205"/>
              <a:gd name="connsiteX51" fmla="*/ 6655235 w 12192000"/>
              <a:gd name="connsiteY51" fmla="*/ 1661869 h 2240205"/>
              <a:gd name="connsiteX52" fmla="*/ 6554894 w 12192000"/>
              <a:gd name="connsiteY52" fmla="*/ 1664428 h 2240205"/>
              <a:gd name="connsiteX53" fmla="*/ 6516595 w 12192000"/>
              <a:gd name="connsiteY53" fmla="*/ 1667475 h 2240205"/>
              <a:gd name="connsiteX54" fmla="*/ 6508541 w 12192000"/>
              <a:gd name="connsiteY54" fmla="*/ 1668757 h 2240205"/>
              <a:gd name="connsiteX55" fmla="*/ 6471012 w 12192000"/>
              <a:gd name="connsiteY55" fmla="*/ 1678604 h 2240205"/>
              <a:gd name="connsiteX56" fmla="*/ 6364035 w 12192000"/>
              <a:gd name="connsiteY56" fmla="*/ 1667683 h 2240205"/>
              <a:gd name="connsiteX57" fmla="*/ 6243319 w 12192000"/>
              <a:gd name="connsiteY57" fmla="*/ 1695560 h 2240205"/>
              <a:gd name="connsiteX58" fmla="*/ 6098321 w 12192000"/>
              <a:gd name="connsiteY58" fmla="*/ 1721646 h 2240205"/>
              <a:gd name="connsiteX59" fmla="*/ 5880652 w 12192000"/>
              <a:gd name="connsiteY59" fmla="*/ 1779643 h 2240205"/>
              <a:gd name="connsiteX60" fmla="*/ 5785959 w 12192000"/>
              <a:gd name="connsiteY60" fmla="*/ 1775307 h 2240205"/>
              <a:gd name="connsiteX61" fmla="*/ 5643534 w 12192000"/>
              <a:gd name="connsiteY61" fmla="*/ 1802919 h 2240205"/>
              <a:gd name="connsiteX62" fmla="*/ 5518799 w 12192000"/>
              <a:gd name="connsiteY62" fmla="*/ 1818312 h 2240205"/>
              <a:gd name="connsiteX63" fmla="*/ 5505014 w 12192000"/>
              <a:gd name="connsiteY63" fmla="*/ 1819259 h 2240205"/>
              <a:gd name="connsiteX64" fmla="*/ 5453307 w 12192000"/>
              <a:gd name="connsiteY64" fmla="*/ 1815450 h 2240205"/>
              <a:gd name="connsiteX65" fmla="*/ 5221533 w 12192000"/>
              <a:gd name="connsiteY65" fmla="*/ 1846950 h 2240205"/>
              <a:gd name="connsiteX66" fmla="*/ 5149802 w 12192000"/>
              <a:gd name="connsiteY66" fmla="*/ 1844846 h 2240205"/>
              <a:gd name="connsiteX67" fmla="*/ 5114927 w 12192000"/>
              <a:gd name="connsiteY67" fmla="*/ 1847827 h 2240205"/>
              <a:gd name="connsiteX68" fmla="*/ 5108970 w 12192000"/>
              <a:gd name="connsiteY68" fmla="*/ 1847935 h 2240205"/>
              <a:gd name="connsiteX69" fmla="*/ 5067961 w 12192000"/>
              <a:gd name="connsiteY69" fmla="*/ 1845917 h 2240205"/>
              <a:gd name="connsiteX70" fmla="*/ 5007075 w 12192000"/>
              <a:gd name="connsiteY70" fmla="*/ 1838626 h 2240205"/>
              <a:gd name="connsiteX71" fmla="*/ 4944087 w 12192000"/>
              <a:gd name="connsiteY71" fmla="*/ 1823332 h 2240205"/>
              <a:gd name="connsiteX72" fmla="*/ 4907662 w 12192000"/>
              <a:gd name="connsiteY72" fmla="*/ 1816900 h 2240205"/>
              <a:gd name="connsiteX73" fmla="*/ 4882386 w 12192000"/>
              <a:gd name="connsiteY73" fmla="*/ 1809844 h 2240205"/>
              <a:gd name="connsiteX74" fmla="*/ 4811440 w 12192000"/>
              <a:gd name="connsiteY74" fmla="*/ 1804655 h 2240205"/>
              <a:gd name="connsiteX75" fmla="*/ 4691075 w 12192000"/>
              <a:gd name="connsiteY75" fmla="*/ 1801389 h 2240205"/>
              <a:gd name="connsiteX76" fmla="*/ 4640313 w 12192000"/>
              <a:gd name="connsiteY76" fmla="*/ 1784307 h 2240205"/>
              <a:gd name="connsiteX77" fmla="*/ 4536503 w 12192000"/>
              <a:gd name="connsiteY77" fmla="*/ 1785334 h 2240205"/>
              <a:gd name="connsiteX78" fmla="*/ 4513724 w 12192000"/>
              <a:gd name="connsiteY78" fmla="*/ 1791996 h 2240205"/>
              <a:gd name="connsiteX79" fmla="*/ 4459810 w 12192000"/>
              <a:gd name="connsiteY79" fmla="*/ 1797886 h 2240205"/>
              <a:gd name="connsiteX80" fmla="*/ 4379064 w 12192000"/>
              <a:gd name="connsiteY80" fmla="*/ 1817177 h 2240205"/>
              <a:gd name="connsiteX81" fmla="*/ 4290981 w 12192000"/>
              <a:gd name="connsiteY81" fmla="*/ 1839677 h 2240205"/>
              <a:gd name="connsiteX82" fmla="*/ 4238372 w 12192000"/>
              <a:gd name="connsiteY82" fmla="*/ 1851480 h 2240205"/>
              <a:gd name="connsiteX83" fmla="*/ 4232517 w 12192000"/>
              <a:gd name="connsiteY83" fmla="*/ 1852567 h 2240205"/>
              <a:gd name="connsiteX84" fmla="*/ 4191732 w 12192000"/>
              <a:gd name="connsiteY84" fmla="*/ 1857328 h 2240205"/>
              <a:gd name="connsiteX85" fmla="*/ 4065532 w 12192000"/>
              <a:gd name="connsiteY85" fmla="*/ 1855477 h 2240205"/>
              <a:gd name="connsiteX86" fmla="*/ 4028460 w 12192000"/>
              <a:gd name="connsiteY86" fmla="*/ 1855137 h 2240205"/>
              <a:gd name="connsiteX87" fmla="*/ 4002267 w 12192000"/>
              <a:gd name="connsiteY87" fmla="*/ 1852352 h 2240205"/>
              <a:gd name="connsiteX88" fmla="*/ 3931396 w 12192000"/>
              <a:gd name="connsiteY88" fmla="*/ 1858915 h 2240205"/>
              <a:gd name="connsiteX89" fmla="*/ 3812162 w 12192000"/>
              <a:gd name="connsiteY89" fmla="*/ 1875501 h 2240205"/>
              <a:gd name="connsiteX90" fmla="*/ 3758105 w 12192000"/>
              <a:gd name="connsiteY90" fmla="*/ 1871856 h 2240205"/>
              <a:gd name="connsiteX91" fmla="*/ 3567259 w 12192000"/>
              <a:gd name="connsiteY91" fmla="*/ 1893482 h 2240205"/>
              <a:gd name="connsiteX92" fmla="*/ 3405770 w 12192000"/>
              <a:gd name="connsiteY92" fmla="*/ 1904591 h 2240205"/>
              <a:gd name="connsiteX93" fmla="*/ 3280097 w 12192000"/>
              <a:gd name="connsiteY93" fmla="*/ 1919610 h 2240205"/>
              <a:gd name="connsiteX94" fmla="*/ 3009910 w 12192000"/>
              <a:gd name="connsiteY94" fmla="*/ 1957866 h 2240205"/>
              <a:gd name="connsiteX95" fmla="*/ 2995934 w 12192000"/>
              <a:gd name="connsiteY95" fmla="*/ 1967085 h 2240205"/>
              <a:gd name="connsiteX96" fmla="*/ 2942858 w 12192000"/>
              <a:gd name="connsiteY96" fmla="*/ 1981367 h 2240205"/>
              <a:gd name="connsiteX97" fmla="*/ 2875436 w 12192000"/>
              <a:gd name="connsiteY97" fmla="*/ 1996977 h 2240205"/>
              <a:gd name="connsiteX98" fmla="*/ 2874892 w 12192000"/>
              <a:gd name="connsiteY98" fmla="*/ 1996085 h 2240205"/>
              <a:gd name="connsiteX99" fmla="*/ 2843662 w 12192000"/>
              <a:gd name="connsiteY99" fmla="*/ 1992498 h 2240205"/>
              <a:gd name="connsiteX100" fmla="*/ 2718916 w 12192000"/>
              <a:gd name="connsiteY100" fmla="*/ 1990867 h 2240205"/>
              <a:gd name="connsiteX101" fmla="*/ 2713522 w 12192000"/>
              <a:gd name="connsiteY101" fmla="*/ 1990173 h 2240205"/>
              <a:gd name="connsiteX102" fmla="*/ 2476147 w 12192000"/>
              <a:gd name="connsiteY102" fmla="*/ 1998305 h 2240205"/>
              <a:gd name="connsiteX103" fmla="*/ 2373568 w 12192000"/>
              <a:gd name="connsiteY103" fmla="*/ 2003219 h 2240205"/>
              <a:gd name="connsiteX104" fmla="*/ 2287219 w 12192000"/>
              <a:gd name="connsiteY104" fmla="*/ 1998750 h 2240205"/>
              <a:gd name="connsiteX105" fmla="*/ 2243069 w 12192000"/>
              <a:gd name="connsiteY105" fmla="*/ 2005321 h 2240205"/>
              <a:gd name="connsiteX106" fmla="*/ 2164831 w 12192000"/>
              <a:gd name="connsiteY106" fmla="*/ 2010143 h 2240205"/>
              <a:gd name="connsiteX107" fmla="*/ 2085228 w 12192000"/>
              <a:gd name="connsiteY107" fmla="*/ 2046431 h 2240205"/>
              <a:gd name="connsiteX108" fmla="*/ 2058061 w 12192000"/>
              <a:gd name="connsiteY108" fmla="*/ 2047942 h 2240205"/>
              <a:gd name="connsiteX109" fmla="*/ 2042244 w 12192000"/>
              <a:gd name="connsiteY109" fmla="*/ 2055560 h 2240205"/>
              <a:gd name="connsiteX110" fmla="*/ 1877728 w 12192000"/>
              <a:gd name="connsiteY110" fmla="*/ 2101004 h 2240205"/>
              <a:gd name="connsiteX111" fmla="*/ 1759056 w 12192000"/>
              <a:gd name="connsiteY111" fmla="*/ 2125608 h 2240205"/>
              <a:gd name="connsiteX112" fmla="*/ 1637948 w 12192000"/>
              <a:gd name="connsiteY112" fmla="*/ 2172597 h 2240205"/>
              <a:gd name="connsiteX113" fmla="*/ 1434549 w 12192000"/>
              <a:gd name="connsiteY113" fmla="*/ 2234522 h 2240205"/>
              <a:gd name="connsiteX114" fmla="*/ 1370962 w 12192000"/>
              <a:gd name="connsiteY114" fmla="*/ 2237474 h 2240205"/>
              <a:gd name="connsiteX115" fmla="*/ 1356367 w 12192000"/>
              <a:gd name="connsiteY115" fmla="*/ 2235089 h 2240205"/>
              <a:gd name="connsiteX116" fmla="*/ 1279765 w 12192000"/>
              <a:gd name="connsiteY116" fmla="*/ 2229639 h 2240205"/>
              <a:gd name="connsiteX117" fmla="*/ 1195347 w 12192000"/>
              <a:gd name="connsiteY117" fmla="*/ 2212354 h 2240205"/>
              <a:gd name="connsiteX118" fmla="*/ 970251 w 12192000"/>
              <a:gd name="connsiteY118" fmla="*/ 2221029 h 2240205"/>
              <a:gd name="connsiteX119" fmla="*/ 812914 w 12192000"/>
              <a:gd name="connsiteY119" fmla="*/ 2210095 h 2240205"/>
              <a:gd name="connsiteX120" fmla="*/ 776382 w 12192000"/>
              <a:gd name="connsiteY120" fmla="*/ 2204512 h 2240205"/>
              <a:gd name="connsiteX121" fmla="*/ 597225 w 12192000"/>
              <a:gd name="connsiteY121" fmla="*/ 2180999 h 2240205"/>
              <a:gd name="connsiteX122" fmla="*/ 520671 w 12192000"/>
              <a:gd name="connsiteY122" fmla="*/ 2180980 h 2240205"/>
              <a:gd name="connsiteX123" fmla="*/ 515024 w 12192000"/>
              <a:gd name="connsiteY123" fmla="*/ 2179258 h 2240205"/>
              <a:gd name="connsiteX124" fmla="*/ 413835 w 12192000"/>
              <a:gd name="connsiteY124" fmla="*/ 2156783 h 2240205"/>
              <a:gd name="connsiteX125" fmla="*/ 376513 w 12192000"/>
              <a:gd name="connsiteY125" fmla="*/ 2154014 h 2240205"/>
              <a:gd name="connsiteX126" fmla="*/ 273386 w 12192000"/>
              <a:gd name="connsiteY126" fmla="*/ 2142551 h 2240205"/>
              <a:gd name="connsiteX127" fmla="*/ 77641 w 12192000"/>
              <a:gd name="connsiteY127" fmla="*/ 2126835 h 2240205"/>
              <a:gd name="connsiteX128" fmla="*/ 37645 w 12192000"/>
              <a:gd name="connsiteY128" fmla="*/ 2115401 h 2240205"/>
              <a:gd name="connsiteX129" fmla="*/ 4572 w 12192000"/>
              <a:gd name="connsiteY129" fmla="*/ 2111091 h 2240205"/>
              <a:gd name="connsiteX130" fmla="*/ 0 w 12192000"/>
              <a:gd name="connsiteY130" fmla="*/ 2110468 h 2240205"/>
              <a:gd name="connsiteX131" fmla="*/ 0 w 12192000"/>
              <a:gd name="connsiteY131" fmla="*/ 0 h 2240205"/>
              <a:gd name="connsiteX0" fmla="*/ 0 w 12192000"/>
              <a:gd name="connsiteY0" fmla="*/ 0 h 2240205"/>
              <a:gd name="connsiteX1" fmla="*/ 12192000 w 12192000"/>
              <a:gd name="connsiteY1" fmla="*/ 0 h 2240205"/>
              <a:gd name="connsiteX2" fmla="*/ 12192000 w 12192000"/>
              <a:gd name="connsiteY2" fmla="*/ 751299 h 2240205"/>
              <a:gd name="connsiteX3" fmla="*/ 11890686 w 12192000"/>
              <a:gd name="connsiteY3" fmla="*/ 732766 h 2240205"/>
              <a:gd name="connsiteX4" fmla="*/ 11820512 w 12192000"/>
              <a:gd name="connsiteY4" fmla="*/ 745392 h 2240205"/>
              <a:gd name="connsiteX5" fmla="*/ 11649954 w 12192000"/>
              <a:gd name="connsiteY5" fmla="*/ 749628 h 2240205"/>
              <a:gd name="connsiteX6" fmla="*/ 11560424 w 12192000"/>
              <a:gd name="connsiteY6" fmla="*/ 748017 h 2240205"/>
              <a:gd name="connsiteX7" fmla="*/ 11358455 w 12192000"/>
              <a:gd name="connsiteY7" fmla="*/ 747593 h 2240205"/>
              <a:gd name="connsiteX8" fmla="*/ 11165209 w 12192000"/>
              <a:gd name="connsiteY8" fmla="*/ 748852 h 2240205"/>
              <a:gd name="connsiteX9" fmla="*/ 11058755 w 12192000"/>
              <a:gd name="connsiteY9" fmla="*/ 749617 h 2240205"/>
              <a:gd name="connsiteX10" fmla="*/ 10846594 w 12192000"/>
              <a:gd name="connsiteY10" fmla="*/ 765069 h 2240205"/>
              <a:gd name="connsiteX11" fmla="*/ 10739478 w 12192000"/>
              <a:gd name="connsiteY11" fmla="*/ 776841 h 2240205"/>
              <a:gd name="connsiteX12" fmla="*/ 10458762 w 12192000"/>
              <a:gd name="connsiteY12" fmla="*/ 755400 h 2240205"/>
              <a:gd name="connsiteX13" fmla="*/ 10211200 w 12192000"/>
              <a:gd name="connsiteY13" fmla="*/ 767513 h 2240205"/>
              <a:gd name="connsiteX14" fmla="*/ 10167995 w 12192000"/>
              <a:gd name="connsiteY14" fmla="*/ 760843 h 2240205"/>
              <a:gd name="connsiteX15" fmla="*/ 9997044 w 12192000"/>
              <a:gd name="connsiteY15" fmla="*/ 780129 h 2240205"/>
              <a:gd name="connsiteX16" fmla="*/ 9943887 w 12192000"/>
              <a:gd name="connsiteY16" fmla="*/ 804141 h 2240205"/>
              <a:gd name="connsiteX17" fmla="*/ 9918248 w 12192000"/>
              <a:gd name="connsiteY17" fmla="*/ 816628 h 2240205"/>
              <a:gd name="connsiteX18" fmla="*/ 9767091 w 12192000"/>
              <a:gd name="connsiteY18" fmla="*/ 870550 h 2240205"/>
              <a:gd name="connsiteX19" fmla="*/ 9683005 w 12192000"/>
              <a:gd name="connsiteY19" fmla="*/ 894128 h 2240205"/>
              <a:gd name="connsiteX20" fmla="*/ 9500499 w 12192000"/>
              <a:gd name="connsiteY20" fmla="*/ 954680 h 2240205"/>
              <a:gd name="connsiteX21" fmla="*/ 9410017 w 12192000"/>
              <a:gd name="connsiteY21" fmla="*/ 993931 h 2240205"/>
              <a:gd name="connsiteX22" fmla="*/ 9392919 w 12192000"/>
              <a:gd name="connsiteY22" fmla="*/ 994656 h 2240205"/>
              <a:gd name="connsiteX23" fmla="*/ 9268019 w 12192000"/>
              <a:gd name="connsiteY23" fmla="*/ 1007442 h 2240205"/>
              <a:gd name="connsiteX24" fmla="*/ 9188177 w 12192000"/>
              <a:gd name="connsiteY24" fmla="*/ 1035474 h 2240205"/>
              <a:gd name="connsiteX25" fmla="*/ 9155969 w 12192000"/>
              <a:gd name="connsiteY25" fmla="*/ 1046804 h 2240205"/>
              <a:gd name="connsiteX26" fmla="*/ 9133985 w 12192000"/>
              <a:gd name="connsiteY26" fmla="*/ 1046450 h 2240205"/>
              <a:gd name="connsiteX27" fmla="*/ 9003462 w 12192000"/>
              <a:gd name="connsiteY27" fmla="*/ 1042406 h 2240205"/>
              <a:gd name="connsiteX28" fmla="*/ 8968445 w 12192000"/>
              <a:gd name="connsiteY28" fmla="*/ 1052169 h 2240205"/>
              <a:gd name="connsiteX29" fmla="*/ 8886001 w 12192000"/>
              <a:gd name="connsiteY29" fmla="*/ 1067468 h 2240205"/>
              <a:gd name="connsiteX30" fmla="*/ 8838610 w 12192000"/>
              <a:gd name="connsiteY30" fmla="*/ 1075091 h 2240205"/>
              <a:gd name="connsiteX31" fmla="*/ 8665605 w 12192000"/>
              <a:gd name="connsiteY31" fmla="*/ 1110791 h 2240205"/>
              <a:gd name="connsiteX32" fmla="*/ 8584946 w 12192000"/>
              <a:gd name="connsiteY32" fmla="*/ 1135226 h 2240205"/>
              <a:gd name="connsiteX33" fmla="*/ 8419755 w 12192000"/>
              <a:gd name="connsiteY33" fmla="*/ 1216260 h 2240205"/>
              <a:gd name="connsiteX34" fmla="*/ 8411626 w 12192000"/>
              <a:gd name="connsiteY34" fmla="*/ 1214397 h 2240205"/>
              <a:gd name="connsiteX35" fmla="*/ 8363469 w 12192000"/>
              <a:gd name="connsiteY35" fmla="*/ 1246658 h 2240205"/>
              <a:gd name="connsiteX36" fmla="*/ 8275497 w 12192000"/>
              <a:gd name="connsiteY36" fmla="*/ 1264396 h 2240205"/>
              <a:gd name="connsiteX37" fmla="*/ 8074238 w 12192000"/>
              <a:gd name="connsiteY37" fmla="*/ 1301895 h 2240205"/>
              <a:gd name="connsiteX38" fmla="*/ 7902328 w 12192000"/>
              <a:gd name="connsiteY38" fmla="*/ 1345865 h 2240205"/>
              <a:gd name="connsiteX39" fmla="*/ 7840612 w 12192000"/>
              <a:gd name="connsiteY39" fmla="*/ 1369373 h 2240205"/>
              <a:gd name="connsiteX40" fmla="*/ 7786819 w 12192000"/>
              <a:gd name="connsiteY40" fmla="*/ 1378970 h 2240205"/>
              <a:gd name="connsiteX41" fmla="*/ 7548172 w 12192000"/>
              <a:gd name="connsiteY41" fmla="*/ 1417460 h 2240205"/>
              <a:gd name="connsiteX42" fmla="*/ 7483437 w 12192000"/>
              <a:gd name="connsiteY42" fmla="*/ 1478152 h 2240205"/>
              <a:gd name="connsiteX43" fmla="*/ 7377870 w 12192000"/>
              <a:gd name="connsiteY43" fmla="*/ 1523319 h 2240205"/>
              <a:gd name="connsiteX44" fmla="*/ 7230737 w 12192000"/>
              <a:gd name="connsiteY44" fmla="*/ 1562633 h 2240205"/>
              <a:gd name="connsiteX45" fmla="*/ 7224458 w 12192000"/>
              <a:gd name="connsiteY45" fmla="*/ 1573008 h 2240205"/>
              <a:gd name="connsiteX46" fmla="*/ 7183121 w 12192000"/>
              <a:gd name="connsiteY46" fmla="*/ 1595162 h 2240205"/>
              <a:gd name="connsiteX47" fmla="*/ 7164601 w 12192000"/>
              <a:gd name="connsiteY47" fmla="*/ 1606490 h 2240205"/>
              <a:gd name="connsiteX48" fmla="*/ 6900177 w 12192000"/>
              <a:gd name="connsiteY48" fmla="*/ 1636016 h 2240205"/>
              <a:gd name="connsiteX49" fmla="*/ 6795372 w 12192000"/>
              <a:gd name="connsiteY49" fmla="*/ 1644845 h 2240205"/>
              <a:gd name="connsiteX50" fmla="*/ 6692251 w 12192000"/>
              <a:gd name="connsiteY50" fmla="*/ 1656357 h 2240205"/>
              <a:gd name="connsiteX51" fmla="*/ 6655235 w 12192000"/>
              <a:gd name="connsiteY51" fmla="*/ 1661869 h 2240205"/>
              <a:gd name="connsiteX52" fmla="*/ 6554894 w 12192000"/>
              <a:gd name="connsiteY52" fmla="*/ 1664428 h 2240205"/>
              <a:gd name="connsiteX53" fmla="*/ 6516595 w 12192000"/>
              <a:gd name="connsiteY53" fmla="*/ 1667475 h 2240205"/>
              <a:gd name="connsiteX54" fmla="*/ 6508541 w 12192000"/>
              <a:gd name="connsiteY54" fmla="*/ 1668757 h 2240205"/>
              <a:gd name="connsiteX55" fmla="*/ 6471012 w 12192000"/>
              <a:gd name="connsiteY55" fmla="*/ 1678604 h 2240205"/>
              <a:gd name="connsiteX56" fmla="*/ 6364035 w 12192000"/>
              <a:gd name="connsiteY56" fmla="*/ 1667683 h 2240205"/>
              <a:gd name="connsiteX57" fmla="*/ 6243319 w 12192000"/>
              <a:gd name="connsiteY57" fmla="*/ 1695560 h 2240205"/>
              <a:gd name="connsiteX58" fmla="*/ 6098321 w 12192000"/>
              <a:gd name="connsiteY58" fmla="*/ 1721646 h 2240205"/>
              <a:gd name="connsiteX59" fmla="*/ 5880652 w 12192000"/>
              <a:gd name="connsiteY59" fmla="*/ 1779643 h 2240205"/>
              <a:gd name="connsiteX60" fmla="*/ 5785959 w 12192000"/>
              <a:gd name="connsiteY60" fmla="*/ 1775307 h 2240205"/>
              <a:gd name="connsiteX61" fmla="*/ 5643534 w 12192000"/>
              <a:gd name="connsiteY61" fmla="*/ 1802919 h 2240205"/>
              <a:gd name="connsiteX62" fmla="*/ 5518799 w 12192000"/>
              <a:gd name="connsiteY62" fmla="*/ 1818312 h 2240205"/>
              <a:gd name="connsiteX63" fmla="*/ 5505014 w 12192000"/>
              <a:gd name="connsiteY63" fmla="*/ 1819259 h 2240205"/>
              <a:gd name="connsiteX64" fmla="*/ 5453307 w 12192000"/>
              <a:gd name="connsiteY64" fmla="*/ 1815450 h 2240205"/>
              <a:gd name="connsiteX65" fmla="*/ 5221533 w 12192000"/>
              <a:gd name="connsiteY65" fmla="*/ 1846950 h 2240205"/>
              <a:gd name="connsiteX66" fmla="*/ 5149802 w 12192000"/>
              <a:gd name="connsiteY66" fmla="*/ 1844846 h 2240205"/>
              <a:gd name="connsiteX67" fmla="*/ 5114927 w 12192000"/>
              <a:gd name="connsiteY67" fmla="*/ 1847827 h 2240205"/>
              <a:gd name="connsiteX68" fmla="*/ 5108970 w 12192000"/>
              <a:gd name="connsiteY68" fmla="*/ 1847935 h 2240205"/>
              <a:gd name="connsiteX69" fmla="*/ 5067961 w 12192000"/>
              <a:gd name="connsiteY69" fmla="*/ 1845917 h 2240205"/>
              <a:gd name="connsiteX70" fmla="*/ 5007075 w 12192000"/>
              <a:gd name="connsiteY70" fmla="*/ 1838626 h 2240205"/>
              <a:gd name="connsiteX71" fmla="*/ 4944087 w 12192000"/>
              <a:gd name="connsiteY71" fmla="*/ 1823332 h 2240205"/>
              <a:gd name="connsiteX72" fmla="*/ 4907662 w 12192000"/>
              <a:gd name="connsiteY72" fmla="*/ 1816900 h 2240205"/>
              <a:gd name="connsiteX73" fmla="*/ 4882386 w 12192000"/>
              <a:gd name="connsiteY73" fmla="*/ 1809844 h 2240205"/>
              <a:gd name="connsiteX74" fmla="*/ 4811440 w 12192000"/>
              <a:gd name="connsiteY74" fmla="*/ 1804655 h 2240205"/>
              <a:gd name="connsiteX75" fmla="*/ 4691075 w 12192000"/>
              <a:gd name="connsiteY75" fmla="*/ 1801389 h 2240205"/>
              <a:gd name="connsiteX76" fmla="*/ 4640313 w 12192000"/>
              <a:gd name="connsiteY76" fmla="*/ 1784307 h 2240205"/>
              <a:gd name="connsiteX77" fmla="*/ 4536503 w 12192000"/>
              <a:gd name="connsiteY77" fmla="*/ 1785334 h 2240205"/>
              <a:gd name="connsiteX78" fmla="*/ 4513724 w 12192000"/>
              <a:gd name="connsiteY78" fmla="*/ 1791996 h 2240205"/>
              <a:gd name="connsiteX79" fmla="*/ 4459810 w 12192000"/>
              <a:gd name="connsiteY79" fmla="*/ 1797886 h 2240205"/>
              <a:gd name="connsiteX80" fmla="*/ 4379064 w 12192000"/>
              <a:gd name="connsiteY80" fmla="*/ 1817177 h 2240205"/>
              <a:gd name="connsiteX81" fmla="*/ 4290981 w 12192000"/>
              <a:gd name="connsiteY81" fmla="*/ 1839677 h 2240205"/>
              <a:gd name="connsiteX82" fmla="*/ 4238372 w 12192000"/>
              <a:gd name="connsiteY82" fmla="*/ 1851480 h 2240205"/>
              <a:gd name="connsiteX83" fmla="*/ 4232517 w 12192000"/>
              <a:gd name="connsiteY83" fmla="*/ 1852567 h 2240205"/>
              <a:gd name="connsiteX84" fmla="*/ 4191732 w 12192000"/>
              <a:gd name="connsiteY84" fmla="*/ 1857328 h 2240205"/>
              <a:gd name="connsiteX85" fmla="*/ 4065532 w 12192000"/>
              <a:gd name="connsiteY85" fmla="*/ 1855477 h 2240205"/>
              <a:gd name="connsiteX86" fmla="*/ 4028460 w 12192000"/>
              <a:gd name="connsiteY86" fmla="*/ 1855137 h 2240205"/>
              <a:gd name="connsiteX87" fmla="*/ 4002267 w 12192000"/>
              <a:gd name="connsiteY87" fmla="*/ 1852352 h 2240205"/>
              <a:gd name="connsiteX88" fmla="*/ 3931396 w 12192000"/>
              <a:gd name="connsiteY88" fmla="*/ 1858915 h 2240205"/>
              <a:gd name="connsiteX89" fmla="*/ 3812162 w 12192000"/>
              <a:gd name="connsiteY89" fmla="*/ 1875501 h 2240205"/>
              <a:gd name="connsiteX90" fmla="*/ 3758105 w 12192000"/>
              <a:gd name="connsiteY90" fmla="*/ 1871856 h 2240205"/>
              <a:gd name="connsiteX91" fmla="*/ 3567259 w 12192000"/>
              <a:gd name="connsiteY91" fmla="*/ 1893482 h 2240205"/>
              <a:gd name="connsiteX92" fmla="*/ 3405770 w 12192000"/>
              <a:gd name="connsiteY92" fmla="*/ 1904591 h 2240205"/>
              <a:gd name="connsiteX93" fmla="*/ 3280097 w 12192000"/>
              <a:gd name="connsiteY93" fmla="*/ 1919610 h 2240205"/>
              <a:gd name="connsiteX94" fmla="*/ 3009910 w 12192000"/>
              <a:gd name="connsiteY94" fmla="*/ 1957866 h 2240205"/>
              <a:gd name="connsiteX95" fmla="*/ 2995934 w 12192000"/>
              <a:gd name="connsiteY95" fmla="*/ 1967085 h 2240205"/>
              <a:gd name="connsiteX96" fmla="*/ 2942858 w 12192000"/>
              <a:gd name="connsiteY96" fmla="*/ 1981367 h 2240205"/>
              <a:gd name="connsiteX97" fmla="*/ 2875436 w 12192000"/>
              <a:gd name="connsiteY97" fmla="*/ 1996977 h 2240205"/>
              <a:gd name="connsiteX98" fmla="*/ 2874892 w 12192000"/>
              <a:gd name="connsiteY98" fmla="*/ 1996085 h 2240205"/>
              <a:gd name="connsiteX99" fmla="*/ 2843662 w 12192000"/>
              <a:gd name="connsiteY99" fmla="*/ 1992498 h 2240205"/>
              <a:gd name="connsiteX100" fmla="*/ 2718916 w 12192000"/>
              <a:gd name="connsiteY100" fmla="*/ 1990867 h 2240205"/>
              <a:gd name="connsiteX101" fmla="*/ 2713522 w 12192000"/>
              <a:gd name="connsiteY101" fmla="*/ 1990173 h 2240205"/>
              <a:gd name="connsiteX102" fmla="*/ 2476147 w 12192000"/>
              <a:gd name="connsiteY102" fmla="*/ 1998305 h 2240205"/>
              <a:gd name="connsiteX103" fmla="*/ 2373568 w 12192000"/>
              <a:gd name="connsiteY103" fmla="*/ 2003219 h 2240205"/>
              <a:gd name="connsiteX104" fmla="*/ 2287219 w 12192000"/>
              <a:gd name="connsiteY104" fmla="*/ 1998750 h 2240205"/>
              <a:gd name="connsiteX105" fmla="*/ 2243069 w 12192000"/>
              <a:gd name="connsiteY105" fmla="*/ 2005321 h 2240205"/>
              <a:gd name="connsiteX106" fmla="*/ 2164831 w 12192000"/>
              <a:gd name="connsiteY106" fmla="*/ 2010143 h 2240205"/>
              <a:gd name="connsiteX107" fmla="*/ 2085228 w 12192000"/>
              <a:gd name="connsiteY107" fmla="*/ 2046431 h 2240205"/>
              <a:gd name="connsiteX108" fmla="*/ 2058061 w 12192000"/>
              <a:gd name="connsiteY108" fmla="*/ 2047942 h 2240205"/>
              <a:gd name="connsiteX109" fmla="*/ 2042244 w 12192000"/>
              <a:gd name="connsiteY109" fmla="*/ 2055560 h 2240205"/>
              <a:gd name="connsiteX110" fmla="*/ 1877728 w 12192000"/>
              <a:gd name="connsiteY110" fmla="*/ 2101004 h 2240205"/>
              <a:gd name="connsiteX111" fmla="*/ 1759056 w 12192000"/>
              <a:gd name="connsiteY111" fmla="*/ 2125608 h 2240205"/>
              <a:gd name="connsiteX112" fmla="*/ 1637948 w 12192000"/>
              <a:gd name="connsiteY112" fmla="*/ 2172597 h 2240205"/>
              <a:gd name="connsiteX113" fmla="*/ 1434549 w 12192000"/>
              <a:gd name="connsiteY113" fmla="*/ 2234522 h 2240205"/>
              <a:gd name="connsiteX114" fmla="*/ 1370962 w 12192000"/>
              <a:gd name="connsiteY114" fmla="*/ 2237474 h 2240205"/>
              <a:gd name="connsiteX115" fmla="*/ 1356367 w 12192000"/>
              <a:gd name="connsiteY115" fmla="*/ 2235089 h 2240205"/>
              <a:gd name="connsiteX116" fmla="*/ 1279765 w 12192000"/>
              <a:gd name="connsiteY116" fmla="*/ 2229639 h 2240205"/>
              <a:gd name="connsiteX117" fmla="*/ 1195347 w 12192000"/>
              <a:gd name="connsiteY117" fmla="*/ 2212354 h 2240205"/>
              <a:gd name="connsiteX118" fmla="*/ 970251 w 12192000"/>
              <a:gd name="connsiteY118" fmla="*/ 2221029 h 2240205"/>
              <a:gd name="connsiteX119" fmla="*/ 812914 w 12192000"/>
              <a:gd name="connsiteY119" fmla="*/ 2210095 h 2240205"/>
              <a:gd name="connsiteX120" fmla="*/ 776382 w 12192000"/>
              <a:gd name="connsiteY120" fmla="*/ 2204512 h 2240205"/>
              <a:gd name="connsiteX121" fmla="*/ 597225 w 12192000"/>
              <a:gd name="connsiteY121" fmla="*/ 2180999 h 2240205"/>
              <a:gd name="connsiteX122" fmla="*/ 520671 w 12192000"/>
              <a:gd name="connsiteY122" fmla="*/ 2180980 h 2240205"/>
              <a:gd name="connsiteX123" fmla="*/ 515024 w 12192000"/>
              <a:gd name="connsiteY123" fmla="*/ 2179258 h 2240205"/>
              <a:gd name="connsiteX124" fmla="*/ 413835 w 12192000"/>
              <a:gd name="connsiteY124" fmla="*/ 2156783 h 2240205"/>
              <a:gd name="connsiteX125" fmla="*/ 376513 w 12192000"/>
              <a:gd name="connsiteY125" fmla="*/ 2154014 h 2240205"/>
              <a:gd name="connsiteX126" fmla="*/ 273386 w 12192000"/>
              <a:gd name="connsiteY126" fmla="*/ 2142551 h 2240205"/>
              <a:gd name="connsiteX127" fmla="*/ 77641 w 12192000"/>
              <a:gd name="connsiteY127" fmla="*/ 2126835 h 2240205"/>
              <a:gd name="connsiteX128" fmla="*/ 37645 w 12192000"/>
              <a:gd name="connsiteY128" fmla="*/ 2115401 h 2240205"/>
              <a:gd name="connsiteX129" fmla="*/ 4572 w 12192000"/>
              <a:gd name="connsiteY129" fmla="*/ 2111091 h 2240205"/>
              <a:gd name="connsiteX130" fmla="*/ 0 w 12192000"/>
              <a:gd name="connsiteY130" fmla="*/ 2110468 h 2240205"/>
              <a:gd name="connsiteX131" fmla="*/ 0 w 12192000"/>
              <a:gd name="connsiteY131" fmla="*/ 0 h 2240205"/>
              <a:gd name="connsiteX0" fmla="*/ 0 w 12192000"/>
              <a:gd name="connsiteY0" fmla="*/ 0 h 2240205"/>
              <a:gd name="connsiteX1" fmla="*/ 12192000 w 12192000"/>
              <a:gd name="connsiteY1" fmla="*/ 0 h 2240205"/>
              <a:gd name="connsiteX2" fmla="*/ 12192000 w 12192000"/>
              <a:gd name="connsiteY2" fmla="*/ 751299 h 2240205"/>
              <a:gd name="connsiteX3" fmla="*/ 11890686 w 12192000"/>
              <a:gd name="connsiteY3" fmla="*/ 732766 h 2240205"/>
              <a:gd name="connsiteX4" fmla="*/ 11649954 w 12192000"/>
              <a:gd name="connsiteY4" fmla="*/ 749628 h 2240205"/>
              <a:gd name="connsiteX5" fmla="*/ 11560424 w 12192000"/>
              <a:gd name="connsiteY5" fmla="*/ 748017 h 2240205"/>
              <a:gd name="connsiteX6" fmla="*/ 11358455 w 12192000"/>
              <a:gd name="connsiteY6" fmla="*/ 747593 h 2240205"/>
              <a:gd name="connsiteX7" fmla="*/ 11165209 w 12192000"/>
              <a:gd name="connsiteY7" fmla="*/ 748852 h 2240205"/>
              <a:gd name="connsiteX8" fmla="*/ 11058755 w 12192000"/>
              <a:gd name="connsiteY8" fmla="*/ 749617 h 2240205"/>
              <a:gd name="connsiteX9" fmla="*/ 10846594 w 12192000"/>
              <a:gd name="connsiteY9" fmla="*/ 765069 h 2240205"/>
              <a:gd name="connsiteX10" fmla="*/ 10739478 w 12192000"/>
              <a:gd name="connsiteY10" fmla="*/ 776841 h 2240205"/>
              <a:gd name="connsiteX11" fmla="*/ 10458762 w 12192000"/>
              <a:gd name="connsiteY11" fmla="*/ 755400 h 2240205"/>
              <a:gd name="connsiteX12" fmla="*/ 10211200 w 12192000"/>
              <a:gd name="connsiteY12" fmla="*/ 767513 h 2240205"/>
              <a:gd name="connsiteX13" fmla="*/ 10167995 w 12192000"/>
              <a:gd name="connsiteY13" fmla="*/ 760843 h 2240205"/>
              <a:gd name="connsiteX14" fmla="*/ 9997044 w 12192000"/>
              <a:gd name="connsiteY14" fmla="*/ 780129 h 2240205"/>
              <a:gd name="connsiteX15" fmla="*/ 9943887 w 12192000"/>
              <a:gd name="connsiteY15" fmla="*/ 804141 h 2240205"/>
              <a:gd name="connsiteX16" fmla="*/ 9918248 w 12192000"/>
              <a:gd name="connsiteY16" fmla="*/ 816628 h 2240205"/>
              <a:gd name="connsiteX17" fmla="*/ 9767091 w 12192000"/>
              <a:gd name="connsiteY17" fmla="*/ 870550 h 2240205"/>
              <a:gd name="connsiteX18" fmla="*/ 9683005 w 12192000"/>
              <a:gd name="connsiteY18" fmla="*/ 894128 h 2240205"/>
              <a:gd name="connsiteX19" fmla="*/ 9500499 w 12192000"/>
              <a:gd name="connsiteY19" fmla="*/ 954680 h 2240205"/>
              <a:gd name="connsiteX20" fmla="*/ 9410017 w 12192000"/>
              <a:gd name="connsiteY20" fmla="*/ 993931 h 2240205"/>
              <a:gd name="connsiteX21" fmla="*/ 9392919 w 12192000"/>
              <a:gd name="connsiteY21" fmla="*/ 994656 h 2240205"/>
              <a:gd name="connsiteX22" fmla="*/ 9268019 w 12192000"/>
              <a:gd name="connsiteY22" fmla="*/ 1007442 h 2240205"/>
              <a:gd name="connsiteX23" fmla="*/ 9188177 w 12192000"/>
              <a:gd name="connsiteY23" fmla="*/ 1035474 h 2240205"/>
              <a:gd name="connsiteX24" fmla="*/ 9155969 w 12192000"/>
              <a:gd name="connsiteY24" fmla="*/ 1046804 h 2240205"/>
              <a:gd name="connsiteX25" fmla="*/ 9133985 w 12192000"/>
              <a:gd name="connsiteY25" fmla="*/ 1046450 h 2240205"/>
              <a:gd name="connsiteX26" fmla="*/ 9003462 w 12192000"/>
              <a:gd name="connsiteY26" fmla="*/ 1042406 h 2240205"/>
              <a:gd name="connsiteX27" fmla="*/ 8968445 w 12192000"/>
              <a:gd name="connsiteY27" fmla="*/ 1052169 h 2240205"/>
              <a:gd name="connsiteX28" fmla="*/ 8886001 w 12192000"/>
              <a:gd name="connsiteY28" fmla="*/ 1067468 h 2240205"/>
              <a:gd name="connsiteX29" fmla="*/ 8838610 w 12192000"/>
              <a:gd name="connsiteY29" fmla="*/ 1075091 h 2240205"/>
              <a:gd name="connsiteX30" fmla="*/ 8665605 w 12192000"/>
              <a:gd name="connsiteY30" fmla="*/ 1110791 h 2240205"/>
              <a:gd name="connsiteX31" fmla="*/ 8584946 w 12192000"/>
              <a:gd name="connsiteY31" fmla="*/ 1135226 h 2240205"/>
              <a:gd name="connsiteX32" fmla="*/ 8419755 w 12192000"/>
              <a:gd name="connsiteY32" fmla="*/ 1216260 h 2240205"/>
              <a:gd name="connsiteX33" fmla="*/ 8411626 w 12192000"/>
              <a:gd name="connsiteY33" fmla="*/ 1214397 h 2240205"/>
              <a:gd name="connsiteX34" fmla="*/ 8363469 w 12192000"/>
              <a:gd name="connsiteY34" fmla="*/ 1246658 h 2240205"/>
              <a:gd name="connsiteX35" fmla="*/ 8275497 w 12192000"/>
              <a:gd name="connsiteY35" fmla="*/ 1264396 h 2240205"/>
              <a:gd name="connsiteX36" fmla="*/ 8074238 w 12192000"/>
              <a:gd name="connsiteY36" fmla="*/ 1301895 h 2240205"/>
              <a:gd name="connsiteX37" fmla="*/ 7902328 w 12192000"/>
              <a:gd name="connsiteY37" fmla="*/ 1345865 h 2240205"/>
              <a:gd name="connsiteX38" fmla="*/ 7840612 w 12192000"/>
              <a:gd name="connsiteY38" fmla="*/ 1369373 h 2240205"/>
              <a:gd name="connsiteX39" fmla="*/ 7786819 w 12192000"/>
              <a:gd name="connsiteY39" fmla="*/ 1378970 h 2240205"/>
              <a:gd name="connsiteX40" fmla="*/ 7548172 w 12192000"/>
              <a:gd name="connsiteY40" fmla="*/ 1417460 h 2240205"/>
              <a:gd name="connsiteX41" fmla="*/ 7483437 w 12192000"/>
              <a:gd name="connsiteY41" fmla="*/ 1478152 h 2240205"/>
              <a:gd name="connsiteX42" fmla="*/ 7377870 w 12192000"/>
              <a:gd name="connsiteY42" fmla="*/ 1523319 h 2240205"/>
              <a:gd name="connsiteX43" fmla="*/ 7230737 w 12192000"/>
              <a:gd name="connsiteY43" fmla="*/ 1562633 h 2240205"/>
              <a:gd name="connsiteX44" fmla="*/ 7224458 w 12192000"/>
              <a:gd name="connsiteY44" fmla="*/ 1573008 h 2240205"/>
              <a:gd name="connsiteX45" fmla="*/ 7183121 w 12192000"/>
              <a:gd name="connsiteY45" fmla="*/ 1595162 h 2240205"/>
              <a:gd name="connsiteX46" fmla="*/ 7164601 w 12192000"/>
              <a:gd name="connsiteY46" fmla="*/ 1606490 h 2240205"/>
              <a:gd name="connsiteX47" fmla="*/ 6900177 w 12192000"/>
              <a:gd name="connsiteY47" fmla="*/ 1636016 h 2240205"/>
              <a:gd name="connsiteX48" fmla="*/ 6795372 w 12192000"/>
              <a:gd name="connsiteY48" fmla="*/ 1644845 h 2240205"/>
              <a:gd name="connsiteX49" fmla="*/ 6692251 w 12192000"/>
              <a:gd name="connsiteY49" fmla="*/ 1656357 h 2240205"/>
              <a:gd name="connsiteX50" fmla="*/ 6655235 w 12192000"/>
              <a:gd name="connsiteY50" fmla="*/ 1661869 h 2240205"/>
              <a:gd name="connsiteX51" fmla="*/ 6554894 w 12192000"/>
              <a:gd name="connsiteY51" fmla="*/ 1664428 h 2240205"/>
              <a:gd name="connsiteX52" fmla="*/ 6516595 w 12192000"/>
              <a:gd name="connsiteY52" fmla="*/ 1667475 h 2240205"/>
              <a:gd name="connsiteX53" fmla="*/ 6508541 w 12192000"/>
              <a:gd name="connsiteY53" fmla="*/ 1668757 h 2240205"/>
              <a:gd name="connsiteX54" fmla="*/ 6471012 w 12192000"/>
              <a:gd name="connsiteY54" fmla="*/ 1678604 h 2240205"/>
              <a:gd name="connsiteX55" fmla="*/ 6364035 w 12192000"/>
              <a:gd name="connsiteY55" fmla="*/ 1667683 h 2240205"/>
              <a:gd name="connsiteX56" fmla="*/ 6243319 w 12192000"/>
              <a:gd name="connsiteY56" fmla="*/ 1695560 h 2240205"/>
              <a:gd name="connsiteX57" fmla="*/ 6098321 w 12192000"/>
              <a:gd name="connsiteY57" fmla="*/ 1721646 h 2240205"/>
              <a:gd name="connsiteX58" fmla="*/ 5880652 w 12192000"/>
              <a:gd name="connsiteY58" fmla="*/ 1779643 h 2240205"/>
              <a:gd name="connsiteX59" fmla="*/ 5785959 w 12192000"/>
              <a:gd name="connsiteY59" fmla="*/ 1775307 h 2240205"/>
              <a:gd name="connsiteX60" fmla="*/ 5643534 w 12192000"/>
              <a:gd name="connsiteY60" fmla="*/ 1802919 h 2240205"/>
              <a:gd name="connsiteX61" fmla="*/ 5518799 w 12192000"/>
              <a:gd name="connsiteY61" fmla="*/ 1818312 h 2240205"/>
              <a:gd name="connsiteX62" fmla="*/ 5505014 w 12192000"/>
              <a:gd name="connsiteY62" fmla="*/ 1819259 h 2240205"/>
              <a:gd name="connsiteX63" fmla="*/ 5453307 w 12192000"/>
              <a:gd name="connsiteY63" fmla="*/ 1815450 h 2240205"/>
              <a:gd name="connsiteX64" fmla="*/ 5221533 w 12192000"/>
              <a:gd name="connsiteY64" fmla="*/ 1846950 h 2240205"/>
              <a:gd name="connsiteX65" fmla="*/ 5149802 w 12192000"/>
              <a:gd name="connsiteY65" fmla="*/ 1844846 h 2240205"/>
              <a:gd name="connsiteX66" fmla="*/ 5114927 w 12192000"/>
              <a:gd name="connsiteY66" fmla="*/ 1847827 h 2240205"/>
              <a:gd name="connsiteX67" fmla="*/ 5108970 w 12192000"/>
              <a:gd name="connsiteY67" fmla="*/ 1847935 h 2240205"/>
              <a:gd name="connsiteX68" fmla="*/ 5067961 w 12192000"/>
              <a:gd name="connsiteY68" fmla="*/ 1845917 h 2240205"/>
              <a:gd name="connsiteX69" fmla="*/ 5007075 w 12192000"/>
              <a:gd name="connsiteY69" fmla="*/ 1838626 h 2240205"/>
              <a:gd name="connsiteX70" fmla="*/ 4944087 w 12192000"/>
              <a:gd name="connsiteY70" fmla="*/ 1823332 h 2240205"/>
              <a:gd name="connsiteX71" fmla="*/ 4907662 w 12192000"/>
              <a:gd name="connsiteY71" fmla="*/ 1816900 h 2240205"/>
              <a:gd name="connsiteX72" fmla="*/ 4882386 w 12192000"/>
              <a:gd name="connsiteY72" fmla="*/ 1809844 h 2240205"/>
              <a:gd name="connsiteX73" fmla="*/ 4811440 w 12192000"/>
              <a:gd name="connsiteY73" fmla="*/ 1804655 h 2240205"/>
              <a:gd name="connsiteX74" fmla="*/ 4691075 w 12192000"/>
              <a:gd name="connsiteY74" fmla="*/ 1801389 h 2240205"/>
              <a:gd name="connsiteX75" fmla="*/ 4640313 w 12192000"/>
              <a:gd name="connsiteY75" fmla="*/ 1784307 h 2240205"/>
              <a:gd name="connsiteX76" fmla="*/ 4536503 w 12192000"/>
              <a:gd name="connsiteY76" fmla="*/ 1785334 h 2240205"/>
              <a:gd name="connsiteX77" fmla="*/ 4513724 w 12192000"/>
              <a:gd name="connsiteY77" fmla="*/ 1791996 h 2240205"/>
              <a:gd name="connsiteX78" fmla="*/ 4459810 w 12192000"/>
              <a:gd name="connsiteY78" fmla="*/ 1797886 h 2240205"/>
              <a:gd name="connsiteX79" fmla="*/ 4379064 w 12192000"/>
              <a:gd name="connsiteY79" fmla="*/ 1817177 h 2240205"/>
              <a:gd name="connsiteX80" fmla="*/ 4290981 w 12192000"/>
              <a:gd name="connsiteY80" fmla="*/ 1839677 h 2240205"/>
              <a:gd name="connsiteX81" fmla="*/ 4238372 w 12192000"/>
              <a:gd name="connsiteY81" fmla="*/ 1851480 h 2240205"/>
              <a:gd name="connsiteX82" fmla="*/ 4232517 w 12192000"/>
              <a:gd name="connsiteY82" fmla="*/ 1852567 h 2240205"/>
              <a:gd name="connsiteX83" fmla="*/ 4191732 w 12192000"/>
              <a:gd name="connsiteY83" fmla="*/ 1857328 h 2240205"/>
              <a:gd name="connsiteX84" fmla="*/ 4065532 w 12192000"/>
              <a:gd name="connsiteY84" fmla="*/ 1855477 h 2240205"/>
              <a:gd name="connsiteX85" fmla="*/ 4028460 w 12192000"/>
              <a:gd name="connsiteY85" fmla="*/ 1855137 h 2240205"/>
              <a:gd name="connsiteX86" fmla="*/ 4002267 w 12192000"/>
              <a:gd name="connsiteY86" fmla="*/ 1852352 h 2240205"/>
              <a:gd name="connsiteX87" fmla="*/ 3931396 w 12192000"/>
              <a:gd name="connsiteY87" fmla="*/ 1858915 h 2240205"/>
              <a:gd name="connsiteX88" fmla="*/ 3812162 w 12192000"/>
              <a:gd name="connsiteY88" fmla="*/ 1875501 h 2240205"/>
              <a:gd name="connsiteX89" fmla="*/ 3758105 w 12192000"/>
              <a:gd name="connsiteY89" fmla="*/ 1871856 h 2240205"/>
              <a:gd name="connsiteX90" fmla="*/ 3567259 w 12192000"/>
              <a:gd name="connsiteY90" fmla="*/ 1893482 h 2240205"/>
              <a:gd name="connsiteX91" fmla="*/ 3405770 w 12192000"/>
              <a:gd name="connsiteY91" fmla="*/ 1904591 h 2240205"/>
              <a:gd name="connsiteX92" fmla="*/ 3280097 w 12192000"/>
              <a:gd name="connsiteY92" fmla="*/ 1919610 h 2240205"/>
              <a:gd name="connsiteX93" fmla="*/ 3009910 w 12192000"/>
              <a:gd name="connsiteY93" fmla="*/ 1957866 h 2240205"/>
              <a:gd name="connsiteX94" fmla="*/ 2995934 w 12192000"/>
              <a:gd name="connsiteY94" fmla="*/ 1967085 h 2240205"/>
              <a:gd name="connsiteX95" fmla="*/ 2942858 w 12192000"/>
              <a:gd name="connsiteY95" fmla="*/ 1981367 h 2240205"/>
              <a:gd name="connsiteX96" fmla="*/ 2875436 w 12192000"/>
              <a:gd name="connsiteY96" fmla="*/ 1996977 h 2240205"/>
              <a:gd name="connsiteX97" fmla="*/ 2874892 w 12192000"/>
              <a:gd name="connsiteY97" fmla="*/ 1996085 h 2240205"/>
              <a:gd name="connsiteX98" fmla="*/ 2843662 w 12192000"/>
              <a:gd name="connsiteY98" fmla="*/ 1992498 h 2240205"/>
              <a:gd name="connsiteX99" fmla="*/ 2718916 w 12192000"/>
              <a:gd name="connsiteY99" fmla="*/ 1990867 h 2240205"/>
              <a:gd name="connsiteX100" fmla="*/ 2713522 w 12192000"/>
              <a:gd name="connsiteY100" fmla="*/ 1990173 h 2240205"/>
              <a:gd name="connsiteX101" fmla="*/ 2476147 w 12192000"/>
              <a:gd name="connsiteY101" fmla="*/ 1998305 h 2240205"/>
              <a:gd name="connsiteX102" fmla="*/ 2373568 w 12192000"/>
              <a:gd name="connsiteY102" fmla="*/ 2003219 h 2240205"/>
              <a:gd name="connsiteX103" fmla="*/ 2287219 w 12192000"/>
              <a:gd name="connsiteY103" fmla="*/ 1998750 h 2240205"/>
              <a:gd name="connsiteX104" fmla="*/ 2243069 w 12192000"/>
              <a:gd name="connsiteY104" fmla="*/ 2005321 h 2240205"/>
              <a:gd name="connsiteX105" fmla="*/ 2164831 w 12192000"/>
              <a:gd name="connsiteY105" fmla="*/ 2010143 h 2240205"/>
              <a:gd name="connsiteX106" fmla="*/ 2085228 w 12192000"/>
              <a:gd name="connsiteY106" fmla="*/ 2046431 h 2240205"/>
              <a:gd name="connsiteX107" fmla="*/ 2058061 w 12192000"/>
              <a:gd name="connsiteY107" fmla="*/ 2047942 h 2240205"/>
              <a:gd name="connsiteX108" fmla="*/ 2042244 w 12192000"/>
              <a:gd name="connsiteY108" fmla="*/ 2055560 h 2240205"/>
              <a:gd name="connsiteX109" fmla="*/ 1877728 w 12192000"/>
              <a:gd name="connsiteY109" fmla="*/ 2101004 h 2240205"/>
              <a:gd name="connsiteX110" fmla="*/ 1759056 w 12192000"/>
              <a:gd name="connsiteY110" fmla="*/ 2125608 h 2240205"/>
              <a:gd name="connsiteX111" fmla="*/ 1637948 w 12192000"/>
              <a:gd name="connsiteY111" fmla="*/ 2172597 h 2240205"/>
              <a:gd name="connsiteX112" fmla="*/ 1434549 w 12192000"/>
              <a:gd name="connsiteY112" fmla="*/ 2234522 h 2240205"/>
              <a:gd name="connsiteX113" fmla="*/ 1370962 w 12192000"/>
              <a:gd name="connsiteY113" fmla="*/ 2237474 h 2240205"/>
              <a:gd name="connsiteX114" fmla="*/ 1356367 w 12192000"/>
              <a:gd name="connsiteY114" fmla="*/ 2235089 h 2240205"/>
              <a:gd name="connsiteX115" fmla="*/ 1279765 w 12192000"/>
              <a:gd name="connsiteY115" fmla="*/ 2229639 h 2240205"/>
              <a:gd name="connsiteX116" fmla="*/ 1195347 w 12192000"/>
              <a:gd name="connsiteY116" fmla="*/ 2212354 h 2240205"/>
              <a:gd name="connsiteX117" fmla="*/ 970251 w 12192000"/>
              <a:gd name="connsiteY117" fmla="*/ 2221029 h 2240205"/>
              <a:gd name="connsiteX118" fmla="*/ 812914 w 12192000"/>
              <a:gd name="connsiteY118" fmla="*/ 2210095 h 2240205"/>
              <a:gd name="connsiteX119" fmla="*/ 776382 w 12192000"/>
              <a:gd name="connsiteY119" fmla="*/ 2204512 h 2240205"/>
              <a:gd name="connsiteX120" fmla="*/ 597225 w 12192000"/>
              <a:gd name="connsiteY120" fmla="*/ 2180999 h 2240205"/>
              <a:gd name="connsiteX121" fmla="*/ 520671 w 12192000"/>
              <a:gd name="connsiteY121" fmla="*/ 2180980 h 2240205"/>
              <a:gd name="connsiteX122" fmla="*/ 515024 w 12192000"/>
              <a:gd name="connsiteY122" fmla="*/ 2179258 h 2240205"/>
              <a:gd name="connsiteX123" fmla="*/ 413835 w 12192000"/>
              <a:gd name="connsiteY123" fmla="*/ 2156783 h 2240205"/>
              <a:gd name="connsiteX124" fmla="*/ 376513 w 12192000"/>
              <a:gd name="connsiteY124" fmla="*/ 2154014 h 2240205"/>
              <a:gd name="connsiteX125" fmla="*/ 273386 w 12192000"/>
              <a:gd name="connsiteY125" fmla="*/ 2142551 h 2240205"/>
              <a:gd name="connsiteX126" fmla="*/ 77641 w 12192000"/>
              <a:gd name="connsiteY126" fmla="*/ 2126835 h 2240205"/>
              <a:gd name="connsiteX127" fmla="*/ 37645 w 12192000"/>
              <a:gd name="connsiteY127" fmla="*/ 2115401 h 2240205"/>
              <a:gd name="connsiteX128" fmla="*/ 4572 w 12192000"/>
              <a:gd name="connsiteY128" fmla="*/ 2111091 h 2240205"/>
              <a:gd name="connsiteX129" fmla="*/ 0 w 12192000"/>
              <a:gd name="connsiteY129" fmla="*/ 2110468 h 2240205"/>
              <a:gd name="connsiteX130" fmla="*/ 0 w 12192000"/>
              <a:gd name="connsiteY130" fmla="*/ 0 h 2240205"/>
              <a:gd name="connsiteX0" fmla="*/ 0 w 12192000"/>
              <a:gd name="connsiteY0" fmla="*/ 0 h 2240205"/>
              <a:gd name="connsiteX1" fmla="*/ 12192000 w 12192000"/>
              <a:gd name="connsiteY1" fmla="*/ 0 h 2240205"/>
              <a:gd name="connsiteX2" fmla="*/ 12192000 w 12192000"/>
              <a:gd name="connsiteY2" fmla="*/ 751299 h 2240205"/>
              <a:gd name="connsiteX3" fmla="*/ 11890686 w 12192000"/>
              <a:gd name="connsiteY3" fmla="*/ 732766 h 2240205"/>
              <a:gd name="connsiteX4" fmla="*/ 11649954 w 12192000"/>
              <a:gd name="connsiteY4" fmla="*/ 749628 h 2240205"/>
              <a:gd name="connsiteX5" fmla="*/ 11560424 w 12192000"/>
              <a:gd name="connsiteY5" fmla="*/ 748017 h 2240205"/>
              <a:gd name="connsiteX6" fmla="*/ 11358455 w 12192000"/>
              <a:gd name="connsiteY6" fmla="*/ 747593 h 2240205"/>
              <a:gd name="connsiteX7" fmla="*/ 11165209 w 12192000"/>
              <a:gd name="connsiteY7" fmla="*/ 748852 h 2240205"/>
              <a:gd name="connsiteX8" fmla="*/ 11058755 w 12192000"/>
              <a:gd name="connsiteY8" fmla="*/ 749617 h 2240205"/>
              <a:gd name="connsiteX9" fmla="*/ 10739478 w 12192000"/>
              <a:gd name="connsiteY9" fmla="*/ 776841 h 2240205"/>
              <a:gd name="connsiteX10" fmla="*/ 10458762 w 12192000"/>
              <a:gd name="connsiteY10" fmla="*/ 755400 h 2240205"/>
              <a:gd name="connsiteX11" fmla="*/ 10211200 w 12192000"/>
              <a:gd name="connsiteY11" fmla="*/ 767513 h 2240205"/>
              <a:gd name="connsiteX12" fmla="*/ 10167995 w 12192000"/>
              <a:gd name="connsiteY12" fmla="*/ 760843 h 2240205"/>
              <a:gd name="connsiteX13" fmla="*/ 9997044 w 12192000"/>
              <a:gd name="connsiteY13" fmla="*/ 780129 h 2240205"/>
              <a:gd name="connsiteX14" fmla="*/ 9943887 w 12192000"/>
              <a:gd name="connsiteY14" fmla="*/ 804141 h 2240205"/>
              <a:gd name="connsiteX15" fmla="*/ 9918248 w 12192000"/>
              <a:gd name="connsiteY15" fmla="*/ 816628 h 2240205"/>
              <a:gd name="connsiteX16" fmla="*/ 9767091 w 12192000"/>
              <a:gd name="connsiteY16" fmla="*/ 870550 h 2240205"/>
              <a:gd name="connsiteX17" fmla="*/ 9683005 w 12192000"/>
              <a:gd name="connsiteY17" fmla="*/ 894128 h 2240205"/>
              <a:gd name="connsiteX18" fmla="*/ 9500499 w 12192000"/>
              <a:gd name="connsiteY18" fmla="*/ 954680 h 2240205"/>
              <a:gd name="connsiteX19" fmla="*/ 9410017 w 12192000"/>
              <a:gd name="connsiteY19" fmla="*/ 993931 h 2240205"/>
              <a:gd name="connsiteX20" fmla="*/ 9392919 w 12192000"/>
              <a:gd name="connsiteY20" fmla="*/ 994656 h 2240205"/>
              <a:gd name="connsiteX21" fmla="*/ 9268019 w 12192000"/>
              <a:gd name="connsiteY21" fmla="*/ 1007442 h 2240205"/>
              <a:gd name="connsiteX22" fmla="*/ 9188177 w 12192000"/>
              <a:gd name="connsiteY22" fmla="*/ 1035474 h 2240205"/>
              <a:gd name="connsiteX23" fmla="*/ 9155969 w 12192000"/>
              <a:gd name="connsiteY23" fmla="*/ 1046804 h 2240205"/>
              <a:gd name="connsiteX24" fmla="*/ 9133985 w 12192000"/>
              <a:gd name="connsiteY24" fmla="*/ 1046450 h 2240205"/>
              <a:gd name="connsiteX25" fmla="*/ 9003462 w 12192000"/>
              <a:gd name="connsiteY25" fmla="*/ 1042406 h 2240205"/>
              <a:gd name="connsiteX26" fmla="*/ 8968445 w 12192000"/>
              <a:gd name="connsiteY26" fmla="*/ 1052169 h 2240205"/>
              <a:gd name="connsiteX27" fmla="*/ 8886001 w 12192000"/>
              <a:gd name="connsiteY27" fmla="*/ 1067468 h 2240205"/>
              <a:gd name="connsiteX28" fmla="*/ 8838610 w 12192000"/>
              <a:gd name="connsiteY28" fmla="*/ 1075091 h 2240205"/>
              <a:gd name="connsiteX29" fmla="*/ 8665605 w 12192000"/>
              <a:gd name="connsiteY29" fmla="*/ 1110791 h 2240205"/>
              <a:gd name="connsiteX30" fmla="*/ 8584946 w 12192000"/>
              <a:gd name="connsiteY30" fmla="*/ 1135226 h 2240205"/>
              <a:gd name="connsiteX31" fmla="*/ 8419755 w 12192000"/>
              <a:gd name="connsiteY31" fmla="*/ 1216260 h 2240205"/>
              <a:gd name="connsiteX32" fmla="*/ 8411626 w 12192000"/>
              <a:gd name="connsiteY32" fmla="*/ 1214397 h 2240205"/>
              <a:gd name="connsiteX33" fmla="*/ 8363469 w 12192000"/>
              <a:gd name="connsiteY33" fmla="*/ 1246658 h 2240205"/>
              <a:gd name="connsiteX34" fmla="*/ 8275497 w 12192000"/>
              <a:gd name="connsiteY34" fmla="*/ 1264396 h 2240205"/>
              <a:gd name="connsiteX35" fmla="*/ 8074238 w 12192000"/>
              <a:gd name="connsiteY35" fmla="*/ 1301895 h 2240205"/>
              <a:gd name="connsiteX36" fmla="*/ 7902328 w 12192000"/>
              <a:gd name="connsiteY36" fmla="*/ 1345865 h 2240205"/>
              <a:gd name="connsiteX37" fmla="*/ 7840612 w 12192000"/>
              <a:gd name="connsiteY37" fmla="*/ 1369373 h 2240205"/>
              <a:gd name="connsiteX38" fmla="*/ 7786819 w 12192000"/>
              <a:gd name="connsiteY38" fmla="*/ 1378970 h 2240205"/>
              <a:gd name="connsiteX39" fmla="*/ 7548172 w 12192000"/>
              <a:gd name="connsiteY39" fmla="*/ 1417460 h 2240205"/>
              <a:gd name="connsiteX40" fmla="*/ 7483437 w 12192000"/>
              <a:gd name="connsiteY40" fmla="*/ 1478152 h 2240205"/>
              <a:gd name="connsiteX41" fmla="*/ 7377870 w 12192000"/>
              <a:gd name="connsiteY41" fmla="*/ 1523319 h 2240205"/>
              <a:gd name="connsiteX42" fmla="*/ 7230737 w 12192000"/>
              <a:gd name="connsiteY42" fmla="*/ 1562633 h 2240205"/>
              <a:gd name="connsiteX43" fmla="*/ 7224458 w 12192000"/>
              <a:gd name="connsiteY43" fmla="*/ 1573008 h 2240205"/>
              <a:gd name="connsiteX44" fmla="*/ 7183121 w 12192000"/>
              <a:gd name="connsiteY44" fmla="*/ 1595162 h 2240205"/>
              <a:gd name="connsiteX45" fmla="*/ 7164601 w 12192000"/>
              <a:gd name="connsiteY45" fmla="*/ 1606490 h 2240205"/>
              <a:gd name="connsiteX46" fmla="*/ 6900177 w 12192000"/>
              <a:gd name="connsiteY46" fmla="*/ 1636016 h 2240205"/>
              <a:gd name="connsiteX47" fmla="*/ 6795372 w 12192000"/>
              <a:gd name="connsiteY47" fmla="*/ 1644845 h 2240205"/>
              <a:gd name="connsiteX48" fmla="*/ 6692251 w 12192000"/>
              <a:gd name="connsiteY48" fmla="*/ 1656357 h 2240205"/>
              <a:gd name="connsiteX49" fmla="*/ 6655235 w 12192000"/>
              <a:gd name="connsiteY49" fmla="*/ 1661869 h 2240205"/>
              <a:gd name="connsiteX50" fmla="*/ 6554894 w 12192000"/>
              <a:gd name="connsiteY50" fmla="*/ 1664428 h 2240205"/>
              <a:gd name="connsiteX51" fmla="*/ 6516595 w 12192000"/>
              <a:gd name="connsiteY51" fmla="*/ 1667475 h 2240205"/>
              <a:gd name="connsiteX52" fmla="*/ 6508541 w 12192000"/>
              <a:gd name="connsiteY52" fmla="*/ 1668757 h 2240205"/>
              <a:gd name="connsiteX53" fmla="*/ 6471012 w 12192000"/>
              <a:gd name="connsiteY53" fmla="*/ 1678604 h 2240205"/>
              <a:gd name="connsiteX54" fmla="*/ 6364035 w 12192000"/>
              <a:gd name="connsiteY54" fmla="*/ 1667683 h 2240205"/>
              <a:gd name="connsiteX55" fmla="*/ 6243319 w 12192000"/>
              <a:gd name="connsiteY55" fmla="*/ 1695560 h 2240205"/>
              <a:gd name="connsiteX56" fmla="*/ 6098321 w 12192000"/>
              <a:gd name="connsiteY56" fmla="*/ 1721646 h 2240205"/>
              <a:gd name="connsiteX57" fmla="*/ 5880652 w 12192000"/>
              <a:gd name="connsiteY57" fmla="*/ 1779643 h 2240205"/>
              <a:gd name="connsiteX58" fmla="*/ 5785959 w 12192000"/>
              <a:gd name="connsiteY58" fmla="*/ 1775307 h 2240205"/>
              <a:gd name="connsiteX59" fmla="*/ 5643534 w 12192000"/>
              <a:gd name="connsiteY59" fmla="*/ 1802919 h 2240205"/>
              <a:gd name="connsiteX60" fmla="*/ 5518799 w 12192000"/>
              <a:gd name="connsiteY60" fmla="*/ 1818312 h 2240205"/>
              <a:gd name="connsiteX61" fmla="*/ 5505014 w 12192000"/>
              <a:gd name="connsiteY61" fmla="*/ 1819259 h 2240205"/>
              <a:gd name="connsiteX62" fmla="*/ 5453307 w 12192000"/>
              <a:gd name="connsiteY62" fmla="*/ 1815450 h 2240205"/>
              <a:gd name="connsiteX63" fmla="*/ 5221533 w 12192000"/>
              <a:gd name="connsiteY63" fmla="*/ 1846950 h 2240205"/>
              <a:gd name="connsiteX64" fmla="*/ 5149802 w 12192000"/>
              <a:gd name="connsiteY64" fmla="*/ 1844846 h 2240205"/>
              <a:gd name="connsiteX65" fmla="*/ 5114927 w 12192000"/>
              <a:gd name="connsiteY65" fmla="*/ 1847827 h 2240205"/>
              <a:gd name="connsiteX66" fmla="*/ 5108970 w 12192000"/>
              <a:gd name="connsiteY66" fmla="*/ 1847935 h 2240205"/>
              <a:gd name="connsiteX67" fmla="*/ 5067961 w 12192000"/>
              <a:gd name="connsiteY67" fmla="*/ 1845917 h 2240205"/>
              <a:gd name="connsiteX68" fmla="*/ 5007075 w 12192000"/>
              <a:gd name="connsiteY68" fmla="*/ 1838626 h 2240205"/>
              <a:gd name="connsiteX69" fmla="*/ 4944087 w 12192000"/>
              <a:gd name="connsiteY69" fmla="*/ 1823332 h 2240205"/>
              <a:gd name="connsiteX70" fmla="*/ 4907662 w 12192000"/>
              <a:gd name="connsiteY70" fmla="*/ 1816900 h 2240205"/>
              <a:gd name="connsiteX71" fmla="*/ 4882386 w 12192000"/>
              <a:gd name="connsiteY71" fmla="*/ 1809844 h 2240205"/>
              <a:gd name="connsiteX72" fmla="*/ 4811440 w 12192000"/>
              <a:gd name="connsiteY72" fmla="*/ 1804655 h 2240205"/>
              <a:gd name="connsiteX73" fmla="*/ 4691075 w 12192000"/>
              <a:gd name="connsiteY73" fmla="*/ 1801389 h 2240205"/>
              <a:gd name="connsiteX74" fmla="*/ 4640313 w 12192000"/>
              <a:gd name="connsiteY74" fmla="*/ 1784307 h 2240205"/>
              <a:gd name="connsiteX75" fmla="*/ 4536503 w 12192000"/>
              <a:gd name="connsiteY75" fmla="*/ 1785334 h 2240205"/>
              <a:gd name="connsiteX76" fmla="*/ 4513724 w 12192000"/>
              <a:gd name="connsiteY76" fmla="*/ 1791996 h 2240205"/>
              <a:gd name="connsiteX77" fmla="*/ 4459810 w 12192000"/>
              <a:gd name="connsiteY77" fmla="*/ 1797886 h 2240205"/>
              <a:gd name="connsiteX78" fmla="*/ 4379064 w 12192000"/>
              <a:gd name="connsiteY78" fmla="*/ 1817177 h 2240205"/>
              <a:gd name="connsiteX79" fmla="*/ 4290981 w 12192000"/>
              <a:gd name="connsiteY79" fmla="*/ 1839677 h 2240205"/>
              <a:gd name="connsiteX80" fmla="*/ 4238372 w 12192000"/>
              <a:gd name="connsiteY80" fmla="*/ 1851480 h 2240205"/>
              <a:gd name="connsiteX81" fmla="*/ 4232517 w 12192000"/>
              <a:gd name="connsiteY81" fmla="*/ 1852567 h 2240205"/>
              <a:gd name="connsiteX82" fmla="*/ 4191732 w 12192000"/>
              <a:gd name="connsiteY82" fmla="*/ 1857328 h 2240205"/>
              <a:gd name="connsiteX83" fmla="*/ 4065532 w 12192000"/>
              <a:gd name="connsiteY83" fmla="*/ 1855477 h 2240205"/>
              <a:gd name="connsiteX84" fmla="*/ 4028460 w 12192000"/>
              <a:gd name="connsiteY84" fmla="*/ 1855137 h 2240205"/>
              <a:gd name="connsiteX85" fmla="*/ 4002267 w 12192000"/>
              <a:gd name="connsiteY85" fmla="*/ 1852352 h 2240205"/>
              <a:gd name="connsiteX86" fmla="*/ 3931396 w 12192000"/>
              <a:gd name="connsiteY86" fmla="*/ 1858915 h 2240205"/>
              <a:gd name="connsiteX87" fmla="*/ 3812162 w 12192000"/>
              <a:gd name="connsiteY87" fmla="*/ 1875501 h 2240205"/>
              <a:gd name="connsiteX88" fmla="*/ 3758105 w 12192000"/>
              <a:gd name="connsiteY88" fmla="*/ 1871856 h 2240205"/>
              <a:gd name="connsiteX89" fmla="*/ 3567259 w 12192000"/>
              <a:gd name="connsiteY89" fmla="*/ 1893482 h 2240205"/>
              <a:gd name="connsiteX90" fmla="*/ 3405770 w 12192000"/>
              <a:gd name="connsiteY90" fmla="*/ 1904591 h 2240205"/>
              <a:gd name="connsiteX91" fmla="*/ 3280097 w 12192000"/>
              <a:gd name="connsiteY91" fmla="*/ 1919610 h 2240205"/>
              <a:gd name="connsiteX92" fmla="*/ 3009910 w 12192000"/>
              <a:gd name="connsiteY92" fmla="*/ 1957866 h 2240205"/>
              <a:gd name="connsiteX93" fmla="*/ 2995934 w 12192000"/>
              <a:gd name="connsiteY93" fmla="*/ 1967085 h 2240205"/>
              <a:gd name="connsiteX94" fmla="*/ 2942858 w 12192000"/>
              <a:gd name="connsiteY94" fmla="*/ 1981367 h 2240205"/>
              <a:gd name="connsiteX95" fmla="*/ 2875436 w 12192000"/>
              <a:gd name="connsiteY95" fmla="*/ 1996977 h 2240205"/>
              <a:gd name="connsiteX96" fmla="*/ 2874892 w 12192000"/>
              <a:gd name="connsiteY96" fmla="*/ 1996085 h 2240205"/>
              <a:gd name="connsiteX97" fmla="*/ 2843662 w 12192000"/>
              <a:gd name="connsiteY97" fmla="*/ 1992498 h 2240205"/>
              <a:gd name="connsiteX98" fmla="*/ 2718916 w 12192000"/>
              <a:gd name="connsiteY98" fmla="*/ 1990867 h 2240205"/>
              <a:gd name="connsiteX99" fmla="*/ 2713522 w 12192000"/>
              <a:gd name="connsiteY99" fmla="*/ 1990173 h 2240205"/>
              <a:gd name="connsiteX100" fmla="*/ 2476147 w 12192000"/>
              <a:gd name="connsiteY100" fmla="*/ 1998305 h 2240205"/>
              <a:gd name="connsiteX101" fmla="*/ 2373568 w 12192000"/>
              <a:gd name="connsiteY101" fmla="*/ 2003219 h 2240205"/>
              <a:gd name="connsiteX102" fmla="*/ 2287219 w 12192000"/>
              <a:gd name="connsiteY102" fmla="*/ 1998750 h 2240205"/>
              <a:gd name="connsiteX103" fmla="*/ 2243069 w 12192000"/>
              <a:gd name="connsiteY103" fmla="*/ 2005321 h 2240205"/>
              <a:gd name="connsiteX104" fmla="*/ 2164831 w 12192000"/>
              <a:gd name="connsiteY104" fmla="*/ 2010143 h 2240205"/>
              <a:gd name="connsiteX105" fmla="*/ 2085228 w 12192000"/>
              <a:gd name="connsiteY105" fmla="*/ 2046431 h 2240205"/>
              <a:gd name="connsiteX106" fmla="*/ 2058061 w 12192000"/>
              <a:gd name="connsiteY106" fmla="*/ 2047942 h 2240205"/>
              <a:gd name="connsiteX107" fmla="*/ 2042244 w 12192000"/>
              <a:gd name="connsiteY107" fmla="*/ 2055560 h 2240205"/>
              <a:gd name="connsiteX108" fmla="*/ 1877728 w 12192000"/>
              <a:gd name="connsiteY108" fmla="*/ 2101004 h 2240205"/>
              <a:gd name="connsiteX109" fmla="*/ 1759056 w 12192000"/>
              <a:gd name="connsiteY109" fmla="*/ 2125608 h 2240205"/>
              <a:gd name="connsiteX110" fmla="*/ 1637948 w 12192000"/>
              <a:gd name="connsiteY110" fmla="*/ 2172597 h 2240205"/>
              <a:gd name="connsiteX111" fmla="*/ 1434549 w 12192000"/>
              <a:gd name="connsiteY111" fmla="*/ 2234522 h 2240205"/>
              <a:gd name="connsiteX112" fmla="*/ 1370962 w 12192000"/>
              <a:gd name="connsiteY112" fmla="*/ 2237474 h 2240205"/>
              <a:gd name="connsiteX113" fmla="*/ 1356367 w 12192000"/>
              <a:gd name="connsiteY113" fmla="*/ 2235089 h 2240205"/>
              <a:gd name="connsiteX114" fmla="*/ 1279765 w 12192000"/>
              <a:gd name="connsiteY114" fmla="*/ 2229639 h 2240205"/>
              <a:gd name="connsiteX115" fmla="*/ 1195347 w 12192000"/>
              <a:gd name="connsiteY115" fmla="*/ 2212354 h 2240205"/>
              <a:gd name="connsiteX116" fmla="*/ 970251 w 12192000"/>
              <a:gd name="connsiteY116" fmla="*/ 2221029 h 2240205"/>
              <a:gd name="connsiteX117" fmla="*/ 812914 w 12192000"/>
              <a:gd name="connsiteY117" fmla="*/ 2210095 h 2240205"/>
              <a:gd name="connsiteX118" fmla="*/ 776382 w 12192000"/>
              <a:gd name="connsiteY118" fmla="*/ 2204512 h 2240205"/>
              <a:gd name="connsiteX119" fmla="*/ 597225 w 12192000"/>
              <a:gd name="connsiteY119" fmla="*/ 2180999 h 2240205"/>
              <a:gd name="connsiteX120" fmla="*/ 520671 w 12192000"/>
              <a:gd name="connsiteY120" fmla="*/ 2180980 h 2240205"/>
              <a:gd name="connsiteX121" fmla="*/ 515024 w 12192000"/>
              <a:gd name="connsiteY121" fmla="*/ 2179258 h 2240205"/>
              <a:gd name="connsiteX122" fmla="*/ 413835 w 12192000"/>
              <a:gd name="connsiteY122" fmla="*/ 2156783 h 2240205"/>
              <a:gd name="connsiteX123" fmla="*/ 376513 w 12192000"/>
              <a:gd name="connsiteY123" fmla="*/ 2154014 h 2240205"/>
              <a:gd name="connsiteX124" fmla="*/ 273386 w 12192000"/>
              <a:gd name="connsiteY124" fmla="*/ 2142551 h 2240205"/>
              <a:gd name="connsiteX125" fmla="*/ 77641 w 12192000"/>
              <a:gd name="connsiteY125" fmla="*/ 2126835 h 2240205"/>
              <a:gd name="connsiteX126" fmla="*/ 37645 w 12192000"/>
              <a:gd name="connsiteY126" fmla="*/ 2115401 h 2240205"/>
              <a:gd name="connsiteX127" fmla="*/ 4572 w 12192000"/>
              <a:gd name="connsiteY127" fmla="*/ 2111091 h 2240205"/>
              <a:gd name="connsiteX128" fmla="*/ 0 w 12192000"/>
              <a:gd name="connsiteY128" fmla="*/ 2110468 h 2240205"/>
              <a:gd name="connsiteX129" fmla="*/ 0 w 12192000"/>
              <a:gd name="connsiteY129" fmla="*/ 0 h 2240205"/>
              <a:gd name="connsiteX0" fmla="*/ 0 w 12192000"/>
              <a:gd name="connsiteY0" fmla="*/ 0 h 2240205"/>
              <a:gd name="connsiteX1" fmla="*/ 12192000 w 12192000"/>
              <a:gd name="connsiteY1" fmla="*/ 0 h 2240205"/>
              <a:gd name="connsiteX2" fmla="*/ 12192000 w 12192000"/>
              <a:gd name="connsiteY2" fmla="*/ 751299 h 2240205"/>
              <a:gd name="connsiteX3" fmla="*/ 11890686 w 12192000"/>
              <a:gd name="connsiteY3" fmla="*/ 732766 h 2240205"/>
              <a:gd name="connsiteX4" fmla="*/ 11649954 w 12192000"/>
              <a:gd name="connsiteY4" fmla="*/ 749628 h 2240205"/>
              <a:gd name="connsiteX5" fmla="*/ 11560424 w 12192000"/>
              <a:gd name="connsiteY5" fmla="*/ 748017 h 2240205"/>
              <a:gd name="connsiteX6" fmla="*/ 11358455 w 12192000"/>
              <a:gd name="connsiteY6" fmla="*/ 747593 h 2240205"/>
              <a:gd name="connsiteX7" fmla="*/ 11165209 w 12192000"/>
              <a:gd name="connsiteY7" fmla="*/ 748852 h 2240205"/>
              <a:gd name="connsiteX8" fmla="*/ 11058755 w 12192000"/>
              <a:gd name="connsiteY8" fmla="*/ 749617 h 2240205"/>
              <a:gd name="connsiteX9" fmla="*/ 10803046 w 12192000"/>
              <a:gd name="connsiteY9" fmla="*/ 774328 h 2240205"/>
              <a:gd name="connsiteX10" fmla="*/ 10458762 w 12192000"/>
              <a:gd name="connsiteY10" fmla="*/ 755400 h 2240205"/>
              <a:gd name="connsiteX11" fmla="*/ 10211200 w 12192000"/>
              <a:gd name="connsiteY11" fmla="*/ 767513 h 2240205"/>
              <a:gd name="connsiteX12" fmla="*/ 10167995 w 12192000"/>
              <a:gd name="connsiteY12" fmla="*/ 760843 h 2240205"/>
              <a:gd name="connsiteX13" fmla="*/ 9997044 w 12192000"/>
              <a:gd name="connsiteY13" fmla="*/ 780129 h 2240205"/>
              <a:gd name="connsiteX14" fmla="*/ 9943887 w 12192000"/>
              <a:gd name="connsiteY14" fmla="*/ 804141 h 2240205"/>
              <a:gd name="connsiteX15" fmla="*/ 9918248 w 12192000"/>
              <a:gd name="connsiteY15" fmla="*/ 816628 h 2240205"/>
              <a:gd name="connsiteX16" fmla="*/ 9767091 w 12192000"/>
              <a:gd name="connsiteY16" fmla="*/ 870550 h 2240205"/>
              <a:gd name="connsiteX17" fmla="*/ 9683005 w 12192000"/>
              <a:gd name="connsiteY17" fmla="*/ 894128 h 2240205"/>
              <a:gd name="connsiteX18" fmla="*/ 9500499 w 12192000"/>
              <a:gd name="connsiteY18" fmla="*/ 954680 h 2240205"/>
              <a:gd name="connsiteX19" fmla="*/ 9410017 w 12192000"/>
              <a:gd name="connsiteY19" fmla="*/ 993931 h 2240205"/>
              <a:gd name="connsiteX20" fmla="*/ 9392919 w 12192000"/>
              <a:gd name="connsiteY20" fmla="*/ 994656 h 2240205"/>
              <a:gd name="connsiteX21" fmla="*/ 9268019 w 12192000"/>
              <a:gd name="connsiteY21" fmla="*/ 1007442 h 2240205"/>
              <a:gd name="connsiteX22" fmla="*/ 9188177 w 12192000"/>
              <a:gd name="connsiteY22" fmla="*/ 1035474 h 2240205"/>
              <a:gd name="connsiteX23" fmla="*/ 9155969 w 12192000"/>
              <a:gd name="connsiteY23" fmla="*/ 1046804 h 2240205"/>
              <a:gd name="connsiteX24" fmla="*/ 9133985 w 12192000"/>
              <a:gd name="connsiteY24" fmla="*/ 1046450 h 2240205"/>
              <a:gd name="connsiteX25" fmla="*/ 9003462 w 12192000"/>
              <a:gd name="connsiteY25" fmla="*/ 1042406 h 2240205"/>
              <a:gd name="connsiteX26" fmla="*/ 8968445 w 12192000"/>
              <a:gd name="connsiteY26" fmla="*/ 1052169 h 2240205"/>
              <a:gd name="connsiteX27" fmla="*/ 8886001 w 12192000"/>
              <a:gd name="connsiteY27" fmla="*/ 1067468 h 2240205"/>
              <a:gd name="connsiteX28" fmla="*/ 8838610 w 12192000"/>
              <a:gd name="connsiteY28" fmla="*/ 1075091 h 2240205"/>
              <a:gd name="connsiteX29" fmla="*/ 8665605 w 12192000"/>
              <a:gd name="connsiteY29" fmla="*/ 1110791 h 2240205"/>
              <a:gd name="connsiteX30" fmla="*/ 8584946 w 12192000"/>
              <a:gd name="connsiteY30" fmla="*/ 1135226 h 2240205"/>
              <a:gd name="connsiteX31" fmla="*/ 8419755 w 12192000"/>
              <a:gd name="connsiteY31" fmla="*/ 1216260 h 2240205"/>
              <a:gd name="connsiteX32" fmla="*/ 8411626 w 12192000"/>
              <a:gd name="connsiteY32" fmla="*/ 1214397 h 2240205"/>
              <a:gd name="connsiteX33" fmla="*/ 8363469 w 12192000"/>
              <a:gd name="connsiteY33" fmla="*/ 1246658 h 2240205"/>
              <a:gd name="connsiteX34" fmla="*/ 8275497 w 12192000"/>
              <a:gd name="connsiteY34" fmla="*/ 1264396 h 2240205"/>
              <a:gd name="connsiteX35" fmla="*/ 8074238 w 12192000"/>
              <a:gd name="connsiteY35" fmla="*/ 1301895 h 2240205"/>
              <a:gd name="connsiteX36" fmla="*/ 7902328 w 12192000"/>
              <a:gd name="connsiteY36" fmla="*/ 1345865 h 2240205"/>
              <a:gd name="connsiteX37" fmla="*/ 7840612 w 12192000"/>
              <a:gd name="connsiteY37" fmla="*/ 1369373 h 2240205"/>
              <a:gd name="connsiteX38" fmla="*/ 7786819 w 12192000"/>
              <a:gd name="connsiteY38" fmla="*/ 1378970 h 2240205"/>
              <a:gd name="connsiteX39" fmla="*/ 7548172 w 12192000"/>
              <a:gd name="connsiteY39" fmla="*/ 1417460 h 2240205"/>
              <a:gd name="connsiteX40" fmla="*/ 7483437 w 12192000"/>
              <a:gd name="connsiteY40" fmla="*/ 1478152 h 2240205"/>
              <a:gd name="connsiteX41" fmla="*/ 7377870 w 12192000"/>
              <a:gd name="connsiteY41" fmla="*/ 1523319 h 2240205"/>
              <a:gd name="connsiteX42" fmla="*/ 7230737 w 12192000"/>
              <a:gd name="connsiteY42" fmla="*/ 1562633 h 2240205"/>
              <a:gd name="connsiteX43" fmla="*/ 7224458 w 12192000"/>
              <a:gd name="connsiteY43" fmla="*/ 1573008 h 2240205"/>
              <a:gd name="connsiteX44" fmla="*/ 7183121 w 12192000"/>
              <a:gd name="connsiteY44" fmla="*/ 1595162 h 2240205"/>
              <a:gd name="connsiteX45" fmla="*/ 7164601 w 12192000"/>
              <a:gd name="connsiteY45" fmla="*/ 1606490 h 2240205"/>
              <a:gd name="connsiteX46" fmla="*/ 6900177 w 12192000"/>
              <a:gd name="connsiteY46" fmla="*/ 1636016 h 2240205"/>
              <a:gd name="connsiteX47" fmla="*/ 6795372 w 12192000"/>
              <a:gd name="connsiteY47" fmla="*/ 1644845 h 2240205"/>
              <a:gd name="connsiteX48" fmla="*/ 6692251 w 12192000"/>
              <a:gd name="connsiteY48" fmla="*/ 1656357 h 2240205"/>
              <a:gd name="connsiteX49" fmla="*/ 6655235 w 12192000"/>
              <a:gd name="connsiteY49" fmla="*/ 1661869 h 2240205"/>
              <a:gd name="connsiteX50" fmla="*/ 6554894 w 12192000"/>
              <a:gd name="connsiteY50" fmla="*/ 1664428 h 2240205"/>
              <a:gd name="connsiteX51" fmla="*/ 6516595 w 12192000"/>
              <a:gd name="connsiteY51" fmla="*/ 1667475 h 2240205"/>
              <a:gd name="connsiteX52" fmla="*/ 6508541 w 12192000"/>
              <a:gd name="connsiteY52" fmla="*/ 1668757 h 2240205"/>
              <a:gd name="connsiteX53" fmla="*/ 6471012 w 12192000"/>
              <a:gd name="connsiteY53" fmla="*/ 1678604 h 2240205"/>
              <a:gd name="connsiteX54" fmla="*/ 6364035 w 12192000"/>
              <a:gd name="connsiteY54" fmla="*/ 1667683 h 2240205"/>
              <a:gd name="connsiteX55" fmla="*/ 6243319 w 12192000"/>
              <a:gd name="connsiteY55" fmla="*/ 1695560 h 2240205"/>
              <a:gd name="connsiteX56" fmla="*/ 6098321 w 12192000"/>
              <a:gd name="connsiteY56" fmla="*/ 1721646 h 2240205"/>
              <a:gd name="connsiteX57" fmla="*/ 5880652 w 12192000"/>
              <a:gd name="connsiteY57" fmla="*/ 1779643 h 2240205"/>
              <a:gd name="connsiteX58" fmla="*/ 5785959 w 12192000"/>
              <a:gd name="connsiteY58" fmla="*/ 1775307 h 2240205"/>
              <a:gd name="connsiteX59" fmla="*/ 5643534 w 12192000"/>
              <a:gd name="connsiteY59" fmla="*/ 1802919 h 2240205"/>
              <a:gd name="connsiteX60" fmla="*/ 5518799 w 12192000"/>
              <a:gd name="connsiteY60" fmla="*/ 1818312 h 2240205"/>
              <a:gd name="connsiteX61" fmla="*/ 5505014 w 12192000"/>
              <a:gd name="connsiteY61" fmla="*/ 1819259 h 2240205"/>
              <a:gd name="connsiteX62" fmla="*/ 5453307 w 12192000"/>
              <a:gd name="connsiteY62" fmla="*/ 1815450 h 2240205"/>
              <a:gd name="connsiteX63" fmla="*/ 5221533 w 12192000"/>
              <a:gd name="connsiteY63" fmla="*/ 1846950 h 2240205"/>
              <a:gd name="connsiteX64" fmla="*/ 5149802 w 12192000"/>
              <a:gd name="connsiteY64" fmla="*/ 1844846 h 2240205"/>
              <a:gd name="connsiteX65" fmla="*/ 5114927 w 12192000"/>
              <a:gd name="connsiteY65" fmla="*/ 1847827 h 2240205"/>
              <a:gd name="connsiteX66" fmla="*/ 5108970 w 12192000"/>
              <a:gd name="connsiteY66" fmla="*/ 1847935 h 2240205"/>
              <a:gd name="connsiteX67" fmla="*/ 5067961 w 12192000"/>
              <a:gd name="connsiteY67" fmla="*/ 1845917 h 2240205"/>
              <a:gd name="connsiteX68" fmla="*/ 5007075 w 12192000"/>
              <a:gd name="connsiteY68" fmla="*/ 1838626 h 2240205"/>
              <a:gd name="connsiteX69" fmla="*/ 4944087 w 12192000"/>
              <a:gd name="connsiteY69" fmla="*/ 1823332 h 2240205"/>
              <a:gd name="connsiteX70" fmla="*/ 4907662 w 12192000"/>
              <a:gd name="connsiteY70" fmla="*/ 1816900 h 2240205"/>
              <a:gd name="connsiteX71" fmla="*/ 4882386 w 12192000"/>
              <a:gd name="connsiteY71" fmla="*/ 1809844 h 2240205"/>
              <a:gd name="connsiteX72" fmla="*/ 4811440 w 12192000"/>
              <a:gd name="connsiteY72" fmla="*/ 1804655 h 2240205"/>
              <a:gd name="connsiteX73" fmla="*/ 4691075 w 12192000"/>
              <a:gd name="connsiteY73" fmla="*/ 1801389 h 2240205"/>
              <a:gd name="connsiteX74" fmla="*/ 4640313 w 12192000"/>
              <a:gd name="connsiteY74" fmla="*/ 1784307 h 2240205"/>
              <a:gd name="connsiteX75" fmla="*/ 4536503 w 12192000"/>
              <a:gd name="connsiteY75" fmla="*/ 1785334 h 2240205"/>
              <a:gd name="connsiteX76" fmla="*/ 4513724 w 12192000"/>
              <a:gd name="connsiteY76" fmla="*/ 1791996 h 2240205"/>
              <a:gd name="connsiteX77" fmla="*/ 4459810 w 12192000"/>
              <a:gd name="connsiteY77" fmla="*/ 1797886 h 2240205"/>
              <a:gd name="connsiteX78" fmla="*/ 4379064 w 12192000"/>
              <a:gd name="connsiteY78" fmla="*/ 1817177 h 2240205"/>
              <a:gd name="connsiteX79" fmla="*/ 4290981 w 12192000"/>
              <a:gd name="connsiteY79" fmla="*/ 1839677 h 2240205"/>
              <a:gd name="connsiteX80" fmla="*/ 4238372 w 12192000"/>
              <a:gd name="connsiteY80" fmla="*/ 1851480 h 2240205"/>
              <a:gd name="connsiteX81" fmla="*/ 4232517 w 12192000"/>
              <a:gd name="connsiteY81" fmla="*/ 1852567 h 2240205"/>
              <a:gd name="connsiteX82" fmla="*/ 4191732 w 12192000"/>
              <a:gd name="connsiteY82" fmla="*/ 1857328 h 2240205"/>
              <a:gd name="connsiteX83" fmla="*/ 4065532 w 12192000"/>
              <a:gd name="connsiteY83" fmla="*/ 1855477 h 2240205"/>
              <a:gd name="connsiteX84" fmla="*/ 4028460 w 12192000"/>
              <a:gd name="connsiteY84" fmla="*/ 1855137 h 2240205"/>
              <a:gd name="connsiteX85" fmla="*/ 4002267 w 12192000"/>
              <a:gd name="connsiteY85" fmla="*/ 1852352 h 2240205"/>
              <a:gd name="connsiteX86" fmla="*/ 3931396 w 12192000"/>
              <a:gd name="connsiteY86" fmla="*/ 1858915 h 2240205"/>
              <a:gd name="connsiteX87" fmla="*/ 3812162 w 12192000"/>
              <a:gd name="connsiteY87" fmla="*/ 1875501 h 2240205"/>
              <a:gd name="connsiteX88" fmla="*/ 3758105 w 12192000"/>
              <a:gd name="connsiteY88" fmla="*/ 1871856 h 2240205"/>
              <a:gd name="connsiteX89" fmla="*/ 3567259 w 12192000"/>
              <a:gd name="connsiteY89" fmla="*/ 1893482 h 2240205"/>
              <a:gd name="connsiteX90" fmla="*/ 3405770 w 12192000"/>
              <a:gd name="connsiteY90" fmla="*/ 1904591 h 2240205"/>
              <a:gd name="connsiteX91" fmla="*/ 3280097 w 12192000"/>
              <a:gd name="connsiteY91" fmla="*/ 1919610 h 2240205"/>
              <a:gd name="connsiteX92" fmla="*/ 3009910 w 12192000"/>
              <a:gd name="connsiteY92" fmla="*/ 1957866 h 2240205"/>
              <a:gd name="connsiteX93" fmla="*/ 2995934 w 12192000"/>
              <a:gd name="connsiteY93" fmla="*/ 1967085 h 2240205"/>
              <a:gd name="connsiteX94" fmla="*/ 2942858 w 12192000"/>
              <a:gd name="connsiteY94" fmla="*/ 1981367 h 2240205"/>
              <a:gd name="connsiteX95" fmla="*/ 2875436 w 12192000"/>
              <a:gd name="connsiteY95" fmla="*/ 1996977 h 2240205"/>
              <a:gd name="connsiteX96" fmla="*/ 2874892 w 12192000"/>
              <a:gd name="connsiteY96" fmla="*/ 1996085 h 2240205"/>
              <a:gd name="connsiteX97" fmla="*/ 2843662 w 12192000"/>
              <a:gd name="connsiteY97" fmla="*/ 1992498 h 2240205"/>
              <a:gd name="connsiteX98" fmla="*/ 2718916 w 12192000"/>
              <a:gd name="connsiteY98" fmla="*/ 1990867 h 2240205"/>
              <a:gd name="connsiteX99" fmla="*/ 2713522 w 12192000"/>
              <a:gd name="connsiteY99" fmla="*/ 1990173 h 2240205"/>
              <a:gd name="connsiteX100" fmla="*/ 2476147 w 12192000"/>
              <a:gd name="connsiteY100" fmla="*/ 1998305 h 2240205"/>
              <a:gd name="connsiteX101" fmla="*/ 2373568 w 12192000"/>
              <a:gd name="connsiteY101" fmla="*/ 2003219 h 2240205"/>
              <a:gd name="connsiteX102" fmla="*/ 2287219 w 12192000"/>
              <a:gd name="connsiteY102" fmla="*/ 1998750 h 2240205"/>
              <a:gd name="connsiteX103" fmla="*/ 2243069 w 12192000"/>
              <a:gd name="connsiteY103" fmla="*/ 2005321 h 2240205"/>
              <a:gd name="connsiteX104" fmla="*/ 2164831 w 12192000"/>
              <a:gd name="connsiteY104" fmla="*/ 2010143 h 2240205"/>
              <a:gd name="connsiteX105" fmla="*/ 2085228 w 12192000"/>
              <a:gd name="connsiteY105" fmla="*/ 2046431 h 2240205"/>
              <a:gd name="connsiteX106" fmla="*/ 2058061 w 12192000"/>
              <a:gd name="connsiteY106" fmla="*/ 2047942 h 2240205"/>
              <a:gd name="connsiteX107" fmla="*/ 2042244 w 12192000"/>
              <a:gd name="connsiteY107" fmla="*/ 2055560 h 2240205"/>
              <a:gd name="connsiteX108" fmla="*/ 1877728 w 12192000"/>
              <a:gd name="connsiteY108" fmla="*/ 2101004 h 2240205"/>
              <a:gd name="connsiteX109" fmla="*/ 1759056 w 12192000"/>
              <a:gd name="connsiteY109" fmla="*/ 2125608 h 2240205"/>
              <a:gd name="connsiteX110" fmla="*/ 1637948 w 12192000"/>
              <a:gd name="connsiteY110" fmla="*/ 2172597 h 2240205"/>
              <a:gd name="connsiteX111" fmla="*/ 1434549 w 12192000"/>
              <a:gd name="connsiteY111" fmla="*/ 2234522 h 2240205"/>
              <a:gd name="connsiteX112" fmla="*/ 1370962 w 12192000"/>
              <a:gd name="connsiteY112" fmla="*/ 2237474 h 2240205"/>
              <a:gd name="connsiteX113" fmla="*/ 1356367 w 12192000"/>
              <a:gd name="connsiteY113" fmla="*/ 2235089 h 2240205"/>
              <a:gd name="connsiteX114" fmla="*/ 1279765 w 12192000"/>
              <a:gd name="connsiteY114" fmla="*/ 2229639 h 2240205"/>
              <a:gd name="connsiteX115" fmla="*/ 1195347 w 12192000"/>
              <a:gd name="connsiteY115" fmla="*/ 2212354 h 2240205"/>
              <a:gd name="connsiteX116" fmla="*/ 970251 w 12192000"/>
              <a:gd name="connsiteY116" fmla="*/ 2221029 h 2240205"/>
              <a:gd name="connsiteX117" fmla="*/ 812914 w 12192000"/>
              <a:gd name="connsiteY117" fmla="*/ 2210095 h 2240205"/>
              <a:gd name="connsiteX118" fmla="*/ 776382 w 12192000"/>
              <a:gd name="connsiteY118" fmla="*/ 2204512 h 2240205"/>
              <a:gd name="connsiteX119" fmla="*/ 597225 w 12192000"/>
              <a:gd name="connsiteY119" fmla="*/ 2180999 h 2240205"/>
              <a:gd name="connsiteX120" fmla="*/ 520671 w 12192000"/>
              <a:gd name="connsiteY120" fmla="*/ 2180980 h 2240205"/>
              <a:gd name="connsiteX121" fmla="*/ 515024 w 12192000"/>
              <a:gd name="connsiteY121" fmla="*/ 2179258 h 2240205"/>
              <a:gd name="connsiteX122" fmla="*/ 413835 w 12192000"/>
              <a:gd name="connsiteY122" fmla="*/ 2156783 h 2240205"/>
              <a:gd name="connsiteX123" fmla="*/ 376513 w 12192000"/>
              <a:gd name="connsiteY123" fmla="*/ 2154014 h 2240205"/>
              <a:gd name="connsiteX124" fmla="*/ 273386 w 12192000"/>
              <a:gd name="connsiteY124" fmla="*/ 2142551 h 2240205"/>
              <a:gd name="connsiteX125" fmla="*/ 77641 w 12192000"/>
              <a:gd name="connsiteY125" fmla="*/ 2126835 h 2240205"/>
              <a:gd name="connsiteX126" fmla="*/ 37645 w 12192000"/>
              <a:gd name="connsiteY126" fmla="*/ 2115401 h 2240205"/>
              <a:gd name="connsiteX127" fmla="*/ 4572 w 12192000"/>
              <a:gd name="connsiteY127" fmla="*/ 2111091 h 2240205"/>
              <a:gd name="connsiteX128" fmla="*/ 0 w 12192000"/>
              <a:gd name="connsiteY128" fmla="*/ 2110468 h 2240205"/>
              <a:gd name="connsiteX129" fmla="*/ 0 w 12192000"/>
              <a:gd name="connsiteY129" fmla="*/ 0 h 2240205"/>
              <a:gd name="connsiteX0" fmla="*/ 0 w 12192000"/>
              <a:gd name="connsiteY0" fmla="*/ 0 h 2240205"/>
              <a:gd name="connsiteX1" fmla="*/ 12192000 w 12192000"/>
              <a:gd name="connsiteY1" fmla="*/ 0 h 2240205"/>
              <a:gd name="connsiteX2" fmla="*/ 12192000 w 12192000"/>
              <a:gd name="connsiteY2" fmla="*/ 751299 h 2240205"/>
              <a:gd name="connsiteX3" fmla="*/ 11890686 w 12192000"/>
              <a:gd name="connsiteY3" fmla="*/ 732766 h 2240205"/>
              <a:gd name="connsiteX4" fmla="*/ 11649954 w 12192000"/>
              <a:gd name="connsiteY4" fmla="*/ 749628 h 2240205"/>
              <a:gd name="connsiteX5" fmla="*/ 11560424 w 12192000"/>
              <a:gd name="connsiteY5" fmla="*/ 748017 h 2240205"/>
              <a:gd name="connsiteX6" fmla="*/ 11358455 w 12192000"/>
              <a:gd name="connsiteY6" fmla="*/ 747593 h 2240205"/>
              <a:gd name="connsiteX7" fmla="*/ 11165209 w 12192000"/>
              <a:gd name="connsiteY7" fmla="*/ 748852 h 2240205"/>
              <a:gd name="connsiteX8" fmla="*/ 11058755 w 12192000"/>
              <a:gd name="connsiteY8" fmla="*/ 749617 h 2240205"/>
              <a:gd name="connsiteX9" fmla="*/ 10803046 w 12192000"/>
              <a:gd name="connsiteY9" fmla="*/ 774328 h 2240205"/>
              <a:gd name="connsiteX10" fmla="*/ 10458762 w 12192000"/>
              <a:gd name="connsiteY10" fmla="*/ 755400 h 2240205"/>
              <a:gd name="connsiteX11" fmla="*/ 10211200 w 12192000"/>
              <a:gd name="connsiteY11" fmla="*/ 767513 h 2240205"/>
              <a:gd name="connsiteX12" fmla="*/ 10167995 w 12192000"/>
              <a:gd name="connsiteY12" fmla="*/ 760843 h 2240205"/>
              <a:gd name="connsiteX13" fmla="*/ 9997044 w 12192000"/>
              <a:gd name="connsiteY13" fmla="*/ 780129 h 2240205"/>
              <a:gd name="connsiteX14" fmla="*/ 9943887 w 12192000"/>
              <a:gd name="connsiteY14" fmla="*/ 804141 h 2240205"/>
              <a:gd name="connsiteX15" fmla="*/ 9918248 w 12192000"/>
              <a:gd name="connsiteY15" fmla="*/ 816628 h 2240205"/>
              <a:gd name="connsiteX16" fmla="*/ 9767091 w 12192000"/>
              <a:gd name="connsiteY16" fmla="*/ 870550 h 2240205"/>
              <a:gd name="connsiteX17" fmla="*/ 9683005 w 12192000"/>
              <a:gd name="connsiteY17" fmla="*/ 894128 h 2240205"/>
              <a:gd name="connsiteX18" fmla="*/ 9500499 w 12192000"/>
              <a:gd name="connsiteY18" fmla="*/ 954680 h 2240205"/>
              <a:gd name="connsiteX19" fmla="*/ 9410017 w 12192000"/>
              <a:gd name="connsiteY19" fmla="*/ 993931 h 2240205"/>
              <a:gd name="connsiteX20" fmla="*/ 9392919 w 12192000"/>
              <a:gd name="connsiteY20" fmla="*/ 994656 h 2240205"/>
              <a:gd name="connsiteX21" fmla="*/ 9268019 w 12192000"/>
              <a:gd name="connsiteY21" fmla="*/ 1007442 h 2240205"/>
              <a:gd name="connsiteX22" fmla="*/ 9188177 w 12192000"/>
              <a:gd name="connsiteY22" fmla="*/ 1035474 h 2240205"/>
              <a:gd name="connsiteX23" fmla="*/ 9155969 w 12192000"/>
              <a:gd name="connsiteY23" fmla="*/ 1046804 h 2240205"/>
              <a:gd name="connsiteX24" fmla="*/ 9133985 w 12192000"/>
              <a:gd name="connsiteY24" fmla="*/ 1046450 h 2240205"/>
              <a:gd name="connsiteX25" fmla="*/ 9003462 w 12192000"/>
              <a:gd name="connsiteY25" fmla="*/ 1042406 h 2240205"/>
              <a:gd name="connsiteX26" fmla="*/ 8968445 w 12192000"/>
              <a:gd name="connsiteY26" fmla="*/ 1052169 h 2240205"/>
              <a:gd name="connsiteX27" fmla="*/ 8886001 w 12192000"/>
              <a:gd name="connsiteY27" fmla="*/ 1067468 h 2240205"/>
              <a:gd name="connsiteX28" fmla="*/ 8838610 w 12192000"/>
              <a:gd name="connsiteY28" fmla="*/ 1075091 h 2240205"/>
              <a:gd name="connsiteX29" fmla="*/ 8665605 w 12192000"/>
              <a:gd name="connsiteY29" fmla="*/ 1110791 h 2240205"/>
              <a:gd name="connsiteX30" fmla="*/ 8584946 w 12192000"/>
              <a:gd name="connsiteY30" fmla="*/ 1135226 h 2240205"/>
              <a:gd name="connsiteX31" fmla="*/ 8419755 w 12192000"/>
              <a:gd name="connsiteY31" fmla="*/ 1216260 h 2240205"/>
              <a:gd name="connsiteX32" fmla="*/ 8411626 w 12192000"/>
              <a:gd name="connsiteY32" fmla="*/ 1214397 h 2240205"/>
              <a:gd name="connsiteX33" fmla="*/ 8363469 w 12192000"/>
              <a:gd name="connsiteY33" fmla="*/ 1246658 h 2240205"/>
              <a:gd name="connsiteX34" fmla="*/ 8275497 w 12192000"/>
              <a:gd name="connsiteY34" fmla="*/ 1264396 h 2240205"/>
              <a:gd name="connsiteX35" fmla="*/ 8074238 w 12192000"/>
              <a:gd name="connsiteY35" fmla="*/ 1301895 h 2240205"/>
              <a:gd name="connsiteX36" fmla="*/ 7902328 w 12192000"/>
              <a:gd name="connsiteY36" fmla="*/ 1345865 h 2240205"/>
              <a:gd name="connsiteX37" fmla="*/ 7840612 w 12192000"/>
              <a:gd name="connsiteY37" fmla="*/ 1369373 h 2240205"/>
              <a:gd name="connsiteX38" fmla="*/ 7786819 w 12192000"/>
              <a:gd name="connsiteY38" fmla="*/ 1378970 h 2240205"/>
              <a:gd name="connsiteX39" fmla="*/ 7548172 w 12192000"/>
              <a:gd name="connsiteY39" fmla="*/ 1417460 h 2240205"/>
              <a:gd name="connsiteX40" fmla="*/ 7483437 w 12192000"/>
              <a:gd name="connsiteY40" fmla="*/ 1478152 h 2240205"/>
              <a:gd name="connsiteX41" fmla="*/ 7377870 w 12192000"/>
              <a:gd name="connsiteY41" fmla="*/ 1523319 h 2240205"/>
              <a:gd name="connsiteX42" fmla="*/ 7230737 w 12192000"/>
              <a:gd name="connsiteY42" fmla="*/ 1562633 h 2240205"/>
              <a:gd name="connsiteX43" fmla="*/ 7224458 w 12192000"/>
              <a:gd name="connsiteY43" fmla="*/ 1573008 h 2240205"/>
              <a:gd name="connsiteX44" fmla="*/ 7183121 w 12192000"/>
              <a:gd name="connsiteY44" fmla="*/ 1595162 h 2240205"/>
              <a:gd name="connsiteX45" fmla="*/ 7164601 w 12192000"/>
              <a:gd name="connsiteY45" fmla="*/ 1606490 h 2240205"/>
              <a:gd name="connsiteX46" fmla="*/ 6900177 w 12192000"/>
              <a:gd name="connsiteY46" fmla="*/ 1636016 h 2240205"/>
              <a:gd name="connsiteX47" fmla="*/ 6795372 w 12192000"/>
              <a:gd name="connsiteY47" fmla="*/ 1644845 h 2240205"/>
              <a:gd name="connsiteX48" fmla="*/ 6692251 w 12192000"/>
              <a:gd name="connsiteY48" fmla="*/ 1656357 h 2240205"/>
              <a:gd name="connsiteX49" fmla="*/ 6655235 w 12192000"/>
              <a:gd name="connsiteY49" fmla="*/ 1661869 h 2240205"/>
              <a:gd name="connsiteX50" fmla="*/ 6554894 w 12192000"/>
              <a:gd name="connsiteY50" fmla="*/ 1664428 h 2240205"/>
              <a:gd name="connsiteX51" fmla="*/ 6516595 w 12192000"/>
              <a:gd name="connsiteY51" fmla="*/ 1667475 h 2240205"/>
              <a:gd name="connsiteX52" fmla="*/ 6508541 w 12192000"/>
              <a:gd name="connsiteY52" fmla="*/ 1668757 h 2240205"/>
              <a:gd name="connsiteX53" fmla="*/ 6471012 w 12192000"/>
              <a:gd name="connsiteY53" fmla="*/ 1678604 h 2240205"/>
              <a:gd name="connsiteX54" fmla="*/ 6364035 w 12192000"/>
              <a:gd name="connsiteY54" fmla="*/ 1667683 h 2240205"/>
              <a:gd name="connsiteX55" fmla="*/ 6243319 w 12192000"/>
              <a:gd name="connsiteY55" fmla="*/ 1695560 h 2240205"/>
              <a:gd name="connsiteX56" fmla="*/ 6098321 w 12192000"/>
              <a:gd name="connsiteY56" fmla="*/ 1721646 h 2240205"/>
              <a:gd name="connsiteX57" fmla="*/ 5880652 w 12192000"/>
              <a:gd name="connsiteY57" fmla="*/ 1779643 h 2240205"/>
              <a:gd name="connsiteX58" fmla="*/ 5785959 w 12192000"/>
              <a:gd name="connsiteY58" fmla="*/ 1775307 h 2240205"/>
              <a:gd name="connsiteX59" fmla="*/ 5643534 w 12192000"/>
              <a:gd name="connsiteY59" fmla="*/ 1802919 h 2240205"/>
              <a:gd name="connsiteX60" fmla="*/ 5518799 w 12192000"/>
              <a:gd name="connsiteY60" fmla="*/ 1818312 h 2240205"/>
              <a:gd name="connsiteX61" fmla="*/ 5505014 w 12192000"/>
              <a:gd name="connsiteY61" fmla="*/ 1819259 h 2240205"/>
              <a:gd name="connsiteX62" fmla="*/ 5453307 w 12192000"/>
              <a:gd name="connsiteY62" fmla="*/ 1815450 h 2240205"/>
              <a:gd name="connsiteX63" fmla="*/ 5221533 w 12192000"/>
              <a:gd name="connsiteY63" fmla="*/ 1846950 h 2240205"/>
              <a:gd name="connsiteX64" fmla="*/ 5149802 w 12192000"/>
              <a:gd name="connsiteY64" fmla="*/ 1844846 h 2240205"/>
              <a:gd name="connsiteX65" fmla="*/ 5114927 w 12192000"/>
              <a:gd name="connsiteY65" fmla="*/ 1847827 h 2240205"/>
              <a:gd name="connsiteX66" fmla="*/ 5108970 w 12192000"/>
              <a:gd name="connsiteY66" fmla="*/ 1847935 h 2240205"/>
              <a:gd name="connsiteX67" fmla="*/ 5067961 w 12192000"/>
              <a:gd name="connsiteY67" fmla="*/ 1845917 h 2240205"/>
              <a:gd name="connsiteX68" fmla="*/ 5007075 w 12192000"/>
              <a:gd name="connsiteY68" fmla="*/ 1838626 h 2240205"/>
              <a:gd name="connsiteX69" fmla="*/ 4944087 w 12192000"/>
              <a:gd name="connsiteY69" fmla="*/ 1823332 h 2240205"/>
              <a:gd name="connsiteX70" fmla="*/ 4907662 w 12192000"/>
              <a:gd name="connsiteY70" fmla="*/ 1816900 h 2240205"/>
              <a:gd name="connsiteX71" fmla="*/ 4882386 w 12192000"/>
              <a:gd name="connsiteY71" fmla="*/ 1809844 h 2240205"/>
              <a:gd name="connsiteX72" fmla="*/ 4811440 w 12192000"/>
              <a:gd name="connsiteY72" fmla="*/ 1804655 h 2240205"/>
              <a:gd name="connsiteX73" fmla="*/ 4691075 w 12192000"/>
              <a:gd name="connsiteY73" fmla="*/ 1801389 h 2240205"/>
              <a:gd name="connsiteX74" fmla="*/ 4640313 w 12192000"/>
              <a:gd name="connsiteY74" fmla="*/ 1784307 h 2240205"/>
              <a:gd name="connsiteX75" fmla="*/ 4536503 w 12192000"/>
              <a:gd name="connsiteY75" fmla="*/ 1785334 h 2240205"/>
              <a:gd name="connsiteX76" fmla="*/ 4513724 w 12192000"/>
              <a:gd name="connsiteY76" fmla="*/ 1791996 h 2240205"/>
              <a:gd name="connsiteX77" fmla="*/ 4459810 w 12192000"/>
              <a:gd name="connsiteY77" fmla="*/ 1797886 h 2240205"/>
              <a:gd name="connsiteX78" fmla="*/ 4379064 w 12192000"/>
              <a:gd name="connsiteY78" fmla="*/ 1817177 h 2240205"/>
              <a:gd name="connsiteX79" fmla="*/ 4290981 w 12192000"/>
              <a:gd name="connsiteY79" fmla="*/ 1839677 h 2240205"/>
              <a:gd name="connsiteX80" fmla="*/ 4238372 w 12192000"/>
              <a:gd name="connsiteY80" fmla="*/ 1851480 h 2240205"/>
              <a:gd name="connsiteX81" fmla="*/ 4232517 w 12192000"/>
              <a:gd name="connsiteY81" fmla="*/ 1852567 h 2240205"/>
              <a:gd name="connsiteX82" fmla="*/ 4191732 w 12192000"/>
              <a:gd name="connsiteY82" fmla="*/ 1857328 h 2240205"/>
              <a:gd name="connsiteX83" fmla="*/ 4065532 w 12192000"/>
              <a:gd name="connsiteY83" fmla="*/ 1855477 h 2240205"/>
              <a:gd name="connsiteX84" fmla="*/ 4028460 w 12192000"/>
              <a:gd name="connsiteY84" fmla="*/ 1855137 h 2240205"/>
              <a:gd name="connsiteX85" fmla="*/ 4002267 w 12192000"/>
              <a:gd name="connsiteY85" fmla="*/ 1852352 h 2240205"/>
              <a:gd name="connsiteX86" fmla="*/ 3931396 w 12192000"/>
              <a:gd name="connsiteY86" fmla="*/ 1858915 h 2240205"/>
              <a:gd name="connsiteX87" fmla="*/ 3812162 w 12192000"/>
              <a:gd name="connsiteY87" fmla="*/ 1875501 h 2240205"/>
              <a:gd name="connsiteX88" fmla="*/ 3758105 w 12192000"/>
              <a:gd name="connsiteY88" fmla="*/ 1871856 h 2240205"/>
              <a:gd name="connsiteX89" fmla="*/ 3567259 w 12192000"/>
              <a:gd name="connsiteY89" fmla="*/ 1893482 h 2240205"/>
              <a:gd name="connsiteX90" fmla="*/ 3405770 w 12192000"/>
              <a:gd name="connsiteY90" fmla="*/ 1904591 h 2240205"/>
              <a:gd name="connsiteX91" fmla="*/ 3280097 w 12192000"/>
              <a:gd name="connsiteY91" fmla="*/ 1919610 h 2240205"/>
              <a:gd name="connsiteX92" fmla="*/ 3009910 w 12192000"/>
              <a:gd name="connsiteY92" fmla="*/ 1957866 h 2240205"/>
              <a:gd name="connsiteX93" fmla="*/ 2995934 w 12192000"/>
              <a:gd name="connsiteY93" fmla="*/ 1967085 h 2240205"/>
              <a:gd name="connsiteX94" fmla="*/ 2942858 w 12192000"/>
              <a:gd name="connsiteY94" fmla="*/ 1981367 h 2240205"/>
              <a:gd name="connsiteX95" fmla="*/ 2875436 w 12192000"/>
              <a:gd name="connsiteY95" fmla="*/ 1996977 h 2240205"/>
              <a:gd name="connsiteX96" fmla="*/ 2874892 w 12192000"/>
              <a:gd name="connsiteY96" fmla="*/ 1996085 h 2240205"/>
              <a:gd name="connsiteX97" fmla="*/ 2843662 w 12192000"/>
              <a:gd name="connsiteY97" fmla="*/ 1992498 h 2240205"/>
              <a:gd name="connsiteX98" fmla="*/ 2718916 w 12192000"/>
              <a:gd name="connsiteY98" fmla="*/ 1990867 h 2240205"/>
              <a:gd name="connsiteX99" fmla="*/ 2713522 w 12192000"/>
              <a:gd name="connsiteY99" fmla="*/ 1990173 h 2240205"/>
              <a:gd name="connsiteX100" fmla="*/ 2476147 w 12192000"/>
              <a:gd name="connsiteY100" fmla="*/ 1998305 h 2240205"/>
              <a:gd name="connsiteX101" fmla="*/ 2373568 w 12192000"/>
              <a:gd name="connsiteY101" fmla="*/ 2003219 h 2240205"/>
              <a:gd name="connsiteX102" fmla="*/ 2287219 w 12192000"/>
              <a:gd name="connsiteY102" fmla="*/ 1998750 h 2240205"/>
              <a:gd name="connsiteX103" fmla="*/ 2243069 w 12192000"/>
              <a:gd name="connsiteY103" fmla="*/ 2005321 h 2240205"/>
              <a:gd name="connsiteX104" fmla="*/ 2164831 w 12192000"/>
              <a:gd name="connsiteY104" fmla="*/ 2010143 h 2240205"/>
              <a:gd name="connsiteX105" fmla="*/ 2085228 w 12192000"/>
              <a:gd name="connsiteY105" fmla="*/ 2046431 h 2240205"/>
              <a:gd name="connsiteX106" fmla="*/ 2058061 w 12192000"/>
              <a:gd name="connsiteY106" fmla="*/ 2047942 h 2240205"/>
              <a:gd name="connsiteX107" fmla="*/ 2042244 w 12192000"/>
              <a:gd name="connsiteY107" fmla="*/ 2055560 h 2240205"/>
              <a:gd name="connsiteX108" fmla="*/ 1877728 w 12192000"/>
              <a:gd name="connsiteY108" fmla="*/ 2101004 h 2240205"/>
              <a:gd name="connsiteX109" fmla="*/ 1759056 w 12192000"/>
              <a:gd name="connsiteY109" fmla="*/ 2125608 h 2240205"/>
              <a:gd name="connsiteX110" fmla="*/ 1637948 w 12192000"/>
              <a:gd name="connsiteY110" fmla="*/ 2172597 h 2240205"/>
              <a:gd name="connsiteX111" fmla="*/ 1434549 w 12192000"/>
              <a:gd name="connsiteY111" fmla="*/ 2234522 h 2240205"/>
              <a:gd name="connsiteX112" fmla="*/ 1370962 w 12192000"/>
              <a:gd name="connsiteY112" fmla="*/ 2237474 h 2240205"/>
              <a:gd name="connsiteX113" fmla="*/ 1356367 w 12192000"/>
              <a:gd name="connsiteY113" fmla="*/ 2235089 h 2240205"/>
              <a:gd name="connsiteX114" fmla="*/ 1279765 w 12192000"/>
              <a:gd name="connsiteY114" fmla="*/ 2229639 h 2240205"/>
              <a:gd name="connsiteX115" fmla="*/ 1195347 w 12192000"/>
              <a:gd name="connsiteY115" fmla="*/ 2212354 h 2240205"/>
              <a:gd name="connsiteX116" fmla="*/ 970251 w 12192000"/>
              <a:gd name="connsiteY116" fmla="*/ 2221029 h 2240205"/>
              <a:gd name="connsiteX117" fmla="*/ 812914 w 12192000"/>
              <a:gd name="connsiteY117" fmla="*/ 2210095 h 2240205"/>
              <a:gd name="connsiteX118" fmla="*/ 776382 w 12192000"/>
              <a:gd name="connsiteY118" fmla="*/ 2204512 h 2240205"/>
              <a:gd name="connsiteX119" fmla="*/ 597225 w 12192000"/>
              <a:gd name="connsiteY119" fmla="*/ 2180999 h 2240205"/>
              <a:gd name="connsiteX120" fmla="*/ 520671 w 12192000"/>
              <a:gd name="connsiteY120" fmla="*/ 2180980 h 2240205"/>
              <a:gd name="connsiteX121" fmla="*/ 515024 w 12192000"/>
              <a:gd name="connsiteY121" fmla="*/ 2179258 h 2240205"/>
              <a:gd name="connsiteX122" fmla="*/ 413835 w 12192000"/>
              <a:gd name="connsiteY122" fmla="*/ 2156783 h 2240205"/>
              <a:gd name="connsiteX123" fmla="*/ 376513 w 12192000"/>
              <a:gd name="connsiteY123" fmla="*/ 2154014 h 2240205"/>
              <a:gd name="connsiteX124" fmla="*/ 273386 w 12192000"/>
              <a:gd name="connsiteY124" fmla="*/ 2142551 h 2240205"/>
              <a:gd name="connsiteX125" fmla="*/ 77641 w 12192000"/>
              <a:gd name="connsiteY125" fmla="*/ 2126835 h 2240205"/>
              <a:gd name="connsiteX126" fmla="*/ 37645 w 12192000"/>
              <a:gd name="connsiteY126" fmla="*/ 2115401 h 2240205"/>
              <a:gd name="connsiteX127" fmla="*/ 4572 w 12192000"/>
              <a:gd name="connsiteY127" fmla="*/ 2111091 h 2240205"/>
              <a:gd name="connsiteX128" fmla="*/ 0 w 12192000"/>
              <a:gd name="connsiteY128" fmla="*/ 2110468 h 2240205"/>
              <a:gd name="connsiteX129" fmla="*/ 0 w 12192000"/>
              <a:gd name="connsiteY129" fmla="*/ 0 h 2240205"/>
              <a:gd name="connsiteX0" fmla="*/ 0 w 12192000"/>
              <a:gd name="connsiteY0" fmla="*/ 0 h 2240205"/>
              <a:gd name="connsiteX1" fmla="*/ 12192000 w 12192000"/>
              <a:gd name="connsiteY1" fmla="*/ 0 h 2240205"/>
              <a:gd name="connsiteX2" fmla="*/ 12192000 w 12192000"/>
              <a:gd name="connsiteY2" fmla="*/ 751299 h 2240205"/>
              <a:gd name="connsiteX3" fmla="*/ 11890686 w 12192000"/>
              <a:gd name="connsiteY3" fmla="*/ 732766 h 2240205"/>
              <a:gd name="connsiteX4" fmla="*/ 11649954 w 12192000"/>
              <a:gd name="connsiteY4" fmla="*/ 749628 h 2240205"/>
              <a:gd name="connsiteX5" fmla="*/ 11560424 w 12192000"/>
              <a:gd name="connsiteY5" fmla="*/ 748017 h 2240205"/>
              <a:gd name="connsiteX6" fmla="*/ 11358455 w 12192000"/>
              <a:gd name="connsiteY6" fmla="*/ 747593 h 2240205"/>
              <a:gd name="connsiteX7" fmla="*/ 11165209 w 12192000"/>
              <a:gd name="connsiteY7" fmla="*/ 748852 h 2240205"/>
              <a:gd name="connsiteX8" fmla="*/ 11058755 w 12192000"/>
              <a:gd name="connsiteY8" fmla="*/ 749617 h 2240205"/>
              <a:gd name="connsiteX9" fmla="*/ 10803046 w 12192000"/>
              <a:gd name="connsiteY9" fmla="*/ 774328 h 2240205"/>
              <a:gd name="connsiteX10" fmla="*/ 10458762 w 12192000"/>
              <a:gd name="connsiteY10" fmla="*/ 755400 h 2240205"/>
              <a:gd name="connsiteX11" fmla="*/ 10211200 w 12192000"/>
              <a:gd name="connsiteY11" fmla="*/ 767513 h 2240205"/>
              <a:gd name="connsiteX12" fmla="*/ 10167995 w 12192000"/>
              <a:gd name="connsiteY12" fmla="*/ 760843 h 2240205"/>
              <a:gd name="connsiteX13" fmla="*/ 9997044 w 12192000"/>
              <a:gd name="connsiteY13" fmla="*/ 780129 h 2240205"/>
              <a:gd name="connsiteX14" fmla="*/ 9943887 w 12192000"/>
              <a:gd name="connsiteY14" fmla="*/ 804141 h 2240205"/>
              <a:gd name="connsiteX15" fmla="*/ 9918248 w 12192000"/>
              <a:gd name="connsiteY15" fmla="*/ 816628 h 2240205"/>
              <a:gd name="connsiteX16" fmla="*/ 9767091 w 12192000"/>
              <a:gd name="connsiteY16" fmla="*/ 870550 h 2240205"/>
              <a:gd name="connsiteX17" fmla="*/ 9683005 w 12192000"/>
              <a:gd name="connsiteY17" fmla="*/ 894128 h 2240205"/>
              <a:gd name="connsiteX18" fmla="*/ 9500499 w 12192000"/>
              <a:gd name="connsiteY18" fmla="*/ 954680 h 2240205"/>
              <a:gd name="connsiteX19" fmla="*/ 9410017 w 12192000"/>
              <a:gd name="connsiteY19" fmla="*/ 993931 h 2240205"/>
              <a:gd name="connsiteX20" fmla="*/ 9392919 w 12192000"/>
              <a:gd name="connsiteY20" fmla="*/ 994656 h 2240205"/>
              <a:gd name="connsiteX21" fmla="*/ 9268019 w 12192000"/>
              <a:gd name="connsiteY21" fmla="*/ 1007442 h 2240205"/>
              <a:gd name="connsiteX22" fmla="*/ 9188177 w 12192000"/>
              <a:gd name="connsiteY22" fmla="*/ 1035474 h 2240205"/>
              <a:gd name="connsiteX23" fmla="*/ 9155969 w 12192000"/>
              <a:gd name="connsiteY23" fmla="*/ 1046804 h 2240205"/>
              <a:gd name="connsiteX24" fmla="*/ 9133985 w 12192000"/>
              <a:gd name="connsiteY24" fmla="*/ 1046450 h 2240205"/>
              <a:gd name="connsiteX25" fmla="*/ 9003462 w 12192000"/>
              <a:gd name="connsiteY25" fmla="*/ 1042406 h 2240205"/>
              <a:gd name="connsiteX26" fmla="*/ 8968445 w 12192000"/>
              <a:gd name="connsiteY26" fmla="*/ 1052169 h 2240205"/>
              <a:gd name="connsiteX27" fmla="*/ 8886001 w 12192000"/>
              <a:gd name="connsiteY27" fmla="*/ 1067468 h 2240205"/>
              <a:gd name="connsiteX28" fmla="*/ 8838610 w 12192000"/>
              <a:gd name="connsiteY28" fmla="*/ 1075091 h 2240205"/>
              <a:gd name="connsiteX29" fmla="*/ 8665605 w 12192000"/>
              <a:gd name="connsiteY29" fmla="*/ 1110791 h 2240205"/>
              <a:gd name="connsiteX30" fmla="*/ 8419755 w 12192000"/>
              <a:gd name="connsiteY30" fmla="*/ 1216260 h 2240205"/>
              <a:gd name="connsiteX31" fmla="*/ 8411626 w 12192000"/>
              <a:gd name="connsiteY31" fmla="*/ 1214397 h 2240205"/>
              <a:gd name="connsiteX32" fmla="*/ 8363469 w 12192000"/>
              <a:gd name="connsiteY32" fmla="*/ 1246658 h 2240205"/>
              <a:gd name="connsiteX33" fmla="*/ 8275497 w 12192000"/>
              <a:gd name="connsiteY33" fmla="*/ 1264396 h 2240205"/>
              <a:gd name="connsiteX34" fmla="*/ 8074238 w 12192000"/>
              <a:gd name="connsiteY34" fmla="*/ 1301895 h 2240205"/>
              <a:gd name="connsiteX35" fmla="*/ 7902328 w 12192000"/>
              <a:gd name="connsiteY35" fmla="*/ 1345865 h 2240205"/>
              <a:gd name="connsiteX36" fmla="*/ 7840612 w 12192000"/>
              <a:gd name="connsiteY36" fmla="*/ 1369373 h 2240205"/>
              <a:gd name="connsiteX37" fmla="*/ 7786819 w 12192000"/>
              <a:gd name="connsiteY37" fmla="*/ 1378970 h 2240205"/>
              <a:gd name="connsiteX38" fmla="*/ 7548172 w 12192000"/>
              <a:gd name="connsiteY38" fmla="*/ 1417460 h 2240205"/>
              <a:gd name="connsiteX39" fmla="*/ 7483437 w 12192000"/>
              <a:gd name="connsiteY39" fmla="*/ 1478152 h 2240205"/>
              <a:gd name="connsiteX40" fmla="*/ 7377870 w 12192000"/>
              <a:gd name="connsiteY40" fmla="*/ 1523319 h 2240205"/>
              <a:gd name="connsiteX41" fmla="*/ 7230737 w 12192000"/>
              <a:gd name="connsiteY41" fmla="*/ 1562633 h 2240205"/>
              <a:gd name="connsiteX42" fmla="*/ 7224458 w 12192000"/>
              <a:gd name="connsiteY42" fmla="*/ 1573008 h 2240205"/>
              <a:gd name="connsiteX43" fmla="*/ 7183121 w 12192000"/>
              <a:gd name="connsiteY43" fmla="*/ 1595162 h 2240205"/>
              <a:gd name="connsiteX44" fmla="*/ 7164601 w 12192000"/>
              <a:gd name="connsiteY44" fmla="*/ 1606490 h 2240205"/>
              <a:gd name="connsiteX45" fmla="*/ 6900177 w 12192000"/>
              <a:gd name="connsiteY45" fmla="*/ 1636016 h 2240205"/>
              <a:gd name="connsiteX46" fmla="*/ 6795372 w 12192000"/>
              <a:gd name="connsiteY46" fmla="*/ 1644845 h 2240205"/>
              <a:gd name="connsiteX47" fmla="*/ 6692251 w 12192000"/>
              <a:gd name="connsiteY47" fmla="*/ 1656357 h 2240205"/>
              <a:gd name="connsiteX48" fmla="*/ 6655235 w 12192000"/>
              <a:gd name="connsiteY48" fmla="*/ 1661869 h 2240205"/>
              <a:gd name="connsiteX49" fmla="*/ 6554894 w 12192000"/>
              <a:gd name="connsiteY49" fmla="*/ 1664428 h 2240205"/>
              <a:gd name="connsiteX50" fmla="*/ 6516595 w 12192000"/>
              <a:gd name="connsiteY50" fmla="*/ 1667475 h 2240205"/>
              <a:gd name="connsiteX51" fmla="*/ 6508541 w 12192000"/>
              <a:gd name="connsiteY51" fmla="*/ 1668757 h 2240205"/>
              <a:gd name="connsiteX52" fmla="*/ 6471012 w 12192000"/>
              <a:gd name="connsiteY52" fmla="*/ 1678604 h 2240205"/>
              <a:gd name="connsiteX53" fmla="*/ 6364035 w 12192000"/>
              <a:gd name="connsiteY53" fmla="*/ 1667683 h 2240205"/>
              <a:gd name="connsiteX54" fmla="*/ 6243319 w 12192000"/>
              <a:gd name="connsiteY54" fmla="*/ 1695560 h 2240205"/>
              <a:gd name="connsiteX55" fmla="*/ 6098321 w 12192000"/>
              <a:gd name="connsiteY55" fmla="*/ 1721646 h 2240205"/>
              <a:gd name="connsiteX56" fmla="*/ 5880652 w 12192000"/>
              <a:gd name="connsiteY56" fmla="*/ 1779643 h 2240205"/>
              <a:gd name="connsiteX57" fmla="*/ 5785959 w 12192000"/>
              <a:gd name="connsiteY57" fmla="*/ 1775307 h 2240205"/>
              <a:gd name="connsiteX58" fmla="*/ 5643534 w 12192000"/>
              <a:gd name="connsiteY58" fmla="*/ 1802919 h 2240205"/>
              <a:gd name="connsiteX59" fmla="*/ 5518799 w 12192000"/>
              <a:gd name="connsiteY59" fmla="*/ 1818312 h 2240205"/>
              <a:gd name="connsiteX60" fmla="*/ 5505014 w 12192000"/>
              <a:gd name="connsiteY60" fmla="*/ 1819259 h 2240205"/>
              <a:gd name="connsiteX61" fmla="*/ 5453307 w 12192000"/>
              <a:gd name="connsiteY61" fmla="*/ 1815450 h 2240205"/>
              <a:gd name="connsiteX62" fmla="*/ 5221533 w 12192000"/>
              <a:gd name="connsiteY62" fmla="*/ 1846950 h 2240205"/>
              <a:gd name="connsiteX63" fmla="*/ 5149802 w 12192000"/>
              <a:gd name="connsiteY63" fmla="*/ 1844846 h 2240205"/>
              <a:gd name="connsiteX64" fmla="*/ 5114927 w 12192000"/>
              <a:gd name="connsiteY64" fmla="*/ 1847827 h 2240205"/>
              <a:gd name="connsiteX65" fmla="*/ 5108970 w 12192000"/>
              <a:gd name="connsiteY65" fmla="*/ 1847935 h 2240205"/>
              <a:gd name="connsiteX66" fmla="*/ 5067961 w 12192000"/>
              <a:gd name="connsiteY66" fmla="*/ 1845917 h 2240205"/>
              <a:gd name="connsiteX67" fmla="*/ 5007075 w 12192000"/>
              <a:gd name="connsiteY67" fmla="*/ 1838626 h 2240205"/>
              <a:gd name="connsiteX68" fmla="*/ 4944087 w 12192000"/>
              <a:gd name="connsiteY68" fmla="*/ 1823332 h 2240205"/>
              <a:gd name="connsiteX69" fmla="*/ 4907662 w 12192000"/>
              <a:gd name="connsiteY69" fmla="*/ 1816900 h 2240205"/>
              <a:gd name="connsiteX70" fmla="*/ 4882386 w 12192000"/>
              <a:gd name="connsiteY70" fmla="*/ 1809844 h 2240205"/>
              <a:gd name="connsiteX71" fmla="*/ 4811440 w 12192000"/>
              <a:gd name="connsiteY71" fmla="*/ 1804655 h 2240205"/>
              <a:gd name="connsiteX72" fmla="*/ 4691075 w 12192000"/>
              <a:gd name="connsiteY72" fmla="*/ 1801389 h 2240205"/>
              <a:gd name="connsiteX73" fmla="*/ 4640313 w 12192000"/>
              <a:gd name="connsiteY73" fmla="*/ 1784307 h 2240205"/>
              <a:gd name="connsiteX74" fmla="*/ 4536503 w 12192000"/>
              <a:gd name="connsiteY74" fmla="*/ 1785334 h 2240205"/>
              <a:gd name="connsiteX75" fmla="*/ 4513724 w 12192000"/>
              <a:gd name="connsiteY75" fmla="*/ 1791996 h 2240205"/>
              <a:gd name="connsiteX76" fmla="*/ 4459810 w 12192000"/>
              <a:gd name="connsiteY76" fmla="*/ 1797886 h 2240205"/>
              <a:gd name="connsiteX77" fmla="*/ 4379064 w 12192000"/>
              <a:gd name="connsiteY77" fmla="*/ 1817177 h 2240205"/>
              <a:gd name="connsiteX78" fmla="*/ 4290981 w 12192000"/>
              <a:gd name="connsiteY78" fmla="*/ 1839677 h 2240205"/>
              <a:gd name="connsiteX79" fmla="*/ 4238372 w 12192000"/>
              <a:gd name="connsiteY79" fmla="*/ 1851480 h 2240205"/>
              <a:gd name="connsiteX80" fmla="*/ 4232517 w 12192000"/>
              <a:gd name="connsiteY80" fmla="*/ 1852567 h 2240205"/>
              <a:gd name="connsiteX81" fmla="*/ 4191732 w 12192000"/>
              <a:gd name="connsiteY81" fmla="*/ 1857328 h 2240205"/>
              <a:gd name="connsiteX82" fmla="*/ 4065532 w 12192000"/>
              <a:gd name="connsiteY82" fmla="*/ 1855477 h 2240205"/>
              <a:gd name="connsiteX83" fmla="*/ 4028460 w 12192000"/>
              <a:gd name="connsiteY83" fmla="*/ 1855137 h 2240205"/>
              <a:gd name="connsiteX84" fmla="*/ 4002267 w 12192000"/>
              <a:gd name="connsiteY84" fmla="*/ 1852352 h 2240205"/>
              <a:gd name="connsiteX85" fmla="*/ 3931396 w 12192000"/>
              <a:gd name="connsiteY85" fmla="*/ 1858915 h 2240205"/>
              <a:gd name="connsiteX86" fmla="*/ 3812162 w 12192000"/>
              <a:gd name="connsiteY86" fmla="*/ 1875501 h 2240205"/>
              <a:gd name="connsiteX87" fmla="*/ 3758105 w 12192000"/>
              <a:gd name="connsiteY87" fmla="*/ 1871856 h 2240205"/>
              <a:gd name="connsiteX88" fmla="*/ 3567259 w 12192000"/>
              <a:gd name="connsiteY88" fmla="*/ 1893482 h 2240205"/>
              <a:gd name="connsiteX89" fmla="*/ 3405770 w 12192000"/>
              <a:gd name="connsiteY89" fmla="*/ 1904591 h 2240205"/>
              <a:gd name="connsiteX90" fmla="*/ 3280097 w 12192000"/>
              <a:gd name="connsiteY90" fmla="*/ 1919610 h 2240205"/>
              <a:gd name="connsiteX91" fmla="*/ 3009910 w 12192000"/>
              <a:gd name="connsiteY91" fmla="*/ 1957866 h 2240205"/>
              <a:gd name="connsiteX92" fmla="*/ 2995934 w 12192000"/>
              <a:gd name="connsiteY92" fmla="*/ 1967085 h 2240205"/>
              <a:gd name="connsiteX93" fmla="*/ 2942858 w 12192000"/>
              <a:gd name="connsiteY93" fmla="*/ 1981367 h 2240205"/>
              <a:gd name="connsiteX94" fmla="*/ 2875436 w 12192000"/>
              <a:gd name="connsiteY94" fmla="*/ 1996977 h 2240205"/>
              <a:gd name="connsiteX95" fmla="*/ 2874892 w 12192000"/>
              <a:gd name="connsiteY95" fmla="*/ 1996085 h 2240205"/>
              <a:gd name="connsiteX96" fmla="*/ 2843662 w 12192000"/>
              <a:gd name="connsiteY96" fmla="*/ 1992498 h 2240205"/>
              <a:gd name="connsiteX97" fmla="*/ 2718916 w 12192000"/>
              <a:gd name="connsiteY97" fmla="*/ 1990867 h 2240205"/>
              <a:gd name="connsiteX98" fmla="*/ 2713522 w 12192000"/>
              <a:gd name="connsiteY98" fmla="*/ 1990173 h 2240205"/>
              <a:gd name="connsiteX99" fmla="*/ 2476147 w 12192000"/>
              <a:gd name="connsiteY99" fmla="*/ 1998305 h 2240205"/>
              <a:gd name="connsiteX100" fmla="*/ 2373568 w 12192000"/>
              <a:gd name="connsiteY100" fmla="*/ 2003219 h 2240205"/>
              <a:gd name="connsiteX101" fmla="*/ 2287219 w 12192000"/>
              <a:gd name="connsiteY101" fmla="*/ 1998750 h 2240205"/>
              <a:gd name="connsiteX102" fmla="*/ 2243069 w 12192000"/>
              <a:gd name="connsiteY102" fmla="*/ 2005321 h 2240205"/>
              <a:gd name="connsiteX103" fmla="*/ 2164831 w 12192000"/>
              <a:gd name="connsiteY103" fmla="*/ 2010143 h 2240205"/>
              <a:gd name="connsiteX104" fmla="*/ 2085228 w 12192000"/>
              <a:gd name="connsiteY104" fmla="*/ 2046431 h 2240205"/>
              <a:gd name="connsiteX105" fmla="*/ 2058061 w 12192000"/>
              <a:gd name="connsiteY105" fmla="*/ 2047942 h 2240205"/>
              <a:gd name="connsiteX106" fmla="*/ 2042244 w 12192000"/>
              <a:gd name="connsiteY106" fmla="*/ 2055560 h 2240205"/>
              <a:gd name="connsiteX107" fmla="*/ 1877728 w 12192000"/>
              <a:gd name="connsiteY107" fmla="*/ 2101004 h 2240205"/>
              <a:gd name="connsiteX108" fmla="*/ 1759056 w 12192000"/>
              <a:gd name="connsiteY108" fmla="*/ 2125608 h 2240205"/>
              <a:gd name="connsiteX109" fmla="*/ 1637948 w 12192000"/>
              <a:gd name="connsiteY109" fmla="*/ 2172597 h 2240205"/>
              <a:gd name="connsiteX110" fmla="*/ 1434549 w 12192000"/>
              <a:gd name="connsiteY110" fmla="*/ 2234522 h 2240205"/>
              <a:gd name="connsiteX111" fmla="*/ 1370962 w 12192000"/>
              <a:gd name="connsiteY111" fmla="*/ 2237474 h 2240205"/>
              <a:gd name="connsiteX112" fmla="*/ 1356367 w 12192000"/>
              <a:gd name="connsiteY112" fmla="*/ 2235089 h 2240205"/>
              <a:gd name="connsiteX113" fmla="*/ 1279765 w 12192000"/>
              <a:gd name="connsiteY113" fmla="*/ 2229639 h 2240205"/>
              <a:gd name="connsiteX114" fmla="*/ 1195347 w 12192000"/>
              <a:gd name="connsiteY114" fmla="*/ 2212354 h 2240205"/>
              <a:gd name="connsiteX115" fmla="*/ 970251 w 12192000"/>
              <a:gd name="connsiteY115" fmla="*/ 2221029 h 2240205"/>
              <a:gd name="connsiteX116" fmla="*/ 812914 w 12192000"/>
              <a:gd name="connsiteY116" fmla="*/ 2210095 h 2240205"/>
              <a:gd name="connsiteX117" fmla="*/ 776382 w 12192000"/>
              <a:gd name="connsiteY117" fmla="*/ 2204512 h 2240205"/>
              <a:gd name="connsiteX118" fmla="*/ 597225 w 12192000"/>
              <a:gd name="connsiteY118" fmla="*/ 2180999 h 2240205"/>
              <a:gd name="connsiteX119" fmla="*/ 520671 w 12192000"/>
              <a:gd name="connsiteY119" fmla="*/ 2180980 h 2240205"/>
              <a:gd name="connsiteX120" fmla="*/ 515024 w 12192000"/>
              <a:gd name="connsiteY120" fmla="*/ 2179258 h 2240205"/>
              <a:gd name="connsiteX121" fmla="*/ 413835 w 12192000"/>
              <a:gd name="connsiteY121" fmla="*/ 2156783 h 2240205"/>
              <a:gd name="connsiteX122" fmla="*/ 376513 w 12192000"/>
              <a:gd name="connsiteY122" fmla="*/ 2154014 h 2240205"/>
              <a:gd name="connsiteX123" fmla="*/ 273386 w 12192000"/>
              <a:gd name="connsiteY123" fmla="*/ 2142551 h 2240205"/>
              <a:gd name="connsiteX124" fmla="*/ 77641 w 12192000"/>
              <a:gd name="connsiteY124" fmla="*/ 2126835 h 2240205"/>
              <a:gd name="connsiteX125" fmla="*/ 37645 w 12192000"/>
              <a:gd name="connsiteY125" fmla="*/ 2115401 h 2240205"/>
              <a:gd name="connsiteX126" fmla="*/ 4572 w 12192000"/>
              <a:gd name="connsiteY126" fmla="*/ 2111091 h 2240205"/>
              <a:gd name="connsiteX127" fmla="*/ 0 w 12192000"/>
              <a:gd name="connsiteY127" fmla="*/ 2110468 h 2240205"/>
              <a:gd name="connsiteX128" fmla="*/ 0 w 12192000"/>
              <a:gd name="connsiteY128" fmla="*/ 0 h 2240205"/>
              <a:gd name="connsiteX0" fmla="*/ 0 w 12192000"/>
              <a:gd name="connsiteY0" fmla="*/ 0 h 2240205"/>
              <a:gd name="connsiteX1" fmla="*/ 12192000 w 12192000"/>
              <a:gd name="connsiteY1" fmla="*/ 0 h 2240205"/>
              <a:gd name="connsiteX2" fmla="*/ 12192000 w 12192000"/>
              <a:gd name="connsiteY2" fmla="*/ 751299 h 2240205"/>
              <a:gd name="connsiteX3" fmla="*/ 11890686 w 12192000"/>
              <a:gd name="connsiteY3" fmla="*/ 732766 h 2240205"/>
              <a:gd name="connsiteX4" fmla="*/ 11649954 w 12192000"/>
              <a:gd name="connsiteY4" fmla="*/ 749628 h 2240205"/>
              <a:gd name="connsiteX5" fmla="*/ 11560424 w 12192000"/>
              <a:gd name="connsiteY5" fmla="*/ 748017 h 2240205"/>
              <a:gd name="connsiteX6" fmla="*/ 11358455 w 12192000"/>
              <a:gd name="connsiteY6" fmla="*/ 747593 h 2240205"/>
              <a:gd name="connsiteX7" fmla="*/ 11165209 w 12192000"/>
              <a:gd name="connsiteY7" fmla="*/ 748852 h 2240205"/>
              <a:gd name="connsiteX8" fmla="*/ 11058755 w 12192000"/>
              <a:gd name="connsiteY8" fmla="*/ 749617 h 2240205"/>
              <a:gd name="connsiteX9" fmla="*/ 10803046 w 12192000"/>
              <a:gd name="connsiteY9" fmla="*/ 774328 h 2240205"/>
              <a:gd name="connsiteX10" fmla="*/ 10458762 w 12192000"/>
              <a:gd name="connsiteY10" fmla="*/ 755400 h 2240205"/>
              <a:gd name="connsiteX11" fmla="*/ 10211200 w 12192000"/>
              <a:gd name="connsiteY11" fmla="*/ 767513 h 2240205"/>
              <a:gd name="connsiteX12" fmla="*/ 10167995 w 12192000"/>
              <a:gd name="connsiteY12" fmla="*/ 760843 h 2240205"/>
              <a:gd name="connsiteX13" fmla="*/ 9997044 w 12192000"/>
              <a:gd name="connsiteY13" fmla="*/ 780129 h 2240205"/>
              <a:gd name="connsiteX14" fmla="*/ 9943887 w 12192000"/>
              <a:gd name="connsiteY14" fmla="*/ 804141 h 2240205"/>
              <a:gd name="connsiteX15" fmla="*/ 9918248 w 12192000"/>
              <a:gd name="connsiteY15" fmla="*/ 816628 h 2240205"/>
              <a:gd name="connsiteX16" fmla="*/ 9767091 w 12192000"/>
              <a:gd name="connsiteY16" fmla="*/ 870550 h 2240205"/>
              <a:gd name="connsiteX17" fmla="*/ 9683005 w 12192000"/>
              <a:gd name="connsiteY17" fmla="*/ 894128 h 2240205"/>
              <a:gd name="connsiteX18" fmla="*/ 9500499 w 12192000"/>
              <a:gd name="connsiteY18" fmla="*/ 954680 h 2240205"/>
              <a:gd name="connsiteX19" fmla="*/ 9410017 w 12192000"/>
              <a:gd name="connsiteY19" fmla="*/ 993931 h 2240205"/>
              <a:gd name="connsiteX20" fmla="*/ 9392919 w 12192000"/>
              <a:gd name="connsiteY20" fmla="*/ 994656 h 2240205"/>
              <a:gd name="connsiteX21" fmla="*/ 9268019 w 12192000"/>
              <a:gd name="connsiteY21" fmla="*/ 1007442 h 2240205"/>
              <a:gd name="connsiteX22" fmla="*/ 9188177 w 12192000"/>
              <a:gd name="connsiteY22" fmla="*/ 1035474 h 2240205"/>
              <a:gd name="connsiteX23" fmla="*/ 9155969 w 12192000"/>
              <a:gd name="connsiteY23" fmla="*/ 1046804 h 2240205"/>
              <a:gd name="connsiteX24" fmla="*/ 9133985 w 12192000"/>
              <a:gd name="connsiteY24" fmla="*/ 1046450 h 2240205"/>
              <a:gd name="connsiteX25" fmla="*/ 9003462 w 12192000"/>
              <a:gd name="connsiteY25" fmla="*/ 1042406 h 2240205"/>
              <a:gd name="connsiteX26" fmla="*/ 8968445 w 12192000"/>
              <a:gd name="connsiteY26" fmla="*/ 1052169 h 2240205"/>
              <a:gd name="connsiteX27" fmla="*/ 8886001 w 12192000"/>
              <a:gd name="connsiteY27" fmla="*/ 1067468 h 2240205"/>
              <a:gd name="connsiteX28" fmla="*/ 8838610 w 12192000"/>
              <a:gd name="connsiteY28" fmla="*/ 1075091 h 2240205"/>
              <a:gd name="connsiteX29" fmla="*/ 8665605 w 12192000"/>
              <a:gd name="connsiteY29" fmla="*/ 1110791 h 2240205"/>
              <a:gd name="connsiteX30" fmla="*/ 8419755 w 12192000"/>
              <a:gd name="connsiteY30" fmla="*/ 1216260 h 2240205"/>
              <a:gd name="connsiteX31" fmla="*/ 8411626 w 12192000"/>
              <a:gd name="connsiteY31" fmla="*/ 1214397 h 2240205"/>
              <a:gd name="connsiteX32" fmla="*/ 8363469 w 12192000"/>
              <a:gd name="connsiteY32" fmla="*/ 1246658 h 2240205"/>
              <a:gd name="connsiteX33" fmla="*/ 8275497 w 12192000"/>
              <a:gd name="connsiteY33" fmla="*/ 1264396 h 2240205"/>
              <a:gd name="connsiteX34" fmla="*/ 8074238 w 12192000"/>
              <a:gd name="connsiteY34" fmla="*/ 1301895 h 2240205"/>
              <a:gd name="connsiteX35" fmla="*/ 7902328 w 12192000"/>
              <a:gd name="connsiteY35" fmla="*/ 1345865 h 2240205"/>
              <a:gd name="connsiteX36" fmla="*/ 7840612 w 12192000"/>
              <a:gd name="connsiteY36" fmla="*/ 1369373 h 2240205"/>
              <a:gd name="connsiteX37" fmla="*/ 7786819 w 12192000"/>
              <a:gd name="connsiteY37" fmla="*/ 1378970 h 2240205"/>
              <a:gd name="connsiteX38" fmla="*/ 7548172 w 12192000"/>
              <a:gd name="connsiteY38" fmla="*/ 1417460 h 2240205"/>
              <a:gd name="connsiteX39" fmla="*/ 7483437 w 12192000"/>
              <a:gd name="connsiteY39" fmla="*/ 1478152 h 2240205"/>
              <a:gd name="connsiteX40" fmla="*/ 7377870 w 12192000"/>
              <a:gd name="connsiteY40" fmla="*/ 1523319 h 2240205"/>
              <a:gd name="connsiteX41" fmla="*/ 7230737 w 12192000"/>
              <a:gd name="connsiteY41" fmla="*/ 1562633 h 2240205"/>
              <a:gd name="connsiteX42" fmla="*/ 7224458 w 12192000"/>
              <a:gd name="connsiteY42" fmla="*/ 1573008 h 2240205"/>
              <a:gd name="connsiteX43" fmla="*/ 7183121 w 12192000"/>
              <a:gd name="connsiteY43" fmla="*/ 1595162 h 2240205"/>
              <a:gd name="connsiteX44" fmla="*/ 7164601 w 12192000"/>
              <a:gd name="connsiteY44" fmla="*/ 1606490 h 2240205"/>
              <a:gd name="connsiteX45" fmla="*/ 6900177 w 12192000"/>
              <a:gd name="connsiteY45" fmla="*/ 1636016 h 2240205"/>
              <a:gd name="connsiteX46" fmla="*/ 6795372 w 12192000"/>
              <a:gd name="connsiteY46" fmla="*/ 1644845 h 2240205"/>
              <a:gd name="connsiteX47" fmla="*/ 6692251 w 12192000"/>
              <a:gd name="connsiteY47" fmla="*/ 1656357 h 2240205"/>
              <a:gd name="connsiteX48" fmla="*/ 6655235 w 12192000"/>
              <a:gd name="connsiteY48" fmla="*/ 1661869 h 2240205"/>
              <a:gd name="connsiteX49" fmla="*/ 6554894 w 12192000"/>
              <a:gd name="connsiteY49" fmla="*/ 1664428 h 2240205"/>
              <a:gd name="connsiteX50" fmla="*/ 6516595 w 12192000"/>
              <a:gd name="connsiteY50" fmla="*/ 1667475 h 2240205"/>
              <a:gd name="connsiteX51" fmla="*/ 6508541 w 12192000"/>
              <a:gd name="connsiteY51" fmla="*/ 1668757 h 2240205"/>
              <a:gd name="connsiteX52" fmla="*/ 6471012 w 12192000"/>
              <a:gd name="connsiteY52" fmla="*/ 1678604 h 2240205"/>
              <a:gd name="connsiteX53" fmla="*/ 6364035 w 12192000"/>
              <a:gd name="connsiteY53" fmla="*/ 1667683 h 2240205"/>
              <a:gd name="connsiteX54" fmla="*/ 6243319 w 12192000"/>
              <a:gd name="connsiteY54" fmla="*/ 1695560 h 2240205"/>
              <a:gd name="connsiteX55" fmla="*/ 6098321 w 12192000"/>
              <a:gd name="connsiteY55" fmla="*/ 1721646 h 2240205"/>
              <a:gd name="connsiteX56" fmla="*/ 5880652 w 12192000"/>
              <a:gd name="connsiteY56" fmla="*/ 1779643 h 2240205"/>
              <a:gd name="connsiteX57" fmla="*/ 5785959 w 12192000"/>
              <a:gd name="connsiteY57" fmla="*/ 1775307 h 2240205"/>
              <a:gd name="connsiteX58" fmla="*/ 5643534 w 12192000"/>
              <a:gd name="connsiteY58" fmla="*/ 1802919 h 2240205"/>
              <a:gd name="connsiteX59" fmla="*/ 5518799 w 12192000"/>
              <a:gd name="connsiteY59" fmla="*/ 1818312 h 2240205"/>
              <a:gd name="connsiteX60" fmla="*/ 5505014 w 12192000"/>
              <a:gd name="connsiteY60" fmla="*/ 1819259 h 2240205"/>
              <a:gd name="connsiteX61" fmla="*/ 5453307 w 12192000"/>
              <a:gd name="connsiteY61" fmla="*/ 1815450 h 2240205"/>
              <a:gd name="connsiteX62" fmla="*/ 5221533 w 12192000"/>
              <a:gd name="connsiteY62" fmla="*/ 1846950 h 2240205"/>
              <a:gd name="connsiteX63" fmla="*/ 5149802 w 12192000"/>
              <a:gd name="connsiteY63" fmla="*/ 1844846 h 2240205"/>
              <a:gd name="connsiteX64" fmla="*/ 5114927 w 12192000"/>
              <a:gd name="connsiteY64" fmla="*/ 1847827 h 2240205"/>
              <a:gd name="connsiteX65" fmla="*/ 5108970 w 12192000"/>
              <a:gd name="connsiteY65" fmla="*/ 1847935 h 2240205"/>
              <a:gd name="connsiteX66" fmla="*/ 5067961 w 12192000"/>
              <a:gd name="connsiteY66" fmla="*/ 1845917 h 2240205"/>
              <a:gd name="connsiteX67" fmla="*/ 5007075 w 12192000"/>
              <a:gd name="connsiteY67" fmla="*/ 1838626 h 2240205"/>
              <a:gd name="connsiteX68" fmla="*/ 4944087 w 12192000"/>
              <a:gd name="connsiteY68" fmla="*/ 1823332 h 2240205"/>
              <a:gd name="connsiteX69" fmla="*/ 4907662 w 12192000"/>
              <a:gd name="connsiteY69" fmla="*/ 1816900 h 2240205"/>
              <a:gd name="connsiteX70" fmla="*/ 4882386 w 12192000"/>
              <a:gd name="connsiteY70" fmla="*/ 1809844 h 2240205"/>
              <a:gd name="connsiteX71" fmla="*/ 4811440 w 12192000"/>
              <a:gd name="connsiteY71" fmla="*/ 1804655 h 2240205"/>
              <a:gd name="connsiteX72" fmla="*/ 4691075 w 12192000"/>
              <a:gd name="connsiteY72" fmla="*/ 1801389 h 2240205"/>
              <a:gd name="connsiteX73" fmla="*/ 4640313 w 12192000"/>
              <a:gd name="connsiteY73" fmla="*/ 1784307 h 2240205"/>
              <a:gd name="connsiteX74" fmla="*/ 4536503 w 12192000"/>
              <a:gd name="connsiteY74" fmla="*/ 1785334 h 2240205"/>
              <a:gd name="connsiteX75" fmla="*/ 4513724 w 12192000"/>
              <a:gd name="connsiteY75" fmla="*/ 1791996 h 2240205"/>
              <a:gd name="connsiteX76" fmla="*/ 4459810 w 12192000"/>
              <a:gd name="connsiteY76" fmla="*/ 1797886 h 2240205"/>
              <a:gd name="connsiteX77" fmla="*/ 4379064 w 12192000"/>
              <a:gd name="connsiteY77" fmla="*/ 1817177 h 2240205"/>
              <a:gd name="connsiteX78" fmla="*/ 4290981 w 12192000"/>
              <a:gd name="connsiteY78" fmla="*/ 1839677 h 2240205"/>
              <a:gd name="connsiteX79" fmla="*/ 4238372 w 12192000"/>
              <a:gd name="connsiteY79" fmla="*/ 1851480 h 2240205"/>
              <a:gd name="connsiteX80" fmla="*/ 4232517 w 12192000"/>
              <a:gd name="connsiteY80" fmla="*/ 1852567 h 2240205"/>
              <a:gd name="connsiteX81" fmla="*/ 4191732 w 12192000"/>
              <a:gd name="connsiteY81" fmla="*/ 1857328 h 2240205"/>
              <a:gd name="connsiteX82" fmla="*/ 4065532 w 12192000"/>
              <a:gd name="connsiteY82" fmla="*/ 1855477 h 2240205"/>
              <a:gd name="connsiteX83" fmla="*/ 4028460 w 12192000"/>
              <a:gd name="connsiteY83" fmla="*/ 1855137 h 2240205"/>
              <a:gd name="connsiteX84" fmla="*/ 4002267 w 12192000"/>
              <a:gd name="connsiteY84" fmla="*/ 1852352 h 2240205"/>
              <a:gd name="connsiteX85" fmla="*/ 3931396 w 12192000"/>
              <a:gd name="connsiteY85" fmla="*/ 1858915 h 2240205"/>
              <a:gd name="connsiteX86" fmla="*/ 3812162 w 12192000"/>
              <a:gd name="connsiteY86" fmla="*/ 1875501 h 2240205"/>
              <a:gd name="connsiteX87" fmla="*/ 3758105 w 12192000"/>
              <a:gd name="connsiteY87" fmla="*/ 1871856 h 2240205"/>
              <a:gd name="connsiteX88" fmla="*/ 3567259 w 12192000"/>
              <a:gd name="connsiteY88" fmla="*/ 1893482 h 2240205"/>
              <a:gd name="connsiteX89" fmla="*/ 3405770 w 12192000"/>
              <a:gd name="connsiteY89" fmla="*/ 1904591 h 2240205"/>
              <a:gd name="connsiteX90" fmla="*/ 3280097 w 12192000"/>
              <a:gd name="connsiteY90" fmla="*/ 1919610 h 2240205"/>
              <a:gd name="connsiteX91" fmla="*/ 3009910 w 12192000"/>
              <a:gd name="connsiteY91" fmla="*/ 1957866 h 2240205"/>
              <a:gd name="connsiteX92" fmla="*/ 2995934 w 12192000"/>
              <a:gd name="connsiteY92" fmla="*/ 1967085 h 2240205"/>
              <a:gd name="connsiteX93" fmla="*/ 2942858 w 12192000"/>
              <a:gd name="connsiteY93" fmla="*/ 1981367 h 2240205"/>
              <a:gd name="connsiteX94" fmla="*/ 2875436 w 12192000"/>
              <a:gd name="connsiteY94" fmla="*/ 1996977 h 2240205"/>
              <a:gd name="connsiteX95" fmla="*/ 2874892 w 12192000"/>
              <a:gd name="connsiteY95" fmla="*/ 1996085 h 2240205"/>
              <a:gd name="connsiteX96" fmla="*/ 2843662 w 12192000"/>
              <a:gd name="connsiteY96" fmla="*/ 1992498 h 2240205"/>
              <a:gd name="connsiteX97" fmla="*/ 2718916 w 12192000"/>
              <a:gd name="connsiteY97" fmla="*/ 1990867 h 2240205"/>
              <a:gd name="connsiteX98" fmla="*/ 2713522 w 12192000"/>
              <a:gd name="connsiteY98" fmla="*/ 1990173 h 2240205"/>
              <a:gd name="connsiteX99" fmla="*/ 2476147 w 12192000"/>
              <a:gd name="connsiteY99" fmla="*/ 1998305 h 2240205"/>
              <a:gd name="connsiteX100" fmla="*/ 2373568 w 12192000"/>
              <a:gd name="connsiteY100" fmla="*/ 2003219 h 2240205"/>
              <a:gd name="connsiteX101" fmla="*/ 2287219 w 12192000"/>
              <a:gd name="connsiteY101" fmla="*/ 1998750 h 2240205"/>
              <a:gd name="connsiteX102" fmla="*/ 2243069 w 12192000"/>
              <a:gd name="connsiteY102" fmla="*/ 2005321 h 2240205"/>
              <a:gd name="connsiteX103" fmla="*/ 2164831 w 12192000"/>
              <a:gd name="connsiteY103" fmla="*/ 2010143 h 2240205"/>
              <a:gd name="connsiteX104" fmla="*/ 2085228 w 12192000"/>
              <a:gd name="connsiteY104" fmla="*/ 2046431 h 2240205"/>
              <a:gd name="connsiteX105" fmla="*/ 2058061 w 12192000"/>
              <a:gd name="connsiteY105" fmla="*/ 2047942 h 2240205"/>
              <a:gd name="connsiteX106" fmla="*/ 2042244 w 12192000"/>
              <a:gd name="connsiteY106" fmla="*/ 2055560 h 2240205"/>
              <a:gd name="connsiteX107" fmla="*/ 1877728 w 12192000"/>
              <a:gd name="connsiteY107" fmla="*/ 2101004 h 2240205"/>
              <a:gd name="connsiteX108" fmla="*/ 1759056 w 12192000"/>
              <a:gd name="connsiteY108" fmla="*/ 2125608 h 2240205"/>
              <a:gd name="connsiteX109" fmla="*/ 1637948 w 12192000"/>
              <a:gd name="connsiteY109" fmla="*/ 2172597 h 2240205"/>
              <a:gd name="connsiteX110" fmla="*/ 1434549 w 12192000"/>
              <a:gd name="connsiteY110" fmla="*/ 2234522 h 2240205"/>
              <a:gd name="connsiteX111" fmla="*/ 1370962 w 12192000"/>
              <a:gd name="connsiteY111" fmla="*/ 2237474 h 2240205"/>
              <a:gd name="connsiteX112" fmla="*/ 1356367 w 12192000"/>
              <a:gd name="connsiteY112" fmla="*/ 2235089 h 2240205"/>
              <a:gd name="connsiteX113" fmla="*/ 1279765 w 12192000"/>
              <a:gd name="connsiteY113" fmla="*/ 2229639 h 2240205"/>
              <a:gd name="connsiteX114" fmla="*/ 1195347 w 12192000"/>
              <a:gd name="connsiteY114" fmla="*/ 2212354 h 2240205"/>
              <a:gd name="connsiteX115" fmla="*/ 970251 w 12192000"/>
              <a:gd name="connsiteY115" fmla="*/ 2221029 h 2240205"/>
              <a:gd name="connsiteX116" fmla="*/ 812914 w 12192000"/>
              <a:gd name="connsiteY116" fmla="*/ 2210095 h 2240205"/>
              <a:gd name="connsiteX117" fmla="*/ 776382 w 12192000"/>
              <a:gd name="connsiteY117" fmla="*/ 2204512 h 2240205"/>
              <a:gd name="connsiteX118" fmla="*/ 597225 w 12192000"/>
              <a:gd name="connsiteY118" fmla="*/ 2180999 h 2240205"/>
              <a:gd name="connsiteX119" fmla="*/ 520671 w 12192000"/>
              <a:gd name="connsiteY119" fmla="*/ 2180980 h 2240205"/>
              <a:gd name="connsiteX120" fmla="*/ 515024 w 12192000"/>
              <a:gd name="connsiteY120" fmla="*/ 2179258 h 2240205"/>
              <a:gd name="connsiteX121" fmla="*/ 413835 w 12192000"/>
              <a:gd name="connsiteY121" fmla="*/ 2156783 h 2240205"/>
              <a:gd name="connsiteX122" fmla="*/ 376513 w 12192000"/>
              <a:gd name="connsiteY122" fmla="*/ 2154014 h 2240205"/>
              <a:gd name="connsiteX123" fmla="*/ 273386 w 12192000"/>
              <a:gd name="connsiteY123" fmla="*/ 2142551 h 2240205"/>
              <a:gd name="connsiteX124" fmla="*/ 77641 w 12192000"/>
              <a:gd name="connsiteY124" fmla="*/ 2126835 h 2240205"/>
              <a:gd name="connsiteX125" fmla="*/ 37645 w 12192000"/>
              <a:gd name="connsiteY125" fmla="*/ 2115401 h 2240205"/>
              <a:gd name="connsiteX126" fmla="*/ 4572 w 12192000"/>
              <a:gd name="connsiteY126" fmla="*/ 2111091 h 2240205"/>
              <a:gd name="connsiteX127" fmla="*/ 0 w 12192000"/>
              <a:gd name="connsiteY127" fmla="*/ 2110468 h 2240205"/>
              <a:gd name="connsiteX128" fmla="*/ 0 w 12192000"/>
              <a:gd name="connsiteY128" fmla="*/ 0 h 2240205"/>
              <a:gd name="connsiteX0" fmla="*/ 0 w 12192000"/>
              <a:gd name="connsiteY0" fmla="*/ 0 h 2240205"/>
              <a:gd name="connsiteX1" fmla="*/ 12192000 w 12192000"/>
              <a:gd name="connsiteY1" fmla="*/ 0 h 2240205"/>
              <a:gd name="connsiteX2" fmla="*/ 12192000 w 12192000"/>
              <a:gd name="connsiteY2" fmla="*/ 751299 h 2240205"/>
              <a:gd name="connsiteX3" fmla="*/ 11890686 w 12192000"/>
              <a:gd name="connsiteY3" fmla="*/ 732766 h 2240205"/>
              <a:gd name="connsiteX4" fmla="*/ 11649954 w 12192000"/>
              <a:gd name="connsiteY4" fmla="*/ 749628 h 2240205"/>
              <a:gd name="connsiteX5" fmla="*/ 11560424 w 12192000"/>
              <a:gd name="connsiteY5" fmla="*/ 748017 h 2240205"/>
              <a:gd name="connsiteX6" fmla="*/ 11358455 w 12192000"/>
              <a:gd name="connsiteY6" fmla="*/ 747593 h 2240205"/>
              <a:gd name="connsiteX7" fmla="*/ 11165209 w 12192000"/>
              <a:gd name="connsiteY7" fmla="*/ 748852 h 2240205"/>
              <a:gd name="connsiteX8" fmla="*/ 11058755 w 12192000"/>
              <a:gd name="connsiteY8" fmla="*/ 749617 h 2240205"/>
              <a:gd name="connsiteX9" fmla="*/ 10803046 w 12192000"/>
              <a:gd name="connsiteY9" fmla="*/ 774328 h 2240205"/>
              <a:gd name="connsiteX10" fmla="*/ 10458762 w 12192000"/>
              <a:gd name="connsiteY10" fmla="*/ 755400 h 2240205"/>
              <a:gd name="connsiteX11" fmla="*/ 10211200 w 12192000"/>
              <a:gd name="connsiteY11" fmla="*/ 767513 h 2240205"/>
              <a:gd name="connsiteX12" fmla="*/ 10167995 w 12192000"/>
              <a:gd name="connsiteY12" fmla="*/ 760843 h 2240205"/>
              <a:gd name="connsiteX13" fmla="*/ 9997044 w 12192000"/>
              <a:gd name="connsiteY13" fmla="*/ 780129 h 2240205"/>
              <a:gd name="connsiteX14" fmla="*/ 9943887 w 12192000"/>
              <a:gd name="connsiteY14" fmla="*/ 804141 h 2240205"/>
              <a:gd name="connsiteX15" fmla="*/ 9918248 w 12192000"/>
              <a:gd name="connsiteY15" fmla="*/ 816628 h 2240205"/>
              <a:gd name="connsiteX16" fmla="*/ 9767091 w 12192000"/>
              <a:gd name="connsiteY16" fmla="*/ 870550 h 2240205"/>
              <a:gd name="connsiteX17" fmla="*/ 9683005 w 12192000"/>
              <a:gd name="connsiteY17" fmla="*/ 894128 h 2240205"/>
              <a:gd name="connsiteX18" fmla="*/ 9500499 w 12192000"/>
              <a:gd name="connsiteY18" fmla="*/ 954680 h 2240205"/>
              <a:gd name="connsiteX19" fmla="*/ 9410017 w 12192000"/>
              <a:gd name="connsiteY19" fmla="*/ 993931 h 2240205"/>
              <a:gd name="connsiteX20" fmla="*/ 9392919 w 12192000"/>
              <a:gd name="connsiteY20" fmla="*/ 994656 h 2240205"/>
              <a:gd name="connsiteX21" fmla="*/ 9268019 w 12192000"/>
              <a:gd name="connsiteY21" fmla="*/ 1007442 h 2240205"/>
              <a:gd name="connsiteX22" fmla="*/ 9188177 w 12192000"/>
              <a:gd name="connsiteY22" fmla="*/ 1035474 h 2240205"/>
              <a:gd name="connsiteX23" fmla="*/ 9155969 w 12192000"/>
              <a:gd name="connsiteY23" fmla="*/ 1046804 h 2240205"/>
              <a:gd name="connsiteX24" fmla="*/ 9133985 w 12192000"/>
              <a:gd name="connsiteY24" fmla="*/ 1046450 h 2240205"/>
              <a:gd name="connsiteX25" fmla="*/ 9003462 w 12192000"/>
              <a:gd name="connsiteY25" fmla="*/ 1042406 h 2240205"/>
              <a:gd name="connsiteX26" fmla="*/ 8968445 w 12192000"/>
              <a:gd name="connsiteY26" fmla="*/ 1052169 h 2240205"/>
              <a:gd name="connsiteX27" fmla="*/ 8886001 w 12192000"/>
              <a:gd name="connsiteY27" fmla="*/ 1067468 h 2240205"/>
              <a:gd name="connsiteX28" fmla="*/ 8838610 w 12192000"/>
              <a:gd name="connsiteY28" fmla="*/ 1075091 h 2240205"/>
              <a:gd name="connsiteX29" fmla="*/ 8665605 w 12192000"/>
              <a:gd name="connsiteY29" fmla="*/ 1110791 h 2240205"/>
              <a:gd name="connsiteX30" fmla="*/ 8419755 w 12192000"/>
              <a:gd name="connsiteY30" fmla="*/ 1216260 h 2240205"/>
              <a:gd name="connsiteX31" fmla="*/ 8411626 w 12192000"/>
              <a:gd name="connsiteY31" fmla="*/ 1214397 h 2240205"/>
              <a:gd name="connsiteX32" fmla="*/ 8363469 w 12192000"/>
              <a:gd name="connsiteY32" fmla="*/ 1246658 h 2240205"/>
              <a:gd name="connsiteX33" fmla="*/ 8275497 w 12192000"/>
              <a:gd name="connsiteY33" fmla="*/ 1264396 h 2240205"/>
              <a:gd name="connsiteX34" fmla="*/ 8074238 w 12192000"/>
              <a:gd name="connsiteY34" fmla="*/ 1301895 h 2240205"/>
              <a:gd name="connsiteX35" fmla="*/ 7902328 w 12192000"/>
              <a:gd name="connsiteY35" fmla="*/ 1345865 h 2240205"/>
              <a:gd name="connsiteX36" fmla="*/ 7840612 w 12192000"/>
              <a:gd name="connsiteY36" fmla="*/ 1369373 h 2240205"/>
              <a:gd name="connsiteX37" fmla="*/ 7786819 w 12192000"/>
              <a:gd name="connsiteY37" fmla="*/ 1378970 h 2240205"/>
              <a:gd name="connsiteX38" fmla="*/ 7548172 w 12192000"/>
              <a:gd name="connsiteY38" fmla="*/ 1417460 h 2240205"/>
              <a:gd name="connsiteX39" fmla="*/ 7483437 w 12192000"/>
              <a:gd name="connsiteY39" fmla="*/ 1478152 h 2240205"/>
              <a:gd name="connsiteX40" fmla="*/ 7377870 w 12192000"/>
              <a:gd name="connsiteY40" fmla="*/ 1523319 h 2240205"/>
              <a:gd name="connsiteX41" fmla="*/ 7230737 w 12192000"/>
              <a:gd name="connsiteY41" fmla="*/ 1562633 h 2240205"/>
              <a:gd name="connsiteX42" fmla="*/ 7224458 w 12192000"/>
              <a:gd name="connsiteY42" fmla="*/ 1573008 h 2240205"/>
              <a:gd name="connsiteX43" fmla="*/ 7183121 w 12192000"/>
              <a:gd name="connsiteY43" fmla="*/ 1595162 h 2240205"/>
              <a:gd name="connsiteX44" fmla="*/ 7164601 w 12192000"/>
              <a:gd name="connsiteY44" fmla="*/ 1606490 h 2240205"/>
              <a:gd name="connsiteX45" fmla="*/ 6900177 w 12192000"/>
              <a:gd name="connsiteY45" fmla="*/ 1636016 h 2240205"/>
              <a:gd name="connsiteX46" fmla="*/ 6795372 w 12192000"/>
              <a:gd name="connsiteY46" fmla="*/ 1644845 h 2240205"/>
              <a:gd name="connsiteX47" fmla="*/ 6692251 w 12192000"/>
              <a:gd name="connsiteY47" fmla="*/ 1656357 h 2240205"/>
              <a:gd name="connsiteX48" fmla="*/ 6655235 w 12192000"/>
              <a:gd name="connsiteY48" fmla="*/ 1661869 h 2240205"/>
              <a:gd name="connsiteX49" fmla="*/ 6554894 w 12192000"/>
              <a:gd name="connsiteY49" fmla="*/ 1664428 h 2240205"/>
              <a:gd name="connsiteX50" fmla="*/ 6516595 w 12192000"/>
              <a:gd name="connsiteY50" fmla="*/ 1667475 h 2240205"/>
              <a:gd name="connsiteX51" fmla="*/ 6508541 w 12192000"/>
              <a:gd name="connsiteY51" fmla="*/ 1668757 h 2240205"/>
              <a:gd name="connsiteX52" fmla="*/ 6471012 w 12192000"/>
              <a:gd name="connsiteY52" fmla="*/ 1678604 h 2240205"/>
              <a:gd name="connsiteX53" fmla="*/ 6364035 w 12192000"/>
              <a:gd name="connsiteY53" fmla="*/ 1667683 h 2240205"/>
              <a:gd name="connsiteX54" fmla="*/ 6243319 w 12192000"/>
              <a:gd name="connsiteY54" fmla="*/ 1695560 h 2240205"/>
              <a:gd name="connsiteX55" fmla="*/ 6098321 w 12192000"/>
              <a:gd name="connsiteY55" fmla="*/ 1721646 h 2240205"/>
              <a:gd name="connsiteX56" fmla="*/ 5880652 w 12192000"/>
              <a:gd name="connsiteY56" fmla="*/ 1779643 h 2240205"/>
              <a:gd name="connsiteX57" fmla="*/ 5785959 w 12192000"/>
              <a:gd name="connsiteY57" fmla="*/ 1775307 h 2240205"/>
              <a:gd name="connsiteX58" fmla="*/ 5643534 w 12192000"/>
              <a:gd name="connsiteY58" fmla="*/ 1802919 h 2240205"/>
              <a:gd name="connsiteX59" fmla="*/ 5518799 w 12192000"/>
              <a:gd name="connsiteY59" fmla="*/ 1818312 h 2240205"/>
              <a:gd name="connsiteX60" fmla="*/ 5505014 w 12192000"/>
              <a:gd name="connsiteY60" fmla="*/ 1819259 h 2240205"/>
              <a:gd name="connsiteX61" fmla="*/ 5453307 w 12192000"/>
              <a:gd name="connsiteY61" fmla="*/ 1815450 h 2240205"/>
              <a:gd name="connsiteX62" fmla="*/ 5221533 w 12192000"/>
              <a:gd name="connsiteY62" fmla="*/ 1846950 h 2240205"/>
              <a:gd name="connsiteX63" fmla="*/ 5149802 w 12192000"/>
              <a:gd name="connsiteY63" fmla="*/ 1844846 h 2240205"/>
              <a:gd name="connsiteX64" fmla="*/ 5114927 w 12192000"/>
              <a:gd name="connsiteY64" fmla="*/ 1847827 h 2240205"/>
              <a:gd name="connsiteX65" fmla="*/ 5108970 w 12192000"/>
              <a:gd name="connsiteY65" fmla="*/ 1847935 h 2240205"/>
              <a:gd name="connsiteX66" fmla="*/ 5067961 w 12192000"/>
              <a:gd name="connsiteY66" fmla="*/ 1845917 h 2240205"/>
              <a:gd name="connsiteX67" fmla="*/ 5007075 w 12192000"/>
              <a:gd name="connsiteY67" fmla="*/ 1838626 h 2240205"/>
              <a:gd name="connsiteX68" fmla="*/ 4944087 w 12192000"/>
              <a:gd name="connsiteY68" fmla="*/ 1823332 h 2240205"/>
              <a:gd name="connsiteX69" fmla="*/ 4907662 w 12192000"/>
              <a:gd name="connsiteY69" fmla="*/ 1816900 h 2240205"/>
              <a:gd name="connsiteX70" fmla="*/ 4882386 w 12192000"/>
              <a:gd name="connsiteY70" fmla="*/ 1809844 h 2240205"/>
              <a:gd name="connsiteX71" fmla="*/ 4811440 w 12192000"/>
              <a:gd name="connsiteY71" fmla="*/ 1804655 h 2240205"/>
              <a:gd name="connsiteX72" fmla="*/ 4691075 w 12192000"/>
              <a:gd name="connsiteY72" fmla="*/ 1801389 h 2240205"/>
              <a:gd name="connsiteX73" fmla="*/ 4640313 w 12192000"/>
              <a:gd name="connsiteY73" fmla="*/ 1784307 h 2240205"/>
              <a:gd name="connsiteX74" fmla="*/ 4536503 w 12192000"/>
              <a:gd name="connsiteY74" fmla="*/ 1785334 h 2240205"/>
              <a:gd name="connsiteX75" fmla="*/ 4513724 w 12192000"/>
              <a:gd name="connsiteY75" fmla="*/ 1791996 h 2240205"/>
              <a:gd name="connsiteX76" fmla="*/ 4459810 w 12192000"/>
              <a:gd name="connsiteY76" fmla="*/ 1797886 h 2240205"/>
              <a:gd name="connsiteX77" fmla="*/ 4379064 w 12192000"/>
              <a:gd name="connsiteY77" fmla="*/ 1817177 h 2240205"/>
              <a:gd name="connsiteX78" fmla="*/ 4290981 w 12192000"/>
              <a:gd name="connsiteY78" fmla="*/ 1839677 h 2240205"/>
              <a:gd name="connsiteX79" fmla="*/ 4238372 w 12192000"/>
              <a:gd name="connsiteY79" fmla="*/ 1851480 h 2240205"/>
              <a:gd name="connsiteX80" fmla="*/ 4232517 w 12192000"/>
              <a:gd name="connsiteY80" fmla="*/ 1852567 h 2240205"/>
              <a:gd name="connsiteX81" fmla="*/ 4191732 w 12192000"/>
              <a:gd name="connsiteY81" fmla="*/ 1857328 h 2240205"/>
              <a:gd name="connsiteX82" fmla="*/ 4065532 w 12192000"/>
              <a:gd name="connsiteY82" fmla="*/ 1855477 h 2240205"/>
              <a:gd name="connsiteX83" fmla="*/ 4028460 w 12192000"/>
              <a:gd name="connsiteY83" fmla="*/ 1855137 h 2240205"/>
              <a:gd name="connsiteX84" fmla="*/ 4002267 w 12192000"/>
              <a:gd name="connsiteY84" fmla="*/ 1852352 h 2240205"/>
              <a:gd name="connsiteX85" fmla="*/ 3931396 w 12192000"/>
              <a:gd name="connsiteY85" fmla="*/ 1858915 h 2240205"/>
              <a:gd name="connsiteX86" fmla="*/ 3812162 w 12192000"/>
              <a:gd name="connsiteY86" fmla="*/ 1875501 h 2240205"/>
              <a:gd name="connsiteX87" fmla="*/ 3758105 w 12192000"/>
              <a:gd name="connsiteY87" fmla="*/ 1871856 h 2240205"/>
              <a:gd name="connsiteX88" fmla="*/ 3567259 w 12192000"/>
              <a:gd name="connsiteY88" fmla="*/ 1893482 h 2240205"/>
              <a:gd name="connsiteX89" fmla="*/ 3405770 w 12192000"/>
              <a:gd name="connsiteY89" fmla="*/ 1904591 h 2240205"/>
              <a:gd name="connsiteX90" fmla="*/ 3280097 w 12192000"/>
              <a:gd name="connsiteY90" fmla="*/ 1919610 h 2240205"/>
              <a:gd name="connsiteX91" fmla="*/ 3009910 w 12192000"/>
              <a:gd name="connsiteY91" fmla="*/ 1957866 h 2240205"/>
              <a:gd name="connsiteX92" fmla="*/ 2995934 w 12192000"/>
              <a:gd name="connsiteY92" fmla="*/ 1967085 h 2240205"/>
              <a:gd name="connsiteX93" fmla="*/ 2942858 w 12192000"/>
              <a:gd name="connsiteY93" fmla="*/ 1981367 h 2240205"/>
              <a:gd name="connsiteX94" fmla="*/ 2875436 w 12192000"/>
              <a:gd name="connsiteY94" fmla="*/ 1996977 h 2240205"/>
              <a:gd name="connsiteX95" fmla="*/ 2874892 w 12192000"/>
              <a:gd name="connsiteY95" fmla="*/ 1996085 h 2240205"/>
              <a:gd name="connsiteX96" fmla="*/ 2843662 w 12192000"/>
              <a:gd name="connsiteY96" fmla="*/ 1992498 h 2240205"/>
              <a:gd name="connsiteX97" fmla="*/ 2718916 w 12192000"/>
              <a:gd name="connsiteY97" fmla="*/ 1990867 h 2240205"/>
              <a:gd name="connsiteX98" fmla="*/ 2713522 w 12192000"/>
              <a:gd name="connsiteY98" fmla="*/ 1990173 h 2240205"/>
              <a:gd name="connsiteX99" fmla="*/ 2476147 w 12192000"/>
              <a:gd name="connsiteY99" fmla="*/ 1998305 h 2240205"/>
              <a:gd name="connsiteX100" fmla="*/ 2373568 w 12192000"/>
              <a:gd name="connsiteY100" fmla="*/ 2003219 h 2240205"/>
              <a:gd name="connsiteX101" fmla="*/ 2287219 w 12192000"/>
              <a:gd name="connsiteY101" fmla="*/ 1998750 h 2240205"/>
              <a:gd name="connsiteX102" fmla="*/ 2243069 w 12192000"/>
              <a:gd name="connsiteY102" fmla="*/ 2005321 h 2240205"/>
              <a:gd name="connsiteX103" fmla="*/ 2164831 w 12192000"/>
              <a:gd name="connsiteY103" fmla="*/ 2010143 h 2240205"/>
              <a:gd name="connsiteX104" fmla="*/ 2085228 w 12192000"/>
              <a:gd name="connsiteY104" fmla="*/ 2046431 h 2240205"/>
              <a:gd name="connsiteX105" fmla="*/ 2058061 w 12192000"/>
              <a:gd name="connsiteY105" fmla="*/ 2047942 h 2240205"/>
              <a:gd name="connsiteX106" fmla="*/ 2042244 w 12192000"/>
              <a:gd name="connsiteY106" fmla="*/ 2055560 h 2240205"/>
              <a:gd name="connsiteX107" fmla="*/ 1877728 w 12192000"/>
              <a:gd name="connsiteY107" fmla="*/ 2101004 h 2240205"/>
              <a:gd name="connsiteX108" fmla="*/ 1759056 w 12192000"/>
              <a:gd name="connsiteY108" fmla="*/ 2125608 h 2240205"/>
              <a:gd name="connsiteX109" fmla="*/ 1637948 w 12192000"/>
              <a:gd name="connsiteY109" fmla="*/ 2172597 h 2240205"/>
              <a:gd name="connsiteX110" fmla="*/ 1434549 w 12192000"/>
              <a:gd name="connsiteY110" fmla="*/ 2234522 h 2240205"/>
              <a:gd name="connsiteX111" fmla="*/ 1370962 w 12192000"/>
              <a:gd name="connsiteY111" fmla="*/ 2237474 h 2240205"/>
              <a:gd name="connsiteX112" fmla="*/ 1356367 w 12192000"/>
              <a:gd name="connsiteY112" fmla="*/ 2235089 h 2240205"/>
              <a:gd name="connsiteX113" fmla="*/ 1279765 w 12192000"/>
              <a:gd name="connsiteY113" fmla="*/ 2229639 h 2240205"/>
              <a:gd name="connsiteX114" fmla="*/ 1195347 w 12192000"/>
              <a:gd name="connsiteY114" fmla="*/ 2212354 h 2240205"/>
              <a:gd name="connsiteX115" fmla="*/ 970251 w 12192000"/>
              <a:gd name="connsiteY115" fmla="*/ 2221029 h 2240205"/>
              <a:gd name="connsiteX116" fmla="*/ 812914 w 12192000"/>
              <a:gd name="connsiteY116" fmla="*/ 2210095 h 2240205"/>
              <a:gd name="connsiteX117" fmla="*/ 776382 w 12192000"/>
              <a:gd name="connsiteY117" fmla="*/ 2204512 h 2240205"/>
              <a:gd name="connsiteX118" fmla="*/ 597225 w 12192000"/>
              <a:gd name="connsiteY118" fmla="*/ 2180999 h 2240205"/>
              <a:gd name="connsiteX119" fmla="*/ 520671 w 12192000"/>
              <a:gd name="connsiteY119" fmla="*/ 2180980 h 2240205"/>
              <a:gd name="connsiteX120" fmla="*/ 515024 w 12192000"/>
              <a:gd name="connsiteY120" fmla="*/ 2179258 h 2240205"/>
              <a:gd name="connsiteX121" fmla="*/ 413835 w 12192000"/>
              <a:gd name="connsiteY121" fmla="*/ 2156783 h 2240205"/>
              <a:gd name="connsiteX122" fmla="*/ 376513 w 12192000"/>
              <a:gd name="connsiteY122" fmla="*/ 2154014 h 2240205"/>
              <a:gd name="connsiteX123" fmla="*/ 273386 w 12192000"/>
              <a:gd name="connsiteY123" fmla="*/ 2142551 h 2240205"/>
              <a:gd name="connsiteX124" fmla="*/ 77641 w 12192000"/>
              <a:gd name="connsiteY124" fmla="*/ 2126835 h 2240205"/>
              <a:gd name="connsiteX125" fmla="*/ 37645 w 12192000"/>
              <a:gd name="connsiteY125" fmla="*/ 2115401 h 2240205"/>
              <a:gd name="connsiteX126" fmla="*/ 4572 w 12192000"/>
              <a:gd name="connsiteY126" fmla="*/ 2111091 h 2240205"/>
              <a:gd name="connsiteX127" fmla="*/ 0 w 12192000"/>
              <a:gd name="connsiteY127" fmla="*/ 2110468 h 2240205"/>
              <a:gd name="connsiteX128" fmla="*/ 0 w 12192000"/>
              <a:gd name="connsiteY128" fmla="*/ 0 h 2240205"/>
              <a:gd name="connsiteX0" fmla="*/ 0 w 12192000"/>
              <a:gd name="connsiteY0" fmla="*/ 0 h 2240205"/>
              <a:gd name="connsiteX1" fmla="*/ 12192000 w 12192000"/>
              <a:gd name="connsiteY1" fmla="*/ 0 h 2240205"/>
              <a:gd name="connsiteX2" fmla="*/ 12192000 w 12192000"/>
              <a:gd name="connsiteY2" fmla="*/ 751299 h 2240205"/>
              <a:gd name="connsiteX3" fmla="*/ 11890686 w 12192000"/>
              <a:gd name="connsiteY3" fmla="*/ 732766 h 2240205"/>
              <a:gd name="connsiteX4" fmla="*/ 11649954 w 12192000"/>
              <a:gd name="connsiteY4" fmla="*/ 749628 h 2240205"/>
              <a:gd name="connsiteX5" fmla="*/ 11560424 w 12192000"/>
              <a:gd name="connsiteY5" fmla="*/ 748017 h 2240205"/>
              <a:gd name="connsiteX6" fmla="*/ 11358455 w 12192000"/>
              <a:gd name="connsiteY6" fmla="*/ 747593 h 2240205"/>
              <a:gd name="connsiteX7" fmla="*/ 11165209 w 12192000"/>
              <a:gd name="connsiteY7" fmla="*/ 748852 h 2240205"/>
              <a:gd name="connsiteX8" fmla="*/ 11058755 w 12192000"/>
              <a:gd name="connsiteY8" fmla="*/ 749617 h 2240205"/>
              <a:gd name="connsiteX9" fmla="*/ 10803046 w 12192000"/>
              <a:gd name="connsiteY9" fmla="*/ 774328 h 2240205"/>
              <a:gd name="connsiteX10" fmla="*/ 10458762 w 12192000"/>
              <a:gd name="connsiteY10" fmla="*/ 755400 h 2240205"/>
              <a:gd name="connsiteX11" fmla="*/ 10211200 w 12192000"/>
              <a:gd name="connsiteY11" fmla="*/ 767513 h 2240205"/>
              <a:gd name="connsiteX12" fmla="*/ 10167995 w 12192000"/>
              <a:gd name="connsiteY12" fmla="*/ 760843 h 2240205"/>
              <a:gd name="connsiteX13" fmla="*/ 9997044 w 12192000"/>
              <a:gd name="connsiteY13" fmla="*/ 780129 h 2240205"/>
              <a:gd name="connsiteX14" fmla="*/ 9943887 w 12192000"/>
              <a:gd name="connsiteY14" fmla="*/ 804141 h 2240205"/>
              <a:gd name="connsiteX15" fmla="*/ 9918248 w 12192000"/>
              <a:gd name="connsiteY15" fmla="*/ 816628 h 2240205"/>
              <a:gd name="connsiteX16" fmla="*/ 9767091 w 12192000"/>
              <a:gd name="connsiteY16" fmla="*/ 870550 h 2240205"/>
              <a:gd name="connsiteX17" fmla="*/ 9683005 w 12192000"/>
              <a:gd name="connsiteY17" fmla="*/ 894128 h 2240205"/>
              <a:gd name="connsiteX18" fmla="*/ 9500499 w 12192000"/>
              <a:gd name="connsiteY18" fmla="*/ 954680 h 2240205"/>
              <a:gd name="connsiteX19" fmla="*/ 9410017 w 12192000"/>
              <a:gd name="connsiteY19" fmla="*/ 993931 h 2240205"/>
              <a:gd name="connsiteX20" fmla="*/ 9392919 w 12192000"/>
              <a:gd name="connsiteY20" fmla="*/ 994656 h 2240205"/>
              <a:gd name="connsiteX21" fmla="*/ 9268019 w 12192000"/>
              <a:gd name="connsiteY21" fmla="*/ 1007442 h 2240205"/>
              <a:gd name="connsiteX22" fmla="*/ 9188177 w 12192000"/>
              <a:gd name="connsiteY22" fmla="*/ 1035474 h 2240205"/>
              <a:gd name="connsiteX23" fmla="*/ 9155969 w 12192000"/>
              <a:gd name="connsiteY23" fmla="*/ 1046804 h 2240205"/>
              <a:gd name="connsiteX24" fmla="*/ 9133985 w 12192000"/>
              <a:gd name="connsiteY24" fmla="*/ 1046450 h 2240205"/>
              <a:gd name="connsiteX25" fmla="*/ 9003462 w 12192000"/>
              <a:gd name="connsiteY25" fmla="*/ 1042406 h 2240205"/>
              <a:gd name="connsiteX26" fmla="*/ 8968445 w 12192000"/>
              <a:gd name="connsiteY26" fmla="*/ 1052169 h 2240205"/>
              <a:gd name="connsiteX27" fmla="*/ 8886001 w 12192000"/>
              <a:gd name="connsiteY27" fmla="*/ 1067468 h 2240205"/>
              <a:gd name="connsiteX28" fmla="*/ 8838610 w 12192000"/>
              <a:gd name="connsiteY28" fmla="*/ 1075091 h 2240205"/>
              <a:gd name="connsiteX29" fmla="*/ 8665605 w 12192000"/>
              <a:gd name="connsiteY29" fmla="*/ 1110791 h 2240205"/>
              <a:gd name="connsiteX30" fmla="*/ 8419755 w 12192000"/>
              <a:gd name="connsiteY30" fmla="*/ 1216260 h 2240205"/>
              <a:gd name="connsiteX31" fmla="*/ 8411626 w 12192000"/>
              <a:gd name="connsiteY31" fmla="*/ 1214397 h 2240205"/>
              <a:gd name="connsiteX32" fmla="*/ 8363469 w 12192000"/>
              <a:gd name="connsiteY32" fmla="*/ 1246658 h 2240205"/>
              <a:gd name="connsiteX33" fmla="*/ 8275497 w 12192000"/>
              <a:gd name="connsiteY33" fmla="*/ 1264396 h 2240205"/>
              <a:gd name="connsiteX34" fmla="*/ 8074238 w 12192000"/>
              <a:gd name="connsiteY34" fmla="*/ 1301895 h 2240205"/>
              <a:gd name="connsiteX35" fmla="*/ 7902328 w 12192000"/>
              <a:gd name="connsiteY35" fmla="*/ 1345865 h 2240205"/>
              <a:gd name="connsiteX36" fmla="*/ 7840612 w 12192000"/>
              <a:gd name="connsiteY36" fmla="*/ 1369373 h 2240205"/>
              <a:gd name="connsiteX37" fmla="*/ 7786819 w 12192000"/>
              <a:gd name="connsiteY37" fmla="*/ 1378970 h 2240205"/>
              <a:gd name="connsiteX38" fmla="*/ 7548172 w 12192000"/>
              <a:gd name="connsiteY38" fmla="*/ 1417460 h 2240205"/>
              <a:gd name="connsiteX39" fmla="*/ 7483437 w 12192000"/>
              <a:gd name="connsiteY39" fmla="*/ 1478152 h 2240205"/>
              <a:gd name="connsiteX40" fmla="*/ 7377870 w 12192000"/>
              <a:gd name="connsiteY40" fmla="*/ 1523319 h 2240205"/>
              <a:gd name="connsiteX41" fmla="*/ 7230737 w 12192000"/>
              <a:gd name="connsiteY41" fmla="*/ 1562633 h 2240205"/>
              <a:gd name="connsiteX42" fmla="*/ 7224458 w 12192000"/>
              <a:gd name="connsiteY42" fmla="*/ 1573008 h 2240205"/>
              <a:gd name="connsiteX43" fmla="*/ 7183121 w 12192000"/>
              <a:gd name="connsiteY43" fmla="*/ 1595162 h 2240205"/>
              <a:gd name="connsiteX44" fmla="*/ 7164601 w 12192000"/>
              <a:gd name="connsiteY44" fmla="*/ 1606490 h 2240205"/>
              <a:gd name="connsiteX45" fmla="*/ 6900177 w 12192000"/>
              <a:gd name="connsiteY45" fmla="*/ 1636016 h 2240205"/>
              <a:gd name="connsiteX46" fmla="*/ 6795372 w 12192000"/>
              <a:gd name="connsiteY46" fmla="*/ 1644845 h 2240205"/>
              <a:gd name="connsiteX47" fmla="*/ 6692251 w 12192000"/>
              <a:gd name="connsiteY47" fmla="*/ 1656357 h 2240205"/>
              <a:gd name="connsiteX48" fmla="*/ 6655235 w 12192000"/>
              <a:gd name="connsiteY48" fmla="*/ 1661869 h 2240205"/>
              <a:gd name="connsiteX49" fmla="*/ 6554894 w 12192000"/>
              <a:gd name="connsiteY49" fmla="*/ 1664428 h 2240205"/>
              <a:gd name="connsiteX50" fmla="*/ 6516595 w 12192000"/>
              <a:gd name="connsiteY50" fmla="*/ 1667475 h 2240205"/>
              <a:gd name="connsiteX51" fmla="*/ 6508541 w 12192000"/>
              <a:gd name="connsiteY51" fmla="*/ 1668757 h 2240205"/>
              <a:gd name="connsiteX52" fmla="*/ 6471012 w 12192000"/>
              <a:gd name="connsiteY52" fmla="*/ 1678604 h 2240205"/>
              <a:gd name="connsiteX53" fmla="*/ 6364035 w 12192000"/>
              <a:gd name="connsiteY53" fmla="*/ 1667683 h 2240205"/>
              <a:gd name="connsiteX54" fmla="*/ 6243319 w 12192000"/>
              <a:gd name="connsiteY54" fmla="*/ 1695560 h 2240205"/>
              <a:gd name="connsiteX55" fmla="*/ 6098321 w 12192000"/>
              <a:gd name="connsiteY55" fmla="*/ 1721646 h 2240205"/>
              <a:gd name="connsiteX56" fmla="*/ 5880652 w 12192000"/>
              <a:gd name="connsiteY56" fmla="*/ 1779643 h 2240205"/>
              <a:gd name="connsiteX57" fmla="*/ 5785959 w 12192000"/>
              <a:gd name="connsiteY57" fmla="*/ 1775307 h 2240205"/>
              <a:gd name="connsiteX58" fmla="*/ 5643534 w 12192000"/>
              <a:gd name="connsiteY58" fmla="*/ 1802919 h 2240205"/>
              <a:gd name="connsiteX59" fmla="*/ 5518799 w 12192000"/>
              <a:gd name="connsiteY59" fmla="*/ 1818312 h 2240205"/>
              <a:gd name="connsiteX60" fmla="*/ 5505014 w 12192000"/>
              <a:gd name="connsiteY60" fmla="*/ 1819259 h 2240205"/>
              <a:gd name="connsiteX61" fmla="*/ 5453307 w 12192000"/>
              <a:gd name="connsiteY61" fmla="*/ 1815450 h 2240205"/>
              <a:gd name="connsiteX62" fmla="*/ 5221533 w 12192000"/>
              <a:gd name="connsiteY62" fmla="*/ 1846950 h 2240205"/>
              <a:gd name="connsiteX63" fmla="*/ 5149802 w 12192000"/>
              <a:gd name="connsiteY63" fmla="*/ 1844846 h 2240205"/>
              <a:gd name="connsiteX64" fmla="*/ 5114927 w 12192000"/>
              <a:gd name="connsiteY64" fmla="*/ 1847827 h 2240205"/>
              <a:gd name="connsiteX65" fmla="*/ 5108970 w 12192000"/>
              <a:gd name="connsiteY65" fmla="*/ 1847935 h 2240205"/>
              <a:gd name="connsiteX66" fmla="*/ 5067961 w 12192000"/>
              <a:gd name="connsiteY66" fmla="*/ 1845917 h 2240205"/>
              <a:gd name="connsiteX67" fmla="*/ 5007075 w 12192000"/>
              <a:gd name="connsiteY67" fmla="*/ 1838626 h 2240205"/>
              <a:gd name="connsiteX68" fmla="*/ 4944087 w 12192000"/>
              <a:gd name="connsiteY68" fmla="*/ 1823332 h 2240205"/>
              <a:gd name="connsiteX69" fmla="*/ 4907662 w 12192000"/>
              <a:gd name="connsiteY69" fmla="*/ 1816900 h 2240205"/>
              <a:gd name="connsiteX70" fmla="*/ 4882386 w 12192000"/>
              <a:gd name="connsiteY70" fmla="*/ 1809844 h 2240205"/>
              <a:gd name="connsiteX71" fmla="*/ 4811440 w 12192000"/>
              <a:gd name="connsiteY71" fmla="*/ 1804655 h 2240205"/>
              <a:gd name="connsiteX72" fmla="*/ 4691075 w 12192000"/>
              <a:gd name="connsiteY72" fmla="*/ 1801389 h 2240205"/>
              <a:gd name="connsiteX73" fmla="*/ 4640313 w 12192000"/>
              <a:gd name="connsiteY73" fmla="*/ 1784307 h 2240205"/>
              <a:gd name="connsiteX74" fmla="*/ 4536503 w 12192000"/>
              <a:gd name="connsiteY74" fmla="*/ 1785334 h 2240205"/>
              <a:gd name="connsiteX75" fmla="*/ 4513724 w 12192000"/>
              <a:gd name="connsiteY75" fmla="*/ 1791996 h 2240205"/>
              <a:gd name="connsiteX76" fmla="*/ 4459810 w 12192000"/>
              <a:gd name="connsiteY76" fmla="*/ 1797886 h 2240205"/>
              <a:gd name="connsiteX77" fmla="*/ 4379064 w 12192000"/>
              <a:gd name="connsiteY77" fmla="*/ 1817177 h 2240205"/>
              <a:gd name="connsiteX78" fmla="*/ 4290981 w 12192000"/>
              <a:gd name="connsiteY78" fmla="*/ 1839677 h 2240205"/>
              <a:gd name="connsiteX79" fmla="*/ 4238372 w 12192000"/>
              <a:gd name="connsiteY79" fmla="*/ 1851480 h 2240205"/>
              <a:gd name="connsiteX80" fmla="*/ 4232517 w 12192000"/>
              <a:gd name="connsiteY80" fmla="*/ 1852567 h 2240205"/>
              <a:gd name="connsiteX81" fmla="*/ 4191732 w 12192000"/>
              <a:gd name="connsiteY81" fmla="*/ 1857328 h 2240205"/>
              <a:gd name="connsiteX82" fmla="*/ 4065532 w 12192000"/>
              <a:gd name="connsiteY82" fmla="*/ 1855477 h 2240205"/>
              <a:gd name="connsiteX83" fmla="*/ 4028460 w 12192000"/>
              <a:gd name="connsiteY83" fmla="*/ 1855137 h 2240205"/>
              <a:gd name="connsiteX84" fmla="*/ 4002267 w 12192000"/>
              <a:gd name="connsiteY84" fmla="*/ 1852352 h 2240205"/>
              <a:gd name="connsiteX85" fmla="*/ 3931396 w 12192000"/>
              <a:gd name="connsiteY85" fmla="*/ 1858915 h 2240205"/>
              <a:gd name="connsiteX86" fmla="*/ 3812162 w 12192000"/>
              <a:gd name="connsiteY86" fmla="*/ 1875501 h 2240205"/>
              <a:gd name="connsiteX87" fmla="*/ 3758105 w 12192000"/>
              <a:gd name="connsiteY87" fmla="*/ 1871856 h 2240205"/>
              <a:gd name="connsiteX88" fmla="*/ 3567259 w 12192000"/>
              <a:gd name="connsiteY88" fmla="*/ 1893482 h 2240205"/>
              <a:gd name="connsiteX89" fmla="*/ 3405770 w 12192000"/>
              <a:gd name="connsiteY89" fmla="*/ 1904591 h 2240205"/>
              <a:gd name="connsiteX90" fmla="*/ 3280097 w 12192000"/>
              <a:gd name="connsiteY90" fmla="*/ 1919610 h 2240205"/>
              <a:gd name="connsiteX91" fmla="*/ 3009910 w 12192000"/>
              <a:gd name="connsiteY91" fmla="*/ 1957866 h 2240205"/>
              <a:gd name="connsiteX92" fmla="*/ 2995934 w 12192000"/>
              <a:gd name="connsiteY92" fmla="*/ 1967085 h 2240205"/>
              <a:gd name="connsiteX93" fmla="*/ 2942858 w 12192000"/>
              <a:gd name="connsiteY93" fmla="*/ 1981367 h 2240205"/>
              <a:gd name="connsiteX94" fmla="*/ 2875436 w 12192000"/>
              <a:gd name="connsiteY94" fmla="*/ 1996977 h 2240205"/>
              <a:gd name="connsiteX95" fmla="*/ 2874892 w 12192000"/>
              <a:gd name="connsiteY95" fmla="*/ 1996085 h 2240205"/>
              <a:gd name="connsiteX96" fmla="*/ 2843662 w 12192000"/>
              <a:gd name="connsiteY96" fmla="*/ 1992498 h 2240205"/>
              <a:gd name="connsiteX97" fmla="*/ 2718916 w 12192000"/>
              <a:gd name="connsiteY97" fmla="*/ 1990867 h 2240205"/>
              <a:gd name="connsiteX98" fmla="*/ 2713522 w 12192000"/>
              <a:gd name="connsiteY98" fmla="*/ 1990173 h 2240205"/>
              <a:gd name="connsiteX99" fmla="*/ 2476147 w 12192000"/>
              <a:gd name="connsiteY99" fmla="*/ 1998305 h 2240205"/>
              <a:gd name="connsiteX100" fmla="*/ 2373568 w 12192000"/>
              <a:gd name="connsiteY100" fmla="*/ 2003219 h 2240205"/>
              <a:gd name="connsiteX101" fmla="*/ 2287219 w 12192000"/>
              <a:gd name="connsiteY101" fmla="*/ 1998750 h 2240205"/>
              <a:gd name="connsiteX102" fmla="*/ 2243069 w 12192000"/>
              <a:gd name="connsiteY102" fmla="*/ 2005321 h 2240205"/>
              <a:gd name="connsiteX103" fmla="*/ 2164831 w 12192000"/>
              <a:gd name="connsiteY103" fmla="*/ 2010143 h 2240205"/>
              <a:gd name="connsiteX104" fmla="*/ 2058061 w 12192000"/>
              <a:gd name="connsiteY104" fmla="*/ 2047942 h 2240205"/>
              <a:gd name="connsiteX105" fmla="*/ 2042244 w 12192000"/>
              <a:gd name="connsiteY105" fmla="*/ 2055560 h 2240205"/>
              <a:gd name="connsiteX106" fmla="*/ 1877728 w 12192000"/>
              <a:gd name="connsiteY106" fmla="*/ 2101004 h 2240205"/>
              <a:gd name="connsiteX107" fmla="*/ 1759056 w 12192000"/>
              <a:gd name="connsiteY107" fmla="*/ 2125608 h 2240205"/>
              <a:gd name="connsiteX108" fmla="*/ 1637948 w 12192000"/>
              <a:gd name="connsiteY108" fmla="*/ 2172597 h 2240205"/>
              <a:gd name="connsiteX109" fmla="*/ 1434549 w 12192000"/>
              <a:gd name="connsiteY109" fmla="*/ 2234522 h 2240205"/>
              <a:gd name="connsiteX110" fmla="*/ 1370962 w 12192000"/>
              <a:gd name="connsiteY110" fmla="*/ 2237474 h 2240205"/>
              <a:gd name="connsiteX111" fmla="*/ 1356367 w 12192000"/>
              <a:gd name="connsiteY111" fmla="*/ 2235089 h 2240205"/>
              <a:gd name="connsiteX112" fmla="*/ 1279765 w 12192000"/>
              <a:gd name="connsiteY112" fmla="*/ 2229639 h 2240205"/>
              <a:gd name="connsiteX113" fmla="*/ 1195347 w 12192000"/>
              <a:gd name="connsiteY113" fmla="*/ 2212354 h 2240205"/>
              <a:gd name="connsiteX114" fmla="*/ 970251 w 12192000"/>
              <a:gd name="connsiteY114" fmla="*/ 2221029 h 2240205"/>
              <a:gd name="connsiteX115" fmla="*/ 812914 w 12192000"/>
              <a:gd name="connsiteY115" fmla="*/ 2210095 h 2240205"/>
              <a:gd name="connsiteX116" fmla="*/ 776382 w 12192000"/>
              <a:gd name="connsiteY116" fmla="*/ 2204512 h 2240205"/>
              <a:gd name="connsiteX117" fmla="*/ 597225 w 12192000"/>
              <a:gd name="connsiteY117" fmla="*/ 2180999 h 2240205"/>
              <a:gd name="connsiteX118" fmla="*/ 520671 w 12192000"/>
              <a:gd name="connsiteY118" fmla="*/ 2180980 h 2240205"/>
              <a:gd name="connsiteX119" fmla="*/ 515024 w 12192000"/>
              <a:gd name="connsiteY119" fmla="*/ 2179258 h 2240205"/>
              <a:gd name="connsiteX120" fmla="*/ 413835 w 12192000"/>
              <a:gd name="connsiteY120" fmla="*/ 2156783 h 2240205"/>
              <a:gd name="connsiteX121" fmla="*/ 376513 w 12192000"/>
              <a:gd name="connsiteY121" fmla="*/ 2154014 h 2240205"/>
              <a:gd name="connsiteX122" fmla="*/ 273386 w 12192000"/>
              <a:gd name="connsiteY122" fmla="*/ 2142551 h 2240205"/>
              <a:gd name="connsiteX123" fmla="*/ 77641 w 12192000"/>
              <a:gd name="connsiteY123" fmla="*/ 2126835 h 2240205"/>
              <a:gd name="connsiteX124" fmla="*/ 37645 w 12192000"/>
              <a:gd name="connsiteY124" fmla="*/ 2115401 h 2240205"/>
              <a:gd name="connsiteX125" fmla="*/ 4572 w 12192000"/>
              <a:gd name="connsiteY125" fmla="*/ 2111091 h 2240205"/>
              <a:gd name="connsiteX126" fmla="*/ 0 w 12192000"/>
              <a:gd name="connsiteY126" fmla="*/ 2110468 h 2240205"/>
              <a:gd name="connsiteX127" fmla="*/ 0 w 12192000"/>
              <a:gd name="connsiteY127" fmla="*/ 0 h 2240205"/>
              <a:gd name="connsiteX0" fmla="*/ 0 w 12192000"/>
              <a:gd name="connsiteY0" fmla="*/ 0 h 2240205"/>
              <a:gd name="connsiteX1" fmla="*/ 12192000 w 12192000"/>
              <a:gd name="connsiteY1" fmla="*/ 0 h 2240205"/>
              <a:gd name="connsiteX2" fmla="*/ 12192000 w 12192000"/>
              <a:gd name="connsiteY2" fmla="*/ 751299 h 2240205"/>
              <a:gd name="connsiteX3" fmla="*/ 11890686 w 12192000"/>
              <a:gd name="connsiteY3" fmla="*/ 732766 h 2240205"/>
              <a:gd name="connsiteX4" fmla="*/ 11649954 w 12192000"/>
              <a:gd name="connsiteY4" fmla="*/ 749628 h 2240205"/>
              <a:gd name="connsiteX5" fmla="*/ 11560424 w 12192000"/>
              <a:gd name="connsiteY5" fmla="*/ 748017 h 2240205"/>
              <a:gd name="connsiteX6" fmla="*/ 11358455 w 12192000"/>
              <a:gd name="connsiteY6" fmla="*/ 747593 h 2240205"/>
              <a:gd name="connsiteX7" fmla="*/ 11165209 w 12192000"/>
              <a:gd name="connsiteY7" fmla="*/ 748852 h 2240205"/>
              <a:gd name="connsiteX8" fmla="*/ 11058755 w 12192000"/>
              <a:gd name="connsiteY8" fmla="*/ 749617 h 2240205"/>
              <a:gd name="connsiteX9" fmla="*/ 10803046 w 12192000"/>
              <a:gd name="connsiteY9" fmla="*/ 774328 h 2240205"/>
              <a:gd name="connsiteX10" fmla="*/ 10458762 w 12192000"/>
              <a:gd name="connsiteY10" fmla="*/ 755400 h 2240205"/>
              <a:gd name="connsiteX11" fmla="*/ 10211200 w 12192000"/>
              <a:gd name="connsiteY11" fmla="*/ 767513 h 2240205"/>
              <a:gd name="connsiteX12" fmla="*/ 10167995 w 12192000"/>
              <a:gd name="connsiteY12" fmla="*/ 760843 h 2240205"/>
              <a:gd name="connsiteX13" fmla="*/ 9997044 w 12192000"/>
              <a:gd name="connsiteY13" fmla="*/ 780129 h 2240205"/>
              <a:gd name="connsiteX14" fmla="*/ 9943887 w 12192000"/>
              <a:gd name="connsiteY14" fmla="*/ 804141 h 2240205"/>
              <a:gd name="connsiteX15" fmla="*/ 9918248 w 12192000"/>
              <a:gd name="connsiteY15" fmla="*/ 816628 h 2240205"/>
              <a:gd name="connsiteX16" fmla="*/ 9767091 w 12192000"/>
              <a:gd name="connsiteY16" fmla="*/ 870550 h 2240205"/>
              <a:gd name="connsiteX17" fmla="*/ 9683005 w 12192000"/>
              <a:gd name="connsiteY17" fmla="*/ 894128 h 2240205"/>
              <a:gd name="connsiteX18" fmla="*/ 9500499 w 12192000"/>
              <a:gd name="connsiteY18" fmla="*/ 954680 h 2240205"/>
              <a:gd name="connsiteX19" fmla="*/ 9410017 w 12192000"/>
              <a:gd name="connsiteY19" fmla="*/ 993931 h 2240205"/>
              <a:gd name="connsiteX20" fmla="*/ 9392919 w 12192000"/>
              <a:gd name="connsiteY20" fmla="*/ 994656 h 2240205"/>
              <a:gd name="connsiteX21" fmla="*/ 9268019 w 12192000"/>
              <a:gd name="connsiteY21" fmla="*/ 1007442 h 2240205"/>
              <a:gd name="connsiteX22" fmla="*/ 9188177 w 12192000"/>
              <a:gd name="connsiteY22" fmla="*/ 1035474 h 2240205"/>
              <a:gd name="connsiteX23" fmla="*/ 9155969 w 12192000"/>
              <a:gd name="connsiteY23" fmla="*/ 1046804 h 2240205"/>
              <a:gd name="connsiteX24" fmla="*/ 9133985 w 12192000"/>
              <a:gd name="connsiteY24" fmla="*/ 1046450 h 2240205"/>
              <a:gd name="connsiteX25" fmla="*/ 9003462 w 12192000"/>
              <a:gd name="connsiteY25" fmla="*/ 1042406 h 2240205"/>
              <a:gd name="connsiteX26" fmla="*/ 8968445 w 12192000"/>
              <a:gd name="connsiteY26" fmla="*/ 1052169 h 2240205"/>
              <a:gd name="connsiteX27" fmla="*/ 8886001 w 12192000"/>
              <a:gd name="connsiteY27" fmla="*/ 1067468 h 2240205"/>
              <a:gd name="connsiteX28" fmla="*/ 8838610 w 12192000"/>
              <a:gd name="connsiteY28" fmla="*/ 1075091 h 2240205"/>
              <a:gd name="connsiteX29" fmla="*/ 8665605 w 12192000"/>
              <a:gd name="connsiteY29" fmla="*/ 1110791 h 2240205"/>
              <a:gd name="connsiteX30" fmla="*/ 8419755 w 12192000"/>
              <a:gd name="connsiteY30" fmla="*/ 1216260 h 2240205"/>
              <a:gd name="connsiteX31" fmla="*/ 8411626 w 12192000"/>
              <a:gd name="connsiteY31" fmla="*/ 1214397 h 2240205"/>
              <a:gd name="connsiteX32" fmla="*/ 8363469 w 12192000"/>
              <a:gd name="connsiteY32" fmla="*/ 1246658 h 2240205"/>
              <a:gd name="connsiteX33" fmla="*/ 8275497 w 12192000"/>
              <a:gd name="connsiteY33" fmla="*/ 1264396 h 2240205"/>
              <a:gd name="connsiteX34" fmla="*/ 8074238 w 12192000"/>
              <a:gd name="connsiteY34" fmla="*/ 1301895 h 2240205"/>
              <a:gd name="connsiteX35" fmla="*/ 7902328 w 12192000"/>
              <a:gd name="connsiteY35" fmla="*/ 1345865 h 2240205"/>
              <a:gd name="connsiteX36" fmla="*/ 7840612 w 12192000"/>
              <a:gd name="connsiteY36" fmla="*/ 1369373 h 2240205"/>
              <a:gd name="connsiteX37" fmla="*/ 7786819 w 12192000"/>
              <a:gd name="connsiteY37" fmla="*/ 1378970 h 2240205"/>
              <a:gd name="connsiteX38" fmla="*/ 7548172 w 12192000"/>
              <a:gd name="connsiteY38" fmla="*/ 1417460 h 2240205"/>
              <a:gd name="connsiteX39" fmla="*/ 7483437 w 12192000"/>
              <a:gd name="connsiteY39" fmla="*/ 1478152 h 2240205"/>
              <a:gd name="connsiteX40" fmla="*/ 7377870 w 12192000"/>
              <a:gd name="connsiteY40" fmla="*/ 1523319 h 2240205"/>
              <a:gd name="connsiteX41" fmla="*/ 7230737 w 12192000"/>
              <a:gd name="connsiteY41" fmla="*/ 1562633 h 2240205"/>
              <a:gd name="connsiteX42" fmla="*/ 7224458 w 12192000"/>
              <a:gd name="connsiteY42" fmla="*/ 1573008 h 2240205"/>
              <a:gd name="connsiteX43" fmla="*/ 7183121 w 12192000"/>
              <a:gd name="connsiteY43" fmla="*/ 1595162 h 2240205"/>
              <a:gd name="connsiteX44" fmla="*/ 7164601 w 12192000"/>
              <a:gd name="connsiteY44" fmla="*/ 1606490 h 2240205"/>
              <a:gd name="connsiteX45" fmla="*/ 6900177 w 12192000"/>
              <a:gd name="connsiteY45" fmla="*/ 1636016 h 2240205"/>
              <a:gd name="connsiteX46" fmla="*/ 6795372 w 12192000"/>
              <a:gd name="connsiteY46" fmla="*/ 1644845 h 2240205"/>
              <a:gd name="connsiteX47" fmla="*/ 6692251 w 12192000"/>
              <a:gd name="connsiteY47" fmla="*/ 1656357 h 2240205"/>
              <a:gd name="connsiteX48" fmla="*/ 6655235 w 12192000"/>
              <a:gd name="connsiteY48" fmla="*/ 1661869 h 2240205"/>
              <a:gd name="connsiteX49" fmla="*/ 6554894 w 12192000"/>
              <a:gd name="connsiteY49" fmla="*/ 1664428 h 2240205"/>
              <a:gd name="connsiteX50" fmla="*/ 6516595 w 12192000"/>
              <a:gd name="connsiteY50" fmla="*/ 1667475 h 2240205"/>
              <a:gd name="connsiteX51" fmla="*/ 6508541 w 12192000"/>
              <a:gd name="connsiteY51" fmla="*/ 1668757 h 2240205"/>
              <a:gd name="connsiteX52" fmla="*/ 6471012 w 12192000"/>
              <a:gd name="connsiteY52" fmla="*/ 1678604 h 2240205"/>
              <a:gd name="connsiteX53" fmla="*/ 6364035 w 12192000"/>
              <a:gd name="connsiteY53" fmla="*/ 1667683 h 2240205"/>
              <a:gd name="connsiteX54" fmla="*/ 6243319 w 12192000"/>
              <a:gd name="connsiteY54" fmla="*/ 1695560 h 2240205"/>
              <a:gd name="connsiteX55" fmla="*/ 6098321 w 12192000"/>
              <a:gd name="connsiteY55" fmla="*/ 1721646 h 2240205"/>
              <a:gd name="connsiteX56" fmla="*/ 5880652 w 12192000"/>
              <a:gd name="connsiteY56" fmla="*/ 1779643 h 2240205"/>
              <a:gd name="connsiteX57" fmla="*/ 5785959 w 12192000"/>
              <a:gd name="connsiteY57" fmla="*/ 1775307 h 2240205"/>
              <a:gd name="connsiteX58" fmla="*/ 5643534 w 12192000"/>
              <a:gd name="connsiteY58" fmla="*/ 1802919 h 2240205"/>
              <a:gd name="connsiteX59" fmla="*/ 5518799 w 12192000"/>
              <a:gd name="connsiteY59" fmla="*/ 1818312 h 2240205"/>
              <a:gd name="connsiteX60" fmla="*/ 5505014 w 12192000"/>
              <a:gd name="connsiteY60" fmla="*/ 1819259 h 2240205"/>
              <a:gd name="connsiteX61" fmla="*/ 5453307 w 12192000"/>
              <a:gd name="connsiteY61" fmla="*/ 1815450 h 2240205"/>
              <a:gd name="connsiteX62" fmla="*/ 5221533 w 12192000"/>
              <a:gd name="connsiteY62" fmla="*/ 1846950 h 2240205"/>
              <a:gd name="connsiteX63" fmla="*/ 5149802 w 12192000"/>
              <a:gd name="connsiteY63" fmla="*/ 1844846 h 2240205"/>
              <a:gd name="connsiteX64" fmla="*/ 5114927 w 12192000"/>
              <a:gd name="connsiteY64" fmla="*/ 1847827 h 2240205"/>
              <a:gd name="connsiteX65" fmla="*/ 5108970 w 12192000"/>
              <a:gd name="connsiteY65" fmla="*/ 1847935 h 2240205"/>
              <a:gd name="connsiteX66" fmla="*/ 5067961 w 12192000"/>
              <a:gd name="connsiteY66" fmla="*/ 1845917 h 2240205"/>
              <a:gd name="connsiteX67" fmla="*/ 5007075 w 12192000"/>
              <a:gd name="connsiteY67" fmla="*/ 1838626 h 2240205"/>
              <a:gd name="connsiteX68" fmla="*/ 4944087 w 12192000"/>
              <a:gd name="connsiteY68" fmla="*/ 1823332 h 2240205"/>
              <a:gd name="connsiteX69" fmla="*/ 4907662 w 12192000"/>
              <a:gd name="connsiteY69" fmla="*/ 1816900 h 2240205"/>
              <a:gd name="connsiteX70" fmla="*/ 4882386 w 12192000"/>
              <a:gd name="connsiteY70" fmla="*/ 1809844 h 2240205"/>
              <a:gd name="connsiteX71" fmla="*/ 4811440 w 12192000"/>
              <a:gd name="connsiteY71" fmla="*/ 1804655 h 2240205"/>
              <a:gd name="connsiteX72" fmla="*/ 4691075 w 12192000"/>
              <a:gd name="connsiteY72" fmla="*/ 1801389 h 2240205"/>
              <a:gd name="connsiteX73" fmla="*/ 4640313 w 12192000"/>
              <a:gd name="connsiteY73" fmla="*/ 1784307 h 2240205"/>
              <a:gd name="connsiteX74" fmla="*/ 4536503 w 12192000"/>
              <a:gd name="connsiteY74" fmla="*/ 1785334 h 2240205"/>
              <a:gd name="connsiteX75" fmla="*/ 4513724 w 12192000"/>
              <a:gd name="connsiteY75" fmla="*/ 1791996 h 2240205"/>
              <a:gd name="connsiteX76" fmla="*/ 4459810 w 12192000"/>
              <a:gd name="connsiteY76" fmla="*/ 1797886 h 2240205"/>
              <a:gd name="connsiteX77" fmla="*/ 4379064 w 12192000"/>
              <a:gd name="connsiteY77" fmla="*/ 1817177 h 2240205"/>
              <a:gd name="connsiteX78" fmla="*/ 4290981 w 12192000"/>
              <a:gd name="connsiteY78" fmla="*/ 1839677 h 2240205"/>
              <a:gd name="connsiteX79" fmla="*/ 4238372 w 12192000"/>
              <a:gd name="connsiteY79" fmla="*/ 1851480 h 2240205"/>
              <a:gd name="connsiteX80" fmla="*/ 4232517 w 12192000"/>
              <a:gd name="connsiteY80" fmla="*/ 1852567 h 2240205"/>
              <a:gd name="connsiteX81" fmla="*/ 4191732 w 12192000"/>
              <a:gd name="connsiteY81" fmla="*/ 1857328 h 2240205"/>
              <a:gd name="connsiteX82" fmla="*/ 4065532 w 12192000"/>
              <a:gd name="connsiteY82" fmla="*/ 1855477 h 2240205"/>
              <a:gd name="connsiteX83" fmla="*/ 4028460 w 12192000"/>
              <a:gd name="connsiteY83" fmla="*/ 1855137 h 2240205"/>
              <a:gd name="connsiteX84" fmla="*/ 4002267 w 12192000"/>
              <a:gd name="connsiteY84" fmla="*/ 1852352 h 2240205"/>
              <a:gd name="connsiteX85" fmla="*/ 3931396 w 12192000"/>
              <a:gd name="connsiteY85" fmla="*/ 1858915 h 2240205"/>
              <a:gd name="connsiteX86" fmla="*/ 3812162 w 12192000"/>
              <a:gd name="connsiteY86" fmla="*/ 1875501 h 2240205"/>
              <a:gd name="connsiteX87" fmla="*/ 3758105 w 12192000"/>
              <a:gd name="connsiteY87" fmla="*/ 1871856 h 2240205"/>
              <a:gd name="connsiteX88" fmla="*/ 3567259 w 12192000"/>
              <a:gd name="connsiteY88" fmla="*/ 1893482 h 2240205"/>
              <a:gd name="connsiteX89" fmla="*/ 3405770 w 12192000"/>
              <a:gd name="connsiteY89" fmla="*/ 1904591 h 2240205"/>
              <a:gd name="connsiteX90" fmla="*/ 3280097 w 12192000"/>
              <a:gd name="connsiteY90" fmla="*/ 1919610 h 2240205"/>
              <a:gd name="connsiteX91" fmla="*/ 3009910 w 12192000"/>
              <a:gd name="connsiteY91" fmla="*/ 1957866 h 2240205"/>
              <a:gd name="connsiteX92" fmla="*/ 2995934 w 12192000"/>
              <a:gd name="connsiteY92" fmla="*/ 1967085 h 2240205"/>
              <a:gd name="connsiteX93" fmla="*/ 2942858 w 12192000"/>
              <a:gd name="connsiteY93" fmla="*/ 1981367 h 2240205"/>
              <a:gd name="connsiteX94" fmla="*/ 2875436 w 12192000"/>
              <a:gd name="connsiteY94" fmla="*/ 1996977 h 2240205"/>
              <a:gd name="connsiteX95" fmla="*/ 2874892 w 12192000"/>
              <a:gd name="connsiteY95" fmla="*/ 1996085 h 2240205"/>
              <a:gd name="connsiteX96" fmla="*/ 2843662 w 12192000"/>
              <a:gd name="connsiteY96" fmla="*/ 1992498 h 2240205"/>
              <a:gd name="connsiteX97" fmla="*/ 2718916 w 12192000"/>
              <a:gd name="connsiteY97" fmla="*/ 1990867 h 2240205"/>
              <a:gd name="connsiteX98" fmla="*/ 2713522 w 12192000"/>
              <a:gd name="connsiteY98" fmla="*/ 1990173 h 2240205"/>
              <a:gd name="connsiteX99" fmla="*/ 2476147 w 12192000"/>
              <a:gd name="connsiteY99" fmla="*/ 1998305 h 2240205"/>
              <a:gd name="connsiteX100" fmla="*/ 2373568 w 12192000"/>
              <a:gd name="connsiteY100" fmla="*/ 2003219 h 2240205"/>
              <a:gd name="connsiteX101" fmla="*/ 2287219 w 12192000"/>
              <a:gd name="connsiteY101" fmla="*/ 1998750 h 2240205"/>
              <a:gd name="connsiteX102" fmla="*/ 2164831 w 12192000"/>
              <a:gd name="connsiteY102" fmla="*/ 2010143 h 2240205"/>
              <a:gd name="connsiteX103" fmla="*/ 2058061 w 12192000"/>
              <a:gd name="connsiteY103" fmla="*/ 2047942 h 2240205"/>
              <a:gd name="connsiteX104" fmla="*/ 2042244 w 12192000"/>
              <a:gd name="connsiteY104" fmla="*/ 2055560 h 2240205"/>
              <a:gd name="connsiteX105" fmla="*/ 1877728 w 12192000"/>
              <a:gd name="connsiteY105" fmla="*/ 2101004 h 2240205"/>
              <a:gd name="connsiteX106" fmla="*/ 1759056 w 12192000"/>
              <a:gd name="connsiteY106" fmla="*/ 2125608 h 2240205"/>
              <a:gd name="connsiteX107" fmla="*/ 1637948 w 12192000"/>
              <a:gd name="connsiteY107" fmla="*/ 2172597 h 2240205"/>
              <a:gd name="connsiteX108" fmla="*/ 1434549 w 12192000"/>
              <a:gd name="connsiteY108" fmla="*/ 2234522 h 2240205"/>
              <a:gd name="connsiteX109" fmla="*/ 1370962 w 12192000"/>
              <a:gd name="connsiteY109" fmla="*/ 2237474 h 2240205"/>
              <a:gd name="connsiteX110" fmla="*/ 1356367 w 12192000"/>
              <a:gd name="connsiteY110" fmla="*/ 2235089 h 2240205"/>
              <a:gd name="connsiteX111" fmla="*/ 1279765 w 12192000"/>
              <a:gd name="connsiteY111" fmla="*/ 2229639 h 2240205"/>
              <a:gd name="connsiteX112" fmla="*/ 1195347 w 12192000"/>
              <a:gd name="connsiteY112" fmla="*/ 2212354 h 2240205"/>
              <a:gd name="connsiteX113" fmla="*/ 970251 w 12192000"/>
              <a:gd name="connsiteY113" fmla="*/ 2221029 h 2240205"/>
              <a:gd name="connsiteX114" fmla="*/ 812914 w 12192000"/>
              <a:gd name="connsiteY114" fmla="*/ 2210095 h 2240205"/>
              <a:gd name="connsiteX115" fmla="*/ 776382 w 12192000"/>
              <a:gd name="connsiteY115" fmla="*/ 2204512 h 2240205"/>
              <a:gd name="connsiteX116" fmla="*/ 597225 w 12192000"/>
              <a:gd name="connsiteY116" fmla="*/ 2180999 h 2240205"/>
              <a:gd name="connsiteX117" fmla="*/ 520671 w 12192000"/>
              <a:gd name="connsiteY117" fmla="*/ 2180980 h 2240205"/>
              <a:gd name="connsiteX118" fmla="*/ 515024 w 12192000"/>
              <a:gd name="connsiteY118" fmla="*/ 2179258 h 2240205"/>
              <a:gd name="connsiteX119" fmla="*/ 413835 w 12192000"/>
              <a:gd name="connsiteY119" fmla="*/ 2156783 h 2240205"/>
              <a:gd name="connsiteX120" fmla="*/ 376513 w 12192000"/>
              <a:gd name="connsiteY120" fmla="*/ 2154014 h 2240205"/>
              <a:gd name="connsiteX121" fmla="*/ 273386 w 12192000"/>
              <a:gd name="connsiteY121" fmla="*/ 2142551 h 2240205"/>
              <a:gd name="connsiteX122" fmla="*/ 77641 w 12192000"/>
              <a:gd name="connsiteY122" fmla="*/ 2126835 h 2240205"/>
              <a:gd name="connsiteX123" fmla="*/ 37645 w 12192000"/>
              <a:gd name="connsiteY123" fmla="*/ 2115401 h 2240205"/>
              <a:gd name="connsiteX124" fmla="*/ 4572 w 12192000"/>
              <a:gd name="connsiteY124" fmla="*/ 2111091 h 2240205"/>
              <a:gd name="connsiteX125" fmla="*/ 0 w 12192000"/>
              <a:gd name="connsiteY125" fmla="*/ 2110468 h 2240205"/>
              <a:gd name="connsiteX126" fmla="*/ 0 w 12192000"/>
              <a:gd name="connsiteY126" fmla="*/ 0 h 2240205"/>
              <a:gd name="connsiteX0" fmla="*/ 0 w 12192000"/>
              <a:gd name="connsiteY0" fmla="*/ 0 h 2240205"/>
              <a:gd name="connsiteX1" fmla="*/ 12192000 w 12192000"/>
              <a:gd name="connsiteY1" fmla="*/ 0 h 2240205"/>
              <a:gd name="connsiteX2" fmla="*/ 12192000 w 12192000"/>
              <a:gd name="connsiteY2" fmla="*/ 751299 h 2240205"/>
              <a:gd name="connsiteX3" fmla="*/ 11890686 w 12192000"/>
              <a:gd name="connsiteY3" fmla="*/ 732766 h 2240205"/>
              <a:gd name="connsiteX4" fmla="*/ 11649954 w 12192000"/>
              <a:gd name="connsiteY4" fmla="*/ 749628 h 2240205"/>
              <a:gd name="connsiteX5" fmla="*/ 11560424 w 12192000"/>
              <a:gd name="connsiteY5" fmla="*/ 748017 h 2240205"/>
              <a:gd name="connsiteX6" fmla="*/ 11358455 w 12192000"/>
              <a:gd name="connsiteY6" fmla="*/ 747593 h 2240205"/>
              <a:gd name="connsiteX7" fmla="*/ 11165209 w 12192000"/>
              <a:gd name="connsiteY7" fmla="*/ 748852 h 2240205"/>
              <a:gd name="connsiteX8" fmla="*/ 11058755 w 12192000"/>
              <a:gd name="connsiteY8" fmla="*/ 749617 h 2240205"/>
              <a:gd name="connsiteX9" fmla="*/ 10803046 w 12192000"/>
              <a:gd name="connsiteY9" fmla="*/ 774328 h 2240205"/>
              <a:gd name="connsiteX10" fmla="*/ 10458762 w 12192000"/>
              <a:gd name="connsiteY10" fmla="*/ 755400 h 2240205"/>
              <a:gd name="connsiteX11" fmla="*/ 10211200 w 12192000"/>
              <a:gd name="connsiteY11" fmla="*/ 767513 h 2240205"/>
              <a:gd name="connsiteX12" fmla="*/ 10167995 w 12192000"/>
              <a:gd name="connsiteY12" fmla="*/ 760843 h 2240205"/>
              <a:gd name="connsiteX13" fmla="*/ 9997044 w 12192000"/>
              <a:gd name="connsiteY13" fmla="*/ 780129 h 2240205"/>
              <a:gd name="connsiteX14" fmla="*/ 9943887 w 12192000"/>
              <a:gd name="connsiteY14" fmla="*/ 804141 h 2240205"/>
              <a:gd name="connsiteX15" fmla="*/ 9918248 w 12192000"/>
              <a:gd name="connsiteY15" fmla="*/ 816628 h 2240205"/>
              <a:gd name="connsiteX16" fmla="*/ 9767091 w 12192000"/>
              <a:gd name="connsiteY16" fmla="*/ 870550 h 2240205"/>
              <a:gd name="connsiteX17" fmla="*/ 9683005 w 12192000"/>
              <a:gd name="connsiteY17" fmla="*/ 894128 h 2240205"/>
              <a:gd name="connsiteX18" fmla="*/ 9500499 w 12192000"/>
              <a:gd name="connsiteY18" fmla="*/ 954680 h 2240205"/>
              <a:gd name="connsiteX19" fmla="*/ 9410017 w 12192000"/>
              <a:gd name="connsiteY19" fmla="*/ 993931 h 2240205"/>
              <a:gd name="connsiteX20" fmla="*/ 9392919 w 12192000"/>
              <a:gd name="connsiteY20" fmla="*/ 994656 h 2240205"/>
              <a:gd name="connsiteX21" fmla="*/ 9268019 w 12192000"/>
              <a:gd name="connsiteY21" fmla="*/ 1007442 h 2240205"/>
              <a:gd name="connsiteX22" fmla="*/ 9188177 w 12192000"/>
              <a:gd name="connsiteY22" fmla="*/ 1035474 h 2240205"/>
              <a:gd name="connsiteX23" fmla="*/ 9155969 w 12192000"/>
              <a:gd name="connsiteY23" fmla="*/ 1046804 h 2240205"/>
              <a:gd name="connsiteX24" fmla="*/ 9133985 w 12192000"/>
              <a:gd name="connsiteY24" fmla="*/ 1046450 h 2240205"/>
              <a:gd name="connsiteX25" fmla="*/ 9003462 w 12192000"/>
              <a:gd name="connsiteY25" fmla="*/ 1042406 h 2240205"/>
              <a:gd name="connsiteX26" fmla="*/ 8968445 w 12192000"/>
              <a:gd name="connsiteY26" fmla="*/ 1052169 h 2240205"/>
              <a:gd name="connsiteX27" fmla="*/ 8886001 w 12192000"/>
              <a:gd name="connsiteY27" fmla="*/ 1067468 h 2240205"/>
              <a:gd name="connsiteX28" fmla="*/ 8838610 w 12192000"/>
              <a:gd name="connsiteY28" fmla="*/ 1075091 h 2240205"/>
              <a:gd name="connsiteX29" fmla="*/ 8665605 w 12192000"/>
              <a:gd name="connsiteY29" fmla="*/ 1110791 h 2240205"/>
              <a:gd name="connsiteX30" fmla="*/ 8419755 w 12192000"/>
              <a:gd name="connsiteY30" fmla="*/ 1216260 h 2240205"/>
              <a:gd name="connsiteX31" fmla="*/ 8411626 w 12192000"/>
              <a:gd name="connsiteY31" fmla="*/ 1214397 h 2240205"/>
              <a:gd name="connsiteX32" fmla="*/ 8363469 w 12192000"/>
              <a:gd name="connsiteY32" fmla="*/ 1246658 h 2240205"/>
              <a:gd name="connsiteX33" fmla="*/ 8275497 w 12192000"/>
              <a:gd name="connsiteY33" fmla="*/ 1264396 h 2240205"/>
              <a:gd name="connsiteX34" fmla="*/ 8074238 w 12192000"/>
              <a:gd name="connsiteY34" fmla="*/ 1301895 h 2240205"/>
              <a:gd name="connsiteX35" fmla="*/ 7902328 w 12192000"/>
              <a:gd name="connsiteY35" fmla="*/ 1345865 h 2240205"/>
              <a:gd name="connsiteX36" fmla="*/ 7840612 w 12192000"/>
              <a:gd name="connsiteY36" fmla="*/ 1369373 h 2240205"/>
              <a:gd name="connsiteX37" fmla="*/ 7786819 w 12192000"/>
              <a:gd name="connsiteY37" fmla="*/ 1378970 h 2240205"/>
              <a:gd name="connsiteX38" fmla="*/ 7548172 w 12192000"/>
              <a:gd name="connsiteY38" fmla="*/ 1417460 h 2240205"/>
              <a:gd name="connsiteX39" fmla="*/ 7483437 w 12192000"/>
              <a:gd name="connsiteY39" fmla="*/ 1478152 h 2240205"/>
              <a:gd name="connsiteX40" fmla="*/ 7377870 w 12192000"/>
              <a:gd name="connsiteY40" fmla="*/ 1523319 h 2240205"/>
              <a:gd name="connsiteX41" fmla="*/ 7230737 w 12192000"/>
              <a:gd name="connsiteY41" fmla="*/ 1562633 h 2240205"/>
              <a:gd name="connsiteX42" fmla="*/ 7224458 w 12192000"/>
              <a:gd name="connsiteY42" fmla="*/ 1573008 h 2240205"/>
              <a:gd name="connsiteX43" fmla="*/ 7183121 w 12192000"/>
              <a:gd name="connsiteY43" fmla="*/ 1595162 h 2240205"/>
              <a:gd name="connsiteX44" fmla="*/ 7164601 w 12192000"/>
              <a:gd name="connsiteY44" fmla="*/ 1606490 h 2240205"/>
              <a:gd name="connsiteX45" fmla="*/ 6900177 w 12192000"/>
              <a:gd name="connsiteY45" fmla="*/ 1636016 h 2240205"/>
              <a:gd name="connsiteX46" fmla="*/ 6795372 w 12192000"/>
              <a:gd name="connsiteY46" fmla="*/ 1644845 h 2240205"/>
              <a:gd name="connsiteX47" fmla="*/ 6692251 w 12192000"/>
              <a:gd name="connsiteY47" fmla="*/ 1656357 h 2240205"/>
              <a:gd name="connsiteX48" fmla="*/ 6655235 w 12192000"/>
              <a:gd name="connsiteY48" fmla="*/ 1661869 h 2240205"/>
              <a:gd name="connsiteX49" fmla="*/ 6554894 w 12192000"/>
              <a:gd name="connsiteY49" fmla="*/ 1664428 h 2240205"/>
              <a:gd name="connsiteX50" fmla="*/ 6516595 w 12192000"/>
              <a:gd name="connsiteY50" fmla="*/ 1667475 h 2240205"/>
              <a:gd name="connsiteX51" fmla="*/ 6508541 w 12192000"/>
              <a:gd name="connsiteY51" fmla="*/ 1668757 h 2240205"/>
              <a:gd name="connsiteX52" fmla="*/ 6471012 w 12192000"/>
              <a:gd name="connsiteY52" fmla="*/ 1678604 h 2240205"/>
              <a:gd name="connsiteX53" fmla="*/ 6364035 w 12192000"/>
              <a:gd name="connsiteY53" fmla="*/ 1667683 h 2240205"/>
              <a:gd name="connsiteX54" fmla="*/ 6243319 w 12192000"/>
              <a:gd name="connsiteY54" fmla="*/ 1695560 h 2240205"/>
              <a:gd name="connsiteX55" fmla="*/ 6098321 w 12192000"/>
              <a:gd name="connsiteY55" fmla="*/ 1721646 h 2240205"/>
              <a:gd name="connsiteX56" fmla="*/ 5880652 w 12192000"/>
              <a:gd name="connsiteY56" fmla="*/ 1779643 h 2240205"/>
              <a:gd name="connsiteX57" fmla="*/ 5785959 w 12192000"/>
              <a:gd name="connsiteY57" fmla="*/ 1775307 h 2240205"/>
              <a:gd name="connsiteX58" fmla="*/ 5643534 w 12192000"/>
              <a:gd name="connsiteY58" fmla="*/ 1802919 h 2240205"/>
              <a:gd name="connsiteX59" fmla="*/ 5518799 w 12192000"/>
              <a:gd name="connsiteY59" fmla="*/ 1818312 h 2240205"/>
              <a:gd name="connsiteX60" fmla="*/ 5505014 w 12192000"/>
              <a:gd name="connsiteY60" fmla="*/ 1819259 h 2240205"/>
              <a:gd name="connsiteX61" fmla="*/ 5453307 w 12192000"/>
              <a:gd name="connsiteY61" fmla="*/ 1815450 h 2240205"/>
              <a:gd name="connsiteX62" fmla="*/ 5221533 w 12192000"/>
              <a:gd name="connsiteY62" fmla="*/ 1846950 h 2240205"/>
              <a:gd name="connsiteX63" fmla="*/ 5149802 w 12192000"/>
              <a:gd name="connsiteY63" fmla="*/ 1844846 h 2240205"/>
              <a:gd name="connsiteX64" fmla="*/ 5114927 w 12192000"/>
              <a:gd name="connsiteY64" fmla="*/ 1847827 h 2240205"/>
              <a:gd name="connsiteX65" fmla="*/ 5108970 w 12192000"/>
              <a:gd name="connsiteY65" fmla="*/ 1847935 h 2240205"/>
              <a:gd name="connsiteX66" fmla="*/ 5067961 w 12192000"/>
              <a:gd name="connsiteY66" fmla="*/ 1845917 h 2240205"/>
              <a:gd name="connsiteX67" fmla="*/ 5007075 w 12192000"/>
              <a:gd name="connsiteY67" fmla="*/ 1838626 h 2240205"/>
              <a:gd name="connsiteX68" fmla="*/ 4944087 w 12192000"/>
              <a:gd name="connsiteY68" fmla="*/ 1823332 h 2240205"/>
              <a:gd name="connsiteX69" fmla="*/ 4907662 w 12192000"/>
              <a:gd name="connsiteY69" fmla="*/ 1816900 h 2240205"/>
              <a:gd name="connsiteX70" fmla="*/ 4882386 w 12192000"/>
              <a:gd name="connsiteY70" fmla="*/ 1809844 h 2240205"/>
              <a:gd name="connsiteX71" fmla="*/ 4811440 w 12192000"/>
              <a:gd name="connsiteY71" fmla="*/ 1804655 h 2240205"/>
              <a:gd name="connsiteX72" fmla="*/ 4691075 w 12192000"/>
              <a:gd name="connsiteY72" fmla="*/ 1801389 h 2240205"/>
              <a:gd name="connsiteX73" fmla="*/ 4640313 w 12192000"/>
              <a:gd name="connsiteY73" fmla="*/ 1784307 h 2240205"/>
              <a:gd name="connsiteX74" fmla="*/ 4536503 w 12192000"/>
              <a:gd name="connsiteY74" fmla="*/ 1785334 h 2240205"/>
              <a:gd name="connsiteX75" fmla="*/ 4513724 w 12192000"/>
              <a:gd name="connsiteY75" fmla="*/ 1791996 h 2240205"/>
              <a:gd name="connsiteX76" fmla="*/ 4459810 w 12192000"/>
              <a:gd name="connsiteY76" fmla="*/ 1797886 h 2240205"/>
              <a:gd name="connsiteX77" fmla="*/ 4379064 w 12192000"/>
              <a:gd name="connsiteY77" fmla="*/ 1817177 h 2240205"/>
              <a:gd name="connsiteX78" fmla="*/ 4290981 w 12192000"/>
              <a:gd name="connsiteY78" fmla="*/ 1839677 h 2240205"/>
              <a:gd name="connsiteX79" fmla="*/ 4238372 w 12192000"/>
              <a:gd name="connsiteY79" fmla="*/ 1851480 h 2240205"/>
              <a:gd name="connsiteX80" fmla="*/ 4232517 w 12192000"/>
              <a:gd name="connsiteY80" fmla="*/ 1852567 h 2240205"/>
              <a:gd name="connsiteX81" fmla="*/ 4191732 w 12192000"/>
              <a:gd name="connsiteY81" fmla="*/ 1857328 h 2240205"/>
              <a:gd name="connsiteX82" fmla="*/ 4065532 w 12192000"/>
              <a:gd name="connsiteY82" fmla="*/ 1855477 h 2240205"/>
              <a:gd name="connsiteX83" fmla="*/ 4028460 w 12192000"/>
              <a:gd name="connsiteY83" fmla="*/ 1855137 h 2240205"/>
              <a:gd name="connsiteX84" fmla="*/ 4002267 w 12192000"/>
              <a:gd name="connsiteY84" fmla="*/ 1852352 h 2240205"/>
              <a:gd name="connsiteX85" fmla="*/ 3931396 w 12192000"/>
              <a:gd name="connsiteY85" fmla="*/ 1858915 h 2240205"/>
              <a:gd name="connsiteX86" fmla="*/ 3812162 w 12192000"/>
              <a:gd name="connsiteY86" fmla="*/ 1875501 h 2240205"/>
              <a:gd name="connsiteX87" fmla="*/ 3758105 w 12192000"/>
              <a:gd name="connsiteY87" fmla="*/ 1871856 h 2240205"/>
              <a:gd name="connsiteX88" fmla="*/ 3567259 w 12192000"/>
              <a:gd name="connsiteY88" fmla="*/ 1893482 h 2240205"/>
              <a:gd name="connsiteX89" fmla="*/ 3405770 w 12192000"/>
              <a:gd name="connsiteY89" fmla="*/ 1904591 h 2240205"/>
              <a:gd name="connsiteX90" fmla="*/ 3280097 w 12192000"/>
              <a:gd name="connsiteY90" fmla="*/ 1919610 h 2240205"/>
              <a:gd name="connsiteX91" fmla="*/ 3009910 w 12192000"/>
              <a:gd name="connsiteY91" fmla="*/ 1957866 h 2240205"/>
              <a:gd name="connsiteX92" fmla="*/ 2995934 w 12192000"/>
              <a:gd name="connsiteY92" fmla="*/ 1967085 h 2240205"/>
              <a:gd name="connsiteX93" fmla="*/ 2942858 w 12192000"/>
              <a:gd name="connsiteY93" fmla="*/ 1981367 h 2240205"/>
              <a:gd name="connsiteX94" fmla="*/ 2875436 w 12192000"/>
              <a:gd name="connsiteY94" fmla="*/ 1996977 h 2240205"/>
              <a:gd name="connsiteX95" fmla="*/ 2874892 w 12192000"/>
              <a:gd name="connsiteY95" fmla="*/ 1996085 h 2240205"/>
              <a:gd name="connsiteX96" fmla="*/ 2843662 w 12192000"/>
              <a:gd name="connsiteY96" fmla="*/ 1992498 h 2240205"/>
              <a:gd name="connsiteX97" fmla="*/ 2718916 w 12192000"/>
              <a:gd name="connsiteY97" fmla="*/ 1990867 h 2240205"/>
              <a:gd name="connsiteX98" fmla="*/ 2713522 w 12192000"/>
              <a:gd name="connsiteY98" fmla="*/ 1990173 h 2240205"/>
              <a:gd name="connsiteX99" fmla="*/ 2476147 w 12192000"/>
              <a:gd name="connsiteY99" fmla="*/ 1998305 h 2240205"/>
              <a:gd name="connsiteX100" fmla="*/ 2373568 w 12192000"/>
              <a:gd name="connsiteY100" fmla="*/ 2003219 h 2240205"/>
              <a:gd name="connsiteX101" fmla="*/ 2287219 w 12192000"/>
              <a:gd name="connsiteY101" fmla="*/ 1998750 h 2240205"/>
              <a:gd name="connsiteX102" fmla="*/ 2164831 w 12192000"/>
              <a:gd name="connsiteY102" fmla="*/ 2010143 h 2240205"/>
              <a:gd name="connsiteX103" fmla="*/ 2058061 w 12192000"/>
              <a:gd name="connsiteY103" fmla="*/ 2047942 h 2240205"/>
              <a:gd name="connsiteX104" fmla="*/ 2042244 w 12192000"/>
              <a:gd name="connsiteY104" fmla="*/ 2055560 h 2240205"/>
              <a:gd name="connsiteX105" fmla="*/ 1877728 w 12192000"/>
              <a:gd name="connsiteY105" fmla="*/ 2101004 h 2240205"/>
              <a:gd name="connsiteX106" fmla="*/ 1759056 w 12192000"/>
              <a:gd name="connsiteY106" fmla="*/ 2125608 h 2240205"/>
              <a:gd name="connsiteX107" fmla="*/ 1637948 w 12192000"/>
              <a:gd name="connsiteY107" fmla="*/ 2172597 h 2240205"/>
              <a:gd name="connsiteX108" fmla="*/ 1434549 w 12192000"/>
              <a:gd name="connsiteY108" fmla="*/ 2234522 h 2240205"/>
              <a:gd name="connsiteX109" fmla="*/ 1370962 w 12192000"/>
              <a:gd name="connsiteY109" fmla="*/ 2237474 h 2240205"/>
              <a:gd name="connsiteX110" fmla="*/ 1356367 w 12192000"/>
              <a:gd name="connsiteY110" fmla="*/ 2235089 h 2240205"/>
              <a:gd name="connsiteX111" fmla="*/ 1279765 w 12192000"/>
              <a:gd name="connsiteY111" fmla="*/ 2229639 h 2240205"/>
              <a:gd name="connsiteX112" fmla="*/ 1195347 w 12192000"/>
              <a:gd name="connsiteY112" fmla="*/ 2212354 h 2240205"/>
              <a:gd name="connsiteX113" fmla="*/ 970251 w 12192000"/>
              <a:gd name="connsiteY113" fmla="*/ 2221029 h 2240205"/>
              <a:gd name="connsiteX114" fmla="*/ 812914 w 12192000"/>
              <a:gd name="connsiteY114" fmla="*/ 2210095 h 2240205"/>
              <a:gd name="connsiteX115" fmla="*/ 776382 w 12192000"/>
              <a:gd name="connsiteY115" fmla="*/ 2204512 h 2240205"/>
              <a:gd name="connsiteX116" fmla="*/ 597225 w 12192000"/>
              <a:gd name="connsiteY116" fmla="*/ 2180999 h 2240205"/>
              <a:gd name="connsiteX117" fmla="*/ 520671 w 12192000"/>
              <a:gd name="connsiteY117" fmla="*/ 2180980 h 2240205"/>
              <a:gd name="connsiteX118" fmla="*/ 515024 w 12192000"/>
              <a:gd name="connsiteY118" fmla="*/ 2179258 h 2240205"/>
              <a:gd name="connsiteX119" fmla="*/ 413835 w 12192000"/>
              <a:gd name="connsiteY119" fmla="*/ 2156783 h 2240205"/>
              <a:gd name="connsiteX120" fmla="*/ 376513 w 12192000"/>
              <a:gd name="connsiteY120" fmla="*/ 2154014 h 2240205"/>
              <a:gd name="connsiteX121" fmla="*/ 273386 w 12192000"/>
              <a:gd name="connsiteY121" fmla="*/ 2142551 h 2240205"/>
              <a:gd name="connsiteX122" fmla="*/ 77641 w 12192000"/>
              <a:gd name="connsiteY122" fmla="*/ 2126835 h 2240205"/>
              <a:gd name="connsiteX123" fmla="*/ 37645 w 12192000"/>
              <a:gd name="connsiteY123" fmla="*/ 2115401 h 2240205"/>
              <a:gd name="connsiteX124" fmla="*/ 4572 w 12192000"/>
              <a:gd name="connsiteY124" fmla="*/ 2111091 h 2240205"/>
              <a:gd name="connsiteX125" fmla="*/ 0 w 12192000"/>
              <a:gd name="connsiteY125" fmla="*/ 2110468 h 2240205"/>
              <a:gd name="connsiteX126" fmla="*/ 0 w 12192000"/>
              <a:gd name="connsiteY126" fmla="*/ 0 h 2240205"/>
              <a:gd name="connsiteX0" fmla="*/ 0 w 12192000"/>
              <a:gd name="connsiteY0" fmla="*/ 0 h 2240205"/>
              <a:gd name="connsiteX1" fmla="*/ 12192000 w 12192000"/>
              <a:gd name="connsiteY1" fmla="*/ 0 h 2240205"/>
              <a:gd name="connsiteX2" fmla="*/ 12192000 w 12192000"/>
              <a:gd name="connsiteY2" fmla="*/ 751299 h 2240205"/>
              <a:gd name="connsiteX3" fmla="*/ 11890686 w 12192000"/>
              <a:gd name="connsiteY3" fmla="*/ 732766 h 2240205"/>
              <a:gd name="connsiteX4" fmla="*/ 11649954 w 12192000"/>
              <a:gd name="connsiteY4" fmla="*/ 749628 h 2240205"/>
              <a:gd name="connsiteX5" fmla="*/ 11560424 w 12192000"/>
              <a:gd name="connsiteY5" fmla="*/ 748017 h 2240205"/>
              <a:gd name="connsiteX6" fmla="*/ 11358455 w 12192000"/>
              <a:gd name="connsiteY6" fmla="*/ 747593 h 2240205"/>
              <a:gd name="connsiteX7" fmla="*/ 11165209 w 12192000"/>
              <a:gd name="connsiteY7" fmla="*/ 748852 h 2240205"/>
              <a:gd name="connsiteX8" fmla="*/ 11058755 w 12192000"/>
              <a:gd name="connsiteY8" fmla="*/ 749617 h 2240205"/>
              <a:gd name="connsiteX9" fmla="*/ 10803046 w 12192000"/>
              <a:gd name="connsiteY9" fmla="*/ 774328 h 2240205"/>
              <a:gd name="connsiteX10" fmla="*/ 10458762 w 12192000"/>
              <a:gd name="connsiteY10" fmla="*/ 755400 h 2240205"/>
              <a:gd name="connsiteX11" fmla="*/ 10211200 w 12192000"/>
              <a:gd name="connsiteY11" fmla="*/ 767513 h 2240205"/>
              <a:gd name="connsiteX12" fmla="*/ 10167995 w 12192000"/>
              <a:gd name="connsiteY12" fmla="*/ 760843 h 2240205"/>
              <a:gd name="connsiteX13" fmla="*/ 9997044 w 12192000"/>
              <a:gd name="connsiteY13" fmla="*/ 780129 h 2240205"/>
              <a:gd name="connsiteX14" fmla="*/ 9943887 w 12192000"/>
              <a:gd name="connsiteY14" fmla="*/ 804141 h 2240205"/>
              <a:gd name="connsiteX15" fmla="*/ 9918248 w 12192000"/>
              <a:gd name="connsiteY15" fmla="*/ 816628 h 2240205"/>
              <a:gd name="connsiteX16" fmla="*/ 9767091 w 12192000"/>
              <a:gd name="connsiteY16" fmla="*/ 870550 h 2240205"/>
              <a:gd name="connsiteX17" fmla="*/ 9683005 w 12192000"/>
              <a:gd name="connsiteY17" fmla="*/ 894128 h 2240205"/>
              <a:gd name="connsiteX18" fmla="*/ 9500499 w 12192000"/>
              <a:gd name="connsiteY18" fmla="*/ 954680 h 2240205"/>
              <a:gd name="connsiteX19" fmla="*/ 9410017 w 12192000"/>
              <a:gd name="connsiteY19" fmla="*/ 993931 h 2240205"/>
              <a:gd name="connsiteX20" fmla="*/ 9392919 w 12192000"/>
              <a:gd name="connsiteY20" fmla="*/ 994656 h 2240205"/>
              <a:gd name="connsiteX21" fmla="*/ 9268019 w 12192000"/>
              <a:gd name="connsiteY21" fmla="*/ 1007442 h 2240205"/>
              <a:gd name="connsiteX22" fmla="*/ 9188177 w 12192000"/>
              <a:gd name="connsiteY22" fmla="*/ 1035474 h 2240205"/>
              <a:gd name="connsiteX23" fmla="*/ 9155969 w 12192000"/>
              <a:gd name="connsiteY23" fmla="*/ 1046804 h 2240205"/>
              <a:gd name="connsiteX24" fmla="*/ 9133985 w 12192000"/>
              <a:gd name="connsiteY24" fmla="*/ 1046450 h 2240205"/>
              <a:gd name="connsiteX25" fmla="*/ 9003462 w 12192000"/>
              <a:gd name="connsiteY25" fmla="*/ 1042406 h 2240205"/>
              <a:gd name="connsiteX26" fmla="*/ 8968445 w 12192000"/>
              <a:gd name="connsiteY26" fmla="*/ 1052169 h 2240205"/>
              <a:gd name="connsiteX27" fmla="*/ 8886001 w 12192000"/>
              <a:gd name="connsiteY27" fmla="*/ 1067468 h 2240205"/>
              <a:gd name="connsiteX28" fmla="*/ 8838610 w 12192000"/>
              <a:gd name="connsiteY28" fmla="*/ 1075091 h 2240205"/>
              <a:gd name="connsiteX29" fmla="*/ 8665605 w 12192000"/>
              <a:gd name="connsiteY29" fmla="*/ 1110791 h 2240205"/>
              <a:gd name="connsiteX30" fmla="*/ 8419755 w 12192000"/>
              <a:gd name="connsiteY30" fmla="*/ 1216260 h 2240205"/>
              <a:gd name="connsiteX31" fmla="*/ 8411626 w 12192000"/>
              <a:gd name="connsiteY31" fmla="*/ 1214397 h 2240205"/>
              <a:gd name="connsiteX32" fmla="*/ 8363469 w 12192000"/>
              <a:gd name="connsiteY32" fmla="*/ 1246658 h 2240205"/>
              <a:gd name="connsiteX33" fmla="*/ 8275497 w 12192000"/>
              <a:gd name="connsiteY33" fmla="*/ 1264396 h 2240205"/>
              <a:gd name="connsiteX34" fmla="*/ 8074238 w 12192000"/>
              <a:gd name="connsiteY34" fmla="*/ 1301895 h 2240205"/>
              <a:gd name="connsiteX35" fmla="*/ 7902328 w 12192000"/>
              <a:gd name="connsiteY35" fmla="*/ 1345865 h 2240205"/>
              <a:gd name="connsiteX36" fmla="*/ 7840612 w 12192000"/>
              <a:gd name="connsiteY36" fmla="*/ 1369373 h 2240205"/>
              <a:gd name="connsiteX37" fmla="*/ 7786819 w 12192000"/>
              <a:gd name="connsiteY37" fmla="*/ 1378970 h 2240205"/>
              <a:gd name="connsiteX38" fmla="*/ 7548172 w 12192000"/>
              <a:gd name="connsiteY38" fmla="*/ 1417460 h 2240205"/>
              <a:gd name="connsiteX39" fmla="*/ 7483437 w 12192000"/>
              <a:gd name="connsiteY39" fmla="*/ 1478152 h 2240205"/>
              <a:gd name="connsiteX40" fmla="*/ 7377870 w 12192000"/>
              <a:gd name="connsiteY40" fmla="*/ 1523319 h 2240205"/>
              <a:gd name="connsiteX41" fmla="*/ 7230737 w 12192000"/>
              <a:gd name="connsiteY41" fmla="*/ 1562633 h 2240205"/>
              <a:gd name="connsiteX42" fmla="*/ 7224458 w 12192000"/>
              <a:gd name="connsiteY42" fmla="*/ 1573008 h 2240205"/>
              <a:gd name="connsiteX43" fmla="*/ 7183121 w 12192000"/>
              <a:gd name="connsiteY43" fmla="*/ 1595162 h 2240205"/>
              <a:gd name="connsiteX44" fmla="*/ 7164601 w 12192000"/>
              <a:gd name="connsiteY44" fmla="*/ 1606490 h 2240205"/>
              <a:gd name="connsiteX45" fmla="*/ 6900177 w 12192000"/>
              <a:gd name="connsiteY45" fmla="*/ 1636016 h 2240205"/>
              <a:gd name="connsiteX46" fmla="*/ 6795372 w 12192000"/>
              <a:gd name="connsiteY46" fmla="*/ 1644845 h 2240205"/>
              <a:gd name="connsiteX47" fmla="*/ 6692251 w 12192000"/>
              <a:gd name="connsiteY47" fmla="*/ 1656357 h 2240205"/>
              <a:gd name="connsiteX48" fmla="*/ 6655235 w 12192000"/>
              <a:gd name="connsiteY48" fmla="*/ 1661869 h 2240205"/>
              <a:gd name="connsiteX49" fmla="*/ 6554894 w 12192000"/>
              <a:gd name="connsiteY49" fmla="*/ 1664428 h 2240205"/>
              <a:gd name="connsiteX50" fmla="*/ 6516595 w 12192000"/>
              <a:gd name="connsiteY50" fmla="*/ 1667475 h 2240205"/>
              <a:gd name="connsiteX51" fmla="*/ 6508541 w 12192000"/>
              <a:gd name="connsiteY51" fmla="*/ 1668757 h 2240205"/>
              <a:gd name="connsiteX52" fmla="*/ 6471012 w 12192000"/>
              <a:gd name="connsiteY52" fmla="*/ 1678604 h 2240205"/>
              <a:gd name="connsiteX53" fmla="*/ 6364035 w 12192000"/>
              <a:gd name="connsiteY53" fmla="*/ 1667683 h 2240205"/>
              <a:gd name="connsiteX54" fmla="*/ 6243319 w 12192000"/>
              <a:gd name="connsiteY54" fmla="*/ 1695560 h 2240205"/>
              <a:gd name="connsiteX55" fmla="*/ 6098321 w 12192000"/>
              <a:gd name="connsiteY55" fmla="*/ 1721646 h 2240205"/>
              <a:gd name="connsiteX56" fmla="*/ 5880652 w 12192000"/>
              <a:gd name="connsiteY56" fmla="*/ 1779643 h 2240205"/>
              <a:gd name="connsiteX57" fmla="*/ 5785959 w 12192000"/>
              <a:gd name="connsiteY57" fmla="*/ 1775307 h 2240205"/>
              <a:gd name="connsiteX58" fmla="*/ 5643534 w 12192000"/>
              <a:gd name="connsiteY58" fmla="*/ 1802919 h 2240205"/>
              <a:gd name="connsiteX59" fmla="*/ 5518799 w 12192000"/>
              <a:gd name="connsiteY59" fmla="*/ 1818312 h 2240205"/>
              <a:gd name="connsiteX60" fmla="*/ 5505014 w 12192000"/>
              <a:gd name="connsiteY60" fmla="*/ 1819259 h 2240205"/>
              <a:gd name="connsiteX61" fmla="*/ 5453307 w 12192000"/>
              <a:gd name="connsiteY61" fmla="*/ 1815450 h 2240205"/>
              <a:gd name="connsiteX62" fmla="*/ 5221533 w 12192000"/>
              <a:gd name="connsiteY62" fmla="*/ 1846950 h 2240205"/>
              <a:gd name="connsiteX63" fmla="*/ 5149802 w 12192000"/>
              <a:gd name="connsiteY63" fmla="*/ 1844846 h 2240205"/>
              <a:gd name="connsiteX64" fmla="*/ 5114927 w 12192000"/>
              <a:gd name="connsiteY64" fmla="*/ 1847827 h 2240205"/>
              <a:gd name="connsiteX65" fmla="*/ 5108970 w 12192000"/>
              <a:gd name="connsiteY65" fmla="*/ 1847935 h 2240205"/>
              <a:gd name="connsiteX66" fmla="*/ 5067961 w 12192000"/>
              <a:gd name="connsiteY66" fmla="*/ 1845917 h 2240205"/>
              <a:gd name="connsiteX67" fmla="*/ 5007075 w 12192000"/>
              <a:gd name="connsiteY67" fmla="*/ 1838626 h 2240205"/>
              <a:gd name="connsiteX68" fmla="*/ 4944087 w 12192000"/>
              <a:gd name="connsiteY68" fmla="*/ 1823332 h 2240205"/>
              <a:gd name="connsiteX69" fmla="*/ 4907662 w 12192000"/>
              <a:gd name="connsiteY69" fmla="*/ 1816900 h 2240205"/>
              <a:gd name="connsiteX70" fmla="*/ 4882386 w 12192000"/>
              <a:gd name="connsiteY70" fmla="*/ 1809844 h 2240205"/>
              <a:gd name="connsiteX71" fmla="*/ 4811440 w 12192000"/>
              <a:gd name="connsiteY71" fmla="*/ 1804655 h 2240205"/>
              <a:gd name="connsiteX72" fmla="*/ 4691075 w 12192000"/>
              <a:gd name="connsiteY72" fmla="*/ 1801389 h 2240205"/>
              <a:gd name="connsiteX73" fmla="*/ 4640313 w 12192000"/>
              <a:gd name="connsiteY73" fmla="*/ 1784307 h 2240205"/>
              <a:gd name="connsiteX74" fmla="*/ 4536503 w 12192000"/>
              <a:gd name="connsiteY74" fmla="*/ 1785334 h 2240205"/>
              <a:gd name="connsiteX75" fmla="*/ 4513724 w 12192000"/>
              <a:gd name="connsiteY75" fmla="*/ 1791996 h 2240205"/>
              <a:gd name="connsiteX76" fmla="*/ 4459810 w 12192000"/>
              <a:gd name="connsiteY76" fmla="*/ 1797886 h 2240205"/>
              <a:gd name="connsiteX77" fmla="*/ 4379064 w 12192000"/>
              <a:gd name="connsiteY77" fmla="*/ 1817177 h 2240205"/>
              <a:gd name="connsiteX78" fmla="*/ 4290981 w 12192000"/>
              <a:gd name="connsiteY78" fmla="*/ 1839677 h 2240205"/>
              <a:gd name="connsiteX79" fmla="*/ 4238372 w 12192000"/>
              <a:gd name="connsiteY79" fmla="*/ 1851480 h 2240205"/>
              <a:gd name="connsiteX80" fmla="*/ 4232517 w 12192000"/>
              <a:gd name="connsiteY80" fmla="*/ 1852567 h 2240205"/>
              <a:gd name="connsiteX81" fmla="*/ 4191732 w 12192000"/>
              <a:gd name="connsiteY81" fmla="*/ 1857328 h 2240205"/>
              <a:gd name="connsiteX82" fmla="*/ 4065532 w 12192000"/>
              <a:gd name="connsiteY82" fmla="*/ 1855477 h 2240205"/>
              <a:gd name="connsiteX83" fmla="*/ 4028460 w 12192000"/>
              <a:gd name="connsiteY83" fmla="*/ 1855137 h 2240205"/>
              <a:gd name="connsiteX84" fmla="*/ 4002267 w 12192000"/>
              <a:gd name="connsiteY84" fmla="*/ 1852352 h 2240205"/>
              <a:gd name="connsiteX85" fmla="*/ 3931396 w 12192000"/>
              <a:gd name="connsiteY85" fmla="*/ 1858915 h 2240205"/>
              <a:gd name="connsiteX86" fmla="*/ 3812162 w 12192000"/>
              <a:gd name="connsiteY86" fmla="*/ 1875501 h 2240205"/>
              <a:gd name="connsiteX87" fmla="*/ 3758105 w 12192000"/>
              <a:gd name="connsiteY87" fmla="*/ 1871856 h 2240205"/>
              <a:gd name="connsiteX88" fmla="*/ 3567259 w 12192000"/>
              <a:gd name="connsiteY88" fmla="*/ 1893482 h 2240205"/>
              <a:gd name="connsiteX89" fmla="*/ 3405770 w 12192000"/>
              <a:gd name="connsiteY89" fmla="*/ 1904591 h 2240205"/>
              <a:gd name="connsiteX90" fmla="*/ 3280097 w 12192000"/>
              <a:gd name="connsiteY90" fmla="*/ 1919610 h 2240205"/>
              <a:gd name="connsiteX91" fmla="*/ 3009910 w 12192000"/>
              <a:gd name="connsiteY91" fmla="*/ 1957866 h 2240205"/>
              <a:gd name="connsiteX92" fmla="*/ 2995934 w 12192000"/>
              <a:gd name="connsiteY92" fmla="*/ 1967085 h 2240205"/>
              <a:gd name="connsiteX93" fmla="*/ 2942858 w 12192000"/>
              <a:gd name="connsiteY93" fmla="*/ 1981367 h 2240205"/>
              <a:gd name="connsiteX94" fmla="*/ 2875436 w 12192000"/>
              <a:gd name="connsiteY94" fmla="*/ 1996977 h 2240205"/>
              <a:gd name="connsiteX95" fmla="*/ 2874892 w 12192000"/>
              <a:gd name="connsiteY95" fmla="*/ 1996085 h 2240205"/>
              <a:gd name="connsiteX96" fmla="*/ 2843662 w 12192000"/>
              <a:gd name="connsiteY96" fmla="*/ 1992498 h 2240205"/>
              <a:gd name="connsiteX97" fmla="*/ 2718916 w 12192000"/>
              <a:gd name="connsiteY97" fmla="*/ 1990867 h 2240205"/>
              <a:gd name="connsiteX98" fmla="*/ 2713522 w 12192000"/>
              <a:gd name="connsiteY98" fmla="*/ 1990173 h 2240205"/>
              <a:gd name="connsiteX99" fmla="*/ 2476147 w 12192000"/>
              <a:gd name="connsiteY99" fmla="*/ 1998305 h 2240205"/>
              <a:gd name="connsiteX100" fmla="*/ 2373568 w 12192000"/>
              <a:gd name="connsiteY100" fmla="*/ 2003219 h 2240205"/>
              <a:gd name="connsiteX101" fmla="*/ 2287219 w 12192000"/>
              <a:gd name="connsiteY101" fmla="*/ 1998750 h 2240205"/>
              <a:gd name="connsiteX102" fmla="*/ 2164831 w 12192000"/>
              <a:gd name="connsiteY102" fmla="*/ 2010143 h 2240205"/>
              <a:gd name="connsiteX103" fmla="*/ 2058061 w 12192000"/>
              <a:gd name="connsiteY103" fmla="*/ 2047942 h 2240205"/>
              <a:gd name="connsiteX104" fmla="*/ 2042244 w 12192000"/>
              <a:gd name="connsiteY104" fmla="*/ 2055560 h 2240205"/>
              <a:gd name="connsiteX105" fmla="*/ 1877728 w 12192000"/>
              <a:gd name="connsiteY105" fmla="*/ 2101004 h 2240205"/>
              <a:gd name="connsiteX106" fmla="*/ 1759056 w 12192000"/>
              <a:gd name="connsiteY106" fmla="*/ 2125608 h 2240205"/>
              <a:gd name="connsiteX107" fmla="*/ 1637948 w 12192000"/>
              <a:gd name="connsiteY107" fmla="*/ 2172597 h 2240205"/>
              <a:gd name="connsiteX108" fmla="*/ 1434549 w 12192000"/>
              <a:gd name="connsiteY108" fmla="*/ 2234522 h 2240205"/>
              <a:gd name="connsiteX109" fmla="*/ 1370962 w 12192000"/>
              <a:gd name="connsiteY109" fmla="*/ 2237474 h 2240205"/>
              <a:gd name="connsiteX110" fmla="*/ 1356367 w 12192000"/>
              <a:gd name="connsiteY110" fmla="*/ 2235089 h 2240205"/>
              <a:gd name="connsiteX111" fmla="*/ 1279765 w 12192000"/>
              <a:gd name="connsiteY111" fmla="*/ 2229639 h 2240205"/>
              <a:gd name="connsiteX112" fmla="*/ 1195347 w 12192000"/>
              <a:gd name="connsiteY112" fmla="*/ 2212354 h 2240205"/>
              <a:gd name="connsiteX113" fmla="*/ 970251 w 12192000"/>
              <a:gd name="connsiteY113" fmla="*/ 2221029 h 2240205"/>
              <a:gd name="connsiteX114" fmla="*/ 812914 w 12192000"/>
              <a:gd name="connsiteY114" fmla="*/ 2210095 h 2240205"/>
              <a:gd name="connsiteX115" fmla="*/ 597225 w 12192000"/>
              <a:gd name="connsiteY115" fmla="*/ 2180999 h 2240205"/>
              <a:gd name="connsiteX116" fmla="*/ 520671 w 12192000"/>
              <a:gd name="connsiteY116" fmla="*/ 2180980 h 2240205"/>
              <a:gd name="connsiteX117" fmla="*/ 515024 w 12192000"/>
              <a:gd name="connsiteY117" fmla="*/ 2179258 h 2240205"/>
              <a:gd name="connsiteX118" fmla="*/ 413835 w 12192000"/>
              <a:gd name="connsiteY118" fmla="*/ 2156783 h 2240205"/>
              <a:gd name="connsiteX119" fmla="*/ 376513 w 12192000"/>
              <a:gd name="connsiteY119" fmla="*/ 2154014 h 2240205"/>
              <a:gd name="connsiteX120" fmla="*/ 273386 w 12192000"/>
              <a:gd name="connsiteY120" fmla="*/ 2142551 h 2240205"/>
              <a:gd name="connsiteX121" fmla="*/ 77641 w 12192000"/>
              <a:gd name="connsiteY121" fmla="*/ 2126835 h 2240205"/>
              <a:gd name="connsiteX122" fmla="*/ 37645 w 12192000"/>
              <a:gd name="connsiteY122" fmla="*/ 2115401 h 2240205"/>
              <a:gd name="connsiteX123" fmla="*/ 4572 w 12192000"/>
              <a:gd name="connsiteY123" fmla="*/ 2111091 h 2240205"/>
              <a:gd name="connsiteX124" fmla="*/ 0 w 12192000"/>
              <a:gd name="connsiteY124" fmla="*/ 2110468 h 2240205"/>
              <a:gd name="connsiteX125" fmla="*/ 0 w 12192000"/>
              <a:gd name="connsiteY125" fmla="*/ 0 h 2240205"/>
              <a:gd name="connsiteX0" fmla="*/ 0 w 12192000"/>
              <a:gd name="connsiteY0" fmla="*/ 0 h 2240205"/>
              <a:gd name="connsiteX1" fmla="*/ 12192000 w 12192000"/>
              <a:gd name="connsiteY1" fmla="*/ 0 h 2240205"/>
              <a:gd name="connsiteX2" fmla="*/ 12192000 w 12192000"/>
              <a:gd name="connsiteY2" fmla="*/ 751299 h 2240205"/>
              <a:gd name="connsiteX3" fmla="*/ 11890686 w 12192000"/>
              <a:gd name="connsiteY3" fmla="*/ 732766 h 2240205"/>
              <a:gd name="connsiteX4" fmla="*/ 11649954 w 12192000"/>
              <a:gd name="connsiteY4" fmla="*/ 749628 h 2240205"/>
              <a:gd name="connsiteX5" fmla="*/ 11560424 w 12192000"/>
              <a:gd name="connsiteY5" fmla="*/ 748017 h 2240205"/>
              <a:gd name="connsiteX6" fmla="*/ 11358455 w 12192000"/>
              <a:gd name="connsiteY6" fmla="*/ 747593 h 2240205"/>
              <a:gd name="connsiteX7" fmla="*/ 11165209 w 12192000"/>
              <a:gd name="connsiteY7" fmla="*/ 748852 h 2240205"/>
              <a:gd name="connsiteX8" fmla="*/ 11058755 w 12192000"/>
              <a:gd name="connsiteY8" fmla="*/ 749617 h 2240205"/>
              <a:gd name="connsiteX9" fmla="*/ 10803046 w 12192000"/>
              <a:gd name="connsiteY9" fmla="*/ 774328 h 2240205"/>
              <a:gd name="connsiteX10" fmla="*/ 10458762 w 12192000"/>
              <a:gd name="connsiteY10" fmla="*/ 755400 h 2240205"/>
              <a:gd name="connsiteX11" fmla="*/ 10211200 w 12192000"/>
              <a:gd name="connsiteY11" fmla="*/ 767513 h 2240205"/>
              <a:gd name="connsiteX12" fmla="*/ 10167995 w 12192000"/>
              <a:gd name="connsiteY12" fmla="*/ 760843 h 2240205"/>
              <a:gd name="connsiteX13" fmla="*/ 9997044 w 12192000"/>
              <a:gd name="connsiteY13" fmla="*/ 780129 h 2240205"/>
              <a:gd name="connsiteX14" fmla="*/ 9943887 w 12192000"/>
              <a:gd name="connsiteY14" fmla="*/ 804141 h 2240205"/>
              <a:gd name="connsiteX15" fmla="*/ 9918248 w 12192000"/>
              <a:gd name="connsiteY15" fmla="*/ 816628 h 2240205"/>
              <a:gd name="connsiteX16" fmla="*/ 9767091 w 12192000"/>
              <a:gd name="connsiteY16" fmla="*/ 870550 h 2240205"/>
              <a:gd name="connsiteX17" fmla="*/ 9683005 w 12192000"/>
              <a:gd name="connsiteY17" fmla="*/ 894128 h 2240205"/>
              <a:gd name="connsiteX18" fmla="*/ 9500499 w 12192000"/>
              <a:gd name="connsiteY18" fmla="*/ 954680 h 2240205"/>
              <a:gd name="connsiteX19" fmla="*/ 9410017 w 12192000"/>
              <a:gd name="connsiteY19" fmla="*/ 993931 h 2240205"/>
              <a:gd name="connsiteX20" fmla="*/ 9392919 w 12192000"/>
              <a:gd name="connsiteY20" fmla="*/ 994656 h 2240205"/>
              <a:gd name="connsiteX21" fmla="*/ 9268019 w 12192000"/>
              <a:gd name="connsiteY21" fmla="*/ 1007442 h 2240205"/>
              <a:gd name="connsiteX22" fmla="*/ 9188177 w 12192000"/>
              <a:gd name="connsiteY22" fmla="*/ 1035474 h 2240205"/>
              <a:gd name="connsiteX23" fmla="*/ 9155969 w 12192000"/>
              <a:gd name="connsiteY23" fmla="*/ 1046804 h 2240205"/>
              <a:gd name="connsiteX24" fmla="*/ 9133985 w 12192000"/>
              <a:gd name="connsiteY24" fmla="*/ 1046450 h 2240205"/>
              <a:gd name="connsiteX25" fmla="*/ 9003462 w 12192000"/>
              <a:gd name="connsiteY25" fmla="*/ 1042406 h 2240205"/>
              <a:gd name="connsiteX26" fmla="*/ 8968445 w 12192000"/>
              <a:gd name="connsiteY26" fmla="*/ 1052169 h 2240205"/>
              <a:gd name="connsiteX27" fmla="*/ 8886001 w 12192000"/>
              <a:gd name="connsiteY27" fmla="*/ 1067468 h 2240205"/>
              <a:gd name="connsiteX28" fmla="*/ 8838610 w 12192000"/>
              <a:gd name="connsiteY28" fmla="*/ 1075091 h 2240205"/>
              <a:gd name="connsiteX29" fmla="*/ 8665605 w 12192000"/>
              <a:gd name="connsiteY29" fmla="*/ 1110791 h 2240205"/>
              <a:gd name="connsiteX30" fmla="*/ 8419755 w 12192000"/>
              <a:gd name="connsiteY30" fmla="*/ 1216260 h 2240205"/>
              <a:gd name="connsiteX31" fmla="*/ 8411626 w 12192000"/>
              <a:gd name="connsiteY31" fmla="*/ 1214397 h 2240205"/>
              <a:gd name="connsiteX32" fmla="*/ 8363469 w 12192000"/>
              <a:gd name="connsiteY32" fmla="*/ 1246658 h 2240205"/>
              <a:gd name="connsiteX33" fmla="*/ 8275497 w 12192000"/>
              <a:gd name="connsiteY33" fmla="*/ 1264396 h 2240205"/>
              <a:gd name="connsiteX34" fmla="*/ 8074238 w 12192000"/>
              <a:gd name="connsiteY34" fmla="*/ 1301895 h 2240205"/>
              <a:gd name="connsiteX35" fmla="*/ 7902328 w 12192000"/>
              <a:gd name="connsiteY35" fmla="*/ 1345865 h 2240205"/>
              <a:gd name="connsiteX36" fmla="*/ 7840612 w 12192000"/>
              <a:gd name="connsiteY36" fmla="*/ 1369373 h 2240205"/>
              <a:gd name="connsiteX37" fmla="*/ 7786819 w 12192000"/>
              <a:gd name="connsiteY37" fmla="*/ 1378970 h 2240205"/>
              <a:gd name="connsiteX38" fmla="*/ 7548172 w 12192000"/>
              <a:gd name="connsiteY38" fmla="*/ 1417460 h 2240205"/>
              <a:gd name="connsiteX39" fmla="*/ 7483437 w 12192000"/>
              <a:gd name="connsiteY39" fmla="*/ 1478152 h 2240205"/>
              <a:gd name="connsiteX40" fmla="*/ 7377870 w 12192000"/>
              <a:gd name="connsiteY40" fmla="*/ 1523319 h 2240205"/>
              <a:gd name="connsiteX41" fmla="*/ 7230737 w 12192000"/>
              <a:gd name="connsiteY41" fmla="*/ 1562633 h 2240205"/>
              <a:gd name="connsiteX42" fmla="*/ 7224458 w 12192000"/>
              <a:gd name="connsiteY42" fmla="*/ 1573008 h 2240205"/>
              <a:gd name="connsiteX43" fmla="*/ 7183121 w 12192000"/>
              <a:gd name="connsiteY43" fmla="*/ 1595162 h 2240205"/>
              <a:gd name="connsiteX44" fmla="*/ 7164601 w 12192000"/>
              <a:gd name="connsiteY44" fmla="*/ 1606490 h 2240205"/>
              <a:gd name="connsiteX45" fmla="*/ 6900177 w 12192000"/>
              <a:gd name="connsiteY45" fmla="*/ 1636016 h 2240205"/>
              <a:gd name="connsiteX46" fmla="*/ 6795372 w 12192000"/>
              <a:gd name="connsiteY46" fmla="*/ 1644845 h 2240205"/>
              <a:gd name="connsiteX47" fmla="*/ 6692251 w 12192000"/>
              <a:gd name="connsiteY47" fmla="*/ 1656357 h 2240205"/>
              <a:gd name="connsiteX48" fmla="*/ 6655235 w 12192000"/>
              <a:gd name="connsiteY48" fmla="*/ 1661869 h 2240205"/>
              <a:gd name="connsiteX49" fmla="*/ 6554894 w 12192000"/>
              <a:gd name="connsiteY49" fmla="*/ 1664428 h 2240205"/>
              <a:gd name="connsiteX50" fmla="*/ 6516595 w 12192000"/>
              <a:gd name="connsiteY50" fmla="*/ 1667475 h 2240205"/>
              <a:gd name="connsiteX51" fmla="*/ 6508541 w 12192000"/>
              <a:gd name="connsiteY51" fmla="*/ 1668757 h 2240205"/>
              <a:gd name="connsiteX52" fmla="*/ 6471012 w 12192000"/>
              <a:gd name="connsiteY52" fmla="*/ 1678604 h 2240205"/>
              <a:gd name="connsiteX53" fmla="*/ 6364035 w 12192000"/>
              <a:gd name="connsiteY53" fmla="*/ 1667683 h 2240205"/>
              <a:gd name="connsiteX54" fmla="*/ 6243319 w 12192000"/>
              <a:gd name="connsiteY54" fmla="*/ 1695560 h 2240205"/>
              <a:gd name="connsiteX55" fmla="*/ 6098321 w 12192000"/>
              <a:gd name="connsiteY55" fmla="*/ 1721646 h 2240205"/>
              <a:gd name="connsiteX56" fmla="*/ 5880652 w 12192000"/>
              <a:gd name="connsiteY56" fmla="*/ 1779643 h 2240205"/>
              <a:gd name="connsiteX57" fmla="*/ 5785959 w 12192000"/>
              <a:gd name="connsiteY57" fmla="*/ 1775307 h 2240205"/>
              <a:gd name="connsiteX58" fmla="*/ 5643534 w 12192000"/>
              <a:gd name="connsiteY58" fmla="*/ 1802919 h 2240205"/>
              <a:gd name="connsiteX59" fmla="*/ 5518799 w 12192000"/>
              <a:gd name="connsiteY59" fmla="*/ 1818312 h 2240205"/>
              <a:gd name="connsiteX60" fmla="*/ 5505014 w 12192000"/>
              <a:gd name="connsiteY60" fmla="*/ 1819259 h 2240205"/>
              <a:gd name="connsiteX61" fmla="*/ 5453307 w 12192000"/>
              <a:gd name="connsiteY61" fmla="*/ 1815450 h 2240205"/>
              <a:gd name="connsiteX62" fmla="*/ 5221533 w 12192000"/>
              <a:gd name="connsiteY62" fmla="*/ 1846950 h 2240205"/>
              <a:gd name="connsiteX63" fmla="*/ 5149802 w 12192000"/>
              <a:gd name="connsiteY63" fmla="*/ 1844846 h 2240205"/>
              <a:gd name="connsiteX64" fmla="*/ 5114927 w 12192000"/>
              <a:gd name="connsiteY64" fmla="*/ 1847827 h 2240205"/>
              <a:gd name="connsiteX65" fmla="*/ 5108970 w 12192000"/>
              <a:gd name="connsiteY65" fmla="*/ 1847935 h 2240205"/>
              <a:gd name="connsiteX66" fmla="*/ 5067961 w 12192000"/>
              <a:gd name="connsiteY66" fmla="*/ 1845917 h 2240205"/>
              <a:gd name="connsiteX67" fmla="*/ 5007075 w 12192000"/>
              <a:gd name="connsiteY67" fmla="*/ 1838626 h 2240205"/>
              <a:gd name="connsiteX68" fmla="*/ 4944087 w 12192000"/>
              <a:gd name="connsiteY68" fmla="*/ 1823332 h 2240205"/>
              <a:gd name="connsiteX69" fmla="*/ 4907662 w 12192000"/>
              <a:gd name="connsiteY69" fmla="*/ 1816900 h 2240205"/>
              <a:gd name="connsiteX70" fmla="*/ 4882386 w 12192000"/>
              <a:gd name="connsiteY70" fmla="*/ 1809844 h 2240205"/>
              <a:gd name="connsiteX71" fmla="*/ 4811440 w 12192000"/>
              <a:gd name="connsiteY71" fmla="*/ 1804655 h 2240205"/>
              <a:gd name="connsiteX72" fmla="*/ 4691075 w 12192000"/>
              <a:gd name="connsiteY72" fmla="*/ 1801389 h 2240205"/>
              <a:gd name="connsiteX73" fmla="*/ 4640313 w 12192000"/>
              <a:gd name="connsiteY73" fmla="*/ 1784307 h 2240205"/>
              <a:gd name="connsiteX74" fmla="*/ 4536503 w 12192000"/>
              <a:gd name="connsiteY74" fmla="*/ 1785334 h 2240205"/>
              <a:gd name="connsiteX75" fmla="*/ 4513724 w 12192000"/>
              <a:gd name="connsiteY75" fmla="*/ 1791996 h 2240205"/>
              <a:gd name="connsiteX76" fmla="*/ 4459810 w 12192000"/>
              <a:gd name="connsiteY76" fmla="*/ 1797886 h 2240205"/>
              <a:gd name="connsiteX77" fmla="*/ 4379064 w 12192000"/>
              <a:gd name="connsiteY77" fmla="*/ 1817177 h 2240205"/>
              <a:gd name="connsiteX78" fmla="*/ 4290981 w 12192000"/>
              <a:gd name="connsiteY78" fmla="*/ 1839677 h 2240205"/>
              <a:gd name="connsiteX79" fmla="*/ 4238372 w 12192000"/>
              <a:gd name="connsiteY79" fmla="*/ 1851480 h 2240205"/>
              <a:gd name="connsiteX80" fmla="*/ 4232517 w 12192000"/>
              <a:gd name="connsiteY80" fmla="*/ 1852567 h 2240205"/>
              <a:gd name="connsiteX81" fmla="*/ 4191732 w 12192000"/>
              <a:gd name="connsiteY81" fmla="*/ 1857328 h 2240205"/>
              <a:gd name="connsiteX82" fmla="*/ 4065532 w 12192000"/>
              <a:gd name="connsiteY82" fmla="*/ 1855477 h 2240205"/>
              <a:gd name="connsiteX83" fmla="*/ 4028460 w 12192000"/>
              <a:gd name="connsiteY83" fmla="*/ 1855137 h 2240205"/>
              <a:gd name="connsiteX84" fmla="*/ 4002267 w 12192000"/>
              <a:gd name="connsiteY84" fmla="*/ 1852352 h 2240205"/>
              <a:gd name="connsiteX85" fmla="*/ 3931396 w 12192000"/>
              <a:gd name="connsiteY85" fmla="*/ 1858915 h 2240205"/>
              <a:gd name="connsiteX86" fmla="*/ 3812162 w 12192000"/>
              <a:gd name="connsiteY86" fmla="*/ 1875501 h 2240205"/>
              <a:gd name="connsiteX87" fmla="*/ 3758105 w 12192000"/>
              <a:gd name="connsiteY87" fmla="*/ 1871856 h 2240205"/>
              <a:gd name="connsiteX88" fmla="*/ 3567259 w 12192000"/>
              <a:gd name="connsiteY88" fmla="*/ 1893482 h 2240205"/>
              <a:gd name="connsiteX89" fmla="*/ 3405770 w 12192000"/>
              <a:gd name="connsiteY89" fmla="*/ 1904591 h 2240205"/>
              <a:gd name="connsiteX90" fmla="*/ 3280097 w 12192000"/>
              <a:gd name="connsiteY90" fmla="*/ 1919610 h 2240205"/>
              <a:gd name="connsiteX91" fmla="*/ 3009910 w 12192000"/>
              <a:gd name="connsiteY91" fmla="*/ 1957866 h 2240205"/>
              <a:gd name="connsiteX92" fmla="*/ 2995934 w 12192000"/>
              <a:gd name="connsiteY92" fmla="*/ 1967085 h 2240205"/>
              <a:gd name="connsiteX93" fmla="*/ 2942858 w 12192000"/>
              <a:gd name="connsiteY93" fmla="*/ 1981367 h 2240205"/>
              <a:gd name="connsiteX94" fmla="*/ 2875436 w 12192000"/>
              <a:gd name="connsiteY94" fmla="*/ 1996977 h 2240205"/>
              <a:gd name="connsiteX95" fmla="*/ 2874892 w 12192000"/>
              <a:gd name="connsiteY95" fmla="*/ 1996085 h 2240205"/>
              <a:gd name="connsiteX96" fmla="*/ 2843662 w 12192000"/>
              <a:gd name="connsiteY96" fmla="*/ 1992498 h 2240205"/>
              <a:gd name="connsiteX97" fmla="*/ 2718916 w 12192000"/>
              <a:gd name="connsiteY97" fmla="*/ 1990867 h 2240205"/>
              <a:gd name="connsiteX98" fmla="*/ 2713522 w 12192000"/>
              <a:gd name="connsiteY98" fmla="*/ 1990173 h 2240205"/>
              <a:gd name="connsiteX99" fmla="*/ 2476147 w 12192000"/>
              <a:gd name="connsiteY99" fmla="*/ 1998305 h 2240205"/>
              <a:gd name="connsiteX100" fmla="*/ 2373568 w 12192000"/>
              <a:gd name="connsiteY100" fmla="*/ 2003219 h 2240205"/>
              <a:gd name="connsiteX101" fmla="*/ 2287219 w 12192000"/>
              <a:gd name="connsiteY101" fmla="*/ 1998750 h 2240205"/>
              <a:gd name="connsiteX102" fmla="*/ 2164831 w 12192000"/>
              <a:gd name="connsiteY102" fmla="*/ 2010143 h 2240205"/>
              <a:gd name="connsiteX103" fmla="*/ 2058061 w 12192000"/>
              <a:gd name="connsiteY103" fmla="*/ 2047942 h 2240205"/>
              <a:gd name="connsiteX104" fmla="*/ 2042244 w 12192000"/>
              <a:gd name="connsiteY104" fmla="*/ 2055560 h 2240205"/>
              <a:gd name="connsiteX105" fmla="*/ 1877728 w 12192000"/>
              <a:gd name="connsiteY105" fmla="*/ 2101004 h 2240205"/>
              <a:gd name="connsiteX106" fmla="*/ 1759056 w 12192000"/>
              <a:gd name="connsiteY106" fmla="*/ 2125608 h 2240205"/>
              <a:gd name="connsiteX107" fmla="*/ 1637948 w 12192000"/>
              <a:gd name="connsiteY107" fmla="*/ 2172597 h 2240205"/>
              <a:gd name="connsiteX108" fmla="*/ 1434549 w 12192000"/>
              <a:gd name="connsiteY108" fmla="*/ 2234522 h 2240205"/>
              <a:gd name="connsiteX109" fmla="*/ 1370962 w 12192000"/>
              <a:gd name="connsiteY109" fmla="*/ 2237474 h 2240205"/>
              <a:gd name="connsiteX110" fmla="*/ 1356367 w 12192000"/>
              <a:gd name="connsiteY110" fmla="*/ 2235089 h 2240205"/>
              <a:gd name="connsiteX111" fmla="*/ 1279765 w 12192000"/>
              <a:gd name="connsiteY111" fmla="*/ 2229639 h 2240205"/>
              <a:gd name="connsiteX112" fmla="*/ 1195347 w 12192000"/>
              <a:gd name="connsiteY112" fmla="*/ 2212354 h 2240205"/>
              <a:gd name="connsiteX113" fmla="*/ 970251 w 12192000"/>
              <a:gd name="connsiteY113" fmla="*/ 2221029 h 2240205"/>
              <a:gd name="connsiteX114" fmla="*/ 812914 w 12192000"/>
              <a:gd name="connsiteY114" fmla="*/ 2210095 h 2240205"/>
              <a:gd name="connsiteX115" fmla="*/ 597225 w 12192000"/>
              <a:gd name="connsiteY115" fmla="*/ 2180999 h 2240205"/>
              <a:gd name="connsiteX116" fmla="*/ 520671 w 12192000"/>
              <a:gd name="connsiteY116" fmla="*/ 2180980 h 2240205"/>
              <a:gd name="connsiteX117" fmla="*/ 515024 w 12192000"/>
              <a:gd name="connsiteY117" fmla="*/ 2179258 h 2240205"/>
              <a:gd name="connsiteX118" fmla="*/ 413835 w 12192000"/>
              <a:gd name="connsiteY118" fmla="*/ 2156783 h 2240205"/>
              <a:gd name="connsiteX119" fmla="*/ 376513 w 12192000"/>
              <a:gd name="connsiteY119" fmla="*/ 2154014 h 2240205"/>
              <a:gd name="connsiteX120" fmla="*/ 273386 w 12192000"/>
              <a:gd name="connsiteY120" fmla="*/ 2142551 h 2240205"/>
              <a:gd name="connsiteX121" fmla="*/ 77641 w 12192000"/>
              <a:gd name="connsiteY121" fmla="*/ 2126835 h 2240205"/>
              <a:gd name="connsiteX122" fmla="*/ 37645 w 12192000"/>
              <a:gd name="connsiteY122" fmla="*/ 2115401 h 2240205"/>
              <a:gd name="connsiteX123" fmla="*/ 4572 w 12192000"/>
              <a:gd name="connsiteY123" fmla="*/ 2111091 h 2240205"/>
              <a:gd name="connsiteX124" fmla="*/ 0 w 12192000"/>
              <a:gd name="connsiteY124" fmla="*/ 2110468 h 2240205"/>
              <a:gd name="connsiteX125" fmla="*/ 0 w 12192000"/>
              <a:gd name="connsiteY125" fmla="*/ 0 h 2240205"/>
              <a:gd name="connsiteX0" fmla="*/ 0 w 12192000"/>
              <a:gd name="connsiteY0" fmla="*/ 0 h 2240205"/>
              <a:gd name="connsiteX1" fmla="*/ 12192000 w 12192000"/>
              <a:gd name="connsiteY1" fmla="*/ 0 h 2240205"/>
              <a:gd name="connsiteX2" fmla="*/ 12192000 w 12192000"/>
              <a:gd name="connsiteY2" fmla="*/ 751299 h 2240205"/>
              <a:gd name="connsiteX3" fmla="*/ 11890686 w 12192000"/>
              <a:gd name="connsiteY3" fmla="*/ 732766 h 2240205"/>
              <a:gd name="connsiteX4" fmla="*/ 11649954 w 12192000"/>
              <a:gd name="connsiteY4" fmla="*/ 749628 h 2240205"/>
              <a:gd name="connsiteX5" fmla="*/ 11560424 w 12192000"/>
              <a:gd name="connsiteY5" fmla="*/ 748017 h 2240205"/>
              <a:gd name="connsiteX6" fmla="*/ 11358455 w 12192000"/>
              <a:gd name="connsiteY6" fmla="*/ 747593 h 2240205"/>
              <a:gd name="connsiteX7" fmla="*/ 11165209 w 12192000"/>
              <a:gd name="connsiteY7" fmla="*/ 748852 h 2240205"/>
              <a:gd name="connsiteX8" fmla="*/ 11058755 w 12192000"/>
              <a:gd name="connsiteY8" fmla="*/ 749617 h 2240205"/>
              <a:gd name="connsiteX9" fmla="*/ 10803046 w 12192000"/>
              <a:gd name="connsiteY9" fmla="*/ 774328 h 2240205"/>
              <a:gd name="connsiteX10" fmla="*/ 10458762 w 12192000"/>
              <a:gd name="connsiteY10" fmla="*/ 755400 h 2240205"/>
              <a:gd name="connsiteX11" fmla="*/ 10211200 w 12192000"/>
              <a:gd name="connsiteY11" fmla="*/ 767513 h 2240205"/>
              <a:gd name="connsiteX12" fmla="*/ 10167995 w 12192000"/>
              <a:gd name="connsiteY12" fmla="*/ 760843 h 2240205"/>
              <a:gd name="connsiteX13" fmla="*/ 9997044 w 12192000"/>
              <a:gd name="connsiteY13" fmla="*/ 780129 h 2240205"/>
              <a:gd name="connsiteX14" fmla="*/ 9943887 w 12192000"/>
              <a:gd name="connsiteY14" fmla="*/ 804141 h 2240205"/>
              <a:gd name="connsiteX15" fmla="*/ 9918248 w 12192000"/>
              <a:gd name="connsiteY15" fmla="*/ 816628 h 2240205"/>
              <a:gd name="connsiteX16" fmla="*/ 9767091 w 12192000"/>
              <a:gd name="connsiteY16" fmla="*/ 870550 h 2240205"/>
              <a:gd name="connsiteX17" fmla="*/ 9683005 w 12192000"/>
              <a:gd name="connsiteY17" fmla="*/ 894128 h 2240205"/>
              <a:gd name="connsiteX18" fmla="*/ 9500499 w 12192000"/>
              <a:gd name="connsiteY18" fmla="*/ 954680 h 2240205"/>
              <a:gd name="connsiteX19" fmla="*/ 9410017 w 12192000"/>
              <a:gd name="connsiteY19" fmla="*/ 993931 h 2240205"/>
              <a:gd name="connsiteX20" fmla="*/ 9392919 w 12192000"/>
              <a:gd name="connsiteY20" fmla="*/ 994656 h 2240205"/>
              <a:gd name="connsiteX21" fmla="*/ 9268019 w 12192000"/>
              <a:gd name="connsiteY21" fmla="*/ 1007442 h 2240205"/>
              <a:gd name="connsiteX22" fmla="*/ 9188177 w 12192000"/>
              <a:gd name="connsiteY22" fmla="*/ 1035474 h 2240205"/>
              <a:gd name="connsiteX23" fmla="*/ 9155969 w 12192000"/>
              <a:gd name="connsiteY23" fmla="*/ 1046804 h 2240205"/>
              <a:gd name="connsiteX24" fmla="*/ 9133985 w 12192000"/>
              <a:gd name="connsiteY24" fmla="*/ 1046450 h 2240205"/>
              <a:gd name="connsiteX25" fmla="*/ 9003462 w 12192000"/>
              <a:gd name="connsiteY25" fmla="*/ 1042406 h 2240205"/>
              <a:gd name="connsiteX26" fmla="*/ 8968445 w 12192000"/>
              <a:gd name="connsiteY26" fmla="*/ 1052169 h 2240205"/>
              <a:gd name="connsiteX27" fmla="*/ 8886001 w 12192000"/>
              <a:gd name="connsiteY27" fmla="*/ 1067468 h 2240205"/>
              <a:gd name="connsiteX28" fmla="*/ 8838610 w 12192000"/>
              <a:gd name="connsiteY28" fmla="*/ 1075091 h 2240205"/>
              <a:gd name="connsiteX29" fmla="*/ 8665605 w 12192000"/>
              <a:gd name="connsiteY29" fmla="*/ 1110791 h 2240205"/>
              <a:gd name="connsiteX30" fmla="*/ 8419755 w 12192000"/>
              <a:gd name="connsiteY30" fmla="*/ 1216260 h 2240205"/>
              <a:gd name="connsiteX31" fmla="*/ 8411626 w 12192000"/>
              <a:gd name="connsiteY31" fmla="*/ 1214397 h 2240205"/>
              <a:gd name="connsiteX32" fmla="*/ 8363469 w 12192000"/>
              <a:gd name="connsiteY32" fmla="*/ 1246658 h 2240205"/>
              <a:gd name="connsiteX33" fmla="*/ 8275497 w 12192000"/>
              <a:gd name="connsiteY33" fmla="*/ 1264396 h 2240205"/>
              <a:gd name="connsiteX34" fmla="*/ 8074238 w 12192000"/>
              <a:gd name="connsiteY34" fmla="*/ 1301895 h 2240205"/>
              <a:gd name="connsiteX35" fmla="*/ 7902328 w 12192000"/>
              <a:gd name="connsiteY35" fmla="*/ 1345865 h 2240205"/>
              <a:gd name="connsiteX36" fmla="*/ 7840612 w 12192000"/>
              <a:gd name="connsiteY36" fmla="*/ 1369373 h 2240205"/>
              <a:gd name="connsiteX37" fmla="*/ 7786819 w 12192000"/>
              <a:gd name="connsiteY37" fmla="*/ 1378970 h 2240205"/>
              <a:gd name="connsiteX38" fmla="*/ 7548172 w 12192000"/>
              <a:gd name="connsiteY38" fmla="*/ 1417460 h 2240205"/>
              <a:gd name="connsiteX39" fmla="*/ 7483437 w 12192000"/>
              <a:gd name="connsiteY39" fmla="*/ 1478152 h 2240205"/>
              <a:gd name="connsiteX40" fmla="*/ 7377870 w 12192000"/>
              <a:gd name="connsiteY40" fmla="*/ 1523319 h 2240205"/>
              <a:gd name="connsiteX41" fmla="*/ 7230737 w 12192000"/>
              <a:gd name="connsiteY41" fmla="*/ 1562633 h 2240205"/>
              <a:gd name="connsiteX42" fmla="*/ 7224458 w 12192000"/>
              <a:gd name="connsiteY42" fmla="*/ 1573008 h 2240205"/>
              <a:gd name="connsiteX43" fmla="*/ 7183121 w 12192000"/>
              <a:gd name="connsiteY43" fmla="*/ 1595162 h 2240205"/>
              <a:gd name="connsiteX44" fmla="*/ 7164601 w 12192000"/>
              <a:gd name="connsiteY44" fmla="*/ 1606490 h 2240205"/>
              <a:gd name="connsiteX45" fmla="*/ 6900177 w 12192000"/>
              <a:gd name="connsiteY45" fmla="*/ 1636016 h 2240205"/>
              <a:gd name="connsiteX46" fmla="*/ 6795372 w 12192000"/>
              <a:gd name="connsiteY46" fmla="*/ 1644845 h 2240205"/>
              <a:gd name="connsiteX47" fmla="*/ 6692251 w 12192000"/>
              <a:gd name="connsiteY47" fmla="*/ 1656357 h 2240205"/>
              <a:gd name="connsiteX48" fmla="*/ 6655235 w 12192000"/>
              <a:gd name="connsiteY48" fmla="*/ 1661869 h 2240205"/>
              <a:gd name="connsiteX49" fmla="*/ 6554894 w 12192000"/>
              <a:gd name="connsiteY49" fmla="*/ 1664428 h 2240205"/>
              <a:gd name="connsiteX50" fmla="*/ 6516595 w 12192000"/>
              <a:gd name="connsiteY50" fmla="*/ 1667475 h 2240205"/>
              <a:gd name="connsiteX51" fmla="*/ 6508541 w 12192000"/>
              <a:gd name="connsiteY51" fmla="*/ 1668757 h 2240205"/>
              <a:gd name="connsiteX52" fmla="*/ 6471012 w 12192000"/>
              <a:gd name="connsiteY52" fmla="*/ 1678604 h 2240205"/>
              <a:gd name="connsiteX53" fmla="*/ 6364035 w 12192000"/>
              <a:gd name="connsiteY53" fmla="*/ 1667683 h 2240205"/>
              <a:gd name="connsiteX54" fmla="*/ 6243319 w 12192000"/>
              <a:gd name="connsiteY54" fmla="*/ 1695560 h 2240205"/>
              <a:gd name="connsiteX55" fmla="*/ 6098321 w 12192000"/>
              <a:gd name="connsiteY55" fmla="*/ 1721646 h 2240205"/>
              <a:gd name="connsiteX56" fmla="*/ 5880652 w 12192000"/>
              <a:gd name="connsiteY56" fmla="*/ 1779643 h 2240205"/>
              <a:gd name="connsiteX57" fmla="*/ 5785959 w 12192000"/>
              <a:gd name="connsiteY57" fmla="*/ 1775307 h 2240205"/>
              <a:gd name="connsiteX58" fmla="*/ 5643534 w 12192000"/>
              <a:gd name="connsiteY58" fmla="*/ 1802919 h 2240205"/>
              <a:gd name="connsiteX59" fmla="*/ 5518799 w 12192000"/>
              <a:gd name="connsiteY59" fmla="*/ 1818312 h 2240205"/>
              <a:gd name="connsiteX60" fmla="*/ 5505014 w 12192000"/>
              <a:gd name="connsiteY60" fmla="*/ 1819259 h 2240205"/>
              <a:gd name="connsiteX61" fmla="*/ 5453307 w 12192000"/>
              <a:gd name="connsiteY61" fmla="*/ 1815450 h 2240205"/>
              <a:gd name="connsiteX62" fmla="*/ 5221533 w 12192000"/>
              <a:gd name="connsiteY62" fmla="*/ 1846950 h 2240205"/>
              <a:gd name="connsiteX63" fmla="*/ 5149802 w 12192000"/>
              <a:gd name="connsiteY63" fmla="*/ 1844846 h 2240205"/>
              <a:gd name="connsiteX64" fmla="*/ 5114927 w 12192000"/>
              <a:gd name="connsiteY64" fmla="*/ 1847827 h 2240205"/>
              <a:gd name="connsiteX65" fmla="*/ 5108970 w 12192000"/>
              <a:gd name="connsiteY65" fmla="*/ 1847935 h 2240205"/>
              <a:gd name="connsiteX66" fmla="*/ 5067961 w 12192000"/>
              <a:gd name="connsiteY66" fmla="*/ 1845917 h 2240205"/>
              <a:gd name="connsiteX67" fmla="*/ 5007075 w 12192000"/>
              <a:gd name="connsiteY67" fmla="*/ 1838626 h 2240205"/>
              <a:gd name="connsiteX68" fmla="*/ 4944087 w 12192000"/>
              <a:gd name="connsiteY68" fmla="*/ 1823332 h 2240205"/>
              <a:gd name="connsiteX69" fmla="*/ 4907662 w 12192000"/>
              <a:gd name="connsiteY69" fmla="*/ 1816900 h 2240205"/>
              <a:gd name="connsiteX70" fmla="*/ 4882386 w 12192000"/>
              <a:gd name="connsiteY70" fmla="*/ 1809844 h 2240205"/>
              <a:gd name="connsiteX71" fmla="*/ 4811440 w 12192000"/>
              <a:gd name="connsiteY71" fmla="*/ 1804655 h 2240205"/>
              <a:gd name="connsiteX72" fmla="*/ 4691075 w 12192000"/>
              <a:gd name="connsiteY72" fmla="*/ 1801389 h 2240205"/>
              <a:gd name="connsiteX73" fmla="*/ 4640313 w 12192000"/>
              <a:gd name="connsiteY73" fmla="*/ 1784307 h 2240205"/>
              <a:gd name="connsiteX74" fmla="*/ 4536503 w 12192000"/>
              <a:gd name="connsiteY74" fmla="*/ 1785334 h 2240205"/>
              <a:gd name="connsiteX75" fmla="*/ 4513724 w 12192000"/>
              <a:gd name="connsiteY75" fmla="*/ 1791996 h 2240205"/>
              <a:gd name="connsiteX76" fmla="*/ 4459810 w 12192000"/>
              <a:gd name="connsiteY76" fmla="*/ 1797886 h 2240205"/>
              <a:gd name="connsiteX77" fmla="*/ 4379064 w 12192000"/>
              <a:gd name="connsiteY77" fmla="*/ 1817177 h 2240205"/>
              <a:gd name="connsiteX78" fmla="*/ 4290981 w 12192000"/>
              <a:gd name="connsiteY78" fmla="*/ 1839677 h 2240205"/>
              <a:gd name="connsiteX79" fmla="*/ 4238372 w 12192000"/>
              <a:gd name="connsiteY79" fmla="*/ 1851480 h 2240205"/>
              <a:gd name="connsiteX80" fmla="*/ 4232517 w 12192000"/>
              <a:gd name="connsiteY80" fmla="*/ 1852567 h 2240205"/>
              <a:gd name="connsiteX81" fmla="*/ 4191732 w 12192000"/>
              <a:gd name="connsiteY81" fmla="*/ 1857328 h 2240205"/>
              <a:gd name="connsiteX82" fmla="*/ 4065532 w 12192000"/>
              <a:gd name="connsiteY82" fmla="*/ 1855477 h 2240205"/>
              <a:gd name="connsiteX83" fmla="*/ 4028460 w 12192000"/>
              <a:gd name="connsiteY83" fmla="*/ 1855137 h 2240205"/>
              <a:gd name="connsiteX84" fmla="*/ 4002267 w 12192000"/>
              <a:gd name="connsiteY84" fmla="*/ 1852352 h 2240205"/>
              <a:gd name="connsiteX85" fmla="*/ 3931396 w 12192000"/>
              <a:gd name="connsiteY85" fmla="*/ 1858915 h 2240205"/>
              <a:gd name="connsiteX86" fmla="*/ 3812162 w 12192000"/>
              <a:gd name="connsiteY86" fmla="*/ 1875501 h 2240205"/>
              <a:gd name="connsiteX87" fmla="*/ 3758105 w 12192000"/>
              <a:gd name="connsiteY87" fmla="*/ 1871856 h 2240205"/>
              <a:gd name="connsiteX88" fmla="*/ 3567259 w 12192000"/>
              <a:gd name="connsiteY88" fmla="*/ 1893482 h 2240205"/>
              <a:gd name="connsiteX89" fmla="*/ 3405770 w 12192000"/>
              <a:gd name="connsiteY89" fmla="*/ 1904591 h 2240205"/>
              <a:gd name="connsiteX90" fmla="*/ 3280097 w 12192000"/>
              <a:gd name="connsiteY90" fmla="*/ 1919610 h 2240205"/>
              <a:gd name="connsiteX91" fmla="*/ 3009910 w 12192000"/>
              <a:gd name="connsiteY91" fmla="*/ 1957866 h 2240205"/>
              <a:gd name="connsiteX92" fmla="*/ 2995934 w 12192000"/>
              <a:gd name="connsiteY92" fmla="*/ 1967085 h 2240205"/>
              <a:gd name="connsiteX93" fmla="*/ 2942858 w 12192000"/>
              <a:gd name="connsiteY93" fmla="*/ 1981367 h 2240205"/>
              <a:gd name="connsiteX94" fmla="*/ 2875436 w 12192000"/>
              <a:gd name="connsiteY94" fmla="*/ 1996977 h 2240205"/>
              <a:gd name="connsiteX95" fmla="*/ 2874892 w 12192000"/>
              <a:gd name="connsiteY95" fmla="*/ 1996085 h 2240205"/>
              <a:gd name="connsiteX96" fmla="*/ 2843662 w 12192000"/>
              <a:gd name="connsiteY96" fmla="*/ 1992498 h 2240205"/>
              <a:gd name="connsiteX97" fmla="*/ 2718916 w 12192000"/>
              <a:gd name="connsiteY97" fmla="*/ 1990867 h 2240205"/>
              <a:gd name="connsiteX98" fmla="*/ 2713522 w 12192000"/>
              <a:gd name="connsiteY98" fmla="*/ 1990173 h 2240205"/>
              <a:gd name="connsiteX99" fmla="*/ 2476147 w 12192000"/>
              <a:gd name="connsiteY99" fmla="*/ 1998305 h 2240205"/>
              <a:gd name="connsiteX100" fmla="*/ 2373568 w 12192000"/>
              <a:gd name="connsiteY100" fmla="*/ 2003219 h 2240205"/>
              <a:gd name="connsiteX101" fmla="*/ 2287219 w 12192000"/>
              <a:gd name="connsiteY101" fmla="*/ 1998750 h 2240205"/>
              <a:gd name="connsiteX102" fmla="*/ 2164831 w 12192000"/>
              <a:gd name="connsiteY102" fmla="*/ 2010143 h 2240205"/>
              <a:gd name="connsiteX103" fmla="*/ 2058061 w 12192000"/>
              <a:gd name="connsiteY103" fmla="*/ 2047942 h 2240205"/>
              <a:gd name="connsiteX104" fmla="*/ 2042244 w 12192000"/>
              <a:gd name="connsiteY104" fmla="*/ 2055560 h 2240205"/>
              <a:gd name="connsiteX105" fmla="*/ 1877728 w 12192000"/>
              <a:gd name="connsiteY105" fmla="*/ 2101004 h 2240205"/>
              <a:gd name="connsiteX106" fmla="*/ 1759056 w 12192000"/>
              <a:gd name="connsiteY106" fmla="*/ 2125608 h 2240205"/>
              <a:gd name="connsiteX107" fmla="*/ 1637948 w 12192000"/>
              <a:gd name="connsiteY107" fmla="*/ 2172597 h 2240205"/>
              <a:gd name="connsiteX108" fmla="*/ 1434549 w 12192000"/>
              <a:gd name="connsiteY108" fmla="*/ 2234522 h 2240205"/>
              <a:gd name="connsiteX109" fmla="*/ 1370962 w 12192000"/>
              <a:gd name="connsiteY109" fmla="*/ 2237474 h 2240205"/>
              <a:gd name="connsiteX110" fmla="*/ 1356367 w 12192000"/>
              <a:gd name="connsiteY110" fmla="*/ 2235089 h 2240205"/>
              <a:gd name="connsiteX111" fmla="*/ 1279765 w 12192000"/>
              <a:gd name="connsiteY111" fmla="*/ 2229639 h 2240205"/>
              <a:gd name="connsiteX112" fmla="*/ 1195347 w 12192000"/>
              <a:gd name="connsiteY112" fmla="*/ 2212354 h 2240205"/>
              <a:gd name="connsiteX113" fmla="*/ 970251 w 12192000"/>
              <a:gd name="connsiteY113" fmla="*/ 2221029 h 2240205"/>
              <a:gd name="connsiteX114" fmla="*/ 812914 w 12192000"/>
              <a:gd name="connsiteY114" fmla="*/ 2210095 h 2240205"/>
              <a:gd name="connsiteX115" fmla="*/ 597225 w 12192000"/>
              <a:gd name="connsiteY115" fmla="*/ 2180999 h 2240205"/>
              <a:gd name="connsiteX116" fmla="*/ 520671 w 12192000"/>
              <a:gd name="connsiteY116" fmla="*/ 2180980 h 2240205"/>
              <a:gd name="connsiteX117" fmla="*/ 413835 w 12192000"/>
              <a:gd name="connsiteY117" fmla="*/ 2156783 h 2240205"/>
              <a:gd name="connsiteX118" fmla="*/ 376513 w 12192000"/>
              <a:gd name="connsiteY118" fmla="*/ 2154014 h 2240205"/>
              <a:gd name="connsiteX119" fmla="*/ 273386 w 12192000"/>
              <a:gd name="connsiteY119" fmla="*/ 2142551 h 2240205"/>
              <a:gd name="connsiteX120" fmla="*/ 77641 w 12192000"/>
              <a:gd name="connsiteY120" fmla="*/ 2126835 h 2240205"/>
              <a:gd name="connsiteX121" fmla="*/ 37645 w 12192000"/>
              <a:gd name="connsiteY121" fmla="*/ 2115401 h 2240205"/>
              <a:gd name="connsiteX122" fmla="*/ 4572 w 12192000"/>
              <a:gd name="connsiteY122" fmla="*/ 2111091 h 2240205"/>
              <a:gd name="connsiteX123" fmla="*/ 0 w 12192000"/>
              <a:gd name="connsiteY123" fmla="*/ 2110468 h 2240205"/>
              <a:gd name="connsiteX124" fmla="*/ 0 w 12192000"/>
              <a:gd name="connsiteY124" fmla="*/ 0 h 2240205"/>
              <a:gd name="connsiteX0" fmla="*/ 0 w 12192000"/>
              <a:gd name="connsiteY0" fmla="*/ 0 h 2240205"/>
              <a:gd name="connsiteX1" fmla="*/ 12192000 w 12192000"/>
              <a:gd name="connsiteY1" fmla="*/ 0 h 2240205"/>
              <a:gd name="connsiteX2" fmla="*/ 12192000 w 12192000"/>
              <a:gd name="connsiteY2" fmla="*/ 751299 h 2240205"/>
              <a:gd name="connsiteX3" fmla="*/ 11890686 w 12192000"/>
              <a:gd name="connsiteY3" fmla="*/ 732766 h 2240205"/>
              <a:gd name="connsiteX4" fmla="*/ 11649954 w 12192000"/>
              <a:gd name="connsiteY4" fmla="*/ 749628 h 2240205"/>
              <a:gd name="connsiteX5" fmla="*/ 11560424 w 12192000"/>
              <a:gd name="connsiteY5" fmla="*/ 748017 h 2240205"/>
              <a:gd name="connsiteX6" fmla="*/ 11358455 w 12192000"/>
              <a:gd name="connsiteY6" fmla="*/ 747593 h 2240205"/>
              <a:gd name="connsiteX7" fmla="*/ 11165209 w 12192000"/>
              <a:gd name="connsiteY7" fmla="*/ 748852 h 2240205"/>
              <a:gd name="connsiteX8" fmla="*/ 11058755 w 12192000"/>
              <a:gd name="connsiteY8" fmla="*/ 749617 h 2240205"/>
              <a:gd name="connsiteX9" fmla="*/ 10803046 w 12192000"/>
              <a:gd name="connsiteY9" fmla="*/ 774328 h 2240205"/>
              <a:gd name="connsiteX10" fmla="*/ 10458762 w 12192000"/>
              <a:gd name="connsiteY10" fmla="*/ 755400 h 2240205"/>
              <a:gd name="connsiteX11" fmla="*/ 10211200 w 12192000"/>
              <a:gd name="connsiteY11" fmla="*/ 767513 h 2240205"/>
              <a:gd name="connsiteX12" fmla="*/ 10167995 w 12192000"/>
              <a:gd name="connsiteY12" fmla="*/ 760843 h 2240205"/>
              <a:gd name="connsiteX13" fmla="*/ 9997044 w 12192000"/>
              <a:gd name="connsiteY13" fmla="*/ 780129 h 2240205"/>
              <a:gd name="connsiteX14" fmla="*/ 9943887 w 12192000"/>
              <a:gd name="connsiteY14" fmla="*/ 804141 h 2240205"/>
              <a:gd name="connsiteX15" fmla="*/ 9918248 w 12192000"/>
              <a:gd name="connsiteY15" fmla="*/ 816628 h 2240205"/>
              <a:gd name="connsiteX16" fmla="*/ 9767091 w 12192000"/>
              <a:gd name="connsiteY16" fmla="*/ 870550 h 2240205"/>
              <a:gd name="connsiteX17" fmla="*/ 9683005 w 12192000"/>
              <a:gd name="connsiteY17" fmla="*/ 894128 h 2240205"/>
              <a:gd name="connsiteX18" fmla="*/ 9500499 w 12192000"/>
              <a:gd name="connsiteY18" fmla="*/ 954680 h 2240205"/>
              <a:gd name="connsiteX19" fmla="*/ 9410017 w 12192000"/>
              <a:gd name="connsiteY19" fmla="*/ 993931 h 2240205"/>
              <a:gd name="connsiteX20" fmla="*/ 9392919 w 12192000"/>
              <a:gd name="connsiteY20" fmla="*/ 994656 h 2240205"/>
              <a:gd name="connsiteX21" fmla="*/ 9268019 w 12192000"/>
              <a:gd name="connsiteY21" fmla="*/ 1007442 h 2240205"/>
              <a:gd name="connsiteX22" fmla="*/ 9188177 w 12192000"/>
              <a:gd name="connsiteY22" fmla="*/ 1035474 h 2240205"/>
              <a:gd name="connsiteX23" fmla="*/ 9155969 w 12192000"/>
              <a:gd name="connsiteY23" fmla="*/ 1046804 h 2240205"/>
              <a:gd name="connsiteX24" fmla="*/ 9133985 w 12192000"/>
              <a:gd name="connsiteY24" fmla="*/ 1046450 h 2240205"/>
              <a:gd name="connsiteX25" fmla="*/ 9003462 w 12192000"/>
              <a:gd name="connsiteY25" fmla="*/ 1042406 h 2240205"/>
              <a:gd name="connsiteX26" fmla="*/ 8968445 w 12192000"/>
              <a:gd name="connsiteY26" fmla="*/ 1052169 h 2240205"/>
              <a:gd name="connsiteX27" fmla="*/ 8886001 w 12192000"/>
              <a:gd name="connsiteY27" fmla="*/ 1067468 h 2240205"/>
              <a:gd name="connsiteX28" fmla="*/ 8838610 w 12192000"/>
              <a:gd name="connsiteY28" fmla="*/ 1075091 h 2240205"/>
              <a:gd name="connsiteX29" fmla="*/ 8665605 w 12192000"/>
              <a:gd name="connsiteY29" fmla="*/ 1110791 h 2240205"/>
              <a:gd name="connsiteX30" fmla="*/ 8419755 w 12192000"/>
              <a:gd name="connsiteY30" fmla="*/ 1216260 h 2240205"/>
              <a:gd name="connsiteX31" fmla="*/ 8411626 w 12192000"/>
              <a:gd name="connsiteY31" fmla="*/ 1214397 h 2240205"/>
              <a:gd name="connsiteX32" fmla="*/ 8363469 w 12192000"/>
              <a:gd name="connsiteY32" fmla="*/ 1246658 h 2240205"/>
              <a:gd name="connsiteX33" fmla="*/ 8275497 w 12192000"/>
              <a:gd name="connsiteY33" fmla="*/ 1264396 h 2240205"/>
              <a:gd name="connsiteX34" fmla="*/ 8074238 w 12192000"/>
              <a:gd name="connsiteY34" fmla="*/ 1301895 h 2240205"/>
              <a:gd name="connsiteX35" fmla="*/ 7902328 w 12192000"/>
              <a:gd name="connsiteY35" fmla="*/ 1345865 h 2240205"/>
              <a:gd name="connsiteX36" fmla="*/ 7840612 w 12192000"/>
              <a:gd name="connsiteY36" fmla="*/ 1369373 h 2240205"/>
              <a:gd name="connsiteX37" fmla="*/ 7786819 w 12192000"/>
              <a:gd name="connsiteY37" fmla="*/ 1378970 h 2240205"/>
              <a:gd name="connsiteX38" fmla="*/ 7548172 w 12192000"/>
              <a:gd name="connsiteY38" fmla="*/ 1417460 h 2240205"/>
              <a:gd name="connsiteX39" fmla="*/ 7483437 w 12192000"/>
              <a:gd name="connsiteY39" fmla="*/ 1478152 h 2240205"/>
              <a:gd name="connsiteX40" fmla="*/ 7377870 w 12192000"/>
              <a:gd name="connsiteY40" fmla="*/ 1523319 h 2240205"/>
              <a:gd name="connsiteX41" fmla="*/ 7230737 w 12192000"/>
              <a:gd name="connsiteY41" fmla="*/ 1562633 h 2240205"/>
              <a:gd name="connsiteX42" fmla="*/ 7224458 w 12192000"/>
              <a:gd name="connsiteY42" fmla="*/ 1573008 h 2240205"/>
              <a:gd name="connsiteX43" fmla="*/ 7183121 w 12192000"/>
              <a:gd name="connsiteY43" fmla="*/ 1595162 h 2240205"/>
              <a:gd name="connsiteX44" fmla="*/ 7164601 w 12192000"/>
              <a:gd name="connsiteY44" fmla="*/ 1606490 h 2240205"/>
              <a:gd name="connsiteX45" fmla="*/ 6900177 w 12192000"/>
              <a:gd name="connsiteY45" fmla="*/ 1636016 h 2240205"/>
              <a:gd name="connsiteX46" fmla="*/ 6795372 w 12192000"/>
              <a:gd name="connsiteY46" fmla="*/ 1644845 h 2240205"/>
              <a:gd name="connsiteX47" fmla="*/ 6692251 w 12192000"/>
              <a:gd name="connsiteY47" fmla="*/ 1656357 h 2240205"/>
              <a:gd name="connsiteX48" fmla="*/ 6655235 w 12192000"/>
              <a:gd name="connsiteY48" fmla="*/ 1661869 h 2240205"/>
              <a:gd name="connsiteX49" fmla="*/ 6554894 w 12192000"/>
              <a:gd name="connsiteY49" fmla="*/ 1664428 h 2240205"/>
              <a:gd name="connsiteX50" fmla="*/ 6516595 w 12192000"/>
              <a:gd name="connsiteY50" fmla="*/ 1667475 h 2240205"/>
              <a:gd name="connsiteX51" fmla="*/ 6508541 w 12192000"/>
              <a:gd name="connsiteY51" fmla="*/ 1668757 h 2240205"/>
              <a:gd name="connsiteX52" fmla="*/ 6471012 w 12192000"/>
              <a:gd name="connsiteY52" fmla="*/ 1678604 h 2240205"/>
              <a:gd name="connsiteX53" fmla="*/ 6364035 w 12192000"/>
              <a:gd name="connsiteY53" fmla="*/ 1667683 h 2240205"/>
              <a:gd name="connsiteX54" fmla="*/ 6243319 w 12192000"/>
              <a:gd name="connsiteY54" fmla="*/ 1695560 h 2240205"/>
              <a:gd name="connsiteX55" fmla="*/ 6098321 w 12192000"/>
              <a:gd name="connsiteY55" fmla="*/ 1721646 h 2240205"/>
              <a:gd name="connsiteX56" fmla="*/ 5880652 w 12192000"/>
              <a:gd name="connsiteY56" fmla="*/ 1779643 h 2240205"/>
              <a:gd name="connsiteX57" fmla="*/ 5785959 w 12192000"/>
              <a:gd name="connsiteY57" fmla="*/ 1775307 h 2240205"/>
              <a:gd name="connsiteX58" fmla="*/ 5643534 w 12192000"/>
              <a:gd name="connsiteY58" fmla="*/ 1802919 h 2240205"/>
              <a:gd name="connsiteX59" fmla="*/ 5518799 w 12192000"/>
              <a:gd name="connsiteY59" fmla="*/ 1818312 h 2240205"/>
              <a:gd name="connsiteX60" fmla="*/ 5505014 w 12192000"/>
              <a:gd name="connsiteY60" fmla="*/ 1819259 h 2240205"/>
              <a:gd name="connsiteX61" fmla="*/ 5453307 w 12192000"/>
              <a:gd name="connsiteY61" fmla="*/ 1815450 h 2240205"/>
              <a:gd name="connsiteX62" fmla="*/ 5221533 w 12192000"/>
              <a:gd name="connsiteY62" fmla="*/ 1846950 h 2240205"/>
              <a:gd name="connsiteX63" fmla="*/ 5149802 w 12192000"/>
              <a:gd name="connsiteY63" fmla="*/ 1844846 h 2240205"/>
              <a:gd name="connsiteX64" fmla="*/ 5114927 w 12192000"/>
              <a:gd name="connsiteY64" fmla="*/ 1847827 h 2240205"/>
              <a:gd name="connsiteX65" fmla="*/ 5108970 w 12192000"/>
              <a:gd name="connsiteY65" fmla="*/ 1847935 h 2240205"/>
              <a:gd name="connsiteX66" fmla="*/ 5067961 w 12192000"/>
              <a:gd name="connsiteY66" fmla="*/ 1845917 h 2240205"/>
              <a:gd name="connsiteX67" fmla="*/ 5007075 w 12192000"/>
              <a:gd name="connsiteY67" fmla="*/ 1838626 h 2240205"/>
              <a:gd name="connsiteX68" fmla="*/ 4944087 w 12192000"/>
              <a:gd name="connsiteY68" fmla="*/ 1823332 h 2240205"/>
              <a:gd name="connsiteX69" fmla="*/ 4907662 w 12192000"/>
              <a:gd name="connsiteY69" fmla="*/ 1816900 h 2240205"/>
              <a:gd name="connsiteX70" fmla="*/ 4882386 w 12192000"/>
              <a:gd name="connsiteY70" fmla="*/ 1809844 h 2240205"/>
              <a:gd name="connsiteX71" fmla="*/ 4811440 w 12192000"/>
              <a:gd name="connsiteY71" fmla="*/ 1804655 h 2240205"/>
              <a:gd name="connsiteX72" fmla="*/ 4691075 w 12192000"/>
              <a:gd name="connsiteY72" fmla="*/ 1801389 h 2240205"/>
              <a:gd name="connsiteX73" fmla="*/ 4640313 w 12192000"/>
              <a:gd name="connsiteY73" fmla="*/ 1784307 h 2240205"/>
              <a:gd name="connsiteX74" fmla="*/ 4536503 w 12192000"/>
              <a:gd name="connsiteY74" fmla="*/ 1785334 h 2240205"/>
              <a:gd name="connsiteX75" fmla="*/ 4513724 w 12192000"/>
              <a:gd name="connsiteY75" fmla="*/ 1791996 h 2240205"/>
              <a:gd name="connsiteX76" fmla="*/ 4459810 w 12192000"/>
              <a:gd name="connsiteY76" fmla="*/ 1797886 h 2240205"/>
              <a:gd name="connsiteX77" fmla="*/ 4379064 w 12192000"/>
              <a:gd name="connsiteY77" fmla="*/ 1817177 h 2240205"/>
              <a:gd name="connsiteX78" fmla="*/ 4290981 w 12192000"/>
              <a:gd name="connsiteY78" fmla="*/ 1839677 h 2240205"/>
              <a:gd name="connsiteX79" fmla="*/ 4238372 w 12192000"/>
              <a:gd name="connsiteY79" fmla="*/ 1851480 h 2240205"/>
              <a:gd name="connsiteX80" fmla="*/ 4232517 w 12192000"/>
              <a:gd name="connsiteY80" fmla="*/ 1852567 h 2240205"/>
              <a:gd name="connsiteX81" fmla="*/ 4191732 w 12192000"/>
              <a:gd name="connsiteY81" fmla="*/ 1857328 h 2240205"/>
              <a:gd name="connsiteX82" fmla="*/ 4065532 w 12192000"/>
              <a:gd name="connsiteY82" fmla="*/ 1855477 h 2240205"/>
              <a:gd name="connsiteX83" fmla="*/ 4028460 w 12192000"/>
              <a:gd name="connsiteY83" fmla="*/ 1855137 h 2240205"/>
              <a:gd name="connsiteX84" fmla="*/ 4002267 w 12192000"/>
              <a:gd name="connsiteY84" fmla="*/ 1852352 h 2240205"/>
              <a:gd name="connsiteX85" fmla="*/ 3931396 w 12192000"/>
              <a:gd name="connsiteY85" fmla="*/ 1858915 h 2240205"/>
              <a:gd name="connsiteX86" fmla="*/ 3812162 w 12192000"/>
              <a:gd name="connsiteY86" fmla="*/ 1875501 h 2240205"/>
              <a:gd name="connsiteX87" fmla="*/ 3758105 w 12192000"/>
              <a:gd name="connsiteY87" fmla="*/ 1871856 h 2240205"/>
              <a:gd name="connsiteX88" fmla="*/ 3567259 w 12192000"/>
              <a:gd name="connsiteY88" fmla="*/ 1893482 h 2240205"/>
              <a:gd name="connsiteX89" fmla="*/ 3405770 w 12192000"/>
              <a:gd name="connsiteY89" fmla="*/ 1904591 h 2240205"/>
              <a:gd name="connsiteX90" fmla="*/ 3280097 w 12192000"/>
              <a:gd name="connsiteY90" fmla="*/ 1919610 h 2240205"/>
              <a:gd name="connsiteX91" fmla="*/ 3009910 w 12192000"/>
              <a:gd name="connsiteY91" fmla="*/ 1957866 h 2240205"/>
              <a:gd name="connsiteX92" fmla="*/ 2995934 w 12192000"/>
              <a:gd name="connsiteY92" fmla="*/ 1967085 h 2240205"/>
              <a:gd name="connsiteX93" fmla="*/ 2942858 w 12192000"/>
              <a:gd name="connsiteY93" fmla="*/ 1981367 h 2240205"/>
              <a:gd name="connsiteX94" fmla="*/ 2875436 w 12192000"/>
              <a:gd name="connsiteY94" fmla="*/ 1996977 h 2240205"/>
              <a:gd name="connsiteX95" fmla="*/ 2874892 w 12192000"/>
              <a:gd name="connsiteY95" fmla="*/ 1996085 h 2240205"/>
              <a:gd name="connsiteX96" fmla="*/ 2843662 w 12192000"/>
              <a:gd name="connsiteY96" fmla="*/ 1992498 h 2240205"/>
              <a:gd name="connsiteX97" fmla="*/ 2718916 w 12192000"/>
              <a:gd name="connsiteY97" fmla="*/ 1990867 h 2240205"/>
              <a:gd name="connsiteX98" fmla="*/ 2713522 w 12192000"/>
              <a:gd name="connsiteY98" fmla="*/ 1990173 h 2240205"/>
              <a:gd name="connsiteX99" fmla="*/ 2476147 w 12192000"/>
              <a:gd name="connsiteY99" fmla="*/ 1998305 h 2240205"/>
              <a:gd name="connsiteX100" fmla="*/ 2373568 w 12192000"/>
              <a:gd name="connsiteY100" fmla="*/ 2003219 h 2240205"/>
              <a:gd name="connsiteX101" fmla="*/ 2287219 w 12192000"/>
              <a:gd name="connsiteY101" fmla="*/ 1998750 h 2240205"/>
              <a:gd name="connsiteX102" fmla="*/ 2164831 w 12192000"/>
              <a:gd name="connsiteY102" fmla="*/ 2010143 h 2240205"/>
              <a:gd name="connsiteX103" fmla="*/ 2058061 w 12192000"/>
              <a:gd name="connsiteY103" fmla="*/ 2047942 h 2240205"/>
              <a:gd name="connsiteX104" fmla="*/ 2042244 w 12192000"/>
              <a:gd name="connsiteY104" fmla="*/ 2055560 h 2240205"/>
              <a:gd name="connsiteX105" fmla="*/ 1877728 w 12192000"/>
              <a:gd name="connsiteY105" fmla="*/ 2101004 h 2240205"/>
              <a:gd name="connsiteX106" fmla="*/ 1759056 w 12192000"/>
              <a:gd name="connsiteY106" fmla="*/ 2125608 h 2240205"/>
              <a:gd name="connsiteX107" fmla="*/ 1637948 w 12192000"/>
              <a:gd name="connsiteY107" fmla="*/ 2172597 h 2240205"/>
              <a:gd name="connsiteX108" fmla="*/ 1434549 w 12192000"/>
              <a:gd name="connsiteY108" fmla="*/ 2234522 h 2240205"/>
              <a:gd name="connsiteX109" fmla="*/ 1370962 w 12192000"/>
              <a:gd name="connsiteY109" fmla="*/ 2237474 h 2240205"/>
              <a:gd name="connsiteX110" fmla="*/ 1356367 w 12192000"/>
              <a:gd name="connsiteY110" fmla="*/ 2235089 h 2240205"/>
              <a:gd name="connsiteX111" fmla="*/ 1279765 w 12192000"/>
              <a:gd name="connsiteY111" fmla="*/ 2229639 h 2240205"/>
              <a:gd name="connsiteX112" fmla="*/ 1195347 w 12192000"/>
              <a:gd name="connsiteY112" fmla="*/ 2212354 h 2240205"/>
              <a:gd name="connsiteX113" fmla="*/ 970251 w 12192000"/>
              <a:gd name="connsiteY113" fmla="*/ 2221029 h 2240205"/>
              <a:gd name="connsiteX114" fmla="*/ 812914 w 12192000"/>
              <a:gd name="connsiteY114" fmla="*/ 2210095 h 2240205"/>
              <a:gd name="connsiteX115" fmla="*/ 597225 w 12192000"/>
              <a:gd name="connsiteY115" fmla="*/ 2180999 h 2240205"/>
              <a:gd name="connsiteX116" fmla="*/ 520671 w 12192000"/>
              <a:gd name="connsiteY116" fmla="*/ 2180980 h 2240205"/>
              <a:gd name="connsiteX117" fmla="*/ 413835 w 12192000"/>
              <a:gd name="connsiteY117" fmla="*/ 2156783 h 2240205"/>
              <a:gd name="connsiteX118" fmla="*/ 376513 w 12192000"/>
              <a:gd name="connsiteY118" fmla="*/ 2154014 h 2240205"/>
              <a:gd name="connsiteX119" fmla="*/ 273386 w 12192000"/>
              <a:gd name="connsiteY119" fmla="*/ 2142551 h 2240205"/>
              <a:gd name="connsiteX120" fmla="*/ 77641 w 12192000"/>
              <a:gd name="connsiteY120" fmla="*/ 2126835 h 2240205"/>
              <a:gd name="connsiteX121" fmla="*/ 37645 w 12192000"/>
              <a:gd name="connsiteY121" fmla="*/ 2115401 h 2240205"/>
              <a:gd name="connsiteX122" fmla="*/ 4572 w 12192000"/>
              <a:gd name="connsiteY122" fmla="*/ 2111091 h 2240205"/>
              <a:gd name="connsiteX123" fmla="*/ 0 w 12192000"/>
              <a:gd name="connsiteY123" fmla="*/ 2110468 h 2240205"/>
              <a:gd name="connsiteX124" fmla="*/ 0 w 12192000"/>
              <a:gd name="connsiteY124" fmla="*/ 0 h 2240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</a:cxnLst>
            <a:rect l="l" t="t" r="r" b="b"/>
            <a:pathLst>
              <a:path w="12192000" h="2240205">
                <a:moveTo>
                  <a:pt x="0" y="0"/>
                </a:moveTo>
                <a:lnTo>
                  <a:pt x="12192000" y="0"/>
                </a:lnTo>
                <a:lnTo>
                  <a:pt x="12192000" y="751299"/>
                </a:lnTo>
                <a:cubicBezTo>
                  <a:pt x="12034412" y="757358"/>
                  <a:pt x="11991124" y="738944"/>
                  <a:pt x="11890686" y="732766"/>
                </a:cubicBezTo>
                <a:cubicBezTo>
                  <a:pt x="11800345" y="732488"/>
                  <a:pt x="11704998" y="747086"/>
                  <a:pt x="11649954" y="749628"/>
                </a:cubicBezTo>
                <a:cubicBezTo>
                  <a:pt x="11613048" y="740951"/>
                  <a:pt x="11593031" y="740811"/>
                  <a:pt x="11560424" y="748017"/>
                </a:cubicBezTo>
                <a:cubicBezTo>
                  <a:pt x="11488916" y="747650"/>
                  <a:pt x="11449669" y="773362"/>
                  <a:pt x="11358455" y="747593"/>
                </a:cubicBezTo>
                <a:cubicBezTo>
                  <a:pt x="11316233" y="754756"/>
                  <a:pt x="11184875" y="735040"/>
                  <a:pt x="11165209" y="748852"/>
                </a:cubicBezTo>
                <a:cubicBezTo>
                  <a:pt x="11113345" y="753539"/>
                  <a:pt x="11140250" y="736122"/>
                  <a:pt x="11058755" y="749617"/>
                </a:cubicBezTo>
                <a:cubicBezTo>
                  <a:pt x="10973519" y="757854"/>
                  <a:pt x="10849163" y="781170"/>
                  <a:pt x="10803046" y="774328"/>
                </a:cubicBezTo>
                <a:cubicBezTo>
                  <a:pt x="10741852" y="776895"/>
                  <a:pt x="10540854" y="756546"/>
                  <a:pt x="10458762" y="755400"/>
                </a:cubicBezTo>
                <a:cubicBezTo>
                  <a:pt x="10426976" y="747433"/>
                  <a:pt x="10327242" y="773719"/>
                  <a:pt x="10211200" y="767513"/>
                </a:cubicBezTo>
                <a:cubicBezTo>
                  <a:pt x="10195912" y="761163"/>
                  <a:pt x="10172943" y="749095"/>
                  <a:pt x="10167995" y="760843"/>
                </a:cubicBezTo>
                <a:cubicBezTo>
                  <a:pt x="10131971" y="759999"/>
                  <a:pt x="10031208" y="777398"/>
                  <a:pt x="9997044" y="780129"/>
                </a:cubicBezTo>
                <a:cubicBezTo>
                  <a:pt x="9972443" y="801329"/>
                  <a:pt x="9951331" y="779975"/>
                  <a:pt x="9943887" y="804141"/>
                </a:cubicBezTo>
                <a:lnTo>
                  <a:pt x="9918248" y="816628"/>
                </a:lnTo>
                <a:cubicBezTo>
                  <a:pt x="9873419" y="812573"/>
                  <a:pt x="9807158" y="855024"/>
                  <a:pt x="9767091" y="870550"/>
                </a:cubicBezTo>
                <a:cubicBezTo>
                  <a:pt x="9728743" y="880857"/>
                  <a:pt x="9714210" y="859344"/>
                  <a:pt x="9683005" y="894128"/>
                </a:cubicBezTo>
                <a:cubicBezTo>
                  <a:pt x="9638573" y="908150"/>
                  <a:pt x="9553332" y="950611"/>
                  <a:pt x="9500499" y="954680"/>
                </a:cubicBezTo>
                <a:cubicBezTo>
                  <a:pt x="9451943" y="966288"/>
                  <a:pt x="9427947" y="987268"/>
                  <a:pt x="9410017" y="993931"/>
                </a:cubicBezTo>
                <a:cubicBezTo>
                  <a:pt x="9408360" y="990327"/>
                  <a:pt x="9395782" y="990863"/>
                  <a:pt x="9392919" y="994656"/>
                </a:cubicBezTo>
                <a:cubicBezTo>
                  <a:pt x="9369253" y="996908"/>
                  <a:pt x="9294395" y="1002709"/>
                  <a:pt x="9268019" y="1007442"/>
                </a:cubicBezTo>
                <a:lnTo>
                  <a:pt x="9188177" y="1035474"/>
                </a:lnTo>
                <a:cubicBezTo>
                  <a:pt x="9182118" y="1028476"/>
                  <a:pt x="9162516" y="1043719"/>
                  <a:pt x="9155969" y="1046804"/>
                </a:cubicBezTo>
                <a:cubicBezTo>
                  <a:pt x="9154734" y="1041866"/>
                  <a:pt x="9138567" y="1041606"/>
                  <a:pt x="9133985" y="1046450"/>
                </a:cubicBezTo>
                <a:cubicBezTo>
                  <a:pt x="9112169" y="1062778"/>
                  <a:pt x="9019227" y="1027247"/>
                  <a:pt x="9003462" y="1042406"/>
                </a:cubicBezTo>
                <a:lnTo>
                  <a:pt x="8968445" y="1052169"/>
                </a:lnTo>
                <a:lnTo>
                  <a:pt x="8886001" y="1067468"/>
                </a:lnTo>
                <a:cubicBezTo>
                  <a:pt x="8847384" y="1050046"/>
                  <a:pt x="8863283" y="1068286"/>
                  <a:pt x="8838610" y="1075091"/>
                </a:cubicBezTo>
                <a:cubicBezTo>
                  <a:pt x="8780942" y="1086991"/>
                  <a:pt x="8730608" y="1108943"/>
                  <a:pt x="8665605" y="1110791"/>
                </a:cubicBezTo>
                <a:cubicBezTo>
                  <a:pt x="8590906" y="1106676"/>
                  <a:pt x="8491424" y="1191452"/>
                  <a:pt x="8419755" y="1216260"/>
                </a:cubicBezTo>
                <a:cubicBezTo>
                  <a:pt x="8376553" y="1231214"/>
                  <a:pt x="8414124" y="1215234"/>
                  <a:pt x="8411626" y="1214397"/>
                </a:cubicBezTo>
                <a:cubicBezTo>
                  <a:pt x="8391326" y="1238641"/>
                  <a:pt x="8371389" y="1231045"/>
                  <a:pt x="8363469" y="1246658"/>
                </a:cubicBezTo>
                <a:cubicBezTo>
                  <a:pt x="8322316" y="1258746"/>
                  <a:pt x="8283162" y="1250600"/>
                  <a:pt x="8275497" y="1264396"/>
                </a:cubicBezTo>
                <a:cubicBezTo>
                  <a:pt x="8194123" y="1257316"/>
                  <a:pt x="8141324" y="1289395"/>
                  <a:pt x="8074238" y="1301895"/>
                </a:cubicBezTo>
                <a:cubicBezTo>
                  <a:pt x="8012043" y="1315473"/>
                  <a:pt x="7936376" y="1347185"/>
                  <a:pt x="7902328" y="1345865"/>
                </a:cubicBezTo>
                <a:cubicBezTo>
                  <a:pt x="7876994" y="1370833"/>
                  <a:pt x="7861184" y="1361537"/>
                  <a:pt x="7840612" y="1369373"/>
                </a:cubicBezTo>
                <a:cubicBezTo>
                  <a:pt x="7803208" y="1375918"/>
                  <a:pt x="7836041" y="1389289"/>
                  <a:pt x="7786819" y="1378970"/>
                </a:cubicBezTo>
                <a:cubicBezTo>
                  <a:pt x="7732613" y="1405648"/>
                  <a:pt x="7556449" y="1409729"/>
                  <a:pt x="7548172" y="1417460"/>
                </a:cubicBezTo>
                <a:cubicBezTo>
                  <a:pt x="7520370" y="1413173"/>
                  <a:pt x="7499280" y="1470447"/>
                  <a:pt x="7483437" y="1478152"/>
                </a:cubicBezTo>
                <a:cubicBezTo>
                  <a:pt x="7446517" y="1491067"/>
                  <a:pt x="7432754" y="1502351"/>
                  <a:pt x="7377870" y="1523319"/>
                </a:cubicBezTo>
                <a:cubicBezTo>
                  <a:pt x="7324166" y="1536168"/>
                  <a:pt x="7290459" y="1563749"/>
                  <a:pt x="7230737" y="1562633"/>
                </a:cubicBezTo>
                <a:cubicBezTo>
                  <a:pt x="7229794" y="1566487"/>
                  <a:pt x="7227568" y="1569908"/>
                  <a:pt x="7224458" y="1573008"/>
                </a:cubicBezTo>
                <a:lnTo>
                  <a:pt x="7183121" y="1595162"/>
                </a:lnTo>
                <a:lnTo>
                  <a:pt x="7164601" y="1606490"/>
                </a:lnTo>
                <a:cubicBezTo>
                  <a:pt x="7117444" y="1613299"/>
                  <a:pt x="6961715" y="1629624"/>
                  <a:pt x="6900177" y="1636016"/>
                </a:cubicBezTo>
                <a:cubicBezTo>
                  <a:pt x="6859708" y="1641136"/>
                  <a:pt x="6829973" y="1628753"/>
                  <a:pt x="6795372" y="1644845"/>
                </a:cubicBezTo>
                <a:cubicBezTo>
                  <a:pt x="6757466" y="1649571"/>
                  <a:pt x="6723150" y="1647290"/>
                  <a:pt x="6692251" y="1656357"/>
                </a:cubicBezTo>
                <a:cubicBezTo>
                  <a:pt x="6678032" y="1652894"/>
                  <a:pt x="6665282" y="1652445"/>
                  <a:pt x="6655235" y="1661869"/>
                </a:cubicBezTo>
                <a:cubicBezTo>
                  <a:pt x="6632342" y="1663214"/>
                  <a:pt x="6578001" y="1663494"/>
                  <a:pt x="6554894" y="1664428"/>
                </a:cubicBezTo>
                <a:lnTo>
                  <a:pt x="6516595" y="1667475"/>
                </a:lnTo>
                <a:lnTo>
                  <a:pt x="6508541" y="1668757"/>
                </a:lnTo>
                <a:cubicBezTo>
                  <a:pt x="6495493" y="1671715"/>
                  <a:pt x="6482908" y="1675051"/>
                  <a:pt x="6471012" y="1678604"/>
                </a:cubicBezTo>
                <a:cubicBezTo>
                  <a:pt x="6446928" y="1678425"/>
                  <a:pt x="6395710" y="1665896"/>
                  <a:pt x="6364035" y="1667683"/>
                </a:cubicBezTo>
                <a:lnTo>
                  <a:pt x="6243319" y="1695560"/>
                </a:lnTo>
                <a:cubicBezTo>
                  <a:pt x="6212879" y="1700946"/>
                  <a:pt x="6162673" y="1707632"/>
                  <a:pt x="6098321" y="1721646"/>
                </a:cubicBezTo>
                <a:cubicBezTo>
                  <a:pt x="6036511" y="1734126"/>
                  <a:pt x="5902526" y="1770074"/>
                  <a:pt x="5880652" y="1779643"/>
                </a:cubicBezTo>
                <a:cubicBezTo>
                  <a:pt x="5862008" y="1784877"/>
                  <a:pt x="5777344" y="1786304"/>
                  <a:pt x="5785959" y="1775307"/>
                </a:cubicBezTo>
                <a:cubicBezTo>
                  <a:pt x="5732223" y="1803618"/>
                  <a:pt x="5707481" y="1784706"/>
                  <a:pt x="5643534" y="1802919"/>
                </a:cubicBezTo>
                <a:lnTo>
                  <a:pt x="5518799" y="1818312"/>
                </a:lnTo>
                <a:lnTo>
                  <a:pt x="5505014" y="1819259"/>
                </a:lnTo>
                <a:lnTo>
                  <a:pt x="5453307" y="1815450"/>
                </a:lnTo>
                <a:cubicBezTo>
                  <a:pt x="5364785" y="1835567"/>
                  <a:pt x="5272117" y="1842051"/>
                  <a:pt x="5221533" y="1846950"/>
                </a:cubicBezTo>
                <a:lnTo>
                  <a:pt x="5149802" y="1844846"/>
                </a:lnTo>
                <a:cubicBezTo>
                  <a:pt x="5138262" y="1844584"/>
                  <a:pt x="5124907" y="1847312"/>
                  <a:pt x="5114927" y="1847827"/>
                </a:cubicBezTo>
                <a:lnTo>
                  <a:pt x="5108970" y="1847935"/>
                </a:lnTo>
                <a:lnTo>
                  <a:pt x="5067961" y="1845917"/>
                </a:lnTo>
                <a:lnTo>
                  <a:pt x="5007075" y="1838626"/>
                </a:lnTo>
                <a:cubicBezTo>
                  <a:pt x="4987003" y="1833546"/>
                  <a:pt x="4969259" y="1814096"/>
                  <a:pt x="4944087" y="1823332"/>
                </a:cubicBezTo>
                <a:cubicBezTo>
                  <a:pt x="4949882" y="1812650"/>
                  <a:pt x="4914396" y="1826154"/>
                  <a:pt x="4907662" y="1816900"/>
                </a:cubicBezTo>
                <a:cubicBezTo>
                  <a:pt x="4903760" y="1809237"/>
                  <a:pt x="4892087" y="1811549"/>
                  <a:pt x="4882386" y="1809844"/>
                </a:cubicBezTo>
                <a:cubicBezTo>
                  <a:pt x="4874062" y="1802609"/>
                  <a:pt x="4826962" y="1801349"/>
                  <a:pt x="4811440" y="1804655"/>
                </a:cubicBezTo>
                <a:cubicBezTo>
                  <a:pt x="4768806" y="1818748"/>
                  <a:pt x="4725356" y="1790961"/>
                  <a:pt x="4691075" y="1801389"/>
                </a:cubicBezTo>
                <a:cubicBezTo>
                  <a:pt x="4657791" y="1796774"/>
                  <a:pt x="4662147" y="1786932"/>
                  <a:pt x="4640313" y="1784307"/>
                </a:cubicBezTo>
                <a:cubicBezTo>
                  <a:pt x="4614551" y="1781631"/>
                  <a:pt x="4552839" y="1782829"/>
                  <a:pt x="4536503" y="1785334"/>
                </a:cubicBezTo>
                <a:lnTo>
                  <a:pt x="4513724" y="1791996"/>
                </a:lnTo>
                <a:lnTo>
                  <a:pt x="4459810" y="1797886"/>
                </a:lnTo>
                <a:lnTo>
                  <a:pt x="4379064" y="1817177"/>
                </a:lnTo>
                <a:cubicBezTo>
                  <a:pt x="4349703" y="1824677"/>
                  <a:pt x="4313198" y="1824834"/>
                  <a:pt x="4290981" y="1839677"/>
                </a:cubicBezTo>
                <a:cubicBezTo>
                  <a:pt x="4277508" y="1842452"/>
                  <a:pt x="4248116" y="1849332"/>
                  <a:pt x="4238372" y="1851480"/>
                </a:cubicBezTo>
                <a:lnTo>
                  <a:pt x="4232517" y="1852567"/>
                </a:lnTo>
                <a:lnTo>
                  <a:pt x="4191732" y="1857328"/>
                </a:lnTo>
                <a:lnTo>
                  <a:pt x="4065532" y="1855477"/>
                </a:lnTo>
                <a:cubicBezTo>
                  <a:pt x="4069305" y="1844009"/>
                  <a:pt x="4036780" y="1863138"/>
                  <a:pt x="4028460" y="1855137"/>
                </a:cubicBezTo>
                <a:cubicBezTo>
                  <a:pt x="4023224" y="1848238"/>
                  <a:pt x="4012138" y="1852433"/>
                  <a:pt x="4002267" y="1852352"/>
                </a:cubicBezTo>
                <a:cubicBezTo>
                  <a:pt x="3992749" y="1846600"/>
                  <a:pt x="3946095" y="1853107"/>
                  <a:pt x="3931396" y="1858915"/>
                </a:cubicBezTo>
                <a:cubicBezTo>
                  <a:pt x="3891932" y="1879798"/>
                  <a:pt x="3844059" y="1859600"/>
                  <a:pt x="3812162" y="1875501"/>
                </a:cubicBezTo>
                <a:cubicBezTo>
                  <a:pt x="3778518" y="1876434"/>
                  <a:pt x="3780102" y="1870848"/>
                  <a:pt x="3758105" y="1871856"/>
                </a:cubicBezTo>
                <a:cubicBezTo>
                  <a:pt x="3717288" y="1874853"/>
                  <a:pt x="3625982" y="1888026"/>
                  <a:pt x="3567259" y="1893482"/>
                </a:cubicBezTo>
                <a:cubicBezTo>
                  <a:pt x="3512865" y="1897927"/>
                  <a:pt x="3463644" y="1898121"/>
                  <a:pt x="3405770" y="1904591"/>
                </a:cubicBezTo>
                <a:cubicBezTo>
                  <a:pt x="3361027" y="1917619"/>
                  <a:pt x="3312439" y="1902759"/>
                  <a:pt x="3280097" y="1919610"/>
                </a:cubicBezTo>
                <a:cubicBezTo>
                  <a:pt x="3120979" y="1944600"/>
                  <a:pt x="3052347" y="1932877"/>
                  <a:pt x="3009910" y="1957866"/>
                </a:cubicBezTo>
                <a:cubicBezTo>
                  <a:pt x="3005875" y="1961558"/>
                  <a:pt x="3001138" y="1964570"/>
                  <a:pt x="2995934" y="1967085"/>
                </a:cubicBezTo>
                <a:lnTo>
                  <a:pt x="2942858" y="1981367"/>
                </a:lnTo>
                <a:lnTo>
                  <a:pt x="2875436" y="1996977"/>
                </a:lnTo>
                <a:lnTo>
                  <a:pt x="2874892" y="1996085"/>
                </a:lnTo>
                <a:cubicBezTo>
                  <a:pt x="2869596" y="1995339"/>
                  <a:pt x="2856789" y="1995778"/>
                  <a:pt x="2843662" y="1992498"/>
                </a:cubicBezTo>
                <a:lnTo>
                  <a:pt x="2718916" y="1990867"/>
                </a:lnTo>
                <a:lnTo>
                  <a:pt x="2713522" y="1990173"/>
                </a:lnTo>
                <a:lnTo>
                  <a:pt x="2476147" y="1998305"/>
                </a:lnTo>
                <a:cubicBezTo>
                  <a:pt x="2437134" y="2013637"/>
                  <a:pt x="2413847" y="1999542"/>
                  <a:pt x="2373568" y="2003219"/>
                </a:cubicBezTo>
                <a:cubicBezTo>
                  <a:pt x="2342080" y="2003293"/>
                  <a:pt x="2308969" y="1996768"/>
                  <a:pt x="2287219" y="1998750"/>
                </a:cubicBezTo>
                <a:cubicBezTo>
                  <a:pt x="2221974" y="2012601"/>
                  <a:pt x="2205627" y="2006345"/>
                  <a:pt x="2164831" y="2010143"/>
                </a:cubicBezTo>
                <a:cubicBezTo>
                  <a:pt x="2133996" y="2017246"/>
                  <a:pt x="2078492" y="2040373"/>
                  <a:pt x="2058061" y="2047942"/>
                </a:cubicBezTo>
                <a:lnTo>
                  <a:pt x="2042244" y="2055560"/>
                </a:lnTo>
                <a:cubicBezTo>
                  <a:pt x="2012576" y="2064443"/>
                  <a:pt x="1896351" y="2111357"/>
                  <a:pt x="1877728" y="2101004"/>
                </a:cubicBezTo>
                <a:cubicBezTo>
                  <a:pt x="1839146" y="2101989"/>
                  <a:pt x="1818769" y="2108983"/>
                  <a:pt x="1759056" y="2125608"/>
                </a:cubicBezTo>
                <a:cubicBezTo>
                  <a:pt x="1719091" y="2137539"/>
                  <a:pt x="1691494" y="2161097"/>
                  <a:pt x="1637948" y="2172597"/>
                </a:cubicBezTo>
                <a:cubicBezTo>
                  <a:pt x="1587306" y="2207053"/>
                  <a:pt x="1496241" y="2208973"/>
                  <a:pt x="1434549" y="2234522"/>
                </a:cubicBezTo>
                <a:cubicBezTo>
                  <a:pt x="1390051" y="2245335"/>
                  <a:pt x="1383992" y="2237380"/>
                  <a:pt x="1370962" y="2237474"/>
                </a:cubicBezTo>
                <a:lnTo>
                  <a:pt x="1356367" y="2235089"/>
                </a:lnTo>
                <a:cubicBezTo>
                  <a:pt x="1341168" y="2233783"/>
                  <a:pt x="1306602" y="2233428"/>
                  <a:pt x="1279765" y="2229639"/>
                </a:cubicBezTo>
                <a:cubicBezTo>
                  <a:pt x="1260110" y="2221111"/>
                  <a:pt x="1209850" y="2211602"/>
                  <a:pt x="1195347" y="2212354"/>
                </a:cubicBezTo>
                <a:cubicBezTo>
                  <a:pt x="1171903" y="2216875"/>
                  <a:pt x="1033292" y="2222456"/>
                  <a:pt x="970251" y="2221029"/>
                </a:cubicBezTo>
                <a:cubicBezTo>
                  <a:pt x="913858" y="2213074"/>
                  <a:pt x="857841" y="2217424"/>
                  <a:pt x="812914" y="2210095"/>
                </a:cubicBezTo>
                <a:cubicBezTo>
                  <a:pt x="762967" y="2180805"/>
                  <a:pt x="645932" y="2185851"/>
                  <a:pt x="597225" y="2180999"/>
                </a:cubicBezTo>
                <a:cubicBezTo>
                  <a:pt x="575890" y="2176791"/>
                  <a:pt x="534371" y="2181270"/>
                  <a:pt x="520671" y="2180980"/>
                </a:cubicBezTo>
                <a:cubicBezTo>
                  <a:pt x="455720" y="2175427"/>
                  <a:pt x="449447" y="2164849"/>
                  <a:pt x="413835" y="2156783"/>
                </a:cubicBezTo>
                <a:cubicBezTo>
                  <a:pt x="401959" y="2163765"/>
                  <a:pt x="389622" y="2160522"/>
                  <a:pt x="376513" y="2154014"/>
                </a:cubicBezTo>
                <a:cubicBezTo>
                  <a:pt x="344376" y="2156059"/>
                  <a:pt x="311403" y="2146283"/>
                  <a:pt x="273386" y="2142551"/>
                </a:cubicBezTo>
                <a:cubicBezTo>
                  <a:pt x="223574" y="2138021"/>
                  <a:pt x="116931" y="2131360"/>
                  <a:pt x="77641" y="2126835"/>
                </a:cubicBezTo>
                <a:lnTo>
                  <a:pt x="37645" y="2115401"/>
                </a:lnTo>
                <a:cubicBezTo>
                  <a:pt x="29688" y="2109582"/>
                  <a:pt x="16534" y="2111084"/>
                  <a:pt x="4572" y="2111091"/>
                </a:cubicBezTo>
                <a:lnTo>
                  <a:pt x="0" y="211046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tile tx="0" ty="0" sx="70000" sy="70000" flip="none" algn="tl"/>
          </a:blip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ABC064-0710-2268-72F2-824CF7D3DF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1839" y="5077826"/>
            <a:ext cx="9753600" cy="20126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800" dirty="0"/>
              <a:t>The Day of Pentecost (Shavuot) </a:t>
            </a:r>
            <a:br>
              <a:rPr lang="en-US" sz="4800" dirty="0"/>
            </a:br>
            <a:r>
              <a:rPr lang="en-US" sz="4800" dirty="0"/>
              <a:t>Acts 2</a:t>
            </a:r>
            <a:br>
              <a:rPr lang="en-US" sz="4800" dirty="0"/>
            </a:br>
            <a:r>
              <a:rPr lang="en-US" sz="4800" dirty="0"/>
              <a:t>  </a:t>
            </a:r>
          </a:p>
        </p:txBody>
      </p:sp>
      <p:pic>
        <p:nvPicPr>
          <p:cNvPr id="5" name="Picture 4" descr="A picture containing sketch, drawing, art, painting&#10;&#10;Description automatically generated">
            <a:extLst>
              <a:ext uri="{FF2B5EF4-FFF2-40B4-BE49-F238E27FC236}">
                <a16:creationId xmlns:a16="http://schemas.microsoft.com/office/drawing/2014/main" id="{469E5622-72C5-216B-B09A-620E7A513D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7117" y="464979"/>
            <a:ext cx="9888322" cy="4225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32666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68F9D89-54B8-41F8-8839-49992D6458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F2EB764E-4EF9-4AB3-9ACB-6FFF21C3E8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414403">
            <a:off x="7195185" y="461639"/>
            <a:ext cx="4481220" cy="5592370"/>
          </a:xfrm>
          <a:custGeom>
            <a:avLst/>
            <a:gdLst>
              <a:gd name="connsiteX0" fmla="*/ 4431251 w 5224396"/>
              <a:gd name="connsiteY0" fmla="*/ 0 h 6519822"/>
              <a:gd name="connsiteX1" fmla="*/ 4540700 w 5224396"/>
              <a:gd name="connsiteY1" fmla="*/ 1003920 h 6519822"/>
              <a:gd name="connsiteX2" fmla="*/ 5224396 w 5224396"/>
              <a:gd name="connsiteY2" fmla="*/ 1003920 h 6519822"/>
              <a:gd name="connsiteX3" fmla="*/ 5224396 w 5224396"/>
              <a:gd name="connsiteY3" fmla="*/ 6519822 h 6519822"/>
              <a:gd name="connsiteX4" fmla="*/ 766889 w 5224396"/>
              <a:gd name="connsiteY4" fmla="*/ 6519822 h 6519822"/>
              <a:gd name="connsiteX5" fmla="*/ 766889 w 5224396"/>
              <a:gd name="connsiteY5" fmla="*/ 5948076 h 6519822"/>
              <a:gd name="connsiteX6" fmla="*/ 597805 w 5224396"/>
              <a:gd name="connsiteY6" fmla="*/ 5966510 h 6519822"/>
              <a:gd name="connsiteX7" fmla="*/ 0 w 5224396"/>
              <a:gd name="connsiteY7" fmla="*/ 483098 h 65198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224396" h="6519822">
                <a:moveTo>
                  <a:pt x="4431251" y="0"/>
                </a:moveTo>
                <a:lnTo>
                  <a:pt x="4540700" y="1003920"/>
                </a:lnTo>
                <a:lnTo>
                  <a:pt x="5224396" y="1003920"/>
                </a:lnTo>
                <a:lnTo>
                  <a:pt x="5224396" y="6519822"/>
                </a:lnTo>
                <a:lnTo>
                  <a:pt x="766889" y="6519822"/>
                </a:lnTo>
                <a:lnTo>
                  <a:pt x="766889" y="5948076"/>
                </a:lnTo>
                <a:lnTo>
                  <a:pt x="597805" y="5966510"/>
                </a:lnTo>
                <a:lnTo>
                  <a:pt x="0" y="483098"/>
                </a:lnTo>
                <a:close/>
              </a:path>
            </a:pathLst>
          </a:custGeom>
          <a:solidFill>
            <a:srgbClr val="EFEEE9"/>
          </a:solidFill>
          <a:ln>
            <a:noFill/>
          </a:ln>
          <a:effectLst>
            <a:outerShdw blurRad="76200" dist="254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24C9DA-6FCE-8243-F564-42D2FD2D7D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6025" y="436857"/>
            <a:ext cx="6316055" cy="5785907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sz="3200" dirty="0">
                <a:latin typeface="Cambria" panose="02040503050406030204" pitchFamily="18" charset="0"/>
              </a:rPr>
              <a:t>Acts 2! </a:t>
            </a:r>
            <a:endParaRPr lang="en-US" sz="2800" dirty="0">
              <a:latin typeface="Cambria" panose="02040503050406030204" pitchFamily="18" charset="0"/>
            </a:endParaRPr>
          </a:p>
          <a:p>
            <a:pPr marL="0" indent="0">
              <a:buNone/>
            </a:pPr>
            <a:r>
              <a:rPr lang="en-US" sz="2800" dirty="0">
                <a:latin typeface="Cambria" panose="02040503050406030204" pitchFamily="18" charset="0"/>
              </a:rPr>
              <a:t>The 120 were gathered together on the Day of Pentecost giving thanks for what the Lord had done in their lives</a:t>
            </a:r>
          </a:p>
          <a:p>
            <a:pPr marL="0" indent="0">
              <a:buNone/>
            </a:pPr>
            <a:endParaRPr lang="en-US" sz="2800" dirty="0">
              <a:latin typeface="Cambria" panose="02040503050406030204" pitchFamily="18" charset="0"/>
            </a:endParaRPr>
          </a:p>
          <a:p>
            <a:pPr marL="0" indent="0">
              <a:buNone/>
            </a:pPr>
            <a:r>
              <a:rPr lang="en-US" sz="2800" dirty="0">
                <a:latin typeface="Cambria" panose="02040503050406030204" pitchFamily="18" charset="0"/>
              </a:rPr>
              <a:t>The room shook and the presence and power of the Holy Spirit filled the room and filled each one with the Holy Spirit – the Baptism of the Holy Spirit … to be continued next week…</a:t>
            </a:r>
            <a:endParaRPr lang="en-US" sz="3200" dirty="0">
              <a:latin typeface="Cambria" panose="02040503050406030204" pitchFamily="18" charset="0"/>
            </a:endParaRPr>
          </a:p>
        </p:txBody>
      </p:sp>
      <p:pic>
        <p:nvPicPr>
          <p:cNvPr id="5" name="Picture 4" descr="A group of people around a table&#10;&#10;Description automatically generated with medium confidence">
            <a:extLst>
              <a:ext uri="{FF2B5EF4-FFF2-40B4-BE49-F238E27FC236}">
                <a16:creationId xmlns:a16="http://schemas.microsoft.com/office/drawing/2014/main" id="{15B6B5BF-0559-6827-8E83-D93EEAE1BAB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</a:blip>
          <a:srcRect l="27187" r="21279"/>
          <a:stretch/>
        </p:blipFill>
        <p:spPr>
          <a:xfrm rot="221627">
            <a:off x="7433578" y="670034"/>
            <a:ext cx="4252179" cy="5421389"/>
          </a:xfrm>
          <a:custGeom>
            <a:avLst/>
            <a:gdLst/>
            <a:ahLst/>
            <a:cxnLst/>
            <a:rect l="l" t="t" r="r" b="b"/>
            <a:pathLst>
              <a:path w="4957370" h="6320484">
                <a:moveTo>
                  <a:pt x="4188629" y="0"/>
                </a:moveTo>
                <a:lnTo>
                  <a:pt x="4218585" y="18617"/>
                </a:lnTo>
                <a:cubicBezTo>
                  <a:pt x="4219145" y="29178"/>
                  <a:pt x="4219703" y="39738"/>
                  <a:pt x="4220262" y="50299"/>
                </a:cubicBezTo>
                <a:lnTo>
                  <a:pt x="4223340" y="51687"/>
                </a:lnTo>
                <a:cubicBezTo>
                  <a:pt x="4233026" y="52344"/>
                  <a:pt x="4240723" y="38431"/>
                  <a:pt x="4243015" y="81229"/>
                </a:cubicBezTo>
                <a:cubicBezTo>
                  <a:pt x="4234697" y="102698"/>
                  <a:pt x="4229805" y="122275"/>
                  <a:pt x="4227211" y="140805"/>
                </a:cubicBezTo>
                <a:lnTo>
                  <a:pt x="4226312" y="164608"/>
                </a:lnTo>
                <a:lnTo>
                  <a:pt x="4231135" y="255748"/>
                </a:lnTo>
                <a:cubicBezTo>
                  <a:pt x="4232593" y="271116"/>
                  <a:pt x="4234052" y="286485"/>
                  <a:pt x="4235510" y="301854"/>
                </a:cubicBezTo>
                <a:cubicBezTo>
                  <a:pt x="4235774" y="306768"/>
                  <a:pt x="4235830" y="317328"/>
                  <a:pt x="4235520" y="330419"/>
                </a:cubicBezTo>
                <a:lnTo>
                  <a:pt x="4235310" y="334637"/>
                </a:lnTo>
                <a:lnTo>
                  <a:pt x="4247536" y="565646"/>
                </a:lnTo>
                <a:lnTo>
                  <a:pt x="4249754" y="570256"/>
                </a:lnTo>
                <a:cubicBezTo>
                  <a:pt x="4251067" y="577685"/>
                  <a:pt x="4250868" y="585797"/>
                  <a:pt x="4250202" y="594123"/>
                </a:cubicBezTo>
                <a:lnTo>
                  <a:pt x="4249459" y="602017"/>
                </a:lnTo>
                <a:lnTo>
                  <a:pt x="4255354" y="713404"/>
                </a:lnTo>
                <a:lnTo>
                  <a:pt x="4257508" y="714073"/>
                </a:lnTo>
                <a:cubicBezTo>
                  <a:pt x="4259622" y="720223"/>
                  <a:pt x="4263181" y="727234"/>
                  <a:pt x="4265497" y="749513"/>
                </a:cubicBezTo>
                <a:cubicBezTo>
                  <a:pt x="4257720" y="777760"/>
                  <a:pt x="4282009" y="812594"/>
                  <a:pt x="4271401" y="847749"/>
                </a:cubicBezTo>
                <a:cubicBezTo>
                  <a:pt x="4269058" y="860507"/>
                  <a:pt x="4271354" y="898948"/>
                  <a:pt x="4277600" y="905577"/>
                </a:cubicBezTo>
                <a:cubicBezTo>
                  <a:pt x="4279276" y="913460"/>
                  <a:pt x="4277660" y="923050"/>
                  <a:pt x="4284143" y="926055"/>
                </a:cubicBezTo>
                <a:cubicBezTo>
                  <a:pt x="4292030" y="931337"/>
                  <a:pt x="4281721" y="960641"/>
                  <a:pt x="4290465" y="955655"/>
                </a:cubicBezTo>
                <a:cubicBezTo>
                  <a:pt x="4286952" y="966045"/>
                  <a:pt x="4289362" y="974748"/>
                  <a:pt x="4293246" y="982888"/>
                </a:cubicBezTo>
                <a:lnTo>
                  <a:pt x="4298563" y="993803"/>
                </a:lnTo>
                <a:lnTo>
                  <a:pt x="4540105" y="1009893"/>
                </a:lnTo>
                <a:lnTo>
                  <a:pt x="4911733" y="1030269"/>
                </a:lnTo>
                <a:lnTo>
                  <a:pt x="4939495" y="1052023"/>
                </a:lnTo>
                <a:cubicBezTo>
                  <a:pt x="4938906" y="1062583"/>
                  <a:pt x="4938317" y="1073141"/>
                  <a:pt x="4937728" y="1083700"/>
                </a:cubicBezTo>
                <a:lnTo>
                  <a:pt x="4940638" y="1085413"/>
                </a:lnTo>
                <a:cubicBezTo>
                  <a:pt x="4950195" y="1087116"/>
                  <a:pt x="4959355" y="1074120"/>
                  <a:pt x="4956995" y="1116915"/>
                </a:cubicBezTo>
                <a:cubicBezTo>
                  <a:pt x="4946399" y="1137355"/>
                  <a:pt x="4939414" y="1156286"/>
                  <a:pt x="4934827" y="1174426"/>
                </a:cubicBezTo>
                <a:lnTo>
                  <a:pt x="4931354" y="1197992"/>
                </a:lnTo>
                <a:lnTo>
                  <a:pt x="4926270" y="1289117"/>
                </a:lnTo>
                <a:cubicBezTo>
                  <a:pt x="4926054" y="1304553"/>
                  <a:pt x="4925839" y="1319990"/>
                  <a:pt x="4925623" y="1335426"/>
                </a:cubicBezTo>
                <a:cubicBezTo>
                  <a:pt x="4925353" y="1340339"/>
                  <a:pt x="4924264" y="1350844"/>
                  <a:pt x="4922537" y="1363823"/>
                </a:cubicBezTo>
                <a:lnTo>
                  <a:pt x="4921871" y="1367995"/>
                </a:lnTo>
                <a:lnTo>
                  <a:pt x="4908988" y="1598968"/>
                </a:lnTo>
                <a:lnTo>
                  <a:pt x="4910694" y="1603791"/>
                </a:lnTo>
                <a:cubicBezTo>
                  <a:pt x="4911194" y="1611318"/>
                  <a:pt x="4910117" y="1619361"/>
                  <a:pt x="4908552" y="1627566"/>
                </a:cubicBezTo>
                <a:lnTo>
                  <a:pt x="4906959" y="1635333"/>
                </a:lnTo>
                <a:lnTo>
                  <a:pt x="4900747" y="1746703"/>
                </a:lnTo>
                <a:lnTo>
                  <a:pt x="4902815" y="1747601"/>
                </a:lnTo>
                <a:cubicBezTo>
                  <a:pt x="4904250" y="1753944"/>
                  <a:pt x="4907029" y="1761300"/>
                  <a:pt x="4906917" y="1783698"/>
                </a:cubicBezTo>
                <a:cubicBezTo>
                  <a:pt x="4896124" y="1810936"/>
                  <a:pt x="4916495" y="1848198"/>
                  <a:pt x="4902139" y="1881995"/>
                </a:cubicBezTo>
                <a:cubicBezTo>
                  <a:pt x="4898428" y="1894424"/>
                  <a:pt x="4896544" y="1932888"/>
                  <a:pt x="4902035" y="1940154"/>
                </a:cubicBezTo>
                <a:cubicBezTo>
                  <a:pt x="4902846" y="1948172"/>
                  <a:pt x="4900200" y="1957532"/>
                  <a:pt x="4906319" y="1961221"/>
                </a:cubicBezTo>
                <a:cubicBezTo>
                  <a:pt x="4913588" y="1967327"/>
                  <a:pt x="4900163" y="1995341"/>
                  <a:pt x="4909396" y="1991332"/>
                </a:cubicBezTo>
                <a:cubicBezTo>
                  <a:pt x="4900159" y="2011227"/>
                  <a:pt x="4915207" y="2026986"/>
                  <a:pt x="4918176" y="2043680"/>
                </a:cubicBezTo>
                <a:lnTo>
                  <a:pt x="4920444" y="2093780"/>
                </a:lnTo>
                <a:cubicBezTo>
                  <a:pt x="4920152" y="2104963"/>
                  <a:pt x="4919859" y="2116147"/>
                  <a:pt x="4919568" y="2127331"/>
                </a:cubicBezTo>
                <a:cubicBezTo>
                  <a:pt x="4919414" y="2128947"/>
                  <a:pt x="4919260" y="2130563"/>
                  <a:pt x="4919107" y="2132180"/>
                </a:cubicBezTo>
                <a:lnTo>
                  <a:pt x="4910026" y="2171984"/>
                </a:lnTo>
                <a:cubicBezTo>
                  <a:pt x="4911227" y="2172990"/>
                  <a:pt x="4912324" y="2174315"/>
                  <a:pt x="4913276" y="2175920"/>
                </a:cubicBezTo>
                <a:lnTo>
                  <a:pt x="4916106" y="2188707"/>
                </a:lnTo>
                <a:lnTo>
                  <a:pt x="4911385" y="2199268"/>
                </a:lnTo>
                <a:lnTo>
                  <a:pt x="4901244" y="2249378"/>
                </a:lnTo>
                <a:lnTo>
                  <a:pt x="4890393" y="2322907"/>
                </a:lnTo>
                <a:lnTo>
                  <a:pt x="4885532" y="2333841"/>
                </a:lnTo>
                <a:cubicBezTo>
                  <a:pt x="4879467" y="2359072"/>
                  <a:pt x="4882601" y="2390080"/>
                  <a:pt x="4871165" y="2405746"/>
                </a:cubicBezTo>
                <a:lnTo>
                  <a:pt x="4867465" y="2443689"/>
                </a:lnTo>
                <a:lnTo>
                  <a:pt x="4871110" y="2448134"/>
                </a:lnTo>
                <a:lnTo>
                  <a:pt x="4869467" y="2459306"/>
                </a:lnTo>
                <a:cubicBezTo>
                  <a:pt x="4869603" y="2460323"/>
                  <a:pt x="4869741" y="2461340"/>
                  <a:pt x="4869877" y="2462358"/>
                </a:cubicBezTo>
                <a:cubicBezTo>
                  <a:pt x="4870681" y="2468183"/>
                  <a:pt x="4871335" y="2473955"/>
                  <a:pt x="4871382" y="2479770"/>
                </a:cubicBezTo>
                <a:cubicBezTo>
                  <a:pt x="4856871" y="2476510"/>
                  <a:pt x="4862556" y="2505567"/>
                  <a:pt x="4859960" y="2514583"/>
                </a:cubicBezTo>
                <a:lnTo>
                  <a:pt x="4857909" y="2514709"/>
                </a:lnTo>
                <a:lnTo>
                  <a:pt x="4849446" y="2666439"/>
                </a:lnTo>
                <a:lnTo>
                  <a:pt x="4858101" y="2690544"/>
                </a:lnTo>
                <a:cubicBezTo>
                  <a:pt x="4858857" y="2707245"/>
                  <a:pt x="4859613" y="2723945"/>
                  <a:pt x="4860369" y="2740646"/>
                </a:cubicBezTo>
                <a:cubicBezTo>
                  <a:pt x="4860076" y="2751830"/>
                  <a:pt x="4859785" y="2763013"/>
                  <a:pt x="4859492" y="2774197"/>
                </a:cubicBezTo>
                <a:lnTo>
                  <a:pt x="4859032" y="2779045"/>
                </a:lnTo>
                <a:lnTo>
                  <a:pt x="4849950" y="2818850"/>
                </a:lnTo>
                <a:cubicBezTo>
                  <a:pt x="4851152" y="2819856"/>
                  <a:pt x="4852248" y="2821182"/>
                  <a:pt x="4853201" y="2822786"/>
                </a:cubicBezTo>
                <a:lnTo>
                  <a:pt x="4856030" y="2835573"/>
                </a:lnTo>
                <a:lnTo>
                  <a:pt x="4851309" y="2846133"/>
                </a:lnTo>
                <a:lnTo>
                  <a:pt x="4841168" y="2896246"/>
                </a:lnTo>
                <a:lnTo>
                  <a:pt x="4833868" y="2945711"/>
                </a:lnTo>
                <a:cubicBezTo>
                  <a:pt x="4815252" y="3297000"/>
                  <a:pt x="4781620" y="3653361"/>
                  <a:pt x="4778020" y="3999577"/>
                </a:cubicBezTo>
                <a:cubicBezTo>
                  <a:pt x="4775081" y="4078096"/>
                  <a:pt x="4768227" y="4174113"/>
                  <a:pt x="4765288" y="4252632"/>
                </a:cubicBezTo>
                <a:cubicBezTo>
                  <a:pt x="4771867" y="4246730"/>
                  <a:pt x="4761520" y="4396558"/>
                  <a:pt x="4754250" y="4414955"/>
                </a:cubicBezTo>
                <a:lnTo>
                  <a:pt x="4663870" y="6050064"/>
                </a:lnTo>
                <a:lnTo>
                  <a:pt x="4669145" y="6086684"/>
                </a:lnTo>
                <a:cubicBezTo>
                  <a:pt x="4674909" y="6094577"/>
                  <a:pt x="4671608" y="6098657"/>
                  <a:pt x="4672665" y="6121067"/>
                </a:cubicBezTo>
                <a:cubicBezTo>
                  <a:pt x="4673721" y="6143476"/>
                  <a:pt x="4657066" y="6177068"/>
                  <a:pt x="4675485" y="6221142"/>
                </a:cubicBezTo>
                <a:cubicBezTo>
                  <a:pt x="4675068" y="6228689"/>
                  <a:pt x="4665430" y="6246990"/>
                  <a:pt x="4657006" y="6255466"/>
                </a:cubicBezTo>
                <a:lnTo>
                  <a:pt x="4652373" y="6258160"/>
                </a:lnTo>
                <a:cubicBezTo>
                  <a:pt x="4651226" y="6278927"/>
                  <a:pt x="4653178" y="6296913"/>
                  <a:pt x="4648931" y="6320461"/>
                </a:cubicBezTo>
                <a:cubicBezTo>
                  <a:pt x="4542790" y="6322747"/>
                  <a:pt x="2133595" y="6155193"/>
                  <a:pt x="732080" y="6068362"/>
                </a:cubicBezTo>
                <a:lnTo>
                  <a:pt x="423039" y="6051307"/>
                </a:lnTo>
                <a:lnTo>
                  <a:pt x="427345" y="6011137"/>
                </a:lnTo>
                <a:lnTo>
                  <a:pt x="431547" y="6004548"/>
                </a:lnTo>
                <a:cubicBezTo>
                  <a:pt x="432075" y="6003448"/>
                  <a:pt x="431724" y="6002721"/>
                  <a:pt x="431815" y="6001808"/>
                </a:cubicBezTo>
                <a:lnTo>
                  <a:pt x="432084" y="5999067"/>
                </a:lnTo>
                <a:cubicBezTo>
                  <a:pt x="432261" y="5997240"/>
                  <a:pt x="432627" y="5995212"/>
                  <a:pt x="432619" y="5993584"/>
                </a:cubicBezTo>
                <a:cubicBezTo>
                  <a:pt x="432563" y="5983140"/>
                  <a:pt x="431486" y="5996073"/>
                  <a:pt x="432305" y="5987694"/>
                </a:cubicBezTo>
                <a:cubicBezTo>
                  <a:pt x="432112" y="5986644"/>
                  <a:pt x="431788" y="5985763"/>
                  <a:pt x="431724" y="5984546"/>
                </a:cubicBezTo>
                <a:cubicBezTo>
                  <a:pt x="431682" y="5983776"/>
                  <a:pt x="432031" y="5982573"/>
                  <a:pt x="431991" y="5981803"/>
                </a:cubicBezTo>
                <a:cubicBezTo>
                  <a:pt x="431612" y="5974675"/>
                  <a:pt x="431062" y="5982198"/>
                  <a:pt x="431677" y="5975914"/>
                </a:cubicBezTo>
                <a:lnTo>
                  <a:pt x="431096" y="5972765"/>
                </a:lnTo>
                <a:cubicBezTo>
                  <a:pt x="429687" y="5965140"/>
                  <a:pt x="429650" y="5969355"/>
                  <a:pt x="430469" y="5960984"/>
                </a:cubicBezTo>
                <a:cubicBezTo>
                  <a:pt x="430275" y="5959935"/>
                  <a:pt x="429953" y="5959052"/>
                  <a:pt x="429887" y="5957836"/>
                </a:cubicBezTo>
                <a:cubicBezTo>
                  <a:pt x="429845" y="5957067"/>
                  <a:pt x="430277" y="5955758"/>
                  <a:pt x="430154" y="5955094"/>
                </a:cubicBezTo>
                <a:cubicBezTo>
                  <a:pt x="429881" y="5953610"/>
                  <a:pt x="427716" y="5954033"/>
                  <a:pt x="428725" y="5951537"/>
                </a:cubicBezTo>
                <a:lnTo>
                  <a:pt x="434114" y="5888089"/>
                </a:lnTo>
                <a:lnTo>
                  <a:pt x="456311" y="5468000"/>
                </a:lnTo>
                <a:lnTo>
                  <a:pt x="270548" y="5477940"/>
                </a:lnTo>
                <a:lnTo>
                  <a:pt x="270475" y="5437540"/>
                </a:lnTo>
                <a:lnTo>
                  <a:pt x="273938" y="5430534"/>
                </a:lnTo>
                <a:cubicBezTo>
                  <a:pt x="274344" y="5429384"/>
                  <a:pt x="273916" y="5428699"/>
                  <a:pt x="273907" y="5427782"/>
                </a:cubicBezTo>
                <a:lnTo>
                  <a:pt x="273878" y="5425027"/>
                </a:lnTo>
                <a:cubicBezTo>
                  <a:pt x="273856" y="5423192"/>
                  <a:pt x="273999" y="5421136"/>
                  <a:pt x="273815" y="5419519"/>
                </a:cubicBezTo>
                <a:cubicBezTo>
                  <a:pt x="272628" y="5409143"/>
                  <a:pt x="272958" y="5422116"/>
                  <a:pt x="272865" y="5413698"/>
                </a:cubicBezTo>
                <a:cubicBezTo>
                  <a:pt x="272559" y="5412674"/>
                  <a:pt x="272142" y="5411834"/>
                  <a:pt x="271945" y="5410631"/>
                </a:cubicBezTo>
                <a:cubicBezTo>
                  <a:pt x="271820" y="5409870"/>
                  <a:pt x="272038" y="5408637"/>
                  <a:pt x="271914" y="5407876"/>
                </a:cubicBezTo>
                <a:cubicBezTo>
                  <a:pt x="270765" y="5400830"/>
                  <a:pt x="271034" y="5408369"/>
                  <a:pt x="270963" y="5402055"/>
                </a:cubicBezTo>
                <a:lnTo>
                  <a:pt x="270045" y="5398988"/>
                </a:lnTo>
                <a:cubicBezTo>
                  <a:pt x="267818" y="5391560"/>
                  <a:pt x="268238" y="5395755"/>
                  <a:pt x="268144" y="5387344"/>
                </a:cubicBezTo>
                <a:cubicBezTo>
                  <a:pt x="267838" y="5386322"/>
                  <a:pt x="267422" y="5385479"/>
                  <a:pt x="267225" y="5384278"/>
                </a:cubicBezTo>
                <a:cubicBezTo>
                  <a:pt x="267100" y="5383518"/>
                  <a:pt x="267387" y="5382170"/>
                  <a:pt x="267193" y="5381523"/>
                </a:cubicBezTo>
                <a:cubicBezTo>
                  <a:pt x="266761" y="5380077"/>
                  <a:pt x="264655" y="5380732"/>
                  <a:pt x="265387" y="5378142"/>
                </a:cubicBezTo>
                <a:lnTo>
                  <a:pt x="263868" y="5314483"/>
                </a:lnTo>
                <a:lnTo>
                  <a:pt x="192698" y="4040419"/>
                </a:lnTo>
                <a:lnTo>
                  <a:pt x="0" y="208389"/>
                </a:lnTo>
                <a:cubicBezTo>
                  <a:pt x="324855" y="204302"/>
                  <a:pt x="2354391" y="86208"/>
                  <a:pt x="2990554" y="54813"/>
                </a:cubicBezTo>
                <a:lnTo>
                  <a:pt x="3816982" y="20020"/>
                </a:lnTo>
                <a:close/>
              </a:path>
            </a:pathLst>
          </a:custGeom>
        </p:spPr>
      </p:pic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3D27CB3-A194-4D33-8FF6-0B71CA5A34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7" y="5860752"/>
            <a:ext cx="7955435" cy="1000958"/>
          </a:xfrm>
          <a:custGeom>
            <a:avLst/>
            <a:gdLst>
              <a:gd name="connsiteX0" fmla="*/ 4686423 w 9517857"/>
              <a:gd name="connsiteY0" fmla="*/ 247919 h 918356"/>
              <a:gd name="connsiteX1" fmla="*/ 4689051 w 9517857"/>
              <a:gd name="connsiteY1" fmla="*/ 250968 h 918356"/>
              <a:gd name="connsiteX2" fmla="*/ 4687244 w 9517857"/>
              <a:gd name="connsiteY2" fmla="*/ 251298 h 918356"/>
              <a:gd name="connsiteX3" fmla="*/ 4685225 w 9517857"/>
              <a:gd name="connsiteY3" fmla="*/ 246530 h 918356"/>
              <a:gd name="connsiteX4" fmla="*/ 4686133 w 9517857"/>
              <a:gd name="connsiteY4" fmla="*/ 246727 h 918356"/>
              <a:gd name="connsiteX5" fmla="*/ 4686423 w 9517857"/>
              <a:gd name="connsiteY5" fmla="*/ 247919 h 918356"/>
              <a:gd name="connsiteX6" fmla="*/ 9517856 w 9517857"/>
              <a:gd name="connsiteY6" fmla="*/ 0 h 918356"/>
              <a:gd name="connsiteX7" fmla="*/ 9517857 w 9517857"/>
              <a:gd name="connsiteY7" fmla="*/ 12 h 918356"/>
              <a:gd name="connsiteX8" fmla="*/ 9517857 w 9517857"/>
              <a:gd name="connsiteY8" fmla="*/ 918356 h 918356"/>
              <a:gd name="connsiteX9" fmla="*/ 14604 w 9517857"/>
              <a:gd name="connsiteY9" fmla="*/ 918356 h 918356"/>
              <a:gd name="connsiteX10" fmla="*/ 12841 w 9517857"/>
              <a:gd name="connsiteY10" fmla="*/ 917763 h 918356"/>
              <a:gd name="connsiteX11" fmla="*/ 93 w 9517857"/>
              <a:gd name="connsiteY11" fmla="*/ 912471 h 918356"/>
              <a:gd name="connsiteX12" fmla="*/ 58674 w 9517857"/>
              <a:gd name="connsiteY12" fmla="*/ 890322 h 918356"/>
              <a:gd name="connsiteX13" fmla="*/ 275005 w 9517857"/>
              <a:gd name="connsiteY13" fmla="*/ 807229 h 918356"/>
              <a:gd name="connsiteX14" fmla="*/ 587824 w 9517857"/>
              <a:gd name="connsiteY14" fmla="*/ 798195 h 918356"/>
              <a:gd name="connsiteX15" fmla="*/ 651826 w 9517857"/>
              <a:gd name="connsiteY15" fmla="*/ 738338 h 918356"/>
              <a:gd name="connsiteX16" fmla="*/ 727985 w 9517857"/>
              <a:gd name="connsiteY16" fmla="*/ 719826 h 918356"/>
              <a:gd name="connsiteX17" fmla="*/ 778982 w 9517857"/>
              <a:gd name="connsiteY17" fmla="*/ 710142 h 918356"/>
              <a:gd name="connsiteX18" fmla="*/ 849944 w 9517857"/>
              <a:gd name="connsiteY18" fmla="*/ 717987 h 918356"/>
              <a:gd name="connsiteX19" fmla="*/ 921659 w 9517857"/>
              <a:gd name="connsiteY19" fmla="*/ 712695 h 918356"/>
              <a:gd name="connsiteX20" fmla="*/ 930946 w 9517857"/>
              <a:gd name="connsiteY20" fmla="*/ 734046 h 918356"/>
              <a:gd name="connsiteX21" fmla="*/ 986250 w 9517857"/>
              <a:gd name="connsiteY21" fmla="*/ 713530 h 918356"/>
              <a:gd name="connsiteX22" fmla="*/ 1013752 w 9517857"/>
              <a:gd name="connsiteY22" fmla="*/ 713361 h 918356"/>
              <a:gd name="connsiteX23" fmla="*/ 1023734 w 9517857"/>
              <a:gd name="connsiteY23" fmla="*/ 718571 h 918356"/>
              <a:gd name="connsiteX24" fmla="*/ 1063207 w 9517857"/>
              <a:gd name="connsiteY24" fmla="*/ 715651 h 918356"/>
              <a:gd name="connsiteX25" fmla="*/ 1081980 w 9517857"/>
              <a:gd name="connsiteY25" fmla="*/ 738455 h 918356"/>
              <a:gd name="connsiteX26" fmla="*/ 1218120 w 9517857"/>
              <a:gd name="connsiteY26" fmla="*/ 713280 h 918356"/>
              <a:gd name="connsiteX27" fmla="*/ 1397459 w 9517857"/>
              <a:gd name="connsiteY27" fmla="*/ 691190 h 918356"/>
              <a:gd name="connsiteX28" fmla="*/ 1580688 w 9517857"/>
              <a:gd name="connsiteY28" fmla="*/ 693697 h 918356"/>
              <a:gd name="connsiteX29" fmla="*/ 1772334 w 9517857"/>
              <a:gd name="connsiteY29" fmla="*/ 710640 h 918356"/>
              <a:gd name="connsiteX30" fmla="*/ 2002561 w 9517857"/>
              <a:gd name="connsiteY30" fmla="*/ 659917 h 918356"/>
              <a:gd name="connsiteX31" fmla="*/ 2135144 w 9517857"/>
              <a:gd name="connsiteY31" fmla="*/ 636501 h 918356"/>
              <a:gd name="connsiteX32" fmla="*/ 2440292 w 9517857"/>
              <a:gd name="connsiteY32" fmla="*/ 593862 h 918356"/>
              <a:gd name="connsiteX33" fmla="*/ 2547829 w 9517857"/>
              <a:gd name="connsiteY33" fmla="*/ 566150 h 918356"/>
              <a:gd name="connsiteX34" fmla="*/ 2658055 w 9517857"/>
              <a:gd name="connsiteY34" fmla="*/ 578727 h 918356"/>
              <a:gd name="connsiteX35" fmla="*/ 2693698 w 9517857"/>
              <a:gd name="connsiteY35" fmla="*/ 560029 h 918356"/>
              <a:gd name="connsiteX36" fmla="*/ 2699673 w 9517857"/>
              <a:gd name="connsiteY36" fmla="*/ 556400 h 918356"/>
              <a:gd name="connsiteX37" fmla="*/ 2727306 w 9517857"/>
              <a:gd name="connsiteY37" fmla="*/ 550698 h 918356"/>
              <a:gd name="connsiteX38" fmla="*/ 2730451 w 9517857"/>
              <a:gd name="connsiteY38" fmla="*/ 538058 h 918356"/>
              <a:gd name="connsiteX39" fmla="*/ 2768713 w 9517857"/>
              <a:gd name="connsiteY39" fmla="*/ 521575 h 918356"/>
              <a:gd name="connsiteX40" fmla="*/ 2820868 w 9517857"/>
              <a:gd name="connsiteY40" fmla="*/ 514160 h 918356"/>
              <a:gd name="connsiteX41" fmla="*/ 3073635 w 9517857"/>
              <a:gd name="connsiteY41" fmla="*/ 491294 h 918356"/>
              <a:gd name="connsiteX42" fmla="*/ 3222071 w 9517857"/>
              <a:gd name="connsiteY42" fmla="*/ 470559 h 918356"/>
              <a:gd name="connsiteX43" fmla="*/ 3274069 w 9517857"/>
              <a:gd name="connsiteY43" fmla="*/ 451605 h 918356"/>
              <a:gd name="connsiteX44" fmla="*/ 3349632 w 9517857"/>
              <a:gd name="connsiteY44" fmla="*/ 432583 h 918356"/>
              <a:gd name="connsiteX45" fmla="*/ 3479593 w 9517857"/>
              <a:gd name="connsiteY45" fmla="*/ 390437 h 918356"/>
              <a:gd name="connsiteX46" fmla="*/ 3660110 w 9517857"/>
              <a:gd name="connsiteY46" fmla="*/ 348726 h 918356"/>
              <a:gd name="connsiteX47" fmla="*/ 3750023 w 9517857"/>
              <a:gd name="connsiteY47" fmla="*/ 370678 h 918356"/>
              <a:gd name="connsiteX48" fmla="*/ 3844133 w 9517857"/>
              <a:gd name="connsiteY48" fmla="*/ 360648 h 918356"/>
              <a:gd name="connsiteX49" fmla="*/ 3913545 w 9517857"/>
              <a:gd name="connsiteY49" fmla="*/ 344235 h 918356"/>
              <a:gd name="connsiteX50" fmla="*/ 4266740 w 9517857"/>
              <a:gd name="connsiteY50" fmla="*/ 361454 h 918356"/>
              <a:gd name="connsiteX51" fmla="*/ 4430770 w 9517857"/>
              <a:gd name="connsiteY51" fmla="*/ 342643 h 918356"/>
              <a:gd name="connsiteX52" fmla="*/ 4512664 w 9517857"/>
              <a:gd name="connsiteY52" fmla="*/ 319948 h 918356"/>
              <a:gd name="connsiteX53" fmla="*/ 4616423 w 9517857"/>
              <a:gd name="connsiteY53" fmla="*/ 290914 h 918356"/>
              <a:gd name="connsiteX54" fmla="*/ 4691675 w 9517857"/>
              <a:gd name="connsiteY54" fmla="*/ 254011 h 918356"/>
              <a:gd name="connsiteX55" fmla="*/ 4689051 w 9517857"/>
              <a:gd name="connsiteY55" fmla="*/ 250968 h 918356"/>
              <a:gd name="connsiteX56" fmla="*/ 4719994 w 9517857"/>
              <a:gd name="connsiteY56" fmla="*/ 245307 h 918356"/>
              <a:gd name="connsiteX57" fmla="*/ 4752894 w 9517857"/>
              <a:gd name="connsiteY57" fmla="*/ 239875 h 918356"/>
              <a:gd name="connsiteX58" fmla="*/ 4769329 w 9517857"/>
              <a:gd name="connsiteY58" fmla="*/ 233585 h 918356"/>
              <a:gd name="connsiteX59" fmla="*/ 4775634 w 9517857"/>
              <a:gd name="connsiteY59" fmla="*/ 234063 h 918356"/>
              <a:gd name="connsiteX60" fmla="*/ 4790452 w 9517857"/>
              <a:gd name="connsiteY60" fmla="*/ 233572 h 918356"/>
              <a:gd name="connsiteX61" fmla="*/ 4789062 w 9517857"/>
              <a:gd name="connsiteY61" fmla="*/ 241924 h 918356"/>
              <a:gd name="connsiteX62" fmla="*/ 4827826 w 9517857"/>
              <a:gd name="connsiteY62" fmla="*/ 246977 h 918356"/>
              <a:gd name="connsiteX63" fmla="*/ 4892569 w 9517857"/>
              <a:gd name="connsiteY63" fmla="*/ 249933 h 918356"/>
              <a:gd name="connsiteX64" fmla="*/ 4896611 w 9517857"/>
              <a:gd name="connsiteY64" fmla="*/ 240448 h 918356"/>
              <a:gd name="connsiteX65" fmla="*/ 4917286 w 9517857"/>
              <a:gd name="connsiteY65" fmla="*/ 243659 h 918356"/>
              <a:gd name="connsiteX66" fmla="*/ 4981173 w 9517857"/>
              <a:gd name="connsiteY66" fmla="*/ 247103 h 918356"/>
              <a:gd name="connsiteX67" fmla="*/ 5060397 w 9517857"/>
              <a:gd name="connsiteY67" fmla="*/ 263688 h 918356"/>
              <a:gd name="connsiteX68" fmla="*/ 5252996 w 9517857"/>
              <a:gd name="connsiteY68" fmla="*/ 270655 h 918356"/>
              <a:gd name="connsiteX69" fmla="*/ 5358056 w 9517857"/>
              <a:gd name="connsiteY69" fmla="*/ 247248 h 918356"/>
              <a:gd name="connsiteX70" fmla="*/ 5426496 w 9517857"/>
              <a:gd name="connsiteY70" fmla="*/ 235142 h 918356"/>
              <a:gd name="connsiteX71" fmla="*/ 5497161 w 9517857"/>
              <a:gd name="connsiteY71" fmla="*/ 228808 h 918356"/>
              <a:gd name="connsiteX72" fmla="*/ 5826043 w 9517857"/>
              <a:gd name="connsiteY72" fmla="*/ 148073 h 918356"/>
              <a:gd name="connsiteX73" fmla="*/ 6013415 w 9517857"/>
              <a:gd name="connsiteY73" fmla="*/ 137316 h 918356"/>
              <a:gd name="connsiteX74" fmla="*/ 6080994 w 9517857"/>
              <a:gd name="connsiteY74" fmla="*/ 142938 h 918356"/>
              <a:gd name="connsiteX75" fmla="*/ 6194152 w 9517857"/>
              <a:gd name="connsiteY75" fmla="*/ 151772 h 918356"/>
              <a:gd name="connsiteX76" fmla="*/ 6281379 w 9517857"/>
              <a:gd name="connsiteY76" fmla="*/ 181626 h 918356"/>
              <a:gd name="connsiteX77" fmla="*/ 6374947 w 9517857"/>
              <a:gd name="connsiteY77" fmla="*/ 179799 h 918356"/>
              <a:gd name="connsiteX78" fmla="*/ 6448518 w 9517857"/>
              <a:gd name="connsiteY78" fmla="*/ 164378 h 918356"/>
              <a:gd name="connsiteX79" fmla="*/ 6544700 w 9517857"/>
              <a:gd name="connsiteY79" fmla="*/ 167161 h 918356"/>
              <a:gd name="connsiteX80" fmla="*/ 6648353 w 9517857"/>
              <a:gd name="connsiteY80" fmla="*/ 172250 h 918356"/>
              <a:gd name="connsiteX81" fmla="*/ 6736227 w 9517857"/>
              <a:gd name="connsiteY81" fmla="*/ 173216 h 918356"/>
              <a:gd name="connsiteX82" fmla="*/ 6977218 w 9517857"/>
              <a:gd name="connsiteY82" fmla="*/ 184289 h 918356"/>
              <a:gd name="connsiteX83" fmla="*/ 7065221 w 9517857"/>
              <a:gd name="connsiteY83" fmla="*/ 227531 h 918356"/>
              <a:gd name="connsiteX84" fmla="*/ 7366876 w 9517857"/>
              <a:gd name="connsiteY84" fmla="*/ 248468 h 918356"/>
              <a:gd name="connsiteX85" fmla="*/ 7565449 w 9517857"/>
              <a:gd name="connsiteY85" fmla="*/ 258950 h 918356"/>
              <a:gd name="connsiteX86" fmla="*/ 7599285 w 9517857"/>
              <a:gd name="connsiteY86" fmla="*/ 266021 h 918356"/>
              <a:gd name="connsiteX87" fmla="*/ 7644411 w 9517857"/>
              <a:gd name="connsiteY87" fmla="*/ 258986 h 918356"/>
              <a:gd name="connsiteX88" fmla="*/ 7825110 w 9517857"/>
              <a:gd name="connsiteY88" fmla="*/ 229109 h 918356"/>
              <a:gd name="connsiteX89" fmla="*/ 7965804 w 9517857"/>
              <a:gd name="connsiteY89" fmla="*/ 190545 h 918356"/>
              <a:gd name="connsiteX90" fmla="*/ 8147401 w 9517857"/>
              <a:gd name="connsiteY90" fmla="*/ 205617 h 918356"/>
              <a:gd name="connsiteX91" fmla="*/ 8256033 w 9517857"/>
              <a:gd name="connsiteY91" fmla="*/ 193713 h 918356"/>
              <a:gd name="connsiteX92" fmla="*/ 8410677 w 9517857"/>
              <a:gd name="connsiteY92" fmla="*/ 172167 h 918356"/>
              <a:gd name="connsiteX93" fmla="*/ 8617841 w 9517857"/>
              <a:gd name="connsiteY93" fmla="*/ 155167 h 918356"/>
              <a:gd name="connsiteX94" fmla="*/ 8715976 w 9517857"/>
              <a:gd name="connsiteY94" fmla="*/ 178374 h 918356"/>
              <a:gd name="connsiteX95" fmla="*/ 8778827 w 9517857"/>
              <a:gd name="connsiteY95" fmla="*/ 172936 h 918356"/>
              <a:gd name="connsiteX96" fmla="*/ 8840778 w 9517857"/>
              <a:gd name="connsiteY96" fmla="*/ 143149 h 918356"/>
              <a:gd name="connsiteX97" fmla="*/ 9010380 w 9517857"/>
              <a:gd name="connsiteY97" fmla="*/ 91891 h 918356"/>
              <a:gd name="connsiteX98" fmla="*/ 9110856 w 9517857"/>
              <a:gd name="connsiteY98" fmla="*/ 70997 h 918356"/>
              <a:gd name="connsiteX99" fmla="*/ 9268817 w 9517857"/>
              <a:gd name="connsiteY99" fmla="*/ 53082 h 918356"/>
              <a:gd name="connsiteX100" fmla="*/ 9316667 w 9517857"/>
              <a:gd name="connsiteY100" fmla="*/ 45047 h 918356"/>
              <a:gd name="connsiteX101" fmla="*/ 9428209 w 9517857"/>
              <a:gd name="connsiteY101" fmla="*/ 29923 h 918356"/>
              <a:gd name="connsiteX0" fmla="*/ 4686423 w 9517857"/>
              <a:gd name="connsiteY0" fmla="*/ 247919 h 918356"/>
              <a:gd name="connsiteX1" fmla="*/ 4689051 w 9517857"/>
              <a:gd name="connsiteY1" fmla="*/ 250968 h 918356"/>
              <a:gd name="connsiteX2" fmla="*/ 4687244 w 9517857"/>
              <a:gd name="connsiteY2" fmla="*/ 251298 h 918356"/>
              <a:gd name="connsiteX3" fmla="*/ 4686423 w 9517857"/>
              <a:gd name="connsiteY3" fmla="*/ 247919 h 918356"/>
              <a:gd name="connsiteX4" fmla="*/ 4685225 w 9517857"/>
              <a:gd name="connsiteY4" fmla="*/ 246530 h 918356"/>
              <a:gd name="connsiteX5" fmla="*/ 4686133 w 9517857"/>
              <a:gd name="connsiteY5" fmla="*/ 246727 h 918356"/>
              <a:gd name="connsiteX6" fmla="*/ 4686423 w 9517857"/>
              <a:gd name="connsiteY6" fmla="*/ 247919 h 918356"/>
              <a:gd name="connsiteX7" fmla="*/ 4685225 w 9517857"/>
              <a:gd name="connsiteY7" fmla="*/ 246530 h 918356"/>
              <a:gd name="connsiteX8" fmla="*/ 9517856 w 9517857"/>
              <a:gd name="connsiteY8" fmla="*/ 0 h 918356"/>
              <a:gd name="connsiteX9" fmla="*/ 9517857 w 9517857"/>
              <a:gd name="connsiteY9" fmla="*/ 12 h 918356"/>
              <a:gd name="connsiteX10" fmla="*/ 9517857 w 9517857"/>
              <a:gd name="connsiteY10" fmla="*/ 918356 h 918356"/>
              <a:gd name="connsiteX11" fmla="*/ 14604 w 9517857"/>
              <a:gd name="connsiteY11" fmla="*/ 918356 h 918356"/>
              <a:gd name="connsiteX12" fmla="*/ 12841 w 9517857"/>
              <a:gd name="connsiteY12" fmla="*/ 917763 h 918356"/>
              <a:gd name="connsiteX13" fmla="*/ 93 w 9517857"/>
              <a:gd name="connsiteY13" fmla="*/ 912471 h 918356"/>
              <a:gd name="connsiteX14" fmla="*/ 58674 w 9517857"/>
              <a:gd name="connsiteY14" fmla="*/ 890322 h 918356"/>
              <a:gd name="connsiteX15" fmla="*/ 275005 w 9517857"/>
              <a:gd name="connsiteY15" fmla="*/ 807229 h 918356"/>
              <a:gd name="connsiteX16" fmla="*/ 587824 w 9517857"/>
              <a:gd name="connsiteY16" fmla="*/ 798195 h 918356"/>
              <a:gd name="connsiteX17" fmla="*/ 651826 w 9517857"/>
              <a:gd name="connsiteY17" fmla="*/ 738338 h 918356"/>
              <a:gd name="connsiteX18" fmla="*/ 727985 w 9517857"/>
              <a:gd name="connsiteY18" fmla="*/ 719826 h 918356"/>
              <a:gd name="connsiteX19" fmla="*/ 778982 w 9517857"/>
              <a:gd name="connsiteY19" fmla="*/ 710142 h 918356"/>
              <a:gd name="connsiteX20" fmla="*/ 849944 w 9517857"/>
              <a:gd name="connsiteY20" fmla="*/ 717987 h 918356"/>
              <a:gd name="connsiteX21" fmla="*/ 921659 w 9517857"/>
              <a:gd name="connsiteY21" fmla="*/ 712695 h 918356"/>
              <a:gd name="connsiteX22" fmla="*/ 930946 w 9517857"/>
              <a:gd name="connsiteY22" fmla="*/ 734046 h 918356"/>
              <a:gd name="connsiteX23" fmla="*/ 986250 w 9517857"/>
              <a:gd name="connsiteY23" fmla="*/ 713530 h 918356"/>
              <a:gd name="connsiteX24" fmla="*/ 1013752 w 9517857"/>
              <a:gd name="connsiteY24" fmla="*/ 713361 h 918356"/>
              <a:gd name="connsiteX25" fmla="*/ 1023734 w 9517857"/>
              <a:gd name="connsiteY25" fmla="*/ 718571 h 918356"/>
              <a:gd name="connsiteX26" fmla="*/ 1063207 w 9517857"/>
              <a:gd name="connsiteY26" fmla="*/ 715651 h 918356"/>
              <a:gd name="connsiteX27" fmla="*/ 1081980 w 9517857"/>
              <a:gd name="connsiteY27" fmla="*/ 738455 h 918356"/>
              <a:gd name="connsiteX28" fmla="*/ 1218120 w 9517857"/>
              <a:gd name="connsiteY28" fmla="*/ 713280 h 918356"/>
              <a:gd name="connsiteX29" fmla="*/ 1397459 w 9517857"/>
              <a:gd name="connsiteY29" fmla="*/ 691190 h 918356"/>
              <a:gd name="connsiteX30" fmla="*/ 1580688 w 9517857"/>
              <a:gd name="connsiteY30" fmla="*/ 693697 h 918356"/>
              <a:gd name="connsiteX31" fmla="*/ 1772334 w 9517857"/>
              <a:gd name="connsiteY31" fmla="*/ 710640 h 918356"/>
              <a:gd name="connsiteX32" fmla="*/ 2002561 w 9517857"/>
              <a:gd name="connsiteY32" fmla="*/ 659917 h 918356"/>
              <a:gd name="connsiteX33" fmla="*/ 2135144 w 9517857"/>
              <a:gd name="connsiteY33" fmla="*/ 636501 h 918356"/>
              <a:gd name="connsiteX34" fmla="*/ 2440292 w 9517857"/>
              <a:gd name="connsiteY34" fmla="*/ 593862 h 918356"/>
              <a:gd name="connsiteX35" fmla="*/ 2547829 w 9517857"/>
              <a:gd name="connsiteY35" fmla="*/ 566150 h 918356"/>
              <a:gd name="connsiteX36" fmla="*/ 2658055 w 9517857"/>
              <a:gd name="connsiteY36" fmla="*/ 578727 h 918356"/>
              <a:gd name="connsiteX37" fmla="*/ 2693698 w 9517857"/>
              <a:gd name="connsiteY37" fmla="*/ 560029 h 918356"/>
              <a:gd name="connsiteX38" fmla="*/ 2699673 w 9517857"/>
              <a:gd name="connsiteY38" fmla="*/ 556400 h 918356"/>
              <a:gd name="connsiteX39" fmla="*/ 2727306 w 9517857"/>
              <a:gd name="connsiteY39" fmla="*/ 550698 h 918356"/>
              <a:gd name="connsiteX40" fmla="*/ 2730451 w 9517857"/>
              <a:gd name="connsiteY40" fmla="*/ 538058 h 918356"/>
              <a:gd name="connsiteX41" fmla="*/ 2768713 w 9517857"/>
              <a:gd name="connsiteY41" fmla="*/ 521575 h 918356"/>
              <a:gd name="connsiteX42" fmla="*/ 2820868 w 9517857"/>
              <a:gd name="connsiteY42" fmla="*/ 514160 h 918356"/>
              <a:gd name="connsiteX43" fmla="*/ 3073635 w 9517857"/>
              <a:gd name="connsiteY43" fmla="*/ 491294 h 918356"/>
              <a:gd name="connsiteX44" fmla="*/ 3222071 w 9517857"/>
              <a:gd name="connsiteY44" fmla="*/ 470559 h 918356"/>
              <a:gd name="connsiteX45" fmla="*/ 3274069 w 9517857"/>
              <a:gd name="connsiteY45" fmla="*/ 451605 h 918356"/>
              <a:gd name="connsiteX46" fmla="*/ 3349632 w 9517857"/>
              <a:gd name="connsiteY46" fmla="*/ 432583 h 918356"/>
              <a:gd name="connsiteX47" fmla="*/ 3479593 w 9517857"/>
              <a:gd name="connsiteY47" fmla="*/ 390437 h 918356"/>
              <a:gd name="connsiteX48" fmla="*/ 3660110 w 9517857"/>
              <a:gd name="connsiteY48" fmla="*/ 348726 h 918356"/>
              <a:gd name="connsiteX49" fmla="*/ 3750023 w 9517857"/>
              <a:gd name="connsiteY49" fmla="*/ 370678 h 918356"/>
              <a:gd name="connsiteX50" fmla="*/ 3844133 w 9517857"/>
              <a:gd name="connsiteY50" fmla="*/ 360648 h 918356"/>
              <a:gd name="connsiteX51" fmla="*/ 3913545 w 9517857"/>
              <a:gd name="connsiteY51" fmla="*/ 344235 h 918356"/>
              <a:gd name="connsiteX52" fmla="*/ 4266740 w 9517857"/>
              <a:gd name="connsiteY52" fmla="*/ 361454 h 918356"/>
              <a:gd name="connsiteX53" fmla="*/ 4430770 w 9517857"/>
              <a:gd name="connsiteY53" fmla="*/ 342643 h 918356"/>
              <a:gd name="connsiteX54" fmla="*/ 4512664 w 9517857"/>
              <a:gd name="connsiteY54" fmla="*/ 319948 h 918356"/>
              <a:gd name="connsiteX55" fmla="*/ 4616423 w 9517857"/>
              <a:gd name="connsiteY55" fmla="*/ 290914 h 918356"/>
              <a:gd name="connsiteX56" fmla="*/ 4691675 w 9517857"/>
              <a:gd name="connsiteY56" fmla="*/ 254011 h 918356"/>
              <a:gd name="connsiteX57" fmla="*/ 4689051 w 9517857"/>
              <a:gd name="connsiteY57" fmla="*/ 250968 h 918356"/>
              <a:gd name="connsiteX58" fmla="*/ 4719994 w 9517857"/>
              <a:gd name="connsiteY58" fmla="*/ 245307 h 918356"/>
              <a:gd name="connsiteX59" fmla="*/ 4752894 w 9517857"/>
              <a:gd name="connsiteY59" fmla="*/ 239875 h 918356"/>
              <a:gd name="connsiteX60" fmla="*/ 4769329 w 9517857"/>
              <a:gd name="connsiteY60" fmla="*/ 233585 h 918356"/>
              <a:gd name="connsiteX61" fmla="*/ 4775634 w 9517857"/>
              <a:gd name="connsiteY61" fmla="*/ 234063 h 918356"/>
              <a:gd name="connsiteX62" fmla="*/ 4790452 w 9517857"/>
              <a:gd name="connsiteY62" fmla="*/ 233572 h 918356"/>
              <a:gd name="connsiteX63" fmla="*/ 4789062 w 9517857"/>
              <a:gd name="connsiteY63" fmla="*/ 241924 h 918356"/>
              <a:gd name="connsiteX64" fmla="*/ 4827826 w 9517857"/>
              <a:gd name="connsiteY64" fmla="*/ 246977 h 918356"/>
              <a:gd name="connsiteX65" fmla="*/ 4892569 w 9517857"/>
              <a:gd name="connsiteY65" fmla="*/ 249933 h 918356"/>
              <a:gd name="connsiteX66" fmla="*/ 4896611 w 9517857"/>
              <a:gd name="connsiteY66" fmla="*/ 240448 h 918356"/>
              <a:gd name="connsiteX67" fmla="*/ 4917286 w 9517857"/>
              <a:gd name="connsiteY67" fmla="*/ 243659 h 918356"/>
              <a:gd name="connsiteX68" fmla="*/ 4981173 w 9517857"/>
              <a:gd name="connsiteY68" fmla="*/ 247103 h 918356"/>
              <a:gd name="connsiteX69" fmla="*/ 5060397 w 9517857"/>
              <a:gd name="connsiteY69" fmla="*/ 263688 h 918356"/>
              <a:gd name="connsiteX70" fmla="*/ 5252996 w 9517857"/>
              <a:gd name="connsiteY70" fmla="*/ 270655 h 918356"/>
              <a:gd name="connsiteX71" fmla="*/ 5358056 w 9517857"/>
              <a:gd name="connsiteY71" fmla="*/ 247248 h 918356"/>
              <a:gd name="connsiteX72" fmla="*/ 5426496 w 9517857"/>
              <a:gd name="connsiteY72" fmla="*/ 235142 h 918356"/>
              <a:gd name="connsiteX73" fmla="*/ 5497161 w 9517857"/>
              <a:gd name="connsiteY73" fmla="*/ 228808 h 918356"/>
              <a:gd name="connsiteX74" fmla="*/ 5826043 w 9517857"/>
              <a:gd name="connsiteY74" fmla="*/ 148073 h 918356"/>
              <a:gd name="connsiteX75" fmla="*/ 6013415 w 9517857"/>
              <a:gd name="connsiteY75" fmla="*/ 137316 h 918356"/>
              <a:gd name="connsiteX76" fmla="*/ 6080994 w 9517857"/>
              <a:gd name="connsiteY76" fmla="*/ 142938 h 918356"/>
              <a:gd name="connsiteX77" fmla="*/ 6194152 w 9517857"/>
              <a:gd name="connsiteY77" fmla="*/ 151772 h 918356"/>
              <a:gd name="connsiteX78" fmla="*/ 6281379 w 9517857"/>
              <a:gd name="connsiteY78" fmla="*/ 181626 h 918356"/>
              <a:gd name="connsiteX79" fmla="*/ 6374947 w 9517857"/>
              <a:gd name="connsiteY79" fmla="*/ 179799 h 918356"/>
              <a:gd name="connsiteX80" fmla="*/ 6448518 w 9517857"/>
              <a:gd name="connsiteY80" fmla="*/ 164378 h 918356"/>
              <a:gd name="connsiteX81" fmla="*/ 6544700 w 9517857"/>
              <a:gd name="connsiteY81" fmla="*/ 167161 h 918356"/>
              <a:gd name="connsiteX82" fmla="*/ 6648353 w 9517857"/>
              <a:gd name="connsiteY82" fmla="*/ 172250 h 918356"/>
              <a:gd name="connsiteX83" fmla="*/ 6736227 w 9517857"/>
              <a:gd name="connsiteY83" fmla="*/ 173216 h 918356"/>
              <a:gd name="connsiteX84" fmla="*/ 6977218 w 9517857"/>
              <a:gd name="connsiteY84" fmla="*/ 184289 h 918356"/>
              <a:gd name="connsiteX85" fmla="*/ 7065221 w 9517857"/>
              <a:gd name="connsiteY85" fmla="*/ 227531 h 918356"/>
              <a:gd name="connsiteX86" fmla="*/ 7366876 w 9517857"/>
              <a:gd name="connsiteY86" fmla="*/ 248468 h 918356"/>
              <a:gd name="connsiteX87" fmla="*/ 7565449 w 9517857"/>
              <a:gd name="connsiteY87" fmla="*/ 258950 h 918356"/>
              <a:gd name="connsiteX88" fmla="*/ 7599285 w 9517857"/>
              <a:gd name="connsiteY88" fmla="*/ 266021 h 918356"/>
              <a:gd name="connsiteX89" fmla="*/ 7644411 w 9517857"/>
              <a:gd name="connsiteY89" fmla="*/ 258986 h 918356"/>
              <a:gd name="connsiteX90" fmla="*/ 7825110 w 9517857"/>
              <a:gd name="connsiteY90" fmla="*/ 229109 h 918356"/>
              <a:gd name="connsiteX91" fmla="*/ 7965804 w 9517857"/>
              <a:gd name="connsiteY91" fmla="*/ 190545 h 918356"/>
              <a:gd name="connsiteX92" fmla="*/ 8147401 w 9517857"/>
              <a:gd name="connsiteY92" fmla="*/ 205617 h 918356"/>
              <a:gd name="connsiteX93" fmla="*/ 8256033 w 9517857"/>
              <a:gd name="connsiteY93" fmla="*/ 193713 h 918356"/>
              <a:gd name="connsiteX94" fmla="*/ 8410677 w 9517857"/>
              <a:gd name="connsiteY94" fmla="*/ 172167 h 918356"/>
              <a:gd name="connsiteX95" fmla="*/ 8617841 w 9517857"/>
              <a:gd name="connsiteY95" fmla="*/ 155167 h 918356"/>
              <a:gd name="connsiteX96" fmla="*/ 8715976 w 9517857"/>
              <a:gd name="connsiteY96" fmla="*/ 178374 h 918356"/>
              <a:gd name="connsiteX97" fmla="*/ 8778827 w 9517857"/>
              <a:gd name="connsiteY97" fmla="*/ 172936 h 918356"/>
              <a:gd name="connsiteX98" fmla="*/ 8840778 w 9517857"/>
              <a:gd name="connsiteY98" fmla="*/ 143149 h 918356"/>
              <a:gd name="connsiteX99" fmla="*/ 9010380 w 9517857"/>
              <a:gd name="connsiteY99" fmla="*/ 91891 h 918356"/>
              <a:gd name="connsiteX100" fmla="*/ 9110856 w 9517857"/>
              <a:gd name="connsiteY100" fmla="*/ 70997 h 918356"/>
              <a:gd name="connsiteX101" fmla="*/ 9268817 w 9517857"/>
              <a:gd name="connsiteY101" fmla="*/ 53082 h 918356"/>
              <a:gd name="connsiteX102" fmla="*/ 9316667 w 9517857"/>
              <a:gd name="connsiteY102" fmla="*/ 45047 h 918356"/>
              <a:gd name="connsiteX103" fmla="*/ 9428209 w 9517857"/>
              <a:gd name="connsiteY103" fmla="*/ 29923 h 918356"/>
              <a:gd name="connsiteX104" fmla="*/ 9517856 w 9517857"/>
              <a:gd name="connsiteY104" fmla="*/ 0 h 918356"/>
              <a:gd name="connsiteX0" fmla="*/ 4686423 w 9517857"/>
              <a:gd name="connsiteY0" fmla="*/ 247919 h 918356"/>
              <a:gd name="connsiteX1" fmla="*/ 4689051 w 9517857"/>
              <a:gd name="connsiteY1" fmla="*/ 250968 h 918356"/>
              <a:gd name="connsiteX2" fmla="*/ 4687244 w 9517857"/>
              <a:gd name="connsiteY2" fmla="*/ 251298 h 918356"/>
              <a:gd name="connsiteX3" fmla="*/ 4686423 w 9517857"/>
              <a:gd name="connsiteY3" fmla="*/ 247919 h 918356"/>
              <a:gd name="connsiteX4" fmla="*/ 4685225 w 9517857"/>
              <a:gd name="connsiteY4" fmla="*/ 246530 h 918356"/>
              <a:gd name="connsiteX5" fmla="*/ 4686133 w 9517857"/>
              <a:gd name="connsiteY5" fmla="*/ 246727 h 918356"/>
              <a:gd name="connsiteX6" fmla="*/ 4686423 w 9517857"/>
              <a:gd name="connsiteY6" fmla="*/ 247919 h 918356"/>
              <a:gd name="connsiteX7" fmla="*/ 4685225 w 9517857"/>
              <a:gd name="connsiteY7" fmla="*/ 246530 h 918356"/>
              <a:gd name="connsiteX8" fmla="*/ 9517856 w 9517857"/>
              <a:gd name="connsiteY8" fmla="*/ 0 h 918356"/>
              <a:gd name="connsiteX9" fmla="*/ 9517857 w 9517857"/>
              <a:gd name="connsiteY9" fmla="*/ 12 h 918356"/>
              <a:gd name="connsiteX10" fmla="*/ 9517857 w 9517857"/>
              <a:gd name="connsiteY10" fmla="*/ 918356 h 918356"/>
              <a:gd name="connsiteX11" fmla="*/ 14604 w 9517857"/>
              <a:gd name="connsiteY11" fmla="*/ 918356 h 918356"/>
              <a:gd name="connsiteX12" fmla="*/ 12841 w 9517857"/>
              <a:gd name="connsiteY12" fmla="*/ 917763 h 918356"/>
              <a:gd name="connsiteX13" fmla="*/ 93 w 9517857"/>
              <a:gd name="connsiteY13" fmla="*/ 912471 h 918356"/>
              <a:gd name="connsiteX14" fmla="*/ 58674 w 9517857"/>
              <a:gd name="connsiteY14" fmla="*/ 890322 h 918356"/>
              <a:gd name="connsiteX15" fmla="*/ 275005 w 9517857"/>
              <a:gd name="connsiteY15" fmla="*/ 807229 h 918356"/>
              <a:gd name="connsiteX16" fmla="*/ 587824 w 9517857"/>
              <a:gd name="connsiteY16" fmla="*/ 798195 h 918356"/>
              <a:gd name="connsiteX17" fmla="*/ 651826 w 9517857"/>
              <a:gd name="connsiteY17" fmla="*/ 738338 h 918356"/>
              <a:gd name="connsiteX18" fmla="*/ 727985 w 9517857"/>
              <a:gd name="connsiteY18" fmla="*/ 719826 h 918356"/>
              <a:gd name="connsiteX19" fmla="*/ 778982 w 9517857"/>
              <a:gd name="connsiteY19" fmla="*/ 710142 h 918356"/>
              <a:gd name="connsiteX20" fmla="*/ 849944 w 9517857"/>
              <a:gd name="connsiteY20" fmla="*/ 717987 h 918356"/>
              <a:gd name="connsiteX21" fmla="*/ 901402 w 9517857"/>
              <a:gd name="connsiteY21" fmla="*/ 729045 h 918356"/>
              <a:gd name="connsiteX22" fmla="*/ 930946 w 9517857"/>
              <a:gd name="connsiteY22" fmla="*/ 734046 h 918356"/>
              <a:gd name="connsiteX23" fmla="*/ 986250 w 9517857"/>
              <a:gd name="connsiteY23" fmla="*/ 713530 h 918356"/>
              <a:gd name="connsiteX24" fmla="*/ 1013752 w 9517857"/>
              <a:gd name="connsiteY24" fmla="*/ 713361 h 918356"/>
              <a:gd name="connsiteX25" fmla="*/ 1023734 w 9517857"/>
              <a:gd name="connsiteY25" fmla="*/ 718571 h 918356"/>
              <a:gd name="connsiteX26" fmla="*/ 1063207 w 9517857"/>
              <a:gd name="connsiteY26" fmla="*/ 715651 h 918356"/>
              <a:gd name="connsiteX27" fmla="*/ 1081980 w 9517857"/>
              <a:gd name="connsiteY27" fmla="*/ 738455 h 918356"/>
              <a:gd name="connsiteX28" fmla="*/ 1218120 w 9517857"/>
              <a:gd name="connsiteY28" fmla="*/ 713280 h 918356"/>
              <a:gd name="connsiteX29" fmla="*/ 1397459 w 9517857"/>
              <a:gd name="connsiteY29" fmla="*/ 691190 h 918356"/>
              <a:gd name="connsiteX30" fmla="*/ 1580688 w 9517857"/>
              <a:gd name="connsiteY30" fmla="*/ 693697 h 918356"/>
              <a:gd name="connsiteX31" fmla="*/ 1772334 w 9517857"/>
              <a:gd name="connsiteY31" fmla="*/ 710640 h 918356"/>
              <a:gd name="connsiteX32" fmla="*/ 2002561 w 9517857"/>
              <a:gd name="connsiteY32" fmla="*/ 659917 h 918356"/>
              <a:gd name="connsiteX33" fmla="*/ 2135144 w 9517857"/>
              <a:gd name="connsiteY33" fmla="*/ 636501 h 918356"/>
              <a:gd name="connsiteX34" fmla="*/ 2440292 w 9517857"/>
              <a:gd name="connsiteY34" fmla="*/ 593862 h 918356"/>
              <a:gd name="connsiteX35" fmla="*/ 2547829 w 9517857"/>
              <a:gd name="connsiteY35" fmla="*/ 566150 h 918356"/>
              <a:gd name="connsiteX36" fmla="*/ 2658055 w 9517857"/>
              <a:gd name="connsiteY36" fmla="*/ 578727 h 918356"/>
              <a:gd name="connsiteX37" fmla="*/ 2693698 w 9517857"/>
              <a:gd name="connsiteY37" fmla="*/ 560029 h 918356"/>
              <a:gd name="connsiteX38" fmla="*/ 2699673 w 9517857"/>
              <a:gd name="connsiteY38" fmla="*/ 556400 h 918356"/>
              <a:gd name="connsiteX39" fmla="*/ 2727306 w 9517857"/>
              <a:gd name="connsiteY39" fmla="*/ 550698 h 918356"/>
              <a:gd name="connsiteX40" fmla="*/ 2730451 w 9517857"/>
              <a:gd name="connsiteY40" fmla="*/ 538058 h 918356"/>
              <a:gd name="connsiteX41" fmla="*/ 2768713 w 9517857"/>
              <a:gd name="connsiteY41" fmla="*/ 521575 h 918356"/>
              <a:gd name="connsiteX42" fmla="*/ 2820868 w 9517857"/>
              <a:gd name="connsiteY42" fmla="*/ 514160 h 918356"/>
              <a:gd name="connsiteX43" fmla="*/ 3073635 w 9517857"/>
              <a:gd name="connsiteY43" fmla="*/ 491294 h 918356"/>
              <a:gd name="connsiteX44" fmla="*/ 3222071 w 9517857"/>
              <a:gd name="connsiteY44" fmla="*/ 470559 h 918356"/>
              <a:gd name="connsiteX45" fmla="*/ 3274069 w 9517857"/>
              <a:gd name="connsiteY45" fmla="*/ 451605 h 918356"/>
              <a:gd name="connsiteX46" fmla="*/ 3349632 w 9517857"/>
              <a:gd name="connsiteY46" fmla="*/ 432583 h 918356"/>
              <a:gd name="connsiteX47" fmla="*/ 3479593 w 9517857"/>
              <a:gd name="connsiteY47" fmla="*/ 390437 h 918356"/>
              <a:gd name="connsiteX48" fmla="*/ 3660110 w 9517857"/>
              <a:gd name="connsiteY48" fmla="*/ 348726 h 918356"/>
              <a:gd name="connsiteX49" fmla="*/ 3750023 w 9517857"/>
              <a:gd name="connsiteY49" fmla="*/ 370678 h 918356"/>
              <a:gd name="connsiteX50" fmla="*/ 3844133 w 9517857"/>
              <a:gd name="connsiteY50" fmla="*/ 360648 h 918356"/>
              <a:gd name="connsiteX51" fmla="*/ 3913545 w 9517857"/>
              <a:gd name="connsiteY51" fmla="*/ 344235 h 918356"/>
              <a:gd name="connsiteX52" fmla="*/ 4266740 w 9517857"/>
              <a:gd name="connsiteY52" fmla="*/ 361454 h 918356"/>
              <a:gd name="connsiteX53" fmla="*/ 4430770 w 9517857"/>
              <a:gd name="connsiteY53" fmla="*/ 342643 h 918356"/>
              <a:gd name="connsiteX54" fmla="*/ 4512664 w 9517857"/>
              <a:gd name="connsiteY54" fmla="*/ 319948 h 918356"/>
              <a:gd name="connsiteX55" fmla="*/ 4616423 w 9517857"/>
              <a:gd name="connsiteY55" fmla="*/ 290914 h 918356"/>
              <a:gd name="connsiteX56" fmla="*/ 4691675 w 9517857"/>
              <a:gd name="connsiteY56" fmla="*/ 254011 h 918356"/>
              <a:gd name="connsiteX57" fmla="*/ 4689051 w 9517857"/>
              <a:gd name="connsiteY57" fmla="*/ 250968 h 918356"/>
              <a:gd name="connsiteX58" fmla="*/ 4719994 w 9517857"/>
              <a:gd name="connsiteY58" fmla="*/ 245307 h 918356"/>
              <a:gd name="connsiteX59" fmla="*/ 4752894 w 9517857"/>
              <a:gd name="connsiteY59" fmla="*/ 239875 h 918356"/>
              <a:gd name="connsiteX60" fmla="*/ 4769329 w 9517857"/>
              <a:gd name="connsiteY60" fmla="*/ 233585 h 918356"/>
              <a:gd name="connsiteX61" fmla="*/ 4775634 w 9517857"/>
              <a:gd name="connsiteY61" fmla="*/ 234063 h 918356"/>
              <a:gd name="connsiteX62" fmla="*/ 4790452 w 9517857"/>
              <a:gd name="connsiteY62" fmla="*/ 233572 h 918356"/>
              <a:gd name="connsiteX63" fmla="*/ 4789062 w 9517857"/>
              <a:gd name="connsiteY63" fmla="*/ 241924 h 918356"/>
              <a:gd name="connsiteX64" fmla="*/ 4827826 w 9517857"/>
              <a:gd name="connsiteY64" fmla="*/ 246977 h 918356"/>
              <a:gd name="connsiteX65" fmla="*/ 4892569 w 9517857"/>
              <a:gd name="connsiteY65" fmla="*/ 249933 h 918356"/>
              <a:gd name="connsiteX66" fmla="*/ 4896611 w 9517857"/>
              <a:gd name="connsiteY66" fmla="*/ 240448 h 918356"/>
              <a:gd name="connsiteX67" fmla="*/ 4917286 w 9517857"/>
              <a:gd name="connsiteY67" fmla="*/ 243659 h 918356"/>
              <a:gd name="connsiteX68" fmla="*/ 4981173 w 9517857"/>
              <a:gd name="connsiteY68" fmla="*/ 247103 h 918356"/>
              <a:gd name="connsiteX69" fmla="*/ 5060397 w 9517857"/>
              <a:gd name="connsiteY69" fmla="*/ 263688 h 918356"/>
              <a:gd name="connsiteX70" fmla="*/ 5252996 w 9517857"/>
              <a:gd name="connsiteY70" fmla="*/ 270655 h 918356"/>
              <a:gd name="connsiteX71" fmla="*/ 5358056 w 9517857"/>
              <a:gd name="connsiteY71" fmla="*/ 247248 h 918356"/>
              <a:gd name="connsiteX72" fmla="*/ 5426496 w 9517857"/>
              <a:gd name="connsiteY72" fmla="*/ 235142 h 918356"/>
              <a:gd name="connsiteX73" fmla="*/ 5497161 w 9517857"/>
              <a:gd name="connsiteY73" fmla="*/ 228808 h 918356"/>
              <a:gd name="connsiteX74" fmla="*/ 5826043 w 9517857"/>
              <a:gd name="connsiteY74" fmla="*/ 148073 h 918356"/>
              <a:gd name="connsiteX75" fmla="*/ 6013415 w 9517857"/>
              <a:gd name="connsiteY75" fmla="*/ 137316 h 918356"/>
              <a:gd name="connsiteX76" fmla="*/ 6080994 w 9517857"/>
              <a:gd name="connsiteY76" fmla="*/ 142938 h 918356"/>
              <a:gd name="connsiteX77" fmla="*/ 6194152 w 9517857"/>
              <a:gd name="connsiteY77" fmla="*/ 151772 h 918356"/>
              <a:gd name="connsiteX78" fmla="*/ 6281379 w 9517857"/>
              <a:gd name="connsiteY78" fmla="*/ 181626 h 918356"/>
              <a:gd name="connsiteX79" fmla="*/ 6374947 w 9517857"/>
              <a:gd name="connsiteY79" fmla="*/ 179799 h 918356"/>
              <a:gd name="connsiteX80" fmla="*/ 6448518 w 9517857"/>
              <a:gd name="connsiteY80" fmla="*/ 164378 h 918356"/>
              <a:gd name="connsiteX81" fmla="*/ 6544700 w 9517857"/>
              <a:gd name="connsiteY81" fmla="*/ 167161 h 918356"/>
              <a:gd name="connsiteX82" fmla="*/ 6648353 w 9517857"/>
              <a:gd name="connsiteY82" fmla="*/ 172250 h 918356"/>
              <a:gd name="connsiteX83" fmla="*/ 6736227 w 9517857"/>
              <a:gd name="connsiteY83" fmla="*/ 173216 h 918356"/>
              <a:gd name="connsiteX84" fmla="*/ 6977218 w 9517857"/>
              <a:gd name="connsiteY84" fmla="*/ 184289 h 918356"/>
              <a:gd name="connsiteX85" fmla="*/ 7065221 w 9517857"/>
              <a:gd name="connsiteY85" fmla="*/ 227531 h 918356"/>
              <a:gd name="connsiteX86" fmla="*/ 7366876 w 9517857"/>
              <a:gd name="connsiteY86" fmla="*/ 248468 h 918356"/>
              <a:gd name="connsiteX87" fmla="*/ 7565449 w 9517857"/>
              <a:gd name="connsiteY87" fmla="*/ 258950 h 918356"/>
              <a:gd name="connsiteX88" fmla="*/ 7599285 w 9517857"/>
              <a:gd name="connsiteY88" fmla="*/ 266021 h 918356"/>
              <a:gd name="connsiteX89" fmla="*/ 7644411 w 9517857"/>
              <a:gd name="connsiteY89" fmla="*/ 258986 h 918356"/>
              <a:gd name="connsiteX90" fmla="*/ 7825110 w 9517857"/>
              <a:gd name="connsiteY90" fmla="*/ 229109 h 918356"/>
              <a:gd name="connsiteX91" fmla="*/ 7965804 w 9517857"/>
              <a:gd name="connsiteY91" fmla="*/ 190545 h 918356"/>
              <a:gd name="connsiteX92" fmla="*/ 8147401 w 9517857"/>
              <a:gd name="connsiteY92" fmla="*/ 205617 h 918356"/>
              <a:gd name="connsiteX93" fmla="*/ 8256033 w 9517857"/>
              <a:gd name="connsiteY93" fmla="*/ 193713 h 918356"/>
              <a:gd name="connsiteX94" fmla="*/ 8410677 w 9517857"/>
              <a:gd name="connsiteY94" fmla="*/ 172167 h 918356"/>
              <a:gd name="connsiteX95" fmla="*/ 8617841 w 9517857"/>
              <a:gd name="connsiteY95" fmla="*/ 155167 h 918356"/>
              <a:gd name="connsiteX96" fmla="*/ 8715976 w 9517857"/>
              <a:gd name="connsiteY96" fmla="*/ 178374 h 918356"/>
              <a:gd name="connsiteX97" fmla="*/ 8778827 w 9517857"/>
              <a:gd name="connsiteY97" fmla="*/ 172936 h 918356"/>
              <a:gd name="connsiteX98" fmla="*/ 8840778 w 9517857"/>
              <a:gd name="connsiteY98" fmla="*/ 143149 h 918356"/>
              <a:gd name="connsiteX99" fmla="*/ 9010380 w 9517857"/>
              <a:gd name="connsiteY99" fmla="*/ 91891 h 918356"/>
              <a:gd name="connsiteX100" fmla="*/ 9110856 w 9517857"/>
              <a:gd name="connsiteY100" fmla="*/ 70997 h 918356"/>
              <a:gd name="connsiteX101" fmla="*/ 9268817 w 9517857"/>
              <a:gd name="connsiteY101" fmla="*/ 53082 h 918356"/>
              <a:gd name="connsiteX102" fmla="*/ 9316667 w 9517857"/>
              <a:gd name="connsiteY102" fmla="*/ 45047 h 918356"/>
              <a:gd name="connsiteX103" fmla="*/ 9428209 w 9517857"/>
              <a:gd name="connsiteY103" fmla="*/ 29923 h 918356"/>
              <a:gd name="connsiteX104" fmla="*/ 9517856 w 9517857"/>
              <a:gd name="connsiteY104" fmla="*/ 0 h 918356"/>
              <a:gd name="connsiteX0" fmla="*/ 4686423 w 9517857"/>
              <a:gd name="connsiteY0" fmla="*/ 247919 h 918356"/>
              <a:gd name="connsiteX1" fmla="*/ 4689051 w 9517857"/>
              <a:gd name="connsiteY1" fmla="*/ 250968 h 918356"/>
              <a:gd name="connsiteX2" fmla="*/ 4687244 w 9517857"/>
              <a:gd name="connsiteY2" fmla="*/ 251298 h 918356"/>
              <a:gd name="connsiteX3" fmla="*/ 4686423 w 9517857"/>
              <a:gd name="connsiteY3" fmla="*/ 247919 h 918356"/>
              <a:gd name="connsiteX4" fmla="*/ 4685225 w 9517857"/>
              <a:gd name="connsiteY4" fmla="*/ 246530 h 918356"/>
              <a:gd name="connsiteX5" fmla="*/ 4686133 w 9517857"/>
              <a:gd name="connsiteY5" fmla="*/ 246727 h 918356"/>
              <a:gd name="connsiteX6" fmla="*/ 4686423 w 9517857"/>
              <a:gd name="connsiteY6" fmla="*/ 247919 h 918356"/>
              <a:gd name="connsiteX7" fmla="*/ 4685225 w 9517857"/>
              <a:gd name="connsiteY7" fmla="*/ 246530 h 918356"/>
              <a:gd name="connsiteX8" fmla="*/ 9517856 w 9517857"/>
              <a:gd name="connsiteY8" fmla="*/ 0 h 918356"/>
              <a:gd name="connsiteX9" fmla="*/ 9517857 w 9517857"/>
              <a:gd name="connsiteY9" fmla="*/ 12 h 918356"/>
              <a:gd name="connsiteX10" fmla="*/ 9517857 w 9517857"/>
              <a:gd name="connsiteY10" fmla="*/ 918356 h 918356"/>
              <a:gd name="connsiteX11" fmla="*/ 14604 w 9517857"/>
              <a:gd name="connsiteY11" fmla="*/ 918356 h 918356"/>
              <a:gd name="connsiteX12" fmla="*/ 12841 w 9517857"/>
              <a:gd name="connsiteY12" fmla="*/ 917763 h 918356"/>
              <a:gd name="connsiteX13" fmla="*/ 93 w 9517857"/>
              <a:gd name="connsiteY13" fmla="*/ 912471 h 918356"/>
              <a:gd name="connsiteX14" fmla="*/ 58674 w 9517857"/>
              <a:gd name="connsiteY14" fmla="*/ 890322 h 918356"/>
              <a:gd name="connsiteX15" fmla="*/ 275005 w 9517857"/>
              <a:gd name="connsiteY15" fmla="*/ 807229 h 918356"/>
              <a:gd name="connsiteX16" fmla="*/ 587824 w 9517857"/>
              <a:gd name="connsiteY16" fmla="*/ 798195 h 918356"/>
              <a:gd name="connsiteX17" fmla="*/ 727985 w 9517857"/>
              <a:gd name="connsiteY17" fmla="*/ 719826 h 918356"/>
              <a:gd name="connsiteX18" fmla="*/ 778982 w 9517857"/>
              <a:gd name="connsiteY18" fmla="*/ 710142 h 918356"/>
              <a:gd name="connsiteX19" fmla="*/ 849944 w 9517857"/>
              <a:gd name="connsiteY19" fmla="*/ 717987 h 918356"/>
              <a:gd name="connsiteX20" fmla="*/ 901402 w 9517857"/>
              <a:gd name="connsiteY20" fmla="*/ 729045 h 918356"/>
              <a:gd name="connsiteX21" fmla="*/ 930946 w 9517857"/>
              <a:gd name="connsiteY21" fmla="*/ 734046 h 918356"/>
              <a:gd name="connsiteX22" fmla="*/ 986250 w 9517857"/>
              <a:gd name="connsiteY22" fmla="*/ 713530 h 918356"/>
              <a:gd name="connsiteX23" fmla="*/ 1013752 w 9517857"/>
              <a:gd name="connsiteY23" fmla="*/ 713361 h 918356"/>
              <a:gd name="connsiteX24" fmla="*/ 1023734 w 9517857"/>
              <a:gd name="connsiteY24" fmla="*/ 718571 h 918356"/>
              <a:gd name="connsiteX25" fmla="*/ 1063207 w 9517857"/>
              <a:gd name="connsiteY25" fmla="*/ 715651 h 918356"/>
              <a:gd name="connsiteX26" fmla="*/ 1081980 w 9517857"/>
              <a:gd name="connsiteY26" fmla="*/ 738455 h 918356"/>
              <a:gd name="connsiteX27" fmla="*/ 1218120 w 9517857"/>
              <a:gd name="connsiteY27" fmla="*/ 713280 h 918356"/>
              <a:gd name="connsiteX28" fmla="*/ 1397459 w 9517857"/>
              <a:gd name="connsiteY28" fmla="*/ 691190 h 918356"/>
              <a:gd name="connsiteX29" fmla="*/ 1580688 w 9517857"/>
              <a:gd name="connsiteY29" fmla="*/ 693697 h 918356"/>
              <a:gd name="connsiteX30" fmla="*/ 1772334 w 9517857"/>
              <a:gd name="connsiteY30" fmla="*/ 710640 h 918356"/>
              <a:gd name="connsiteX31" fmla="*/ 2002561 w 9517857"/>
              <a:gd name="connsiteY31" fmla="*/ 659917 h 918356"/>
              <a:gd name="connsiteX32" fmla="*/ 2135144 w 9517857"/>
              <a:gd name="connsiteY32" fmla="*/ 636501 h 918356"/>
              <a:gd name="connsiteX33" fmla="*/ 2440292 w 9517857"/>
              <a:gd name="connsiteY33" fmla="*/ 593862 h 918356"/>
              <a:gd name="connsiteX34" fmla="*/ 2547829 w 9517857"/>
              <a:gd name="connsiteY34" fmla="*/ 566150 h 918356"/>
              <a:gd name="connsiteX35" fmla="*/ 2658055 w 9517857"/>
              <a:gd name="connsiteY35" fmla="*/ 578727 h 918356"/>
              <a:gd name="connsiteX36" fmla="*/ 2693698 w 9517857"/>
              <a:gd name="connsiteY36" fmla="*/ 560029 h 918356"/>
              <a:gd name="connsiteX37" fmla="*/ 2699673 w 9517857"/>
              <a:gd name="connsiteY37" fmla="*/ 556400 h 918356"/>
              <a:gd name="connsiteX38" fmla="*/ 2727306 w 9517857"/>
              <a:gd name="connsiteY38" fmla="*/ 550698 h 918356"/>
              <a:gd name="connsiteX39" fmla="*/ 2730451 w 9517857"/>
              <a:gd name="connsiteY39" fmla="*/ 538058 h 918356"/>
              <a:gd name="connsiteX40" fmla="*/ 2768713 w 9517857"/>
              <a:gd name="connsiteY40" fmla="*/ 521575 h 918356"/>
              <a:gd name="connsiteX41" fmla="*/ 2820868 w 9517857"/>
              <a:gd name="connsiteY41" fmla="*/ 514160 h 918356"/>
              <a:gd name="connsiteX42" fmla="*/ 3073635 w 9517857"/>
              <a:gd name="connsiteY42" fmla="*/ 491294 h 918356"/>
              <a:gd name="connsiteX43" fmla="*/ 3222071 w 9517857"/>
              <a:gd name="connsiteY43" fmla="*/ 470559 h 918356"/>
              <a:gd name="connsiteX44" fmla="*/ 3274069 w 9517857"/>
              <a:gd name="connsiteY44" fmla="*/ 451605 h 918356"/>
              <a:gd name="connsiteX45" fmla="*/ 3349632 w 9517857"/>
              <a:gd name="connsiteY45" fmla="*/ 432583 h 918356"/>
              <a:gd name="connsiteX46" fmla="*/ 3479593 w 9517857"/>
              <a:gd name="connsiteY46" fmla="*/ 390437 h 918356"/>
              <a:gd name="connsiteX47" fmla="*/ 3660110 w 9517857"/>
              <a:gd name="connsiteY47" fmla="*/ 348726 h 918356"/>
              <a:gd name="connsiteX48" fmla="*/ 3750023 w 9517857"/>
              <a:gd name="connsiteY48" fmla="*/ 370678 h 918356"/>
              <a:gd name="connsiteX49" fmla="*/ 3844133 w 9517857"/>
              <a:gd name="connsiteY49" fmla="*/ 360648 h 918356"/>
              <a:gd name="connsiteX50" fmla="*/ 3913545 w 9517857"/>
              <a:gd name="connsiteY50" fmla="*/ 344235 h 918356"/>
              <a:gd name="connsiteX51" fmla="*/ 4266740 w 9517857"/>
              <a:gd name="connsiteY51" fmla="*/ 361454 h 918356"/>
              <a:gd name="connsiteX52" fmla="*/ 4430770 w 9517857"/>
              <a:gd name="connsiteY52" fmla="*/ 342643 h 918356"/>
              <a:gd name="connsiteX53" fmla="*/ 4512664 w 9517857"/>
              <a:gd name="connsiteY53" fmla="*/ 319948 h 918356"/>
              <a:gd name="connsiteX54" fmla="*/ 4616423 w 9517857"/>
              <a:gd name="connsiteY54" fmla="*/ 290914 h 918356"/>
              <a:gd name="connsiteX55" fmla="*/ 4691675 w 9517857"/>
              <a:gd name="connsiteY55" fmla="*/ 254011 h 918356"/>
              <a:gd name="connsiteX56" fmla="*/ 4689051 w 9517857"/>
              <a:gd name="connsiteY56" fmla="*/ 250968 h 918356"/>
              <a:gd name="connsiteX57" fmla="*/ 4719994 w 9517857"/>
              <a:gd name="connsiteY57" fmla="*/ 245307 h 918356"/>
              <a:gd name="connsiteX58" fmla="*/ 4752894 w 9517857"/>
              <a:gd name="connsiteY58" fmla="*/ 239875 h 918356"/>
              <a:gd name="connsiteX59" fmla="*/ 4769329 w 9517857"/>
              <a:gd name="connsiteY59" fmla="*/ 233585 h 918356"/>
              <a:gd name="connsiteX60" fmla="*/ 4775634 w 9517857"/>
              <a:gd name="connsiteY60" fmla="*/ 234063 h 918356"/>
              <a:gd name="connsiteX61" fmla="*/ 4790452 w 9517857"/>
              <a:gd name="connsiteY61" fmla="*/ 233572 h 918356"/>
              <a:gd name="connsiteX62" fmla="*/ 4789062 w 9517857"/>
              <a:gd name="connsiteY62" fmla="*/ 241924 h 918356"/>
              <a:gd name="connsiteX63" fmla="*/ 4827826 w 9517857"/>
              <a:gd name="connsiteY63" fmla="*/ 246977 h 918356"/>
              <a:gd name="connsiteX64" fmla="*/ 4892569 w 9517857"/>
              <a:gd name="connsiteY64" fmla="*/ 249933 h 918356"/>
              <a:gd name="connsiteX65" fmla="*/ 4896611 w 9517857"/>
              <a:gd name="connsiteY65" fmla="*/ 240448 h 918356"/>
              <a:gd name="connsiteX66" fmla="*/ 4917286 w 9517857"/>
              <a:gd name="connsiteY66" fmla="*/ 243659 h 918356"/>
              <a:gd name="connsiteX67" fmla="*/ 4981173 w 9517857"/>
              <a:gd name="connsiteY67" fmla="*/ 247103 h 918356"/>
              <a:gd name="connsiteX68" fmla="*/ 5060397 w 9517857"/>
              <a:gd name="connsiteY68" fmla="*/ 263688 h 918356"/>
              <a:gd name="connsiteX69" fmla="*/ 5252996 w 9517857"/>
              <a:gd name="connsiteY69" fmla="*/ 270655 h 918356"/>
              <a:gd name="connsiteX70" fmla="*/ 5358056 w 9517857"/>
              <a:gd name="connsiteY70" fmla="*/ 247248 h 918356"/>
              <a:gd name="connsiteX71" fmla="*/ 5426496 w 9517857"/>
              <a:gd name="connsiteY71" fmla="*/ 235142 h 918356"/>
              <a:gd name="connsiteX72" fmla="*/ 5497161 w 9517857"/>
              <a:gd name="connsiteY72" fmla="*/ 228808 h 918356"/>
              <a:gd name="connsiteX73" fmla="*/ 5826043 w 9517857"/>
              <a:gd name="connsiteY73" fmla="*/ 148073 h 918356"/>
              <a:gd name="connsiteX74" fmla="*/ 6013415 w 9517857"/>
              <a:gd name="connsiteY74" fmla="*/ 137316 h 918356"/>
              <a:gd name="connsiteX75" fmla="*/ 6080994 w 9517857"/>
              <a:gd name="connsiteY75" fmla="*/ 142938 h 918356"/>
              <a:gd name="connsiteX76" fmla="*/ 6194152 w 9517857"/>
              <a:gd name="connsiteY76" fmla="*/ 151772 h 918356"/>
              <a:gd name="connsiteX77" fmla="*/ 6281379 w 9517857"/>
              <a:gd name="connsiteY77" fmla="*/ 181626 h 918356"/>
              <a:gd name="connsiteX78" fmla="*/ 6374947 w 9517857"/>
              <a:gd name="connsiteY78" fmla="*/ 179799 h 918356"/>
              <a:gd name="connsiteX79" fmla="*/ 6448518 w 9517857"/>
              <a:gd name="connsiteY79" fmla="*/ 164378 h 918356"/>
              <a:gd name="connsiteX80" fmla="*/ 6544700 w 9517857"/>
              <a:gd name="connsiteY80" fmla="*/ 167161 h 918356"/>
              <a:gd name="connsiteX81" fmla="*/ 6648353 w 9517857"/>
              <a:gd name="connsiteY81" fmla="*/ 172250 h 918356"/>
              <a:gd name="connsiteX82" fmla="*/ 6736227 w 9517857"/>
              <a:gd name="connsiteY82" fmla="*/ 173216 h 918356"/>
              <a:gd name="connsiteX83" fmla="*/ 6977218 w 9517857"/>
              <a:gd name="connsiteY83" fmla="*/ 184289 h 918356"/>
              <a:gd name="connsiteX84" fmla="*/ 7065221 w 9517857"/>
              <a:gd name="connsiteY84" fmla="*/ 227531 h 918356"/>
              <a:gd name="connsiteX85" fmla="*/ 7366876 w 9517857"/>
              <a:gd name="connsiteY85" fmla="*/ 248468 h 918356"/>
              <a:gd name="connsiteX86" fmla="*/ 7565449 w 9517857"/>
              <a:gd name="connsiteY86" fmla="*/ 258950 h 918356"/>
              <a:gd name="connsiteX87" fmla="*/ 7599285 w 9517857"/>
              <a:gd name="connsiteY87" fmla="*/ 266021 h 918356"/>
              <a:gd name="connsiteX88" fmla="*/ 7644411 w 9517857"/>
              <a:gd name="connsiteY88" fmla="*/ 258986 h 918356"/>
              <a:gd name="connsiteX89" fmla="*/ 7825110 w 9517857"/>
              <a:gd name="connsiteY89" fmla="*/ 229109 h 918356"/>
              <a:gd name="connsiteX90" fmla="*/ 7965804 w 9517857"/>
              <a:gd name="connsiteY90" fmla="*/ 190545 h 918356"/>
              <a:gd name="connsiteX91" fmla="*/ 8147401 w 9517857"/>
              <a:gd name="connsiteY91" fmla="*/ 205617 h 918356"/>
              <a:gd name="connsiteX92" fmla="*/ 8256033 w 9517857"/>
              <a:gd name="connsiteY92" fmla="*/ 193713 h 918356"/>
              <a:gd name="connsiteX93" fmla="*/ 8410677 w 9517857"/>
              <a:gd name="connsiteY93" fmla="*/ 172167 h 918356"/>
              <a:gd name="connsiteX94" fmla="*/ 8617841 w 9517857"/>
              <a:gd name="connsiteY94" fmla="*/ 155167 h 918356"/>
              <a:gd name="connsiteX95" fmla="*/ 8715976 w 9517857"/>
              <a:gd name="connsiteY95" fmla="*/ 178374 h 918356"/>
              <a:gd name="connsiteX96" fmla="*/ 8778827 w 9517857"/>
              <a:gd name="connsiteY96" fmla="*/ 172936 h 918356"/>
              <a:gd name="connsiteX97" fmla="*/ 8840778 w 9517857"/>
              <a:gd name="connsiteY97" fmla="*/ 143149 h 918356"/>
              <a:gd name="connsiteX98" fmla="*/ 9010380 w 9517857"/>
              <a:gd name="connsiteY98" fmla="*/ 91891 h 918356"/>
              <a:gd name="connsiteX99" fmla="*/ 9110856 w 9517857"/>
              <a:gd name="connsiteY99" fmla="*/ 70997 h 918356"/>
              <a:gd name="connsiteX100" fmla="*/ 9268817 w 9517857"/>
              <a:gd name="connsiteY100" fmla="*/ 53082 h 918356"/>
              <a:gd name="connsiteX101" fmla="*/ 9316667 w 9517857"/>
              <a:gd name="connsiteY101" fmla="*/ 45047 h 918356"/>
              <a:gd name="connsiteX102" fmla="*/ 9428209 w 9517857"/>
              <a:gd name="connsiteY102" fmla="*/ 29923 h 918356"/>
              <a:gd name="connsiteX103" fmla="*/ 9517856 w 9517857"/>
              <a:gd name="connsiteY103" fmla="*/ 0 h 918356"/>
              <a:gd name="connsiteX0" fmla="*/ 4686423 w 9517857"/>
              <a:gd name="connsiteY0" fmla="*/ 247919 h 918356"/>
              <a:gd name="connsiteX1" fmla="*/ 4689051 w 9517857"/>
              <a:gd name="connsiteY1" fmla="*/ 250968 h 918356"/>
              <a:gd name="connsiteX2" fmla="*/ 4687244 w 9517857"/>
              <a:gd name="connsiteY2" fmla="*/ 251298 h 918356"/>
              <a:gd name="connsiteX3" fmla="*/ 4686423 w 9517857"/>
              <a:gd name="connsiteY3" fmla="*/ 247919 h 918356"/>
              <a:gd name="connsiteX4" fmla="*/ 4685225 w 9517857"/>
              <a:gd name="connsiteY4" fmla="*/ 246530 h 918356"/>
              <a:gd name="connsiteX5" fmla="*/ 4686133 w 9517857"/>
              <a:gd name="connsiteY5" fmla="*/ 246727 h 918356"/>
              <a:gd name="connsiteX6" fmla="*/ 4686423 w 9517857"/>
              <a:gd name="connsiteY6" fmla="*/ 247919 h 918356"/>
              <a:gd name="connsiteX7" fmla="*/ 4685225 w 9517857"/>
              <a:gd name="connsiteY7" fmla="*/ 246530 h 918356"/>
              <a:gd name="connsiteX8" fmla="*/ 9517856 w 9517857"/>
              <a:gd name="connsiteY8" fmla="*/ 0 h 918356"/>
              <a:gd name="connsiteX9" fmla="*/ 9517857 w 9517857"/>
              <a:gd name="connsiteY9" fmla="*/ 12 h 918356"/>
              <a:gd name="connsiteX10" fmla="*/ 9517857 w 9517857"/>
              <a:gd name="connsiteY10" fmla="*/ 918356 h 918356"/>
              <a:gd name="connsiteX11" fmla="*/ 14604 w 9517857"/>
              <a:gd name="connsiteY11" fmla="*/ 918356 h 918356"/>
              <a:gd name="connsiteX12" fmla="*/ 12841 w 9517857"/>
              <a:gd name="connsiteY12" fmla="*/ 917763 h 918356"/>
              <a:gd name="connsiteX13" fmla="*/ 93 w 9517857"/>
              <a:gd name="connsiteY13" fmla="*/ 912471 h 918356"/>
              <a:gd name="connsiteX14" fmla="*/ 58674 w 9517857"/>
              <a:gd name="connsiteY14" fmla="*/ 890322 h 918356"/>
              <a:gd name="connsiteX15" fmla="*/ 275005 w 9517857"/>
              <a:gd name="connsiteY15" fmla="*/ 807229 h 918356"/>
              <a:gd name="connsiteX16" fmla="*/ 587824 w 9517857"/>
              <a:gd name="connsiteY16" fmla="*/ 798195 h 918356"/>
              <a:gd name="connsiteX17" fmla="*/ 727985 w 9517857"/>
              <a:gd name="connsiteY17" fmla="*/ 719826 h 918356"/>
              <a:gd name="connsiteX18" fmla="*/ 778982 w 9517857"/>
              <a:gd name="connsiteY18" fmla="*/ 710142 h 918356"/>
              <a:gd name="connsiteX19" fmla="*/ 849944 w 9517857"/>
              <a:gd name="connsiteY19" fmla="*/ 717987 h 918356"/>
              <a:gd name="connsiteX20" fmla="*/ 901402 w 9517857"/>
              <a:gd name="connsiteY20" fmla="*/ 729045 h 918356"/>
              <a:gd name="connsiteX21" fmla="*/ 930946 w 9517857"/>
              <a:gd name="connsiteY21" fmla="*/ 734046 h 918356"/>
              <a:gd name="connsiteX22" fmla="*/ 986250 w 9517857"/>
              <a:gd name="connsiteY22" fmla="*/ 713530 h 918356"/>
              <a:gd name="connsiteX23" fmla="*/ 1013752 w 9517857"/>
              <a:gd name="connsiteY23" fmla="*/ 713361 h 918356"/>
              <a:gd name="connsiteX24" fmla="*/ 1023734 w 9517857"/>
              <a:gd name="connsiteY24" fmla="*/ 718571 h 918356"/>
              <a:gd name="connsiteX25" fmla="*/ 1063207 w 9517857"/>
              <a:gd name="connsiteY25" fmla="*/ 715651 h 918356"/>
              <a:gd name="connsiteX26" fmla="*/ 1081980 w 9517857"/>
              <a:gd name="connsiteY26" fmla="*/ 738455 h 918356"/>
              <a:gd name="connsiteX27" fmla="*/ 1218120 w 9517857"/>
              <a:gd name="connsiteY27" fmla="*/ 713280 h 918356"/>
              <a:gd name="connsiteX28" fmla="*/ 1397459 w 9517857"/>
              <a:gd name="connsiteY28" fmla="*/ 691190 h 918356"/>
              <a:gd name="connsiteX29" fmla="*/ 1580688 w 9517857"/>
              <a:gd name="connsiteY29" fmla="*/ 693697 h 918356"/>
              <a:gd name="connsiteX30" fmla="*/ 1772334 w 9517857"/>
              <a:gd name="connsiteY30" fmla="*/ 710640 h 918356"/>
              <a:gd name="connsiteX31" fmla="*/ 2002561 w 9517857"/>
              <a:gd name="connsiteY31" fmla="*/ 659917 h 918356"/>
              <a:gd name="connsiteX32" fmla="*/ 2135144 w 9517857"/>
              <a:gd name="connsiteY32" fmla="*/ 636501 h 918356"/>
              <a:gd name="connsiteX33" fmla="*/ 2440292 w 9517857"/>
              <a:gd name="connsiteY33" fmla="*/ 593862 h 918356"/>
              <a:gd name="connsiteX34" fmla="*/ 2547829 w 9517857"/>
              <a:gd name="connsiteY34" fmla="*/ 566150 h 918356"/>
              <a:gd name="connsiteX35" fmla="*/ 2658055 w 9517857"/>
              <a:gd name="connsiteY35" fmla="*/ 578727 h 918356"/>
              <a:gd name="connsiteX36" fmla="*/ 2693698 w 9517857"/>
              <a:gd name="connsiteY36" fmla="*/ 560029 h 918356"/>
              <a:gd name="connsiteX37" fmla="*/ 2699673 w 9517857"/>
              <a:gd name="connsiteY37" fmla="*/ 556400 h 918356"/>
              <a:gd name="connsiteX38" fmla="*/ 2727306 w 9517857"/>
              <a:gd name="connsiteY38" fmla="*/ 550698 h 918356"/>
              <a:gd name="connsiteX39" fmla="*/ 2730451 w 9517857"/>
              <a:gd name="connsiteY39" fmla="*/ 538058 h 918356"/>
              <a:gd name="connsiteX40" fmla="*/ 2768713 w 9517857"/>
              <a:gd name="connsiteY40" fmla="*/ 521575 h 918356"/>
              <a:gd name="connsiteX41" fmla="*/ 2820868 w 9517857"/>
              <a:gd name="connsiteY41" fmla="*/ 514160 h 918356"/>
              <a:gd name="connsiteX42" fmla="*/ 3073635 w 9517857"/>
              <a:gd name="connsiteY42" fmla="*/ 491294 h 918356"/>
              <a:gd name="connsiteX43" fmla="*/ 3222071 w 9517857"/>
              <a:gd name="connsiteY43" fmla="*/ 470559 h 918356"/>
              <a:gd name="connsiteX44" fmla="*/ 3274069 w 9517857"/>
              <a:gd name="connsiteY44" fmla="*/ 451605 h 918356"/>
              <a:gd name="connsiteX45" fmla="*/ 3349632 w 9517857"/>
              <a:gd name="connsiteY45" fmla="*/ 432583 h 918356"/>
              <a:gd name="connsiteX46" fmla="*/ 3479593 w 9517857"/>
              <a:gd name="connsiteY46" fmla="*/ 390437 h 918356"/>
              <a:gd name="connsiteX47" fmla="*/ 3660110 w 9517857"/>
              <a:gd name="connsiteY47" fmla="*/ 348726 h 918356"/>
              <a:gd name="connsiteX48" fmla="*/ 3750023 w 9517857"/>
              <a:gd name="connsiteY48" fmla="*/ 370678 h 918356"/>
              <a:gd name="connsiteX49" fmla="*/ 3844133 w 9517857"/>
              <a:gd name="connsiteY49" fmla="*/ 360648 h 918356"/>
              <a:gd name="connsiteX50" fmla="*/ 3913545 w 9517857"/>
              <a:gd name="connsiteY50" fmla="*/ 344235 h 918356"/>
              <a:gd name="connsiteX51" fmla="*/ 4266740 w 9517857"/>
              <a:gd name="connsiteY51" fmla="*/ 361454 h 918356"/>
              <a:gd name="connsiteX52" fmla="*/ 4430770 w 9517857"/>
              <a:gd name="connsiteY52" fmla="*/ 342643 h 918356"/>
              <a:gd name="connsiteX53" fmla="*/ 4512664 w 9517857"/>
              <a:gd name="connsiteY53" fmla="*/ 319948 h 918356"/>
              <a:gd name="connsiteX54" fmla="*/ 4616423 w 9517857"/>
              <a:gd name="connsiteY54" fmla="*/ 290914 h 918356"/>
              <a:gd name="connsiteX55" fmla="*/ 4691675 w 9517857"/>
              <a:gd name="connsiteY55" fmla="*/ 254011 h 918356"/>
              <a:gd name="connsiteX56" fmla="*/ 4689051 w 9517857"/>
              <a:gd name="connsiteY56" fmla="*/ 250968 h 918356"/>
              <a:gd name="connsiteX57" fmla="*/ 4719994 w 9517857"/>
              <a:gd name="connsiteY57" fmla="*/ 245307 h 918356"/>
              <a:gd name="connsiteX58" fmla="*/ 4752894 w 9517857"/>
              <a:gd name="connsiteY58" fmla="*/ 239875 h 918356"/>
              <a:gd name="connsiteX59" fmla="*/ 4769329 w 9517857"/>
              <a:gd name="connsiteY59" fmla="*/ 233585 h 918356"/>
              <a:gd name="connsiteX60" fmla="*/ 4775634 w 9517857"/>
              <a:gd name="connsiteY60" fmla="*/ 234063 h 918356"/>
              <a:gd name="connsiteX61" fmla="*/ 4790452 w 9517857"/>
              <a:gd name="connsiteY61" fmla="*/ 233572 h 918356"/>
              <a:gd name="connsiteX62" fmla="*/ 4789062 w 9517857"/>
              <a:gd name="connsiteY62" fmla="*/ 241924 h 918356"/>
              <a:gd name="connsiteX63" fmla="*/ 4827826 w 9517857"/>
              <a:gd name="connsiteY63" fmla="*/ 246977 h 918356"/>
              <a:gd name="connsiteX64" fmla="*/ 4892569 w 9517857"/>
              <a:gd name="connsiteY64" fmla="*/ 249933 h 918356"/>
              <a:gd name="connsiteX65" fmla="*/ 4896611 w 9517857"/>
              <a:gd name="connsiteY65" fmla="*/ 240448 h 918356"/>
              <a:gd name="connsiteX66" fmla="*/ 4917286 w 9517857"/>
              <a:gd name="connsiteY66" fmla="*/ 243659 h 918356"/>
              <a:gd name="connsiteX67" fmla="*/ 4981173 w 9517857"/>
              <a:gd name="connsiteY67" fmla="*/ 247103 h 918356"/>
              <a:gd name="connsiteX68" fmla="*/ 5060397 w 9517857"/>
              <a:gd name="connsiteY68" fmla="*/ 263688 h 918356"/>
              <a:gd name="connsiteX69" fmla="*/ 5252996 w 9517857"/>
              <a:gd name="connsiteY69" fmla="*/ 270655 h 918356"/>
              <a:gd name="connsiteX70" fmla="*/ 5358056 w 9517857"/>
              <a:gd name="connsiteY70" fmla="*/ 247248 h 918356"/>
              <a:gd name="connsiteX71" fmla="*/ 5426496 w 9517857"/>
              <a:gd name="connsiteY71" fmla="*/ 235142 h 918356"/>
              <a:gd name="connsiteX72" fmla="*/ 5497161 w 9517857"/>
              <a:gd name="connsiteY72" fmla="*/ 228808 h 918356"/>
              <a:gd name="connsiteX73" fmla="*/ 5826043 w 9517857"/>
              <a:gd name="connsiteY73" fmla="*/ 148073 h 918356"/>
              <a:gd name="connsiteX74" fmla="*/ 6013415 w 9517857"/>
              <a:gd name="connsiteY74" fmla="*/ 137316 h 918356"/>
              <a:gd name="connsiteX75" fmla="*/ 6080994 w 9517857"/>
              <a:gd name="connsiteY75" fmla="*/ 142938 h 918356"/>
              <a:gd name="connsiteX76" fmla="*/ 6194152 w 9517857"/>
              <a:gd name="connsiteY76" fmla="*/ 151772 h 918356"/>
              <a:gd name="connsiteX77" fmla="*/ 6281379 w 9517857"/>
              <a:gd name="connsiteY77" fmla="*/ 181626 h 918356"/>
              <a:gd name="connsiteX78" fmla="*/ 6374947 w 9517857"/>
              <a:gd name="connsiteY78" fmla="*/ 179799 h 918356"/>
              <a:gd name="connsiteX79" fmla="*/ 6448518 w 9517857"/>
              <a:gd name="connsiteY79" fmla="*/ 164378 h 918356"/>
              <a:gd name="connsiteX80" fmla="*/ 6544700 w 9517857"/>
              <a:gd name="connsiteY80" fmla="*/ 167161 h 918356"/>
              <a:gd name="connsiteX81" fmla="*/ 6648353 w 9517857"/>
              <a:gd name="connsiteY81" fmla="*/ 172250 h 918356"/>
              <a:gd name="connsiteX82" fmla="*/ 6736227 w 9517857"/>
              <a:gd name="connsiteY82" fmla="*/ 173216 h 918356"/>
              <a:gd name="connsiteX83" fmla="*/ 6977218 w 9517857"/>
              <a:gd name="connsiteY83" fmla="*/ 184289 h 918356"/>
              <a:gd name="connsiteX84" fmla="*/ 7065221 w 9517857"/>
              <a:gd name="connsiteY84" fmla="*/ 227531 h 918356"/>
              <a:gd name="connsiteX85" fmla="*/ 7366876 w 9517857"/>
              <a:gd name="connsiteY85" fmla="*/ 248468 h 918356"/>
              <a:gd name="connsiteX86" fmla="*/ 7565449 w 9517857"/>
              <a:gd name="connsiteY86" fmla="*/ 258950 h 918356"/>
              <a:gd name="connsiteX87" fmla="*/ 7599285 w 9517857"/>
              <a:gd name="connsiteY87" fmla="*/ 266021 h 918356"/>
              <a:gd name="connsiteX88" fmla="*/ 7644411 w 9517857"/>
              <a:gd name="connsiteY88" fmla="*/ 258986 h 918356"/>
              <a:gd name="connsiteX89" fmla="*/ 7825110 w 9517857"/>
              <a:gd name="connsiteY89" fmla="*/ 229109 h 918356"/>
              <a:gd name="connsiteX90" fmla="*/ 7965804 w 9517857"/>
              <a:gd name="connsiteY90" fmla="*/ 190545 h 918356"/>
              <a:gd name="connsiteX91" fmla="*/ 8147401 w 9517857"/>
              <a:gd name="connsiteY91" fmla="*/ 205617 h 918356"/>
              <a:gd name="connsiteX92" fmla="*/ 8256033 w 9517857"/>
              <a:gd name="connsiteY92" fmla="*/ 193713 h 918356"/>
              <a:gd name="connsiteX93" fmla="*/ 8410677 w 9517857"/>
              <a:gd name="connsiteY93" fmla="*/ 172167 h 918356"/>
              <a:gd name="connsiteX94" fmla="*/ 8617841 w 9517857"/>
              <a:gd name="connsiteY94" fmla="*/ 155167 h 918356"/>
              <a:gd name="connsiteX95" fmla="*/ 8715976 w 9517857"/>
              <a:gd name="connsiteY95" fmla="*/ 178374 h 918356"/>
              <a:gd name="connsiteX96" fmla="*/ 8778827 w 9517857"/>
              <a:gd name="connsiteY96" fmla="*/ 172936 h 918356"/>
              <a:gd name="connsiteX97" fmla="*/ 8840778 w 9517857"/>
              <a:gd name="connsiteY97" fmla="*/ 143149 h 918356"/>
              <a:gd name="connsiteX98" fmla="*/ 9010380 w 9517857"/>
              <a:gd name="connsiteY98" fmla="*/ 91891 h 918356"/>
              <a:gd name="connsiteX99" fmla="*/ 9110856 w 9517857"/>
              <a:gd name="connsiteY99" fmla="*/ 70997 h 918356"/>
              <a:gd name="connsiteX100" fmla="*/ 9268817 w 9517857"/>
              <a:gd name="connsiteY100" fmla="*/ 53082 h 918356"/>
              <a:gd name="connsiteX101" fmla="*/ 9316667 w 9517857"/>
              <a:gd name="connsiteY101" fmla="*/ 45047 h 918356"/>
              <a:gd name="connsiteX102" fmla="*/ 9428209 w 9517857"/>
              <a:gd name="connsiteY102" fmla="*/ 29923 h 918356"/>
              <a:gd name="connsiteX103" fmla="*/ 9517856 w 9517857"/>
              <a:gd name="connsiteY103" fmla="*/ 0 h 918356"/>
              <a:gd name="connsiteX0" fmla="*/ 4686423 w 9517857"/>
              <a:gd name="connsiteY0" fmla="*/ 247919 h 918356"/>
              <a:gd name="connsiteX1" fmla="*/ 4689051 w 9517857"/>
              <a:gd name="connsiteY1" fmla="*/ 250968 h 918356"/>
              <a:gd name="connsiteX2" fmla="*/ 4687244 w 9517857"/>
              <a:gd name="connsiteY2" fmla="*/ 251298 h 918356"/>
              <a:gd name="connsiteX3" fmla="*/ 4686423 w 9517857"/>
              <a:gd name="connsiteY3" fmla="*/ 247919 h 918356"/>
              <a:gd name="connsiteX4" fmla="*/ 4685225 w 9517857"/>
              <a:gd name="connsiteY4" fmla="*/ 246530 h 918356"/>
              <a:gd name="connsiteX5" fmla="*/ 4686133 w 9517857"/>
              <a:gd name="connsiteY5" fmla="*/ 246727 h 918356"/>
              <a:gd name="connsiteX6" fmla="*/ 4686423 w 9517857"/>
              <a:gd name="connsiteY6" fmla="*/ 247919 h 918356"/>
              <a:gd name="connsiteX7" fmla="*/ 4685225 w 9517857"/>
              <a:gd name="connsiteY7" fmla="*/ 246530 h 918356"/>
              <a:gd name="connsiteX8" fmla="*/ 9517856 w 9517857"/>
              <a:gd name="connsiteY8" fmla="*/ 0 h 918356"/>
              <a:gd name="connsiteX9" fmla="*/ 9517857 w 9517857"/>
              <a:gd name="connsiteY9" fmla="*/ 12 h 918356"/>
              <a:gd name="connsiteX10" fmla="*/ 9517857 w 9517857"/>
              <a:gd name="connsiteY10" fmla="*/ 918356 h 918356"/>
              <a:gd name="connsiteX11" fmla="*/ 14604 w 9517857"/>
              <a:gd name="connsiteY11" fmla="*/ 918356 h 918356"/>
              <a:gd name="connsiteX12" fmla="*/ 12841 w 9517857"/>
              <a:gd name="connsiteY12" fmla="*/ 917763 h 918356"/>
              <a:gd name="connsiteX13" fmla="*/ 93 w 9517857"/>
              <a:gd name="connsiteY13" fmla="*/ 912471 h 918356"/>
              <a:gd name="connsiteX14" fmla="*/ 58674 w 9517857"/>
              <a:gd name="connsiteY14" fmla="*/ 890322 h 918356"/>
              <a:gd name="connsiteX15" fmla="*/ 275005 w 9517857"/>
              <a:gd name="connsiteY15" fmla="*/ 807229 h 918356"/>
              <a:gd name="connsiteX16" fmla="*/ 587824 w 9517857"/>
              <a:gd name="connsiteY16" fmla="*/ 798195 h 918356"/>
              <a:gd name="connsiteX17" fmla="*/ 727985 w 9517857"/>
              <a:gd name="connsiteY17" fmla="*/ 719826 h 918356"/>
              <a:gd name="connsiteX18" fmla="*/ 778982 w 9517857"/>
              <a:gd name="connsiteY18" fmla="*/ 710142 h 918356"/>
              <a:gd name="connsiteX19" fmla="*/ 849944 w 9517857"/>
              <a:gd name="connsiteY19" fmla="*/ 717987 h 918356"/>
              <a:gd name="connsiteX20" fmla="*/ 901402 w 9517857"/>
              <a:gd name="connsiteY20" fmla="*/ 729045 h 918356"/>
              <a:gd name="connsiteX21" fmla="*/ 930946 w 9517857"/>
              <a:gd name="connsiteY21" fmla="*/ 734046 h 918356"/>
              <a:gd name="connsiteX22" fmla="*/ 986250 w 9517857"/>
              <a:gd name="connsiteY22" fmla="*/ 713530 h 918356"/>
              <a:gd name="connsiteX23" fmla="*/ 1013752 w 9517857"/>
              <a:gd name="connsiteY23" fmla="*/ 713361 h 918356"/>
              <a:gd name="connsiteX24" fmla="*/ 1023734 w 9517857"/>
              <a:gd name="connsiteY24" fmla="*/ 718571 h 918356"/>
              <a:gd name="connsiteX25" fmla="*/ 1063207 w 9517857"/>
              <a:gd name="connsiteY25" fmla="*/ 715651 h 918356"/>
              <a:gd name="connsiteX26" fmla="*/ 1081980 w 9517857"/>
              <a:gd name="connsiteY26" fmla="*/ 738455 h 918356"/>
              <a:gd name="connsiteX27" fmla="*/ 1218120 w 9517857"/>
              <a:gd name="connsiteY27" fmla="*/ 713280 h 918356"/>
              <a:gd name="connsiteX28" fmla="*/ 1397459 w 9517857"/>
              <a:gd name="connsiteY28" fmla="*/ 691190 h 918356"/>
              <a:gd name="connsiteX29" fmla="*/ 1580688 w 9517857"/>
              <a:gd name="connsiteY29" fmla="*/ 693697 h 918356"/>
              <a:gd name="connsiteX30" fmla="*/ 1772334 w 9517857"/>
              <a:gd name="connsiteY30" fmla="*/ 710640 h 918356"/>
              <a:gd name="connsiteX31" fmla="*/ 2002561 w 9517857"/>
              <a:gd name="connsiteY31" fmla="*/ 659917 h 918356"/>
              <a:gd name="connsiteX32" fmla="*/ 2135144 w 9517857"/>
              <a:gd name="connsiteY32" fmla="*/ 636501 h 918356"/>
              <a:gd name="connsiteX33" fmla="*/ 2440292 w 9517857"/>
              <a:gd name="connsiteY33" fmla="*/ 593862 h 918356"/>
              <a:gd name="connsiteX34" fmla="*/ 2547829 w 9517857"/>
              <a:gd name="connsiteY34" fmla="*/ 566150 h 918356"/>
              <a:gd name="connsiteX35" fmla="*/ 2658055 w 9517857"/>
              <a:gd name="connsiteY35" fmla="*/ 578727 h 918356"/>
              <a:gd name="connsiteX36" fmla="*/ 2693698 w 9517857"/>
              <a:gd name="connsiteY36" fmla="*/ 560029 h 918356"/>
              <a:gd name="connsiteX37" fmla="*/ 2699673 w 9517857"/>
              <a:gd name="connsiteY37" fmla="*/ 556400 h 918356"/>
              <a:gd name="connsiteX38" fmla="*/ 2727306 w 9517857"/>
              <a:gd name="connsiteY38" fmla="*/ 550698 h 918356"/>
              <a:gd name="connsiteX39" fmla="*/ 2730451 w 9517857"/>
              <a:gd name="connsiteY39" fmla="*/ 538058 h 918356"/>
              <a:gd name="connsiteX40" fmla="*/ 2768713 w 9517857"/>
              <a:gd name="connsiteY40" fmla="*/ 521575 h 918356"/>
              <a:gd name="connsiteX41" fmla="*/ 2820868 w 9517857"/>
              <a:gd name="connsiteY41" fmla="*/ 514160 h 918356"/>
              <a:gd name="connsiteX42" fmla="*/ 3073635 w 9517857"/>
              <a:gd name="connsiteY42" fmla="*/ 491294 h 918356"/>
              <a:gd name="connsiteX43" fmla="*/ 3222071 w 9517857"/>
              <a:gd name="connsiteY43" fmla="*/ 470559 h 918356"/>
              <a:gd name="connsiteX44" fmla="*/ 3274069 w 9517857"/>
              <a:gd name="connsiteY44" fmla="*/ 451605 h 918356"/>
              <a:gd name="connsiteX45" fmla="*/ 3349632 w 9517857"/>
              <a:gd name="connsiteY45" fmla="*/ 432583 h 918356"/>
              <a:gd name="connsiteX46" fmla="*/ 3479593 w 9517857"/>
              <a:gd name="connsiteY46" fmla="*/ 390437 h 918356"/>
              <a:gd name="connsiteX47" fmla="*/ 3660110 w 9517857"/>
              <a:gd name="connsiteY47" fmla="*/ 348726 h 918356"/>
              <a:gd name="connsiteX48" fmla="*/ 3750023 w 9517857"/>
              <a:gd name="connsiteY48" fmla="*/ 370678 h 918356"/>
              <a:gd name="connsiteX49" fmla="*/ 3844133 w 9517857"/>
              <a:gd name="connsiteY49" fmla="*/ 360648 h 918356"/>
              <a:gd name="connsiteX50" fmla="*/ 3913545 w 9517857"/>
              <a:gd name="connsiteY50" fmla="*/ 344235 h 918356"/>
              <a:gd name="connsiteX51" fmla="*/ 4266740 w 9517857"/>
              <a:gd name="connsiteY51" fmla="*/ 361454 h 918356"/>
              <a:gd name="connsiteX52" fmla="*/ 4430770 w 9517857"/>
              <a:gd name="connsiteY52" fmla="*/ 342643 h 918356"/>
              <a:gd name="connsiteX53" fmla="*/ 4512664 w 9517857"/>
              <a:gd name="connsiteY53" fmla="*/ 319948 h 918356"/>
              <a:gd name="connsiteX54" fmla="*/ 4616423 w 9517857"/>
              <a:gd name="connsiteY54" fmla="*/ 290914 h 918356"/>
              <a:gd name="connsiteX55" fmla="*/ 4691675 w 9517857"/>
              <a:gd name="connsiteY55" fmla="*/ 254011 h 918356"/>
              <a:gd name="connsiteX56" fmla="*/ 4689051 w 9517857"/>
              <a:gd name="connsiteY56" fmla="*/ 250968 h 918356"/>
              <a:gd name="connsiteX57" fmla="*/ 4719994 w 9517857"/>
              <a:gd name="connsiteY57" fmla="*/ 245307 h 918356"/>
              <a:gd name="connsiteX58" fmla="*/ 4752894 w 9517857"/>
              <a:gd name="connsiteY58" fmla="*/ 239875 h 918356"/>
              <a:gd name="connsiteX59" fmla="*/ 4769329 w 9517857"/>
              <a:gd name="connsiteY59" fmla="*/ 233585 h 918356"/>
              <a:gd name="connsiteX60" fmla="*/ 4775634 w 9517857"/>
              <a:gd name="connsiteY60" fmla="*/ 234063 h 918356"/>
              <a:gd name="connsiteX61" fmla="*/ 4790452 w 9517857"/>
              <a:gd name="connsiteY61" fmla="*/ 233572 h 918356"/>
              <a:gd name="connsiteX62" fmla="*/ 4789062 w 9517857"/>
              <a:gd name="connsiteY62" fmla="*/ 241924 h 918356"/>
              <a:gd name="connsiteX63" fmla="*/ 4827826 w 9517857"/>
              <a:gd name="connsiteY63" fmla="*/ 246977 h 918356"/>
              <a:gd name="connsiteX64" fmla="*/ 4892569 w 9517857"/>
              <a:gd name="connsiteY64" fmla="*/ 249933 h 918356"/>
              <a:gd name="connsiteX65" fmla="*/ 4896611 w 9517857"/>
              <a:gd name="connsiteY65" fmla="*/ 240448 h 918356"/>
              <a:gd name="connsiteX66" fmla="*/ 4917286 w 9517857"/>
              <a:gd name="connsiteY66" fmla="*/ 243659 h 918356"/>
              <a:gd name="connsiteX67" fmla="*/ 4981173 w 9517857"/>
              <a:gd name="connsiteY67" fmla="*/ 247103 h 918356"/>
              <a:gd name="connsiteX68" fmla="*/ 5060397 w 9517857"/>
              <a:gd name="connsiteY68" fmla="*/ 263688 h 918356"/>
              <a:gd name="connsiteX69" fmla="*/ 5252996 w 9517857"/>
              <a:gd name="connsiteY69" fmla="*/ 270655 h 918356"/>
              <a:gd name="connsiteX70" fmla="*/ 5358056 w 9517857"/>
              <a:gd name="connsiteY70" fmla="*/ 247248 h 918356"/>
              <a:gd name="connsiteX71" fmla="*/ 5426496 w 9517857"/>
              <a:gd name="connsiteY71" fmla="*/ 235142 h 918356"/>
              <a:gd name="connsiteX72" fmla="*/ 5497161 w 9517857"/>
              <a:gd name="connsiteY72" fmla="*/ 228808 h 918356"/>
              <a:gd name="connsiteX73" fmla="*/ 5826043 w 9517857"/>
              <a:gd name="connsiteY73" fmla="*/ 148073 h 918356"/>
              <a:gd name="connsiteX74" fmla="*/ 6013415 w 9517857"/>
              <a:gd name="connsiteY74" fmla="*/ 137316 h 918356"/>
              <a:gd name="connsiteX75" fmla="*/ 6080994 w 9517857"/>
              <a:gd name="connsiteY75" fmla="*/ 142938 h 918356"/>
              <a:gd name="connsiteX76" fmla="*/ 6194152 w 9517857"/>
              <a:gd name="connsiteY76" fmla="*/ 151772 h 918356"/>
              <a:gd name="connsiteX77" fmla="*/ 6281379 w 9517857"/>
              <a:gd name="connsiteY77" fmla="*/ 181626 h 918356"/>
              <a:gd name="connsiteX78" fmla="*/ 6374947 w 9517857"/>
              <a:gd name="connsiteY78" fmla="*/ 179799 h 918356"/>
              <a:gd name="connsiteX79" fmla="*/ 6448518 w 9517857"/>
              <a:gd name="connsiteY79" fmla="*/ 164378 h 918356"/>
              <a:gd name="connsiteX80" fmla="*/ 6544700 w 9517857"/>
              <a:gd name="connsiteY80" fmla="*/ 167161 h 918356"/>
              <a:gd name="connsiteX81" fmla="*/ 6648353 w 9517857"/>
              <a:gd name="connsiteY81" fmla="*/ 172250 h 918356"/>
              <a:gd name="connsiteX82" fmla="*/ 6736227 w 9517857"/>
              <a:gd name="connsiteY82" fmla="*/ 173216 h 918356"/>
              <a:gd name="connsiteX83" fmla="*/ 6977218 w 9517857"/>
              <a:gd name="connsiteY83" fmla="*/ 184289 h 918356"/>
              <a:gd name="connsiteX84" fmla="*/ 7065221 w 9517857"/>
              <a:gd name="connsiteY84" fmla="*/ 227531 h 918356"/>
              <a:gd name="connsiteX85" fmla="*/ 7366876 w 9517857"/>
              <a:gd name="connsiteY85" fmla="*/ 248468 h 918356"/>
              <a:gd name="connsiteX86" fmla="*/ 7565449 w 9517857"/>
              <a:gd name="connsiteY86" fmla="*/ 258950 h 918356"/>
              <a:gd name="connsiteX87" fmla="*/ 7599285 w 9517857"/>
              <a:gd name="connsiteY87" fmla="*/ 266021 h 918356"/>
              <a:gd name="connsiteX88" fmla="*/ 7644411 w 9517857"/>
              <a:gd name="connsiteY88" fmla="*/ 258986 h 918356"/>
              <a:gd name="connsiteX89" fmla="*/ 7825110 w 9517857"/>
              <a:gd name="connsiteY89" fmla="*/ 229109 h 918356"/>
              <a:gd name="connsiteX90" fmla="*/ 7965804 w 9517857"/>
              <a:gd name="connsiteY90" fmla="*/ 190545 h 918356"/>
              <a:gd name="connsiteX91" fmla="*/ 8147401 w 9517857"/>
              <a:gd name="connsiteY91" fmla="*/ 205617 h 918356"/>
              <a:gd name="connsiteX92" fmla="*/ 8256033 w 9517857"/>
              <a:gd name="connsiteY92" fmla="*/ 193713 h 918356"/>
              <a:gd name="connsiteX93" fmla="*/ 8410677 w 9517857"/>
              <a:gd name="connsiteY93" fmla="*/ 172167 h 918356"/>
              <a:gd name="connsiteX94" fmla="*/ 8617841 w 9517857"/>
              <a:gd name="connsiteY94" fmla="*/ 155167 h 918356"/>
              <a:gd name="connsiteX95" fmla="*/ 8715976 w 9517857"/>
              <a:gd name="connsiteY95" fmla="*/ 178374 h 918356"/>
              <a:gd name="connsiteX96" fmla="*/ 8778827 w 9517857"/>
              <a:gd name="connsiteY96" fmla="*/ 172936 h 918356"/>
              <a:gd name="connsiteX97" fmla="*/ 8840778 w 9517857"/>
              <a:gd name="connsiteY97" fmla="*/ 143149 h 918356"/>
              <a:gd name="connsiteX98" fmla="*/ 9010380 w 9517857"/>
              <a:gd name="connsiteY98" fmla="*/ 91891 h 918356"/>
              <a:gd name="connsiteX99" fmla="*/ 9110856 w 9517857"/>
              <a:gd name="connsiteY99" fmla="*/ 70997 h 918356"/>
              <a:gd name="connsiteX100" fmla="*/ 9268817 w 9517857"/>
              <a:gd name="connsiteY100" fmla="*/ 53082 h 918356"/>
              <a:gd name="connsiteX101" fmla="*/ 9316667 w 9517857"/>
              <a:gd name="connsiteY101" fmla="*/ 45047 h 918356"/>
              <a:gd name="connsiteX102" fmla="*/ 9428209 w 9517857"/>
              <a:gd name="connsiteY102" fmla="*/ 29923 h 918356"/>
              <a:gd name="connsiteX103" fmla="*/ 9517856 w 9517857"/>
              <a:gd name="connsiteY103" fmla="*/ 0 h 918356"/>
              <a:gd name="connsiteX0" fmla="*/ 4686423 w 9517857"/>
              <a:gd name="connsiteY0" fmla="*/ 247919 h 918356"/>
              <a:gd name="connsiteX1" fmla="*/ 4689051 w 9517857"/>
              <a:gd name="connsiteY1" fmla="*/ 250968 h 918356"/>
              <a:gd name="connsiteX2" fmla="*/ 4687244 w 9517857"/>
              <a:gd name="connsiteY2" fmla="*/ 251298 h 918356"/>
              <a:gd name="connsiteX3" fmla="*/ 4686423 w 9517857"/>
              <a:gd name="connsiteY3" fmla="*/ 247919 h 918356"/>
              <a:gd name="connsiteX4" fmla="*/ 4685225 w 9517857"/>
              <a:gd name="connsiteY4" fmla="*/ 246530 h 918356"/>
              <a:gd name="connsiteX5" fmla="*/ 4686133 w 9517857"/>
              <a:gd name="connsiteY5" fmla="*/ 246727 h 918356"/>
              <a:gd name="connsiteX6" fmla="*/ 4686423 w 9517857"/>
              <a:gd name="connsiteY6" fmla="*/ 247919 h 918356"/>
              <a:gd name="connsiteX7" fmla="*/ 4685225 w 9517857"/>
              <a:gd name="connsiteY7" fmla="*/ 246530 h 918356"/>
              <a:gd name="connsiteX8" fmla="*/ 9517856 w 9517857"/>
              <a:gd name="connsiteY8" fmla="*/ 0 h 918356"/>
              <a:gd name="connsiteX9" fmla="*/ 9517857 w 9517857"/>
              <a:gd name="connsiteY9" fmla="*/ 12 h 918356"/>
              <a:gd name="connsiteX10" fmla="*/ 9517857 w 9517857"/>
              <a:gd name="connsiteY10" fmla="*/ 918356 h 918356"/>
              <a:gd name="connsiteX11" fmla="*/ 14604 w 9517857"/>
              <a:gd name="connsiteY11" fmla="*/ 918356 h 918356"/>
              <a:gd name="connsiteX12" fmla="*/ 12841 w 9517857"/>
              <a:gd name="connsiteY12" fmla="*/ 917763 h 918356"/>
              <a:gd name="connsiteX13" fmla="*/ 93 w 9517857"/>
              <a:gd name="connsiteY13" fmla="*/ 912471 h 918356"/>
              <a:gd name="connsiteX14" fmla="*/ 58674 w 9517857"/>
              <a:gd name="connsiteY14" fmla="*/ 890322 h 918356"/>
              <a:gd name="connsiteX15" fmla="*/ 275005 w 9517857"/>
              <a:gd name="connsiteY15" fmla="*/ 807229 h 918356"/>
              <a:gd name="connsiteX16" fmla="*/ 587824 w 9517857"/>
              <a:gd name="connsiteY16" fmla="*/ 798195 h 918356"/>
              <a:gd name="connsiteX17" fmla="*/ 727985 w 9517857"/>
              <a:gd name="connsiteY17" fmla="*/ 719826 h 918356"/>
              <a:gd name="connsiteX18" fmla="*/ 778982 w 9517857"/>
              <a:gd name="connsiteY18" fmla="*/ 710142 h 918356"/>
              <a:gd name="connsiteX19" fmla="*/ 849944 w 9517857"/>
              <a:gd name="connsiteY19" fmla="*/ 717987 h 918356"/>
              <a:gd name="connsiteX20" fmla="*/ 901402 w 9517857"/>
              <a:gd name="connsiteY20" fmla="*/ 729045 h 918356"/>
              <a:gd name="connsiteX21" fmla="*/ 930946 w 9517857"/>
              <a:gd name="connsiteY21" fmla="*/ 734046 h 918356"/>
              <a:gd name="connsiteX22" fmla="*/ 986250 w 9517857"/>
              <a:gd name="connsiteY22" fmla="*/ 713530 h 918356"/>
              <a:gd name="connsiteX23" fmla="*/ 1013752 w 9517857"/>
              <a:gd name="connsiteY23" fmla="*/ 713361 h 918356"/>
              <a:gd name="connsiteX24" fmla="*/ 1023734 w 9517857"/>
              <a:gd name="connsiteY24" fmla="*/ 718571 h 918356"/>
              <a:gd name="connsiteX25" fmla="*/ 1063207 w 9517857"/>
              <a:gd name="connsiteY25" fmla="*/ 715651 h 918356"/>
              <a:gd name="connsiteX26" fmla="*/ 1081980 w 9517857"/>
              <a:gd name="connsiteY26" fmla="*/ 738455 h 918356"/>
              <a:gd name="connsiteX27" fmla="*/ 1218120 w 9517857"/>
              <a:gd name="connsiteY27" fmla="*/ 713280 h 918356"/>
              <a:gd name="connsiteX28" fmla="*/ 1397459 w 9517857"/>
              <a:gd name="connsiteY28" fmla="*/ 691190 h 918356"/>
              <a:gd name="connsiteX29" fmla="*/ 1580688 w 9517857"/>
              <a:gd name="connsiteY29" fmla="*/ 693697 h 918356"/>
              <a:gd name="connsiteX30" fmla="*/ 1772334 w 9517857"/>
              <a:gd name="connsiteY30" fmla="*/ 710640 h 918356"/>
              <a:gd name="connsiteX31" fmla="*/ 2002561 w 9517857"/>
              <a:gd name="connsiteY31" fmla="*/ 659917 h 918356"/>
              <a:gd name="connsiteX32" fmla="*/ 2135144 w 9517857"/>
              <a:gd name="connsiteY32" fmla="*/ 636501 h 918356"/>
              <a:gd name="connsiteX33" fmla="*/ 2440292 w 9517857"/>
              <a:gd name="connsiteY33" fmla="*/ 593862 h 918356"/>
              <a:gd name="connsiteX34" fmla="*/ 2547829 w 9517857"/>
              <a:gd name="connsiteY34" fmla="*/ 566150 h 918356"/>
              <a:gd name="connsiteX35" fmla="*/ 2658055 w 9517857"/>
              <a:gd name="connsiteY35" fmla="*/ 578727 h 918356"/>
              <a:gd name="connsiteX36" fmla="*/ 2693698 w 9517857"/>
              <a:gd name="connsiteY36" fmla="*/ 560029 h 918356"/>
              <a:gd name="connsiteX37" fmla="*/ 2699673 w 9517857"/>
              <a:gd name="connsiteY37" fmla="*/ 556400 h 918356"/>
              <a:gd name="connsiteX38" fmla="*/ 2727306 w 9517857"/>
              <a:gd name="connsiteY38" fmla="*/ 550698 h 918356"/>
              <a:gd name="connsiteX39" fmla="*/ 2730451 w 9517857"/>
              <a:gd name="connsiteY39" fmla="*/ 538058 h 918356"/>
              <a:gd name="connsiteX40" fmla="*/ 2768713 w 9517857"/>
              <a:gd name="connsiteY40" fmla="*/ 521575 h 918356"/>
              <a:gd name="connsiteX41" fmla="*/ 2820868 w 9517857"/>
              <a:gd name="connsiteY41" fmla="*/ 514160 h 918356"/>
              <a:gd name="connsiteX42" fmla="*/ 3073635 w 9517857"/>
              <a:gd name="connsiteY42" fmla="*/ 491294 h 918356"/>
              <a:gd name="connsiteX43" fmla="*/ 3222071 w 9517857"/>
              <a:gd name="connsiteY43" fmla="*/ 470559 h 918356"/>
              <a:gd name="connsiteX44" fmla="*/ 3274069 w 9517857"/>
              <a:gd name="connsiteY44" fmla="*/ 451605 h 918356"/>
              <a:gd name="connsiteX45" fmla="*/ 3349632 w 9517857"/>
              <a:gd name="connsiteY45" fmla="*/ 432583 h 918356"/>
              <a:gd name="connsiteX46" fmla="*/ 3479593 w 9517857"/>
              <a:gd name="connsiteY46" fmla="*/ 390437 h 918356"/>
              <a:gd name="connsiteX47" fmla="*/ 3660110 w 9517857"/>
              <a:gd name="connsiteY47" fmla="*/ 348726 h 918356"/>
              <a:gd name="connsiteX48" fmla="*/ 3750023 w 9517857"/>
              <a:gd name="connsiteY48" fmla="*/ 370678 h 918356"/>
              <a:gd name="connsiteX49" fmla="*/ 3844133 w 9517857"/>
              <a:gd name="connsiteY49" fmla="*/ 360648 h 918356"/>
              <a:gd name="connsiteX50" fmla="*/ 3913545 w 9517857"/>
              <a:gd name="connsiteY50" fmla="*/ 344235 h 918356"/>
              <a:gd name="connsiteX51" fmla="*/ 4266740 w 9517857"/>
              <a:gd name="connsiteY51" fmla="*/ 361454 h 918356"/>
              <a:gd name="connsiteX52" fmla="*/ 4430770 w 9517857"/>
              <a:gd name="connsiteY52" fmla="*/ 342643 h 918356"/>
              <a:gd name="connsiteX53" fmla="*/ 4512664 w 9517857"/>
              <a:gd name="connsiteY53" fmla="*/ 319948 h 918356"/>
              <a:gd name="connsiteX54" fmla="*/ 4616423 w 9517857"/>
              <a:gd name="connsiteY54" fmla="*/ 290914 h 918356"/>
              <a:gd name="connsiteX55" fmla="*/ 4691675 w 9517857"/>
              <a:gd name="connsiteY55" fmla="*/ 254011 h 918356"/>
              <a:gd name="connsiteX56" fmla="*/ 4689051 w 9517857"/>
              <a:gd name="connsiteY56" fmla="*/ 250968 h 918356"/>
              <a:gd name="connsiteX57" fmla="*/ 4719994 w 9517857"/>
              <a:gd name="connsiteY57" fmla="*/ 245307 h 918356"/>
              <a:gd name="connsiteX58" fmla="*/ 4752894 w 9517857"/>
              <a:gd name="connsiteY58" fmla="*/ 239875 h 918356"/>
              <a:gd name="connsiteX59" fmla="*/ 4769329 w 9517857"/>
              <a:gd name="connsiteY59" fmla="*/ 233585 h 918356"/>
              <a:gd name="connsiteX60" fmla="*/ 4775634 w 9517857"/>
              <a:gd name="connsiteY60" fmla="*/ 234063 h 918356"/>
              <a:gd name="connsiteX61" fmla="*/ 4790452 w 9517857"/>
              <a:gd name="connsiteY61" fmla="*/ 233572 h 918356"/>
              <a:gd name="connsiteX62" fmla="*/ 4789062 w 9517857"/>
              <a:gd name="connsiteY62" fmla="*/ 241924 h 918356"/>
              <a:gd name="connsiteX63" fmla="*/ 4827826 w 9517857"/>
              <a:gd name="connsiteY63" fmla="*/ 246977 h 918356"/>
              <a:gd name="connsiteX64" fmla="*/ 4892569 w 9517857"/>
              <a:gd name="connsiteY64" fmla="*/ 249933 h 918356"/>
              <a:gd name="connsiteX65" fmla="*/ 4896611 w 9517857"/>
              <a:gd name="connsiteY65" fmla="*/ 240448 h 918356"/>
              <a:gd name="connsiteX66" fmla="*/ 4917286 w 9517857"/>
              <a:gd name="connsiteY66" fmla="*/ 243659 h 918356"/>
              <a:gd name="connsiteX67" fmla="*/ 4981173 w 9517857"/>
              <a:gd name="connsiteY67" fmla="*/ 247103 h 918356"/>
              <a:gd name="connsiteX68" fmla="*/ 5060397 w 9517857"/>
              <a:gd name="connsiteY68" fmla="*/ 263688 h 918356"/>
              <a:gd name="connsiteX69" fmla="*/ 5252996 w 9517857"/>
              <a:gd name="connsiteY69" fmla="*/ 270655 h 918356"/>
              <a:gd name="connsiteX70" fmla="*/ 5358056 w 9517857"/>
              <a:gd name="connsiteY70" fmla="*/ 247248 h 918356"/>
              <a:gd name="connsiteX71" fmla="*/ 5426496 w 9517857"/>
              <a:gd name="connsiteY71" fmla="*/ 235142 h 918356"/>
              <a:gd name="connsiteX72" fmla="*/ 5497161 w 9517857"/>
              <a:gd name="connsiteY72" fmla="*/ 228808 h 918356"/>
              <a:gd name="connsiteX73" fmla="*/ 5826043 w 9517857"/>
              <a:gd name="connsiteY73" fmla="*/ 148073 h 918356"/>
              <a:gd name="connsiteX74" fmla="*/ 6013415 w 9517857"/>
              <a:gd name="connsiteY74" fmla="*/ 137316 h 918356"/>
              <a:gd name="connsiteX75" fmla="*/ 6080994 w 9517857"/>
              <a:gd name="connsiteY75" fmla="*/ 142938 h 918356"/>
              <a:gd name="connsiteX76" fmla="*/ 6194152 w 9517857"/>
              <a:gd name="connsiteY76" fmla="*/ 151772 h 918356"/>
              <a:gd name="connsiteX77" fmla="*/ 6281379 w 9517857"/>
              <a:gd name="connsiteY77" fmla="*/ 181626 h 918356"/>
              <a:gd name="connsiteX78" fmla="*/ 6374947 w 9517857"/>
              <a:gd name="connsiteY78" fmla="*/ 179799 h 918356"/>
              <a:gd name="connsiteX79" fmla="*/ 6448518 w 9517857"/>
              <a:gd name="connsiteY79" fmla="*/ 164378 h 918356"/>
              <a:gd name="connsiteX80" fmla="*/ 6544700 w 9517857"/>
              <a:gd name="connsiteY80" fmla="*/ 167161 h 918356"/>
              <a:gd name="connsiteX81" fmla="*/ 6648353 w 9517857"/>
              <a:gd name="connsiteY81" fmla="*/ 172250 h 918356"/>
              <a:gd name="connsiteX82" fmla="*/ 6736227 w 9517857"/>
              <a:gd name="connsiteY82" fmla="*/ 173216 h 918356"/>
              <a:gd name="connsiteX83" fmla="*/ 6977218 w 9517857"/>
              <a:gd name="connsiteY83" fmla="*/ 184289 h 918356"/>
              <a:gd name="connsiteX84" fmla="*/ 7065221 w 9517857"/>
              <a:gd name="connsiteY84" fmla="*/ 227531 h 918356"/>
              <a:gd name="connsiteX85" fmla="*/ 7366876 w 9517857"/>
              <a:gd name="connsiteY85" fmla="*/ 248468 h 918356"/>
              <a:gd name="connsiteX86" fmla="*/ 7565449 w 9517857"/>
              <a:gd name="connsiteY86" fmla="*/ 258950 h 918356"/>
              <a:gd name="connsiteX87" fmla="*/ 7599285 w 9517857"/>
              <a:gd name="connsiteY87" fmla="*/ 266021 h 918356"/>
              <a:gd name="connsiteX88" fmla="*/ 7644411 w 9517857"/>
              <a:gd name="connsiteY88" fmla="*/ 258986 h 918356"/>
              <a:gd name="connsiteX89" fmla="*/ 7825110 w 9517857"/>
              <a:gd name="connsiteY89" fmla="*/ 229109 h 918356"/>
              <a:gd name="connsiteX90" fmla="*/ 7965804 w 9517857"/>
              <a:gd name="connsiteY90" fmla="*/ 190545 h 918356"/>
              <a:gd name="connsiteX91" fmla="*/ 8147401 w 9517857"/>
              <a:gd name="connsiteY91" fmla="*/ 205617 h 918356"/>
              <a:gd name="connsiteX92" fmla="*/ 8256033 w 9517857"/>
              <a:gd name="connsiteY92" fmla="*/ 193713 h 918356"/>
              <a:gd name="connsiteX93" fmla="*/ 8410677 w 9517857"/>
              <a:gd name="connsiteY93" fmla="*/ 172167 h 918356"/>
              <a:gd name="connsiteX94" fmla="*/ 8617841 w 9517857"/>
              <a:gd name="connsiteY94" fmla="*/ 155167 h 918356"/>
              <a:gd name="connsiteX95" fmla="*/ 8715976 w 9517857"/>
              <a:gd name="connsiteY95" fmla="*/ 178374 h 918356"/>
              <a:gd name="connsiteX96" fmla="*/ 8778827 w 9517857"/>
              <a:gd name="connsiteY96" fmla="*/ 172936 h 918356"/>
              <a:gd name="connsiteX97" fmla="*/ 8840778 w 9517857"/>
              <a:gd name="connsiteY97" fmla="*/ 143149 h 918356"/>
              <a:gd name="connsiteX98" fmla="*/ 9010380 w 9517857"/>
              <a:gd name="connsiteY98" fmla="*/ 91891 h 918356"/>
              <a:gd name="connsiteX99" fmla="*/ 9110856 w 9517857"/>
              <a:gd name="connsiteY99" fmla="*/ 70997 h 918356"/>
              <a:gd name="connsiteX100" fmla="*/ 9268817 w 9517857"/>
              <a:gd name="connsiteY100" fmla="*/ 53082 h 918356"/>
              <a:gd name="connsiteX101" fmla="*/ 9316667 w 9517857"/>
              <a:gd name="connsiteY101" fmla="*/ 45047 h 918356"/>
              <a:gd name="connsiteX102" fmla="*/ 9428209 w 9517857"/>
              <a:gd name="connsiteY102" fmla="*/ 29923 h 918356"/>
              <a:gd name="connsiteX103" fmla="*/ 9517856 w 9517857"/>
              <a:gd name="connsiteY103" fmla="*/ 0 h 918356"/>
              <a:gd name="connsiteX0" fmla="*/ 4686423 w 9517857"/>
              <a:gd name="connsiteY0" fmla="*/ 247919 h 918356"/>
              <a:gd name="connsiteX1" fmla="*/ 4689051 w 9517857"/>
              <a:gd name="connsiteY1" fmla="*/ 250968 h 918356"/>
              <a:gd name="connsiteX2" fmla="*/ 4687244 w 9517857"/>
              <a:gd name="connsiteY2" fmla="*/ 251298 h 918356"/>
              <a:gd name="connsiteX3" fmla="*/ 4686423 w 9517857"/>
              <a:gd name="connsiteY3" fmla="*/ 247919 h 918356"/>
              <a:gd name="connsiteX4" fmla="*/ 4685225 w 9517857"/>
              <a:gd name="connsiteY4" fmla="*/ 246530 h 918356"/>
              <a:gd name="connsiteX5" fmla="*/ 4686133 w 9517857"/>
              <a:gd name="connsiteY5" fmla="*/ 246727 h 918356"/>
              <a:gd name="connsiteX6" fmla="*/ 4686423 w 9517857"/>
              <a:gd name="connsiteY6" fmla="*/ 247919 h 918356"/>
              <a:gd name="connsiteX7" fmla="*/ 4685225 w 9517857"/>
              <a:gd name="connsiteY7" fmla="*/ 246530 h 918356"/>
              <a:gd name="connsiteX8" fmla="*/ 9517856 w 9517857"/>
              <a:gd name="connsiteY8" fmla="*/ 0 h 918356"/>
              <a:gd name="connsiteX9" fmla="*/ 9517857 w 9517857"/>
              <a:gd name="connsiteY9" fmla="*/ 12 h 918356"/>
              <a:gd name="connsiteX10" fmla="*/ 9517857 w 9517857"/>
              <a:gd name="connsiteY10" fmla="*/ 918356 h 918356"/>
              <a:gd name="connsiteX11" fmla="*/ 14604 w 9517857"/>
              <a:gd name="connsiteY11" fmla="*/ 918356 h 918356"/>
              <a:gd name="connsiteX12" fmla="*/ 12841 w 9517857"/>
              <a:gd name="connsiteY12" fmla="*/ 917763 h 918356"/>
              <a:gd name="connsiteX13" fmla="*/ 93 w 9517857"/>
              <a:gd name="connsiteY13" fmla="*/ 912471 h 918356"/>
              <a:gd name="connsiteX14" fmla="*/ 58674 w 9517857"/>
              <a:gd name="connsiteY14" fmla="*/ 890322 h 918356"/>
              <a:gd name="connsiteX15" fmla="*/ 275005 w 9517857"/>
              <a:gd name="connsiteY15" fmla="*/ 807229 h 918356"/>
              <a:gd name="connsiteX16" fmla="*/ 587824 w 9517857"/>
              <a:gd name="connsiteY16" fmla="*/ 798195 h 918356"/>
              <a:gd name="connsiteX17" fmla="*/ 727985 w 9517857"/>
              <a:gd name="connsiteY17" fmla="*/ 719826 h 918356"/>
              <a:gd name="connsiteX18" fmla="*/ 778982 w 9517857"/>
              <a:gd name="connsiteY18" fmla="*/ 710142 h 918356"/>
              <a:gd name="connsiteX19" fmla="*/ 849944 w 9517857"/>
              <a:gd name="connsiteY19" fmla="*/ 717987 h 918356"/>
              <a:gd name="connsiteX20" fmla="*/ 901402 w 9517857"/>
              <a:gd name="connsiteY20" fmla="*/ 729045 h 918356"/>
              <a:gd name="connsiteX21" fmla="*/ 930946 w 9517857"/>
              <a:gd name="connsiteY21" fmla="*/ 734046 h 918356"/>
              <a:gd name="connsiteX22" fmla="*/ 986250 w 9517857"/>
              <a:gd name="connsiteY22" fmla="*/ 713530 h 918356"/>
              <a:gd name="connsiteX23" fmla="*/ 1013752 w 9517857"/>
              <a:gd name="connsiteY23" fmla="*/ 713361 h 918356"/>
              <a:gd name="connsiteX24" fmla="*/ 1023734 w 9517857"/>
              <a:gd name="connsiteY24" fmla="*/ 718571 h 918356"/>
              <a:gd name="connsiteX25" fmla="*/ 1063207 w 9517857"/>
              <a:gd name="connsiteY25" fmla="*/ 715651 h 918356"/>
              <a:gd name="connsiteX26" fmla="*/ 1081980 w 9517857"/>
              <a:gd name="connsiteY26" fmla="*/ 738455 h 918356"/>
              <a:gd name="connsiteX27" fmla="*/ 1218120 w 9517857"/>
              <a:gd name="connsiteY27" fmla="*/ 713280 h 918356"/>
              <a:gd name="connsiteX28" fmla="*/ 1397459 w 9517857"/>
              <a:gd name="connsiteY28" fmla="*/ 691190 h 918356"/>
              <a:gd name="connsiteX29" fmla="*/ 1580688 w 9517857"/>
              <a:gd name="connsiteY29" fmla="*/ 693697 h 918356"/>
              <a:gd name="connsiteX30" fmla="*/ 1772334 w 9517857"/>
              <a:gd name="connsiteY30" fmla="*/ 710640 h 918356"/>
              <a:gd name="connsiteX31" fmla="*/ 2002561 w 9517857"/>
              <a:gd name="connsiteY31" fmla="*/ 659917 h 918356"/>
              <a:gd name="connsiteX32" fmla="*/ 2135144 w 9517857"/>
              <a:gd name="connsiteY32" fmla="*/ 636501 h 918356"/>
              <a:gd name="connsiteX33" fmla="*/ 2440292 w 9517857"/>
              <a:gd name="connsiteY33" fmla="*/ 593862 h 918356"/>
              <a:gd name="connsiteX34" fmla="*/ 2547829 w 9517857"/>
              <a:gd name="connsiteY34" fmla="*/ 566150 h 918356"/>
              <a:gd name="connsiteX35" fmla="*/ 2658055 w 9517857"/>
              <a:gd name="connsiteY35" fmla="*/ 578727 h 918356"/>
              <a:gd name="connsiteX36" fmla="*/ 2693698 w 9517857"/>
              <a:gd name="connsiteY36" fmla="*/ 560029 h 918356"/>
              <a:gd name="connsiteX37" fmla="*/ 2699673 w 9517857"/>
              <a:gd name="connsiteY37" fmla="*/ 556400 h 918356"/>
              <a:gd name="connsiteX38" fmla="*/ 2727306 w 9517857"/>
              <a:gd name="connsiteY38" fmla="*/ 550698 h 918356"/>
              <a:gd name="connsiteX39" fmla="*/ 2730451 w 9517857"/>
              <a:gd name="connsiteY39" fmla="*/ 538058 h 918356"/>
              <a:gd name="connsiteX40" fmla="*/ 2768713 w 9517857"/>
              <a:gd name="connsiteY40" fmla="*/ 521575 h 918356"/>
              <a:gd name="connsiteX41" fmla="*/ 2820868 w 9517857"/>
              <a:gd name="connsiteY41" fmla="*/ 514160 h 918356"/>
              <a:gd name="connsiteX42" fmla="*/ 3073635 w 9517857"/>
              <a:gd name="connsiteY42" fmla="*/ 491294 h 918356"/>
              <a:gd name="connsiteX43" fmla="*/ 3222071 w 9517857"/>
              <a:gd name="connsiteY43" fmla="*/ 470559 h 918356"/>
              <a:gd name="connsiteX44" fmla="*/ 3274069 w 9517857"/>
              <a:gd name="connsiteY44" fmla="*/ 451605 h 918356"/>
              <a:gd name="connsiteX45" fmla="*/ 3349632 w 9517857"/>
              <a:gd name="connsiteY45" fmla="*/ 432583 h 918356"/>
              <a:gd name="connsiteX46" fmla="*/ 3479593 w 9517857"/>
              <a:gd name="connsiteY46" fmla="*/ 390437 h 918356"/>
              <a:gd name="connsiteX47" fmla="*/ 3660110 w 9517857"/>
              <a:gd name="connsiteY47" fmla="*/ 348726 h 918356"/>
              <a:gd name="connsiteX48" fmla="*/ 3750023 w 9517857"/>
              <a:gd name="connsiteY48" fmla="*/ 370678 h 918356"/>
              <a:gd name="connsiteX49" fmla="*/ 3844133 w 9517857"/>
              <a:gd name="connsiteY49" fmla="*/ 360648 h 918356"/>
              <a:gd name="connsiteX50" fmla="*/ 3933803 w 9517857"/>
              <a:gd name="connsiteY50" fmla="*/ 357315 h 918356"/>
              <a:gd name="connsiteX51" fmla="*/ 4266740 w 9517857"/>
              <a:gd name="connsiteY51" fmla="*/ 361454 h 918356"/>
              <a:gd name="connsiteX52" fmla="*/ 4430770 w 9517857"/>
              <a:gd name="connsiteY52" fmla="*/ 342643 h 918356"/>
              <a:gd name="connsiteX53" fmla="*/ 4512664 w 9517857"/>
              <a:gd name="connsiteY53" fmla="*/ 319948 h 918356"/>
              <a:gd name="connsiteX54" fmla="*/ 4616423 w 9517857"/>
              <a:gd name="connsiteY54" fmla="*/ 290914 h 918356"/>
              <a:gd name="connsiteX55" fmla="*/ 4691675 w 9517857"/>
              <a:gd name="connsiteY55" fmla="*/ 254011 h 918356"/>
              <a:gd name="connsiteX56" fmla="*/ 4689051 w 9517857"/>
              <a:gd name="connsiteY56" fmla="*/ 250968 h 918356"/>
              <a:gd name="connsiteX57" fmla="*/ 4719994 w 9517857"/>
              <a:gd name="connsiteY57" fmla="*/ 245307 h 918356"/>
              <a:gd name="connsiteX58" fmla="*/ 4752894 w 9517857"/>
              <a:gd name="connsiteY58" fmla="*/ 239875 h 918356"/>
              <a:gd name="connsiteX59" fmla="*/ 4769329 w 9517857"/>
              <a:gd name="connsiteY59" fmla="*/ 233585 h 918356"/>
              <a:gd name="connsiteX60" fmla="*/ 4775634 w 9517857"/>
              <a:gd name="connsiteY60" fmla="*/ 234063 h 918356"/>
              <a:gd name="connsiteX61" fmla="*/ 4790452 w 9517857"/>
              <a:gd name="connsiteY61" fmla="*/ 233572 h 918356"/>
              <a:gd name="connsiteX62" fmla="*/ 4789062 w 9517857"/>
              <a:gd name="connsiteY62" fmla="*/ 241924 h 918356"/>
              <a:gd name="connsiteX63" fmla="*/ 4827826 w 9517857"/>
              <a:gd name="connsiteY63" fmla="*/ 246977 h 918356"/>
              <a:gd name="connsiteX64" fmla="*/ 4892569 w 9517857"/>
              <a:gd name="connsiteY64" fmla="*/ 249933 h 918356"/>
              <a:gd name="connsiteX65" fmla="*/ 4896611 w 9517857"/>
              <a:gd name="connsiteY65" fmla="*/ 240448 h 918356"/>
              <a:gd name="connsiteX66" fmla="*/ 4917286 w 9517857"/>
              <a:gd name="connsiteY66" fmla="*/ 243659 h 918356"/>
              <a:gd name="connsiteX67" fmla="*/ 4981173 w 9517857"/>
              <a:gd name="connsiteY67" fmla="*/ 247103 h 918356"/>
              <a:gd name="connsiteX68" fmla="*/ 5060397 w 9517857"/>
              <a:gd name="connsiteY68" fmla="*/ 263688 h 918356"/>
              <a:gd name="connsiteX69" fmla="*/ 5252996 w 9517857"/>
              <a:gd name="connsiteY69" fmla="*/ 270655 h 918356"/>
              <a:gd name="connsiteX70" fmla="*/ 5358056 w 9517857"/>
              <a:gd name="connsiteY70" fmla="*/ 247248 h 918356"/>
              <a:gd name="connsiteX71" fmla="*/ 5426496 w 9517857"/>
              <a:gd name="connsiteY71" fmla="*/ 235142 h 918356"/>
              <a:gd name="connsiteX72" fmla="*/ 5497161 w 9517857"/>
              <a:gd name="connsiteY72" fmla="*/ 228808 h 918356"/>
              <a:gd name="connsiteX73" fmla="*/ 5826043 w 9517857"/>
              <a:gd name="connsiteY73" fmla="*/ 148073 h 918356"/>
              <a:gd name="connsiteX74" fmla="*/ 6013415 w 9517857"/>
              <a:gd name="connsiteY74" fmla="*/ 137316 h 918356"/>
              <a:gd name="connsiteX75" fmla="*/ 6080994 w 9517857"/>
              <a:gd name="connsiteY75" fmla="*/ 142938 h 918356"/>
              <a:gd name="connsiteX76" fmla="*/ 6194152 w 9517857"/>
              <a:gd name="connsiteY76" fmla="*/ 151772 h 918356"/>
              <a:gd name="connsiteX77" fmla="*/ 6281379 w 9517857"/>
              <a:gd name="connsiteY77" fmla="*/ 181626 h 918356"/>
              <a:gd name="connsiteX78" fmla="*/ 6374947 w 9517857"/>
              <a:gd name="connsiteY78" fmla="*/ 179799 h 918356"/>
              <a:gd name="connsiteX79" fmla="*/ 6448518 w 9517857"/>
              <a:gd name="connsiteY79" fmla="*/ 164378 h 918356"/>
              <a:gd name="connsiteX80" fmla="*/ 6544700 w 9517857"/>
              <a:gd name="connsiteY80" fmla="*/ 167161 h 918356"/>
              <a:gd name="connsiteX81" fmla="*/ 6648353 w 9517857"/>
              <a:gd name="connsiteY81" fmla="*/ 172250 h 918356"/>
              <a:gd name="connsiteX82" fmla="*/ 6736227 w 9517857"/>
              <a:gd name="connsiteY82" fmla="*/ 173216 h 918356"/>
              <a:gd name="connsiteX83" fmla="*/ 6977218 w 9517857"/>
              <a:gd name="connsiteY83" fmla="*/ 184289 h 918356"/>
              <a:gd name="connsiteX84" fmla="*/ 7065221 w 9517857"/>
              <a:gd name="connsiteY84" fmla="*/ 227531 h 918356"/>
              <a:gd name="connsiteX85" fmla="*/ 7366876 w 9517857"/>
              <a:gd name="connsiteY85" fmla="*/ 248468 h 918356"/>
              <a:gd name="connsiteX86" fmla="*/ 7565449 w 9517857"/>
              <a:gd name="connsiteY86" fmla="*/ 258950 h 918356"/>
              <a:gd name="connsiteX87" fmla="*/ 7599285 w 9517857"/>
              <a:gd name="connsiteY87" fmla="*/ 266021 h 918356"/>
              <a:gd name="connsiteX88" fmla="*/ 7644411 w 9517857"/>
              <a:gd name="connsiteY88" fmla="*/ 258986 h 918356"/>
              <a:gd name="connsiteX89" fmla="*/ 7825110 w 9517857"/>
              <a:gd name="connsiteY89" fmla="*/ 229109 h 918356"/>
              <a:gd name="connsiteX90" fmla="*/ 7965804 w 9517857"/>
              <a:gd name="connsiteY90" fmla="*/ 190545 h 918356"/>
              <a:gd name="connsiteX91" fmla="*/ 8147401 w 9517857"/>
              <a:gd name="connsiteY91" fmla="*/ 205617 h 918356"/>
              <a:gd name="connsiteX92" fmla="*/ 8256033 w 9517857"/>
              <a:gd name="connsiteY92" fmla="*/ 193713 h 918356"/>
              <a:gd name="connsiteX93" fmla="*/ 8410677 w 9517857"/>
              <a:gd name="connsiteY93" fmla="*/ 172167 h 918356"/>
              <a:gd name="connsiteX94" fmla="*/ 8617841 w 9517857"/>
              <a:gd name="connsiteY94" fmla="*/ 155167 h 918356"/>
              <a:gd name="connsiteX95" fmla="*/ 8715976 w 9517857"/>
              <a:gd name="connsiteY95" fmla="*/ 178374 h 918356"/>
              <a:gd name="connsiteX96" fmla="*/ 8778827 w 9517857"/>
              <a:gd name="connsiteY96" fmla="*/ 172936 h 918356"/>
              <a:gd name="connsiteX97" fmla="*/ 8840778 w 9517857"/>
              <a:gd name="connsiteY97" fmla="*/ 143149 h 918356"/>
              <a:gd name="connsiteX98" fmla="*/ 9010380 w 9517857"/>
              <a:gd name="connsiteY98" fmla="*/ 91891 h 918356"/>
              <a:gd name="connsiteX99" fmla="*/ 9110856 w 9517857"/>
              <a:gd name="connsiteY99" fmla="*/ 70997 h 918356"/>
              <a:gd name="connsiteX100" fmla="*/ 9268817 w 9517857"/>
              <a:gd name="connsiteY100" fmla="*/ 53082 h 918356"/>
              <a:gd name="connsiteX101" fmla="*/ 9316667 w 9517857"/>
              <a:gd name="connsiteY101" fmla="*/ 45047 h 918356"/>
              <a:gd name="connsiteX102" fmla="*/ 9428209 w 9517857"/>
              <a:gd name="connsiteY102" fmla="*/ 29923 h 918356"/>
              <a:gd name="connsiteX103" fmla="*/ 9517856 w 9517857"/>
              <a:gd name="connsiteY103" fmla="*/ 0 h 918356"/>
              <a:gd name="connsiteX0" fmla="*/ 4686423 w 9517857"/>
              <a:gd name="connsiteY0" fmla="*/ 247919 h 918356"/>
              <a:gd name="connsiteX1" fmla="*/ 4689051 w 9517857"/>
              <a:gd name="connsiteY1" fmla="*/ 250968 h 918356"/>
              <a:gd name="connsiteX2" fmla="*/ 4687244 w 9517857"/>
              <a:gd name="connsiteY2" fmla="*/ 251298 h 918356"/>
              <a:gd name="connsiteX3" fmla="*/ 4686423 w 9517857"/>
              <a:gd name="connsiteY3" fmla="*/ 247919 h 918356"/>
              <a:gd name="connsiteX4" fmla="*/ 4685225 w 9517857"/>
              <a:gd name="connsiteY4" fmla="*/ 246530 h 918356"/>
              <a:gd name="connsiteX5" fmla="*/ 4686133 w 9517857"/>
              <a:gd name="connsiteY5" fmla="*/ 246727 h 918356"/>
              <a:gd name="connsiteX6" fmla="*/ 4686423 w 9517857"/>
              <a:gd name="connsiteY6" fmla="*/ 247919 h 918356"/>
              <a:gd name="connsiteX7" fmla="*/ 4685225 w 9517857"/>
              <a:gd name="connsiteY7" fmla="*/ 246530 h 918356"/>
              <a:gd name="connsiteX8" fmla="*/ 9517856 w 9517857"/>
              <a:gd name="connsiteY8" fmla="*/ 0 h 918356"/>
              <a:gd name="connsiteX9" fmla="*/ 9517857 w 9517857"/>
              <a:gd name="connsiteY9" fmla="*/ 12 h 918356"/>
              <a:gd name="connsiteX10" fmla="*/ 9517857 w 9517857"/>
              <a:gd name="connsiteY10" fmla="*/ 918356 h 918356"/>
              <a:gd name="connsiteX11" fmla="*/ 14604 w 9517857"/>
              <a:gd name="connsiteY11" fmla="*/ 918356 h 918356"/>
              <a:gd name="connsiteX12" fmla="*/ 12841 w 9517857"/>
              <a:gd name="connsiteY12" fmla="*/ 917763 h 918356"/>
              <a:gd name="connsiteX13" fmla="*/ 93 w 9517857"/>
              <a:gd name="connsiteY13" fmla="*/ 912471 h 918356"/>
              <a:gd name="connsiteX14" fmla="*/ 58674 w 9517857"/>
              <a:gd name="connsiteY14" fmla="*/ 890322 h 918356"/>
              <a:gd name="connsiteX15" fmla="*/ 275005 w 9517857"/>
              <a:gd name="connsiteY15" fmla="*/ 807229 h 918356"/>
              <a:gd name="connsiteX16" fmla="*/ 587824 w 9517857"/>
              <a:gd name="connsiteY16" fmla="*/ 798195 h 918356"/>
              <a:gd name="connsiteX17" fmla="*/ 727985 w 9517857"/>
              <a:gd name="connsiteY17" fmla="*/ 719826 h 918356"/>
              <a:gd name="connsiteX18" fmla="*/ 778982 w 9517857"/>
              <a:gd name="connsiteY18" fmla="*/ 710142 h 918356"/>
              <a:gd name="connsiteX19" fmla="*/ 849944 w 9517857"/>
              <a:gd name="connsiteY19" fmla="*/ 717987 h 918356"/>
              <a:gd name="connsiteX20" fmla="*/ 901402 w 9517857"/>
              <a:gd name="connsiteY20" fmla="*/ 729045 h 918356"/>
              <a:gd name="connsiteX21" fmla="*/ 930946 w 9517857"/>
              <a:gd name="connsiteY21" fmla="*/ 734046 h 918356"/>
              <a:gd name="connsiteX22" fmla="*/ 986250 w 9517857"/>
              <a:gd name="connsiteY22" fmla="*/ 713530 h 918356"/>
              <a:gd name="connsiteX23" fmla="*/ 1013752 w 9517857"/>
              <a:gd name="connsiteY23" fmla="*/ 713361 h 918356"/>
              <a:gd name="connsiteX24" fmla="*/ 1023734 w 9517857"/>
              <a:gd name="connsiteY24" fmla="*/ 718571 h 918356"/>
              <a:gd name="connsiteX25" fmla="*/ 1063207 w 9517857"/>
              <a:gd name="connsiteY25" fmla="*/ 715651 h 918356"/>
              <a:gd name="connsiteX26" fmla="*/ 1081980 w 9517857"/>
              <a:gd name="connsiteY26" fmla="*/ 738455 h 918356"/>
              <a:gd name="connsiteX27" fmla="*/ 1218120 w 9517857"/>
              <a:gd name="connsiteY27" fmla="*/ 713280 h 918356"/>
              <a:gd name="connsiteX28" fmla="*/ 1397459 w 9517857"/>
              <a:gd name="connsiteY28" fmla="*/ 691190 h 918356"/>
              <a:gd name="connsiteX29" fmla="*/ 1580688 w 9517857"/>
              <a:gd name="connsiteY29" fmla="*/ 693697 h 918356"/>
              <a:gd name="connsiteX30" fmla="*/ 1772334 w 9517857"/>
              <a:gd name="connsiteY30" fmla="*/ 710640 h 918356"/>
              <a:gd name="connsiteX31" fmla="*/ 2002561 w 9517857"/>
              <a:gd name="connsiteY31" fmla="*/ 659917 h 918356"/>
              <a:gd name="connsiteX32" fmla="*/ 2135144 w 9517857"/>
              <a:gd name="connsiteY32" fmla="*/ 636501 h 918356"/>
              <a:gd name="connsiteX33" fmla="*/ 2440292 w 9517857"/>
              <a:gd name="connsiteY33" fmla="*/ 593862 h 918356"/>
              <a:gd name="connsiteX34" fmla="*/ 2547829 w 9517857"/>
              <a:gd name="connsiteY34" fmla="*/ 566150 h 918356"/>
              <a:gd name="connsiteX35" fmla="*/ 2658055 w 9517857"/>
              <a:gd name="connsiteY35" fmla="*/ 578727 h 918356"/>
              <a:gd name="connsiteX36" fmla="*/ 2693698 w 9517857"/>
              <a:gd name="connsiteY36" fmla="*/ 560029 h 918356"/>
              <a:gd name="connsiteX37" fmla="*/ 2699673 w 9517857"/>
              <a:gd name="connsiteY37" fmla="*/ 556400 h 918356"/>
              <a:gd name="connsiteX38" fmla="*/ 2727306 w 9517857"/>
              <a:gd name="connsiteY38" fmla="*/ 550698 h 918356"/>
              <a:gd name="connsiteX39" fmla="*/ 2730451 w 9517857"/>
              <a:gd name="connsiteY39" fmla="*/ 538058 h 918356"/>
              <a:gd name="connsiteX40" fmla="*/ 2768713 w 9517857"/>
              <a:gd name="connsiteY40" fmla="*/ 521575 h 918356"/>
              <a:gd name="connsiteX41" fmla="*/ 2820868 w 9517857"/>
              <a:gd name="connsiteY41" fmla="*/ 514160 h 918356"/>
              <a:gd name="connsiteX42" fmla="*/ 3073635 w 9517857"/>
              <a:gd name="connsiteY42" fmla="*/ 491294 h 918356"/>
              <a:gd name="connsiteX43" fmla="*/ 3222071 w 9517857"/>
              <a:gd name="connsiteY43" fmla="*/ 470559 h 918356"/>
              <a:gd name="connsiteX44" fmla="*/ 3274069 w 9517857"/>
              <a:gd name="connsiteY44" fmla="*/ 451605 h 918356"/>
              <a:gd name="connsiteX45" fmla="*/ 3349632 w 9517857"/>
              <a:gd name="connsiteY45" fmla="*/ 432583 h 918356"/>
              <a:gd name="connsiteX46" fmla="*/ 3479593 w 9517857"/>
              <a:gd name="connsiteY46" fmla="*/ 390437 h 918356"/>
              <a:gd name="connsiteX47" fmla="*/ 3660110 w 9517857"/>
              <a:gd name="connsiteY47" fmla="*/ 348726 h 918356"/>
              <a:gd name="connsiteX48" fmla="*/ 3750023 w 9517857"/>
              <a:gd name="connsiteY48" fmla="*/ 370678 h 918356"/>
              <a:gd name="connsiteX49" fmla="*/ 3844133 w 9517857"/>
              <a:gd name="connsiteY49" fmla="*/ 360648 h 918356"/>
              <a:gd name="connsiteX50" fmla="*/ 3933803 w 9517857"/>
              <a:gd name="connsiteY50" fmla="*/ 357315 h 918356"/>
              <a:gd name="connsiteX51" fmla="*/ 4266740 w 9517857"/>
              <a:gd name="connsiteY51" fmla="*/ 361454 h 918356"/>
              <a:gd name="connsiteX52" fmla="*/ 4430770 w 9517857"/>
              <a:gd name="connsiteY52" fmla="*/ 342643 h 918356"/>
              <a:gd name="connsiteX53" fmla="*/ 4512664 w 9517857"/>
              <a:gd name="connsiteY53" fmla="*/ 319948 h 918356"/>
              <a:gd name="connsiteX54" fmla="*/ 4616423 w 9517857"/>
              <a:gd name="connsiteY54" fmla="*/ 290914 h 918356"/>
              <a:gd name="connsiteX55" fmla="*/ 4691675 w 9517857"/>
              <a:gd name="connsiteY55" fmla="*/ 254011 h 918356"/>
              <a:gd name="connsiteX56" fmla="*/ 4689051 w 9517857"/>
              <a:gd name="connsiteY56" fmla="*/ 250968 h 918356"/>
              <a:gd name="connsiteX57" fmla="*/ 4719994 w 9517857"/>
              <a:gd name="connsiteY57" fmla="*/ 245307 h 918356"/>
              <a:gd name="connsiteX58" fmla="*/ 4752894 w 9517857"/>
              <a:gd name="connsiteY58" fmla="*/ 239875 h 918356"/>
              <a:gd name="connsiteX59" fmla="*/ 4769329 w 9517857"/>
              <a:gd name="connsiteY59" fmla="*/ 233585 h 918356"/>
              <a:gd name="connsiteX60" fmla="*/ 4775634 w 9517857"/>
              <a:gd name="connsiteY60" fmla="*/ 234063 h 918356"/>
              <a:gd name="connsiteX61" fmla="*/ 4790452 w 9517857"/>
              <a:gd name="connsiteY61" fmla="*/ 233572 h 918356"/>
              <a:gd name="connsiteX62" fmla="*/ 4789062 w 9517857"/>
              <a:gd name="connsiteY62" fmla="*/ 241924 h 918356"/>
              <a:gd name="connsiteX63" fmla="*/ 4827826 w 9517857"/>
              <a:gd name="connsiteY63" fmla="*/ 246977 h 918356"/>
              <a:gd name="connsiteX64" fmla="*/ 4892569 w 9517857"/>
              <a:gd name="connsiteY64" fmla="*/ 249933 h 918356"/>
              <a:gd name="connsiteX65" fmla="*/ 4896611 w 9517857"/>
              <a:gd name="connsiteY65" fmla="*/ 240448 h 918356"/>
              <a:gd name="connsiteX66" fmla="*/ 4917286 w 9517857"/>
              <a:gd name="connsiteY66" fmla="*/ 243659 h 918356"/>
              <a:gd name="connsiteX67" fmla="*/ 4981173 w 9517857"/>
              <a:gd name="connsiteY67" fmla="*/ 247103 h 918356"/>
              <a:gd name="connsiteX68" fmla="*/ 5060397 w 9517857"/>
              <a:gd name="connsiteY68" fmla="*/ 263688 h 918356"/>
              <a:gd name="connsiteX69" fmla="*/ 5252996 w 9517857"/>
              <a:gd name="connsiteY69" fmla="*/ 270655 h 918356"/>
              <a:gd name="connsiteX70" fmla="*/ 5358056 w 9517857"/>
              <a:gd name="connsiteY70" fmla="*/ 247248 h 918356"/>
              <a:gd name="connsiteX71" fmla="*/ 5426496 w 9517857"/>
              <a:gd name="connsiteY71" fmla="*/ 235142 h 918356"/>
              <a:gd name="connsiteX72" fmla="*/ 5497161 w 9517857"/>
              <a:gd name="connsiteY72" fmla="*/ 228808 h 918356"/>
              <a:gd name="connsiteX73" fmla="*/ 5826043 w 9517857"/>
              <a:gd name="connsiteY73" fmla="*/ 148073 h 918356"/>
              <a:gd name="connsiteX74" fmla="*/ 6013415 w 9517857"/>
              <a:gd name="connsiteY74" fmla="*/ 137316 h 918356"/>
              <a:gd name="connsiteX75" fmla="*/ 6080994 w 9517857"/>
              <a:gd name="connsiteY75" fmla="*/ 142938 h 918356"/>
              <a:gd name="connsiteX76" fmla="*/ 6194152 w 9517857"/>
              <a:gd name="connsiteY76" fmla="*/ 151772 h 918356"/>
              <a:gd name="connsiteX77" fmla="*/ 6281379 w 9517857"/>
              <a:gd name="connsiteY77" fmla="*/ 181626 h 918356"/>
              <a:gd name="connsiteX78" fmla="*/ 6374947 w 9517857"/>
              <a:gd name="connsiteY78" fmla="*/ 179799 h 918356"/>
              <a:gd name="connsiteX79" fmla="*/ 6448518 w 9517857"/>
              <a:gd name="connsiteY79" fmla="*/ 164378 h 918356"/>
              <a:gd name="connsiteX80" fmla="*/ 6544700 w 9517857"/>
              <a:gd name="connsiteY80" fmla="*/ 167161 h 918356"/>
              <a:gd name="connsiteX81" fmla="*/ 6648353 w 9517857"/>
              <a:gd name="connsiteY81" fmla="*/ 172250 h 918356"/>
              <a:gd name="connsiteX82" fmla="*/ 6736227 w 9517857"/>
              <a:gd name="connsiteY82" fmla="*/ 173216 h 918356"/>
              <a:gd name="connsiteX83" fmla="*/ 6977218 w 9517857"/>
              <a:gd name="connsiteY83" fmla="*/ 184289 h 918356"/>
              <a:gd name="connsiteX84" fmla="*/ 7065221 w 9517857"/>
              <a:gd name="connsiteY84" fmla="*/ 227531 h 918356"/>
              <a:gd name="connsiteX85" fmla="*/ 7366876 w 9517857"/>
              <a:gd name="connsiteY85" fmla="*/ 248468 h 918356"/>
              <a:gd name="connsiteX86" fmla="*/ 7565449 w 9517857"/>
              <a:gd name="connsiteY86" fmla="*/ 258950 h 918356"/>
              <a:gd name="connsiteX87" fmla="*/ 7599285 w 9517857"/>
              <a:gd name="connsiteY87" fmla="*/ 266021 h 918356"/>
              <a:gd name="connsiteX88" fmla="*/ 7644411 w 9517857"/>
              <a:gd name="connsiteY88" fmla="*/ 258986 h 918356"/>
              <a:gd name="connsiteX89" fmla="*/ 7825110 w 9517857"/>
              <a:gd name="connsiteY89" fmla="*/ 229109 h 918356"/>
              <a:gd name="connsiteX90" fmla="*/ 7965804 w 9517857"/>
              <a:gd name="connsiteY90" fmla="*/ 190545 h 918356"/>
              <a:gd name="connsiteX91" fmla="*/ 8147401 w 9517857"/>
              <a:gd name="connsiteY91" fmla="*/ 205617 h 918356"/>
              <a:gd name="connsiteX92" fmla="*/ 8256033 w 9517857"/>
              <a:gd name="connsiteY92" fmla="*/ 193713 h 918356"/>
              <a:gd name="connsiteX93" fmla="*/ 8410677 w 9517857"/>
              <a:gd name="connsiteY93" fmla="*/ 172167 h 918356"/>
              <a:gd name="connsiteX94" fmla="*/ 8617841 w 9517857"/>
              <a:gd name="connsiteY94" fmla="*/ 155167 h 918356"/>
              <a:gd name="connsiteX95" fmla="*/ 8715976 w 9517857"/>
              <a:gd name="connsiteY95" fmla="*/ 178374 h 918356"/>
              <a:gd name="connsiteX96" fmla="*/ 8778827 w 9517857"/>
              <a:gd name="connsiteY96" fmla="*/ 172936 h 918356"/>
              <a:gd name="connsiteX97" fmla="*/ 8840778 w 9517857"/>
              <a:gd name="connsiteY97" fmla="*/ 143149 h 918356"/>
              <a:gd name="connsiteX98" fmla="*/ 9010380 w 9517857"/>
              <a:gd name="connsiteY98" fmla="*/ 91891 h 918356"/>
              <a:gd name="connsiteX99" fmla="*/ 9110856 w 9517857"/>
              <a:gd name="connsiteY99" fmla="*/ 70997 h 918356"/>
              <a:gd name="connsiteX100" fmla="*/ 9268817 w 9517857"/>
              <a:gd name="connsiteY100" fmla="*/ 53082 h 918356"/>
              <a:gd name="connsiteX101" fmla="*/ 9316667 w 9517857"/>
              <a:gd name="connsiteY101" fmla="*/ 45047 h 918356"/>
              <a:gd name="connsiteX102" fmla="*/ 9428209 w 9517857"/>
              <a:gd name="connsiteY102" fmla="*/ 29923 h 918356"/>
              <a:gd name="connsiteX103" fmla="*/ 9517856 w 9517857"/>
              <a:gd name="connsiteY103" fmla="*/ 0 h 918356"/>
              <a:gd name="connsiteX0" fmla="*/ 4686423 w 9517857"/>
              <a:gd name="connsiteY0" fmla="*/ 247919 h 918356"/>
              <a:gd name="connsiteX1" fmla="*/ 4689051 w 9517857"/>
              <a:gd name="connsiteY1" fmla="*/ 250968 h 918356"/>
              <a:gd name="connsiteX2" fmla="*/ 4687244 w 9517857"/>
              <a:gd name="connsiteY2" fmla="*/ 251298 h 918356"/>
              <a:gd name="connsiteX3" fmla="*/ 4686423 w 9517857"/>
              <a:gd name="connsiteY3" fmla="*/ 247919 h 918356"/>
              <a:gd name="connsiteX4" fmla="*/ 4685225 w 9517857"/>
              <a:gd name="connsiteY4" fmla="*/ 246530 h 918356"/>
              <a:gd name="connsiteX5" fmla="*/ 4686133 w 9517857"/>
              <a:gd name="connsiteY5" fmla="*/ 246727 h 918356"/>
              <a:gd name="connsiteX6" fmla="*/ 4686423 w 9517857"/>
              <a:gd name="connsiteY6" fmla="*/ 247919 h 918356"/>
              <a:gd name="connsiteX7" fmla="*/ 4685225 w 9517857"/>
              <a:gd name="connsiteY7" fmla="*/ 246530 h 918356"/>
              <a:gd name="connsiteX8" fmla="*/ 9517856 w 9517857"/>
              <a:gd name="connsiteY8" fmla="*/ 0 h 918356"/>
              <a:gd name="connsiteX9" fmla="*/ 9517857 w 9517857"/>
              <a:gd name="connsiteY9" fmla="*/ 12 h 918356"/>
              <a:gd name="connsiteX10" fmla="*/ 9517857 w 9517857"/>
              <a:gd name="connsiteY10" fmla="*/ 918356 h 918356"/>
              <a:gd name="connsiteX11" fmla="*/ 14604 w 9517857"/>
              <a:gd name="connsiteY11" fmla="*/ 918356 h 918356"/>
              <a:gd name="connsiteX12" fmla="*/ 12841 w 9517857"/>
              <a:gd name="connsiteY12" fmla="*/ 917763 h 918356"/>
              <a:gd name="connsiteX13" fmla="*/ 93 w 9517857"/>
              <a:gd name="connsiteY13" fmla="*/ 912471 h 918356"/>
              <a:gd name="connsiteX14" fmla="*/ 58674 w 9517857"/>
              <a:gd name="connsiteY14" fmla="*/ 890322 h 918356"/>
              <a:gd name="connsiteX15" fmla="*/ 275005 w 9517857"/>
              <a:gd name="connsiteY15" fmla="*/ 807229 h 918356"/>
              <a:gd name="connsiteX16" fmla="*/ 587824 w 9517857"/>
              <a:gd name="connsiteY16" fmla="*/ 798195 h 918356"/>
              <a:gd name="connsiteX17" fmla="*/ 727985 w 9517857"/>
              <a:gd name="connsiteY17" fmla="*/ 719826 h 918356"/>
              <a:gd name="connsiteX18" fmla="*/ 778982 w 9517857"/>
              <a:gd name="connsiteY18" fmla="*/ 710142 h 918356"/>
              <a:gd name="connsiteX19" fmla="*/ 849944 w 9517857"/>
              <a:gd name="connsiteY19" fmla="*/ 717987 h 918356"/>
              <a:gd name="connsiteX20" fmla="*/ 901402 w 9517857"/>
              <a:gd name="connsiteY20" fmla="*/ 729045 h 918356"/>
              <a:gd name="connsiteX21" fmla="*/ 930946 w 9517857"/>
              <a:gd name="connsiteY21" fmla="*/ 734046 h 918356"/>
              <a:gd name="connsiteX22" fmla="*/ 986250 w 9517857"/>
              <a:gd name="connsiteY22" fmla="*/ 713530 h 918356"/>
              <a:gd name="connsiteX23" fmla="*/ 1013752 w 9517857"/>
              <a:gd name="connsiteY23" fmla="*/ 713361 h 918356"/>
              <a:gd name="connsiteX24" fmla="*/ 1023734 w 9517857"/>
              <a:gd name="connsiteY24" fmla="*/ 718571 h 918356"/>
              <a:gd name="connsiteX25" fmla="*/ 1063207 w 9517857"/>
              <a:gd name="connsiteY25" fmla="*/ 715651 h 918356"/>
              <a:gd name="connsiteX26" fmla="*/ 1081980 w 9517857"/>
              <a:gd name="connsiteY26" fmla="*/ 738455 h 918356"/>
              <a:gd name="connsiteX27" fmla="*/ 1218120 w 9517857"/>
              <a:gd name="connsiteY27" fmla="*/ 713280 h 918356"/>
              <a:gd name="connsiteX28" fmla="*/ 1397459 w 9517857"/>
              <a:gd name="connsiteY28" fmla="*/ 691190 h 918356"/>
              <a:gd name="connsiteX29" fmla="*/ 1580688 w 9517857"/>
              <a:gd name="connsiteY29" fmla="*/ 693697 h 918356"/>
              <a:gd name="connsiteX30" fmla="*/ 1772334 w 9517857"/>
              <a:gd name="connsiteY30" fmla="*/ 710640 h 918356"/>
              <a:gd name="connsiteX31" fmla="*/ 2002561 w 9517857"/>
              <a:gd name="connsiteY31" fmla="*/ 659917 h 918356"/>
              <a:gd name="connsiteX32" fmla="*/ 2135144 w 9517857"/>
              <a:gd name="connsiteY32" fmla="*/ 636501 h 918356"/>
              <a:gd name="connsiteX33" fmla="*/ 2440292 w 9517857"/>
              <a:gd name="connsiteY33" fmla="*/ 593862 h 918356"/>
              <a:gd name="connsiteX34" fmla="*/ 2547829 w 9517857"/>
              <a:gd name="connsiteY34" fmla="*/ 566150 h 918356"/>
              <a:gd name="connsiteX35" fmla="*/ 2658055 w 9517857"/>
              <a:gd name="connsiteY35" fmla="*/ 578727 h 918356"/>
              <a:gd name="connsiteX36" fmla="*/ 2693698 w 9517857"/>
              <a:gd name="connsiteY36" fmla="*/ 560029 h 918356"/>
              <a:gd name="connsiteX37" fmla="*/ 2699673 w 9517857"/>
              <a:gd name="connsiteY37" fmla="*/ 556400 h 918356"/>
              <a:gd name="connsiteX38" fmla="*/ 2727306 w 9517857"/>
              <a:gd name="connsiteY38" fmla="*/ 550698 h 918356"/>
              <a:gd name="connsiteX39" fmla="*/ 2730451 w 9517857"/>
              <a:gd name="connsiteY39" fmla="*/ 538058 h 918356"/>
              <a:gd name="connsiteX40" fmla="*/ 2768713 w 9517857"/>
              <a:gd name="connsiteY40" fmla="*/ 521575 h 918356"/>
              <a:gd name="connsiteX41" fmla="*/ 2820868 w 9517857"/>
              <a:gd name="connsiteY41" fmla="*/ 514160 h 918356"/>
              <a:gd name="connsiteX42" fmla="*/ 3073635 w 9517857"/>
              <a:gd name="connsiteY42" fmla="*/ 491294 h 918356"/>
              <a:gd name="connsiteX43" fmla="*/ 3222071 w 9517857"/>
              <a:gd name="connsiteY43" fmla="*/ 470559 h 918356"/>
              <a:gd name="connsiteX44" fmla="*/ 3274069 w 9517857"/>
              <a:gd name="connsiteY44" fmla="*/ 451605 h 918356"/>
              <a:gd name="connsiteX45" fmla="*/ 3349632 w 9517857"/>
              <a:gd name="connsiteY45" fmla="*/ 432583 h 918356"/>
              <a:gd name="connsiteX46" fmla="*/ 3479593 w 9517857"/>
              <a:gd name="connsiteY46" fmla="*/ 390437 h 918356"/>
              <a:gd name="connsiteX47" fmla="*/ 3651428 w 9517857"/>
              <a:gd name="connsiteY47" fmla="*/ 361807 h 918356"/>
              <a:gd name="connsiteX48" fmla="*/ 3750023 w 9517857"/>
              <a:gd name="connsiteY48" fmla="*/ 370678 h 918356"/>
              <a:gd name="connsiteX49" fmla="*/ 3844133 w 9517857"/>
              <a:gd name="connsiteY49" fmla="*/ 360648 h 918356"/>
              <a:gd name="connsiteX50" fmla="*/ 3933803 w 9517857"/>
              <a:gd name="connsiteY50" fmla="*/ 357315 h 918356"/>
              <a:gd name="connsiteX51" fmla="*/ 4266740 w 9517857"/>
              <a:gd name="connsiteY51" fmla="*/ 361454 h 918356"/>
              <a:gd name="connsiteX52" fmla="*/ 4430770 w 9517857"/>
              <a:gd name="connsiteY52" fmla="*/ 342643 h 918356"/>
              <a:gd name="connsiteX53" fmla="*/ 4512664 w 9517857"/>
              <a:gd name="connsiteY53" fmla="*/ 319948 h 918356"/>
              <a:gd name="connsiteX54" fmla="*/ 4616423 w 9517857"/>
              <a:gd name="connsiteY54" fmla="*/ 290914 h 918356"/>
              <a:gd name="connsiteX55" fmla="*/ 4691675 w 9517857"/>
              <a:gd name="connsiteY55" fmla="*/ 254011 h 918356"/>
              <a:gd name="connsiteX56" fmla="*/ 4689051 w 9517857"/>
              <a:gd name="connsiteY56" fmla="*/ 250968 h 918356"/>
              <a:gd name="connsiteX57" fmla="*/ 4719994 w 9517857"/>
              <a:gd name="connsiteY57" fmla="*/ 245307 h 918356"/>
              <a:gd name="connsiteX58" fmla="*/ 4752894 w 9517857"/>
              <a:gd name="connsiteY58" fmla="*/ 239875 h 918356"/>
              <a:gd name="connsiteX59" fmla="*/ 4769329 w 9517857"/>
              <a:gd name="connsiteY59" fmla="*/ 233585 h 918356"/>
              <a:gd name="connsiteX60" fmla="*/ 4775634 w 9517857"/>
              <a:gd name="connsiteY60" fmla="*/ 234063 h 918356"/>
              <a:gd name="connsiteX61" fmla="*/ 4790452 w 9517857"/>
              <a:gd name="connsiteY61" fmla="*/ 233572 h 918356"/>
              <a:gd name="connsiteX62" fmla="*/ 4789062 w 9517857"/>
              <a:gd name="connsiteY62" fmla="*/ 241924 h 918356"/>
              <a:gd name="connsiteX63" fmla="*/ 4827826 w 9517857"/>
              <a:gd name="connsiteY63" fmla="*/ 246977 h 918356"/>
              <a:gd name="connsiteX64" fmla="*/ 4892569 w 9517857"/>
              <a:gd name="connsiteY64" fmla="*/ 249933 h 918356"/>
              <a:gd name="connsiteX65" fmla="*/ 4896611 w 9517857"/>
              <a:gd name="connsiteY65" fmla="*/ 240448 h 918356"/>
              <a:gd name="connsiteX66" fmla="*/ 4917286 w 9517857"/>
              <a:gd name="connsiteY66" fmla="*/ 243659 h 918356"/>
              <a:gd name="connsiteX67" fmla="*/ 4981173 w 9517857"/>
              <a:gd name="connsiteY67" fmla="*/ 247103 h 918356"/>
              <a:gd name="connsiteX68" fmla="*/ 5060397 w 9517857"/>
              <a:gd name="connsiteY68" fmla="*/ 263688 h 918356"/>
              <a:gd name="connsiteX69" fmla="*/ 5252996 w 9517857"/>
              <a:gd name="connsiteY69" fmla="*/ 270655 h 918356"/>
              <a:gd name="connsiteX70" fmla="*/ 5358056 w 9517857"/>
              <a:gd name="connsiteY70" fmla="*/ 247248 h 918356"/>
              <a:gd name="connsiteX71" fmla="*/ 5426496 w 9517857"/>
              <a:gd name="connsiteY71" fmla="*/ 235142 h 918356"/>
              <a:gd name="connsiteX72" fmla="*/ 5497161 w 9517857"/>
              <a:gd name="connsiteY72" fmla="*/ 228808 h 918356"/>
              <a:gd name="connsiteX73" fmla="*/ 5826043 w 9517857"/>
              <a:gd name="connsiteY73" fmla="*/ 148073 h 918356"/>
              <a:gd name="connsiteX74" fmla="*/ 6013415 w 9517857"/>
              <a:gd name="connsiteY74" fmla="*/ 137316 h 918356"/>
              <a:gd name="connsiteX75" fmla="*/ 6080994 w 9517857"/>
              <a:gd name="connsiteY75" fmla="*/ 142938 h 918356"/>
              <a:gd name="connsiteX76" fmla="*/ 6194152 w 9517857"/>
              <a:gd name="connsiteY76" fmla="*/ 151772 h 918356"/>
              <a:gd name="connsiteX77" fmla="*/ 6281379 w 9517857"/>
              <a:gd name="connsiteY77" fmla="*/ 181626 h 918356"/>
              <a:gd name="connsiteX78" fmla="*/ 6374947 w 9517857"/>
              <a:gd name="connsiteY78" fmla="*/ 179799 h 918356"/>
              <a:gd name="connsiteX79" fmla="*/ 6448518 w 9517857"/>
              <a:gd name="connsiteY79" fmla="*/ 164378 h 918356"/>
              <a:gd name="connsiteX80" fmla="*/ 6544700 w 9517857"/>
              <a:gd name="connsiteY80" fmla="*/ 167161 h 918356"/>
              <a:gd name="connsiteX81" fmla="*/ 6648353 w 9517857"/>
              <a:gd name="connsiteY81" fmla="*/ 172250 h 918356"/>
              <a:gd name="connsiteX82" fmla="*/ 6736227 w 9517857"/>
              <a:gd name="connsiteY82" fmla="*/ 173216 h 918356"/>
              <a:gd name="connsiteX83" fmla="*/ 6977218 w 9517857"/>
              <a:gd name="connsiteY83" fmla="*/ 184289 h 918356"/>
              <a:gd name="connsiteX84" fmla="*/ 7065221 w 9517857"/>
              <a:gd name="connsiteY84" fmla="*/ 227531 h 918356"/>
              <a:gd name="connsiteX85" fmla="*/ 7366876 w 9517857"/>
              <a:gd name="connsiteY85" fmla="*/ 248468 h 918356"/>
              <a:gd name="connsiteX86" fmla="*/ 7565449 w 9517857"/>
              <a:gd name="connsiteY86" fmla="*/ 258950 h 918356"/>
              <a:gd name="connsiteX87" fmla="*/ 7599285 w 9517857"/>
              <a:gd name="connsiteY87" fmla="*/ 266021 h 918356"/>
              <a:gd name="connsiteX88" fmla="*/ 7644411 w 9517857"/>
              <a:gd name="connsiteY88" fmla="*/ 258986 h 918356"/>
              <a:gd name="connsiteX89" fmla="*/ 7825110 w 9517857"/>
              <a:gd name="connsiteY89" fmla="*/ 229109 h 918356"/>
              <a:gd name="connsiteX90" fmla="*/ 7965804 w 9517857"/>
              <a:gd name="connsiteY90" fmla="*/ 190545 h 918356"/>
              <a:gd name="connsiteX91" fmla="*/ 8147401 w 9517857"/>
              <a:gd name="connsiteY91" fmla="*/ 205617 h 918356"/>
              <a:gd name="connsiteX92" fmla="*/ 8256033 w 9517857"/>
              <a:gd name="connsiteY92" fmla="*/ 193713 h 918356"/>
              <a:gd name="connsiteX93" fmla="*/ 8410677 w 9517857"/>
              <a:gd name="connsiteY93" fmla="*/ 172167 h 918356"/>
              <a:gd name="connsiteX94" fmla="*/ 8617841 w 9517857"/>
              <a:gd name="connsiteY94" fmla="*/ 155167 h 918356"/>
              <a:gd name="connsiteX95" fmla="*/ 8715976 w 9517857"/>
              <a:gd name="connsiteY95" fmla="*/ 178374 h 918356"/>
              <a:gd name="connsiteX96" fmla="*/ 8778827 w 9517857"/>
              <a:gd name="connsiteY96" fmla="*/ 172936 h 918356"/>
              <a:gd name="connsiteX97" fmla="*/ 8840778 w 9517857"/>
              <a:gd name="connsiteY97" fmla="*/ 143149 h 918356"/>
              <a:gd name="connsiteX98" fmla="*/ 9010380 w 9517857"/>
              <a:gd name="connsiteY98" fmla="*/ 91891 h 918356"/>
              <a:gd name="connsiteX99" fmla="*/ 9110856 w 9517857"/>
              <a:gd name="connsiteY99" fmla="*/ 70997 h 918356"/>
              <a:gd name="connsiteX100" fmla="*/ 9268817 w 9517857"/>
              <a:gd name="connsiteY100" fmla="*/ 53082 h 918356"/>
              <a:gd name="connsiteX101" fmla="*/ 9316667 w 9517857"/>
              <a:gd name="connsiteY101" fmla="*/ 45047 h 918356"/>
              <a:gd name="connsiteX102" fmla="*/ 9428209 w 9517857"/>
              <a:gd name="connsiteY102" fmla="*/ 29923 h 918356"/>
              <a:gd name="connsiteX103" fmla="*/ 9517856 w 9517857"/>
              <a:gd name="connsiteY103" fmla="*/ 0 h 918356"/>
              <a:gd name="connsiteX0" fmla="*/ 4686423 w 9517857"/>
              <a:gd name="connsiteY0" fmla="*/ 247919 h 918356"/>
              <a:gd name="connsiteX1" fmla="*/ 4689051 w 9517857"/>
              <a:gd name="connsiteY1" fmla="*/ 250968 h 918356"/>
              <a:gd name="connsiteX2" fmla="*/ 4687244 w 9517857"/>
              <a:gd name="connsiteY2" fmla="*/ 251298 h 918356"/>
              <a:gd name="connsiteX3" fmla="*/ 4686423 w 9517857"/>
              <a:gd name="connsiteY3" fmla="*/ 247919 h 918356"/>
              <a:gd name="connsiteX4" fmla="*/ 4685225 w 9517857"/>
              <a:gd name="connsiteY4" fmla="*/ 246530 h 918356"/>
              <a:gd name="connsiteX5" fmla="*/ 4686133 w 9517857"/>
              <a:gd name="connsiteY5" fmla="*/ 246727 h 918356"/>
              <a:gd name="connsiteX6" fmla="*/ 4686423 w 9517857"/>
              <a:gd name="connsiteY6" fmla="*/ 247919 h 918356"/>
              <a:gd name="connsiteX7" fmla="*/ 4685225 w 9517857"/>
              <a:gd name="connsiteY7" fmla="*/ 246530 h 918356"/>
              <a:gd name="connsiteX8" fmla="*/ 9517856 w 9517857"/>
              <a:gd name="connsiteY8" fmla="*/ 0 h 918356"/>
              <a:gd name="connsiteX9" fmla="*/ 9517857 w 9517857"/>
              <a:gd name="connsiteY9" fmla="*/ 12 h 918356"/>
              <a:gd name="connsiteX10" fmla="*/ 9517857 w 9517857"/>
              <a:gd name="connsiteY10" fmla="*/ 918356 h 918356"/>
              <a:gd name="connsiteX11" fmla="*/ 14604 w 9517857"/>
              <a:gd name="connsiteY11" fmla="*/ 918356 h 918356"/>
              <a:gd name="connsiteX12" fmla="*/ 12841 w 9517857"/>
              <a:gd name="connsiteY12" fmla="*/ 917763 h 918356"/>
              <a:gd name="connsiteX13" fmla="*/ 93 w 9517857"/>
              <a:gd name="connsiteY13" fmla="*/ 912471 h 918356"/>
              <a:gd name="connsiteX14" fmla="*/ 58674 w 9517857"/>
              <a:gd name="connsiteY14" fmla="*/ 890322 h 918356"/>
              <a:gd name="connsiteX15" fmla="*/ 275005 w 9517857"/>
              <a:gd name="connsiteY15" fmla="*/ 807229 h 918356"/>
              <a:gd name="connsiteX16" fmla="*/ 587824 w 9517857"/>
              <a:gd name="connsiteY16" fmla="*/ 798195 h 918356"/>
              <a:gd name="connsiteX17" fmla="*/ 727985 w 9517857"/>
              <a:gd name="connsiteY17" fmla="*/ 719826 h 918356"/>
              <a:gd name="connsiteX18" fmla="*/ 778982 w 9517857"/>
              <a:gd name="connsiteY18" fmla="*/ 710142 h 918356"/>
              <a:gd name="connsiteX19" fmla="*/ 849944 w 9517857"/>
              <a:gd name="connsiteY19" fmla="*/ 717987 h 918356"/>
              <a:gd name="connsiteX20" fmla="*/ 901402 w 9517857"/>
              <a:gd name="connsiteY20" fmla="*/ 729045 h 918356"/>
              <a:gd name="connsiteX21" fmla="*/ 930946 w 9517857"/>
              <a:gd name="connsiteY21" fmla="*/ 734046 h 918356"/>
              <a:gd name="connsiteX22" fmla="*/ 986250 w 9517857"/>
              <a:gd name="connsiteY22" fmla="*/ 713530 h 918356"/>
              <a:gd name="connsiteX23" fmla="*/ 1013752 w 9517857"/>
              <a:gd name="connsiteY23" fmla="*/ 713361 h 918356"/>
              <a:gd name="connsiteX24" fmla="*/ 1023734 w 9517857"/>
              <a:gd name="connsiteY24" fmla="*/ 718571 h 918356"/>
              <a:gd name="connsiteX25" fmla="*/ 1063207 w 9517857"/>
              <a:gd name="connsiteY25" fmla="*/ 715651 h 918356"/>
              <a:gd name="connsiteX26" fmla="*/ 1081980 w 9517857"/>
              <a:gd name="connsiteY26" fmla="*/ 738455 h 918356"/>
              <a:gd name="connsiteX27" fmla="*/ 1218120 w 9517857"/>
              <a:gd name="connsiteY27" fmla="*/ 713280 h 918356"/>
              <a:gd name="connsiteX28" fmla="*/ 1397459 w 9517857"/>
              <a:gd name="connsiteY28" fmla="*/ 691190 h 918356"/>
              <a:gd name="connsiteX29" fmla="*/ 1580688 w 9517857"/>
              <a:gd name="connsiteY29" fmla="*/ 693697 h 918356"/>
              <a:gd name="connsiteX30" fmla="*/ 1772334 w 9517857"/>
              <a:gd name="connsiteY30" fmla="*/ 710640 h 918356"/>
              <a:gd name="connsiteX31" fmla="*/ 2002561 w 9517857"/>
              <a:gd name="connsiteY31" fmla="*/ 659917 h 918356"/>
              <a:gd name="connsiteX32" fmla="*/ 2135144 w 9517857"/>
              <a:gd name="connsiteY32" fmla="*/ 636501 h 918356"/>
              <a:gd name="connsiteX33" fmla="*/ 2440292 w 9517857"/>
              <a:gd name="connsiteY33" fmla="*/ 593862 h 918356"/>
              <a:gd name="connsiteX34" fmla="*/ 2547829 w 9517857"/>
              <a:gd name="connsiteY34" fmla="*/ 566150 h 918356"/>
              <a:gd name="connsiteX35" fmla="*/ 2658055 w 9517857"/>
              <a:gd name="connsiteY35" fmla="*/ 578727 h 918356"/>
              <a:gd name="connsiteX36" fmla="*/ 2693698 w 9517857"/>
              <a:gd name="connsiteY36" fmla="*/ 560029 h 918356"/>
              <a:gd name="connsiteX37" fmla="*/ 2699673 w 9517857"/>
              <a:gd name="connsiteY37" fmla="*/ 556400 h 918356"/>
              <a:gd name="connsiteX38" fmla="*/ 2727306 w 9517857"/>
              <a:gd name="connsiteY38" fmla="*/ 550698 h 918356"/>
              <a:gd name="connsiteX39" fmla="*/ 2730451 w 9517857"/>
              <a:gd name="connsiteY39" fmla="*/ 538058 h 918356"/>
              <a:gd name="connsiteX40" fmla="*/ 2768713 w 9517857"/>
              <a:gd name="connsiteY40" fmla="*/ 521575 h 918356"/>
              <a:gd name="connsiteX41" fmla="*/ 2820868 w 9517857"/>
              <a:gd name="connsiteY41" fmla="*/ 514160 h 918356"/>
              <a:gd name="connsiteX42" fmla="*/ 3073635 w 9517857"/>
              <a:gd name="connsiteY42" fmla="*/ 491294 h 918356"/>
              <a:gd name="connsiteX43" fmla="*/ 3222071 w 9517857"/>
              <a:gd name="connsiteY43" fmla="*/ 470559 h 918356"/>
              <a:gd name="connsiteX44" fmla="*/ 3274069 w 9517857"/>
              <a:gd name="connsiteY44" fmla="*/ 451605 h 918356"/>
              <a:gd name="connsiteX45" fmla="*/ 3349632 w 9517857"/>
              <a:gd name="connsiteY45" fmla="*/ 432583 h 918356"/>
              <a:gd name="connsiteX46" fmla="*/ 3479593 w 9517857"/>
              <a:gd name="connsiteY46" fmla="*/ 390437 h 918356"/>
              <a:gd name="connsiteX47" fmla="*/ 3651428 w 9517857"/>
              <a:gd name="connsiteY47" fmla="*/ 361807 h 918356"/>
              <a:gd name="connsiteX48" fmla="*/ 3750023 w 9517857"/>
              <a:gd name="connsiteY48" fmla="*/ 370678 h 918356"/>
              <a:gd name="connsiteX49" fmla="*/ 3844133 w 9517857"/>
              <a:gd name="connsiteY49" fmla="*/ 360648 h 918356"/>
              <a:gd name="connsiteX50" fmla="*/ 3933803 w 9517857"/>
              <a:gd name="connsiteY50" fmla="*/ 357315 h 918356"/>
              <a:gd name="connsiteX51" fmla="*/ 4266740 w 9517857"/>
              <a:gd name="connsiteY51" fmla="*/ 361454 h 918356"/>
              <a:gd name="connsiteX52" fmla="*/ 4430770 w 9517857"/>
              <a:gd name="connsiteY52" fmla="*/ 342643 h 918356"/>
              <a:gd name="connsiteX53" fmla="*/ 4512664 w 9517857"/>
              <a:gd name="connsiteY53" fmla="*/ 319948 h 918356"/>
              <a:gd name="connsiteX54" fmla="*/ 4616423 w 9517857"/>
              <a:gd name="connsiteY54" fmla="*/ 290914 h 918356"/>
              <a:gd name="connsiteX55" fmla="*/ 4691675 w 9517857"/>
              <a:gd name="connsiteY55" fmla="*/ 254011 h 918356"/>
              <a:gd name="connsiteX56" fmla="*/ 4689051 w 9517857"/>
              <a:gd name="connsiteY56" fmla="*/ 250968 h 918356"/>
              <a:gd name="connsiteX57" fmla="*/ 4719994 w 9517857"/>
              <a:gd name="connsiteY57" fmla="*/ 245307 h 918356"/>
              <a:gd name="connsiteX58" fmla="*/ 4752894 w 9517857"/>
              <a:gd name="connsiteY58" fmla="*/ 239875 h 918356"/>
              <a:gd name="connsiteX59" fmla="*/ 4769329 w 9517857"/>
              <a:gd name="connsiteY59" fmla="*/ 233585 h 918356"/>
              <a:gd name="connsiteX60" fmla="*/ 4775634 w 9517857"/>
              <a:gd name="connsiteY60" fmla="*/ 234063 h 918356"/>
              <a:gd name="connsiteX61" fmla="*/ 4790452 w 9517857"/>
              <a:gd name="connsiteY61" fmla="*/ 233572 h 918356"/>
              <a:gd name="connsiteX62" fmla="*/ 4789062 w 9517857"/>
              <a:gd name="connsiteY62" fmla="*/ 241924 h 918356"/>
              <a:gd name="connsiteX63" fmla="*/ 4827826 w 9517857"/>
              <a:gd name="connsiteY63" fmla="*/ 246977 h 918356"/>
              <a:gd name="connsiteX64" fmla="*/ 4892569 w 9517857"/>
              <a:gd name="connsiteY64" fmla="*/ 249933 h 918356"/>
              <a:gd name="connsiteX65" fmla="*/ 4896611 w 9517857"/>
              <a:gd name="connsiteY65" fmla="*/ 240448 h 918356"/>
              <a:gd name="connsiteX66" fmla="*/ 4917286 w 9517857"/>
              <a:gd name="connsiteY66" fmla="*/ 243659 h 918356"/>
              <a:gd name="connsiteX67" fmla="*/ 4981173 w 9517857"/>
              <a:gd name="connsiteY67" fmla="*/ 247103 h 918356"/>
              <a:gd name="connsiteX68" fmla="*/ 5060397 w 9517857"/>
              <a:gd name="connsiteY68" fmla="*/ 263688 h 918356"/>
              <a:gd name="connsiteX69" fmla="*/ 5252996 w 9517857"/>
              <a:gd name="connsiteY69" fmla="*/ 270655 h 918356"/>
              <a:gd name="connsiteX70" fmla="*/ 5358056 w 9517857"/>
              <a:gd name="connsiteY70" fmla="*/ 247248 h 918356"/>
              <a:gd name="connsiteX71" fmla="*/ 5426496 w 9517857"/>
              <a:gd name="connsiteY71" fmla="*/ 235142 h 918356"/>
              <a:gd name="connsiteX72" fmla="*/ 5497161 w 9517857"/>
              <a:gd name="connsiteY72" fmla="*/ 228808 h 918356"/>
              <a:gd name="connsiteX73" fmla="*/ 5826043 w 9517857"/>
              <a:gd name="connsiteY73" fmla="*/ 148073 h 918356"/>
              <a:gd name="connsiteX74" fmla="*/ 6013415 w 9517857"/>
              <a:gd name="connsiteY74" fmla="*/ 137316 h 918356"/>
              <a:gd name="connsiteX75" fmla="*/ 6080994 w 9517857"/>
              <a:gd name="connsiteY75" fmla="*/ 142938 h 918356"/>
              <a:gd name="connsiteX76" fmla="*/ 6194152 w 9517857"/>
              <a:gd name="connsiteY76" fmla="*/ 151772 h 918356"/>
              <a:gd name="connsiteX77" fmla="*/ 6281379 w 9517857"/>
              <a:gd name="connsiteY77" fmla="*/ 181626 h 918356"/>
              <a:gd name="connsiteX78" fmla="*/ 6374947 w 9517857"/>
              <a:gd name="connsiteY78" fmla="*/ 179799 h 918356"/>
              <a:gd name="connsiteX79" fmla="*/ 6448518 w 9517857"/>
              <a:gd name="connsiteY79" fmla="*/ 164378 h 918356"/>
              <a:gd name="connsiteX80" fmla="*/ 6544700 w 9517857"/>
              <a:gd name="connsiteY80" fmla="*/ 167161 h 918356"/>
              <a:gd name="connsiteX81" fmla="*/ 6648353 w 9517857"/>
              <a:gd name="connsiteY81" fmla="*/ 172250 h 918356"/>
              <a:gd name="connsiteX82" fmla="*/ 6736227 w 9517857"/>
              <a:gd name="connsiteY82" fmla="*/ 173216 h 918356"/>
              <a:gd name="connsiteX83" fmla="*/ 6977218 w 9517857"/>
              <a:gd name="connsiteY83" fmla="*/ 184289 h 918356"/>
              <a:gd name="connsiteX84" fmla="*/ 7065221 w 9517857"/>
              <a:gd name="connsiteY84" fmla="*/ 227531 h 918356"/>
              <a:gd name="connsiteX85" fmla="*/ 7366876 w 9517857"/>
              <a:gd name="connsiteY85" fmla="*/ 248468 h 918356"/>
              <a:gd name="connsiteX86" fmla="*/ 7565449 w 9517857"/>
              <a:gd name="connsiteY86" fmla="*/ 258950 h 918356"/>
              <a:gd name="connsiteX87" fmla="*/ 7599285 w 9517857"/>
              <a:gd name="connsiteY87" fmla="*/ 266021 h 918356"/>
              <a:gd name="connsiteX88" fmla="*/ 7644411 w 9517857"/>
              <a:gd name="connsiteY88" fmla="*/ 258986 h 918356"/>
              <a:gd name="connsiteX89" fmla="*/ 7825110 w 9517857"/>
              <a:gd name="connsiteY89" fmla="*/ 229109 h 918356"/>
              <a:gd name="connsiteX90" fmla="*/ 7965804 w 9517857"/>
              <a:gd name="connsiteY90" fmla="*/ 190545 h 918356"/>
              <a:gd name="connsiteX91" fmla="*/ 8147401 w 9517857"/>
              <a:gd name="connsiteY91" fmla="*/ 205617 h 918356"/>
              <a:gd name="connsiteX92" fmla="*/ 8256033 w 9517857"/>
              <a:gd name="connsiteY92" fmla="*/ 193713 h 918356"/>
              <a:gd name="connsiteX93" fmla="*/ 8410677 w 9517857"/>
              <a:gd name="connsiteY93" fmla="*/ 172167 h 918356"/>
              <a:gd name="connsiteX94" fmla="*/ 8617841 w 9517857"/>
              <a:gd name="connsiteY94" fmla="*/ 155167 h 918356"/>
              <a:gd name="connsiteX95" fmla="*/ 8715976 w 9517857"/>
              <a:gd name="connsiteY95" fmla="*/ 178374 h 918356"/>
              <a:gd name="connsiteX96" fmla="*/ 8778827 w 9517857"/>
              <a:gd name="connsiteY96" fmla="*/ 172936 h 918356"/>
              <a:gd name="connsiteX97" fmla="*/ 8840778 w 9517857"/>
              <a:gd name="connsiteY97" fmla="*/ 143149 h 918356"/>
              <a:gd name="connsiteX98" fmla="*/ 9010380 w 9517857"/>
              <a:gd name="connsiteY98" fmla="*/ 91891 h 918356"/>
              <a:gd name="connsiteX99" fmla="*/ 9110856 w 9517857"/>
              <a:gd name="connsiteY99" fmla="*/ 70997 h 918356"/>
              <a:gd name="connsiteX100" fmla="*/ 9268817 w 9517857"/>
              <a:gd name="connsiteY100" fmla="*/ 53082 h 918356"/>
              <a:gd name="connsiteX101" fmla="*/ 9316667 w 9517857"/>
              <a:gd name="connsiteY101" fmla="*/ 45047 h 918356"/>
              <a:gd name="connsiteX102" fmla="*/ 9428209 w 9517857"/>
              <a:gd name="connsiteY102" fmla="*/ 29923 h 918356"/>
              <a:gd name="connsiteX103" fmla="*/ 9517856 w 9517857"/>
              <a:gd name="connsiteY103" fmla="*/ 0 h 918356"/>
              <a:gd name="connsiteX0" fmla="*/ 4686423 w 9517857"/>
              <a:gd name="connsiteY0" fmla="*/ 247919 h 918356"/>
              <a:gd name="connsiteX1" fmla="*/ 4689051 w 9517857"/>
              <a:gd name="connsiteY1" fmla="*/ 250968 h 918356"/>
              <a:gd name="connsiteX2" fmla="*/ 4687244 w 9517857"/>
              <a:gd name="connsiteY2" fmla="*/ 251298 h 918356"/>
              <a:gd name="connsiteX3" fmla="*/ 4686423 w 9517857"/>
              <a:gd name="connsiteY3" fmla="*/ 247919 h 918356"/>
              <a:gd name="connsiteX4" fmla="*/ 4685225 w 9517857"/>
              <a:gd name="connsiteY4" fmla="*/ 246530 h 918356"/>
              <a:gd name="connsiteX5" fmla="*/ 4686133 w 9517857"/>
              <a:gd name="connsiteY5" fmla="*/ 246727 h 918356"/>
              <a:gd name="connsiteX6" fmla="*/ 4686423 w 9517857"/>
              <a:gd name="connsiteY6" fmla="*/ 247919 h 918356"/>
              <a:gd name="connsiteX7" fmla="*/ 4685225 w 9517857"/>
              <a:gd name="connsiteY7" fmla="*/ 246530 h 918356"/>
              <a:gd name="connsiteX8" fmla="*/ 9517856 w 9517857"/>
              <a:gd name="connsiteY8" fmla="*/ 0 h 918356"/>
              <a:gd name="connsiteX9" fmla="*/ 9517857 w 9517857"/>
              <a:gd name="connsiteY9" fmla="*/ 12 h 918356"/>
              <a:gd name="connsiteX10" fmla="*/ 9517857 w 9517857"/>
              <a:gd name="connsiteY10" fmla="*/ 918356 h 918356"/>
              <a:gd name="connsiteX11" fmla="*/ 14604 w 9517857"/>
              <a:gd name="connsiteY11" fmla="*/ 918356 h 918356"/>
              <a:gd name="connsiteX12" fmla="*/ 12841 w 9517857"/>
              <a:gd name="connsiteY12" fmla="*/ 917763 h 918356"/>
              <a:gd name="connsiteX13" fmla="*/ 93 w 9517857"/>
              <a:gd name="connsiteY13" fmla="*/ 912471 h 918356"/>
              <a:gd name="connsiteX14" fmla="*/ 58674 w 9517857"/>
              <a:gd name="connsiteY14" fmla="*/ 890322 h 918356"/>
              <a:gd name="connsiteX15" fmla="*/ 275005 w 9517857"/>
              <a:gd name="connsiteY15" fmla="*/ 807229 h 918356"/>
              <a:gd name="connsiteX16" fmla="*/ 587824 w 9517857"/>
              <a:gd name="connsiteY16" fmla="*/ 798195 h 918356"/>
              <a:gd name="connsiteX17" fmla="*/ 727985 w 9517857"/>
              <a:gd name="connsiteY17" fmla="*/ 719826 h 918356"/>
              <a:gd name="connsiteX18" fmla="*/ 778982 w 9517857"/>
              <a:gd name="connsiteY18" fmla="*/ 710142 h 918356"/>
              <a:gd name="connsiteX19" fmla="*/ 849944 w 9517857"/>
              <a:gd name="connsiteY19" fmla="*/ 717987 h 918356"/>
              <a:gd name="connsiteX20" fmla="*/ 901402 w 9517857"/>
              <a:gd name="connsiteY20" fmla="*/ 729045 h 918356"/>
              <a:gd name="connsiteX21" fmla="*/ 930946 w 9517857"/>
              <a:gd name="connsiteY21" fmla="*/ 734046 h 918356"/>
              <a:gd name="connsiteX22" fmla="*/ 986250 w 9517857"/>
              <a:gd name="connsiteY22" fmla="*/ 713530 h 918356"/>
              <a:gd name="connsiteX23" fmla="*/ 1013752 w 9517857"/>
              <a:gd name="connsiteY23" fmla="*/ 713361 h 918356"/>
              <a:gd name="connsiteX24" fmla="*/ 1023734 w 9517857"/>
              <a:gd name="connsiteY24" fmla="*/ 718571 h 918356"/>
              <a:gd name="connsiteX25" fmla="*/ 1063207 w 9517857"/>
              <a:gd name="connsiteY25" fmla="*/ 715651 h 918356"/>
              <a:gd name="connsiteX26" fmla="*/ 1081980 w 9517857"/>
              <a:gd name="connsiteY26" fmla="*/ 738455 h 918356"/>
              <a:gd name="connsiteX27" fmla="*/ 1218120 w 9517857"/>
              <a:gd name="connsiteY27" fmla="*/ 713280 h 918356"/>
              <a:gd name="connsiteX28" fmla="*/ 1397459 w 9517857"/>
              <a:gd name="connsiteY28" fmla="*/ 691190 h 918356"/>
              <a:gd name="connsiteX29" fmla="*/ 1580688 w 9517857"/>
              <a:gd name="connsiteY29" fmla="*/ 693697 h 918356"/>
              <a:gd name="connsiteX30" fmla="*/ 1772334 w 9517857"/>
              <a:gd name="connsiteY30" fmla="*/ 710640 h 918356"/>
              <a:gd name="connsiteX31" fmla="*/ 2002561 w 9517857"/>
              <a:gd name="connsiteY31" fmla="*/ 659917 h 918356"/>
              <a:gd name="connsiteX32" fmla="*/ 2135144 w 9517857"/>
              <a:gd name="connsiteY32" fmla="*/ 636501 h 918356"/>
              <a:gd name="connsiteX33" fmla="*/ 2440292 w 9517857"/>
              <a:gd name="connsiteY33" fmla="*/ 593862 h 918356"/>
              <a:gd name="connsiteX34" fmla="*/ 2547829 w 9517857"/>
              <a:gd name="connsiteY34" fmla="*/ 566150 h 918356"/>
              <a:gd name="connsiteX35" fmla="*/ 2658055 w 9517857"/>
              <a:gd name="connsiteY35" fmla="*/ 578727 h 918356"/>
              <a:gd name="connsiteX36" fmla="*/ 2693698 w 9517857"/>
              <a:gd name="connsiteY36" fmla="*/ 560029 h 918356"/>
              <a:gd name="connsiteX37" fmla="*/ 2699673 w 9517857"/>
              <a:gd name="connsiteY37" fmla="*/ 556400 h 918356"/>
              <a:gd name="connsiteX38" fmla="*/ 2727306 w 9517857"/>
              <a:gd name="connsiteY38" fmla="*/ 550698 h 918356"/>
              <a:gd name="connsiteX39" fmla="*/ 2730451 w 9517857"/>
              <a:gd name="connsiteY39" fmla="*/ 538058 h 918356"/>
              <a:gd name="connsiteX40" fmla="*/ 2768713 w 9517857"/>
              <a:gd name="connsiteY40" fmla="*/ 521575 h 918356"/>
              <a:gd name="connsiteX41" fmla="*/ 2820868 w 9517857"/>
              <a:gd name="connsiteY41" fmla="*/ 514160 h 918356"/>
              <a:gd name="connsiteX42" fmla="*/ 3073635 w 9517857"/>
              <a:gd name="connsiteY42" fmla="*/ 491294 h 918356"/>
              <a:gd name="connsiteX43" fmla="*/ 3222071 w 9517857"/>
              <a:gd name="connsiteY43" fmla="*/ 470559 h 918356"/>
              <a:gd name="connsiteX44" fmla="*/ 3274069 w 9517857"/>
              <a:gd name="connsiteY44" fmla="*/ 451605 h 918356"/>
              <a:gd name="connsiteX45" fmla="*/ 3349632 w 9517857"/>
              <a:gd name="connsiteY45" fmla="*/ 432583 h 918356"/>
              <a:gd name="connsiteX46" fmla="*/ 3479593 w 9517857"/>
              <a:gd name="connsiteY46" fmla="*/ 390437 h 918356"/>
              <a:gd name="connsiteX47" fmla="*/ 3651428 w 9517857"/>
              <a:gd name="connsiteY47" fmla="*/ 361807 h 918356"/>
              <a:gd name="connsiteX48" fmla="*/ 3750023 w 9517857"/>
              <a:gd name="connsiteY48" fmla="*/ 370678 h 918356"/>
              <a:gd name="connsiteX49" fmla="*/ 3844133 w 9517857"/>
              <a:gd name="connsiteY49" fmla="*/ 360648 h 918356"/>
              <a:gd name="connsiteX50" fmla="*/ 3933803 w 9517857"/>
              <a:gd name="connsiteY50" fmla="*/ 357315 h 918356"/>
              <a:gd name="connsiteX51" fmla="*/ 4266740 w 9517857"/>
              <a:gd name="connsiteY51" fmla="*/ 361454 h 918356"/>
              <a:gd name="connsiteX52" fmla="*/ 4430770 w 9517857"/>
              <a:gd name="connsiteY52" fmla="*/ 342643 h 918356"/>
              <a:gd name="connsiteX53" fmla="*/ 4512664 w 9517857"/>
              <a:gd name="connsiteY53" fmla="*/ 319948 h 918356"/>
              <a:gd name="connsiteX54" fmla="*/ 4616423 w 9517857"/>
              <a:gd name="connsiteY54" fmla="*/ 290914 h 918356"/>
              <a:gd name="connsiteX55" fmla="*/ 4691675 w 9517857"/>
              <a:gd name="connsiteY55" fmla="*/ 254011 h 918356"/>
              <a:gd name="connsiteX56" fmla="*/ 4689051 w 9517857"/>
              <a:gd name="connsiteY56" fmla="*/ 250968 h 918356"/>
              <a:gd name="connsiteX57" fmla="*/ 4719994 w 9517857"/>
              <a:gd name="connsiteY57" fmla="*/ 245307 h 918356"/>
              <a:gd name="connsiteX58" fmla="*/ 4752894 w 9517857"/>
              <a:gd name="connsiteY58" fmla="*/ 239875 h 918356"/>
              <a:gd name="connsiteX59" fmla="*/ 4769329 w 9517857"/>
              <a:gd name="connsiteY59" fmla="*/ 233585 h 918356"/>
              <a:gd name="connsiteX60" fmla="*/ 4775634 w 9517857"/>
              <a:gd name="connsiteY60" fmla="*/ 234063 h 918356"/>
              <a:gd name="connsiteX61" fmla="*/ 4790452 w 9517857"/>
              <a:gd name="connsiteY61" fmla="*/ 233572 h 918356"/>
              <a:gd name="connsiteX62" fmla="*/ 4789062 w 9517857"/>
              <a:gd name="connsiteY62" fmla="*/ 241924 h 918356"/>
              <a:gd name="connsiteX63" fmla="*/ 4827826 w 9517857"/>
              <a:gd name="connsiteY63" fmla="*/ 246977 h 918356"/>
              <a:gd name="connsiteX64" fmla="*/ 4892569 w 9517857"/>
              <a:gd name="connsiteY64" fmla="*/ 249933 h 918356"/>
              <a:gd name="connsiteX65" fmla="*/ 4896611 w 9517857"/>
              <a:gd name="connsiteY65" fmla="*/ 240448 h 918356"/>
              <a:gd name="connsiteX66" fmla="*/ 4917286 w 9517857"/>
              <a:gd name="connsiteY66" fmla="*/ 243659 h 918356"/>
              <a:gd name="connsiteX67" fmla="*/ 4981173 w 9517857"/>
              <a:gd name="connsiteY67" fmla="*/ 247103 h 918356"/>
              <a:gd name="connsiteX68" fmla="*/ 5060397 w 9517857"/>
              <a:gd name="connsiteY68" fmla="*/ 263688 h 918356"/>
              <a:gd name="connsiteX69" fmla="*/ 5252996 w 9517857"/>
              <a:gd name="connsiteY69" fmla="*/ 270655 h 918356"/>
              <a:gd name="connsiteX70" fmla="*/ 5358056 w 9517857"/>
              <a:gd name="connsiteY70" fmla="*/ 247248 h 918356"/>
              <a:gd name="connsiteX71" fmla="*/ 5426496 w 9517857"/>
              <a:gd name="connsiteY71" fmla="*/ 235142 h 918356"/>
              <a:gd name="connsiteX72" fmla="*/ 5497161 w 9517857"/>
              <a:gd name="connsiteY72" fmla="*/ 228808 h 918356"/>
              <a:gd name="connsiteX73" fmla="*/ 5826043 w 9517857"/>
              <a:gd name="connsiteY73" fmla="*/ 148073 h 918356"/>
              <a:gd name="connsiteX74" fmla="*/ 6013415 w 9517857"/>
              <a:gd name="connsiteY74" fmla="*/ 137316 h 918356"/>
              <a:gd name="connsiteX75" fmla="*/ 6080994 w 9517857"/>
              <a:gd name="connsiteY75" fmla="*/ 142938 h 918356"/>
              <a:gd name="connsiteX76" fmla="*/ 6194152 w 9517857"/>
              <a:gd name="connsiteY76" fmla="*/ 151772 h 918356"/>
              <a:gd name="connsiteX77" fmla="*/ 6281379 w 9517857"/>
              <a:gd name="connsiteY77" fmla="*/ 181626 h 918356"/>
              <a:gd name="connsiteX78" fmla="*/ 6374947 w 9517857"/>
              <a:gd name="connsiteY78" fmla="*/ 179799 h 918356"/>
              <a:gd name="connsiteX79" fmla="*/ 6448518 w 9517857"/>
              <a:gd name="connsiteY79" fmla="*/ 164378 h 918356"/>
              <a:gd name="connsiteX80" fmla="*/ 6544700 w 9517857"/>
              <a:gd name="connsiteY80" fmla="*/ 167161 h 918356"/>
              <a:gd name="connsiteX81" fmla="*/ 6648353 w 9517857"/>
              <a:gd name="connsiteY81" fmla="*/ 172250 h 918356"/>
              <a:gd name="connsiteX82" fmla="*/ 6736227 w 9517857"/>
              <a:gd name="connsiteY82" fmla="*/ 173216 h 918356"/>
              <a:gd name="connsiteX83" fmla="*/ 6977218 w 9517857"/>
              <a:gd name="connsiteY83" fmla="*/ 184289 h 918356"/>
              <a:gd name="connsiteX84" fmla="*/ 7065221 w 9517857"/>
              <a:gd name="connsiteY84" fmla="*/ 227531 h 918356"/>
              <a:gd name="connsiteX85" fmla="*/ 7366876 w 9517857"/>
              <a:gd name="connsiteY85" fmla="*/ 248468 h 918356"/>
              <a:gd name="connsiteX86" fmla="*/ 7565449 w 9517857"/>
              <a:gd name="connsiteY86" fmla="*/ 258950 h 918356"/>
              <a:gd name="connsiteX87" fmla="*/ 7599285 w 9517857"/>
              <a:gd name="connsiteY87" fmla="*/ 266021 h 918356"/>
              <a:gd name="connsiteX88" fmla="*/ 7644411 w 9517857"/>
              <a:gd name="connsiteY88" fmla="*/ 258986 h 918356"/>
              <a:gd name="connsiteX89" fmla="*/ 7825110 w 9517857"/>
              <a:gd name="connsiteY89" fmla="*/ 229109 h 918356"/>
              <a:gd name="connsiteX90" fmla="*/ 7965805 w 9517857"/>
              <a:gd name="connsiteY90" fmla="*/ 200355 h 918356"/>
              <a:gd name="connsiteX91" fmla="*/ 8147401 w 9517857"/>
              <a:gd name="connsiteY91" fmla="*/ 205617 h 918356"/>
              <a:gd name="connsiteX92" fmla="*/ 8256033 w 9517857"/>
              <a:gd name="connsiteY92" fmla="*/ 193713 h 918356"/>
              <a:gd name="connsiteX93" fmla="*/ 8410677 w 9517857"/>
              <a:gd name="connsiteY93" fmla="*/ 172167 h 918356"/>
              <a:gd name="connsiteX94" fmla="*/ 8617841 w 9517857"/>
              <a:gd name="connsiteY94" fmla="*/ 155167 h 918356"/>
              <a:gd name="connsiteX95" fmla="*/ 8715976 w 9517857"/>
              <a:gd name="connsiteY95" fmla="*/ 178374 h 918356"/>
              <a:gd name="connsiteX96" fmla="*/ 8778827 w 9517857"/>
              <a:gd name="connsiteY96" fmla="*/ 172936 h 918356"/>
              <a:gd name="connsiteX97" fmla="*/ 8840778 w 9517857"/>
              <a:gd name="connsiteY97" fmla="*/ 143149 h 918356"/>
              <a:gd name="connsiteX98" fmla="*/ 9010380 w 9517857"/>
              <a:gd name="connsiteY98" fmla="*/ 91891 h 918356"/>
              <a:gd name="connsiteX99" fmla="*/ 9110856 w 9517857"/>
              <a:gd name="connsiteY99" fmla="*/ 70997 h 918356"/>
              <a:gd name="connsiteX100" fmla="*/ 9268817 w 9517857"/>
              <a:gd name="connsiteY100" fmla="*/ 53082 h 918356"/>
              <a:gd name="connsiteX101" fmla="*/ 9316667 w 9517857"/>
              <a:gd name="connsiteY101" fmla="*/ 45047 h 918356"/>
              <a:gd name="connsiteX102" fmla="*/ 9428209 w 9517857"/>
              <a:gd name="connsiteY102" fmla="*/ 29923 h 918356"/>
              <a:gd name="connsiteX103" fmla="*/ 9517856 w 9517857"/>
              <a:gd name="connsiteY103" fmla="*/ 0 h 918356"/>
              <a:gd name="connsiteX0" fmla="*/ 4686423 w 9517857"/>
              <a:gd name="connsiteY0" fmla="*/ 247919 h 918356"/>
              <a:gd name="connsiteX1" fmla="*/ 4689051 w 9517857"/>
              <a:gd name="connsiteY1" fmla="*/ 250968 h 918356"/>
              <a:gd name="connsiteX2" fmla="*/ 4687244 w 9517857"/>
              <a:gd name="connsiteY2" fmla="*/ 251298 h 918356"/>
              <a:gd name="connsiteX3" fmla="*/ 4686423 w 9517857"/>
              <a:gd name="connsiteY3" fmla="*/ 247919 h 918356"/>
              <a:gd name="connsiteX4" fmla="*/ 4685225 w 9517857"/>
              <a:gd name="connsiteY4" fmla="*/ 246530 h 918356"/>
              <a:gd name="connsiteX5" fmla="*/ 4686133 w 9517857"/>
              <a:gd name="connsiteY5" fmla="*/ 246727 h 918356"/>
              <a:gd name="connsiteX6" fmla="*/ 4686423 w 9517857"/>
              <a:gd name="connsiteY6" fmla="*/ 247919 h 918356"/>
              <a:gd name="connsiteX7" fmla="*/ 4685225 w 9517857"/>
              <a:gd name="connsiteY7" fmla="*/ 246530 h 918356"/>
              <a:gd name="connsiteX8" fmla="*/ 9517856 w 9517857"/>
              <a:gd name="connsiteY8" fmla="*/ 0 h 918356"/>
              <a:gd name="connsiteX9" fmla="*/ 9517857 w 9517857"/>
              <a:gd name="connsiteY9" fmla="*/ 12 h 918356"/>
              <a:gd name="connsiteX10" fmla="*/ 9517857 w 9517857"/>
              <a:gd name="connsiteY10" fmla="*/ 918356 h 918356"/>
              <a:gd name="connsiteX11" fmla="*/ 14604 w 9517857"/>
              <a:gd name="connsiteY11" fmla="*/ 918356 h 918356"/>
              <a:gd name="connsiteX12" fmla="*/ 12841 w 9517857"/>
              <a:gd name="connsiteY12" fmla="*/ 917763 h 918356"/>
              <a:gd name="connsiteX13" fmla="*/ 93 w 9517857"/>
              <a:gd name="connsiteY13" fmla="*/ 912471 h 918356"/>
              <a:gd name="connsiteX14" fmla="*/ 58674 w 9517857"/>
              <a:gd name="connsiteY14" fmla="*/ 890322 h 918356"/>
              <a:gd name="connsiteX15" fmla="*/ 275005 w 9517857"/>
              <a:gd name="connsiteY15" fmla="*/ 807229 h 918356"/>
              <a:gd name="connsiteX16" fmla="*/ 587824 w 9517857"/>
              <a:gd name="connsiteY16" fmla="*/ 798195 h 918356"/>
              <a:gd name="connsiteX17" fmla="*/ 727985 w 9517857"/>
              <a:gd name="connsiteY17" fmla="*/ 719826 h 918356"/>
              <a:gd name="connsiteX18" fmla="*/ 778982 w 9517857"/>
              <a:gd name="connsiteY18" fmla="*/ 710142 h 918356"/>
              <a:gd name="connsiteX19" fmla="*/ 849944 w 9517857"/>
              <a:gd name="connsiteY19" fmla="*/ 717987 h 918356"/>
              <a:gd name="connsiteX20" fmla="*/ 901402 w 9517857"/>
              <a:gd name="connsiteY20" fmla="*/ 729045 h 918356"/>
              <a:gd name="connsiteX21" fmla="*/ 930946 w 9517857"/>
              <a:gd name="connsiteY21" fmla="*/ 734046 h 918356"/>
              <a:gd name="connsiteX22" fmla="*/ 986250 w 9517857"/>
              <a:gd name="connsiteY22" fmla="*/ 713530 h 918356"/>
              <a:gd name="connsiteX23" fmla="*/ 1013752 w 9517857"/>
              <a:gd name="connsiteY23" fmla="*/ 713361 h 918356"/>
              <a:gd name="connsiteX24" fmla="*/ 1023734 w 9517857"/>
              <a:gd name="connsiteY24" fmla="*/ 718571 h 918356"/>
              <a:gd name="connsiteX25" fmla="*/ 1063207 w 9517857"/>
              <a:gd name="connsiteY25" fmla="*/ 715651 h 918356"/>
              <a:gd name="connsiteX26" fmla="*/ 1081980 w 9517857"/>
              <a:gd name="connsiteY26" fmla="*/ 738455 h 918356"/>
              <a:gd name="connsiteX27" fmla="*/ 1218120 w 9517857"/>
              <a:gd name="connsiteY27" fmla="*/ 713280 h 918356"/>
              <a:gd name="connsiteX28" fmla="*/ 1397459 w 9517857"/>
              <a:gd name="connsiteY28" fmla="*/ 691190 h 918356"/>
              <a:gd name="connsiteX29" fmla="*/ 1580688 w 9517857"/>
              <a:gd name="connsiteY29" fmla="*/ 693697 h 918356"/>
              <a:gd name="connsiteX30" fmla="*/ 1772334 w 9517857"/>
              <a:gd name="connsiteY30" fmla="*/ 710640 h 918356"/>
              <a:gd name="connsiteX31" fmla="*/ 2002561 w 9517857"/>
              <a:gd name="connsiteY31" fmla="*/ 659917 h 918356"/>
              <a:gd name="connsiteX32" fmla="*/ 2135144 w 9517857"/>
              <a:gd name="connsiteY32" fmla="*/ 636501 h 918356"/>
              <a:gd name="connsiteX33" fmla="*/ 2440292 w 9517857"/>
              <a:gd name="connsiteY33" fmla="*/ 593862 h 918356"/>
              <a:gd name="connsiteX34" fmla="*/ 2547829 w 9517857"/>
              <a:gd name="connsiteY34" fmla="*/ 566150 h 918356"/>
              <a:gd name="connsiteX35" fmla="*/ 2658055 w 9517857"/>
              <a:gd name="connsiteY35" fmla="*/ 578727 h 918356"/>
              <a:gd name="connsiteX36" fmla="*/ 2693698 w 9517857"/>
              <a:gd name="connsiteY36" fmla="*/ 560029 h 918356"/>
              <a:gd name="connsiteX37" fmla="*/ 2699673 w 9517857"/>
              <a:gd name="connsiteY37" fmla="*/ 556400 h 918356"/>
              <a:gd name="connsiteX38" fmla="*/ 2727306 w 9517857"/>
              <a:gd name="connsiteY38" fmla="*/ 550698 h 918356"/>
              <a:gd name="connsiteX39" fmla="*/ 2730451 w 9517857"/>
              <a:gd name="connsiteY39" fmla="*/ 538058 h 918356"/>
              <a:gd name="connsiteX40" fmla="*/ 2768713 w 9517857"/>
              <a:gd name="connsiteY40" fmla="*/ 521575 h 918356"/>
              <a:gd name="connsiteX41" fmla="*/ 2820868 w 9517857"/>
              <a:gd name="connsiteY41" fmla="*/ 514160 h 918356"/>
              <a:gd name="connsiteX42" fmla="*/ 3073635 w 9517857"/>
              <a:gd name="connsiteY42" fmla="*/ 491294 h 918356"/>
              <a:gd name="connsiteX43" fmla="*/ 3222071 w 9517857"/>
              <a:gd name="connsiteY43" fmla="*/ 470559 h 918356"/>
              <a:gd name="connsiteX44" fmla="*/ 3274069 w 9517857"/>
              <a:gd name="connsiteY44" fmla="*/ 451605 h 918356"/>
              <a:gd name="connsiteX45" fmla="*/ 3349632 w 9517857"/>
              <a:gd name="connsiteY45" fmla="*/ 432583 h 918356"/>
              <a:gd name="connsiteX46" fmla="*/ 3479593 w 9517857"/>
              <a:gd name="connsiteY46" fmla="*/ 390437 h 918356"/>
              <a:gd name="connsiteX47" fmla="*/ 3651428 w 9517857"/>
              <a:gd name="connsiteY47" fmla="*/ 361807 h 918356"/>
              <a:gd name="connsiteX48" fmla="*/ 3750023 w 9517857"/>
              <a:gd name="connsiteY48" fmla="*/ 370678 h 918356"/>
              <a:gd name="connsiteX49" fmla="*/ 3844133 w 9517857"/>
              <a:gd name="connsiteY49" fmla="*/ 360648 h 918356"/>
              <a:gd name="connsiteX50" fmla="*/ 3933803 w 9517857"/>
              <a:gd name="connsiteY50" fmla="*/ 357315 h 918356"/>
              <a:gd name="connsiteX51" fmla="*/ 4266740 w 9517857"/>
              <a:gd name="connsiteY51" fmla="*/ 361454 h 918356"/>
              <a:gd name="connsiteX52" fmla="*/ 4430770 w 9517857"/>
              <a:gd name="connsiteY52" fmla="*/ 342643 h 918356"/>
              <a:gd name="connsiteX53" fmla="*/ 4512664 w 9517857"/>
              <a:gd name="connsiteY53" fmla="*/ 319948 h 918356"/>
              <a:gd name="connsiteX54" fmla="*/ 4616423 w 9517857"/>
              <a:gd name="connsiteY54" fmla="*/ 290914 h 918356"/>
              <a:gd name="connsiteX55" fmla="*/ 4691675 w 9517857"/>
              <a:gd name="connsiteY55" fmla="*/ 254011 h 918356"/>
              <a:gd name="connsiteX56" fmla="*/ 4689051 w 9517857"/>
              <a:gd name="connsiteY56" fmla="*/ 250968 h 918356"/>
              <a:gd name="connsiteX57" fmla="*/ 4719994 w 9517857"/>
              <a:gd name="connsiteY57" fmla="*/ 245307 h 918356"/>
              <a:gd name="connsiteX58" fmla="*/ 4752894 w 9517857"/>
              <a:gd name="connsiteY58" fmla="*/ 239875 h 918356"/>
              <a:gd name="connsiteX59" fmla="*/ 4769329 w 9517857"/>
              <a:gd name="connsiteY59" fmla="*/ 233585 h 918356"/>
              <a:gd name="connsiteX60" fmla="*/ 4775634 w 9517857"/>
              <a:gd name="connsiteY60" fmla="*/ 234063 h 918356"/>
              <a:gd name="connsiteX61" fmla="*/ 4790452 w 9517857"/>
              <a:gd name="connsiteY61" fmla="*/ 233572 h 918356"/>
              <a:gd name="connsiteX62" fmla="*/ 4789062 w 9517857"/>
              <a:gd name="connsiteY62" fmla="*/ 241924 h 918356"/>
              <a:gd name="connsiteX63" fmla="*/ 4827826 w 9517857"/>
              <a:gd name="connsiteY63" fmla="*/ 246977 h 918356"/>
              <a:gd name="connsiteX64" fmla="*/ 4892569 w 9517857"/>
              <a:gd name="connsiteY64" fmla="*/ 249933 h 918356"/>
              <a:gd name="connsiteX65" fmla="*/ 4896611 w 9517857"/>
              <a:gd name="connsiteY65" fmla="*/ 240448 h 918356"/>
              <a:gd name="connsiteX66" fmla="*/ 4917286 w 9517857"/>
              <a:gd name="connsiteY66" fmla="*/ 243659 h 918356"/>
              <a:gd name="connsiteX67" fmla="*/ 4981173 w 9517857"/>
              <a:gd name="connsiteY67" fmla="*/ 247103 h 918356"/>
              <a:gd name="connsiteX68" fmla="*/ 5060397 w 9517857"/>
              <a:gd name="connsiteY68" fmla="*/ 263688 h 918356"/>
              <a:gd name="connsiteX69" fmla="*/ 5252996 w 9517857"/>
              <a:gd name="connsiteY69" fmla="*/ 270655 h 918356"/>
              <a:gd name="connsiteX70" fmla="*/ 5358056 w 9517857"/>
              <a:gd name="connsiteY70" fmla="*/ 247248 h 918356"/>
              <a:gd name="connsiteX71" fmla="*/ 5426496 w 9517857"/>
              <a:gd name="connsiteY71" fmla="*/ 235142 h 918356"/>
              <a:gd name="connsiteX72" fmla="*/ 5497161 w 9517857"/>
              <a:gd name="connsiteY72" fmla="*/ 228808 h 918356"/>
              <a:gd name="connsiteX73" fmla="*/ 5826043 w 9517857"/>
              <a:gd name="connsiteY73" fmla="*/ 148073 h 918356"/>
              <a:gd name="connsiteX74" fmla="*/ 6013415 w 9517857"/>
              <a:gd name="connsiteY74" fmla="*/ 137316 h 918356"/>
              <a:gd name="connsiteX75" fmla="*/ 6080994 w 9517857"/>
              <a:gd name="connsiteY75" fmla="*/ 142938 h 918356"/>
              <a:gd name="connsiteX76" fmla="*/ 6194152 w 9517857"/>
              <a:gd name="connsiteY76" fmla="*/ 151772 h 918356"/>
              <a:gd name="connsiteX77" fmla="*/ 6281379 w 9517857"/>
              <a:gd name="connsiteY77" fmla="*/ 181626 h 918356"/>
              <a:gd name="connsiteX78" fmla="*/ 6374947 w 9517857"/>
              <a:gd name="connsiteY78" fmla="*/ 179799 h 918356"/>
              <a:gd name="connsiteX79" fmla="*/ 6448518 w 9517857"/>
              <a:gd name="connsiteY79" fmla="*/ 164378 h 918356"/>
              <a:gd name="connsiteX80" fmla="*/ 6544700 w 9517857"/>
              <a:gd name="connsiteY80" fmla="*/ 167161 h 918356"/>
              <a:gd name="connsiteX81" fmla="*/ 6648353 w 9517857"/>
              <a:gd name="connsiteY81" fmla="*/ 172250 h 918356"/>
              <a:gd name="connsiteX82" fmla="*/ 6736227 w 9517857"/>
              <a:gd name="connsiteY82" fmla="*/ 173216 h 918356"/>
              <a:gd name="connsiteX83" fmla="*/ 6977218 w 9517857"/>
              <a:gd name="connsiteY83" fmla="*/ 184289 h 918356"/>
              <a:gd name="connsiteX84" fmla="*/ 7065221 w 9517857"/>
              <a:gd name="connsiteY84" fmla="*/ 227531 h 918356"/>
              <a:gd name="connsiteX85" fmla="*/ 7358195 w 9517857"/>
              <a:gd name="connsiteY85" fmla="*/ 251740 h 918356"/>
              <a:gd name="connsiteX86" fmla="*/ 7565449 w 9517857"/>
              <a:gd name="connsiteY86" fmla="*/ 258950 h 918356"/>
              <a:gd name="connsiteX87" fmla="*/ 7599285 w 9517857"/>
              <a:gd name="connsiteY87" fmla="*/ 266021 h 918356"/>
              <a:gd name="connsiteX88" fmla="*/ 7644411 w 9517857"/>
              <a:gd name="connsiteY88" fmla="*/ 258986 h 918356"/>
              <a:gd name="connsiteX89" fmla="*/ 7825110 w 9517857"/>
              <a:gd name="connsiteY89" fmla="*/ 229109 h 918356"/>
              <a:gd name="connsiteX90" fmla="*/ 7965805 w 9517857"/>
              <a:gd name="connsiteY90" fmla="*/ 200355 h 918356"/>
              <a:gd name="connsiteX91" fmla="*/ 8147401 w 9517857"/>
              <a:gd name="connsiteY91" fmla="*/ 205617 h 918356"/>
              <a:gd name="connsiteX92" fmla="*/ 8256033 w 9517857"/>
              <a:gd name="connsiteY92" fmla="*/ 193713 h 918356"/>
              <a:gd name="connsiteX93" fmla="*/ 8410677 w 9517857"/>
              <a:gd name="connsiteY93" fmla="*/ 172167 h 918356"/>
              <a:gd name="connsiteX94" fmla="*/ 8617841 w 9517857"/>
              <a:gd name="connsiteY94" fmla="*/ 155167 h 918356"/>
              <a:gd name="connsiteX95" fmla="*/ 8715976 w 9517857"/>
              <a:gd name="connsiteY95" fmla="*/ 178374 h 918356"/>
              <a:gd name="connsiteX96" fmla="*/ 8778827 w 9517857"/>
              <a:gd name="connsiteY96" fmla="*/ 172936 h 918356"/>
              <a:gd name="connsiteX97" fmla="*/ 8840778 w 9517857"/>
              <a:gd name="connsiteY97" fmla="*/ 143149 h 918356"/>
              <a:gd name="connsiteX98" fmla="*/ 9010380 w 9517857"/>
              <a:gd name="connsiteY98" fmla="*/ 91891 h 918356"/>
              <a:gd name="connsiteX99" fmla="*/ 9110856 w 9517857"/>
              <a:gd name="connsiteY99" fmla="*/ 70997 h 918356"/>
              <a:gd name="connsiteX100" fmla="*/ 9268817 w 9517857"/>
              <a:gd name="connsiteY100" fmla="*/ 53082 h 918356"/>
              <a:gd name="connsiteX101" fmla="*/ 9316667 w 9517857"/>
              <a:gd name="connsiteY101" fmla="*/ 45047 h 918356"/>
              <a:gd name="connsiteX102" fmla="*/ 9428209 w 9517857"/>
              <a:gd name="connsiteY102" fmla="*/ 29923 h 918356"/>
              <a:gd name="connsiteX103" fmla="*/ 9517856 w 9517857"/>
              <a:gd name="connsiteY103" fmla="*/ 0 h 918356"/>
              <a:gd name="connsiteX0" fmla="*/ 4686423 w 9517857"/>
              <a:gd name="connsiteY0" fmla="*/ 247919 h 918356"/>
              <a:gd name="connsiteX1" fmla="*/ 4689051 w 9517857"/>
              <a:gd name="connsiteY1" fmla="*/ 250968 h 918356"/>
              <a:gd name="connsiteX2" fmla="*/ 4687244 w 9517857"/>
              <a:gd name="connsiteY2" fmla="*/ 251298 h 918356"/>
              <a:gd name="connsiteX3" fmla="*/ 4686423 w 9517857"/>
              <a:gd name="connsiteY3" fmla="*/ 247919 h 918356"/>
              <a:gd name="connsiteX4" fmla="*/ 4685225 w 9517857"/>
              <a:gd name="connsiteY4" fmla="*/ 246530 h 918356"/>
              <a:gd name="connsiteX5" fmla="*/ 4686133 w 9517857"/>
              <a:gd name="connsiteY5" fmla="*/ 246727 h 918356"/>
              <a:gd name="connsiteX6" fmla="*/ 4686423 w 9517857"/>
              <a:gd name="connsiteY6" fmla="*/ 247919 h 918356"/>
              <a:gd name="connsiteX7" fmla="*/ 4685225 w 9517857"/>
              <a:gd name="connsiteY7" fmla="*/ 246530 h 918356"/>
              <a:gd name="connsiteX8" fmla="*/ 9517856 w 9517857"/>
              <a:gd name="connsiteY8" fmla="*/ 0 h 918356"/>
              <a:gd name="connsiteX9" fmla="*/ 9517857 w 9517857"/>
              <a:gd name="connsiteY9" fmla="*/ 12 h 918356"/>
              <a:gd name="connsiteX10" fmla="*/ 9517857 w 9517857"/>
              <a:gd name="connsiteY10" fmla="*/ 918356 h 918356"/>
              <a:gd name="connsiteX11" fmla="*/ 14604 w 9517857"/>
              <a:gd name="connsiteY11" fmla="*/ 918356 h 918356"/>
              <a:gd name="connsiteX12" fmla="*/ 12841 w 9517857"/>
              <a:gd name="connsiteY12" fmla="*/ 917763 h 918356"/>
              <a:gd name="connsiteX13" fmla="*/ 93 w 9517857"/>
              <a:gd name="connsiteY13" fmla="*/ 912471 h 918356"/>
              <a:gd name="connsiteX14" fmla="*/ 58674 w 9517857"/>
              <a:gd name="connsiteY14" fmla="*/ 890322 h 918356"/>
              <a:gd name="connsiteX15" fmla="*/ 275005 w 9517857"/>
              <a:gd name="connsiteY15" fmla="*/ 807229 h 918356"/>
              <a:gd name="connsiteX16" fmla="*/ 587824 w 9517857"/>
              <a:gd name="connsiteY16" fmla="*/ 798195 h 918356"/>
              <a:gd name="connsiteX17" fmla="*/ 727985 w 9517857"/>
              <a:gd name="connsiteY17" fmla="*/ 719826 h 918356"/>
              <a:gd name="connsiteX18" fmla="*/ 778982 w 9517857"/>
              <a:gd name="connsiteY18" fmla="*/ 710142 h 918356"/>
              <a:gd name="connsiteX19" fmla="*/ 849944 w 9517857"/>
              <a:gd name="connsiteY19" fmla="*/ 717987 h 918356"/>
              <a:gd name="connsiteX20" fmla="*/ 901402 w 9517857"/>
              <a:gd name="connsiteY20" fmla="*/ 729045 h 918356"/>
              <a:gd name="connsiteX21" fmla="*/ 930946 w 9517857"/>
              <a:gd name="connsiteY21" fmla="*/ 734046 h 918356"/>
              <a:gd name="connsiteX22" fmla="*/ 986250 w 9517857"/>
              <a:gd name="connsiteY22" fmla="*/ 713530 h 918356"/>
              <a:gd name="connsiteX23" fmla="*/ 1013752 w 9517857"/>
              <a:gd name="connsiteY23" fmla="*/ 713361 h 918356"/>
              <a:gd name="connsiteX24" fmla="*/ 1023734 w 9517857"/>
              <a:gd name="connsiteY24" fmla="*/ 718571 h 918356"/>
              <a:gd name="connsiteX25" fmla="*/ 1063207 w 9517857"/>
              <a:gd name="connsiteY25" fmla="*/ 715651 h 918356"/>
              <a:gd name="connsiteX26" fmla="*/ 1081980 w 9517857"/>
              <a:gd name="connsiteY26" fmla="*/ 738455 h 918356"/>
              <a:gd name="connsiteX27" fmla="*/ 1218120 w 9517857"/>
              <a:gd name="connsiteY27" fmla="*/ 713280 h 918356"/>
              <a:gd name="connsiteX28" fmla="*/ 1397459 w 9517857"/>
              <a:gd name="connsiteY28" fmla="*/ 691190 h 918356"/>
              <a:gd name="connsiteX29" fmla="*/ 1580688 w 9517857"/>
              <a:gd name="connsiteY29" fmla="*/ 693697 h 918356"/>
              <a:gd name="connsiteX30" fmla="*/ 1772334 w 9517857"/>
              <a:gd name="connsiteY30" fmla="*/ 710640 h 918356"/>
              <a:gd name="connsiteX31" fmla="*/ 2002561 w 9517857"/>
              <a:gd name="connsiteY31" fmla="*/ 659917 h 918356"/>
              <a:gd name="connsiteX32" fmla="*/ 2135144 w 9517857"/>
              <a:gd name="connsiteY32" fmla="*/ 636501 h 918356"/>
              <a:gd name="connsiteX33" fmla="*/ 2440292 w 9517857"/>
              <a:gd name="connsiteY33" fmla="*/ 593862 h 918356"/>
              <a:gd name="connsiteX34" fmla="*/ 2547829 w 9517857"/>
              <a:gd name="connsiteY34" fmla="*/ 566150 h 918356"/>
              <a:gd name="connsiteX35" fmla="*/ 2658055 w 9517857"/>
              <a:gd name="connsiteY35" fmla="*/ 578727 h 918356"/>
              <a:gd name="connsiteX36" fmla="*/ 2693698 w 9517857"/>
              <a:gd name="connsiteY36" fmla="*/ 560029 h 918356"/>
              <a:gd name="connsiteX37" fmla="*/ 2699673 w 9517857"/>
              <a:gd name="connsiteY37" fmla="*/ 556400 h 918356"/>
              <a:gd name="connsiteX38" fmla="*/ 2727306 w 9517857"/>
              <a:gd name="connsiteY38" fmla="*/ 550698 h 918356"/>
              <a:gd name="connsiteX39" fmla="*/ 2730451 w 9517857"/>
              <a:gd name="connsiteY39" fmla="*/ 538058 h 918356"/>
              <a:gd name="connsiteX40" fmla="*/ 2768713 w 9517857"/>
              <a:gd name="connsiteY40" fmla="*/ 521575 h 918356"/>
              <a:gd name="connsiteX41" fmla="*/ 2820868 w 9517857"/>
              <a:gd name="connsiteY41" fmla="*/ 514160 h 918356"/>
              <a:gd name="connsiteX42" fmla="*/ 3073635 w 9517857"/>
              <a:gd name="connsiteY42" fmla="*/ 491294 h 918356"/>
              <a:gd name="connsiteX43" fmla="*/ 3222071 w 9517857"/>
              <a:gd name="connsiteY43" fmla="*/ 470559 h 918356"/>
              <a:gd name="connsiteX44" fmla="*/ 3274069 w 9517857"/>
              <a:gd name="connsiteY44" fmla="*/ 451605 h 918356"/>
              <a:gd name="connsiteX45" fmla="*/ 3349632 w 9517857"/>
              <a:gd name="connsiteY45" fmla="*/ 432583 h 918356"/>
              <a:gd name="connsiteX46" fmla="*/ 3479593 w 9517857"/>
              <a:gd name="connsiteY46" fmla="*/ 390437 h 918356"/>
              <a:gd name="connsiteX47" fmla="*/ 3651428 w 9517857"/>
              <a:gd name="connsiteY47" fmla="*/ 361807 h 918356"/>
              <a:gd name="connsiteX48" fmla="*/ 3750023 w 9517857"/>
              <a:gd name="connsiteY48" fmla="*/ 370678 h 918356"/>
              <a:gd name="connsiteX49" fmla="*/ 3844133 w 9517857"/>
              <a:gd name="connsiteY49" fmla="*/ 360648 h 918356"/>
              <a:gd name="connsiteX50" fmla="*/ 3933803 w 9517857"/>
              <a:gd name="connsiteY50" fmla="*/ 357315 h 918356"/>
              <a:gd name="connsiteX51" fmla="*/ 4266740 w 9517857"/>
              <a:gd name="connsiteY51" fmla="*/ 361454 h 918356"/>
              <a:gd name="connsiteX52" fmla="*/ 4430770 w 9517857"/>
              <a:gd name="connsiteY52" fmla="*/ 342643 h 918356"/>
              <a:gd name="connsiteX53" fmla="*/ 4512664 w 9517857"/>
              <a:gd name="connsiteY53" fmla="*/ 319948 h 918356"/>
              <a:gd name="connsiteX54" fmla="*/ 4616423 w 9517857"/>
              <a:gd name="connsiteY54" fmla="*/ 290914 h 918356"/>
              <a:gd name="connsiteX55" fmla="*/ 4691675 w 9517857"/>
              <a:gd name="connsiteY55" fmla="*/ 254011 h 918356"/>
              <a:gd name="connsiteX56" fmla="*/ 4689051 w 9517857"/>
              <a:gd name="connsiteY56" fmla="*/ 250968 h 918356"/>
              <a:gd name="connsiteX57" fmla="*/ 4719994 w 9517857"/>
              <a:gd name="connsiteY57" fmla="*/ 245307 h 918356"/>
              <a:gd name="connsiteX58" fmla="*/ 4752894 w 9517857"/>
              <a:gd name="connsiteY58" fmla="*/ 239875 h 918356"/>
              <a:gd name="connsiteX59" fmla="*/ 4769329 w 9517857"/>
              <a:gd name="connsiteY59" fmla="*/ 233585 h 918356"/>
              <a:gd name="connsiteX60" fmla="*/ 4775634 w 9517857"/>
              <a:gd name="connsiteY60" fmla="*/ 234063 h 918356"/>
              <a:gd name="connsiteX61" fmla="*/ 4790452 w 9517857"/>
              <a:gd name="connsiteY61" fmla="*/ 233572 h 918356"/>
              <a:gd name="connsiteX62" fmla="*/ 4789062 w 9517857"/>
              <a:gd name="connsiteY62" fmla="*/ 241924 h 918356"/>
              <a:gd name="connsiteX63" fmla="*/ 4827826 w 9517857"/>
              <a:gd name="connsiteY63" fmla="*/ 246977 h 918356"/>
              <a:gd name="connsiteX64" fmla="*/ 4892569 w 9517857"/>
              <a:gd name="connsiteY64" fmla="*/ 249933 h 918356"/>
              <a:gd name="connsiteX65" fmla="*/ 4896611 w 9517857"/>
              <a:gd name="connsiteY65" fmla="*/ 240448 h 918356"/>
              <a:gd name="connsiteX66" fmla="*/ 4917286 w 9517857"/>
              <a:gd name="connsiteY66" fmla="*/ 243659 h 918356"/>
              <a:gd name="connsiteX67" fmla="*/ 4981173 w 9517857"/>
              <a:gd name="connsiteY67" fmla="*/ 247103 h 918356"/>
              <a:gd name="connsiteX68" fmla="*/ 5060397 w 9517857"/>
              <a:gd name="connsiteY68" fmla="*/ 263688 h 918356"/>
              <a:gd name="connsiteX69" fmla="*/ 5252996 w 9517857"/>
              <a:gd name="connsiteY69" fmla="*/ 270655 h 918356"/>
              <a:gd name="connsiteX70" fmla="*/ 5358056 w 9517857"/>
              <a:gd name="connsiteY70" fmla="*/ 247248 h 918356"/>
              <a:gd name="connsiteX71" fmla="*/ 5426496 w 9517857"/>
              <a:gd name="connsiteY71" fmla="*/ 235142 h 918356"/>
              <a:gd name="connsiteX72" fmla="*/ 5497161 w 9517857"/>
              <a:gd name="connsiteY72" fmla="*/ 228808 h 918356"/>
              <a:gd name="connsiteX73" fmla="*/ 5826043 w 9517857"/>
              <a:gd name="connsiteY73" fmla="*/ 148073 h 918356"/>
              <a:gd name="connsiteX74" fmla="*/ 6013415 w 9517857"/>
              <a:gd name="connsiteY74" fmla="*/ 137316 h 918356"/>
              <a:gd name="connsiteX75" fmla="*/ 6080994 w 9517857"/>
              <a:gd name="connsiteY75" fmla="*/ 142938 h 918356"/>
              <a:gd name="connsiteX76" fmla="*/ 6194152 w 9517857"/>
              <a:gd name="connsiteY76" fmla="*/ 151772 h 918356"/>
              <a:gd name="connsiteX77" fmla="*/ 6281379 w 9517857"/>
              <a:gd name="connsiteY77" fmla="*/ 181626 h 918356"/>
              <a:gd name="connsiteX78" fmla="*/ 6374947 w 9517857"/>
              <a:gd name="connsiteY78" fmla="*/ 179799 h 918356"/>
              <a:gd name="connsiteX79" fmla="*/ 6448518 w 9517857"/>
              <a:gd name="connsiteY79" fmla="*/ 164378 h 918356"/>
              <a:gd name="connsiteX80" fmla="*/ 6544700 w 9517857"/>
              <a:gd name="connsiteY80" fmla="*/ 167161 h 918356"/>
              <a:gd name="connsiteX81" fmla="*/ 6648353 w 9517857"/>
              <a:gd name="connsiteY81" fmla="*/ 172250 h 918356"/>
              <a:gd name="connsiteX82" fmla="*/ 6736227 w 9517857"/>
              <a:gd name="connsiteY82" fmla="*/ 173216 h 918356"/>
              <a:gd name="connsiteX83" fmla="*/ 6977218 w 9517857"/>
              <a:gd name="connsiteY83" fmla="*/ 184289 h 918356"/>
              <a:gd name="connsiteX84" fmla="*/ 7065221 w 9517857"/>
              <a:gd name="connsiteY84" fmla="*/ 227531 h 918356"/>
              <a:gd name="connsiteX85" fmla="*/ 7358195 w 9517857"/>
              <a:gd name="connsiteY85" fmla="*/ 251740 h 918356"/>
              <a:gd name="connsiteX86" fmla="*/ 7565449 w 9517857"/>
              <a:gd name="connsiteY86" fmla="*/ 258950 h 918356"/>
              <a:gd name="connsiteX87" fmla="*/ 7599285 w 9517857"/>
              <a:gd name="connsiteY87" fmla="*/ 266021 h 918356"/>
              <a:gd name="connsiteX88" fmla="*/ 7644411 w 9517857"/>
              <a:gd name="connsiteY88" fmla="*/ 258986 h 918356"/>
              <a:gd name="connsiteX89" fmla="*/ 7825110 w 9517857"/>
              <a:gd name="connsiteY89" fmla="*/ 229109 h 918356"/>
              <a:gd name="connsiteX90" fmla="*/ 7965805 w 9517857"/>
              <a:gd name="connsiteY90" fmla="*/ 200355 h 918356"/>
              <a:gd name="connsiteX91" fmla="*/ 8147401 w 9517857"/>
              <a:gd name="connsiteY91" fmla="*/ 205617 h 918356"/>
              <a:gd name="connsiteX92" fmla="*/ 8256033 w 9517857"/>
              <a:gd name="connsiteY92" fmla="*/ 193713 h 918356"/>
              <a:gd name="connsiteX93" fmla="*/ 8410677 w 9517857"/>
              <a:gd name="connsiteY93" fmla="*/ 172167 h 918356"/>
              <a:gd name="connsiteX94" fmla="*/ 8617841 w 9517857"/>
              <a:gd name="connsiteY94" fmla="*/ 155167 h 918356"/>
              <a:gd name="connsiteX95" fmla="*/ 8715976 w 9517857"/>
              <a:gd name="connsiteY95" fmla="*/ 178374 h 918356"/>
              <a:gd name="connsiteX96" fmla="*/ 8778827 w 9517857"/>
              <a:gd name="connsiteY96" fmla="*/ 172936 h 918356"/>
              <a:gd name="connsiteX97" fmla="*/ 8840778 w 9517857"/>
              <a:gd name="connsiteY97" fmla="*/ 143149 h 918356"/>
              <a:gd name="connsiteX98" fmla="*/ 9010380 w 9517857"/>
              <a:gd name="connsiteY98" fmla="*/ 91891 h 918356"/>
              <a:gd name="connsiteX99" fmla="*/ 9110856 w 9517857"/>
              <a:gd name="connsiteY99" fmla="*/ 70997 h 918356"/>
              <a:gd name="connsiteX100" fmla="*/ 9268817 w 9517857"/>
              <a:gd name="connsiteY100" fmla="*/ 53082 h 918356"/>
              <a:gd name="connsiteX101" fmla="*/ 9316667 w 9517857"/>
              <a:gd name="connsiteY101" fmla="*/ 45047 h 918356"/>
              <a:gd name="connsiteX102" fmla="*/ 9428209 w 9517857"/>
              <a:gd name="connsiteY102" fmla="*/ 29923 h 918356"/>
              <a:gd name="connsiteX103" fmla="*/ 9517856 w 9517857"/>
              <a:gd name="connsiteY103" fmla="*/ 0 h 918356"/>
              <a:gd name="connsiteX0" fmla="*/ 4686423 w 9517857"/>
              <a:gd name="connsiteY0" fmla="*/ 247919 h 918356"/>
              <a:gd name="connsiteX1" fmla="*/ 4689051 w 9517857"/>
              <a:gd name="connsiteY1" fmla="*/ 250968 h 918356"/>
              <a:gd name="connsiteX2" fmla="*/ 4687244 w 9517857"/>
              <a:gd name="connsiteY2" fmla="*/ 251298 h 918356"/>
              <a:gd name="connsiteX3" fmla="*/ 4686423 w 9517857"/>
              <a:gd name="connsiteY3" fmla="*/ 247919 h 918356"/>
              <a:gd name="connsiteX4" fmla="*/ 4685225 w 9517857"/>
              <a:gd name="connsiteY4" fmla="*/ 246530 h 918356"/>
              <a:gd name="connsiteX5" fmla="*/ 4686133 w 9517857"/>
              <a:gd name="connsiteY5" fmla="*/ 246727 h 918356"/>
              <a:gd name="connsiteX6" fmla="*/ 4686423 w 9517857"/>
              <a:gd name="connsiteY6" fmla="*/ 247919 h 918356"/>
              <a:gd name="connsiteX7" fmla="*/ 4685225 w 9517857"/>
              <a:gd name="connsiteY7" fmla="*/ 246530 h 918356"/>
              <a:gd name="connsiteX8" fmla="*/ 9517856 w 9517857"/>
              <a:gd name="connsiteY8" fmla="*/ 0 h 918356"/>
              <a:gd name="connsiteX9" fmla="*/ 9517857 w 9517857"/>
              <a:gd name="connsiteY9" fmla="*/ 12 h 918356"/>
              <a:gd name="connsiteX10" fmla="*/ 9517857 w 9517857"/>
              <a:gd name="connsiteY10" fmla="*/ 918356 h 918356"/>
              <a:gd name="connsiteX11" fmla="*/ 14604 w 9517857"/>
              <a:gd name="connsiteY11" fmla="*/ 918356 h 918356"/>
              <a:gd name="connsiteX12" fmla="*/ 12841 w 9517857"/>
              <a:gd name="connsiteY12" fmla="*/ 917763 h 918356"/>
              <a:gd name="connsiteX13" fmla="*/ 93 w 9517857"/>
              <a:gd name="connsiteY13" fmla="*/ 912471 h 918356"/>
              <a:gd name="connsiteX14" fmla="*/ 58674 w 9517857"/>
              <a:gd name="connsiteY14" fmla="*/ 890322 h 918356"/>
              <a:gd name="connsiteX15" fmla="*/ 275005 w 9517857"/>
              <a:gd name="connsiteY15" fmla="*/ 807229 h 918356"/>
              <a:gd name="connsiteX16" fmla="*/ 587824 w 9517857"/>
              <a:gd name="connsiteY16" fmla="*/ 798195 h 918356"/>
              <a:gd name="connsiteX17" fmla="*/ 727985 w 9517857"/>
              <a:gd name="connsiteY17" fmla="*/ 719826 h 918356"/>
              <a:gd name="connsiteX18" fmla="*/ 778982 w 9517857"/>
              <a:gd name="connsiteY18" fmla="*/ 710142 h 918356"/>
              <a:gd name="connsiteX19" fmla="*/ 849944 w 9517857"/>
              <a:gd name="connsiteY19" fmla="*/ 717987 h 918356"/>
              <a:gd name="connsiteX20" fmla="*/ 901402 w 9517857"/>
              <a:gd name="connsiteY20" fmla="*/ 729045 h 918356"/>
              <a:gd name="connsiteX21" fmla="*/ 930946 w 9517857"/>
              <a:gd name="connsiteY21" fmla="*/ 734046 h 918356"/>
              <a:gd name="connsiteX22" fmla="*/ 986250 w 9517857"/>
              <a:gd name="connsiteY22" fmla="*/ 713530 h 918356"/>
              <a:gd name="connsiteX23" fmla="*/ 1013752 w 9517857"/>
              <a:gd name="connsiteY23" fmla="*/ 713361 h 918356"/>
              <a:gd name="connsiteX24" fmla="*/ 1023734 w 9517857"/>
              <a:gd name="connsiteY24" fmla="*/ 718571 h 918356"/>
              <a:gd name="connsiteX25" fmla="*/ 1063207 w 9517857"/>
              <a:gd name="connsiteY25" fmla="*/ 715651 h 918356"/>
              <a:gd name="connsiteX26" fmla="*/ 1081980 w 9517857"/>
              <a:gd name="connsiteY26" fmla="*/ 738455 h 918356"/>
              <a:gd name="connsiteX27" fmla="*/ 1218120 w 9517857"/>
              <a:gd name="connsiteY27" fmla="*/ 713280 h 918356"/>
              <a:gd name="connsiteX28" fmla="*/ 1397459 w 9517857"/>
              <a:gd name="connsiteY28" fmla="*/ 691190 h 918356"/>
              <a:gd name="connsiteX29" fmla="*/ 1580688 w 9517857"/>
              <a:gd name="connsiteY29" fmla="*/ 693697 h 918356"/>
              <a:gd name="connsiteX30" fmla="*/ 1772334 w 9517857"/>
              <a:gd name="connsiteY30" fmla="*/ 710640 h 918356"/>
              <a:gd name="connsiteX31" fmla="*/ 2002561 w 9517857"/>
              <a:gd name="connsiteY31" fmla="*/ 659917 h 918356"/>
              <a:gd name="connsiteX32" fmla="*/ 2135144 w 9517857"/>
              <a:gd name="connsiteY32" fmla="*/ 636501 h 918356"/>
              <a:gd name="connsiteX33" fmla="*/ 2440292 w 9517857"/>
              <a:gd name="connsiteY33" fmla="*/ 593862 h 918356"/>
              <a:gd name="connsiteX34" fmla="*/ 2547829 w 9517857"/>
              <a:gd name="connsiteY34" fmla="*/ 566150 h 918356"/>
              <a:gd name="connsiteX35" fmla="*/ 2658055 w 9517857"/>
              <a:gd name="connsiteY35" fmla="*/ 578727 h 918356"/>
              <a:gd name="connsiteX36" fmla="*/ 2693698 w 9517857"/>
              <a:gd name="connsiteY36" fmla="*/ 560029 h 918356"/>
              <a:gd name="connsiteX37" fmla="*/ 2699673 w 9517857"/>
              <a:gd name="connsiteY37" fmla="*/ 556400 h 918356"/>
              <a:gd name="connsiteX38" fmla="*/ 2727306 w 9517857"/>
              <a:gd name="connsiteY38" fmla="*/ 550698 h 918356"/>
              <a:gd name="connsiteX39" fmla="*/ 2730451 w 9517857"/>
              <a:gd name="connsiteY39" fmla="*/ 538058 h 918356"/>
              <a:gd name="connsiteX40" fmla="*/ 2768713 w 9517857"/>
              <a:gd name="connsiteY40" fmla="*/ 521575 h 918356"/>
              <a:gd name="connsiteX41" fmla="*/ 2820868 w 9517857"/>
              <a:gd name="connsiteY41" fmla="*/ 514160 h 918356"/>
              <a:gd name="connsiteX42" fmla="*/ 3073635 w 9517857"/>
              <a:gd name="connsiteY42" fmla="*/ 491294 h 918356"/>
              <a:gd name="connsiteX43" fmla="*/ 3222071 w 9517857"/>
              <a:gd name="connsiteY43" fmla="*/ 470559 h 918356"/>
              <a:gd name="connsiteX44" fmla="*/ 3274069 w 9517857"/>
              <a:gd name="connsiteY44" fmla="*/ 451605 h 918356"/>
              <a:gd name="connsiteX45" fmla="*/ 3349632 w 9517857"/>
              <a:gd name="connsiteY45" fmla="*/ 432583 h 918356"/>
              <a:gd name="connsiteX46" fmla="*/ 3479593 w 9517857"/>
              <a:gd name="connsiteY46" fmla="*/ 390437 h 918356"/>
              <a:gd name="connsiteX47" fmla="*/ 3651428 w 9517857"/>
              <a:gd name="connsiteY47" fmla="*/ 361807 h 918356"/>
              <a:gd name="connsiteX48" fmla="*/ 3750023 w 9517857"/>
              <a:gd name="connsiteY48" fmla="*/ 370678 h 918356"/>
              <a:gd name="connsiteX49" fmla="*/ 3844133 w 9517857"/>
              <a:gd name="connsiteY49" fmla="*/ 360648 h 918356"/>
              <a:gd name="connsiteX50" fmla="*/ 3933803 w 9517857"/>
              <a:gd name="connsiteY50" fmla="*/ 357315 h 918356"/>
              <a:gd name="connsiteX51" fmla="*/ 4266740 w 9517857"/>
              <a:gd name="connsiteY51" fmla="*/ 361454 h 918356"/>
              <a:gd name="connsiteX52" fmla="*/ 4430770 w 9517857"/>
              <a:gd name="connsiteY52" fmla="*/ 342643 h 918356"/>
              <a:gd name="connsiteX53" fmla="*/ 4512664 w 9517857"/>
              <a:gd name="connsiteY53" fmla="*/ 319948 h 918356"/>
              <a:gd name="connsiteX54" fmla="*/ 4616423 w 9517857"/>
              <a:gd name="connsiteY54" fmla="*/ 290914 h 918356"/>
              <a:gd name="connsiteX55" fmla="*/ 4691675 w 9517857"/>
              <a:gd name="connsiteY55" fmla="*/ 254011 h 918356"/>
              <a:gd name="connsiteX56" fmla="*/ 4689051 w 9517857"/>
              <a:gd name="connsiteY56" fmla="*/ 250968 h 918356"/>
              <a:gd name="connsiteX57" fmla="*/ 4719994 w 9517857"/>
              <a:gd name="connsiteY57" fmla="*/ 245307 h 918356"/>
              <a:gd name="connsiteX58" fmla="*/ 4752894 w 9517857"/>
              <a:gd name="connsiteY58" fmla="*/ 239875 h 918356"/>
              <a:gd name="connsiteX59" fmla="*/ 4769329 w 9517857"/>
              <a:gd name="connsiteY59" fmla="*/ 233585 h 918356"/>
              <a:gd name="connsiteX60" fmla="*/ 4775634 w 9517857"/>
              <a:gd name="connsiteY60" fmla="*/ 234063 h 918356"/>
              <a:gd name="connsiteX61" fmla="*/ 4790452 w 9517857"/>
              <a:gd name="connsiteY61" fmla="*/ 233572 h 918356"/>
              <a:gd name="connsiteX62" fmla="*/ 4789062 w 9517857"/>
              <a:gd name="connsiteY62" fmla="*/ 241924 h 918356"/>
              <a:gd name="connsiteX63" fmla="*/ 4827826 w 9517857"/>
              <a:gd name="connsiteY63" fmla="*/ 246977 h 918356"/>
              <a:gd name="connsiteX64" fmla="*/ 4892569 w 9517857"/>
              <a:gd name="connsiteY64" fmla="*/ 249933 h 918356"/>
              <a:gd name="connsiteX65" fmla="*/ 4896611 w 9517857"/>
              <a:gd name="connsiteY65" fmla="*/ 240448 h 918356"/>
              <a:gd name="connsiteX66" fmla="*/ 4917286 w 9517857"/>
              <a:gd name="connsiteY66" fmla="*/ 243659 h 918356"/>
              <a:gd name="connsiteX67" fmla="*/ 4981173 w 9517857"/>
              <a:gd name="connsiteY67" fmla="*/ 247103 h 918356"/>
              <a:gd name="connsiteX68" fmla="*/ 5060397 w 9517857"/>
              <a:gd name="connsiteY68" fmla="*/ 263688 h 918356"/>
              <a:gd name="connsiteX69" fmla="*/ 5252996 w 9517857"/>
              <a:gd name="connsiteY69" fmla="*/ 270655 h 918356"/>
              <a:gd name="connsiteX70" fmla="*/ 5358056 w 9517857"/>
              <a:gd name="connsiteY70" fmla="*/ 247248 h 918356"/>
              <a:gd name="connsiteX71" fmla="*/ 5426496 w 9517857"/>
              <a:gd name="connsiteY71" fmla="*/ 235142 h 918356"/>
              <a:gd name="connsiteX72" fmla="*/ 5497161 w 9517857"/>
              <a:gd name="connsiteY72" fmla="*/ 228808 h 918356"/>
              <a:gd name="connsiteX73" fmla="*/ 5826043 w 9517857"/>
              <a:gd name="connsiteY73" fmla="*/ 148073 h 918356"/>
              <a:gd name="connsiteX74" fmla="*/ 6013415 w 9517857"/>
              <a:gd name="connsiteY74" fmla="*/ 137316 h 918356"/>
              <a:gd name="connsiteX75" fmla="*/ 6080994 w 9517857"/>
              <a:gd name="connsiteY75" fmla="*/ 142938 h 918356"/>
              <a:gd name="connsiteX76" fmla="*/ 6194152 w 9517857"/>
              <a:gd name="connsiteY76" fmla="*/ 151772 h 918356"/>
              <a:gd name="connsiteX77" fmla="*/ 6281379 w 9517857"/>
              <a:gd name="connsiteY77" fmla="*/ 181626 h 918356"/>
              <a:gd name="connsiteX78" fmla="*/ 6374947 w 9517857"/>
              <a:gd name="connsiteY78" fmla="*/ 179799 h 918356"/>
              <a:gd name="connsiteX79" fmla="*/ 6448518 w 9517857"/>
              <a:gd name="connsiteY79" fmla="*/ 164378 h 918356"/>
              <a:gd name="connsiteX80" fmla="*/ 6544700 w 9517857"/>
              <a:gd name="connsiteY80" fmla="*/ 167161 h 918356"/>
              <a:gd name="connsiteX81" fmla="*/ 6648353 w 9517857"/>
              <a:gd name="connsiteY81" fmla="*/ 172250 h 918356"/>
              <a:gd name="connsiteX82" fmla="*/ 6736227 w 9517857"/>
              <a:gd name="connsiteY82" fmla="*/ 173216 h 918356"/>
              <a:gd name="connsiteX83" fmla="*/ 6977218 w 9517857"/>
              <a:gd name="connsiteY83" fmla="*/ 184289 h 918356"/>
              <a:gd name="connsiteX84" fmla="*/ 7065221 w 9517857"/>
              <a:gd name="connsiteY84" fmla="*/ 227531 h 918356"/>
              <a:gd name="connsiteX85" fmla="*/ 7358195 w 9517857"/>
              <a:gd name="connsiteY85" fmla="*/ 251740 h 918356"/>
              <a:gd name="connsiteX86" fmla="*/ 7565449 w 9517857"/>
              <a:gd name="connsiteY86" fmla="*/ 258950 h 918356"/>
              <a:gd name="connsiteX87" fmla="*/ 7599285 w 9517857"/>
              <a:gd name="connsiteY87" fmla="*/ 266021 h 918356"/>
              <a:gd name="connsiteX88" fmla="*/ 7644411 w 9517857"/>
              <a:gd name="connsiteY88" fmla="*/ 258986 h 918356"/>
              <a:gd name="connsiteX89" fmla="*/ 7825110 w 9517857"/>
              <a:gd name="connsiteY89" fmla="*/ 229109 h 918356"/>
              <a:gd name="connsiteX90" fmla="*/ 7965805 w 9517857"/>
              <a:gd name="connsiteY90" fmla="*/ 200355 h 918356"/>
              <a:gd name="connsiteX91" fmla="*/ 8147401 w 9517857"/>
              <a:gd name="connsiteY91" fmla="*/ 205617 h 918356"/>
              <a:gd name="connsiteX92" fmla="*/ 8256033 w 9517857"/>
              <a:gd name="connsiteY92" fmla="*/ 193713 h 918356"/>
              <a:gd name="connsiteX93" fmla="*/ 8410677 w 9517857"/>
              <a:gd name="connsiteY93" fmla="*/ 172167 h 918356"/>
              <a:gd name="connsiteX94" fmla="*/ 8617841 w 9517857"/>
              <a:gd name="connsiteY94" fmla="*/ 155167 h 918356"/>
              <a:gd name="connsiteX95" fmla="*/ 8715976 w 9517857"/>
              <a:gd name="connsiteY95" fmla="*/ 178374 h 918356"/>
              <a:gd name="connsiteX96" fmla="*/ 8778827 w 9517857"/>
              <a:gd name="connsiteY96" fmla="*/ 172936 h 918356"/>
              <a:gd name="connsiteX97" fmla="*/ 8840778 w 9517857"/>
              <a:gd name="connsiteY97" fmla="*/ 143149 h 918356"/>
              <a:gd name="connsiteX98" fmla="*/ 9010380 w 9517857"/>
              <a:gd name="connsiteY98" fmla="*/ 91891 h 918356"/>
              <a:gd name="connsiteX99" fmla="*/ 9110856 w 9517857"/>
              <a:gd name="connsiteY99" fmla="*/ 70997 h 918356"/>
              <a:gd name="connsiteX100" fmla="*/ 9268817 w 9517857"/>
              <a:gd name="connsiteY100" fmla="*/ 53082 h 918356"/>
              <a:gd name="connsiteX101" fmla="*/ 9316667 w 9517857"/>
              <a:gd name="connsiteY101" fmla="*/ 45047 h 918356"/>
              <a:gd name="connsiteX102" fmla="*/ 9428209 w 9517857"/>
              <a:gd name="connsiteY102" fmla="*/ 29923 h 918356"/>
              <a:gd name="connsiteX103" fmla="*/ 9517856 w 9517857"/>
              <a:gd name="connsiteY103" fmla="*/ 0 h 918356"/>
              <a:gd name="connsiteX0" fmla="*/ 4686423 w 9517857"/>
              <a:gd name="connsiteY0" fmla="*/ 247919 h 918356"/>
              <a:gd name="connsiteX1" fmla="*/ 4689051 w 9517857"/>
              <a:gd name="connsiteY1" fmla="*/ 250968 h 918356"/>
              <a:gd name="connsiteX2" fmla="*/ 4687244 w 9517857"/>
              <a:gd name="connsiteY2" fmla="*/ 251298 h 918356"/>
              <a:gd name="connsiteX3" fmla="*/ 4686423 w 9517857"/>
              <a:gd name="connsiteY3" fmla="*/ 247919 h 918356"/>
              <a:gd name="connsiteX4" fmla="*/ 4685225 w 9517857"/>
              <a:gd name="connsiteY4" fmla="*/ 246530 h 918356"/>
              <a:gd name="connsiteX5" fmla="*/ 4686133 w 9517857"/>
              <a:gd name="connsiteY5" fmla="*/ 246727 h 918356"/>
              <a:gd name="connsiteX6" fmla="*/ 4686423 w 9517857"/>
              <a:gd name="connsiteY6" fmla="*/ 247919 h 918356"/>
              <a:gd name="connsiteX7" fmla="*/ 4685225 w 9517857"/>
              <a:gd name="connsiteY7" fmla="*/ 246530 h 918356"/>
              <a:gd name="connsiteX8" fmla="*/ 9517856 w 9517857"/>
              <a:gd name="connsiteY8" fmla="*/ 0 h 918356"/>
              <a:gd name="connsiteX9" fmla="*/ 9517857 w 9517857"/>
              <a:gd name="connsiteY9" fmla="*/ 12 h 918356"/>
              <a:gd name="connsiteX10" fmla="*/ 9517857 w 9517857"/>
              <a:gd name="connsiteY10" fmla="*/ 918356 h 918356"/>
              <a:gd name="connsiteX11" fmla="*/ 14604 w 9517857"/>
              <a:gd name="connsiteY11" fmla="*/ 918356 h 918356"/>
              <a:gd name="connsiteX12" fmla="*/ 12841 w 9517857"/>
              <a:gd name="connsiteY12" fmla="*/ 917763 h 918356"/>
              <a:gd name="connsiteX13" fmla="*/ 93 w 9517857"/>
              <a:gd name="connsiteY13" fmla="*/ 912471 h 918356"/>
              <a:gd name="connsiteX14" fmla="*/ 58674 w 9517857"/>
              <a:gd name="connsiteY14" fmla="*/ 890322 h 918356"/>
              <a:gd name="connsiteX15" fmla="*/ 275005 w 9517857"/>
              <a:gd name="connsiteY15" fmla="*/ 807229 h 918356"/>
              <a:gd name="connsiteX16" fmla="*/ 587824 w 9517857"/>
              <a:gd name="connsiteY16" fmla="*/ 798195 h 918356"/>
              <a:gd name="connsiteX17" fmla="*/ 727985 w 9517857"/>
              <a:gd name="connsiteY17" fmla="*/ 719826 h 918356"/>
              <a:gd name="connsiteX18" fmla="*/ 778982 w 9517857"/>
              <a:gd name="connsiteY18" fmla="*/ 710142 h 918356"/>
              <a:gd name="connsiteX19" fmla="*/ 849944 w 9517857"/>
              <a:gd name="connsiteY19" fmla="*/ 717987 h 918356"/>
              <a:gd name="connsiteX20" fmla="*/ 901402 w 9517857"/>
              <a:gd name="connsiteY20" fmla="*/ 729045 h 918356"/>
              <a:gd name="connsiteX21" fmla="*/ 930946 w 9517857"/>
              <a:gd name="connsiteY21" fmla="*/ 734046 h 918356"/>
              <a:gd name="connsiteX22" fmla="*/ 986250 w 9517857"/>
              <a:gd name="connsiteY22" fmla="*/ 713530 h 918356"/>
              <a:gd name="connsiteX23" fmla="*/ 1013752 w 9517857"/>
              <a:gd name="connsiteY23" fmla="*/ 713361 h 918356"/>
              <a:gd name="connsiteX24" fmla="*/ 1023734 w 9517857"/>
              <a:gd name="connsiteY24" fmla="*/ 718571 h 918356"/>
              <a:gd name="connsiteX25" fmla="*/ 1063207 w 9517857"/>
              <a:gd name="connsiteY25" fmla="*/ 715651 h 918356"/>
              <a:gd name="connsiteX26" fmla="*/ 1081980 w 9517857"/>
              <a:gd name="connsiteY26" fmla="*/ 738455 h 918356"/>
              <a:gd name="connsiteX27" fmla="*/ 1218120 w 9517857"/>
              <a:gd name="connsiteY27" fmla="*/ 713280 h 918356"/>
              <a:gd name="connsiteX28" fmla="*/ 1397459 w 9517857"/>
              <a:gd name="connsiteY28" fmla="*/ 691190 h 918356"/>
              <a:gd name="connsiteX29" fmla="*/ 1580688 w 9517857"/>
              <a:gd name="connsiteY29" fmla="*/ 693697 h 918356"/>
              <a:gd name="connsiteX30" fmla="*/ 1772334 w 9517857"/>
              <a:gd name="connsiteY30" fmla="*/ 710640 h 918356"/>
              <a:gd name="connsiteX31" fmla="*/ 2002561 w 9517857"/>
              <a:gd name="connsiteY31" fmla="*/ 659917 h 918356"/>
              <a:gd name="connsiteX32" fmla="*/ 2135144 w 9517857"/>
              <a:gd name="connsiteY32" fmla="*/ 636501 h 918356"/>
              <a:gd name="connsiteX33" fmla="*/ 2440292 w 9517857"/>
              <a:gd name="connsiteY33" fmla="*/ 593862 h 918356"/>
              <a:gd name="connsiteX34" fmla="*/ 2547829 w 9517857"/>
              <a:gd name="connsiteY34" fmla="*/ 566150 h 918356"/>
              <a:gd name="connsiteX35" fmla="*/ 2658055 w 9517857"/>
              <a:gd name="connsiteY35" fmla="*/ 578727 h 918356"/>
              <a:gd name="connsiteX36" fmla="*/ 2693698 w 9517857"/>
              <a:gd name="connsiteY36" fmla="*/ 560029 h 918356"/>
              <a:gd name="connsiteX37" fmla="*/ 2699673 w 9517857"/>
              <a:gd name="connsiteY37" fmla="*/ 556400 h 918356"/>
              <a:gd name="connsiteX38" fmla="*/ 2727306 w 9517857"/>
              <a:gd name="connsiteY38" fmla="*/ 550698 h 918356"/>
              <a:gd name="connsiteX39" fmla="*/ 2730451 w 9517857"/>
              <a:gd name="connsiteY39" fmla="*/ 538058 h 918356"/>
              <a:gd name="connsiteX40" fmla="*/ 2768713 w 9517857"/>
              <a:gd name="connsiteY40" fmla="*/ 521575 h 918356"/>
              <a:gd name="connsiteX41" fmla="*/ 2820868 w 9517857"/>
              <a:gd name="connsiteY41" fmla="*/ 514160 h 918356"/>
              <a:gd name="connsiteX42" fmla="*/ 3073635 w 9517857"/>
              <a:gd name="connsiteY42" fmla="*/ 491294 h 918356"/>
              <a:gd name="connsiteX43" fmla="*/ 3222071 w 9517857"/>
              <a:gd name="connsiteY43" fmla="*/ 470559 h 918356"/>
              <a:gd name="connsiteX44" fmla="*/ 3274069 w 9517857"/>
              <a:gd name="connsiteY44" fmla="*/ 451605 h 918356"/>
              <a:gd name="connsiteX45" fmla="*/ 3349632 w 9517857"/>
              <a:gd name="connsiteY45" fmla="*/ 432583 h 918356"/>
              <a:gd name="connsiteX46" fmla="*/ 3479593 w 9517857"/>
              <a:gd name="connsiteY46" fmla="*/ 390437 h 918356"/>
              <a:gd name="connsiteX47" fmla="*/ 3651428 w 9517857"/>
              <a:gd name="connsiteY47" fmla="*/ 361807 h 918356"/>
              <a:gd name="connsiteX48" fmla="*/ 3750023 w 9517857"/>
              <a:gd name="connsiteY48" fmla="*/ 370678 h 918356"/>
              <a:gd name="connsiteX49" fmla="*/ 3844133 w 9517857"/>
              <a:gd name="connsiteY49" fmla="*/ 360648 h 918356"/>
              <a:gd name="connsiteX50" fmla="*/ 3933803 w 9517857"/>
              <a:gd name="connsiteY50" fmla="*/ 357315 h 918356"/>
              <a:gd name="connsiteX51" fmla="*/ 4266740 w 9517857"/>
              <a:gd name="connsiteY51" fmla="*/ 361454 h 918356"/>
              <a:gd name="connsiteX52" fmla="*/ 4430770 w 9517857"/>
              <a:gd name="connsiteY52" fmla="*/ 342643 h 918356"/>
              <a:gd name="connsiteX53" fmla="*/ 4512664 w 9517857"/>
              <a:gd name="connsiteY53" fmla="*/ 319948 h 918356"/>
              <a:gd name="connsiteX54" fmla="*/ 4616423 w 9517857"/>
              <a:gd name="connsiteY54" fmla="*/ 290914 h 918356"/>
              <a:gd name="connsiteX55" fmla="*/ 4691675 w 9517857"/>
              <a:gd name="connsiteY55" fmla="*/ 254011 h 918356"/>
              <a:gd name="connsiteX56" fmla="*/ 4689051 w 9517857"/>
              <a:gd name="connsiteY56" fmla="*/ 250968 h 918356"/>
              <a:gd name="connsiteX57" fmla="*/ 4719994 w 9517857"/>
              <a:gd name="connsiteY57" fmla="*/ 245307 h 918356"/>
              <a:gd name="connsiteX58" fmla="*/ 4752894 w 9517857"/>
              <a:gd name="connsiteY58" fmla="*/ 239875 h 918356"/>
              <a:gd name="connsiteX59" fmla="*/ 4769329 w 9517857"/>
              <a:gd name="connsiteY59" fmla="*/ 233585 h 918356"/>
              <a:gd name="connsiteX60" fmla="*/ 4775634 w 9517857"/>
              <a:gd name="connsiteY60" fmla="*/ 234063 h 918356"/>
              <a:gd name="connsiteX61" fmla="*/ 4790452 w 9517857"/>
              <a:gd name="connsiteY61" fmla="*/ 233572 h 918356"/>
              <a:gd name="connsiteX62" fmla="*/ 4789062 w 9517857"/>
              <a:gd name="connsiteY62" fmla="*/ 241924 h 918356"/>
              <a:gd name="connsiteX63" fmla="*/ 4827826 w 9517857"/>
              <a:gd name="connsiteY63" fmla="*/ 246977 h 918356"/>
              <a:gd name="connsiteX64" fmla="*/ 4892569 w 9517857"/>
              <a:gd name="connsiteY64" fmla="*/ 249933 h 918356"/>
              <a:gd name="connsiteX65" fmla="*/ 4896611 w 9517857"/>
              <a:gd name="connsiteY65" fmla="*/ 240448 h 918356"/>
              <a:gd name="connsiteX66" fmla="*/ 4917286 w 9517857"/>
              <a:gd name="connsiteY66" fmla="*/ 243659 h 918356"/>
              <a:gd name="connsiteX67" fmla="*/ 4981173 w 9517857"/>
              <a:gd name="connsiteY67" fmla="*/ 247103 h 918356"/>
              <a:gd name="connsiteX68" fmla="*/ 5060397 w 9517857"/>
              <a:gd name="connsiteY68" fmla="*/ 263688 h 918356"/>
              <a:gd name="connsiteX69" fmla="*/ 5252996 w 9517857"/>
              <a:gd name="connsiteY69" fmla="*/ 270655 h 918356"/>
              <a:gd name="connsiteX70" fmla="*/ 5358056 w 9517857"/>
              <a:gd name="connsiteY70" fmla="*/ 247248 h 918356"/>
              <a:gd name="connsiteX71" fmla="*/ 5426496 w 9517857"/>
              <a:gd name="connsiteY71" fmla="*/ 235142 h 918356"/>
              <a:gd name="connsiteX72" fmla="*/ 5497161 w 9517857"/>
              <a:gd name="connsiteY72" fmla="*/ 228808 h 918356"/>
              <a:gd name="connsiteX73" fmla="*/ 5826043 w 9517857"/>
              <a:gd name="connsiteY73" fmla="*/ 148073 h 918356"/>
              <a:gd name="connsiteX74" fmla="*/ 6013415 w 9517857"/>
              <a:gd name="connsiteY74" fmla="*/ 137316 h 918356"/>
              <a:gd name="connsiteX75" fmla="*/ 6080994 w 9517857"/>
              <a:gd name="connsiteY75" fmla="*/ 142938 h 918356"/>
              <a:gd name="connsiteX76" fmla="*/ 6194152 w 9517857"/>
              <a:gd name="connsiteY76" fmla="*/ 151772 h 918356"/>
              <a:gd name="connsiteX77" fmla="*/ 6281379 w 9517857"/>
              <a:gd name="connsiteY77" fmla="*/ 181626 h 918356"/>
              <a:gd name="connsiteX78" fmla="*/ 6374947 w 9517857"/>
              <a:gd name="connsiteY78" fmla="*/ 179799 h 918356"/>
              <a:gd name="connsiteX79" fmla="*/ 6448518 w 9517857"/>
              <a:gd name="connsiteY79" fmla="*/ 164378 h 918356"/>
              <a:gd name="connsiteX80" fmla="*/ 6544700 w 9517857"/>
              <a:gd name="connsiteY80" fmla="*/ 167161 h 918356"/>
              <a:gd name="connsiteX81" fmla="*/ 6648353 w 9517857"/>
              <a:gd name="connsiteY81" fmla="*/ 172250 h 918356"/>
              <a:gd name="connsiteX82" fmla="*/ 6736227 w 9517857"/>
              <a:gd name="connsiteY82" fmla="*/ 173216 h 918356"/>
              <a:gd name="connsiteX83" fmla="*/ 6977218 w 9517857"/>
              <a:gd name="connsiteY83" fmla="*/ 184289 h 918356"/>
              <a:gd name="connsiteX84" fmla="*/ 7065221 w 9517857"/>
              <a:gd name="connsiteY84" fmla="*/ 227531 h 918356"/>
              <a:gd name="connsiteX85" fmla="*/ 7358195 w 9517857"/>
              <a:gd name="connsiteY85" fmla="*/ 251740 h 918356"/>
              <a:gd name="connsiteX86" fmla="*/ 7565449 w 9517857"/>
              <a:gd name="connsiteY86" fmla="*/ 258950 h 918356"/>
              <a:gd name="connsiteX87" fmla="*/ 7599285 w 9517857"/>
              <a:gd name="connsiteY87" fmla="*/ 266021 h 918356"/>
              <a:gd name="connsiteX88" fmla="*/ 7644411 w 9517857"/>
              <a:gd name="connsiteY88" fmla="*/ 258986 h 918356"/>
              <a:gd name="connsiteX89" fmla="*/ 7825110 w 9517857"/>
              <a:gd name="connsiteY89" fmla="*/ 229109 h 918356"/>
              <a:gd name="connsiteX90" fmla="*/ 7965805 w 9517857"/>
              <a:gd name="connsiteY90" fmla="*/ 200355 h 918356"/>
              <a:gd name="connsiteX91" fmla="*/ 8147401 w 9517857"/>
              <a:gd name="connsiteY91" fmla="*/ 205617 h 918356"/>
              <a:gd name="connsiteX92" fmla="*/ 8256033 w 9517857"/>
              <a:gd name="connsiteY92" fmla="*/ 193713 h 918356"/>
              <a:gd name="connsiteX93" fmla="*/ 8410677 w 9517857"/>
              <a:gd name="connsiteY93" fmla="*/ 172167 h 918356"/>
              <a:gd name="connsiteX94" fmla="*/ 8617841 w 9517857"/>
              <a:gd name="connsiteY94" fmla="*/ 155167 h 918356"/>
              <a:gd name="connsiteX95" fmla="*/ 8715976 w 9517857"/>
              <a:gd name="connsiteY95" fmla="*/ 178374 h 918356"/>
              <a:gd name="connsiteX96" fmla="*/ 8778827 w 9517857"/>
              <a:gd name="connsiteY96" fmla="*/ 172936 h 918356"/>
              <a:gd name="connsiteX97" fmla="*/ 8840778 w 9517857"/>
              <a:gd name="connsiteY97" fmla="*/ 143149 h 918356"/>
              <a:gd name="connsiteX98" fmla="*/ 9010380 w 9517857"/>
              <a:gd name="connsiteY98" fmla="*/ 91891 h 918356"/>
              <a:gd name="connsiteX99" fmla="*/ 9110856 w 9517857"/>
              <a:gd name="connsiteY99" fmla="*/ 70997 h 918356"/>
              <a:gd name="connsiteX100" fmla="*/ 9268817 w 9517857"/>
              <a:gd name="connsiteY100" fmla="*/ 53082 h 918356"/>
              <a:gd name="connsiteX101" fmla="*/ 9316667 w 9517857"/>
              <a:gd name="connsiteY101" fmla="*/ 45047 h 918356"/>
              <a:gd name="connsiteX102" fmla="*/ 9428209 w 9517857"/>
              <a:gd name="connsiteY102" fmla="*/ 29923 h 918356"/>
              <a:gd name="connsiteX103" fmla="*/ 9517856 w 9517857"/>
              <a:gd name="connsiteY103" fmla="*/ 0 h 918356"/>
              <a:gd name="connsiteX0" fmla="*/ 4686423 w 9517857"/>
              <a:gd name="connsiteY0" fmla="*/ 247919 h 918356"/>
              <a:gd name="connsiteX1" fmla="*/ 4689051 w 9517857"/>
              <a:gd name="connsiteY1" fmla="*/ 250968 h 918356"/>
              <a:gd name="connsiteX2" fmla="*/ 4687244 w 9517857"/>
              <a:gd name="connsiteY2" fmla="*/ 251298 h 918356"/>
              <a:gd name="connsiteX3" fmla="*/ 4686423 w 9517857"/>
              <a:gd name="connsiteY3" fmla="*/ 247919 h 918356"/>
              <a:gd name="connsiteX4" fmla="*/ 4685225 w 9517857"/>
              <a:gd name="connsiteY4" fmla="*/ 246530 h 918356"/>
              <a:gd name="connsiteX5" fmla="*/ 4686133 w 9517857"/>
              <a:gd name="connsiteY5" fmla="*/ 246727 h 918356"/>
              <a:gd name="connsiteX6" fmla="*/ 4686423 w 9517857"/>
              <a:gd name="connsiteY6" fmla="*/ 247919 h 918356"/>
              <a:gd name="connsiteX7" fmla="*/ 4685225 w 9517857"/>
              <a:gd name="connsiteY7" fmla="*/ 246530 h 918356"/>
              <a:gd name="connsiteX8" fmla="*/ 9517856 w 9517857"/>
              <a:gd name="connsiteY8" fmla="*/ 0 h 918356"/>
              <a:gd name="connsiteX9" fmla="*/ 9517857 w 9517857"/>
              <a:gd name="connsiteY9" fmla="*/ 12 h 918356"/>
              <a:gd name="connsiteX10" fmla="*/ 9517857 w 9517857"/>
              <a:gd name="connsiteY10" fmla="*/ 918356 h 918356"/>
              <a:gd name="connsiteX11" fmla="*/ 14604 w 9517857"/>
              <a:gd name="connsiteY11" fmla="*/ 918356 h 918356"/>
              <a:gd name="connsiteX12" fmla="*/ 12841 w 9517857"/>
              <a:gd name="connsiteY12" fmla="*/ 917763 h 918356"/>
              <a:gd name="connsiteX13" fmla="*/ 93 w 9517857"/>
              <a:gd name="connsiteY13" fmla="*/ 912471 h 918356"/>
              <a:gd name="connsiteX14" fmla="*/ 58674 w 9517857"/>
              <a:gd name="connsiteY14" fmla="*/ 890322 h 918356"/>
              <a:gd name="connsiteX15" fmla="*/ 275005 w 9517857"/>
              <a:gd name="connsiteY15" fmla="*/ 807229 h 918356"/>
              <a:gd name="connsiteX16" fmla="*/ 587824 w 9517857"/>
              <a:gd name="connsiteY16" fmla="*/ 798195 h 918356"/>
              <a:gd name="connsiteX17" fmla="*/ 727985 w 9517857"/>
              <a:gd name="connsiteY17" fmla="*/ 719826 h 918356"/>
              <a:gd name="connsiteX18" fmla="*/ 778982 w 9517857"/>
              <a:gd name="connsiteY18" fmla="*/ 710142 h 918356"/>
              <a:gd name="connsiteX19" fmla="*/ 849944 w 9517857"/>
              <a:gd name="connsiteY19" fmla="*/ 717987 h 918356"/>
              <a:gd name="connsiteX20" fmla="*/ 901402 w 9517857"/>
              <a:gd name="connsiteY20" fmla="*/ 729045 h 918356"/>
              <a:gd name="connsiteX21" fmla="*/ 930946 w 9517857"/>
              <a:gd name="connsiteY21" fmla="*/ 734046 h 918356"/>
              <a:gd name="connsiteX22" fmla="*/ 986250 w 9517857"/>
              <a:gd name="connsiteY22" fmla="*/ 713530 h 918356"/>
              <a:gd name="connsiteX23" fmla="*/ 1013752 w 9517857"/>
              <a:gd name="connsiteY23" fmla="*/ 713361 h 918356"/>
              <a:gd name="connsiteX24" fmla="*/ 1023734 w 9517857"/>
              <a:gd name="connsiteY24" fmla="*/ 718571 h 918356"/>
              <a:gd name="connsiteX25" fmla="*/ 1063207 w 9517857"/>
              <a:gd name="connsiteY25" fmla="*/ 715651 h 918356"/>
              <a:gd name="connsiteX26" fmla="*/ 1081980 w 9517857"/>
              <a:gd name="connsiteY26" fmla="*/ 738455 h 918356"/>
              <a:gd name="connsiteX27" fmla="*/ 1218120 w 9517857"/>
              <a:gd name="connsiteY27" fmla="*/ 713280 h 918356"/>
              <a:gd name="connsiteX28" fmla="*/ 1397459 w 9517857"/>
              <a:gd name="connsiteY28" fmla="*/ 691190 h 918356"/>
              <a:gd name="connsiteX29" fmla="*/ 1580688 w 9517857"/>
              <a:gd name="connsiteY29" fmla="*/ 693697 h 918356"/>
              <a:gd name="connsiteX30" fmla="*/ 1772334 w 9517857"/>
              <a:gd name="connsiteY30" fmla="*/ 710640 h 918356"/>
              <a:gd name="connsiteX31" fmla="*/ 2002561 w 9517857"/>
              <a:gd name="connsiteY31" fmla="*/ 659917 h 918356"/>
              <a:gd name="connsiteX32" fmla="*/ 2135144 w 9517857"/>
              <a:gd name="connsiteY32" fmla="*/ 636501 h 918356"/>
              <a:gd name="connsiteX33" fmla="*/ 2440292 w 9517857"/>
              <a:gd name="connsiteY33" fmla="*/ 593862 h 918356"/>
              <a:gd name="connsiteX34" fmla="*/ 2547829 w 9517857"/>
              <a:gd name="connsiteY34" fmla="*/ 566150 h 918356"/>
              <a:gd name="connsiteX35" fmla="*/ 2658055 w 9517857"/>
              <a:gd name="connsiteY35" fmla="*/ 578727 h 918356"/>
              <a:gd name="connsiteX36" fmla="*/ 2693698 w 9517857"/>
              <a:gd name="connsiteY36" fmla="*/ 560029 h 918356"/>
              <a:gd name="connsiteX37" fmla="*/ 2699673 w 9517857"/>
              <a:gd name="connsiteY37" fmla="*/ 556400 h 918356"/>
              <a:gd name="connsiteX38" fmla="*/ 2727306 w 9517857"/>
              <a:gd name="connsiteY38" fmla="*/ 550698 h 918356"/>
              <a:gd name="connsiteX39" fmla="*/ 2730451 w 9517857"/>
              <a:gd name="connsiteY39" fmla="*/ 538058 h 918356"/>
              <a:gd name="connsiteX40" fmla="*/ 2768713 w 9517857"/>
              <a:gd name="connsiteY40" fmla="*/ 521575 h 918356"/>
              <a:gd name="connsiteX41" fmla="*/ 2820868 w 9517857"/>
              <a:gd name="connsiteY41" fmla="*/ 514160 h 918356"/>
              <a:gd name="connsiteX42" fmla="*/ 3073635 w 9517857"/>
              <a:gd name="connsiteY42" fmla="*/ 491294 h 918356"/>
              <a:gd name="connsiteX43" fmla="*/ 3222071 w 9517857"/>
              <a:gd name="connsiteY43" fmla="*/ 470559 h 918356"/>
              <a:gd name="connsiteX44" fmla="*/ 3274069 w 9517857"/>
              <a:gd name="connsiteY44" fmla="*/ 451605 h 918356"/>
              <a:gd name="connsiteX45" fmla="*/ 3349632 w 9517857"/>
              <a:gd name="connsiteY45" fmla="*/ 432583 h 918356"/>
              <a:gd name="connsiteX46" fmla="*/ 3479593 w 9517857"/>
              <a:gd name="connsiteY46" fmla="*/ 390437 h 918356"/>
              <a:gd name="connsiteX47" fmla="*/ 3651428 w 9517857"/>
              <a:gd name="connsiteY47" fmla="*/ 361807 h 918356"/>
              <a:gd name="connsiteX48" fmla="*/ 3750023 w 9517857"/>
              <a:gd name="connsiteY48" fmla="*/ 370678 h 918356"/>
              <a:gd name="connsiteX49" fmla="*/ 3844133 w 9517857"/>
              <a:gd name="connsiteY49" fmla="*/ 360648 h 918356"/>
              <a:gd name="connsiteX50" fmla="*/ 3933803 w 9517857"/>
              <a:gd name="connsiteY50" fmla="*/ 357315 h 918356"/>
              <a:gd name="connsiteX51" fmla="*/ 4266740 w 9517857"/>
              <a:gd name="connsiteY51" fmla="*/ 361454 h 918356"/>
              <a:gd name="connsiteX52" fmla="*/ 4430770 w 9517857"/>
              <a:gd name="connsiteY52" fmla="*/ 342643 h 918356"/>
              <a:gd name="connsiteX53" fmla="*/ 4512664 w 9517857"/>
              <a:gd name="connsiteY53" fmla="*/ 319948 h 918356"/>
              <a:gd name="connsiteX54" fmla="*/ 4616423 w 9517857"/>
              <a:gd name="connsiteY54" fmla="*/ 290914 h 918356"/>
              <a:gd name="connsiteX55" fmla="*/ 4691675 w 9517857"/>
              <a:gd name="connsiteY55" fmla="*/ 254011 h 918356"/>
              <a:gd name="connsiteX56" fmla="*/ 4689051 w 9517857"/>
              <a:gd name="connsiteY56" fmla="*/ 250968 h 918356"/>
              <a:gd name="connsiteX57" fmla="*/ 4719994 w 9517857"/>
              <a:gd name="connsiteY57" fmla="*/ 245307 h 918356"/>
              <a:gd name="connsiteX58" fmla="*/ 4752894 w 9517857"/>
              <a:gd name="connsiteY58" fmla="*/ 239875 h 918356"/>
              <a:gd name="connsiteX59" fmla="*/ 4769329 w 9517857"/>
              <a:gd name="connsiteY59" fmla="*/ 233585 h 918356"/>
              <a:gd name="connsiteX60" fmla="*/ 4775634 w 9517857"/>
              <a:gd name="connsiteY60" fmla="*/ 234063 h 918356"/>
              <a:gd name="connsiteX61" fmla="*/ 4790452 w 9517857"/>
              <a:gd name="connsiteY61" fmla="*/ 233572 h 918356"/>
              <a:gd name="connsiteX62" fmla="*/ 4789062 w 9517857"/>
              <a:gd name="connsiteY62" fmla="*/ 241924 h 918356"/>
              <a:gd name="connsiteX63" fmla="*/ 4827826 w 9517857"/>
              <a:gd name="connsiteY63" fmla="*/ 246977 h 918356"/>
              <a:gd name="connsiteX64" fmla="*/ 4892569 w 9517857"/>
              <a:gd name="connsiteY64" fmla="*/ 249933 h 918356"/>
              <a:gd name="connsiteX65" fmla="*/ 4896611 w 9517857"/>
              <a:gd name="connsiteY65" fmla="*/ 240448 h 918356"/>
              <a:gd name="connsiteX66" fmla="*/ 4917286 w 9517857"/>
              <a:gd name="connsiteY66" fmla="*/ 243659 h 918356"/>
              <a:gd name="connsiteX67" fmla="*/ 4981173 w 9517857"/>
              <a:gd name="connsiteY67" fmla="*/ 247103 h 918356"/>
              <a:gd name="connsiteX68" fmla="*/ 5060397 w 9517857"/>
              <a:gd name="connsiteY68" fmla="*/ 263688 h 918356"/>
              <a:gd name="connsiteX69" fmla="*/ 5252996 w 9517857"/>
              <a:gd name="connsiteY69" fmla="*/ 270655 h 918356"/>
              <a:gd name="connsiteX70" fmla="*/ 5358056 w 9517857"/>
              <a:gd name="connsiteY70" fmla="*/ 247248 h 918356"/>
              <a:gd name="connsiteX71" fmla="*/ 5426496 w 9517857"/>
              <a:gd name="connsiteY71" fmla="*/ 235142 h 918356"/>
              <a:gd name="connsiteX72" fmla="*/ 5497161 w 9517857"/>
              <a:gd name="connsiteY72" fmla="*/ 228808 h 918356"/>
              <a:gd name="connsiteX73" fmla="*/ 5826043 w 9517857"/>
              <a:gd name="connsiteY73" fmla="*/ 148073 h 918356"/>
              <a:gd name="connsiteX74" fmla="*/ 6013415 w 9517857"/>
              <a:gd name="connsiteY74" fmla="*/ 137316 h 918356"/>
              <a:gd name="connsiteX75" fmla="*/ 6080994 w 9517857"/>
              <a:gd name="connsiteY75" fmla="*/ 142938 h 918356"/>
              <a:gd name="connsiteX76" fmla="*/ 6194152 w 9517857"/>
              <a:gd name="connsiteY76" fmla="*/ 151772 h 918356"/>
              <a:gd name="connsiteX77" fmla="*/ 6281379 w 9517857"/>
              <a:gd name="connsiteY77" fmla="*/ 181626 h 918356"/>
              <a:gd name="connsiteX78" fmla="*/ 6374947 w 9517857"/>
              <a:gd name="connsiteY78" fmla="*/ 179799 h 918356"/>
              <a:gd name="connsiteX79" fmla="*/ 6448518 w 9517857"/>
              <a:gd name="connsiteY79" fmla="*/ 164378 h 918356"/>
              <a:gd name="connsiteX80" fmla="*/ 6544700 w 9517857"/>
              <a:gd name="connsiteY80" fmla="*/ 167161 h 918356"/>
              <a:gd name="connsiteX81" fmla="*/ 6648353 w 9517857"/>
              <a:gd name="connsiteY81" fmla="*/ 172250 h 918356"/>
              <a:gd name="connsiteX82" fmla="*/ 6736227 w 9517857"/>
              <a:gd name="connsiteY82" fmla="*/ 173216 h 918356"/>
              <a:gd name="connsiteX83" fmla="*/ 6977218 w 9517857"/>
              <a:gd name="connsiteY83" fmla="*/ 184289 h 918356"/>
              <a:gd name="connsiteX84" fmla="*/ 7065221 w 9517857"/>
              <a:gd name="connsiteY84" fmla="*/ 227531 h 918356"/>
              <a:gd name="connsiteX85" fmla="*/ 7358195 w 9517857"/>
              <a:gd name="connsiteY85" fmla="*/ 251740 h 918356"/>
              <a:gd name="connsiteX86" fmla="*/ 7565449 w 9517857"/>
              <a:gd name="connsiteY86" fmla="*/ 258950 h 918356"/>
              <a:gd name="connsiteX87" fmla="*/ 7599285 w 9517857"/>
              <a:gd name="connsiteY87" fmla="*/ 266021 h 918356"/>
              <a:gd name="connsiteX88" fmla="*/ 7644411 w 9517857"/>
              <a:gd name="connsiteY88" fmla="*/ 258986 h 918356"/>
              <a:gd name="connsiteX89" fmla="*/ 7825110 w 9517857"/>
              <a:gd name="connsiteY89" fmla="*/ 229109 h 918356"/>
              <a:gd name="connsiteX90" fmla="*/ 7965805 w 9517857"/>
              <a:gd name="connsiteY90" fmla="*/ 200355 h 918356"/>
              <a:gd name="connsiteX91" fmla="*/ 8147401 w 9517857"/>
              <a:gd name="connsiteY91" fmla="*/ 205617 h 918356"/>
              <a:gd name="connsiteX92" fmla="*/ 8256033 w 9517857"/>
              <a:gd name="connsiteY92" fmla="*/ 193713 h 918356"/>
              <a:gd name="connsiteX93" fmla="*/ 8410677 w 9517857"/>
              <a:gd name="connsiteY93" fmla="*/ 172167 h 918356"/>
              <a:gd name="connsiteX94" fmla="*/ 8617841 w 9517857"/>
              <a:gd name="connsiteY94" fmla="*/ 155167 h 918356"/>
              <a:gd name="connsiteX95" fmla="*/ 8715976 w 9517857"/>
              <a:gd name="connsiteY95" fmla="*/ 178374 h 918356"/>
              <a:gd name="connsiteX96" fmla="*/ 8778827 w 9517857"/>
              <a:gd name="connsiteY96" fmla="*/ 172936 h 918356"/>
              <a:gd name="connsiteX97" fmla="*/ 8840778 w 9517857"/>
              <a:gd name="connsiteY97" fmla="*/ 143149 h 918356"/>
              <a:gd name="connsiteX98" fmla="*/ 9010380 w 9517857"/>
              <a:gd name="connsiteY98" fmla="*/ 91891 h 918356"/>
              <a:gd name="connsiteX99" fmla="*/ 9110856 w 9517857"/>
              <a:gd name="connsiteY99" fmla="*/ 70997 h 918356"/>
              <a:gd name="connsiteX100" fmla="*/ 9268817 w 9517857"/>
              <a:gd name="connsiteY100" fmla="*/ 53082 h 918356"/>
              <a:gd name="connsiteX101" fmla="*/ 9316667 w 9517857"/>
              <a:gd name="connsiteY101" fmla="*/ 45047 h 918356"/>
              <a:gd name="connsiteX102" fmla="*/ 9428209 w 9517857"/>
              <a:gd name="connsiteY102" fmla="*/ 29923 h 918356"/>
              <a:gd name="connsiteX103" fmla="*/ 9517856 w 9517857"/>
              <a:gd name="connsiteY103" fmla="*/ 0 h 918356"/>
              <a:gd name="connsiteX0" fmla="*/ 4686423 w 9517857"/>
              <a:gd name="connsiteY0" fmla="*/ 326401 h 996838"/>
              <a:gd name="connsiteX1" fmla="*/ 4689051 w 9517857"/>
              <a:gd name="connsiteY1" fmla="*/ 329450 h 996838"/>
              <a:gd name="connsiteX2" fmla="*/ 4687244 w 9517857"/>
              <a:gd name="connsiteY2" fmla="*/ 329780 h 996838"/>
              <a:gd name="connsiteX3" fmla="*/ 4686423 w 9517857"/>
              <a:gd name="connsiteY3" fmla="*/ 326401 h 996838"/>
              <a:gd name="connsiteX4" fmla="*/ 4685225 w 9517857"/>
              <a:gd name="connsiteY4" fmla="*/ 325012 h 996838"/>
              <a:gd name="connsiteX5" fmla="*/ 4686133 w 9517857"/>
              <a:gd name="connsiteY5" fmla="*/ 325209 h 996838"/>
              <a:gd name="connsiteX6" fmla="*/ 4686423 w 9517857"/>
              <a:gd name="connsiteY6" fmla="*/ 326401 h 996838"/>
              <a:gd name="connsiteX7" fmla="*/ 4685225 w 9517857"/>
              <a:gd name="connsiteY7" fmla="*/ 325012 h 996838"/>
              <a:gd name="connsiteX8" fmla="*/ 9517856 w 9517857"/>
              <a:gd name="connsiteY8" fmla="*/ 0 h 996838"/>
              <a:gd name="connsiteX9" fmla="*/ 9517857 w 9517857"/>
              <a:gd name="connsiteY9" fmla="*/ 78494 h 996838"/>
              <a:gd name="connsiteX10" fmla="*/ 9517857 w 9517857"/>
              <a:gd name="connsiteY10" fmla="*/ 996838 h 996838"/>
              <a:gd name="connsiteX11" fmla="*/ 14604 w 9517857"/>
              <a:gd name="connsiteY11" fmla="*/ 996838 h 996838"/>
              <a:gd name="connsiteX12" fmla="*/ 12841 w 9517857"/>
              <a:gd name="connsiteY12" fmla="*/ 996245 h 996838"/>
              <a:gd name="connsiteX13" fmla="*/ 93 w 9517857"/>
              <a:gd name="connsiteY13" fmla="*/ 990953 h 996838"/>
              <a:gd name="connsiteX14" fmla="*/ 58674 w 9517857"/>
              <a:gd name="connsiteY14" fmla="*/ 968804 h 996838"/>
              <a:gd name="connsiteX15" fmla="*/ 275005 w 9517857"/>
              <a:gd name="connsiteY15" fmla="*/ 885711 h 996838"/>
              <a:gd name="connsiteX16" fmla="*/ 587824 w 9517857"/>
              <a:gd name="connsiteY16" fmla="*/ 876677 h 996838"/>
              <a:gd name="connsiteX17" fmla="*/ 727985 w 9517857"/>
              <a:gd name="connsiteY17" fmla="*/ 798308 h 996838"/>
              <a:gd name="connsiteX18" fmla="*/ 778982 w 9517857"/>
              <a:gd name="connsiteY18" fmla="*/ 788624 h 996838"/>
              <a:gd name="connsiteX19" fmla="*/ 849944 w 9517857"/>
              <a:gd name="connsiteY19" fmla="*/ 796469 h 996838"/>
              <a:gd name="connsiteX20" fmla="*/ 901402 w 9517857"/>
              <a:gd name="connsiteY20" fmla="*/ 807527 h 996838"/>
              <a:gd name="connsiteX21" fmla="*/ 930946 w 9517857"/>
              <a:gd name="connsiteY21" fmla="*/ 812528 h 996838"/>
              <a:gd name="connsiteX22" fmla="*/ 986250 w 9517857"/>
              <a:gd name="connsiteY22" fmla="*/ 792012 h 996838"/>
              <a:gd name="connsiteX23" fmla="*/ 1013752 w 9517857"/>
              <a:gd name="connsiteY23" fmla="*/ 791843 h 996838"/>
              <a:gd name="connsiteX24" fmla="*/ 1023734 w 9517857"/>
              <a:gd name="connsiteY24" fmla="*/ 797053 h 996838"/>
              <a:gd name="connsiteX25" fmla="*/ 1063207 w 9517857"/>
              <a:gd name="connsiteY25" fmla="*/ 794133 h 996838"/>
              <a:gd name="connsiteX26" fmla="*/ 1081980 w 9517857"/>
              <a:gd name="connsiteY26" fmla="*/ 816937 h 996838"/>
              <a:gd name="connsiteX27" fmla="*/ 1218120 w 9517857"/>
              <a:gd name="connsiteY27" fmla="*/ 791762 h 996838"/>
              <a:gd name="connsiteX28" fmla="*/ 1397459 w 9517857"/>
              <a:gd name="connsiteY28" fmla="*/ 769672 h 996838"/>
              <a:gd name="connsiteX29" fmla="*/ 1580688 w 9517857"/>
              <a:gd name="connsiteY29" fmla="*/ 772179 h 996838"/>
              <a:gd name="connsiteX30" fmla="*/ 1772334 w 9517857"/>
              <a:gd name="connsiteY30" fmla="*/ 789122 h 996838"/>
              <a:gd name="connsiteX31" fmla="*/ 2002561 w 9517857"/>
              <a:gd name="connsiteY31" fmla="*/ 738399 h 996838"/>
              <a:gd name="connsiteX32" fmla="*/ 2135144 w 9517857"/>
              <a:gd name="connsiteY32" fmla="*/ 714983 h 996838"/>
              <a:gd name="connsiteX33" fmla="*/ 2440292 w 9517857"/>
              <a:gd name="connsiteY33" fmla="*/ 672344 h 996838"/>
              <a:gd name="connsiteX34" fmla="*/ 2547829 w 9517857"/>
              <a:gd name="connsiteY34" fmla="*/ 644632 h 996838"/>
              <a:gd name="connsiteX35" fmla="*/ 2658055 w 9517857"/>
              <a:gd name="connsiteY35" fmla="*/ 657209 h 996838"/>
              <a:gd name="connsiteX36" fmla="*/ 2693698 w 9517857"/>
              <a:gd name="connsiteY36" fmla="*/ 638511 h 996838"/>
              <a:gd name="connsiteX37" fmla="*/ 2699673 w 9517857"/>
              <a:gd name="connsiteY37" fmla="*/ 634882 h 996838"/>
              <a:gd name="connsiteX38" fmla="*/ 2727306 w 9517857"/>
              <a:gd name="connsiteY38" fmla="*/ 629180 h 996838"/>
              <a:gd name="connsiteX39" fmla="*/ 2730451 w 9517857"/>
              <a:gd name="connsiteY39" fmla="*/ 616540 h 996838"/>
              <a:gd name="connsiteX40" fmla="*/ 2768713 w 9517857"/>
              <a:gd name="connsiteY40" fmla="*/ 600057 h 996838"/>
              <a:gd name="connsiteX41" fmla="*/ 2820868 w 9517857"/>
              <a:gd name="connsiteY41" fmla="*/ 592642 h 996838"/>
              <a:gd name="connsiteX42" fmla="*/ 3073635 w 9517857"/>
              <a:gd name="connsiteY42" fmla="*/ 569776 h 996838"/>
              <a:gd name="connsiteX43" fmla="*/ 3222071 w 9517857"/>
              <a:gd name="connsiteY43" fmla="*/ 549041 h 996838"/>
              <a:gd name="connsiteX44" fmla="*/ 3274069 w 9517857"/>
              <a:gd name="connsiteY44" fmla="*/ 530087 h 996838"/>
              <a:gd name="connsiteX45" fmla="*/ 3349632 w 9517857"/>
              <a:gd name="connsiteY45" fmla="*/ 511065 h 996838"/>
              <a:gd name="connsiteX46" fmla="*/ 3479593 w 9517857"/>
              <a:gd name="connsiteY46" fmla="*/ 468919 h 996838"/>
              <a:gd name="connsiteX47" fmla="*/ 3651428 w 9517857"/>
              <a:gd name="connsiteY47" fmla="*/ 440289 h 996838"/>
              <a:gd name="connsiteX48" fmla="*/ 3750023 w 9517857"/>
              <a:gd name="connsiteY48" fmla="*/ 449160 h 996838"/>
              <a:gd name="connsiteX49" fmla="*/ 3844133 w 9517857"/>
              <a:gd name="connsiteY49" fmla="*/ 439130 h 996838"/>
              <a:gd name="connsiteX50" fmla="*/ 3933803 w 9517857"/>
              <a:gd name="connsiteY50" fmla="*/ 435797 h 996838"/>
              <a:gd name="connsiteX51" fmla="*/ 4266740 w 9517857"/>
              <a:gd name="connsiteY51" fmla="*/ 439936 h 996838"/>
              <a:gd name="connsiteX52" fmla="*/ 4430770 w 9517857"/>
              <a:gd name="connsiteY52" fmla="*/ 421125 h 996838"/>
              <a:gd name="connsiteX53" fmla="*/ 4512664 w 9517857"/>
              <a:gd name="connsiteY53" fmla="*/ 398430 h 996838"/>
              <a:gd name="connsiteX54" fmla="*/ 4616423 w 9517857"/>
              <a:gd name="connsiteY54" fmla="*/ 369396 h 996838"/>
              <a:gd name="connsiteX55" fmla="*/ 4691675 w 9517857"/>
              <a:gd name="connsiteY55" fmla="*/ 332493 h 996838"/>
              <a:gd name="connsiteX56" fmla="*/ 4689051 w 9517857"/>
              <a:gd name="connsiteY56" fmla="*/ 329450 h 996838"/>
              <a:gd name="connsiteX57" fmla="*/ 4719994 w 9517857"/>
              <a:gd name="connsiteY57" fmla="*/ 323789 h 996838"/>
              <a:gd name="connsiteX58" fmla="*/ 4752894 w 9517857"/>
              <a:gd name="connsiteY58" fmla="*/ 318357 h 996838"/>
              <a:gd name="connsiteX59" fmla="*/ 4769329 w 9517857"/>
              <a:gd name="connsiteY59" fmla="*/ 312067 h 996838"/>
              <a:gd name="connsiteX60" fmla="*/ 4775634 w 9517857"/>
              <a:gd name="connsiteY60" fmla="*/ 312545 h 996838"/>
              <a:gd name="connsiteX61" fmla="*/ 4790452 w 9517857"/>
              <a:gd name="connsiteY61" fmla="*/ 312054 h 996838"/>
              <a:gd name="connsiteX62" fmla="*/ 4789062 w 9517857"/>
              <a:gd name="connsiteY62" fmla="*/ 320406 h 996838"/>
              <a:gd name="connsiteX63" fmla="*/ 4827826 w 9517857"/>
              <a:gd name="connsiteY63" fmla="*/ 325459 h 996838"/>
              <a:gd name="connsiteX64" fmla="*/ 4892569 w 9517857"/>
              <a:gd name="connsiteY64" fmla="*/ 328415 h 996838"/>
              <a:gd name="connsiteX65" fmla="*/ 4896611 w 9517857"/>
              <a:gd name="connsiteY65" fmla="*/ 318930 h 996838"/>
              <a:gd name="connsiteX66" fmla="*/ 4917286 w 9517857"/>
              <a:gd name="connsiteY66" fmla="*/ 322141 h 996838"/>
              <a:gd name="connsiteX67" fmla="*/ 4981173 w 9517857"/>
              <a:gd name="connsiteY67" fmla="*/ 325585 h 996838"/>
              <a:gd name="connsiteX68" fmla="*/ 5060397 w 9517857"/>
              <a:gd name="connsiteY68" fmla="*/ 342170 h 996838"/>
              <a:gd name="connsiteX69" fmla="*/ 5252996 w 9517857"/>
              <a:gd name="connsiteY69" fmla="*/ 349137 h 996838"/>
              <a:gd name="connsiteX70" fmla="*/ 5358056 w 9517857"/>
              <a:gd name="connsiteY70" fmla="*/ 325730 h 996838"/>
              <a:gd name="connsiteX71" fmla="*/ 5426496 w 9517857"/>
              <a:gd name="connsiteY71" fmla="*/ 313624 h 996838"/>
              <a:gd name="connsiteX72" fmla="*/ 5497161 w 9517857"/>
              <a:gd name="connsiteY72" fmla="*/ 307290 h 996838"/>
              <a:gd name="connsiteX73" fmla="*/ 5826043 w 9517857"/>
              <a:gd name="connsiteY73" fmla="*/ 226555 h 996838"/>
              <a:gd name="connsiteX74" fmla="*/ 6013415 w 9517857"/>
              <a:gd name="connsiteY74" fmla="*/ 215798 h 996838"/>
              <a:gd name="connsiteX75" fmla="*/ 6080994 w 9517857"/>
              <a:gd name="connsiteY75" fmla="*/ 221420 h 996838"/>
              <a:gd name="connsiteX76" fmla="*/ 6194152 w 9517857"/>
              <a:gd name="connsiteY76" fmla="*/ 230254 h 996838"/>
              <a:gd name="connsiteX77" fmla="*/ 6281379 w 9517857"/>
              <a:gd name="connsiteY77" fmla="*/ 260108 h 996838"/>
              <a:gd name="connsiteX78" fmla="*/ 6374947 w 9517857"/>
              <a:gd name="connsiteY78" fmla="*/ 258281 h 996838"/>
              <a:gd name="connsiteX79" fmla="*/ 6448518 w 9517857"/>
              <a:gd name="connsiteY79" fmla="*/ 242860 h 996838"/>
              <a:gd name="connsiteX80" fmla="*/ 6544700 w 9517857"/>
              <a:gd name="connsiteY80" fmla="*/ 245643 h 996838"/>
              <a:gd name="connsiteX81" fmla="*/ 6648353 w 9517857"/>
              <a:gd name="connsiteY81" fmla="*/ 250732 h 996838"/>
              <a:gd name="connsiteX82" fmla="*/ 6736227 w 9517857"/>
              <a:gd name="connsiteY82" fmla="*/ 251698 h 996838"/>
              <a:gd name="connsiteX83" fmla="*/ 6977218 w 9517857"/>
              <a:gd name="connsiteY83" fmla="*/ 262771 h 996838"/>
              <a:gd name="connsiteX84" fmla="*/ 7065221 w 9517857"/>
              <a:gd name="connsiteY84" fmla="*/ 306013 h 996838"/>
              <a:gd name="connsiteX85" fmla="*/ 7358195 w 9517857"/>
              <a:gd name="connsiteY85" fmla="*/ 330222 h 996838"/>
              <a:gd name="connsiteX86" fmla="*/ 7565449 w 9517857"/>
              <a:gd name="connsiteY86" fmla="*/ 337432 h 996838"/>
              <a:gd name="connsiteX87" fmla="*/ 7599285 w 9517857"/>
              <a:gd name="connsiteY87" fmla="*/ 344503 h 996838"/>
              <a:gd name="connsiteX88" fmla="*/ 7644411 w 9517857"/>
              <a:gd name="connsiteY88" fmla="*/ 337468 h 996838"/>
              <a:gd name="connsiteX89" fmla="*/ 7825110 w 9517857"/>
              <a:gd name="connsiteY89" fmla="*/ 307591 h 996838"/>
              <a:gd name="connsiteX90" fmla="*/ 7965805 w 9517857"/>
              <a:gd name="connsiteY90" fmla="*/ 278837 h 996838"/>
              <a:gd name="connsiteX91" fmla="*/ 8147401 w 9517857"/>
              <a:gd name="connsiteY91" fmla="*/ 284099 h 996838"/>
              <a:gd name="connsiteX92" fmla="*/ 8256033 w 9517857"/>
              <a:gd name="connsiteY92" fmla="*/ 272195 h 996838"/>
              <a:gd name="connsiteX93" fmla="*/ 8410677 w 9517857"/>
              <a:gd name="connsiteY93" fmla="*/ 250649 h 996838"/>
              <a:gd name="connsiteX94" fmla="*/ 8617841 w 9517857"/>
              <a:gd name="connsiteY94" fmla="*/ 233649 h 996838"/>
              <a:gd name="connsiteX95" fmla="*/ 8715976 w 9517857"/>
              <a:gd name="connsiteY95" fmla="*/ 256856 h 996838"/>
              <a:gd name="connsiteX96" fmla="*/ 8778827 w 9517857"/>
              <a:gd name="connsiteY96" fmla="*/ 251418 h 996838"/>
              <a:gd name="connsiteX97" fmla="*/ 8840778 w 9517857"/>
              <a:gd name="connsiteY97" fmla="*/ 221631 h 996838"/>
              <a:gd name="connsiteX98" fmla="*/ 9010380 w 9517857"/>
              <a:gd name="connsiteY98" fmla="*/ 170373 h 996838"/>
              <a:gd name="connsiteX99" fmla="*/ 9110856 w 9517857"/>
              <a:gd name="connsiteY99" fmla="*/ 149479 h 996838"/>
              <a:gd name="connsiteX100" fmla="*/ 9268817 w 9517857"/>
              <a:gd name="connsiteY100" fmla="*/ 131564 h 996838"/>
              <a:gd name="connsiteX101" fmla="*/ 9316667 w 9517857"/>
              <a:gd name="connsiteY101" fmla="*/ 123529 h 996838"/>
              <a:gd name="connsiteX102" fmla="*/ 9428209 w 9517857"/>
              <a:gd name="connsiteY102" fmla="*/ 108405 h 996838"/>
              <a:gd name="connsiteX103" fmla="*/ 9517856 w 9517857"/>
              <a:gd name="connsiteY103" fmla="*/ 0 h 996838"/>
              <a:gd name="connsiteX0" fmla="*/ 4686423 w 9517857"/>
              <a:gd name="connsiteY0" fmla="*/ 247919 h 918356"/>
              <a:gd name="connsiteX1" fmla="*/ 4689051 w 9517857"/>
              <a:gd name="connsiteY1" fmla="*/ 250968 h 918356"/>
              <a:gd name="connsiteX2" fmla="*/ 4687244 w 9517857"/>
              <a:gd name="connsiteY2" fmla="*/ 251298 h 918356"/>
              <a:gd name="connsiteX3" fmla="*/ 4686423 w 9517857"/>
              <a:gd name="connsiteY3" fmla="*/ 247919 h 918356"/>
              <a:gd name="connsiteX4" fmla="*/ 4685225 w 9517857"/>
              <a:gd name="connsiteY4" fmla="*/ 246530 h 918356"/>
              <a:gd name="connsiteX5" fmla="*/ 4686133 w 9517857"/>
              <a:gd name="connsiteY5" fmla="*/ 246727 h 918356"/>
              <a:gd name="connsiteX6" fmla="*/ 4686423 w 9517857"/>
              <a:gd name="connsiteY6" fmla="*/ 247919 h 918356"/>
              <a:gd name="connsiteX7" fmla="*/ 4685225 w 9517857"/>
              <a:gd name="connsiteY7" fmla="*/ 246530 h 918356"/>
              <a:gd name="connsiteX8" fmla="*/ 9488916 w 9517857"/>
              <a:gd name="connsiteY8" fmla="*/ 0 h 918356"/>
              <a:gd name="connsiteX9" fmla="*/ 9517857 w 9517857"/>
              <a:gd name="connsiteY9" fmla="*/ 12 h 918356"/>
              <a:gd name="connsiteX10" fmla="*/ 9517857 w 9517857"/>
              <a:gd name="connsiteY10" fmla="*/ 918356 h 918356"/>
              <a:gd name="connsiteX11" fmla="*/ 14604 w 9517857"/>
              <a:gd name="connsiteY11" fmla="*/ 918356 h 918356"/>
              <a:gd name="connsiteX12" fmla="*/ 12841 w 9517857"/>
              <a:gd name="connsiteY12" fmla="*/ 917763 h 918356"/>
              <a:gd name="connsiteX13" fmla="*/ 93 w 9517857"/>
              <a:gd name="connsiteY13" fmla="*/ 912471 h 918356"/>
              <a:gd name="connsiteX14" fmla="*/ 58674 w 9517857"/>
              <a:gd name="connsiteY14" fmla="*/ 890322 h 918356"/>
              <a:gd name="connsiteX15" fmla="*/ 275005 w 9517857"/>
              <a:gd name="connsiteY15" fmla="*/ 807229 h 918356"/>
              <a:gd name="connsiteX16" fmla="*/ 587824 w 9517857"/>
              <a:gd name="connsiteY16" fmla="*/ 798195 h 918356"/>
              <a:gd name="connsiteX17" fmla="*/ 727985 w 9517857"/>
              <a:gd name="connsiteY17" fmla="*/ 719826 h 918356"/>
              <a:gd name="connsiteX18" fmla="*/ 778982 w 9517857"/>
              <a:gd name="connsiteY18" fmla="*/ 710142 h 918356"/>
              <a:gd name="connsiteX19" fmla="*/ 849944 w 9517857"/>
              <a:gd name="connsiteY19" fmla="*/ 717987 h 918356"/>
              <a:gd name="connsiteX20" fmla="*/ 901402 w 9517857"/>
              <a:gd name="connsiteY20" fmla="*/ 729045 h 918356"/>
              <a:gd name="connsiteX21" fmla="*/ 930946 w 9517857"/>
              <a:gd name="connsiteY21" fmla="*/ 734046 h 918356"/>
              <a:gd name="connsiteX22" fmla="*/ 986250 w 9517857"/>
              <a:gd name="connsiteY22" fmla="*/ 713530 h 918356"/>
              <a:gd name="connsiteX23" fmla="*/ 1013752 w 9517857"/>
              <a:gd name="connsiteY23" fmla="*/ 713361 h 918356"/>
              <a:gd name="connsiteX24" fmla="*/ 1023734 w 9517857"/>
              <a:gd name="connsiteY24" fmla="*/ 718571 h 918356"/>
              <a:gd name="connsiteX25" fmla="*/ 1063207 w 9517857"/>
              <a:gd name="connsiteY25" fmla="*/ 715651 h 918356"/>
              <a:gd name="connsiteX26" fmla="*/ 1081980 w 9517857"/>
              <a:gd name="connsiteY26" fmla="*/ 738455 h 918356"/>
              <a:gd name="connsiteX27" fmla="*/ 1218120 w 9517857"/>
              <a:gd name="connsiteY27" fmla="*/ 713280 h 918356"/>
              <a:gd name="connsiteX28" fmla="*/ 1397459 w 9517857"/>
              <a:gd name="connsiteY28" fmla="*/ 691190 h 918356"/>
              <a:gd name="connsiteX29" fmla="*/ 1580688 w 9517857"/>
              <a:gd name="connsiteY29" fmla="*/ 693697 h 918356"/>
              <a:gd name="connsiteX30" fmla="*/ 1772334 w 9517857"/>
              <a:gd name="connsiteY30" fmla="*/ 710640 h 918356"/>
              <a:gd name="connsiteX31" fmla="*/ 2002561 w 9517857"/>
              <a:gd name="connsiteY31" fmla="*/ 659917 h 918356"/>
              <a:gd name="connsiteX32" fmla="*/ 2135144 w 9517857"/>
              <a:gd name="connsiteY32" fmla="*/ 636501 h 918356"/>
              <a:gd name="connsiteX33" fmla="*/ 2440292 w 9517857"/>
              <a:gd name="connsiteY33" fmla="*/ 593862 h 918356"/>
              <a:gd name="connsiteX34" fmla="*/ 2547829 w 9517857"/>
              <a:gd name="connsiteY34" fmla="*/ 566150 h 918356"/>
              <a:gd name="connsiteX35" fmla="*/ 2658055 w 9517857"/>
              <a:gd name="connsiteY35" fmla="*/ 578727 h 918356"/>
              <a:gd name="connsiteX36" fmla="*/ 2693698 w 9517857"/>
              <a:gd name="connsiteY36" fmla="*/ 560029 h 918356"/>
              <a:gd name="connsiteX37" fmla="*/ 2699673 w 9517857"/>
              <a:gd name="connsiteY37" fmla="*/ 556400 h 918356"/>
              <a:gd name="connsiteX38" fmla="*/ 2727306 w 9517857"/>
              <a:gd name="connsiteY38" fmla="*/ 550698 h 918356"/>
              <a:gd name="connsiteX39" fmla="*/ 2730451 w 9517857"/>
              <a:gd name="connsiteY39" fmla="*/ 538058 h 918356"/>
              <a:gd name="connsiteX40" fmla="*/ 2768713 w 9517857"/>
              <a:gd name="connsiteY40" fmla="*/ 521575 h 918356"/>
              <a:gd name="connsiteX41" fmla="*/ 2820868 w 9517857"/>
              <a:gd name="connsiteY41" fmla="*/ 514160 h 918356"/>
              <a:gd name="connsiteX42" fmla="*/ 3073635 w 9517857"/>
              <a:gd name="connsiteY42" fmla="*/ 491294 h 918356"/>
              <a:gd name="connsiteX43" fmla="*/ 3222071 w 9517857"/>
              <a:gd name="connsiteY43" fmla="*/ 470559 h 918356"/>
              <a:gd name="connsiteX44" fmla="*/ 3274069 w 9517857"/>
              <a:gd name="connsiteY44" fmla="*/ 451605 h 918356"/>
              <a:gd name="connsiteX45" fmla="*/ 3349632 w 9517857"/>
              <a:gd name="connsiteY45" fmla="*/ 432583 h 918356"/>
              <a:gd name="connsiteX46" fmla="*/ 3479593 w 9517857"/>
              <a:gd name="connsiteY46" fmla="*/ 390437 h 918356"/>
              <a:gd name="connsiteX47" fmla="*/ 3651428 w 9517857"/>
              <a:gd name="connsiteY47" fmla="*/ 361807 h 918356"/>
              <a:gd name="connsiteX48" fmla="*/ 3750023 w 9517857"/>
              <a:gd name="connsiteY48" fmla="*/ 370678 h 918356"/>
              <a:gd name="connsiteX49" fmla="*/ 3844133 w 9517857"/>
              <a:gd name="connsiteY49" fmla="*/ 360648 h 918356"/>
              <a:gd name="connsiteX50" fmla="*/ 3933803 w 9517857"/>
              <a:gd name="connsiteY50" fmla="*/ 357315 h 918356"/>
              <a:gd name="connsiteX51" fmla="*/ 4266740 w 9517857"/>
              <a:gd name="connsiteY51" fmla="*/ 361454 h 918356"/>
              <a:gd name="connsiteX52" fmla="*/ 4430770 w 9517857"/>
              <a:gd name="connsiteY52" fmla="*/ 342643 h 918356"/>
              <a:gd name="connsiteX53" fmla="*/ 4512664 w 9517857"/>
              <a:gd name="connsiteY53" fmla="*/ 319948 h 918356"/>
              <a:gd name="connsiteX54" fmla="*/ 4616423 w 9517857"/>
              <a:gd name="connsiteY54" fmla="*/ 290914 h 918356"/>
              <a:gd name="connsiteX55" fmla="*/ 4691675 w 9517857"/>
              <a:gd name="connsiteY55" fmla="*/ 254011 h 918356"/>
              <a:gd name="connsiteX56" fmla="*/ 4689051 w 9517857"/>
              <a:gd name="connsiteY56" fmla="*/ 250968 h 918356"/>
              <a:gd name="connsiteX57" fmla="*/ 4719994 w 9517857"/>
              <a:gd name="connsiteY57" fmla="*/ 245307 h 918356"/>
              <a:gd name="connsiteX58" fmla="*/ 4752894 w 9517857"/>
              <a:gd name="connsiteY58" fmla="*/ 239875 h 918356"/>
              <a:gd name="connsiteX59" fmla="*/ 4769329 w 9517857"/>
              <a:gd name="connsiteY59" fmla="*/ 233585 h 918356"/>
              <a:gd name="connsiteX60" fmla="*/ 4775634 w 9517857"/>
              <a:gd name="connsiteY60" fmla="*/ 234063 h 918356"/>
              <a:gd name="connsiteX61" fmla="*/ 4790452 w 9517857"/>
              <a:gd name="connsiteY61" fmla="*/ 233572 h 918356"/>
              <a:gd name="connsiteX62" fmla="*/ 4789062 w 9517857"/>
              <a:gd name="connsiteY62" fmla="*/ 241924 h 918356"/>
              <a:gd name="connsiteX63" fmla="*/ 4827826 w 9517857"/>
              <a:gd name="connsiteY63" fmla="*/ 246977 h 918356"/>
              <a:gd name="connsiteX64" fmla="*/ 4892569 w 9517857"/>
              <a:gd name="connsiteY64" fmla="*/ 249933 h 918356"/>
              <a:gd name="connsiteX65" fmla="*/ 4896611 w 9517857"/>
              <a:gd name="connsiteY65" fmla="*/ 240448 h 918356"/>
              <a:gd name="connsiteX66" fmla="*/ 4917286 w 9517857"/>
              <a:gd name="connsiteY66" fmla="*/ 243659 h 918356"/>
              <a:gd name="connsiteX67" fmla="*/ 4981173 w 9517857"/>
              <a:gd name="connsiteY67" fmla="*/ 247103 h 918356"/>
              <a:gd name="connsiteX68" fmla="*/ 5060397 w 9517857"/>
              <a:gd name="connsiteY68" fmla="*/ 263688 h 918356"/>
              <a:gd name="connsiteX69" fmla="*/ 5252996 w 9517857"/>
              <a:gd name="connsiteY69" fmla="*/ 270655 h 918356"/>
              <a:gd name="connsiteX70" fmla="*/ 5358056 w 9517857"/>
              <a:gd name="connsiteY70" fmla="*/ 247248 h 918356"/>
              <a:gd name="connsiteX71" fmla="*/ 5426496 w 9517857"/>
              <a:gd name="connsiteY71" fmla="*/ 235142 h 918356"/>
              <a:gd name="connsiteX72" fmla="*/ 5497161 w 9517857"/>
              <a:gd name="connsiteY72" fmla="*/ 228808 h 918356"/>
              <a:gd name="connsiteX73" fmla="*/ 5826043 w 9517857"/>
              <a:gd name="connsiteY73" fmla="*/ 148073 h 918356"/>
              <a:gd name="connsiteX74" fmla="*/ 6013415 w 9517857"/>
              <a:gd name="connsiteY74" fmla="*/ 137316 h 918356"/>
              <a:gd name="connsiteX75" fmla="*/ 6080994 w 9517857"/>
              <a:gd name="connsiteY75" fmla="*/ 142938 h 918356"/>
              <a:gd name="connsiteX76" fmla="*/ 6194152 w 9517857"/>
              <a:gd name="connsiteY76" fmla="*/ 151772 h 918356"/>
              <a:gd name="connsiteX77" fmla="*/ 6281379 w 9517857"/>
              <a:gd name="connsiteY77" fmla="*/ 181626 h 918356"/>
              <a:gd name="connsiteX78" fmla="*/ 6374947 w 9517857"/>
              <a:gd name="connsiteY78" fmla="*/ 179799 h 918356"/>
              <a:gd name="connsiteX79" fmla="*/ 6448518 w 9517857"/>
              <a:gd name="connsiteY79" fmla="*/ 164378 h 918356"/>
              <a:gd name="connsiteX80" fmla="*/ 6544700 w 9517857"/>
              <a:gd name="connsiteY80" fmla="*/ 167161 h 918356"/>
              <a:gd name="connsiteX81" fmla="*/ 6648353 w 9517857"/>
              <a:gd name="connsiteY81" fmla="*/ 172250 h 918356"/>
              <a:gd name="connsiteX82" fmla="*/ 6736227 w 9517857"/>
              <a:gd name="connsiteY82" fmla="*/ 173216 h 918356"/>
              <a:gd name="connsiteX83" fmla="*/ 6977218 w 9517857"/>
              <a:gd name="connsiteY83" fmla="*/ 184289 h 918356"/>
              <a:gd name="connsiteX84" fmla="*/ 7065221 w 9517857"/>
              <a:gd name="connsiteY84" fmla="*/ 227531 h 918356"/>
              <a:gd name="connsiteX85" fmla="*/ 7358195 w 9517857"/>
              <a:gd name="connsiteY85" fmla="*/ 251740 h 918356"/>
              <a:gd name="connsiteX86" fmla="*/ 7565449 w 9517857"/>
              <a:gd name="connsiteY86" fmla="*/ 258950 h 918356"/>
              <a:gd name="connsiteX87" fmla="*/ 7599285 w 9517857"/>
              <a:gd name="connsiteY87" fmla="*/ 266021 h 918356"/>
              <a:gd name="connsiteX88" fmla="*/ 7644411 w 9517857"/>
              <a:gd name="connsiteY88" fmla="*/ 258986 h 918356"/>
              <a:gd name="connsiteX89" fmla="*/ 7825110 w 9517857"/>
              <a:gd name="connsiteY89" fmla="*/ 229109 h 918356"/>
              <a:gd name="connsiteX90" fmla="*/ 7965805 w 9517857"/>
              <a:gd name="connsiteY90" fmla="*/ 200355 h 918356"/>
              <a:gd name="connsiteX91" fmla="*/ 8147401 w 9517857"/>
              <a:gd name="connsiteY91" fmla="*/ 205617 h 918356"/>
              <a:gd name="connsiteX92" fmla="*/ 8256033 w 9517857"/>
              <a:gd name="connsiteY92" fmla="*/ 193713 h 918356"/>
              <a:gd name="connsiteX93" fmla="*/ 8410677 w 9517857"/>
              <a:gd name="connsiteY93" fmla="*/ 172167 h 918356"/>
              <a:gd name="connsiteX94" fmla="*/ 8617841 w 9517857"/>
              <a:gd name="connsiteY94" fmla="*/ 155167 h 918356"/>
              <a:gd name="connsiteX95" fmla="*/ 8715976 w 9517857"/>
              <a:gd name="connsiteY95" fmla="*/ 178374 h 918356"/>
              <a:gd name="connsiteX96" fmla="*/ 8778827 w 9517857"/>
              <a:gd name="connsiteY96" fmla="*/ 172936 h 918356"/>
              <a:gd name="connsiteX97" fmla="*/ 8840778 w 9517857"/>
              <a:gd name="connsiteY97" fmla="*/ 143149 h 918356"/>
              <a:gd name="connsiteX98" fmla="*/ 9010380 w 9517857"/>
              <a:gd name="connsiteY98" fmla="*/ 91891 h 918356"/>
              <a:gd name="connsiteX99" fmla="*/ 9110856 w 9517857"/>
              <a:gd name="connsiteY99" fmla="*/ 70997 h 918356"/>
              <a:gd name="connsiteX100" fmla="*/ 9268817 w 9517857"/>
              <a:gd name="connsiteY100" fmla="*/ 53082 h 918356"/>
              <a:gd name="connsiteX101" fmla="*/ 9316667 w 9517857"/>
              <a:gd name="connsiteY101" fmla="*/ 45047 h 918356"/>
              <a:gd name="connsiteX102" fmla="*/ 9428209 w 9517857"/>
              <a:gd name="connsiteY102" fmla="*/ 29923 h 918356"/>
              <a:gd name="connsiteX103" fmla="*/ 9488916 w 9517857"/>
              <a:gd name="connsiteY103" fmla="*/ 0 h 918356"/>
              <a:gd name="connsiteX0" fmla="*/ 4686423 w 9517857"/>
              <a:gd name="connsiteY0" fmla="*/ 247919 h 918356"/>
              <a:gd name="connsiteX1" fmla="*/ 4689051 w 9517857"/>
              <a:gd name="connsiteY1" fmla="*/ 250968 h 918356"/>
              <a:gd name="connsiteX2" fmla="*/ 4687244 w 9517857"/>
              <a:gd name="connsiteY2" fmla="*/ 251298 h 918356"/>
              <a:gd name="connsiteX3" fmla="*/ 4686423 w 9517857"/>
              <a:gd name="connsiteY3" fmla="*/ 247919 h 918356"/>
              <a:gd name="connsiteX4" fmla="*/ 4685225 w 9517857"/>
              <a:gd name="connsiteY4" fmla="*/ 246530 h 918356"/>
              <a:gd name="connsiteX5" fmla="*/ 4686133 w 9517857"/>
              <a:gd name="connsiteY5" fmla="*/ 246727 h 918356"/>
              <a:gd name="connsiteX6" fmla="*/ 4686423 w 9517857"/>
              <a:gd name="connsiteY6" fmla="*/ 247919 h 918356"/>
              <a:gd name="connsiteX7" fmla="*/ 4685225 w 9517857"/>
              <a:gd name="connsiteY7" fmla="*/ 246530 h 918356"/>
              <a:gd name="connsiteX8" fmla="*/ 9488916 w 9517857"/>
              <a:gd name="connsiteY8" fmla="*/ 0 h 918356"/>
              <a:gd name="connsiteX9" fmla="*/ 9517857 w 9517857"/>
              <a:gd name="connsiteY9" fmla="*/ 12 h 918356"/>
              <a:gd name="connsiteX10" fmla="*/ 9517857 w 9517857"/>
              <a:gd name="connsiteY10" fmla="*/ 918356 h 918356"/>
              <a:gd name="connsiteX11" fmla="*/ 14604 w 9517857"/>
              <a:gd name="connsiteY11" fmla="*/ 918356 h 918356"/>
              <a:gd name="connsiteX12" fmla="*/ 12841 w 9517857"/>
              <a:gd name="connsiteY12" fmla="*/ 917763 h 918356"/>
              <a:gd name="connsiteX13" fmla="*/ 93 w 9517857"/>
              <a:gd name="connsiteY13" fmla="*/ 912471 h 918356"/>
              <a:gd name="connsiteX14" fmla="*/ 58674 w 9517857"/>
              <a:gd name="connsiteY14" fmla="*/ 890322 h 918356"/>
              <a:gd name="connsiteX15" fmla="*/ 275005 w 9517857"/>
              <a:gd name="connsiteY15" fmla="*/ 807229 h 918356"/>
              <a:gd name="connsiteX16" fmla="*/ 587824 w 9517857"/>
              <a:gd name="connsiteY16" fmla="*/ 798195 h 918356"/>
              <a:gd name="connsiteX17" fmla="*/ 727985 w 9517857"/>
              <a:gd name="connsiteY17" fmla="*/ 719826 h 918356"/>
              <a:gd name="connsiteX18" fmla="*/ 778982 w 9517857"/>
              <a:gd name="connsiteY18" fmla="*/ 710142 h 918356"/>
              <a:gd name="connsiteX19" fmla="*/ 849944 w 9517857"/>
              <a:gd name="connsiteY19" fmla="*/ 717987 h 918356"/>
              <a:gd name="connsiteX20" fmla="*/ 901402 w 9517857"/>
              <a:gd name="connsiteY20" fmla="*/ 729045 h 918356"/>
              <a:gd name="connsiteX21" fmla="*/ 930946 w 9517857"/>
              <a:gd name="connsiteY21" fmla="*/ 734046 h 918356"/>
              <a:gd name="connsiteX22" fmla="*/ 986250 w 9517857"/>
              <a:gd name="connsiteY22" fmla="*/ 713530 h 918356"/>
              <a:gd name="connsiteX23" fmla="*/ 1013752 w 9517857"/>
              <a:gd name="connsiteY23" fmla="*/ 713361 h 918356"/>
              <a:gd name="connsiteX24" fmla="*/ 1023734 w 9517857"/>
              <a:gd name="connsiteY24" fmla="*/ 718571 h 918356"/>
              <a:gd name="connsiteX25" fmla="*/ 1063207 w 9517857"/>
              <a:gd name="connsiteY25" fmla="*/ 715651 h 918356"/>
              <a:gd name="connsiteX26" fmla="*/ 1081980 w 9517857"/>
              <a:gd name="connsiteY26" fmla="*/ 738455 h 918356"/>
              <a:gd name="connsiteX27" fmla="*/ 1218120 w 9517857"/>
              <a:gd name="connsiteY27" fmla="*/ 713280 h 918356"/>
              <a:gd name="connsiteX28" fmla="*/ 1397459 w 9517857"/>
              <a:gd name="connsiteY28" fmla="*/ 691190 h 918356"/>
              <a:gd name="connsiteX29" fmla="*/ 1580688 w 9517857"/>
              <a:gd name="connsiteY29" fmla="*/ 693697 h 918356"/>
              <a:gd name="connsiteX30" fmla="*/ 1772334 w 9517857"/>
              <a:gd name="connsiteY30" fmla="*/ 710640 h 918356"/>
              <a:gd name="connsiteX31" fmla="*/ 2002561 w 9517857"/>
              <a:gd name="connsiteY31" fmla="*/ 659917 h 918356"/>
              <a:gd name="connsiteX32" fmla="*/ 2135144 w 9517857"/>
              <a:gd name="connsiteY32" fmla="*/ 636501 h 918356"/>
              <a:gd name="connsiteX33" fmla="*/ 2440292 w 9517857"/>
              <a:gd name="connsiteY33" fmla="*/ 593862 h 918356"/>
              <a:gd name="connsiteX34" fmla="*/ 2547829 w 9517857"/>
              <a:gd name="connsiteY34" fmla="*/ 566150 h 918356"/>
              <a:gd name="connsiteX35" fmla="*/ 2658055 w 9517857"/>
              <a:gd name="connsiteY35" fmla="*/ 578727 h 918356"/>
              <a:gd name="connsiteX36" fmla="*/ 2693698 w 9517857"/>
              <a:gd name="connsiteY36" fmla="*/ 560029 h 918356"/>
              <a:gd name="connsiteX37" fmla="*/ 2699673 w 9517857"/>
              <a:gd name="connsiteY37" fmla="*/ 556400 h 918356"/>
              <a:gd name="connsiteX38" fmla="*/ 2727306 w 9517857"/>
              <a:gd name="connsiteY38" fmla="*/ 550698 h 918356"/>
              <a:gd name="connsiteX39" fmla="*/ 2730451 w 9517857"/>
              <a:gd name="connsiteY39" fmla="*/ 538058 h 918356"/>
              <a:gd name="connsiteX40" fmla="*/ 2768713 w 9517857"/>
              <a:gd name="connsiteY40" fmla="*/ 521575 h 918356"/>
              <a:gd name="connsiteX41" fmla="*/ 2820868 w 9517857"/>
              <a:gd name="connsiteY41" fmla="*/ 514160 h 918356"/>
              <a:gd name="connsiteX42" fmla="*/ 3073635 w 9517857"/>
              <a:gd name="connsiteY42" fmla="*/ 491294 h 918356"/>
              <a:gd name="connsiteX43" fmla="*/ 3222071 w 9517857"/>
              <a:gd name="connsiteY43" fmla="*/ 470559 h 918356"/>
              <a:gd name="connsiteX44" fmla="*/ 3274069 w 9517857"/>
              <a:gd name="connsiteY44" fmla="*/ 451605 h 918356"/>
              <a:gd name="connsiteX45" fmla="*/ 3349632 w 9517857"/>
              <a:gd name="connsiteY45" fmla="*/ 432583 h 918356"/>
              <a:gd name="connsiteX46" fmla="*/ 3479593 w 9517857"/>
              <a:gd name="connsiteY46" fmla="*/ 390437 h 918356"/>
              <a:gd name="connsiteX47" fmla="*/ 3651428 w 9517857"/>
              <a:gd name="connsiteY47" fmla="*/ 361807 h 918356"/>
              <a:gd name="connsiteX48" fmla="*/ 3750023 w 9517857"/>
              <a:gd name="connsiteY48" fmla="*/ 370678 h 918356"/>
              <a:gd name="connsiteX49" fmla="*/ 3844133 w 9517857"/>
              <a:gd name="connsiteY49" fmla="*/ 360648 h 918356"/>
              <a:gd name="connsiteX50" fmla="*/ 3933803 w 9517857"/>
              <a:gd name="connsiteY50" fmla="*/ 357315 h 918356"/>
              <a:gd name="connsiteX51" fmla="*/ 4266740 w 9517857"/>
              <a:gd name="connsiteY51" fmla="*/ 361454 h 918356"/>
              <a:gd name="connsiteX52" fmla="*/ 4430770 w 9517857"/>
              <a:gd name="connsiteY52" fmla="*/ 342643 h 918356"/>
              <a:gd name="connsiteX53" fmla="*/ 4512664 w 9517857"/>
              <a:gd name="connsiteY53" fmla="*/ 319948 h 918356"/>
              <a:gd name="connsiteX54" fmla="*/ 4616423 w 9517857"/>
              <a:gd name="connsiteY54" fmla="*/ 290914 h 918356"/>
              <a:gd name="connsiteX55" fmla="*/ 4691675 w 9517857"/>
              <a:gd name="connsiteY55" fmla="*/ 254011 h 918356"/>
              <a:gd name="connsiteX56" fmla="*/ 4689051 w 9517857"/>
              <a:gd name="connsiteY56" fmla="*/ 250968 h 918356"/>
              <a:gd name="connsiteX57" fmla="*/ 4719994 w 9517857"/>
              <a:gd name="connsiteY57" fmla="*/ 245307 h 918356"/>
              <a:gd name="connsiteX58" fmla="*/ 4752894 w 9517857"/>
              <a:gd name="connsiteY58" fmla="*/ 239875 h 918356"/>
              <a:gd name="connsiteX59" fmla="*/ 4769329 w 9517857"/>
              <a:gd name="connsiteY59" fmla="*/ 233585 h 918356"/>
              <a:gd name="connsiteX60" fmla="*/ 4775634 w 9517857"/>
              <a:gd name="connsiteY60" fmla="*/ 234063 h 918356"/>
              <a:gd name="connsiteX61" fmla="*/ 4790452 w 9517857"/>
              <a:gd name="connsiteY61" fmla="*/ 233572 h 918356"/>
              <a:gd name="connsiteX62" fmla="*/ 4826683 w 9517857"/>
              <a:gd name="connsiteY62" fmla="*/ 163442 h 918356"/>
              <a:gd name="connsiteX63" fmla="*/ 4827826 w 9517857"/>
              <a:gd name="connsiteY63" fmla="*/ 246977 h 918356"/>
              <a:gd name="connsiteX64" fmla="*/ 4892569 w 9517857"/>
              <a:gd name="connsiteY64" fmla="*/ 249933 h 918356"/>
              <a:gd name="connsiteX65" fmla="*/ 4896611 w 9517857"/>
              <a:gd name="connsiteY65" fmla="*/ 240448 h 918356"/>
              <a:gd name="connsiteX66" fmla="*/ 4917286 w 9517857"/>
              <a:gd name="connsiteY66" fmla="*/ 243659 h 918356"/>
              <a:gd name="connsiteX67" fmla="*/ 4981173 w 9517857"/>
              <a:gd name="connsiteY67" fmla="*/ 247103 h 918356"/>
              <a:gd name="connsiteX68" fmla="*/ 5060397 w 9517857"/>
              <a:gd name="connsiteY68" fmla="*/ 263688 h 918356"/>
              <a:gd name="connsiteX69" fmla="*/ 5252996 w 9517857"/>
              <a:gd name="connsiteY69" fmla="*/ 270655 h 918356"/>
              <a:gd name="connsiteX70" fmla="*/ 5358056 w 9517857"/>
              <a:gd name="connsiteY70" fmla="*/ 247248 h 918356"/>
              <a:gd name="connsiteX71" fmla="*/ 5426496 w 9517857"/>
              <a:gd name="connsiteY71" fmla="*/ 235142 h 918356"/>
              <a:gd name="connsiteX72" fmla="*/ 5497161 w 9517857"/>
              <a:gd name="connsiteY72" fmla="*/ 228808 h 918356"/>
              <a:gd name="connsiteX73" fmla="*/ 5826043 w 9517857"/>
              <a:gd name="connsiteY73" fmla="*/ 148073 h 918356"/>
              <a:gd name="connsiteX74" fmla="*/ 6013415 w 9517857"/>
              <a:gd name="connsiteY74" fmla="*/ 137316 h 918356"/>
              <a:gd name="connsiteX75" fmla="*/ 6080994 w 9517857"/>
              <a:gd name="connsiteY75" fmla="*/ 142938 h 918356"/>
              <a:gd name="connsiteX76" fmla="*/ 6194152 w 9517857"/>
              <a:gd name="connsiteY76" fmla="*/ 151772 h 918356"/>
              <a:gd name="connsiteX77" fmla="*/ 6281379 w 9517857"/>
              <a:gd name="connsiteY77" fmla="*/ 181626 h 918356"/>
              <a:gd name="connsiteX78" fmla="*/ 6374947 w 9517857"/>
              <a:gd name="connsiteY78" fmla="*/ 179799 h 918356"/>
              <a:gd name="connsiteX79" fmla="*/ 6448518 w 9517857"/>
              <a:gd name="connsiteY79" fmla="*/ 164378 h 918356"/>
              <a:gd name="connsiteX80" fmla="*/ 6544700 w 9517857"/>
              <a:gd name="connsiteY80" fmla="*/ 167161 h 918356"/>
              <a:gd name="connsiteX81" fmla="*/ 6648353 w 9517857"/>
              <a:gd name="connsiteY81" fmla="*/ 172250 h 918356"/>
              <a:gd name="connsiteX82" fmla="*/ 6736227 w 9517857"/>
              <a:gd name="connsiteY82" fmla="*/ 173216 h 918356"/>
              <a:gd name="connsiteX83" fmla="*/ 6977218 w 9517857"/>
              <a:gd name="connsiteY83" fmla="*/ 184289 h 918356"/>
              <a:gd name="connsiteX84" fmla="*/ 7065221 w 9517857"/>
              <a:gd name="connsiteY84" fmla="*/ 227531 h 918356"/>
              <a:gd name="connsiteX85" fmla="*/ 7358195 w 9517857"/>
              <a:gd name="connsiteY85" fmla="*/ 251740 h 918356"/>
              <a:gd name="connsiteX86" fmla="*/ 7565449 w 9517857"/>
              <a:gd name="connsiteY86" fmla="*/ 258950 h 918356"/>
              <a:gd name="connsiteX87" fmla="*/ 7599285 w 9517857"/>
              <a:gd name="connsiteY87" fmla="*/ 266021 h 918356"/>
              <a:gd name="connsiteX88" fmla="*/ 7644411 w 9517857"/>
              <a:gd name="connsiteY88" fmla="*/ 258986 h 918356"/>
              <a:gd name="connsiteX89" fmla="*/ 7825110 w 9517857"/>
              <a:gd name="connsiteY89" fmla="*/ 229109 h 918356"/>
              <a:gd name="connsiteX90" fmla="*/ 7965805 w 9517857"/>
              <a:gd name="connsiteY90" fmla="*/ 200355 h 918356"/>
              <a:gd name="connsiteX91" fmla="*/ 8147401 w 9517857"/>
              <a:gd name="connsiteY91" fmla="*/ 205617 h 918356"/>
              <a:gd name="connsiteX92" fmla="*/ 8256033 w 9517857"/>
              <a:gd name="connsiteY92" fmla="*/ 193713 h 918356"/>
              <a:gd name="connsiteX93" fmla="*/ 8410677 w 9517857"/>
              <a:gd name="connsiteY93" fmla="*/ 172167 h 918356"/>
              <a:gd name="connsiteX94" fmla="*/ 8617841 w 9517857"/>
              <a:gd name="connsiteY94" fmla="*/ 155167 h 918356"/>
              <a:gd name="connsiteX95" fmla="*/ 8715976 w 9517857"/>
              <a:gd name="connsiteY95" fmla="*/ 178374 h 918356"/>
              <a:gd name="connsiteX96" fmla="*/ 8778827 w 9517857"/>
              <a:gd name="connsiteY96" fmla="*/ 172936 h 918356"/>
              <a:gd name="connsiteX97" fmla="*/ 8840778 w 9517857"/>
              <a:gd name="connsiteY97" fmla="*/ 143149 h 918356"/>
              <a:gd name="connsiteX98" fmla="*/ 9010380 w 9517857"/>
              <a:gd name="connsiteY98" fmla="*/ 91891 h 918356"/>
              <a:gd name="connsiteX99" fmla="*/ 9110856 w 9517857"/>
              <a:gd name="connsiteY99" fmla="*/ 70997 h 918356"/>
              <a:gd name="connsiteX100" fmla="*/ 9268817 w 9517857"/>
              <a:gd name="connsiteY100" fmla="*/ 53082 h 918356"/>
              <a:gd name="connsiteX101" fmla="*/ 9316667 w 9517857"/>
              <a:gd name="connsiteY101" fmla="*/ 45047 h 918356"/>
              <a:gd name="connsiteX102" fmla="*/ 9428209 w 9517857"/>
              <a:gd name="connsiteY102" fmla="*/ 29923 h 918356"/>
              <a:gd name="connsiteX103" fmla="*/ 9488916 w 9517857"/>
              <a:gd name="connsiteY103" fmla="*/ 0 h 918356"/>
              <a:gd name="connsiteX0" fmla="*/ 4686423 w 9517857"/>
              <a:gd name="connsiteY0" fmla="*/ 249794 h 920231"/>
              <a:gd name="connsiteX1" fmla="*/ 4689051 w 9517857"/>
              <a:gd name="connsiteY1" fmla="*/ 252843 h 920231"/>
              <a:gd name="connsiteX2" fmla="*/ 4687244 w 9517857"/>
              <a:gd name="connsiteY2" fmla="*/ 253173 h 920231"/>
              <a:gd name="connsiteX3" fmla="*/ 4686423 w 9517857"/>
              <a:gd name="connsiteY3" fmla="*/ 249794 h 920231"/>
              <a:gd name="connsiteX4" fmla="*/ 4685225 w 9517857"/>
              <a:gd name="connsiteY4" fmla="*/ 248405 h 920231"/>
              <a:gd name="connsiteX5" fmla="*/ 4686133 w 9517857"/>
              <a:gd name="connsiteY5" fmla="*/ 248602 h 920231"/>
              <a:gd name="connsiteX6" fmla="*/ 4686423 w 9517857"/>
              <a:gd name="connsiteY6" fmla="*/ 249794 h 920231"/>
              <a:gd name="connsiteX7" fmla="*/ 4685225 w 9517857"/>
              <a:gd name="connsiteY7" fmla="*/ 248405 h 920231"/>
              <a:gd name="connsiteX8" fmla="*/ 9488916 w 9517857"/>
              <a:gd name="connsiteY8" fmla="*/ 1875 h 920231"/>
              <a:gd name="connsiteX9" fmla="*/ 9517857 w 9517857"/>
              <a:gd name="connsiteY9" fmla="*/ 1887 h 920231"/>
              <a:gd name="connsiteX10" fmla="*/ 9517857 w 9517857"/>
              <a:gd name="connsiteY10" fmla="*/ 920231 h 920231"/>
              <a:gd name="connsiteX11" fmla="*/ 14604 w 9517857"/>
              <a:gd name="connsiteY11" fmla="*/ 920231 h 920231"/>
              <a:gd name="connsiteX12" fmla="*/ 12841 w 9517857"/>
              <a:gd name="connsiteY12" fmla="*/ 919638 h 920231"/>
              <a:gd name="connsiteX13" fmla="*/ 93 w 9517857"/>
              <a:gd name="connsiteY13" fmla="*/ 914346 h 920231"/>
              <a:gd name="connsiteX14" fmla="*/ 58674 w 9517857"/>
              <a:gd name="connsiteY14" fmla="*/ 892197 h 920231"/>
              <a:gd name="connsiteX15" fmla="*/ 275005 w 9517857"/>
              <a:gd name="connsiteY15" fmla="*/ 809104 h 920231"/>
              <a:gd name="connsiteX16" fmla="*/ 587824 w 9517857"/>
              <a:gd name="connsiteY16" fmla="*/ 800070 h 920231"/>
              <a:gd name="connsiteX17" fmla="*/ 727985 w 9517857"/>
              <a:gd name="connsiteY17" fmla="*/ 721701 h 920231"/>
              <a:gd name="connsiteX18" fmla="*/ 778982 w 9517857"/>
              <a:gd name="connsiteY18" fmla="*/ 712017 h 920231"/>
              <a:gd name="connsiteX19" fmla="*/ 849944 w 9517857"/>
              <a:gd name="connsiteY19" fmla="*/ 719862 h 920231"/>
              <a:gd name="connsiteX20" fmla="*/ 901402 w 9517857"/>
              <a:gd name="connsiteY20" fmla="*/ 730920 h 920231"/>
              <a:gd name="connsiteX21" fmla="*/ 930946 w 9517857"/>
              <a:gd name="connsiteY21" fmla="*/ 735921 h 920231"/>
              <a:gd name="connsiteX22" fmla="*/ 986250 w 9517857"/>
              <a:gd name="connsiteY22" fmla="*/ 715405 h 920231"/>
              <a:gd name="connsiteX23" fmla="*/ 1013752 w 9517857"/>
              <a:gd name="connsiteY23" fmla="*/ 715236 h 920231"/>
              <a:gd name="connsiteX24" fmla="*/ 1023734 w 9517857"/>
              <a:gd name="connsiteY24" fmla="*/ 720446 h 920231"/>
              <a:gd name="connsiteX25" fmla="*/ 1063207 w 9517857"/>
              <a:gd name="connsiteY25" fmla="*/ 717526 h 920231"/>
              <a:gd name="connsiteX26" fmla="*/ 1081980 w 9517857"/>
              <a:gd name="connsiteY26" fmla="*/ 740330 h 920231"/>
              <a:gd name="connsiteX27" fmla="*/ 1218120 w 9517857"/>
              <a:gd name="connsiteY27" fmla="*/ 715155 h 920231"/>
              <a:gd name="connsiteX28" fmla="*/ 1397459 w 9517857"/>
              <a:gd name="connsiteY28" fmla="*/ 693065 h 920231"/>
              <a:gd name="connsiteX29" fmla="*/ 1580688 w 9517857"/>
              <a:gd name="connsiteY29" fmla="*/ 695572 h 920231"/>
              <a:gd name="connsiteX30" fmla="*/ 1772334 w 9517857"/>
              <a:gd name="connsiteY30" fmla="*/ 712515 h 920231"/>
              <a:gd name="connsiteX31" fmla="*/ 2002561 w 9517857"/>
              <a:gd name="connsiteY31" fmla="*/ 661792 h 920231"/>
              <a:gd name="connsiteX32" fmla="*/ 2135144 w 9517857"/>
              <a:gd name="connsiteY32" fmla="*/ 638376 h 920231"/>
              <a:gd name="connsiteX33" fmla="*/ 2440292 w 9517857"/>
              <a:gd name="connsiteY33" fmla="*/ 595737 h 920231"/>
              <a:gd name="connsiteX34" fmla="*/ 2547829 w 9517857"/>
              <a:gd name="connsiteY34" fmla="*/ 568025 h 920231"/>
              <a:gd name="connsiteX35" fmla="*/ 2658055 w 9517857"/>
              <a:gd name="connsiteY35" fmla="*/ 580602 h 920231"/>
              <a:gd name="connsiteX36" fmla="*/ 2693698 w 9517857"/>
              <a:gd name="connsiteY36" fmla="*/ 561904 h 920231"/>
              <a:gd name="connsiteX37" fmla="*/ 2699673 w 9517857"/>
              <a:gd name="connsiteY37" fmla="*/ 558275 h 920231"/>
              <a:gd name="connsiteX38" fmla="*/ 2727306 w 9517857"/>
              <a:gd name="connsiteY38" fmla="*/ 552573 h 920231"/>
              <a:gd name="connsiteX39" fmla="*/ 2730451 w 9517857"/>
              <a:gd name="connsiteY39" fmla="*/ 539933 h 920231"/>
              <a:gd name="connsiteX40" fmla="*/ 2768713 w 9517857"/>
              <a:gd name="connsiteY40" fmla="*/ 523450 h 920231"/>
              <a:gd name="connsiteX41" fmla="*/ 2820868 w 9517857"/>
              <a:gd name="connsiteY41" fmla="*/ 516035 h 920231"/>
              <a:gd name="connsiteX42" fmla="*/ 3073635 w 9517857"/>
              <a:gd name="connsiteY42" fmla="*/ 493169 h 920231"/>
              <a:gd name="connsiteX43" fmla="*/ 3222071 w 9517857"/>
              <a:gd name="connsiteY43" fmla="*/ 472434 h 920231"/>
              <a:gd name="connsiteX44" fmla="*/ 3274069 w 9517857"/>
              <a:gd name="connsiteY44" fmla="*/ 453480 h 920231"/>
              <a:gd name="connsiteX45" fmla="*/ 3349632 w 9517857"/>
              <a:gd name="connsiteY45" fmla="*/ 434458 h 920231"/>
              <a:gd name="connsiteX46" fmla="*/ 3479593 w 9517857"/>
              <a:gd name="connsiteY46" fmla="*/ 392312 h 920231"/>
              <a:gd name="connsiteX47" fmla="*/ 3651428 w 9517857"/>
              <a:gd name="connsiteY47" fmla="*/ 363682 h 920231"/>
              <a:gd name="connsiteX48" fmla="*/ 3750023 w 9517857"/>
              <a:gd name="connsiteY48" fmla="*/ 372553 h 920231"/>
              <a:gd name="connsiteX49" fmla="*/ 3844133 w 9517857"/>
              <a:gd name="connsiteY49" fmla="*/ 362523 h 920231"/>
              <a:gd name="connsiteX50" fmla="*/ 3933803 w 9517857"/>
              <a:gd name="connsiteY50" fmla="*/ 359190 h 920231"/>
              <a:gd name="connsiteX51" fmla="*/ 4266740 w 9517857"/>
              <a:gd name="connsiteY51" fmla="*/ 363329 h 920231"/>
              <a:gd name="connsiteX52" fmla="*/ 4430770 w 9517857"/>
              <a:gd name="connsiteY52" fmla="*/ 344518 h 920231"/>
              <a:gd name="connsiteX53" fmla="*/ 4512664 w 9517857"/>
              <a:gd name="connsiteY53" fmla="*/ 321823 h 920231"/>
              <a:gd name="connsiteX54" fmla="*/ 4616423 w 9517857"/>
              <a:gd name="connsiteY54" fmla="*/ 292789 h 920231"/>
              <a:gd name="connsiteX55" fmla="*/ 4691675 w 9517857"/>
              <a:gd name="connsiteY55" fmla="*/ 255886 h 920231"/>
              <a:gd name="connsiteX56" fmla="*/ 4689051 w 9517857"/>
              <a:gd name="connsiteY56" fmla="*/ 252843 h 920231"/>
              <a:gd name="connsiteX57" fmla="*/ 4719994 w 9517857"/>
              <a:gd name="connsiteY57" fmla="*/ 247182 h 920231"/>
              <a:gd name="connsiteX58" fmla="*/ 4752894 w 9517857"/>
              <a:gd name="connsiteY58" fmla="*/ 241750 h 920231"/>
              <a:gd name="connsiteX59" fmla="*/ 4769329 w 9517857"/>
              <a:gd name="connsiteY59" fmla="*/ 235460 h 920231"/>
              <a:gd name="connsiteX60" fmla="*/ 4775634 w 9517857"/>
              <a:gd name="connsiteY60" fmla="*/ 235938 h 920231"/>
              <a:gd name="connsiteX61" fmla="*/ 4807816 w 9517857"/>
              <a:gd name="connsiteY61" fmla="*/ 0 h 920231"/>
              <a:gd name="connsiteX62" fmla="*/ 4826683 w 9517857"/>
              <a:gd name="connsiteY62" fmla="*/ 165317 h 920231"/>
              <a:gd name="connsiteX63" fmla="*/ 4827826 w 9517857"/>
              <a:gd name="connsiteY63" fmla="*/ 248852 h 920231"/>
              <a:gd name="connsiteX64" fmla="*/ 4892569 w 9517857"/>
              <a:gd name="connsiteY64" fmla="*/ 251808 h 920231"/>
              <a:gd name="connsiteX65" fmla="*/ 4896611 w 9517857"/>
              <a:gd name="connsiteY65" fmla="*/ 242323 h 920231"/>
              <a:gd name="connsiteX66" fmla="*/ 4917286 w 9517857"/>
              <a:gd name="connsiteY66" fmla="*/ 245534 h 920231"/>
              <a:gd name="connsiteX67" fmla="*/ 4981173 w 9517857"/>
              <a:gd name="connsiteY67" fmla="*/ 248978 h 920231"/>
              <a:gd name="connsiteX68" fmla="*/ 5060397 w 9517857"/>
              <a:gd name="connsiteY68" fmla="*/ 265563 h 920231"/>
              <a:gd name="connsiteX69" fmla="*/ 5252996 w 9517857"/>
              <a:gd name="connsiteY69" fmla="*/ 272530 h 920231"/>
              <a:gd name="connsiteX70" fmla="*/ 5358056 w 9517857"/>
              <a:gd name="connsiteY70" fmla="*/ 249123 h 920231"/>
              <a:gd name="connsiteX71" fmla="*/ 5426496 w 9517857"/>
              <a:gd name="connsiteY71" fmla="*/ 237017 h 920231"/>
              <a:gd name="connsiteX72" fmla="*/ 5497161 w 9517857"/>
              <a:gd name="connsiteY72" fmla="*/ 230683 h 920231"/>
              <a:gd name="connsiteX73" fmla="*/ 5826043 w 9517857"/>
              <a:gd name="connsiteY73" fmla="*/ 149948 h 920231"/>
              <a:gd name="connsiteX74" fmla="*/ 6013415 w 9517857"/>
              <a:gd name="connsiteY74" fmla="*/ 139191 h 920231"/>
              <a:gd name="connsiteX75" fmla="*/ 6080994 w 9517857"/>
              <a:gd name="connsiteY75" fmla="*/ 144813 h 920231"/>
              <a:gd name="connsiteX76" fmla="*/ 6194152 w 9517857"/>
              <a:gd name="connsiteY76" fmla="*/ 153647 h 920231"/>
              <a:gd name="connsiteX77" fmla="*/ 6281379 w 9517857"/>
              <a:gd name="connsiteY77" fmla="*/ 183501 h 920231"/>
              <a:gd name="connsiteX78" fmla="*/ 6374947 w 9517857"/>
              <a:gd name="connsiteY78" fmla="*/ 181674 h 920231"/>
              <a:gd name="connsiteX79" fmla="*/ 6448518 w 9517857"/>
              <a:gd name="connsiteY79" fmla="*/ 166253 h 920231"/>
              <a:gd name="connsiteX80" fmla="*/ 6544700 w 9517857"/>
              <a:gd name="connsiteY80" fmla="*/ 169036 h 920231"/>
              <a:gd name="connsiteX81" fmla="*/ 6648353 w 9517857"/>
              <a:gd name="connsiteY81" fmla="*/ 174125 h 920231"/>
              <a:gd name="connsiteX82" fmla="*/ 6736227 w 9517857"/>
              <a:gd name="connsiteY82" fmla="*/ 175091 h 920231"/>
              <a:gd name="connsiteX83" fmla="*/ 6977218 w 9517857"/>
              <a:gd name="connsiteY83" fmla="*/ 186164 h 920231"/>
              <a:gd name="connsiteX84" fmla="*/ 7065221 w 9517857"/>
              <a:gd name="connsiteY84" fmla="*/ 229406 h 920231"/>
              <a:gd name="connsiteX85" fmla="*/ 7358195 w 9517857"/>
              <a:gd name="connsiteY85" fmla="*/ 253615 h 920231"/>
              <a:gd name="connsiteX86" fmla="*/ 7565449 w 9517857"/>
              <a:gd name="connsiteY86" fmla="*/ 260825 h 920231"/>
              <a:gd name="connsiteX87" fmla="*/ 7599285 w 9517857"/>
              <a:gd name="connsiteY87" fmla="*/ 267896 h 920231"/>
              <a:gd name="connsiteX88" fmla="*/ 7644411 w 9517857"/>
              <a:gd name="connsiteY88" fmla="*/ 260861 h 920231"/>
              <a:gd name="connsiteX89" fmla="*/ 7825110 w 9517857"/>
              <a:gd name="connsiteY89" fmla="*/ 230984 h 920231"/>
              <a:gd name="connsiteX90" fmla="*/ 7965805 w 9517857"/>
              <a:gd name="connsiteY90" fmla="*/ 202230 h 920231"/>
              <a:gd name="connsiteX91" fmla="*/ 8147401 w 9517857"/>
              <a:gd name="connsiteY91" fmla="*/ 207492 h 920231"/>
              <a:gd name="connsiteX92" fmla="*/ 8256033 w 9517857"/>
              <a:gd name="connsiteY92" fmla="*/ 195588 h 920231"/>
              <a:gd name="connsiteX93" fmla="*/ 8410677 w 9517857"/>
              <a:gd name="connsiteY93" fmla="*/ 174042 h 920231"/>
              <a:gd name="connsiteX94" fmla="*/ 8617841 w 9517857"/>
              <a:gd name="connsiteY94" fmla="*/ 157042 h 920231"/>
              <a:gd name="connsiteX95" fmla="*/ 8715976 w 9517857"/>
              <a:gd name="connsiteY95" fmla="*/ 180249 h 920231"/>
              <a:gd name="connsiteX96" fmla="*/ 8778827 w 9517857"/>
              <a:gd name="connsiteY96" fmla="*/ 174811 h 920231"/>
              <a:gd name="connsiteX97" fmla="*/ 8840778 w 9517857"/>
              <a:gd name="connsiteY97" fmla="*/ 145024 h 920231"/>
              <a:gd name="connsiteX98" fmla="*/ 9010380 w 9517857"/>
              <a:gd name="connsiteY98" fmla="*/ 93766 h 920231"/>
              <a:gd name="connsiteX99" fmla="*/ 9110856 w 9517857"/>
              <a:gd name="connsiteY99" fmla="*/ 72872 h 920231"/>
              <a:gd name="connsiteX100" fmla="*/ 9268817 w 9517857"/>
              <a:gd name="connsiteY100" fmla="*/ 54957 h 920231"/>
              <a:gd name="connsiteX101" fmla="*/ 9316667 w 9517857"/>
              <a:gd name="connsiteY101" fmla="*/ 46922 h 920231"/>
              <a:gd name="connsiteX102" fmla="*/ 9428209 w 9517857"/>
              <a:gd name="connsiteY102" fmla="*/ 31798 h 920231"/>
              <a:gd name="connsiteX103" fmla="*/ 9488916 w 9517857"/>
              <a:gd name="connsiteY103" fmla="*/ 1875 h 920231"/>
              <a:gd name="connsiteX0" fmla="*/ 4686423 w 9517857"/>
              <a:gd name="connsiteY0" fmla="*/ 249794 h 920231"/>
              <a:gd name="connsiteX1" fmla="*/ 4689051 w 9517857"/>
              <a:gd name="connsiteY1" fmla="*/ 252843 h 920231"/>
              <a:gd name="connsiteX2" fmla="*/ 4687244 w 9517857"/>
              <a:gd name="connsiteY2" fmla="*/ 253173 h 920231"/>
              <a:gd name="connsiteX3" fmla="*/ 4686423 w 9517857"/>
              <a:gd name="connsiteY3" fmla="*/ 249794 h 920231"/>
              <a:gd name="connsiteX4" fmla="*/ 4685225 w 9517857"/>
              <a:gd name="connsiteY4" fmla="*/ 248405 h 920231"/>
              <a:gd name="connsiteX5" fmla="*/ 4686133 w 9517857"/>
              <a:gd name="connsiteY5" fmla="*/ 248602 h 920231"/>
              <a:gd name="connsiteX6" fmla="*/ 4686423 w 9517857"/>
              <a:gd name="connsiteY6" fmla="*/ 249794 h 920231"/>
              <a:gd name="connsiteX7" fmla="*/ 4685225 w 9517857"/>
              <a:gd name="connsiteY7" fmla="*/ 248405 h 920231"/>
              <a:gd name="connsiteX8" fmla="*/ 9488916 w 9517857"/>
              <a:gd name="connsiteY8" fmla="*/ 1875 h 920231"/>
              <a:gd name="connsiteX9" fmla="*/ 9517857 w 9517857"/>
              <a:gd name="connsiteY9" fmla="*/ 1887 h 920231"/>
              <a:gd name="connsiteX10" fmla="*/ 9517857 w 9517857"/>
              <a:gd name="connsiteY10" fmla="*/ 920231 h 920231"/>
              <a:gd name="connsiteX11" fmla="*/ 14604 w 9517857"/>
              <a:gd name="connsiteY11" fmla="*/ 920231 h 920231"/>
              <a:gd name="connsiteX12" fmla="*/ 12841 w 9517857"/>
              <a:gd name="connsiteY12" fmla="*/ 919638 h 920231"/>
              <a:gd name="connsiteX13" fmla="*/ 93 w 9517857"/>
              <a:gd name="connsiteY13" fmla="*/ 914346 h 920231"/>
              <a:gd name="connsiteX14" fmla="*/ 58674 w 9517857"/>
              <a:gd name="connsiteY14" fmla="*/ 892197 h 920231"/>
              <a:gd name="connsiteX15" fmla="*/ 275005 w 9517857"/>
              <a:gd name="connsiteY15" fmla="*/ 809104 h 920231"/>
              <a:gd name="connsiteX16" fmla="*/ 587824 w 9517857"/>
              <a:gd name="connsiteY16" fmla="*/ 800070 h 920231"/>
              <a:gd name="connsiteX17" fmla="*/ 727985 w 9517857"/>
              <a:gd name="connsiteY17" fmla="*/ 721701 h 920231"/>
              <a:gd name="connsiteX18" fmla="*/ 778982 w 9517857"/>
              <a:gd name="connsiteY18" fmla="*/ 712017 h 920231"/>
              <a:gd name="connsiteX19" fmla="*/ 849944 w 9517857"/>
              <a:gd name="connsiteY19" fmla="*/ 719862 h 920231"/>
              <a:gd name="connsiteX20" fmla="*/ 901402 w 9517857"/>
              <a:gd name="connsiteY20" fmla="*/ 730920 h 920231"/>
              <a:gd name="connsiteX21" fmla="*/ 930946 w 9517857"/>
              <a:gd name="connsiteY21" fmla="*/ 735921 h 920231"/>
              <a:gd name="connsiteX22" fmla="*/ 986250 w 9517857"/>
              <a:gd name="connsiteY22" fmla="*/ 715405 h 920231"/>
              <a:gd name="connsiteX23" fmla="*/ 1013752 w 9517857"/>
              <a:gd name="connsiteY23" fmla="*/ 715236 h 920231"/>
              <a:gd name="connsiteX24" fmla="*/ 1023734 w 9517857"/>
              <a:gd name="connsiteY24" fmla="*/ 720446 h 920231"/>
              <a:gd name="connsiteX25" fmla="*/ 1063207 w 9517857"/>
              <a:gd name="connsiteY25" fmla="*/ 717526 h 920231"/>
              <a:gd name="connsiteX26" fmla="*/ 1081980 w 9517857"/>
              <a:gd name="connsiteY26" fmla="*/ 740330 h 920231"/>
              <a:gd name="connsiteX27" fmla="*/ 1218120 w 9517857"/>
              <a:gd name="connsiteY27" fmla="*/ 715155 h 920231"/>
              <a:gd name="connsiteX28" fmla="*/ 1397459 w 9517857"/>
              <a:gd name="connsiteY28" fmla="*/ 693065 h 920231"/>
              <a:gd name="connsiteX29" fmla="*/ 1580688 w 9517857"/>
              <a:gd name="connsiteY29" fmla="*/ 695572 h 920231"/>
              <a:gd name="connsiteX30" fmla="*/ 1772334 w 9517857"/>
              <a:gd name="connsiteY30" fmla="*/ 712515 h 920231"/>
              <a:gd name="connsiteX31" fmla="*/ 2002561 w 9517857"/>
              <a:gd name="connsiteY31" fmla="*/ 661792 h 920231"/>
              <a:gd name="connsiteX32" fmla="*/ 2135144 w 9517857"/>
              <a:gd name="connsiteY32" fmla="*/ 638376 h 920231"/>
              <a:gd name="connsiteX33" fmla="*/ 2440292 w 9517857"/>
              <a:gd name="connsiteY33" fmla="*/ 595737 h 920231"/>
              <a:gd name="connsiteX34" fmla="*/ 2547829 w 9517857"/>
              <a:gd name="connsiteY34" fmla="*/ 568025 h 920231"/>
              <a:gd name="connsiteX35" fmla="*/ 2658055 w 9517857"/>
              <a:gd name="connsiteY35" fmla="*/ 580602 h 920231"/>
              <a:gd name="connsiteX36" fmla="*/ 2693698 w 9517857"/>
              <a:gd name="connsiteY36" fmla="*/ 561904 h 920231"/>
              <a:gd name="connsiteX37" fmla="*/ 2699673 w 9517857"/>
              <a:gd name="connsiteY37" fmla="*/ 558275 h 920231"/>
              <a:gd name="connsiteX38" fmla="*/ 2727306 w 9517857"/>
              <a:gd name="connsiteY38" fmla="*/ 552573 h 920231"/>
              <a:gd name="connsiteX39" fmla="*/ 2730451 w 9517857"/>
              <a:gd name="connsiteY39" fmla="*/ 539933 h 920231"/>
              <a:gd name="connsiteX40" fmla="*/ 2768713 w 9517857"/>
              <a:gd name="connsiteY40" fmla="*/ 523450 h 920231"/>
              <a:gd name="connsiteX41" fmla="*/ 2820868 w 9517857"/>
              <a:gd name="connsiteY41" fmla="*/ 516035 h 920231"/>
              <a:gd name="connsiteX42" fmla="*/ 3073635 w 9517857"/>
              <a:gd name="connsiteY42" fmla="*/ 493169 h 920231"/>
              <a:gd name="connsiteX43" fmla="*/ 3222071 w 9517857"/>
              <a:gd name="connsiteY43" fmla="*/ 472434 h 920231"/>
              <a:gd name="connsiteX44" fmla="*/ 3274069 w 9517857"/>
              <a:gd name="connsiteY44" fmla="*/ 453480 h 920231"/>
              <a:gd name="connsiteX45" fmla="*/ 3349632 w 9517857"/>
              <a:gd name="connsiteY45" fmla="*/ 434458 h 920231"/>
              <a:gd name="connsiteX46" fmla="*/ 3479593 w 9517857"/>
              <a:gd name="connsiteY46" fmla="*/ 392312 h 920231"/>
              <a:gd name="connsiteX47" fmla="*/ 3651428 w 9517857"/>
              <a:gd name="connsiteY47" fmla="*/ 363682 h 920231"/>
              <a:gd name="connsiteX48" fmla="*/ 3750023 w 9517857"/>
              <a:gd name="connsiteY48" fmla="*/ 372553 h 920231"/>
              <a:gd name="connsiteX49" fmla="*/ 3844133 w 9517857"/>
              <a:gd name="connsiteY49" fmla="*/ 362523 h 920231"/>
              <a:gd name="connsiteX50" fmla="*/ 3933803 w 9517857"/>
              <a:gd name="connsiteY50" fmla="*/ 359190 h 920231"/>
              <a:gd name="connsiteX51" fmla="*/ 4266740 w 9517857"/>
              <a:gd name="connsiteY51" fmla="*/ 363329 h 920231"/>
              <a:gd name="connsiteX52" fmla="*/ 4430770 w 9517857"/>
              <a:gd name="connsiteY52" fmla="*/ 344518 h 920231"/>
              <a:gd name="connsiteX53" fmla="*/ 4512664 w 9517857"/>
              <a:gd name="connsiteY53" fmla="*/ 321823 h 920231"/>
              <a:gd name="connsiteX54" fmla="*/ 4616423 w 9517857"/>
              <a:gd name="connsiteY54" fmla="*/ 292789 h 920231"/>
              <a:gd name="connsiteX55" fmla="*/ 4691675 w 9517857"/>
              <a:gd name="connsiteY55" fmla="*/ 255886 h 920231"/>
              <a:gd name="connsiteX56" fmla="*/ 4689051 w 9517857"/>
              <a:gd name="connsiteY56" fmla="*/ 252843 h 920231"/>
              <a:gd name="connsiteX57" fmla="*/ 4719994 w 9517857"/>
              <a:gd name="connsiteY57" fmla="*/ 247182 h 920231"/>
              <a:gd name="connsiteX58" fmla="*/ 4752894 w 9517857"/>
              <a:gd name="connsiteY58" fmla="*/ 241750 h 920231"/>
              <a:gd name="connsiteX59" fmla="*/ 4769329 w 9517857"/>
              <a:gd name="connsiteY59" fmla="*/ 235460 h 920231"/>
              <a:gd name="connsiteX60" fmla="*/ 4807816 w 9517857"/>
              <a:gd name="connsiteY60" fmla="*/ 0 h 920231"/>
              <a:gd name="connsiteX61" fmla="*/ 4826683 w 9517857"/>
              <a:gd name="connsiteY61" fmla="*/ 165317 h 920231"/>
              <a:gd name="connsiteX62" fmla="*/ 4827826 w 9517857"/>
              <a:gd name="connsiteY62" fmla="*/ 248852 h 920231"/>
              <a:gd name="connsiteX63" fmla="*/ 4892569 w 9517857"/>
              <a:gd name="connsiteY63" fmla="*/ 251808 h 920231"/>
              <a:gd name="connsiteX64" fmla="*/ 4896611 w 9517857"/>
              <a:gd name="connsiteY64" fmla="*/ 242323 h 920231"/>
              <a:gd name="connsiteX65" fmla="*/ 4917286 w 9517857"/>
              <a:gd name="connsiteY65" fmla="*/ 245534 h 920231"/>
              <a:gd name="connsiteX66" fmla="*/ 4981173 w 9517857"/>
              <a:gd name="connsiteY66" fmla="*/ 248978 h 920231"/>
              <a:gd name="connsiteX67" fmla="*/ 5060397 w 9517857"/>
              <a:gd name="connsiteY67" fmla="*/ 265563 h 920231"/>
              <a:gd name="connsiteX68" fmla="*/ 5252996 w 9517857"/>
              <a:gd name="connsiteY68" fmla="*/ 272530 h 920231"/>
              <a:gd name="connsiteX69" fmla="*/ 5358056 w 9517857"/>
              <a:gd name="connsiteY69" fmla="*/ 249123 h 920231"/>
              <a:gd name="connsiteX70" fmla="*/ 5426496 w 9517857"/>
              <a:gd name="connsiteY70" fmla="*/ 237017 h 920231"/>
              <a:gd name="connsiteX71" fmla="*/ 5497161 w 9517857"/>
              <a:gd name="connsiteY71" fmla="*/ 230683 h 920231"/>
              <a:gd name="connsiteX72" fmla="*/ 5826043 w 9517857"/>
              <a:gd name="connsiteY72" fmla="*/ 149948 h 920231"/>
              <a:gd name="connsiteX73" fmla="*/ 6013415 w 9517857"/>
              <a:gd name="connsiteY73" fmla="*/ 139191 h 920231"/>
              <a:gd name="connsiteX74" fmla="*/ 6080994 w 9517857"/>
              <a:gd name="connsiteY74" fmla="*/ 144813 h 920231"/>
              <a:gd name="connsiteX75" fmla="*/ 6194152 w 9517857"/>
              <a:gd name="connsiteY75" fmla="*/ 153647 h 920231"/>
              <a:gd name="connsiteX76" fmla="*/ 6281379 w 9517857"/>
              <a:gd name="connsiteY76" fmla="*/ 183501 h 920231"/>
              <a:gd name="connsiteX77" fmla="*/ 6374947 w 9517857"/>
              <a:gd name="connsiteY77" fmla="*/ 181674 h 920231"/>
              <a:gd name="connsiteX78" fmla="*/ 6448518 w 9517857"/>
              <a:gd name="connsiteY78" fmla="*/ 166253 h 920231"/>
              <a:gd name="connsiteX79" fmla="*/ 6544700 w 9517857"/>
              <a:gd name="connsiteY79" fmla="*/ 169036 h 920231"/>
              <a:gd name="connsiteX80" fmla="*/ 6648353 w 9517857"/>
              <a:gd name="connsiteY80" fmla="*/ 174125 h 920231"/>
              <a:gd name="connsiteX81" fmla="*/ 6736227 w 9517857"/>
              <a:gd name="connsiteY81" fmla="*/ 175091 h 920231"/>
              <a:gd name="connsiteX82" fmla="*/ 6977218 w 9517857"/>
              <a:gd name="connsiteY82" fmla="*/ 186164 h 920231"/>
              <a:gd name="connsiteX83" fmla="*/ 7065221 w 9517857"/>
              <a:gd name="connsiteY83" fmla="*/ 229406 h 920231"/>
              <a:gd name="connsiteX84" fmla="*/ 7358195 w 9517857"/>
              <a:gd name="connsiteY84" fmla="*/ 253615 h 920231"/>
              <a:gd name="connsiteX85" fmla="*/ 7565449 w 9517857"/>
              <a:gd name="connsiteY85" fmla="*/ 260825 h 920231"/>
              <a:gd name="connsiteX86" fmla="*/ 7599285 w 9517857"/>
              <a:gd name="connsiteY86" fmla="*/ 267896 h 920231"/>
              <a:gd name="connsiteX87" fmla="*/ 7644411 w 9517857"/>
              <a:gd name="connsiteY87" fmla="*/ 260861 h 920231"/>
              <a:gd name="connsiteX88" fmla="*/ 7825110 w 9517857"/>
              <a:gd name="connsiteY88" fmla="*/ 230984 h 920231"/>
              <a:gd name="connsiteX89" fmla="*/ 7965805 w 9517857"/>
              <a:gd name="connsiteY89" fmla="*/ 202230 h 920231"/>
              <a:gd name="connsiteX90" fmla="*/ 8147401 w 9517857"/>
              <a:gd name="connsiteY90" fmla="*/ 207492 h 920231"/>
              <a:gd name="connsiteX91" fmla="*/ 8256033 w 9517857"/>
              <a:gd name="connsiteY91" fmla="*/ 195588 h 920231"/>
              <a:gd name="connsiteX92" fmla="*/ 8410677 w 9517857"/>
              <a:gd name="connsiteY92" fmla="*/ 174042 h 920231"/>
              <a:gd name="connsiteX93" fmla="*/ 8617841 w 9517857"/>
              <a:gd name="connsiteY93" fmla="*/ 157042 h 920231"/>
              <a:gd name="connsiteX94" fmla="*/ 8715976 w 9517857"/>
              <a:gd name="connsiteY94" fmla="*/ 180249 h 920231"/>
              <a:gd name="connsiteX95" fmla="*/ 8778827 w 9517857"/>
              <a:gd name="connsiteY95" fmla="*/ 174811 h 920231"/>
              <a:gd name="connsiteX96" fmla="*/ 8840778 w 9517857"/>
              <a:gd name="connsiteY96" fmla="*/ 145024 h 920231"/>
              <a:gd name="connsiteX97" fmla="*/ 9010380 w 9517857"/>
              <a:gd name="connsiteY97" fmla="*/ 93766 h 920231"/>
              <a:gd name="connsiteX98" fmla="*/ 9110856 w 9517857"/>
              <a:gd name="connsiteY98" fmla="*/ 72872 h 920231"/>
              <a:gd name="connsiteX99" fmla="*/ 9268817 w 9517857"/>
              <a:gd name="connsiteY99" fmla="*/ 54957 h 920231"/>
              <a:gd name="connsiteX100" fmla="*/ 9316667 w 9517857"/>
              <a:gd name="connsiteY100" fmla="*/ 46922 h 920231"/>
              <a:gd name="connsiteX101" fmla="*/ 9428209 w 9517857"/>
              <a:gd name="connsiteY101" fmla="*/ 31798 h 920231"/>
              <a:gd name="connsiteX102" fmla="*/ 9488916 w 9517857"/>
              <a:gd name="connsiteY102" fmla="*/ 1875 h 920231"/>
              <a:gd name="connsiteX0" fmla="*/ 4686423 w 9517857"/>
              <a:gd name="connsiteY0" fmla="*/ 249794 h 920231"/>
              <a:gd name="connsiteX1" fmla="*/ 4689051 w 9517857"/>
              <a:gd name="connsiteY1" fmla="*/ 252843 h 920231"/>
              <a:gd name="connsiteX2" fmla="*/ 4687244 w 9517857"/>
              <a:gd name="connsiteY2" fmla="*/ 253173 h 920231"/>
              <a:gd name="connsiteX3" fmla="*/ 4686423 w 9517857"/>
              <a:gd name="connsiteY3" fmla="*/ 249794 h 920231"/>
              <a:gd name="connsiteX4" fmla="*/ 4685225 w 9517857"/>
              <a:gd name="connsiteY4" fmla="*/ 248405 h 920231"/>
              <a:gd name="connsiteX5" fmla="*/ 4686133 w 9517857"/>
              <a:gd name="connsiteY5" fmla="*/ 248602 h 920231"/>
              <a:gd name="connsiteX6" fmla="*/ 4686423 w 9517857"/>
              <a:gd name="connsiteY6" fmla="*/ 249794 h 920231"/>
              <a:gd name="connsiteX7" fmla="*/ 4685225 w 9517857"/>
              <a:gd name="connsiteY7" fmla="*/ 248405 h 920231"/>
              <a:gd name="connsiteX8" fmla="*/ 9488916 w 9517857"/>
              <a:gd name="connsiteY8" fmla="*/ 1875 h 920231"/>
              <a:gd name="connsiteX9" fmla="*/ 9517857 w 9517857"/>
              <a:gd name="connsiteY9" fmla="*/ 1887 h 920231"/>
              <a:gd name="connsiteX10" fmla="*/ 9517857 w 9517857"/>
              <a:gd name="connsiteY10" fmla="*/ 920231 h 920231"/>
              <a:gd name="connsiteX11" fmla="*/ 14604 w 9517857"/>
              <a:gd name="connsiteY11" fmla="*/ 920231 h 920231"/>
              <a:gd name="connsiteX12" fmla="*/ 12841 w 9517857"/>
              <a:gd name="connsiteY12" fmla="*/ 919638 h 920231"/>
              <a:gd name="connsiteX13" fmla="*/ 93 w 9517857"/>
              <a:gd name="connsiteY13" fmla="*/ 914346 h 920231"/>
              <a:gd name="connsiteX14" fmla="*/ 58674 w 9517857"/>
              <a:gd name="connsiteY14" fmla="*/ 892197 h 920231"/>
              <a:gd name="connsiteX15" fmla="*/ 275005 w 9517857"/>
              <a:gd name="connsiteY15" fmla="*/ 809104 h 920231"/>
              <a:gd name="connsiteX16" fmla="*/ 587824 w 9517857"/>
              <a:gd name="connsiteY16" fmla="*/ 800070 h 920231"/>
              <a:gd name="connsiteX17" fmla="*/ 727985 w 9517857"/>
              <a:gd name="connsiteY17" fmla="*/ 721701 h 920231"/>
              <a:gd name="connsiteX18" fmla="*/ 778982 w 9517857"/>
              <a:gd name="connsiteY18" fmla="*/ 712017 h 920231"/>
              <a:gd name="connsiteX19" fmla="*/ 849944 w 9517857"/>
              <a:gd name="connsiteY19" fmla="*/ 719862 h 920231"/>
              <a:gd name="connsiteX20" fmla="*/ 901402 w 9517857"/>
              <a:gd name="connsiteY20" fmla="*/ 730920 h 920231"/>
              <a:gd name="connsiteX21" fmla="*/ 930946 w 9517857"/>
              <a:gd name="connsiteY21" fmla="*/ 735921 h 920231"/>
              <a:gd name="connsiteX22" fmla="*/ 986250 w 9517857"/>
              <a:gd name="connsiteY22" fmla="*/ 715405 h 920231"/>
              <a:gd name="connsiteX23" fmla="*/ 1013752 w 9517857"/>
              <a:gd name="connsiteY23" fmla="*/ 715236 h 920231"/>
              <a:gd name="connsiteX24" fmla="*/ 1023734 w 9517857"/>
              <a:gd name="connsiteY24" fmla="*/ 720446 h 920231"/>
              <a:gd name="connsiteX25" fmla="*/ 1063207 w 9517857"/>
              <a:gd name="connsiteY25" fmla="*/ 717526 h 920231"/>
              <a:gd name="connsiteX26" fmla="*/ 1081980 w 9517857"/>
              <a:gd name="connsiteY26" fmla="*/ 740330 h 920231"/>
              <a:gd name="connsiteX27" fmla="*/ 1218120 w 9517857"/>
              <a:gd name="connsiteY27" fmla="*/ 715155 h 920231"/>
              <a:gd name="connsiteX28" fmla="*/ 1397459 w 9517857"/>
              <a:gd name="connsiteY28" fmla="*/ 693065 h 920231"/>
              <a:gd name="connsiteX29" fmla="*/ 1580688 w 9517857"/>
              <a:gd name="connsiteY29" fmla="*/ 695572 h 920231"/>
              <a:gd name="connsiteX30" fmla="*/ 1772334 w 9517857"/>
              <a:gd name="connsiteY30" fmla="*/ 712515 h 920231"/>
              <a:gd name="connsiteX31" fmla="*/ 2002561 w 9517857"/>
              <a:gd name="connsiteY31" fmla="*/ 661792 h 920231"/>
              <a:gd name="connsiteX32" fmla="*/ 2135144 w 9517857"/>
              <a:gd name="connsiteY32" fmla="*/ 638376 h 920231"/>
              <a:gd name="connsiteX33" fmla="*/ 2440292 w 9517857"/>
              <a:gd name="connsiteY33" fmla="*/ 595737 h 920231"/>
              <a:gd name="connsiteX34" fmla="*/ 2547829 w 9517857"/>
              <a:gd name="connsiteY34" fmla="*/ 568025 h 920231"/>
              <a:gd name="connsiteX35" fmla="*/ 2658055 w 9517857"/>
              <a:gd name="connsiteY35" fmla="*/ 580602 h 920231"/>
              <a:gd name="connsiteX36" fmla="*/ 2693698 w 9517857"/>
              <a:gd name="connsiteY36" fmla="*/ 561904 h 920231"/>
              <a:gd name="connsiteX37" fmla="*/ 2699673 w 9517857"/>
              <a:gd name="connsiteY37" fmla="*/ 558275 h 920231"/>
              <a:gd name="connsiteX38" fmla="*/ 2727306 w 9517857"/>
              <a:gd name="connsiteY38" fmla="*/ 552573 h 920231"/>
              <a:gd name="connsiteX39" fmla="*/ 2730451 w 9517857"/>
              <a:gd name="connsiteY39" fmla="*/ 539933 h 920231"/>
              <a:gd name="connsiteX40" fmla="*/ 2768713 w 9517857"/>
              <a:gd name="connsiteY40" fmla="*/ 523450 h 920231"/>
              <a:gd name="connsiteX41" fmla="*/ 2820868 w 9517857"/>
              <a:gd name="connsiteY41" fmla="*/ 516035 h 920231"/>
              <a:gd name="connsiteX42" fmla="*/ 3073635 w 9517857"/>
              <a:gd name="connsiteY42" fmla="*/ 493169 h 920231"/>
              <a:gd name="connsiteX43" fmla="*/ 3222071 w 9517857"/>
              <a:gd name="connsiteY43" fmla="*/ 472434 h 920231"/>
              <a:gd name="connsiteX44" fmla="*/ 3274069 w 9517857"/>
              <a:gd name="connsiteY44" fmla="*/ 453480 h 920231"/>
              <a:gd name="connsiteX45" fmla="*/ 3349632 w 9517857"/>
              <a:gd name="connsiteY45" fmla="*/ 434458 h 920231"/>
              <a:gd name="connsiteX46" fmla="*/ 3479593 w 9517857"/>
              <a:gd name="connsiteY46" fmla="*/ 392312 h 920231"/>
              <a:gd name="connsiteX47" fmla="*/ 3651428 w 9517857"/>
              <a:gd name="connsiteY47" fmla="*/ 363682 h 920231"/>
              <a:gd name="connsiteX48" fmla="*/ 3750023 w 9517857"/>
              <a:gd name="connsiteY48" fmla="*/ 372553 h 920231"/>
              <a:gd name="connsiteX49" fmla="*/ 3844133 w 9517857"/>
              <a:gd name="connsiteY49" fmla="*/ 362523 h 920231"/>
              <a:gd name="connsiteX50" fmla="*/ 3933803 w 9517857"/>
              <a:gd name="connsiteY50" fmla="*/ 359190 h 920231"/>
              <a:gd name="connsiteX51" fmla="*/ 4266740 w 9517857"/>
              <a:gd name="connsiteY51" fmla="*/ 363329 h 920231"/>
              <a:gd name="connsiteX52" fmla="*/ 4430770 w 9517857"/>
              <a:gd name="connsiteY52" fmla="*/ 344518 h 920231"/>
              <a:gd name="connsiteX53" fmla="*/ 4512664 w 9517857"/>
              <a:gd name="connsiteY53" fmla="*/ 321823 h 920231"/>
              <a:gd name="connsiteX54" fmla="*/ 4616423 w 9517857"/>
              <a:gd name="connsiteY54" fmla="*/ 292789 h 920231"/>
              <a:gd name="connsiteX55" fmla="*/ 4691675 w 9517857"/>
              <a:gd name="connsiteY55" fmla="*/ 255886 h 920231"/>
              <a:gd name="connsiteX56" fmla="*/ 4689051 w 9517857"/>
              <a:gd name="connsiteY56" fmla="*/ 252843 h 920231"/>
              <a:gd name="connsiteX57" fmla="*/ 4719994 w 9517857"/>
              <a:gd name="connsiteY57" fmla="*/ 247182 h 920231"/>
              <a:gd name="connsiteX58" fmla="*/ 4752894 w 9517857"/>
              <a:gd name="connsiteY58" fmla="*/ 241750 h 920231"/>
              <a:gd name="connsiteX59" fmla="*/ 4807816 w 9517857"/>
              <a:gd name="connsiteY59" fmla="*/ 0 h 920231"/>
              <a:gd name="connsiteX60" fmla="*/ 4826683 w 9517857"/>
              <a:gd name="connsiteY60" fmla="*/ 165317 h 920231"/>
              <a:gd name="connsiteX61" fmla="*/ 4827826 w 9517857"/>
              <a:gd name="connsiteY61" fmla="*/ 248852 h 920231"/>
              <a:gd name="connsiteX62" fmla="*/ 4892569 w 9517857"/>
              <a:gd name="connsiteY62" fmla="*/ 251808 h 920231"/>
              <a:gd name="connsiteX63" fmla="*/ 4896611 w 9517857"/>
              <a:gd name="connsiteY63" fmla="*/ 242323 h 920231"/>
              <a:gd name="connsiteX64" fmla="*/ 4917286 w 9517857"/>
              <a:gd name="connsiteY64" fmla="*/ 245534 h 920231"/>
              <a:gd name="connsiteX65" fmla="*/ 4981173 w 9517857"/>
              <a:gd name="connsiteY65" fmla="*/ 248978 h 920231"/>
              <a:gd name="connsiteX66" fmla="*/ 5060397 w 9517857"/>
              <a:gd name="connsiteY66" fmla="*/ 265563 h 920231"/>
              <a:gd name="connsiteX67" fmla="*/ 5252996 w 9517857"/>
              <a:gd name="connsiteY67" fmla="*/ 272530 h 920231"/>
              <a:gd name="connsiteX68" fmla="*/ 5358056 w 9517857"/>
              <a:gd name="connsiteY68" fmla="*/ 249123 h 920231"/>
              <a:gd name="connsiteX69" fmla="*/ 5426496 w 9517857"/>
              <a:gd name="connsiteY69" fmla="*/ 237017 h 920231"/>
              <a:gd name="connsiteX70" fmla="*/ 5497161 w 9517857"/>
              <a:gd name="connsiteY70" fmla="*/ 230683 h 920231"/>
              <a:gd name="connsiteX71" fmla="*/ 5826043 w 9517857"/>
              <a:gd name="connsiteY71" fmla="*/ 149948 h 920231"/>
              <a:gd name="connsiteX72" fmla="*/ 6013415 w 9517857"/>
              <a:gd name="connsiteY72" fmla="*/ 139191 h 920231"/>
              <a:gd name="connsiteX73" fmla="*/ 6080994 w 9517857"/>
              <a:gd name="connsiteY73" fmla="*/ 144813 h 920231"/>
              <a:gd name="connsiteX74" fmla="*/ 6194152 w 9517857"/>
              <a:gd name="connsiteY74" fmla="*/ 153647 h 920231"/>
              <a:gd name="connsiteX75" fmla="*/ 6281379 w 9517857"/>
              <a:gd name="connsiteY75" fmla="*/ 183501 h 920231"/>
              <a:gd name="connsiteX76" fmla="*/ 6374947 w 9517857"/>
              <a:gd name="connsiteY76" fmla="*/ 181674 h 920231"/>
              <a:gd name="connsiteX77" fmla="*/ 6448518 w 9517857"/>
              <a:gd name="connsiteY77" fmla="*/ 166253 h 920231"/>
              <a:gd name="connsiteX78" fmla="*/ 6544700 w 9517857"/>
              <a:gd name="connsiteY78" fmla="*/ 169036 h 920231"/>
              <a:gd name="connsiteX79" fmla="*/ 6648353 w 9517857"/>
              <a:gd name="connsiteY79" fmla="*/ 174125 h 920231"/>
              <a:gd name="connsiteX80" fmla="*/ 6736227 w 9517857"/>
              <a:gd name="connsiteY80" fmla="*/ 175091 h 920231"/>
              <a:gd name="connsiteX81" fmla="*/ 6977218 w 9517857"/>
              <a:gd name="connsiteY81" fmla="*/ 186164 h 920231"/>
              <a:gd name="connsiteX82" fmla="*/ 7065221 w 9517857"/>
              <a:gd name="connsiteY82" fmla="*/ 229406 h 920231"/>
              <a:gd name="connsiteX83" fmla="*/ 7358195 w 9517857"/>
              <a:gd name="connsiteY83" fmla="*/ 253615 h 920231"/>
              <a:gd name="connsiteX84" fmla="*/ 7565449 w 9517857"/>
              <a:gd name="connsiteY84" fmla="*/ 260825 h 920231"/>
              <a:gd name="connsiteX85" fmla="*/ 7599285 w 9517857"/>
              <a:gd name="connsiteY85" fmla="*/ 267896 h 920231"/>
              <a:gd name="connsiteX86" fmla="*/ 7644411 w 9517857"/>
              <a:gd name="connsiteY86" fmla="*/ 260861 h 920231"/>
              <a:gd name="connsiteX87" fmla="*/ 7825110 w 9517857"/>
              <a:gd name="connsiteY87" fmla="*/ 230984 h 920231"/>
              <a:gd name="connsiteX88" fmla="*/ 7965805 w 9517857"/>
              <a:gd name="connsiteY88" fmla="*/ 202230 h 920231"/>
              <a:gd name="connsiteX89" fmla="*/ 8147401 w 9517857"/>
              <a:gd name="connsiteY89" fmla="*/ 207492 h 920231"/>
              <a:gd name="connsiteX90" fmla="*/ 8256033 w 9517857"/>
              <a:gd name="connsiteY90" fmla="*/ 195588 h 920231"/>
              <a:gd name="connsiteX91" fmla="*/ 8410677 w 9517857"/>
              <a:gd name="connsiteY91" fmla="*/ 174042 h 920231"/>
              <a:gd name="connsiteX92" fmla="*/ 8617841 w 9517857"/>
              <a:gd name="connsiteY92" fmla="*/ 157042 h 920231"/>
              <a:gd name="connsiteX93" fmla="*/ 8715976 w 9517857"/>
              <a:gd name="connsiteY93" fmla="*/ 180249 h 920231"/>
              <a:gd name="connsiteX94" fmla="*/ 8778827 w 9517857"/>
              <a:gd name="connsiteY94" fmla="*/ 174811 h 920231"/>
              <a:gd name="connsiteX95" fmla="*/ 8840778 w 9517857"/>
              <a:gd name="connsiteY95" fmla="*/ 145024 h 920231"/>
              <a:gd name="connsiteX96" fmla="*/ 9010380 w 9517857"/>
              <a:gd name="connsiteY96" fmla="*/ 93766 h 920231"/>
              <a:gd name="connsiteX97" fmla="*/ 9110856 w 9517857"/>
              <a:gd name="connsiteY97" fmla="*/ 72872 h 920231"/>
              <a:gd name="connsiteX98" fmla="*/ 9268817 w 9517857"/>
              <a:gd name="connsiteY98" fmla="*/ 54957 h 920231"/>
              <a:gd name="connsiteX99" fmla="*/ 9316667 w 9517857"/>
              <a:gd name="connsiteY99" fmla="*/ 46922 h 920231"/>
              <a:gd name="connsiteX100" fmla="*/ 9428209 w 9517857"/>
              <a:gd name="connsiteY100" fmla="*/ 31798 h 920231"/>
              <a:gd name="connsiteX101" fmla="*/ 9488916 w 9517857"/>
              <a:gd name="connsiteY101" fmla="*/ 1875 h 920231"/>
              <a:gd name="connsiteX0" fmla="*/ 4686423 w 9517857"/>
              <a:gd name="connsiteY0" fmla="*/ 249794 h 920231"/>
              <a:gd name="connsiteX1" fmla="*/ 4689051 w 9517857"/>
              <a:gd name="connsiteY1" fmla="*/ 252843 h 920231"/>
              <a:gd name="connsiteX2" fmla="*/ 4687244 w 9517857"/>
              <a:gd name="connsiteY2" fmla="*/ 253173 h 920231"/>
              <a:gd name="connsiteX3" fmla="*/ 4686423 w 9517857"/>
              <a:gd name="connsiteY3" fmla="*/ 249794 h 920231"/>
              <a:gd name="connsiteX4" fmla="*/ 4685225 w 9517857"/>
              <a:gd name="connsiteY4" fmla="*/ 248405 h 920231"/>
              <a:gd name="connsiteX5" fmla="*/ 4686133 w 9517857"/>
              <a:gd name="connsiteY5" fmla="*/ 248602 h 920231"/>
              <a:gd name="connsiteX6" fmla="*/ 4686423 w 9517857"/>
              <a:gd name="connsiteY6" fmla="*/ 249794 h 920231"/>
              <a:gd name="connsiteX7" fmla="*/ 4685225 w 9517857"/>
              <a:gd name="connsiteY7" fmla="*/ 248405 h 920231"/>
              <a:gd name="connsiteX8" fmla="*/ 9488916 w 9517857"/>
              <a:gd name="connsiteY8" fmla="*/ 1875 h 920231"/>
              <a:gd name="connsiteX9" fmla="*/ 9517857 w 9517857"/>
              <a:gd name="connsiteY9" fmla="*/ 1887 h 920231"/>
              <a:gd name="connsiteX10" fmla="*/ 9517857 w 9517857"/>
              <a:gd name="connsiteY10" fmla="*/ 920231 h 920231"/>
              <a:gd name="connsiteX11" fmla="*/ 14604 w 9517857"/>
              <a:gd name="connsiteY11" fmla="*/ 920231 h 920231"/>
              <a:gd name="connsiteX12" fmla="*/ 12841 w 9517857"/>
              <a:gd name="connsiteY12" fmla="*/ 919638 h 920231"/>
              <a:gd name="connsiteX13" fmla="*/ 93 w 9517857"/>
              <a:gd name="connsiteY13" fmla="*/ 914346 h 920231"/>
              <a:gd name="connsiteX14" fmla="*/ 58674 w 9517857"/>
              <a:gd name="connsiteY14" fmla="*/ 892197 h 920231"/>
              <a:gd name="connsiteX15" fmla="*/ 275005 w 9517857"/>
              <a:gd name="connsiteY15" fmla="*/ 809104 h 920231"/>
              <a:gd name="connsiteX16" fmla="*/ 587824 w 9517857"/>
              <a:gd name="connsiteY16" fmla="*/ 800070 h 920231"/>
              <a:gd name="connsiteX17" fmla="*/ 727985 w 9517857"/>
              <a:gd name="connsiteY17" fmla="*/ 721701 h 920231"/>
              <a:gd name="connsiteX18" fmla="*/ 778982 w 9517857"/>
              <a:gd name="connsiteY18" fmla="*/ 712017 h 920231"/>
              <a:gd name="connsiteX19" fmla="*/ 849944 w 9517857"/>
              <a:gd name="connsiteY19" fmla="*/ 719862 h 920231"/>
              <a:gd name="connsiteX20" fmla="*/ 901402 w 9517857"/>
              <a:gd name="connsiteY20" fmla="*/ 730920 h 920231"/>
              <a:gd name="connsiteX21" fmla="*/ 930946 w 9517857"/>
              <a:gd name="connsiteY21" fmla="*/ 735921 h 920231"/>
              <a:gd name="connsiteX22" fmla="*/ 986250 w 9517857"/>
              <a:gd name="connsiteY22" fmla="*/ 715405 h 920231"/>
              <a:gd name="connsiteX23" fmla="*/ 1013752 w 9517857"/>
              <a:gd name="connsiteY23" fmla="*/ 715236 h 920231"/>
              <a:gd name="connsiteX24" fmla="*/ 1023734 w 9517857"/>
              <a:gd name="connsiteY24" fmla="*/ 720446 h 920231"/>
              <a:gd name="connsiteX25" fmla="*/ 1063207 w 9517857"/>
              <a:gd name="connsiteY25" fmla="*/ 717526 h 920231"/>
              <a:gd name="connsiteX26" fmla="*/ 1081980 w 9517857"/>
              <a:gd name="connsiteY26" fmla="*/ 740330 h 920231"/>
              <a:gd name="connsiteX27" fmla="*/ 1218120 w 9517857"/>
              <a:gd name="connsiteY27" fmla="*/ 715155 h 920231"/>
              <a:gd name="connsiteX28" fmla="*/ 1397459 w 9517857"/>
              <a:gd name="connsiteY28" fmla="*/ 693065 h 920231"/>
              <a:gd name="connsiteX29" fmla="*/ 1580688 w 9517857"/>
              <a:gd name="connsiteY29" fmla="*/ 695572 h 920231"/>
              <a:gd name="connsiteX30" fmla="*/ 1772334 w 9517857"/>
              <a:gd name="connsiteY30" fmla="*/ 712515 h 920231"/>
              <a:gd name="connsiteX31" fmla="*/ 2002561 w 9517857"/>
              <a:gd name="connsiteY31" fmla="*/ 661792 h 920231"/>
              <a:gd name="connsiteX32" fmla="*/ 2135144 w 9517857"/>
              <a:gd name="connsiteY32" fmla="*/ 638376 h 920231"/>
              <a:gd name="connsiteX33" fmla="*/ 2440292 w 9517857"/>
              <a:gd name="connsiteY33" fmla="*/ 595737 h 920231"/>
              <a:gd name="connsiteX34" fmla="*/ 2547829 w 9517857"/>
              <a:gd name="connsiteY34" fmla="*/ 568025 h 920231"/>
              <a:gd name="connsiteX35" fmla="*/ 2658055 w 9517857"/>
              <a:gd name="connsiteY35" fmla="*/ 580602 h 920231"/>
              <a:gd name="connsiteX36" fmla="*/ 2693698 w 9517857"/>
              <a:gd name="connsiteY36" fmla="*/ 561904 h 920231"/>
              <a:gd name="connsiteX37" fmla="*/ 2699673 w 9517857"/>
              <a:gd name="connsiteY37" fmla="*/ 558275 h 920231"/>
              <a:gd name="connsiteX38" fmla="*/ 2727306 w 9517857"/>
              <a:gd name="connsiteY38" fmla="*/ 552573 h 920231"/>
              <a:gd name="connsiteX39" fmla="*/ 2730451 w 9517857"/>
              <a:gd name="connsiteY39" fmla="*/ 539933 h 920231"/>
              <a:gd name="connsiteX40" fmla="*/ 2768713 w 9517857"/>
              <a:gd name="connsiteY40" fmla="*/ 523450 h 920231"/>
              <a:gd name="connsiteX41" fmla="*/ 2820868 w 9517857"/>
              <a:gd name="connsiteY41" fmla="*/ 516035 h 920231"/>
              <a:gd name="connsiteX42" fmla="*/ 3073635 w 9517857"/>
              <a:gd name="connsiteY42" fmla="*/ 493169 h 920231"/>
              <a:gd name="connsiteX43" fmla="*/ 3222071 w 9517857"/>
              <a:gd name="connsiteY43" fmla="*/ 472434 h 920231"/>
              <a:gd name="connsiteX44" fmla="*/ 3274069 w 9517857"/>
              <a:gd name="connsiteY44" fmla="*/ 453480 h 920231"/>
              <a:gd name="connsiteX45" fmla="*/ 3349632 w 9517857"/>
              <a:gd name="connsiteY45" fmla="*/ 434458 h 920231"/>
              <a:gd name="connsiteX46" fmla="*/ 3479593 w 9517857"/>
              <a:gd name="connsiteY46" fmla="*/ 392312 h 920231"/>
              <a:gd name="connsiteX47" fmla="*/ 3651428 w 9517857"/>
              <a:gd name="connsiteY47" fmla="*/ 363682 h 920231"/>
              <a:gd name="connsiteX48" fmla="*/ 3750023 w 9517857"/>
              <a:gd name="connsiteY48" fmla="*/ 372553 h 920231"/>
              <a:gd name="connsiteX49" fmla="*/ 3844133 w 9517857"/>
              <a:gd name="connsiteY49" fmla="*/ 362523 h 920231"/>
              <a:gd name="connsiteX50" fmla="*/ 3933803 w 9517857"/>
              <a:gd name="connsiteY50" fmla="*/ 359190 h 920231"/>
              <a:gd name="connsiteX51" fmla="*/ 4266740 w 9517857"/>
              <a:gd name="connsiteY51" fmla="*/ 363329 h 920231"/>
              <a:gd name="connsiteX52" fmla="*/ 4430770 w 9517857"/>
              <a:gd name="connsiteY52" fmla="*/ 344518 h 920231"/>
              <a:gd name="connsiteX53" fmla="*/ 4512664 w 9517857"/>
              <a:gd name="connsiteY53" fmla="*/ 321823 h 920231"/>
              <a:gd name="connsiteX54" fmla="*/ 4616423 w 9517857"/>
              <a:gd name="connsiteY54" fmla="*/ 292789 h 920231"/>
              <a:gd name="connsiteX55" fmla="*/ 4691675 w 9517857"/>
              <a:gd name="connsiteY55" fmla="*/ 255886 h 920231"/>
              <a:gd name="connsiteX56" fmla="*/ 4689051 w 9517857"/>
              <a:gd name="connsiteY56" fmla="*/ 252843 h 920231"/>
              <a:gd name="connsiteX57" fmla="*/ 4719994 w 9517857"/>
              <a:gd name="connsiteY57" fmla="*/ 247182 h 920231"/>
              <a:gd name="connsiteX58" fmla="*/ 4807816 w 9517857"/>
              <a:gd name="connsiteY58" fmla="*/ 0 h 920231"/>
              <a:gd name="connsiteX59" fmla="*/ 4826683 w 9517857"/>
              <a:gd name="connsiteY59" fmla="*/ 165317 h 920231"/>
              <a:gd name="connsiteX60" fmla="*/ 4827826 w 9517857"/>
              <a:gd name="connsiteY60" fmla="*/ 248852 h 920231"/>
              <a:gd name="connsiteX61" fmla="*/ 4892569 w 9517857"/>
              <a:gd name="connsiteY61" fmla="*/ 251808 h 920231"/>
              <a:gd name="connsiteX62" fmla="*/ 4896611 w 9517857"/>
              <a:gd name="connsiteY62" fmla="*/ 242323 h 920231"/>
              <a:gd name="connsiteX63" fmla="*/ 4917286 w 9517857"/>
              <a:gd name="connsiteY63" fmla="*/ 245534 h 920231"/>
              <a:gd name="connsiteX64" fmla="*/ 4981173 w 9517857"/>
              <a:gd name="connsiteY64" fmla="*/ 248978 h 920231"/>
              <a:gd name="connsiteX65" fmla="*/ 5060397 w 9517857"/>
              <a:gd name="connsiteY65" fmla="*/ 265563 h 920231"/>
              <a:gd name="connsiteX66" fmla="*/ 5252996 w 9517857"/>
              <a:gd name="connsiteY66" fmla="*/ 272530 h 920231"/>
              <a:gd name="connsiteX67" fmla="*/ 5358056 w 9517857"/>
              <a:gd name="connsiteY67" fmla="*/ 249123 h 920231"/>
              <a:gd name="connsiteX68" fmla="*/ 5426496 w 9517857"/>
              <a:gd name="connsiteY68" fmla="*/ 237017 h 920231"/>
              <a:gd name="connsiteX69" fmla="*/ 5497161 w 9517857"/>
              <a:gd name="connsiteY69" fmla="*/ 230683 h 920231"/>
              <a:gd name="connsiteX70" fmla="*/ 5826043 w 9517857"/>
              <a:gd name="connsiteY70" fmla="*/ 149948 h 920231"/>
              <a:gd name="connsiteX71" fmla="*/ 6013415 w 9517857"/>
              <a:gd name="connsiteY71" fmla="*/ 139191 h 920231"/>
              <a:gd name="connsiteX72" fmla="*/ 6080994 w 9517857"/>
              <a:gd name="connsiteY72" fmla="*/ 144813 h 920231"/>
              <a:gd name="connsiteX73" fmla="*/ 6194152 w 9517857"/>
              <a:gd name="connsiteY73" fmla="*/ 153647 h 920231"/>
              <a:gd name="connsiteX74" fmla="*/ 6281379 w 9517857"/>
              <a:gd name="connsiteY74" fmla="*/ 183501 h 920231"/>
              <a:gd name="connsiteX75" fmla="*/ 6374947 w 9517857"/>
              <a:gd name="connsiteY75" fmla="*/ 181674 h 920231"/>
              <a:gd name="connsiteX76" fmla="*/ 6448518 w 9517857"/>
              <a:gd name="connsiteY76" fmla="*/ 166253 h 920231"/>
              <a:gd name="connsiteX77" fmla="*/ 6544700 w 9517857"/>
              <a:gd name="connsiteY77" fmla="*/ 169036 h 920231"/>
              <a:gd name="connsiteX78" fmla="*/ 6648353 w 9517857"/>
              <a:gd name="connsiteY78" fmla="*/ 174125 h 920231"/>
              <a:gd name="connsiteX79" fmla="*/ 6736227 w 9517857"/>
              <a:gd name="connsiteY79" fmla="*/ 175091 h 920231"/>
              <a:gd name="connsiteX80" fmla="*/ 6977218 w 9517857"/>
              <a:gd name="connsiteY80" fmla="*/ 186164 h 920231"/>
              <a:gd name="connsiteX81" fmla="*/ 7065221 w 9517857"/>
              <a:gd name="connsiteY81" fmla="*/ 229406 h 920231"/>
              <a:gd name="connsiteX82" fmla="*/ 7358195 w 9517857"/>
              <a:gd name="connsiteY82" fmla="*/ 253615 h 920231"/>
              <a:gd name="connsiteX83" fmla="*/ 7565449 w 9517857"/>
              <a:gd name="connsiteY83" fmla="*/ 260825 h 920231"/>
              <a:gd name="connsiteX84" fmla="*/ 7599285 w 9517857"/>
              <a:gd name="connsiteY84" fmla="*/ 267896 h 920231"/>
              <a:gd name="connsiteX85" fmla="*/ 7644411 w 9517857"/>
              <a:gd name="connsiteY85" fmla="*/ 260861 h 920231"/>
              <a:gd name="connsiteX86" fmla="*/ 7825110 w 9517857"/>
              <a:gd name="connsiteY86" fmla="*/ 230984 h 920231"/>
              <a:gd name="connsiteX87" fmla="*/ 7965805 w 9517857"/>
              <a:gd name="connsiteY87" fmla="*/ 202230 h 920231"/>
              <a:gd name="connsiteX88" fmla="*/ 8147401 w 9517857"/>
              <a:gd name="connsiteY88" fmla="*/ 207492 h 920231"/>
              <a:gd name="connsiteX89" fmla="*/ 8256033 w 9517857"/>
              <a:gd name="connsiteY89" fmla="*/ 195588 h 920231"/>
              <a:gd name="connsiteX90" fmla="*/ 8410677 w 9517857"/>
              <a:gd name="connsiteY90" fmla="*/ 174042 h 920231"/>
              <a:gd name="connsiteX91" fmla="*/ 8617841 w 9517857"/>
              <a:gd name="connsiteY91" fmla="*/ 157042 h 920231"/>
              <a:gd name="connsiteX92" fmla="*/ 8715976 w 9517857"/>
              <a:gd name="connsiteY92" fmla="*/ 180249 h 920231"/>
              <a:gd name="connsiteX93" fmla="*/ 8778827 w 9517857"/>
              <a:gd name="connsiteY93" fmla="*/ 174811 h 920231"/>
              <a:gd name="connsiteX94" fmla="*/ 8840778 w 9517857"/>
              <a:gd name="connsiteY94" fmla="*/ 145024 h 920231"/>
              <a:gd name="connsiteX95" fmla="*/ 9010380 w 9517857"/>
              <a:gd name="connsiteY95" fmla="*/ 93766 h 920231"/>
              <a:gd name="connsiteX96" fmla="*/ 9110856 w 9517857"/>
              <a:gd name="connsiteY96" fmla="*/ 72872 h 920231"/>
              <a:gd name="connsiteX97" fmla="*/ 9268817 w 9517857"/>
              <a:gd name="connsiteY97" fmla="*/ 54957 h 920231"/>
              <a:gd name="connsiteX98" fmla="*/ 9316667 w 9517857"/>
              <a:gd name="connsiteY98" fmla="*/ 46922 h 920231"/>
              <a:gd name="connsiteX99" fmla="*/ 9428209 w 9517857"/>
              <a:gd name="connsiteY99" fmla="*/ 31798 h 920231"/>
              <a:gd name="connsiteX100" fmla="*/ 9488916 w 9517857"/>
              <a:gd name="connsiteY100" fmla="*/ 1875 h 920231"/>
              <a:gd name="connsiteX0" fmla="*/ 4686423 w 9517857"/>
              <a:gd name="connsiteY0" fmla="*/ 249794 h 920231"/>
              <a:gd name="connsiteX1" fmla="*/ 4689051 w 9517857"/>
              <a:gd name="connsiteY1" fmla="*/ 252843 h 920231"/>
              <a:gd name="connsiteX2" fmla="*/ 4687244 w 9517857"/>
              <a:gd name="connsiteY2" fmla="*/ 253173 h 920231"/>
              <a:gd name="connsiteX3" fmla="*/ 4686423 w 9517857"/>
              <a:gd name="connsiteY3" fmla="*/ 249794 h 920231"/>
              <a:gd name="connsiteX4" fmla="*/ 4685225 w 9517857"/>
              <a:gd name="connsiteY4" fmla="*/ 248405 h 920231"/>
              <a:gd name="connsiteX5" fmla="*/ 4686133 w 9517857"/>
              <a:gd name="connsiteY5" fmla="*/ 248602 h 920231"/>
              <a:gd name="connsiteX6" fmla="*/ 4686423 w 9517857"/>
              <a:gd name="connsiteY6" fmla="*/ 249794 h 920231"/>
              <a:gd name="connsiteX7" fmla="*/ 4685225 w 9517857"/>
              <a:gd name="connsiteY7" fmla="*/ 248405 h 920231"/>
              <a:gd name="connsiteX8" fmla="*/ 9488916 w 9517857"/>
              <a:gd name="connsiteY8" fmla="*/ 1875 h 920231"/>
              <a:gd name="connsiteX9" fmla="*/ 9517857 w 9517857"/>
              <a:gd name="connsiteY9" fmla="*/ 1887 h 920231"/>
              <a:gd name="connsiteX10" fmla="*/ 9517857 w 9517857"/>
              <a:gd name="connsiteY10" fmla="*/ 920231 h 920231"/>
              <a:gd name="connsiteX11" fmla="*/ 14604 w 9517857"/>
              <a:gd name="connsiteY11" fmla="*/ 920231 h 920231"/>
              <a:gd name="connsiteX12" fmla="*/ 12841 w 9517857"/>
              <a:gd name="connsiteY12" fmla="*/ 919638 h 920231"/>
              <a:gd name="connsiteX13" fmla="*/ 93 w 9517857"/>
              <a:gd name="connsiteY13" fmla="*/ 914346 h 920231"/>
              <a:gd name="connsiteX14" fmla="*/ 58674 w 9517857"/>
              <a:gd name="connsiteY14" fmla="*/ 892197 h 920231"/>
              <a:gd name="connsiteX15" fmla="*/ 275005 w 9517857"/>
              <a:gd name="connsiteY15" fmla="*/ 809104 h 920231"/>
              <a:gd name="connsiteX16" fmla="*/ 587824 w 9517857"/>
              <a:gd name="connsiteY16" fmla="*/ 800070 h 920231"/>
              <a:gd name="connsiteX17" fmla="*/ 727985 w 9517857"/>
              <a:gd name="connsiteY17" fmla="*/ 721701 h 920231"/>
              <a:gd name="connsiteX18" fmla="*/ 778982 w 9517857"/>
              <a:gd name="connsiteY18" fmla="*/ 712017 h 920231"/>
              <a:gd name="connsiteX19" fmla="*/ 849944 w 9517857"/>
              <a:gd name="connsiteY19" fmla="*/ 719862 h 920231"/>
              <a:gd name="connsiteX20" fmla="*/ 901402 w 9517857"/>
              <a:gd name="connsiteY20" fmla="*/ 730920 h 920231"/>
              <a:gd name="connsiteX21" fmla="*/ 930946 w 9517857"/>
              <a:gd name="connsiteY21" fmla="*/ 735921 h 920231"/>
              <a:gd name="connsiteX22" fmla="*/ 986250 w 9517857"/>
              <a:gd name="connsiteY22" fmla="*/ 715405 h 920231"/>
              <a:gd name="connsiteX23" fmla="*/ 1013752 w 9517857"/>
              <a:gd name="connsiteY23" fmla="*/ 715236 h 920231"/>
              <a:gd name="connsiteX24" fmla="*/ 1023734 w 9517857"/>
              <a:gd name="connsiteY24" fmla="*/ 720446 h 920231"/>
              <a:gd name="connsiteX25" fmla="*/ 1063207 w 9517857"/>
              <a:gd name="connsiteY25" fmla="*/ 717526 h 920231"/>
              <a:gd name="connsiteX26" fmla="*/ 1081980 w 9517857"/>
              <a:gd name="connsiteY26" fmla="*/ 740330 h 920231"/>
              <a:gd name="connsiteX27" fmla="*/ 1218120 w 9517857"/>
              <a:gd name="connsiteY27" fmla="*/ 715155 h 920231"/>
              <a:gd name="connsiteX28" fmla="*/ 1397459 w 9517857"/>
              <a:gd name="connsiteY28" fmla="*/ 693065 h 920231"/>
              <a:gd name="connsiteX29" fmla="*/ 1580688 w 9517857"/>
              <a:gd name="connsiteY29" fmla="*/ 695572 h 920231"/>
              <a:gd name="connsiteX30" fmla="*/ 1772334 w 9517857"/>
              <a:gd name="connsiteY30" fmla="*/ 712515 h 920231"/>
              <a:gd name="connsiteX31" fmla="*/ 2002561 w 9517857"/>
              <a:gd name="connsiteY31" fmla="*/ 661792 h 920231"/>
              <a:gd name="connsiteX32" fmla="*/ 2135144 w 9517857"/>
              <a:gd name="connsiteY32" fmla="*/ 638376 h 920231"/>
              <a:gd name="connsiteX33" fmla="*/ 2440292 w 9517857"/>
              <a:gd name="connsiteY33" fmla="*/ 595737 h 920231"/>
              <a:gd name="connsiteX34" fmla="*/ 2547829 w 9517857"/>
              <a:gd name="connsiteY34" fmla="*/ 568025 h 920231"/>
              <a:gd name="connsiteX35" fmla="*/ 2658055 w 9517857"/>
              <a:gd name="connsiteY35" fmla="*/ 580602 h 920231"/>
              <a:gd name="connsiteX36" fmla="*/ 2693698 w 9517857"/>
              <a:gd name="connsiteY36" fmla="*/ 561904 h 920231"/>
              <a:gd name="connsiteX37" fmla="*/ 2699673 w 9517857"/>
              <a:gd name="connsiteY37" fmla="*/ 558275 h 920231"/>
              <a:gd name="connsiteX38" fmla="*/ 2727306 w 9517857"/>
              <a:gd name="connsiteY38" fmla="*/ 552573 h 920231"/>
              <a:gd name="connsiteX39" fmla="*/ 2730451 w 9517857"/>
              <a:gd name="connsiteY39" fmla="*/ 539933 h 920231"/>
              <a:gd name="connsiteX40" fmla="*/ 2768713 w 9517857"/>
              <a:gd name="connsiteY40" fmla="*/ 523450 h 920231"/>
              <a:gd name="connsiteX41" fmla="*/ 2820868 w 9517857"/>
              <a:gd name="connsiteY41" fmla="*/ 516035 h 920231"/>
              <a:gd name="connsiteX42" fmla="*/ 3073635 w 9517857"/>
              <a:gd name="connsiteY42" fmla="*/ 493169 h 920231"/>
              <a:gd name="connsiteX43" fmla="*/ 3222071 w 9517857"/>
              <a:gd name="connsiteY43" fmla="*/ 472434 h 920231"/>
              <a:gd name="connsiteX44" fmla="*/ 3274069 w 9517857"/>
              <a:gd name="connsiteY44" fmla="*/ 453480 h 920231"/>
              <a:gd name="connsiteX45" fmla="*/ 3349632 w 9517857"/>
              <a:gd name="connsiteY45" fmla="*/ 434458 h 920231"/>
              <a:gd name="connsiteX46" fmla="*/ 3479593 w 9517857"/>
              <a:gd name="connsiteY46" fmla="*/ 392312 h 920231"/>
              <a:gd name="connsiteX47" fmla="*/ 3651428 w 9517857"/>
              <a:gd name="connsiteY47" fmla="*/ 363682 h 920231"/>
              <a:gd name="connsiteX48" fmla="*/ 3750023 w 9517857"/>
              <a:gd name="connsiteY48" fmla="*/ 372553 h 920231"/>
              <a:gd name="connsiteX49" fmla="*/ 3844133 w 9517857"/>
              <a:gd name="connsiteY49" fmla="*/ 362523 h 920231"/>
              <a:gd name="connsiteX50" fmla="*/ 3933803 w 9517857"/>
              <a:gd name="connsiteY50" fmla="*/ 359190 h 920231"/>
              <a:gd name="connsiteX51" fmla="*/ 4266740 w 9517857"/>
              <a:gd name="connsiteY51" fmla="*/ 363329 h 920231"/>
              <a:gd name="connsiteX52" fmla="*/ 4430770 w 9517857"/>
              <a:gd name="connsiteY52" fmla="*/ 344518 h 920231"/>
              <a:gd name="connsiteX53" fmla="*/ 4512664 w 9517857"/>
              <a:gd name="connsiteY53" fmla="*/ 321823 h 920231"/>
              <a:gd name="connsiteX54" fmla="*/ 4616423 w 9517857"/>
              <a:gd name="connsiteY54" fmla="*/ 292789 h 920231"/>
              <a:gd name="connsiteX55" fmla="*/ 4691675 w 9517857"/>
              <a:gd name="connsiteY55" fmla="*/ 255886 h 920231"/>
              <a:gd name="connsiteX56" fmla="*/ 4689051 w 9517857"/>
              <a:gd name="connsiteY56" fmla="*/ 252843 h 920231"/>
              <a:gd name="connsiteX57" fmla="*/ 4807816 w 9517857"/>
              <a:gd name="connsiteY57" fmla="*/ 0 h 920231"/>
              <a:gd name="connsiteX58" fmla="*/ 4826683 w 9517857"/>
              <a:gd name="connsiteY58" fmla="*/ 165317 h 920231"/>
              <a:gd name="connsiteX59" fmla="*/ 4827826 w 9517857"/>
              <a:gd name="connsiteY59" fmla="*/ 248852 h 920231"/>
              <a:gd name="connsiteX60" fmla="*/ 4892569 w 9517857"/>
              <a:gd name="connsiteY60" fmla="*/ 251808 h 920231"/>
              <a:gd name="connsiteX61" fmla="*/ 4896611 w 9517857"/>
              <a:gd name="connsiteY61" fmla="*/ 242323 h 920231"/>
              <a:gd name="connsiteX62" fmla="*/ 4917286 w 9517857"/>
              <a:gd name="connsiteY62" fmla="*/ 245534 h 920231"/>
              <a:gd name="connsiteX63" fmla="*/ 4981173 w 9517857"/>
              <a:gd name="connsiteY63" fmla="*/ 248978 h 920231"/>
              <a:gd name="connsiteX64" fmla="*/ 5060397 w 9517857"/>
              <a:gd name="connsiteY64" fmla="*/ 265563 h 920231"/>
              <a:gd name="connsiteX65" fmla="*/ 5252996 w 9517857"/>
              <a:gd name="connsiteY65" fmla="*/ 272530 h 920231"/>
              <a:gd name="connsiteX66" fmla="*/ 5358056 w 9517857"/>
              <a:gd name="connsiteY66" fmla="*/ 249123 h 920231"/>
              <a:gd name="connsiteX67" fmla="*/ 5426496 w 9517857"/>
              <a:gd name="connsiteY67" fmla="*/ 237017 h 920231"/>
              <a:gd name="connsiteX68" fmla="*/ 5497161 w 9517857"/>
              <a:gd name="connsiteY68" fmla="*/ 230683 h 920231"/>
              <a:gd name="connsiteX69" fmla="*/ 5826043 w 9517857"/>
              <a:gd name="connsiteY69" fmla="*/ 149948 h 920231"/>
              <a:gd name="connsiteX70" fmla="*/ 6013415 w 9517857"/>
              <a:gd name="connsiteY70" fmla="*/ 139191 h 920231"/>
              <a:gd name="connsiteX71" fmla="*/ 6080994 w 9517857"/>
              <a:gd name="connsiteY71" fmla="*/ 144813 h 920231"/>
              <a:gd name="connsiteX72" fmla="*/ 6194152 w 9517857"/>
              <a:gd name="connsiteY72" fmla="*/ 153647 h 920231"/>
              <a:gd name="connsiteX73" fmla="*/ 6281379 w 9517857"/>
              <a:gd name="connsiteY73" fmla="*/ 183501 h 920231"/>
              <a:gd name="connsiteX74" fmla="*/ 6374947 w 9517857"/>
              <a:gd name="connsiteY74" fmla="*/ 181674 h 920231"/>
              <a:gd name="connsiteX75" fmla="*/ 6448518 w 9517857"/>
              <a:gd name="connsiteY75" fmla="*/ 166253 h 920231"/>
              <a:gd name="connsiteX76" fmla="*/ 6544700 w 9517857"/>
              <a:gd name="connsiteY76" fmla="*/ 169036 h 920231"/>
              <a:gd name="connsiteX77" fmla="*/ 6648353 w 9517857"/>
              <a:gd name="connsiteY77" fmla="*/ 174125 h 920231"/>
              <a:gd name="connsiteX78" fmla="*/ 6736227 w 9517857"/>
              <a:gd name="connsiteY78" fmla="*/ 175091 h 920231"/>
              <a:gd name="connsiteX79" fmla="*/ 6977218 w 9517857"/>
              <a:gd name="connsiteY79" fmla="*/ 186164 h 920231"/>
              <a:gd name="connsiteX80" fmla="*/ 7065221 w 9517857"/>
              <a:gd name="connsiteY80" fmla="*/ 229406 h 920231"/>
              <a:gd name="connsiteX81" fmla="*/ 7358195 w 9517857"/>
              <a:gd name="connsiteY81" fmla="*/ 253615 h 920231"/>
              <a:gd name="connsiteX82" fmla="*/ 7565449 w 9517857"/>
              <a:gd name="connsiteY82" fmla="*/ 260825 h 920231"/>
              <a:gd name="connsiteX83" fmla="*/ 7599285 w 9517857"/>
              <a:gd name="connsiteY83" fmla="*/ 267896 h 920231"/>
              <a:gd name="connsiteX84" fmla="*/ 7644411 w 9517857"/>
              <a:gd name="connsiteY84" fmla="*/ 260861 h 920231"/>
              <a:gd name="connsiteX85" fmla="*/ 7825110 w 9517857"/>
              <a:gd name="connsiteY85" fmla="*/ 230984 h 920231"/>
              <a:gd name="connsiteX86" fmla="*/ 7965805 w 9517857"/>
              <a:gd name="connsiteY86" fmla="*/ 202230 h 920231"/>
              <a:gd name="connsiteX87" fmla="*/ 8147401 w 9517857"/>
              <a:gd name="connsiteY87" fmla="*/ 207492 h 920231"/>
              <a:gd name="connsiteX88" fmla="*/ 8256033 w 9517857"/>
              <a:gd name="connsiteY88" fmla="*/ 195588 h 920231"/>
              <a:gd name="connsiteX89" fmla="*/ 8410677 w 9517857"/>
              <a:gd name="connsiteY89" fmla="*/ 174042 h 920231"/>
              <a:gd name="connsiteX90" fmla="*/ 8617841 w 9517857"/>
              <a:gd name="connsiteY90" fmla="*/ 157042 h 920231"/>
              <a:gd name="connsiteX91" fmla="*/ 8715976 w 9517857"/>
              <a:gd name="connsiteY91" fmla="*/ 180249 h 920231"/>
              <a:gd name="connsiteX92" fmla="*/ 8778827 w 9517857"/>
              <a:gd name="connsiteY92" fmla="*/ 174811 h 920231"/>
              <a:gd name="connsiteX93" fmla="*/ 8840778 w 9517857"/>
              <a:gd name="connsiteY93" fmla="*/ 145024 h 920231"/>
              <a:gd name="connsiteX94" fmla="*/ 9010380 w 9517857"/>
              <a:gd name="connsiteY94" fmla="*/ 93766 h 920231"/>
              <a:gd name="connsiteX95" fmla="*/ 9110856 w 9517857"/>
              <a:gd name="connsiteY95" fmla="*/ 72872 h 920231"/>
              <a:gd name="connsiteX96" fmla="*/ 9268817 w 9517857"/>
              <a:gd name="connsiteY96" fmla="*/ 54957 h 920231"/>
              <a:gd name="connsiteX97" fmla="*/ 9316667 w 9517857"/>
              <a:gd name="connsiteY97" fmla="*/ 46922 h 920231"/>
              <a:gd name="connsiteX98" fmla="*/ 9428209 w 9517857"/>
              <a:gd name="connsiteY98" fmla="*/ 31798 h 920231"/>
              <a:gd name="connsiteX99" fmla="*/ 9488916 w 9517857"/>
              <a:gd name="connsiteY99" fmla="*/ 1875 h 920231"/>
              <a:gd name="connsiteX0" fmla="*/ 4686423 w 9517857"/>
              <a:gd name="connsiteY0" fmla="*/ 249794 h 920231"/>
              <a:gd name="connsiteX1" fmla="*/ 4689051 w 9517857"/>
              <a:gd name="connsiteY1" fmla="*/ 252843 h 920231"/>
              <a:gd name="connsiteX2" fmla="*/ 4687244 w 9517857"/>
              <a:gd name="connsiteY2" fmla="*/ 253173 h 920231"/>
              <a:gd name="connsiteX3" fmla="*/ 4686423 w 9517857"/>
              <a:gd name="connsiteY3" fmla="*/ 249794 h 920231"/>
              <a:gd name="connsiteX4" fmla="*/ 4685225 w 9517857"/>
              <a:gd name="connsiteY4" fmla="*/ 248405 h 920231"/>
              <a:gd name="connsiteX5" fmla="*/ 4686133 w 9517857"/>
              <a:gd name="connsiteY5" fmla="*/ 248602 h 920231"/>
              <a:gd name="connsiteX6" fmla="*/ 4686423 w 9517857"/>
              <a:gd name="connsiteY6" fmla="*/ 249794 h 920231"/>
              <a:gd name="connsiteX7" fmla="*/ 4685225 w 9517857"/>
              <a:gd name="connsiteY7" fmla="*/ 248405 h 920231"/>
              <a:gd name="connsiteX8" fmla="*/ 9488916 w 9517857"/>
              <a:gd name="connsiteY8" fmla="*/ 1875 h 920231"/>
              <a:gd name="connsiteX9" fmla="*/ 9517857 w 9517857"/>
              <a:gd name="connsiteY9" fmla="*/ 1887 h 920231"/>
              <a:gd name="connsiteX10" fmla="*/ 9517857 w 9517857"/>
              <a:gd name="connsiteY10" fmla="*/ 920231 h 920231"/>
              <a:gd name="connsiteX11" fmla="*/ 14604 w 9517857"/>
              <a:gd name="connsiteY11" fmla="*/ 920231 h 920231"/>
              <a:gd name="connsiteX12" fmla="*/ 12841 w 9517857"/>
              <a:gd name="connsiteY12" fmla="*/ 919638 h 920231"/>
              <a:gd name="connsiteX13" fmla="*/ 93 w 9517857"/>
              <a:gd name="connsiteY13" fmla="*/ 914346 h 920231"/>
              <a:gd name="connsiteX14" fmla="*/ 58674 w 9517857"/>
              <a:gd name="connsiteY14" fmla="*/ 892197 h 920231"/>
              <a:gd name="connsiteX15" fmla="*/ 275005 w 9517857"/>
              <a:gd name="connsiteY15" fmla="*/ 809104 h 920231"/>
              <a:gd name="connsiteX16" fmla="*/ 587824 w 9517857"/>
              <a:gd name="connsiteY16" fmla="*/ 800070 h 920231"/>
              <a:gd name="connsiteX17" fmla="*/ 727985 w 9517857"/>
              <a:gd name="connsiteY17" fmla="*/ 721701 h 920231"/>
              <a:gd name="connsiteX18" fmla="*/ 778982 w 9517857"/>
              <a:gd name="connsiteY18" fmla="*/ 712017 h 920231"/>
              <a:gd name="connsiteX19" fmla="*/ 849944 w 9517857"/>
              <a:gd name="connsiteY19" fmla="*/ 719862 h 920231"/>
              <a:gd name="connsiteX20" fmla="*/ 901402 w 9517857"/>
              <a:gd name="connsiteY20" fmla="*/ 730920 h 920231"/>
              <a:gd name="connsiteX21" fmla="*/ 930946 w 9517857"/>
              <a:gd name="connsiteY21" fmla="*/ 735921 h 920231"/>
              <a:gd name="connsiteX22" fmla="*/ 986250 w 9517857"/>
              <a:gd name="connsiteY22" fmla="*/ 715405 h 920231"/>
              <a:gd name="connsiteX23" fmla="*/ 1013752 w 9517857"/>
              <a:gd name="connsiteY23" fmla="*/ 715236 h 920231"/>
              <a:gd name="connsiteX24" fmla="*/ 1023734 w 9517857"/>
              <a:gd name="connsiteY24" fmla="*/ 720446 h 920231"/>
              <a:gd name="connsiteX25" fmla="*/ 1063207 w 9517857"/>
              <a:gd name="connsiteY25" fmla="*/ 717526 h 920231"/>
              <a:gd name="connsiteX26" fmla="*/ 1081980 w 9517857"/>
              <a:gd name="connsiteY26" fmla="*/ 740330 h 920231"/>
              <a:gd name="connsiteX27" fmla="*/ 1218120 w 9517857"/>
              <a:gd name="connsiteY27" fmla="*/ 715155 h 920231"/>
              <a:gd name="connsiteX28" fmla="*/ 1397459 w 9517857"/>
              <a:gd name="connsiteY28" fmla="*/ 693065 h 920231"/>
              <a:gd name="connsiteX29" fmla="*/ 1580688 w 9517857"/>
              <a:gd name="connsiteY29" fmla="*/ 695572 h 920231"/>
              <a:gd name="connsiteX30" fmla="*/ 1772334 w 9517857"/>
              <a:gd name="connsiteY30" fmla="*/ 712515 h 920231"/>
              <a:gd name="connsiteX31" fmla="*/ 2002561 w 9517857"/>
              <a:gd name="connsiteY31" fmla="*/ 661792 h 920231"/>
              <a:gd name="connsiteX32" fmla="*/ 2135144 w 9517857"/>
              <a:gd name="connsiteY32" fmla="*/ 638376 h 920231"/>
              <a:gd name="connsiteX33" fmla="*/ 2440292 w 9517857"/>
              <a:gd name="connsiteY33" fmla="*/ 595737 h 920231"/>
              <a:gd name="connsiteX34" fmla="*/ 2547829 w 9517857"/>
              <a:gd name="connsiteY34" fmla="*/ 568025 h 920231"/>
              <a:gd name="connsiteX35" fmla="*/ 2658055 w 9517857"/>
              <a:gd name="connsiteY35" fmla="*/ 580602 h 920231"/>
              <a:gd name="connsiteX36" fmla="*/ 2693698 w 9517857"/>
              <a:gd name="connsiteY36" fmla="*/ 561904 h 920231"/>
              <a:gd name="connsiteX37" fmla="*/ 2699673 w 9517857"/>
              <a:gd name="connsiteY37" fmla="*/ 558275 h 920231"/>
              <a:gd name="connsiteX38" fmla="*/ 2727306 w 9517857"/>
              <a:gd name="connsiteY38" fmla="*/ 552573 h 920231"/>
              <a:gd name="connsiteX39" fmla="*/ 2730451 w 9517857"/>
              <a:gd name="connsiteY39" fmla="*/ 539933 h 920231"/>
              <a:gd name="connsiteX40" fmla="*/ 2768713 w 9517857"/>
              <a:gd name="connsiteY40" fmla="*/ 523450 h 920231"/>
              <a:gd name="connsiteX41" fmla="*/ 2820868 w 9517857"/>
              <a:gd name="connsiteY41" fmla="*/ 516035 h 920231"/>
              <a:gd name="connsiteX42" fmla="*/ 3073635 w 9517857"/>
              <a:gd name="connsiteY42" fmla="*/ 493169 h 920231"/>
              <a:gd name="connsiteX43" fmla="*/ 3222071 w 9517857"/>
              <a:gd name="connsiteY43" fmla="*/ 472434 h 920231"/>
              <a:gd name="connsiteX44" fmla="*/ 3274069 w 9517857"/>
              <a:gd name="connsiteY44" fmla="*/ 453480 h 920231"/>
              <a:gd name="connsiteX45" fmla="*/ 3349632 w 9517857"/>
              <a:gd name="connsiteY45" fmla="*/ 434458 h 920231"/>
              <a:gd name="connsiteX46" fmla="*/ 3479593 w 9517857"/>
              <a:gd name="connsiteY46" fmla="*/ 392312 h 920231"/>
              <a:gd name="connsiteX47" fmla="*/ 3651428 w 9517857"/>
              <a:gd name="connsiteY47" fmla="*/ 363682 h 920231"/>
              <a:gd name="connsiteX48" fmla="*/ 3750023 w 9517857"/>
              <a:gd name="connsiteY48" fmla="*/ 372553 h 920231"/>
              <a:gd name="connsiteX49" fmla="*/ 3844133 w 9517857"/>
              <a:gd name="connsiteY49" fmla="*/ 362523 h 920231"/>
              <a:gd name="connsiteX50" fmla="*/ 3933803 w 9517857"/>
              <a:gd name="connsiteY50" fmla="*/ 359190 h 920231"/>
              <a:gd name="connsiteX51" fmla="*/ 4266740 w 9517857"/>
              <a:gd name="connsiteY51" fmla="*/ 363329 h 920231"/>
              <a:gd name="connsiteX52" fmla="*/ 4430770 w 9517857"/>
              <a:gd name="connsiteY52" fmla="*/ 344518 h 920231"/>
              <a:gd name="connsiteX53" fmla="*/ 4512664 w 9517857"/>
              <a:gd name="connsiteY53" fmla="*/ 321823 h 920231"/>
              <a:gd name="connsiteX54" fmla="*/ 4616423 w 9517857"/>
              <a:gd name="connsiteY54" fmla="*/ 292789 h 920231"/>
              <a:gd name="connsiteX55" fmla="*/ 4691675 w 9517857"/>
              <a:gd name="connsiteY55" fmla="*/ 255886 h 920231"/>
              <a:gd name="connsiteX56" fmla="*/ 4807816 w 9517857"/>
              <a:gd name="connsiteY56" fmla="*/ 0 h 920231"/>
              <a:gd name="connsiteX57" fmla="*/ 4826683 w 9517857"/>
              <a:gd name="connsiteY57" fmla="*/ 165317 h 920231"/>
              <a:gd name="connsiteX58" fmla="*/ 4827826 w 9517857"/>
              <a:gd name="connsiteY58" fmla="*/ 248852 h 920231"/>
              <a:gd name="connsiteX59" fmla="*/ 4892569 w 9517857"/>
              <a:gd name="connsiteY59" fmla="*/ 251808 h 920231"/>
              <a:gd name="connsiteX60" fmla="*/ 4896611 w 9517857"/>
              <a:gd name="connsiteY60" fmla="*/ 242323 h 920231"/>
              <a:gd name="connsiteX61" fmla="*/ 4917286 w 9517857"/>
              <a:gd name="connsiteY61" fmla="*/ 245534 h 920231"/>
              <a:gd name="connsiteX62" fmla="*/ 4981173 w 9517857"/>
              <a:gd name="connsiteY62" fmla="*/ 248978 h 920231"/>
              <a:gd name="connsiteX63" fmla="*/ 5060397 w 9517857"/>
              <a:gd name="connsiteY63" fmla="*/ 265563 h 920231"/>
              <a:gd name="connsiteX64" fmla="*/ 5252996 w 9517857"/>
              <a:gd name="connsiteY64" fmla="*/ 272530 h 920231"/>
              <a:gd name="connsiteX65" fmla="*/ 5358056 w 9517857"/>
              <a:gd name="connsiteY65" fmla="*/ 249123 h 920231"/>
              <a:gd name="connsiteX66" fmla="*/ 5426496 w 9517857"/>
              <a:gd name="connsiteY66" fmla="*/ 237017 h 920231"/>
              <a:gd name="connsiteX67" fmla="*/ 5497161 w 9517857"/>
              <a:gd name="connsiteY67" fmla="*/ 230683 h 920231"/>
              <a:gd name="connsiteX68" fmla="*/ 5826043 w 9517857"/>
              <a:gd name="connsiteY68" fmla="*/ 149948 h 920231"/>
              <a:gd name="connsiteX69" fmla="*/ 6013415 w 9517857"/>
              <a:gd name="connsiteY69" fmla="*/ 139191 h 920231"/>
              <a:gd name="connsiteX70" fmla="*/ 6080994 w 9517857"/>
              <a:gd name="connsiteY70" fmla="*/ 144813 h 920231"/>
              <a:gd name="connsiteX71" fmla="*/ 6194152 w 9517857"/>
              <a:gd name="connsiteY71" fmla="*/ 153647 h 920231"/>
              <a:gd name="connsiteX72" fmla="*/ 6281379 w 9517857"/>
              <a:gd name="connsiteY72" fmla="*/ 183501 h 920231"/>
              <a:gd name="connsiteX73" fmla="*/ 6374947 w 9517857"/>
              <a:gd name="connsiteY73" fmla="*/ 181674 h 920231"/>
              <a:gd name="connsiteX74" fmla="*/ 6448518 w 9517857"/>
              <a:gd name="connsiteY74" fmla="*/ 166253 h 920231"/>
              <a:gd name="connsiteX75" fmla="*/ 6544700 w 9517857"/>
              <a:gd name="connsiteY75" fmla="*/ 169036 h 920231"/>
              <a:gd name="connsiteX76" fmla="*/ 6648353 w 9517857"/>
              <a:gd name="connsiteY76" fmla="*/ 174125 h 920231"/>
              <a:gd name="connsiteX77" fmla="*/ 6736227 w 9517857"/>
              <a:gd name="connsiteY77" fmla="*/ 175091 h 920231"/>
              <a:gd name="connsiteX78" fmla="*/ 6977218 w 9517857"/>
              <a:gd name="connsiteY78" fmla="*/ 186164 h 920231"/>
              <a:gd name="connsiteX79" fmla="*/ 7065221 w 9517857"/>
              <a:gd name="connsiteY79" fmla="*/ 229406 h 920231"/>
              <a:gd name="connsiteX80" fmla="*/ 7358195 w 9517857"/>
              <a:gd name="connsiteY80" fmla="*/ 253615 h 920231"/>
              <a:gd name="connsiteX81" fmla="*/ 7565449 w 9517857"/>
              <a:gd name="connsiteY81" fmla="*/ 260825 h 920231"/>
              <a:gd name="connsiteX82" fmla="*/ 7599285 w 9517857"/>
              <a:gd name="connsiteY82" fmla="*/ 267896 h 920231"/>
              <a:gd name="connsiteX83" fmla="*/ 7644411 w 9517857"/>
              <a:gd name="connsiteY83" fmla="*/ 260861 h 920231"/>
              <a:gd name="connsiteX84" fmla="*/ 7825110 w 9517857"/>
              <a:gd name="connsiteY84" fmla="*/ 230984 h 920231"/>
              <a:gd name="connsiteX85" fmla="*/ 7965805 w 9517857"/>
              <a:gd name="connsiteY85" fmla="*/ 202230 h 920231"/>
              <a:gd name="connsiteX86" fmla="*/ 8147401 w 9517857"/>
              <a:gd name="connsiteY86" fmla="*/ 207492 h 920231"/>
              <a:gd name="connsiteX87" fmla="*/ 8256033 w 9517857"/>
              <a:gd name="connsiteY87" fmla="*/ 195588 h 920231"/>
              <a:gd name="connsiteX88" fmla="*/ 8410677 w 9517857"/>
              <a:gd name="connsiteY88" fmla="*/ 174042 h 920231"/>
              <a:gd name="connsiteX89" fmla="*/ 8617841 w 9517857"/>
              <a:gd name="connsiteY89" fmla="*/ 157042 h 920231"/>
              <a:gd name="connsiteX90" fmla="*/ 8715976 w 9517857"/>
              <a:gd name="connsiteY90" fmla="*/ 180249 h 920231"/>
              <a:gd name="connsiteX91" fmla="*/ 8778827 w 9517857"/>
              <a:gd name="connsiteY91" fmla="*/ 174811 h 920231"/>
              <a:gd name="connsiteX92" fmla="*/ 8840778 w 9517857"/>
              <a:gd name="connsiteY92" fmla="*/ 145024 h 920231"/>
              <a:gd name="connsiteX93" fmla="*/ 9010380 w 9517857"/>
              <a:gd name="connsiteY93" fmla="*/ 93766 h 920231"/>
              <a:gd name="connsiteX94" fmla="*/ 9110856 w 9517857"/>
              <a:gd name="connsiteY94" fmla="*/ 72872 h 920231"/>
              <a:gd name="connsiteX95" fmla="*/ 9268817 w 9517857"/>
              <a:gd name="connsiteY95" fmla="*/ 54957 h 920231"/>
              <a:gd name="connsiteX96" fmla="*/ 9316667 w 9517857"/>
              <a:gd name="connsiteY96" fmla="*/ 46922 h 920231"/>
              <a:gd name="connsiteX97" fmla="*/ 9428209 w 9517857"/>
              <a:gd name="connsiteY97" fmla="*/ 31798 h 920231"/>
              <a:gd name="connsiteX98" fmla="*/ 9488916 w 9517857"/>
              <a:gd name="connsiteY98" fmla="*/ 1875 h 920231"/>
              <a:gd name="connsiteX0" fmla="*/ 4686423 w 9517857"/>
              <a:gd name="connsiteY0" fmla="*/ 249794 h 920231"/>
              <a:gd name="connsiteX1" fmla="*/ 4689051 w 9517857"/>
              <a:gd name="connsiteY1" fmla="*/ 252843 h 920231"/>
              <a:gd name="connsiteX2" fmla="*/ 4687244 w 9517857"/>
              <a:gd name="connsiteY2" fmla="*/ 253173 h 920231"/>
              <a:gd name="connsiteX3" fmla="*/ 4686423 w 9517857"/>
              <a:gd name="connsiteY3" fmla="*/ 249794 h 920231"/>
              <a:gd name="connsiteX4" fmla="*/ 4685225 w 9517857"/>
              <a:gd name="connsiteY4" fmla="*/ 248405 h 920231"/>
              <a:gd name="connsiteX5" fmla="*/ 4686133 w 9517857"/>
              <a:gd name="connsiteY5" fmla="*/ 248602 h 920231"/>
              <a:gd name="connsiteX6" fmla="*/ 4686423 w 9517857"/>
              <a:gd name="connsiteY6" fmla="*/ 249794 h 920231"/>
              <a:gd name="connsiteX7" fmla="*/ 4685225 w 9517857"/>
              <a:gd name="connsiteY7" fmla="*/ 248405 h 920231"/>
              <a:gd name="connsiteX8" fmla="*/ 9488916 w 9517857"/>
              <a:gd name="connsiteY8" fmla="*/ 1875 h 920231"/>
              <a:gd name="connsiteX9" fmla="*/ 9517857 w 9517857"/>
              <a:gd name="connsiteY9" fmla="*/ 1887 h 920231"/>
              <a:gd name="connsiteX10" fmla="*/ 9517857 w 9517857"/>
              <a:gd name="connsiteY10" fmla="*/ 920231 h 920231"/>
              <a:gd name="connsiteX11" fmla="*/ 14604 w 9517857"/>
              <a:gd name="connsiteY11" fmla="*/ 920231 h 920231"/>
              <a:gd name="connsiteX12" fmla="*/ 12841 w 9517857"/>
              <a:gd name="connsiteY12" fmla="*/ 919638 h 920231"/>
              <a:gd name="connsiteX13" fmla="*/ 93 w 9517857"/>
              <a:gd name="connsiteY13" fmla="*/ 914346 h 920231"/>
              <a:gd name="connsiteX14" fmla="*/ 58674 w 9517857"/>
              <a:gd name="connsiteY14" fmla="*/ 892197 h 920231"/>
              <a:gd name="connsiteX15" fmla="*/ 275005 w 9517857"/>
              <a:gd name="connsiteY15" fmla="*/ 809104 h 920231"/>
              <a:gd name="connsiteX16" fmla="*/ 587824 w 9517857"/>
              <a:gd name="connsiteY16" fmla="*/ 800070 h 920231"/>
              <a:gd name="connsiteX17" fmla="*/ 727985 w 9517857"/>
              <a:gd name="connsiteY17" fmla="*/ 721701 h 920231"/>
              <a:gd name="connsiteX18" fmla="*/ 778982 w 9517857"/>
              <a:gd name="connsiteY18" fmla="*/ 712017 h 920231"/>
              <a:gd name="connsiteX19" fmla="*/ 849944 w 9517857"/>
              <a:gd name="connsiteY19" fmla="*/ 719862 h 920231"/>
              <a:gd name="connsiteX20" fmla="*/ 901402 w 9517857"/>
              <a:gd name="connsiteY20" fmla="*/ 730920 h 920231"/>
              <a:gd name="connsiteX21" fmla="*/ 930946 w 9517857"/>
              <a:gd name="connsiteY21" fmla="*/ 735921 h 920231"/>
              <a:gd name="connsiteX22" fmla="*/ 986250 w 9517857"/>
              <a:gd name="connsiteY22" fmla="*/ 715405 h 920231"/>
              <a:gd name="connsiteX23" fmla="*/ 1013752 w 9517857"/>
              <a:gd name="connsiteY23" fmla="*/ 715236 h 920231"/>
              <a:gd name="connsiteX24" fmla="*/ 1023734 w 9517857"/>
              <a:gd name="connsiteY24" fmla="*/ 720446 h 920231"/>
              <a:gd name="connsiteX25" fmla="*/ 1063207 w 9517857"/>
              <a:gd name="connsiteY25" fmla="*/ 717526 h 920231"/>
              <a:gd name="connsiteX26" fmla="*/ 1081980 w 9517857"/>
              <a:gd name="connsiteY26" fmla="*/ 740330 h 920231"/>
              <a:gd name="connsiteX27" fmla="*/ 1218120 w 9517857"/>
              <a:gd name="connsiteY27" fmla="*/ 715155 h 920231"/>
              <a:gd name="connsiteX28" fmla="*/ 1397459 w 9517857"/>
              <a:gd name="connsiteY28" fmla="*/ 693065 h 920231"/>
              <a:gd name="connsiteX29" fmla="*/ 1580688 w 9517857"/>
              <a:gd name="connsiteY29" fmla="*/ 695572 h 920231"/>
              <a:gd name="connsiteX30" fmla="*/ 1772334 w 9517857"/>
              <a:gd name="connsiteY30" fmla="*/ 712515 h 920231"/>
              <a:gd name="connsiteX31" fmla="*/ 2002561 w 9517857"/>
              <a:gd name="connsiteY31" fmla="*/ 661792 h 920231"/>
              <a:gd name="connsiteX32" fmla="*/ 2135144 w 9517857"/>
              <a:gd name="connsiteY32" fmla="*/ 638376 h 920231"/>
              <a:gd name="connsiteX33" fmla="*/ 2440292 w 9517857"/>
              <a:gd name="connsiteY33" fmla="*/ 595737 h 920231"/>
              <a:gd name="connsiteX34" fmla="*/ 2547829 w 9517857"/>
              <a:gd name="connsiteY34" fmla="*/ 568025 h 920231"/>
              <a:gd name="connsiteX35" fmla="*/ 2658055 w 9517857"/>
              <a:gd name="connsiteY35" fmla="*/ 580602 h 920231"/>
              <a:gd name="connsiteX36" fmla="*/ 2693698 w 9517857"/>
              <a:gd name="connsiteY36" fmla="*/ 561904 h 920231"/>
              <a:gd name="connsiteX37" fmla="*/ 2699673 w 9517857"/>
              <a:gd name="connsiteY37" fmla="*/ 558275 h 920231"/>
              <a:gd name="connsiteX38" fmla="*/ 2727306 w 9517857"/>
              <a:gd name="connsiteY38" fmla="*/ 552573 h 920231"/>
              <a:gd name="connsiteX39" fmla="*/ 2730451 w 9517857"/>
              <a:gd name="connsiteY39" fmla="*/ 539933 h 920231"/>
              <a:gd name="connsiteX40" fmla="*/ 2768713 w 9517857"/>
              <a:gd name="connsiteY40" fmla="*/ 523450 h 920231"/>
              <a:gd name="connsiteX41" fmla="*/ 2820868 w 9517857"/>
              <a:gd name="connsiteY41" fmla="*/ 516035 h 920231"/>
              <a:gd name="connsiteX42" fmla="*/ 3073635 w 9517857"/>
              <a:gd name="connsiteY42" fmla="*/ 493169 h 920231"/>
              <a:gd name="connsiteX43" fmla="*/ 3222071 w 9517857"/>
              <a:gd name="connsiteY43" fmla="*/ 472434 h 920231"/>
              <a:gd name="connsiteX44" fmla="*/ 3274069 w 9517857"/>
              <a:gd name="connsiteY44" fmla="*/ 453480 h 920231"/>
              <a:gd name="connsiteX45" fmla="*/ 3349632 w 9517857"/>
              <a:gd name="connsiteY45" fmla="*/ 434458 h 920231"/>
              <a:gd name="connsiteX46" fmla="*/ 3479593 w 9517857"/>
              <a:gd name="connsiteY46" fmla="*/ 392312 h 920231"/>
              <a:gd name="connsiteX47" fmla="*/ 3651428 w 9517857"/>
              <a:gd name="connsiteY47" fmla="*/ 363682 h 920231"/>
              <a:gd name="connsiteX48" fmla="*/ 3750023 w 9517857"/>
              <a:gd name="connsiteY48" fmla="*/ 372553 h 920231"/>
              <a:gd name="connsiteX49" fmla="*/ 3844133 w 9517857"/>
              <a:gd name="connsiteY49" fmla="*/ 362523 h 920231"/>
              <a:gd name="connsiteX50" fmla="*/ 3933803 w 9517857"/>
              <a:gd name="connsiteY50" fmla="*/ 359190 h 920231"/>
              <a:gd name="connsiteX51" fmla="*/ 4266740 w 9517857"/>
              <a:gd name="connsiteY51" fmla="*/ 363329 h 920231"/>
              <a:gd name="connsiteX52" fmla="*/ 4430770 w 9517857"/>
              <a:gd name="connsiteY52" fmla="*/ 344518 h 920231"/>
              <a:gd name="connsiteX53" fmla="*/ 4512664 w 9517857"/>
              <a:gd name="connsiteY53" fmla="*/ 321823 h 920231"/>
              <a:gd name="connsiteX54" fmla="*/ 4616423 w 9517857"/>
              <a:gd name="connsiteY54" fmla="*/ 292789 h 920231"/>
              <a:gd name="connsiteX55" fmla="*/ 4807816 w 9517857"/>
              <a:gd name="connsiteY55" fmla="*/ 0 h 920231"/>
              <a:gd name="connsiteX56" fmla="*/ 4826683 w 9517857"/>
              <a:gd name="connsiteY56" fmla="*/ 165317 h 920231"/>
              <a:gd name="connsiteX57" fmla="*/ 4827826 w 9517857"/>
              <a:gd name="connsiteY57" fmla="*/ 248852 h 920231"/>
              <a:gd name="connsiteX58" fmla="*/ 4892569 w 9517857"/>
              <a:gd name="connsiteY58" fmla="*/ 251808 h 920231"/>
              <a:gd name="connsiteX59" fmla="*/ 4896611 w 9517857"/>
              <a:gd name="connsiteY59" fmla="*/ 242323 h 920231"/>
              <a:gd name="connsiteX60" fmla="*/ 4917286 w 9517857"/>
              <a:gd name="connsiteY60" fmla="*/ 245534 h 920231"/>
              <a:gd name="connsiteX61" fmla="*/ 4981173 w 9517857"/>
              <a:gd name="connsiteY61" fmla="*/ 248978 h 920231"/>
              <a:gd name="connsiteX62" fmla="*/ 5060397 w 9517857"/>
              <a:gd name="connsiteY62" fmla="*/ 265563 h 920231"/>
              <a:gd name="connsiteX63" fmla="*/ 5252996 w 9517857"/>
              <a:gd name="connsiteY63" fmla="*/ 272530 h 920231"/>
              <a:gd name="connsiteX64" fmla="*/ 5358056 w 9517857"/>
              <a:gd name="connsiteY64" fmla="*/ 249123 h 920231"/>
              <a:gd name="connsiteX65" fmla="*/ 5426496 w 9517857"/>
              <a:gd name="connsiteY65" fmla="*/ 237017 h 920231"/>
              <a:gd name="connsiteX66" fmla="*/ 5497161 w 9517857"/>
              <a:gd name="connsiteY66" fmla="*/ 230683 h 920231"/>
              <a:gd name="connsiteX67" fmla="*/ 5826043 w 9517857"/>
              <a:gd name="connsiteY67" fmla="*/ 149948 h 920231"/>
              <a:gd name="connsiteX68" fmla="*/ 6013415 w 9517857"/>
              <a:gd name="connsiteY68" fmla="*/ 139191 h 920231"/>
              <a:gd name="connsiteX69" fmla="*/ 6080994 w 9517857"/>
              <a:gd name="connsiteY69" fmla="*/ 144813 h 920231"/>
              <a:gd name="connsiteX70" fmla="*/ 6194152 w 9517857"/>
              <a:gd name="connsiteY70" fmla="*/ 153647 h 920231"/>
              <a:gd name="connsiteX71" fmla="*/ 6281379 w 9517857"/>
              <a:gd name="connsiteY71" fmla="*/ 183501 h 920231"/>
              <a:gd name="connsiteX72" fmla="*/ 6374947 w 9517857"/>
              <a:gd name="connsiteY72" fmla="*/ 181674 h 920231"/>
              <a:gd name="connsiteX73" fmla="*/ 6448518 w 9517857"/>
              <a:gd name="connsiteY73" fmla="*/ 166253 h 920231"/>
              <a:gd name="connsiteX74" fmla="*/ 6544700 w 9517857"/>
              <a:gd name="connsiteY74" fmla="*/ 169036 h 920231"/>
              <a:gd name="connsiteX75" fmla="*/ 6648353 w 9517857"/>
              <a:gd name="connsiteY75" fmla="*/ 174125 h 920231"/>
              <a:gd name="connsiteX76" fmla="*/ 6736227 w 9517857"/>
              <a:gd name="connsiteY76" fmla="*/ 175091 h 920231"/>
              <a:gd name="connsiteX77" fmla="*/ 6977218 w 9517857"/>
              <a:gd name="connsiteY77" fmla="*/ 186164 h 920231"/>
              <a:gd name="connsiteX78" fmla="*/ 7065221 w 9517857"/>
              <a:gd name="connsiteY78" fmla="*/ 229406 h 920231"/>
              <a:gd name="connsiteX79" fmla="*/ 7358195 w 9517857"/>
              <a:gd name="connsiteY79" fmla="*/ 253615 h 920231"/>
              <a:gd name="connsiteX80" fmla="*/ 7565449 w 9517857"/>
              <a:gd name="connsiteY80" fmla="*/ 260825 h 920231"/>
              <a:gd name="connsiteX81" fmla="*/ 7599285 w 9517857"/>
              <a:gd name="connsiteY81" fmla="*/ 267896 h 920231"/>
              <a:gd name="connsiteX82" fmla="*/ 7644411 w 9517857"/>
              <a:gd name="connsiteY82" fmla="*/ 260861 h 920231"/>
              <a:gd name="connsiteX83" fmla="*/ 7825110 w 9517857"/>
              <a:gd name="connsiteY83" fmla="*/ 230984 h 920231"/>
              <a:gd name="connsiteX84" fmla="*/ 7965805 w 9517857"/>
              <a:gd name="connsiteY84" fmla="*/ 202230 h 920231"/>
              <a:gd name="connsiteX85" fmla="*/ 8147401 w 9517857"/>
              <a:gd name="connsiteY85" fmla="*/ 207492 h 920231"/>
              <a:gd name="connsiteX86" fmla="*/ 8256033 w 9517857"/>
              <a:gd name="connsiteY86" fmla="*/ 195588 h 920231"/>
              <a:gd name="connsiteX87" fmla="*/ 8410677 w 9517857"/>
              <a:gd name="connsiteY87" fmla="*/ 174042 h 920231"/>
              <a:gd name="connsiteX88" fmla="*/ 8617841 w 9517857"/>
              <a:gd name="connsiteY88" fmla="*/ 157042 h 920231"/>
              <a:gd name="connsiteX89" fmla="*/ 8715976 w 9517857"/>
              <a:gd name="connsiteY89" fmla="*/ 180249 h 920231"/>
              <a:gd name="connsiteX90" fmla="*/ 8778827 w 9517857"/>
              <a:gd name="connsiteY90" fmla="*/ 174811 h 920231"/>
              <a:gd name="connsiteX91" fmla="*/ 8840778 w 9517857"/>
              <a:gd name="connsiteY91" fmla="*/ 145024 h 920231"/>
              <a:gd name="connsiteX92" fmla="*/ 9010380 w 9517857"/>
              <a:gd name="connsiteY92" fmla="*/ 93766 h 920231"/>
              <a:gd name="connsiteX93" fmla="*/ 9110856 w 9517857"/>
              <a:gd name="connsiteY93" fmla="*/ 72872 h 920231"/>
              <a:gd name="connsiteX94" fmla="*/ 9268817 w 9517857"/>
              <a:gd name="connsiteY94" fmla="*/ 54957 h 920231"/>
              <a:gd name="connsiteX95" fmla="*/ 9316667 w 9517857"/>
              <a:gd name="connsiteY95" fmla="*/ 46922 h 920231"/>
              <a:gd name="connsiteX96" fmla="*/ 9428209 w 9517857"/>
              <a:gd name="connsiteY96" fmla="*/ 31798 h 920231"/>
              <a:gd name="connsiteX97" fmla="*/ 9488916 w 9517857"/>
              <a:gd name="connsiteY97" fmla="*/ 1875 h 920231"/>
              <a:gd name="connsiteX0" fmla="*/ 4686423 w 9517857"/>
              <a:gd name="connsiteY0" fmla="*/ 249794 h 920231"/>
              <a:gd name="connsiteX1" fmla="*/ 4689051 w 9517857"/>
              <a:gd name="connsiteY1" fmla="*/ 252843 h 920231"/>
              <a:gd name="connsiteX2" fmla="*/ 4687244 w 9517857"/>
              <a:gd name="connsiteY2" fmla="*/ 253173 h 920231"/>
              <a:gd name="connsiteX3" fmla="*/ 4686423 w 9517857"/>
              <a:gd name="connsiteY3" fmla="*/ 249794 h 920231"/>
              <a:gd name="connsiteX4" fmla="*/ 4686423 w 9517857"/>
              <a:gd name="connsiteY4" fmla="*/ 249794 h 920231"/>
              <a:gd name="connsiteX5" fmla="*/ 4686133 w 9517857"/>
              <a:gd name="connsiteY5" fmla="*/ 248602 h 920231"/>
              <a:gd name="connsiteX6" fmla="*/ 4686423 w 9517857"/>
              <a:gd name="connsiteY6" fmla="*/ 249794 h 920231"/>
              <a:gd name="connsiteX7" fmla="*/ 9488916 w 9517857"/>
              <a:gd name="connsiteY7" fmla="*/ 1875 h 920231"/>
              <a:gd name="connsiteX8" fmla="*/ 9517857 w 9517857"/>
              <a:gd name="connsiteY8" fmla="*/ 1887 h 920231"/>
              <a:gd name="connsiteX9" fmla="*/ 9517857 w 9517857"/>
              <a:gd name="connsiteY9" fmla="*/ 920231 h 920231"/>
              <a:gd name="connsiteX10" fmla="*/ 14604 w 9517857"/>
              <a:gd name="connsiteY10" fmla="*/ 920231 h 920231"/>
              <a:gd name="connsiteX11" fmla="*/ 12841 w 9517857"/>
              <a:gd name="connsiteY11" fmla="*/ 919638 h 920231"/>
              <a:gd name="connsiteX12" fmla="*/ 93 w 9517857"/>
              <a:gd name="connsiteY12" fmla="*/ 914346 h 920231"/>
              <a:gd name="connsiteX13" fmla="*/ 58674 w 9517857"/>
              <a:gd name="connsiteY13" fmla="*/ 892197 h 920231"/>
              <a:gd name="connsiteX14" fmla="*/ 275005 w 9517857"/>
              <a:gd name="connsiteY14" fmla="*/ 809104 h 920231"/>
              <a:gd name="connsiteX15" fmla="*/ 587824 w 9517857"/>
              <a:gd name="connsiteY15" fmla="*/ 800070 h 920231"/>
              <a:gd name="connsiteX16" fmla="*/ 727985 w 9517857"/>
              <a:gd name="connsiteY16" fmla="*/ 721701 h 920231"/>
              <a:gd name="connsiteX17" fmla="*/ 778982 w 9517857"/>
              <a:gd name="connsiteY17" fmla="*/ 712017 h 920231"/>
              <a:gd name="connsiteX18" fmla="*/ 849944 w 9517857"/>
              <a:gd name="connsiteY18" fmla="*/ 719862 h 920231"/>
              <a:gd name="connsiteX19" fmla="*/ 901402 w 9517857"/>
              <a:gd name="connsiteY19" fmla="*/ 730920 h 920231"/>
              <a:gd name="connsiteX20" fmla="*/ 930946 w 9517857"/>
              <a:gd name="connsiteY20" fmla="*/ 735921 h 920231"/>
              <a:gd name="connsiteX21" fmla="*/ 986250 w 9517857"/>
              <a:gd name="connsiteY21" fmla="*/ 715405 h 920231"/>
              <a:gd name="connsiteX22" fmla="*/ 1013752 w 9517857"/>
              <a:gd name="connsiteY22" fmla="*/ 715236 h 920231"/>
              <a:gd name="connsiteX23" fmla="*/ 1023734 w 9517857"/>
              <a:gd name="connsiteY23" fmla="*/ 720446 h 920231"/>
              <a:gd name="connsiteX24" fmla="*/ 1063207 w 9517857"/>
              <a:gd name="connsiteY24" fmla="*/ 717526 h 920231"/>
              <a:gd name="connsiteX25" fmla="*/ 1081980 w 9517857"/>
              <a:gd name="connsiteY25" fmla="*/ 740330 h 920231"/>
              <a:gd name="connsiteX26" fmla="*/ 1218120 w 9517857"/>
              <a:gd name="connsiteY26" fmla="*/ 715155 h 920231"/>
              <a:gd name="connsiteX27" fmla="*/ 1397459 w 9517857"/>
              <a:gd name="connsiteY27" fmla="*/ 693065 h 920231"/>
              <a:gd name="connsiteX28" fmla="*/ 1580688 w 9517857"/>
              <a:gd name="connsiteY28" fmla="*/ 695572 h 920231"/>
              <a:gd name="connsiteX29" fmla="*/ 1772334 w 9517857"/>
              <a:gd name="connsiteY29" fmla="*/ 712515 h 920231"/>
              <a:gd name="connsiteX30" fmla="*/ 2002561 w 9517857"/>
              <a:gd name="connsiteY30" fmla="*/ 661792 h 920231"/>
              <a:gd name="connsiteX31" fmla="*/ 2135144 w 9517857"/>
              <a:gd name="connsiteY31" fmla="*/ 638376 h 920231"/>
              <a:gd name="connsiteX32" fmla="*/ 2440292 w 9517857"/>
              <a:gd name="connsiteY32" fmla="*/ 595737 h 920231"/>
              <a:gd name="connsiteX33" fmla="*/ 2547829 w 9517857"/>
              <a:gd name="connsiteY33" fmla="*/ 568025 h 920231"/>
              <a:gd name="connsiteX34" fmla="*/ 2658055 w 9517857"/>
              <a:gd name="connsiteY34" fmla="*/ 580602 h 920231"/>
              <a:gd name="connsiteX35" fmla="*/ 2693698 w 9517857"/>
              <a:gd name="connsiteY35" fmla="*/ 561904 h 920231"/>
              <a:gd name="connsiteX36" fmla="*/ 2699673 w 9517857"/>
              <a:gd name="connsiteY36" fmla="*/ 558275 h 920231"/>
              <a:gd name="connsiteX37" fmla="*/ 2727306 w 9517857"/>
              <a:gd name="connsiteY37" fmla="*/ 552573 h 920231"/>
              <a:gd name="connsiteX38" fmla="*/ 2730451 w 9517857"/>
              <a:gd name="connsiteY38" fmla="*/ 539933 h 920231"/>
              <a:gd name="connsiteX39" fmla="*/ 2768713 w 9517857"/>
              <a:gd name="connsiteY39" fmla="*/ 523450 h 920231"/>
              <a:gd name="connsiteX40" fmla="*/ 2820868 w 9517857"/>
              <a:gd name="connsiteY40" fmla="*/ 516035 h 920231"/>
              <a:gd name="connsiteX41" fmla="*/ 3073635 w 9517857"/>
              <a:gd name="connsiteY41" fmla="*/ 493169 h 920231"/>
              <a:gd name="connsiteX42" fmla="*/ 3222071 w 9517857"/>
              <a:gd name="connsiteY42" fmla="*/ 472434 h 920231"/>
              <a:gd name="connsiteX43" fmla="*/ 3274069 w 9517857"/>
              <a:gd name="connsiteY43" fmla="*/ 453480 h 920231"/>
              <a:gd name="connsiteX44" fmla="*/ 3349632 w 9517857"/>
              <a:gd name="connsiteY44" fmla="*/ 434458 h 920231"/>
              <a:gd name="connsiteX45" fmla="*/ 3479593 w 9517857"/>
              <a:gd name="connsiteY45" fmla="*/ 392312 h 920231"/>
              <a:gd name="connsiteX46" fmla="*/ 3651428 w 9517857"/>
              <a:gd name="connsiteY46" fmla="*/ 363682 h 920231"/>
              <a:gd name="connsiteX47" fmla="*/ 3750023 w 9517857"/>
              <a:gd name="connsiteY47" fmla="*/ 372553 h 920231"/>
              <a:gd name="connsiteX48" fmla="*/ 3844133 w 9517857"/>
              <a:gd name="connsiteY48" fmla="*/ 362523 h 920231"/>
              <a:gd name="connsiteX49" fmla="*/ 3933803 w 9517857"/>
              <a:gd name="connsiteY49" fmla="*/ 359190 h 920231"/>
              <a:gd name="connsiteX50" fmla="*/ 4266740 w 9517857"/>
              <a:gd name="connsiteY50" fmla="*/ 363329 h 920231"/>
              <a:gd name="connsiteX51" fmla="*/ 4430770 w 9517857"/>
              <a:gd name="connsiteY51" fmla="*/ 344518 h 920231"/>
              <a:gd name="connsiteX52" fmla="*/ 4512664 w 9517857"/>
              <a:gd name="connsiteY52" fmla="*/ 321823 h 920231"/>
              <a:gd name="connsiteX53" fmla="*/ 4616423 w 9517857"/>
              <a:gd name="connsiteY53" fmla="*/ 292789 h 920231"/>
              <a:gd name="connsiteX54" fmla="*/ 4807816 w 9517857"/>
              <a:gd name="connsiteY54" fmla="*/ 0 h 920231"/>
              <a:gd name="connsiteX55" fmla="*/ 4826683 w 9517857"/>
              <a:gd name="connsiteY55" fmla="*/ 165317 h 920231"/>
              <a:gd name="connsiteX56" fmla="*/ 4827826 w 9517857"/>
              <a:gd name="connsiteY56" fmla="*/ 248852 h 920231"/>
              <a:gd name="connsiteX57" fmla="*/ 4892569 w 9517857"/>
              <a:gd name="connsiteY57" fmla="*/ 251808 h 920231"/>
              <a:gd name="connsiteX58" fmla="*/ 4896611 w 9517857"/>
              <a:gd name="connsiteY58" fmla="*/ 242323 h 920231"/>
              <a:gd name="connsiteX59" fmla="*/ 4917286 w 9517857"/>
              <a:gd name="connsiteY59" fmla="*/ 245534 h 920231"/>
              <a:gd name="connsiteX60" fmla="*/ 4981173 w 9517857"/>
              <a:gd name="connsiteY60" fmla="*/ 248978 h 920231"/>
              <a:gd name="connsiteX61" fmla="*/ 5060397 w 9517857"/>
              <a:gd name="connsiteY61" fmla="*/ 265563 h 920231"/>
              <a:gd name="connsiteX62" fmla="*/ 5252996 w 9517857"/>
              <a:gd name="connsiteY62" fmla="*/ 272530 h 920231"/>
              <a:gd name="connsiteX63" fmla="*/ 5358056 w 9517857"/>
              <a:gd name="connsiteY63" fmla="*/ 249123 h 920231"/>
              <a:gd name="connsiteX64" fmla="*/ 5426496 w 9517857"/>
              <a:gd name="connsiteY64" fmla="*/ 237017 h 920231"/>
              <a:gd name="connsiteX65" fmla="*/ 5497161 w 9517857"/>
              <a:gd name="connsiteY65" fmla="*/ 230683 h 920231"/>
              <a:gd name="connsiteX66" fmla="*/ 5826043 w 9517857"/>
              <a:gd name="connsiteY66" fmla="*/ 149948 h 920231"/>
              <a:gd name="connsiteX67" fmla="*/ 6013415 w 9517857"/>
              <a:gd name="connsiteY67" fmla="*/ 139191 h 920231"/>
              <a:gd name="connsiteX68" fmla="*/ 6080994 w 9517857"/>
              <a:gd name="connsiteY68" fmla="*/ 144813 h 920231"/>
              <a:gd name="connsiteX69" fmla="*/ 6194152 w 9517857"/>
              <a:gd name="connsiteY69" fmla="*/ 153647 h 920231"/>
              <a:gd name="connsiteX70" fmla="*/ 6281379 w 9517857"/>
              <a:gd name="connsiteY70" fmla="*/ 183501 h 920231"/>
              <a:gd name="connsiteX71" fmla="*/ 6374947 w 9517857"/>
              <a:gd name="connsiteY71" fmla="*/ 181674 h 920231"/>
              <a:gd name="connsiteX72" fmla="*/ 6448518 w 9517857"/>
              <a:gd name="connsiteY72" fmla="*/ 166253 h 920231"/>
              <a:gd name="connsiteX73" fmla="*/ 6544700 w 9517857"/>
              <a:gd name="connsiteY73" fmla="*/ 169036 h 920231"/>
              <a:gd name="connsiteX74" fmla="*/ 6648353 w 9517857"/>
              <a:gd name="connsiteY74" fmla="*/ 174125 h 920231"/>
              <a:gd name="connsiteX75" fmla="*/ 6736227 w 9517857"/>
              <a:gd name="connsiteY75" fmla="*/ 175091 h 920231"/>
              <a:gd name="connsiteX76" fmla="*/ 6977218 w 9517857"/>
              <a:gd name="connsiteY76" fmla="*/ 186164 h 920231"/>
              <a:gd name="connsiteX77" fmla="*/ 7065221 w 9517857"/>
              <a:gd name="connsiteY77" fmla="*/ 229406 h 920231"/>
              <a:gd name="connsiteX78" fmla="*/ 7358195 w 9517857"/>
              <a:gd name="connsiteY78" fmla="*/ 253615 h 920231"/>
              <a:gd name="connsiteX79" fmla="*/ 7565449 w 9517857"/>
              <a:gd name="connsiteY79" fmla="*/ 260825 h 920231"/>
              <a:gd name="connsiteX80" fmla="*/ 7599285 w 9517857"/>
              <a:gd name="connsiteY80" fmla="*/ 267896 h 920231"/>
              <a:gd name="connsiteX81" fmla="*/ 7644411 w 9517857"/>
              <a:gd name="connsiteY81" fmla="*/ 260861 h 920231"/>
              <a:gd name="connsiteX82" fmla="*/ 7825110 w 9517857"/>
              <a:gd name="connsiteY82" fmla="*/ 230984 h 920231"/>
              <a:gd name="connsiteX83" fmla="*/ 7965805 w 9517857"/>
              <a:gd name="connsiteY83" fmla="*/ 202230 h 920231"/>
              <a:gd name="connsiteX84" fmla="*/ 8147401 w 9517857"/>
              <a:gd name="connsiteY84" fmla="*/ 207492 h 920231"/>
              <a:gd name="connsiteX85" fmla="*/ 8256033 w 9517857"/>
              <a:gd name="connsiteY85" fmla="*/ 195588 h 920231"/>
              <a:gd name="connsiteX86" fmla="*/ 8410677 w 9517857"/>
              <a:gd name="connsiteY86" fmla="*/ 174042 h 920231"/>
              <a:gd name="connsiteX87" fmla="*/ 8617841 w 9517857"/>
              <a:gd name="connsiteY87" fmla="*/ 157042 h 920231"/>
              <a:gd name="connsiteX88" fmla="*/ 8715976 w 9517857"/>
              <a:gd name="connsiteY88" fmla="*/ 180249 h 920231"/>
              <a:gd name="connsiteX89" fmla="*/ 8778827 w 9517857"/>
              <a:gd name="connsiteY89" fmla="*/ 174811 h 920231"/>
              <a:gd name="connsiteX90" fmla="*/ 8840778 w 9517857"/>
              <a:gd name="connsiteY90" fmla="*/ 145024 h 920231"/>
              <a:gd name="connsiteX91" fmla="*/ 9010380 w 9517857"/>
              <a:gd name="connsiteY91" fmla="*/ 93766 h 920231"/>
              <a:gd name="connsiteX92" fmla="*/ 9110856 w 9517857"/>
              <a:gd name="connsiteY92" fmla="*/ 72872 h 920231"/>
              <a:gd name="connsiteX93" fmla="*/ 9268817 w 9517857"/>
              <a:gd name="connsiteY93" fmla="*/ 54957 h 920231"/>
              <a:gd name="connsiteX94" fmla="*/ 9316667 w 9517857"/>
              <a:gd name="connsiteY94" fmla="*/ 46922 h 920231"/>
              <a:gd name="connsiteX95" fmla="*/ 9428209 w 9517857"/>
              <a:gd name="connsiteY95" fmla="*/ 31798 h 920231"/>
              <a:gd name="connsiteX96" fmla="*/ 9488916 w 9517857"/>
              <a:gd name="connsiteY96" fmla="*/ 1875 h 920231"/>
              <a:gd name="connsiteX0" fmla="*/ 4686423 w 9517857"/>
              <a:gd name="connsiteY0" fmla="*/ 249794 h 920231"/>
              <a:gd name="connsiteX1" fmla="*/ 4689051 w 9517857"/>
              <a:gd name="connsiteY1" fmla="*/ 252843 h 920231"/>
              <a:gd name="connsiteX2" fmla="*/ 4687244 w 9517857"/>
              <a:gd name="connsiteY2" fmla="*/ 253173 h 920231"/>
              <a:gd name="connsiteX3" fmla="*/ 4686423 w 9517857"/>
              <a:gd name="connsiteY3" fmla="*/ 249794 h 920231"/>
              <a:gd name="connsiteX4" fmla="*/ 9488916 w 9517857"/>
              <a:gd name="connsiteY4" fmla="*/ 1875 h 920231"/>
              <a:gd name="connsiteX5" fmla="*/ 9517857 w 9517857"/>
              <a:gd name="connsiteY5" fmla="*/ 1887 h 920231"/>
              <a:gd name="connsiteX6" fmla="*/ 9517857 w 9517857"/>
              <a:gd name="connsiteY6" fmla="*/ 920231 h 920231"/>
              <a:gd name="connsiteX7" fmla="*/ 14604 w 9517857"/>
              <a:gd name="connsiteY7" fmla="*/ 920231 h 920231"/>
              <a:gd name="connsiteX8" fmla="*/ 12841 w 9517857"/>
              <a:gd name="connsiteY8" fmla="*/ 919638 h 920231"/>
              <a:gd name="connsiteX9" fmla="*/ 93 w 9517857"/>
              <a:gd name="connsiteY9" fmla="*/ 914346 h 920231"/>
              <a:gd name="connsiteX10" fmla="*/ 58674 w 9517857"/>
              <a:gd name="connsiteY10" fmla="*/ 892197 h 920231"/>
              <a:gd name="connsiteX11" fmla="*/ 275005 w 9517857"/>
              <a:gd name="connsiteY11" fmla="*/ 809104 h 920231"/>
              <a:gd name="connsiteX12" fmla="*/ 587824 w 9517857"/>
              <a:gd name="connsiteY12" fmla="*/ 800070 h 920231"/>
              <a:gd name="connsiteX13" fmla="*/ 727985 w 9517857"/>
              <a:gd name="connsiteY13" fmla="*/ 721701 h 920231"/>
              <a:gd name="connsiteX14" fmla="*/ 778982 w 9517857"/>
              <a:gd name="connsiteY14" fmla="*/ 712017 h 920231"/>
              <a:gd name="connsiteX15" fmla="*/ 849944 w 9517857"/>
              <a:gd name="connsiteY15" fmla="*/ 719862 h 920231"/>
              <a:gd name="connsiteX16" fmla="*/ 901402 w 9517857"/>
              <a:gd name="connsiteY16" fmla="*/ 730920 h 920231"/>
              <a:gd name="connsiteX17" fmla="*/ 930946 w 9517857"/>
              <a:gd name="connsiteY17" fmla="*/ 735921 h 920231"/>
              <a:gd name="connsiteX18" fmla="*/ 986250 w 9517857"/>
              <a:gd name="connsiteY18" fmla="*/ 715405 h 920231"/>
              <a:gd name="connsiteX19" fmla="*/ 1013752 w 9517857"/>
              <a:gd name="connsiteY19" fmla="*/ 715236 h 920231"/>
              <a:gd name="connsiteX20" fmla="*/ 1023734 w 9517857"/>
              <a:gd name="connsiteY20" fmla="*/ 720446 h 920231"/>
              <a:gd name="connsiteX21" fmla="*/ 1063207 w 9517857"/>
              <a:gd name="connsiteY21" fmla="*/ 717526 h 920231"/>
              <a:gd name="connsiteX22" fmla="*/ 1081980 w 9517857"/>
              <a:gd name="connsiteY22" fmla="*/ 740330 h 920231"/>
              <a:gd name="connsiteX23" fmla="*/ 1218120 w 9517857"/>
              <a:gd name="connsiteY23" fmla="*/ 715155 h 920231"/>
              <a:gd name="connsiteX24" fmla="*/ 1397459 w 9517857"/>
              <a:gd name="connsiteY24" fmla="*/ 693065 h 920231"/>
              <a:gd name="connsiteX25" fmla="*/ 1580688 w 9517857"/>
              <a:gd name="connsiteY25" fmla="*/ 695572 h 920231"/>
              <a:gd name="connsiteX26" fmla="*/ 1772334 w 9517857"/>
              <a:gd name="connsiteY26" fmla="*/ 712515 h 920231"/>
              <a:gd name="connsiteX27" fmla="*/ 2002561 w 9517857"/>
              <a:gd name="connsiteY27" fmla="*/ 661792 h 920231"/>
              <a:gd name="connsiteX28" fmla="*/ 2135144 w 9517857"/>
              <a:gd name="connsiteY28" fmla="*/ 638376 h 920231"/>
              <a:gd name="connsiteX29" fmla="*/ 2440292 w 9517857"/>
              <a:gd name="connsiteY29" fmla="*/ 595737 h 920231"/>
              <a:gd name="connsiteX30" fmla="*/ 2547829 w 9517857"/>
              <a:gd name="connsiteY30" fmla="*/ 568025 h 920231"/>
              <a:gd name="connsiteX31" fmla="*/ 2658055 w 9517857"/>
              <a:gd name="connsiteY31" fmla="*/ 580602 h 920231"/>
              <a:gd name="connsiteX32" fmla="*/ 2693698 w 9517857"/>
              <a:gd name="connsiteY32" fmla="*/ 561904 h 920231"/>
              <a:gd name="connsiteX33" fmla="*/ 2699673 w 9517857"/>
              <a:gd name="connsiteY33" fmla="*/ 558275 h 920231"/>
              <a:gd name="connsiteX34" fmla="*/ 2727306 w 9517857"/>
              <a:gd name="connsiteY34" fmla="*/ 552573 h 920231"/>
              <a:gd name="connsiteX35" fmla="*/ 2730451 w 9517857"/>
              <a:gd name="connsiteY35" fmla="*/ 539933 h 920231"/>
              <a:gd name="connsiteX36" fmla="*/ 2768713 w 9517857"/>
              <a:gd name="connsiteY36" fmla="*/ 523450 h 920231"/>
              <a:gd name="connsiteX37" fmla="*/ 2820868 w 9517857"/>
              <a:gd name="connsiteY37" fmla="*/ 516035 h 920231"/>
              <a:gd name="connsiteX38" fmla="*/ 3073635 w 9517857"/>
              <a:gd name="connsiteY38" fmla="*/ 493169 h 920231"/>
              <a:gd name="connsiteX39" fmla="*/ 3222071 w 9517857"/>
              <a:gd name="connsiteY39" fmla="*/ 472434 h 920231"/>
              <a:gd name="connsiteX40" fmla="*/ 3274069 w 9517857"/>
              <a:gd name="connsiteY40" fmla="*/ 453480 h 920231"/>
              <a:gd name="connsiteX41" fmla="*/ 3349632 w 9517857"/>
              <a:gd name="connsiteY41" fmla="*/ 434458 h 920231"/>
              <a:gd name="connsiteX42" fmla="*/ 3479593 w 9517857"/>
              <a:gd name="connsiteY42" fmla="*/ 392312 h 920231"/>
              <a:gd name="connsiteX43" fmla="*/ 3651428 w 9517857"/>
              <a:gd name="connsiteY43" fmla="*/ 363682 h 920231"/>
              <a:gd name="connsiteX44" fmla="*/ 3750023 w 9517857"/>
              <a:gd name="connsiteY44" fmla="*/ 372553 h 920231"/>
              <a:gd name="connsiteX45" fmla="*/ 3844133 w 9517857"/>
              <a:gd name="connsiteY45" fmla="*/ 362523 h 920231"/>
              <a:gd name="connsiteX46" fmla="*/ 3933803 w 9517857"/>
              <a:gd name="connsiteY46" fmla="*/ 359190 h 920231"/>
              <a:gd name="connsiteX47" fmla="*/ 4266740 w 9517857"/>
              <a:gd name="connsiteY47" fmla="*/ 363329 h 920231"/>
              <a:gd name="connsiteX48" fmla="*/ 4430770 w 9517857"/>
              <a:gd name="connsiteY48" fmla="*/ 344518 h 920231"/>
              <a:gd name="connsiteX49" fmla="*/ 4512664 w 9517857"/>
              <a:gd name="connsiteY49" fmla="*/ 321823 h 920231"/>
              <a:gd name="connsiteX50" fmla="*/ 4616423 w 9517857"/>
              <a:gd name="connsiteY50" fmla="*/ 292789 h 920231"/>
              <a:gd name="connsiteX51" fmla="*/ 4807816 w 9517857"/>
              <a:gd name="connsiteY51" fmla="*/ 0 h 920231"/>
              <a:gd name="connsiteX52" fmla="*/ 4826683 w 9517857"/>
              <a:gd name="connsiteY52" fmla="*/ 165317 h 920231"/>
              <a:gd name="connsiteX53" fmla="*/ 4827826 w 9517857"/>
              <a:gd name="connsiteY53" fmla="*/ 248852 h 920231"/>
              <a:gd name="connsiteX54" fmla="*/ 4892569 w 9517857"/>
              <a:gd name="connsiteY54" fmla="*/ 251808 h 920231"/>
              <a:gd name="connsiteX55" fmla="*/ 4896611 w 9517857"/>
              <a:gd name="connsiteY55" fmla="*/ 242323 h 920231"/>
              <a:gd name="connsiteX56" fmla="*/ 4917286 w 9517857"/>
              <a:gd name="connsiteY56" fmla="*/ 245534 h 920231"/>
              <a:gd name="connsiteX57" fmla="*/ 4981173 w 9517857"/>
              <a:gd name="connsiteY57" fmla="*/ 248978 h 920231"/>
              <a:gd name="connsiteX58" fmla="*/ 5060397 w 9517857"/>
              <a:gd name="connsiteY58" fmla="*/ 265563 h 920231"/>
              <a:gd name="connsiteX59" fmla="*/ 5252996 w 9517857"/>
              <a:gd name="connsiteY59" fmla="*/ 272530 h 920231"/>
              <a:gd name="connsiteX60" fmla="*/ 5358056 w 9517857"/>
              <a:gd name="connsiteY60" fmla="*/ 249123 h 920231"/>
              <a:gd name="connsiteX61" fmla="*/ 5426496 w 9517857"/>
              <a:gd name="connsiteY61" fmla="*/ 237017 h 920231"/>
              <a:gd name="connsiteX62" fmla="*/ 5497161 w 9517857"/>
              <a:gd name="connsiteY62" fmla="*/ 230683 h 920231"/>
              <a:gd name="connsiteX63" fmla="*/ 5826043 w 9517857"/>
              <a:gd name="connsiteY63" fmla="*/ 149948 h 920231"/>
              <a:gd name="connsiteX64" fmla="*/ 6013415 w 9517857"/>
              <a:gd name="connsiteY64" fmla="*/ 139191 h 920231"/>
              <a:gd name="connsiteX65" fmla="*/ 6080994 w 9517857"/>
              <a:gd name="connsiteY65" fmla="*/ 144813 h 920231"/>
              <a:gd name="connsiteX66" fmla="*/ 6194152 w 9517857"/>
              <a:gd name="connsiteY66" fmla="*/ 153647 h 920231"/>
              <a:gd name="connsiteX67" fmla="*/ 6281379 w 9517857"/>
              <a:gd name="connsiteY67" fmla="*/ 183501 h 920231"/>
              <a:gd name="connsiteX68" fmla="*/ 6374947 w 9517857"/>
              <a:gd name="connsiteY68" fmla="*/ 181674 h 920231"/>
              <a:gd name="connsiteX69" fmla="*/ 6448518 w 9517857"/>
              <a:gd name="connsiteY69" fmla="*/ 166253 h 920231"/>
              <a:gd name="connsiteX70" fmla="*/ 6544700 w 9517857"/>
              <a:gd name="connsiteY70" fmla="*/ 169036 h 920231"/>
              <a:gd name="connsiteX71" fmla="*/ 6648353 w 9517857"/>
              <a:gd name="connsiteY71" fmla="*/ 174125 h 920231"/>
              <a:gd name="connsiteX72" fmla="*/ 6736227 w 9517857"/>
              <a:gd name="connsiteY72" fmla="*/ 175091 h 920231"/>
              <a:gd name="connsiteX73" fmla="*/ 6977218 w 9517857"/>
              <a:gd name="connsiteY73" fmla="*/ 186164 h 920231"/>
              <a:gd name="connsiteX74" fmla="*/ 7065221 w 9517857"/>
              <a:gd name="connsiteY74" fmla="*/ 229406 h 920231"/>
              <a:gd name="connsiteX75" fmla="*/ 7358195 w 9517857"/>
              <a:gd name="connsiteY75" fmla="*/ 253615 h 920231"/>
              <a:gd name="connsiteX76" fmla="*/ 7565449 w 9517857"/>
              <a:gd name="connsiteY76" fmla="*/ 260825 h 920231"/>
              <a:gd name="connsiteX77" fmla="*/ 7599285 w 9517857"/>
              <a:gd name="connsiteY77" fmla="*/ 267896 h 920231"/>
              <a:gd name="connsiteX78" fmla="*/ 7644411 w 9517857"/>
              <a:gd name="connsiteY78" fmla="*/ 260861 h 920231"/>
              <a:gd name="connsiteX79" fmla="*/ 7825110 w 9517857"/>
              <a:gd name="connsiteY79" fmla="*/ 230984 h 920231"/>
              <a:gd name="connsiteX80" fmla="*/ 7965805 w 9517857"/>
              <a:gd name="connsiteY80" fmla="*/ 202230 h 920231"/>
              <a:gd name="connsiteX81" fmla="*/ 8147401 w 9517857"/>
              <a:gd name="connsiteY81" fmla="*/ 207492 h 920231"/>
              <a:gd name="connsiteX82" fmla="*/ 8256033 w 9517857"/>
              <a:gd name="connsiteY82" fmla="*/ 195588 h 920231"/>
              <a:gd name="connsiteX83" fmla="*/ 8410677 w 9517857"/>
              <a:gd name="connsiteY83" fmla="*/ 174042 h 920231"/>
              <a:gd name="connsiteX84" fmla="*/ 8617841 w 9517857"/>
              <a:gd name="connsiteY84" fmla="*/ 157042 h 920231"/>
              <a:gd name="connsiteX85" fmla="*/ 8715976 w 9517857"/>
              <a:gd name="connsiteY85" fmla="*/ 180249 h 920231"/>
              <a:gd name="connsiteX86" fmla="*/ 8778827 w 9517857"/>
              <a:gd name="connsiteY86" fmla="*/ 174811 h 920231"/>
              <a:gd name="connsiteX87" fmla="*/ 8840778 w 9517857"/>
              <a:gd name="connsiteY87" fmla="*/ 145024 h 920231"/>
              <a:gd name="connsiteX88" fmla="*/ 9010380 w 9517857"/>
              <a:gd name="connsiteY88" fmla="*/ 93766 h 920231"/>
              <a:gd name="connsiteX89" fmla="*/ 9110856 w 9517857"/>
              <a:gd name="connsiteY89" fmla="*/ 72872 h 920231"/>
              <a:gd name="connsiteX90" fmla="*/ 9268817 w 9517857"/>
              <a:gd name="connsiteY90" fmla="*/ 54957 h 920231"/>
              <a:gd name="connsiteX91" fmla="*/ 9316667 w 9517857"/>
              <a:gd name="connsiteY91" fmla="*/ 46922 h 920231"/>
              <a:gd name="connsiteX92" fmla="*/ 9428209 w 9517857"/>
              <a:gd name="connsiteY92" fmla="*/ 31798 h 920231"/>
              <a:gd name="connsiteX93" fmla="*/ 9488916 w 9517857"/>
              <a:gd name="connsiteY93" fmla="*/ 1875 h 920231"/>
              <a:gd name="connsiteX0" fmla="*/ 4687244 w 9517857"/>
              <a:gd name="connsiteY0" fmla="*/ 253173 h 920231"/>
              <a:gd name="connsiteX1" fmla="*/ 4689051 w 9517857"/>
              <a:gd name="connsiteY1" fmla="*/ 252843 h 920231"/>
              <a:gd name="connsiteX2" fmla="*/ 4687244 w 9517857"/>
              <a:gd name="connsiteY2" fmla="*/ 253173 h 920231"/>
              <a:gd name="connsiteX3" fmla="*/ 9488916 w 9517857"/>
              <a:gd name="connsiteY3" fmla="*/ 1875 h 920231"/>
              <a:gd name="connsiteX4" fmla="*/ 9517857 w 9517857"/>
              <a:gd name="connsiteY4" fmla="*/ 1887 h 920231"/>
              <a:gd name="connsiteX5" fmla="*/ 9517857 w 9517857"/>
              <a:gd name="connsiteY5" fmla="*/ 920231 h 920231"/>
              <a:gd name="connsiteX6" fmla="*/ 14604 w 9517857"/>
              <a:gd name="connsiteY6" fmla="*/ 920231 h 920231"/>
              <a:gd name="connsiteX7" fmla="*/ 12841 w 9517857"/>
              <a:gd name="connsiteY7" fmla="*/ 919638 h 920231"/>
              <a:gd name="connsiteX8" fmla="*/ 93 w 9517857"/>
              <a:gd name="connsiteY8" fmla="*/ 914346 h 920231"/>
              <a:gd name="connsiteX9" fmla="*/ 58674 w 9517857"/>
              <a:gd name="connsiteY9" fmla="*/ 892197 h 920231"/>
              <a:gd name="connsiteX10" fmla="*/ 275005 w 9517857"/>
              <a:gd name="connsiteY10" fmla="*/ 809104 h 920231"/>
              <a:gd name="connsiteX11" fmla="*/ 587824 w 9517857"/>
              <a:gd name="connsiteY11" fmla="*/ 800070 h 920231"/>
              <a:gd name="connsiteX12" fmla="*/ 727985 w 9517857"/>
              <a:gd name="connsiteY12" fmla="*/ 721701 h 920231"/>
              <a:gd name="connsiteX13" fmla="*/ 778982 w 9517857"/>
              <a:gd name="connsiteY13" fmla="*/ 712017 h 920231"/>
              <a:gd name="connsiteX14" fmla="*/ 849944 w 9517857"/>
              <a:gd name="connsiteY14" fmla="*/ 719862 h 920231"/>
              <a:gd name="connsiteX15" fmla="*/ 901402 w 9517857"/>
              <a:gd name="connsiteY15" fmla="*/ 730920 h 920231"/>
              <a:gd name="connsiteX16" fmla="*/ 930946 w 9517857"/>
              <a:gd name="connsiteY16" fmla="*/ 735921 h 920231"/>
              <a:gd name="connsiteX17" fmla="*/ 986250 w 9517857"/>
              <a:gd name="connsiteY17" fmla="*/ 715405 h 920231"/>
              <a:gd name="connsiteX18" fmla="*/ 1013752 w 9517857"/>
              <a:gd name="connsiteY18" fmla="*/ 715236 h 920231"/>
              <a:gd name="connsiteX19" fmla="*/ 1023734 w 9517857"/>
              <a:gd name="connsiteY19" fmla="*/ 720446 h 920231"/>
              <a:gd name="connsiteX20" fmla="*/ 1063207 w 9517857"/>
              <a:gd name="connsiteY20" fmla="*/ 717526 h 920231"/>
              <a:gd name="connsiteX21" fmla="*/ 1081980 w 9517857"/>
              <a:gd name="connsiteY21" fmla="*/ 740330 h 920231"/>
              <a:gd name="connsiteX22" fmla="*/ 1218120 w 9517857"/>
              <a:gd name="connsiteY22" fmla="*/ 715155 h 920231"/>
              <a:gd name="connsiteX23" fmla="*/ 1397459 w 9517857"/>
              <a:gd name="connsiteY23" fmla="*/ 693065 h 920231"/>
              <a:gd name="connsiteX24" fmla="*/ 1580688 w 9517857"/>
              <a:gd name="connsiteY24" fmla="*/ 695572 h 920231"/>
              <a:gd name="connsiteX25" fmla="*/ 1772334 w 9517857"/>
              <a:gd name="connsiteY25" fmla="*/ 712515 h 920231"/>
              <a:gd name="connsiteX26" fmla="*/ 2002561 w 9517857"/>
              <a:gd name="connsiteY26" fmla="*/ 661792 h 920231"/>
              <a:gd name="connsiteX27" fmla="*/ 2135144 w 9517857"/>
              <a:gd name="connsiteY27" fmla="*/ 638376 h 920231"/>
              <a:gd name="connsiteX28" fmla="*/ 2440292 w 9517857"/>
              <a:gd name="connsiteY28" fmla="*/ 595737 h 920231"/>
              <a:gd name="connsiteX29" fmla="*/ 2547829 w 9517857"/>
              <a:gd name="connsiteY29" fmla="*/ 568025 h 920231"/>
              <a:gd name="connsiteX30" fmla="*/ 2658055 w 9517857"/>
              <a:gd name="connsiteY30" fmla="*/ 580602 h 920231"/>
              <a:gd name="connsiteX31" fmla="*/ 2693698 w 9517857"/>
              <a:gd name="connsiteY31" fmla="*/ 561904 h 920231"/>
              <a:gd name="connsiteX32" fmla="*/ 2699673 w 9517857"/>
              <a:gd name="connsiteY32" fmla="*/ 558275 h 920231"/>
              <a:gd name="connsiteX33" fmla="*/ 2727306 w 9517857"/>
              <a:gd name="connsiteY33" fmla="*/ 552573 h 920231"/>
              <a:gd name="connsiteX34" fmla="*/ 2730451 w 9517857"/>
              <a:gd name="connsiteY34" fmla="*/ 539933 h 920231"/>
              <a:gd name="connsiteX35" fmla="*/ 2768713 w 9517857"/>
              <a:gd name="connsiteY35" fmla="*/ 523450 h 920231"/>
              <a:gd name="connsiteX36" fmla="*/ 2820868 w 9517857"/>
              <a:gd name="connsiteY36" fmla="*/ 516035 h 920231"/>
              <a:gd name="connsiteX37" fmla="*/ 3073635 w 9517857"/>
              <a:gd name="connsiteY37" fmla="*/ 493169 h 920231"/>
              <a:gd name="connsiteX38" fmla="*/ 3222071 w 9517857"/>
              <a:gd name="connsiteY38" fmla="*/ 472434 h 920231"/>
              <a:gd name="connsiteX39" fmla="*/ 3274069 w 9517857"/>
              <a:gd name="connsiteY39" fmla="*/ 453480 h 920231"/>
              <a:gd name="connsiteX40" fmla="*/ 3349632 w 9517857"/>
              <a:gd name="connsiteY40" fmla="*/ 434458 h 920231"/>
              <a:gd name="connsiteX41" fmla="*/ 3479593 w 9517857"/>
              <a:gd name="connsiteY41" fmla="*/ 392312 h 920231"/>
              <a:gd name="connsiteX42" fmla="*/ 3651428 w 9517857"/>
              <a:gd name="connsiteY42" fmla="*/ 363682 h 920231"/>
              <a:gd name="connsiteX43" fmla="*/ 3750023 w 9517857"/>
              <a:gd name="connsiteY43" fmla="*/ 372553 h 920231"/>
              <a:gd name="connsiteX44" fmla="*/ 3844133 w 9517857"/>
              <a:gd name="connsiteY44" fmla="*/ 362523 h 920231"/>
              <a:gd name="connsiteX45" fmla="*/ 3933803 w 9517857"/>
              <a:gd name="connsiteY45" fmla="*/ 359190 h 920231"/>
              <a:gd name="connsiteX46" fmla="*/ 4266740 w 9517857"/>
              <a:gd name="connsiteY46" fmla="*/ 363329 h 920231"/>
              <a:gd name="connsiteX47" fmla="*/ 4430770 w 9517857"/>
              <a:gd name="connsiteY47" fmla="*/ 344518 h 920231"/>
              <a:gd name="connsiteX48" fmla="*/ 4512664 w 9517857"/>
              <a:gd name="connsiteY48" fmla="*/ 321823 h 920231"/>
              <a:gd name="connsiteX49" fmla="*/ 4616423 w 9517857"/>
              <a:gd name="connsiteY49" fmla="*/ 292789 h 920231"/>
              <a:gd name="connsiteX50" fmla="*/ 4807816 w 9517857"/>
              <a:gd name="connsiteY50" fmla="*/ 0 h 920231"/>
              <a:gd name="connsiteX51" fmla="*/ 4826683 w 9517857"/>
              <a:gd name="connsiteY51" fmla="*/ 165317 h 920231"/>
              <a:gd name="connsiteX52" fmla="*/ 4827826 w 9517857"/>
              <a:gd name="connsiteY52" fmla="*/ 248852 h 920231"/>
              <a:gd name="connsiteX53" fmla="*/ 4892569 w 9517857"/>
              <a:gd name="connsiteY53" fmla="*/ 251808 h 920231"/>
              <a:gd name="connsiteX54" fmla="*/ 4896611 w 9517857"/>
              <a:gd name="connsiteY54" fmla="*/ 242323 h 920231"/>
              <a:gd name="connsiteX55" fmla="*/ 4917286 w 9517857"/>
              <a:gd name="connsiteY55" fmla="*/ 245534 h 920231"/>
              <a:gd name="connsiteX56" fmla="*/ 4981173 w 9517857"/>
              <a:gd name="connsiteY56" fmla="*/ 248978 h 920231"/>
              <a:gd name="connsiteX57" fmla="*/ 5060397 w 9517857"/>
              <a:gd name="connsiteY57" fmla="*/ 265563 h 920231"/>
              <a:gd name="connsiteX58" fmla="*/ 5252996 w 9517857"/>
              <a:gd name="connsiteY58" fmla="*/ 272530 h 920231"/>
              <a:gd name="connsiteX59" fmla="*/ 5358056 w 9517857"/>
              <a:gd name="connsiteY59" fmla="*/ 249123 h 920231"/>
              <a:gd name="connsiteX60" fmla="*/ 5426496 w 9517857"/>
              <a:gd name="connsiteY60" fmla="*/ 237017 h 920231"/>
              <a:gd name="connsiteX61" fmla="*/ 5497161 w 9517857"/>
              <a:gd name="connsiteY61" fmla="*/ 230683 h 920231"/>
              <a:gd name="connsiteX62" fmla="*/ 5826043 w 9517857"/>
              <a:gd name="connsiteY62" fmla="*/ 149948 h 920231"/>
              <a:gd name="connsiteX63" fmla="*/ 6013415 w 9517857"/>
              <a:gd name="connsiteY63" fmla="*/ 139191 h 920231"/>
              <a:gd name="connsiteX64" fmla="*/ 6080994 w 9517857"/>
              <a:gd name="connsiteY64" fmla="*/ 144813 h 920231"/>
              <a:gd name="connsiteX65" fmla="*/ 6194152 w 9517857"/>
              <a:gd name="connsiteY65" fmla="*/ 153647 h 920231"/>
              <a:gd name="connsiteX66" fmla="*/ 6281379 w 9517857"/>
              <a:gd name="connsiteY66" fmla="*/ 183501 h 920231"/>
              <a:gd name="connsiteX67" fmla="*/ 6374947 w 9517857"/>
              <a:gd name="connsiteY67" fmla="*/ 181674 h 920231"/>
              <a:gd name="connsiteX68" fmla="*/ 6448518 w 9517857"/>
              <a:gd name="connsiteY68" fmla="*/ 166253 h 920231"/>
              <a:gd name="connsiteX69" fmla="*/ 6544700 w 9517857"/>
              <a:gd name="connsiteY69" fmla="*/ 169036 h 920231"/>
              <a:gd name="connsiteX70" fmla="*/ 6648353 w 9517857"/>
              <a:gd name="connsiteY70" fmla="*/ 174125 h 920231"/>
              <a:gd name="connsiteX71" fmla="*/ 6736227 w 9517857"/>
              <a:gd name="connsiteY71" fmla="*/ 175091 h 920231"/>
              <a:gd name="connsiteX72" fmla="*/ 6977218 w 9517857"/>
              <a:gd name="connsiteY72" fmla="*/ 186164 h 920231"/>
              <a:gd name="connsiteX73" fmla="*/ 7065221 w 9517857"/>
              <a:gd name="connsiteY73" fmla="*/ 229406 h 920231"/>
              <a:gd name="connsiteX74" fmla="*/ 7358195 w 9517857"/>
              <a:gd name="connsiteY74" fmla="*/ 253615 h 920231"/>
              <a:gd name="connsiteX75" fmla="*/ 7565449 w 9517857"/>
              <a:gd name="connsiteY75" fmla="*/ 260825 h 920231"/>
              <a:gd name="connsiteX76" fmla="*/ 7599285 w 9517857"/>
              <a:gd name="connsiteY76" fmla="*/ 267896 h 920231"/>
              <a:gd name="connsiteX77" fmla="*/ 7644411 w 9517857"/>
              <a:gd name="connsiteY77" fmla="*/ 260861 h 920231"/>
              <a:gd name="connsiteX78" fmla="*/ 7825110 w 9517857"/>
              <a:gd name="connsiteY78" fmla="*/ 230984 h 920231"/>
              <a:gd name="connsiteX79" fmla="*/ 7965805 w 9517857"/>
              <a:gd name="connsiteY79" fmla="*/ 202230 h 920231"/>
              <a:gd name="connsiteX80" fmla="*/ 8147401 w 9517857"/>
              <a:gd name="connsiteY80" fmla="*/ 207492 h 920231"/>
              <a:gd name="connsiteX81" fmla="*/ 8256033 w 9517857"/>
              <a:gd name="connsiteY81" fmla="*/ 195588 h 920231"/>
              <a:gd name="connsiteX82" fmla="*/ 8410677 w 9517857"/>
              <a:gd name="connsiteY82" fmla="*/ 174042 h 920231"/>
              <a:gd name="connsiteX83" fmla="*/ 8617841 w 9517857"/>
              <a:gd name="connsiteY83" fmla="*/ 157042 h 920231"/>
              <a:gd name="connsiteX84" fmla="*/ 8715976 w 9517857"/>
              <a:gd name="connsiteY84" fmla="*/ 180249 h 920231"/>
              <a:gd name="connsiteX85" fmla="*/ 8778827 w 9517857"/>
              <a:gd name="connsiteY85" fmla="*/ 174811 h 920231"/>
              <a:gd name="connsiteX86" fmla="*/ 8840778 w 9517857"/>
              <a:gd name="connsiteY86" fmla="*/ 145024 h 920231"/>
              <a:gd name="connsiteX87" fmla="*/ 9010380 w 9517857"/>
              <a:gd name="connsiteY87" fmla="*/ 93766 h 920231"/>
              <a:gd name="connsiteX88" fmla="*/ 9110856 w 9517857"/>
              <a:gd name="connsiteY88" fmla="*/ 72872 h 920231"/>
              <a:gd name="connsiteX89" fmla="*/ 9268817 w 9517857"/>
              <a:gd name="connsiteY89" fmla="*/ 54957 h 920231"/>
              <a:gd name="connsiteX90" fmla="*/ 9316667 w 9517857"/>
              <a:gd name="connsiteY90" fmla="*/ 46922 h 920231"/>
              <a:gd name="connsiteX91" fmla="*/ 9428209 w 9517857"/>
              <a:gd name="connsiteY91" fmla="*/ 31798 h 920231"/>
              <a:gd name="connsiteX92" fmla="*/ 9488916 w 9517857"/>
              <a:gd name="connsiteY92" fmla="*/ 1875 h 920231"/>
              <a:gd name="connsiteX0" fmla="*/ 9488916 w 9517857"/>
              <a:gd name="connsiteY0" fmla="*/ 1875 h 920231"/>
              <a:gd name="connsiteX1" fmla="*/ 9517857 w 9517857"/>
              <a:gd name="connsiteY1" fmla="*/ 1887 h 920231"/>
              <a:gd name="connsiteX2" fmla="*/ 9517857 w 9517857"/>
              <a:gd name="connsiteY2" fmla="*/ 920231 h 920231"/>
              <a:gd name="connsiteX3" fmla="*/ 14604 w 9517857"/>
              <a:gd name="connsiteY3" fmla="*/ 920231 h 920231"/>
              <a:gd name="connsiteX4" fmla="*/ 12841 w 9517857"/>
              <a:gd name="connsiteY4" fmla="*/ 919638 h 920231"/>
              <a:gd name="connsiteX5" fmla="*/ 93 w 9517857"/>
              <a:gd name="connsiteY5" fmla="*/ 914346 h 920231"/>
              <a:gd name="connsiteX6" fmla="*/ 58674 w 9517857"/>
              <a:gd name="connsiteY6" fmla="*/ 892197 h 920231"/>
              <a:gd name="connsiteX7" fmla="*/ 275005 w 9517857"/>
              <a:gd name="connsiteY7" fmla="*/ 809104 h 920231"/>
              <a:gd name="connsiteX8" fmla="*/ 587824 w 9517857"/>
              <a:gd name="connsiteY8" fmla="*/ 800070 h 920231"/>
              <a:gd name="connsiteX9" fmla="*/ 727985 w 9517857"/>
              <a:gd name="connsiteY9" fmla="*/ 721701 h 920231"/>
              <a:gd name="connsiteX10" fmla="*/ 778982 w 9517857"/>
              <a:gd name="connsiteY10" fmla="*/ 712017 h 920231"/>
              <a:gd name="connsiteX11" fmla="*/ 849944 w 9517857"/>
              <a:gd name="connsiteY11" fmla="*/ 719862 h 920231"/>
              <a:gd name="connsiteX12" fmla="*/ 901402 w 9517857"/>
              <a:gd name="connsiteY12" fmla="*/ 730920 h 920231"/>
              <a:gd name="connsiteX13" fmla="*/ 930946 w 9517857"/>
              <a:gd name="connsiteY13" fmla="*/ 735921 h 920231"/>
              <a:gd name="connsiteX14" fmla="*/ 986250 w 9517857"/>
              <a:gd name="connsiteY14" fmla="*/ 715405 h 920231"/>
              <a:gd name="connsiteX15" fmla="*/ 1013752 w 9517857"/>
              <a:gd name="connsiteY15" fmla="*/ 715236 h 920231"/>
              <a:gd name="connsiteX16" fmla="*/ 1023734 w 9517857"/>
              <a:gd name="connsiteY16" fmla="*/ 720446 h 920231"/>
              <a:gd name="connsiteX17" fmla="*/ 1063207 w 9517857"/>
              <a:gd name="connsiteY17" fmla="*/ 717526 h 920231"/>
              <a:gd name="connsiteX18" fmla="*/ 1081980 w 9517857"/>
              <a:gd name="connsiteY18" fmla="*/ 740330 h 920231"/>
              <a:gd name="connsiteX19" fmla="*/ 1218120 w 9517857"/>
              <a:gd name="connsiteY19" fmla="*/ 715155 h 920231"/>
              <a:gd name="connsiteX20" fmla="*/ 1397459 w 9517857"/>
              <a:gd name="connsiteY20" fmla="*/ 693065 h 920231"/>
              <a:gd name="connsiteX21" fmla="*/ 1580688 w 9517857"/>
              <a:gd name="connsiteY21" fmla="*/ 695572 h 920231"/>
              <a:gd name="connsiteX22" fmla="*/ 1772334 w 9517857"/>
              <a:gd name="connsiteY22" fmla="*/ 712515 h 920231"/>
              <a:gd name="connsiteX23" fmla="*/ 2002561 w 9517857"/>
              <a:gd name="connsiteY23" fmla="*/ 661792 h 920231"/>
              <a:gd name="connsiteX24" fmla="*/ 2135144 w 9517857"/>
              <a:gd name="connsiteY24" fmla="*/ 638376 h 920231"/>
              <a:gd name="connsiteX25" fmla="*/ 2440292 w 9517857"/>
              <a:gd name="connsiteY25" fmla="*/ 595737 h 920231"/>
              <a:gd name="connsiteX26" fmla="*/ 2547829 w 9517857"/>
              <a:gd name="connsiteY26" fmla="*/ 568025 h 920231"/>
              <a:gd name="connsiteX27" fmla="*/ 2658055 w 9517857"/>
              <a:gd name="connsiteY27" fmla="*/ 580602 h 920231"/>
              <a:gd name="connsiteX28" fmla="*/ 2693698 w 9517857"/>
              <a:gd name="connsiteY28" fmla="*/ 561904 h 920231"/>
              <a:gd name="connsiteX29" fmla="*/ 2699673 w 9517857"/>
              <a:gd name="connsiteY29" fmla="*/ 558275 h 920231"/>
              <a:gd name="connsiteX30" fmla="*/ 2727306 w 9517857"/>
              <a:gd name="connsiteY30" fmla="*/ 552573 h 920231"/>
              <a:gd name="connsiteX31" fmla="*/ 2730451 w 9517857"/>
              <a:gd name="connsiteY31" fmla="*/ 539933 h 920231"/>
              <a:gd name="connsiteX32" fmla="*/ 2768713 w 9517857"/>
              <a:gd name="connsiteY32" fmla="*/ 523450 h 920231"/>
              <a:gd name="connsiteX33" fmla="*/ 2820868 w 9517857"/>
              <a:gd name="connsiteY33" fmla="*/ 516035 h 920231"/>
              <a:gd name="connsiteX34" fmla="*/ 3073635 w 9517857"/>
              <a:gd name="connsiteY34" fmla="*/ 493169 h 920231"/>
              <a:gd name="connsiteX35" fmla="*/ 3222071 w 9517857"/>
              <a:gd name="connsiteY35" fmla="*/ 472434 h 920231"/>
              <a:gd name="connsiteX36" fmla="*/ 3274069 w 9517857"/>
              <a:gd name="connsiteY36" fmla="*/ 453480 h 920231"/>
              <a:gd name="connsiteX37" fmla="*/ 3349632 w 9517857"/>
              <a:gd name="connsiteY37" fmla="*/ 434458 h 920231"/>
              <a:gd name="connsiteX38" fmla="*/ 3479593 w 9517857"/>
              <a:gd name="connsiteY38" fmla="*/ 392312 h 920231"/>
              <a:gd name="connsiteX39" fmla="*/ 3651428 w 9517857"/>
              <a:gd name="connsiteY39" fmla="*/ 363682 h 920231"/>
              <a:gd name="connsiteX40" fmla="*/ 3750023 w 9517857"/>
              <a:gd name="connsiteY40" fmla="*/ 372553 h 920231"/>
              <a:gd name="connsiteX41" fmla="*/ 3844133 w 9517857"/>
              <a:gd name="connsiteY41" fmla="*/ 362523 h 920231"/>
              <a:gd name="connsiteX42" fmla="*/ 3933803 w 9517857"/>
              <a:gd name="connsiteY42" fmla="*/ 359190 h 920231"/>
              <a:gd name="connsiteX43" fmla="*/ 4266740 w 9517857"/>
              <a:gd name="connsiteY43" fmla="*/ 363329 h 920231"/>
              <a:gd name="connsiteX44" fmla="*/ 4430770 w 9517857"/>
              <a:gd name="connsiteY44" fmla="*/ 344518 h 920231"/>
              <a:gd name="connsiteX45" fmla="*/ 4512664 w 9517857"/>
              <a:gd name="connsiteY45" fmla="*/ 321823 h 920231"/>
              <a:gd name="connsiteX46" fmla="*/ 4616423 w 9517857"/>
              <a:gd name="connsiteY46" fmla="*/ 292789 h 920231"/>
              <a:gd name="connsiteX47" fmla="*/ 4807816 w 9517857"/>
              <a:gd name="connsiteY47" fmla="*/ 0 h 920231"/>
              <a:gd name="connsiteX48" fmla="*/ 4826683 w 9517857"/>
              <a:gd name="connsiteY48" fmla="*/ 165317 h 920231"/>
              <a:gd name="connsiteX49" fmla="*/ 4827826 w 9517857"/>
              <a:gd name="connsiteY49" fmla="*/ 248852 h 920231"/>
              <a:gd name="connsiteX50" fmla="*/ 4892569 w 9517857"/>
              <a:gd name="connsiteY50" fmla="*/ 251808 h 920231"/>
              <a:gd name="connsiteX51" fmla="*/ 4896611 w 9517857"/>
              <a:gd name="connsiteY51" fmla="*/ 242323 h 920231"/>
              <a:gd name="connsiteX52" fmla="*/ 4917286 w 9517857"/>
              <a:gd name="connsiteY52" fmla="*/ 245534 h 920231"/>
              <a:gd name="connsiteX53" fmla="*/ 4981173 w 9517857"/>
              <a:gd name="connsiteY53" fmla="*/ 248978 h 920231"/>
              <a:gd name="connsiteX54" fmla="*/ 5060397 w 9517857"/>
              <a:gd name="connsiteY54" fmla="*/ 265563 h 920231"/>
              <a:gd name="connsiteX55" fmla="*/ 5252996 w 9517857"/>
              <a:gd name="connsiteY55" fmla="*/ 272530 h 920231"/>
              <a:gd name="connsiteX56" fmla="*/ 5358056 w 9517857"/>
              <a:gd name="connsiteY56" fmla="*/ 249123 h 920231"/>
              <a:gd name="connsiteX57" fmla="*/ 5426496 w 9517857"/>
              <a:gd name="connsiteY57" fmla="*/ 237017 h 920231"/>
              <a:gd name="connsiteX58" fmla="*/ 5497161 w 9517857"/>
              <a:gd name="connsiteY58" fmla="*/ 230683 h 920231"/>
              <a:gd name="connsiteX59" fmla="*/ 5826043 w 9517857"/>
              <a:gd name="connsiteY59" fmla="*/ 149948 h 920231"/>
              <a:gd name="connsiteX60" fmla="*/ 6013415 w 9517857"/>
              <a:gd name="connsiteY60" fmla="*/ 139191 h 920231"/>
              <a:gd name="connsiteX61" fmla="*/ 6080994 w 9517857"/>
              <a:gd name="connsiteY61" fmla="*/ 144813 h 920231"/>
              <a:gd name="connsiteX62" fmla="*/ 6194152 w 9517857"/>
              <a:gd name="connsiteY62" fmla="*/ 153647 h 920231"/>
              <a:gd name="connsiteX63" fmla="*/ 6281379 w 9517857"/>
              <a:gd name="connsiteY63" fmla="*/ 183501 h 920231"/>
              <a:gd name="connsiteX64" fmla="*/ 6374947 w 9517857"/>
              <a:gd name="connsiteY64" fmla="*/ 181674 h 920231"/>
              <a:gd name="connsiteX65" fmla="*/ 6448518 w 9517857"/>
              <a:gd name="connsiteY65" fmla="*/ 166253 h 920231"/>
              <a:gd name="connsiteX66" fmla="*/ 6544700 w 9517857"/>
              <a:gd name="connsiteY66" fmla="*/ 169036 h 920231"/>
              <a:gd name="connsiteX67" fmla="*/ 6648353 w 9517857"/>
              <a:gd name="connsiteY67" fmla="*/ 174125 h 920231"/>
              <a:gd name="connsiteX68" fmla="*/ 6736227 w 9517857"/>
              <a:gd name="connsiteY68" fmla="*/ 175091 h 920231"/>
              <a:gd name="connsiteX69" fmla="*/ 6977218 w 9517857"/>
              <a:gd name="connsiteY69" fmla="*/ 186164 h 920231"/>
              <a:gd name="connsiteX70" fmla="*/ 7065221 w 9517857"/>
              <a:gd name="connsiteY70" fmla="*/ 229406 h 920231"/>
              <a:gd name="connsiteX71" fmla="*/ 7358195 w 9517857"/>
              <a:gd name="connsiteY71" fmla="*/ 253615 h 920231"/>
              <a:gd name="connsiteX72" fmla="*/ 7565449 w 9517857"/>
              <a:gd name="connsiteY72" fmla="*/ 260825 h 920231"/>
              <a:gd name="connsiteX73" fmla="*/ 7599285 w 9517857"/>
              <a:gd name="connsiteY73" fmla="*/ 267896 h 920231"/>
              <a:gd name="connsiteX74" fmla="*/ 7644411 w 9517857"/>
              <a:gd name="connsiteY74" fmla="*/ 260861 h 920231"/>
              <a:gd name="connsiteX75" fmla="*/ 7825110 w 9517857"/>
              <a:gd name="connsiteY75" fmla="*/ 230984 h 920231"/>
              <a:gd name="connsiteX76" fmla="*/ 7965805 w 9517857"/>
              <a:gd name="connsiteY76" fmla="*/ 202230 h 920231"/>
              <a:gd name="connsiteX77" fmla="*/ 8147401 w 9517857"/>
              <a:gd name="connsiteY77" fmla="*/ 207492 h 920231"/>
              <a:gd name="connsiteX78" fmla="*/ 8256033 w 9517857"/>
              <a:gd name="connsiteY78" fmla="*/ 195588 h 920231"/>
              <a:gd name="connsiteX79" fmla="*/ 8410677 w 9517857"/>
              <a:gd name="connsiteY79" fmla="*/ 174042 h 920231"/>
              <a:gd name="connsiteX80" fmla="*/ 8617841 w 9517857"/>
              <a:gd name="connsiteY80" fmla="*/ 157042 h 920231"/>
              <a:gd name="connsiteX81" fmla="*/ 8715976 w 9517857"/>
              <a:gd name="connsiteY81" fmla="*/ 180249 h 920231"/>
              <a:gd name="connsiteX82" fmla="*/ 8778827 w 9517857"/>
              <a:gd name="connsiteY82" fmla="*/ 174811 h 920231"/>
              <a:gd name="connsiteX83" fmla="*/ 8840778 w 9517857"/>
              <a:gd name="connsiteY83" fmla="*/ 145024 h 920231"/>
              <a:gd name="connsiteX84" fmla="*/ 9010380 w 9517857"/>
              <a:gd name="connsiteY84" fmla="*/ 93766 h 920231"/>
              <a:gd name="connsiteX85" fmla="*/ 9110856 w 9517857"/>
              <a:gd name="connsiteY85" fmla="*/ 72872 h 920231"/>
              <a:gd name="connsiteX86" fmla="*/ 9268817 w 9517857"/>
              <a:gd name="connsiteY86" fmla="*/ 54957 h 920231"/>
              <a:gd name="connsiteX87" fmla="*/ 9316667 w 9517857"/>
              <a:gd name="connsiteY87" fmla="*/ 46922 h 920231"/>
              <a:gd name="connsiteX88" fmla="*/ 9428209 w 9517857"/>
              <a:gd name="connsiteY88" fmla="*/ 31798 h 920231"/>
              <a:gd name="connsiteX89" fmla="*/ 9488916 w 9517857"/>
              <a:gd name="connsiteY89" fmla="*/ 1875 h 920231"/>
              <a:gd name="connsiteX0" fmla="*/ 9488916 w 9517857"/>
              <a:gd name="connsiteY0" fmla="*/ 0 h 918356"/>
              <a:gd name="connsiteX1" fmla="*/ 9517857 w 9517857"/>
              <a:gd name="connsiteY1" fmla="*/ 12 h 918356"/>
              <a:gd name="connsiteX2" fmla="*/ 9517857 w 9517857"/>
              <a:gd name="connsiteY2" fmla="*/ 918356 h 918356"/>
              <a:gd name="connsiteX3" fmla="*/ 14604 w 9517857"/>
              <a:gd name="connsiteY3" fmla="*/ 918356 h 918356"/>
              <a:gd name="connsiteX4" fmla="*/ 12841 w 9517857"/>
              <a:gd name="connsiteY4" fmla="*/ 917763 h 918356"/>
              <a:gd name="connsiteX5" fmla="*/ 93 w 9517857"/>
              <a:gd name="connsiteY5" fmla="*/ 912471 h 918356"/>
              <a:gd name="connsiteX6" fmla="*/ 58674 w 9517857"/>
              <a:gd name="connsiteY6" fmla="*/ 890322 h 918356"/>
              <a:gd name="connsiteX7" fmla="*/ 275005 w 9517857"/>
              <a:gd name="connsiteY7" fmla="*/ 807229 h 918356"/>
              <a:gd name="connsiteX8" fmla="*/ 587824 w 9517857"/>
              <a:gd name="connsiteY8" fmla="*/ 798195 h 918356"/>
              <a:gd name="connsiteX9" fmla="*/ 727985 w 9517857"/>
              <a:gd name="connsiteY9" fmla="*/ 719826 h 918356"/>
              <a:gd name="connsiteX10" fmla="*/ 778982 w 9517857"/>
              <a:gd name="connsiteY10" fmla="*/ 710142 h 918356"/>
              <a:gd name="connsiteX11" fmla="*/ 849944 w 9517857"/>
              <a:gd name="connsiteY11" fmla="*/ 717987 h 918356"/>
              <a:gd name="connsiteX12" fmla="*/ 901402 w 9517857"/>
              <a:gd name="connsiteY12" fmla="*/ 729045 h 918356"/>
              <a:gd name="connsiteX13" fmla="*/ 930946 w 9517857"/>
              <a:gd name="connsiteY13" fmla="*/ 734046 h 918356"/>
              <a:gd name="connsiteX14" fmla="*/ 986250 w 9517857"/>
              <a:gd name="connsiteY14" fmla="*/ 713530 h 918356"/>
              <a:gd name="connsiteX15" fmla="*/ 1013752 w 9517857"/>
              <a:gd name="connsiteY15" fmla="*/ 713361 h 918356"/>
              <a:gd name="connsiteX16" fmla="*/ 1023734 w 9517857"/>
              <a:gd name="connsiteY16" fmla="*/ 718571 h 918356"/>
              <a:gd name="connsiteX17" fmla="*/ 1063207 w 9517857"/>
              <a:gd name="connsiteY17" fmla="*/ 715651 h 918356"/>
              <a:gd name="connsiteX18" fmla="*/ 1081980 w 9517857"/>
              <a:gd name="connsiteY18" fmla="*/ 738455 h 918356"/>
              <a:gd name="connsiteX19" fmla="*/ 1218120 w 9517857"/>
              <a:gd name="connsiteY19" fmla="*/ 713280 h 918356"/>
              <a:gd name="connsiteX20" fmla="*/ 1397459 w 9517857"/>
              <a:gd name="connsiteY20" fmla="*/ 691190 h 918356"/>
              <a:gd name="connsiteX21" fmla="*/ 1580688 w 9517857"/>
              <a:gd name="connsiteY21" fmla="*/ 693697 h 918356"/>
              <a:gd name="connsiteX22" fmla="*/ 1772334 w 9517857"/>
              <a:gd name="connsiteY22" fmla="*/ 710640 h 918356"/>
              <a:gd name="connsiteX23" fmla="*/ 2002561 w 9517857"/>
              <a:gd name="connsiteY23" fmla="*/ 659917 h 918356"/>
              <a:gd name="connsiteX24" fmla="*/ 2135144 w 9517857"/>
              <a:gd name="connsiteY24" fmla="*/ 636501 h 918356"/>
              <a:gd name="connsiteX25" fmla="*/ 2440292 w 9517857"/>
              <a:gd name="connsiteY25" fmla="*/ 593862 h 918356"/>
              <a:gd name="connsiteX26" fmla="*/ 2547829 w 9517857"/>
              <a:gd name="connsiteY26" fmla="*/ 566150 h 918356"/>
              <a:gd name="connsiteX27" fmla="*/ 2658055 w 9517857"/>
              <a:gd name="connsiteY27" fmla="*/ 578727 h 918356"/>
              <a:gd name="connsiteX28" fmla="*/ 2693698 w 9517857"/>
              <a:gd name="connsiteY28" fmla="*/ 560029 h 918356"/>
              <a:gd name="connsiteX29" fmla="*/ 2699673 w 9517857"/>
              <a:gd name="connsiteY29" fmla="*/ 556400 h 918356"/>
              <a:gd name="connsiteX30" fmla="*/ 2727306 w 9517857"/>
              <a:gd name="connsiteY30" fmla="*/ 550698 h 918356"/>
              <a:gd name="connsiteX31" fmla="*/ 2730451 w 9517857"/>
              <a:gd name="connsiteY31" fmla="*/ 538058 h 918356"/>
              <a:gd name="connsiteX32" fmla="*/ 2768713 w 9517857"/>
              <a:gd name="connsiteY32" fmla="*/ 521575 h 918356"/>
              <a:gd name="connsiteX33" fmla="*/ 2820868 w 9517857"/>
              <a:gd name="connsiteY33" fmla="*/ 514160 h 918356"/>
              <a:gd name="connsiteX34" fmla="*/ 3073635 w 9517857"/>
              <a:gd name="connsiteY34" fmla="*/ 491294 h 918356"/>
              <a:gd name="connsiteX35" fmla="*/ 3222071 w 9517857"/>
              <a:gd name="connsiteY35" fmla="*/ 470559 h 918356"/>
              <a:gd name="connsiteX36" fmla="*/ 3274069 w 9517857"/>
              <a:gd name="connsiteY36" fmla="*/ 451605 h 918356"/>
              <a:gd name="connsiteX37" fmla="*/ 3349632 w 9517857"/>
              <a:gd name="connsiteY37" fmla="*/ 432583 h 918356"/>
              <a:gd name="connsiteX38" fmla="*/ 3479593 w 9517857"/>
              <a:gd name="connsiteY38" fmla="*/ 390437 h 918356"/>
              <a:gd name="connsiteX39" fmla="*/ 3651428 w 9517857"/>
              <a:gd name="connsiteY39" fmla="*/ 361807 h 918356"/>
              <a:gd name="connsiteX40" fmla="*/ 3750023 w 9517857"/>
              <a:gd name="connsiteY40" fmla="*/ 370678 h 918356"/>
              <a:gd name="connsiteX41" fmla="*/ 3844133 w 9517857"/>
              <a:gd name="connsiteY41" fmla="*/ 360648 h 918356"/>
              <a:gd name="connsiteX42" fmla="*/ 3933803 w 9517857"/>
              <a:gd name="connsiteY42" fmla="*/ 357315 h 918356"/>
              <a:gd name="connsiteX43" fmla="*/ 4266740 w 9517857"/>
              <a:gd name="connsiteY43" fmla="*/ 361454 h 918356"/>
              <a:gd name="connsiteX44" fmla="*/ 4430770 w 9517857"/>
              <a:gd name="connsiteY44" fmla="*/ 342643 h 918356"/>
              <a:gd name="connsiteX45" fmla="*/ 4512664 w 9517857"/>
              <a:gd name="connsiteY45" fmla="*/ 319948 h 918356"/>
              <a:gd name="connsiteX46" fmla="*/ 4616423 w 9517857"/>
              <a:gd name="connsiteY46" fmla="*/ 290914 h 918356"/>
              <a:gd name="connsiteX47" fmla="*/ 4689163 w 9517857"/>
              <a:gd name="connsiteY47" fmla="*/ 272812 h 918356"/>
              <a:gd name="connsiteX48" fmla="*/ 4826683 w 9517857"/>
              <a:gd name="connsiteY48" fmla="*/ 163442 h 918356"/>
              <a:gd name="connsiteX49" fmla="*/ 4827826 w 9517857"/>
              <a:gd name="connsiteY49" fmla="*/ 246977 h 918356"/>
              <a:gd name="connsiteX50" fmla="*/ 4892569 w 9517857"/>
              <a:gd name="connsiteY50" fmla="*/ 249933 h 918356"/>
              <a:gd name="connsiteX51" fmla="*/ 4896611 w 9517857"/>
              <a:gd name="connsiteY51" fmla="*/ 240448 h 918356"/>
              <a:gd name="connsiteX52" fmla="*/ 4917286 w 9517857"/>
              <a:gd name="connsiteY52" fmla="*/ 243659 h 918356"/>
              <a:gd name="connsiteX53" fmla="*/ 4981173 w 9517857"/>
              <a:gd name="connsiteY53" fmla="*/ 247103 h 918356"/>
              <a:gd name="connsiteX54" fmla="*/ 5060397 w 9517857"/>
              <a:gd name="connsiteY54" fmla="*/ 263688 h 918356"/>
              <a:gd name="connsiteX55" fmla="*/ 5252996 w 9517857"/>
              <a:gd name="connsiteY55" fmla="*/ 270655 h 918356"/>
              <a:gd name="connsiteX56" fmla="*/ 5358056 w 9517857"/>
              <a:gd name="connsiteY56" fmla="*/ 247248 h 918356"/>
              <a:gd name="connsiteX57" fmla="*/ 5426496 w 9517857"/>
              <a:gd name="connsiteY57" fmla="*/ 235142 h 918356"/>
              <a:gd name="connsiteX58" fmla="*/ 5497161 w 9517857"/>
              <a:gd name="connsiteY58" fmla="*/ 228808 h 918356"/>
              <a:gd name="connsiteX59" fmla="*/ 5826043 w 9517857"/>
              <a:gd name="connsiteY59" fmla="*/ 148073 h 918356"/>
              <a:gd name="connsiteX60" fmla="*/ 6013415 w 9517857"/>
              <a:gd name="connsiteY60" fmla="*/ 137316 h 918356"/>
              <a:gd name="connsiteX61" fmla="*/ 6080994 w 9517857"/>
              <a:gd name="connsiteY61" fmla="*/ 142938 h 918356"/>
              <a:gd name="connsiteX62" fmla="*/ 6194152 w 9517857"/>
              <a:gd name="connsiteY62" fmla="*/ 151772 h 918356"/>
              <a:gd name="connsiteX63" fmla="*/ 6281379 w 9517857"/>
              <a:gd name="connsiteY63" fmla="*/ 181626 h 918356"/>
              <a:gd name="connsiteX64" fmla="*/ 6374947 w 9517857"/>
              <a:gd name="connsiteY64" fmla="*/ 179799 h 918356"/>
              <a:gd name="connsiteX65" fmla="*/ 6448518 w 9517857"/>
              <a:gd name="connsiteY65" fmla="*/ 164378 h 918356"/>
              <a:gd name="connsiteX66" fmla="*/ 6544700 w 9517857"/>
              <a:gd name="connsiteY66" fmla="*/ 167161 h 918356"/>
              <a:gd name="connsiteX67" fmla="*/ 6648353 w 9517857"/>
              <a:gd name="connsiteY67" fmla="*/ 172250 h 918356"/>
              <a:gd name="connsiteX68" fmla="*/ 6736227 w 9517857"/>
              <a:gd name="connsiteY68" fmla="*/ 173216 h 918356"/>
              <a:gd name="connsiteX69" fmla="*/ 6977218 w 9517857"/>
              <a:gd name="connsiteY69" fmla="*/ 184289 h 918356"/>
              <a:gd name="connsiteX70" fmla="*/ 7065221 w 9517857"/>
              <a:gd name="connsiteY70" fmla="*/ 227531 h 918356"/>
              <a:gd name="connsiteX71" fmla="*/ 7358195 w 9517857"/>
              <a:gd name="connsiteY71" fmla="*/ 251740 h 918356"/>
              <a:gd name="connsiteX72" fmla="*/ 7565449 w 9517857"/>
              <a:gd name="connsiteY72" fmla="*/ 258950 h 918356"/>
              <a:gd name="connsiteX73" fmla="*/ 7599285 w 9517857"/>
              <a:gd name="connsiteY73" fmla="*/ 266021 h 918356"/>
              <a:gd name="connsiteX74" fmla="*/ 7644411 w 9517857"/>
              <a:gd name="connsiteY74" fmla="*/ 258986 h 918356"/>
              <a:gd name="connsiteX75" fmla="*/ 7825110 w 9517857"/>
              <a:gd name="connsiteY75" fmla="*/ 229109 h 918356"/>
              <a:gd name="connsiteX76" fmla="*/ 7965805 w 9517857"/>
              <a:gd name="connsiteY76" fmla="*/ 200355 h 918356"/>
              <a:gd name="connsiteX77" fmla="*/ 8147401 w 9517857"/>
              <a:gd name="connsiteY77" fmla="*/ 205617 h 918356"/>
              <a:gd name="connsiteX78" fmla="*/ 8256033 w 9517857"/>
              <a:gd name="connsiteY78" fmla="*/ 193713 h 918356"/>
              <a:gd name="connsiteX79" fmla="*/ 8410677 w 9517857"/>
              <a:gd name="connsiteY79" fmla="*/ 172167 h 918356"/>
              <a:gd name="connsiteX80" fmla="*/ 8617841 w 9517857"/>
              <a:gd name="connsiteY80" fmla="*/ 155167 h 918356"/>
              <a:gd name="connsiteX81" fmla="*/ 8715976 w 9517857"/>
              <a:gd name="connsiteY81" fmla="*/ 178374 h 918356"/>
              <a:gd name="connsiteX82" fmla="*/ 8778827 w 9517857"/>
              <a:gd name="connsiteY82" fmla="*/ 172936 h 918356"/>
              <a:gd name="connsiteX83" fmla="*/ 8840778 w 9517857"/>
              <a:gd name="connsiteY83" fmla="*/ 143149 h 918356"/>
              <a:gd name="connsiteX84" fmla="*/ 9010380 w 9517857"/>
              <a:gd name="connsiteY84" fmla="*/ 91891 h 918356"/>
              <a:gd name="connsiteX85" fmla="*/ 9110856 w 9517857"/>
              <a:gd name="connsiteY85" fmla="*/ 70997 h 918356"/>
              <a:gd name="connsiteX86" fmla="*/ 9268817 w 9517857"/>
              <a:gd name="connsiteY86" fmla="*/ 53082 h 918356"/>
              <a:gd name="connsiteX87" fmla="*/ 9316667 w 9517857"/>
              <a:gd name="connsiteY87" fmla="*/ 45047 h 918356"/>
              <a:gd name="connsiteX88" fmla="*/ 9428209 w 9517857"/>
              <a:gd name="connsiteY88" fmla="*/ 29923 h 918356"/>
              <a:gd name="connsiteX89" fmla="*/ 9488916 w 9517857"/>
              <a:gd name="connsiteY89" fmla="*/ 0 h 918356"/>
              <a:gd name="connsiteX0" fmla="*/ 9488916 w 9517857"/>
              <a:gd name="connsiteY0" fmla="*/ 0 h 918356"/>
              <a:gd name="connsiteX1" fmla="*/ 9517857 w 9517857"/>
              <a:gd name="connsiteY1" fmla="*/ 12 h 918356"/>
              <a:gd name="connsiteX2" fmla="*/ 9517857 w 9517857"/>
              <a:gd name="connsiteY2" fmla="*/ 918356 h 918356"/>
              <a:gd name="connsiteX3" fmla="*/ 14604 w 9517857"/>
              <a:gd name="connsiteY3" fmla="*/ 918356 h 918356"/>
              <a:gd name="connsiteX4" fmla="*/ 12841 w 9517857"/>
              <a:gd name="connsiteY4" fmla="*/ 917763 h 918356"/>
              <a:gd name="connsiteX5" fmla="*/ 93 w 9517857"/>
              <a:gd name="connsiteY5" fmla="*/ 912471 h 918356"/>
              <a:gd name="connsiteX6" fmla="*/ 58674 w 9517857"/>
              <a:gd name="connsiteY6" fmla="*/ 890322 h 918356"/>
              <a:gd name="connsiteX7" fmla="*/ 275005 w 9517857"/>
              <a:gd name="connsiteY7" fmla="*/ 807229 h 918356"/>
              <a:gd name="connsiteX8" fmla="*/ 587824 w 9517857"/>
              <a:gd name="connsiteY8" fmla="*/ 798195 h 918356"/>
              <a:gd name="connsiteX9" fmla="*/ 727985 w 9517857"/>
              <a:gd name="connsiteY9" fmla="*/ 719826 h 918356"/>
              <a:gd name="connsiteX10" fmla="*/ 778982 w 9517857"/>
              <a:gd name="connsiteY10" fmla="*/ 710142 h 918356"/>
              <a:gd name="connsiteX11" fmla="*/ 849944 w 9517857"/>
              <a:gd name="connsiteY11" fmla="*/ 717987 h 918356"/>
              <a:gd name="connsiteX12" fmla="*/ 901402 w 9517857"/>
              <a:gd name="connsiteY12" fmla="*/ 729045 h 918356"/>
              <a:gd name="connsiteX13" fmla="*/ 930946 w 9517857"/>
              <a:gd name="connsiteY13" fmla="*/ 734046 h 918356"/>
              <a:gd name="connsiteX14" fmla="*/ 986250 w 9517857"/>
              <a:gd name="connsiteY14" fmla="*/ 713530 h 918356"/>
              <a:gd name="connsiteX15" fmla="*/ 1013752 w 9517857"/>
              <a:gd name="connsiteY15" fmla="*/ 713361 h 918356"/>
              <a:gd name="connsiteX16" fmla="*/ 1023734 w 9517857"/>
              <a:gd name="connsiteY16" fmla="*/ 718571 h 918356"/>
              <a:gd name="connsiteX17" fmla="*/ 1063207 w 9517857"/>
              <a:gd name="connsiteY17" fmla="*/ 715651 h 918356"/>
              <a:gd name="connsiteX18" fmla="*/ 1081980 w 9517857"/>
              <a:gd name="connsiteY18" fmla="*/ 738455 h 918356"/>
              <a:gd name="connsiteX19" fmla="*/ 1218120 w 9517857"/>
              <a:gd name="connsiteY19" fmla="*/ 713280 h 918356"/>
              <a:gd name="connsiteX20" fmla="*/ 1397459 w 9517857"/>
              <a:gd name="connsiteY20" fmla="*/ 691190 h 918356"/>
              <a:gd name="connsiteX21" fmla="*/ 1580688 w 9517857"/>
              <a:gd name="connsiteY21" fmla="*/ 693697 h 918356"/>
              <a:gd name="connsiteX22" fmla="*/ 1772334 w 9517857"/>
              <a:gd name="connsiteY22" fmla="*/ 710640 h 918356"/>
              <a:gd name="connsiteX23" fmla="*/ 2002561 w 9517857"/>
              <a:gd name="connsiteY23" fmla="*/ 659917 h 918356"/>
              <a:gd name="connsiteX24" fmla="*/ 2135144 w 9517857"/>
              <a:gd name="connsiteY24" fmla="*/ 636501 h 918356"/>
              <a:gd name="connsiteX25" fmla="*/ 2440292 w 9517857"/>
              <a:gd name="connsiteY25" fmla="*/ 593862 h 918356"/>
              <a:gd name="connsiteX26" fmla="*/ 2547829 w 9517857"/>
              <a:gd name="connsiteY26" fmla="*/ 566150 h 918356"/>
              <a:gd name="connsiteX27" fmla="*/ 2658055 w 9517857"/>
              <a:gd name="connsiteY27" fmla="*/ 578727 h 918356"/>
              <a:gd name="connsiteX28" fmla="*/ 2693698 w 9517857"/>
              <a:gd name="connsiteY28" fmla="*/ 560029 h 918356"/>
              <a:gd name="connsiteX29" fmla="*/ 2699673 w 9517857"/>
              <a:gd name="connsiteY29" fmla="*/ 556400 h 918356"/>
              <a:gd name="connsiteX30" fmla="*/ 2727306 w 9517857"/>
              <a:gd name="connsiteY30" fmla="*/ 550698 h 918356"/>
              <a:gd name="connsiteX31" fmla="*/ 2730451 w 9517857"/>
              <a:gd name="connsiteY31" fmla="*/ 538058 h 918356"/>
              <a:gd name="connsiteX32" fmla="*/ 2768713 w 9517857"/>
              <a:gd name="connsiteY32" fmla="*/ 521575 h 918356"/>
              <a:gd name="connsiteX33" fmla="*/ 2820868 w 9517857"/>
              <a:gd name="connsiteY33" fmla="*/ 514160 h 918356"/>
              <a:gd name="connsiteX34" fmla="*/ 3073635 w 9517857"/>
              <a:gd name="connsiteY34" fmla="*/ 491294 h 918356"/>
              <a:gd name="connsiteX35" fmla="*/ 3222071 w 9517857"/>
              <a:gd name="connsiteY35" fmla="*/ 470559 h 918356"/>
              <a:gd name="connsiteX36" fmla="*/ 3274069 w 9517857"/>
              <a:gd name="connsiteY36" fmla="*/ 451605 h 918356"/>
              <a:gd name="connsiteX37" fmla="*/ 3349632 w 9517857"/>
              <a:gd name="connsiteY37" fmla="*/ 432583 h 918356"/>
              <a:gd name="connsiteX38" fmla="*/ 3479593 w 9517857"/>
              <a:gd name="connsiteY38" fmla="*/ 390437 h 918356"/>
              <a:gd name="connsiteX39" fmla="*/ 3651428 w 9517857"/>
              <a:gd name="connsiteY39" fmla="*/ 361807 h 918356"/>
              <a:gd name="connsiteX40" fmla="*/ 3750023 w 9517857"/>
              <a:gd name="connsiteY40" fmla="*/ 370678 h 918356"/>
              <a:gd name="connsiteX41" fmla="*/ 3844133 w 9517857"/>
              <a:gd name="connsiteY41" fmla="*/ 360648 h 918356"/>
              <a:gd name="connsiteX42" fmla="*/ 3933803 w 9517857"/>
              <a:gd name="connsiteY42" fmla="*/ 357315 h 918356"/>
              <a:gd name="connsiteX43" fmla="*/ 4266740 w 9517857"/>
              <a:gd name="connsiteY43" fmla="*/ 361454 h 918356"/>
              <a:gd name="connsiteX44" fmla="*/ 4430770 w 9517857"/>
              <a:gd name="connsiteY44" fmla="*/ 342643 h 918356"/>
              <a:gd name="connsiteX45" fmla="*/ 4512664 w 9517857"/>
              <a:gd name="connsiteY45" fmla="*/ 319948 h 918356"/>
              <a:gd name="connsiteX46" fmla="*/ 4616423 w 9517857"/>
              <a:gd name="connsiteY46" fmla="*/ 290914 h 918356"/>
              <a:gd name="connsiteX47" fmla="*/ 4689163 w 9517857"/>
              <a:gd name="connsiteY47" fmla="*/ 272812 h 918356"/>
              <a:gd name="connsiteX48" fmla="*/ 4783273 w 9517857"/>
              <a:gd name="connsiteY48" fmla="*/ 248463 h 918356"/>
              <a:gd name="connsiteX49" fmla="*/ 4827826 w 9517857"/>
              <a:gd name="connsiteY49" fmla="*/ 246977 h 918356"/>
              <a:gd name="connsiteX50" fmla="*/ 4892569 w 9517857"/>
              <a:gd name="connsiteY50" fmla="*/ 249933 h 918356"/>
              <a:gd name="connsiteX51" fmla="*/ 4896611 w 9517857"/>
              <a:gd name="connsiteY51" fmla="*/ 240448 h 918356"/>
              <a:gd name="connsiteX52" fmla="*/ 4917286 w 9517857"/>
              <a:gd name="connsiteY52" fmla="*/ 243659 h 918356"/>
              <a:gd name="connsiteX53" fmla="*/ 4981173 w 9517857"/>
              <a:gd name="connsiteY53" fmla="*/ 247103 h 918356"/>
              <a:gd name="connsiteX54" fmla="*/ 5060397 w 9517857"/>
              <a:gd name="connsiteY54" fmla="*/ 263688 h 918356"/>
              <a:gd name="connsiteX55" fmla="*/ 5252996 w 9517857"/>
              <a:gd name="connsiteY55" fmla="*/ 270655 h 918356"/>
              <a:gd name="connsiteX56" fmla="*/ 5358056 w 9517857"/>
              <a:gd name="connsiteY56" fmla="*/ 247248 h 918356"/>
              <a:gd name="connsiteX57" fmla="*/ 5426496 w 9517857"/>
              <a:gd name="connsiteY57" fmla="*/ 235142 h 918356"/>
              <a:gd name="connsiteX58" fmla="*/ 5497161 w 9517857"/>
              <a:gd name="connsiteY58" fmla="*/ 228808 h 918356"/>
              <a:gd name="connsiteX59" fmla="*/ 5826043 w 9517857"/>
              <a:gd name="connsiteY59" fmla="*/ 148073 h 918356"/>
              <a:gd name="connsiteX60" fmla="*/ 6013415 w 9517857"/>
              <a:gd name="connsiteY60" fmla="*/ 137316 h 918356"/>
              <a:gd name="connsiteX61" fmla="*/ 6080994 w 9517857"/>
              <a:gd name="connsiteY61" fmla="*/ 142938 h 918356"/>
              <a:gd name="connsiteX62" fmla="*/ 6194152 w 9517857"/>
              <a:gd name="connsiteY62" fmla="*/ 151772 h 918356"/>
              <a:gd name="connsiteX63" fmla="*/ 6281379 w 9517857"/>
              <a:gd name="connsiteY63" fmla="*/ 181626 h 918356"/>
              <a:gd name="connsiteX64" fmla="*/ 6374947 w 9517857"/>
              <a:gd name="connsiteY64" fmla="*/ 179799 h 918356"/>
              <a:gd name="connsiteX65" fmla="*/ 6448518 w 9517857"/>
              <a:gd name="connsiteY65" fmla="*/ 164378 h 918356"/>
              <a:gd name="connsiteX66" fmla="*/ 6544700 w 9517857"/>
              <a:gd name="connsiteY66" fmla="*/ 167161 h 918356"/>
              <a:gd name="connsiteX67" fmla="*/ 6648353 w 9517857"/>
              <a:gd name="connsiteY67" fmla="*/ 172250 h 918356"/>
              <a:gd name="connsiteX68" fmla="*/ 6736227 w 9517857"/>
              <a:gd name="connsiteY68" fmla="*/ 173216 h 918356"/>
              <a:gd name="connsiteX69" fmla="*/ 6977218 w 9517857"/>
              <a:gd name="connsiteY69" fmla="*/ 184289 h 918356"/>
              <a:gd name="connsiteX70" fmla="*/ 7065221 w 9517857"/>
              <a:gd name="connsiteY70" fmla="*/ 227531 h 918356"/>
              <a:gd name="connsiteX71" fmla="*/ 7358195 w 9517857"/>
              <a:gd name="connsiteY71" fmla="*/ 251740 h 918356"/>
              <a:gd name="connsiteX72" fmla="*/ 7565449 w 9517857"/>
              <a:gd name="connsiteY72" fmla="*/ 258950 h 918356"/>
              <a:gd name="connsiteX73" fmla="*/ 7599285 w 9517857"/>
              <a:gd name="connsiteY73" fmla="*/ 266021 h 918356"/>
              <a:gd name="connsiteX74" fmla="*/ 7644411 w 9517857"/>
              <a:gd name="connsiteY74" fmla="*/ 258986 h 918356"/>
              <a:gd name="connsiteX75" fmla="*/ 7825110 w 9517857"/>
              <a:gd name="connsiteY75" fmla="*/ 229109 h 918356"/>
              <a:gd name="connsiteX76" fmla="*/ 7965805 w 9517857"/>
              <a:gd name="connsiteY76" fmla="*/ 200355 h 918356"/>
              <a:gd name="connsiteX77" fmla="*/ 8147401 w 9517857"/>
              <a:gd name="connsiteY77" fmla="*/ 205617 h 918356"/>
              <a:gd name="connsiteX78" fmla="*/ 8256033 w 9517857"/>
              <a:gd name="connsiteY78" fmla="*/ 193713 h 918356"/>
              <a:gd name="connsiteX79" fmla="*/ 8410677 w 9517857"/>
              <a:gd name="connsiteY79" fmla="*/ 172167 h 918356"/>
              <a:gd name="connsiteX80" fmla="*/ 8617841 w 9517857"/>
              <a:gd name="connsiteY80" fmla="*/ 155167 h 918356"/>
              <a:gd name="connsiteX81" fmla="*/ 8715976 w 9517857"/>
              <a:gd name="connsiteY81" fmla="*/ 178374 h 918356"/>
              <a:gd name="connsiteX82" fmla="*/ 8778827 w 9517857"/>
              <a:gd name="connsiteY82" fmla="*/ 172936 h 918356"/>
              <a:gd name="connsiteX83" fmla="*/ 8840778 w 9517857"/>
              <a:gd name="connsiteY83" fmla="*/ 143149 h 918356"/>
              <a:gd name="connsiteX84" fmla="*/ 9010380 w 9517857"/>
              <a:gd name="connsiteY84" fmla="*/ 91891 h 918356"/>
              <a:gd name="connsiteX85" fmla="*/ 9110856 w 9517857"/>
              <a:gd name="connsiteY85" fmla="*/ 70997 h 918356"/>
              <a:gd name="connsiteX86" fmla="*/ 9268817 w 9517857"/>
              <a:gd name="connsiteY86" fmla="*/ 53082 h 918356"/>
              <a:gd name="connsiteX87" fmla="*/ 9316667 w 9517857"/>
              <a:gd name="connsiteY87" fmla="*/ 45047 h 918356"/>
              <a:gd name="connsiteX88" fmla="*/ 9428209 w 9517857"/>
              <a:gd name="connsiteY88" fmla="*/ 29923 h 918356"/>
              <a:gd name="connsiteX89" fmla="*/ 9488916 w 9517857"/>
              <a:gd name="connsiteY89" fmla="*/ 0 h 918356"/>
              <a:gd name="connsiteX0" fmla="*/ 9488916 w 9517857"/>
              <a:gd name="connsiteY0" fmla="*/ 0 h 918356"/>
              <a:gd name="connsiteX1" fmla="*/ 9517857 w 9517857"/>
              <a:gd name="connsiteY1" fmla="*/ 12 h 918356"/>
              <a:gd name="connsiteX2" fmla="*/ 9517857 w 9517857"/>
              <a:gd name="connsiteY2" fmla="*/ 918356 h 918356"/>
              <a:gd name="connsiteX3" fmla="*/ 14604 w 9517857"/>
              <a:gd name="connsiteY3" fmla="*/ 918356 h 918356"/>
              <a:gd name="connsiteX4" fmla="*/ 12841 w 9517857"/>
              <a:gd name="connsiteY4" fmla="*/ 917763 h 918356"/>
              <a:gd name="connsiteX5" fmla="*/ 93 w 9517857"/>
              <a:gd name="connsiteY5" fmla="*/ 912471 h 918356"/>
              <a:gd name="connsiteX6" fmla="*/ 58674 w 9517857"/>
              <a:gd name="connsiteY6" fmla="*/ 890322 h 918356"/>
              <a:gd name="connsiteX7" fmla="*/ 275005 w 9517857"/>
              <a:gd name="connsiteY7" fmla="*/ 807229 h 918356"/>
              <a:gd name="connsiteX8" fmla="*/ 587824 w 9517857"/>
              <a:gd name="connsiteY8" fmla="*/ 798195 h 918356"/>
              <a:gd name="connsiteX9" fmla="*/ 727985 w 9517857"/>
              <a:gd name="connsiteY9" fmla="*/ 719826 h 918356"/>
              <a:gd name="connsiteX10" fmla="*/ 778982 w 9517857"/>
              <a:gd name="connsiteY10" fmla="*/ 710142 h 918356"/>
              <a:gd name="connsiteX11" fmla="*/ 849944 w 9517857"/>
              <a:gd name="connsiteY11" fmla="*/ 717987 h 918356"/>
              <a:gd name="connsiteX12" fmla="*/ 901402 w 9517857"/>
              <a:gd name="connsiteY12" fmla="*/ 729045 h 918356"/>
              <a:gd name="connsiteX13" fmla="*/ 930946 w 9517857"/>
              <a:gd name="connsiteY13" fmla="*/ 734046 h 918356"/>
              <a:gd name="connsiteX14" fmla="*/ 986250 w 9517857"/>
              <a:gd name="connsiteY14" fmla="*/ 713530 h 918356"/>
              <a:gd name="connsiteX15" fmla="*/ 1013752 w 9517857"/>
              <a:gd name="connsiteY15" fmla="*/ 713361 h 918356"/>
              <a:gd name="connsiteX16" fmla="*/ 1023734 w 9517857"/>
              <a:gd name="connsiteY16" fmla="*/ 718571 h 918356"/>
              <a:gd name="connsiteX17" fmla="*/ 1063207 w 9517857"/>
              <a:gd name="connsiteY17" fmla="*/ 715651 h 918356"/>
              <a:gd name="connsiteX18" fmla="*/ 1081980 w 9517857"/>
              <a:gd name="connsiteY18" fmla="*/ 738455 h 918356"/>
              <a:gd name="connsiteX19" fmla="*/ 1218120 w 9517857"/>
              <a:gd name="connsiteY19" fmla="*/ 713280 h 918356"/>
              <a:gd name="connsiteX20" fmla="*/ 1397459 w 9517857"/>
              <a:gd name="connsiteY20" fmla="*/ 691190 h 918356"/>
              <a:gd name="connsiteX21" fmla="*/ 1580688 w 9517857"/>
              <a:gd name="connsiteY21" fmla="*/ 693697 h 918356"/>
              <a:gd name="connsiteX22" fmla="*/ 1772334 w 9517857"/>
              <a:gd name="connsiteY22" fmla="*/ 710640 h 918356"/>
              <a:gd name="connsiteX23" fmla="*/ 2002561 w 9517857"/>
              <a:gd name="connsiteY23" fmla="*/ 659917 h 918356"/>
              <a:gd name="connsiteX24" fmla="*/ 2135144 w 9517857"/>
              <a:gd name="connsiteY24" fmla="*/ 636501 h 918356"/>
              <a:gd name="connsiteX25" fmla="*/ 2440292 w 9517857"/>
              <a:gd name="connsiteY25" fmla="*/ 593862 h 918356"/>
              <a:gd name="connsiteX26" fmla="*/ 2547829 w 9517857"/>
              <a:gd name="connsiteY26" fmla="*/ 566150 h 918356"/>
              <a:gd name="connsiteX27" fmla="*/ 2658055 w 9517857"/>
              <a:gd name="connsiteY27" fmla="*/ 578727 h 918356"/>
              <a:gd name="connsiteX28" fmla="*/ 2693698 w 9517857"/>
              <a:gd name="connsiteY28" fmla="*/ 560029 h 918356"/>
              <a:gd name="connsiteX29" fmla="*/ 2699673 w 9517857"/>
              <a:gd name="connsiteY29" fmla="*/ 556400 h 918356"/>
              <a:gd name="connsiteX30" fmla="*/ 2727306 w 9517857"/>
              <a:gd name="connsiteY30" fmla="*/ 550698 h 918356"/>
              <a:gd name="connsiteX31" fmla="*/ 2730451 w 9517857"/>
              <a:gd name="connsiteY31" fmla="*/ 538058 h 918356"/>
              <a:gd name="connsiteX32" fmla="*/ 2768713 w 9517857"/>
              <a:gd name="connsiteY32" fmla="*/ 521575 h 918356"/>
              <a:gd name="connsiteX33" fmla="*/ 2820868 w 9517857"/>
              <a:gd name="connsiteY33" fmla="*/ 514160 h 918356"/>
              <a:gd name="connsiteX34" fmla="*/ 3073635 w 9517857"/>
              <a:gd name="connsiteY34" fmla="*/ 491294 h 918356"/>
              <a:gd name="connsiteX35" fmla="*/ 3222071 w 9517857"/>
              <a:gd name="connsiteY35" fmla="*/ 470559 h 918356"/>
              <a:gd name="connsiteX36" fmla="*/ 3274069 w 9517857"/>
              <a:gd name="connsiteY36" fmla="*/ 451605 h 918356"/>
              <a:gd name="connsiteX37" fmla="*/ 3349632 w 9517857"/>
              <a:gd name="connsiteY37" fmla="*/ 432583 h 918356"/>
              <a:gd name="connsiteX38" fmla="*/ 3479593 w 9517857"/>
              <a:gd name="connsiteY38" fmla="*/ 390437 h 918356"/>
              <a:gd name="connsiteX39" fmla="*/ 3651428 w 9517857"/>
              <a:gd name="connsiteY39" fmla="*/ 361807 h 918356"/>
              <a:gd name="connsiteX40" fmla="*/ 3750023 w 9517857"/>
              <a:gd name="connsiteY40" fmla="*/ 370678 h 918356"/>
              <a:gd name="connsiteX41" fmla="*/ 3844133 w 9517857"/>
              <a:gd name="connsiteY41" fmla="*/ 360648 h 918356"/>
              <a:gd name="connsiteX42" fmla="*/ 3933803 w 9517857"/>
              <a:gd name="connsiteY42" fmla="*/ 357315 h 918356"/>
              <a:gd name="connsiteX43" fmla="*/ 4266740 w 9517857"/>
              <a:gd name="connsiteY43" fmla="*/ 361454 h 918356"/>
              <a:gd name="connsiteX44" fmla="*/ 4430770 w 9517857"/>
              <a:gd name="connsiteY44" fmla="*/ 342643 h 918356"/>
              <a:gd name="connsiteX45" fmla="*/ 4512664 w 9517857"/>
              <a:gd name="connsiteY45" fmla="*/ 319948 h 918356"/>
              <a:gd name="connsiteX46" fmla="*/ 4616423 w 9517857"/>
              <a:gd name="connsiteY46" fmla="*/ 290914 h 918356"/>
              <a:gd name="connsiteX47" fmla="*/ 4689163 w 9517857"/>
              <a:gd name="connsiteY47" fmla="*/ 272812 h 918356"/>
              <a:gd name="connsiteX48" fmla="*/ 4783273 w 9517857"/>
              <a:gd name="connsiteY48" fmla="*/ 248463 h 918356"/>
              <a:gd name="connsiteX49" fmla="*/ 4827826 w 9517857"/>
              <a:gd name="connsiteY49" fmla="*/ 246977 h 918356"/>
              <a:gd name="connsiteX50" fmla="*/ 4892569 w 9517857"/>
              <a:gd name="connsiteY50" fmla="*/ 249933 h 918356"/>
              <a:gd name="connsiteX51" fmla="*/ 4896611 w 9517857"/>
              <a:gd name="connsiteY51" fmla="*/ 240448 h 918356"/>
              <a:gd name="connsiteX52" fmla="*/ 4917286 w 9517857"/>
              <a:gd name="connsiteY52" fmla="*/ 243659 h 918356"/>
              <a:gd name="connsiteX53" fmla="*/ 4981173 w 9517857"/>
              <a:gd name="connsiteY53" fmla="*/ 247103 h 918356"/>
              <a:gd name="connsiteX54" fmla="*/ 5060397 w 9517857"/>
              <a:gd name="connsiteY54" fmla="*/ 263688 h 918356"/>
              <a:gd name="connsiteX55" fmla="*/ 5252996 w 9517857"/>
              <a:gd name="connsiteY55" fmla="*/ 270655 h 918356"/>
              <a:gd name="connsiteX56" fmla="*/ 5358056 w 9517857"/>
              <a:gd name="connsiteY56" fmla="*/ 247248 h 918356"/>
              <a:gd name="connsiteX57" fmla="*/ 5426496 w 9517857"/>
              <a:gd name="connsiteY57" fmla="*/ 235142 h 918356"/>
              <a:gd name="connsiteX58" fmla="*/ 5497161 w 9517857"/>
              <a:gd name="connsiteY58" fmla="*/ 228808 h 918356"/>
              <a:gd name="connsiteX59" fmla="*/ 5826043 w 9517857"/>
              <a:gd name="connsiteY59" fmla="*/ 148073 h 918356"/>
              <a:gd name="connsiteX60" fmla="*/ 6013415 w 9517857"/>
              <a:gd name="connsiteY60" fmla="*/ 137316 h 918356"/>
              <a:gd name="connsiteX61" fmla="*/ 6080994 w 9517857"/>
              <a:gd name="connsiteY61" fmla="*/ 142938 h 918356"/>
              <a:gd name="connsiteX62" fmla="*/ 6194152 w 9517857"/>
              <a:gd name="connsiteY62" fmla="*/ 151772 h 918356"/>
              <a:gd name="connsiteX63" fmla="*/ 6281379 w 9517857"/>
              <a:gd name="connsiteY63" fmla="*/ 181626 h 918356"/>
              <a:gd name="connsiteX64" fmla="*/ 6374947 w 9517857"/>
              <a:gd name="connsiteY64" fmla="*/ 179799 h 918356"/>
              <a:gd name="connsiteX65" fmla="*/ 6448518 w 9517857"/>
              <a:gd name="connsiteY65" fmla="*/ 164378 h 918356"/>
              <a:gd name="connsiteX66" fmla="*/ 6544700 w 9517857"/>
              <a:gd name="connsiteY66" fmla="*/ 167161 h 918356"/>
              <a:gd name="connsiteX67" fmla="*/ 6648353 w 9517857"/>
              <a:gd name="connsiteY67" fmla="*/ 172250 h 918356"/>
              <a:gd name="connsiteX68" fmla="*/ 6736227 w 9517857"/>
              <a:gd name="connsiteY68" fmla="*/ 173216 h 918356"/>
              <a:gd name="connsiteX69" fmla="*/ 6977218 w 9517857"/>
              <a:gd name="connsiteY69" fmla="*/ 184289 h 918356"/>
              <a:gd name="connsiteX70" fmla="*/ 7065221 w 9517857"/>
              <a:gd name="connsiteY70" fmla="*/ 227531 h 918356"/>
              <a:gd name="connsiteX71" fmla="*/ 7358195 w 9517857"/>
              <a:gd name="connsiteY71" fmla="*/ 251740 h 918356"/>
              <a:gd name="connsiteX72" fmla="*/ 7565449 w 9517857"/>
              <a:gd name="connsiteY72" fmla="*/ 258950 h 918356"/>
              <a:gd name="connsiteX73" fmla="*/ 7599285 w 9517857"/>
              <a:gd name="connsiteY73" fmla="*/ 266021 h 918356"/>
              <a:gd name="connsiteX74" fmla="*/ 7644411 w 9517857"/>
              <a:gd name="connsiteY74" fmla="*/ 258986 h 918356"/>
              <a:gd name="connsiteX75" fmla="*/ 7825110 w 9517857"/>
              <a:gd name="connsiteY75" fmla="*/ 229109 h 918356"/>
              <a:gd name="connsiteX76" fmla="*/ 7965805 w 9517857"/>
              <a:gd name="connsiteY76" fmla="*/ 200355 h 918356"/>
              <a:gd name="connsiteX77" fmla="*/ 8147401 w 9517857"/>
              <a:gd name="connsiteY77" fmla="*/ 205617 h 918356"/>
              <a:gd name="connsiteX78" fmla="*/ 8256033 w 9517857"/>
              <a:gd name="connsiteY78" fmla="*/ 193713 h 918356"/>
              <a:gd name="connsiteX79" fmla="*/ 8410677 w 9517857"/>
              <a:gd name="connsiteY79" fmla="*/ 172167 h 918356"/>
              <a:gd name="connsiteX80" fmla="*/ 8617841 w 9517857"/>
              <a:gd name="connsiteY80" fmla="*/ 155167 h 918356"/>
              <a:gd name="connsiteX81" fmla="*/ 8715976 w 9517857"/>
              <a:gd name="connsiteY81" fmla="*/ 178374 h 918356"/>
              <a:gd name="connsiteX82" fmla="*/ 8778827 w 9517857"/>
              <a:gd name="connsiteY82" fmla="*/ 172936 h 918356"/>
              <a:gd name="connsiteX83" fmla="*/ 8840778 w 9517857"/>
              <a:gd name="connsiteY83" fmla="*/ 143149 h 918356"/>
              <a:gd name="connsiteX84" fmla="*/ 9010380 w 9517857"/>
              <a:gd name="connsiteY84" fmla="*/ 91891 h 918356"/>
              <a:gd name="connsiteX85" fmla="*/ 9110856 w 9517857"/>
              <a:gd name="connsiteY85" fmla="*/ 70997 h 918356"/>
              <a:gd name="connsiteX86" fmla="*/ 9268817 w 9517857"/>
              <a:gd name="connsiteY86" fmla="*/ 53082 h 918356"/>
              <a:gd name="connsiteX87" fmla="*/ 9316667 w 9517857"/>
              <a:gd name="connsiteY87" fmla="*/ 45047 h 918356"/>
              <a:gd name="connsiteX88" fmla="*/ 9428209 w 9517857"/>
              <a:gd name="connsiteY88" fmla="*/ 29923 h 918356"/>
              <a:gd name="connsiteX89" fmla="*/ 9488916 w 9517857"/>
              <a:gd name="connsiteY89" fmla="*/ 0 h 918356"/>
              <a:gd name="connsiteX0" fmla="*/ 9488916 w 9517857"/>
              <a:gd name="connsiteY0" fmla="*/ 0 h 918356"/>
              <a:gd name="connsiteX1" fmla="*/ 9517857 w 9517857"/>
              <a:gd name="connsiteY1" fmla="*/ 12 h 918356"/>
              <a:gd name="connsiteX2" fmla="*/ 9517857 w 9517857"/>
              <a:gd name="connsiteY2" fmla="*/ 918356 h 918356"/>
              <a:gd name="connsiteX3" fmla="*/ 14604 w 9517857"/>
              <a:gd name="connsiteY3" fmla="*/ 918356 h 918356"/>
              <a:gd name="connsiteX4" fmla="*/ 12841 w 9517857"/>
              <a:gd name="connsiteY4" fmla="*/ 917763 h 918356"/>
              <a:gd name="connsiteX5" fmla="*/ 93 w 9517857"/>
              <a:gd name="connsiteY5" fmla="*/ 912471 h 918356"/>
              <a:gd name="connsiteX6" fmla="*/ 58674 w 9517857"/>
              <a:gd name="connsiteY6" fmla="*/ 890322 h 918356"/>
              <a:gd name="connsiteX7" fmla="*/ 275005 w 9517857"/>
              <a:gd name="connsiteY7" fmla="*/ 807229 h 918356"/>
              <a:gd name="connsiteX8" fmla="*/ 587824 w 9517857"/>
              <a:gd name="connsiteY8" fmla="*/ 798195 h 918356"/>
              <a:gd name="connsiteX9" fmla="*/ 727985 w 9517857"/>
              <a:gd name="connsiteY9" fmla="*/ 719826 h 918356"/>
              <a:gd name="connsiteX10" fmla="*/ 778982 w 9517857"/>
              <a:gd name="connsiteY10" fmla="*/ 710142 h 918356"/>
              <a:gd name="connsiteX11" fmla="*/ 849944 w 9517857"/>
              <a:gd name="connsiteY11" fmla="*/ 717987 h 918356"/>
              <a:gd name="connsiteX12" fmla="*/ 901402 w 9517857"/>
              <a:gd name="connsiteY12" fmla="*/ 729045 h 918356"/>
              <a:gd name="connsiteX13" fmla="*/ 930946 w 9517857"/>
              <a:gd name="connsiteY13" fmla="*/ 734046 h 918356"/>
              <a:gd name="connsiteX14" fmla="*/ 986250 w 9517857"/>
              <a:gd name="connsiteY14" fmla="*/ 713530 h 918356"/>
              <a:gd name="connsiteX15" fmla="*/ 1013752 w 9517857"/>
              <a:gd name="connsiteY15" fmla="*/ 713361 h 918356"/>
              <a:gd name="connsiteX16" fmla="*/ 1023734 w 9517857"/>
              <a:gd name="connsiteY16" fmla="*/ 718571 h 918356"/>
              <a:gd name="connsiteX17" fmla="*/ 1063207 w 9517857"/>
              <a:gd name="connsiteY17" fmla="*/ 715651 h 918356"/>
              <a:gd name="connsiteX18" fmla="*/ 1081980 w 9517857"/>
              <a:gd name="connsiteY18" fmla="*/ 738455 h 918356"/>
              <a:gd name="connsiteX19" fmla="*/ 1218120 w 9517857"/>
              <a:gd name="connsiteY19" fmla="*/ 713280 h 918356"/>
              <a:gd name="connsiteX20" fmla="*/ 1397459 w 9517857"/>
              <a:gd name="connsiteY20" fmla="*/ 691190 h 918356"/>
              <a:gd name="connsiteX21" fmla="*/ 1580688 w 9517857"/>
              <a:gd name="connsiteY21" fmla="*/ 693697 h 918356"/>
              <a:gd name="connsiteX22" fmla="*/ 1772334 w 9517857"/>
              <a:gd name="connsiteY22" fmla="*/ 710640 h 918356"/>
              <a:gd name="connsiteX23" fmla="*/ 2002561 w 9517857"/>
              <a:gd name="connsiteY23" fmla="*/ 659917 h 918356"/>
              <a:gd name="connsiteX24" fmla="*/ 2135144 w 9517857"/>
              <a:gd name="connsiteY24" fmla="*/ 636501 h 918356"/>
              <a:gd name="connsiteX25" fmla="*/ 2440292 w 9517857"/>
              <a:gd name="connsiteY25" fmla="*/ 593862 h 918356"/>
              <a:gd name="connsiteX26" fmla="*/ 2547829 w 9517857"/>
              <a:gd name="connsiteY26" fmla="*/ 566150 h 918356"/>
              <a:gd name="connsiteX27" fmla="*/ 2658055 w 9517857"/>
              <a:gd name="connsiteY27" fmla="*/ 578727 h 918356"/>
              <a:gd name="connsiteX28" fmla="*/ 2693698 w 9517857"/>
              <a:gd name="connsiteY28" fmla="*/ 560029 h 918356"/>
              <a:gd name="connsiteX29" fmla="*/ 2699673 w 9517857"/>
              <a:gd name="connsiteY29" fmla="*/ 556400 h 918356"/>
              <a:gd name="connsiteX30" fmla="*/ 2727306 w 9517857"/>
              <a:gd name="connsiteY30" fmla="*/ 550698 h 918356"/>
              <a:gd name="connsiteX31" fmla="*/ 2730451 w 9517857"/>
              <a:gd name="connsiteY31" fmla="*/ 538058 h 918356"/>
              <a:gd name="connsiteX32" fmla="*/ 2768713 w 9517857"/>
              <a:gd name="connsiteY32" fmla="*/ 521575 h 918356"/>
              <a:gd name="connsiteX33" fmla="*/ 2820868 w 9517857"/>
              <a:gd name="connsiteY33" fmla="*/ 514160 h 918356"/>
              <a:gd name="connsiteX34" fmla="*/ 3073635 w 9517857"/>
              <a:gd name="connsiteY34" fmla="*/ 491294 h 918356"/>
              <a:gd name="connsiteX35" fmla="*/ 3222071 w 9517857"/>
              <a:gd name="connsiteY35" fmla="*/ 470559 h 918356"/>
              <a:gd name="connsiteX36" fmla="*/ 3274069 w 9517857"/>
              <a:gd name="connsiteY36" fmla="*/ 451605 h 918356"/>
              <a:gd name="connsiteX37" fmla="*/ 3349632 w 9517857"/>
              <a:gd name="connsiteY37" fmla="*/ 432583 h 918356"/>
              <a:gd name="connsiteX38" fmla="*/ 3479593 w 9517857"/>
              <a:gd name="connsiteY38" fmla="*/ 390437 h 918356"/>
              <a:gd name="connsiteX39" fmla="*/ 3651428 w 9517857"/>
              <a:gd name="connsiteY39" fmla="*/ 361807 h 918356"/>
              <a:gd name="connsiteX40" fmla="*/ 3750023 w 9517857"/>
              <a:gd name="connsiteY40" fmla="*/ 370678 h 918356"/>
              <a:gd name="connsiteX41" fmla="*/ 3844133 w 9517857"/>
              <a:gd name="connsiteY41" fmla="*/ 360648 h 918356"/>
              <a:gd name="connsiteX42" fmla="*/ 3933803 w 9517857"/>
              <a:gd name="connsiteY42" fmla="*/ 357315 h 918356"/>
              <a:gd name="connsiteX43" fmla="*/ 4266740 w 9517857"/>
              <a:gd name="connsiteY43" fmla="*/ 361454 h 918356"/>
              <a:gd name="connsiteX44" fmla="*/ 4430770 w 9517857"/>
              <a:gd name="connsiteY44" fmla="*/ 342643 h 918356"/>
              <a:gd name="connsiteX45" fmla="*/ 4512664 w 9517857"/>
              <a:gd name="connsiteY45" fmla="*/ 319948 h 918356"/>
              <a:gd name="connsiteX46" fmla="*/ 4616423 w 9517857"/>
              <a:gd name="connsiteY46" fmla="*/ 290914 h 918356"/>
              <a:gd name="connsiteX47" fmla="*/ 4689163 w 9517857"/>
              <a:gd name="connsiteY47" fmla="*/ 272812 h 918356"/>
              <a:gd name="connsiteX48" fmla="*/ 4783273 w 9517857"/>
              <a:gd name="connsiteY48" fmla="*/ 248463 h 918356"/>
              <a:gd name="connsiteX49" fmla="*/ 4827826 w 9517857"/>
              <a:gd name="connsiteY49" fmla="*/ 246977 h 918356"/>
              <a:gd name="connsiteX50" fmla="*/ 4892569 w 9517857"/>
              <a:gd name="connsiteY50" fmla="*/ 249933 h 918356"/>
              <a:gd name="connsiteX51" fmla="*/ 4896611 w 9517857"/>
              <a:gd name="connsiteY51" fmla="*/ 240448 h 918356"/>
              <a:gd name="connsiteX52" fmla="*/ 4917286 w 9517857"/>
              <a:gd name="connsiteY52" fmla="*/ 243659 h 918356"/>
              <a:gd name="connsiteX53" fmla="*/ 4981173 w 9517857"/>
              <a:gd name="connsiteY53" fmla="*/ 247103 h 918356"/>
              <a:gd name="connsiteX54" fmla="*/ 5060397 w 9517857"/>
              <a:gd name="connsiteY54" fmla="*/ 263688 h 918356"/>
              <a:gd name="connsiteX55" fmla="*/ 5252996 w 9517857"/>
              <a:gd name="connsiteY55" fmla="*/ 270655 h 918356"/>
              <a:gd name="connsiteX56" fmla="*/ 5358056 w 9517857"/>
              <a:gd name="connsiteY56" fmla="*/ 247248 h 918356"/>
              <a:gd name="connsiteX57" fmla="*/ 5426496 w 9517857"/>
              <a:gd name="connsiteY57" fmla="*/ 235142 h 918356"/>
              <a:gd name="connsiteX58" fmla="*/ 5497161 w 9517857"/>
              <a:gd name="connsiteY58" fmla="*/ 228808 h 918356"/>
              <a:gd name="connsiteX59" fmla="*/ 5826043 w 9517857"/>
              <a:gd name="connsiteY59" fmla="*/ 148073 h 918356"/>
              <a:gd name="connsiteX60" fmla="*/ 6013415 w 9517857"/>
              <a:gd name="connsiteY60" fmla="*/ 137316 h 918356"/>
              <a:gd name="connsiteX61" fmla="*/ 6080994 w 9517857"/>
              <a:gd name="connsiteY61" fmla="*/ 142938 h 918356"/>
              <a:gd name="connsiteX62" fmla="*/ 6194152 w 9517857"/>
              <a:gd name="connsiteY62" fmla="*/ 151772 h 918356"/>
              <a:gd name="connsiteX63" fmla="*/ 6281379 w 9517857"/>
              <a:gd name="connsiteY63" fmla="*/ 181626 h 918356"/>
              <a:gd name="connsiteX64" fmla="*/ 6374947 w 9517857"/>
              <a:gd name="connsiteY64" fmla="*/ 179799 h 918356"/>
              <a:gd name="connsiteX65" fmla="*/ 6448518 w 9517857"/>
              <a:gd name="connsiteY65" fmla="*/ 164378 h 918356"/>
              <a:gd name="connsiteX66" fmla="*/ 6544700 w 9517857"/>
              <a:gd name="connsiteY66" fmla="*/ 167161 h 918356"/>
              <a:gd name="connsiteX67" fmla="*/ 6648353 w 9517857"/>
              <a:gd name="connsiteY67" fmla="*/ 172250 h 918356"/>
              <a:gd name="connsiteX68" fmla="*/ 6736227 w 9517857"/>
              <a:gd name="connsiteY68" fmla="*/ 173216 h 918356"/>
              <a:gd name="connsiteX69" fmla="*/ 6977218 w 9517857"/>
              <a:gd name="connsiteY69" fmla="*/ 184289 h 918356"/>
              <a:gd name="connsiteX70" fmla="*/ 7065221 w 9517857"/>
              <a:gd name="connsiteY70" fmla="*/ 227531 h 918356"/>
              <a:gd name="connsiteX71" fmla="*/ 7358195 w 9517857"/>
              <a:gd name="connsiteY71" fmla="*/ 251740 h 918356"/>
              <a:gd name="connsiteX72" fmla="*/ 7565449 w 9517857"/>
              <a:gd name="connsiteY72" fmla="*/ 258950 h 918356"/>
              <a:gd name="connsiteX73" fmla="*/ 7599285 w 9517857"/>
              <a:gd name="connsiteY73" fmla="*/ 266021 h 918356"/>
              <a:gd name="connsiteX74" fmla="*/ 7644411 w 9517857"/>
              <a:gd name="connsiteY74" fmla="*/ 258986 h 918356"/>
              <a:gd name="connsiteX75" fmla="*/ 7825110 w 9517857"/>
              <a:gd name="connsiteY75" fmla="*/ 229109 h 918356"/>
              <a:gd name="connsiteX76" fmla="*/ 7965805 w 9517857"/>
              <a:gd name="connsiteY76" fmla="*/ 200355 h 918356"/>
              <a:gd name="connsiteX77" fmla="*/ 8147401 w 9517857"/>
              <a:gd name="connsiteY77" fmla="*/ 205617 h 918356"/>
              <a:gd name="connsiteX78" fmla="*/ 8256033 w 9517857"/>
              <a:gd name="connsiteY78" fmla="*/ 193713 h 918356"/>
              <a:gd name="connsiteX79" fmla="*/ 8410677 w 9517857"/>
              <a:gd name="connsiteY79" fmla="*/ 172167 h 918356"/>
              <a:gd name="connsiteX80" fmla="*/ 8617841 w 9517857"/>
              <a:gd name="connsiteY80" fmla="*/ 155167 h 918356"/>
              <a:gd name="connsiteX81" fmla="*/ 8715976 w 9517857"/>
              <a:gd name="connsiteY81" fmla="*/ 178374 h 918356"/>
              <a:gd name="connsiteX82" fmla="*/ 8778827 w 9517857"/>
              <a:gd name="connsiteY82" fmla="*/ 172936 h 918356"/>
              <a:gd name="connsiteX83" fmla="*/ 8840778 w 9517857"/>
              <a:gd name="connsiteY83" fmla="*/ 143149 h 918356"/>
              <a:gd name="connsiteX84" fmla="*/ 9010380 w 9517857"/>
              <a:gd name="connsiteY84" fmla="*/ 91891 h 918356"/>
              <a:gd name="connsiteX85" fmla="*/ 9110856 w 9517857"/>
              <a:gd name="connsiteY85" fmla="*/ 70997 h 918356"/>
              <a:gd name="connsiteX86" fmla="*/ 9268817 w 9517857"/>
              <a:gd name="connsiteY86" fmla="*/ 53082 h 918356"/>
              <a:gd name="connsiteX87" fmla="*/ 9316667 w 9517857"/>
              <a:gd name="connsiteY87" fmla="*/ 45047 h 918356"/>
              <a:gd name="connsiteX88" fmla="*/ 9428209 w 9517857"/>
              <a:gd name="connsiteY88" fmla="*/ 29923 h 918356"/>
              <a:gd name="connsiteX89" fmla="*/ 9488916 w 9517857"/>
              <a:gd name="connsiteY89" fmla="*/ 0 h 918356"/>
              <a:gd name="connsiteX0" fmla="*/ 9488916 w 9517857"/>
              <a:gd name="connsiteY0" fmla="*/ 0 h 918356"/>
              <a:gd name="connsiteX1" fmla="*/ 9517857 w 9517857"/>
              <a:gd name="connsiteY1" fmla="*/ 12 h 918356"/>
              <a:gd name="connsiteX2" fmla="*/ 9517857 w 9517857"/>
              <a:gd name="connsiteY2" fmla="*/ 918356 h 918356"/>
              <a:gd name="connsiteX3" fmla="*/ 14604 w 9517857"/>
              <a:gd name="connsiteY3" fmla="*/ 918356 h 918356"/>
              <a:gd name="connsiteX4" fmla="*/ 12841 w 9517857"/>
              <a:gd name="connsiteY4" fmla="*/ 917763 h 918356"/>
              <a:gd name="connsiteX5" fmla="*/ 93 w 9517857"/>
              <a:gd name="connsiteY5" fmla="*/ 912471 h 918356"/>
              <a:gd name="connsiteX6" fmla="*/ 58674 w 9517857"/>
              <a:gd name="connsiteY6" fmla="*/ 890322 h 918356"/>
              <a:gd name="connsiteX7" fmla="*/ 275005 w 9517857"/>
              <a:gd name="connsiteY7" fmla="*/ 807229 h 918356"/>
              <a:gd name="connsiteX8" fmla="*/ 587824 w 9517857"/>
              <a:gd name="connsiteY8" fmla="*/ 798195 h 918356"/>
              <a:gd name="connsiteX9" fmla="*/ 727985 w 9517857"/>
              <a:gd name="connsiteY9" fmla="*/ 719826 h 918356"/>
              <a:gd name="connsiteX10" fmla="*/ 778982 w 9517857"/>
              <a:gd name="connsiteY10" fmla="*/ 710142 h 918356"/>
              <a:gd name="connsiteX11" fmla="*/ 849944 w 9517857"/>
              <a:gd name="connsiteY11" fmla="*/ 717987 h 918356"/>
              <a:gd name="connsiteX12" fmla="*/ 901402 w 9517857"/>
              <a:gd name="connsiteY12" fmla="*/ 729045 h 918356"/>
              <a:gd name="connsiteX13" fmla="*/ 930946 w 9517857"/>
              <a:gd name="connsiteY13" fmla="*/ 734046 h 918356"/>
              <a:gd name="connsiteX14" fmla="*/ 986250 w 9517857"/>
              <a:gd name="connsiteY14" fmla="*/ 713530 h 918356"/>
              <a:gd name="connsiteX15" fmla="*/ 1013752 w 9517857"/>
              <a:gd name="connsiteY15" fmla="*/ 713361 h 918356"/>
              <a:gd name="connsiteX16" fmla="*/ 1023734 w 9517857"/>
              <a:gd name="connsiteY16" fmla="*/ 718571 h 918356"/>
              <a:gd name="connsiteX17" fmla="*/ 1063207 w 9517857"/>
              <a:gd name="connsiteY17" fmla="*/ 715651 h 918356"/>
              <a:gd name="connsiteX18" fmla="*/ 1081980 w 9517857"/>
              <a:gd name="connsiteY18" fmla="*/ 738455 h 918356"/>
              <a:gd name="connsiteX19" fmla="*/ 1218120 w 9517857"/>
              <a:gd name="connsiteY19" fmla="*/ 713280 h 918356"/>
              <a:gd name="connsiteX20" fmla="*/ 1397459 w 9517857"/>
              <a:gd name="connsiteY20" fmla="*/ 691190 h 918356"/>
              <a:gd name="connsiteX21" fmla="*/ 1580688 w 9517857"/>
              <a:gd name="connsiteY21" fmla="*/ 693697 h 918356"/>
              <a:gd name="connsiteX22" fmla="*/ 1772334 w 9517857"/>
              <a:gd name="connsiteY22" fmla="*/ 710640 h 918356"/>
              <a:gd name="connsiteX23" fmla="*/ 2002561 w 9517857"/>
              <a:gd name="connsiteY23" fmla="*/ 659917 h 918356"/>
              <a:gd name="connsiteX24" fmla="*/ 2135144 w 9517857"/>
              <a:gd name="connsiteY24" fmla="*/ 636501 h 918356"/>
              <a:gd name="connsiteX25" fmla="*/ 2440292 w 9517857"/>
              <a:gd name="connsiteY25" fmla="*/ 593862 h 918356"/>
              <a:gd name="connsiteX26" fmla="*/ 2547829 w 9517857"/>
              <a:gd name="connsiteY26" fmla="*/ 566150 h 918356"/>
              <a:gd name="connsiteX27" fmla="*/ 2658055 w 9517857"/>
              <a:gd name="connsiteY27" fmla="*/ 578727 h 918356"/>
              <a:gd name="connsiteX28" fmla="*/ 2693698 w 9517857"/>
              <a:gd name="connsiteY28" fmla="*/ 560029 h 918356"/>
              <a:gd name="connsiteX29" fmla="*/ 2699673 w 9517857"/>
              <a:gd name="connsiteY29" fmla="*/ 556400 h 918356"/>
              <a:gd name="connsiteX30" fmla="*/ 2727306 w 9517857"/>
              <a:gd name="connsiteY30" fmla="*/ 550698 h 918356"/>
              <a:gd name="connsiteX31" fmla="*/ 2730451 w 9517857"/>
              <a:gd name="connsiteY31" fmla="*/ 538058 h 918356"/>
              <a:gd name="connsiteX32" fmla="*/ 2768713 w 9517857"/>
              <a:gd name="connsiteY32" fmla="*/ 521575 h 918356"/>
              <a:gd name="connsiteX33" fmla="*/ 2820868 w 9517857"/>
              <a:gd name="connsiteY33" fmla="*/ 514160 h 918356"/>
              <a:gd name="connsiteX34" fmla="*/ 3073635 w 9517857"/>
              <a:gd name="connsiteY34" fmla="*/ 491294 h 918356"/>
              <a:gd name="connsiteX35" fmla="*/ 3222071 w 9517857"/>
              <a:gd name="connsiteY35" fmla="*/ 470559 h 918356"/>
              <a:gd name="connsiteX36" fmla="*/ 3274069 w 9517857"/>
              <a:gd name="connsiteY36" fmla="*/ 451605 h 918356"/>
              <a:gd name="connsiteX37" fmla="*/ 3349632 w 9517857"/>
              <a:gd name="connsiteY37" fmla="*/ 432583 h 918356"/>
              <a:gd name="connsiteX38" fmla="*/ 3479593 w 9517857"/>
              <a:gd name="connsiteY38" fmla="*/ 390437 h 918356"/>
              <a:gd name="connsiteX39" fmla="*/ 3651428 w 9517857"/>
              <a:gd name="connsiteY39" fmla="*/ 361807 h 918356"/>
              <a:gd name="connsiteX40" fmla="*/ 3750023 w 9517857"/>
              <a:gd name="connsiteY40" fmla="*/ 370678 h 918356"/>
              <a:gd name="connsiteX41" fmla="*/ 3844133 w 9517857"/>
              <a:gd name="connsiteY41" fmla="*/ 360648 h 918356"/>
              <a:gd name="connsiteX42" fmla="*/ 3933803 w 9517857"/>
              <a:gd name="connsiteY42" fmla="*/ 357315 h 918356"/>
              <a:gd name="connsiteX43" fmla="*/ 4266740 w 9517857"/>
              <a:gd name="connsiteY43" fmla="*/ 361454 h 918356"/>
              <a:gd name="connsiteX44" fmla="*/ 4430770 w 9517857"/>
              <a:gd name="connsiteY44" fmla="*/ 342643 h 918356"/>
              <a:gd name="connsiteX45" fmla="*/ 4512664 w 9517857"/>
              <a:gd name="connsiteY45" fmla="*/ 319948 h 918356"/>
              <a:gd name="connsiteX46" fmla="*/ 4616423 w 9517857"/>
              <a:gd name="connsiteY46" fmla="*/ 290914 h 918356"/>
              <a:gd name="connsiteX47" fmla="*/ 4689163 w 9517857"/>
              <a:gd name="connsiteY47" fmla="*/ 272812 h 918356"/>
              <a:gd name="connsiteX48" fmla="*/ 4783273 w 9517857"/>
              <a:gd name="connsiteY48" fmla="*/ 248463 h 918356"/>
              <a:gd name="connsiteX49" fmla="*/ 4827826 w 9517857"/>
              <a:gd name="connsiteY49" fmla="*/ 246977 h 918356"/>
              <a:gd name="connsiteX50" fmla="*/ 4892569 w 9517857"/>
              <a:gd name="connsiteY50" fmla="*/ 249933 h 918356"/>
              <a:gd name="connsiteX51" fmla="*/ 4896611 w 9517857"/>
              <a:gd name="connsiteY51" fmla="*/ 240448 h 918356"/>
              <a:gd name="connsiteX52" fmla="*/ 4917286 w 9517857"/>
              <a:gd name="connsiteY52" fmla="*/ 243659 h 918356"/>
              <a:gd name="connsiteX53" fmla="*/ 4981173 w 9517857"/>
              <a:gd name="connsiteY53" fmla="*/ 247103 h 918356"/>
              <a:gd name="connsiteX54" fmla="*/ 5060397 w 9517857"/>
              <a:gd name="connsiteY54" fmla="*/ 263688 h 918356"/>
              <a:gd name="connsiteX55" fmla="*/ 5252996 w 9517857"/>
              <a:gd name="connsiteY55" fmla="*/ 270655 h 918356"/>
              <a:gd name="connsiteX56" fmla="*/ 5358056 w 9517857"/>
              <a:gd name="connsiteY56" fmla="*/ 247248 h 918356"/>
              <a:gd name="connsiteX57" fmla="*/ 5426496 w 9517857"/>
              <a:gd name="connsiteY57" fmla="*/ 235142 h 918356"/>
              <a:gd name="connsiteX58" fmla="*/ 5497161 w 9517857"/>
              <a:gd name="connsiteY58" fmla="*/ 228808 h 918356"/>
              <a:gd name="connsiteX59" fmla="*/ 5826043 w 9517857"/>
              <a:gd name="connsiteY59" fmla="*/ 148073 h 918356"/>
              <a:gd name="connsiteX60" fmla="*/ 6013415 w 9517857"/>
              <a:gd name="connsiteY60" fmla="*/ 137316 h 918356"/>
              <a:gd name="connsiteX61" fmla="*/ 6080994 w 9517857"/>
              <a:gd name="connsiteY61" fmla="*/ 142938 h 918356"/>
              <a:gd name="connsiteX62" fmla="*/ 6194152 w 9517857"/>
              <a:gd name="connsiteY62" fmla="*/ 151772 h 918356"/>
              <a:gd name="connsiteX63" fmla="*/ 6281379 w 9517857"/>
              <a:gd name="connsiteY63" fmla="*/ 181626 h 918356"/>
              <a:gd name="connsiteX64" fmla="*/ 6374947 w 9517857"/>
              <a:gd name="connsiteY64" fmla="*/ 179799 h 918356"/>
              <a:gd name="connsiteX65" fmla="*/ 6448518 w 9517857"/>
              <a:gd name="connsiteY65" fmla="*/ 164378 h 918356"/>
              <a:gd name="connsiteX66" fmla="*/ 6544700 w 9517857"/>
              <a:gd name="connsiteY66" fmla="*/ 167161 h 918356"/>
              <a:gd name="connsiteX67" fmla="*/ 6648353 w 9517857"/>
              <a:gd name="connsiteY67" fmla="*/ 172250 h 918356"/>
              <a:gd name="connsiteX68" fmla="*/ 6736227 w 9517857"/>
              <a:gd name="connsiteY68" fmla="*/ 173216 h 918356"/>
              <a:gd name="connsiteX69" fmla="*/ 6977218 w 9517857"/>
              <a:gd name="connsiteY69" fmla="*/ 184289 h 918356"/>
              <a:gd name="connsiteX70" fmla="*/ 7065221 w 9517857"/>
              <a:gd name="connsiteY70" fmla="*/ 227531 h 918356"/>
              <a:gd name="connsiteX71" fmla="*/ 7358195 w 9517857"/>
              <a:gd name="connsiteY71" fmla="*/ 251740 h 918356"/>
              <a:gd name="connsiteX72" fmla="*/ 7565449 w 9517857"/>
              <a:gd name="connsiteY72" fmla="*/ 258950 h 918356"/>
              <a:gd name="connsiteX73" fmla="*/ 7599285 w 9517857"/>
              <a:gd name="connsiteY73" fmla="*/ 266021 h 918356"/>
              <a:gd name="connsiteX74" fmla="*/ 7644411 w 9517857"/>
              <a:gd name="connsiteY74" fmla="*/ 258986 h 918356"/>
              <a:gd name="connsiteX75" fmla="*/ 7825110 w 9517857"/>
              <a:gd name="connsiteY75" fmla="*/ 229109 h 918356"/>
              <a:gd name="connsiteX76" fmla="*/ 7965805 w 9517857"/>
              <a:gd name="connsiteY76" fmla="*/ 200355 h 918356"/>
              <a:gd name="connsiteX77" fmla="*/ 8147401 w 9517857"/>
              <a:gd name="connsiteY77" fmla="*/ 205617 h 918356"/>
              <a:gd name="connsiteX78" fmla="*/ 8256033 w 9517857"/>
              <a:gd name="connsiteY78" fmla="*/ 193713 h 918356"/>
              <a:gd name="connsiteX79" fmla="*/ 8410677 w 9517857"/>
              <a:gd name="connsiteY79" fmla="*/ 172167 h 918356"/>
              <a:gd name="connsiteX80" fmla="*/ 8617841 w 9517857"/>
              <a:gd name="connsiteY80" fmla="*/ 155167 h 918356"/>
              <a:gd name="connsiteX81" fmla="*/ 8715976 w 9517857"/>
              <a:gd name="connsiteY81" fmla="*/ 178374 h 918356"/>
              <a:gd name="connsiteX82" fmla="*/ 8778827 w 9517857"/>
              <a:gd name="connsiteY82" fmla="*/ 172936 h 918356"/>
              <a:gd name="connsiteX83" fmla="*/ 8840778 w 9517857"/>
              <a:gd name="connsiteY83" fmla="*/ 143149 h 918356"/>
              <a:gd name="connsiteX84" fmla="*/ 9010380 w 9517857"/>
              <a:gd name="connsiteY84" fmla="*/ 91891 h 918356"/>
              <a:gd name="connsiteX85" fmla="*/ 9110856 w 9517857"/>
              <a:gd name="connsiteY85" fmla="*/ 70997 h 918356"/>
              <a:gd name="connsiteX86" fmla="*/ 9268817 w 9517857"/>
              <a:gd name="connsiteY86" fmla="*/ 53082 h 918356"/>
              <a:gd name="connsiteX87" fmla="*/ 9316667 w 9517857"/>
              <a:gd name="connsiteY87" fmla="*/ 45047 h 918356"/>
              <a:gd name="connsiteX88" fmla="*/ 9428209 w 9517857"/>
              <a:gd name="connsiteY88" fmla="*/ 29923 h 918356"/>
              <a:gd name="connsiteX89" fmla="*/ 9488916 w 9517857"/>
              <a:gd name="connsiteY89" fmla="*/ 0 h 918356"/>
              <a:gd name="connsiteX0" fmla="*/ 9488916 w 9517857"/>
              <a:gd name="connsiteY0" fmla="*/ 0 h 918356"/>
              <a:gd name="connsiteX1" fmla="*/ 9517857 w 9517857"/>
              <a:gd name="connsiteY1" fmla="*/ 12 h 918356"/>
              <a:gd name="connsiteX2" fmla="*/ 9517857 w 9517857"/>
              <a:gd name="connsiteY2" fmla="*/ 918356 h 918356"/>
              <a:gd name="connsiteX3" fmla="*/ 14604 w 9517857"/>
              <a:gd name="connsiteY3" fmla="*/ 918356 h 918356"/>
              <a:gd name="connsiteX4" fmla="*/ 12841 w 9517857"/>
              <a:gd name="connsiteY4" fmla="*/ 917763 h 918356"/>
              <a:gd name="connsiteX5" fmla="*/ 93 w 9517857"/>
              <a:gd name="connsiteY5" fmla="*/ 912471 h 918356"/>
              <a:gd name="connsiteX6" fmla="*/ 58674 w 9517857"/>
              <a:gd name="connsiteY6" fmla="*/ 890322 h 918356"/>
              <a:gd name="connsiteX7" fmla="*/ 275005 w 9517857"/>
              <a:gd name="connsiteY7" fmla="*/ 807229 h 918356"/>
              <a:gd name="connsiteX8" fmla="*/ 587824 w 9517857"/>
              <a:gd name="connsiteY8" fmla="*/ 798195 h 918356"/>
              <a:gd name="connsiteX9" fmla="*/ 727985 w 9517857"/>
              <a:gd name="connsiteY9" fmla="*/ 719826 h 918356"/>
              <a:gd name="connsiteX10" fmla="*/ 778982 w 9517857"/>
              <a:gd name="connsiteY10" fmla="*/ 710142 h 918356"/>
              <a:gd name="connsiteX11" fmla="*/ 849944 w 9517857"/>
              <a:gd name="connsiteY11" fmla="*/ 717987 h 918356"/>
              <a:gd name="connsiteX12" fmla="*/ 901402 w 9517857"/>
              <a:gd name="connsiteY12" fmla="*/ 729045 h 918356"/>
              <a:gd name="connsiteX13" fmla="*/ 930946 w 9517857"/>
              <a:gd name="connsiteY13" fmla="*/ 734046 h 918356"/>
              <a:gd name="connsiteX14" fmla="*/ 986250 w 9517857"/>
              <a:gd name="connsiteY14" fmla="*/ 713530 h 918356"/>
              <a:gd name="connsiteX15" fmla="*/ 1013752 w 9517857"/>
              <a:gd name="connsiteY15" fmla="*/ 713361 h 918356"/>
              <a:gd name="connsiteX16" fmla="*/ 1023734 w 9517857"/>
              <a:gd name="connsiteY16" fmla="*/ 718571 h 918356"/>
              <a:gd name="connsiteX17" fmla="*/ 1063207 w 9517857"/>
              <a:gd name="connsiteY17" fmla="*/ 715651 h 918356"/>
              <a:gd name="connsiteX18" fmla="*/ 1081980 w 9517857"/>
              <a:gd name="connsiteY18" fmla="*/ 738455 h 918356"/>
              <a:gd name="connsiteX19" fmla="*/ 1218120 w 9517857"/>
              <a:gd name="connsiteY19" fmla="*/ 713280 h 918356"/>
              <a:gd name="connsiteX20" fmla="*/ 1397459 w 9517857"/>
              <a:gd name="connsiteY20" fmla="*/ 691190 h 918356"/>
              <a:gd name="connsiteX21" fmla="*/ 1580688 w 9517857"/>
              <a:gd name="connsiteY21" fmla="*/ 693697 h 918356"/>
              <a:gd name="connsiteX22" fmla="*/ 1772334 w 9517857"/>
              <a:gd name="connsiteY22" fmla="*/ 710640 h 918356"/>
              <a:gd name="connsiteX23" fmla="*/ 2002561 w 9517857"/>
              <a:gd name="connsiteY23" fmla="*/ 659917 h 918356"/>
              <a:gd name="connsiteX24" fmla="*/ 2135144 w 9517857"/>
              <a:gd name="connsiteY24" fmla="*/ 636501 h 918356"/>
              <a:gd name="connsiteX25" fmla="*/ 2440292 w 9517857"/>
              <a:gd name="connsiteY25" fmla="*/ 593862 h 918356"/>
              <a:gd name="connsiteX26" fmla="*/ 2547829 w 9517857"/>
              <a:gd name="connsiteY26" fmla="*/ 566150 h 918356"/>
              <a:gd name="connsiteX27" fmla="*/ 2658055 w 9517857"/>
              <a:gd name="connsiteY27" fmla="*/ 578727 h 918356"/>
              <a:gd name="connsiteX28" fmla="*/ 2693698 w 9517857"/>
              <a:gd name="connsiteY28" fmla="*/ 560029 h 918356"/>
              <a:gd name="connsiteX29" fmla="*/ 2699673 w 9517857"/>
              <a:gd name="connsiteY29" fmla="*/ 556400 h 918356"/>
              <a:gd name="connsiteX30" fmla="*/ 2727306 w 9517857"/>
              <a:gd name="connsiteY30" fmla="*/ 550698 h 918356"/>
              <a:gd name="connsiteX31" fmla="*/ 2730451 w 9517857"/>
              <a:gd name="connsiteY31" fmla="*/ 538058 h 918356"/>
              <a:gd name="connsiteX32" fmla="*/ 2768713 w 9517857"/>
              <a:gd name="connsiteY32" fmla="*/ 521575 h 918356"/>
              <a:gd name="connsiteX33" fmla="*/ 2820868 w 9517857"/>
              <a:gd name="connsiteY33" fmla="*/ 514160 h 918356"/>
              <a:gd name="connsiteX34" fmla="*/ 3073635 w 9517857"/>
              <a:gd name="connsiteY34" fmla="*/ 491294 h 918356"/>
              <a:gd name="connsiteX35" fmla="*/ 3222071 w 9517857"/>
              <a:gd name="connsiteY35" fmla="*/ 470559 h 918356"/>
              <a:gd name="connsiteX36" fmla="*/ 3274069 w 9517857"/>
              <a:gd name="connsiteY36" fmla="*/ 451605 h 918356"/>
              <a:gd name="connsiteX37" fmla="*/ 3349632 w 9517857"/>
              <a:gd name="connsiteY37" fmla="*/ 432583 h 918356"/>
              <a:gd name="connsiteX38" fmla="*/ 3479593 w 9517857"/>
              <a:gd name="connsiteY38" fmla="*/ 390437 h 918356"/>
              <a:gd name="connsiteX39" fmla="*/ 3651428 w 9517857"/>
              <a:gd name="connsiteY39" fmla="*/ 361807 h 918356"/>
              <a:gd name="connsiteX40" fmla="*/ 3750023 w 9517857"/>
              <a:gd name="connsiteY40" fmla="*/ 370678 h 918356"/>
              <a:gd name="connsiteX41" fmla="*/ 3844133 w 9517857"/>
              <a:gd name="connsiteY41" fmla="*/ 360648 h 918356"/>
              <a:gd name="connsiteX42" fmla="*/ 3933803 w 9517857"/>
              <a:gd name="connsiteY42" fmla="*/ 357315 h 918356"/>
              <a:gd name="connsiteX43" fmla="*/ 4266740 w 9517857"/>
              <a:gd name="connsiteY43" fmla="*/ 361454 h 918356"/>
              <a:gd name="connsiteX44" fmla="*/ 4430770 w 9517857"/>
              <a:gd name="connsiteY44" fmla="*/ 342643 h 918356"/>
              <a:gd name="connsiteX45" fmla="*/ 4512664 w 9517857"/>
              <a:gd name="connsiteY45" fmla="*/ 319948 h 918356"/>
              <a:gd name="connsiteX46" fmla="*/ 4616423 w 9517857"/>
              <a:gd name="connsiteY46" fmla="*/ 290914 h 918356"/>
              <a:gd name="connsiteX47" fmla="*/ 4689163 w 9517857"/>
              <a:gd name="connsiteY47" fmla="*/ 272812 h 918356"/>
              <a:gd name="connsiteX48" fmla="*/ 4783273 w 9517857"/>
              <a:gd name="connsiteY48" fmla="*/ 248463 h 918356"/>
              <a:gd name="connsiteX49" fmla="*/ 4827826 w 9517857"/>
              <a:gd name="connsiteY49" fmla="*/ 246977 h 918356"/>
              <a:gd name="connsiteX50" fmla="*/ 4892569 w 9517857"/>
              <a:gd name="connsiteY50" fmla="*/ 249933 h 918356"/>
              <a:gd name="connsiteX51" fmla="*/ 4896611 w 9517857"/>
              <a:gd name="connsiteY51" fmla="*/ 240448 h 918356"/>
              <a:gd name="connsiteX52" fmla="*/ 4917286 w 9517857"/>
              <a:gd name="connsiteY52" fmla="*/ 243659 h 918356"/>
              <a:gd name="connsiteX53" fmla="*/ 4981173 w 9517857"/>
              <a:gd name="connsiteY53" fmla="*/ 247103 h 918356"/>
              <a:gd name="connsiteX54" fmla="*/ 5060397 w 9517857"/>
              <a:gd name="connsiteY54" fmla="*/ 263688 h 918356"/>
              <a:gd name="connsiteX55" fmla="*/ 5252996 w 9517857"/>
              <a:gd name="connsiteY55" fmla="*/ 270655 h 918356"/>
              <a:gd name="connsiteX56" fmla="*/ 5358056 w 9517857"/>
              <a:gd name="connsiteY56" fmla="*/ 247248 h 918356"/>
              <a:gd name="connsiteX57" fmla="*/ 5426496 w 9517857"/>
              <a:gd name="connsiteY57" fmla="*/ 235142 h 918356"/>
              <a:gd name="connsiteX58" fmla="*/ 5497161 w 9517857"/>
              <a:gd name="connsiteY58" fmla="*/ 228808 h 918356"/>
              <a:gd name="connsiteX59" fmla="*/ 5826043 w 9517857"/>
              <a:gd name="connsiteY59" fmla="*/ 148073 h 918356"/>
              <a:gd name="connsiteX60" fmla="*/ 6013415 w 9517857"/>
              <a:gd name="connsiteY60" fmla="*/ 137316 h 918356"/>
              <a:gd name="connsiteX61" fmla="*/ 6080994 w 9517857"/>
              <a:gd name="connsiteY61" fmla="*/ 142938 h 918356"/>
              <a:gd name="connsiteX62" fmla="*/ 6194152 w 9517857"/>
              <a:gd name="connsiteY62" fmla="*/ 151772 h 918356"/>
              <a:gd name="connsiteX63" fmla="*/ 6281379 w 9517857"/>
              <a:gd name="connsiteY63" fmla="*/ 181626 h 918356"/>
              <a:gd name="connsiteX64" fmla="*/ 6448518 w 9517857"/>
              <a:gd name="connsiteY64" fmla="*/ 164378 h 918356"/>
              <a:gd name="connsiteX65" fmla="*/ 6544700 w 9517857"/>
              <a:gd name="connsiteY65" fmla="*/ 167161 h 918356"/>
              <a:gd name="connsiteX66" fmla="*/ 6648353 w 9517857"/>
              <a:gd name="connsiteY66" fmla="*/ 172250 h 918356"/>
              <a:gd name="connsiteX67" fmla="*/ 6736227 w 9517857"/>
              <a:gd name="connsiteY67" fmla="*/ 173216 h 918356"/>
              <a:gd name="connsiteX68" fmla="*/ 6977218 w 9517857"/>
              <a:gd name="connsiteY68" fmla="*/ 184289 h 918356"/>
              <a:gd name="connsiteX69" fmla="*/ 7065221 w 9517857"/>
              <a:gd name="connsiteY69" fmla="*/ 227531 h 918356"/>
              <a:gd name="connsiteX70" fmla="*/ 7358195 w 9517857"/>
              <a:gd name="connsiteY70" fmla="*/ 251740 h 918356"/>
              <a:gd name="connsiteX71" fmla="*/ 7565449 w 9517857"/>
              <a:gd name="connsiteY71" fmla="*/ 258950 h 918356"/>
              <a:gd name="connsiteX72" fmla="*/ 7599285 w 9517857"/>
              <a:gd name="connsiteY72" fmla="*/ 266021 h 918356"/>
              <a:gd name="connsiteX73" fmla="*/ 7644411 w 9517857"/>
              <a:gd name="connsiteY73" fmla="*/ 258986 h 918356"/>
              <a:gd name="connsiteX74" fmla="*/ 7825110 w 9517857"/>
              <a:gd name="connsiteY74" fmla="*/ 229109 h 918356"/>
              <a:gd name="connsiteX75" fmla="*/ 7965805 w 9517857"/>
              <a:gd name="connsiteY75" fmla="*/ 200355 h 918356"/>
              <a:gd name="connsiteX76" fmla="*/ 8147401 w 9517857"/>
              <a:gd name="connsiteY76" fmla="*/ 205617 h 918356"/>
              <a:gd name="connsiteX77" fmla="*/ 8256033 w 9517857"/>
              <a:gd name="connsiteY77" fmla="*/ 193713 h 918356"/>
              <a:gd name="connsiteX78" fmla="*/ 8410677 w 9517857"/>
              <a:gd name="connsiteY78" fmla="*/ 172167 h 918356"/>
              <a:gd name="connsiteX79" fmla="*/ 8617841 w 9517857"/>
              <a:gd name="connsiteY79" fmla="*/ 155167 h 918356"/>
              <a:gd name="connsiteX80" fmla="*/ 8715976 w 9517857"/>
              <a:gd name="connsiteY80" fmla="*/ 178374 h 918356"/>
              <a:gd name="connsiteX81" fmla="*/ 8778827 w 9517857"/>
              <a:gd name="connsiteY81" fmla="*/ 172936 h 918356"/>
              <a:gd name="connsiteX82" fmla="*/ 8840778 w 9517857"/>
              <a:gd name="connsiteY82" fmla="*/ 143149 h 918356"/>
              <a:gd name="connsiteX83" fmla="*/ 9010380 w 9517857"/>
              <a:gd name="connsiteY83" fmla="*/ 91891 h 918356"/>
              <a:gd name="connsiteX84" fmla="*/ 9110856 w 9517857"/>
              <a:gd name="connsiteY84" fmla="*/ 70997 h 918356"/>
              <a:gd name="connsiteX85" fmla="*/ 9268817 w 9517857"/>
              <a:gd name="connsiteY85" fmla="*/ 53082 h 918356"/>
              <a:gd name="connsiteX86" fmla="*/ 9316667 w 9517857"/>
              <a:gd name="connsiteY86" fmla="*/ 45047 h 918356"/>
              <a:gd name="connsiteX87" fmla="*/ 9428209 w 9517857"/>
              <a:gd name="connsiteY87" fmla="*/ 29923 h 918356"/>
              <a:gd name="connsiteX88" fmla="*/ 9488916 w 9517857"/>
              <a:gd name="connsiteY88" fmla="*/ 0 h 918356"/>
              <a:gd name="connsiteX0" fmla="*/ 9488916 w 9517857"/>
              <a:gd name="connsiteY0" fmla="*/ 0 h 918356"/>
              <a:gd name="connsiteX1" fmla="*/ 9517857 w 9517857"/>
              <a:gd name="connsiteY1" fmla="*/ 12 h 918356"/>
              <a:gd name="connsiteX2" fmla="*/ 9517857 w 9517857"/>
              <a:gd name="connsiteY2" fmla="*/ 918356 h 918356"/>
              <a:gd name="connsiteX3" fmla="*/ 14604 w 9517857"/>
              <a:gd name="connsiteY3" fmla="*/ 918356 h 918356"/>
              <a:gd name="connsiteX4" fmla="*/ 12841 w 9517857"/>
              <a:gd name="connsiteY4" fmla="*/ 917763 h 918356"/>
              <a:gd name="connsiteX5" fmla="*/ 93 w 9517857"/>
              <a:gd name="connsiteY5" fmla="*/ 912471 h 918356"/>
              <a:gd name="connsiteX6" fmla="*/ 58674 w 9517857"/>
              <a:gd name="connsiteY6" fmla="*/ 890322 h 918356"/>
              <a:gd name="connsiteX7" fmla="*/ 275005 w 9517857"/>
              <a:gd name="connsiteY7" fmla="*/ 807229 h 918356"/>
              <a:gd name="connsiteX8" fmla="*/ 587824 w 9517857"/>
              <a:gd name="connsiteY8" fmla="*/ 798195 h 918356"/>
              <a:gd name="connsiteX9" fmla="*/ 727985 w 9517857"/>
              <a:gd name="connsiteY9" fmla="*/ 719826 h 918356"/>
              <a:gd name="connsiteX10" fmla="*/ 778982 w 9517857"/>
              <a:gd name="connsiteY10" fmla="*/ 710142 h 918356"/>
              <a:gd name="connsiteX11" fmla="*/ 849944 w 9517857"/>
              <a:gd name="connsiteY11" fmla="*/ 717987 h 918356"/>
              <a:gd name="connsiteX12" fmla="*/ 901402 w 9517857"/>
              <a:gd name="connsiteY12" fmla="*/ 729045 h 918356"/>
              <a:gd name="connsiteX13" fmla="*/ 930946 w 9517857"/>
              <a:gd name="connsiteY13" fmla="*/ 734046 h 918356"/>
              <a:gd name="connsiteX14" fmla="*/ 986250 w 9517857"/>
              <a:gd name="connsiteY14" fmla="*/ 713530 h 918356"/>
              <a:gd name="connsiteX15" fmla="*/ 1013752 w 9517857"/>
              <a:gd name="connsiteY15" fmla="*/ 713361 h 918356"/>
              <a:gd name="connsiteX16" fmla="*/ 1023734 w 9517857"/>
              <a:gd name="connsiteY16" fmla="*/ 718571 h 918356"/>
              <a:gd name="connsiteX17" fmla="*/ 1063207 w 9517857"/>
              <a:gd name="connsiteY17" fmla="*/ 715651 h 918356"/>
              <a:gd name="connsiteX18" fmla="*/ 1081980 w 9517857"/>
              <a:gd name="connsiteY18" fmla="*/ 738455 h 918356"/>
              <a:gd name="connsiteX19" fmla="*/ 1218120 w 9517857"/>
              <a:gd name="connsiteY19" fmla="*/ 713280 h 918356"/>
              <a:gd name="connsiteX20" fmla="*/ 1397459 w 9517857"/>
              <a:gd name="connsiteY20" fmla="*/ 691190 h 918356"/>
              <a:gd name="connsiteX21" fmla="*/ 1580688 w 9517857"/>
              <a:gd name="connsiteY21" fmla="*/ 693697 h 918356"/>
              <a:gd name="connsiteX22" fmla="*/ 1772334 w 9517857"/>
              <a:gd name="connsiteY22" fmla="*/ 710640 h 918356"/>
              <a:gd name="connsiteX23" fmla="*/ 2002561 w 9517857"/>
              <a:gd name="connsiteY23" fmla="*/ 659917 h 918356"/>
              <a:gd name="connsiteX24" fmla="*/ 2135144 w 9517857"/>
              <a:gd name="connsiteY24" fmla="*/ 636501 h 918356"/>
              <a:gd name="connsiteX25" fmla="*/ 2440292 w 9517857"/>
              <a:gd name="connsiteY25" fmla="*/ 593862 h 918356"/>
              <a:gd name="connsiteX26" fmla="*/ 2547829 w 9517857"/>
              <a:gd name="connsiteY26" fmla="*/ 566150 h 918356"/>
              <a:gd name="connsiteX27" fmla="*/ 2658055 w 9517857"/>
              <a:gd name="connsiteY27" fmla="*/ 578727 h 918356"/>
              <a:gd name="connsiteX28" fmla="*/ 2693698 w 9517857"/>
              <a:gd name="connsiteY28" fmla="*/ 560029 h 918356"/>
              <a:gd name="connsiteX29" fmla="*/ 2699673 w 9517857"/>
              <a:gd name="connsiteY29" fmla="*/ 556400 h 918356"/>
              <a:gd name="connsiteX30" fmla="*/ 2727306 w 9517857"/>
              <a:gd name="connsiteY30" fmla="*/ 550698 h 918356"/>
              <a:gd name="connsiteX31" fmla="*/ 2730451 w 9517857"/>
              <a:gd name="connsiteY31" fmla="*/ 538058 h 918356"/>
              <a:gd name="connsiteX32" fmla="*/ 2768713 w 9517857"/>
              <a:gd name="connsiteY32" fmla="*/ 521575 h 918356"/>
              <a:gd name="connsiteX33" fmla="*/ 2820868 w 9517857"/>
              <a:gd name="connsiteY33" fmla="*/ 514160 h 918356"/>
              <a:gd name="connsiteX34" fmla="*/ 3073635 w 9517857"/>
              <a:gd name="connsiteY34" fmla="*/ 491294 h 918356"/>
              <a:gd name="connsiteX35" fmla="*/ 3222071 w 9517857"/>
              <a:gd name="connsiteY35" fmla="*/ 470559 h 918356"/>
              <a:gd name="connsiteX36" fmla="*/ 3274069 w 9517857"/>
              <a:gd name="connsiteY36" fmla="*/ 451605 h 918356"/>
              <a:gd name="connsiteX37" fmla="*/ 3349632 w 9517857"/>
              <a:gd name="connsiteY37" fmla="*/ 432583 h 918356"/>
              <a:gd name="connsiteX38" fmla="*/ 3479593 w 9517857"/>
              <a:gd name="connsiteY38" fmla="*/ 390437 h 918356"/>
              <a:gd name="connsiteX39" fmla="*/ 3651428 w 9517857"/>
              <a:gd name="connsiteY39" fmla="*/ 361807 h 918356"/>
              <a:gd name="connsiteX40" fmla="*/ 3750023 w 9517857"/>
              <a:gd name="connsiteY40" fmla="*/ 370678 h 918356"/>
              <a:gd name="connsiteX41" fmla="*/ 3844133 w 9517857"/>
              <a:gd name="connsiteY41" fmla="*/ 360648 h 918356"/>
              <a:gd name="connsiteX42" fmla="*/ 3933803 w 9517857"/>
              <a:gd name="connsiteY42" fmla="*/ 357315 h 918356"/>
              <a:gd name="connsiteX43" fmla="*/ 4266740 w 9517857"/>
              <a:gd name="connsiteY43" fmla="*/ 361454 h 918356"/>
              <a:gd name="connsiteX44" fmla="*/ 4430770 w 9517857"/>
              <a:gd name="connsiteY44" fmla="*/ 342643 h 918356"/>
              <a:gd name="connsiteX45" fmla="*/ 4512664 w 9517857"/>
              <a:gd name="connsiteY45" fmla="*/ 319948 h 918356"/>
              <a:gd name="connsiteX46" fmla="*/ 4616423 w 9517857"/>
              <a:gd name="connsiteY46" fmla="*/ 290914 h 918356"/>
              <a:gd name="connsiteX47" fmla="*/ 4689163 w 9517857"/>
              <a:gd name="connsiteY47" fmla="*/ 272812 h 918356"/>
              <a:gd name="connsiteX48" fmla="*/ 4783273 w 9517857"/>
              <a:gd name="connsiteY48" fmla="*/ 248463 h 918356"/>
              <a:gd name="connsiteX49" fmla="*/ 4827826 w 9517857"/>
              <a:gd name="connsiteY49" fmla="*/ 246977 h 918356"/>
              <a:gd name="connsiteX50" fmla="*/ 4892569 w 9517857"/>
              <a:gd name="connsiteY50" fmla="*/ 249933 h 918356"/>
              <a:gd name="connsiteX51" fmla="*/ 4896611 w 9517857"/>
              <a:gd name="connsiteY51" fmla="*/ 240448 h 918356"/>
              <a:gd name="connsiteX52" fmla="*/ 4917286 w 9517857"/>
              <a:gd name="connsiteY52" fmla="*/ 243659 h 918356"/>
              <a:gd name="connsiteX53" fmla="*/ 4981173 w 9517857"/>
              <a:gd name="connsiteY53" fmla="*/ 247103 h 918356"/>
              <a:gd name="connsiteX54" fmla="*/ 5060397 w 9517857"/>
              <a:gd name="connsiteY54" fmla="*/ 263688 h 918356"/>
              <a:gd name="connsiteX55" fmla="*/ 5252996 w 9517857"/>
              <a:gd name="connsiteY55" fmla="*/ 270655 h 918356"/>
              <a:gd name="connsiteX56" fmla="*/ 5358056 w 9517857"/>
              <a:gd name="connsiteY56" fmla="*/ 247248 h 918356"/>
              <a:gd name="connsiteX57" fmla="*/ 5426496 w 9517857"/>
              <a:gd name="connsiteY57" fmla="*/ 235142 h 918356"/>
              <a:gd name="connsiteX58" fmla="*/ 5497161 w 9517857"/>
              <a:gd name="connsiteY58" fmla="*/ 228808 h 918356"/>
              <a:gd name="connsiteX59" fmla="*/ 5826043 w 9517857"/>
              <a:gd name="connsiteY59" fmla="*/ 148073 h 918356"/>
              <a:gd name="connsiteX60" fmla="*/ 6013415 w 9517857"/>
              <a:gd name="connsiteY60" fmla="*/ 137316 h 918356"/>
              <a:gd name="connsiteX61" fmla="*/ 6080994 w 9517857"/>
              <a:gd name="connsiteY61" fmla="*/ 142938 h 918356"/>
              <a:gd name="connsiteX62" fmla="*/ 6194152 w 9517857"/>
              <a:gd name="connsiteY62" fmla="*/ 151772 h 918356"/>
              <a:gd name="connsiteX63" fmla="*/ 6281379 w 9517857"/>
              <a:gd name="connsiteY63" fmla="*/ 181626 h 918356"/>
              <a:gd name="connsiteX64" fmla="*/ 6448518 w 9517857"/>
              <a:gd name="connsiteY64" fmla="*/ 164378 h 918356"/>
              <a:gd name="connsiteX65" fmla="*/ 6544700 w 9517857"/>
              <a:gd name="connsiteY65" fmla="*/ 167161 h 918356"/>
              <a:gd name="connsiteX66" fmla="*/ 6648353 w 9517857"/>
              <a:gd name="connsiteY66" fmla="*/ 172250 h 918356"/>
              <a:gd name="connsiteX67" fmla="*/ 6736227 w 9517857"/>
              <a:gd name="connsiteY67" fmla="*/ 173216 h 918356"/>
              <a:gd name="connsiteX68" fmla="*/ 6977218 w 9517857"/>
              <a:gd name="connsiteY68" fmla="*/ 184289 h 918356"/>
              <a:gd name="connsiteX69" fmla="*/ 7065221 w 9517857"/>
              <a:gd name="connsiteY69" fmla="*/ 227531 h 918356"/>
              <a:gd name="connsiteX70" fmla="*/ 7358195 w 9517857"/>
              <a:gd name="connsiteY70" fmla="*/ 251740 h 918356"/>
              <a:gd name="connsiteX71" fmla="*/ 7565449 w 9517857"/>
              <a:gd name="connsiteY71" fmla="*/ 258950 h 918356"/>
              <a:gd name="connsiteX72" fmla="*/ 7599285 w 9517857"/>
              <a:gd name="connsiteY72" fmla="*/ 266021 h 918356"/>
              <a:gd name="connsiteX73" fmla="*/ 7644411 w 9517857"/>
              <a:gd name="connsiteY73" fmla="*/ 258986 h 918356"/>
              <a:gd name="connsiteX74" fmla="*/ 7825110 w 9517857"/>
              <a:gd name="connsiteY74" fmla="*/ 229109 h 918356"/>
              <a:gd name="connsiteX75" fmla="*/ 7965805 w 9517857"/>
              <a:gd name="connsiteY75" fmla="*/ 200355 h 918356"/>
              <a:gd name="connsiteX76" fmla="*/ 8147401 w 9517857"/>
              <a:gd name="connsiteY76" fmla="*/ 205617 h 918356"/>
              <a:gd name="connsiteX77" fmla="*/ 8256033 w 9517857"/>
              <a:gd name="connsiteY77" fmla="*/ 193713 h 918356"/>
              <a:gd name="connsiteX78" fmla="*/ 8410677 w 9517857"/>
              <a:gd name="connsiteY78" fmla="*/ 172167 h 918356"/>
              <a:gd name="connsiteX79" fmla="*/ 8617841 w 9517857"/>
              <a:gd name="connsiteY79" fmla="*/ 155167 h 918356"/>
              <a:gd name="connsiteX80" fmla="*/ 8715976 w 9517857"/>
              <a:gd name="connsiteY80" fmla="*/ 178374 h 918356"/>
              <a:gd name="connsiteX81" fmla="*/ 8778827 w 9517857"/>
              <a:gd name="connsiteY81" fmla="*/ 172936 h 918356"/>
              <a:gd name="connsiteX82" fmla="*/ 8840778 w 9517857"/>
              <a:gd name="connsiteY82" fmla="*/ 143149 h 918356"/>
              <a:gd name="connsiteX83" fmla="*/ 9010380 w 9517857"/>
              <a:gd name="connsiteY83" fmla="*/ 91891 h 918356"/>
              <a:gd name="connsiteX84" fmla="*/ 9110856 w 9517857"/>
              <a:gd name="connsiteY84" fmla="*/ 70997 h 918356"/>
              <a:gd name="connsiteX85" fmla="*/ 9268817 w 9517857"/>
              <a:gd name="connsiteY85" fmla="*/ 53082 h 918356"/>
              <a:gd name="connsiteX86" fmla="*/ 9316667 w 9517857"/>
              <a:gd name="connsiteY86" fmla="*/ 45047 h 918356"/>
              <a:gd name="connsiteX87" fmla="*/ 9428209 w 9517857"/>
              <a:gd name="connsiteY87" fmla="*/ 29923 h 918356"/>
              <a:gd name="connsiteX88" fmla="*/ 9488916 w 9517857"/>
              <a:gd name="connsiteY88" fmla="*/ 0 h 918356"/>
              <a:gd name="connsiteX0" fmla="*/ 9488916 w 9517857"/>
              <a:gd name="connsiteY0" fmla="*/ 0 h 918356"/>
              <a:gd name="connsiteX1" fmla="*/ 9517857 w 9517857"/>
              <a:gd name="connsiteY1" fmla="*/ 12 h 918356"/>
              <a:gd name="connsiteX2" fmla="*/ 9517857 w 9517857"/>
              <a:gd name="connsiteY2" fmla="*/ 918356 h 918356"/>
              <a:gd name="connsiteX3" fmla="*/ 14604 w 9517857"/>
              <a:gd name="connsiteY3" fmla="*/ 918356 h 918356"/>
              <a:gd name="connsiteX4" fmla="*/ 12841 w 9517857"/>
              <a:gd name="connsiteY4" fmla="*/ 917763 h 918356"/>
              <a:gd name="connsiteX5" fmla="*/ 93 w 9517857"/>
              <a:gd name="connsiteY5" fmla="*/ 912471 h 918356"/>
              <a:gd name="connsiteX6" fmla="*/ 58674 w 9517857"/>
              <a:gd name="connsiteY6" fmla="*/ 890322 h 918356"/>
              <a:gd name="connsiteX7" fmla="*/ 275005 w 9517857"/>
              <a:gd name="connsiteY7" fmla="*/ 807229 h 918356"/>
              <a:gd name="connsiteX8" fmla="*/ 587824 w 9517857"/>
              <a:gd name="connsiteY8" fmla="*/ 798195 h 918356"/>
              <a:gd name="connsiteX9" fmla="*/ 727985 w 9517857"/>
              <a:gd name="connsiteY9" fmla="*/ 719826 h 918356"/>
              <a:gd name="connsiteX10" fmla="*/ 778982 w 9517857"/>
              <a:gd name="connsiteY10" fmla="*/ 710142 h 918356"/>
              <a:gd name="connsiteX11" fmla="*/ 849944 w 9517857"/>
              <a:gd name="connsiteY11" fmla="*/ 717987 h 918356"/>
              <a:gd name="connsiteX12" fmla="*/ 901402 w 9517857"/>
              <a:gd name="connsiteY12" fmla="*/ 729045 h 918356"/>
              <a:gd name="connsiteX13" fmla="*/ 930946 w 9517857"/>
              <a:gd name="connsiteY13" fmla="*/ 734046 h 918356"/>
              <a:gd name="connsiteX14" fmla="*/ 986250 w 9517857"/>
              <a:gd name="connsiteY14" fmla="*/ 713530 h 918356"/>
              <a:gd name="connsiteX15" fmla="*/ 1013752 w 9517857"/>
              <a:gd name="connsiteY15" fmla="*/ 713361 h 918356"/>
              <a:gd name="connsiteX16" fmla="*/ 1023734 w 9517857"/>
              <a:gd name="connsiteY16" fmla="*/ 718571 h 918356"/>
              <a:gd name="connsiteX17" fmla="*/ 1063207 w 9517857"/>
              <a:gd name="connsiteY17" fmla="*/ 715651 h 918356"/>
              <a:gd name="connsiteX18" fmla="*/ 1081980 w 9517857"/>
              <a:gd name="connsiteY18" fmla="*/ 738455 h 918356"/>
              <a:gd name="connsiteX19" fmla="*/ 1218120 w 9517857"/>
              <a:gd name="connsiteY19" fmla="*/ 713280 h 918356"/>
              <a:gd name="connsiteX20" fmla="*/ 1397459 w 9517857"/>
              <a:gd name="connsiteY20" fmla="*/ 691190 h 918356"/>
              <a:gd name="connsiteX21" fmla="*/ 1580688 w 9517857"/>
              <a:gd name="connsiteY21" fmla="*/ 693697 h 918356"/>
              <a:gd name="connsiteX22" fmla="*/ 1772334 w 9517857"/>
              <a:gd name="connsiteY22" fmla="*/ 710640 h 918356"/>
              <a:gd name="connsiteX23" fmla="*/ 2002561 w 9517857"/>
              <a:gd name="connsiteY23" fmla="*/ 659917 h 918356"/>
              <a:gd name="connsiteX24" fmla="*/ 2135144 w 9517857"/>
              <a:gd name="connsiteY24" fmla="*/ 636501 h 918356"/>
              <a:gd name="connsiteX25" fmla="*/ 2440292 w 9517857"/>
              <a:gd name="connsiteY25" fmla="*/ 593862 h 918356"/>
              <a:gd name="connsiteX26" fmla="*/ 2547829 w 9517857"/>
              <a:gd name="connsiteY26" fmla="*/ 566150 h 918356"/>
              <a:gd name="connsiteX27" fmla="*/ 2658055 w 9517857"/>
              <a:gd name="connsiteY27" fmla="*/ 578727 h 918356"/>
              <a:gd name="connsiteX28" fmla="*/ 2693698 w 9517857"/>
              <a:gd name="connsiteY28" fmla="*/ 560029 h 918356"/>
              <a:gd name="connsiteX29" fmla="*/ 2699673 w 9517857"/>
              <a:gd name="connsiteY29" fmla="*/ 556400 h 918356"/>
              <a:gd name="connsiteX30" fmla="*/ 2727306 w 9517857"/>
              <a:gd name="connsiteY30" fmla="*/ 550698 h 918356"/>
              <a:gd name="connsiteX31" fmla="*/ 2730451 w 9517857"/>
              <a:gd name="connsiteY31" fmla="*/ 538058 h 918356"/>
              <a:gd name="connsiteX32" fmla="*/ 2768713 w 9517857"/>
              <a:gd name="connsiteY32" fmla="*/ 521575 h 918356"/>
              <a:gd name="connsiteX33" fmla="*/ 2820868 w 9517857"/>
              <a:gd name="connsiteY33" fmla="*/ 514160 h 918356"/>
              <a:gd name="connsiteX34" fmla="*/ 3073635 w 9517857"/>
              <a:gd name="connsiteY34" fmla="*/ 491294 h 918356"/>
              <a:gd name="connsiteX35" fmla="*/ 3222071 w 9517857"/>
              <a:gd name="connsiteY35" fmla="*/ 470559 h 918356"/>
              <a:gd name="connsiteX36" fmla="*/ 3274069 w 9517857"/>
              <a:gd name="connsiteY36" fmla="*/ 451605 h 918356"/>
              <a:gd name="connsiteX37" fmla="*/ 3349632 w 9517857"/>
              <a:gd name="connsiteY37" fmla="*/ 432583 h 918356"/>
              <a:gd name="connsiteX38" fmla="*/ 3479593 w 9517857"/>
              <a:gd name="connsiteY38" fmla="*/ 390437 h 918356"/>
              <a:gd name="connsiteX39" fmla="*/ 3651428 w 9517857"/>
              <a:gd name="connsiteY39" fmla="*/ 361807 h 918356"/>
              <a:gd name="connsiteX40" fmla="*/ 3750023 w 9517857"/>
              <a:gd name="connsiteY40" fmla="*/ 370678 h 918356"/>
              <a:gd name="connsiteX41" fmla="*/ 3844133 w 9517857"/>
              <a:gd name="connsiteY41" fmla="*/ 360648 h 918356"/>
              <a:gd name="connsiteX42" fmla="*/ 3933803 w 9517857"/>
              <a:gd name="connsiteY42" fmla="*/ 357315 h 918356"/>
              <a:gd name="connsiteX43" fmla="*/ 4266740 w 9517857"/>
              <a:gd name="connsiteY43" fmla="*/ 361454 h 918356"/>
              <a:gd name="connsiteX44" fmla="*/ 4430770 w 9517857"/>
              <a:gd name="connsiteY44" fmla="*/ 342643 h 918356"/>
              <a:gd name="connsiteX45" fmla="*/ 4512664 w 9517857"/>
              <a:gd name="connsiteY45" fmla="*/ 319948 h 918356"/>
              <a:gd name="connsiteX46" fmla="*/ 4616423 w 9517857"/>
              <a:gd name="connsiteY46" fmla="*/ 290914 h 918356"/>
              <a:gd name="connsiteX47" fmla="*/ 4689163 w 9517857"/>
              <a:gd name="connsiteY47" fmla="*/ 272812 h 918356"/>
              <a:gd name="connsiteX48" fmla="*/ 4783273 w 9517857"/>
              <a:gd name="connsiteY48" fmla="*/ 248463 h 918356"/>
              <a:gd name="connsiteX49" fmla="*/ 4827826 w 9517857"/>
              <a:gd name="connsiteY49" fmla="*/ 246977 h 918356"/>
              <a:gd name="connsiteX50" fmla="*/ 4892569 w 9517857"/>
              <a:gd name="connsiteY50" fmla="*/ 249933 h 918356"/>
              <a:gd name="connsiteX51" fmla="*/ 4896611 w 9517857"/>
              <a:gd name="connsiteY51" fmla="*/ 240448 h 918356"/>
              <a:gd name="connsiteX52" fmla="*/ 4917286 w 9517857"/>
              <a:gd name="connsiteY52" fmla="*/ 243659 h 918356"/>
              <a:gd name="connsiteX53" fmla="*/ 4981173 w 9517857"/>
              <a:gd name="connsiteY53" fmla="*/ 247103 h 918356"/>
              <a:gd name="connsiteX54" fmla="*/ 5060397 w 9517857"/>
              <a:gd name="connsiteY54" fmla="*/ 263688 h 918356"/>
              <a:gd name="connsiteX55" fmla="*/ 5252996 w 9517857"/>
              <a:gd name="connsiteY55" fmla="*/ 270655 h 918356"/>
              <a:gd name="connsiteX56" fmla="*/ 5358056 w 9517857"/>
              <a:gd name="connsiteY56" fmla="*/ 247248 h 918356"/>
              <a:gd name="connsiteX57" fmla="*/ 5426496 w 9517857"/>
              <a:gd name="connsiteY57" fmla="*/ 235142 h 918356"/>
              <a:gd name="connsiteX58" fmla="*/ 5497161 w 9517857"/>
              <a:gd name="connsiteY58" fmla="*/ 228808 h 918356"/>
              <a:gd name="connsiteX59" fmla="*/ 5826043 w 9517857"/>
              <a:gd name="connsiteY59" fmla="*/ 148073 h 918356"/>
              <a:gd name="connsiteX60" fmla="*/ 6013415 w 9517857"/>
              <a:gd name="connsiteY60" fmla="*/ 137316 h 918356"/>
              <a:gd name="connsiteX61" fmla="*/ 6080994 w 9517857"/>
              <a:gd name="connsiteY61" fmla="*/ 142938 h 918356"/>
              <a:gd name="connsiteX62" fmla="*/ 6194152 w 9517857"/>
              <a:gd name="connsiteY62" fmla="*/ 151772 h 918356"/>
              <a:gd name="connsiteX63" fmla="*/ 6281379 w 9517857"/>
              <a:gd name="connsiteY63" fmla="*/ 181626 h 918356"/>
              <a:gd name="connsiteX64" fmla="*/ 6489033 w 9517857"/>
              <a:gd name="connsiteY64" fmla="*/ 167648 h 918356"/>
              <a:gd name="connsiteX65" fmla="*/ 6544700 w 9517857"/>
              <a:gd name="connsiteY65" fmla="*/ 167161 h 918356"/>
              <a:gd name="connsiteX66" fmla="*/ 6648353 w 9517857"/>
              <a:gd name="connsiteY66" fmla="*/ 172250 h 918356"/>
              <a:gd name="connsiteX67" fmla="*/ 6736227 w 9517857"/>
              <a:gd name="connsiteY67" fmla="*/ 173216 h 918356"/>
              <a:gd name="connsiteX68" fmla="*/ 6977218 w 9517857"/>
              <a:gd name="connsiteY68" fmla="*/ 184289 h 918356"/>
              <a:gd name="connsiteX69" fmla="*/ 7065221 w 9517857"/>
              <a:gd name="connsiteY69" fmla="*/ 227531 h 918356"/>
              <a:gd name="connsiteX70" fmla="*/ 7358195 w 9517857"/>
              <a:gd name="connsiteY70" fmla="*/ 251740 h 918356"/>
              <a:gd name="connsiteX71" fmla="*/ 7565449 w 9517857"/>
              <a:gd name="connsiteY71" fmla="*/ 258950 h 918356"/>
              <a:gd name="connsiteX72" fmla="*/ 7599285 w 9517857"/>
              <a:gd name="connsiteY72" fmla="*/ 266021 h 918356"/>
              <a:gd name="connsiteX73" fmla="*/ 7644411 w 9517857"/>
              <a:gd name="connsiteY73" fmla="*/ 258986 h 918356"/>
              <a:gd name="connsiteX74" fmla="*/ 7825110 w 9517857"/>
              <a:gd name="connsiteY74" fmla="*/ 229109 h 918356"/>
              <a:gd name="connsiteX75" fmla="*/ 7965805 w 9517857"/>
              <a:gd name="connsiteY75" fmla="*/ 200355 h 918356"/>
              <a:gd name="connsiteX76" fmla="*/ 8147401 w 9517857"/>
              <a:gd name="connsiteY76" fmla="*/ 205617 h 918356"/>
              <a:gd name="connsiteX77" fmla="*/ 8256033 w 9517857"/>
              <a:gd name="connsiteY77" fmla="*/ 193713 h 918356"/>
              <a:gd name="connsiteX78" fmla="*/ 8410677 w 9517857"/>
              <a:gd name="connsiteY78" fmla="*/ 172167 h 918356"/>
              <a:gd name="connsiteX79" fmla="*/ 8617841 w 9517857"/>
              <a:gd name="connsiteY79" fmla="*/ 155167 h 918356"/>
              <a:gd name="connsiteX80" fmla="*/ 8715976 w 9517857"/>
              <a:gd name="connsiteY80" fmla="*/ 178374 h 918356"/>
              <a:gd name="connsiteX81" fmla="*/ 8778827 w 9517857"/>
              <a:gd name="connsiteY81" fmla="*/ 172936 h 918356"/>
              <a:gd name="connsiteX82" fmla="*/ 8840778 w 9517857"/>
              <a:gd name="connsiteY82" fmla="*/ 143149 h 918356"/>
              <a:gd name="connsiteX83" fmla="*/ 9010380 w 9517857"/>
              <a:gd name="connsiteY83" fmla="*/ 91891 h 918356"/>
              <a:gd name="connsiteX84" fmla="*/ 9110856 w 9517857"/>
              <a:gd name="connsiteY84" fmla="*/ 70997 h 918356"/>
              <a:gd name="connsiteX85" fmla="*/ 9268817 w 9517857"/>
              <a:gd name="connsiteY85" fmla="*/ 53082 h 918356"/>
              <a:gd name="connsiteX86" fmla="*/ 9316667 w 9517857"/>
              <a:gd name="connsiteY86" fmla="*/ 45047 h 918356"/>
              <a:gd name="connsiteX87" fmla="*/ 9428209 w 9517857"/>
              <a:gd name="connsiteY87" fmla="*/ 29923 h 918356"/>
              <a:gd name="connsiteX88" fmla="*/ 9488916 w 9517857"/>
              <a:gd name="connsiteY88" fmla="*/ 0 h 918356"/>
              <a:gd name="connsiteX0" fmla="*/ 9488916 w 9517857"/>
              <a:gd name="connsiteY0" fmla="*/ 0 h 918356"/>
              <a:gd name="connsiteX1" fmla="*/ 9517857 w 9517857"/>
              <a:gd name="connsiteY1" fmla="*/ 12 h 918356"/>
              <a:gd name="connsiteX2" fmla="*/ 9517857 w 9517857"/>
              <a:gd name="connsiteY2" fmla="*/ 918356 h 918356"/>
              <a:gd name="connsiteX3" fmla="*/ 14604 w 9517857"/>
              <a:gd name="connsiteY3" fmla="*/ 918356 h 918356"/>
              <a:gd name="connsiteX4" fmla="*/ 12841 w 9517857"/>
              <a:gd name="connsiteY4" fmla="*/ 917763 h 918356"/>
              <a:gd name="connsiteX5" fmla="*/ 93 w 9517857"/>
              <a:gd name="connsiteY5" fmla="*/ 912471 h 918356"/>
              <a:gd name="connsiteX6" fmla="*/ 58674 w 9517857"/>
              <a:gd name="connsiteY6" fmla="*/ 890322 h 918356"/>
              <a:gd name="connsiteX7" fmla="*/ 275005 w 9517857"/>
              <a:gd name="connsiteY7" fmla="*/ 807229 h 918356"/>
              <a:gd name="connsiteX8" fmla="*/ 587824 w 9517857"/>
              <a:gd name="connsiteY8" fmla="*/ 798195 h 918356"/>
              <a:gd name="connsiteX9" fmla="*/ 727985 w 9517857"/>
              <a:gd name="connsiteY9" fmla="*/ 719826 h 918356"/>
              <a:gd name="connsiteX10" fmla="*/ 778982 w 9517857"/>
              <a:gd name="connsiteY10" fmla="*/ 710142 h 918356"/>
              <a:gd name="connsiteX11" fmla="*/ 849944 w 9517857"/>
              <a:gd name="connsiteY11" fmla="*/ 717987 h 918356"/>
              <a:gd name="connsiteX12" fmla="*/ 901402 w 9517857"/>
              <a:gd name="connsiteY12" fmla="*/ 729045 h 918356"/>
              <a:gd name="connsiteX13" fmla="*/ 930946 w 9517857"/>
              <a:gd name="connsiteY13" fmla="*/ 734046 h 918356"/>
              <a:gd name="connsiteX14" fmla="*/ 986250 w 9517857"/>
              <a:gd name="connsiteY14" fmla="*/ 713530 h 918356"/>
              <a:gd name="connsiteX15" fmla="*/ 1013752 w 9517857"/>
              <a:gd name="connsiteY15" fmla="*/ 713361 h 918356"/>
              <a:gd name="connsiteX16" fmla="*/ 1023734 w 9517857"/>
              <a:gd name="connsiteY16" fmla="*/ 718571 h 918356"/>
              <a:gd name="connsiteX17" fmla="*/ 1063207 w 9517857"/>
              <a:gd name="connsiteY17" fmla="*/ 715651 h 918356"/>
              <a:gd name="connsiteX18" fmla="*/ 1081980 w 9517857"/>
              <a:gd name="connsiteY18" fmla="*/ 738455 h 918356"/>
              <a:gd name="connsiteX19" fmla="*/ 1218120 w 9517857"/>
              <a:gd name="connsiteY19" fmla="*/ 713280 h 918356"/>
              <a:gd name="connsiteX20" fmla="*/ 1397459 w 9517857"/>
              <a:gd name="connsiteY20" fmla="*/ 691190 h 918356"/>
              <a:gd name="connsiteX21" fmla="*/ 1580688 w 9517857"/>
              <a:gd name="connsiteY21" fmla="*/ 693697 h 918356"/>
              <a:gd name="connsiteX22" fmla="*/ 1772334 w 9517857"/>
              <a:gd name="connsiteY22" fmla="*/ 710640 h 918356"/>
              <a:gd name="connsiteX23" fmla="*/ 2002561 w 9517857"/>
              <a:gd name="connsiteY23" fmla="*/ 659917 h 918356"/>
              <a:gd name="connsiteX24" fmla="*/ 2135144 w 9517857"/>
              <a:gd name="connsiteY24" fmla="*/ 636501 h 918356"/>
              <a:gd name="connsiteX25" fmla="*/ 2440292 w 9517857"/>
              <a:gd name="connsiteY25" fmla="*/ 593862 h 918356"/>
              <a:gd name="connsiteX26" fmla="*/ 2547829 w 9517857"/>
              <a:gd name="connsiteY26" fmla="*/ 566150 h 918356"/>
              <a:gd name="connsiteX27" fmla="*/ 2658055 w 9517857"/>
              <a:gd name="connsiteY27" fmla="*/ 578727 h 918356"/>
              <a:gd name="connsiteX28" fmla="*/ 2693698 w 9517857"/>
              <a:gd name="connsiteY28" fmla="*/ 560029 h 918356"/>
              <a:gd name="connsiteX29" fmla="*/ 2699673 w 9517857"/>
              <a:gd name="connsiteY29" fmla="*/ 556400 h 918356"/>
              <a:gd name="connsiteX30" fmla="*/ 2727306 w 9517857"/>
              <a:gd name="connsiteY30" fmla="*/ 550698 h 918356"/>
              <a:gd name="connsiteX31" fmla="*/ 2730451 w 9517857"/>
              <a:gd name="connsiteY31" fmla="*/ 538058 h 918356"/>
              <a:gd name="connsiteX32" fmla="*/ 2768713 w 9517857"/>
              <a:gd name="connsiteY32" fmla="*/ 521575 h 918356"/>
              <a:gd name="connsiteX33" fmla="*/ 2820868 w 9517857"/>
              <a:gd name="connsiteY33" fmla="*/ 514160 h 918356"/>
              <a:gd name="connsiteX34" fmla="*/ 3073635 w 9517857"/>
              <a:gd name="connsiteY34" fmla="*/ 491294 h 918356"/>
              <a:gd name="connsiteX35" fmla="*/ 3222071 w 9517857"/>
              <a:gd name="connsiteY35" fmla="*/ 470559 h 918356"/>
              <a:gd name="connsiteX36" fmla="*/ 3274069 w 9517857"/>
              <a:gd name="connsiteY36" fmla="*/ 451605 h 918356"/>
              <a:gd name="connsiteX37" fmla="*/ 3349632 w 9517857"/>
              <a:gd name="connsiteY37" fmla="*/ 432583 h 918356"/>
              <a:gd name="connsiteX38" fmla="*/ 3479593 w 9517857"/>
              <a:gd name="connsiteY38" fmla="*/ 390437 h 918356"/>
              <a:gd name="connsiteX39" fmla="*/ 3651428 w 9517857"/>
              <a:gd name="connsiteY39" fmla="*/ 361807 h 918356"/>
              <a:gd name="connsiteX40" fmla="*/ 3750023 w 9517857"/>
              <a:gd name="connsiteY40" fmla="*/ 370678 h 918356"/>
              <a:gd name="connsiteX41" fmla="*/ 3844133 w 9517857"/>
              <a:gd name="connsiteY41" fmla="*/ 360648 h 918356"/>
              <a:gd name="connsiteX42" fmla="*/ 3933803 w 9517857"/>
              <a:gd name="connsiteY42" fmla="*/ 357315 h 918356"/>
              <a:gd name="connsiteX43" fmla="*/ 4266740 w 9517857"/>
              <a:gd name="connsiteY43" fmla="*/ 361454 h 918356"/>
              <a:gd name="connsiteX44" fmla="*/ 4430770 w 9517857"/>
              <a:gd name="connsiteY44" fmla="*/ 342643 h 918356"/>
              <a:gd name="connsiteX45" fmla="*/ 4512664 w 9517857"/>
              <a:gd name="connsiteY45" fmla="*/ 319948 h 918356"/>
              <a:gd name="connsiteX46" fmla="*/ 4616423 w 9517857"/>
              <a:gd name="connsiteY46" fmla="*/ 290914 h 918356"/>
              <a:gd name="connsiteX47" fmla="*/ 4689163 w 9517857"/>
              <a:gd name="connsiteY47" fmla="*/ 272812 h 918356"/>
              <a:gd name="connsiteX48" fmla="*/ 4783273 w 9517857"/>
              <a:gd name="connsiteY48" fmla="*/ 248463 h 918356"/>
              <a:gd name="connsiteX49" fmla="*/ 4827826 w 9517857"/>
              <a:gd name="connsiteY49" fmla="*/ 246977 h 918356"/>
              <a:gd name="connsiteX50" fmla="*/ 4892569 w 9517857"/>
              <a:gd name="connsiteY50" fmla="*/ 249933 h 918356"/>
              <a:gd name="connsiteX51" fmla="*/ 4896611 w 9517857"/>
              <a:gd name="connsiteY51" fmla="*/ 240448 h 918356"/>
              <a:gd name="connsiteX52" fmla="*/ 4917286 w 9517857"/>
              <a:gd name="connsiteY52" fmla="*/ 243659 h 918356"/>
              <a:gd name="connsiteX53" fmla="*/ 4981173 w 9517857"/>
              <a:gd name="connsiteY53" fmla="*/ 247103 h 918356"/>
              <a:gd name="connsiteX54" fmla="*/ 5060397 w 9517857"/>
              <a:gd name="connsiteY54" fmla="*/ 263688 h 918356"/>
              <a:gd name="connsiteX55" fmla="*/ 5252996 w 9517857"/>
              <a:gd name="connsiteY55" fmla="*/ 270655 h 918356"/>
              <a:gd name="connsiteX56" fmla="*/ 5358056 w 9517857"/>
              <a:gd name="connsiteY56" fmla="*/ 247248 h 918356"/>
              <a:gd name="connsiteX57" fmla="*/ 5426496 w 9517857"/>
              <a:gd name="connsiteY57" fmla="*/ 235142 h 918356"/>
              <a:gd name="connsiteX58" fmla="*/ 5497161 w 9517857"/>
              <a:gd name="connsiteY58" fmla="*/ 228808 h 918356"/>
              <a:gd name="connsiteX59" fmla="*/ 5826043 w 9517857"/>
              <a:gd name="connsiteY59" fmla="*/ 148073 h 918356"/>
              <a:gd name="connsiteX60" fmla="*/ 6013415 w 9517857"/>
              <a:gd name="connsiteY60" fmla="*/ 137316 h 918356"/>
              <a:gd name="connsiteX61" fmla="*/ 6080994 w 9517857"/>
              <a:gd name="connsiteY61" fmla="*/ 142938 h 918356"/>
              <a:gd name="connsiteX62" fmla="*/ 6194152 w 9517857"/>
              <a:gd name="connsiteY62" fmla="*/ 151772 h 918356"/>
              <a:gd name="connsiteX63" fmla="*/ 6281379 w 9517857"/>
              <a:gd name="connsiteY63" fmla="*/ 181626 h 918356"/>
              <a:gd name="connsiteX64" fmla="*/ 6489033 w 9517857"/>
              <a:gd name="connsiteY64" fmla="*/ 167648 h 918356"/>
              <a:gd name="connsiteX65" fmla="*/ 6544700 w 9517857"/>
              <a:gd name="connsiteY65" fmla="*/ 167161 h 918356"/>
              <a:gd name="connsiteX66" fmla="*/ 6648353 w 9517857"/>
              <a:gd name="connsiteY66" fmla="*/ 172250 h 918356"/>
              <a:gd name="connsiteX67" fmla="*/ 6736227 w 9517857"/>
              <a:gd name="connsiteY67" fmla="*/ 173216 h 918356"/>
              <a:gd name="connsiteX68" fmla="*/ 6977218 w 9517857"/>
              <a:gd name="connsiteY68" fmla="*/ 184289 h 918356"/>
              <a:gd name="connsiteX69" fmla="*/ 7065221 w 9517857"/>
              <a:gd name="connsiteY69" fmla="*/ 227531 h 918356"/>
              <a:gd name="connsiteX70" fmla="*/ 7358195 w 9517857"/>
              <a:gd name="connsiteY70" fmla="*/ 251740 h 918356"/>
              <a:gd name="connsiteX71" fmla="*/ 7565449 w 9517857"/>
              <a:gd name="connsiteY71" fmla="*/ 258950 h 918356"/>
              <a:gd name="connsiteX72" fmla="*/ 7599285 w 9517857"/>
              <a:gd name="connsiteY72" fmla="*/ 266021 h 918356"/>
              <a:gd name="connsiteX73" fmla="*/ 7644411 w 9517857"/>
              <a:gd name="connsiteY73" fmla="*/ 258986 h 918356"/>
              <a:gd name="connsiteX74" fmla="*/ 7825110 w 9517857"/>
              <a:gd name="connsiteY74" fmla="*/ 229109 h 918356"/>
              <a:gd name="connsiteX75" fmla="*/ 7965805 w 9517857"/>
              <a:gd name="connsiteY75" fmla="*/ 200355 h 918356"/>
              <a:gd name="connsiteX76" fmla="*/ 8147401 w 9517857"/>
              <a:gd name="connsiteY76" fmla="*/ 205617 h 918356"/>
              <a:gd name="connsiteX77" fmla="*/ 8256033 w 9517857"/>
              <a:gd name="connsiteY77" fmla="*/ 193713 h 918356"/>
              <a:gd name="connsiteX78" fmla="*/ 8410677 w 9517857"/>
              <a:gd name="connsiteY78" fmla="*/ 172167 h 918356"/>
              <a:gd name="connsiteX79" fmla="*/ 8617841 w 9517857"/>
              <a:gd name="connsiteY79" fmla="*/ 155167 h 918356"/>
              <a:gd name="connsiteX80" fmla="*/ 8715976 w 9517857"/>
              <a:gd name="connsiteY80" fmla="*/ 178374 h 918356"/>
              <a:gd name="connsiteX81" fmla="*/ 8778827 w 9517857"/>
              <a:gd name="connsiteY81" fmla="*/ 172936 h 918356"/>
              <a:gd name="connsiteX82" fmla="*/ 8840778 w 9517857"/>
              <a:gd name="connsiteY82" fmla="*/ 143149 h 918356"/>
              <a:gd name="connsiteX83" fmla="*/ 9010380 w 9517857"/>
              <a:gd name="connsiteY83" fmla="*/ 91891 h 918356"/>
              <a:gd name="connsiteX84" fmla="*/ 9110856 w 9517857"/>
              <a:gd name="connsiteY84" fmla="*/ 70997 h 918356"/>
              <a:gd name="connsiteX85" fmla="*/ 9268817 w 9517857"/>
              <a:gd name="connsiteY85" fmla="*/ 53082 h 918356"/>
              <a:gd name="connsiteX86" fmla="*/ 9316667 w 9517857"/>
              <a:gd name="connsiteY86" fmla="*/ 45047 h 918356"/>
              <a:gd name="connsiteX87" fmla="*/ 9428209 w 9517857"/>
              <a:gd name="connsiteY87" fmla="*/ 29923 h 918356"/>
              <a:gd name="connsiteX88" fmla="*/ 9488916 w 9517857"/>
              <a:gd name="connsiteY88" fmla="*/ 0 h 918356"/>
              <a:gd name="connsiteX0" fmla="*/ 9488916 w 9517857"/>
              <a:gd name="connsiteY0" fmla="*/ 0 h 918356"/>
              <a:gd name="connsiteX1" fmla="*/ 9517857 w 9517857"/>
              <a:gd name="connsiteY1" fmla="*/ 12 h 918356"/>
              <a:gd name="connsiteX2" fmla="*/ 9517857 w 9517857"/>
              <a:gd name="connsiteY2" fmla="*/ 918356 h 918356"/>
              <a:gd name="connsiteX3" fmla="*/ 14604 w 9517857"/>
              <a:gd name="connsiteY3" fmla="*/ 918356 h 918356"/>
              <a:gd name="connsiteX4" fmla="*/ 12841 w 9517857"/>
              <a:gd name="connsiteY4" fmla="*/ 917763 h 918356"/>
              <a:gd name="connsiteX5" fmla="*/ 93 w 9517857"/>
              <a:gd name="connsiteY5" fmla="*/ 912471 h 918356"/>
              <a:gd name="connsiteX6" fmla="*/ 58674 w 9517857"/>
              <a:gd name="connsiteY6" fmla="*/ 890322 h 918356"/>
              <a:gd name="connsiteX7" fmla="*/ 275005 w 9517857"/>
              <a:gd name="connsiteY7" fmla="*/ 807229 h 918356"/>
              <a:gd name="connsiteX8" fmla="*/ 587824 w 9517857"/>
              <a:gd name="connsiteY8" fmla="*/ 798195 h 918356"/>
              <a:gd name="connsiteX9" fmla="*/ 727985 w 9517857"/>
              <a:gd name="connsiteY9" fmla="*/ 719826 h 918356"/>
              <a:gd name="connsiteX10" fmla="*/ 778982 w 9517857"/>
              <a:gd name="connsiteY10" fmla="*/ 710142 h 918356"/>
              <a:gd name="connsiteX11" fmla="*/ 849944 w 9517857"/>
              <a:gd name="connsiteY11" fmla="*/ 717987 h 918356"/>
              <a:gd name="connsiteX12" fmla="*/ 901402 w 9517857"/>
              <a:gd name="connsiteY12" fmla="*/ 729045 h 918356"/>
              <a:gd name="connsiteX13" fmla="*/ 930946 w 9517857"/>
              <a:gd name="connsiteY13" fmla="*/ 734046 h 918356"/>
              <a:gd name="connsiteX14" fmla="*/ 986250 w 9517857"/>
              <a:gd name="connsiteY14" fmla="*/ 713530 h 918356"/>
              <a:gd name="connsiteX15" fmla="*/ 1013752 w 9517857"/>
              <a:gd name="connsiteY15" fmla="*/ 713361 h 918356"/>
              <a:gd name="connsiteX16" fmla="*/ 1023734 w 9517857"/>
              <a:gd name="connsiteY16" fmla="*/ 718571 h 918356"/>
              <a:gd name="connsiteX17" fmla="*/ 1063207 w 9517857"/>
              <a:gd name="connsiteY17" fmla="*/ 715651 h 918356"/>
              <a:gd name="connsiteX18" fmla="*/ 1081980 w 9517857"/>
              <a:gd name="connsiteY18" fmla="*/ 738455 h 918356"/>
              <a:gd name="connsiteX19" fmla="*/ 1218120 w 9517857"/>
              <a:gd name="connsiteY19" fmla="*/ 713280 h 918356"/>
              <a:gd name="connsiteX20" fmla="*/ 1397459 w 9517857"/>
              <a:gd name="connsiteY20" fmla="*/ 691190 h 918356"/>
              <a:gd name="connsiteX21" fmla="*/ 1580688 w 9517857"/>
              <a:gd name="connsiteY21" fmla="*/ 693697 h 918356"/>
              <a:gd name="connsiteX22" fmla="*/ 1772334 w 9517857"/>
              <a:gd name="connsiteY22" fmla="*/ 710640 h 918356"/>
              <a:gd name="connsiteX23" fmla="*/ 2002561 w 9517857"/>
              <a:gd name="connsiteY23" fmla="*/ 659917 h 918356"/>
              <a:gd name="connsiteX24" fmla="*/ 2135144 w 9517857"/>
              <a:gd name="connsiteY24" fmla="*/ 636501 h 918356"/>
              <a:gd name="connsiteX25" fmla="*/ 2440292 w 9517857"/>
              <a:gd name="connsiteY25" fmla="*/ 593862 h 918356"/>
              <a:gd name="connsiteX26" fmla="*/ 2547829 w 9517857"/>
              <a:gd name="connsiteY26" fmla="*/ 566150 h 918356"/>
              <a:gd name="connsiteX27" fmla="*/ 2658055 w 9517857"/>
              <a:gd name="connsiteY27" fmla="*/ 578727 h 918356"/>
              <a:gd name="connsiteX28" fmla="*/ 2693698 w 9517857"/>
              <a:gd name="connsiteY28" fmla="*/ 560029 h 918356"/>
              <a:gd name="connsiteX29" fmla="*/ 2699673 w 9517857"/>
              <a:gd name="connsiteY29" fmla="*/ 556400 h 918356"/>
              <a:gd name="connsiteX30" fmla="*/ 2727306 w 9517857"/>
              <a:gd name="connsiteY30" fmla="*/ 550698 h 918356"/>
              <a:gd name="connsiteX31" fmla="*/ 2730451 w 9517857"/>
              <a:gd name="connsiteY31" fmla="*/ 538058 h 918356"/>
              <a:gd name="connsiteX32" fmla="*/ 2768713 w 9517857"/>
              <a:gd name="connsiteY32" fmla="*/ 521575 h 918356"/>
              <a:gd name="connsiteX33" fmla="*/ 2820868 w 9517857"/>
              <a:gd name="connsiteY33" fmla="*/ 514160 h 918356"/>
              <a:gd name="connsiteX34" fmla="*/ 3073635 w 9517857"/>
              <a:gd name="connsiteY34" fmla="*/ 491294 h 918356"/>
              <a:gd name="connsiteX35" fmla="*/ 3222071 w 9517857"/>
              <a:gd name="connsiteY35" fmla="*/ 470559 h 918356"/>
              <a:gd name="connsiteX36" fmla="*/ 3274069 w 9517857"/>
              <a:gd name="connsiteY36" fmla="*/ 451605 h 918356"/>
              <a:gd name="connsiteX37" fmla="*/ 3349632 w 9517857"/>
              <a:gd name="connsiteY37" fmla="*/ 432583 h 918356"/>
              <a:gd name="connsiteX38" fmla="*/ 3479593 w 9517857"/>
              <a:gd name="connsiteY38" fmla="*/ 390437 h 918356"/>
              <a:gd name="connsiteX39" fmla="*/ 3651428 w 9517857"/>
              <a:gd name="connsiteY39" fmla="*/ 361807 h 918356"/>
              <a:gd name="connsiteX40" fmla="*/ 3750023 w 9517857"/>
              <a:gd name="connsiteY40" fmla="*/ 370678 h 918356"/>
              <a:gd name="connsiteX41" fmla="*/ 3844133 w 9517857"/>
              <a:gd name="connsiteY41" fmla="*/ 360648 h 918356"/>
              <a:gd name="connsiteX42" fmla="*/ 3933803 w 9517857"/>
              <a:gd name="connsiteY42" fmla="*/ 357315 h 918356"/>
              <a:gd name="connsiteX43" fmla="*/ 4266740 w 9517857"/>
              <a:gd name="connsiteY43" fmla="*/ 361454 h 918356"/>
              <a:gd name="connsiteX44" fmla="*/ 4430770 w 9517857"/>
              <a:gd name="connsiteY44" fmla="*/ 342643 h 918356"/>
              <a:gd name="connsiteX45" fmla="*/ 4512664 w 9517857"/>
              <a:gd name="connsiteY45" fmla="*/ 319948 h 918356"/>
              <a:gd name="connsiteX46" fmla="*/ 4616423 w 9517857"/>
              <a:gd name="connsiteY46" fmla="*/ 290914 h 918356"/>
              <a:gd name="connsiteX47" fmla="*/ 4689163 w 9517857"/>
              <a:gd name="connsiteY47" fmla="*/ 272812 h 918356"/>
              <a:gd name="connsiteX48" fmla="*/ 4783273 w 9517857"/>
              <a:gd name="connsiteY48" fmla="*/ 248463 h 918356"/>
              <a:gd name="connsiteX49" fmla="*/ 4827826 w 9517857"/>
              <a:gd name="connsiteY49" fmla="*/ 246977 h 918356"/>
              <a:gd name="connsiteX50" fmla="*/ 4892569 w 9517857"/>
              <a:gd name="connsiteY50" fmla="*/ 249933 h 918356"/>
              <a:gd name="connsiteX51" fmla="*/ 4896611 w 9517857"/>
              <a:gd name="connsiteY51" fmla="*/ 240448 h 918356"/>
              <a:gd name="connsiteX52" fmla="*/ 4917286 w 9517857"/>
              <a:gd name="connsiteY52" fmla="*/ 243659 h 918356"/>
              <a:gd name="connsiteX53" fmla="*/ 4981173 w 9517857"/>
              <a:gd name="connsiteY53" fmla="*/ 247103 h 918356"/>
              <a:gd name="connsiteX54" fmla="*/ 5060397 w 9517857"/>
              <a:gd name="connsiteY54" fmla="*/ 263688 h 918356"/>
              <a:gd name="connsiteX55" fmla="*/ 5252996 w 9517857"/>
              <a:gd name="connsiteY55" fmla="*/ 270655 h 918356"/>
              <a:gd name="connsiteX56" fmla="*/ 5358056 w 9517857"/>
              <a:gd name="connsiteY56" fmla="*/ 247248 h 918356"/>
              <a:gd name="connsiteX57" fmla="*/ 5426496 w 9517857"/>
              <a:gd name="connsiteY57" fmla="*/ 235142 h 918356"/>
              <a:gd name="connsiteX58" fmla="*/ 5497161 w 9517857"/>
              <a:gd name="connsiteY58" fmla="*/ 228808 h 918356"/>
              <a:gd name="connsiteX59" fmla="*/ 5826043 w 9517857"/>
              <a:gd name="connsiteY59" fmla="*/ 148073 h 918356"/>
              <a:gd name="connsiteX60" fmla="*/ 6013415 w 9517857"/>
              <a:gd name="connsiteY60" fmla="*/ 137316 h 918356"/>
              <a:gd name="connsiteX61" fmla="*/ 6080994 w 9517857"/>
              <a:gd name="connsiteY61" fmla="*/ 142938 h 918356"/>
              <a:gd name="connsiteX62" fmla="*/ 6194152 w 9517857"/>
              <a:gd name="connsiteY62" fmla="*/ 151772 h 918356"/>
              <a:gd name="connsiteX63" fmla="*/ 6281379 w 9517857"/>
              <a:gd name="connsiteY63" fmla="*/ 181626 h 918356"/>
              <a:gd name="connsiteX64" fmla="*/ 6489033 w 9517857"/>
              <a:gd name="connsiteY64" fmla="*/ 167648 h 918356"/>
              <a:gd name="connsiteX65" fmla="*/ 6544700 w 9517857"/>
              <a:gd name="connsiteY65" fmla="*/ 167161 h 918356"/>
              <a:gd name="connsiteX66" fmla="*/ 6648353 w 9517857"/>
              <a:gd name="connsiteY66" fmla="*/ 172250 h 918356"/>
              <a:gd name="connsiteX67" fmla="*/ 6736227 w 9517857"/>
              <a:gd name="connsiteY67" fmla="*/ 173216 h 918356"/>
              <a:gd name="connsiteX68" fmla="*/ 6977218 w 9517857"/>
              <a:gd name="connsiteY68" fmla="*/ 184289 h 918356"/>
              <a:gd name="connsiteX69" fmla="*/ 7065221 w 9517857"/>
              <a:gd name="connsiteY69" fmla="*/ 227531 h 918356"/>
              <a:gd name="connsiteX70" fmla="*/ 7358195 w 9517857"/>
              <a:gd name="connsiteY70" fmla="*/ 251740 h 918356"/>
              <a:gd name="connsiteX71" fmla="*/ 7565449 w 9517857"/>
              <a:gd name="connsiteY71" fmla="*/ 258950 h 918356"/>
              <a:gd name="connsiteX72" fmla="*/ 7599285 w 9517857"/>
              <a:gd name="connsiteY72" fmla="*/ 266021 h 918356"/>
              <a:gd name="connsiteX73" fmla="*/ 7644411 w 9517857"/>
              <a:gd name="connsiteY73" fmla="*/ 258986 h 918356"/>
              <a:gd name="connsiteX74" fmla="*/ 7825110 w 9517857"/>
              <a:gd name="connsiteY74" fmla="*/ 229109 h 918356"/>
              <a:gd name="connsiteX75" fmla="*/ 7965805 w 9517857"/>
              <a:gd name="connsiteY75" fmla="*/ 200355 h 918356"/>
              <a:gd name="connsiteX76" fmla="*/ 8147401 w 9517857"/>
              <a:gd name="connsiteY76" fmla="*/ 205617 h 918356"/>
              <a:gd name="connsiteX77" fmla="*/ 8256033 w 9517857"/>
              <a:gd name="connsiteY77" fmla="*/ 193713 h 918356"/>
              <a:gd name="connsiteX78" fmla="*/ 8410677 w 9517857"/>
              <a:gd name="connsiteY78" fmla="*/ 172167 h 918356"/>
              <a:gd name="connsiteX79" fmla="*/ 8617841 w 9517857"/>
              <a:gd name="connsiteY79" fmla="*/ 155167 h 918356"/>
              <a:gd name="connsiteX80" fmla="*/ 8715976 w 9517857"/>
              <a:gd name="connsiteY80" fmla="*/ 178374 h 918356"/>
              <a:gd name="connsiteX81" fmla="*/ 8778827 w 9517857"/>
              <a:gd name="connsiteY81" fmla="*/ 172936 h 918356"/>
              <a:gd name="connsiteX82" fmla="*/ 8840778 w 9517857"/>
              <a:gd name="connsiteY82" fmla="*/ 143149 h 918356"/>
              <a:gd name="connsiteX83" fmla="*/ 9010380 w 9517857"/>
              <a:gd name="connsiteY83" fmla="*/ 91891 h 918356"/>
              <a:gd name="connsiteX84" fmla="*/ 9110856 w 9517857"/>
              <a:gd name="connsiteY84" fmla="*/ 70997 h 918356"/>
              <a:gd name="connsiteX85" fmla="*/ 9268817 w 9517857"/>
              <a:gd name="connsiteY85" fmla="*/ 53082 h 918356"/>
              <a:gd name="connsiteX86" fmla="*/ 9316667 w 9517857"/>
              <a:gd name="connsiteY86" fmla="*/ 45047 h 918356"/>
              <a:gd name="connsiteX87" fmla="*/ 9428209 w 9517857"/>
              <a:gd name="connsiteY87" fmla="*/ 29923 h 918356"/>
              <a:gd name="connsiteX88" fmla="*/ 9488916 w 9517857"/>
              <a:gd name="connsiteY88" fmla="*/ 0 h 918356"/>
              <a:gd name="connsiteX0" fmla="*/ 9488916 w 9517857"/>
              <a:gd name="connsiteY0" fmla="*/ 0 h 918356"/>
              <a:gd name="connsiteX1" fmla="*/ 9517857 w 9517857"/>
              <a:gd name="connsiteY1" fmla="*/ 12 h 918356"/>
              <a:gd name="connsiteX2" fmla="*/ 9517857 w 9517857"/>
              <a:gd name="connsiteY2" fmla="*/ 918356 h 918356"/>
              <a:gd name="connsiteX3" fmla="*/ 14604 w 9517857"/>
              <a:gd name="connsiteY3" fmla="*/ 918356 h 918356"/>
              <a:gd name="connsiteX4" fmla="*/ 12841 w 9517857"/>
              <a:gd name="connsiteY4" fmla="*/ 917763 h 918356"/>
              <a:gd name="connsiteX5" fmla="*/ 93 w 9517857"/>
              <a:gd name="connsiteY5" fmla="*/ 912471 h 918356"/>
              <a:gd name="connsiteX6" fmla="*/ 58674 w 9517857"/>
              <a:gd name="connsiteY6" fmla="*/ 890322 h 918356"/>
              <a:gd name="connsiteX7" fmla="*/ 275005 w 9517857"/>
              <a:gd name="connsiteY7" fmla="*/ 807229 h 918356"/>
              <a:gd name="connsiteX8" fmla="*/ 587824 w 9517857"/>
              <a:gd name="connsiteY8" fmla="*/ 798195 h 918356"/>
              <a:gd name="connsiteX9" fmla="*/ 727985 w 9517857"/>
              <a:gd name="connsiteY9" fmla="*/ 719826 h 918356"/>
              <a:gd name="connsiteX10" fmla="*/ 778982 w 9517857"/>
              <a:gd name="connsiteY10" fmla="*/ 710142 h 918356"/>
              <a:gd name="connsiteX11" fmla="*/ 849944 w 9517857"/>
              <a:gd name="connsiteY11" fmla="*/ 717987 h 918356"/>
              <a:gd name="connsiteX12" fmla="*/ 901402 w 9517857"/>
              <a:gd name="connsiteY12" fmla="*/ 729045 h 918356"/>
              <a:gd name="connsiteX13" fmla="*/ 930946 w 9517857"/>
              <a:gd name="connsiteY13" fmla="*/ 734046 h 918356"/>
              <a:gd name="connsiteX14" fmla="*/ 986250 w 9517857"/>
              <a:gd name="connsiteY14" fmla="*/ 713530 h 918356"/>
              <a:gd name="connsiteX15" fmla="*/ 1013752 w 9517857"/>
              <a:gd name="connsiteY15" fmla="*/ 713361 h 918356"/>
              <a:gd name="connsiteX16" fmla="*/ 1023734 w 9517857"/>
              <a:gd name="connsiteY16" fmla="*/ 718571 h 918356"/>
              <a:gd name="connsiteX17" fmla="*/ 1063207 w 9517857"/>
              <a:gd name="connsiteY17" fmla="*/ 715651 h 918356"/>
              <a:gd name="connsiteX18" fmla="*/ 1081980 w 9517857"/>
              <a:gd name="connsiteY18" fmla="*/ 738455 h 918356"/>
              <a:gd name="connsiteX19" fmla="*/ 1218120 w 9517857"/>
              <a:gd name="connsiteY19" fmla="*/ 713280 h 918356"/>
              <a:gd name="connsiteX20" fmla="*/ 1397459 w 9517857"/>
              <a:gd name="connsiteY20" fmla="*/ 691190 h 918356"/>
              <a:gd name="connsiteX21" fmla="*/ 1580688 w 9517857"/>
              <a:gd name="connsiteY21" fmla="*/ 693697 h 918356"/>
              <a:gd name="connsiteX22" fmla="*/ 1772334 w 9517857"/>
              <a:gd name="connsiteY22" fmla="*/ 710640 h 918356"/>
              <a:gd name="connsiteX23" fmla="*/ 2002561 w 9517857"/>
              <a:gd name="connsiteY23" fmla="*/ 659917 h 918356"/>
              <a:gd name="connsiteX24" fmla="*/ 2135144 w 9517857"/>
              <a:gd name="connsiteY24" fmla="*/ 636501 h 918356"/>
              <a:gd name="connsiteX25" fmla="*/ 2440292 w 9517857"/>
              <a:gd name="connsiteY25" fmla="*/ 593862 h 918356"/>
              <a:gd name="connsiteX26" fmla="*/ 2547829 w 9517857"/>
              <a:gd name="connsiteY26" fmla="*/ 566150 h 918356"/>
              <a:gd name="connsiteX27" fmla="*/ 2658055 w 9517857"/>
              <a:gd name="connsiteY27" fmla="*/ 578727 h 918356"/>
              <a:gd name="connsiteX28" fmla="*/ 2693698 w 9517857"/>
              <a:gd name="connsiteY28" fmla="*/ 560029 h 918356"/>
              <a:gd name="connsiteX29" fmla="*/ 2699673 w 9517857"/>
              <a:gd name="connsiteY29" fmla="*/ 556400 h 918356"/>
              <a:gd name="connsiteX30" fmla="*/ 2727306 w 9517857"/>
              <a:gd name="connsiteY30" fmla="*/ 550698 h 918356"/>
              <a:gd name="connsiteX31" fmla="*/ 2730451 w 9517857"/>
              <a:gd name="connsiteY31" fmla="*/ 538058 h 918356"/>
              <a:gd name="connsiteX32" fmla="*/ 2768713 w 9517857"/>
              <a:gd name="connsiteY32" fmla="*/ 521575 h 918356"/>
              <a:gd name="connsiteX33" fmla="*/ 2820868 w 9517857"/>
              <a:gd name="connsiteY33" fmla="*/ 514160 h 918356"/>
              <a:gd name="connsiteX34" fmla="*/ 3073635 w 9517857"/>
              <a:gd name="connsiteY34" fmla="*/ 491294 h 918356"/>
              <a:gd name="connsiteX35" fmla="*/ 3222071 w 9517857"/>
              <a:gd name="connsiteY35" fmla="*/ 470559 h 918356"/>
              <a:gd name="connsiteX36" fmla="*/ 3274069 w 9517857"/>
              <a:gd name="connsiteY36" fmla="*/ 451605 h 918356"/>
              <a:gd name="connsiteX37" fmla="*/ 3349632 w 9517857"/>
              <a:gd name="connsiteY37" fmla="*/ 432583 h 918356"/>
              <a:gd name="connsiteX38" fmla="*/ 3479593 w 9517857"/>
              <a:gd name="connsiteY38" fmla="*/ 390437 h 918356"/>
              <a:gd name="connsiteX39" fmla="*/ 3651428 w 9517857"/>
              <a:gd name="connsiteY39" fmla="*/ 361807 h 918356"/>
              <a:gd name="connsiteX40" fmla="*/ 3750023 w 9517857"/>
              <a:gd name="connsiteY40" fmla="*/ 370678 h 918356"/>
              <a:gd name="connsiteX41" fmla="*/ 3844133 w 9517857"/>
              <a:gd name="connsiteY41" fmla="*/ 360648 h 918356"/>
              <a:gd name="connsiteX42" fmla="*/ 3933803 w 9517857"/>
              <a:gd name="connsiteY42" fmla="*/ 357315 h 918356"/>
              <a:gd name="connsiteX43" fmla="*/ 4266740 w 9517857"/>
              <a:gd name="connsiteY43" fmla="*/ 361454 h 918356"/>
              <a:gd name="connsiteX44" fmla="*/ 4430770 w 9517857"/>
              <a:gd name="connsiteY44" fmla="*/ 342643 h 918356"/>
              <a:gd name="connsiteX45" fmla="*/ 4512664 w 9517857"/>
              <a:gd name="connsiteY45" fmla="*/ 319948 h 918356"/>
              <a:gd name="connsiteX46" fmla="*/ 4616423 w 9517857"/>
              <a:gd name="connsiteY46" fmla="*/ 290914 h 918356"/>
              <a:gd name="connsiteX47" fmla="*/ 4689163 w 9517857"/>
              <a:gd name="connsiteY47" fmla="*/ 272812 h 918356"/>
              <a:gd name="connsiteX48" fmla="*/ 4783273 w 9517857"/>
              <a:gd name="connsiteY48" fmla="*/ 248463 h 918356"/>
              <a:gd name="connsiteX49" fmla="*/ 4827826 w 9517857"/>
              <a:gd name="connsiteY49" fmla="*/ 246977 h 918356"/>
              <a:gd name="connsiteX50" fmla="*/ 4892569 w 9517857"/>
              <a:gd name="connsiteY50" fmla="*/ 249933 h 918356"/>
              <a:gd name="connsiteX51" fmla="*/ 4896611 w 9517857"/>
              <a:gd name="connsiteY51" fmla="*/ 240448 h 918356"/>
              <a:gd name="connsiteX52" fmla="*/ 4917286 w 9517857"/>
              <a:gd name="connsiteY52" fmla="*/ 243659 h 918356"/>
              <a:gd name="connsiteX53" fmla="*/ 4981173 w 9517857"/>
              <a:gd name="connsiteY53" fmla="*/ 247103 h 918356"/>
              <a:gd name="connsiteX54" fmla="*/ 5060397 w 9517857"/>
              <a:gd name="connsiteY54" fmla="*/ 263688 h 918356"/>
              <a:gd name="connsiteX55" fmla="*/ 5252996 w 9517857"/>
              <a:gd name="connsiteY55" fmla="*/ 270655 h 918356"/>
              <a:gd name="connsiteX56" fmla="*/ 5358056 w 9517857"/>
              <a:gd name="connsiteY56" fmla="*/ 247248 h 918356"/>
              <a:gd name="connsiteX57" fmla="*/ 5426496 w 9517857"/>
              <a:gd name="connsiteY57" fmla="*/ 235142 h 918356"/>
              <a:gd name="connsiteX58" fmla="*/ 5497161 w 9517857"/>
              <a:gd name="connsiteY58" fmla="*/ 228808 h 918356"/>
              <a:gd name="connsiteX59" fmla="*/ 5826043 w 9517857"/>
              <a:gd name="connsiteY59" fmla="*/ 148073 h 918356"/>
              <a:gd name="connsiteX60" fmla="*/ 6013415 w 9517857"/>
              <a:gd name="connsiteY60" fmla="*/ 137316 h 918356"/>
              <a:gd name="connsiteX61" fmla="*/ 6080994 w 9517857"/>
              <a:gd name="connsiteY61" fmla="*/ 142938 h 918356"/>
              <a:gd name="connsiteX62" fmla="*/ 6194152 w 9517857"/>
              <a:gd name="connsiteY62" fmla="*/ 151772 h 918356"/>
              <a:gd name="connsiteX63" fmla="*/ 6281379 w 9517857"/>
              <a:gd name="connsiteY63" fmla="*/ 181626 h 918356"/>
              <a:gd name="connsiteX64" fmla="*/ 6489033 w 9517857"/>
              <a:gd name="connsiteY64" fmla="*/ 167648 h 918356"/>
              <a:gd name="connsiteX65" fmla="*/ 6544700 w 9517857"/>
              <a:gd name="connsiteY65" fmla="*/ 167161 h 918356"/>
              <a:gd name="connsiteX66" fmla="*/ 6648353 w 9517857"/>
              <a:gd name="connsiteY66" fmla="*/ 172250 h 918356"/>
              <a:gd name="connsiteX67" fmla="*/ 6736227 w 9517857"/>
              <a:gd name="connsiteY67" fmla="*/ 173216 h 918356"/>
              <a:gd name="connsiteX68" fmla="*/ 6977218 w 9517857"/>
              <a:gd name="connsiteY68" fmla="*/ 184289 h 918356"/>
              <a:gd name="connsiteX69" fmla="*/ 7065221 w 9517857"/>
              <a:gd name="connsiteY69" fmla="*/ 227531 h 918356"/>
              <a:gd name="connsiteX70" fmla="*/ 7358195 w 9517857"/>
              <a:gd name="connsiteY70" fmla="*/ 251740 h 918356"/>
              <a:gd name="connsiteX71" fmla="*/ 7565449 w 9517857"/>
              <a:gd name="connsiteY71" fmla="*/ 258950 h 918356"/>
              <a:gd name="connsiteX72" fmla="*/ 7599285 w 9517857"/>
              <a:gd name="connsiteY72" fmla="*/ 266021 h 918356"/>
              <a:gd name="connsiteX73" fmla="*/ 7644411 w 9517857"/>
              <a:gd name="connsiteY73" fmla="*/ 258986 h 918356"/>
              <a:gd name="connsiteX74" fmla="*/ 7825110 w 9517857"/>
              <a:gd name="connsiteY74" fmla="*/ 229109 h 918356"/>
              <a:gd name="connsiteX75" fmla="*/ 7965805 w 9517857"/>
              <a:gd name="connsiteY75" fmla="*/ 200355 h 918356"/>
              <a:gd name="connsiteX76" fmla="*/ 8147401 w 9517857"/>
              <a:gd name="connsiteY76" fmla="*/ 205617 h 918356"/>
              <a:gd name="connsiteX77" fmla="*/ 8256033 w 9517857"/>
              <a:gd name="connsiteY77" fmla="*/ 193713 h 918356"/>
              <a:gd name="connsiteX78" fmla="*/ 8410677 w 9517857"/>
              <a:gd name="connsiteY78" fmla="*/ 172167 h 918356"/>
              <a:gd name="connsiteX79" fmla="*/ 8617841 w 9517857"/>
              <a:gd name="connsiteY79" fmla="*/ 155167 h 918356"/>
              <a:gd name="connsiteX80" fmla="*/ 8715976 w 9517857"/>
              <a:gd name="connsiteY80" fmla="*/ 178374 h 918356"/>
              <a:gd name="connsiteX81" fmla="*/ 8778827 w 9517857"/>
              <a:gd name="connsiteY81" fmla="*/ 172936 h 918356"/>
              <a:gd name="connsiteX82" fmla="*/ 8855248 w 9517857"/>
              <a:gd name="connsiteY82" fmla="*/ 143149 h 918356"/>
              <a:gd name="connsiteX83" fmla="*/ 9010380 w 9517857"/>
              <a:gd name="connsiteY83" fmla="*/ 91891 h 918356"/>
              <a:gd name="connsiteX84" fmla="*/ 9110856 w 9517857"/>
              <a:gd name="connsiteY84" fmla="*/ 70997 h 918356"/>
              <a:gd name="connsiteX85" fmla="*/ 9268817 w 9517857"/>
              <a:gd name="connsiteY85" fmla="*/ 53082 h 918356"/>
              <a:gd name="connsiteX86" fmla="*/ 9316667 w 9517857"/>
              <a:gd name="connsiteY86" fmla="*/ 45047 h 918356"/>
              <a:gd name="connsiteX87" fmla="*/ 9428209 w 9517857"/>
              <a:gd name="connsiteY87" fmla="*/ 29923 h 918356"/>
              <a:gd name="connsiteX88" fmla="*/ 9488916 w 9517857"/>
              <a:gd name="connsiteY88" fmla="*/ 0 h 918356"/>
              <a:gd name="connsiteX0" fmla="*/ 9488916 w 9517857"/>
              <a:gd name="connsiteY0" fmla="*/ 0 h 918356"/>
              <a:gd name="connsiteX1" fmla="*/ 9517857 w 9517857"/>
              <a:gd name="connsiteY1" fmla="*/ 12 h 918356"/>
              <a:gd name="connsiteX2" fmla="*/ 9517857 w 9517857"/>
              <a:gd name="connsiteY2" fmla="*/ 918356 h 918356"/>
              <a:gd name="connsiteX3" fmla="*/ 14604 w 9517857"/>
              <a:gd name="connsiteY3" fmla="*/ 918356 h 918356"/>
              <a:gd name="connsiteX4" fmla="*/ 12841 w 9517857"/>
              <a:gd name="connsiteY4" fmla="*/ 917763 h 918356"/>
              <a:gd name="connsiteX5" fmla="*/ 93 w 9517857"/>
              <a:gd name="connsiteY5" fmla="*/ 912471 h 918356"/>
              <a:gd name="connsiteX6" fmla="*/ 58674 w 9517857"/>
              <a:gd name="connsiteY6" fmla="*/ 890322 h 918356"/>
              <a:gd name="connsiteX7" fmla="*/ 275005 w 9517857"/>
              <a:gd name="connsiteY7" fmla="*/ 807229 h 918356"/>
              <a:gd name="connsiteX8" fmla="*/ 587824 w 9517857"/>
              <a:gd name="connsiteY8" fmla="*/ 798195 h 918356"/>
              <a:gd name="connsiteX9" fmla="*/ 727985 w 9517857"/>
              <a:gd name="connsiteY9" fmla="*/ 719826 h 918356"/>
              <a:gd name="connsiteX10" fmla="*/ 778982 w 9517857"/>
              <a:gd name="connsiteY10" fmla="*/ 710142 h 918356"/>
              <a:gd name="connsiteX11" fmla="*/ 849944 w 9517857"/>
              <a:gd name="connsiteY11" fmla="*/ 717987 h 918356"/>
              <a:gd name="connsiteX12" fmla="*/ 901402 w 9517857"/>
              <a:gd name="connsiteY12" fmla="*/ 729045 h 918356"/>
              <a:gd name="connsiteX13" fmla="*/ 930946 w 9517857"/>
              <a:gd name="connsiteY13" fmla="*/ 734046 h 918356"/>
              <a:gd name="connsiteX14" fmla="*/ 986250 w 9517857"/>
              <a:gd name="connsiteY14" fmla="*/ 713530 h 918356"/>
              <a:gd name="connsiteX15" fmla="*/ 1013752 w 9517857"/>
              <a:gd name="connsiteY15" fmla="*/ 713361 h 918356"/>
              <a:gd name="connsiteX16" fmla="*/ 1023734 w 9517857"/>
              <a:gd name="connsiteY16" fmla="*/ 718571 h 918356"/>
              <a:gd name="connsiteX17" fmla="*/ 1063207 w 9517857"/>
              <a:gd name="connsiteY17" fmla="*/ 715651 h 918356"/>
              <a:gd name="connsiteX18" fmla="*/ 1081980 w 9517857"/>
              <a:gd name="connsiteY18" fmla="*/ 738455 h 918356"/>
              <a:gd name="connsiteX19" fmla="*/ 1218120 w 9517857"/>
              <a:gd name="connsiteY19" fmla="*/ 713280 h 918356"/>
              <a:gd name="connsiteX20" fmla="*/ 1397459 w 9517857"/>
              <a:gd name="connsiteY20" fmla="*/ 691190 h 918356"/>
              <a:gd name="connsiteX21" fmla="*/ 1580688 w 9517857"/>
              <a:gd name="connsiteY21" fmla="*/ 693697 h 918356"/>
              <a:gd name="connsiteX22" fmla="*/ 1772334 w 9517857"/>
              <a:gd name="connsiteY22" fmla="*/ 710640 h 918356"/>
              <a:gd name="connsiteX23" fmla="*/ 2002561 w 9517857"/>
              <a:gd name="connsiteY23" fmla="*/ 659917 h 918356"/>
              <a:gd name="connsiteX24" fmla="*/ 2135144 w 9517857"/>
              <a:gd name="connsiteY24" fmla="*/ 636501 h 918356"/>
              <a:gd name="connsiteX25" fmla="*/ 2440292 w 9517857"/>
              <a:gd name="connsiteY25" fmla="*/ 593862 h 918356"/>
              <a:gd name="connsiteX26" fmla="*/ 2547829 w 9517857"/>
              <a:gd name="connsiteY26" fmla="*/ 566150 h 918356"/>
              <a:gd name="connsiteX27" fmla="*/ 2658055 w 9517857"/>
              <a:gd name="connsiteY27" fmla="*/ 578727 h 918356"/>
              <a:gd name="connsiteX28" fmla="*/ 2693698 w 9517857"/>
              <a:gd name="connsiteY28" fmla="*/ 560029 h 918356"/>
              <a:gd name="connsiteX29" fmla="*/ 2699673 w 9517857"/>
              <a:gd name="connsiteY29" fmla="*/ 556400 h 918356"/>
              <a:gd name="connsiteX30" fmla="*/ 2727306 w 9517857"/>
              <a:gd name="connsiteY30" fmla="*/ 550698 h 918356"/>
              <a:gd name="connsiteX31" fmla="*/ 2730451 w 9517857"/>
              <a:gd name="connsiteY31" fmla="*/ 538058 h 918356"/>
              <a:gd name="connsiteX32" fmla="*/ 2768713 w 9517857"/>
              <a:gd name="connsiteY32" fmla="*/ 521575 h 918356"/>
              <a:gd name="connsiteX33" fmla="*/ 2820868 w 9517857"/>
              <a:gd name="connsiteY33" fmla="*/ 514160 h 918356"/>
              <a:gd name="connsiteX34" fmla="*/ 3073635 w 9517857"/>
              <a:gd name="connsiteY34" fmla="*/ 491294 h 918356"/>
              <a:gd name="connsiteX35" fmla="*/ 3222071 w 9517857"/>
              <a:gd name="connsiteY35" fmla="*/ 470559 h 918356"/>
              <a:gd name="connsiteX36" fmla="*/ 3274069 w 9517857"/>
              <a:gd name="connsiteY36" fmla="*/ 451605 h 918356"/>
              <a:gd name="connsiteX37" fmla="*/ 3349632 w 9517857"/>
              <a:gd name="connsiteY37" fmla="*/ 432583 h 918356"/>
              <a:gd name="connsiteX38" fmla="*/ 3479593 w 9517857"/>
              <a:gd name="connsiteY38" fmla="*/ 390437 h 918356"/>
              <a:gd name="connsiteX39" fmla="*/ 3651428 w 9517857"/>
              <a:gd name="connsiteY39" fmla="*/ 361807 h 918356"/>
              <a:gd name="connsiteX40" fmla="*/ 3750023 w 9517857"/>
              <a:gd name="connsiteY40" fmla="*/ 370678 h 918356"/>
              <a:gd name="connsiteX41" fmla="*/ 3844133 w 9517857"/>
              <a:gd name="connsiteY41" fmla="*/ 360648 h 918356"/>
              <a:gd name="connsiteX42" fmla="*/ 3933803 w 9517857"/>
              <a:gd name="connsiteY42" fmla="*/ 357315 h 918356"/>
              <a:gd name="connsiteX43" fmla="*/ 4266740 w 9517857"/>
              <a:gd name="connsiteY43" fmla="*/ 361454 h 918356"/>
              <a:gd name="connsiteX44" fmla="*/ 4430770 w 9517857"/>
              <a:gd name="connsiteY44" fmla="*/ 342643 h 918356"/>
              <a:gd name="connsiteX45" fmla="*/ 4512664 w 9517857"/>
              <a:gd name="connsiteY45" fmla="*/ 319948 h 918356"/>
              <a:gd name="connsiteX46" fmla="*/ 4616423 w 9517857"/>
              <a:gd name="connsiteY46" fmla="*/ 290914 h 918356"/>
              <a:gd name="connsiteX47" fmla="*/ 4689163 w 9517857"/>
              <a:gd name="connsiteY47" fmla="*/ 272812 h 918356"/>
              <a:gd name="connsiteX48" fmla="*/ 4783273 w 9517857"/>
              <a:gd name="connsiteY48" fmla="*/ 248463 h 918356"/>
              <a:gd name="connsiteX49" fmla="*/ 4827826 w 9517857"/>
              <a:gd name="connsiteY49" fmla="*/ 246977 h 918356"/>
              <a:gd name="connsiteX50" fmla="*/ 4892569 w 9517857"/>
              <a:gd name="connsiteY50" fmla="*/ 249933 h 918356"/>
              <a:gd name="connsiteX51" fmla="*/ 4896611 w 9517857"/>
              <a:gd name="connsiteY51" fmla="*/ 240448 h 918356"/>
              <a:gd name="connsiteX52" fmla="*/ 4917286 w 9517857"/>
              <a:gd name="connsiteY52" fmla="*/ 243659 h 918356"/>
              <a:gd name="connsiteX53" fmla="*/ 4981173 w 9517857"/>
              <a:gd name="connsiteY53" fmla="*/ 247103 h 918356"/>
              <a:gd name="connsiteX54" fmla="*/ 5060397 w 9517857"/>
              <a:gd name="connsiteY54" fmla="*/ 263688 h 918356"/>
              <a:gd name="connsiteX55" fmla="*/ 5252996 w 9517857"/>
              <a:gd name="connsiteY55" fmla="*/ 270655 h 918356"/>
              <a:gd name="connsiteX56" fmla="*/ 5358056 w 9517857"/>
              <a:gd name="connsiteY56" fmla="*/ 247248 h 918356"/>
              <a:gd name="connsiteX57" fmla="*/ 5426496 w 9517857"/>
              <a:gd name="connsiteY57" fmla="*/ 235142 h 918356"/>
              <a:gd name="connsiteX58" fmla="*/ 5497161 w 9517857"/>
              <a:gd name="connsiteY58" fmla="*/ 228808 h 918356"/>
              <a:gd name="connsiteX59" fmla="*/ 5826043 w 9517857"/>
              <a:gd name="connsiteY59" fmla="*/ 148073 h 918356"/>
              <a:gd name="connsiteX60" fmla="*/ 6013415 w 9517857"/>
              <a:gd name="connsiteY60" fmla="*/ 137316 h 918356"/>
              <a:gd name="connsiteX61" fmla="*/ 6080994 w 9517857"/>
              <a:gd name="connsiteY61" fmla="*/ 142938 h 918356"/>
              <a:gd name="connsiteX62" fmla="*/ 6194152 w 9517857"/>
              <a:gd name="connsiteY62" fmla="*/ 151772 h 918356"/>
              <a:gd name="connsiteX63" fmla="*/ 6281379 w 9517857"/>
              <a:gd name="connsiteY63" fmla="*/ 181626 h 918356"/>
              <a:gd name="connsiteX64" fmla="*/ 6489033 w 9517857"/>
              <a:gd name="connsiteY64" fmla="*/ 167648 h 918356"/>
              <a:gd name="connsiteX65" fmla="*/ 6544700 w 9517857"/>
              <a:gd name="connsiteY65" fmla="*/ 167161 h 918356"/>
              <a:gd name="connsiteX66" fmla="*/ 6648353 w 9517857"/>
              <a:gd name="connsiteY66" fmla="*/ 172250 h 918356"/>
              <a:gd name="connsiteX67" fmla="*/ 6736227 w 9517857"/>
              <a:gd name="connsiteY67" fmla="*/ 173216 h 918356"/>
              <a:gd name="connsiteX68" fmla="*/ 6977218 w 9517857"/>
              <a:gd name="connsiteY68" fmla="*/ 184289 h 918356"/>
              <a:gd name="connsiteX69" fmla="*/ 7065221 w 9517857"/>
              <a:gd name="connsiteY69" fmla="*/ 227531 h 918356"/>
              <a:gd name="connsiteX70" fmla="*/ 7358195 w 9517857"/>
              <a:gd name="connsiteY70" fmla="*/ 251740 h 918356"/>
              <a:gd name="connsiteX71" fmla="*/ 7565449 w 9517857"/>
              <a:gd name="connsiteY71" fmla="*/ 258950 h 918356"/>
              <a:gd name="connsiteX72" fmla="*/ 7599285 w 9517857"/>
              <a:gd name="connsiteY72" fmla="*/ 266021 h 918356"/>
              <a:gd name="connsiteX73" fmla="*/ 7644411 w 9517857"/>
              <a:gd name="connsiteY73" fmla="*/ 258986 h 918356"/>
              <a:gd name="connsiteX74" fmla="*/ 7825110 w 9517857"/>
              <a:gd name="connsiteY74" fmla="*/ 229109 h 918356"/>
              <a:gd name="connsiteX75" fmla="*/ 7965805 w 9517857"/>
              <a:gd name="connsiteY75" fmla="*/ 200355 h 918356"/>
              <a:gd name="connsiteX76" fmla="*/ 8147401 w 9517857"/>
              <a:gd name="connsiteY76" fmla="*/ 205617 h 918356"/>
              <a:gd name="connsiteX77" fmla="*/ 8256033 w 9517857"/>
              <a:gd name="connsiteY77" fmla="*/ 193713 h 918356"/>
              <a:gd name="connsiteX78" fmla="*/ 8410677 w 9517857"/>
              <a:gd name="connsiteY78" fmla="*/ 172167 h 918356"/>
              <a:gd name="connsiteX79" fmla="*/ 8617841 w 9517857"/>
              <a:gd name="connsiteY79" fmla="*/ 155167 h 918356"/>
              <a:gd name="connsiteX80" fmla="*/ 8715976 w 9517857"/>
              <a:gd name="connsiteY80" fmla="*/ 178374 h 918356"/>
              <a:gd name="connsiteX81" fmla="*/ 8778827 w 9517857"/>
              <a:gd name="connsiteY81" fmla="*/ 172936 h 918356"/>
              <a:gd name="connsiteX82" fmla="*/ 8855248 w 9517857"/>
              <a:gd name="connsiteY82" fmla="*/ 143149 h 918356"/>
              <a:gd name="connsiteX83" fmla="*/ 9010380 w 9517857"/>
              <a:gd name="connsiteY83" fmla="*/ 91891 h 918356"/>
              <a:gd name="connsiteX84" fmla="*/ 9110856 w 9517857"/>
              <a:gd name="connsiteY84" fmla="*/ 70997 h 918356"/>
              <a:gd name="connsiteX85" fmla="*/ 9268817 w 9517857"/>
              <a:gd name="connsiteY85" fmla="*/ 53082 h 918356"/>
              <a:gd name="connsiteX86" fmla="*/ 9316667 w 9517857"/>
              <a:gd name="connsiteY86" fmla="*/ 45047 h 918356"/>
              <a:gd name="connsiteX87" fmla="*/ 9428209 w 9517857"/>
              <a:gd name="connsiteY87" fmla="*/ 29923 h 918356"/>
              <a:gd name="connsiteX88" fmla="*/ 9488916 w 9517857"/>
              <a:gd name="connsiteY88" fmla="*/ 0 h 918356"/>
              <a:gd name="connsiteX0" fmla="*/ 9488916 w 9517857"/>
              <a:gd name="connsiteY0" fmla="*/ 0 h 918356"/>
              <a:gd name="connsiteX1" fmla="*/ 9517857 w 9517857"/>
              <a:gd name="connsiteY1" fmla="*/ 12 h 918356"/>
              <a:gd name="connsiteX2" fmla="*/ 9517857 w 9517857"/>
              <a:gd name="connsiteY2" fmla="*/ 918356 h 918356"/>
              <a:gd name="connsiteX3" fmla="*/ 14604 w 9517857"/>
              <a:gd name="connsiteY3" fmla="*/ 918356 h 918356"/>
              <a:gd name="connsiteX4" fmla="*/ 12841 w 9517857"/>
              <a:gd name="connsiteY4" fmla="*/ 917763 h 918356"/>
              <a:gd name="connsiteX5" fmla="*/ 93 w 9517857"/>
              <a:gd name="connsiteY5" fmla="*/ 912471 h 918356"/>
              <a:gd name="connsiteX6" fmla="*/ 58674 w 9517857"/>
              <a:gd name="connsiteY6" fmla="*/ 890322 h 918356"/>
              <a:gd name="connsiteX7" fmla="*/ 275005 w 9517857"/>
              <a:gd name="connsiteY7" fmla="*/ 807229 h 918356"/>
              <a:gd name="connsiteX8" fmla="*/ 587824 w 9517857"/>
              <a:gd name="connsiteY8" fmla="*/ 798195 h 918356"/>
              <a:gd name="connsiteX9" fmla="*/ 727985 w 9517857"/>
              <a:gd name="connsiteY9" fmla="*/ 719826 h 918356"/>
              <a:gd name="connsiteX10" fmla="*/ 778982 w 9517857"/>
              <a:gd name="connsiteY10" fmla="*/ 710142 h 918356"/>
              <a:gd name="connsiteX11" fmla="*/ 849944 w 9517857"/>
              <a:gd name="connsiteY11" fmla="*/ 717987 h 918356"/>
              <a:gd name="connsiteX12" fmla="*/ 901402 w 9517857"/>
              <a:gd name="connsiteY12" fmla="*/ 729045 h 918356"/>
              <a:gd name="connsiteX13" fmla="*/ 930946 w 9517857"/>
              <a:gd name="connsiteY13" fmla="*/ 734046 h 918356"/>
              <a:gd name="connsiteX14" fmla="*/ 986250 w 9517857"/>
              <a:gd name="connsiteY14" fmla="*/ 713530 h 918356"/>
              <a:gd name="connsiteX15" fmla="*/ 1013752 w 9517857"/>
              <a:gd name="connsiteY15" fmla="*/ 713361 h 918356"/>
              <a:gd name="connsiteX16" fmla="*/ 1023734 w 9517857"/>
              <a:gd name="connsiteY16" fmla="*/ 718571 h 918356"/>
              <a:gd name="connsiteX17" fmla="*/ 1063207 w 9517857"/>
              <a:gd name="connsiteY17" fmla="*/ 715651 h 918356"/>
              <a:gd name="connsiteX18" fmla="*/ 1081980 w 9517857"/>
              <a:gd name="connsiteY18" fmla="*/ 738455 h 918356"/>
              <a:gd name="connsiteX19" fmla="*/ 1218120 w 9517857"/>
              <a:gd name="connsiteY19" fmla="*/ 713280 h 918356"/>
              <a:gd name="connsiteX20" fmla="*/ 1397459 w 9517857"/>
              <a:gd name="connsiteY20" fmla="*/ 691190 h 918356"/>
              <a:gd name="connsiteX21" fmla="*/ 1580688 w 9517857"/>
              <a:gd name="connsiteY21" fmla="*/ 693697 h 918356"/>
              <a:gd name="connsiteX22" fmla="*/ 1772334 w 9517857"/>
              <a:gd name="connsiteY22" fmla="*/ 710640 h 918356"/>
              <a:gd name="connsiteX23" fmla="*/ 2002561 w 9517857"/>
              <a:gd name="connsiteY23" fmla="*/ 659917 h 918356"/>
              <a:gd name="connsiteX24" fmla="*/ 2135144 w 9517857"/>
              <a:gd name="connsiteY24" fmla="*/ 636501 h 918356"/>
              <a:gd name="connsiteX25" fmla="*/ 2440292 w 9517857"/>
              <a:gd name="connsiteY25" fmla="*/ 593862 h 918356"/>
              <a:gd name="connsiteX26" fmla="*/ 2547829 w 9517857"/>
              <a:gd name="connsiteY26" fmla="*/ 566150 h 918356"/>
              <a:gd name="connsiteX27" fmla="*/ 2658055 w 9517857"/>
              <a:gd name="connsiteY27" fmla="*/ 578727 h 918356"/>
              <a:gd name="connsiteX28" fmla="*/ 2693698 w 9517857"/>
              <a:gd name="connsiteY28" fmla="*/ 560029 h 918356"/>
              <a:gd name="connsiteX29" fmla="*/ 2699673 w 9517857"/>
              <a:gd name="connsiteY29" fmla="*/ 556400 h 918356"/>
              <a:gd name="connsiteX30" fmla="*/ 2727306 w 9517857"/>
              <a:gd name="connsiteY30" fmla="*/ 550698 h 918356"/>
              <a:gd name="connsiteX31" fmla="*/ 2730451 w 9517857"/>
              <a:gd name="connsiteY31" fmla="*/ 538058 h 918356"/>
              <a:gd name="connsiteX32" fmla="*/ 2768713 w 9517857"/>
              <a:gd name="connsiteY32" fmla="*/ 521575 h 918356"/>
              <a:gd name="connsiteX33" fmla="*/ 2820868 w 9517857"/>
              <a:gd name="connsiteY33" fmla="*/ 514160 h 918356"/>
              <a:gd name="connsiteX34" fmla="*/ 3073635 w 9517857"/>
              <a:gd name="connsiteY34" fmla="*/ 491294 h 918356"/>
              <a:gd name="connsiteX35" fmla="*/ 3222071 w 9517857"/>
              <a:gd name="connsiteY35" fmla="*/ 470559 h 918356"/>
              <a:gd name="connsiteX36" fmla="*/ 3274069 w 9517857"/>
              <a:gd name="connsiteY36" fmla="*/ 451605 h 918356"/>
              <a:gd name="connsiteX37" fmla="*/ 3349632 w 9517857"/>
              <a:gd name="connsiteY37" fmla="*/ 432583 h 918356"/>
              <a:gd name="connsiteX38" fmla="*/ 3479593 w 9517857"/>
              <a:gd name="connsiteY38" fmla="*/ 390437 h 918356"/>
              <a:gd name="connsiteX39" fmla="*/ 3651428 w 9517857"/>
              <a:gd name="connsiteY39" fmla="*/ 361807 h 918356"/>
              <a:gd name="connsiteX40" fmla="*/ 3750023 w 9517857"/>
              <a:gd name="connsiteY40" fmla="*/ 370678 h 918356"/>
              <a:gd name="connsiteX41" fmla="*/ 3844133 w 9517857"/>
              <a:gd name="connsiteY41" fmla="*/ 360648 h 918356"/>
              <a:gd name="connsiteX42" fmla="*/ 3933803 w 9517857"/>
              <a:gd name="connsiteY42" fmla="*/ 357315 h 918356"/>
              <a:gd name="connsiteX43" fmla="*/ 4266740 w 9517857"/>
              <a:gd name="connsiteY43" fmla="*/ 361454 h 918356"/>
              <a:gd name="connsiteX44" fmla="*/ 4430770 w 9517857"/>
              <a:gd name="connsiteY44" fmla="*/ 342643 h 918356"/>
              <a:gd name="connsiteX45" fmla="*/ 4512664 w 9517857"/>
              <a:gd name="connsiteY45" fmla="*/ 319948 h 918356"/>
              <a:gd name="connsiteX46" fmla="*/ 4616423 w 9517857"/>
              <a:gd name="connsiteY46" fmla="*/ 290914 h 918356"/>
              <a:gd name="connsiteX47" fmla="*/ 4689163 w 9517857"/>
              <a:gd name="connsiteY47" fmla="*/ 272812 h 918356"/>
              <a:gd name="connsiteX48" fmla="*/ 4783273 w 9517857"/>
              <a:gd name="connsiteY48" fmla="*/ 248463 h 918356"/>
              <a:gd name="connsiteX49" fmla="*/ 4827826 w 9517857"/>
              <a:gd name="connsiteY49" fmla="*/ 246977 h 918356"/>
              <a:gd name="connsiteX50" fmla="*/ 4892569 w 9517857"/>
              <a:gd name="connsiteY50" fmla="*/ 249933 h 918356"/>
              <a:gd name="connsiteX51" fmla="*/ 4896611 w 9517857"/>
              <a:gd name="connsiteY51" fmla="*/ 240448 h 918356"/>
              <a:gd name="connsiteX52" fmla="*/ 4917286 w 9517857"/>
              <a:gd name="connsiteY52" fmla="*/ 243659 h 918356"/>
              <a:gd name="connsiteX53" fmla="*/ 4981173 w 9517857"/>
              <a:gd name="connsiteY53" fmla="*/ 247103 h 918356"/>
              <a:gd name="connsiteX54" fmla="*/ 5060397 w 9517857"/>
              <a:gd name="connsiteY54" fmla="*/ 263688 h 918356"/>
              <a:gd name="connsiteX55" fmla="*/ 5252996 w 9517857"/>
              <a:gd name="connsiteY55" fmla="*/ 270655 h 918356"/>
              <a:gd name="connsiteX56" fmla="*/ 5358056 w 9517857"/>
              <a:gd name="connsiteY56" fmla="*/ 247248 h 918356"/>
              <a:gd name="connsiteX57" fmla="*/ 5426496 w 9517857"/>
              <a:gd name="connsiteY57" fmla="*/ 235142 h 918356"/>
              <a:gd name="connsiteX58" fmla="*/ 5497161 w 9517857"/>
              <a:gd name="connsiteY58" fmla="*/ 228808 h 918356"/>
              <a:gd name="connsiteX59" fmla="*/ 5826043 w 9517857"/>
              <a:gd name="connsiteY59" fmla="*/ 148073 h 918356"/>
              <a:gd name="connsiteX60" fmla="*/ 6013415 w 9517857"/>
              <a:gd name="connsiteY60" fmla="*/ 137316 h 918356"/>
              <a:gd name="connsiteX61" fmla="*/ 6080994 w 9517857"/>
              <a:gd name="connsiteY61" fmla="*/ 142938 h 918356"/>
              <a:gd name="connsiteX62" fmla="*/ 6194152 w 9517857"/>
              <a:gd name="connsiteY62" fmla="*/ 151772 h 918356"/>
              <a:gd name="connsiteX63" fmla="*/ 6281379 w 9517857"/>
              <a:gd name="connsiteY63" fmla="*/ 181626 h 918356"/>
              <a:gd name="connsiteX64" fmla="*/ 6489033 w 9517857"/>
              <a:gd name="connsiteY64" fmla="*/ 167648 h 918356"/>
              <a:gd name="connsiteX65" fmla="*/ 6544700 w 9517857"/>
              <a:gd name="connsiteY65" fmla="*/ 167161 h 918356"/>
              <a:gd name="connsiteX66" fmla="*/ 6648353 w 9517857"/>
              <a:gd name="connsiteY66" fmla="*/ 172250 h 918356"/>
              <a:gd name="connsiteX67" fmla="*/ 6736227 w 9517857"/>
              <a:gd name="connsiteY67" fmla="*/ 173216 h 918356"/>
              <a:gd name="connsiteX68" fmla="*/ 6977218 w 9517857"/>
              <a:gd name="connsiteY68" fmla="*/ 184289 h 918356"/>
              <a:gd name="connsiteX69" fmla="*/ 7065221 w 9517857"/>
              <a:gd name="connsiteY69" fmla="*/ 227531 h 918356"/>
              <a:gd name="connsiteX70" fmla="*/ 7358195 w 9517857"/>
              <a:gd name="connsiteY70" fmla="*/ 251740 h 918356"/>
              <a:gd name="connsiteX71" fmla="*/ 7565449 w 9517857"/>
              <a:gd name="connsiteY71" fmla="*/ 258950 h 918356"/>
              <a:gd name="connsiteX72" fmla="*/ 7599285 w 9517857"/>
              <a:gd name="connsiteY72" fmla="*/ 266021 h 918356"/>
              <a:gd name="connsiteX73" fmla="*/ 7644411 w 9517857"/>
              <a:gd name="connsiteY73" fmla="*/ 258986 h 918356"/>
              <a:gd name="connsiteX74" fmla="*/ 7825110 w 9517857"/>
              <a:gd name="connsiteY74" fmla="*/ 229109 h 918356"/>
              <a:gd name="connsiteX75" fmla="*/ 7965805 w 9517857"/>
              <a:gd name="connsiteY75" fmla="*/ 200355 h 918356"/>
              <a:gd name="connsiteX76" fmla="*/ 8147401 w 9517857"/>
              <a:gd name="connsiteY76" fmla="*/ 205617 h 918356"/>
              <a:gd name="connsiteX77" fmla="*/ 8256033 w 9517857"/>
              <a:gd name="connsiteY77" fmla="*/ 193713 h 918356"/>
              <a:gd name="connsiteX78" fmla="*/ 8410677 w 9517857"/>
              <a:gd name="connsiteY78" fmla="*/ 172167 h 918356"/>
              <a:gd name="connsiteX79" fmla="*/ 8617841 w 9517857"/>
              <a:gd name="connsiteY79" fmla="*/ 155167 h 918356"/>
              <a:gd name="connsiteX80" fmla="*/ 8715976 w 9517857"/>
              <a:gd name="connsiteY80" fmla="*/ 178374 h 918356"/>
              <a:gd name="connsiteX81" fmla="*/ 8778827 w 9517857"/>
              <a:gd name="connsiteY81" fmla="*/ 172936 h 918356"/>
              <a:gd name="connsiteX82" fmla="*/ 8855248 w 9517857"/>
              <a:gd name="connsiteY82" fmla="*/ 143149 h 918356"/>
              <a:gd name="connsiteX83" fmla="*/ 9010380 w 9517857"/>
              <a:gd name="connsiteY83" fmla="*/ 91891 h 918356"/>
              <a:gd name="connsiteX84" fmla="*/ 9110856 w 9517857"/>
              <a:gd name="connsiteY84" fmla="*/ 70997 h 918356"/>
              <a:gd name="connsiteX85" fmla="*/ 9268817 w 9517857"/>
              <a:gd name="connsiteY85" fmla="*/ 53082 h 918356"/>
              <a:gd name="connsiteX86" fmla="*/ 9316667 w 9517857"/>
              <a:gd name="connsiteY86" fmla="*/ 45047 h 918356"/>
              <a:gd name="connsiteX87" fmla="*/ 9428209 w 9517857"/>
              <a:gd name="connsiteY87" fmla="*/ 29923 h 918356"/>
              <a:gd name="connsiteX88" fmla="*/ 9488916 w 9517857"/>
              <a:gd name="connsiteY88" fmla="*/ 0 h 918356"/>
              <a:gd name="connsiteX0" fmla="*/ 9488916 w 9517857"/>
              <a:gd name="connsiteY0" fmla="*/ 0 h 918356"/>
              <a:gd name="connsiteX1" fmla="*/ 9517857 w 9517857"/>
              <a:gd name="connsiteY1" fmla="*/ 12 h 918356"/>
              <a:gd name="connsiteX2" fmla="*/ 9517857 w 9517857"/>
              <a:gd name="connsiteY2" fmla="*/ 918356 h 918356"/>
              <a:gd name="connsiteX3" fmla="*/ 14604 w 9517857"/>
              <a:gd name="connsiteY3" fmla="*/ 918356 h 918356"/>
              <a:gd name="connsiteX4" fmla="*/ 12841 w 9517857"/>
              <a:gd name="connsiteY4" fmla="*/ 917763 h 918356"/>
              <a:gd name="connsiteX5" fmla="*/ 93 w 9517857"/>
              <a:gd name="connsiteY5" fmla="*/ 912471 h 918356"/>
              <a:gd name="connsiteX6" fmla="*/ 58674 w 9517857"/>
              <a:gd name="connsiteY6" fmla="*/ 890322 h 918356"/>
              <a:gd name="connsiteX7" fmla="*/ 275005 w 9517857"/>
              <a:gd name="connsiteY7" fmla="*/ 807229 h 918356"/>
              <a:gd name="connsiteX8" fmla="*/ 587824 w 9517857"/>
              <a:gd name="connsiteY8" fmla="*/ 798195 h 918356"/>
              <a:gd name="connsiteX9" fmla="*/ 727985 w 9517857"/>
              <a:gd name="connsiteY9" fmla="*/ 719826 h 918356"/>
              <a:gd name="connsiteX10" fmla="*/ 778982 w 9517857"/>
              <a:gd name="connsiteY10" fmla="*/ 710142 h 918356"/>
              <a:gd name="connsiteX11" fmla="*/ 849944 w 9517857"/>
              <a:gd name="connsiteY11" fmla="*/ 717987 h 918356"/>
              <a:gd name="connsiteX12" fmla="*/ 901402 w 9517857"/>
              <a:gd name="connsiteY12" fmla="*/ 729045 h 918356"/>
              <a:gd name="connsiteX13" fmla="*/ 930946 w 9517857"/>
              <a:gd name="connsiteY13" fmla="*/ 734046 h 918356"/>
              <a:gd name="connsiteX14" fmla="*/ 986250 w 9517857"/>
              <a:gd name="connsiteY14" fmla="*/ 713530 h 918356"/>
              <a:gd name="connsiteX15" fmla="*/ 1013752 w 9517857"/>
              <a:gd name="connsiteY15" fmla="*/ 713361 h 918356"/>
              <a:gd name="connsiteX16" fmla="*/ 1023734 w 9517857"/>
              <a:gd name="connsiteY16" fmla="*/ 718571 h 918356"/>
              <a:gd name="connsiteX17" fmla="*/ 1063207 w 9517857"/>
              <a:gd name="connsiteY17" fmla="*/ 715651 h 918356"/>
              <a:gd name="connsiteX18" fmla="*/ 1081980 w 9517857"/>
              <a:gd name="connsiteY18" fmla="*/ 738455 h 918356"/>
              <a:gd name="connsiteX19" fmla="*/ 1218120 w 9517857"/>
              <a:gd name="connsiteY19" fmla="*/ 713280 h 918356"/>
              <a:gd name="connsiteX20" fmla="*/ 1397459 w 9517857"/>
              <a:gd name="connsiteY20" fmla="*/ 691190 h 918356"/>
              <a:gd name="connsiteX21" fmla="*/ 1580688 w 9517857"/>
              <a:gd name="connsiteY21" fmla="*/ 693697 h 918356"/>
              <a:gd name="connsiteX22" fmla="*/ 1772334 w 9517857"/>
              <a:gd name="connsiteY22" fmla="*/ 710640 h 918356"/>
              <a:gd name="connsiteX23" fmla="*/ 2002561 w 9517857"/>
              <a:gd name="connsiteY23" fmla="*/ 659917 h 918356"/>
              <a:gd name="connsiteX24" fmla="*/ 2135144 w 9517857"/>
              <a:gd name="connsiteY24" fmla="*/ 636501 h 918356"/>
              <a:gd name="connsiteX25" fmla="*/ 2440292 w 9517857"/>
              <a:gd name="connsiteY25" fmla="*/ 593862 h 918356"/>
              <a:gd name="connsiteX26" fmla="*/ 2547829 w 9517857"/>
              <a:gd name="connsiteY26" fmla="*/ 566150 h 918356"/>
              <a:gd name="connsiteX27" fmla="*/ 2658055 w 9517857"/>
              <a:gd name="connsiteY27" fmla="*/ 578727 h 918356"/>
              <a:gd name="connsiteX28" fmla="*/ 2693698 w 9517857"/>
              <a:gd name="connsiteY28" fmla="*/ 560029 h 918356"/>
              <a:gd name="connsiteX29" fmla="*/ 2699673 w 9517857"/>
              <a:gd name="connsiteY29" fmla="*/ 556400 h 918356"/>
              <a:gd name="connsiteX30" fmla="*/ 2727306 w 9517857"/>
              <a:gd name="connsiteY30" fmla="*/ 550698 h 918356"/>
              <a:gd name="connsiteX31" fmla="*/ 2730451 w 9517857"/>
              <a:gd name="connsiteY31" fmla="*/ 538058 h 918356"/>
              <a:gd name="connsiteX32" fmla="*/ 2768713 w 9517857"/>
              <a:gd name="connsiteY32" fmla="*/ 521575 h 918356"/>
              <a:gd name="connsiteX33" fmla="*/ 2820868 w 9517857"/>
              <a:gd name="connsiteY33" fmla="*/ 514160 h 918356"/>
              <a:gd name="connsiteX34" fmla="*/ 3073635 w 9517857"/>
              <a:gd name="connsiteY34" fmla="*/ 491294 h 918356"/>
              <a:gd name="connsiteX35" fmla="*/ 3222071 w 9517857"/>
              <a:gd name="connsiteY35" fmla="*/ 470559 h 918356"/>
              <a:gd name="connsiteX36" fmla="*/ 3274069 w 9517857"/>
              <a:gd name="connsiteY36" fmla="*/ 451605 h 918356"/>
              <a:gd name="connsiteX37" fmla="*/ 3349632 w 9517857"/>
              <a:gd name="connsiteY37" fmla="*/ 432583 h 918356"/>
              <a:gd name="connsiteX38" fmla="*/ 3479593 w 9517857"/>
              <a:gd name="connsiteY38" fmla="*/ 390437 h 918356"/>
              <a:gd name="connsiteX39" fmla="*/ 3651428 w 9517857"/>
              <a:gd name="connsiteY39" fmla="*/ 361807 h 918356"/>
              <a:gd name="connsiteX40" fmla="*/ 3750023 w 9517857"/>
              <a:gd name="connsiteY40" fmla="*/ 370678 h 918356"/>
              <a:gd name="connsiteX41" fmla="*/ 3844133 w 9517857"/>
              <a:gd name="connsiteY41" fmla="*/ 360648 h 918356"/>
              <a:gd name="connsiteX42" fmla="*/ 3933803 w 9517857"/>
              <a:gd name="connsiteY42" fmla="*/ 357315 h 918356"/>
              <a:gd name="connsiteX43" fmla="*/ 4266740 w 9517857"/>
              <a:gd name="connsiteY43" fmla="*/ 361454 h 918356"/>
              <a:gd name="connsiteX44" fmla="*/ 4430770 w 9517857"/>
              <a:gd name="connsiteY44" fmla="*/ 342643 h 918356"/>
              <a:gd name="connsiteX45" fmla="*/ 4512664 w 9517857"/>
              <a:gd name="connsiteY45" fmla="*/ 319948 h 918356"/>
              <a:gd name="connsiteX46" fmla="*/ 4616423 w 9517857"/>
              <a:gd name="connsiteY46" fmla="*/ 290914 h 918356"/>
              <a:gd name="connsiteX47" fmla="*/ 4689163 w 9517857"/>
              <a:gd name="connsiteY47" fmla="*/ 272812 h 918356"/>
              <a:gd name="connsiteX48" fmla="*/ 4783273 w 9517857"/>
              <a:gd name="connsiteY48" fmla="*/ 248463 h 918356"/>
              <a:gd name="connsiteX49" fmla="*/ 4827826 w 9517857"/>
              <a:gd name="connsiteY49" fmla="*/ 246977 h 918356"/>
              <a:gd name="connsiteX50" fmla="*/ 4892569 w 9517857"/>
              <a:gd name="connsiteY50" fmla="*/ 249933 h 918356"/>
              <a:gd name="connsiteX51" fmla="*/ 4896611 w 9517857"/>
              <a:gd name="connsiteY51" fmla="*/ 240448 h 918356"/>
              <a:gd name="connsiteX52" fmla="*/ 4917286 w 9517857"/>
              <a:gd name="connsiteY52" fmla="*/ 243659 h 918356"/>
              <a:gd name="connsiteX53" fmla="*/ 4981173 w 9517857"/>
              <a:gd name="connsiteY53" fmla="*/ 247103 h 918356"/>
              <a:gd name="connsiteX54" fmla="*/ 5060397 w 9517857"/>
              <a:gd name="connsiteY54" fmla="*/ 263688 h 918356"/>
              <a:gd name="connsiteX55" fmla="*/ 5252996 w 9517857"/>
              <a:gd name="connsiteY55" fmla="*/ 270655 h 918356"/>
              <a:gd name="connsiteX56" fmla="*/ 5358056 w 9517857"/>
              <a:gd name="connsiteY56" fmla="*/ 247248 h 918356"/>
              <a:gd name="connsiteX57" fmla="*/ 5426496 w 9517857"/>
              <a:gd name="connsiteY57" fmla="*/ 235142 h 918356"/>
              <a:gd name="connsiteX58" fmla="*/ 5497161 w 9517857"/>
              <a:gd name="connsiteY58" fmla="*/ 228808 h 918356"/>
              <a:gd name="connsiteX59" fmla="*/ 5826043 w 9517857"/>
              <a:gd name="connsiteY59" fmla="*/ 148073 h 918356"/>
              <a:gd name="connsiteX60" fmla="*/ 6013415 w 9517857"/>
              <a:gd name="connsiteY60" fmla="*/ 137316 h 918356"/>
              <a:gd name="connsiteX61" fmla="*/ 6080994 w 9517857"/>
              <a:gd name="connsiteY61" fmla="*/ 142938 h 918356"/>
              <a:gd name="connsiteX62" fmla="*/ 6194152 w 9517857"/>
              <a:gd name="connsiteY62" fmla="*/ 151772 h 918356"/>
              <a:gd name="connsiteX63" fmla="*/ 6281379 w 9517857"/>
              <a:gd name="connsiteY63" fmla="*/ 181626 h 918356"/>
              <a:gd name="connsiteX64" fmla="*/ 6489033 w 9517857"/>
              <a:gd name="connsiteY64" fmla="*/ 167648 h 918356"/>
              <a:gd name="connsiteX65" fmla="*/ 6544700 w 9517857"/>
              <a:gd name="connsiteY65" fmla="*/ 167161 h 918356"/>
              <a:gd name="connsiteX66" fmla="*/ 6648353 w 9517857"/>
              <a:gd name="connsiteY66" fmla="*/ 172250 h 918356"/>
              <a:gd name="connsiteX67" fmla="*/ 6736227 w 9517857"/>
              <a:gd name="connsiteY67" fmla="*/ 173216 h 918356"/>
              <a:gd name="connsiteX68" fmla="*/ 6977218 w 9517857"/>
              <a:gd name="connsiteY68" fmla="*/ 184289 h 918356"/>
              <a:gd name="connsiteX69" fmla="*/ 7065221 w 9517857"/>
              <a:gd name="connsiteY69" fmla="*/ 227531 h 918356"/>
              <a:gd name="connsiteX70" fmla="*/ 7358195 w 9517857"/>
              <a:gd name="connsiteY70" fmla="*/ 251740 h 918356"/>
              <a:gd name="connsiteX71" fmla="*/ 7565449 w 9517857"/>
              <a:gd name="connsiteY71" fmla="*/ 258950 h 918356"/>
              <a:gd name="connsiteX72" fmla="*/ 7599285 w 9517857"/>
              <a:gd name="connsiteY72" fmla="*/ 266021 h 918356"/>
              <a:gd name="connsiteX73" fmla="*/ 7644411 w 9517857"/>
              <a:gd name="connsiteY73" fmla="*/ 258986 h 918356"/>
              <a:gd name="connsiteX74" fmla="*/ 7825110 w 9517857"/>
              <a:gd name="connsiteY74" fmla="*/ 229109 h 918356"/>
              <a:gd name="connsiteX75" fmla="*/ 7965805 w 9517857"/>
              <a:gd name="connsiteY75" fmla="*/ 200355 h 918356"/>
              <a:gd name="connsiteX76" fmla="*/ 8147401 w 9517857"/>
              <a:gd name="connsiteY76" fmla="*/ 205617 h 918356"/>
              <a:gd name="connsiteX77" fmla="*/ 8256033 w 9517857"/>
              <a:gd name="connsiteY77" fmla="*/ 193713 h 918356"/>
              <a:gd name="connsiteX78" fmla="*/ 8410677 w 9517857"/>
              <a:gd name="connsiteY78" fmla="*/ 172167 h 918356"/>
              <a:gd name="connsiteX79" fmla="*/ 8617841 w 9517857"/>
              <a:gd name="connsiteY79" fmla="*/ 155167 h 918356"/>
              <a:gd name="connsiteX80" fmla="*/ 8715976 w 9517857"/>
              <a:gd name="connsiteY80" fmla="*/ 178374 h 918356"/>
              <a:gd name="connsiteX81" fmla="*/ 8778827 w 9517857"/>
              <a:gd name="connsiteY81" fmla="*/ 172936 h 918356"/>
              <a:gd name="connsiteX82" fmla="*/ 8855248 w 9517857"/>
              <a:gd name="connsiteY82" fmla="*/ 143149 h 918356"/>
              <a:gd name="connsiteX83" fmla="*/ 9010380 w 9517857"/>
              <a:gd name="connsiteY83" fmla="*/ 91891 h 918356"/>
              <a:gd name="connsiteX84" fmla="*/ 9110856 w 9517857"/>
              <a:gd name="connsiteY84" fmla="*/ 70997 h 918356"/>
              <a:gd name="connsiteX85" fmla="*/ 9268817 w 9517857"/>
              <a:gd name="connsiteY85" fmla="*/ 53082 h 918356"/>
              <a:gd name="connsiteX86" fmla="*/ 9316667 w 9517857"/>
              <a:gd name="connsiteY86" fmla="*/ 45047 h 918356"/>
              <a:gd name="connsiteX87" fmla="*/ 9428209 w 9517857"/>
              <a:gd name="connsiteY87" fmla="*/ 29923 h 918356"/>
              <a:gd name="connsiteX88" fmla="*/ 9488916 w 9517857"/>
              <a:gd name="connsiteY88" fmla="*/ 0 h 918356"/>
              <a:gd name="connsiteX0" fmla="*/ 9488916 w 9517857"/>
              <a:gd name="connsiteY0" fmla="*/ 0 h 918356"/>
              <a:gd name="connsiteX1" fmla="*/ 9517857 w 9517857"/>
              <a:gd name="connsiteY1" fmla="*/ 12 h 918356"/>
              <a:gd name="connsiteX2" fmla="*/ 9517857 w 9517857"/>
              <a:gd name="connsiteY2" fmla="*/ 918356 h 918356"/>
              <a:gd name="connsiteX3" fmla="*/ 14604 w 9517857"/>
              <a:gd name="connsiteY3" fmla="*/ 918356 h 918356"/>
              <a:gd name="connsiteX4" fmla="*/ 12841 w 9517857"/>
              <a:gd name="connsiteY4" fmla="*/ 917763 h 918356"/>
              <a:gd name="connsiteX5" fmla="*/ 93 w 9517857"/>
              <a:gd name="connsiteY5" fmla="*/ 912471 h 918356"/>
              <a:gd name="connsiteX6" fmla="*/ 58674 w 9517857"/>
              <a:gd name="connsiteY6" fmla="*/ 890322 h 918356"/>
              <a:gd name="connsiteX7" fmla="*/ 275005 w 9517857"/>
              <a:gd name="connsiteY7" fmla="*/ 807229 h 918356"/>
              <a:gd name="connsiteX8" fmla="*/ 587824 w 9517857"/>
              <a:gd name="connsiteY8" fmla="*/ 798195 h 918356"/>
              <a:gd name="connsiteX9" fmla="*/ 727985 w 9517857"/>
              <a:gd name="connsiteY9" fmla="*/ 719826 h 918356"/>
              <a:gd name="connsiteX10" fmla="*/ 778982 w 9517857"/>
              <a:gd name="connsiteY10" fmla="*/ 710142 h 918356"/>
              <a:gd name="connsiteX11" fmla="*/ 849944 w 9517857"/>
              <a:gd name="connsiteY11" fmla="*/ 717987 h 918356"/>
              <a:gd name="connsiteX12" fmla="*/ 901402 w 9517857"/>
              <a:gd name="connsiteY12" fmla="*/ 729045 h 918356"/>
              <a:gd name="connsiteX13" fmla="*/ 930946 w 9517857"/>
              <a:gd name="connsiteY13" fmla="*/ 734046 h 918356"/>
              <a:gd name="connsiteX14" fmla="*/ 986250 w 9517857"/>
              <a:gd name="connsiteY14" fmla="*/ 713530 h 918356"/>
              <a:gd name="connsiteX15" fmla="*/ 1013752 w 9517857"/>
              <a:gd name="connsiteY15" fmla="*/ 713361 h 918356"/>
              <a:gd name="connsiteX16" fmla="*/ 1023734 w 9517857"/>
              <a:gd name="connsiteY16" fmla="*/ 718571 h 918356"/>
              <a:gd name="connsiteX17" fmla="*/ 1063207 w 9517857"/>
              <a:gd name="connsiteY17" fmla="*/ 715651 h 918356"/>
              <a:gd name="connsiteX18" fmla="*/ 1081980 w 9517857"/>
              <a:gd name="connsiteY18" fmla="*/ 738455 h 918356"/>
              <a:gd name="connsiteX19" fmla="*/ 1218120 w 9517857"/>
              <a:gd name="connsiteY19" fmla="*/ 713280 h 918356"/>
              <a:gd name="connsiteX20" fmla="*/ 1397459 w 9517857"/>
              <a:gd name="connsiteY20" fmla="*/ 691190 h 918356"/>
              <a:gd name="connsiteX21" fmla="*/ 1580688 w 9517857"/>
              <a:gd name="connsiteY21" fmla="*/ 693697 h 918356"/>
              <a:gd name="connsiteX22" fmla="*/ 1772334 w 9517857"/>
              <a:gd name="connsiteY22" fmla="*/ 710640 h 918356"/>
              <a:gd name="connsiteX23" fmla="*/ 2002561 w 9517857"/>
              <a:gd name="connsiteY23" fmla="*/ 659917 h 918356"/>
              <a:gd name="connsiteX24" fmla="*/ 2135144 w 9517857"/>
              <a:gd name="connsiteY24" fmla="*/ 636501 h 918356"/>
              <a:gd name="connsiteX25" fmla="*/ 2440292 w 9517857"/>
              <a:gd name="connsiteY25" fmla="*/ 593862 h 918356"/>
              <a:gd name="connsiteX26" fmla="*/ 2547829 w 9517857"/>
              <a:gd name="connsiteY26" fmla="*/ 566150 h 918356"/>
              <a:gd name="connsiteX27" fmla="*/ 2658055 w 9517857"/>
              <a:gd name="connsiteY27" fmla="*/ 578727 h 918356"/>
              <a:gd name="connsiteX28" fmla="*/ 2693698 w 9517857"/>
              <a:gd name="connsiteY28" fmla="*/ 560029 h 918356"/>
              <a:gd name="connsiteX29" fmla="*/ 2699673 w 9517857"/>
              <a:gd name="connsiteY29" fmla="*/ 556400 h 918356"/>
              <a:gd name="connsiteX30" fmla="*/ 2727306 w 9517857"/>
              <a:gd name="connsiteY30" fmla="*/ 550698 h 918356"/>
              <a:gd name="connsiteX31" fmla="*/ 2730451 w 9517857"/>
              <a:gd name="connsiteY31" fmla="*/ 538058 h 918356"/>
              <a:gd name="connsiteX32" fmla="*/ 2768713 w 9517857"/>
              <a:gd name="connsiteY32" fmla="*/ 521575 h 918356"/>
              <a:gd name="connsiteX33" fmla="*/ 2820868 w 9517857"/>
              <a:gd name="connsiteY33" fmla="*/ 514160 h 918356"/>
              <a:gd name="connsiteX34" fmla="*/ 3073635 w 9517857"/>
              <a:gd name="connsiteY34" fmla="*/ 491294 h 918356"/>
              <a:gd name="connsiteX35" fmla="*/ 3222071 w 9517857"/>
              <a:gd name="connsiteY35" fmla="*/ 470559 h 918356"/>
              <a:gd name="connsiteX36" fmla="*/ 3274069 w 9517857"/>
              <a:gd name="connsiteY36" fmla="*/ 451605 h 918356"/>
              <a:gd name="connsiteX37" fmla="*/ 3349632 w 9517857"/>
              <a:gd name="connsiteY37" fmla="*/ 432583 h 918356"/>
              <a:gd name="connsiteX38" fmla="*/ 3479593 w 9517857"/>
              <a:gd name="connsiteY38" fmla="*/ 390437 h 918356"/>
              <a:gd name="connsiteX39" fmla="*/ 3651428 w 9517857"/>
              <a:gd name="connsiteY39" fmla="*/ 361807 h 918356"/>
              <a:gd name="connsiteX40" fmla="*/ 3750023 w 9517857"/>
              <a:gd name="connsiteY40" fmla="*/ 370678 h 918356"/>
              <a:gd name="connsiteX41" fmla="*/ 3844133 w 9517857"/>
              <a:gd name="connsiteY41" fmla="*/ 360648 h 918356"/>
              <a:gd name="connsiteX42" fmla="*/ 3933803 w 9517857"/>
              <a:gd name="connsiteY42" fmla="*/ 357315 h 918356"/>
              <a:gd name="connsiteX43" fmla="*/ 4266740 w 9517857"/>
              <a:gd name="connsiteY43" fmla="*/ 361454 h 918356"/>
              <a:gd name="connsiteX44" fmla="*/ 4430770 w 9517857"/>
              <a:gd name="connsiteY44" fmla="*/ 342643 h 918356"/>
              <a:gd name="connsiteX45" fmla="*/ 4512664 w 9517857"/>
              <a:gd name="connsiteY45" fmla="*/ 319948 h 918356"/>
              <a:gd name="connsiteX46" fmla="*/ 4616423 w 9517857"/>
              <a:gd name="connsiteY46" fmla="*/ 290914 h 918356"/>
              <a:gd name="connsiteX47" fmla="*/ 4689163 w 9517857"/>
              <a:gd name="connsiteY47" fmla="*/ 272812 h 918356"/>
              <a:gd name="connsiteX48" fmla="*/ 4783273 w 9517857"/>
              <a:gd name="connsiteY48" fmla="*/ 248463 h 918356"/>
              <a:gd name="connsiteX49" fmla="*/ 4827826 w 9517857"/>
              <a:gd name="connsiteY49" fmla="*/ 246977 h 918356"/>
              <a:gd name="connsiteX50" fmla="*/ 4892569 w 9517857"/>
              <a:gd name="connsiteY50" fmla="*/ 249933 h 918356"/>
              <a:gd name="connsiteX51" fmla="*/ 4896611 w 9517857"/>
              <a:gd name="connsiteY51" fmla="*/ 240448 h 918356"/>
              <a:gd name="connsiteX52" fmla="*/ 4917286 w 9517857"/>
              <a:gd name="connsiteY52" fmla="*/ 243659 h 918356"/>
              <a:gd name="connsiteX53" fmla="*/ 4981173 w 9517857"/>
              <a:gd name="connsiteY53" fmla="*/ 247103 h 918356"/>
              <a:gd name="connsiteX54" fmla="*/ 5060397 w 9517857"/>
              <a:gd name="connsiteY54" fmla="*/ 263688 h 918356"/>
              <a:gd name="connsiteX55" fmla="*/ 5252996 w 9517857"/>
              <a:gd name="connsiteY55" fmla="*/ 270655 h 918356"/>
              <a:gd name="connsiteX56" fmla="*/ 5358056 w 9517857"/>
              <a:gd name="connsiteY56" fmla="*/ 247248 h 918356"/>
              <a:gd name="connsiteX57" fmla="*/ 5426496 w 9517857"/>
              <a:gd name="connsiteY57" fmla="*/ 235142 h 918356"/>
              <a:gd name="connsiteX58" fmla="*/ 5497161 w 9517857"/>
              <a:gd name="connsiteY58" fmla="*/ 228808 h 918356"/>
              <a:gd name="connsiteX59" fmla="*/ 5826043 w 9517857"/>
              <a:gd name="connsiteY59" fmla="*/ 148073 h 918356"/>
              <a:gd name="connsiteX60" fmla="*/ 6013415 w 9517857"/>
              <a:gd name="connsiteY60" fmla="*/ 137316 h 918356"/>
              <a:gd name="connsiteX61" fmla="*/ 6080994 w 9517857"/>
              <a:gd name="connsiteY61" fmla="*/ 142938 h 918356"/>
              <a:gd name="connsiteX62" fmla="*/ 6194152 w 9517857"/>
              <a:gd name="connsiteY62" fmla="*/ 151772 h 918356"/>
              <a:gd name="connsiteX63" fmla="*/ 6281379 w 9517857"/>
              <a:gd name="connsiteY63" fmla="*/ 181626 h 918356"/>
              <a:gd name="connsiteX64" fmla="*/ 6489033 w 9517857"/>
              <a:gd name="connsiteY64" fmla="*/ 167648 h 918356"/>
              <a:gd name="connsiteX65" fmla="*/ 6544700 w 9517857"/>
              <a:gd name="connsiteY65" fmla="*/ 167161 h 918356"/>
              <a:gd name="connsiteX66" fmla="*/ 6648353 w 9517857"/>
              <a:gd name="connsiteY66" fmla="*/ 172250 h 918356"/>
              <a:gd name="connsiteX67" fmla="*/ 6736227 w 9517857"/>
              <a:gd name="connsiteY67" fmla="*/ 173216 h 918356"/>
              <a:gd name="connsiteX68" fmla="*/ 6977218 w 9517857"/>
              <a:gd name="connsiteY68" fmla="*/ 184289 h 918356"/>
              <a:gd name="connsiteX69" fmla="*/ 7065221 w 9517857"/>
              <a:gd name="connsiteY69" fmla="*/ 227531 h 918356"/>
              <a:gd name="connsiteX70" fmla="*/ 7358195 w 9517857"/>
              <a:gd name="connsiteY70" fmla="*/ 251740 h 918356"/>
              <a:gd name="connsiteX71" fmla="*/ 7565449 w 9517857"/>
              <a:gd name="connsiteY71" fmla="*/ 258950 h 918356"/>
              <a:gd name="connsiteX72" fmla="*/ 7599285 w 9517857"/>
              <a:gd name="connsiteY72" fmla="*/ 266021 h 918356"/>
              <a:gd name="connsiteX73" fmla="*/ 7644411 w 9517857"/>
              <a:gd name="connsiteY73" fmla="*/ 258986 h 918356"/>
              <a:gd name="connsiteX74" fmla="*/ 7825110 w 9517857"/>
              <a:gd name="connsiteY74" fmla="*/ 229109 h 918356"/>
              <a:gd name="connsiteX75" fmla="*/ 7965805 w 9517857"/>
              <a:gd name="connsiteY75" fmla="*/ 200355 h 918356"/>
              <a:gd name="connsiteX76" fmla="*/ 8147401 w 9517857"/>
              <a:gd name="connsiteY76" fmla="*/ 205617 h 918356"/>
              <a:gd name="connsiteX77" fmla="*/ 8256033 w 9517857"/>
              <a:gd name="connsiteY77" fmla="*/ 193713 h 918356"/>
              <a:gd name="connsiteX78" fmla="*/ 8410677 w 9517857"/>
              <a:gd name="connsiteY78" fmla="*/ 172167 h 918356"/>
              <a:gd name="connsiteX79" fmla="*/ 8617841 w 9517857"/>
              <a:gd name="connsiteY79" fmla="*/ 155167 h 918356"/>
              <a:gd name="connsiteX80" fmla="*/ 8715976 w 9517857"/>
              <a:gd name="connsiteY80" fmla="*/ 178374 h 918356"/>
              <a:gd name="connsiteX81" fmla="*/ 8778827 w 9517857"/>
              <a:gd name="connsiteY81" fmla="*/ 172936 h 918356"/>
              <a:gd name="connsiteX82" fmla="*/ 8855248 w 9517857"/>
              <a:gd name="connsiteY82" fmla="*/ 143149 h 918356"/>
              <a:gd name="connsiteX83" fmla="*/ 9010380 w 9517857"/>
              <a:gd name="connsiteY83" fmla="*/ 91891 h 918356"/>
              <a:gd name="connsiteX84" fmla="*/ 9110856 w 9517857"/>
              <a:gd name="connsiteY84" fmla="*/ 70997 h 918356"/>
              <a:gd name="connsiteX85" fmla="*/ 9268817 w 9517857"/>
              <a:gd name="connsiteY85" fmla="*/ 53082 h 918356"/>
              <a:gd name="connsiteX86" fmla="*/ 9316667 w 9517857"/>
              <a:gd name="connsiteY86" fmla="*/ 45047 h 918356"/>
              <a:gd name="connsiteX87" fmla="*/ 9428209 w 9517857"/>
              <a:gd name="connsiteY87" fmla="*/ 29923 h 918356"/>
              <a:gd name="connsiteX88" fmla="*/ 9488916 w 9517857"/>
              <a:gd name="connsiteY88" fmla="*/ 0 h 918356"/>
              <a:gd name="connsiteX0" fmla="*/ 9488916 w 9517857"/>
              <a:gd name="connsiteY0" fmla="*/ 0 h 918356"/>
              <a:gd name="connsiteX1" fmla="*/ 9517857 w 9517857"/>
              <a:gd name="connsiteY1" fmla="*/ 12 h 918356"/>
              <a:gd name="connsiteX2" fmla="*/ 9517857 w 9517857"/>
              <a:gd name="connsiteY2" fmla="*/ 918356 h 918356"/>
              <a:gd name="connsiteX3" fmla="*/ 14604 w 9517857"/>
              <a:gd name="connsiteY3" fmla="*/ 918356 h 918356"/>
              <a:gd name="connsiteX4" fmla="*/ 12841 w 9517857"/>
              <a:gd name="connsiteY4" fmla="*/ 917763 h 918356"/>
              <a:gd name="connsiteX5" fmla="*/ 93 w 9517857"/>
              <a:gd name="connsiteY5" fmla="*/ 912471 h 918356"/>
              <a:gd name="connsiteX6" fmla="*/ 58674 w 9517857"/>
              <a:gd name="connsiteY6" fmla="*/ 890322 h 918356"/>
              <a:gd name="connsiteX7" fmla="*/ 275005 w 9517857"/>
              <a:gd name="connsiteY7" fmla="*/ 807229 h 918356"/>
              <a:gd name="connsiteX8" fmla="*/ 587824 w 9517857"/>
              <a:gd name="connsiteY8" fmla="*/ 798195 h 918356"/>
              <a:gd name="connsiteX9" fmla="*/ 727985 w 9517857"/>
              <a:gd name="connsiteY9" fmla="*/ 719826 h 918356"/>
              <a:gd name="connsiteX10" fmla="*/ 778982 w 9517857"/>
              <a:gd name="connsiteY10" fmla="*/ 710142 h 918356"/>
              <a:gd name="connsiteX11" fmla="*/ 849944 w 9517857"/>
              <a:gd name="connsiteY11" fmla="*/ 717987 h 918356"/>
              <a:gd name="connsiteX12" fmla="*/ 901402 w 9517857"/>
              <a:gd name="connsiteY12" fmla="*/ 729045 h 918356"/>
              <a:gd name="connsiteX13" fmla="*/ 930946 w 9517857"/>
              <a:gd name="connsiteY13" fmla="*/ 734046 h 918356"/>
              <a:gd name="connsiteX14" fmla="*/ 986250 w 9517857"/>
              <a:gd name="connsiteY14" fmla="*/ 713530 h 918356"/>
              <a:gd name="connsiteX15" fmla="*/ 1013752 w 9517857"/>
              <a:gd name="connsiteY15" fmla="*/ 713361 h 918356"/>
              <a:gd name="connsiteX16" fmla="*/ 1023734 w 9517857"/>
              <a:gd name="connsiteY16" fmla="*/ 718571 h 918356"/>
              <a:gd name="connsiteX17" fmla="*/ 1063207 w 9517857"/>
              <a:gd name="connsiteY17" fmla="*/ 715651 h 918356"/>
              <a:gd name="connsiteX18" fmla="*/ 1081980 w 9517857"/>
              <a:gd name="connsiteY18" fmla="*/ 738455 h 918356"/>
              <a:gd name="connsiteX19" fmla="*/ 1218120 w 9517857"/>
              <a:gd name="connsiteY19" fmla="*/ 713280 h 918356"/>
              <a:gd name="connsiteX20" fmla="*/ 1397459 w 9517857"/>
              <a:gd name="connsiteY20" fmla="*/ 691190 h 918356"/>
              <a:gd name="connsiteX21" fmla="*/ 1580688 w 9517857"/>
              <a:gd name="connsiteY21" fmla="*/ 693697 h 918356"/>
              <a:gd name="connsiteX22" fmla="*/ 1772334 w 9517857"/>
              <a:gd name="connsiteY22" fmla="*/ 710640 h 918356"/>
              <a:gd name="connsiteX23" fmla="*/ 2002561 w 9517857"/>
              <a:gd name="connsiteY23" fmla="*/ 659917 h 918356"/>
              <a:gd name="connsiteX24" fmla="*/ 2135144 w 9517857"/>
              <a:gd name="connsiteY24" fmla="*/ 636501 h 918356"/>
              <a:gd name="connsiteX25" fmla="*/ 2440292 w 9517857"/>
              <a:gd name="connsiteY25" fmla="*/ 593862 h 918356"/>
              <a:gd name="connsiteX26" fmla="*/ 2547829 w 9517857"/>
              <a:gd name="connsiteY26" fmla="*/ 566150 h 918356"/>
              <a:gd name="connsiteX27" fmla="*/ 2658055 w 9517857"/>
              <a:gd name="connsiteY27" fmla="*/ 578727 h 918356"/>
              <a:gd name="connsiteX28" fmla="*/ 2693698 w 9517857"/>
              <a:gd name="connsiteY28" fmla="*/ 560029 h 918356"/>
              <a:gd name="connsiteX29" fmla="*/ 2699673 w 9517857"/>
              <a:gd name="connsiteY29" fmla="*/ 556400 h 918356"/>
              <a:gd name="connsiteX30" fmla="*/ 2727306 w 9517857"/>
              <a:gd name="connsiteY30" fmla="*/ 550698 h 918356"/>
              <a:gd name="connsiteX31" fmla="*/ 2730451 w 9517857"/>
              <a:gd name="connsiteY31" fmla="*/ 538058 h 918356"/>
              <a:gd name="connsiteX32" fmla="*/ 2768713 w 9517857"/>
              <a:gd name="connsiteY32" fmla="*/ 521575 h 918356"/>
              <a:gd name="connsiteX33" fmla="*/ 2820868 w 9517857"/>
              <a:gd name="connsiteY33" fmla="*/ 514160 h 918356"/>
              <a:gd name="connsiteX34" fmla="*/ 3073635 w 9517857"/>
              <a:gd name="connsiteY34" fmla="*/ 491294 h 918356"/>
              <a:gd name="connsiteX35" fmla="*/ 3222071 w 9517857"/>
              <a:gd name="connsiteY35" fmla="*/ 470559 h 918356"/>
              <a:gd name="connsiteX36" fmla="*/ 3274069 w 9517857"/>
              <a:gd name="connsiteY36" fmla="*/ 451605 h 918356"/>
              <a:gd name="connsiteX37" fmla="*/ 3349632 w 9517857"/>
              <a:gd name="connsiteY37" fmla="*/ 432583 h 918356"/>
              <a:gd name="connsiteX38" fmla="*/ 3479593 w 9517857"/>
              <a:gd name="connsiteY38" fmla="*/ 390437 h 918356"/>
              <a:gd name="connsiteX39" fmla="*/ 3651428 w 9517857"/>
              <a:gd name="connsiteY39" fmla="*/ 361807 h 918356"/>
              <a:gd name="connsiteX40" fmla="*/ 3750023 w 9517857"/>
              <a:gd name="connsiteY40" fmla="*/ 370678 h 918356"/>
              <a:gd name="connsiteX41" fmla="*/ 3844133 w 9517857"/>
              <a:gd name="connsiteY41" fmla="*/ 360648 h 918356"/>
              <a:gd name="connsiteX42" fmla="*/ 3933803 w 9517857"/>
              <a:gd name="connsiteY42" fmla="*/ 357315 h 918356"/>
              <a:gd name="connsiteX43" fmla="*/ 4266740 w 9517857"/>
              <a:gd name="connsiteY43" fmla="*/ 361454 h 918356"/>
              <a:gd name="connsiteX44" fmla="*/ 4430770 w 9517857"/>
              <a:gd name="connsiteY44" fmla="*/ 342643 h 918356"/>
              <a:gd name="connsiteX45" fmla="*/ 4512664 w 9517857"/>
              <a:gd name="connsiteY45" fmla="*/ 319948 h 918356"/>
              <a:gd name="connsiteX46" fmla="*/ 4616423 w 9517857"/>
              <a:gd name="connsiteY46" fmla="*/ 290914 h 918356"/>
              <a:gd name="connsiteX47" fmla="*/ 4689163 w 9517857"/>
              <a:gd name="connsiteY47" fmla="*/ 272812 h 918356"/>
              <a:gd name="connsiteX48" fmla="*/ 4783273 w 9517857"/>
              <a:gd name="connsiteY48" fmla="*/ 248463 h 918356"/>
              <a:gd name="connsiteX49" fmla="*/ 4827826 w 9517857"/>
              <a:gd name="connsiteY49" fmla="*/ 246977 h 918356"/>
              <a:gd name="connsiteX50" fmla="*/ 4892569 w 9517857"/>
              <a:gd name="connsiteY50" fmla="*/ 249933 h 918356"/>
              <a:gd name="connsiteX51" fmla="*/ 4896611 w 9517857"/>
              <a:gd name="connsiteY51" fmla="*/ 240448 h 918356"/>
              <a:gd name="connsiteX52" fmla="*/ 4917286 w 9517857"/>
              <a:gd name="connsiteY52" fmla="*/ 243659 h 918356"/>
              <a:gd name="connsiteX53" fmla="*/ 4981173 w 9517857"/>
              <a:gd name="connsiteY53" fmla="*/ 247103 h 918356"/>
              <a:gd name="connsiteX54" fmla="*/ 5060397 w 9517857"/>
              <a:gd name="connsiteY54" fmla="*/ 263688 h 918356"/>
              <a:gd name="connsiteX55" fmla="*/ 5252996 w 9517857"/>
              <a:gd name="connsiteY55" fmla="*/ 270655 h 918356"/>
              <a:gd name="connsiteX56" fmla="*/ 5358056 w 9517857"/>
              <a:gd name="connsiteY56" fmla="*/ 247248 h 918356"/>
              <a:gd name="connsiteX57" fmla="*/ 5426496 w 9517857"/>
              <a:gd name="connsiteY57" fmla="*/ 235142 h 918356"/>
              <a:gd name="connsiteX58" fmla="*/ 5497161 w 9517857"/>
              <a:gd name="connsiteY58" fmla="*/ 228808 h 918356"/>
              <a:gd name="connsiteX59" fmla="*/ 5826043 w 9517857"/>
              <a:gd name="connsiteY59" fmla="*/ 148073 h 918356"/>
              <a:gd name="connsiteX60" fmla="*/ 6013415 w 9517857"/>
              <a:gd name="connsiteY60" fmla="*/ 137316 h 918356"/>
              <a:gd name="connsiteX61" fmla="*/ 6080994 w 9517857"/>
              <a:gd name="connsiteY61" fmla="*/ 142938 h 918356"/>
              <a:gd name="connsiteX62" fmla="*/ 6194152 w 9517857"/>
              <a:gd name="connsiteY62" fmla="*/ 151772 h 918356"/>
              <a:gd name="connsiteX63" fmla="*/ 6281379 w 9517857"/>
              <a:gd name="connsiteY63" fmla="*/ 181626 h 918356"/>
              <a:gd name="connsiteX64" fmla="*/ 6489033 w 9517857"/>
              <a:gd name="connsiteY64" fmla="*/ 167648 h 918356"/>
              <a:gd name="connsiteX65" fmla="*/ 6544700 w 9517857"/>
              <a:gd name="connsiteY65" fmla="*/ 167161 h 918356"/>
              <a:gd name="connsiteX66" fmla="*/ 6648353 w 9517857"/>
              <a:gd name="connsiteY66" fmla="*/ 172250 h 918356"/>
              <a:gd name="connsiteX67" fmla="*/ 6736227 w 9517857"/>
              <a:gd name="connsiteY67" fmla="*/ 173216 h 918356"/>
              <a:gd name="connsiteX68" fmla="*/ 6977218 w 9517857"/>
              <a:gd name="connsiteY68" fmla="*/ 184289 h 918356"/>
              <a:gd name="connsiteX69" fmla="*/ 7065221 w 9517857"/>
              <a:gd name="connsiteY69" fmla="*/ 227531 h 918356"/>
              <a:gd name="connsiteX70" fmla="*/ 7358195 w 9517857"/>
              <a:gd name="connsiteY70" fmla="*/ 251740 h 918356"/>
              <a:gd name="connsiteX71" fmla="*/ 7565449 w 9517857"/>
              <a:gd name="connsiteY71" fmla="*/ 258950 h 918356"/>
              <a:gd name="connsiteX72" fmla="*/ 7599285 w 9517857"/>
              <a:gd name="connsiteY72" fmla="*/ 266021 h 918356"/>
              <a:gd name="connsiteX73" fmla="*/ 7644411 w 9517857"/>
              <a:gd name="connsiteY73" fmla="*/ 258986 h 918356"/>
              <a:gd name="connsiteX74" fmla="*/ 7825110 w 9517857"/>
              <a:gd name="connsiteY74" fmla="*/ 229109 h 918356"/>
              <a:gd name="connsiteX75" fmla="*/ 7965805 w 9517857"/>
              <a:gd name="connsiteY75" fmla="*/ 200355 h 918356"/>
              <a:gd name="connsiteX76" fmla="*/ 8147401 w 9517857"/>
              <a:gd name="connsiteY76" fmla="*/ 205617 h 918356"/>
              <a:gd name="connsiteX77" fmla="*/ 8256033 w 9517857"/>
              <a:gd name="connsiteY77" fmla="*/ 193713 h 918356"/>
              <a:gd name="connsiteX78" fmla="*/ 8410677 w 9517857"/>
              <a:gd name="connsiteY78" fmla="*/ 172167 h 918356"/>
              <a:gd name="connsiteX79" fmla="*/ 8617841 w 9517857"/>
              <a:gd name="connsiteY79" fmla="*/ 155167 h 918356"/>
              <a:gd name="connsiteX80" fmla="*/ 8715976 w 9517857"/>
              <a:gd name="connsiteY80" fmla="*/ 178374 h 918356"/>
              <a:gd name="connsiteX81" fmla="*/ 8778827 w 9517857"/>
              <a:gd name="connsiteY81" fmla="*/ 172936 h 918356"/>
              <a:gd name="connsiteX82" fmla="*/ 8855248 w 9517857"/>
              <a:gd name="connsiteY82" fmla="*/ 143149 h 918356"/>
              <a:gd name="connsiteX83" fmla="*/ 9010380 w 9517857"/>
              <a:gd name="connsiteY83" fmla="*/ 91891 h 918356"/>
              <a:gd name="connsiteX84" fmla="*/ 9110856 w 9517857"/>
              <a:gd name="connsiteY84" fmla="*/ 70997 h 918356"/>
              <a:gd name="connsiteX85" fmla="*/ 9268817 w 9517857"/>
              <a:gd name="connsiteY85" fmla="*/ 53082 h 918356"/>
              <a:gd name="connsiteX86" fmla="*/ 9316667 w 9517857"/>
              <a:gd name="connsiteY86" fmla="*/ 45047 h 918356"/>
              <a:gd name="connsiteX87" fmla="*/ 9428209 w 9517857"/>
              <a:gd name="connsiteY87" fmla="*/ 29923 h 918356"/>
              <a:gd name="connsiteX88" fmla="*/ 9488916 w 9517857"/>
              <a:gd name="connsiteY88" fmla="*/ 0 h 918356"/>
              <a:gd name="connsiteX0" fmla="*/ 9488916 w 9517857"/>
              <a:gd name="connsiteY0" fmla="*/ 0 h 918356"/>
              <a:gd name="connsiteX1" fmla="*/ 9517857 w 9517857"/>
              <a:gd name="connsiteY1" fmla="*/ 12 h 918356"/>
              <a:gd name="connsiteX2" fmla="*/ 9517857 w 9517857"/>
              <a:gd name="connsiteY2" fmla="*/ 918356 h 918356"/>
              <a:gd name="connsiteX3" fmla="*/ 14604 w 9517857"/>
              <a:gd name="connsiteY3" fmla="*/ 918356 h 918356"/>
              <a:gd name="connsiteX4" fmla="*/ 12841 w 9517857"/>
              <a:gd name="connsiteY4" fmla="*/ 917763 h 918356"/>
              <a:gd name="connsiteX5" fmla="*/ 93 w 9517857"/>
              <a:gd name="connsiteY5" fmla="*/ 912471 h 918356"/>
              <a:gd name="connsiteX6" fmla="*/ 58674 w 9517857"/>
              <a:gd name="connsiteY6" fmla="*/ 890322 h 918356"/>
              <a:gd name="connsiteX7" fmla="*/ 275005 w 9517857"/>
              <a:gd name="connsiteY7" fmla="*/ 807229 h 918356"/>
              <a:gd name="connsiteX8" fmla="*/ 587824 w 9517857"/>
              <a:gd name="connsiteY8" fmla="*/ 798195 h 918356"/>
              <a:gd name="connsiteX9" fmla="*/ 727985 w 9517857"/>
              <a:gd name="connsiteY9" fmla="*/ 719826 h 918356"/>
              <a:gd name="connsiteX10" fmla="*/ 778982 w 9517857"/>
              <a:gd name="connsiteY10" fmla="*/ 710142 h 918356"/>
              <a:gd name="connsiteX11" fmla="*/ 849944 w 9517857"/>
              <a:gd name="connsiteY11" fmla="*/ 717987 h 918356"/>
              <a:gd name="connsiteX12" fmla="*/ 901402 w 9517857"/>
              <a:gd name="connsiteY12" fmla="*/ 729045 h 918356"/>
              <a:gd name="connsiteX13" fmla="*/ 930946 w 9517857"/>
              <a:gd name="connsiteY13" fmla="*/ 734046 h 918356"/>
              <a:gd name="connsiteX14" fmla="*/ 986250 w 9517857"/>
              <a:gd name="connsiteY14" fmla="*/ 713530 h 918356"/>
              <a:gd name="connsiteX15" fmla="*/ 1013752 w 9517857"/>
              <a:gd name="connsiteY15" fmla="*/ 713361 h 918356"/>
              <a:gd name="connsiteX16" fmla="*/ 1023734 w 9517857"/>
              <a:gd name="connsiteY16" fmla="*/ 718571 h 918356"/>
              <a:gd name="connsiteX17" fmla="*/ 1063207 w 9517857"/>
              <a:gd name="connsiteY17" fmla="*/ 715651 h 918356"/>
              <a:gd name="connsiteX18" fmla="*/ 1081980 w 9517857"/>
              <a:gd name="connsiteY18" fmla="*/ 738455 h 918356"/>
              <a:gd name="connsiteX19" fmla="*/ 1218120 w 9517857"/>
              <a:gd name="connsiteY19" fmla="*/ 713280 h 918356"/>
              <a:gd name="connsiteX20" fmla="*/ 1397459 w 9517857"/>
              <a:gd name="connsiteY20" fmla="*/ 691190 h 918356"/>
              <a:gd name="connsiteX21" fmla="*/ 1580688 w 9517857"/>
              <a:gd name="connsiteY21" fmla="*/ 693697 h 918356"/>
              <a:gd name="connsiteX22" fmla="*/ 1772334 w 9517857"/>
              <a:gd name="connsiteY22" fmla="*/ 710640 h 918356"/>
              <a:gd name="connsiteX23" fmla="*/ 2002561 w 9517857"/>
              <a:gd name="connsiteY23" fmla="*/ 659917 h 918356"/>
              <a:gd name="connsiteX24" fmla="*/ 2135144 w 9517857"/>
              <a:gd name="connsiteY24" fmla="*/ 636501 h 918356"/>
              <a:gd name="connsiteX25" fmla="*/ 2440292 w 9517857"/>
              <a:gd name="connsiteY25" fmla="*/ 593862 h 918356"/>
              <a:gd name="connsiteX26" fmla="*/ 2547829 w 9517857"/>
              <a:gd name="connsiteY26" fmla="*/ 566150 h 918356"/>
              <a:gd name="connsiteX27" fmla="*/ 2658055 w 9517857"/>
              <a:gd name="connsiteY27" fmla="*/ 578727 h 918356"/>
              <a:gd name="connsiteX28" fmla="*/ 2693698 w 9517857"/>
              <a:gd name="connsiteY28" fmla="*/ 560029 h 918356"/>
              <a:gd name="connsiteX29" fmla="*/ 2699673 w 9517857"/>
              <a:gd name="connsiteY29" fmla="*/ 556400 h 918356"/>
              <a:gd name="connsiteX30" fmla="*/ 2727306 w 9517857"/>
              <a:gd name="connsiteY30" fmla="*/ 550698 h 918356"/>
              <a:gd name="connsiteX31" fmla="*/ 2730451 w 9517857"/>
              <a:gd name="connsiteY31" fmla="*/ 538058 h 918356"/>
              <a:gd name="connsiteX32" fmla="*/ 2768713 w 9517857"/>
              <a:gd name="connsiteY32" fmla="*/ 521575 h 918356"/>
              <a:gd name="connsiteX33" fmla="*/ 2820868 w 9517857"/>
              <a:gd name="connsiteY33" fmla="*/ 514160 h 918356"/>
              <a:gd name="connsiteX34" fmla="*/ 3073635 w 9517857"/>
              <a:gd name="connsiteY34" fmla="*/ 491294 h 918356"/>
              <a:gd name="connsiteX35" fmla="*/ 3222071 w 9517857"/>
              <a:gd name="connsiteY35" fmla="*/ 470559 h 918356"/>
              <a:gd name="connsiteX36" fmla="*/ 3274069 w 9517857"/>
              <a:gd name="connsiteY36" fmla="*/ 451605 h 918356"/>
              <a:gd name="connsiteX37" fmla="*/ 3349632 w 9517857"/>
              <a:gd name="connsiteY37" fmla="*/ 432583 h 918356"/>
              <a:gd name="connsiteX38" fmla="*/ 3479593 w 9517857"/>
              <a:gd name="connsiteY38" fmla="*/ 390437 h 918356"/>
              <a:gd name="connsiteX39" fmla="*/ 3651428 w 9517857"/>
              <a:gd name="connsiteY39" fmla="*/ 361807 h 918356"/>
              <a:gd name="connsiteX40" fmla="*/ 3750023 w 9517857"/>
              <a:gd name="connsiteY40" fmla="*/ 370678 h 918356"/>
              <a:gd name="connsiteX41" fmla="*/ 3844133 w 9517857"/>
              <a:gd name="connsiteY41" fmla="*/ 360648 h 918356"/>
              <a:gd name="connsiteX42" fmla="*/ 3933803 w 9517857"/>
              <a:gd name="connsiteY42" fmla="*/ 357315 h 918356"/>
              <a:gd name="connsiteX43" fmla="*/ 4266740 w 9517857"/>
              <a:gd name="connsiteY43" fmla="*/ 361454 h 918356"/>
              <a:gd name="connsiteX44" fmla="*/ 4430770 w 9517857"/>
              <a:gd name="connsiteY44" fmla="*/ 342643 h 918356"/>
              <a:gd name="connsiteX45" fmla="*/ 4512664 w 9517857"/>
              <a:gd name="connsiteY45" fmla="*/ 319948 h 918356"/>
              <a:gd name="connsiteX46" fmla="*/ 4616423 w 9517857"/>
              <a:gd name="connsiteY46" fmla="*/ 290914 h 918356"/>
              <a:gd name="connsiteX47" fmla="*/ 4689163 w 9517857"/>
              <a:gd name="connsiteY47" fmla="*/ 272812 h 918356"/>
              <a:gd name="connsiteX48" fmla="*/ 4783273 w 9517857"/>
              <a:gd name="connsiteY48" fmla="*/ 248463 h 918356"/>
              <a:gd name="connsiteX49" fmla="*/ 4827826 w 9517857"/>
              <a:gd name="connsiteY49" fmla="*/ 246977 h 918356"/>
              <a:gd name="connsiteX50" fmla="*/ 4892569 w 9517857"/>
              <a:gd name="connsiteY50" fmla="*/ 249933 h 918356"/>
              <a:gd name="connsiteX51" fmla="*/ 4896611 w 9517857"/>
              <a:gd name="connsiteY51" fmla="*/ 240448 h 918356"/>
              <a:gd name="connsiteX52" fmla="*/ 4917286 w 9517857"/>
              <a:gd name="connsiteY52" fmla="*/ 243659 h 918356"/>
              <a:gd name="connsiteX53" fmla="*/ 4981173 w 9517857"/>
              <a:gd name="connsiteY53" fmla="*/ 247103 h 918356"/>
              <a:gd name="connsiteX54" fmla="*/ 5060397 w 9517857"/>
              <a:gd name="connsiteY54" fmla="*/ 263688 h 918356"/>
              <a:gd name="connsiteX55" fmla="*/ 5252996 w 9517857"/>
              <a:gd name="connsiteY55" fmla="*/ 270655 h 918356"/>
              <a:gd name="connsiteX56" fmla="*/ 5358056 w 9517857"/>
              <a:gd name="connsiteY56" fmla="*/ 247248 h 918356"/>
              <a:gd name="connsiteX57" fmla="*/ 5426496 w 9517857"/>
              <a:gd name="connsiteY57" fmla="*/ 235142 h 918356"/>
              <a:gd name="connsiteX58" fmla="*/ 5497161 w 9517857"/>
              <a:gd name="connsiteY58" fmla="*/ 228808 h 918356"/>
              <a:gd name="connsiteX59" fmla="*/ 5826043 w 9517857"/>
              <a:gd name="connsiteY59" fmla="*/ 148073 h 918356"/>
              <a:gd name="connsiteX60" fmla="*/ 6013415 w 9517857"/>
              <a:gd name="connsiteY60" fmla="*/ 137316 h 918356"/>
              <a:gd name="connsiteX61" fmla="*/ 6080994 w 9517857"/>
              <a:gd name="connsiteY61" fmla="*/ 142938 h 918356"/>
              <a:gd name="connsiteX62" fmla="*/ 6194152 w 9517857"/>
              <a:gd name="connsiteY62" fmla="*/ 151772 h 918356"/>
              <a:gd name="connsiteX63" fmla="*/ 6281379 w 9517857"/>
              <a:gd name="connsiteY63" fmla="*/ 181626 h 918356"/>
              <a:gd name="connsiteX64" fmla="*/ 6489033 w 9517857"/>
              <a:gd name="connsiteY64" fmla="*/ 167648 h 918356"/>
              <a:gd name="connsiteX65" fmla="*/ 6544700 w 9517857"/>
              <a:gd name="connsiteY65" fmla="*/ 167161 h 918356"/>
              <a:gd name="connsiteX66" fmla="*/ 6648353 w 9517857"/>
              <a:gd name="connsiteY66" fmla="*/ 172250 h 918356"/>
              <a:gd name="connsiteX67" fmla="*/ 6736227 w 9517857"/>
              <a:gd name="connsiteY67" fmla="*/ 173216 h 918356"/>
              <a:gd name="connsiteX68" fmla="*/ 6977218 w 9517857"/>
              <a:gd name="connsiteY68" fmla="*/ 184289 h 918356"/>
              <a:gd name="connsiteX69" fmla="*/ 7065221 w 9517857"/>
              <a:gd name="connsiteY69" fmla="*/ 227531 h 918356"/>
              <a:gd name="connsiteX70" fmla="*/ 7358195 w 9517857"/>
              <a:gd name="connsiteY70" fmla="*/ 251740 h 918356"/>
              <a:gd name="connsiteX71" fmla="*/ 7565449 w 9517857"/>
              <a:gd name="connsiteY71" fmla="*/ 258950 h 918356"/>
              <a:gd name="connsiteX72" fmla="*/ 7599285 w 9517857"/>
              <a:gd name="connsiteY72" fmla="*/ 266021 h 918356"/>
              <a:gd name="connsiteX73" fmla="*/ 7644411 w 9517857"/>
              <a:gd name="connsiteY73" fmla="*/ 258986 h 918356"/>
              <a:gd name="connsiteX74" fmla="*/ 7825110 w 9517857"/>
              <a:gd name="connsiteY74" fmla="*/ 229109 h 918356"/>
              <a:gd name="connsiteX75" fmla="*/ 7965805 w 9517857"/>
              <a:gd name="connsiteY75" fmla="*/ 200355 h 918356"/>
              <a:gd name="connsiteX76" fmla="*/ 8147401 w 9517857"/>
              <a:gd name="connsiteY76" fmla="*/ 205617 h 918356"/>
              <a:gd name="connsiteX77" fmla="*/ 8256033 w 9517857"/>
              <a:gd name="connsiteY77" fmla="*/ 193713 h 918356"/>
              <a:gd name="connsiteX78" fmla="*/ 8410677 w 9517857"/>
              <a:gd name="connsiteY78" fmla="*/ 172167 h 918356"/>
              <a:gd name="connsiteX79" fmla="*/ 8617841 w 9517857"/>
              <a:gd name="connsiteY79" fmla="*/ 155167 h 918356"/>
              <a:gd name="connsiteX80" fmla="*/ 8715976 w 9517857"/>
              <a:gd name="connsiteY80" fmla="*/ 178374 h 918356"/>
              <a:gd name="connsiteX81" fmla="*/ 8778827 w 9517857"/>
              <a:gd name="connsiteY81" fmla="*/ 172936 h 918356"/>
              <a:gd name="connsiteX82" fmla="*/ 8855248 w 9517857"/>
              <a:gd name="connsiteY82" fmla="*/ 143149 h 918356"/>
              <a:gd name="connsiteX83" fmla="*/ 9010380 w 9517857"/>
              <a:gd name="connsiteY83" fmla="*/ 91891 h 918356"/>
              <a:gd name="connsiteX84" fmla="*/ 9110856 w 9517857"/>
              <a:gd name="connsiteY84" fmla="*/ 70997 h 918356"/>
              <a:gd name="connsiteX85" fmla="*/ 9268817 w 9517857"/>
              <a:gd name="connsiteY85" fmla="*/ 53082 h 918356"/>
              <a:gd name="connsiteX86" fmla="*/ 9316667 w 9517857"/>
              <a:gd name="connsiteY86" fmla="*/ 45047 h 918356"/>
              <a:gd name="connsiteX87" fmla="*/ 9428209 w 9517857"/>
              <a:gd name="connsiteY87" fmla="*/ 29923 h 918356"/>
              <a:gd name="connsiteX88" fmla="*/ 9488916 w 9517857"/>
              <a:gd name="connsiteY88" fmla="*/ 0 h 918356"/>
              <a:gd name="connsiteX0" fmla="*/ 9488916 w 9517857"/>
              <a:gd name="connsiteY0" fmla="*/ 0 h 918356"/>
              <a:gd name="connsiteX1" fmla="*/ 9517857 w 9517857"/>
              <a:gd name="connsiteY1" fmla="*/ 12 h 918356"/>
              <a:gd name="connsiteX2" fmla="*/ 9517857 w 9517857"/>
              <a:gd name="connsiteY2" fmla="*/ 918356 h 918356"/>
              <a:gd name="connsiteX3" fmla="*/ 14604 w 9517857"/>
              <a:gd name="connsiteY3" fmla="*/ 918356 h 918356"/>
              <a:gd name="connsiteX4" fmla="*/ 12841 w 9517857"/>
              <a:gd name="connsiteY4" fmla="*/ 917763 h 918356"/>
              <a:gd name="connsiteX5" fmla="*/ 93 w 9517857"/>
              <a:gd name="connsiteY5" fmla="*/ 912471 h 918356"/>
              <a:gd name="connsiteX6" fmla="*/ 58674 w 9517857"/>
              <a:gd name="connsiteY6" fmla="*/ 890322 h 918356"/>
              <a:gd name="connsiteX7" fmla="*/ 275005 w 9517857"/>
              <a:gd name="connsiteY7" fmla="*/ 807229 h 918356"/>
              <a:gd name="connsiteX8" fmla="*/ 587824 w 9517857"/>
              <a:gd name="connsiteY8" fmla="*/ 798195 h 918356"/>
              <a:gd name="connsiteX9" fmla="*/ 727985 w 9517857"/>
              <a:gd name="connsiteY9" fmla="*/ 719826 h 918356"/>
              <a:gd name="connsiteX10" fmla="*/ 778982 w 9517857"/>
              <a:gd name="connsiteY10" fmla="*/ 710142 h 918356"/>
              <a:gd name="connsiteX11" fmla="*/ 849944 w 9517857"/>
              <a:gd name="connsiteY11" fmla="*/ 717987 h 918356"/>
              <a:gd name="connsiteX12" fmla="*/ 901402 w 9517857"/>
              <a:gd name="connsiteY12" fmla="*/ 729045 h 918356"/>
              <a:gd name="connsiteX13" fmla="*/ 930946 w 9517857"/>
              <a:gd name="connsiteY13" fmla="*/ 734046 h 918356"/>
              <a:gd name="connsiteX14" fmla="*/ 986250 w 9517857"/>
              <a:gd name="connsiteY14" fmla="*/ 713530 h 918356"/>
              <a:gd name="connsiteX15" fmla="*/ 1013752 w 9517857"/>
              <a:gd name="connsiteY15" fmla="*/ 713361 h 918356"/>
              <a:gd name="connsiteX16" fmla="*/ 1023734 w 9517857"/>
              <a:gd name="connsiteY16" fmla="*/ 718571 h 918356"/>
              <a:gd name="connsiteX17" fmla="*/ 1063207 w 9517857"/>
              <a:gd name="connsiteY17" fmla="*/ 715651 h 918356"/>
              <a:gd name="connsiteX18" fmla="*/ 1081980 w 9517857"/>
              <a:gd name="connsiteY18" fmla="*/ 738455 h 918356"/>
              <a:gd name="connsiteX19" fmla="*/ 1218120 w 9517857"/>
              <a:gd name="connsiteY19" fmla="*/ 713280 h 918356"/>
              <a:gd name="connsiteX20" fmla="*/ 1397459 w 9517857"/>
              <a:gd name="connsiteY20" fmla="*/ 691190 h 918356"/>
              <a:gd name="connsiteX21" fmla="*/ 1580688 w 9517857"/>
              <a:gd name="connsiteY21" fmla="*/ 693697 h 918356"/>
              <a:gd name="connsiteX22" fmla="*/ 1772334 w 9517857"/>
              <a:gd name="connsiteY22" fmla="*/ 710640 h 918356"/>
              <a:gd name="connsiteX23" fmla="*/ 2002561 w 9517857"/>
              <a:gd name="connsiteY23" fmla="*/ 659917 h 918356"/>
              <a:gd name="connsiteX24" fmla="*/ 2135144 w 9517857"/>
              <a:gd name="connsiteY24" fmla="*/ 636501 h 918356"/>
              <a:gd name="connsiteX25" fmla="*/ 2440292 w 9517857"/>
              <a:gd name="connsiteY25" fmla="*/ 593862 h 918356"/>
              <a:gd name="connsiteX26" fmla="*/ 2547829 w 9517857"/>
              <a:gd name="connsiteY26" fmla="*/ 566150 h 918356"/>
              <a:gd name="connsiteX27" fmla="*/ 2658055 w 9517857"/>
              <a:gd name="connsiteY27" fmla="*/ 578727 h 918356"/>
              <a:gd name="connsiteX28" fmla="*/ 2693698 w 9517857"/>
              <a:gd name="connsiteY28" fmla="*/ 560029 h 918356"/>
              <a:gd name="connsiteX29" fmla="*/ 2699673 w 9517857"/>
              <a:gd name="connsiteY29" fmla="*/ 556400 h 918356"/>
              <a:gd name="connsiteX30" fmla="*/ 2727306 w 9517857"/>
              <a:gd name="connsiteY30" fmla="*/ 550698 h 918356"/>
              <a:gd name="connsiteX31" fmla="*/ 2730451 w 9517857"/>
              <a:gd name="connsiteY31" fmla="*/ 538058 h 918356"/>
              <a:gd name="connsiteX32" fmla="*/ 2768713 w 9517857"/>
              <a:gd name="connsiteY32" fmla="*/ 521575 h 918356"/>
              <a:gd name="connsiteX33" fmla="*/ 2820868 w 9517857"/>
              <a:gd name="connsiteY33" fmla="*/ 514160 h 918356"/>
              <a:gd name="connsiteX34" fmla="*/ 3073635 w 9517857"/>
              <a:gd name="connsiteY34" fmla="*/ 491294 h 918356"/>
              <a:gd name="connsiteX35" fmla="*/ 3222071 w 9517857"/>
              <a:gd name="connsiteY35" fmla="*/ 470559 h 918356"/>
              <a:gd name="connsiteX36" fmla="*/ 3274069 w 9517857"/>
              <a:gd name="connsiteY36" fmla="*/ 451605 h 918356"/>
              <a:gd name="connsiteX37" fmla="*/ 3349632 w 9517857"/>
              <a:gd name="connsiteY37" fmla="*/ 432583 h 918356"/>
              <a:gd name="connsiteX38" fmla="*/ 3479593 w 9517857"/>
              <a:gd name="connsiteY38" fmla="*/ 390437 h 918356"/>
              <a:gd name="connsiteX39" fmla="*/ 3651428 w 9517857"/>
              <a:gd name="connsiteY39" fmla="*/ 361807 h 918356"/>
              <a:gd name="connsiteX40" fmla="*/ 3750023 w 9517857"/>
              <a:gd name="connsiteY40" fmla="*/ 370678 h 918356"/>
              <a:gd name="connsiteX41" fmla="*/ 3844133 w 9517857"/>
              <a:gd name="connsiteY41" fmla="*/ 360648 h 918356"/>
              <a:gd name="connsiteX42" fmla="*/ 3933803 w 9517857"/>
              <a:gd name="connsiteY42" fmla="*/ 357315 h 918356"/>
              <a:gd name="connsiteX43" fmla="*/ 4266740 w 9517857"/>
              <a:gd name="connsiteY43" fmla="*/ 361454 h 918356"/>
              <a:gd name="connsiteX44" fmla="*/ 4430770 w 9517857"/>
              <a:gd name="connsiteY44" fmla="*/ 342643 h 918356"/>
              <a:gd name="connsiteX45" fmla="*/ 4512664 w 9517857"/>
              <a:gd name="connsiteY45" fmla="*/ 319948 h 918356"/>
              <a:gd name="connsiteX46" fmla="*/ 4616423 w 9517857"/>
              <a:gd name="connsiteY46" fmla="*/ 290914 h 918356"/>
              <a:gd name="connsiteX47" fmla="*/ 4689163 w 9517857"/>
              <a:gd name="connsiteY47" fmla="*/ 272812 h 918356"/>
              <a:gd name="connsiteX48" fmla="*/ 4783273 w 9517857"/>
              <a:gd name="connsiteY48" fmla="*/ 248463 h 918356"/>
              <a:gd name="connsiteX49" fmla="*/ 4827826 w 9517857"/>
              <a:gd name="connsiteY49" fmla="*/ 246977 h 918356"/>
              <a:gd name="connsiteX50" fmla="*/ 4892569 w 9517857"/>
              <a:gd name="connsiteY50" fmla="*/ 249933 h 918356"/>
              <a:gd name="connsiteX51" fmla="*/ 4896611 w 9517857"/>
              <a:gd name="connsiteY51" fmla="*/ 240448 h 918356"/>
              <a:gd name="connsiteX52" fmla="*/ 4917286 w 9517857"/>
              <a:gd name="connsiteY52" fmla="*/ 243659 h 918356"/>
              <a:gd name="connsiteX53" fmla="*/ 4981173 w 9517857"/>
              <a:gd name="connsiteY53" fmla="*/ 247103 h 918356"/>
              <a:gd name="connsiteX54" fmla="*/ 5060397 w 9517857"/>
              <a:gd name="connsiteY54" fmla="*/ 263688 h 918356"/>
              <a:gd name="connsiteX55" fmla="*/ 5252996 w 9517857"/>
              <a:gd name="connsiteY55" fmla="*/ 270655 h 918356"/>
              <a:gd name="connsiteX56" fmla="*/ 5358056 w 9517857"/>
              <a:gd name="connsiteY56" fmla="*/ 247248 h 918356"/>
              <a:gd name="connsiteX57" fmla="*/ 5426496 w 9517857"/>
              <a:gd name="connsiteY57" fmla="*/ 235142 h 918356"/>
              <a:gd name="connsiteX58" fmla="*/ 5497161 w 9517857"/>
              <a:gd name="connsiteY58" fmla="*/ 228808 h 918356"/>
              <a:gd name="connsiteX59" fmla="*/ 5826043 w 9517857"/>
              <a:gd name="connsiteY59" fmla="*/ 148073 h 918356"/>
              <a:gd name="connsiteX60" fmla="*/ 6013415 w 9517857"/>
              <a:gd name="connsiteY60" fmla="*/ 137316 h 918356"/>
              <a:gd name="connsiteX61" fmla="*/ 6080994 w 9517857"/>
              <a:gd name="connsiteY61" fmla="*/ 142938 h 918356"/>
              <a:gd name="connsiteX62" fmla="*/ 6194152 w 9517857"/>
              <a:gd name="connsiteY62" fmla="*/ 151772 h 918356"/>
              <a:gd name="connsiteX63" fmla="*/ 6281379 w 9517857"/>
              <a:gd name="connsiteY63" fmla="*/ 181626 h 918356"/>
              <a:gd name="connsiteX64" fmla="*/ 6489033 w 9517857"/>
              <a:gd name="connsiteY64" fmla="*/ 167648 h 918356"/>
              <a:gd name="connsiteX65" fmla="*/ 6544700 w 9517857"/>
              <a:gd name="connsiteY65" fmla="*/ 167161 h 918356"/>
              <a:gd name="connsiteX66" fmla="*/ 6648353 w 9517857"/>
              <a:gd name="connsiteY66" fmla="*/ 172250 h 918356"/>
              <a:gd name="connsiteX67" fmla="*/ 6736227 w 9517857"/>
              <a:gd name="connsiteY67" fmla="*/ 173216 h 918356"/>
              <a:gd name="connsiteX68" fmla="*/ 6977218 w 9517857"/>
              <a:gd name="connsiteY68" fmla="*/ 184289 h 918356"/>
              <a:gd name="connsiteX69" fmla="*/ 7065221 w 9517857"/>
              <a:gd name="connsiteY69" fmla="*/ 227531 h 918356"/>
              <a:gd name="connsiteX70" fmla="*/ 7358195 w 9517857"/>
              <a:gd name="connsiteY70" fmla="*/ 251740 h 918356"/>
              <a:gd name="connsiteX71" fmla="*/ 7565449 w 9517857"/>
              <a:gd name="connsiteY71" fmla="*/ 258950 h 918356"/>
              <a:gd name="connsiteX72" fmla="*/ 7599285 w 9517857"/>
              <a:gd name="connsiteY72" fmla="*/ 266021 h 918356"/>
              <a:gd name="connsiteX73" fmla="*/ 7644411 w 9517857"/>
              <a:gd name="connsiteY73" fmla="*/ 258986 h 918356"/>
              <a:gd name="connsiteX74" fmla="*/ 7825110 w 9517857"/>
              <a:gd name="connsiteY74" fmla="*/ 229109 h 918356"/>
              <a:gd name="connsiteX75" fmla="*/ 7965805 w 9517857"/>
              <a:gd name="connsiteY75" fmla="*/ 200355 h 918356"/>
              <a:gd name="connsiteX76" fmla="*/ 8147401 w 9517857"/>
              <a:gd name="connsiteY76" fmla="*/ 205617 h 918356"/>
              <a:gd name="connsiteX77" fmla="*/ 8256033 w 9517857"/>
              <a:gd name="connsiteY77" fmla="*/ 193713 h 918356"/>
              <a:gd name="connsiteX78" fmla="*/ 8410677 w 9517857"/>
              <a:gd name="connsiteY78" fmla="*/ 172167 h 918356"/>
              <a:gd name="connsiteX79" fmla="*/ 8617841 w 9517857"/>
              <a:gd name="connsiteY79" fmla="*/ 155167 h 918356"/>
              <a:gd name="connsiteX80" fmla="*/ 8715976 w 9517857"/>
              <a:gd name="connsiteY80" fmla="*/ 178374 h 918356"/>
              <a:gd name="connsiteX81" fmla="*/ 8778827 w 9517857"/>
              <a:gd name="connsiteY81" fmla="*/ 172936 h 918356"/>
              <a:gd name="connsiteX82" fmla="*/ 8855248 w 9517857"/>
              <a:gd name="connsiteY82" fmla="*/ 143149 h 918356"/>
              <a:gd name="connsiteX83" fmla="*/ 9010380 w 9517857"/>
              <a:gd name="connsiteY83" fmla="*/ 91891 h 918356"/>
              <a:gd name="connsiteX84" fmla="*/ 9110856 w 9517857"/>
              <a:gd name="connsiteY84" fmla="*/ 70997 h 918356"/>
              <a:gd name="connsiteX85" fmla="*/ 9268817 w 9517857"/>
              <a:gd name="connsiteY85" fmla="*/ 53082 h 918356"/>
              <a:gd name="connsiteX86" fmla="*/ 9316667 w 9517857"/>
              <a:gd name="connsiteY86" fmla="*/ 45047 h 918356"/>
              <a:gd name="connsiteX87" fmla="*/ 9428209 w 9517857"/>
              <a:gd name="connsiteY87" fmla="*/ 29923 h 918356"/>
              <a:gd name="connsiteX88" fmla="*/ 9488916 w 9517857"/>
              <a:gd name="connsiteY88" fmla="*/ 0 h 918356"/>
              <a:gd name="connsiteX0" fmla="*/ 9488916 w 9517857"/>
              <a:gd name="connsiteY0" fmla="*/ 0 h 918356"/>
              <a:gd name="connsiteX1" fmla="*/ 9517857 w 9517857"/>
              <a:gd name="connsiteY1" fmla="*/ 12 h 918356"/>
              <a:gd name="connsiteX2" fmla="*/ 9517857 w 9517857"/>
              <a:gd name="connsiteY2" fmla="*/ 918356 h 918356"/>
              <a:gd name="connsiteX3" fmla="*/ 14604 w 9517857"/>
              <a:gd name="connsiteY3" fmla="*/ 918356 h 918356"/>
              <a:gd name="connsiteX4" fmla="*/ 12841 w 9517857"/>
              <a:gd name="connsiteY4" fmla="*/ 917763 h 918356"/>
              <a:gd name="connsiteX5" fmla="*/ 93 w 9517857"/>
              <a:gd name="connsiteY5" fmla="*/ 912471 h 918356"/>
              <a:gd name="connsiteX6" fmla="*/ 58674 w 9517857"/>
              <a:gd name="connsiteY6" fmla="*/ 890322 h 918356"/>
              <a:gd name="connsiteX7" fmla="*/ 275005 w 9517857"/>
              <a:gd name="connsiteY7" fmla="*/ 807229 h 918356"/>
              <a:gd name="connsiteX8" fmla="*/ 587824 w 9517857"/>
              <a:gd name="connsiteY8" fmla="*/ 798195 h 918356"/>
              <a:gd name="connsiteX9" fmla="*/ 727985 w 9517857"/>
              <a:gd name="connsiteY9" fmla="*/ 719826 h 918356"/>
              <a:gd name="connsiteX10" fmla="*/ 778982 w 9517857"/>
              <a:gd name="connsiteY10" fmla="*/ 710142 h 918356"/>
              <a:gd name="connsiteX11" fmla="*/ 849944 w 9517857"/>
              <a:gd name="connsiteY11" fmla="*/ 717987 h 918356"/>
              <a:gd name="connsiteX12" fmla="*/ 901402 w 9517857"/>
              <a:gd name="connsiteY12" fmla="*/ 729045 h 918356"/>
              <a:gd name="connsiteX13" fmla="*/ 930946 w 9517857"/>
              <a:gd name="connsiteY13" fmla="*/ 734046 h 918356"/>
              <a:gd name="connsiteX14" fmla="*/ 986250 w 9517857"/>
              <a:gd name="connsiteY14" fmla="*/ 713530 h 918356"/>
              <a:gd name="connsiteX15" fmla="*/ 1013752 w 9517857"/>
              <a:gd name="connsiteY15" fmla="*/ 713361 h 918356"/>
              <a:gd name="connsiteX16" fmla="*/ 1023734 w 9517857"/>
              <a:gd name="connsiteY16" fmla="*/ 718571 h 918356"/>
              <a:gd name="connsiteX17" fmla="*/ 1063207 w 9517857"/>
              <a:gd name="connsiteY17" fmla="*/ 715651 h 918356"/>
              <a:gd name="connsiteX18" fmla="*/ 1081980 w 9517857"/>
              <a:gd name="connsiteY18" fmla="*/ 738455 h 918356"/>
              <a:gd name="connsiteX19" fmla="*/ 1218120 w 9517857"/>
              <a:gd name="connsiteY19" fmla="*/ 713280 h 918356"/>
              <a:gd name="connsiteX20" fmla="*/ 1397459 w 9517857"/>
              <a:gd name="connsiteY20" fmla="*/ 691190 h 918356"/>
              <a:gd name="connsiteX21" fmla="*/ 1580688 w 9517857"/>
              <a:gd name="connsiteY21" fmla="*/ 693697 h 918356"/>
              <a:gd name="connsiteX22" fmla="*/ 1772334 w 9517857"/>
              <a:gd name="connsiteY22" fmla="*/ 710640 h 918356"/>
              <a:gd name="connsiteX23" fmla="*/ 2002561 w 9517857"/>
              <a:gd name="connsiteY23" fmla="*/ 659917 h 918356"/>
              <a:gd name="connsiteX24" fmla="*/ 2135144 w 9517857"/>
              <a:gd name="connsiteY24" fmla="*/ 636501 h 918356"/>
              <a:gd name="connsiteX25" fmla="*/ 2440292 w 9517857"/>
              <a:gd name="connsiteY25" fmla="*/ 593862 h 918356"/>
              <a:gd name="connsiteX26" fmla="*/ 2547829 w 9517857"/>
              <a:gd name="connsiteY26" fmla="*/ 566150 h 918356"/>
              <a:gd name="connsiteX27" fmla="*/ 2658055 w 9517857"/>
              <a:gd name="connsiteY27" fmla="*/ 578727 h 918356"/>
              <a:gd name="connsiteX28" fmla="*/ 2693698 w 9517857"/>
              <a:gd name="connsiteY28" fmla="*/ 560029 h 918356"/>
              <a:gd name="connsiteX29" fmla="*/ 2699673 w 9517857"/>
              <a:gd name="connsiteY29" fmla="*/ 556400 h 918356"/>
              <a:gd name="connsiteX30" fmla="*/ 2727306 w 9517857"/>
              <a:gd name="connsiteY30" fmla="*/ 550698 h 918356"/>
              <a:gd name="connsiteX31" fmla="*/ 2730451 w 9517857"/>
              <a:gd name="connsiteY31" fmla="*/ 538058 h 918356"/>
              <a:gd name="connsiteX32" fmla="*/ 2768713 w 9517857"/>
              <a:gd name="connsiteY32" fmla="*/ 521575 h 918356"/>
              <a:gd name="connsiteX33" fmla="*/ 2820868 w 9517857"/>
              <a:gd name="connsiteY33" fmla="*/ 514160 h 918356"/>
              <a:gd name="connsiteX34" fmla="*/ 3073635 w 9517857"/>
              <a:gd name="connsiteY34" fmla="*/ 491294 h 918356"/>
              <a:gd name="connsiteX35" fmla="*/ 3222071 w 9517857"/>
              <a:gd name="connsiteY35" fmla="*/ 470559 h 918356"/>
              <a:gd name="connsiteX36" fmla="*/ 3274069 w 9517857"/>
              <a:gd name="connsiteY36" fmla="*/ 451605 h 918356"/>
              <a:gd name="connsiteX37" fmla="*/ 3349632 w 9517857"/>
              <a:gd name="connsiteY37" fmla="*/ 432583 h 918356"/>
              <a:gd name="connsiteX38" fmla="*/ 3479593 w 9517857"/>
              <a:gd name="connsiteY38" fmla="*/ 390437 h 918356"/>
              <a:gd name="connsiteX39" fmla="*/ 3651428 w 9517857"/>
              <a:gd name="connsiteY39" fmla="*/ 361807 h 918356"/>
              <a:gd name="connsiteX40" fmla="*/ 3750023 w 9517857"/>
              <a:gd name="connsiteY40" fmla="*/ 370678 h 918356"/>
              <a:gd name="connsiteX41" fmla="*/ 3844133 w 9517857"/>
              <a:gd name="connsiteY41" fmla="*/ 360648 h 918356"/>
              <a:gd name="connsiteX42" fmla="*/ 3933803 w 9517857"/>
              <a:gd name="connsiteY42" fmla="*/ 357315 h 918356"/>
              <a:gd name="connsiteX43" fmla="*/ 4266740 w 9517857"/>
              <a:gd name="connsiteY43" fmla="*/ 361454 h 918356"/>
              <a:gd name="connsiteX44" fmla="*/ 4430770 w 9517857"/>
              <a:gd name="connsiteY44" fmla="*/ 342643 h 918356"/>
              <a:gd name="connsiteX45" fmla="*/ 4512664 w 9517857"/>
              <a:gd name="connsiteY45" fmla="*/ 319948 h 918356"/>
              <a:gd name="connsiteX46" fmla="*/ 4616423 w 9517857"/>
              <a:gd name="connsiteY46" fmla="*/ 290914 h 918356"/>
              <a:gd name="connsiteX47" fmla="*/ 4689163 w 9517857"/>
              <a:gd name="connsiteY47" fmla="*/ 272812 h 918356"/>
              <a:gd name="connsiteX48" fmla="*/ 4783273 w 9517857"/>
              <a:gd name="connsiteY48" fmla="*/ 248463 h 918356"/>
              <a:gd name="connsiteX49" fmla="*/ 4827826 w 9517857"/>
              <a:gd name="connsiteY49" fmla="*/ 246977 h 918356"/>
              <a:gd name="connsiteX50" fmla="*/ 4892569 w 9517857"/>
              <a:gd name="connsiteY50" fmla="*/ 249933 h 918356"/>
              <a:gd name="connsiteX51" fmla="*/ 4896611 w 9517857"/>
              <a:gd name="connsiteY51" fmla="*/ 240448 h 918356"/>
              <a:gd name="connsiteX52" fmla="*/ 4917286 w 9517857"/>
              <a:gd name="connsiteY52" fmla="*/ 243659 h 918356"/>
              <a:gd name="connsiteX53" fmla="*/ 4981173 w 9517857"/>
              <a:gd name="connsiteY53" fmla="*/ 247103 h 918356"/>
              <a:gd name="connsiteX54" fmla="*/ 5060397 w 9517857"/>
              <a:gd name="connsiteY54" fmla="*/ 263688 h 918356"/>
              <a:gd name="connsiteX55" fmla="*/ 5252996 w 9517857"/>
              <a:gd name="connsiteY55" fmla="*/ 270655 h 918356"/>
              <a:gd name="connsiteX56" fmla="*/ 5358056 w 9517857"/>
              <a:gd name="connsiteY56" fmla="*/ 247248 h 918356"/>
              <a:gd name="connsiteX57" fmla="*/ 5426496 w 9517857"/>
              <a:gd name="connsiteY57" fmla="*/ 235142 h 918356"/>
              <a:gd name="connsiteX58" fmla="*/ 5497161 w 9517857"/>
              <a:gd name="connsiteY58" fmla="*/ 228808 h 918356"/>
              <a:gd name="connsiteX59" fmla="*/ 5826043 w 9517857"/>
              <a:gd name="connsiteY59" fmla="*/ 148073 h 918356"/>
              <a:gd name="connsiteX60" fmla="*/ 6013415 w 9517857"/>
              <a:gd name="connsiteY60" fmla="*/ 137316 h 918356"/>
              <a:gd name="connsiteX61" fmla="*/ 6080994 w 9517857"/>
              <a:gd name="connsiteY61" fmla="*/ 142938 h 918356"/>
              <a:gd name="connsiteX62" fmla="*/ 6194152 w 9517857"/>
              <a:gd name="connsiteY62" fmla="*/ 151772 h 918356"/>
              <a:gd name="connsiteX63" fmla="*/ 6281379 w 9517857"/>
              <a:gd name="connsiteY63" fmla="*/ 181626 h 918356"/>
              <a:gd name="connsiteX64" fmla="*/ 6489033 w 9517857"/>
              <a:gd name="connsiteY64" fmla="*/ 167648 h 918356"/>
              <a:gd name="connsiteX65" fmla="*/ 6544700 w 9517857"/>
              <a:gd name="connsiteY65" fmla="*/ 167161 h 918356"/>
              <a:gd name="connsiteX66" fmla="*/ 6648353 w 9517857"/>
              <a:gd name="connsiteY66" fmla="*/ 172250 h 918356"/>
              <a:gd name="connsiteX67" fmla="*/ 6736227 w 9517857"/>
              <a:gd name="connsiteY67" fmla="*/ 173216 h 918356"/>
              <a:gd name="connsiteX68" fmla="*/ 6977218 w 9517857"/>
              <a:gd name="connsiteY68" fmla="*/ 184289 h 918356"/>
              <a:gd name="connsiteX69" fmla="*/ 7065221 w 9517857"/>
              <a:gd name="connsiteY69" fmla="*/ 227531 h 918356"/>
              <a:gd name="connsiteX70" fmla="*/ 7358195 w 9517857"/>
              <a:gd name="connsiteY70" fmla="*/ 251740 h 918356"/>
              <a:gd name="connsiteX71" fmla="*/ 7565449 w 9517857"/>
              <a:gd name="connsiteY71" fmla="*/ 258950 h 918356"/>
              <a:gd name="connsiteX72" fmla="*/ 7599285 w 9517857"/>
              <a:gd name="connsiteY72" fmla="*/ 266021 h 918356"/>
              <a:gd name="connsiteX73" fmla="*/ 7644411 w 9517857"/>
              <a:gd name="connsiteY73" fmla="*/ 258986 h 918356"/>
              <a:gd name="connsiteX74" fmla="*/ 7825110 w 9517857"/>
              <a:gd name="connsiteY74" fmla="*/ 229109 h 918356"/>
              <a:gd name="connsiteX75" fmla="*/ 7965805 w 9517857"/>
              <a:gd name="connsiteY75" fmla="*/ 200355 h 918356"/>
              <a:gd name="connsiteX76" fmla="*/ 8147401 w 9517857"/>
              <a:gd name="connsiteY76" fmla="*/ 205617 h 918356"/>
              <a:gd name="connsiteX77" fmla="*/ 8256033 w 9517857"/>
              <a:gd name="connsiteY77" fmla="*/ 193713 h 918356"/>
              <a:gd name="connsiteX78" fmla="*/ 8410677 w 9517857"/>
              <a:gd name="connsiteY78" fmla="*/ 172167 h 918356"/>
              <a:gd name="connsiteX79" fmla="*/ 8617841 w 9517857"/>
              <a:gd name="connsiteY79" fmla="*/ 155167 h 918356"/>
              <a:gd name="connsiteX80" fmla="*/ 8715976 w 9517857"/>
              <a:gd name="connsiteY80" fmla="*/ 178374 h 918356"/>
              <a:gd name="connsiteX81" fmla="*/ 8778827 w 9517857"/>
              <a:gd name="connsiteY81" fmla="*/ 172936 h 918356"/>
              <a:gd name="connsiteX82" fmla="*/ 8855248 w 9517857"/>
              <a:gd name="connsiteY82" fmla="*/ 143149 h 918356"/>
              <a:gd name="connsiteX83" fmla="*/ 9010380 w 9517857"/>
              <a:gd name="connsiteY83" fmla="*/ 91891 h 918356"/>
              <a:gd name="connsiteX84" fmla="*/ 9110856 w 9517857"/>
              <a:gd name="connsiteY84" fmla="*/ 70997 h 918356"/>
              <a:gd name="connsiteX85" fmla="*/ 9268817 w 9517857"/>
              <a:gd name="connsiteY85" fmla="*/ 53082 h 918356"/>
              <a:gd name="connsiteX86" fmla="*/ 9316667 w 9517857"/>
              <a:gd name="connsiteY86" fmla="*/ 45047 h 918356"/>
              <a:gd name="connsiteX87" fmla="*/ 9428209 w 9517857"/>
              <a:gd name="connsiteY87" fmla="*/ 29923 h 918356"/>
              <a:gd name="connsiteX88" fmla="*/ 9488916 w 9517857"/>
              <a:gd name="connsiteY88" fmla="*/ 0 h 918356"/>
              <a:gd name="connsiteX0" fmla="*/ 9488916 w 9517857"/>
              <a:gd name="connsiteY0" fmla="*/ 0 h 918356"/>
              <a:gd name="connsiteX1" fmla="*/ 9517857 w 9517857"/>
              <a:gd name="connsiteY1" fmla="*/ 12 h 918356"/>
              <a:gd name="connsiteX2" fmla="*/ 9517857 w 9517857"/>
              <a:gd name="connsiteY2" fmla="*/ 918356 h 918356"/>
              <a:gd name="connsiteX3" fmla="*/ 14604 w 9517857"/>
              <a:gd name="connsiteY3" fmla="*/ 918356 h 918356"/>
              <a:gd name="connsiteX4" fmla="*/ 12841 w 9517857"/>
              <a:gd name="connsiteY4" fmla="*/ 917763 h 918356"/>
              <a:gd name="connsiteX5" fmla="*/ 93 w 9517857"/>
              <a:gd name="connsiteY5" fmla="*/ 912471 h 918356"/>
              <a:gd name="connsiteX6" fmla="*/ 58674 w 9517857"/>
              <a:gd name="connsiteY6" fmla="*/ 890322 h 918356"/>
              <a:gd name="connsiteX7" fmla="*/ 275005 w 9517857"/>
              <a:gd name="connsiteY7" fmla="*/ 807229 h 918356"/>
              <a:gd name="connsiteX8" fmla="*/ 587824 w 9517857"/>
              <a:gd name="connsiteY8" fmla="*/ 798195 h 918356"/>
              <a:gd name="connsiteX9" fmla="*/ 727985 w 9517857"/>
              <a:gd name="connsiteY9" fmla="*/ 719826 h 918356"/>
              <a:gd name="connsiteX10" fmla="*/ 778982 w 9517857"/>
              <a:gd name="connsiteY10" fmla="*/ 710142 h 918356"/>
              <a:gd name="connsiteX11" fmla="*/ 849944 w 9517857"/>
              <a:gd name="connsiteY11" fmla="*/ 717987 h 918356"/>
              <a:gd name="connsiteX12" fmla="*/ 901402 w 9517857"/>
              <a:gd name="connsiteY12" fmla="*/ 729045 h 918356"/>
              <a:gd name="connsiteX13" fmla="*/ 930946 w 9517857"/>
              <a:gd name="connsiteY13" fmla="*/ 734046 h 918356"/>
              <a:gd name="connsiteX14" fmla="*/ 986250 w 9517857"/>
              <a:gd name="connsiteY14" fmla="*/ 713530 h 918356"/>
              <a:gd name="connsiteX15" fmla="*/ 1013752 w 9517857"/>
              <a:gd name="connsiteY15" fmla="*/ 713361 h 918356"/>
              <a:gd name="connsiteX16" fmla="*/ 1023734 w 9517857"/>
              <a:gd name="connsiteY16" fmla="*/ 718571 h 918356"/>
              <a:gd name="connsiteX17" fmla="*/ 1063207 w 9517857"/>
              <a:gd name="connsiteY17" fmla="*/ 715651 h 918356"/>
              <a:gd name="connsiteX18" fmla="*/ 1081980 w 9517857"/>
              <a:gd name="connsiteY18" fmla="*/ 738455 h 918356"/>
              <a:gd name="connsiteX19" fmla="*/ 1218120 w 9517857"/>
              <a:gd name="connsiteY19" fmla="*/ 713280 h 918356"/>
              <a:gd name="connsiteX20" fmla="*/ 1397459 w 9517857"/>
              <a:gd name="connsiteY20" fmla="*/ 691190 h 918356"/>
              <a:gd name="connsiteX21" fmla="*/ 1580688 w 9517857"/>
              <a:gd name="connsiteY21" fmla="*/ 693697 h 918356"/>
              <a:gd name="connsiteX22" fmla="*/ 1772334 w 9517857"/>
              <a:gd name="connsiteY22" fmla="*/ 710640 h 918356"/>
              <a:gd name="connsiteX23" fmla="*/ 2002561 w 9517857"/>
              <a:gd name="connsiteY23" fmla="*/ 659917 h 918356"/>
              <a:gd name="connsiteX24" fmla="*/ 2135144 w 9517857"/>
              <a:gd name="connsiteY24" fmla="*/ 636501 h 918356"/>
              <a:gd name="connsiteX25" fmla="*/ 2440292 w 9517857"/>
              <a:gd name="connsiteY25" fmla="*/ 593862 h 918356"/>
              <a:gd name="connsiteX26" fmla="*/ 2547829 w 9517857"/>
              <a:gd name="connsiteY26" fmla="*/ 566150 h 918356"/>
              <a:gd name="connsiteX27" fmla="*/ 2658055 w 9517857"/>
              <a:gd name="connsiteY27" fmla="*/ 578727 h 918356"/>
              <a:gd name="connsiteX28" fmla="*/ 2693698 w 9517857"/>
              <a:gd name="connsiteY28" fmla="*/ 560029 h 918356"/>
              <a:gd name="connsiteX29" fmla="*/ 2699673 w 9517857"/>
              <a:gd name="connsiteY29" fmla="*/ 556400 h 918356"/>
              <a:gd name="connsiteX30" fmla="*/ 2727306 w 9517857"/>
              <a:gd name="connsiteY30" fmla="*/ 550698 h 918356"/>
              <a:gd name="connsiteX31" fmla="*/ 2730451 w 9517857"/>
              <a:gd name="connsiteY31" fmla="*/ 538058 h 918356"/>
              <a:gd name="connsiteX32" fmla="*/ 2768713 w 9517857"/>
              <a:gd name="connsiteY32" fmla="*/ 521575 h 918356"/>
              <a:gd name="connsiteX33" fmla="*/ 2820868 w 9517857"/>
              <a:gd name="connsiteY33" fmla="*/ 514160 h 918356"/>
              <a:gd name="connsiteX34" fmla="*/ 3073635 w 9517857"/>
              <a:gd name="connsiteY34" fmla="*/ 491294 h 918356"/>
              <a:gd name="connsiteX35" fmla="*/ 3222071 w 9517857"/>
              <a:gd name="connsiteY35" fmla="*/ 470559 h 918356"/>
              <a:gd name="connsiteX36" fmla="*/ 3274069 w 9517857"/>
              <a:gd name="connsiteY36" fmla="*/ 451605 h 918356"/>
              <a:gd name="connsiteX37" fmla="*/ 3349632 w 9517857"/>
              <a:gd name="connsiteY37" fmla="*/ 432583 h 918356"/>
              <a:gd name="connsiteX38" fmla="*/ 3479593 w 9517857"/>
              <a:gd name="connsiteY38" fmla="*/ 390437 h 918356"/>
              <a:gd name="connsiteX39" fmla="*/ 3651428 w 9517857"/>
              <a:gd name="connsiteY39" fmla="*/ 361807 h 918356"/>
              <a:gd name="connsiteX40" fmla="*/ 3750023 w 9517857"/>
              <a:gd name="connsiteY40" fmla="*/ 370678 h 918356"/>
              <a:gd name="connsiteX41" fmla="*/ 3844133 w 9517857"/>
              <a:gd name="connsiteY41" fmla="*/ 360648 h 918356"/>
              <a:gd name="connsiteX42" fmla="*/ 3933803 w 9517857"/>
              <a:gd name="connsiteY42" fmla="*/ 357315 h 918356"/>
              <a:gd name="connsiteX43" fmla="*/ 4266740 w 9517857"/>
              <a:gd name="connsiteY43" fmla="*/ 361454 h 918356"/>
              <a:gd name="connsiteX44" fmla="*/ 4430770 w 9517857"/>
              <a:gd name="connsiteY44" fmla="*/ 342643 h 918356"/>
              <a:gd name="connsiteX45" fmla="*/ 4512664 w 9517857"/>
              <a:gd name="connsiteY45" fmla="*/ 319948 h 918356"/>
              <a:gd name="connsiteX46" fmla="*/ 4616423 w 9517857"/>
              <a:gd name="connsiteY46" fmla="*/ 290914 h 918356"/>
              <a:gd name="connsiteX47" fmla="*/ 4689163 w 9517857"/>
              <a:gd name="connsiteY47" fmla="*/ 272812 h 918356"/>
              <a:gd name="connsiteX48" fmla="*/ 4783273 w 9517857"/>
              <a:gd name="connsiteY48" fmla="*/ 248463 h 918356"/>
              <a:gd name="connsiteX49" fmla="*/ 4827826 w 9517857"/>
              <a:gd name="connsiteY49" fmla="*/ 246977 h 918356"/>
              <a:gd name="connsiteX50" fmla="*/ 4892569 w 9517857"/>
              <a:gd name="connsiteY50" fmla="*/ 249933 h 918356"/>
              <a:gd name="connsiteX51" fmla="*/ 4896611 w 9517857"/>
              <a:gd name="connsiteY51" fmla="*/ 240448 h 918356"/>
              <a:gd name="connsiteX52" fmla="*/ 4917286 w 9517857"/>
              <a:gd name="connsiteY52" fmla="*/ 243659 h 918356"/>
              <a:gd name="connsiteX53" fmla="*/ 4981173 w 9517857"/>
              <a:gd name="connsiteY53" fmla="*/ 247103 h 918356"/>
              <a:gd name="connsiteX54" fmla="*/ 5060397 w 9517857"/>
              <a:gd name="connsiteY54" fmla="*/ 263688 h 918356"/>
              <a:gd name="connsiteX55" fmla="*/ 5252996 w 9517857"/>
              <a:gd name="connsiteY55" fmla="*/ 270655 h 918356"/>
              <a:gd name="connsiteX56" fmla="*/ 5358056 w 9517857"/>
              <a:gd name="connsiteY56" fmla="*/ 247248 h 918356"/>
              <a:gd name="connsiteX57" fmla="*/ 5426496 w 9517857"/>
              <a:gd name="connsiteY57" fmla="*/ 235142 h 918356"/>
              <a:gd name="connsiteX58" fmla="*/ 5497161 w 9517857"/>
              <a:gd name="connsiteY58" fmla="*/ 228808 h 918356"/>
              <a:gd name="connsiteX59" fmla="*/ 5826043 w 9517857"/>
              <a:gd name="connsiteY59" fmla="*/ 148073 h 918356"/>
              <a:gd name="connsiteX60" fmla="*/ 6007627 w 9517857"/>
              <a:gd name="connsiteY60" fmla="*/ 147126 h 918356"/>
              <a:gd name="connsiteX61" fmla="*/ 6080994 w 9517857"/>
              <a:gd name="connsiteY61" fmla="*/ 142938 h 918356"/>
              <a:gd name="connsiteX62" fmla="*/ 6194152 w 9517857"/>
              <a:gd name="connsiteY62" fmla="*/ 151772 h 918356"/>
              <a:gd name="connsiteX63" fmla="*/ 6281379 w 9517857"/>
              <a:gd name="connsiteY63" fmla="*/ 181626 h 918356"/>
              <a:gd name="connsiteX64" fmla="*/ 6489033 w 9517857"/>
              <a:gd name="connsiteY64" fmla="*/ 167648 h 918356"/>
              <a:gd name="connsiteX65" fmla="*/ 6544700 w 9517857"/>
              <a:gd name="connsiteY65" fmla="*/ 167161 h 918356"/>
              <a:gd name="connsiteX66" fmla="*/ 6648353 w 9517857"/>
              <a:gd name="connsiteY66" fmla="*/ 172250 h 918356"/>
              <a:gd name="connsiteX67" fmla="*/ 6736227 w 9517857"/>
              <a:gd name="connsiteY67" fmla="*/ 173216 h 918356"/>
              <a:gd name="connsiteX68" fmla="*/ 6977218 w 9517857"/>
              <a:gd name="connsiteY68" fmla="*/ 184289 h 918356"/>
              <a:gd name="connsiteX69" fmla="*/ 7065221 w 9517857"/>
              <a:gd name="connsiteY69" fmla="*/ 227531 h 918356"/>
              <a:gd name="connsiteX70" fmla="*/ 7358195 w 9517857"/>
              <a:gd name="connsiteY70" fmla="*/ 251740 h 918356"/>
              <a:gd name="connsiteX71" fmla="*/ 7565449 w 9517857"/>
              <a:gd name="connsiteY71" fmla="*/ 258950 h 918356"/>
              <a:gd name="connsiteX72" fmla="*/ 7599285 w 9517857"/>
              <a:gd name="connsiteY72" fmla="*/ 266021 h 918356"/>
              <a:gd name="connsiteX73" fmla="*/ 7644411 w 9517857"/>
              <a:gd name="connsiteY73" fmla="*/ 258986 h 918356"/>
              <a:gd name="connsiteX74" fmla="*/ 7825110 w 9517857"/>
              <a:gd name="connsiteY74" fmla="*/ 229109 h 918356"/>
              <a:gd name="connsiteX75" fmla="*/ 7965805 w 9517857"/>
              <a:gd name="connsiteY75" fmla="*/ 200355 h 918356"/>
              <a:gd name="connsiteX76" fmla="*/ 8147401 w 9517857"/>
              <a:gd name="connsiteY76" fmla="*/ 205617 h 918356"/>
              <a:gd name="connsiteX77" fmla="*/ 8256033 w 9517857"/>
              <a:gd name="connsiteY77" fmla="*/ 193713 h 918356"/>
              <a:gd name="connsiteX78" fmla="*/ 8410677 w 9517857"/>
              <a:gd name="connsiteY78" fmla="*/ 172167 h 918356"/>
              <a:gd name="connsiteX79" fmla="*/ 8617841 w 9517857"/>
              <a:gd name="connsiteY79" fmla="*/ 155167 h 918356"/>
              <a:gd name="connsiteX80" fmla="*/ 8715976 w 9517857"/>
              <a:gd name="connsiteY80" fmla="*/ 178374 h 918356"/>
              <a:gd name="connsiteX81" fmla="*/ 8778827 w 9517857"/>
              <a:gd name="connsiteY81" fmla="*/ 172936 h 918356"/>
              <a:gd name="connsiteX82" fmla="*/ 8855248 w 9517857"/>
              <a:gd name="connsiteY82" fmla="*/ 143149 h 918356"/>
              <a:gd name="connsiteX83" fmla="*/ 9010380 w 9517857"/>
              <a:gd name="connsiteY83" fmla="*/ 91891 h 918356"/>
              <a:gd name="connsiteX84" fmla="*/ 9110856 w 9517857"/>
              <a:gd name="connsiteY84" fmla="*/ 70997 h 918356"/>
              <a:gd name="connsiteX85" fmla="*/ 9268817 w 9517857"/>
              <a:gd name="connsiteY85" fmla="*/ 53082 h 918356"/>
              <a:gd name="connsiteX86" fmla="*/ 9316667 w 9517857"/>
              <a:gd name="connsiteY86" fmla="*/ 45047 h 918356"/>
              <a:gd name="connsiteX87" fmla="*/ 9428209 w 9517857"/>
              <a:gd name="connsiteY87" fmla="*/ 29923 h 918356"/>
              <a:gd name="connsiteX88" fmla="*/ 9488916 w 9517857"/>
              <a:gd name="connsiteY88" fmla="*/ 0 h 918356"/>
              <a:gd name="connsiteX0" fmla="*/ 9488916 w 9517857"/>
              <a:gd name="connsiteY0" fmla="*/ 0 h 918356"/>
              <a:gd name="connsiteX1" fmla="*/ 9517857 w 9517857"/>
              <a:gd name="connsiteY1" fmla="*/ 12 h 918356"/>
              <a:gd name="connsiteX2" fmla="*/ 9517857 w 9517857"/>
              <a:gd name="connsiteY2" fmla="*/ 918356 h 918356"/>
              <a:gd name="connsiteX3" fmla="*/ 14604 w 9517857"/>
              <a:gd name="connsiteY3" fmla="*/ 918356 h 918356"/>
              <a:gd name="connsiteX4" fmla="*/ 12841 w 9517857"/>
              <a:gd name="connsiteY4" fmla="*/ 917763 h 918356"/>
              <a:gd name="connsiteX5" fmla="*/ 93 w 9517857"/>
              <a:gd name="connsiteY5" fmla="*/ 912471 h 918356"/>
              <a:gd name="connsiteX6" fmla="*/ 58674 w 9517857"/>
              <a:gd name="connsiteY6" fmla="*/ 890322 h 918356"/>
              <a:gd name="connsiteX7" fmla="*/ 275005 w 9517857"/>
              <a:gd name="connsiteY7" fmla="*/ 807229 h 918356"/>
              <a:gd name="connsiteX8" fmla="*/ 587824 w 9517857"/>
              <a:gd name="connsiteY8" fmla="*/ 798195 h 918356"/>
              <a:gd name="connsiteX9" fmla="*/ 727985 w 9517857"/>
              <a:gd name="connsiteY9" fmla="*/ 719826 h 918356"/>
              <a:gd name="connsiteX10" fmla="*/ 778982 w 9517857"/>
              <a:gd name="connsiteY10" fmla="*/ 710142 h 918356"/>
              <a:gd name="connsiteX11" fmla="*/ 849944 w 9517857"/>
              <a:gd name="connsiteY11" fmla="*/ 717987 h 918356"/>
              <a:gd name="connsiteX12" fmla="*/ 901402 w 9517857"/>
              <a:gd name="connsiteY12" fmla="*/ 729045 h 918356"/>
              <a:gd name="connsiteX13" fmla="*/ 930946 w 9517857"/>
              <a:gd name="connsiteY13" fmla="*/ 734046 h 918356"/>
              <a:gd name="connsiteX14" fmla="*/ 986250 w 9517857"/>
              <a:gd name="connsiteY14" fmla="*/ 713530 h 918356"/>
              <a:gd name="connsiteX15" fmla="*/ 1013752 w 9517857"/>
              <a:gd name="connsiteY15" fmla="*/ 713361 h 918356"/>
              <a:gd name="connsiteX16" fmla="*/ 1023734 w 9517857"/>
              <a:gd name="connsiteY16" fmla="*/ 718571 h 918356"/>
              <a:gd name="connsiteX17" fmla="*/ 1063207 w 9517857"/>
              <a:gd name="connsiteY17" fmla="*/ 715651 h 918356"/>
              <a:gd name="connsiteX18" fmla="*/ 1081980 w 9517857"/>
              <a:gd name="connsiteY18" fmla="*/ 738455 h 918356"/>
              <a:gd name="connsiteX19" fmla="*/ 1218120 w 9517857"/>
              <a:gd name="connsiteY19" fmla="*/ 713280 h 918356"/>
              <a:gd name="connsiteX20" fmla="*/ 1397459 w 9517857"/>
              <a:gd name="connsiteY20" fmla="*/ 691190 h 918356"/>
              <a:gd name="connsiteX21" fmla="*/ 1580688 w 9517857"/>
              <a:gd name="connsiteY21" fmla="*/ 693697 h 918356"/>
              <a:gd name="connsiteX22" fmla="*/ 1772334 w 9517857"/>
              <a:gd name="connsiteY22" fmla="*/ 710640 h 918356"/>
              <a:gd name="connsiteX23" fmla="*/ 2002561 w 9517857"/>
              <a:gd name="connsiteY23" fmla="*/ 659917 h 918356"/>
              <a:gd name="connsiteX24" fmla="*/ 2135144 w 9517857"/>
              <a:gd name="connsiteY24" fmla="*/ 636501 h 918356"/>
              <a:gd name="connsiteX25" fmla="*/ 2440292 w 9517857"/>
              <a:gd name="connsiteY25" fmla="*/ 593862 h 918356"/>
              <a:gd name="connsiteX26" fmla="*/ 2547829 w 9517857"/>
              <a:gd name="connsiteY26" fmla="*/ 566150 h 918356"/>
              <a:gd name="connsiteX27" fmla="*/ 2658055 w 9517857"/>
              <a:gd name="connsiteY27" fmla="*/ 578727 h 918356"/>
              <a:gd name="connsiteX28" fmla="*/ 2693698 w 9517857"/>
              <a:gd name="connsiteY28" fmla="*/ 560029 h 918356"/>
              <a:gd name="connsiteX29" fmla="*/ 2699673 w 9517857"/>
              <a:gd name="connsiteY29" fmla="*/ 556400 h 918356"/>
              <a:gd name="connsiteX30" fmla="*/ 2727306 w 9517857"/>
              <a:gd name="connsiteY30" fmla="*/ 550698 h 918356"/>
              <a:gd name="connsiteX31" fmla="*/ 2730451 w 9517857"/>
              <a:gd name="connsiteY31" fmla="*/ 538058 h 918356"/>
              <a:gd name="connsiteX32" fmla="*/ 2768713 w 9517857"/>
              <a:gd name="connsiteY32" fmla="*/ 521575 h 918356"/>
              <a:gd name="connsiteX33" fmla="*/ 2820868 w 9517857"/>
              <a:gd name="connsiteY33" fmla="*/ 514160 h 918356"/>
              <a:gd name="connsiteX34" fmla="*/ 3073635 w 9517857"/>
              <a:gd name="connsiteY34" fmla="*/ 491294 h 918356"/>
              <a:gd name="connsiteX35" fmla="*/ 3222071 w 9517857"/>
              <a:gd name="connsiteY35" fmla="*/ 470559 h 918356"/>
              <a:gd name="connsiteX36" fmla="*/ 3274069 w 9517857"/>
              <a:gd name="connsiteY36" fmla="*/ 451605 h 918356"/>
              <a:gd name="connsiteX37" fmla="*/ 3349632 w 9517857"/>
              <a:gd name="connsiteY37" fmla="*/ 432583 h 918356"/>
              <a:gd name="connsiteX38" fmla="*/ 3479593 w 9517857"/>
              <a:gd name="connsiteY38" fmla="*/ 390437 h 918356"/>
              <a:gd name="connsiteX39" fmla="*/ 3651428 w 9517857"/>
              <a:gd name="connsiteY39" fmla="*/ 361807 h 918356"/>
              <a:gd name="connsiteX40" fmla="*/ 3750023 w 9517857"/>
              <a:gd name="connsiteY40" fmla="*/ 370678 h 918356"/>
              <a:gd name="connsiteX41" fmla="*/ 3844133 w 9517857"/>
              <a:gd name="connsiteY41" fmla="*/ 360648 h 918356"/>
              <a:gd name="connsiteX42" fmla="*/ 3933803 w 9517857"/>
              <a:gd name="connsiteY42" fmla="*/ 357315 h 918356"/>
              <a:gd name="connsiteX43" fmla="*/ 4266740 w 9517857"/>
              <a:gd name="connsiteY43" fmla="*/ 361454 h 918356"/>
              <a:gd name="connsiteX44" fmla="*/ 4430770 w 9517857"/>
              <a:gd name="connsiteY44" fmla="*/ 342643 h 918356"/>
              <a:gd name="connsiteX45" fmla="*/ 4512664 w 9517857"/>
              <a:gd name="connsiteY45" fmla="*/ 319948 h 918356"/>
              <a:gd name="connsiteX46" fmla="*/ 4616423 w 9517857"/>
              <a:gd name="connsiteY46" fmla="*/ 290914 h 918356"/>
              <a:gd name="connsiteX47" fmla="*/ 4689163 w 9517857"/>
              <a:gd name="connsiteY47" fmla="*/ 272812 h 918356"/>
              <a:gd name="connsiteX48" fmla="*/ 4783273 w 9517857"/>
              <a:gd name="connsiteY48" fmla="*/ 248463 h 918356"/>
              <a:gd name="connsiteX49" fmla="*/ 4827826 w 9517857"/>
              <a:gd name="connsiteY49" fmla="*/ 246977 h 918356"/>
              <a:gd name="connsiteX50" fmla="*/ 4892569 w 9517857"/>
              <a:gd name="connsiteY50" fmla="*/ 249933 h 918356"/>
              <a:gd name="connsiteX51" fmla="*/ 4896611 w 9517857"/>
              <a:gd name="connsiteY51" fmla="*/ 240448 h 918356"/>
              <a:gd name="connsiteX52" fmla="*/ 4917286 w 9517857"/>
              <a:gd name="connsiteY52" fmla="*/ 243659 h 918356"/>
              <a:gd name="connsiteX53" fmla="*/ 4981173 w 9517857"/>
              <a:gd name="connsiteY53" fmla="*/ 247103 h 918356"/>
              <a:gd name="connsiteX54" fmla="*/ 5060397 w 9517857"/>
              <a:gd name="connsiteY54" fmla="*/ 263688 h 918356"/>
              <a:gd name="connsiteX55" fmla="*/ 5252996 w 9517857"/>
              <a:gd name="connsiteY55" fmla="*/ 270655 h 918356"/>
              <a:gd name="connsiteX56" fmla="*/ 5358056 w 9517857"/>
              <a:gd name="connsiteY56" fmla="*/ 247248 h 918356"/>
              <a:gd name="connsiteX57" fmla="*/ 5426496 w 9517857"/>
              <a:gd name="connsiteY57" fmla="*/ 235142 h 918356"/>
              <a:gd name="connsiteX58" fmla="*/ 5497161 w 9517857"/>
              <a:gd name="connsiteY58" fmla="*/ 228808 h 918356"/>
              <a:gd name="connsiteX59" fmla="*/ 5826043 w 9517857"/>
              <a:gd name="connsiteY59" fmla="*/ 148073 h 918356"/>
              <a:gd name="connsiteX60" fmla="*/ 6007627 w 9517857"/>
              <a:gd name="connsiteY60" fmla="*/ 147126 h 918356"/>
              <a:gd name="connsiteX61" fmla="*/ 6080994 w 9517857"/>
              <a:gd name="connsiteY61" fmla="*/ 142938 h 918356"/>
              <a:gd name="connsiteX62" fmla="*/ 6194152 w 9517857"/>
              <a:gd name="connsiteY62" fmla="*/ 151772 h 918356"/>
              <a:gd name="connsiteX63" fmla="*/ 6281379 w 9517857"/>
              <a:gd name="connsiteY63" fmla="*/ 181626 h 918356"/>
              <a:gd name="connsiteX64" fmla="*/ 6489033 w 9517857"/>
              <a:gd name="connsiteY64" fmla="*/ 167648 h 918356"/>
              <a:gd name="connsiteX65" fmla="*/ 6544700 w 9517857"/>
              <a:gd name="connsiteY65" fmla="*/ 167161 h 918356"/>
              <a:gd name="connsiteX66" fmla="*/ 6648353 w 9517857"/>
              <a:gd name="connsiteY66" fmla="*/ 172250 h 918356"/>
              <a:gd name="connsiteX67" fmla="*/ 6736227 w 9517857"/>
              <a:gd name="connsiteY67" fmla="*/ 173216 h 918356"/>
              <a:gd name="connsiteX68" fmla="*/ 6977218 w 9517857"/>
              <a:gd name="connsiteY68" fmla="*/ 184289 h 918356"/>
              <a:gd name="connsiteX69" fmla="*/ 7065221 w 9517857"/>
              <a:gd name="connsiteY69" fmla="*/ 227531 h 918356"/>
              <a:gd name="connsiteX70" fmla="*/ 7358195 w 9517857"/>
              <a:gd name="connsiteY70" fmla="*/ 251740 h 918356"/>
              <a:gd name="connsiteX71" fmla="*/ 7565449 w 9517857"/>
              <a:gd name="connsiteY71" fmla="*/ 258950 h 918356"/>
              <a:gd name="connsiteX72" fmla="*/ 7599285 w 9517857"/>
              <a:gd name="connsiteY72" fmla="*/ 266021 h 918356"/>
              <a:gd name="connsiteX73" fmla="*/ 7644411 w 9517857"/>
              <a:gd name="connsiteY73" fmla="*/ 258986 h 918356"/>
              <a:gd name="connsiteX74" fmla="*/ 7825110 w 9517857"/>
              <a:gd name="connsiteY74" fmla="*/ 229109 h 918356"/>
              <a:gd name="connsiteX75" fmla="*/ 7965805 w 9517857"/>
              <a:gd name="connsiteY75" fmla="*/ 200355 h 918356"/>
              <a:gd name="connsiteX76" fmla="*/ 8147401 w 9517857"/>
              <a:gd name="connsiteY76" fmla="*/ 205617 h 918356"/>
              <a:gd name="connsiteX77" fmla="*/ 8256033 w 9517857"/>
              <a:gd name="connsiteY77" fmla="*/ 193713 h 918356"/>
              <a:gd name="connsiteX78" fmla="*/ 8410677 w 9517857"/>
              <a:gd name="connsiteY78" fmla="*/ 172167 h 918356"/>
              <a:gd name="connsiteX79" fmla="*/ 8617841 w 9517857"/>
              <a:gd name="connsiteY79" fmla="*/ 155167 h 918356"/>
              <a:gd name="connsiteX80" fmla="*/ 8715976 w 9517857"/>
              <a:gd name="connsiteY80" fmla="*/ 178374 h 918356"/>
              <a:gd name="connsiteX81" fmla="*/ 8778827 w 9517857"/>
              <a:gd name="connsiteY81" fmla="*/ 172936 h 918356"/>
              <a:gd name="connsiteX82" fmla="*/ 8855248 w 9517857"/>
              <a:gd name="connsiteY82" fmla="*/ 143149 h 918356"/>
              <a:gd name="connsiteX83" fmla="*/ 9010380 w 9517857"/>
              <a:gd name="connsiteY83" fmla="*/ 91891 h 918356"/>
              <a:gd name="connsiteX84" fmla="*/ 9110856 w 9517857"/>
              <a:gd name="connsiteY84" fmla="*/ 70997 h 918356"/>
              <a:gd name="connsiteX85" fmla="*/ 9268817 w 9517857"/>
              <a:gd name="connsiteY85" fmla="*/ 53082 h 918356"/>
              <a:gd name="connsiteX86" fmla="*/ 9316667 w 9517857"/>
              <a:gd name="connsiteY86" fmla="*/ 45047 h 918356"/>
              <a:gd name="connsiteX87" fmla="*/ 9428209 w 9517857"/>
              <a:gd name="connsiteY87" fmla="*/ 29923 h 918356"/>
              <a:gd name="connsiteX88" fmla="*/ 9488916 w 9517857"/>
              <a:gd name="connsiteY88" fmla="*/ 0 h 918356"/>
              <a:gd name="connsiteX0" fmla="*/ 9488916 w 9517857"/>
              <a:gd name="connsiteY0" fmla="*/ 0 h 918356"/>
              <a:gd name="connsiteX1" fmla="*/ 9517857 w 9517857"/>
              <a:gd name="connsiteY1" fmla="*/ 12 h 918356"/>
              <a:gd name="connsiteX2" fmla="*/ 9517857 w 9517857"/>
              <a:gd name="connsiteY2" fmla="*/ 918356 h 918356"/>
              <a:gd name="connsiteX3" fmla="*/ 14604 w 9517857"/>
              <a:gd name="connsiteY3" fmla="*/ 918356 h 918356"/>
              <a:gd name="connsiteX4" fmla="*/ 12841 w 9517857"/>
              <a:gd name="connsiteY4" fmla="*/ 917763 h 918356"/>
              <a:gd name="connsiteX5" fmla="*/ 93 w 9517857"/>
              <a:gd name="connsiteY5" fmla="*/ 912471 h 918356"/>
              <a:gd name="connsiteX6" fmla="*/ 58674 w 9517857"/>
              <a:gd name="connsiteY6" fmla="*/ 890322 h 918356"/>
              <a:gd name="connsiteX7" fmla="*/ 275005 w 9517857"/>
              <a:gd name="connsiteY7" fmla="*/ 807229 h 918356"/>
              <a:gd name="connsiteX8" fmla="*/ 587824 w 9517857"/>
              <a:gd name="connsiteY8" fmla="*/ 798195 h 918356"/>
              <a:gd name="connsiteX9" fmla="*/ 727985 w 9517857"/>
              <a:gd name="connsiteY9" fmla="*/ 719826 h 918356"/>
              <a:gd name="connsiteX10" fmla="*/ 778982 w 9517857"/>
              <a:gd name="connsiteY10" fmla="*/ 710142 h 918356"/>
              <a:gd name="connsiteX11" fmla="*/ 849944 w 9517857"/>
              <a:gd name="connsiteY11" fmla="*/ 717987 h 918356"/>
              <a:gd name="connsiteX12" fmla="*/ 901402 w 9517857"/>
              <a:gd name="connsiteY12" fmla="*/ 729045 h 918356"/>
              <a:gd name="connsiteX13" fmla="*/ 930946 w 9517857"/>
              <a:gd name="connsiteY13" fmla="*/ 734046 h 918356"/>
              <a:gd name="connsiteX14" fmla="*/ 986250 w 9517857"/>
              <a:gd name="connsiteY14" fmla="*/ 713530 h 918356"/>
              <a:gd name="connsiteX15" fmla="*/ 1013752 w 9517857"/>
              <a:gd name="connsiteY15" fmla="*/ 713361 h 918356"/>
              <a:gd name="connsiteX16" fmla="*/ 1023734 w 9517857"/>
              <a:gd name="connsiteY16" fmla="*/ 718571 h 918356"/>
              <a:gd name="connsiteX17" fmla="*/ 1063207 w 9517857"/>
              <a:gd name="connsiteY17" fmla="*/ 715651 h 918356"/>
              <a:gd name="connsiteX18" fmla="*/ 1081980 w 9517857"/>
              <a:gd name="connsiteY18" fmla="*/ 738455 h 918356"/>
              <a:gd name="connsiteX19" fmla="*/ 1218120 w 9517857"/>
              <a:gd name="connsiteY19" fmla="*/ 713280 h 918356"/>
              <a:gd name="connsiteX20" fmla="*/ 1397459 w 9517857"/>
              <a:gd name="connsiteY20" fmla="*/ 691190 h 918356"/>
              <a:gd name="connsiteX21" fmla="*/ 1580688 w 9517857"/>
              <a:gd name="connsiteY21" fmla="*/ 693697 h 918356"/>
              <a:gd name="connsiteX22" fmla="*/ 1772334 w 9517857"/>
              <a:gd name="connsiteY22" fmla="*/ 710640 h 918356"/>
              <a:gd name="connsiteX23" fmla="*/ 2002561 w 9517857"/>
              <a:gd name="connsiteY23" fmla="*/ 659917 h 918356"/>
              <a:gd name="connsiteX24" fmla="*/ 2135144 w 9517857"/>
              <a:gd name="connsiteY24" fmla="*/ 636501 h 918356"/>
              <a:gd name="connsiteX25" fmla="*/ 2440292 w 9517857"/>
              <a:gd name="connsiteY25" fmla="*/ 593862 h 918356"/>
              <a:gd name="connsiteX26" fmla="*/ 2547829 w 9517857"/>
              <a:gd name="connsiteY26" fmla="*/ 566150 h 918356"/>
              <a:gd name="connsiteX27" fmla="*/ 2658055 w 9517857"/>
              <a:gd name="connsiteY27" fmla="*/ 578727 h 918356"/>
              <a:gd name="connsiteX28" fmla="*/ 2693698 w 9517857"/>
              <a:gd name="connsiteY28" fmla="*/ 560029 h 918356"/>
              <a:gd name="connsiteX29" fmla="*/ 2699673 w 9517857"/>
              <a:gd name="connsiteY29" fmla="*/ 556400 h 918356"/>
              <a:gd name="connsiteX30" fmla="*/ 2727306 w 9517857"/>
              <a:gd name="connsiteY30" fmla="*/ 550698 h 918356"/>
              <a:gd name="connsiteX31" fmla="*/ 2730451 w 9517857"/>
              <a:gd name="connsiteY31" fmla="*/ 538058 h 918356"/>
              <a:gd name="connsiteX32" fmla="*/ 2768713 w 9517857"/>
              <a:gd name="connsiteY32" fmla="*/ 521575 h 918356"/>
              <a:gd name="connsiteX33" fmla="*/ 2820868 w 9517857"/>
              <a:gd name="connsiteY33" fmla="*/ 514160 h 918356"/>
              <a:gd name="connsiteX34" fmla="*/ 3073635 w 9517857"/>
              <a:gd name="connsiteY34" fmla="*/ 491294 h 918356"/>
              <a:gd name="connsiteX35" fmla="*/ 3222071 w 9517857"/>
              <a:gd name="connsiteY35" fmla="*/ 470559 h 918356"/>
              <a:gd name="connsiteX36" fmla="*/ 3274069 w 9517857"/>
              <a:gd name="connsiteY36" fmla="*/ 451605 h 918356"/>
              <a:gd name="connsiteX37" fmla="*/ 3349632 w 9517857"/>
              <a:gd name="connsiteY37" fmla="*/ 432583 h 918356"/>
              <a:gd name="connsiteX38" fmla="*/ 3479593 w 9517857"/>
              <a:gd name="connsiteY38" fmla="*/ 390437 h 918356"/>
              <a:gd name="connsiteX39" fmla="*/ 3651428 w 9517857"/>
              <a:gd name="connsiteY39" fmla="*/ 361807 h 918356"/>
              <a:gd name="connsiteX40" fmla="*/ 3750023 w 9517857"/>
              <a:gd name="connsiteY40" fmla="*/ 370678 h 918356"/>
              <a:gd name="connsiteX41" fmla="*/ 3844133 w 9517857"/>
              <a:gd name="connsiteY41" fmla="*/ 360648 h 918356"/>
              <a:gd name="connsiteX42" fmla="*/ 3933803 w 9517857"/>
              <a:gd name="connsiteY42" fmla="*/ 357315 h 918356"/>
              <a:gd name="connsiteX43" fmla="*/ 4266740 w 9517857"/>
              <a:gd name="connsiteY43" fmla="*/ 361454 h 918356"/>
              <a:gd name="connsiteX44" fmla="*/ 4430770 w 9517857"/>
              <a:gd name="connsiteY44" fmla="*/ 342643 h 918356"/>
              <a:gd name="connsiteX45" fmla="*/ 4512664 w 9517857"/>
              <a:gd name="connsiteY45" fmla="*/ 319948 h 918356"/>
              <a:gd name="connsiteX46" fmla="*/ 4616423 w 9517857"/>
              <a:gd name="connsiteY46" fmla="*/ 290914 h 918356"/>
              <a:gd name="connsiteX47" fmla="*/ 4689163 w 9517857"/>
              <a:gd name="connsiteY47" fmla="*/ 272812 h 918356"/>
              <a:gd name="connsiteX48" fmla="*/ 4783273 w 9517857"/>
              <a:gd name="connsiteY48" fmla="*/ 248463 h 918356"/>
              <a:gd name="connsiteX49" fmla="*/ 4827826 w 9517857"/>
              <a:gd name="connsiteY49" fmla="*/ 246977 h 918356"/>
              <a:gd name="connsiteX50" fmla="*/ 4892569 w 9517857"/>
              <a:gd name="connsiteY50" fmla="*/ 249933 h 918356"/>
              <a:gd name="connsiteX51" fmla="*/ 4896611 w 9517857"/>
              <a:gd name="connsiteY51" fmla="*/ 240448 h 918356"/>
              <a:gd name="connsiteX52" fmla="*/ 4917286 w 9517857"/>
              <a:gd name="connsiteY52" fmla="*/ 243659 h 918356"/>
              <a:gd name="connsiteX53" fmla="*/ 4981173 w 9517857"/>
              <a:gd name="connsiteY53" fmla="*/ 247103 h 918356"/>
              <a:gd name="connsiteX54" fmla="*/ 5060397 w 9517857"/>
              <a:gd name="connsiteY54" fmla="*/ 263688 h 918356"/>
              <a:gd name="connsiteX55" fmla="*/ 5252996 w 9517857"/>
              <a:gd name="connsiteY55" fmla="*/ 270655 h 918356"/>
              <a:gd name="connsiteX56" fmla="*/ 5358056 w 9517857"/>
              <a:gd name="connsiteY56" fmla="*/ 247248 h 918356"/>
              <a:gd name="connsiteX57" fmla="*/ 5426496 w 9517857"/>
              <a:gd name="connsiteY57" fmla="*/ 235142 h 918356"/>
              <a:gd name="connsiteX58" fmla="*/ 5497161 w 9517857"/>
              <a:gd name="connsiteY58" fmla="*/ 228808 h 918356"/>
              <a:gd name="connsiteX59" fmla="*/ 5826043 w 9517857"/>
              <a:gd name="connsiteY59" fmla="*/ 148073 h 918356"/>
              <a:gd name="connsiteX60" fmla="*/ 6007627 w 9517857"/>
              <a:gd name="connsiteY60" fmla="*/ 147126 h 918356"/>
              <a:gd name="connsiteX61" fmla="*/ 6080994 w 9517857"/>
              <a:gd name="connsiteY61" fmla="*/ 142938 h 918356"/>
              <a:gd name="connsiteX62" fmla="*/ 6194152 w 9517857"/>
              <a:gd name="connsiteY62" fmla="*/ 151772 h 918356"/>
              <a:gd name="connsiteX63" fmla="*/ 6281379 w 9517857"/>
              <a:gd name="connsiteY63" fmla="*/ 181626 h 918356"/>
              <a:gd name="connsiteX64" fmla="*/ 6489033 w 9517857"/>
              <a:gd name="connsiteY64" fmla="*/ 167648 h 918356"/>
              <a:gd name="connsiteX65" fmla="*/ 6544700 w 9517857"/>
              <a:gd name="connsiteY65" fmla="*/ 167161 h 918356"/>
              <a:gd name="connsiteX66" fmla="*/ 6648353 w 9517857"/>
              <a:gd name="connsiteY66" fmla="*/ 172250 h 918356"/>
              <a:gd name="connsiteX67" fmla="*/ 6736227 w 9517857"/>
              <a:gd name="connsiteY67" fmla="*/ 173216 h 918356"/>
              <a:gd name="connsiteX68" fmla="*/ 6977218 w 9517857"/>
              <a:gd name="connsiteY68" fmla="*/ 184289 h 918356"/>
              <a:gd name="connsiteX69" fmla="*/ 7065221 w 9517857"/>
              <a:gd name="connsiteY69" fmla="*/ 227531 h 918356"/>
              <a:gd name="connsiteX70" fmla="*/ 7358195 w 9517857"/>
              <a:gd name="connsiteY70" fmla="*/ 251740 h 918356"/>
              <a:gd name="connsiteX71" fmla="*/ 7565449 w 9517857"/>
              <a:gd name="connsiteY71" fmla="*/ 258950 h 918356"/>
              <a:gd name="connsiteX72" fmla="*/ 7599285 w 9517857"/>
              <a:gd name="connsiteY72" fmla="*/ 266021 h 918356"/>
              <a:gd name="connsiteX73" fmla="*/ 7644411 w 9517857"/>
              <a:gd name="connsiteY73" fmla="*/ 258986 h 918356"/>
              <a:gd name="connsiteX74" fmla="*/ 7825110 w 9517857"/>
              <a:gd name="connsiteY74" fmla="*/ 229109 h 918356"/>
              <a:gd name="connsiteX75" fmla="*/ 7965805 w 9517857"/>
              <a:gd name="connsiteY75" fmla="*/ 200355 h 918356"/>
              <a:gd name="connsiteX76" fmla="*/ 8147401 w 9517857"/>
              <a:gd name="connsiteY76" fmla="*/ 205617 h 918356"/>
              <a:gd name="connsiteX77" fmla="*/ 8256033 w 9517857"/>
              <a:gd name="connsiteY77" fmla="*/ 193713 h 918356"/>
              <a:gd name="connsiteX78" fmla="*/ 8410677 w 9517857"/>
              <a:gd name="connsiteY78" fmla="*/ 172167 h 918356"/>
              <a:gd name="connsiteX79" fmla="*/ 8617841 w 9517857"/>
              <a:gd name="connsiteY79" fmla="*/ 155167 h 918356"/>
              <a:gd name="connsiteX80" fmla="*/ 8715976 w 9517857"/>
              <a:gd name="connsiteY80" fmla="*/ 178374 h 918356"/>
              <a:gd name="connsiteX81" fmla="*/ 8778827 w 9517857"/>
              <a:gd name="connsiteY81" fmla="*/ 172936 h 918356"/>
              <a:gd name="connsiteX82" fmla="*/ 8855248 w 9517857"/>
              <a:gd name="connsiteY82" fmla="*/ 143149 h 918356"/>
              <a:gd name="connsiteX83" fmla="*/ 9010380 w 9517857"/>
              <a:gd name="connsiteY83" fmla="*/ 91891 h 918356"/>
              <a:gd name="connsiteX84" fmla="*/ 9110856 w 9517857"/>
              <a:gd name="connsiteY84" fmla="*/ 70997 h 918356"/>
              <a:gd name="connsiteX85" fmla="*/ 9268817 w 9517857"/>
              <a:gd name="connsiteY85" fmla="*/ 53082 h 918356"/>
              <a:gd name="connsiteX86" fmla="*/ 9316667 w 9517857"/>
              <a:gd name="connsiteY86" fmla="*/ 45047 h 918356"/>
              <a:gd name="connsiteX87" fmla="*/ 9428209 w 9517857"/>
              <a:gd name="connsiteY87" fmla="*/ 29923 h 918356"/>
              <a:gd name="connsiteX88" fmla="*/ 9488916 w 9517857"/>
              <a:gd name="connsiteY88" fmla="*/ 0 h 918356"/>
              <a:gd name="connsiteX0" fmla="*/ 9488916 w 9517857"/>
              <a:gd name="connsiteY0" fmla="*/ 0 h 918356"/>
              <a:gd name="connsiteX1" fmla="*/ 9517857 w 9517857"/>
              <a:gd name="connsiteY1" fmla="*/ 12 h 918356"/>
              <a:gd name="connsiteX2" fmla="*/ 9517857 w 9517857"/>
              <a:gd name="connsiteY2" fmla="*/ 918356 h 918356"/>
              <a:gd name="connsiteX3" fmla="*/ 14604 w 9517857"/>
              <a:gd name="connsiteY3" fmla="*/ 918356 h 918356"/>
              <a:gd name="connsiteX4" fmla="*/ 12841 w 9517857"/>
              <a:gd name="connsiteY4" fmla="*/ 917763 h 918356"/>
              <a:gd name="connsiteX5" fmla="*/ 93 w 9517857"/>
              <a:gd name="connsiteY5" fmla="*/ 912471 h 918356"/>
              <a:gd name="connsiteX6" fmla="*/ 58674 w 9517857"/>
              <a:gd name="connsiteY6" fmla="*/ 890322 h 918356"/>
              <a:gd name="connsiteX7" fmla="*/ 275005 w 9517857"/>
              <a:gd name="connsiteY7" fmla="*/ 807229 h 918356"/>
              <a:gd name="connsiteX8" fmla="*/ 587824 w 9517857"/>
              <a:gd name="connsiteY8" fmla="*/ 798195 h 918356"/>
              <a:gd name="connsiteX9" fmla="*/ 727985 w 9517857"/>
              <a:gd name="connsiteY9" fmla="*/ 719826 h 918356"/>
              <a:gd name="connsiteX10" fmla="*/ 778982 w 9517857"/>
              <a:gd name="connsiteY10" fmla="*/ 710142 h 918356"/>
              <a:gd name="connsiteX11" fmla="*/ 849944 w 9517857"/>
              <a:gd name="connsiteY11" fmla="*/ 717987 h 918356"/>
              <a:gd name="connsiteX12" fmla="*/ 901402 w 9517857"/>
              <a:gd name="connsiteY12" fmla="*/ 729045 h 918356"/>
              <a:gd name="connsiteX13" fmla="*/ 930946 w 9517857"/>
              <a:gd name="connsiteY13" fmla="*/ 734046 h 918356"/>
              <a:gd name="connsiteX14" fmla="*/ 986250 w 9517857"/>
              <a:gd name="connsiteY14" fmla="*/ 713530 h 918356"/>
              <a:gd name="connsiteX15" fmla="*/ 1013752 w 9517857"/>
              <a:gd name="connsiteY15" fmla="*/ 713361 h 918356"/>
              <a:gd name="connsiteX16" fmla="*/ 1023734 w 9517857"/>
              <a:gd name="connsiteY16" fmla="*/ 718571 h 918356"/>
              <a:gd name="connsiteX17" fmla="*/ 1063207 w 9517857"/>
              <a:gd name="connsiteY17" fmla="*/ 715651 h 918356"/>
              <a:gd name="connsiteX18" fmla="*/ 1081980 w 9517857"/>
              <a:gd name="connsiteY18" fmla="*/ 738455 h 918356"/>
              <a:gd name="connsiteX19" fmla="*/ 1218120 w 9517857"/>
              <a:gd name="connsiteY19" fmla="*/ 713280 h 918356"/>
              <a:gd name="connsiteX20" fmla="*/ 1397459 w 9517857"/>
              <a:gd name="connsiteY20" fmla="*/ 691190 h 918356"/>
              <a:gd name="connsiteX21" fmla="*/ 1580688 w 9517857"/>
              <a:gd name="connsiteY21" fmla="*/ 693697 h 918356"/>
              <a:gd name="connsiteX22" fmla="*/ 1772334 w 9517857"/>
              <a:gd name="connsiteY22" fmla="*/ 710640 h 918356"/>
              <a:gd name="connsiteX23" fmla="*/ 2002561 w 9517857"/>
              <a:gd name="connsiteY23" fmla="*/ 659917 h 918356"/>
              <a:gd name="connsiteX24" fmla="*/ 2135144 w 9517857"/>
              <a:gd name="connsiteY24" fmla="*/ 636501 h 918356"/>
              <a:gd name="connsiteX25" fmla="*/ 2440292 w 9517857"/>
              <a:gd name="connsiteY25" fmla="*/ 593862 h 918356"/>
              <a:gd name="connsiteX26" fmla="*/ 2547829 w 9517857"/>
              <a:gd name="connsiteY26" fmla="*/ 566150 h 918356"/>
              <a:gd name="connsiteX27" fmla="*/ 2658055 w 9517857"/>
              <a:gd name="connsiteY27" fmla="*/ 578727 h 918356"/>
              <a:gd name="connsiteX28" fmla="*/ 2693698 w 9517857"/>
              <a:gd name="connsiteY28" fmla="*/ 560029 h 918356"/>
              <a:gd name="connsiteX29" fmla="*/ 2699673 w 9517857"/>
              <a:gd name="connsiteY29" fmla="*/ 556400 h 918356"/>
              <a:gd name="connsiteX30" fmla="*/ 2727306 w 9517857"/>
              <a:gd name="connsiteY30" fmla="*/ 550698 h 918356"/>
              <a:gd name="connsiteX31" fmla="*/ 2730451 w 9517857"/>
              <a:gd name="connsiteY31" fmla="*/ 538058 h 918356"/>
              <a:gd name="connsiteX32" fmla="*/ 2768713 w 9517857"/>
              <a:gd name="connsiteY32" fmla="*/ 521575 h 918356"/>
              <a:gd name="connsiteX33" fmla="*/ 2820868 w 9517857"/>
              <a:gd name="connsiteY33" fmla="*/ 514160 h 918356"/>
              <a:gd name="connsiteX34" fmla="*/ 3073635 w 9517857"/>
              <a:gd name="connsiteY34" fmla="*/ 491294 h 918356"/>
              <a:gd name="connsiteX35" fmla="*/ 3222071 w 9517857"/>
              <a:gd name="connsiteY35" fmla="*/ 470559 h 918356"/>
              <a:gd name="connsiteX36" fmla="*/ 3274069 w 9517857"/>
              <a:gd name="connsiteY36" fmla="*/ 451605 h 918356"/>
              <a:gd name="connsiteX37" fmla="*/ 3349632 w 9517857"/>
              <a:gd name="connsiteY37" fmla="*/ 432583 h 918356"/>
              <a:gd name="connsiteX38" fmla="*/ 3479593 w 9517857"/>
              <a:gd name="connsiteY38" fmla="*/ 390437 h 918356"/>
              <a:gd name="connsiteX39" fmla="*/ 3651428 w 9517857"/>
              <a:gd name="connsiteY39" fmla="*/ 361807 h 918356"/>
              <a:gd name="connsiteX40" fmla="*/ 3750023 w 9517857"/>
              <a:gd name="connsiteY40" fmla="*/ 370678 h 918356"/>
              <a:gd name="connsiteX41" fmla="*/ 3844133 w 9517857"/>
              <a:gd name="connsiteY41" fmla="*/ 360648 h 918356"/>
              <a:gd name="connsiteX42" fmla="*/ 3933803 w 9517857"/>
              <a:gd name="connsiteY42" fmla="*/ 357315 h 918356"/>
              <a:gd name="connsiteX43" fmla="*/ 4266740 w 9517857"/>
              <a:gd name="connsiteY43" fmla="*/ 361454 h 918356"/>
              <a:gd name="connsiteX44" fmla="*/ 4430770 w 9517857"/>
              <a:gd name="connsiteY44" fmla="*/ 342643 h 918356"/>
              <a:gd name="connsiteX45" fmla="*/ 4512664 w 9517857"/>
              <a:gd name="connsiteY45" fmla="*/ 319948 h 918356"/>
              <a:gd name="connsiteX46" fmla="*/ 4616423 w 9517857"/>
              <a:gd name="connsiteY46" fmla="*/ 290914 h 918356"/>
              <a:gd name="connsiteX47" fmla="*/ 4689163 w 9517857"/>
              <a:gd name="connsiteY47" fmla="*/ 272812 h 918356"/>
              <a:gd name="connsiteX48" fmla="*/ 4783273 w 9517857"/>
              <a:gd name="connsiteY48" fmla="*/ 248463 h 918356"/>
              <a:gd name="connsiteX49" fmla="*/ 4827826 w 9517857"/>
              <a:gd name="connsiteY49" fmla="*/ 246977 h 918356"/>
              <a:gd name="connsiteX50" fmla="*/ 4892569 w 9517857"/>
              <a:gd name="connsiteY50" fmla="*/ 249933 h 918356"/>
              <a:gd name="connsiteX51" fmla="*/ 4896611 w 9517857"/>
              <a:gd name="connsiteY51" fmla="*/ 240448 h 918356"/>
              <a:gd name="connsiteX52" fmla="*/ 4917286 w 9517857"/>
              <a:gd name="connsiteY52" fmla="*/ 243659 h 918356"/>
              <a:gd name="connsiteX53" fmla="*/ 4981173 w 9517857"/>
              <a:gd name="connsiteY53" fmla="*/ 247103 h 918356"/>
              <a:gd name="connsiteX54" fmla="*/ 5060397 w 9517857"/>
              <a:gd name="connsiteY54" fmla="*/ 263688 h 918356"/>
              <a:gd name="connsiteX55" fmla="*/ 5252996 w 9517857"/>
              <a:gd name="connsiteY55" fmla="*/ 270655 h 918356"/>
              <a:gd name="connsiteX56" fmla="*/ 5358056 w 9517857"/>
              <a:gd name="connsiteY56" fmla="*/ 247248 h 918356"/>
              <a:gd name="connsiteX57" fmla="*/ 5426496 w 9517857"/>
              <a:gd name="connsiteY57" fmla="*/ 235142 h 918356"/>
              <a:gd name="connsiteX58" fmla="*/ 5497161 w 9517857"/>
              <a:gd name="connsiteY58" fmla="*/ 228808 h 918356"/>
              <a:gd name="connsiteX59" fmla="*/ 5826043 w 9517857"/>
              <a:gd name="connsiteY59" fmla="*/ 148073 h 918356"/>
              <a:gd name="connsiteX60" fmla="*/ 6007627 w 9517857"/>
              <a:gd name="connsiteY60" fmla="*/ 147126 h 918356"/>
              <a:gd name="connsiteX61" fmla="*/ 6080994 w 9517857"/>
              <a:gd name="connsiteY61" fmla="*/ 142938 h 918356"/>
              <a:gd name="connsiteX62" fmla="*/ 6194152 w 9517857"/>
              <a:gd name="connsiteY62" fmla="*/ 151772 h 918356"/>
              <a:gd name="connsiteX63" fmla="*/ 6281379 w 9517857"/>
              <a:gd name="connsiteY63" fmla="*/ 181626 h 918356"/>
              <a:gd name="connsiteX64" fmla="*/ 6489033 w 9517857"/>
              <a:gd name="connsiteY64" fmla="*/ 167648 h 918356"/>
              <a:gd name="connsiteX65" fmla="*/ 6544700 w 9517857"/>
              <a:gd name="connsiteY65" fmla="*/ 167161 h 918356"/>
              <a:gd name="connsiteX66" fmla="*/ 6648353 w 9517857"/>
              <a:gd name="connsiteY66" fmla="*/ 172250 h 918356"/>
              <a:gd name="connsiteX67" fmla="*/ 6736227 w 9517857"/>
              <a:gd name="connsiteY67" fmla="*/ 173216 h 918356"/>
              <a:gd name="connsiteX68" fmla="*/ 6977218 w 9517857"/>
              <a:gd name="connsiteY68" fmla="*/ 184289 h 918356"/>
              <a:gd name="connsiteX69" fmla="*/ 7065221 w 9517857"/>
              <a:gd name="connsiteY69" fmla="*/ 227531 h 918356"/>
              <a:gd name="connsiteX70" fmla="*/ 7358195 w 9517857"/>
              <a:gd name="connsiteY70" fmla="*/ 251740 h 918356"/>
              <a:gd name="connsiteX71" fmla="*/ 7565449 w 9517857"/>
              <a:gd name="connsiteY71" fmla="*/ 258950 h 918356"/>
              <a:gd name="connsiteX72" fmla="*/ 7599285 w 9517857"/>
              <a:gd name="connsiteY72" fmla="*/ 266021 h 918356"/>
              <a:gd name="connsiteX73" fmla="*/ 7644411 w 9517857"/>
              <a:gd name="connsiteY73" fmla="*/ 258986 h 918356"/>
              <a:gd name="connsiteX74" fmla="*/ 7825110 w 9517857"/>
              <a:gd name="connsiteY74" fmla="*/ 229109 h 918356"/>
              <a:gd name="connsiteX75" fmla="*/ 7965805 w 9517857"/>
              <a:gd name="connsiteY75" fmla="*/ 200355 h 918356"/>
              <a:gd name="connsiteX76" fmla="*/ 8147401 w 9517857"/>
              <a:gd name="connsiteY76" fmla="*/ 205617 h 918356"/>
              <a:gd name="connsiteX77" fmla="*/ 8256033 w 9517857"/>
              <a:gd name="connsiteY77" fmla="*/ 193713 h 918356"/>
              <a:gd name="connsiteX78" fmla="*/ 8410677 w 9517857"/>
              <a:gd name="connsiteY78" fmla="*/ 172167 h 918356"/>
              <a:gd name="connsiteX79" fmla="*/ 8617841 w 9517857"/>
              <a:gd name="connsiteY79" fmla="*/ 155167 h 918356"/>
              <a:gd name="connsiteX80" fmla="*/ 8715976 w 9517857"/>
              <a:gd name="connsiteY80" fmla="*/ 178374 h 918356"/>
              <a:gd name="connsiteX81" fmla="*/ 8778827 w 9517857"/>
              <a:gd name="connsiteY81" fmla="*/ 172936 h 918356"/>
              <a:gd name="connsiteX82" fmla="*/ 8855248 w 9517857"/>
              <a:gd name="connsiteY82" fmla="*/ 143149 h 918356"/>
              <a:gd name="connsiteX83" fmla="*/ 9010380 w 9517857"/>
              <a:gd name="connsiteY83" fmla="*/ 91891 h 918356"/>
              <a:gd name="connsiteX84" fmla="*/ 9110856 w 9517857"/>
              <a:gd name="connsiteY84" fmla="*/ 70997 h 918356"/>
              <a:gd name="connsiteX85" fmla="*/ 9268817 w 9517857"/>
              <a:gd name="connsiteY85" fmla="*/ 53082 h 918356"/>
              <a:gd name="connsiteX86" fmla="*/ 9316667 w 9517857"/>
              <a:gd name="connsiteY86" fmla="*/ 45047 h 918356"/>
              <a:gd name="connsiteX87" fmla="*/ 9428209 w 9517857"/>
              <a:gd name="connsiteY87" fmla="*/ 29923 h 918356"/>
              <a:gd name="connsiteX88" fmla="*/ 9488916 w 9517857"/>
              <a:gd name="connsiteY88" fmla="*/ 0 h 918356"/>
              <a:gd name="connsiteX0" fmla="*/ 9488916 w 9517857"/>
              <a:gd name="connsiteY0" fmla="*/ 0 h 918356"/>
              <a:gd name="connsiteX1" fmla="*/ 9517857 w 9517857"/>
              <a:gd name="connsiteY1" fmla="*/ 12 h 918356"/>
              <a:gd name="connsiteX2" fmla="*/ 9517857 w 9517857"/>
              <a:gd name="connsiteY2" fmla="*/ 918356 h 918356"/>
              <a:gd name="connsiteX3" fmla="*/ 14604 w 9517857"/>
              <a:gd name="connsiteY3" fmla="*/ 918356 h 918356"/>
              <a:gd name="connsiteX4" fmla="*/ 12841 w 9517857"/>
              <a:gd name="connsiteY4" fmla="*/ 917763 h 918356"/>
              <a:gd name="connsiteX5" fmla="*/ 93 w 9517857"/>
              <a:gd name="connsiteY5" fmla="*/ 912471 h 918356"/>
              <a:gd name="connsiteX6" fmla="*/ 58674 w 9517857"/>
              <a:gd name="connsiteY6" fmla="*/ 890322 h 918356"/>
              <a:gd name="connsiteX7" fmla="*/ 275005 w 9517857"/>
              <a:gd name="connsiteY7" fmla="*/ 807229 h 918356"/>
              <a:gd name="connsiteX8" fmla="*/ 587824 w 9517857"/>
              <a:gd name="connsiteY8" fmla="*/ 798195 h 918356"/>
              <a:gd name="connsiteX9" fmla="*/ 727985 w 9517857"/>
              <a:gd name="connsiteY9" fmla="*/ 719826 h 918356"/>
              <a:gd name="connsiteX10" fmla="*/ 778982 w 9517857"/>
              <a:gd name="connsiteY10" fmla="*/ 710142 h 918356"/>
              <a:gd name="connsiteX11" fmla="*/ 849944 w 9517857"/>
              <a:gd name="connsiteY11" fmla="*/ 717987 h 918356"/>
              <a:gd name="connsiteX12" fmla="*/ 901402 w 9517857"/>
              <a:gd name="connsiteY12" fmla="*/ 729045 h 918356"/>
              <a:gd name="connsiteX13" fmla="*/ 930946 w 9517857"/>
              <a:gd name="connsiteY13" fmla="*/ 734046 h 918356"/>
              <a:gd name="connsiteX14" fmla="*/ 986250 w 9517857"/>
              <a:gd name="connsiteY14" fmla="*/ 713530 h 918356"/>
              <a:gd name="connsiteX15" fmla="*/ 1013752 w 9517857"/>
              <a:gd name="connsiteY15" fmla="*/ 713361 h 918356"/>
              <a:gd name="connsiteX16" fmla="*/ 1023734 w 9517857"/>
              <a:gd name="connsiteY16" fmla="*/ 718571 h 918356"/>
              <a:gd name="connsiteX17" fmla="*/ 1063207 w 9517857"/>
              <a:gd name="connsiteY17" fmla="*/ 715651 h 918356"/>
              <a:gd name="connsiteX18" fmla="*/ 1081980 w 9517857"/>
              <a:gd name="connsiteY18" fmla="*/ 738455 h 918356"/>
              <a:gd name="connsiteX19" fmla="*/ 1218120 w 9517857"/>
              <a:gd name="connsiteY19" fmla="*/ 713280 h 918356"/>
              <a:gd name="connsiteX20" fmla="*/ 1397459 w 9517857"/>
              <a:gd name="connsiteY20" fmla="*/ 691190 h 918356"/>
              <a:gd name="connsiteX21" fmla="*/ 1580688 w 9517857"/>
              <a:gd name="connsiteY21" fmla="*/ 693697 h 918356"/>
              <a:gd name="connsiteX22" fmla="*/ 1772334 w 9517857"/>
              <a:gd name="connsiteY22" fmla="*/ 710640 h 918356"/>
              <a:gd name="connsiteX23" fmla="*/ 2002561 w 9517857"/>
              <a:gd name="connsiteY23" fmla="*/ 659917 h 918356"/>
              <a:gd name="connsiteX24" fmla="*/ 2135144 w 9517857"/>
              <a:gd name="connsiteY24" fmla="*/ 636501 h 918356"/>
              <a:gd name="connsiteX25" fmla="*/ 2440292 w 9517857"/>
              <a:gd name="connsiteY25" fmla="*/ 593862 h 918356"/>
              <a:gd name="connsiteX26" fmla="*/ 2547829 w 9517857"/>
              <a:gd name="connsiteY26" fmla="*/ 566150 h 918356"/>
              <a:gd name="connsiteX27" fmla="*/ 2658055 w 9517857"/>
              <a:gd name="connsiteY27" fmla="*/ 578727 h 918356"/>
              <a:gd name="connsiteX28" fmla="*/ 2693698 w 9517857"/>
              <a:gd name="connsiteY28" fmla="*/ 560029 h 918356"/>
              <a:gd name="connsiteX29" fmla="*/ 2699673 w 9517857"/>
              <a:gd name="connsiteY29" fmla="*/ 556400 h 918356"/>
              <a:gd name="connsiteX30" fmla="*/ 2727306 w 9517857"/>
              <a:gd name="connsiteY30" fmla="*/ 550698 h 918356"/>
              <a:gd name="connsiteX31" fmla="*/ 2730451 w 9517857"/>
              <a:gd name="connsiteY31" fmla="*/ 538058 h 918356"/>
              <a:gd name="connsiteX32" fmla="*/ 2768713 w 9517857"/>
              <a:gd name="connsiteY32" fmla="*/ 521575 h 918356"/>
              <a:gd name="connsiteX33" fmla="*/ 2820868 w 9517857"/>
              <a:gd name="connsiteY33" fmla="*/ 514160 h 918356"/>
              <a:gd name="connsiteX34" fmla="*/ 3073635 w 9517857"/>
              <a:gd name="connsiteY34" fmla="*/ 491294 h 918356"/>
              <a:gd name="connsiteX35" fmla="*/ 3222071 w 9517857"/>
              <a:gd name="connsiteY35" fmla="*/ 470559 h 918356"/>
              <a:gd name="connsiteX36" fmla="*/ 3274069 w 9517857"/>
              <a:gd name="connsiteY36" fmla="*/ 451605 h 918356"/>
              <a:gd name="connsiteX37" fmla="*/ 3349632 w 9517857"/>
              <a:gd name="connsiteY37" fmla="*/ 432583 h 918356"/>
              <a:gd name="connsiteX38" fmla="*/ 3479593 w 9517857"/>
              <a:gd name="connsiteY38" fmla="*/ 390437 h 918356"/>
              <a:gd name="connsiteX39" fmla="*/ 3651428 w 9517857"/>
              <a:gd name="connsiteY39" fmla="*/ 361807 h 918356"/>
              <a:gd name="connsiteX40" fmla="*/ 3750023 w 9517857"/>
              <a:gd name="connsiteY40" fmla="*/ 370678 h 918356"/>
              <a:gd name="connsiteX41" fmla="*/ 3844133 w 9517857"/>
              <a:gd name="connsiteY41" fmla="*/ 360648 h 918356"/>
              <a:gd name="connsiteX42" fmla="*/ 3933803 w 9517857"/>
              <a:gd name="connsiteY42" fmla="*/ 357315 h 918356"/>
              <a:gd name="connsiteX43" fmla="*/ 4266740 w 9517857"/>
              <a:gd name="connsiteY43" fmla="*/ 361454 h 918356"/>
              <a:gd name="connsiteX44" fmla="*/ 4430770 w 9517857"/>
              <a:gd name="connsiteY44" fmla="*/ 342643 h 918356"/>
              <a:gd name="connsiteX45" fmla="*/ 4512664 w 9517857"/>
              <a:gd name="connsiteY45" fmla="*/ 319948 h 918356"/>
              <a:gd name="connsiteX46" fmla="*/ 4616423 w 9517857"/>
              <a:gd name="connsiteY46" fmla="*/ 290914 h 918356"/>
              <a:gd name="connsiteX47" fmla="*/ 4689163 w 9517857"/>
              <a:gd name="connsiteY47" fmla="*/ 272812 h 918356"/>
              <a:gd name="connsiteX48" fmla="*/ 4783273 w 9517857"/>
              <a:gd name="connsiteY48" fmla="*/ 248463 h 918356"/>
              <a:gd name="connsiteX49" fmla="*/ 4836507 w 9517857"/>
              <a:gd name="connsiteY49" fmla="*/ 256788 h 918356"/>
              <a:gd name="connsiteX50" fmla="*/ 4892569 w 9517857"/>
              <a:gd name="connsiteY50" fmla="*/ 249933 h 918356"/>
              <a:gd name="connsiteX51" fmla="*/ 4896611 w 9517857"/>
              <a:gd name="connsiteY51" fmla="*/ 240448 h 918356"/>
              <a:gd name="connsiteX52" fmla="*/ 4917286 w 9517857"/>
              <a:gd name="connsiteY52" fmla="*/ 243659 h 918356"/>
              <a:gd name="connsiteX53" fmla="*/ 4981173 w 9517857"/>
              <a:gd name="connsiteY53" fmla="*/ 247103 h 918356"/>
              <a:gd name="connsiteX54" fmla="*/ 5060397 w 9517857"/>
              <a:gd name="connsiteY54" fmla="*/ 263688 h 918356"/>
              <a:gd name="connsiteX55" fmla="*/ 5252996 w 9517857"/>
              <a:gd name="connsiteY55" fmla="*/ 270655 h 918356"/>
              <a:gd name="connsiteX56" fmla="*/ 5358056 w 9517857"/>
              <a:gd name="connsiteY56" fmla="*/ 247248 h 918356"/>
              <a:gd name="connsiteX57" fmla="*/ 5426496 w 9517857"/>
              <a:gd name="connsiteY57" fmla="*/ 235142 h 918356"/>
              <a:gd name="connsiteX58" fmla="*/ 5497161 w 9517857"/>
              <a:gd name="connsiteY58" fmla="*/ 228808 h 918356"/>
              <a:gd name="connsiteX59" fmla="*/ 5826043 w 9517857"/>
              <a:gd name="connsiteY59" fmla="*/ 148073 h 918356"/>
              <a:gd name="connsiteX60" fmla="*/ 6007627 w 9517857"/>
              <a:gd name="connsiteY60" fmla="*/ 147126 h 918356"/>
              <a:gd name="connsiteX61" fmla="*/ 6080994 w 9517857"/>
              <a:gd name="connsiteY61" fmla="*/ 142938 h 918356"/>
              <a:gd name="connsiteX62" fmla="*/ 6194152 w 9517857"/>
              <a:gd name="connsiteY62" fmla="*/ 151772 h 918356"/>
              <a:gd name="connsiteX63" fmla="*/ 6281379 w 9517857"/>
              <a:gd name="connsiteY63" fmla="*/ 181626 h 918356"/>
              <a:gd name="connsiteX64" fmla="*/ 6489033 w 9517857"/>
              <a:gd name="connsiteY64" fmla="*/ 167648 h 918356"/>
              <a:gd name="connsiteX65" fmla="*/ 6544700 w 9517857"/>
              <a:gd name="connsiteY65" fmla="*/ 167161 h 918356"/>
              <a:gd name="connsiteX66" fmla="*/ 6648353 w 9517857"/>
              <a:gd name="connsiteY66" fmla="*/ 172250 h 918356"/>
              <a:gd name="connsiteX67" fmla="*/ 6736227 w 9517857"/>
              <a:gd name="connsiteY67" fmla="*/ 173216 h 918356"/>
              <a:gd name="connsiteX68" fmla="*/ 6977218 w 9517857"/>
              <a:gd name="connsiteY68" fmla="*/ 184289 h 918356"/>
              <a:gd name="connsiteX69" fmla="*/ 7065221 w 9517857"/>
              <a:gd name="connsiteY69" fmla="*/ 227531 h 918356"/>
              <a:gd name="connsiteX70" fmla="*/ 7358195 w 9517857"/>
              <a:gd name="connsiteY70" fmla="*/ 251740 h 918356"/>
              <a:gd name="connsiteX71" fmla="*/ 7565449 w 9517857"/>
              <a:gd name="connsiteY71" fmla="*/ 258950 h 918356"/>
              <a:gd name="connsiteX72" fmla="*/ 7599285 w 9517857"/>
              <a:gd name="connsiteY72" fmla="*/ 266021 h 918356"/>
              <a:gd name="connsiteX73" fmla="*/ 7644411 w 9517857"/>
              <a:gd name="connsiteY73" fmla="*/ 258986 h 918356"/>
              <a:gd name="connsiteX74" fmla="*/ 7825110 w 9517857"/>
              <a:gd name="connsiteY74" fmla="*/ 229109 h 918356"/>
              <a:gd name="connsiteX75" fmla="*/ 7965805 w 9517857"/>
              <a:gd name="connsiteY75" fmla="*/ 200355 h 918356"/>
              <a:gd name="connsiteX76" fmla="*/ 8147401 w 9517857"/>
              <a:gd name="connsiteY76" fmla="*/ 205617 h 918356"/>
              <a:gd name="connsiteX77" fmla="*/ 8256033 w 9517857"/>
              <a:gd name="connsiteY77" fmla="*/ 193713 h 918356"/>
              <a:gd name="connsiteX78" fmla="*/ 8410677 w 9517857"/>
              <a:gd name="connsiteY78" fmla="*/ 172167 h 918356"/>
              <a:gd name="connsiteX79" fmla="*/ 8617841 w 9517857"/>
              <a:gd name="connsiteY79" fmla="*/ 155167 h 918356"/>
              <a:gd name="connsiteX80" fmla="*/ 8715976 w 9517857"/>
              <a:gd name="connsiteY80" fmla="*/ 178374 h 918356"/>
              <a:gd name="connsiteX81" fmla="*/ 8778827 w 9517857"/>
              <a:gd name="connsiteY81" fmla="*/ 172936 h 918356"/>
              <a:gd name="connsiteX82" fmla="*/ 8855248 w 9517857"/>
              <a:gd name="connsiteY82" fmla="*/ 143149 h 918356"/>
              <a:gd name="connsiteX83" fmla="*/ 9010380 w 9517857"/>
              <a:gd name="connsiteY83" fmla="*/ 91891 h 918356"/>
              <a:gd name="connsiteX84" fmla="*/ 9110856 w 9517857"/>
              <a:gd name="connsiteY84" fmla="*/ 70997 h 918356"/>
              <a:gd name="connsiteX85" fmla="*/ 9268817 w 9517857"/>
              <a:gd name="connsiteY85" fmla="*/ 53082 h 918356"/>
              <a:gd name="connsiteX86" fmla="*/ 9316667 w 9517857"/>
              <a:gd name="connsiteY86" fmla="*/ 45047 h 918356"/>
              <a:gd name="connsiteX87" fmla="*/ 9428209 w 9517857"/>
              <a:gd name="connsiteY87" fmla="*/ 29923 h 918356"/>
              <a:gd name="connsiteX88" fmla="*/ 9488916 w 9517857"/>
              <a:gd name="connsiteY88" fmla="*/ 0 h 918356"/>
              <a:gd name="connsiteX0" fmla="*/ 9488916 w 9517857"/>
              <a:gd name="connsiteY0" fmla="*/ 0 h 918356"/>
              <a:gd name="connsiteX1" fmla="*/ 9517857 w 9517857"/>
              <a:gd name="connsiteY1" fmla="*/ 12 h 918356"/>
              <a:gd name="connsiteX2" fmla="*/ 9517857 w 9517857"/>
              <a:gd name="connsiteY2" fmla="*/ 918356 h 918356"/>
              <a:gd name="connsiteX3" fmla="*/ 14604 w 9517857"/>
              <a:gd name="connsiteY3" fmla="*/ 918356 h 918356"/>
              <a:gd name="connsiteX4" fmla="*/ 12841 w 9517857"/>
              <a:gd name="connsiteY4" fmla="*/ 917763 h 918356"/>
              <a:gd name="connsiteX5" fmla="*/ 93 w 9517857"/>
              <a:gd name="connsiteY5" fmla="*/ 912471 h 918356"/>
              <a:gd name="connsiteX6" fmla="*/ 58674 w 9517857"/>
              <a:gd name="connsiteY6" fmla="*/ 890322 h 918356"/>
              <a:gd name="connsiteX7" fmla="*/ 275005 w 9517857"/>
              <a:gd name="connsiteY7" fmla="*/ 807229 h 918356"/>
              <a:gd name="connsiteX8" fmla="*/ 587824 w 9517857"/>
              <a:gd name="connsiteY8" fmla="*/ 798195 h 918356"/>
              <a:gd name="connsiteX9" fmla="*/ 727985 w 9517857"/>
              <a:gd name="connsiteY9" fmla="*/ 719826 h 918356"/>
              <a:gd name="connsiteX10" fmla="*/ 778982 w 9517857"/>
              <a:gd name="connsiteY10" fmla="*/ 710142 h 918356"/>
              <a:gd name="connsiteX11" fmla="*/ 849944 w 9517857"/>
              <a:gd name="connsiteY11" fmla="*/ 717987 h 918356"/>
              <a:gd name="connsiteX12" fmla="*/ 901402 w 9517857"/>
              <a:gd name="connsiteY12" fmla="*/ 729045 h 918356"/>
              <a:gd name="connsiteX13" fmla="*/ 930946 w 9517857"/>
              <a:gd name="connsiteY13" fmla="*/ 734046 h 918356"/>
              <a:gd name="connsiteX14" fmla="*/ 986250 w 9517857"/>
              <a:gd name="connsiteY14" fmla="*/ 713530 h 918356"/>
              <a:gd name="connsiteX15" fmla="*/ 1013752 w 9517857"/>
              <a:gd name="connsiteY15" fmla="*/ 713361 h 918356"/>
              <a:gd name="connsiteX16" fmla="*/ 1023734 w 9517857"/>
              <a:gd name="connsiteY16" fmla="*/ 718571 h 918356"/>
              <a:gd name="connsiteX17" fmla="*/ 1063207 w 9517857"/>
              <a:gd name="connsiteY17" fmla="*/ 715651 h 918356"/>
              <a:gd name="connsiteX18" fmla="*/ 1081980 w 9517857"/>
              <a:gd name="connsiteY18" fmla="*/ 738455 h 918356"/>
              <a:gd name="connsiteX19" fmla="*/ 1218120 w 9517857"/>
              <a:gd name="connsiteY19" fmla="*/ 713280 h 918356"/>
              <a:gd name="connsiteX20" fmla="*/ 1397459 w 9517857"/>
              <a:gd name="connsiteY20" fmla="*/ 691190 h 918356"/>
              <a:gd name="connsiteX21" fmla="*/ 1580688 w 9517857"/>
              <a:gd name="connsiteY21" fmla="*/ 693697 h 918356"/>
              <a:gd name="connsiteX22" fmla="*/ 1772334 w 9517857"/>
              <a:gd name="connsiteY22" fmla="*/ 710640 h 918356"/>
              <a:gd name="connsiteX23" fmla="*/ 2002561 w 9517857"/>
              <a:gd name="connsiteY23" fmla="*/ 659917 h 918356"/>
              <a:gd name="connsiteX24" fmla="*/ 2135144 w 9517857"/>
              <a:gd name="connsiteY24" fmla="*/ 636501 h 918356"/>
              <a:gd name="connsiteX25" fmla="*/ 2440292 w 9517857"/>
              <a:gd name="connsiteY25" fmla="*/ 593862 h 918356"/>
              <a:gd name="connsiteX26" fmla="*/ 2547829 w 9517857"/>
              <a:gd name="connsiteY26" fmla="*/ 566150 h 918356"/>
              <a:gd name="connsiteX27" fmla="*/ 2658055 w 9517857"/>
              <a:gd name="connsiteY27" fmla="*/ 578727 h 918356"/>
              <a:gd name="connsiteX28" fmla="*/ 2693698 w 9517857"/>
              <a:gd name="connsiteY28" fmla="*/ 560029 h 918356"/>
              <a:gd name="connsiteX29" fmla="*/ 2699673 w 9517857"/>
              <a:gd name="connsiteY29" fmla="*/ 556400 h 918356"/>
              <a:gd name="connsiteX30" fmla="*/ 2727306 w 9517857"/>
              <a:gd name="connsiteY30" fmla="*/ 550698 h 918356"/>
              <a:gd name="connsiteX31" fmla="*/ 2730451 w 9517857"/>
              <a:gd name="connsiteY31" fmla="*/ 538058 h 918356"/>
              <a:gd name="connsiteX32" fmla="*/ 2768713 w 9517857"/>
              <a:gd name="connsiteY32" fmla="*/ 521575 h 918356"/>
              <a:gd name="connsiteX33" fmla="*/ 2820868 w 9517857"/>
              <a:gd name="connsiteY33" fmla="*/ 514160 h 918356"/>
              <a:gd name="connsiteX34" fmla="*/ 3073635 w 9517857"/>
              <a:gd name="connsiteY34" fmla="*/ 491294 h 918356"/>
              <a:gd name="connsiteX35" fmla="*/ 3222071 w 9517857"/>
              <a:gd name="connsiteY35" fmla="*/ 470559 h 918356"/>
              <a:gd name="connsiteX36" fmla="*/ 3274069 w 9517857"/>
              <a:gd name="connsiteY36" fmla="*/ 451605 h 918356"/>
              <a:gd name="connsiteX37" fmla="*/ 3349632 w 9517857"/>
              <a:gd name="connsiteY37" fmla="*/ 432583 h 918356"/>
              <a:gd name="connsiteX38" fmla="*/ 3479593 w 9517857"/>
              <a:gd name="connsiteY38" fmla="*/ 390437 h 918356"/>
              <a:gd name="connsiteX39" fmla="*/ 3651428 w 9517857"/>
              <a:gd name="connsiteY39" fmla="*/ 361807 h 918356"/>
              <a:gd name="connsiteX40" fmla="*/ 3750023 w 9517857"/>
              <a:gd name="connsiteY40" fmla="*/ 370678 h 918356"/>
              <a:gd name="connsiteX41" fmla="*/ 3844133 w 9517857"/>
              <a:gd name="connsiteY41" fmla="*/ 360648 h 918356"/>
              <a:gd name="connsiteX42" fmla="*/ 3933803 w 9517857"/>
              <a:gd name="connsiteY42" fmla="*/ 357315 h 918356"/>
              <a:gd name="connsiteX43" fmla="*/ 4266740 w 9517857"/>
              <a:gd name="connsiteY43" fmla="*/ 361454 h 918356"/>
              <a:gd name="connsiteX44" fmla="*/ 4430770 w 9517857"/>
              <a:gd name="connsiteY44" fmla="*/ 342643 h 918356"/>
              <a:gd name="connsiteX45" fmla="*/ 4512664 w 9517857"/>
              <a:gd name="connsiteY45" fmla="*/ 319948 h 918356"/>
              <a:gd name="connsiteX46" fmla="*/ 4616423 w 9517857"/>
              <a:gd name="connsiteY46" fmla="*/ 290914 h 918356"/>
              <a:gd name="connsiteX47" fmla="*/ 4689163 w 9517857"/>
              <a:gd name="connsiteY47" fmla="*/ 272812 h 918356"/>
              <a:gd name="connsiteX48" fmla="*/ 4783273 w 9517857"/>
              <a:gd name="connsiteY48" fmla="*/ 248463 h 918356"/>
              <a:gd name="connsiteX49" fmla="*/ 4836507 w 9517857"/>
              <a:gd name="connsiteY49" fmla="*/ 256788 h 918356"/>
              <a:gd name="connsiteX50" fmla="*/ 4892569 w 9517857"/>
              <a:gd name="connsiteY50" fmla="*/ 249933 h 918356"/>
              <a:gd name="connsiteX51" fmla="*/ 4896611 w 9517857"/>
              <a:gd name="connsiteY51" fmla="*/ 240448 h 918356"/>
              <a:gd name="connsiteX52" fmla="*/ 4917286 w 9517857"/>
              <a:gd name="connsiteY52" fmla="*/ 243659 h 918356"/>
              <a:gd name="connsiteX53" fmla="*/ 4981173 w 9517857"/>
              <a:gd name="connsiteY53" fmla="*/ 247103 h 918356"/>
              <a:gd name="connsiteX54" fmla="*/ 5060397 w 9517857"/>
              <a:gd name="connsiteY54" fmla="*/ 263688 h 918356"/>
              <a:gd name="connsiteX55" fmla="*/ 5252996 w 9517857"/>
              <a:gd name="connsiteY55" fmla="*/ 270655 h 918356"/>
              <a:gd name="connsiteX56" fmla="*/ 5358056 w 9517857"/>
              <a:gd name="connsiteY56" fmla="*/ 247248 h 918356"/>
              <a:gd name="connsiteX57" fmla="*/ 5426496 w 9517857"/>
              <a:gd name="connsiteY57" fmla="*/ 235142 h 918356"/>
              <a:gd name="connsiteX58" fmla="*/ 5497161 w 9517857"/>
              <a:gd name="connsiteY58" fmla="*/ 228808 h 918356"/>
              <a:gd name="connsiteX59" fmla="*/ 5826043 w 9517857"/>
              <a:gd name="connsiteY59" fmla="*/ 148073 h 918356"/>
              <a:gd name="connsiteX60" fmla="*/ 6007627 w 9517857"/>
              <a:gd name="connsiteY60" fmla="*/ 147126 h 918356"/>
              <a:gd name="connsiteX61" fmla="*/ 6080994 w 9517857"/>
              <a:gd name="connsiteY61" fmla="*/ 142938 h 918356"/>
              <a:gd name="connsiteX62" fmla="*/ 6194152 w 9517857"/>
              <a:gd name="connsiteY62" fmla="*/ 151772 h 918356"/>
              <a:gd name="connsiteX63" fmla="*/ 6281379 w 9517857"/>
              <a:gd name="connsiteY63" fmla="*/ 181626 h 918356"/>
              <a:gd name="connsiteX64" fmla="*/ 6489033 w 9517857"/>
              <a:gd name="connsiteY64" fmla="*/ 167648 h 918356"/>
              <a:gd name="connsiteX65" fmla="*/ 6544700 w 9517857"/>
              <a:gd name="connsiteY65" fmla="*/ 167161 h 918356"/>
              <a:gd name="connsiteX66" fmla="*/ 6648353 w 9517857"/>
              <a:gd name="connsiteY66" fmla="*/ 172250 h 918356"/>
              <a:gd name="connsiteX67" fmla="*/ 6736227 w 9517857"/>
              <a:gd name="connsiteY67" fmla="*/ 173216 h 918356"/>
              <a:gd name="connsiteX68" fmla="*/ 6977218 w 9517857"/>
              <a:gd name="connsiteY68" fmla="*/ 184289 h 918356"/>
              <a:gd name="connsiteX69" fmla="*/ 7065221 w 9517857"/>
              <a:gd name="connsiteY69" fmla="*/ 227531 h 918356"/>
              <a:gd name="connsiteX70" fmla="*/ 7358195 w 9517857"/>
              <a:gd name="connsiteY70" fmla="*/ 251740 h 918356"/>
              <a:gd name="connsiteX71" fmla="*/ 7565449 w 9517857"/>
              <a:gd name="connsiteY71" fmla="*/ 258950 h 918356"/>
              <a:gd name="connsiteX72" fmla="*/ 7599285 w 9517857"/>
              <a:gd name="connsiteY72" fmla="*/ 266021 h 918356"/>
              <a:gd name="connsiteX73" fmla="*/ 7644411 w 9517857"/>
              <a:gd name="connsiteY73" fmla="*/ 258986 h 918356"/>
              <a:gd name="connsiteX74" fmla="*/ 7825110 w 9517857"/>
              <a:gd name="connsiteY74" fmla="*/ 229109 h 918356"/>
              <a:gd name="connsiteX75" fmla="*/ 7965805 w 9517857"/>
              <a:gd name="connsiteY75" fmla="*/ 200355 h 918356"/>
              <a:gd name="connsiteX76" fmla="*/ 8147401 w 9517857"/>
              <a:gd name="connsiteY76" fmla="*/ 205617 h 918356"/>
              <a:gd name="connsiteX77" fmla="*/ 8256033 w 9517857"/>
              <a:gd name="connsiteY77" fmla="*/ 193713 h 918356"/>
              <a:gd name="connsiteX78" fmla="*/ 8410677 w 9517857"/>
              <a:gd name="connsiteY78" fmla="*/ 172167 h 918356"/>
              <a:gd name="connsiteX79" fmla="*/ 8617841 w 9517857"/>
              <a:gd name="connsiteY79" fmla="*/ 155167 h 918356"/>
              <a:gd name="connsiteX80" fmla="*/ 8715976 w 9517857"/>
              <a:gd name="connsiteY80" fmla="*/ 178374 h 918356"/>
              <a:gd name="connsiteX81" fmla="*/ 8778827 w 9517857"/>
              <a:gd name="connsiteY81" fmla="*/ 172936 h 918356"/>
              <a:gd name="connsiteX82" fmla="*/ 8855248 w 9517857"/>
              <a:gd name="connsiteY82" fmla="*/ 143149 h 918356"/>
              <a:gd name="connsiteX83" fmla="*/ 9010380 w 9517857"/>
              <a:gd name="connsiteY83" fmla="*/ 91891 h 918356"/>
              <a:gd name="connsiteX84" fmla="*/ 9110856 w 9517857"/>
              <a:gd name="connsiteY84" fmla="*/ 70997 h 918356"/>
              <a:gd name="connsiteX85" fmla="*/ 9268817 w 9517857"/>
              <a:gd name="connsiteY85" fmla="*/ 53082 h 918356"/>
              <a:gd name="connsiteX86" fmla="*/ 9316667 w 9517857"/>
              <a:gd name="connsiteY86" fmla="*/ 45047 h 918356"/>
              <a:gd name="connsiteX87" fmla="*/ 9428209 w 9517857"/>
              <a:gd name="connsiteY87" fmla="*/ 29923 h 918356"/>
              <a:gd name="connsiteX88" fmla="*/ 9488916 w 9517857"/>
              <a:gd name="connsiteY88" fmla="*/ 0 h 918356"/>
              <a:gd name="connsiteX0" fmla="*/ 9488916 w 9517857"/>
              <a:gd name="connsiteY0" fmla="*/ 0 h 918356"/>
              <a:gd name="connsiteX1" fmla="*/ 9517857 w 9517857"/>
              <a:gd name="connsiteY1" fmla="*/ 12 h 918356"/>
              <a:gd name="connsiteX2" fmla="*/ 9517857 w 9517857"/>
              <a:gd name="connsiteY2" fmla="*/ 918356 h 918356"/>
              <a:gd name="connsiteX3" fmla="*/ 14604 w 9517857"/>
              <a:gd name="connsiteY3" fmla="*/ 918356 h 918356"/>
              <a:gd name="connsiteX4" fmla="*/ 12841 w 9517857"/>
              <a:gd name="connsiteY4" fmla="*/ 917763 h 918356"/>
              <a:gd name="connsiteX5" fmla="*/ 93 w 9517857"/>
              <a:gd name="connsiteY5" fmla="*/ 912471 h 918356"/>
              <a:gd name="connsiteX6" fmla="*/ 58674 w 9517857"/>
              <a:gd name="connsiteY6" fmla="*/ 890322 h 918356"/>
              <a:gd name="connsiteX7" fmla="*/ 275005 w 9517857"/>
              <a:gd name="connsiteY7" fmla="*/ 807229 h 918356"/>
              <a:gd name="connsiteX8" fmla="*/ 587824 w 9517857"/>
              <a:gd name="connsiteY8" fmla="*/ 798195 h 918356"/>
              <a:gd name="connsiteX9" fmla="*/ 727985 w 9517857"/>
              <a:gd name="connsiteY9" fmla="*/ 719826 h 918356"/>
              <a:gd name="connsiteX10" fmla="*/ 778982 w 9517857"/>
              <a:gd name="connsiteY10" fmla="*/ 710142 h 918356"/>
              <a:gd name="connsiteX11" fmla="*/ 849944 w 9517857"/>
              <a:gd name="connsiteY11" fmla="*/ 717987 h 918356"/>
              <a:gd name="connsiteX12" fmla="*/ 901402 w 9517857"/>
              <a:gd name="connsiteY12" fmla="*/ 729045 h 918356"/>
              <a:gd name="connsiteX13" fmla="*/ 930946 w 9517857"/>
              <a:gd name="connsiteY13" fmla="*/ 734046 h 918356"/>
              <a:gd name="connsiteX14" fmla="*/ 986250 w 9517857"/>
              <a:gd name="connsiteY14" fmla="*/ 713530 h 918356"/>
              <a:gd name="connsiteX15" fmla="*/ 1013752 w 9517857"/>
              <a:gd name="connsiteY15" fmla="*/ 713361 h 918356"/>
              <a:gd name="connsiteX16" fmla="*/ 1023734 w 9517857"/>
              <a:gd name="connsiteY16" fmla="*/ 718571 h 918356"/>
              <a:gd name="connsiteX17" fmla="*/ 1063207 w 9517857"/>
              <a:gd name="connsiteY17" fmla="*/ 715651 h 918356"/>
              <a:gd name="connsiteX18" fmla="*/ 1081980 w 9517857"/>
              <a:gd name="connsiteY18" fmla="*/ 738455 h 918356"/>
              <a:gd name="connsiteX19" fmla="*/ 1218120 w 9517857"/>
              <a:gd name="connsiteY19" fmla="*/ 713280 h 918356"/>
              <a:gd name="connsiteX20" fmla="*/ 1397459 w 9517857"/>
              <a:gd name="connsiteY20" fmla="*/ 691190 h 918356"/>
              <a:gd name="connsiteX21" fmla="*/ 1580688 w 9517857"/>
              <a:gd name="connsiteY21" fmla="*/ 693697 h 918356"/>
              <a:gd name="connsiteX22" fmla="*/ 1772334 w 9517857"/>
              <a:gd name="connsiteY22" fmla="*/ 710640 h 918356"/>
              <a:gd name="connsiteX23" fmla="*/ 2002561 w 9517857"/>
              <a:gd name="connsiteY23" fmla="*/ 659917 h 918356"/>
              <a:gd name="connsiteX24" fmla="*/ 2135144 w 9517857"/>
              <a:gd name="connsiteY24" fmla="*/ 636501 h 918356"/>
              <a:gd name="connsiteX25" fmla="*/ 2440292 w 9517857"/>
              <a:gd name="connsiteY25" fmla="*/ 593862 h 918356"/>
              <a:gd name="connsiteX26" fmla="*/ 2547829 w 9517857"/>
              <a:gd name="connsiteY26" fmla="*/ 566150 h 918356"/>
              <a:gd name="connsiteX27" fmla="*/ 2658055 w 9517857"/>
              <a:gd name="connsiteY27" fmla="*/ 578727 h 918356"/>
              <a:gd name="connsiteX28" fmla="*/ 2693698 w 9517857"/>
              <a:gd name="connsiteY28" fmla="*/ 560029 h 918356"/>
              <a:gd name="connsiteX29" fmla="*/ 2699673 w 9517857"/>
              <a:gd name="connsiteY29" fmla="*/ 556400 h 918356"/>
              <a:gd name="connsiteX30" fmla="*/ 2727306 w 9517857"/>
              <a:gd name="connsiteY30" fmla="*/ 550698 h 918356"/>
              <a:gd name="connsiteX31" fmla="*/ 2730451 w 9517857"/>
              <a:gd name="connsiteY31" fmla="*/ 538058 h 918356"/>
              <a:gd name="connsiteX32" fmla="*/ 2768713 w 9517857"/>
              <a:gd name="connsiteY32" fmla="*/ 521575 h 918356"/>
              <a:gd name="connsiteX33" fmla="*/ 2820868 w 9517857"/>
              <a:gd name="connsiteY33" fmla="*/ 514160 h 918356"/>
              <a:gd name="connsiteX34" fmla="*/ 3073635 w 9517857"/>
              <a:gd name="connsiteY34" fmla="*/ 491294 h 918356"/>
              <a:gd name="connsiteX35" fmla="*/ 3222071 w 9517857"/>
              <a:gd name="connsiteY35" fmla="*/ 470559 h 918356"/>
              <a:gd name="connsiteX36" fmla="*/ 3274069 w 9517857"/>
              <a:gd name="connsiteY36" fmla="*/ 451605 h 918356"/>
              <a:gd name="connsiteX37" fmla="*/ 3349632 w 9517857"/>
              <a:gd name="connsiteY37" fmla="*/ 432583 h 918356"/>
              <a:gd name="connsiteX38" fmla="*/ 3479593 w 9517857"/>
              <a:gd name="connsiteY38" fmla="*/ 390437 h 918356"/>
              <a:gd name="connsiteX39" fmla="*/ 3651428 w 9517857"/>
              <a:gd name="connsiteY39" fmla="*/ 361807 h 918356"/>
              <a:gd name="connsiteX40" fmla="*/ 3750023 w 9517857"/>
              <a:gd name="connsiteY40" fmla="*/ 370678 h 918356"/>
              <a:gd name="connsiteX41" fmla="*/ 3844133 w 9517857"/>
              <a:gd name="connsiteY41" fmla="*/ 360648 h 918356"/>
              <a:gd name="connsiteX42" fmla="*/ 3933803 w 9517857"/>
              <a:gd name="connsiteY42" fmla="*/ 357315 h 918356"/>
              <a:gd name="connsiteX43" fmla="*/ 4266740 w 9517857"/>
              <a:gd name="connsiteY43" fmla="*/ 361454 h 918356"/>
              <a:gd name="connsiteX44" fmla="*/ 4430770 w 9517857"/>
              <a:gd name="connsiteY44" fmla="*/ 342643 h 918356"/>
              <a:gd name="connsiteX45" fmla="*/ 4512664 w 9517857"/>
              <a:gd name="connsiteY45" fmla="*/ 319948 h 918356"/>
              <a:gd name="connsiteX46" fmla="*/ 4616423 w 9517857"/>
              <a:gd name="connsiteY46" fmla="*/ 290914 h 918356"/>
              <a:gd name="connsiteX47" fmla="*/ 4689163 w 9517857"/>
              <a:gd name="connsiteY47" fmla="*/ 272812 h 918356"/>
              <a:gd name="connsiteX48" fmla="*/ 4783273 w 9517857"/>
              <a:gd name="connsiteY48" fmla="*/ 248463 h 918356"/>
              <a:gd name="connsiteX49" fmla="*/ 4836507 w 9517857"/>
              <a:gd name="connsiteY49" fmla="*/ 256788 h 918356"/>
              <a:gd name="connsiteX50" fmla="*/ 4892569 w 9517857"/>
              <a:gd name="connsiteY50" fmla="*/ 249933 h 918356"/>
              <a:gd name="connsiteX51" fmla="*/ 4896611 w 9517857"/>
              <a:gd name="connsiteY51" fmla="*/ 240448 h 918356"/>
              <a:gd name="connsiteX52" fmla="*/ 4917286 w 9517857"/>
              <a:gd name="connsiteY52" fmla="*/ 243659 h 918356"/>
              <a:gd name="connsiteX53" fmla="*/ 4981173 w 9517857"/>
              <a:gd name="connsiteY53" fmla="*/ 247103 h 918356"/>
              <a:gd name="connsiteX54" fmla="*/ 5060397 w 9517857"/>
              <a:gd name="connsiteY54" fmla="*/ 263688 h 918356"/>
              <a:gd name="connsiteX55" fmla="*/ 5252996 w 9517857"/>
              <a:gd name="connsiteY55" fmla="*/ 270655 h 918356"/>
              <a:gd name="connsiteX56" fmla="*/ 5358056 w 9517857"/>
              <a:gd name="connsiteY56" fmla="*/ 247248 h 918356"/>
              <a:gd name="connsiteX57" fmla="*/ 5426496 w 9517857"/>
              <a:gd name="connsiteY57" fmla="*/ 235142 h 918356"/>
              <a:gd name="connsiteX58" fmla="*/ 5497161 w 9517857"/>
              <a:gd name="connsiteY58" fmla="*/ 228808 h 918356"/>
              <a:gd name="connsiteX59" fmla="*/ 5826043 w 9517857"/>
              <a:gd name="connsiteY59" fmla="*/ 148073 h 918356"/>
              <a:gd name="connsiteX60" fmla="*/ 6007627 w 9517857"/>
              <a:gd name="connsiteY60" fmla="*/ 147126 h 918356"/>
              <a:gd name="connsiteX61" fmla="*/ 6080994 w 9517857"/>
              <a:gd name="connsiteY61" fmla="*/ 142938 h 918356"/>
              <a:gd name="connsiteX62" fmla="*/ 6194152 w 9517857"/>
              <a:gd name="connsiteY62" fmla="*/ 151772 h 918356"/>
              <a:gd name="connsiteX63" fmla="*/ 6281379 w 9517857"/>
              <a:gd name="connsiteY63" fmla="*/ 181626 h 918356"/>
              <a:gd name="connsiteX64" fmla="*/ 6489033 w 9517857"/>
              <a:gd name="connsiteY64" fmla="*/ 167648 h 918356"/>
              <a:gd name="connsiteX65" fmla="*/ 6544700 w 9517857"/>
              <a:gd name="connsiteY65" fmla="*/ 167161 h 918356"/>
              <a:gd name="connsiteX66" fmla="*/ 6648353 w 9517857"/>
              <a:gd name="connsiteY66" fmla="*/ 172250 h 918356"/>
              <a:gd name="connsiteX67" fmla="*/ 6736227 w 9517857"/>
              <a:gd name="connsiteY67" fmla="*/ 173216 h 918356"/>
              <a:gd name="connsiteX68" fmla="*/ 6977218 w 9517857"/>
              <a:gd name="connsiteY68" fmla="*/ 184289 h 918356"/>
              <a:gd name="connsiteX69" fmla="*/ 7065221 w 9517857"/>
              <a:gd name="connsiteY69" fmla="*/ 227531 h 918356"/>
              <a:gd name="connsiteX70" fmla="*/ 7358195 w 9517857"/>
              <a:gd name="connsiteY70" fmla="*/ 251740 h 918356"/>
              <a:gd name="connsiteX71" fmla="*/ 7565449 w 9517857"/>
              <a:gd name="connsiteY71" fmla="*/ 258950 h 918356"/>
              <a:gd name="connsiteX72" fmla="*/ 7599285 w 9517857"/>
              <a:gd name="connsiteY72" fmla="*/ 266021 h 918356"/>
              <a:gd name="connsiteX73" fmla="*/ 7644411 w 9517857"/>
              <a:gd name="connsiteY73" fmla="*/ 258986 h 918356"/>
              <a:gd name="connsiteX74" fmla="*/ 7825110 w 9517857"/>
              <a:gd name="connsiteY74" fmla="*/ 229109 h 918356"/>
              <a:gd name="connsiteX75" fmla="*/ 7965805 w 9517857"/>
              <a:gd name="connsiteY75" fmla="*/ 200355 h 918356"/>
              <a:gd name="connsiteX76" fmla="*/ 8147401 w 9517857"/>
              <a:gd name="connsiteY76" fmla="*/ 205617 h 918356"/>
              <a:gd name="connsiteX77" fmla="*/ 8256033 w 9517857"/>
              <a:gd name="connsiteY77" fmla="*/ 193713 h 918356"/>
              <a:gd name="connsiteX78" fmla="*/ 8410677 w 9517857"/>
              <a:gd name="connsiteY78" fmla="*/ 172167 h 918356"/>
              <a:gd name="connsiteX79" fmla="*/ 8617841 w 9517857"/>
              <a:gd name="connsiteY79" fmla="*/ 155167 h 918356"/>
              <a:gd name="connsiteX80" fmla="*/ 8715976 w 9517857"/>
              <a:gd name="connsiteY80" fmla="*/ 178374 h 918356"/>
              <a:gd name="connsiteX81" fmla="*/ 8778827 w 9517857"/>
              <a:gd name="connsiteY81" fmla="*/ 172936 h 918356"/>
              <a:gd name="connsiteX82" fmla="*/ 8855248 w 9517857"/>
              <a:gd name="connsiteY82" fmla="*/ 143149 h 918356"/>
              <a:gd name="connsiteX83" fmla="*/ 9010380 w 9517857"/>
              <a:gd name="connsiteY83" fmla="*/ 91891 h 918356"/>
              <a:gd name="connsiteX84" fmla="*/ 9110856 w 9517857"/>
              <a:gd name="connsiteY84" fmla="*/ 70997 h 918356"/>
              <a:gd name="connsiteX85" fmla="*/ 9268817 w 9517857"/>
              <a:gd name="connsiteY85" fmla="*/ 53082 h 918356"/>
              <a:gd name="connsiteX86" fmla="*/ 9316667 w 9517857"/>
              <a:gd name="connsiteY86" fmla="*/ 45047 h 918356"/>
              <a:gd name="connsiteX87" fmla="*/ 9428209 w 9517857"/>
              <a:gd name="connsiteY87" fmla="*/ 29923 h 918356"/>
              <a:gd name="connsiteX88" fmla="*/ 9488916 w 9517857"/>
              <a:gd name="connsiteY88" fmla="*/ 0 h 918356"/>
              <a:gd name="connsiteX0" fmla="*/ 9488916 w 9517857"/>
              <a:gd name="connsiteY0" fmla="*/ 0 h 918356"/>
              <a:gd name="connsiteX1" fmla="*/ 9517857 w 9517857"/>
              <a:gd name="connsiteY1" fmla="*/ 12 h 918356"/>
              <a:gd name="connsiteX2" fmla="*/ 9517857 w 9517857"/>
              <a:gd name="connsiteY2" fmla="*/ 918356 h 918356"/>
              <a:gd name="connsiteX3" fmla="*/ 14604 w 9517857"/>
              <a:gd name="connsiteY3" fmla="*/ 918356 h 918356"/>
              <a:gd name="connsiteX4" fmla="*/ 12841 w 9517857"/>
              <a:gd name="connsiteY4" fmla="*/ 917763 h 918356"/>
              <a:gd name="connsiteX5" fmla="*/ 93 w 9517857"/>
              <a:gd name="connsiteY5" fmla="*/ 912471 h 918356"/>
              <a:gd name="connsiteX6" fmla="*/ 58674 w 9517857"/>
              <a:gd name="connsiteY6" fmla="*/ 890322 h 918356"/>
              <a:gd name="connsiteX7" fmla="*/ 275005 w 9517857"/>
              <a:gd name="connsiteY7" fmla="*/ 807229 h 918356"/>
              <a:gd name="connsiteX8" fmla="*/ 587824 w 9517857"/>
              <a:gd name="connsiteY8" fmla="*/ 798195 h 918356"/>
              <a:gd name="connsiteX9" fmla="*/ 727985 w 9517857"/>
              <a:gd name="connsiteY9" fmla="*/ 719826 h 918356"/>
              <a:gd name="connsiteX10" fmla="*/ 778982 w 9517857"/>
              <a:gd name="connsiteY10" fmla="*/ 710142 h 918356"/>
              <a:gd name="connsiteX11" fmla="*/ 849944 w 9517857"/>
              <a:gd name="connsiteY11" fmla="*/ 717987 h 918356"/>
              <a:gd name="connsiteX12" fmla="*/ 901402 w 9517857"/>
              <a:gd name="connsiteY12" fmla="*/ 729045 h 918356"/>
              <a:gd name="connsiteX13" fmla="*/ 930946 w 9517857"/>
              <a:gd name="connsiteY13" fmla="*/ 734046 h 918356"/>
              <a:gd name="connsiteX14" fmla="*/ 986250 w 9517857"/>
              <a:gd name="connsiteY14" fmla="*/ 713530 h 918356"/>
              <a:gd name="connsiteX15" fmla="*/ 1013752 w 9517857"/>
              <a:gd name="connsiteY15" fmla="*/ 713361 h 918356"/>
              <a:gd name="connsiteX16" fmla="*/ 1023734 w 9517857"/>
              <a:gd name="connsiteY16" fmla="*/ 718571 h 918356"/>
              <a:gd name="connsiteX17" fmla="*/ 1063207 w 9517857"/>
              <a:gd name="connsiteY17" fmla="*/ 715651 h 918356"/>
              <a:gd name="connsiteX18" fmla="*/ 1081980 w 9517857"/>
              <a:gd name="connsiteY18" fmla="*/ 738455 h 918356"/>
              <a:gd name="connsiteX19" fmla="*/ 1218120 w 9517857"/>
              <a:gd name="connsiteY19" fmla="*/ 713280 h 918356"/>
              <a:gd name="connsiteX20" fmla="*/ 1397459 w 9517857"/>
              <a:gd name="connsiteY20" fmla="*/ 691190 h 918356"/>
              <a:gd name="connsiteX21" fmla="*/ 1580688 w 9517857"/>
              <a:gd name="connsiteY21" fmla="*/ 693697 h 918356"/>
              <a:gd name="connsiteX22" fmla="*/ 1772334 w 9517857"/>
              <a:gd name="connsiteY22" fmla="*/ 710640 h 918356"/>
              <a:gd name="connsiteX23" fmla="*/ 2002561 w 9517857"/>
              <a:gd name="connsiteY23" fmla="*/ 659917 h 918356"/>
              <a:gd name="connsiteX24" fmla="*/ 2135144 w 9517857"/>
              <a:gd name="connsiteY24" fmla="*/ 636501 h 918356"/>
              <a:gd name="connsiteX25" fmla="*/ 2440292 w 9517857"/>
              <a:gd name="connsiteY25" fmla="*/ 593862 h 918356"/>
              <a:gd name="connsiteX26" fmla="*/ 2547829 w 9517857"/>
              <a:gd name="connsiteY26" fmla="*/ 566150 h 918356"/>
              <a:gd name="connsiteX27" fmla="*/ 2658055 w 9517857"/>
              <a:gd name="connsiteY27" fmla="*/ 578727 h 918356"/>
              <a:gd name="connsiteX28" fmla="*/ 2693698 w 9517857"/>
              <a:gd name="connsiteY28" fmla="*/ 560029 h 918356"/>
              <a:gd name="connsiteX29" fmla="*/ 2699673 w 9517857"/>
              <a:gd name="connsiteY29" fmla="*/ 556400 h 918356"/>
              <a:gd name="connsiteX30" fmla="*/ 2727306 w 9517857"/>
              <a:gd name="connsiteY30" fmla="*/ 550698 h 918356"/>
              <a:gd name="connsiteX31" fmla="*/ 2730451 w 9517857"/>
              <a:gd name="connsiteY31" fmla="*/ 538058 h 918356"/>
              <a:gd name="connsiteX32" fmla="*/ 2768713 w 9517857"/>
              <a:gd name="connsiteY32" fmla="*/ 521575 h 918356"/>
              <a:gd name="connsiteX33" fmla="*/ 2820868 w 9517857"/>
              <a:gd name="connsiteY33" fmla="*/ 514160 h 918356"/>
              <a:gd name="connsiteX34" fmla="*/ 3073635 w 9517857"/>
              <a:gd name="connsiteY34" fmla="*/ 491294 h 918356"/>
              <a:gd name="connsiteX35" fmla="*/ 3222071 w 9517857"/>
              <a:gd name="connsiteY35" fmla="*/ 470559 h 918356"/>
              <a:gd name="connsiteX36" fmla="*/ 3274069 w 9517857"/>
              <a:gd name="connsiteY36" fmla="*/ 451605 h 918356"/>
              <a:gd name="connsiteX37" fmla="*/ 3349632 w 9517857"/>
              <a:gd name="connsiteY37" fmla="*/ 432583 h 918356"/>
              <a:gd name="connsiteX38" fmla="*/ 3479593 w 9517857"/>
              <a:gd name="connsiteY38" fmla="*/ 390437 h 918356"/>
              <a:gd name="connsiteX39" fmla="*/ 3651428 w 9517857"/>
              <a:gd name="connsiteY39" fmla="*/ 361807 h 918356"/>
              <a:gd name="connsiteX40" fmla="*/ 3750023 w 9517857"/>
              <a:gd name="connsiteY40" fmla="*/ 370678 h 918356"/>
              <a:gd name="connsiteX41" fmla="*/ 3844133 w 9517857"/>
              <a:gd name="connsiteY41" fmla="*/ 360648 h 918356"/>
              <a:gd name="connsiteX42" fmla="*/ 3933803 w 9517857"/>
              <a:gd name="connsiteY42" fmla="*/ 357315 h 918356"/>
              <a:gd name="connsiteX43" fmla="*/ 4266740 w 9517857"/>
              <a:gd name="connsiteY43" fmla="*/ 361454 h 918356"/>
              <a:gd name="connsiteX44" fmla="*/ 4430770 w 9517857"/>
              <a:gd name="connsiteY44" fmla="*/ 342643 h 918356"/>
              <a:gd name="connsiteX45" fmla="*/ 4512664 w 9517857"/>
              <a:gd name="connsiteY45" fmla="*/ 319948 h 918356"/>
              <a:gd name="connsiteX46" fmla="*/ 4616423 w 9517857"/>
              <a:gd name="connsiteY46" fmla="*/ 290914 h 918356"/>
              <a:gd name="connsiteX47" fmla="*/ 4689163 w 9517857"/>
              <a:gd name="connsiteY47" fmla="*/ 272812 h 918356"/>
              <a:gd name="connsiteX48" fmla="*/ 4783273 w 9517857"/>
              <a:gd name="connsiteY48" fmla="*/ 248463 h 918356"/>
              <a:gd name="connsiteX49" fmla="*/ 4836507 w 9517857"/>
              <a:gd name="connsiteY49" fmla="*/ 256788 h 918356"/>
              <a:gd name="connsiteX50" fmla="*/ 4892569 w 9517857"/>
              <a:gd name="connsiteY50" fmla="*/ 249933 h 918356"/>
              <a:gd name="connsiteX51" fmla="*/ 4896611 w 9517857"/>
              <a:gd name="connsiteY51" fmla="*/ 240448 h 918356"/>
              <a:gd name="connsiteX52" fmla="*/ 4917286 w 9517857"/>
              <a:gd name="connsiteY52" fmla="*/ 243659 h 918356"/>
              <a:gd name="connsiteX53" fmla="*/ 4981173 w 9517857"/>
              <a:gd name="connsiteY53" fmla="*/ 247103 h 918356"/>
              <a:gd name="connsiteX54" fmla="*/ 5060397 w 9517857"/>
              <a:gd name="connsiteY54" fmla="*/ 263688 h 918356"/>
              <a:gd name="connsiteX55" fmla="*/ 5252996 w 9517857"/>
              <a:gd name="connsiteY55" fmla="*/ 270655 h 918356"/>
              <a:gd name="connsiteX56" fmla="*/ 5358056 w 9517857"/>
              <a:gd name="connsiteY56" fmla="*/ 247248 h 918356"/>
              <a:gd name="connsiteX57" fmla="*/ 5426496 w 9517857"/>
              <a:gd name="connsiteY57" fmla="*/ 235142 h 918356"/>
              <a:gd name="connsiteX58" fmla="*/ 5497161 w 9517857"/>
              <a:gd name="connsiteY58" fmla="*/ 228808 h 918356"/>
              <a:gd name="connsiteX59" fmla="*/ 5826043 w 9517857"/>
              <a:gd name="connsiteY59" fmla="*/ 148073 h 918356"/>
              <a:gd name="connsiteX60" fmla="*/ 6007627 w 9517857"/>
              <a:gd name="connsiteY60" fmla="*/ 147126 h 918356"/>
              <a:gd name="connsiteX61" fmla="*/ 6080994 w 9517857"/>
              <a:gd name="connsiteY61" fmla="*/ 142938 h 918356"/>
              <a:gd name="connsiteX62" fmla="*/ 6194152 w 9517857"/>
              <a:gd name="connsiteY62" fmla="*/ 151772 h 918356"/>
              <a:gd name="connsiteX63" fmla="*/ 6281379 w 9517857"/>
              <a:gd name="connsiteY63" fmla="*/ 181626 h 918356"/>
              <a:gd name="connsiteX64" fmla="*/ 6489033 w 9517857"/>
              <a:gd name="connsiteY64" fmla="*/ 167648 h 918356"/>
              <a:gd name="connsiteX65" fmla="*/ 6544700 w 9517857"/>
              <a:gd name="connsiteY65" fmla="*/ 167161 h 918356"/>
              <a:gd name="connsiteX66" fmla="*/ 6648353 w 9517857"/>
              <a:gd name="connsiteY66" fmla="*/ 172250 h 918356"/>
              <a:gd name="connsiteX67" fmla="*/ 6736227 w 9517857"/>
              <a:gd name="connsiteY67" fmla="*/ 173216 h 918356"/>
              <a:gd name="connsiteX68" fmla="*/ 6977218 w 9517857"/>
              <a:gd name="connsiteY68" fmla="*/ 184289 h 918356"/>
              <a:gd name="connsiteX69" fmla="*/ 7065221 w 9517857"/>
              <a:gd name="connsiteY69" fmla="*/ 227531 h 918356"/>
              <a:gd name="connsiteX70" fmla="*/ 7358195 w 9517857"/>
              <a:gd name="connsiteY70" fmla="*/ 251740 h 918356"/>
              <a:gd name="connsiteX71" fmla="*/ 7565449 w 9517857"/>
              <a:gd name="connsiteY71" fmla="*/ 258950 h 918356"/>
              <a:gd name="connsiteX72" fmla="*/ 7599285 w 9517857"/>
              <a:gd name="connsiteY72" fmla="*/ 266021 h 918356"/>
              <a:gd name="connsiteX73" fmla="*/ 7644411 w 9517857"/>
              <a:gd name="connsiteY73" fmla="*/ 258986 h 918356"/>
              <a:gd name="connsiteX74" fmla="*/ 7825110 w 9517857"/>
              <a:gd name="connsiteY74" fmla="*/ 229109 h 918356"/>
              <a:gd name="connsiteX75" fmla="*/ 7965805 w 9517857"/>
              <a:gd name="connsiteY75" fmla="*/ 200355 h 918356"/>
              <a:gd name="connsiteX76" fmla="*/ 8147401 w 9517857"/>
              <a:gd name="connsiteY76" fmla="*/ 205617 h 918356"/>
              <a:gd name="connsiteX77" fmla="*/ 8256033 w 9517857"/>
              <a:gd name="connsiteY77" fmla="*/ 193713 h 918356"/>
              <a:gd name="connsiteX78" fmla="*/ 8410677 w 9517857"/>
              <a:gd name="connsiteY78" fmla="*/ 172167 h 918356"/>
              <a:gd name="connsiteX79" fmla="*/ 8617841 w 9517857"/>
              <a:gd name="connsiteY79" fmla="*/ 155167 h 918356"/>
              <a:gd name="connsiteX80" fmla="*/ 8715976 w 9517857"/>
              <a:gd name="connsiteY80" fmla="*/ 178374 h 918356"/>
              <a:gd name="connsiteX81" fmla="*/ 8778827 w 9517857"/>
              <a:gd name="connsiteY81" fmla="*/ 172936 h 918356"/>
              <a:gd name="connsiteX82" fmla="*/ 8855248 w 9517857"/>
              <a:gd name="connsiteY82" fmla="*/ 143149 h 918356"/>
              <a:gd name="connsiteX83" fmla="*/ 9010380 w 9517857"/>
              <a:gd name="connsiteY83" fmla="*/ 91891 h 918356"/>
              <a:gd name="connsiteX84" fmla="*/ 9110856 w 9517857"/>
              <a:gd name="connsiteY84" fmla="*/ 70997 h 918356"/>
              <a:gd name="connsiteX85" fmla="*/ 9268817 w 9517857"/>
              <a:gd name="connsiteY85" fmla="*/ 53082 h 918356"/>
              <a:gd name="connsiteX86" fmla="*/ 9316667 w 9517857"/>
              <a:gd name="connsiteY86" fmla="*/ 45047 h 918356"/>
              <a:gd name="connsiteX87" fmla="*/ 9428209 w 9517857"/>
              <a:gd name="connsiteY87" fmla="*/ 29923 h 918356"/>
              <a:gd name="connsiteX88" fmla="*/ 9488916 w 9517857"/>
              <a:gd name="connsiteY88" fmla="*/ 0 h 918356"/>
              <a:gd name="connsiteX0" fmla="*/ 9488916 w 9517857"/>
              <a:gd name="connsiteY0" fmla="*/ 0 h 918356"/>
              <a:gd name="connsiteX1" fmla="*/ 9517857 w 9517857"/>
              <a:gd name="connsiteY1" fmla="*/ 12 h 918356"/>
              <a:gd name="connsiteX2" fmla="*/ 9517857 w 9517857"/>
              <a:gd name="connsiteY2" fmla="*/ 918356 h 918356"/>
              <a:gd name="connsiteX3" fmla="*/ 14604 w 9517857"/>
              <a:gd name="connsiteY3" fmla="*/ 918356 h 918356"/>
              <a:gd name="connsiteX4" fmla="*/ 12841 w 9517857"/>
              <a:gd name="connsiteY4" fmla="*/ 917763 h 918356"/>
              <a:gd name="connsiteX5" fmla="*/ 93 w 9517857"/>
              <a:gd name="connsiteY5" fmla="*/ 912471 h 918356"/>
              <a:gd name="connsiteX6" fmla="*/ 58674 w 9517857"/>
              <a:gd name="connsiteY6" fmla="*/ 890322 h 918356"/>
              <a:gd name="connsiteX7" fmla="*/ 275005 w 9517857"/>
              <a:gd name="connsiteY7" fmla="*/ 807229 h 918356"/>
              <a:gd name="connsiteX8" fmla="*/ 587824 w 9517857"/>
              <a:gd name="connsiteY8" fmla="*/ 798195 h 918356"/>
              <a:gd name="connsiteX9" fmla="*/ 727985 w 9517857"/>
              <a:gd name="connsiteY9" fmla="*/ 719826 h 918356"/>
              <a:gd name="connsiteX10" fmla="*/ 778982 w 9517857"/>
              <a:gd name="connsiteY10" fmla="*/ 710142 h 918356"/>
              <a:gd name="connsiteX11" fmla="*/ 849944 w 9517857"/>
              <a:gd name="connsiteY11" fmla="*/ 717987 h 918356"/>
              <a:gd name="connsiteX12" fmla="*/ 901402 w 9517857"/>
              <a:gd name="connsiteY12" fmla="*/ 729045 h 918356"/>
              <a:gd name="connsiteX13" fmla="*/ 930946 w 9517857"/>
              <a:gd name="connsiteY13" fmla="*/ 734046 h 918356"/>
              <a:gd name="connsiteX14" fmla="*/ 986250 w 9517857"/>
              <a:gd name="connsiteY14" fmla="*/ 713530 h 918356"/>
              <a:gd name="connsiteX15" fmla="*/ 1013752 w 9517857"/>
              <a:gd name="connsiteY15" fmla="*/ 713361 h 918356"/>
              <a:gd name="connsiteX16" fmla="*/ 1023734 w 9517857"/>
              <a:gd name="connsiteY16" fmla="*/ 718571 h 918356"/>
              <a:gd name="connsiteX17" fmla="*/ 1063207 w 9517857"/>
              <a:gd name="connsiteY17" fmla="*/ 715651 h 918356"/>
              <a:gd name="connsiteX18" fmla="*/ 1081980 w 9517857"/>
              <a:gd name="connsiteY18" fmla="*/ 738455 h 918356"/>
              <a:gd name="connsiteX19" fmla="*/ 1218120 w 9517857"/>
              <a:gd name="connsiteY19" fmla="*/ 713280 h 918356"/>
              <a:gd name="connsiteX20" fmla="*/ 1397459 w 9517857"/>
              <a:gd name="connsiteY20" fmla="*/ 691190 h 918356"/>
              <a:gd name="connsiteX21" fmla="*/ 1580688 w 9517857"/>
              <a:gd name="connsiteY21" fmla="*/ 693697 h 918356"/>
              <a:gd name="connsiteX22" fmla="*/ 1772334 w 9517857"/>
              <a:gd name="connsiteY22" fmla="*/ 710640 h 918356"/>
              <a:gd name="connsiteX23" fmla="*/ 2002561 w 9517857"/>
              <a:gd name="connsiteY23" fmla="*/ 659917 h 918356"/>
              <a:gd name="connsiteX24" fmla="*/ 2135144 w 9517857"/>
              <a:gd name="connsiteY24" fmla="*/ 636501 h 918356"/>
              <a:gd name="connsiteX25" fmla="*/ 2440292 w 9517857"/>
              <a:gd name="connsiteY25" fmla="*/ 593862 h 918356"/>
              <a:gd name="connsiteX26" fmla="*/ 2547829 w 9517857"/>
              <a:gd name="connsiteY26" fmla="*/ 566150 h 918356"/>
              <a:gd name="connsiteX27" fmla="*/ 2658055 w 9517857"/>
              <a:gd name="connsiteY27" fmla="*/ 578727 h 918356"/>
              <a:gd name="connsiteX28" fmla="*/ 2693698 w 9517857"/>
              <a:gd name="connsiteY28" fmla="*/ 560029 h 918356"/>
              <a:gd name="connsiteX29" fmla="*/ 2699673 w 9517857"/>
              <a:gd name="connsiteY29" fmla="*/ 556400 h 918356"/>
              <a:gd name="connsiteX30" fmla="*/ 2727306 w 9517857"/>
              <a:gd name="connsiteY30" fmla="*/ 550698 h 918356"/>
              <a:gd name="connsiteX31" fmla="*/ 2730451 w 9517857"/>
              <a:gd name="connsiteY31" fmla="*/ 538058 h 918356"/>
              <a:gd name="connsiteX32" fmla="*/ 2820868 w 9517857"/>
              <a:gd name="connsiteY32" fmla="*/ 514160 h 918356"/>
              <a:gd name="connsiteX33" fmla="*/ 3073635 w 9517857"/>
              <a:gd name="connsiteY33" fmla="*/ 491294 h 918356"/>
              <a:gd name="connsiteX34" fmla="*/ 3222071 w 9517857"/>
              <a:gd name="connsiteY34" fmla="*/ 470559 h 918356"/>
              <a:gd name="connsiteX35" fmla="*/ 3274069 w 9517857"/>
              <a:gd name="connsiteY35" fmla="*/ 451605 h 918356"/>
              <a:gd name="connsiteX36" fmla="*/ 3349632 w 9517857"/>
              <a:gd name="connsiteY36" fmla="*/ 432583 h 918356"/>
              <a:gd name="connsiteX37" fmla="*/ 3479593 w 9517857"/>
              <a:gd name="connsiteY37" fmla="*/ 390437 h 918356"/>
              <a:gd name="connsiteX38" fmla="*/ 3651428 w 9517857"/>
              <a:gd name="connsiteY38" fmla="*/ 361807 h 918356"/>
              <a:gd name="connsiteX39" fmla="*/ 3750023 w 9517857"/>
              <a:gd name="connsiteY39" fmla="*/ 370678 h 918356"/>
              <a:gd name="connsiteX40" fmla="*/ 3844133 w 9517857"/>
              <a:gd name="connsiteY40" fmla="*/ 360648 h 918356"/>
              <a:gd name="connsiteX41" fmla="*/ 3933803 w 9517857"/>
              <a:gd name="connsiteY41" fmla="*/ 357315 h 918356"/>
              <a:gd name="connsiteX42" fmla="*/ 4266740 w 9517857"/>
              <a:gd name="connsiteY42" fmla="*/ 361454 h 918356"/>
              <a:gd name="connsiteX43" fmla="*/ 4430770 w 9517857"/>
              <a:gd name="connsiteY43" fmla="*/ 342643 h 918356"/>
              <a:gd name="connsiteX44" fmla="*/ 4512664 w 9517857"/>
              <a:gd name="connsiteY44" fmla="*/ 319948 h 918356"/>
              <a:gd name="connsiteX45" fmla="*/ 4616423 w 9517857"/>
              <a:gd name="connsiteY45" fmla="*/ 290914 h 918356"/>
              <a:gd name="connsiteX46" fmla="*/ 4689163 w 9517857"/>
              <a:gd name="connsiteY46" fmla="*/ 272812 h 918356"/>
              <a:gd name="connsiteX47" fmla="*/ 4783273 w 9517857"/>
              <a:gd name="connsiteY47" fmla="*/ 248463 h 918356"/>
              <a:gd name="connsiteX48" fmla="*/ 4836507 w 9517857"/>
              <a:gd name="connsiteY48" fmla="*/ 256788 h 918356"/>
              <a:gd name="connsiteX49" fmla="*/ 4892569 w 9517857"/>
              <a:gd name="connsiteY49" fmla="*/ 249933 h 918356"/>
              <a:gd name="connsiteX50" fmla="*/ 4896611 w 9517857"/>
              <a:gd name="connsiteY50" fmla="*/ 240448 h 918356"/>
              <a:gd name="connsiteX51" fmla="*/ 4917286 w 9517857"/>
              <a:gd name="connsiteY51" fmla="*/ 243659 h 918356"/>
              <a:gd name="connsiteX52" fmla="*/ 4981173 w 9517857"/>
              <a:gd name="connsiteY52" fmla="*/ 247103 h 918356"/>
              <a:gd name="connsiteX53" fmla="*/ 5060397 w 9517857"/>
              <a:gd name="connsiteY53" fmla="*/ 263688 h 918356"/>
              <a:gd name="connsiteX54" fmla="*/ 5252996 w 9517857"/>
              <a:gd name="connsiteY54" fmla="*/ 270655 h 918356"/>
              <a:gd name="connsiteX55" fmla="*/ 5358056 w 9517857"/>
              <a:gd name="connsiteY55" fmla="*/ 247248 h 918356"/>
              <a:gd name="connsiteX56" fmla="*/ 5426496 w 9517857"/>
              <a:gd name="connsiteY56" fmla="*/ 235142 h 918356"/>
              <a:gd name="connsiteX57" fmla="*/ 5497161 w 9517857"/>
              <a:gd name="connsiteY57" fmla="*/ 228808 h 918356"/>
              <a:gd name="connsiteX58" fmla="*/ 5826043 w 9517857"/>
              <a:gd name="connsiteY58" fmla="*/ 148073 h 918356"/>
              <a:gd name="connsiteX59" fmla="*/ 6007627 w 9517857"/>
              <a:gd name="connsiteY59" fmla="*/ 147126 h 918356"/>
              <a:gd name="connsiteX60" fmla="*/ 6080994 w 9517857"/>
              <a:gd name="connsiteY60" fmla="*/ 142938 h 918356"/>
              <a:gd name="connsiteX61" fmla="*/ 6194152 w 9517857"/>
              <a:gd name="connsiteY61" fmla="*/ 151772 h 918356"/>
              <a:gd name="connsiteX62" fmla="*/ 6281379 w 9517857"/>
              <a:gd name="connsiteY62" fmla="*/ 181626 h 918356"/>
              <a:gd name="connsiteX63" fmla="*/ 6489033 w 9517857"/>
              <a:gd name="connsiteY63" fmla="*/ 167648 h 918356"/>
              <a:gd name="connsiteX64" fmla="*/ 6544700 w 9517857"/>
              <a:gd name="connsiteY64" fmla="*/ 167161 h 918356"/>
              <a:gd name="connsiteX65" fmla="*/ 6648353 w 9517857"/>
              <a:gd name="connsiteY65" fmla="*/ 172250 h 918356"/>
              <a:gd name="connsiteX66" fmla="*/ 6736227 w 9517857"/>
              <a:gd name="connsiteY66" fmla="*/ 173216 h 918356"/>
              <a:gd name="connsiteX67" fmla="*/ 6977218 w 9517857"/>
              <a:gd name="connsiteY67" fmla="*/ 184289 h 918356"/>
              <a:gd name="connsiteX68" fmla="*/ 7065221 w 9517857"/>
              <a:gd name="connsiteY68" fmla="*/ 227531 h 918356"/>
              <a:gd name="connsiteX69" fmla="*/ 7358195 w 9517857"/>
              <a:gd name="connsiteY69" fmla="*/ 251740 h 918356"/>
              <a:gd name="connsiteX70" fmla="*/ 7565449 w 9517857"/>
              <a:gd name="connsiteY70" fmla="*/ 258950 h 918356"/>
              <a:gd name="connsiteX71" fmla="*/ 7599285 w 9517857"/>
              <a:gd name="connsiteY71" fmla="*/ 266021 h 918356"/>
              <a:gd name="connsiteX72" fmla="*/ 7644411 w 9517857"/>
              <a:gd name="connsiteY72" fmla="*/ 258986 h 918356"/>
              <a:gd name="connsiteX73" fmla="*/ 7825110 w 9517857"/>
              <a:gd name="connsiteY73" fmla="*/ 229109 h 918356"/>
              <a:gd name="connsiteX74" fmla="*/ 7965805 w 9517857"/>
              <a:gd name="connsiteY74" fmla="*/ 200355 h 918356"/>
              <a:gd name="connsiteX75" fmla="*/ 8147401 w 9517857"/>
              <a:gd name="connsiteY75" fmla="*/ 205617 h 918356"/>
              <a:gd name="connsiteX76" fmla="*/ 8256033 w 9517857"/>
              <a:gd name="connsiteY76" fmla="*/ 193713 h 918356"/>
              <a:gd name="connsiteX77" fmla="*/ 8410677 w 9517857"/>
              <a:gd name="connsiteY77" fmla="*/ 172167 h 918356"/>
              <a:gd name="connsiteX78" fmla="*/ 8617841 w 9517857"/>
              <a:gd name="connsiteY78" fmla="*/ 155167 h 918356"/>
              <a:gd name="connsiteX79" fmla="*/ 8715976 w 9517857"/>
              <a:gd name="connsiteY79" fmla="*/ 178374 h 918356"/>
              <a:gd name="connsiteX80" fmla="*/ 8778827 w 9517857"/>
              <a:gd name="connsiteY80" fmla="*/ 172936 h 918356"/>
              <a:gd name="connsiteX81" fmla="*/ 8855248 w 9517857"/>
              <a:gd name="connsiteY81" fmla="*/ 143149 h 918356"/>
              <a:gd name="connsiteX82" fmla="*/ 9010380 w 9517857"/>
              <a:gd name="connsiteY82" fmla="*/ 91891 h 918356"/>
              <a:gd name="connsiteX83" fmla="*/ 9110856 w 9517857"/>
              <a:gd name="connsiteY83" fmla="*/ 70997 h 918356"/>
              <a:gd name="connsiteX84" fmla="*/ 9268817 w 9517857"/>
              <a:gd name="connsiteY84" fmla="*/ 53082 h 918356"/>
              <a:gd name="connsiteX85" fmla="*/ 9316667 w 9517857"/>
              <a:gd name="connsiteY85" fmla="*/ 45047 h 918356"/>
              <a:gd name="connsiteX86" fmla="*/ 9428209 w 9517857"/>
              <a:gd name="connsiteY86" fmla="*/ 29923 h 918356"/>
              <a:gd name="connsiteX87" fmla="*/ 9488916 w 9517857"/>
              <a:gd name="connsiteY87" fmla="*/ 0 h 918356"/>
              <a:gd name="connsiteX0" fmla="*/ 9488916 w 9517857"/>
              <a:gd name="connsiteY0" fmla="*/ 0 h 918356"/>
              <a:gd name="connsiteX1" fmla="*/ 9517857 w 9517857"/>
              <a:gd name="connsiteY1" fmla="*/ 12 h 918356"/>
              <a:gd name="connsiteX2" fmla="*/ 9517857 w 9517857"/>
              <a:gd name="connsiteY2" fmla="*/ 918356 h 918356"/>
              <a:gd name="connsiteX3" fmla="*/ 14604 w 9517857"/>
              <a:gd name="connsiteY3" fmla="*/ 918356 h 918356"/>
              <a:gd name="connsiteX4" fmla="*/ 12841 w 9517857"/>
              <a:gd name="connsiteY4" fmla="*/ 917763 h 918356"/>
              <a:gd name="connsiteX5" fmla="*/ 93 w 9517857"/>
              <a:gd name="connsiteY5" fmla="*/ 912471 h 918356"/>
              <a:gd name="connsiteX6" fmla="*/ 58674 w 9517857"/>
              <a:gd name="connsiteY6" fmla="*/ 890322 h 918356"/>
              <a:gd name="connsiteX7" fmla="*/ 275005 w 9517857"/>
              <a:gd name="connsiteY7" fmla="*/ 807229 h 918356"/>
              <a:gd name="connsiteX8" fmla="*/ 587824 w 9517857"/>
              <a:gd name="connsiteY8" fmla="*/ 798195 h 918356"/>
              <a:gd name="connsiteX9" fmla="*/ 727985 w 9517857"/>
              <a:gd name="connsiteY9" fmla="*/ 719826 h 918356"/>
              <a:gd name="connsiteX10" fmla="*/ 778982 w 9517857"/>
              <a:gd name="connsiteY10" fmla="*/ 710142 h 918356"/>
              <a:gd name="connsiteX11" fmla="*/ 849944 w 9517857"/>
              <a:gd name="connsiteY11" fmla="*/ 717987 h 918356"/>
              <a:gd name="connsiteX12" fmla="*/ 901402 w 9517857"/>
              <a:gd name="connsiteY12" fmla="*/ 729045 h 918356"/>
              <a:gd name="connsiteX13" fmla="*/ 930946 w 9517857"/>
              <a:gd name="connsiteY13" fmla="*/ 734046 h 918356"/>
              <a:gd name="connsiteX14" fmla="*/ 986250 w 9517857"/>
              <a:gd name="connsiteY14" fmla="*/ 713530 h 918356"/>
              <a:gd name="connsiteX15" fmla="*/ 1013752 w 9517857"/>
              <a:gd name="connsiteY15" fmla="*/ 713361 h 918356"/>
              <a:gd name="connsiteX16" fmla="*/ 1023734 w 9517857"/>
              <a:gd name="connsiteY16" fmla="*/ 718571 h 918356"/>
              <a:gd name="connsiteX17" fmla="*/ 1063207 w 9517857"/>
              <a:gd name="connsiteY17" fmla="*/ 715651 h 918356"/>
              <a:gd name="connsiteX18" fmla="*/ 1081980 w 9517857"/>
              <a:gd name="connsiteY18" fmla="*/ 738455 h 918356"/>
              <a:gd name="connsiteX19" fmla="*/ 1218120 w 9517857"/>
              <a:gd name="connsiteY19" fmla="*/ 713280 h 918356"/>
              <a:gd name="connsiteX20" fmla="*/ 1397459 w 9517857"/>
              <a:gd name="connsiteY20" fmla="*/ 691190 h 918356"/>
              <a:gd name="connsiteX21" fmla="*/ 1580688 w 9517857"/>
              <a:gd name="connsiteY21" fmla="*/ 693697 h 918356"/>
              <a:gd name="connsiteX22" fmla="*/ 1772334 w 9517857"/>
              <a:gd name="connsiteY22" fmla="*/ 710640 h 918356"/>
              <a:gd name="connsiteX23" fmla="*/ 2002561 w 9517857"/>
              <a:gd name="connsiteY23" fmla="*/ 659917 h 918356"/>
              <a:gd name="connsiteX24" fmla="*/ 2135144 w 9517857"/>
              <a:gd name="connsiteY24" fmla="*/ 636501 h 918356"/>
              <a:gd name="connsiteX25" fmla="*/ 2440292 w 9517857"/>
              <a:gd name="connsiteY25" fmla="*/ 593862 h 918356"/>
              <a:gd name="connsiteX26" fmla="*/ 2547829 w 9517857"/>
              <a:gd name="connsiteY26" fmla="*/ 566150 h 918356"/>
              <a:gd name="connsiteX27" fmla="*/ 2658055 w 9517857"/>
              <a:gd name="connsiteY27" fmla="*/ 578727 h 918356"/>
              <a:gd name="connsiteX28" fmla="*/ 2693698 w 9517857"/>
              <a:gd name="connsiteY28" fmla="*/ 560029 h 918356"/>
              <a:gd name="connsiteX29" fmla="*/ 2699673 w 9517857"/>
              <a:gd name="connsiteY29" fmla="*/ 556400 h 918356"/>
              <a:gd name="connsiteX30" fmla="*/ 2727306 w 9517857"/>
              <a:gd name="connsiteY30" fmla="*/ 550698 h 918356"/>
              <a:gd name="connsiteX31" fmla="*/ 2730451 w 9517857"/>
              <a:gd name="connsiteY31" fmla="*/ 538058 h 918356"/>
              <a:gd name="connsiteX32" fmla="*/ 2820868 w 9517857"/>
              <a:gd name="connsiteY32" fmla="*/ 514160 h 918356"/>
              <a:gd name="connsiteX33" fmla="*/ 3073635 w 9517857"/>
              <a:gd name="connsiteY33" fmla="*/ 491294 h 918356"/>
              <a:gd name="connsiteX34" fmla="*/ 3222071 w 9517857"/>
              <a:gd name="connsiteY34" fmla="*/ 470559 h 918356"/>
              <a:gd name="connsiteX35" fmla="*/ 3274069 w 9517857"/>
              <a:gd name="connsiteY35" fmla="*/ 451605 h 918356"/>
              <a:gd name="connsiteX36" fmla="*/ 3349632 w 9517857"/>
              <a:gd name="connsiteY36" fmla="*/ 432583 h 918356"/>
              <a:gd name="connsiteX37" fmla="*/ 3479593 w 9517857"/>
              <a:gd name="connsiteY37" fmla="*/ 390437 h 918356"/>
              <a:gd name="connsiteX38" fmla="*/ 3651428 w 9517857"/>
              <a:gd name="connsiteY38" fmla="*/ 361807 h 918356"/>
              <a:gd name="connsiteX39" fmla="*/ 3844133 w 9517857"/>
              <a:gd name="connsiteY39" fmla="*/ 360648 h 918356"/>
              <a:gd name="connsiteX40" fmla="*/ 3933803 w 9517857"/>
              <a:gd name="connsiteY40" fmla="*/ 357315 h 918356"/>
              <a:gd name="connsiteX41" fmla="*/ 4266740 w 9517857"/>
              <a:gd name="connsiteY41" fmla="*/ 361454 h 918356"/>
              <a:gd name="connsiteX42" fmla="*/ 4430770 w 9517857"/>
              <a:gd name="connsiteY42" fmla="*/ 342643 h 918356"/>
              <a:gd name="connsiteX43" fmla="*/ 4512664 w 9517857"/>
              <a:gd name="connsiteY43" fmla="*/ 319948 h 918356"/>
              <a:gd name="connsiteX44" fmla="*/ 4616423 w 9517857"/>
              <a:gd name="connsiteY44" fmla="*/ 290914 h 918356"/>
              <a:gd name="connsiteX45" fmla="*/ 4689163 w 9517857"/>
              <a:gd name="connsiteY45" fmla="*/ 272812 h 918356"/>
              <a:gd name="connsiteX46" fmla="*/ 4783273 w 9517857"/>
              <a:gd name="connsiteY46" fmla="*/ 248463 h 918356"/>
              <a:gd name="connsiteX47" fmla="*/ 4836507 w 9517857"/>
              <a:gd name="connsiteY47" fmla="*/ 256788 h 918356"/>
              <a:gd name="connsiteX48" fmla="*/ 4892569 w 9517857"/>
              <a:gd name="connsiteY48" fmla="*/ 249933 h 918356"/>
              <a:gd name="connsiteX49" fmla="*/ 4896611 w 9517857"/>
              <a:gd name="connsiteY49" fmla="*/ 240448 h 918356"/>
              <a:gd name="connsiteX50" fmla="*/ 4917286 w 9517857"/>
              <a:gd name="connsiteY50" fmla="*/ 243659 h 918356"/>
              <a:gd name="connsiteX51" fmla="*/ 4981173 w 9517857"/>
              <a:gd name="connsiteY51" fmla="*/ 247103 h 918356"/>
              <a:gd name="connsiteX52" fmla="*/ 5060397 w 9517857"/>
              <a:gd name="connsiteY52" fmla="*/ 263688 h 918356"/>
              <a:gd name="connsiteX53" fmla="*/ 5252996 w 9517857"/>
              <a:gd name="connsiteY53" fmla="*/ 270655 h 918356"/>
              <a:gd name="connsiteX54" fmla="*/ 5358056 w 9517857"/>
              <a:gd name="connsiteY54" fmla="*/ 247248 h 918356"/>
              <a:gd name="connsiteX55" fmla="*/ 5426496 w 9517857"/>
              <a:gd name="connsiteY55" fmla="*/ 235142 h 918356"/>
              <a:gd name="connsiteX56" fmla="*/ 5497161 w 9517857"/>
              <a:gd name="connsiteY56" fmla="*/ 228808 h 918356"/>
              <a:gd name="connsiteX57" fmla="*/ 5826043 w 9517857"/>
              <a:gd name="connsiteY57" fmla="*/ 148073 h 918356"/>
              <a:gd name="connsiteX58" fmla="*/ 6007627 w 9517857"/>
              <a:gd name="connsiteY58" fmla="*/ 147126 h 918356"/>
              <a:gd name="connsiteX59" fmla="*/ 6080994 w 9517857"/>
              <a:gd name="connsiteY59" fmla="*/ 142938 h 918356"/>
              <a:gd name="connsiteX60" fmla="*/ 6194152 w 9517857"/>
              <a:gd name="connsiteY60" fmla="*/ 151772 h 918356"/>
              <a:gd name="connsiteX61" fmla="*/ 6281379 w 9517857"/>
              <a:gd name="connsiteY61" fmla="*/ 181626 h 918356"/>
              <a:gd name="connsiteX62" fmla="*/ 6489033 w 9517857"/>
              <a:gd name="connsiteY62" fmla="*/ 167648 h 918356"/>
              <a:gd name="connsiteX63" fmla="*/ 6544700 w 9517857"/>
              <a:gd name="connsiteY63" fmla="*/ 167161 h 918356"/>
              <a:gd name="connsiteX64" fmla="*/ 6648353 w 9517857"/>
              <a:gd name="connsiteY64" fmla="*/ 172250 h 918356"/>
              <a:gd name="connsiteX65" fmla="*/ 6736227 w 9517857"/>
              <a:gd name="connsiteY65" fmla="*/ 173216 h 918356"/>
              <a:gd name="connsiteX66" fmla="*/ 6977218 w 9517857"/>
              <a:gd name="connsiteY66" fmla="*/ 184289 h 918356"/>
              <a:gd name="connsiteX67" fmla="*/ 7065221 w 9517857"/>
              <a:gd name="connsiteY67" fmla="*/ 227531 h 918356"/>
              <a:gd name="connsiteX68" fmla="*/ 7358195 w 9517857"/>
              <a:gd name="connsiteY68" fmla="*/ 251740 h 918356"/>
              <a:gd name="connsiteX69" fmla="*/ 7565449 w 9517857"/>
              <a:gd name="connsiteY69" fmla="*/ 258950 h 918356"/>
              <a:gd name="connsiteX70" fmla="*/ 7599285 w 9517857"/>
              <a:gd name="connsiteY70" fmla="*/ 266021 h 918356"/>
              <a:gd name="connsiteX71" fmla="*/ 7644411 w 9517857"/>
              <a:gd name="connsiteY71" fmla="*/ 258986 h 918356"/>
              <a:gd name="connsiteX72" fmla="*/ 7825110 w 9517857"/>
              <a:gd name="connsiteY72" fmla="*/ 229109 h 918356"/>
              <a:gd name="connsiteX73" fmla="*/ 7965805 w 9517857"/>
              <a:gd name="connsiteY73" fmla="*/ 200355 h 918356"/>
              <a:gd name="connsiteX74" fmla="*/ 8147401 w 9517857"/>
              <a:gd name="connsiteY74" fmla="*/ 205617 h 918356"/>
              <a:gd name="connsiteX75" fmla="*/ 8256033 w 9517857"/>
              <a:gd name="connsiteY75" fmla="*/ 193713 h 918356"/>
              <a:gd name="connsiteX76" fmla="*/ 8410677 w 9517857"/>
              <a:gd name="connsiteY76" fmla="*/ 172167 h 918356"/>
              <a:gd name="connsiteX77" fmla="*/ 8617841 w 9517857"/>
              <a:gd name="connsiteY77" fmla="*/ 155167 h 918356"/>
              <a:gd name="connsiteX78" fmla="*/ 8715976 w 9517857"/>
              <a:gd name="connsiteY78" fmla="*/ 178374 h 918356"/>
              <a:gd name="connsiteX79" fmla="*/ 8778827 w 9517857"/>
              <a:gd name="connsiteY79" fmla="*/ 172936 h 918356"/>
              <a:gd name="connsiteX80" fmla="*/ 8855248 w 9517857"/>
              <a:gd name="connsiteY80" fmla="*/ 143149 h 918356"/>
              <a:gd name="connsiteX81" fmla="*/ 9010380 w 9517857"/>
              <a:gd name="connsiteY81" fmla="*/ 91891 h 918356"/>
              <a:gd name="connsiteX82" fmla="*/ 9110856 w 9517857"/>
              <a:gd name="connsiteY82" fmla="*/ 70997 h 918356"/>
              <a:gd name="connsiteX83" fmla="*/ 9268817 w 9517857"/>
              <a:gd name="connsiteY83" fmla="*/ 53082 h 918356"/>
              <a:gd name="connsiteX84" fmla="*/ 9316667 w 9517857"/>
              <a:gd name="connsiteY84" fmla="*/ 45047 h 918356"/>
              <a:gd name="connsiteX85" fmla="*/ 9428209 w 9517857"/>
              <a:gd name="connsiteY85" fmla="*/ 29923 h 918356"/>
              <a:gd name="connsiteX86" fmla="*/ 9488916 w 9517857"/>
              <a:gd name="connsiteY86" fmla="*/ 0 h 918356"/>
              <a:gd name="connsiteX0" fmla="*/ 9488916 w 9517857"/>
              <a:gd name="connsiteY0" fmla="*/ 0 h 918356"/>
              <a:gd name="connsiteX1" fmla="*/ 9517857 w 9517857"/>
              <a:gd name="connsiteY1" fmla="*/ 12 h 918356"/>
              <a:gd name="connsiteX2" fmla="*/ 9517857 w 9517857"/>
              <a:gd name="connsiteY2" fmla="*/ 918356 h 918356"/>
              <a:gd name="connsiteX3" fmla="*/ 14604 w 9517857"/>
              <a:gd name="connsiteY3" fmla="*/ 918356 h 918356"/>
              <a:gd name="connsiteX4" fmla="*/ 12841 w 9517857"/>
              <a:gd name="connsiteY4" fmla="*/ 917763 h 918356"/>
              <a:gd name="connsiteX5" fmla="*/ 93 w 9517857"/>
              <a:gd name="connsiteY5" fmla="*/ 912471 h 918356"/>
              <a:gd name="connsiteX6" fmla="*/ 58674 w 9517857"/>
              <a:gd name="connsiteY6" fmla="*/ 890322 h 918356"/>
              <a:gd name="connsiteX7" fmla="*/ 275005 w 9517857"/>
              <a:gd name="connsiteY7" fmla="*/ 807229 h 918356"/>
              <a:gd name="connsiteX8" fmla="*/ 587824 w 9517857"/>
              <a:gd name="connsiteY8" fmla="*/ 798195 h 918356"/>
              <a:gd name="connsiteX9" fmla="*/ 778982 w 9517857"/>
              <a:gd name="connsiteY9" fmla="*/ 710142 h 918356"/>
              <a:gd name="connsiteX10" fmla="*/ 849944 w 9517857"/>
              <a:gd name="connsiteY10" fmla="*/ 717987 h 918356"/>
              <a:gd name="connsiteX11" fmla="*/ 901402 w 9517857"/>
              <a:gd name="connsiteY11" fmla="*/ 729045 h 918356"/>
              <a:gd name="connsiteX12" fmla="*/ 930946 w 9517857"/>
              <a:gd name="connsiteY12" fmla="*/ 734046 h 918356"/>
              <a:gd name="connsiteX13" fmla="*/ 986250 w 9517857"/>
              <a:gd name="connsiteY13" fmla="*/ 713530 h 918356"/>
              <a:gd name="connsiteX14" fmla="*/ 1013752 w 9517857"/>
              <a:gd name="connsiteY14" fmla="*/ 713361 h 918356"/>
              <a:gd name="connsiteX15" fmla="*/ 1023734 w 9517857"/>
              <a:gd name="connsiteY15" fmla="*/ 718571 h 918356"/>
              <a:gd name="connsiteX16" fmla="*/ 1063207 w 9517857"/>
              <a:gd name="connsiteY16" fmla="*/ 715651 h 918356"/>
              <a:gd name="connsiteX17" fmla="*/ 1081980 w 9517857"/>
              <a:gd name="connsiteY17" fmla="*/ 738455 h 918356"/>
              <a:gd name="connsiteX18" fmla="*/ 1218120 w 9517857"/>
              <a:gd name="connsiteY18" fmla="*/ 713280 h 918356"/>
              <a:gd name="connsiteX19" fmla="*/ 1397459 w 9517857"/>
              <a:gd name="connsiteY19" fmla="*/ 691190 h 918356"/>
              <a:gd name="connsiteX20" fmla="*/ 1580688 w 9517857"/>
              <a:gd name="connsiteY20" fmla="*/ 693697 h 918356"/>
              <a:gd name="connsiteX21" fmla="*/ 1772334 w 9517857"/>
              <a:gd name="connsiteY21" fmla="*/ 710640 h 918356"/>
              <a:gd name="connsiteX22" fmla="*/ 2002561 w 9517857"/>
              <a:gd name="connsiteY22" fmla="*/ 659917 h 918356"/>
              <a:gd name="connsiteX23" fmla="*/ 2135144 w 9517857"/>
              <a:gd name="connsiteY23" fmla="*/ 636501 h 918356"/>
              <a:gd name="connsiteX24" fmla="*/ 2440292 w 9517857"/>
              <a:gd name="connsiteY24" fmla="*/ 593862 h 918356"/>
              <a:gd name="connsiteX25" fmla="*/ 2547829 w 9517857"/>
              <a:gd name="connsiteY25" fmla="*/ 566150 h 918356"/>
              <a:gd name="connsiteX26" fmla="*/ 2658055 w 9517857"/>
              <a:gd name="connsiteY26" fmla="*/ 578727 h 918356"/>
              <a:gd name="connsiteX27" fmla="*/ 2693698 w 9517857"/>
              <a:gd name="connsiteY27" fmla="*/ 560029 h 918356"/>
              <a:gd name="connsiteX28" fmla="*/ 2699673 w 9517857"/>
              <a:gd name="connsiteY28" fmla="*/ 556400 h 918356"/>
              <a:gd name="connsiteX29" fmla="*/ 2727306 w 9517857"/>
              <a:gd name="connsiteY29" fmla="*/ 550698 h 918356"/>
              <a:gd name="connsiteX30" fmla="*/ 2730451 w 9517857"/>
              <a:gd name="connsiteY30" fmla="*/ 538058 h 918356"/>
              <a:gd name="connsiteX31" fmla="*/ 2820868 w 9517857"/>
              <a:gd name="connsiteY31" fmla="*/ 514160 h 918356"/>
              <a:gd name="connsiteX32" fmla="*/ 3073635 w 9517857"/>
              <a:gd name="connsiteY32" fmla="*/ 491294 h 918356"/>
              <a:gd name="connsiteX33" fmla="*/ 3222071 w 9517857"/>
              <a:gd name="connsiteY33" fmla="*/ 470559 h 918356"/>
              <a:gd name="connsiteX34" fmla="*/ 3274069 w 9517857"/>
              <a:gd name="connsiteY34" fmla="*/ 451605 h 918356"/>
              <a:gd name="connsiteX35" fmla="*/ 3349632 w 9517857"/>
              <a:gd name="connsiteY35" fmla="*/ 432583 h 918356"/>
              <a:gd name="connsiteX36" fmla="*/ 3479593 w 9517857"/>
              <a:gd name="connsiteY36" fmla="*/ 390437 h 918356"/>
              <a:gd name="connsiteX37" fmla="*/ 3651428 w 9517857"/>
              <a:gd name="connsiteY37" fmla="*/ 361807 h 918356"/>
              <a:gd name="connsiteX38" fmla="*/ 3844133 w 9517857"/>
              <a:gd name="connsiteY38" fmla="*/ 360648 h 918356"/>
              <a:gd name="connsiteX39" fmla="*/ 3933803 w 9517857"/>
              <a:gd name="connsiteY39" fmla="*/ 357315 h 918356"/>
              <a:gd name="connsiteX40" fmla="*/ 4266740 w 9517857"/>
              <a:gd name="connsiteY40" fmla="*/ 361454 h 918356"/>
              <a:gd name="connsiteX41" fmla="*/ 4430770 w 9517857"/>
              <a:gd name="connsiteY41" fmla="*/ 342643 h 918356"/>
              <a:gd name="connsiteX42" fmla="*/ 4512664 w 9517857"/>
              <a:gd name="connsiteY42" fmla="*/ 319948 h 918356"/>
              <a:gd name="connsiteX43" fmla="*/ 4616423 w 9517857"/>
              <a:gd name="connsiteY43" fmla="*/ 290914 h 918356"/>
              <a:gd name="connsiteX44" fmla="*/ 4689163 w 9517857"/>
              <a:gd name="connsiteY44" fmla="*/ 272812 h 918356"/>
              <a:gd name="connsiteX45" fmla="*/ 4783273 w 9517857"/>
              <a:gd name="connsiteY45" fmla="*/ 248463 h 918356"/>
              <a:gd name="connsiteX46" fmla="*/ 4836507 w 9517857"/>
              <a:gd name="connsiteY46" fmla="*/ 256788 h 918356"/>
              <a:gd name="connsiteX47" fmla="*/ 4892569 w 9517857"/>
              <a:gd name="connsiteY47" fmla="*/ 249933 h 918356"/>
              <a:gd name="connsiteX48" fmla="*/ 4896611 w 9517857"/>
              <a:gd name="connsiteY48" fmla="*/ 240448 h 918356"/>
              <a:gd name="connsiteX49" fmla="*/ 4917286 w 9517857"/>
              <a:gd name="connsiteY49" fmla="*/ 243659 h 918356"/>
              <a:gd name="connsiteX50" fmla="*/ 4981173 w 9517857"/>
              <a:gd name="connsiteY50" fmla="*/ 247103 h 918356"/>
              <a:gd name="connsiteX51" fmla="*/ 5060397 w 9517857"/>
              <a:gd name="connsiteY51" fmla="*/ 263688 h 918356"/>
              <a:gd name="connsiteX52" fmla="*/ 5252996 w 9517857"/>
              <a:gd name="connsiteY52" fmla="*/ 270655 h 918356"/>
              <a:gd name="connsiteX53" fmla="*/ 5358056 w 9517857"/>
              <a:gd name="connsiteY53" fmla="*/ 247248 h 918356"/>
              <a:gd name="connsiteX54" fmla="*/ 5426496 w 9517857"/>
              <a:gd name="connsiteY54" fmla="*/ 235142 h 918356"/>
              <a:gd name="connsiteX55" fmla="*/ 5497161 w 9517857"/>
              <a:gd name="connsiteY55" fmla="*/ 228808 h 918356"/>
              <a:gd name="connsiteX56" fmla="*/ 5826043 w 9517857"/>
              <a:gd name="connsiteY56" fmla="*/ 148073 h 918356"/>
              <a:gd name="connsiteX57" fmla="*/ 6007627 w 9517857"/>
              <a:gd name="connsiteY57" fmla="*/ 147126 h 918356"/>
              <a:gd name="connsiteX58" fmla="*/ 6080994 w 9517857"/>
              <a:gd name="connsiteY58" fmla="*/ 142938 h 918356"/>
              <a:gd name="connsiteX59" fmla="*/ 6194152 w 9517857"/>
              <a:gd name="connsiteY59" fmla="*/ 151772 h 918356"/>
              <a:gd name="connsiteX60" fmla="*/ 6281379 w 9517857"/>
              <a:gd name="connsiteY60" fmla="*/ 181626 h 918356"/>
              <a:gd name="connsiteX61" fmla="*/ 6489033 w 9517857"/>
              <a:gd name="connsiteY61" fmla="*/ 167648 h 918356"/>
              <a:gd name="connsiteX62" fmla="*/ 6544700 w 9517857"/>
              <a:gd name="connsiteY62" fmla="*/ 167161 h 918356"/>
              <a:gd name="connsiteX63" fmla="*/ 6648353 w 9517857"/>
              <a:gd name="connsiteY63" fmla="*/ 172250 h 918356"/>
              <a:gd name="connsiteX64" fmla="*/ 6736227 w 9517857"/>
              <a:gd name="connsiteY64" fmla="*/ 173216 h 918356"/>
              <a:gd name="connsiteX65" fmla="*/ 6977218 w 9517857"/>
              <a:gd name="connsiteY65" fmla="*/ 184289 h 918356"/>
              <a:gd name="connsiteX66" fmla="*/ 7065221 w 9517857"/>
              <a:gd name="connsiteY66" fmla="*/ 227531 h 918356"/>
              <a:gd name="connsiteX67" fmla="*/ 7358195 w 9517857"/>
              <a:gd name="connsiteY67" fmla="*/ 251740 h 918356"/>
              <a:gd name="connsiteX68" fmla="*/ 7565449 w 9517857"/>
              <a:gd name="connsiteY68" fmla="*/ 258950 h 918356"/>
              <a:gd name="connsiteX69" fmla="*/ 7599285 w 9517857"/>
              <a:gd name="connsiteY69" fmla="*/ 266021 h 918356"/>
              <a:gd name="connsiteX70" fmla="*/ 7644411 w 9517857"/>
              <a:gd name="connsiteY70" fmla="*/ 258986 h 918356"/>
              <a:gd name="connsiteX71" fmla="*/ 7825110 w 9517857"/>
              <a:gd name="connsiteY71" fmla="*/ 229109 h 918356"/>
              <a:gd name="connsiteX72" fmla="*/ 7965805 w 9517857"/>
              <a:gd name="connsiteY72" fmla="*/ 200355 h 918356"/>
              <a:gd name="connsiteX73" fmla="*/ 8147401 w 9517857"/>
              <a:gd name="connsiteY73" fmla="*/ 205617 h 918356"/>
              <a:gd name="connsiteX74" fmla="*/ 8256033 w 9517857"/>
              <a:gd name="connsiteY74" fmla="*/ 193713 h 918356"/>
              <a:gd name="connsiteX75" fmla="*/ 8410677 w 9517857"/>
              <a:gd name="connsiteY75" fmla="*/ 172167 h 918356"/>
              <a:gd name="connsiteX76" fmla="*/ 8617841 w 9517857"/>
              <a:gd name="connsiteY76" fmla="*/ 155167 h 918356"/>
              <a:gd name="connsiteX77" fmla="*/ 8715976 w 9517857"/>
              <a:gd name="connsiteY77" fmla="*/ 178374 h 918356"/>
              <a:gd name="connsiteX78" fmla="*/ 8778827 w 9517857"/>
              <a:gd name="connsiteY78" fmla="*/ 172936 h 918356"/>
              <a:gd name="connsiteX79" fmla="*/ 8855248 w 9517857"/>
              <a:gd name="connsiteY79" fmla="*/ 143149 h 918356"/>
              <a:gd name="connsiteX80" fmla="*/ 9010380 w 9517857"/>
              <a:gd name="connsiteY80" fmla="*/ 91891 h 918356"/>
              <a:gd name="connsiteX81" fmla="*/ 9110856 w 9517857"/>
              <a:gd name="connsiteY81" fmla="*/ 70997 h 918356"/>
              <a:gd name="connsiteX82" fmla="*/ 9268817 w 9517857"/>
              <a:gd name="connsiteY82" fmla="*/ 53082 h 918356"/>
              <a:gd name="connsiteX83" fmla="*/ 9316667 w 9517857"/>
              <a:gd name="connsiteY83" fmla="*/ 45047 h 918356"/>
              <a:gd name="connsiteX84" fmla="*/ 9428209 w 9517857"/>
              <a:gd name="connsiteY84" fmla="*/ 29923 h 918356"/>
              <a:gd name="connsiteX85" fmla="*/ 9488916 w 9517857"/>
              <a:gd name="connsiteY85" fmla="*/ 0 h 918356"/>
              <a:gd name="connsiteX0" fmla="*/ 9488916 w 9517857"/>
              <a:gd name="connsiteY0" fmla="*/ 0 h 918356"/>
              <a:gd name="connsiteX1" fmla="*/ 9517857 w 9517857"/>
              <a:gd name="connsiteY1" fmla="*/ 12 h 918356"/>
              <a:gd name="connsiteX2" fmla="*/ 9517857 w 9517857"/>
              <a:gd name="connsiteY2" fmla="*/ 918356 h 918356"/>
              <a:gd name="connsiteX3" fmla="*/ 14604 w 9517857"/>
              <a:gd name="connsiteY3" fmla="*/ 918356 h 918356"/>
              <a:gd name="connsiteX4" fmla="*/ 12841 w 9517857"/>
              <a:gd name="connsiteY4" fmla="*/ 917763 h 918356"/>
              <a:gd name="connsiteX5" fmla="*/ 93 w 9517857"/>
              <a:gd name="connsiteY5" fmla="*/ 912471 h 918356"/>
              <a:gd name="connsiteX6" fmla="*/ 58674 w 9517857"/>
              <a:gd name="connsiteY6" fmla="*/ 890322 h 918356"/>
              <a:gd name="connsiteX7" fmla="*/ 275005 w 9517857"/>
              <a:gd name="connsiteY7" fmla="*/ 807229 h 918356"/>
              <a:gd name="connsiteX8" fmla="*/ 587824 w 9517857"/>
              <a:gd name="connsiteY8" fmla="*/ 798195 h 918356"/>
              <a:gd name="connsiteX9" fmla="*/ 752936 w 9517857"/>
              <a:gd name="connsiteY9" fmla="*/ 742843 h 918356"/>
              <a:gd name="connsiteX10" fmla="*/ 849944 w 9517857"/>
              <a:gd name="connsiteY10" fmla="*/ 717987 h 918356"/>
              <a:gd name="connsiteX11" fmla="*/ 901402 w 9517857"/>
              <a:gd name="connsiteY11" fmla="*/ 729045 h 918356"/>
              <a:gd name="connsiteX12" fmla="*/ 930946 w 9517857"/>
              <a:gd name="connsiteY12" fmla="*/ 734046 h 918356"/>
              <a:gd name="connsiteX13" fmla="*/ 986250 w 9517857"/>
              <a:gd name="connsiteY13" fmla="*/ 713530 h 918356"/>
              <a:gd name="connsiteX14" fmla="*/ 1013752 w 9517857"/>
              <a:gd name="connsiteY14" fmla="*/ 713361 h 918356"/>
              <a:gd name="connsiteX15" fmla="*/ 1023734 w 9517857"/>
              <a:gd name="connsiteY15" fmla="*/ 718571 h 918356"/>
              <a:gd name="connsiteX16" fmla="*/ 1063207 w 9517857"/>
              <a:gd name="connsiteY16" fmla="*/ 715651 h 918356"/>
              <a:gd name="connsiteX17" fmla="*/ 1081980 w 9517857"/>
              <a:gd name="connsiteY17" fmla="*/ 738455 h 918356"/>
              <a:gd name="connsiteX18" fmla="*/ 1218120 w 9517857"/>
              <a:gd name="connsiteY18" fmla="*/ 713280 h 918356"/>
              <a:gd name="connsiteX19" fmla="*/ 1397459 w 9517857"/>
              <a:gd name="connsiteY19" fmla="*/ 691190 h 918356"/>
              <a:gd name="connsiteX20" fmla="*/ 1580688 w 9517857"/>
              <a:gd name="connsiteY20" fmla="*/ 693697 h 918356"/>
              <a:gd name="connsiteX21" fmla="*/ 1772334 w 9517857"/>
              <a:gd name="connsiteY21" fmla="*/ 710640 h 918356"/>
              <a:gd name="connsiteX22" fmla="*/ 2002561 w 9517857"/>
              <a:gd name="connsiteY22" fmla="*/ 659917 h 918356"/>
              <a:gd name="connsiteX23" fmla="*/ 2135144 w 9517857"/>
              <a:gd name="connsiteY23" fmla="*/ 636501 h 918356"/>
              <a:gd name="connsiteX24" fmla="*/ 2440292 w 9517857"/>
              <a:gd name="connsiteY24" fmla="*/ 593862 h 918356"/>
              <a:gd name="connsiteX25" fmla="*/ 2547829 w 9517857"/>
              <a:gd name="connsiteY25" fmla="*/ 566150 h 918356"/>
              <a:gd name="connsiteX26" fmla="*/ 2658055 w 9517857"/>
              <a:gd name="connsiteY26" fmla="*/ 578727 h 918356"/>
              <a:gd name="connsiteX27" fmla="*/ 2693698 w 9517857"/>
              <a:gd name="connsiteY27" fmla="*/ 560029 h 918356"/>
              <a:gd name="connsiteX28" fmla="*/ 2699673 w 9517857"/>
              <a:gd name="connsiteY28" fmla="*/ 556400 h 918356"/>
              <a:gd name="connsiteX29" fmla="*/ 2727306 w 9517857"/>
              <a:gd name="connsiteY29" fmla="*/ 550698 h 918356"/>
              <a:gd name="connsiteX30" fmla="*/ 2730451 w 9517857"/>
              <a:gd name="connsiteY30" fmla="*/ 538058 h 918356"/>
              <a:gd name="connsiteX31" fmla="*/ 2820868 w 9517857"/>
              <a:gd name="connsiteY31" fmla="*/ 514160 h 918356"/>
              <a:gd name="connsiteX32" fmla="*/ 3073635 w 9517857"/>
              <a:gd name="connsiteY32" fmla="*/ 491294 h 918356"/>
              <a:gd name="connsiteX33" fmla="*/ 3222071 w 9517857"/>
              <a:gd name="connsiteY33" fmla="*/ 470559 h 918356"/>
              <a:gd name="connsiteX34" fmla="*/ 3274069 w 9517857"/>
              <a:gd name="connsiteY34" fmla="*/ 451605 h 918356"/>
              <a:gd name="connsiteX35" fmla="*/ 3349632 w 9517857"/>
              <a:gd name="connsiteY35" fmla="*/ 432583 h 918356"/>
              <a:gd name="connsiteX36" fmla="*/ 3479593 w 9517857"/>
              <a:gd name="connsiteY36" fmla="*/ 390437 h 918356"/>
              <a:gd name="connsiteX37" fmla="*/ 3651428 w 9517857"/>
              <a:gd name="connsiteY37" fmla="*/ 361807 h 918356"/>
              <a:gd name="connsiteX38" fmla="*/ 3844133 w 9517857"/>
              <a:gd name="connsiteY38" fmla="*/ 360648 h 918356"/>
              <a:gd name="connsiteX39" fmla="*/ 3933803 w 9517857"/>
              <a:gd name="connsiteY39" fmla="*/ 357315 h 918356"/>
              <a:gd name="connsiteX40" fmla="*/ 4266740 w 9517857"/>
              <a:gd name="connsiteY40" fmla="*/ 361454 h 918356"/>
              <a:gd name="connsiteX41" fmla="*/ 4430770 w 9517857"/>
              <a:gd name="connsiteY41" fmla="*/ 342643 h 918356"/>
              <a:gd name="connsiteX42" fmla="*/ 4512664 w 9517857"/>
              <a:gd name="connsiteY42" fmla="*/ 319948 h 918356"/>
              <a:gd name="connsiteX43" fmla="*/ 4616423 w 9517857"/>
              <a:gd name="connsiteY43" fmla="*/ 290914 h 918356"/>
              <a:gd name="connsiteX44" fmla="*/ 4689163 w 9517857"/>
              <a:gd name="connsiteY44" fmla="*/ 272812 h 918356"/>
              <a:gd name="connsiteX45" fmla="*/ 4783273 w 9517857"/>
              <a:gd name="connsiteY45" fmla="*/ 248463 h 918356"/>
              <a:gd name="connsiteX46" fmla="*/ 4836507 w 9517857"/>
              <a:gd name="connsiteY46" fmla="*/ 256788 h 918356"/>
              <a:gd name="connsiteX47" fmla="*/ 4892569 w 9517857"/>
              <a:gd name="connsiteY47" fmla="*/ 249933 h 918356"/>
              <a:gd name="connsiteX48" fmla="*/ 4896611 w 9517857"/>
              <a:gd name="connsiteY48" fmla="*/ 240448 h 918356"/>
              <a:gd name="connsiteX49" fmla="*/ 4917286 w 9517857"/>
              <a:gd name="connsiteY49" fmla="*/ 243659 h 918356"/>
              <a:gd name="connsiteX50" fmla="*/ 4981173 w 9517857"/>
              <a:gd name="connsiteY50" fmla="*/ 247103 h 918356"/>
              <a:gd name="connsiteX51" fmla="*/ 5060397 w 9517857"/>
              <a:gd name="connsiteY51" fmla="*/ 263688 h 918356"/>
              <a:gd name="connsiteX52" fmla="*/ 5252996 w 9517857"/>
              <a:gd name="connsiteY52" fmla="*/ 270655 h 918356"/>
              <a:gd name="connsiteX53" fmla="*/ 5358056 w 9517857"/>
              <a:gd name="connsiteY53" fmla="*/ 247248 h 918356"/>
              <a:gd name="connsiteX54" fmla="*/ 5426496 w 9517857"/>
              <a:gd name="connsiteY54" fmla="*/ 235142 h 918356"/>
              <a:gd name="connsiteX55" fmla="*/ 5497161 w 9517857"/>
              <a:gd name="connsiteY55" fmla="*/ 228808 h 918356"/>
              <a:gd name="connsiteX56" fmla="*/ 5826043 w 9517857"/>
              <a:gd name="connsiteY56" fmla="*/ 148073 h 918356"/>
              <a:gd name="connsiteX57" fmla="*/ 6007627 w 9517857"/>
              <a:gd name="connsiteY57" fmla="*/ 147126 h 918356"/>
              <a:gd name="connsiteX58" fmla="*/ 6080994 w 9517857"/>
              <a:gd name="connsiteY58" fmla="*/ 142938 h 918356"/>
              <a:gd name="connsiteX59" fmla="*/ 6194152 w 9517857"/>
              <a:gd name="connsiteY59" fmla="*/ 151772 h 918356"/>
              <a:gd name="connsiteX60" fmla="*/ 6281379 w 9517857"/>
              <a:gd name="connsiteY60" fmla="*/ 181626 h 918356"/>
              <a:gd name="connsiteX61" fmla="*/ 6489033 w 9517857"/>
              <a:gd name="connsiteY61" fmla="*/ 167648 h 918356"/>
              <a:gd name="connsiteX62" fmla="*/ 6544700 w 9517857"/>
              <a:gd name="connsiteY62" fmla="*/ 167161 h 918356"/>
              <a:gd name="connsiteX63" fmla="*/ 6648353 w 9517857"/>
              <a:gd name="connsiteY63" fmla="*/ 172250 h 918356"/>
              <a:gd name="connsiteX64" fmla="*/ 6736227 w 9517857"/>
              <a:gd name="connsiteY64" fmla="*/ 173216 h 918356"/>
              <a:gd name="connsiteX65" fmla="*/ 6977218 w 9517857"/>
              <a:gd name="connsiteY65" fmla="*/ 184289 h 918356"/>
              <a:gd name="connsiteX66" fmla="*/ 7065221 w 9517857"/>
              <a:gd name="connsiteY66" fmla="*/ 227531 h 918356"/>
              <a:gd name="connsiteX67" fmla="*/ 7358195 w 9517857"/>
              <a:gd name="connsiteY67" fmla="*/ 251740 h 918356"/>
              <a:gd name="connsiteX68" fmla="*/ 7565449 w 9517857"/>
              <a:gd name="connsiteY68" fmla="*/ 258950 h 918356"/>
              <a:gd name="connsiteX69" fmla="*/ 7599285 w 9517857"/>
              <a:gd name="connsiteY69" fmla="*/ 266021 h 918356"/>
              <a:gd name="connsiteX70" fmla="*/ 7644411 w 9517857"/>
              <a:gd name="connsiteY70" fmla="*/ 258986 h 918356"/>
              <a:gd name="connsiteX71" fmla="*/ 7825110 w 9517857"/>
              <a:gd name="connsiteY71" fmla="*/ 229109 h 918356"/>
              <a:gd name="connsiteX72" fmla="*/ 7965805 w 9517857"/>
              <a:gd name="connsiteY72" fmla="*/ 200355 h 918356"/>
              <a:gd name="connsiteX73" fmla="*/ 8147401 w 9517857"/>
              <a:gd name="connsiteY73" fmla="*/ 205617 h 918356"/>
              <a:gd name="connsiteX74" fmla="*/ 8256033 w 9517857"/>
              <a:gd name="connsiteY74" fmla="*/ 193713 h 918356"/>
              <a:gd name="connsiteX75" fmla="*/ 8410677 w 9517857"/>
              <a:gd name="connsiteY75" fmla="*/ 172167 h 918356"/>
              <a:gd name="connsiteX76" fmla="*/ 8617841 w 9517857"/>
              <a:gd name="connsiteY76" fmla="*/ 155167 h 918356"/>
              <a:gd name="connsiteX77" fmla="*/ 8715976 w 9517857"/>
              <a:gd name="connsiteY77" fmla="*/ 178374 h 918356"/>
              <a:gd name="connsiteX78" fmla="*/ 8778827 w 9517857"/>
              <a:gd name="connsiteY78" fmla="*/ 172936 h 918356"/>
              <a:gd name="connsiteX79" fmla="*/ 8855248 w 9517857"/>
              <a:gd name="connsiteY79" fmla="*/ 143149 h 918356"/>
              <a:gd name="connsiteX80" fmla="*/ 9010380 w 9517857"/>
              <a:gd name="connsiteY80" fmla="*/ 91891 h 918356"/>
              <a:gd name="connsiteX81" fmla="*/ 9110856 w 9517857"/>
              <a:gd name="connsiteY81" fmla="*/ 70997 h 918356"/>
              <a:gd name="connsiteX82" fmla="*/ 9268817 w 9517857"/>
              <a:gd name="connsiteY82" fmla="*/ 53082 h 918356"/>
              <a:gd name="connsiteX83" fmla="*/ 9316667 w 9517857"/>
              <a:gd name="connsiteY83" fmla="*/ 45047 h 918356"/>
              <a:gd name="connsiteX84" fmla="*/ 9428209 w 9517857"/>
              <a:gd name="connsiteY84" fmla="*/ 29923 h 918356"/>
              <a:gd name="connsiteX85" fmla="*/ 9488916 w 9517857"/>
              <a:gd name="connsiteY85" fmla="*/ 0 h 918356"/>
              <a:gd name="connsiteX0" fmla="*/ 9488916 w 9517857"/>
              <a:gd name="connsiteY0" fmla="*/ 0 h 918356"/>
              <a:gd name="connsiteX1" fmla="*/ 9517857 w 9517857"/>
              <a:gd name="connsiteY1" fmla="*/ 12 h 918356"/>
              <a:gd name="connsiteX2" fmla="*/ 9517857 w 9517857"/>
              <a:gd name="connsiteY2" fmla="*/ 918356 h 918356"/>
              <a:gd name="connsiteX3" fmla="*/ 14604 w 9517857"/>
              <a:gd name="connsiteY3" fmla="*/ 918356 h 918356"/>
              <a:gd name="connsiteX4" fmla="*/ 12841 w 9517857"/>
              <a:gd name="connsiteY4" fmla="*/ 917763 h 918356"/>
              <a:gd name="connsiteX5" fmla="*/ 93 w 9517857"/>
              <a:gd name="connsiteY5" fmla="*/ 912471 h 918356"/>
              <a:gd name="connsiteX6" fmla="*/ 58674 w 9517857"/>
              <a:gd name="connsiteY6" fmla="*/ 890322 h 918356"/>
              <a:gd name="connsiteX7" fmla="*/ 275005 w 9517857"/>
              <a:gd name="connsiteY7" fmla="*/ 807229 h 918356"/>
              <a:gd name="connsiteX8" fmla="*/ 587824 w 9517857"/>
              <a:gd name="connsiteY8" fmla="*/ 798195 h 918356"/>
              <a:gd name="connsiteX9" fmla="*/ 752936 w 9517857"/>
              <a:gd name="connsiteY9" fmla="*/ 742843 h 918356"/>
              <a:gd name="connsiteX10" fmla="*/ 849944 w 9517857"/>
              <a:gd name="connsiteY10" fmla="*/ 717987 h 918356"/>
              <a:gd name="connsiteX11" fmla="*/ 901402 w 9517857"/>
              <a:gd name="connsiteY11" fmla="*/ 729045 h 918356"/>
              <a:gd name="connsiteX12" fmla="*/ 930946 w 9517857"/>
              <a:gd name="connsiteY12" fmla="*/ 734046 h 918356"/>
              <a:gd name="connsiteX13" fmla="*/ 986250 w 9517857"/>
              <a:gd name="connsiteY13" fmla="*/ 713530 h 918356"/>
              <a:gd name="connsiteX14" fmla="*/ 1013752 w 9517857"/>
              <a:gd name="connsiteY14" fmla="*/ 713361 h 918356"/>
              <a:gd name="connsiteX15" fmla="*/ 1023734 w 9517857"/>
              <a:gd name="connsiteY15" fmla="*/ 718571 h 918356"/>
              <a:gd name="connsiteX16" fmla="*/ 1063207 w 9517857"/>
              <a:gd name="connsiteY16" fmla="*/ 715651 h 918356"/>
              <a:gd name="connsiteX17" fmla="*/ 1142754 w 9517857"/>
              <a:gd name="connsiteY17" fmla="*/ 725374 h 918356"/>
              <a:gd name="connsiteX18" fmla="*/ 1218120 w 9517857"/>
              <a:gd name="connsiteY18" fmla="*/ 713280 h 918356"/>
              <a:gd name="connsiteX19" fmla="*/ 1397459 w 9517857"/>
              <a:gd name="connsiteY19" fmla="*/ 691190 h 918356"/>
              <a:gd name="connsiteX20" fmla="*/ 1580688 w 9517857"/>
              <a:gd name="connsiteY20" fmla="*/ 693697 h 918356"/>
              <a:gd name="connsiteX21" fmla="*/ 1772334 w 9517857"/>
              <a:gd name="connsiteY21" fmla="*/ 710640 h 918356"/>
              <a:gd name="connsiteX22" fmla="*/ 2002561 w 9517857"/>
              <a:gd name="connsiteY22" fmla="*/ 659917 h 918356"/>
              <a:gd name="connsiteX23" fmla="*/ 2135144 w 9517857"/>
              <a:gd name="connsiteY23" fmla="*/ 636501 h 918356"/>
              <a:gd name="connsiteX24" fmla="*/ 2440292 w 9517857"/>
              <a:gd name="connsiteY24" fmla="*/ 593862 h 918356"/>
              <a:gd name="connsiteX25" fmla="*/ 2547829 w 9517857"/>
              <a:gd name="connsiteY25" fmla="*/ 566150 h 918356"/>
              <a:gd name="connsiteX26" fmla="*/ 2658055 w 9517857"/>
              <a:gd name="connsiteY26" fmla="*/ 578727 h 918356"/>
              <a:gd name="connsiteX27" fmla="*/ 2693698 w 9517857"/>
              <a:gd name="connsiteY27" fmla="*/ 560029 h 918356"/>
              <a:gd name="connsiteX28" fmla="*/ 2699673 w 9517857"/>
              <a:gd name="connsiteY28" fmla="*/ 556400 h 918356"/>
              <a:gd name="connsiteX29" fmla="*/ 2727306 w 9517857"/>
              <a:gd name="connsiteY29" fmla="*/ 550698 h 918356"/>
              <a:gd name="connsiteX30" fmla="*/ 2730451 w 9517857"/>
              <a:gd name="connsiteY30" fmla="*/ 538058 h 918356"/>
              <a:gd name="connsiteX31" fmla="*/ 2820868 w 9517857"/>
              <a:gd name="connsiteY31" fmla="*/ 514160 h 918356"/>
              <a:gd name="connsiteX32" fmla="*/ 3073635 w 9517857"/>
              <a:gd name="connsiteY32" fmla="*/ 491294 h 918356"/>
              <a:gd name="connsiteX33" fmla="*/ 3222071 w 9517857"/>
              <a:gd name="connsiteY33" fmla="*/ 470559 h 918356"/>
              <a:gd name="connsiteX34" fmla="*/ 3274069 w 9517857"/>
              <a:gd name="connsiteY34" fmla="*/ 451605 h 918356"/>
              <a:gd name="connsiteX35" fmla="*/ 3349632 w 9517857"/>
              <a:gd name="connsiteY35" fmla="*/ 432583 h 918356"/>
              <a:gd name="connsiteX36" fmla="*/ 3479593 w 9517857"/>
              <a:gd name="connsiteY36" fmla="*/ 390437 h 918356"/>
              <a:gd name="connsiteX37" fmla="*/ 3651428 w 9517857"/>
              <a:gd name="connsiteY37" fmla="*/ 361807 h 918356"/>
              <a:gd name="connsiteX38" fmla="*/ 3844133 w 9517857"/>
              <a:gd name="connsiteY38" fmla="*/ 360648 h 918356"/>
              <a:gd name="connsiteX39" fmla="*/ 3933803 w 9517857"/>
              <a:gd name="connsiteY39" fmla="*/ 357315 h 918356"/>
              <a:gd name="connsiteX40" fmla="*/ 4266740 w 9517857"/>
              <a:gd name="connsiteY40" fmla="*/ 361454 h 918356"/>
              <a:gd name="connsiteX41" fmla="*/ 4430770 w 9517857"/>
              <a:gd name="connsiteY41" fmla="*/ 342643 h 918356"/>
              <a:gd name="connsiteX42" fmla="*/ 4512664 w 9517857"/>
              <a:gd name="connsiteY42" fmla="*/ 319948 h 918356"/>
              <a:gd name="connsiteX43" fmla="*/ 4616423 w 9517857"/>
              <a:gd name="connsiteY43" fmla="*/ 290914 h 918356"/>
              <a:gd name="connsiteX44" fmla="*/ 4689163 w 9517857"/>
              <a:gd name="connsiteY44" fmla="*/ 272812 h 918356"/>
              <a:gd name="connsiteX45" fmla="*/ 4783273 w 9517857"/>
              <a:gd name="connsiteY45" fmla="*/ 248463 h 918356"/>
              <a:gd name="connsiteX46" fmla="*/ 4836507 w 9517857"/>
              <a:gd name="connsiteY46" fmla="*/ 256788 h 918356"/>
              <a:gd name="connsiteX47" fmla="*/ 4892569 w 9517857"/>
              <a:gd name="connsiteY47" fmla="*/ 249933 h 918356"/>
              <a:gd name="connsiteX48" fmla="*/ 4896611 w 9517857"/>
              <a:gd name="connsiteY48" fmla="*/ 240448 h 918356"/>
              <a:gd name="connsiteX49" fmla="*/ 4917286 w 9517857"/>
              <a:gd name="connsiteY49" fmla="*/ 243659 h 918356"/>
              <a:gd name="connsiteX50" fmla="*/ 4981173 w 9517857"/>
              <a:gd name="connsiteY50" fmla="*/ 247103 h 918356"/>
              <a:gd name="connsiteX51" fmla="*/ 5060397 w 9517857"/>
              <a:gd name="connsiteY51" fmla="*/ 263688 h 918356"/>
              <a:gd name="connsiteX52" fmla="*/ 5252996 w 9517857"/>
              <a:gd name="connsiteY52" fmla="*/ 270655 h 918356"/>
              <a:gd name="connsiteX53" fmla="*/ 5358056 w 9517857"/>
              <a:gd name="connsiteY53" fmla="*/ 247248 h 918356"/>
              <a:gd name="connsiteX54" fmla="*/ 5426496 w 9517857"/>
              <a:gd name="connsiteY54" fmla="*/ 235142 h 918356"/>
              <a:gd name="connsiteX55" fmla="*/ 5497161 w 9517857"/>
              <a:gd name="connsiteY55" fmla="*/ 228808 h 918356"/>
              <a:gd name="connsiteX56" fmla="*/ 5826043 w 9517857"/>
              <a:gd name="connsiteY56" fmla="*/ 148073 h 918356"/>
              <a:gd name="connsiteX57" fmla="*/ 6007627 w 9517857"/>
              <a:gd name="connsiteY57" fmla="*/ 147126 h 918356"/>
              <a:gd name="connsiteX58" fmla="*/ 6080994 w 9517857"/>
              <a:gd name="connsiteY58" fmla="*/ 142938 h 918356"/>
              <a:gd name="connsiteX59" fmla="*/ 6194152 w 9517857"/>
              <a:gd name="connsiteY59" fmla="*/ 151772 h 918356"/>
              <a:gd name="connsiteX60" fmla="*/ 6281379 w 9517857"/>
              <a:gd name="connsiteY60" fmla="*/ 181626 h 918356"/>
              <a:gd name="connsiteX61" fmla="*/ 6489033 w 9517857"/>
              <a:gd name="connsiteY61" fmla="*/ 167648 h 918356"/>
              <a:gd name="connsiteX62" fmla="*/ 6544700 w 9517857"/>
              <a:gd name="connsiteY62" fmla="*/ 167161 h 918356"/>
              <a:gd name="connsiteX63" fmla="*/ 6648353 w 9517857"/>
              <a:gd name="connsiteY63" fmla="*/ 172250 h 918356"/>
              <a:gd name="connsiteX64" fmla="*/ 6736227 w 9517857"/>
              <a:gd name="connsiteY64" fmla="*/ 173216 h 918356"/>
              <a:gd name="connsiteX65" fmla="*/ 6977218 w 9517857"/>
              <a:gd name="connsiteY65" fmla="*/ 184289 h 918356"/>
              <a:gd name="connsiteX66" fmla="*/ 7065221 w 9517857"/>
              <a:gd name="connsiteY66" fmla="*/ 227531 h 918356"/>
              <a:gd name="connsiteX67" fmla="*/ 7358195 w 9517857"/>
              <a:gd name="connsiteY67" fmla="*/ 251740 h 918356"/>
              <a:gd name="connsiteX68" fmla="*/ 7565449 w 9517857"/>
              <a:gd name="connsiteY68" fmla="*/ 258950 h 918356"/>
              <a:gd name="connsiteX69" fmla="*/ 7599285 w 9517857"/>
              <a:gd name="connsiteY69" fmla="*/ 266021 h 918356"/>
              <a:gd name="connsiteX70" fmla="*/ 7644411 w 9517857"/>
              <a:gd name="connsiteY70" fmla="*/ 258986 h 918356"/>
              <a:gd name="connsiteX71" fmla="*/ 7825110 w 9517857"/>
              <a:gd name="connsiteY71" fmla="*/ 229109 h 918356"/>
              <a:gd name="connsiteX72" fmla="*/ 7965805 w 9517857"/>
              <a:gd name="connsiteY72" fmla="*/ 200355 h 918356"/>
              <a:gd name="connsiteX73" fmla="*/ 8147401 w 9517857"/>
              <a:gd name="connsiteY73" fmla="*/ 205617 h 918356"/>
              <a:gd name="connsiteX74" fmla="*/ 8256033 w 9517857"/>
              <a:gd name="connsiteY74" fmla="*/ 193713 h 918356"/>
              <a:gd name="connsiteX75" fmla="*/ 8410677 w 9517857"/>
              <a:gd name="connsiteY75" fmla="*/ 172167 h 918356"/>
              <a:gd name="connsiteX76" fmla="*/ 8617841 w 9517857"/>
              <a:gd name="connsiteY76" fmla="*/ 155167 h 918356"/>
              <a:gd name="connsiteX77" fmla="*/ 8715976 w 9517857"/>
              <a:gd name="connsiteY77" fmla="*/ 178374 h 918356"/>
              <a:gd name="connsiteX78" fmla="*/ 8778827 w 9517857"/>
              <a:gd name="connsiteY78" fmla="*/ 172936 h 918356"/>
              <a:gd name="connsiteX79" fmla="*/ 8855248 w 9517857"/>
              <a:gd name="connsiteY79" fmla="*/ 143149 h 918356"/>
              <a:gd name="connsiteX80" fmla="*/ 9010380 w 9517857"/>
              <a:gd name="connsiteY80" fmla="*/ 91891 h 918356"/>
              <a:gd name="connsiteX81" fmla="*/ 9110856 w 9517857"/>
              <a:gd name="connsiteY81" fmla="*/ 70997 h 918356"/>
              <a:gd name="connsiteX82" fmla="*/ 9268817 w 9517857"/>
              <a:gd name="connsiteY82" fmla="*/ 53082 h 918356"/>
              <a:gd name="connsiteX83" fmla="*/ 9316667 w 9517857"/>
              <a:gd name="connsiteY83" fmla="*/ 45047 h 918356"/>
              <a:gd name="connsiteX84" fmla="*/ 9428209 w 9517857"/>
              <a:gd name="connsiteY84" fmla="*/ 29923 h 918356"/>
              <a:gd name="connsiteX85" fmla="*/ 9488916 w 9517857"/>
              <a:gd name="connsiteY85" fmla="*/ 0 h 918356"/>
              <a:gd name="connsiteX0" fmla="*/ 9488916 w 9517857"/>
              <a:gd name="connsiteY0" fmla="*/ 0 h 918356"/>
              <a:gd name="connsiteX1" fmla="*/ 9517857 w 9517857"/>
              <a:gd name="connsiteY1" fmla="*/ 12 h 918356"/>
              <a:gd name="connsiteX2" fmla="*/ 9517857 w 9517857"/>
              <a:gd name="connsiteY2" fmla="*/ 918356 h 918356"/>
              <a:gd name="connsiteX3" fmla="*/ 14604 w 9517857"/>
              <a:gd name="connsiteY3" fmla="*/ 918356 h 918356"/>
              <a:gd name="connsiteX4" fmla="*/ 12841 w 9517857"/>
              <a:gd name="connsiteY4" fmla="*/ 917763 h 918356"/>
              <a:gd name="connsiteX5" fmla="*/ 93 w 9517857"/>
              <a:gd name="connsiteY5" fmla="*/ 912471 h 918356"/>
              <a:gd name="connsiteX6" fmla="*/ 58674 w 9517857"/>
              <a:gd name="connsiteY6" fmla="*/ 890322 h 918356"/>
              <a:gd name="connsiteX7" fmla="*/ 275005 w 9517857"/>
              <a:gd name="connsiteY7" fmla="*/ 807229 h 918356"/>
              <a:gd name="connsiteX8" fmla="*/ 587824 w 9517857"/>
              <a:gd name="connsiteY8" fmla="*/ 798195 h 918356"/>
              <a:gd name="connsiteX9" fmla="*/ 752936 w 9517857"/>
              <a:gd name="connsiteY9" fmla="*/ 742843 h 918356"/>
              <a:gd name="connsiteX10" fmla="*/ 849944 w 9517857"/>
              <a:gd name="connsiteY10" fmla="*/ 717987 h 918356"/>
              <a:gd name="connsiteX11" fmla="*/ 901402 w 9517857"/>
              <a:gd name="connsiteY11" fmla="*/ 729045 h 918356"/>
              <a:gd name="connsiteX12" fmla="*/ 930946 w 9517857"/>
              <a:gd name="connsiteY12" fmla="*/ 734046 h 918356"/>
              <a:gd name="connsiteX13" fmla="*/ 986250 w 9517857"/>
              <a:gd name="connsiteY13" fmla="*/ 713530 h 918356"/>
              <a:gd name="connsiteX14" fmla="*/ 1013752 w 9517857"/>
              <a:gd name="connsiteY14" fmla="*/ 713361 h 918356"/>
              <a:gd name="connsiteX15" fmla="*/ 1023734 w 9517857"/>
              <a:gd name="connsiteY15" fmla="*/ 718571 h 918356"/>
              <a:gd name="connsiteX16" fmla="*/ 1142754 w 9517857"/>
              <a:gd name="connsiteY16" fmla="*/ 725374 h 918356"/>
              <a:gd name="connsiteX17" fmla="*/ 1218120 w 9517857"/>
              <a:gd name="connsiteY17" fmla="*/ 713280 h 918356"/>
              <a:gd name="connsiteX18" fmla="*/ 1397459 w 9517857"/>
              <a:gd name="connsiteY18" fmla="*/ 691190 h 918356"/>
              <a:gd name="connsiteX19" fmla="*/ 1580688 w 9517857"/>
              <a:gd name="connsiteY19" fmla="*/ 693697 h 918356"/>
              <a:gd name="connsiteX20" fmla="*/ 1772334 w 9517857"/>
              <a:gd name="connsiteY20" fmla="*/ 710640 h 918356"/>
              <a:gd name="connsiteX21" fmla="*/ 2002561 w 9517857"/>
              <a:gd name="connsiteY21" fmla="*/ 659917 h 918356"/>
              <a:gd name="connsiteX22" fmla="*/ 2135144 w 9517857"/>
              <a:gd name="connsiteY22" fmla="*/ 636501 h 918356"/>
              <a:gd name="connsiteX23" fmla="*/ 2440292 w 9517857"/>
              <a:gd name="connsiteY23" fmla="*/ 593862 h 918356"/>
              <a:gd name="connsiteX24" fmla="*/ 2547829 w 9517857"/>
              <a:gd name="connsiteY24" fmla="*/ 566150 h 918356"/>
              <a:gd name="connsiteX25" fmla="*/ 2658055 w 9517857"/>
              <a:gd name="connsiteY25" fmla="*/ 578727 h 918356"/>
              <a:gd name="connsiteX26" fmla="*/ 2693698 w 9517857"/>
              <a:gd name="connsiteY26" fmla="*/ 560029 h 918356"/>
              <a:gd name="connsiteX27" fmla="*/ 2699673 w 9517857"/>
              <a:gd name="connsiteY27" fmla="*/ 556400 h 918356"/>
              <a:gd name="connsiteX28" fmla="*/ 2727306 w 9517857"/>
              <a:gd name="connsiteY28" fmla="*/ 550698 h 918356"/>
              <a:gd name="connsiteX29" fmla="*/ 2730451 w 9517857"/>
              <a:gd name="connsiteY29" fmla="*/ 538058 h 918356"/>
              <a:gd name="connsiteX30" fmla="*/ 2820868 w 9517857"/>
              <a:gd name="connsiteY30" fmla="*/ 514160 h 918356"/>
              <a:gd name="connsiteX31" fmla="*/ 3073635 w 9517857"/>
              <a:gd name="connsiteY31" fmla="*/ 491294 h 918356"/>
              <a:gd name="connsiteX32" fmla="*/ 3222071 w 9517857"/>
              <a:gd name="connsiteY32" fmla="*/ 470559 h 918356"/>
              <a:gd name="connsiteX33" fmla="*/ 3274069 w 9517857"/>
              <a:gd name="connsiteY33" fmla="*/ 451605 h 918356"/>
              <a:gd name="connsiteX34" fmla="*/ 3349632 w 9517857"/>
              <a:gd name="connsiteY34" fmla="*/ 432583 h 918356"/>
              <a:gd name="connsiteX35" fmla="*/ 3479593 w 9517857"/>
              <a:gd name="connsiteY35" fmla="*/ 390437 h 918356"/>
              <a:gd name="connsiteX36" fmla="*/ 3651428 w 9517857"/>
              <a:gd name="connsiteY36" fmla="*/ 361807 h 918356"/>
              <a:gd name="connsiteX37" fmla="*/ 3844133 w 9517857"/>
              <a:gd name="connsiteY37" fmla="*/ 360648 h 918356"/>
              <a:gd name="connsiteX38" fmla="*/ 3933803 w 9517857"/>
              <a:gd name="connsiteY38" fmla="*/ 357315 h 918356"/>
              <a:gd name="connsiteX39" fmla="*/ 4266740 w 9517857"/>
              <a:gd name="connsiteY39" fmla="*/ 361454 h 918356"/>
              <a:gd name="connsiteX40" fmla="*/ 4430770 w 9517857"/>
              <a:gd name="connsiteY40" fmla="*/ 342643 h 918356"/>
              <a:gd name="connsiteX41" fmla="*/ 4512664 w 9517857"/>
              <a:gd name="connsiteY41" fmla="*/ 319948 h 918356"/>
              <a:gd name="connsiteX42" fmla="*/ 4616423 w 9517857"/>
              <a:gd name="connsiteY42" fmla="*/ 290914 h 918356"/>
              <a:gd name="connsiteX43" fmla="*/ 4689163 w 9517857"/>
              <a:gd name="connsiteY43" fmla="*/ 272812 h 918356"/>
              <a:gd name="connsiteX44" fmla="*/ 4783273 w 9517857"/>
              <a:gd name="connsiteY44" fmla="*/ 248463 h 918356"/>
              <a:gd name="connsiteX45" fmla="*/ 4836507 w 9517857"/>
              <a:gd name="connsiteY45" fmla="*/ 256788 h 918356"/>
              <a:gd name="connsiteX46" fmla="*/ 4892569 w 9517857"/>
              <a:gd name="connsiteY46" fmla="*/ 249933 h 918356"/>
              <a:gd name="connsiteX47" fmla="*/ 4896611 w 9517857"/>
              <a:gd name="connsiteY47" fmla="*/ 240448 h 918356"/>
              <a:gd name="connsiteX48" fmla="*/ 4917286 w 9517857"/>
              <a:gd name="connsiteY48" fmla="*/ 243659 h 918356"/>
              <a:gd name="connsiteX49" fmla="*/ 4981173 w 9517857"/>
              <a:gd name="connsiteY49" fmla="*/ 247103 h 918356"/>
              <a:gd name="connsiteX50" fmla="*/ 5060397 w 9517857"/>
              <a:gd name="connsiteY50" fmla="*/ 263688 h 918356"/>
              <a:gd name="connsiteX51" fmla="*/ 5252996 w 9517857"/>
              <a:gd name="connsiteY51" fmla="*/ 270655 h 918356"/>
              <a:gd name="connsiteX52" fmla="*/ 5358056 w 9517857"/>
              <a:gd name="connsiteY52" fmla="*/ 247248 h 918356"/>
              <a:gd name="connsiteX53" fmla="*/ 5426496 w 9517857"/>
              <a:gd name="connsiteY53" fmla="*/ 235142 h 918356"/>
              <a:gd name="connsiteX54" fmla="*/ 5497161 w 9517857"/>
              <a:gd name="connsiteY54" fmla="*/ 228808 h 918356"/>
              <a:gd name="connsiteX55" fmla="*/ 5826043 w 9517857"/>
              <a:gd name="connsiteY55" fmla="*/ 148073 h 918356"/>
              <a:gd name="connsiteX56" fmla="*/ 6007627 w 9517857"/>
              <a:gd name="connsiteY56" fmla="*/ 147126 h 918356"/>
              <a:gd name="connsiteX57" fmla="*/ 6080994 w 9517857"/>
              <a:gd name="connsiteY57" fmla="*/ 142938 h 918356"/>
              <a:gd name="connsiteX58" fmla="*/ 6194152 w 9517857"/>
              <a:gd name="connsiteY58" fmla="*/ 151772 h 918356"/>
              <a:gd name="connsiteX59" fmla="*/ 6281379 w 9517857"/>
              <a:gd name="connsiteY59" fmla="*/ 181626 h 918356"/>
              <a:gd name="connsiteX60" fmla="*/ 6489033 w 9517857"/>
              <a:gd name="connsiteY60" fmla="*/ 167648 h 918356"/>
              <a:gd name="connsiteX61" fmla="*/ 6544700 w 9517857"/>
              <a:gd name="connsiteY61" fmla="*/ 167161 h 918356"/>
              <a:gd name="connsiteX62" fmla="*/ 6648353 w 9517857"/>
              <a:gd name="connsiteY62" fmla="*/ 172250 h 918356"/>
              <a:gd name="connsiteX63" fmla="*/ 6736227 w 9517857"/>
              <a:gd name="connsiteY63" fmla="*/ 173216 h 918356"/>
              <a:gd name="connsiteX64" fmla="*/ 6977218 w 9517857"/>
              <a:gd name="connsiteY64" fmla="*/ 184289 h 918356"/>
              <a:gd name="connsiteX65" fmla="*/ 7065221 w 9517857"/>
              <a:gd name="connsiteY65" fmla="*/ 227531 h 918356"/>
              <a:gd name="connsiteX66" fmla="*/ 7358195 w 9517857"/>
              <a:gd name="connsiteY66" fmla="*/ 251740 h 918356"/>
              <a:gd name="connsiteX67" fmla="*/ 7565449 w 9517857"/>
              <a:gd name="connsiteY67" fmla="*/ 258950 h 918356"/>
              <a:gd name="connsiteX68" fmla="*/ 7599285 w 9517857"/>
              <a:gd name="connsiteY68" fmla="*/ 266021 h 918356"/>
              <a:gd name="connsiteX69" fmla="*/ 7644411 w 9517857"/>
              <a:gd name="connsiteY69" fmla="*/ 258986 h 918356"/>
              <a:gd name="connsiteX70" fmla="*/ 7825110 w 9517857"/>
              <a:gd name="connsiteY70" fmla="*/ 229109 h 918356"/>
              <a:gd name="connsiteX71" fmla="*/ 7965805 w 9517857"/>
              <a:gd name="connsiteY71" fmla="*/ 200355 h 918356"/>
              <a:gd name="connsiteX72" fmla="*/ 8147401 w 9517857"/>
              <a:gd name="connsiteY72" fmla="*/ 205617 h 918356"/>
              <a:gd name="connsiteX73" fmla="*/ 8256033 w 9517857"/>
              <a:gd name="connsiteY73" fmla="*/ 193713 h 918356"/>
              <a:gd name="connsiteX74" fmla="*/ 8410677 w 9517857"/>
              <a:gd name="connsiteY74" fmla="*/ 172167 h 918356"/>
              <a:gd name="connsiteX75" fmla="*/ 8617841 w 9517857"/>
              <a:gd name="connsiteY75" fmla="*/ 155167 h 918356"/>
              <a:gd name="connsiteX76" fmla="*/ 8715976 w 9517857"/>
              <a:gd name="connsiteY76" fmla="*/ 178374 h 918356"/>
              <a:gd name="connsiteX77" fmla="*/ 8778827 w 9517857"/>
              <a:gd name="connsiteY77" fmla="*/ 172936 h 918356"/>
              <a:gd name="connsiteX78" fmla="*/ 8855248 w 9517857"/>
              <a:gd name="connsiteY78" fmla="*/ 143149 h 918356"/>
              <a:gd name="connsiteX79" fmla="*/ 9010380 w 9517857"/>
              <a:gd name="connsiteY79" fmla="*/ 91891 h 918356"/>
              <a:gd name="connsiteX80" fmla="*/ 9110856 w 9517857"/>
              <a:gd name="connsiteY80" fmla="*/ 70997 h 918356"/>
              <a:gd name="connsiteX81" fmla="*/ 9268817 w 9517857"/>
              <a:gd name="connsiteY81" fmla="*/ 53082 h 918356"/>
              <a:gd name="connsiteX82" fmla="*/ 9316667 w 9517857"/>
              <a:gd name="connsiteY82" fmla="*/ 45047 h 918356"/>
              <a:gd name="connsiteX83" fmla="*/ 9428209 w 9517857"/>
              <a:gd name="connsiteY83" fmla="*/ 29923 h 918356"/>
              <a:gd name="connsiteX84" fmla="*/ 9488916 w 9517857"/>
              <a:gd name="connsiteY84" fmla="*/ 0 h 918356"/>
              <a:gd name="connsiteX0" fmla="*/ 9488916 w 9517857"/>
              <a:gd name="connsiteY0" fmla="*/ 0 h 918356"/>
              <a:gd name="connsiteX1" fmla="*/ 9517857 w 9517857"/>
              <a:gd name="connsiteY1" fmla="*/ 12 h 918356"/>
              <a:gd name="connsiteX2" fmla="*/ 9517857 w 9517857"/>
              <a:gd name="connsiteY2" fmla="*/ 918356 h 918356"/>
              <a:gd name="connsiteX3" fmla="*/ 14604 w 9517857"/>
              <a:gd name="connsiteY3" fmla="*/ 918356 h 918356"/>
              <a:gd name="connsiteX4" fmla="*/ 12841 w 9517857"/>
              <a:gd name="connsiteY4" fmla="*/ 917763 h 918356"/>
              <a:gd name="connsiteX5" fmla="*/ 93 w 9517857"/>
              <a:gd name="connsiteY5" fmla="*/ 912471 h 918356"/>
              <a:gd name="connsiteX6" fmla="*/ 58674 w 9517857"/>
              <a:gd name="connsiteY6" fmla="*/ 890322 h 918356"/>
              <a:gd name="connsiteX7" fmla="*/ 275005 w 9517857"/>
              <a:gd name="connsiteY7" fmla="*/ 807229 h 918356"/>
              <a:gd name="connsiteX8" fmla="*/ 587824 w 9517857"/>
              <a:gd name="connsiteY8" fmla="*/ 798195 h 918356"/>
              <a:gd name="connsiteX9" fmla="*/ 752936 w 9517857"/>
              <a:gd name="connsiteY9" fmla="*/ 742843 h 918356"/>
              <a:gd name="connsiteX10" fmla="*/ 849944 w 9517857"/>
              <a:gd name="connsiteY10" fmla="*/ 717987 h 918356"/>
              <a:gd name="connsiteX11" fmla="*/ 901402 w 9517857"/>
              <a:gd name="connsiteY11" fmla="*/ 729045 h 918356"/>
              <a:gd name="connsiteX12" fmla="*/ 930946 w 9517857"/>
              <a:gd name="connsiteY12" fmla="*/ 734046 h 918356"/>
              <a:gd name="connsiteX13" fmla="*/ 986250 w 9517857"/>
              <a:gd name="connsiteY13" fmla="*/ 713530 h 918356"/>
              <a:gd name="connsiteX14" fmla="*/ 1013752 w 9517857"/>
              <a:gd name="connsiteY14" fmla="*/ 713361 h 918356"/>
              <a:gd name="connsiteX15" fmla="*/ 1023734 w 9517857"/>
              <a:gd name="connsiteY15" fmla="*/ 718571 h 918356"/>
              <a:gd name="connsiteX16" fmla="*/ 1142754 w 9517857"/>
              <a:gd name="connsiteY16" fmla="*/ 725374 h 918356"/>
              <a:gd name="connsiteX17" fmla="*/ 1218120 w 9517857"/>
              <a:gd name="connsiteY17" fmla="*/ 713280 h 918356"/>
              <a:gd name="connsiteX18" fmla="*/ 1397459 w 9517857"/>
              <a:gd name="connsiteY18" fmla="*/ 691190 h 918356"/>
              <a:gd name="connsiteX19" fmla="*/ 1580688 w 9517857"/>
              <a:gd name="connsiteY19" fmla="*/ 693697 h 918356"/>
              <a:gd name="connsiteX20" fmla="*/ 1772334 w 9517857"/>
              <a:gd name="connsiteY20" fmla="*/ 710640 h 918356"/>
              <a:gd name="connsiteX21" fmla="*/ 2054652 w 9517857"/>
              <a:gd name="connsiteY21" fmla="*/ 656648 h 918356"/>
              <a:gd name="connsiteX22" fmla="*/ 2135144 w 9517857"/>
              <a:gd name="connsiteY22" fmla="*/ 636501 h 918356"/>
              <a:gd name="connsiteX23" fmla="*/ 2440292 w 9517857"/>
              <a:gd name="connsiteY23" fmla="*/ 593862 h 918356"/>
              <a:gd name="connsiteX24" fmla="*/ 2547829 w 9517857"/>
              <a:gd name="connsiteY24" fmla="*/ 566150 h 918356"/>
              <a:gd name="connsiteX25" fmla="*/ 2658055 w 9517857"/>
              <a:gd name="connsiteY25" fmla="*/ 578727 h 918356"/>
              <a:gd name="connsiteX26" fmla="*/ 2693698 w 9517857"/>
              <a:gd name="connsiteY26" fmla="*/ 560029 h 918356"/>
              <a:gd name="connsiteX27" fmla="*/ 2699673 w 9517857"/>
              <a:gd name="connsiteY27" fmla="*/ 556400 h 918356"/>
              <a:gd name="connsiteX28" fmla="*/ 2727306 w 9517857"/>
              <a:gd name="connsiteY28" fmla="*/ 550698 h 918356"/>
              <a:gd name="connsiteX29" fmla="*/ 2730451 w 9517857"/>
              <a:gd name="connsiteY29" fmla="*/ 538058 h 918356"/>
              <a:gd name="connsiteX30" fmla="*/ 2820868 w 9517857"/>
              <a:gd name="connsiteY30" fmla="*/ 514160 h 918356"/>
              <a:gd name="connsiteX31" fmla="*/ 3073635 w 9517857"/>
              <a:gd name="connsiteY31" fmla="*/ 491294 h 918356"/>
              <a:gd name="connsiteX32" fmla="*/ 3222071 w 9517857"/>
              <a:gd name="connsiteY32" fmla="*/ 470559 h 918356"/>
              <a:gd name="connsiteX33" fmla="*/ 3274069 w 9517857"/>
              <a:gd name="connsiteY33" fmla="*/ 451605 h 918356"/>
              <a:gd name="connsiteX34" fmla="*/ 3349632 w 9517857"/>
              <a:gd name="connsiteY34" fmla="*/ 432583 h 918356"/>
              <a:gd name="connsiteX35" fmla="*/ 3479593 w 9517857"/>
              <a:gd name="connsiteY35" fmla="*/ 390437 h 918356"/>
              <a:gd name="connsiteX36" fmla="*/ 3651428 w 9517857"/>
              <a:gd name="connsiteY36" fmla="*/ 361807 h 918356"/>
              <a:gd name="connsiteX37" fmla="*/ 3844133 w 9517857"/>
              <a:gd name="connsiteY37" fmla="*/ 360648 h 918356"/>
              <a:gd name="connsiteX38" fmla="*/ 3933803 w 9517857"/>
              <a:gd name="connsiteY38" fmla="*/ 357315 h 918356"/>
              <a:gd name="connsiteX39" fmla="*/ 4266740 w 9517857"/>
              <a:gd name="connsiteY39" fmla="*/ 361454 h 918356"/>
              <a:gd name="connsiteX40" fmla="*/ 4430770 w 9517857"/>
              <a:gd name="connsiteY40" fmla="*/ 342643 h 918356"/>
              <a:gd name="connsiteX41" fmla="*/ 4512664 w 9517857"/>
              <a:gd name="connsiteY41" fmla="*/ 319948 h 918356"/>
              <a:gd name="connsiteX42" fmla="*/ 4616423 w 9517857"/>
              <a:gd name="connsiteY42" fmla="*/ 290914 h 918356"/>
              <a:gd name="connsiteX43" fmla="*/ 4689163 w 9517857"/>
              <a:gd name="connsiteY43" fmla="*/ 272812 h 918356"/>
              <a:gd name="connsiteX44" fmla="*/ 4783273 w 9517857"/>
              <a:gd name="connsiteY44" fmla="*/ 248463 h 918356"/>
              <a:gd name="connsiteX45" fmla="*/ 4836507 w 9517857"/>
              <a:gd name="connsiteY45" fmla="*/ 256788 h 918356"/>
              <a:gd name="connsiteX46" fmla="*/ 4892569 w 9517857"/>
              <a:gd name="connsiteY46" fmla="*/ 249933 h 918356"/>
              <a:gd name="connsiteX47" fmla="*/ 4896611 w 9517857"/>
              <a:gd name="connsiteY47" fmla="*/ 240448 h 918356"/>
              <a:gd name="connsiteX48" fmla="*/ 4917286 w 9517857"/>
              <a:gd name="connsiteY48" fmla="*/ 243659 h 918356"/>
              <a:gd name="connsiteX49" fmla="*/ 4981173 w 9517857"/>
              <a:gd name="connsiteY49" fmla="*/ 247103 h 918356"/>
              <a:gd name="connsiteX50" fmla="*/ 5060397 w 9517857"/>
              <a:gd name="connsiteY50" fmla="*/ 263688 h 918356"/>
              <a:gd name="connsiteX51" fmla="*/ 5252996 w 9517857"/>
              <a:gd name="connsiteY51" fmla="*/ 270655 h 918356"/>
              <a:gd name="connsiteX52" fmla="*/ 5358056 w 9517857"/>
              <a:gd name="connsiteY52" fmla="*/ 247248 h 918356"/>
              <a:gd name="connsiteX53" fmla="*/ 5426496 w 9517857"/>
              <a:gd name="connsiteY53" fmla="*/ 235142 h 918356"/>
              <a:gd name="connsiteX54" fmla="*/ 5497161 w 9517857"/>
              <a:gd name="connsiteY54" fmla="*/ 228808 h 918356"/>
              <a:gd name="connsiteX55" fmla="*/ 5826043 w 9517857"/>
              <a:gd name="connsiteY55" fmla="*/ 148073 h 918356"/>
              <a:gd name="connsiteX56" fmla="*/ 6007627 w 9517857"/>
              <a:gd name="connsiteY56" fmla="*/ 147126 h 918356"/>
              <a:gd name="connsiteX57" fmla="*/ 6080994 w 9517857"/>
              <a:gd name="connsiteY57" fmla="*/ 142938 h 918356"/>
              <a:gd name="connsiteX58" fmla="*/ 6194152 w 9517857"/>
              <a:gd name="connsiteY58" fmla="*/ 151772 h 918356"/>
              <a:gd name="connsiteX59" fmla="*/ 6281379 w 9517857"/>
              <a:gd name="connsiteY59" fmla="*/ 181626 h 918356"/>
              <a:gd name="connsiteX60" fmla="*/ 6489033 w 9517857"/>
              <a:gd name="connsiteY60" fmla="*/ 167648 h 918356"/>
              <a:gd name="connsiteX61" fmla="*/ 6544700 w 9517857"/>
              <a:gd name="connsiteY61" fmla="*/ 167161 h 918356"/>
              <a:gd name="connsiteX62" fmla="*/ 6648353 w 9517857"/>
              <a:gd name="connsiteY62" fmla="*/ 172250 h 918356"/>
              <a:gd name="connsiteX63" fmla="*/ 6736227 w 9517857"/>
              <a:gd name="connsiteY63" fmla="*/ 173216 h 918356"/>
              <a:gd name="connsiteX64" fmla="*/ 6977218 w 9517857"/>
              <a:gd name="connsiteY64" fmla="*/ 184289 h 918356"/>
              <a:gd name="connsiteX65" fmla="*/ 7065221 w 9517857"/>
              <a:gd name="connsiteY65" fmla="*/ 227531 h 918356"/>
              <a:gd name="connsiteX66" fmla="*/ 7358195 w 9517857"/>
              <a:gd name="connsiteY66" fmla="*/ 251740 h 918356"/>
              <a:gd name="connsiteX67" fmla="*/ 7565449 w 9517857"/>
              <a:gd name="connsiteY67" fmla="*/ 258950 h 918356"/>
              <a:gd name="connsiteX68" fmla="*/ 7599285 w 9517857"/>
              <a:gd name="connsiteY68" fmla="*/ 266021 h 918356"/>
              <a:gd name="connsiteX69" fmla="*/ 7644411 w 9517857"/>
              <a:gd name="connsiteY69" fmla="*/ 258986 h 918356"/>
              <a:gd name="connsiteX70" fmla="*/ 7825110 w 9517857"/>
              <a:gd name="connsiteY70" fmla="*/ 229109 h 918356"/>
              <a:gd name="connsiteX71" fmla="*/ 7965805 w 9517857"/>
              <a:gd name="connsiteY71" fmla="*/ 200355 h 918356"/>
              <a:gd name="connsiteX72" fmla="*/ 8147401 w 9517857"/>
              <a:gd name="connsiteY72" fmla="*/ 205617 h 918356"/>
              <a:gd name="connsiteX73" fmla="*/ 8256033 w 9517857"/>
              <a:gd name="connsiteY73" fmla="*/ 193713 h 918356"/>
              <a:gd name="connsiteX74" fmla="*/ 8410677 w 9517857"/>
              <a:gd name="connsiteY74" fmla="*/ 172167 h 918356"/>
              <a:gd name="connsiteX75" fmla="*/ 8617841 w 9517857"/>
              <a:gd name="connsiteY75" fmla="*/ 155167 h 918356"/>
              <a:gd name="connsiteX76" fmla="*/ 8715976 w 9517857"/>
              <a:gd name="connsiteY76" fmla="*/ 178374 h 918356"/>
              <a:gd name="connsiteX77" fmla="*/ 8778827 w 9517857"/>
              <a:gd name="connsiteY77" fmla="*/ 172936 h 918356"/>
              <a:gd name="connsiteX78" fmla="*/ 8855248 w 9517857"/>
              <a:gd name="connsiteY78" fmla="*/ 143149 h 918356"/>
              <a:gd name="connsiteX79" fmla="*/ 9010380 w 9517857"/>
              <a:gd name="connsiteY79" fmla="*/ 91891 h 918356"/>
              <a:gd name="connsiteX80" fmla="*/ 9110856 w 9517857"/>
              <a:gd name="connsiteY80" fmla="*/ 70997 h 918356"/>
              <a:gd name="connsiteX81" fmla="*/ 9268817 w 9517857"/>
              <a:gd name="connsiteY81" fmla="*/ 53082 h 918356"/>
              <a:gd name="connsiteX82" fmla="*/ 9316667 w 9517857"/>
              <a:gd name="connsiteY82" fmla="*/ 45047 h 918356"/>
              <a:gd name="connsiteX83" fmla="*/ 9428209 w 9517857"/>
              <a:gd name="connsiteY83" fmla="*/ 29923 h 918356"/>
              <a:gd name="connsiteX84" fmla="*/ 9488916 w 9517857"/>
              <a:gd name="connsiteY84" fmla="*/ 0 h 918356"/>
              <a:gd name="connsiteX0" fmla="*/ 9488916 w 9517857"/>
              <a:gd name="connsiteY0" fmla="*/ 0 h 918356"/>
              <a:gd name="connsiteX1" fmla="*/ 9517857 w 9517857"/>
              <a:gd name="connsiteY1" fmla="*/ 12 h 918356"/>
              <a:gd name="connsiteX2" fmla="*/ 9517857 w 9517857"/>
              <a:gd name="connsiteY2" fmla="*/ 918356 h 918356"/>
              <a:gd name="connsiteX3" fmla="*/ 14604 w 9517857"/>
              <a:gd name="connsiteY3" fmla="*/ 918356 h 918356"/>
              <a:gd name="connsiteX4" fmla="*/ 12841 w 9517857"/>
              <a:gd name="connsiteY4" fmla="*/ 917763 h 918356"/>
              <a:gd name="connsiteX5" fmla="*/ 93 w 9517857"/>
              <a:gd name="connsiteY5" fmla="*/ 912471 h 918356"/>
              <a:gd name="connsiteX6" fmla="*/ 58674 w 9517857"/>
              <a:gd name="connsiteY6" fmla="*/ 890322 h 918356"/>
              <a:gd name="connsiteX7" fmla="*/ 275005 w 9517857"/>
              <a:gd name="connsiteY7" fmla="*/ 807229 h 918356"/>
              <a:gd name="connsiteX8" fmla="*/ 587824 w 9517857"/>
              <a:gd name="connsiteY8" fmla="*/ 798195 h 918356"/>
              <a:gd name="connsiteX9" fmla="*/ 752936 w 9517857"/>
              <a:gd name="connsiteY9" fmla="*/ 742843 h 918356"/>
              <a:gd name="connsiteX10" fmla="*/ 849944 w 9517857"/>
              <a:gd name="connsiteY10" fmla="*/ 717987 h 918356"/>
              <a:gd name="connsiteX11" fmla="*/ 901402 w 9517857"/>
              <a:gd name="connsiteY11" fmla="*/ 729045 h 918356"/>
              <a:gd name="connsiteX12" fmla="*/ 930946 w 9517857"/>
              <a:gd name="connsiteY12" fmla="*/ 734046 h 918356"/>
              <a:gd name="connsiteX13" fmla="*/ 986250 w 9517857"/>
              <a:gd name="connsiteY13" fmla="*/ 713530 h 918356"/>
              <a:gd name="connsiteX14" fmla="*/ 1013752 w 9517857"/>
              <a:gd name="connsiteY14" fmla="*/ 713361 h 918356"/>
              <a:gd name="connsiteX15" fmla="*/ 1023734 w 9517857"/>
              <a:gd name="connsiteY15" fmla="*/ 718571 h 918356"/>
              <a:gd name="connsiteX16" fmla="*/ 1142754 w 9517857"/>
              <a:gd name="connsiteY16" fmla="*/ 725374 h 918356"/>
              <a:gd name="connsiteX17" fmla="*/ 1218120 w 9517857"/>
              <a:gd name="connsiteY17" fmla="*/ 713280 h 918356"/>
              <a:gd name="connsiteX18" fmla="*/ 1397459 w 9517857"/>
              <a:gd name="connsiteY18" fmla="*/ 691190 h 918356"/>
              <a:gd name="connsiteX19" fmla="*/ 1580688 w 9517857"/>
              <a:gd name="connsiteY19" fmla="*/ 693697 h 918356"/>
              <a:gd name="connsiteX20" fmla="*/ 1772334 w 9517857"/>
              <a:gd name="connsiteY20" fmla="*/ 710640 h 918356"/>
              <a:gd name="connsiteX21" fmla="*/ 2054652 w 9517857"/>
              <a:gd name="connsiteY21" fmla="*/ 656648 h 918356"/>
              <a:gd name="connsiteX22" fmla="*/ 2135144 w 9517857"/>
              <a:gd name="connsiteY22" fmla="*/ 636501 h 918356"/>
              <a:gd name="connsiteX23" fmla="*/ 2440292 w 9517857"/>
              <a:gd name="connsiteY23" fmla="*/ 593862 h 918356"/>
              <a:gd name="connsiteX24" fmla="*/ 2547829 w 9517857"/>
              <a:gd name="connsiteY24" fmla="*/ 566150 h 918356"/>
              <a:gd name="connsiteX25" fmla="*/ 2658055 w 9517857"/>
              <a:gd name="connsiteY25" fmla="*/ 578727 h 918356"/>
              <a:gd name="connsiteX26" fmla="*/ 2693698 w 9517857"/>
              <a:gd name="connsiteY26" fmla="*/ 560029 h 918356"/>
              <a:gd name="connsiteX27" fmla="*/ 2699673 w 9517857"/>
              <a:gd name="connsiteY27" fmla="*/ 556400 h 918356"/>
              <a:gd name="connsiteX28" fmla="*/ 2727306 w 9517857"/>
              <a:gd name="connsiteY28" fmla="*/ 550698 h 918356"/>
              <a:gd name="connsiteX29" fmla="*/ 2730451 w 9517857"/>
              <a:gd name="connsiteY29" fmla="*/ 538058 h 918356"/>
              <a:gd name="connsiteX30" fmla="*/ 2820868 w 9517857"/>
              <a:gd name="connsiteY30" fmla="*/ 514160 h 918356"/>
              <a:gd name="connsiteX31" fmla="*/ 3073635 w 9517857"/>
              <a:gd name="connsiteY31" fmla="*/ 491294 h 918356"/>
              <a:gd name="connsiteX32" fmla="*/ 3222071 w 9517857"/>
              <a:gd name="connsiteY32" fmla="*/ 470559 h 918356"/>
              <a:gd name="connsiteX33" fmla="*/ 3274069 w 9517857"/>
              <a:gd name="connsiteY33" fmla="*/ 451605 h 918356"/>
              <a:gd name="connsiteX34" fmla="*/ 3349632 w 9517857"/>
              <a:gd name="connsiteY34" fmla="*/ 432583 h 918356"/>
              <a:gd name="connsiteX35" fmla="*/ 3479593 w 9517857"/>
              <a:gd name="connsiteY35" fmla="*/ 390437 h 918356"/>
              <a:gd name="connsiteX36" fmla="*/ 3651428 w 9517857"/>
              <a:gd name="connsiteY36" fmla="*/ 361807 h 918356"/>
              <a:gd name="connsiteX37" fmla="*/ 3844133 w 9517857"/>
              <a:gd name="connsiteY37" fmla="*/ 360648 h 918356"/>
              <a:gd name="connsiteX38" fmla="*/ 3933803 w 9517857"/>
              <a:gd name="connsiteY38" fmla="*/ 357315 h 918356"/>
              <a:gd name="connsiteX39" fmla="*/ 4266740 w 9517857"/>
              <a:gd name="connsiteY39" fmla="*/ 361454 h 918356"/>
              <a:gd name="connsiteX40" fmla="*/ 4430770 w 9517857"/>
              <a:gd name="connsiteY40" fmla="*/ 342643 h 918356"/>
              <a:gd name="connsiteX41" fmla="*/ 4512664 w 9517857"/>
              <a:gd name="connsiteY41" fmla="*/ 319948 h 918356"/>
              <a:gd name="connsiteX42" fmla="*/ 4616423 w 9517857"/>
              <a:gd name="connsiteY42" fmla="*/ 290914 h 918356"/>
              <a:gd name="connsiteX43" fmla="*/ 4689163 w 9517857"/>
              <a:gd name="connsiteY43" fmla="*/ 272812 h 918356"/>
              <a:gd name="connsiteX44" fmla="*/ 4783273 w 9517857"/>
              <a:gd name="connsiteY44" fmla="*/ 248463 h 918356"/>
              <a:gd name="connsiteX45" fmla="*/ 4836507 w 9517857"/>
              <a:gd name="connsiteY45" fmla="*/ 256788 h 918356"/>
              <a:gd name="connsiteX46" fmla="*/ 4892569 w 9517857"/>
              <a:gd name="connsiteY46" fmla="*/ 249933 h 918356"/>
              <a:gd name="connsiteX47" fmla="*/ 4896611 w 9517857"/>
              <a:gd name="connsiteY47" fmla="*/ 240448 h 918356"/>
              <a:gd name="connsiteX48" fmla="*/ 4917286 w 9517857"/>
              <a:gd name="connsiteY48" fmla="*/ 243659 h 918356"/>
              <a:gd name="connsiteX49" fmla="*/ 4981173 w 9517857"/>
              <a:gd name="connsiteY49" fmla="*/ 247103 h 918356"/>
              <a:gd name="connsiteX50" fmla="*/ 5060397 w 9517857"/>
              <a:gd name="connsiteY50" fmla="*/ 263688 h 918356"/>
              <a:gd name="connsiteX51" fmla="*/ 5252996 w 9517857"/>
              <a:gd name="connsiteY51" fmla="*/ 270655 h 918356"/>
              <a:gd name="connsiteX52" fmla="*/ 5358056 w 9517857"/>
              <a:gd name="connsiteY52" fmla="*/ 247248 h 918356"/>
              <a:gd name="connsiteX53" fmla="*/ 5426496 w 9517857"/>
              <a:gd name="connsiteY53" fmla="*/ 235142 h 918356"/>
              <a:gd name="connsiteX54" fmla="*/ 5497161 w 9517857"/>
              <a:gd name="connsiteY54" fmla="*/ 228808 h 918356"/>
              <a:gd name="connsiteX55" fmla="*/ 5826043 w 9517857"/>
              <a:gd name="connsiteY55" fmla="*/ 148073 h 918356"/>
              <a:gd name="connsiteX56" fmla="*/ 6007627 w 9517857"/>
              <a:gd name="connsiteY56" fmla="*/ 147126 h 918356"/>
              <a:gd name="connsiteX57" fmla="*/ 6080994 w 9517857"/>
              <a:gd name="connsiteY57" fmla="*/ 142938 h 918356"/>
              <a:gd name="connsiteX58" fmla="*/ 6194152 w 9517857"/>
              <a:gd name="connsiteY58" fmla="*/ 151772 h 918356"/>
              <a:gd name="connsiteX59" fmla="*/ 6281379 w 9517857"/>
              <a:gd name="connsiteY59" fmla="*/ 181626 h 918356"/>
              <a:gd name="connsiteX60" fmla="*/ 6489033 w 9517857"/>
              <a:gd name="connsiteY60" fmla="*/ 167648 h 918356"/>
              <a:gd name="connsiteX61" fmla="*/ 6544700 w 9517857"/>
              <a:gd name="connsiteY61" fmla="*/ 167161 h 918356"/>
              <a:gd name="connsiteX62" fmla="*/ 6648353 w 9517857"/>
              <a:gd name="connsiteY62" fmla="*/ 172250 h 918356"/>
              <a:gd name="connsiteX63" fmla="*/ 6736227 w 9517857"/>
              <a:gd name="connsiteY63" fmla="*/ 173216 h 918356"/>
              <a:gd name="connsiteX64" fmla="*/ 6977218 w 9517857"/>
              <a:gd name="connsiteY64" fmla="*/ 184289 h 918356"/>
              <a:gd name="connsiteX65" fmla="*/ 7065221 w 9517857"/>
              <a:gd name="connsiteY65" fmla="*/ 227531 h 918356"/>
              <a:gd name="connsiteX66" fmla="*/ 7358195 w 9517857"/>
              <a:gd name="connsiteY66" fmla="*/ 251740 h 918356"/>
              <a:gd name="connsiteX67" fmla="*/ 7565449 w 9517857"/>
              <a:gd name="connsiteY67" fmla="*/ 258950 h 918356"/>
              <a:gd name="connsiteX68" fmla="*/ 7599285 w 9517857"/>
              <a:gd name="connsiteY68" fmla="*/ 266021 h 918356"/>
              <a:gd name="connsiteX69" fmla="*/ 7644411 w 9517857"/>
              <a:gd name="connsiteY69" fmla="*/ 258986 h 918356"/>
              <a:gd name="connsiteX70" fmla="*/ 7825110 w 9517857"/>
              <a:gd name="connsiteY70" fmla="*/ 229109 h 918356"/>
              <a:gd name="connsiteX71" fmla="*/ 7965805 w 9517857"/>
              <a:gd name="connsiteY71" fmla="*/ 200355 h 918356"/>
              <a:gd name="connsiteX72" fmla="*/ 8147401 w 9517857"/>
              <a:gd name="connsiteY72" fmla="*/ 205617 h 918356"/>
              <a:gd name="connsiteX73" fmla="*/ 8256033 w 9517857"/>
              <a:gd name="connsiteY73" fmla="*/ 193713 h 918356"/>
              <a:gd name="connsiteX74" fmla="*/ 8410677 w 9517857"/>
              <a:gd name="connsiteY74" fmla="*/ 172167 h 918356"/>
              <a:gd name="connsiteX75" fmla="*/ 8617841 w 9517857"/>
              <a:gd name="connsiteY75" fmla="*/ 155167 h 918356"/>
              <a:gd name="connsiteX76" fmla="*/ 8715976 w 9517857"/>
              <a:gd name="connsiteY76" fmla="*/ 178374 h 918356"/>
              <a:gd name="connsiteX77" fmla="*/ 8778827 w 9517857"/>
              <a:gd name="connsiteY77" fmla="*/ 172936 h 918356"/>
              <a:gd name="connsiteX78" fmla="*/ 8855248 w 9517857"/>
              <a:gd name="connsiteY78" fmla="*/ 143149 h 918356"/>
              <a:gd name="connsiteX79" fmla="*/ 9010380 w 9517857"/>
              <a:gd name="connsiteY79" fmla="*/ 91891 h 918356"/>
              <a:gd name="connsiteX80" fmla="*/ 9110856 w 9517857"/>
              <a:gd name="connsiteY80" fmla="*/ 70997 h 918356"/>
              <a:gd name="connsiteX81" fmla="*/ 9268817 w 9517857"/>
              <a:gd name="connsiteY81" fmla="*/ 53082 h 918356"/>
              <a:gd name="connsiteX82" fmla="*/ 9316667 w 9517857"/>
              <a:gd name="connsiteY82" fmla="*/ 45047 h 918356"/>
              <a:gd name="connsiteX83" fmla="*/ 9428209 w 9517857"/>
              <a:gd name="connsiteY83" fmla="*/ 29923 h 918356"/>
              <a:gd name="connsiteX84" fmla="*/ 9488916 w 9517857"/>
              <a:gd name="connsiteY84" fmla="*/ 0 h 918356"/>
              <a:gd name="connsiteX0" fmla="*/ 9488916 w 9517857"/>
              <a:gd name="connsiteY0" fmla="*/ 0 h 918356"/>
              <a:gd name="connsiteX1" fmla="*/ 9517857 w 9517857"/>
              <a:gd name="connsiteY1" fmla="*/ 12 h 918356"/>
              <a:gd name="connsiteX2" fmla="*/ 9517857 w 9517857"/>
              <a:gd name="connsiteY2" fmla="*/ 918356 h 918356"/>
              <a:gd name="connsiteX3" fmla="*/ 14604 w 9517857"/>
              <a:gd name="connsiteY3" fmla="*/ 918356 h 918356"/>
              <a:gd name="connsiteX4" fmla="*/ 12841 w 9517857"/>
              <a:gd name="connsiteY4" fmla="*/ 917763 h 918356"/>
              <a:gd name="connsiteX5" fmla="*/ 93 w 9517857"/>
              <a:gd name="connsiteY5" fmla="*/ 912471 h 918356"/>
              <a:gd name="connsiteX6" fmla="*/ 58674 w 9517857"/>
              <a:gd name="connsiteY6" fmla="*/ 890322 h 918356"/>
              <a:gd name="connsiteX7" fmla="*/ 275005 w 9517857"/>
              <a:gd name="connsiteY7" fmla="*/ 807229 h 918356"/>
              <a:gd name="connsiteX8" fmla="*/ 587824 w 9517857"/>
              <a:gd name="connsiteY8" fmla="*/ 798195 h 918356"/>
              <a:gd name="connsiteX9" fmla="*/ 752936 w 9517857"/>
              <a:gd name="connsiteY9" fmla="*/ 742843 h 918356"/>
              <a:gd name="connsiteX10" fmla="*/ 849944 w 9517857"/>
              <a:gd name="connsiteY10" fmla="*/ 717987 h 918356"/>
              <a:gd name="connsiteX11" fmla="*/ 901402 w 9517857"/>
              <a:gd name="connsiteY11" fmla="*/ 729045 h 918356"/>
              <a:gd name="connsiteX12" fmla="*/ 930946 w 9517857"/>
              <a:gd name="connsiteY12" fmla="*/ 734046 h 918356"/>
              <a:gd name="connsiteX13" fmla="*/ 986250 w 9517857"/>
              <a:gd name="connsiteY13" fmla="*/ 713530 h 918356"/>
              <a:gd name="connsiteX14" fmla="*/ 1013752 w 9517857"/>
              <a:gd name="connsiteY14" fmla="*/ 713361 h 918356"/>
              <a:gd name="connsiteX15" fmla="*/ 1023734 w 9517857"/>
              <a:gd name="connsiteY15" fmla="*/ 718571 h 918356"/>
              <a:gd name="connsiteX16" fmla="*/ 1142754 w 9517857"/>
              <a:gd name="connsiteY16" fmla="*/ 725374 h 918356"/>
              <a:gd name="connsiteX17" fmla="*/ 1218120 w 9517857"/>
              <a:gd name="connsiteY17" fmla="*/ 713280 h 918356"/>
              <a:gd name="connsiteX18" fmla="*/ 1397459 w 9517857"/>
              <a:gd name="connsiteY18" fmla="*/ 691190 h 918356"/>
              <a:gd name="connsiteX19" fmla="*/ 1580688 w 9517857"/>
              <a:gd name="connsiteY19" fmla="*/ 693697 h 918356"/>
              <a:gd name="connsiteX20" fmla="*/ 1772334 w 9517857"/>
              <a:gd name="connsiteY20" fmla="*/ 710640 h 918356"/>
              <a:gd name="connsiteX21" fmla="*/ 2054652 w 9517857"/>
              <a:gd name="connsiteY21" fmla="*/ 656648 h 918356"/>
              <a:gd name="connsiteX22" fmla="*/ 2135144 w 9517857"/>
              <a:gd name="connsiteY22" fmla="*/ 636501 h 918356"/>
              <a:gd name="connsiteX23" fmla="*/ 2440292 w 9517857"/>
              <a:gd name="connsiteY23" fmla="*/ 593862 h 918356"/>
              <a:gd name="connsiteX24" fmla="*/ 2547829 w 9517857"/>
              <a:gd name="connsiteY24" fmla="*/ 566150 h 918356"/>
              <a:gd name="connsiteX25" fmla="*/ 2658055 w 9517857"/>
              <a:gd name="connsiteY25" fmla="*/ 568918 h 918356"/>
              <a:gd name="connsiteX26" fmla="*/ 2693698 w 9517857"/>
              <a:gd name="connsiteY26" fmla="*/ 560029 h 918356"/>
              <a:gd name="connsiteX27" fmla="*/ 2699673 w 9517857"/>
              <a:gd name="connsiteY27" fmla="*/ 556400 h 918356"/>
              <a:gd name="connsiteX28" fmla="*/ 2727306 w 9517857"/>
              <a:gd name="connsiteY28" fmla="*/ 550698 h 918356"/>
              <a:gd name="connsiteX29" fmla="*/ 2730451 w 9517857"/>
              <a:gd name="connsiteY29" fmla="*/ 538058 h 918356"/>
              <a:gd name="connsiteX30" fmla="*/ 2820868 w 9517857"/>
              <a:gd name="connsiteY30" fmla="*/ 514160 h 918356"/>
              <a:gd name="connsiteX31" fmla="*/ 3073635 w 9517857"/>
              <a:gd name="connsiteY31" fmla="*/ 491294 h 918356"/>
              <a:gd name="connsiteX32" fmla="*/ 3222071 w 9517857"/>
              <a:gd name="connsiteY32" fmla="*/ 470559 h 918356"/>
              <a:gd name="connsiteX33" fmla="*/ 3274069 w 9517857"/>
              <a:gd name="connsiteY33" fmla="*/ 451605 h 918356"/>
              <a:gd name="connsiteX34" fmla="*/ 3349632 w 9517857"/>
              <a:gd name="connsiteY34" fmla="*/ 432583 h 918356"/>
              <a:gd name="connsiteX35" fmla="*/ 3479593 w 9517857"/>
              <a:gd name="connsiteY35" fmla="*/ 390437 h 918356"/>
              <a:gd name="connsiteX36" fmla="*/ 3651428 w 9517857"/>
              <a:gd name="connsiteY36" fmla="*/ 361807 h 918356"/>
              <a:gd name="connsiteX37" fmla="*/ 3844133 w 9517857"/>
              <a:gd name="connsiteY37" fmla="*/ 360648 h 918356"/>
              <a:gd name="connsiteX38" fmla="*/ 3933803 w 9517857"/>
              <a:gd name="connsiteY38" fmla="*/ 357315 h 918356"/>
              <a:gd name="connsiteX39" fmla="*/ 4266740 w 9517857"/>
              <a:gd name="connsiteY39" fmla="*/ 361454 h 918356"/>
              <a:gd name="connsiteX40" fmla="*/ 4430770 w 9517857"/>
              <a:gd name="connsiteY40" fmla="*/ 342643 h 918356"/>
              <a:gd name="connsiteX41" fmla="*/ 4512664 w 9517857"/>
              <a:gd name="connsiteY41" fmla="*/ 319948 h 918356"/>
              <a:gd name="connsiteX42" fmla="*/ 4616423 w 9517857"/>
              <a:gd name="connsiteY42" fmla="*/ 290914 h 918356"/>
              <a:gd name="connsiteX43" fmla="*/ 4689163 w 9517857"/>
              <a:gd name="connsiteY43" fmla="*/ 272812 h 918356"/>
              <a:gd name="connsiteX44" fmla="*/ 4783273 w 9517857"/>
              <a:gd name="connsiteY44" fmla="*/ 248463 h 918356"/>
              <a:gd name="connsiteX45" fmla="*/ 4836507 w 9517857"/>
              <a:gd name="connsiteY45" fmla="*/ 256788 h 918356"/>
              <a:gd name="connsiteX46" fmla="*/ 4892569 w 9517857"/>
              <a:gd name="connsiteY46" fmla="*/ 249933 h 918356"/>
              <a:gd name="connsiteX47" fmla="*/ 4896611 w 9517857"/>
              <a:gd name="connsiteY47" fmla="*/ 240448 h 918356"/>
              <a:gd name="connsiteX48" fmla="*/ 4917286 w 9517857"/>
              <a:gd name="connsiteY48" fmla="*/ 243659 h 918356"/>
              <a:gd name="connsiteX49" fmla="*/ 4981173 w 9517857"/>
              <a:gd name="connsiteY49" fmla="*/ 247103 h 918356"/>
              <a:gd name="connsiteX50" fmla="*/ 5060397 w 9517857"/>
              <a:gd name="connsiteY50" fmla="*/ 263688 h 918356"/>
              <a:gd name="connsiteX51" fmla="*/ 5252996 w 9517857"/>
              <a:gd name="connsiteY51" fmla="*/ 270655 h 918356"/>
              <a:gd name="connsiteX52" fmla="*/ 5358056 w 9517857"/>
              <a:gd name="connsiteY52" fmla="*/ 247248 h 918356"/>
              <a:gd name="connsiteX53" fmla="*/ 5426496 w 9517857"/>
              <a:gd name="connsiteY53" fmla="*/ 235142 h 918356"/>
              <a:gd name="connsiteX54" fmla="*/ 5497161 w 9517857"/>
              <a:gd name="connsiteY54" fmla="*/ 228808 h 918356"/>
              <a:gd name="connsiteX55" fmla="*/ 5826043 w 9517857"/>
              <a:gd name="connsiteY55" fmla="*/ 148073 h 918356"/>
              <a:gd name="connsiteX56" fmla="*/ 6007627 w 9517857"/>
              <a:gd name="connsiteY56" fmla="*/ 147126 h 918356"/>
              <a:gd name="connsiteX57" fmla="*/ 6080994 w 9517857"/>
              <a:gd name="connsiteY57" fmla="*/ 142938 h 918356"/>
              <a:gd name="connsiteX58" fmla="*/ 6194152 w 9517857"/>
              <a:gd name="connsiteY58" fmla="*/ 151772 h 918356"/>
              <a:gd name="connsiteX59" fmla="*/ 6281379 w 9517857"/>
              <a:gd name="connsiteY59" fmla="*/ 181626 h 918356"/>
              <a:gd name="connsiteX60" fmla="*/ 6489033 w 9517857"/>
              <a:gd name="connsiteY60" fmla="*/ 167648 h 918356"/>
              <a:gd name="connsiteX61" fmla="*/ 6544700 w 9517857"/>
              <a:gd name="connsiteY61" fmla="*/ 167161 h 918356"/>
              <a:gd name="connsiteX62" fmla="*/ 6648353 w 9517857"/>
              <a:gd name="connsiteY62" fmla="*/ 172250 h 918356"/>
              <a:gd name="connsiteX63" fmla="*/ 6736227 w 9517857"/>
              <a:gd name="connsiteY63" fmla="*/ 173216 h 918356"/>
              <a:gd name="connsiteX64" fmla="*/ 6977218 w 9517857"/>
              <a:gd name="connsiteY64" fmla="*/ 184289 h 918356"/>
              <a:gd name="connsiteX65" fmla="*/ 7065221 w 9517857"/>
              <a:gd name="connsiteY65" fmla="*/ 227531 h 918356"/>
              <a:gd name="connsiteX66" fmla="*/ 7358195 w 9517857"/>
              <a:gd name="connsiteY66" fmla="*/ 251740 h 918356"/>
              <a:gd name="connsiteX67" fmla="*/ 7565449 w 9517857"/>
              <a:gd name="connsiteY67" fmla="*/ 258950 h 918356"/>
              <a:gd name="connsiteX68" fmla="*/ 7599285 w 9517857"/>
              <a:gd name="connsiteY68" fmla="*/ 266021 h 918356"/>
              <a:gd name="connsiteX69" fmla="*/ 7644411 w 9517857"/>
              <a:gd name="connsiteY69" fmla="*/ 258986 h 918356"/>
              <a:gd name="connsiteX70" fmla="*/ 7825110 w 9517857"/>
              <a:gd name="connsiteY70" fmla="*/ 229109 h 918356"/>
              <a:gd name="connsiteX71" fmla="*/ 7965805 w 9517857"/>
              <a:gd name="connsiteY71" fmla="*/ 200355 h 918356"/>
              <a:gd name="connsiteX72" fmla="*/ 8147401 w 9517857"/>
              <a:gd name="connsiteY72" fmla="*/ 205617 h 918356"/>
              <a:gd name="connsiteX73" fmla="*/ 8256033 w 9517857"/>
              <a:gd name="connsiteY73" fmla="*/ 193713 h 918356"/>
              <a:gd name="connsiteX74" fmla="*/ 8410677 w 9517857"/>
              <a:gd name="connsiteY74" fmla="*/ 172167 h 918356"/>
              <a:gd name="connsiteX75" fmla="*/ 8617841 w 9517857"/>
              <a:gd name="connsiteY75" fmla="*/ 155167 h 918356"/>
              <a:gd name="connsiteX76" fmla="*/ 8715976 w 9517857"/>
              <a:gd name="connsiteY76" fmla="*/ 178374 h 918356"/>
              <a:gd name="connsiteX77" fmla="*/ 8778827 w 9517857"/>
              <a:gd name="connsiteY77" fmla="*/ 172936 h 918356"/>
              <a:gd name="connsiteX78" fmla="*/ 8855248 w 9517857"/>
              <a:gd name="connsiteY78" fmla="*/ 143149 h 918356"/>
              <a:gd name="connsiteX79" fmla="*/ 9010380 w 9517857"/>
              <a:gd name="connsiteY79" fmla="*/ 91891 h 918356"/>
              <a:gd name="connsiteX80" fmla="*/ 9110856 w 9517857"/>
              <a:gd name="connsiteY80" fmla="*/ 70997 h 918356"/>
              <a:gd name="connsiteX81" fmla="*/ 9268817 w 9517857"/>
              <a:gd name="connsiteY81" fmla="*/ 53082 h 918356"/>
              <a:gd name="connsiteX82" fmla="*/ 9316667 w 9517857"/>
              <a:gd name="connsiteY82" fmla="*/ 45047 h 918356"/>
              <a:gd name="connsiteX83" fmla="*/ 9428209 w 9517857"/>
              <a:gd name="connsiteY83" fmla="*/ 29923 h 918356"/>
              <a:gd name="connsiteX84" fmla="*/ 9488916 w 9517857"/>
              <a:gd name="connsiteY84" fmla="*/ 0 h 918356"/>
              <a:gd name="connsiteX0" fmla="*/ 9488916 w 9517857"/>
              <a:gd name="connsiteY0" fmla="*/ 0 h 918356"/>
              <a:gd name="connsiteX1" fmla="*/ 9517857 w 9517857"/>
              <a:gd name="connsiteY1" fmla="*/ 12 h 918356"/>
              <a:gd name="connsiteX2" fmla="*/ 9517857 w 9517857"/>
              <a:gd name="connsiteY2" fmla="*/ 918356 h 918356"/>
              <a:gd name="connsiteX3" fmla="*/ 14604 w 9517857"/>
              <a:gd name="connsiteY3" fmla="*/ 918356 h 918356"/>
              <a:gd name="connsiteX4" fmla="*/ 12841 w 9517857"/>
              <a:gd name="connsiteY4" fmla="*/ 917763 h 918356"/>
              <a:gd name="connsiteX5" fmla="*/ 93 w 9517857"/>
              <a:gd name="connsiteY5" fmla="*/ 912471 h 918356"/>
              <a:gd name="connsiteX6" fmla="*/ 58674 w 9517857"/>
              <a:gd name="connsiteY6" fmla="*/ 890322 h 918356"/>
              <a:gd name="connsiteX7" fmla="*/ 275005 w 9517857"/>
              <a:gd name="connsiteY7" fmla="*/ 807229 h 918356"/>
              <a:gd name="connsiteX8" fmla="*/ 587824 w 9517857"/>
              <a:gd name="connsiteY8" fmla="*/ 798195 h 918356"/>
              <a:gd name="connsiteX9" fmla="*/ 752936 w 9517857"/>
              <a:gd name="connsiteY9" fmla="*/ 742843 h 918356"/>
              <a:gd name="connsiteX10" fmla="*/ 849944 w 9517857"/>
              <a:gd name="connsiteY10" fmla="*/ 717987 h 918356"/>
              <a:gd name="connsiteX11" fmla="*/ 901402 w 9517857"/>
              <a:gd name="connsiteY11" fmla="*/ 729045 h 918356"/>
              <a:gd name="connsiteX12" fmla="*/ 930946 w 9517857"/>
              <a:gd name="connsiteY12" fmla="*/ 734046 h 918356"/>
              <a:gd name="connsiteX13" fmla="*/ 986250 w 9517857"/>
              <a:gd name="connsiteY13" fmla="*/ 713530 h 918356"/>
              <a:gd name="connsiteX14" fmla="*/ 1013752 w 9517857"/>
              <a:gd name="connsiteY14" fmla="*/ 713361 h 918356"/>
              <a:gd name="connsiteX15" fmla="*/ 1023734 w 9517857"/>
              <a:gd name="connsiteY15" fmla="*/ 718571 h 918356"/>
              <a:gd name="connsiteX16" fmla="*/ 1142754 w 9517857"/>
              <a:gd name="connsiteY16" fmla="*/ 725374 h 918356"/>
              <a:gd name="connsiteX17" fmla="*/ 1218120 w 9517857"/>
              <a:gd name="connsiteY17" fmla="*/ 713280 h 918356"/>
              <a:gd name="connsiteX18" fmla="*/ 1397459 w 9517857"/>
              <a:gd name="connsiteY18" fmla="*/ 691190 h 918356"/>
              <a:gd name="connsiteX19" fmla="*/ 1580688 w 9517857"/>
              <a:gd name="connsiteY19" fmla="*/ 693697 h 918356"/>
              <a:gd name="connsiteX20" fmla="*/ 1772334 w 9517857"/>
              <a:gd name="connsiteY20" fmla="*/ 710640 h 918356"/>
              <a:gd name="connsiteX21" fmla="*/ 2054652 w 9517857"/>
              <a:gd name="connsiteY21" fmla="*/ 656648 h 918356"/>
              <a:gd name="connsiteX22" fmla="*/ 2135144 w 9517857"/>
              <a:gd name="connsiteY22" fmla="*/ 636501 h 918356"/>
              <a:gd name="connsiteX23" fmla="*/ 2440292 w 9517857"/>
              <a:gd name="connsiteY23" fmla="*/ 593862 h 918356"/>
              <a:gd name="connsiteX24" fmla="*/ 2547829 w 9517857"/>
              <a:gd name="connsiteY24" fmla="*/ 566150 h 918356"/>
              <a:gd name="connsiteX25" fmla="*/ 2658055 w 9517857"/>
              <a:gd name="connsiteY25" fmla="*/ 568918 h 918356"/>
              <a:gd name="connsiteX26" fmla="*/ 2693698 w 9517857"/>
              <a:gd name="connsiteY26" fmla="*/ 560029 h 918356"/>
              <a:gd name="connsiteX27" fmla="*/ 2699673 w 9517857"/>
              <a:gd name="connsiteY27" fmla="*/ 556400 h 918356"/>
              <a:gd name="connsiteX28" fmla="*/ 2727306 w 9517857"/>
              <a:gd name="connsiteY28" fmla="*/ 550698 h 918356"/>
              <a:gd name="connsiteX29" fmla="*/ 2730451 w 9517857"/>
              <a:gd name="connsiteY29" fmla="*/ 538058 h 918356"/>
              <a:gd name="connsiteX30" fmla="*/ 2820868 w 9517857"/>
              <a:gd name="connsiteY30" fmla="*/ 514160 h 918356"/>
              <a:gd name="connsiteX31" fmla="*/ 3073635 w 9517857"/>
              <a:gd name="connsiteY31" fmla="*/ 491294 h 918356"/>
              <a:gd name="connsiteX32" fmla="*/ 3222071 w 9517857"/>
              <a:gd name="connsiteY32" fmla="*/ 470559 h 918356"/>
              <a:gd name="connsiteX33" fmla="*/ 3274069 w 9517857"/>
              <a:gd name="connsiteY33" fmla="*/ 451605 h 918356"/>
              <a:gd name="connsiteX34" fmla="*/ 3349632 w 9517857"/>
              <a:gd name="connsiteY34" fmla="*/ 432583 h 918356"/>
              <a:gd name="connsiteX35" fmla="*/ 3479593 w 9517857"/>
              <a:gd name="connsiteY35" fmla="*/ 390437 h 918356"/>
              <a:gd name="connsiteX36" fmla="*/ 3651428 w 9517857"/>
              <a:gd name="connsiteY36" fmla="*/ 361807 h 918356"/>
              <a:gd name="connsiteX37" fmla="*/ 3844133 w 9517857"/>
              <a:gd name="connsiteY37" fmla="*/ 360648 h 918356"/>
              <a:gd name="connsiteX38" fmla="*/ 3933803 w 9517857"/>
              <a:gd name="connsiteY38" fmla="*/ 357315 h 918356"/>
              <a:gd name="connsiteX39" fmla="*/ 4266740 w 9517857"/>
              <a:gd name="connsiteY39" fmla="*/ 361454 h 918356"/>
              <a:gd name="connsiteX40" fmla="*/ 4430770 w 9517857"/>
              <a:gd name="connsiteY40" fmla="*/ 342643 h 918356"/>
              <a:gd name="connsiteX41" fmla="*/ 4512664 w 9517857"/>
              <a:gd name="connsiteY41" fmla="*/ 319948 h 918356"/>
              <a:gd name="connsiteX42" fmla="*/ 4616423 w 9517857"/>
              <a:gd name="connsiteY42" fmla="*/ 290914 h 918356"/>
              <a:gd name="connsiteX43" fmla="*/ 4689163 w 9517857"/>
              <a:gd name="connsiteY43" fmla="*/ 272812 h 918356"/>
              <a:gd name="connsiteX44" fmla="*/ 4783273 w 9517857"/>
              <a:gd name="connsiteY44" fmla="*/ 248463 h 918356"/>
              <a:gd name="connsiteX45" fmla="*/ 4836507 w 9517857"/>
              <a:gd name="connsiteY45" fmla="*/ 256788 h 918356"/>
              <a:gd name="connsiteX46" fmla="*/ 4892569 w 9517857"/>
              <a:gd name="connsiteY46" fmla="*/ 249933 h 918356"/>
              <a:gd name="connsiteX47" fmla="*/ 4896611 w 9517857"/>
              <a:gd name="connsiteY47" fmla="*/ 240448 h 918356"/>
              <a:gd name="connsiteX48" fmla="*/ 4917286 w 9517857"/>
              <a:gd name="connsiteY48" fmla="*/ 243659 h 918356"/>
              <a:gd name="connsiteX49" fmla="*/ 4981173 w 9517857"/>
              <a:gd name="connsiteY49" fmla="*/ 247103 h 918356"/>
              <a:gd name="connsiteX50" fmla="*/ 5060397 w 9517857"/>
              <a:gd name="connsiteY50" fmla="*/ 263688 h 918356"/>
              <a:gd name="connsiteX51" fmla="*/ 5252996 w 9517857"/>
              <a:gd name="connsiteY51" fmla="*/ 270655 h 918356"/>
              <a:gd name="connsiteX52" fmla="*/ 5358056 w 9517857"/>
              <a:gd name="connsiteY52" fmla="*/ 247248 h 918356"/>
              <a:gd name="connsiteX53" fmla="*/ 5426496 w 9517857"/>
              <a:gd name="connsiteY53" fmla="*/ 235142 h 918356"/>
              <a:gd name="connsiteX54" fmla="*/ 5497161 w 9517857"/>
              <a:gd name="connsiteY54" fmla="*/ 228808 h 918356"/>
              <a:gd name="connsiteX55" fmla="*/ 5826043 w 9517857"/>
              <a:gd name="connsiteY55" fmla="*/ 148073 h 918356"/>
              <a:gd name="connsiteX56" fmla="*/ 6007627 w 9517857"/>
              <a:gd name="connsiteY56" fmla="*/ 147126 h 918356"/>
              <a:gd name="connsiteX57" fmla="*/ 6080994 w 9517857"/>
              <a:gd name="connsiteY57" fmla="*/ 142938 h 918356"/>
              <a:gd name="connsiteX58" fmla="*/ 6194152 w 9517857"/>
              <a:gd name="connsiteY58" fmla="*/ 151772 h 918356"/>
              <a:gd name="connsiteX59" fmla="*/ 6281379 w 9517857"/>
              <a:gd name="connsiteY59" fmla="*/ 181626 h 918356"/>
              <a:gd name="connsiteX60" fmla="*/ 6489033 w 9517857"/>
              <a:gd name="connsiteY60" fmla="*/ 167648 h 918356"/>
              <a:gd name="connsiteX61" fmla="*/ 6544700 w 9517857"/>
              <a:gd name="connsiteY61" fmla="*/ 167161 h 918356"/>
              <a:gd name="connsiteX62" fmla="*/ 6648353 w 9517857"/>
              <a:gd name="connsiteY62" fmla="*/ 172250 h 918356"/>
              <a:gd name="connsiteX63" fmla="*/ 6736227 w 9517857"/>
              <a:gd name="connsiteY63" fmla="*/ 173216 h 918356"/>
              <a:gd name="connsiteX64" fmla="*/ 6977218 w 9517857"/>
              <a:gd name="connsiteY64" fmla="*/ 184289 h 918356"/>
              <a:gd name="connsiteX65" fmla="*/ 7065221 w 9517857"/>
              <a:gd name="connsiteY65" fmla="*/ 227531 h 918356"/>
              <a:gd name="connsiteX66" fmla="*/ 7358195 w 9517857"/>
              <a:gd name="connsiteY66" fmla="*/ 251740 h 918356"/>
              <a:gd name="connsiteX67" fmla="*/ 7565449 w 9517857"/>
              <a:gd name="connsiteY67" fmla="*/ 258950 h 918356"/>
              <a:gd name="connsiteX68" fmla="*/ 7599285 w 9517857"/>
              <a:gd name="connsiteY68" fmla="*/ 266021 h 918356"/>
              <a:gd name="connsiteX69" fmla="*/ 7644411 w 9517857"/>
              <a:gd name="connsiteY69" fmla="*/ 258986 h 918356"/>
              <a:gd name="connsiteX70" fmla="*/ 7825110 w 9517857"/>
              <a:gd name="connsiteY70" fmla="*/ 229109 h 918356"/>
              <a:gd name="connsiteX71" fmla="*/ 7965805 w 9517857"/>
              <a:gd name="connsiteY71" fmla="*/ 200355 h 918356"/>
              <a:gd name="connsiteX72" fmla="*/ 8147401 w 9517857"/>
              <a:gd name="connsiteY72" fmla="*/ 205617 h 918356"/>
              <a:gd name="connsiteX73" fmla="*/ 8256033 w 9517857"/>
              <a:gd name="connsiteY73" fmla="*/ 193713 h 918356"/>
              <a:gd name="connsiteX74" fmla="*/ 8410677 w 9517857"/>
              <a:gd name="connsiteY74" fmla="*/ 172167 h 918356"/>
              <a:gd name="connsiteX75" fmla="*/ 8617841 w 9517857"/>
              <a:gd name="connsiteY75" fmla="*/ 155167 h 918356"/>
              <a:gd name="connsiteX76" fmla="*/ 8715976 w 9517857"/>
              <a:gd name="connsiteY76" fmla="*/ 178374 h 918356"/>
              <a:gd name="connsiteX77" fmla="*/ 8778827 w 9517857"/>
              <a:gd name="connsiteY77" fmla="*/ 172936 h 918356"/>
              <a:gd name="connsiteX78" fmla="*/ 8855248 w 9517857"/>
              <a:gd name="connsiteY78" fmla="*/ 143149 h 918356"/>
              <a:gd name="connsiteX79" fmla="*/ 9010380 w 9517857"/>
              <a:gd name="connsiteY79" fmla="*/ 91891 h 918356"/>
              <a:gd name="connsiteX80" fmla="*/ 9110856 w 9517857"/>
              <a:gd name="connsiteY80" fmla="*/ 70997 h 918356"/>
              <a:gd name="connsiteX81" fmla="*/ 9268817 w 9517857"/>
              <a:gd name="connsiteY81" fmla="*/ 53082 h 918356"/>
              <a:gd name="connsiteX82" fmla="*/ 9316667 w 9517857"/>
              <a:gd name="connsiteY82" fmla="*/ 45047 h 918356"/>
              <a:gd name="connsiteX83" fmla="*/ 9428209 w 9517857"/>
              <a:gd name="connsiteY83" fmla="*/ 29923 h 918356"/>
              <a:gd name="connsiteX84" fmla="*/ 9488916 w 9517857"/>
              <a:gd name="connsiteY84" fmla="*/ 0 h 918356"/>
              <a:gd name="connsiteX0" fmla="*/ 9488916 w 9517857"/>
              <a:gd name="connsiteY0" fmla="*/ 0 h 918356"/>
              <a:gd name="connsiteX1" fmla="*/ 9517857 w 9517857"/>
              <a:gd name="connsiteY1" fmla="*/ 12 h 918356"/>
              <a:gd name="connsiteX2" fmla="*/ 9517857 w 9517857"/>
              <a:gd name="connsiteY2" fmla="*/ 918356 h 918356"/>
              <a:gd name="connsiteX3" fmla="*/ 14604 w 9517857"/>
              <a:gd name="connsiteY3" fmla="*/ 918356 h 918356"/>
              <a:gd name="connsiteX4" fmla="*/ 12841 w 9517857"/>
              <a:gd name="connsiteY4" fmla="*/ 917763 h 918356"/>
              <a:gd name="connsiteX5" fmla="*/ 93 w 9517857"/>
              <a:gd name="connsiteY5" fmla="*/ 912471 h 918356"/>
              <a:gd name="connsiteX6" fmla="*/ 58674 w 9517857"/>
              <a:gd name="connsiteY6" fmla="*/ 890322 h 918356"/>
              <a:gd name="connsiteX7" fmla="*/ 275005 w 9517857"/>
              <a:gd name="connsiteY7" fmla="*/ 807229 h 918356"/>
              <a:gd name="connsiteX8" fmla="*/ 587824 w 9517857"/>
              <a:gd name="connsiteY8" fmla="*/ 798195 h 918356"/>
              <a:gd name="connsiteX9" fmla="*/ 752936 w 9517857"/>
              <a:gd name="connsiteY9" fmla="*/ 742843 h 918356"/>
              <a:gd name="connsiteX10" fmla="*/ 849944 w 9517857"/>
              <a:gd name="connsiteY10" fmla="*/ 717987 h 918356"/>
              <a:gd name="connsiteX11" fmla="*/ 901402 w 9517857"/>
              <a:gd name="connsiteY11" fmla="*/ 729045 h 918356"/>
              <a:gd name="connsiteX12" fmla="*/ 930946 w 9517857"/>
              <a:gd name="connsiteY12" fmla="*/ 734046 h 918356"/>
              <a:gd name="connsiteX13" fmla="*/ 986250 w 9517857"/>
              <a:gd name="connsiteY13" fmla="*/ 713530 h 918356"/>
              <a:gd name="connsiteX14" fmla="*/ 1013752 w 9517857"/>
              <a:gd name="connsiteY14" fmla="*/ 713361 h 918356"/>
              <a:gd name="connsiteX15" fmla="*/ 1023734 w 9517857"/>
              <a:gd name="connsiteY15" fmla="*/ 718571 h 918356"/>
              <a:gd name="connsiteX16" fmla="*/ 1142754 w 9517857"/>
              <a:gd name="connsiteY16" fmla="*/ 725374 h 918356"/>
              <a:gd name="connsiteX17" fmla="*/ 1218120 w 9517857"/>
              <a:gd name="connsiteY17" fmla="*/ 713280 h 918356"/>
              <a:gd name="connsiteX18" fmla="*/ 1397459 w 9517857"/>
              <a:gd name="connsiteY18" fmla="*/ 691190 h 918356"/>
              <a:gd name="connsiteX19" fmla="*/ 1580688 w 9517857"/>
              <a:gd name="connsiteY19" fmla="*/ 693697 h 918356"/>
              <a:gd name="connsiteX20" fmla="*/ 1772334 w 9517857"/>
              <a:gd name="connsiteY20" fmla="*/ 710640 h 918356"/>
              <a:gd name="connsiteX21" fmla="*/ 2054652 w 9517857"/>
              <a:gd name="connsiteY21" fmla="*/ 656648 h 918356"/>
              <a:gd name="connsiteX22" fmla="*/ 2135144 w 9517857"/>
              <a:gd name="connsiteY22" fmla="*/ 636501 h 918356"/>
              <a:gd name="connsiteX23" fmla="*/ 2440292 w 9517857"/>
              <a:gd name="connsiteY23" fmla="*/ 593862 h 918356"/>
              <a:gd name="connsiteX24" fmla="*/ 2547829 w 9517857"/>
              <a:gd name="connsiteY24" fmla="*/ 566150 h 918356"/>
              <a:gd name="connsiteX25" fmla="*/ 2658055 w 9517857"/>
              <a:gd name="connsiteY25" fmla="*/ 568918 h 918356"/>
              <a:gd name="connsiteX26" fmla="*/ 2693698 w 9517857"/>
              <a:gd name="connsiteY26" fmla="*/ 560029 h 918356"/>
              <a:gd name="connsiteX27" fmla="*/ 2699673 w 9517857"/>
              <a:gd name="connsiteY27" fmla="*/ 556400 h 918356"/>
              <a:gd name="connsiteX28" fmla="*/ 2727306 w 9517857"/>
              <a:gd name="connsiteY28" fmla="*/ 550698 h 918356"/>
              <a:gd name="connsiteX29" fmla="*/ 2820868 w 9517857"/>
              <a:gd name="connsiteY29" fmla="*/ 514160 h 918356"/>
              <a:gd name="connsiteX30" fmla="*/ 3073635 w 9517857"/>
              <a:gd name="connsiteY30" fmla="*/ 491294 h 918356"/>
              <a:gd name="connsiteX31" fmla="*/ 3222071 w 9517857"/>
              <a:gd name="connsiteY31" fmla="*/ 470559 h 918356"/>
              <a:gd name="connsiteX32" fmla="*/ 3274069 w 9517857"/>
              <a:gd name="connsiteY32" fmla="*/ 451605 h 918356"/>
              <a:gd name="connsiteX33" fmla="*/ 3349632 w 9517857"/>
              <a:gd name="connsiteY33" fmla="*/ 432583 h 918356"/>
              <a:gd name="connsiteX34" fmla="*/ 3479593 w 9517857"/>
              <a:gd name="connsiteY34" fmla="*/ 390437 h 918356"/>
              <a:gd name="connsiteX35" fmla="*/ 3651428 w 9517857"/>
              <a:gd name="connsiteY35" fmla="*/ 361807 h 918356"/>
              <a:gd name="connsiteX36" fmla="*/ 3844133 w 9517857"/>
              <a:gd name="connsiteY36" fmla="*/ 360648 h 918356"/>
              <a:gd name="connsiteX37" fmla="*/ 3933803 w 9517857"/>
              <a:gd name="connsiteY37" fmla="*/ 357315 h 918356"/>
              <a:gd name="connsiteX38" fmla="*/ 4266740 w 9517857"/>
              <a:gd name="connsiteY38" fmla="*/ 361454 h 918356"/>
              <a:gd name="connsiteX39" fmla="*/ 4430770 w 9517857"/>
              <a:gd name="connsiteY39" fmla="*/ 342643 h 918356"/>
              <a:gd name="connsiteX40" fmla="*/ 4512664 w 9517857"/>
              <a:gd name="connsiteY40" fmla="*/ 319948 h 918356"/>
              <a:gd name="connsiteX41" fmla="*/ 4616423 w 9517857"/>
              <a:gd name="connsiteY41" fmla="*/ 290914 h 918356"/>
              <a:gd name="connsiteX42" fmla="*/ 4689163 w 9517857"/>
              <a:gd name="connsiteY42" fmla="*/ 272812 h 918356"/>
              <a:gd name="connsiteX43" fmla="*/ 4783273 w 9517857"/>
              <a:gd name="connsiteY43" fmla="*/ 248463 h 918356"/>
              <a:gd name="connsiteX44" fmla="*/ 4836507 w 9517857"/>
              <a:gd name="connsiteY44" fmla="*/ 256788 h 918356"/>
              <a:gd name="connsiteX45" fmla="*/ 4892569 w 9517857"/>
              <a:gd name="connsiteY45" fmla="*/ 249933 h 918356"/>
              <a:gd name="connsiteX46" fmla="*/ 4896611 w 9517857"/>
              <a:gd name="connsiteY46" fmla="*/ 240448 h 918356"/>
              <a:gd name="connsiteX47" fmla="*/ 4917286 w 9517857"/>
              <a:gd name="connsiteY47" fmla="*/ 243659 h 918356"/>
              <a:gd name="connsiteX48" fmla="*/ 4981173 w 9517857"/>
              <a:gd name="connsiteY48" fmla="*/ 247103 h 918356"/>
              <a:gd name="connsiteX49" fmla="*/ 5060397 w 9517857"/>
              <a:gd name="connsiteY49" fmla="*/ 263688 h 918356"/>
              <a:gd name="connsiteX50" fmla="*/ 5252996 w 9517857"/>
              <a:gd name="connsiteY50" fmla="*/ 270655 h 918356"/>
              <a:gd name="connsiteX51" fmla="*/ 5358056 w 9517857"/>
              <a:gd name="connsiteY51" fmla="*/ 247248 h 918356"/>
              <a:gd name="connsiteX52" fmla="*/ 5426496 w 9517857"/>
              <a:gd name="connsiteY52" fmla="*/ 235142 h 918356"/>
              <a:gd name="connsiteX53" fmla="*/ 5497161 w 9517857"/>
              <a:gd name="connsiteY53" fmla="*/ 228808 h 918356"/>
              <a:gd name="connsiteX54" fmla="*/ 5826043 w 9517857"/>
              <a:gd name="connsiteY54" fmla="*/ 148073 h 918356"/>
              <a:gd name="connsiteX55" fmla="*/ 6007627 w 9517857"/>
              <a:gd name="connsiteY55" fmla="*/ 147126 h 918356"/>
              <a:gd name="connsiteX56" fmla="*/ 6080994 w 9517857"/>
              <a:gd name="connsiteY56" fmla="*/ 142938 h 918356"/>
              <a:gd name="connsiteX57" fmla="*/ 6194152 w 9517857"/>
              <a:gd name="connsiteY57" fmla="*/ 151772 h 918356"/>
              <a:gd name="connsiteX58" fmla="*/ 6281379 w 9517857"/>
              <a:gd name="connsiteY58" fmla="*/ 181626 h 918356"/>
              <a:gd name="connsiteX59" fmla="*/ 6489033 w 9517857"/>
              <a:gd name="connsiteY59" fmla="*/ 167648 h 918356"/>
              <a:gd name="connsiteX60" fmla="*/ 6544700 w 9517857"/>
              <a:gd name="connsiteY60" fmla="*/ 167161 h 918356"/>
              <a:gd name="connsiteX61" fmla="*/ 6648353 w 9517857"/>
              <a:gd name="connsiteY61" fmla="*/ 172250 h 918356"/>
              <a:gd name="connsiteX62" fmla="*/ 6736227 w 9517857"/>
              <a:gd name="connsiteY62" fmla="*/ 173216 h 918356"/>
              <a:gd name="connsiteX63" fmla="*/ 6977218 w 9517857"/>
              <a:gd name="connsiteY63" fmla="*/ 184289 h 918356"/>
              <a:gd name="connsiteX64" fmla="*/ 7065221 w 9517857"/>
              <a:gd name="connsiteY64" fmla="*/ 227531 h 918356"/>
              <a:gd name="connsiteX65" fmla="*/ 7358195 w 9517857"/>
              <a:gd name="connsiteY65" fmla="*/ 251740 h 918356"/>
              <a:gd name="connsiteX66" fmla="*/ 7565449 w 9517857"/>
              <a:gd name="connsiteY66" fmla="*/ 258950 h 918356"/>
              <a:gd name="connsiteX67" fmla="*/ 7599285 w 9517857"/>
              <a:gd name="connsiteY67" fmla="*/ 266021 h 918356"/>
              <a:gd name="connsiteX68" fmla="*/ 7644411 w 9517857"/>
              <a:gd name="connsiteY68" fmla="*/ 258986 h 918356"/>
              <a:gd name="connsiteX69" fmla="*/ 7825110 w 9517857"/>
              <a:gd name="connsiteY69" fmla="*/ 229109 h 918356"/>
              <a:gd name="connsiteX70" fmla="*/ 7965805 w 9517857"/>
              <a:gd name="connsiteY70" fmla="*/ 200355 h 918356"/>
              <a:gd name="connsiteX71" fmla="*/ 8147401 w 9517857"/>
              <a:gd name="connsiteY71" fmla="*/ 205617 h 918356"/>
              <a:gd name="connsiteX72" fmla="*/ 8256033 w 9517857"/>
              <a:gd name="connsiteY72" fmla="*/ 193713 h 918356"/>
              <a:gd name="connsiteX73" fmla="*/ 8410677 w 9517857"/>
              <a:gd name="connsiteY73" fmla="*/ 172167 h 918356"/>
              <a:gd name="connsiteX74" fmla="*/ 8617841 w 9517857"/>
              <a:gd name="connsiteY74" fmla="*/ 155167 h 918356"/>
              <a:gd name="connsiteX75" fmla="*/ 8715976 w 9517857"/>
              <a:gd name="connsiteY75" fmla="*/ 178374 h 918356"/>
              <a:gd name="connsiteX76" fmla="*/ 8778827 w 9517857"/>
              <a:gd name="connsiteY76" fmla="*/ 172936 h 918356"/>
              <a:gd name="connsiteX77" fmla="*/ 8855248 w 9517857"/>
              <a:gd name="connsiteY77" fmla="*/ 143149 h 918356"/>
              <a:gd name="connsiteX78" fmla="*/ 9010380 w 9517857"/>
              <a:gd name="connsiteY78" fmla="*/ 91891 h 918356"/>
              <a:gd name="connsiteX79" fmla="*/ 9110856 w 9517857"/>
              <a:gd name="connsiteY79" fmla="*/ 70997 h 918356"/>
              <a:gd name="connsiteX80" fmla="*/ 9268817 w 9517857"/>
              <a:gd name="connsiteY80" fmla="*/ 53082 h 918356"/>
              <a:gd name="connsiteX81" fmla="*/ 9316667 w 9517857"/>
              <a:gd name="connsiteY81" fmla="*/ 45047 h 918356"/>
              <a:gd name="connsiteX82" fmla="*/ 9428209 w 9517857"/>
              <a:gd name="connsiteY82" fmla="*/ 29923 h 918356"/>
              <a:gd name="connsiteX83" fmla="*/ 9488916 w 9517857"/>
              <a:gd name="connsiteY83" fmla="*/ 0 h 918356"/>
              <a:gd name="connsiteX0" fmla="*/ 9488916 w 9517857"/>
              <a:gd name="connsiteY0" fmla="*/ 0 h 918356"/>
              <a:gd name="connsiteX1" fmla="*/ 9517857 w 9517857"/>
              <a:gd name="connsiteY1" fmla="*/ 12 h 918356"/>
              <a:gd name="connsiteX2" fmla="*/ 9517857 w 9517857"/>
              <a:gd name="connsiteY2" fmla="*/ 918356 h 918356"/>
              <a:gd name="connsiteX3" fmla="*/ 14604 w 9517857"/>
              <a:gd name="connsiteY3" fmla="*/ 918356 h 918356"/>
              <a:gd name="connsiteX4" fmla="*/ 12841 w 9517857"/>
              <a:gd name="connsiteY4" fmla="*/ 917763 h 918356"/>
              <a:gd name="connsiteX5" fmla="*/ 93 w 9517857"/>
              <a:gd name="connsiteY5" fmla="*/ 912471 h 918356"/>
              <a:gd name="connsiteX6" fmla="*/ 58674 w 9517857"/>
              <a:gd name="connsiteY6" fmla="*/ 890322 h 918356"/>
              <a:gd name="connsiteX7" fmla="*/ 275005 w 9517857"/>
              <a:gd name="connsiteY7" fmla="*/ 807229 h 918356"/>
              <a:gd name="connsiteX8" fmla="*/ 587824 w 9517857"/>
              <a:gd name="connsiteY8" fmla="*/ 798195 h 918356"/>
              <a:gd name="connsiteX9" fmla="*/ 752936 w 9517857"/>
              <a:gd name="connsiteY9" fmla="*/ 742843 h 918356"/>
              <a:gd name="connsiteX10" fmla="*/ 855732 w 9517857"/>
              <a:gd name="connsiteY10" fmla="*/ 731068 h 918356"/>
              <a:gd name="connsiteX11" fmla="*/ 901402 w 9517857"/>
              <a:gd name="connsiteY11" fmla="*/ 729045 h 918356"/>
              <a:gd name="connsiteX12" fmla="*/ 930946 w 9517857"/>
              <a:gd name="connsiteY12" fmla="*/ 734046 h 918356"/>
              <a:gd name="connsiteX13" fmla="*/ 986250 w 9517857"/>
              <a:gd name="connsiteY13" fmla="*/ 713530 h 918356"/>
              <a:gd name="connsiteX14" fmla="*/ 1013752 w 9517857"/>
              <a:gd name="connsiteY14" fmla="*/ 713361 h 918356"/>
              <a:gd name="connsiteX15" fmla="*/ 1023734 w 9517857"/>
              <a:gd name="connsiteY15" fmla="*/ 718571 h 918356"/>
              <a:gd name="connsiteX16" fmla="*/ 1142754 w 9517857"/>
              <a:gd name="connsiteY16" fmla="*/ 725374 h 918356"/>
              <a:gd name="connsiteX17" fmla="*/ 1218120 w 9517857"/>
              <a:gd name="connsiteY17" fmla="*/ 713280 h 918356"/>
              <a:gd name="connsiteX18" fmla="*/ 1397459 w 9517857"/>
              <a:gd name="connsiteY18" fmla="*/ 691190 h 918356"/>
              <a:gd name="connsiteX19" fmla="*/ 1580688 w 9517857"/>
              <a:gd name="connsiteY19" fmla="*/ 693697 h 918356"/>
              <a:gd name="connsiteX20" fmla="*/ 1772334 w 9517857"/>
              <a:gd name="connsiteY20" fmla="*/ 710640 h 918356"/>
              <a:gd name="connsiteX21" fmla="*/ 2054652 w 9517857"/>
              <a:gd name="connsiteY21" fmla="*/ 656648 h 918356"/>
              <a:gd name="connsiteX22" fmla="*/ 2135144 w 9517857"/>
              <a:gd name="connsiteY22" fmla="*/ 636501 h 918356"/>
              <a:gd name="connsiteX23" fmla="*/ 2440292 w 9517857"/>
              <a:gd name="connsiteY23" fmla="*/ 593862 h 918356"/>
              <a:gd name="connsiteX24" fmla="*/ 2547829 w 9517857"/>
              <a:gd name="connsiteY24" fmla="*/ 566150 h 918356"/>
              <a:gd name="connsiteX25" fmla="*/ 2658055 w 9517857"/>
              <a:gd name="connsiteY25" fmla="*/ 568918 h 918356"/>
              <a:gd name="connsiteX26" fmla="*/ 2693698 w 9517857"/>
              <a:gd name="connsiteY26" fmla="*/ 560029 h 918356"/>
              <a:gd name="connsiteX27" fmla="*/ 2699673 w 9517857"/>
              <a:gd name="connsiteY27" fmla="*/ 556400 h 918356"/>
              <a:gd name="connsiteX28" fmla="*/ 2727306 w 9517857"/>
              <a:gd name="connsiteY28" fmla="*/ 550698 h 918356"/>
              <a:gd name="connsiteX29" fmla="*/ 2820868 w 9517857"/>
              <a:gd name="connsiteY29" fmla="*/ 514160 h 918356"/>
              <a:gd name="connsiteX30" fmla="*/ 3073635 w 9517857"/>
              <a:gd name="connsiteY30" fmla="*/ 491294 h 918356"/>
              <a:gd name="connsiteX31" fmla="*/ 3222071 w 9517857"/>
              <a:gd name="connsiteY31" fmla="*/ 470559 h 918356"/>
              <a:gd name="connsiteX32" fmla="*/ 3274069 w 9517857"/>
              <a:gd name="connsiteY32" fmla="*/ 451605 h 918356"/>
              <a:gd name="connsiteX33" fmla="*/ 3349632 w 9517857"/>
              <a:gd name="connsiteY33" fmla="*/ 432583 h 918356"/>
              <a:gd name="connsiteX34" fmla="*/ 3479593 w 9517857"/>
              <a:gd name="connsiteY34" fmla="*/ 390437 h 918356"/>
              <a:gd name="connsiteX35" fmla="*/ 3651428 w 9517857"/>
              <a:gd name="connsiteY35" fmla="*/ 361807 h 918356"/>
              <a:gd name="connsiteX36" fmla="*/ 3844133 w 9517857"/>
              <a:gd name="connsiteY36" fmla="*/ 360648 h 918356"/>
              <a:gd name="connsiteX37" fmla="*/ 3933803 w 9517857"/>
              <a:gd name="connsiteY37" fmla="*/ 357315 h 918356"/>
              <a:gd name="connsiteX38" fmla="*/ 4266740 w 9517857"/>
              <a:gd name="connsiteY38" fmla="*/ 361454 h 918356"/>
              <a:gd name="connsiteX39" fmla="*/ 4430770 w 9517857"/>
              <a:gd name="connsiteY39" fmla="*/ 342643 h 918356"/>
              <a:gd name="connsiteX40" fmla="*/ 4512664 w 9517857"/>
              <a:gd name="connsiteY40" fmla="*/ 319948 h 918356"/>
              <a:gd name="connsiteX41" fmla="*/ 4616423 w 9517857"/>
              <a:gd name="connsiteY41" fmla="*/ 290914 h 918356"/>
              <a:gd name="connsiteX42" fmla="*/ 4689163 w 9517857"/>
              <a:gd name="connsiteY42" fmla="*/ 272812 h 918356"/>
              <a:gd name="connsiteX43" fmla="*/ 4783273 w 9517857"/>
              <a:gd name="connsiteY43" fmla="*/ 248463 h 918356"/>
              <a:gd name="connsiteX44" fmla="*/ 4836507 w 9517857"/>
              <a:gd name="connsiteY44" fmla="*/ 256788 h 918356"/>
              <a:gd name="connsiteX45" fmla="*/ 4892569 w 9517857"/>
              <a:gd name="connsiteY45" fmla="*/ 249933 h 918356"/>
              <a:gd name="connsiteX46" fmla="*/ 4896611 w 9517857"/>
              <a:gd name="connsiteY46" fmla="*/ 240448 h 918356"/>
              <a:gd name="connsiteX47" fmla="*/ 4917286 w 9517857"/>
              <a:gd name="connsiteY47" fmla="*/ 243659 h 918356"/>
              <a:gd name="connsiteX48" fmla="*/ 4981173 w 9517857"/>
              <a:gd name="connsiteY48" fmla="*/ 247103 h 918356"/>
              <a:gd name="connsiteX49" fmla="*/ 5060397 w 9517857"/>
              <a:gd name="connsiteY49" fmla="*/ 263688 h 918356"/>
              <a:gd name="connsiteX50" fmla="*/ 5252996 w 9517857"/>
              <a:gd name="connsiteY50" fmla="*/ 270655 h 918356"/>
              <a:gd name="connsiteX51" fmla="*/ 5358056 w 9517857"/>
              <a:gd name="connsiteY51" fmla="*/ 247248 h 918356"/>
              <a:gd name="connsiteX52" fmla="*/ 5426496 w 9517857"/>
              <a:gd name="connsiteY52" fmla="*/ 235142 h 918356"/>
              <a:gd name="connsiteX53" fmla="*/ 5497161 w 9517857"/>
              <a:gd name="connsiteY53" fmla="*/ 228808 h 918356"/>
              <a:gd name="connsiteX54" fmla="*/ 5826043 w 9517857"/>
              <a:gd name="connsiteY54" fmla="*/ 148073 h 918356"/>
              <a:gd name="connsiteX55" fmla="*/ 6007627 w 9517857"/>
              <a:gd name="connsiteY55" fmla="*/ 147126 h 918356"/>
              <a:gd name="connsiteX56" fmla="*/ 6080994 w 9517857"/>
              <a:gd name="connsiteY56" fmla="*/ 142938 h 918356"/>
              <a:gd name="connsiteX57" fmla="*/ 6194152 w 9517857"/>
              <a:gd name="connsiteY57" fmla="*/ 151772 h 918356"/>
              <a:gd name="connsiteX58" fmla="*/ 6281379 w 9517857"/>
              <a:gd name="connsiteY58" fmla="*/ 181626 h 918356"/>
              <a:gd name="connsiteX59" fmla="*/ 6489033 w 9517857"/>
              <a:gd name="connsiteY59" fmla="*/ 167648 h 918356"/>
              <a:gd name="connsiteX60" fmla="*/ 6544700 w 9517857"/>
              <a:gd name="connsiteY60" fmla="*/ 167161 h 918356"/>
              <a:gd name="connsiteX61" fmla="*/ 6648353 w 9517857"/>
              <a:gd name="connsiteY61" fmla="*/ 172250 h 918356"/>
              <a:gd name="connsiteX62" fmla="*/ 6736227 w 9517857"/>
              <a:gd name="connsiteY62" fmla="*/ 173216 h 918356"/>
              <a:gd name="connsiteX63" fmla="*/ 6977218 w 9517857"/>
              <a:gd name="connsiteY63" fmla="*/ 184289 h 918356"/>
              <a:gd name="connsiteX64" fmla="*/ 7065221 w 9517857"/>
              <a:gd name="connsiteY64" fmla="*/ 227531 h 918356"/>
              <a:gd name="connsiteX65" fmla="*/ 7358195 w 9517857"/>
              <a:gd name="connsiteY65" fmla="*/ 251740 h 918356"/>
              <a:gd name="connsiteX66" fmla="*/ 7565449 w 9517857"/>
              <a:gd name="connsiteY66" fmla="*/ 258950 h 918356"/>
              <a:gd name="connsiteX67" fmla="*/ 7599285 w 9517857"/>
              <a:gd name="connsiteY67" fmla="*/ 266021 h 918356"/>
              <a:gd name="connsiteX68" fmla="*/ 7644411 w 9517857"/>
              <a:gd name="connsiteY68" fmla="*/ 258986 h 918356"/>
              <a:gd name="connsiteX69" fmla="*/ 7825110 w 9517857"/>
              <a:gd name="connsiteY69" fmla="*/ 229109 h 918356"/>
              <a:gd name="connsiteX70" fmla="*/ 7965805 w 9517857"/>
              <a:gd name="connsiteY70" fmla="*/ 200355 h 918356"/>
              <a:gd name="connsiteX71" fmla="*/ 8147401 w 9517857"/>
              <a:gd name="connsiteY71" fmla="*/ 205617 h 918356"/>
              <a:gd name="connsiteX72" fmla="*/ 8256033 w 9517857"/>
              <a:gd name="connsiteY72" fmla="*/ 193713 h 918356"/>
              <a:gd name="connsiteX73" fmla="*/ 8410677 w 9517857"/>
              <a:gd name="connsiteY73" fmla="*/ 172167 h 918356"/>
              <a:gd name="connsiteX74" fmla="*/ 8617841 w 9517857"/>
              <a:gd name="connsiteY74" fmla="*/ 155167 h 918356"/>
              <a:gd name="connsiteX75" fmla="*/ 8715976 w 9517857"/>
              <a:gd name="connsiteY75" fmla="*/ 178374 h 918356"/>
              <a:gd name="connsiteX76" fmla="*/ 8778827 w 9517857"/>
              <a:gd name="connsiteY76" fmla="*/ 172936 h 918356"/>
              <a:gd name="connsiteX77" fmla="*/ 8855248 w 9517857"/>
              <a:gd name="connsiteY77" fmla="*/ 143149 h 918356"/>
              <a:gd name="connsiteX78" fmla="*/ 9010380 w 9517857"/>
              <a:gd name="connsiteY78" fmla="*/ 91891 h 918356"/>
              <a:gd name="connsiteX79" fmla="*/ 9110856 w 9517857"/>
              <a:gd name="connsiteY79" fmla="*/ 70997 h 918356"/>
              <a:gd name="connsiteX80" fmla="*/ 9268817 w 9517857"/>
              <a:gd name="connsiteY80" fmla="*/ 53082 h 918356"/>
              <a:gd name="connsiteX81" fmla="*/ 9316667 w 9517857"/>
              <a:gd name="connsiteY81" fmla="*/ 45047 h 918356"/>
              <a:gd name="connsiteX82" fmla="*/ 9428209 w 9517857"/>
              <a:gd name="connsiteY82" fmla="*/ 29923 h 918356"/>
              <a:gd name="connsiteX83" fmla="*/ 9488916 w 9517857"/>
              <a:gd name="connsiteY83" fmla="*/ 0 h 918356"/>
              <a:gd name="connsiteX0" fmla="*/ 9488916 w 9517857"/>
              <a:gd name="connsiteY0" fmla="*/ 0 h 918356"/>
              <a:gd name="connsiteX1" fmla="*/ 9517857 w 9517857"/>
              <a:gd name="connsiteY1" fmla="*/ 12 h 918356"/>
              <a:gd name="connsiteX2" fmla="*/ 9517857 w 9517857"/>
              <a:gd name="connsiteY2" fmla="*/ 918356 h 918356"/>
              <a:gd name="connsiteX3" fmla="*/ 14604 w 9517857"/>
              <a:gd name="connsiteY3" fmla="*/ 918356 h 918356"/>
              <a:gd name="connsiteX4" fmla="*/ 12841 w 9517857"/>
              <a:gd name="connsiteY4" fmla="*/ 917763 h 918356"/>
              <a:gd name="connsiteX5" fmla="*/ 93 w 9517857"/>
              <a:gd name="connsiteY5" fmla="*/ 912471 h 918356"/>
              <a:gd name="connsiteX6" fmla="*/ 58674 w 9517857"/>
              <a:gd name="connsiteY6" fmla="*/ 890322 h 918356"/>
              <a:gd name="connsiteX7" fmla="*/ 275005 w 9517857"/>
              <a:gd name="connsiteY7" fmla="*/ 807229 h 918356"/>
              <a:gd name="connsiteX8" fmla="*/ 587824 w 9517857"/>
              <a:gd name="connsiteY8" fmla="*/ 798195 h 918356"/>
              <a:gd name="connsiteX9" fmla="*/ 752936 w 9517857"/>
              <a:gd name="connsiteY9" fmla="*/ 742843 h 918356"/>
              <a:gd name="connsiteX10" fmla="*/ 855732 w 9517857"/>
              <a:gd name="connsiteY10" fmla="*/ 731068 h 918356"/>
              <a:gd name="connsiteX11" fmla="*/ 901402 w 9517857"/>
              <a:gd name="connsiteY11" fmla="*/ 729045 h 918356"/>
              <a:gd name="connsiteX12" fmla="*/ 930946 w 9517857"/>
              <a:gd name="connsiteY12" fmla="*/ 734046 h 918356"/>
              <a:gd name="connsiteX13" fmla="*/ 986250 w 9517857"/>
              <a:gd name="connsiteY13" fmla="*/ 713530 h 918356"/>
              <a:gd name="connsiteX14" fmla="*/ 1013752 w 9517857"/>
              <a:gd name="connsiteY14" fmla="*/ 713361 h 918356"/>
              <a:gd name="connsiteX15" fmla="*/ 1023734 w 9517857"/>
              <a:gd name="connsiteY15" fmla="*/ 718571 h 918356"/>
              <a:gd name="connsiteX16" fmla="*/ 1142754 w 9517857"/>
              <a:gd name="connsiteY16" fmla="*/ 725374 h 918356"/>
              <a:gd name="connsiteX17" fmla="*/ 1218120 w 9517857"/>
              <a:gd name="connsiteY17" fmla="*/ 713280 h 918356"/>
              <a:gd name="connsiteX18" fmla="*/ 1397459 w 9517857"/>
              <a:gd name="connsiteY18" fmla="*/ 691190 h 918356"/>
              <a:gd name="connsiteX19" fmla="*/ 1580688 w 9517857"/>
              <a:gd name="connsiteY19" fmla="*/ 693697 h 918356"/>
              <a:gd name="connsiteX20" fmla="*/ 1772334 w 9517857"/>
              <a:gd name="connsiteY20" fmla="*/ 710640 h 918356"/>
              <a:gd name="connsiteX21" fmla="*/ 2054652 w 9517857"/>
              <a:gd name="connsiteY21" fmla="*/ 656648 h 918356"/>
              <a:gd name="connsiteX22" fmla="*/ 2135144 w 9517857"/>
              <a:gd name="connsiteY22" fmla="*/ 636501 h 918356"/>
              <a:gd name="connsiteX23" fmla="*/ 2440292 w 9517857"/>
              <a:gd name="connsiteY23" fmla="*/ 593862 h 918356"/>
              <a:gd name="connsiteX24" fmla="*/ 2547829 w 9517857"/>
              <a:gd name="connsiteY24" fmla="*/ 566150 h 918356"/>
              <a:gd name="connsiteX25" fmla="*/ 2658055 w 9517857"/>
              <a:gd name="connsiteY25" fmla="*/ 568918 h 918356"/>
              <a:gd name="connsiteX26" fmla="*/ 2693698 w 9517857"/>
              <a:gd name="connsiteY26" fmla="*/ 560029 h 918356"/>
              <a:gd name="connsiteX27" fmla="*/ 2699673 w 9517857"/>
              <a:gd name="connsiteY27" fmla="*/ 556400 h 918356"/>
              <a:gd name="connsiteX28" fmla="*/ 2727306 w 9517857"/>
              <a:gd name="connsiteY28" fmla="*/ 550698 h 918356"/>
              <a:gd name="connsiteX29" fmla="*/ 2820868 w 9517857"/>
              <a:gd name="connsiteY29" fmla="*/ 514160 h 918356"/>
              <a:gd name="connsiteX30" fmla="*/ 3073635 w 9517857"/>
              <a:gd name="connsiteY30" fmla="*/ 491294 h 918356"/>
              <a:gd name="connsiteX31" fmla="*/ 3222071 w 9517857"/>
              <a:gd name="connsiteY31" fmla="*/ 470559 h 918356"/>
              <a:gd name="connsiteX32" fmla="*/ 3274069 w 9517857"/>
              <a:gd name="connsiteY32" fmla="*/ 451605 h 918356"/>
              <a:gd name="connsiteX33" fmla="*/ 3349632 w 9517857"/>
              <a:gd name="connsiteY33" fmla="*/ 432583 h 918356"/>
              <a:gd name="connsiteX34" fmla="*/ 3479593 w 9517857"/>
              <a:gd name="connsiteY34" fmla="*/ 390437 h 918356"/>
              <a:gd name="connsiteX35" fmla="*/ 3651428 w 9517857"/>
              <a:gd name="connsiteY35" fmla="*/ 361807 h 918356"/>
              <a:gd name="connsiteX36" fmla="*/ 3844133 w 9517857"/>
              <a:gd name="connsiteY36" fmla="*/ 360648 h 918356"/>
              <a:gd name="connsiteX37" fmla="*/ 3933803 w 9517857"/>
              <a:gd name="connsiteY37" fmla="*/ 357315 h 918356"/>
              <a:gd name="connsiteX38" fmla="*/ 4266740 w 9517857"/>
              <a:gd name="connsiteY38" fmla="*/ 361454 h 918356"/>
              <a:gd name="connsiteX39" fmla="*/ 4430770 w 9517857"/>
              <a:gd name="connsiteY39" fmla="*/ 342643 h 918356"/>
              <a:gd name="connsiteX40" fmla="*/ 4512664 w 9517857"/>
              <a:gd name="connsiteY40" fmla="*/ 319948 h 918356"/>
              <a:gd name="connsiteX41" fmla="*/ 4616423 w 9517857"/>
              <a:gd name="connsiteY41" fmla="*/ 290914 h 918356"/>
              <a:gd name="connsiteX42" fmla="*/ 4689163 w 9517857"/>
              <a:gd name="connsiteY42" fmla="*/ 272812 h 918356"/>
              <a:gd name="connsiteX43" fmla="*/ 4783273 w 9517857"/>
              <a:gd name="connsiteY43" fmla="*/ 248463 h 918356"/>
              <a:gd name="connsiteX44" fmla="*/ 4836507 w 9517857"/>
              <a:gd name="connsiteY44" fmla="*/ 256788 h 918356"/>
              <a:gd name="connsiteX45" fmla="*/ 4892569 w 9517857"/>
              <a:gd name="connsiteY45" fmla="*/ 249933 h 918356"/>
              <a:gd name="connsiteX46" fmla="*/ 4896611 w 9517857"/>
              <a:gd name="connsiteY46" fmla="*/ 240448 h 918356"/>
              <a:gd name="connsiteX47" fmla="*/ 4917286 w 9517857"/>
              <a:gd name="connsiteY47" fmla="*/ 243659 h 918356"/>
              <a:gd name="connsiteX48" fmla="*/ 4981173 w 9517857"/>
              <a:gd name="connsiteY48" fmla="*/ 247103 h 918356"/>
              <a:gd name="connsiteX49" fmla="*/ 5060397 w 9517857"/>
              <a:gd name="connsiteY49" fmla="*/ 263688 h 918356"/>
              <a:gd name="connsiteX50" fmla="*/ 5252996 w 9517857"/>
              <a:gd name="connsiteY50" fmla="*/ 270655 h 918356"/>
              <a:gd name="connsiteX51" fmla="*/ 5358056 w 9517857"/>
              <a:gd name="connsiteY51" fmla="*/ 247248 h 918356"/>
              <a:gd name="connsiteX52" fmla="*/ 5426496 w 9517857"/>
              <a:gd name="connsiteY52" fmla="*/ 235142 h 918356"/>
              <a:gd name="connsiteX53" fmla="*/ 5497161 w 9517857"/>
              <a:gd name="connsiteY53" fmla="*/ 228808 h 918356"/>
              <a:gd name="connsiteX54" fmla="*/ 5826043 w 9517857"/>
              <a:gd name="connsiteY54" fmla="*/ 148073 h 918356"/>
              <a:gd name="connsiteX55" fmla="*/ 6007627 w 9517857"/>
              <a:gd name="connsiteY55" fmla="*/ 147126 h 918356"/>
              <a:gd name="connsiteX56" fmla="*/ 6080994 w 9517857"/>
              <a:gd name="connsiteY56" fmla="*/ 142938 h 918356"/>
              <a:gd name="connsiteX57" fmla="*/ 6194152 w 9517857"/>
              <a:gd name="connsiteY57" fmla="*/ 151772 h 918356"/>
              <a:gd name="connsiteX58" fmla="*/ 6281379 w 9517857"/>
              <a:gd name="connsiteY58" fmla="*/ 181626 h 918356"/>
              <a:gd name="connsiteX59" fmla="*/ 6489033 w 9517857"/>
              <a:gd name="connsiteY59" fmla="*/ 167648 h 918356"/>
              <a:gd name="connsiteX60" fmla="*/ 6544700 w 9517857"/>
              <a:gd name="connsiteY60" fmla="*/ 167161 h 918356"/>
              <a:gd name="connsiteX61" fmla="*/ 6648353 w 9517857"/>
              <a:gd name="connsiteY61" fmla="*/ 172250 h 918356"/>
              <a:gd name="connsiteX62" fmla="*/ 6736227 w 9517857"/>
              <a:gd name="connsiteY62" fmla="*/ 173216 h 918356"/>
              <a:gd name="connsiteX63" fmla="*/ 6977218 w 9517857"/>
              <a:gd name="connsiteY63" fmla="*/ 184289 h 918356"/>
              <a:gd name="connsiteX64" fmla="*/ 7065221 w 9517857"/>
              <a:gd name="connsiteY64" fmla="*/ 227531 h 918356"/>
              <a:gd name="connsiteX65" fmla="*/ 7358195 w 9517857"/>
              <a:gd name="connsiteY65" fmla="*/ 251740 h 918356"/>
              <a:gd name="connsiteX66" fmla="*/ 7565449 w 9517857"/>
              <a:gd name="connsiteY66" fmla="*/ 258950 h 918356"/>
              <a:gd name="connsiteX67" fmla="*/ 7599285 w 9517857"/>
              <a:gd name="connsiteY67" fmla="*/ 266021 h 918356"/>
              <a:gd name="connsiteX68" fmla="*/ 7644411 w 9517857"/>
              <a:gd name="connsiteY68" fmla="*/ 258986 h 918356"/>
              <a:gd name="connsiteX69" fmla="*/ 7825110 w 9517857"/>
              <a:gd name="connsiteY69" fmla="*/ 229109 h 918356"/>
              <a:gd name="connsiteX70" fmla="*/ 7965805 w 9517857"/>
              <a:gd name="connsiteY70" fmla="*/ 200355 h 918356"/>
              <a:gd name="connsiteX71" fmla="*/ 8147401 w 9517857"/>
              <a:gd name="connsiteY71" fmla="*/ 205617 h 918356"/>
              <a:gd name="connsiteX72" fmla="*/ 8256033 w 9517857"/>
              <a:gd name="connsiteY72" fmla="*/ 193713 h 918356"/>
              <a:gd name="connsiteX73" fmla="*/ 8410677 w 9517857"/>
              <a:gd name="connsiteY73" fmla="*/ 172167 h 918356"/>
              <a:gd name="connsiteX74" fmla="*/ 8617841 w 9517857"/>
              <a:gd name="connsiteY74" fmla="*/ 155167 h 918356"/>
              <a:gd name="connsiteX75" fmla="*/ 8715976 w 9517857"/>
              <a:gd name="connsiteY75" fmla="*/ 178374 h 918356"/>
              <a:gd name="connsiteX76" fmla="*/ 8778827 w 9517857"/>
              <a:gd name="connsiteY76" fmla="*/ 172936 h 918356"/>
              <a:gd name="connsiteX77" fmla="*/ 8855248 w 9517857"/>
              <a:gd name="connsiteY77" fmla="*/ 143149 h 918356"/>
              <a:gd name="connsiteX78" fmla="*/ 9010380 w 9517857"/>
              <a:gd name="connsiteY78" fmla="*/ 91891 h 918356"/>
              <a:gd name="connsiteX79" fmla="*/ 9110856 w 9517857"/>
              <a:gd name="connsiteY79" fmla="*/ 70997 h 918356"/>
              <a:gd name="connsiteX80" fmla="*/ 9268817 w 9517857"/>
              <a:gd name="connsiteY80" fmla="*/ 53082 h 918356"/>
              <a:gd name="connsiteX81" fmla="*/ 9316667 w 9517857"/>
              <a:gd name="connsiteY81" fmla="*/ 45047 h 918356"/>
              <a:gd name="connsiteX82" fmla="*/ 9428209 w 9517857"/>
              <a:gd name="connsiteY82" fmla="*/ 29923 h 918356"/>
              <a:gd name="connsiteX83" fmla="*/ 9488916 w 9517857"/>
              <a:gd name="connsiteY83" fmla="*/ 0 h 918356"/>
              <a:gd name="connsiteX0" fmla="*/ 9488916 w 9517857"/>
              <a:gd name="connsiteY0" fmla="*/ 0 h 918356"/>
              <a:gd name="connsiteX1" fmla="*/ 9517857 w 9517857"/>
              <a:gd name="connsiteY1" fmla="*/ 12 h 918356"/>
              <a:gd name="connsiteX2" fmla="*/ 9517857 w 9517857"/>
              <a:gd name="connsiteY2" fmla="*/ 918356 h 918356"/>
              <a:gd name="connsiteX3" fmla="*/ 14604 w 9517857"/>
              <a:gd name="connsiteY3" fmla="*/ 918356 h 918356"/>
              <a:gd name="connsiteX4" fmla="*/ 12841 w 9517857"/>
              <a:gd name="connsiteY4" fmla="*/ 917763 h 918356"/>
              <a:gd name="connsiteX5" fmla="*/ 93 w 9517857"/>
              <a:gd name="connsiteY5" fmla="*/ 912471 h 918356"/>
              <a:gd name="connsiteX6" fmla="*/ 58674 w 9517857"/>
              <a:gd name="connsiteY6" fmla="*/ 890322 h 918356"/>
              <a:gd name="connsiteX7" fmla="*/ 275005 w 9517857"/>
              <a:gd name="connsiteY7" fmla="*/ 823579 h 918356"/>
              <a:gd name="connsiteX8" fmla="*/ 587824 w 9517857"/>
              <a:gd name="connsiteY8" fmla="*/ 798195 h 918356"/>
              <a:gd name="connsiteX9" fmla="*/ 752936 w 9517857"/>
              <a:gd name="connsiteY9" fmla="*/ 742843 h 918356"/>
              <a:gd name="connsiteX10" fmla="*/ 855732 w 9517857"/>
              <a:gd name="connsiteY10" fmla="*/ 731068 h 918356"/>
              <a:gd name="connsiteX11" fmla="*/ 901402 w 9517857"/>
              <a:gd name="connsiteY11" fmla="*/ 729045 h 918356"/>
              <a:gd name="connsiteX12" fmla="*/ 930946 w 9517857"/>
              <a:gd name="connsiteY12" fmla="*/ 734046 h 918356"/>
              <a:gd name="connsiteX13" fmla="*/ 986250 w 9517857"/>
              <a:gd name="connsiteY13" fmla="*/ 713530 h 918356"/>
              <a:gd name="connsiteX14" fmla="*/ 1013752 w 9517857"/>
              <a:gd name="connsiteY14" fmla="*/ 713361 h 918356"/>
              <a:gd name="connsiteX15" fmla="*/ 1023734 w 9517857"/>
              <a:gd name="connsiteY15" fmla="*/ 718571 h 918356"/>
              <a:gd name="connsiteX16" fmla="*/ 1142754 w 9517857"/>
              <a:gd name="connsiteY16" fmla="*/ 725374 h 918356"/>
              <a:gd name="connsiteX17" fmla="*/ 1218120 w 9517857"/>
              <a:gd name="connsiteY17" fmla="*/ 713280 h 918356"/>
              <a:gd name="connsiteX18" fmla="*/ 1397459 w 9517857"/>
              <a:gd name="connsiteY18" fmla="*/ 691190 h 918356"/>
              <a:gd name="connsiteX19" fmla="*/ 1580688 w 9517857"/>
              <a:gd name="connsiteY19" fmla="*/ 693697 h 918356"/>
              <a:gd name="connsiteX20" fmla="*/ 1772334 w 9517857"/>
              <a:gd name="connsiteY20" fmla="*/ 710640 h 918356"/>
              <a:gd name="connsiteX21" fmla="*/ 2054652 w 9517857"/>
              <a:gd name="connsiteY21" fmla="*/ 656648 h 918356"/>
              <a:gd name="connsiteX22" fmla="*/ 2135144 w 9517857"/>
              <a:gd name="connsiteY22" fmla="*/ 636501 h 918356"/>
              <a:gd name="connsiteX23" fmla="*/ 2440292 w 9517857"/>
              <a:gd name="connsiteY23" fmla="*/ 593862 h 918356"/>
              <a:gd name="connsiteX24" fmla="*/ 2547829 w 9517857"/>
              <a:gd name="connsiteY24" fmla="*/ 566150 h 918356"/>
              <a:gd name="connsiteX25" fmla="*/ 2658055 w 9517857"/>
              <a:gd name="connsiteY25" fmla="*/ 568918 h 918356"/>
              <a:gd name="connsiteX26" fmla="*/ 2693698 w 9517857"/>
              <a:gd name="connsiteY26" fmla="*/ 560029 h 918356"/>
              <a:gd name="connsiteX27" fmla="*/ 2699673 w 9517857"/>
              <a:gd name="connsiteY27" fmla="*/ 556400 h 918356"/>
              <a:gd name="connsiteX28" fmla="*/ 2727306 w 9517857"/>
              <a:gd name="connsiteY28" fmla="*/ 550698 h 918356"/>
              <a:gd name="connsiteX29" fmla="*/ 2820868 w 9517857"/>
              <a:gd name="connsiteY29" fmla="*/ 514160 h 918356"/>
              <a:gd name="connsiteX30" fmla="*/ 3073635 w 9517857"/>
              <a:gd name="connsiteY30" fmla="*/ 491294 h 918356"/>
              <a:gd name="connsiteX31" fmla="*/ 3222071 w 9517857"/>
              <a:gd name="connsiteY31" fmla="*/ 470559 h 918356"/>
              <a:gd name="connsiteX32" fmla="*/ 3274069 w 9517857"/>
              <a:gd name="connsiteY32" fmla="*/ 451605 h 918356"/>
              <a:gd name="connsiteX33" fmla="*/ 3349632 w 9517857"/>
              <a:gd name="connsiteY33" fmla="*/ 432583 h 918356"/>
              <a:gd name="connsiteX34" fmla="*/ 3479593 w 9517857"/>
              <a:gd name="connsiteY34" fmla="*/ 390437 h 918356"/>
              <a:gd name="connsiteX35" fmla="*/ 3651428 w 9517857"/>
              <a:gd name="connsiteY35" fmla="*/ 361807 h 918356"/>
              <a:gd name="connsiteX36" fmla="*/ 3844133 w 9517857"/>
              <a:gd name="connsiteY36" fmla="*/ 360648 h 918356"/>
              <a:gd name="connsiteX37" fmla="*/ 3933803 w 9517857"/>
              <a:gd name="connsiteY37" fmla="*/ 357315 h 918356"/>
              <a:gd name="connsiteX38" fmla="*/ 4266740 w 9517857"/>
              <a:gd name="connsiteY38" fmla="*/ 361454 h 918356"/>
              <a:gd name="connsiteX39" fmla="*/ 4430770 w 9517857"/>
              <a:gd name="connsiteY39" fmla="*/ 342643 h 918356"/>
              <a:gd name="connsiteX40" fmla="*/ 4512664 w 9517857"/>
              <a:gd name="connsiteY40" fmla="*/ 319948 h 918356"/>
              <a:gd name="connsiteX41" fmla="*/ 4616423 w 9517857"/>
              <a:gd name="connsiteY41" fmla="*/ 290914 h 918356"/>
              <a:gd name="connsiteX42" fmla="*/ 4689163 w 9517857"/>
              <a:gd name="connsiteY42" fmla="*/ 272812 h 918356"/>
              <a:gd name="connsiteX43" fmla="*/ 4783273 w 9517857"/>
              <a:gd name="connsiteY43" fmla="*/ 248463 h 918356"/>
              <a:gd name="connsiteX44" fmla="*/ 4836507 w 9517857"/>
              <a:gd name="connsiteY44" fmla="*/ 256788 h 918356"/>
              <a:gd name="connsiteX45" fmla="*/ 4892569 w 9517857"/>
              <a:gd name="connsiteY45" fmla="*/ 249933 h 918356"/>
              <a:gd name="connsiteX46" fmla="*/ 4896611 w 9517857"/>
              <a:gd name="connsiteY46" fmla="*/ 240448 h 918356"/>
              <a:gd name="connsiteX47" fmla="*/ 4917286 w 9517857"/>
              <a:gd name="connsiteY47" fmla="*/ 243659 h 918356"/>
              <a:gd name="connsiteX48" fmla="*/ 4981173 w 9517857"/>
              <a:gd name="connsiteY48" fmla="*/ 247103 h 918356"/>
              <a:gd name="connsiteX49" fmla="*/ 5060397 w 9517857"/>
              <a:gd name="connsiteY49" fmla="*/ 263688 h 918356"/>
              <a:gd name="connsiteX50" fmla="*/ 5252996 w 9517857"/>
              <a:gd name="connsiteY50" fmla="*/ 270655 h 918356"/>
              <a:gd name="connsiteX51" fmla="*/ 5358056 w 9517857"/>
              <a:gd name="connsiteY51" fmla="*/ 247248 h 918356"/>
              <a:gd name="connsiteX52" fmla="*/ 5426496 w 9517857"/>
              <a:gd name="connsiteY52" fmla="*/ 235142 h 918356"/>
              <a:gd name="connsiteX53" fmla="*/ 5497161 w 9517857"/>
              <a:gd name="connsiteY53" fmla="*/ 228808 h 918356"/>
              <a:gd name="connsiteX54" fmla="*/ 5826043 w 9517857"/>
              <a:gd name="connsiteY54" fmla="*/ 148073 h 918356"/>
              <a:gd name="connsiteX55" fmla="*/ 6007627 w 9517857"/>
              <a:gd name="connsiteY55" fmla="*/ 147126 h 918356"/>
              <a:gd name="connsiteX56" fmla="*/ 6080994 w 9517857"/>
              <a:gd name="connsiteY56" fmla="*/ 142938 h 918356"/>
              <a:gd name="connsiteX57" fmla="*/ 6194152 w 9517857"/>
              <a:gd name="connsiteY57" fmla="*/ 151772 h 918356"/>
              <a:gd name="connsiteX58" fmla="*/ 6281379 w 9517857"/>
              <a:gd name="connsiteY58" fmla="*/ 181626 h 918356"/>
              <a:gd name="connsiteX59" fmla="*/ 6489033 w 9517857"/>
              <a:gd name="connsiteY59" fmla="*/ 167648 h 918356"/>
              <a:gd name="connsiteX60" fmla="*/ 6544700 w 9517857"/>
              <a:gd name="connsiteY60" fmla="*/ 167161 h 918356"/>
              <a:gd name="connsiteX61" fmla="*/ 6648353 w 9517857"/>
              <a:gd name="connsiteY61" fmla="*/ 172250 h 918356"/>
              <a:gd name="connsiteX62" fmla="*/ 6736227 w 9517857"/>
              <a:gd name="connsiteY62" fmla="*/ 173216 h 918356"/>
              <a:gd name="connsiteX63" fmla="*/ 6977218 w 9517857"/>
              <a:gd name="connsiteY63" fmla="*/ 184289 h 918356"/>
              <a:gd name="connsiteX64" fmla="*/ 7065221 w 9517857"/>
              <a:gd name="connsiteY64" fmla="*/ 227531 h 918356"/>
              <a:gd name="connsiteX65" fmla="*/ 7358195 w 9517857"/>
              <a:gd name="connsiteY65" fmla="*/ 251740 h 918356"/>
              <a:gd name="connsiteX66" fmla="*/ 7565449 w 9517857"/>
              <a:gd name="connsiteY66" fmla="*/ 258950 h 918356"/>
              <a:gd name="connsiteX67" fmla="*/ 7599285 w 9517857"/>
              <a:gd name="connsiteY67" fmla="*/ 266021 h 918356"/>
              <a:gd name="connsiteX68" fmla="*/ 7644411 w 9517857"/>
              <a:gd name="connsiteY68" fmla="*/ 258986 h 918356"/>
              <a:gd name="connsiteX69" fmla="*/ 7825110 w 9517857"/>
              <a:gd name="connsiteY69" fmla="*/ 229109 h 918356"/>
              <a:gd name="connsiteX70" fmla="*/ 7965805 w 9517857"/>
              <a:gd name="connsiteY70" fmla="*/ 200355 h 918356"/>
              <a:gd name="connsiteX71" fmla="*/ 8147401 w 9517857"/>
              <a:gd name="connsiteY71" fmla="*/ 205617 h 918356"/>
              <a:gd name="connsiteX72" fmla="*/ 8256033 w 9517857"/>
              <a:gd name="connsiteY72" fmla="*/ 193713 h 918356"/>
              <a:gd name="connsiteX73" fmla="*/ 8410677 w 9517857"/>
              <a:gd name="connsiteY73" fmla="*/ 172167 h 918356"/>
              <a:gd name="connsiteX74" fmla="*/ 8617841 w 9517857"/>
              <a:gd name="connsiteY74" fmla="*/ 155167 h 918356"/>
              <a:gd name="connsiteX75" fmla="*/ 8715976 w 9517857"/>
              <a:gd name="connsiteY75" fmla="*/ 178374 h 918356"/>
              <a:gd name="connsiteX76" fmla="*/ 8778827 w 9517857"/>
              <a:gd name="connsiteY76" fmla="*/ 172936 h 918356"/>
              <a:gd name="connsiteX77" fmla="*/ 8855248 w 9517857"/>
              <a:gd name="connsiteY77" fmla="*/ 143149 h 918356"/>
              <a:gd name="connsiteX78" fmla="*/ 9010380 w 9517857"/>
              <a:gd name="connsiteY78" fmla="*/ 91891 h 918356"/>
              <a:gd name="connsiteX79" fmla="*/ 9110856 w 9517857"/>
              <a:gd name="connsiteY79" fmla="*/ 70997 h 918356"/>
              <a:gd name="connsiteX80" fmla="*/ 9268817 w 9517857"/>
              <a:gd name="connsiteY80" fmla="*/ 53082 h 918356"/>
              <a:gd name="connsiteX81" fmla="*/ 9316667 w 9517857"/>
              <a:gd name="connsiteY81" fmla="*/ 45047 h 918356"/>
              <a:gd name="connsiteX82" fmla="*/ 9428209 w 9517857"/>
              <a:gd name="connsiteY82" fmla="*/ 29923 h 918356"/>
              <a:gd name="connsiteX83" fmla="*/ 9488916 w 9517857"/>
              <a:gd name="connsiteY83" fmla="*/ 0 h 918356"/>
              <a:gd name="connsiteX0" fmla="*/ 9488916 w 9517857"/>
              <a:gd name="connsiteY0" fmla="*/ 0 h 918356"/>
              <a:gd name="connsiteX1" fmla="*/ 9517857 w 9517857"/>
              <a:gd name="connsiteY1" fmla="*/ 12 h 918356"/>
              <a:gd name="connsiteX2" fmla="*/ 9517857 w 9517857"/>
              <a:gd name="connsiteY2" fmla="*/ 918356 h 918356"/>
              <a:gd name="connsiteX3" fmla="*/ 14604 w 9517857"/>
              <a:gd name="connsiteY3" fmla="*/ 918356 h 918356"/>
              <a:gd name="connsiteX4" fmla="*/ 12841 w 9517857"/>
              <a:gd name="connsiteY4" fmla="*/ 917763 h 918356"/>
              <a:gd name="connsiteX5" fmla="*/ 93 w 9517857"/>
              <a:gd name="connsiteY5" fmla="*/ 912471 h 918356"/>
              <a:gd name="connsiteX6" fmla="*/ 58674 w 9517857"/>
              <a:gd name="connsiteY6" fmla="*/ 890322 h 918356"/>
              <a:gd name="connsiteX7" fmla="*/ 275005 w 9517857"/>
              <a:gd name="connsiteY7" fmla="*/ 823579 h 918356"/>
              <a:gd name="connsiteX8" fmla="*/ 587824 w 9517857"/>
              <a:gd name="connsiteY8" fmla="*/ 798195 h 918356"/>
              <a:gd name="connsiteX9" fmla="*/ 752936 w 9517857"/>
              <a:gd name="connsiteY9" fmla="*/ 742843 h 918356"/>
              <a:gd name="connsiteX10" fmla="*/ 855732 w 9517857"/>
              <a:gd name="connsiteY10" fmla="*/ 731068 h 918356"/>
              <a:gd name="connsiteX11" fmla="*/ 901402 w 9517857"/>
              <a:gd name="connsiteY11" fmla="*/ 729045 h 918356"/>
              <a:gd name="connsiteX12" fmla="*/ 930946 w 9517857"/>
              <a:gd name="connsiteY12" fmla="*/ 734046 h 918356"/>
              <a:gd name="connsiteX13" fmla="*/ 986250 w 9517857"/>
              <a:gd name="connsiteY13" fmla="*/ 713530 h 918356"/>
              <a:gd name="connsiteX14" fmla="*/ 1013752 w 9517857"/>
              <a:gd name="connsiteY14" fmla="*/ 713361 h 918356"/>
              <a:gd name="connsiteX15" fmla="*/ 1023734 w 9517857"/>
              <a:gd name="connsiteY15" fmla="*/ 718571 h 918356"/>
              <a:gd name="connsiteX16" fmla="*/ 1142754 w 9517857"/>
              <a:gd name="connsiteY16" fmla="*/ 725374 h 918356"/>
              <a:gd name="connsiteX17" fmla="*/ 1218120 w 9517857"/>
              <a:gd name="connsiteY17" fmla="*/ 713280 h 918356"/>
              <a:gd name="connsiteX18" fmla="*/ 1397459 w 9517857"/>
              <a:gd name="connsiteY18" fmla="*/ 691190 h 918356"/>
              <a:gd name="connsiteX19" fmla="*/ 1580688 w 9517857"/>
              <a:gd name="connsiteY19" fmla="*/ 693697 h 918356"/>
              <a:gd name="connsiteX20" fmla="*/ 1772334 w 9517857"/>
              <a:gd name="connsiteY20" fmla="*/ 710640 h 918356"/>
              <a:gd name="connsiteX21" fmla="*/ 2054652 w 9517857"/>
              <a:gd name="connsiteY21" fmla="*/ 656648 h 918356"/>
              <a:gd name="connsiteX22" fmla="*/ 2135144 w 9517857"/>
              <a:gd name="connsiteY22" fmla="*/ 636501 h 918356"/>
              <a:gd name="connsiteX23" fmla="*/ 2440292 w 9517857"/>
              <a:gd name="connsiteY23" fmla="*/ 593862 h 918356"/>
              <a:gd name="connsiteX24" fmla="*/ 2547829 w 9517857"/>
              <a:gd name="connsiteY24" fmla="*/ 566150 h 918356"/>
              <a:gd name="connsiteX25" fmla="*/ 2658055 w 9517857"/>
              <a:gd name="connsiteY25" fmla="*/ 568918 h 918356"/>
              <a:gd name="connsiteX26" fmla="*/ 2693698 w 9517857"/>
              <a:gd name="connsiteY26" fmla="*/ 560029 h 918356"/>
              <a:gd name="connsiteX27" fmla="*/ 2699673 w 9517857"/>
              <a:gd name="connsiteY27" fmla="*/ 556400 h 918356"/>
              <a:gd name="connsiteX28" fmla="*/ 2727306 w 9517857"/>
              <a:gd name="connsiteY28" fmla="*/ 550698 h 918356"/>
              <a:gd name="connsiteX29" fmla="*/ 2820868 w 9517857"/>
              <a:gd name="connsiteY29" fmla="*/ 514160 h 918356"/>
              <a:gd name="connsiteX30" fmla="*/ 3073635 w 9517857"/>
              <a:gd name="connsiteY30" fmla="*/ 491294 h 918356"/>
              <a:gd name="connsiteX31" fmla="*/ 3222071 w 9517857"/>
              <a:gd name="connsiteY31" fmla="*/ 470559 h 918356"/>
              <a:gd name="connsiteX32" fmla="*/ 3274069 w 9517857"/>
              <a:gd name="connsiteY32" fmla="*/ 451605 h 918356"/>
              <a:gd name="connsiteX33" fmla="*/ 3349632 w 9517857"/>
              <a:gd name="connsiteY33" fmla="*/ 432583 h 918356"/>
              <a:gd name="connsiteX34" fmla="*/ 3479593 w 9517857"/>
              <a:gd name="connsiteY34" fmla="*/ 390437 h 918356"/>
              <a:gd name="connsiteX35" fmla="*/ 3651428 w 9517857"/>
              <a:gd name="connsiteY35" fmla="*/ 361807 h 918356"/>
              <a:gd name="connsiteX36" fmla="*/ 3844133 w 9517857"/>
              <a:gd name="connsiteY36" fmla="*/ 360648 h 918356"/>
              <a:gd name="connsiteX37" fmla="*/ 3933803 w 9517857"/>
              <a:gd name="connsiteY37" fmla="*/ 357315 h 918356"/>
              <a:gd name="connsiteX38" fmla="*/ 4266740 w 9517857"/>
              <a:gd name="connsiteY38" fmla="*/ 361454 h 918356"/>
              <a:gd name="connsiteX39" fmla="*/ 4430770 w 9517857"/>
              <a:gd name="connsiteY39" fmla="*/ 342643 h 918356"/>
              <a:gd name="connsiteX40" fmla="*/ 4512664 w 9517857"/>
              <a:gd name="connsiteY40" fmla="*/ 319948 h 918356"/>
              <a:gd name="connsiteX41" fmla="*/ 4616423 w 9517857"/>
              <a:gd name="connsiteY41" fmla="*/ 290914 h 918356"/>
              <a:gd name="connsiteX42" fmla="*/ 4689163 w 9517857"/>
              <a:gd name="connsiteY42" fmla="*/ 272812 h 918356"/>
              <a:gd name="connsiteX43" fmla="*/ 4783273 w 9517857"/>
              <a:gd name="connsiteY43" fmla="*/ 248463 h 918356"/>
              <a:gd name="connsiteX44" fmla="*/ 4836507 w 9517857"/>
              <a:gd name="connsiteY44" fmla="*/ 256788 h 918356"/>
              <a:gd name="connsiteX45" fmla="*/ 4892569 w 9517857"/>
              <a:gd name="connsiteY45" fmla="*/ 249933 h 918356"/>
              <a:gd name="connsiteX46" fmla="*/ 4896611 w 9517857"/>
              <a:gd name="connsiteY46" fmla="*/ 240448 h 918356"/>
              <a:gd name="connsiteX47" fmla="*/ 4917286 w 9517857"/>
              <a:gd name="connsiteY47" fmla="*/ 243659 h 918356"/>
              <a:gd name="connsiteX48" fmla="*/ 4981173 w 9517857"/>
              <a:gd name="connsiteY48" fmla="*/ 247103 h 918356"/>
              <a:gd name="connsiteX49" fmla="*/ 5060397 w 9517857"/>
              <a:gd name="connsiteY49" fmla="*/ 263688 h 918356"/>
              <a:gd name="connsiteX50" fmla="*/ 5252996 w 9517857"/>
              <a:gd name="connsiteY50" fmla="*/ 270655 h 918356"/>
              <a:gd name="connsiteX51" fmla="*/ 5358056 w 9517857"/>
              <a:gd name="connsiteY51" fmla="*/ 247248 h 918356"/>
              <a:gd name="connsiteX52" fmla="*/ 5426496 w 9517857"/>
              <a:gd name="connsiteY52" fmla="*/ 235142 h 918356"/>
              <a:gd name="connsiteX53" fmla="*/ 5497161 w 9517857"/>
              <a:gd name="connsiteY53" fmla="*/ 228808 h 918356"/>
              <a:gd name="connsiteX54" fmla="*/ 5826043 w 9517857"/>
              <a:gd name="connsiteY54" fmla="*/ 148073 h 918356"/>
              <a:gd name="connsiteX55" fmla="*/ 6007627 w 9517857"/>
              <a:gd name="connsiteY55" fmla="*/ 147126 h 918356"/>
              <a:gd name="connsiteX56" fmla="*/ 6080994 w 9517857"/>
              <a:gd name="connsiteY56" fmla="*/ 142938 h 918356"/>
              <a:gd name="connsiteX57" fmla="*/ 6194152 w 9517857"/>
              <a:gd name="connsiteY57" fmla="*/ 151772 h 918356"/>
              <a:gd name="connsiteX58" fmla="*/ 6281379 w 9517857"/>
              <a:gd name="connsiteY58" fmla="*/ 181626 h 918356"/>
              <a:gd name="connsiteX59" fmla="*/ 6489033 w 9517857"/>
              <a:gd name="connsiteY59" fmla="*/ 167648 h 918356"/>
              <a:gd name="connsiteX60" fmla="*/ 6544700 w 9517857"/>
              <a:gd name="connsiteY60" fmla="*/ 167161 h 918356"/>
              <a:gd name="connsiteX61" fmla="*/ 6648353 w 9517857"/>
              <a:gd name="connsiteY61" fmla="*/ 172250 h 918356"/>
              <a:gd name="connsiteX62" fmla="*/ 6736227 w 9517857"/>
              <a:gd name="connsiteY62" fmla="*/ 173216 h 918356"/>
              <a:gd name="connsiteX63" fmla="*/ 6977218 w 9517857"/>
              <a:gd name="connsiteY63" fmla="*/ 184289 h 918356"/>
              <a:gd name="connsiteX64" fmla="*/ 7065221 w 9517857"/>
              <a:gd name="connsiteY64" fmla="*/ 227531 h 918356"/>
              <a:gd name="connsiteX65" fmla="*/ 7358195 w 9517857"/>
              <a:gd name="connsiteY65" fmla="*/ 251740 h 918356"/>
              <a:gd name="connsiteX66" fmla="*/ 7565449 w 9517857"/>
              <a:gd name="connsiteY66" fmla="*/ 258950 h 918356"/>
              <a:gd name="connsiteX67" fmla="*/ 7599285 w 9517857"/>
              <a:gd name="connsiteY67" fmla="*/ 266021 h 918356"/>
              <a:gd name="connsiteX68" fmla="*/ 7644411 w 9517857"/>
              <a:gd name="connsiteY68" fmla="*/ 258986 h 918356"/>
              <a:gd name="connsiteX69" fmla="*/ 7825110 w 9517857"/>
              <a:gd name="connsiteY69" fmla="*/ 229109 h 918356"/>
              <a:gd name="connsiteX70" fmla="*/ 7965805 w 9517857"/>
              <a:gd name="connsiteY70" fmla="*/ 200355 h 918356"/>
              <a:gd name="connsiteX71" fmla="*/ 8147401 w 9517857"/>
              <a:gd name="connsiteY71" fmla="*/ 205617 h 918356"/>
              <a:gd name="connsiteX72" fmla="*/ 8256033 w 9517857"/>
              <a:gd name="connsiteY72" fmla="*/ 193713 h 918356"/>
              <a:gd name="connsiteX73" fmla="*/ 8410677 w 9517857"/>
              <a:gd name="connsiteY73" fmla="*/ 172167 h 918356"/>
              <a:gd name="connsiteX74" fmla="*/ 8617841 w 9517857"/>
              <a:gd name="connsiteY74" fmla="*/ 155167 h 918356"/>
              <a:gd name="connsiteX75" fmla="*/ 8715976 w 9517857"/>
              <a:gd name="connsiteY75" fmla="*/ 178374 h 918356"/>
              <a:gd name="connsiteX76" fmla="*/ 8778827 w 9517857"/>
              <a:gd name="connsiteY76" fmla="*/ 172936 h 918356"/>
              <a:gd name="connsiteX77" fmla="*/ 8855248 w 9517857"/>
              <a:gd name="connsiteY77" fmla="*/ 143149 h 918356"/>
              <a:gd name="connsiteX78" fmla="*/ 9010380 w 9517857"/>
              <a:gd name="connsiteY78" fmla="*/ 91891 h 918356"/>
              <a:gd name="connsiteX79" fmla="*/ 9110856 w 9517857"/>
              <a:gd name="connsiteY79" fmla="*/ 70997 h 918356"/>
              <a:gd name="connsiteX80" fmla="*/ 9268817 w 9517857"/>
              <a:gd name="connsiteY80" fmla="*/ 53082 h 918356"/>
              <a:gd name="connsiteX81" fmla="*/ 9316667 w 9517857"/>
              <a:gd name="connsiteY81" fmla="*/ 45047 h 918356"/>
              <a:gd name="connsiteX82" fmla="*/ 9428209 w 9517857"/>
              <a:gd name="connsiteY82" fmla="*/ 29923 h 918356"/>
              <a:gd name="connsiteX83" fmla="*/ 9488916 w 9517857"/>
              <a:gd name="connsiteY83" fmla="*/ 0 h 918356"/>
              <a:gd name="connsiteX0" fmla="*/ 9488916 w 9517857"/>
              <a:gd name="connsiteY0" fmla="*/ 0 h 918356"/>
              <a:gd name="connsiteX1" fmla="*/ 9517857 w 9517857"/>
              <a:gd name="connsiteY1" fmla="*/ 12 h 918356"/>
              <a:gd name="connsiteX2" fmla="*/ 9517857 w 9517857"/>
              <a:gd name="connsiteY2" fmla="*/ 918356 h 918356"/>
              <a:gd name="connsiteX3" fmla="*/ 14604 w 9517857"/>
              <a:gd name="connsiteY3" fmla="*/ 918356 h 918356"/>
              <a:gd name="connsiteX4" fmla="*/ 12841 w 9517857"/>
              <a:gd name="connsiteY4" fmla="*/ 917763 h 918356"/>
              <a:gd name="connsiteX5" fmla="*/ 93 w 9517857"/>
              <a:gd name="connsiteY5" fmla="*/ 912471 h 918356"/>
              <a:gd name="connsiteX6" fmla="*/ 58674 w 9517857"/>
              <a:gd name="connsiteY6" fmla="*/ 890322 h 918356"/>
              <a:gd name="connsiteX7" fmla="*/ 275005 w 9517857"/>
              <a:gd name="connsiteY7" fmla="*/ 823579 h 918356"/>
              <a:gd name="connsiteX8" fmla="*/ 587824 w 9517857"/>
              <a:gd name="connsiteY8" fmla="*/ 798195 h 918356"/>
              <a:gd name="connsiteX9" fmla="*/ 752936 w 9517857"/>
              <a:gd name="connsiteY9" fmla="*/ 742843 h 918356"/>
              <a:gd name="connsiteX10" fmla="*/ 855732 w 9517857"/>
              <a:gd name="connsiteY10" fmla="*/ 731068 h 918356"/>
              <a:gd name="connsiteX11" fmla="*/ 901402 w 9517857"/>
              <a:gd name="connsiteY11" fmla="*/ 729045 h 918356"/>
              <a:gd name="connsiteX12" fmla="*/ 930946 w 9517857"/>
              <a:gd name="connsiteY12" fmla="*/ 734046 h 918356"/>
              <a:gd name="connsiteX13" fmla="*/ 986250 w 9517857"/>
              <a:gd name="connsiteY13" fmla="*/ 713530 h 918356"/>
              <a:gd name="connsiteX14" fmla="*/ 1013752 w 9517857"/>
              <a:gd name="connsiteY14" fmla="*/ 713361 h 918356"/>
              <a:gd name="connsiteX15" fmla="*/ 1023734 w 9517857"/>
              <a:gd name="connsiteY15" fmla="*/ 718571 h 918356"/>
              <a:gd name="connsiteX16" fmla="*/ 1142754 w 9517857"/>
              <a:gd name="connsiteY16" fmla="*/ 725374 h 918356"/>
              <a:gd name="connsiteX17" fmla="*/ 1218120 w 9517857"/>
              <a:gd name="connsiteY17" fmla="*/ 713280 h 918356"/>
              <a:gd name="connsiteX18" fmla="*/ 1397459 w 9517857"/>
              <a:gd name="connsiteY18" fmla="*/ 691190 h 918356"/>
              <a:gd name="connsiteX19" fmla="*/ 1580688 w 9517857"/>
              <a:gd name="connsiteY19" fmla="*/ 693697 h 918356"/>
              <a:gd name="connsiteX20" fmla="*/ 1772334 w 9517857"/>
              <a:gd name="connsiteY20" fmla="*/ 710640 h 918356"/>
              <a:gd name="connsiteX21" fmla="*/ 2054652 w 9517857"/>
              <a:gd name="connsiteY21" fmla="*/ 656648 h 918356"/>
              <a:gd name="connsiteX22" fmla="*/ 2135144 w 9517857"/>
              <a:gd name="connsiteY22" fmla="*/ 636501 h 918356"/>
              <a:gd name="connsiteX23" fmla="*/ 2440292 w 9517857"/>
              <a:gd name="connsiteY23" fmla="*/ 593862 h 918356"/>
              <a:gd name="connsiteX24" fmla="*/ 2547829 w 9517857"/>
              <a:gd name="connsiteY24" fmla="*/ 566150 h 918356"/>
              <a:gd name="connsiteX25" fmla="*/ 2658055 w 9517857"/>
              <a:gd name="connsiteY25" fmla="*/ 568918 h 918356"/>
              <a:gd name="connsiteX26" fmla="*/ 2693698 w 9517857"/>
              <a:gd name="connsiteY26" fmla="*/ 560029 h 918356"/>
              <a:gd name="connsiteX27" fmla="*/ 2699673 w 9517857"/>
              <a:gd name="connsiteY27" fmla="*/ 556400 h 918356"/>
              <a:gd name="connsiteX28" fmla="*/ 2727306 w 9517857"/>
              <a:gd name="connsiteY28" fmla="*/ 550698 h 918356"/>
              <a:gd name="connsiteX29" fmla="*/ 2820868 w 9517857"/>
              <a:gd name="connsiteY29" fmla="*/ 514160 h 918356"/>
              <a:gd name="connsiteX30" fmla="*/ 3073635 w 9517857"/>
              <a:gd name="connsiteY30" fmla="*/ 491294 h 918356"/>
              <a:gd name="connsiteX31" fmla="*/ 3222071 w 9517857"/>
              <a:gd name="connsiteY31" fmla="*/ 470559 h 918356"/>
              <a:gd name="connsiteX32" fmla="*/ 3274069 w 9517857"/>
              <a:gd name="connsiteY32" fmla="*/ 451605 h 918356"/>
              <a:gd name="connsiteX33" fmla="*/ 3349632 w 9517857"/>
              <a:gd name="connsiteY33" fmla="*/ 432583 h 918356"/>
              <a:gd name="connsiteX34" fmla="*/ 3479593 w 9517857"/>
              <a:gd name="connsiteY34" fmla="*/ 390437 h 918356"/>
              <a:gd name="connsiteX35" fmla="*/ 3651428 w 9517857"/>
              <a:gd name="connsiteY35" fmla="*/ 361807 h 918356"/>
              <a:gd name="connsiteX36" fmla="*/ 3844133 w 9517857"/>
              <a:gd name="connsiteY36" fmla="*/ 360648 h 918356"/>
              <a:gd name="connsiteX37" fmla="*/ 3933803 w 9517857"/>
              <a:gd name="connsiteY37" fmla="*/ 357315 h 918356"/>
              <a:gd name="connsiteX38" fmla="*/ 4266740 w 9517857"/>
              <a:gd name="connsiteY38" fmla="*/ 361454 h 918356"/>
              <a:gd name="connsiteX39" fmla="*/ 4430770 w 9517857"/>
              <a:gd name="connsiteY39" fmla="*/ 342643 h 918356"/>
              <a:gd name="connsiteX40" fmla="*/ 4512664 w 9517857"/>
              <a:gd name="connsiteY40" fmla="*/ 319948 h 918356"/>
              <a:gd name="connsiteX41" fmla="*/ 4616423 w 9517857"/>
              <a:gd name="connsiteY41" fmla="*/ 290914 h 918356"/>
              <a:gd name="connsiteX42" fmla="*/ 4689163 w 9517857"/>
              <a:gd name="connsiteY42" fmla="*/ 272812 h 918356"/>
              <a:gd name="connsiteX43" fmla="*/ 4783273 w 9517857"/>
              <a:gd name="connsiteY43" fmla="*/ 248463 h 918356"/>
              <a:gd name="connsiteX44" fmla="*/ 4836507 w 9517857"/>
              <a:gd name="connsiteY44" fmla="*/ 256788 h 918356"/>
              <a:gd name="connsiteX45" fmla="*/ 4892569 w 9517857"/>
              <a:gd name="connsiteY45" fmla="*/ 249933 h 918356"/>
              <a:gd name="connsiteX46" fmla="*/ 4896611 w 9517857"/>
              <a:gd name="connsiteY46" fmla="*/ 240448 h 918356"/>
              <a:gd name="connsiteX47" fmla="*/ 4917286 w 9517857"/>
              <a:gd name="connsiteY47" fmla="*/ 243659 h 918356"/>
              <a:gd name="connsiteX48" fmla="*/ 4981173 w 9517857"/>
              <a:gd name="connsiteY48" fmla="*/ 247103 h 918356"/>
              <a:gd name="connsiteX49" fmla="*/ 5060397 w 9517857"/>
              <a:gd name="connsiteY49" fmla="*/ 263688 h 918356"/>
              <a:gd name="connsiteX50" fmla="*/ 5252996 w 9517857"/>
              <a:gd name="connsiteY50" fmla="*/ 270655 h 918356"/>
              <a:gd name="connsiteX51" fmla="*/ 5358056 w 9517857"/>
              <a:gd name="connsiteY51" fmla="*/ 247248 h 918356"/>
              <a:gd name="connsiteX52" fmla="*/ 5426496 w 9517857"/>
              <a:gd name="connsiteY52" fmla="*/ 235142 h 918356"/>
              <a:gd name="connsiteX53" fmla="*/ 5497161 w 9517857"/>
              <a:gd name="connsiteY53" fmla="*/ 228808 h 918356"/>
              <a:gd name="connsiteX54" fmla="*/ 5826043 w 9517857"/>
              <a:gd name="connsiteY54" fmla="*/ 148073 h 918356"/>
              <a:gd name="connsiteX55" fmla="*/ 6007627 w 9517857"/>
              <a:gd name="connsiteY55" fmla="*/ 147126 h 918356"/>
              <a:gd name="connsiteX56" fmla="*/ 6080994 w 9517857"/>
              <a:gd name="connsiteY56" fmla="*/ 142938 h 918356"/>
              <a:gd name="connsiteX57" fmla="*/ 6194152 w 9517857"/>
              <a:gd name="connsiteY57" fmla="*/ 151772 h 918356"/>
              <a:gd name="connsiteX58" fmla="*/ 6281379 w 9517857"/>
              <a:gd name="connsiteY58" fmla="*/ 181626 h 918356"/>
              <a:gd name="connsiteX59" fmla="*/ 6489033 w 9517857"/>
              <a:gd name="connsiteY59" fmla="*/ 167648 h 918356"/>
              <a:gd name="connsiteX60" fmla="*/ 6544700 w 9517857"/>
              <a:gd name="connsiteY60" fmla="*/ 167161 h 918356"/>
              <a:gd name="connsiteX61" fmla="*/ 6648353 w 9517857"/>
              <a:gd name="connsiteY61" fmla="*/ 172250 h 918356"/>
              <a:gd name="connsiteX62" fmla="*/ 6736227 w 9517857"/>
              <a:gd name="connsiteY62" fmla="*/ 173216 h 918356"/>
              <a:gd name="connsiteX63" fmla="*/ 6977218 w 9517857"/>
              <a:gd name="connsiteY63" fmla="*/ 184289 h 918356"/>
              <a:gd name="connsiteX64" fmla="*/ 7065221 w 9517857"/>
              <a:gd name="connsiteY64" fmla="*/ 227531 h 918356"/>
              <a:gd name="connsiteX65" fmla="*/ 7358195 w 9517857"/>
              <a:gd name="connsiteY65" fmla="*/ 251740 h 918356"/>
              <a:gd name="connsiteX66" fmla="*/ 7565449 w 9517857"/>
              <a:gd name="connsiteY66" fmla="*/ 258950 h 918356"/>
              <a:gd name="connsiteX67" fmla="*/ 7599285 w 9517857"/>
              <a:gd name="connsiteY67" fmla="*/ 266021 h 918356"/>
              <a:gd name="connsiteX68" fmla="*/ 7644411 w 9517857"/>
              <a:gd name="connsiteY68" fmla="*/ 258986 h 918356"/>
              <a:gd name="connsiteX69" fmla="*/ 7825110 w 9517857"/>
              <a:gd name="connsiteY69" fmla="*/ 229109 h 918356"/>
              <a:gd name="connsiteX70" fmla="*/ 7965805 w 9517857"/>
              <a:gd name="connsiteY70" fmla="*/ 200355 h 918356"/>
              <a:gd name="connsiteX71" fmla="*/ 8147401 w 9517857"/>
              <a:gd name="connsiteY71" fmla="*/ 205617 h 918356"/>
              <a:gd name="connsiteX72" fmla="*/ 8256033 w 9517857"/>
              <a:gd name="connsiteY72" fmla="*/ 193713 h 918356"/>
              <a:gd name="connsiteX73" fmla="*/ 8410677 w 9517857"/>
              <a:gd name="connsiteY73" fmla="*/ 172167 h 918356"/>
              <a:gd name="connsiteX74" fmla="*/ 8617841 w 9517857"/>
              <a:gd name="connsiteY74" fmla="*/ 155167 h 918356"/>
              <a:gd name="connsiteX75" fmla="*/ 8715976 w 9517857"/>
              <a:gd name="connsiteY75" fmla="*/ 178374 h 918356"/>
              <a:gd name="connsiteX76" fmla="*/ 8778827 w 9517857"/>
              <a:gd name="connsiteY76" fmla="*/ 172936 h 918356"/>
              <a:gd name="connsiteX77" fmla="*/ 8855248 w 9517857"/>
              <a:gd name="connsiteY77" fmla="*/ 143149 h 918356"/>
              <a:gd name="connsiteX78" fmla="*/ 9010380 w 9517857"/>
              <a:gd name="connsiteY78" fmla="*/ 91891 h 918356"/>
              <a:gd name="connsiteX79" fmla="*/ 9110856 w 9517857"/>
              <a:gd name="connsiteY79" fmla="*/ 70997 h 918356"/>
              <a:gd name="connsiteX80" fmla="*/ 9268817 w 9517857"/>
              <a:gd name="connsiteY80" fmla="*/ 53082 h 918356"/>
              <a:gd name="connsiteX81" fmla="*/ 9316667 w 9517857"/>
              <a:gd name="connsiteY81" fmla="*/ 45047 h 918356"/>
              <a:gd name="connsiteX82" fmla="*/ 9428209 w 9517857"/>
              <a:gd name="connsiteY82" fmla="*/ 29923 h 918356"/>
              <a:gd name="connsiteX83" fmla="*/ 9488916 w 9517857"/>
              <a:gd name="connsiteY83" fmla="*/ 0 h 918356"/>
              <a:gd name="connsiteX0" fmla="*/ 9488916 w 9517857"/>
              <a:gd name="connsiteY0" fmla="*/ 0 h 918356"/>
              <a:gd name="connsiteX1" fmla="*/ 9517857 w 9517857"/>
              <a:gd name="connsiteY1" fmla="*/ 12 h 918356"/>
              <a:gd name="connsiteX2" fmla="*/ 9517857 w 9517857"/>
              <a:gd name="connsiteY2" fmla="*/ 918356 h 918356"/>
              <a:gd name="connsiteX3" fmla="*/ 14604 w 9517857"/>
              <a:gd name="connsiteY3" fmla="*/ 918356 h 918356"/>
              <a:gd name="connsiteX4" fmla="*/ 12841 w 9517857"/>
              <a:gd name="connsiteY4" fmla="*/ 917763 h 918356"/>
              <a:gd name="connsiteX5" fmla="*/ 93 w 9517857"/>
              <a:gd name="connsiteY5" fmla="*/ 912471 h 918356"/>
              <a:gd name="connsiteX6" fmla="*/ 58674 w 9517857"/>
              <a:gd name="connsiteY6" fmla="*/ 890322 h 918356"/>
              <a:gd name="connsiteX7" fmla="*/ 275005 w 9517857"/>
              <a:gd name="connsiteY7" fmla="*/ 823579 h 918356"/>
              <a:gd name="connsiteX8" fmla="*/ 587824 w 9517857"/>
              <a:gd name="connsiteY8" fmla="*/ 798195 h 918356"/>
              <a:gd name="connsiteX9" fmla="*/ 752936 w 9517857"/>
              <a:gd name="connsiteY9" fmla="*/ 742843 h 918356"/>
              <a:gd name="connsiteX10" fmla="*/ 855732 w 9517857"/>
              <a:gd name="connsiteY10" fmla="*/ 731068 h 918356"/>
              <a:gd name="connsiteX11" fmla="*/ 901402 w 9517857"/>
              <a:gd name="connsiteY11" fmla="*/ 729045 h 918356"/>
              <a:gd name="connsiteX12" fmla="*/ 930946 w 9517857"/>
              <a:gd name="connsiteY12" fmla="*/ 734046 h 918356"/>
              <a:gd name="connsiteX13" fmla="*/ 986250 w 9517857"/>
              <a:gd name="connsiteY13" fmla="*/ 713530 h 918356"/>
              <a:gd name="connsiteX14" fmla="*/ 1013752 w 9517857"/>
              <a:gd name="connsiteY14" fmla="*/ 713361 h 918356"/>
              <a:gd name="connsiteX15" fmla="*/ 1023734 w 9517857"/>
              <a:gd name="connsiteY15" fmla="*/ 718571 h 918356"/>
              <a:gd name="connsiteX16" fmla="*/ 1142754 w 9517857"/>
              <a:gd name="connsiteY16" fmla="*/ 725374 h 918356"/>
              <a:gd name="connsiteX17" fmla="*/ 1218120 w 9517857"/>
              <a:gd name="connsiteY17" fmla="*/ 713280 h 918356"/>
              <a:gd name="connsiteX18" fmla="*/ 1397459 w 9517857"/>
              <a:gd name="connsiteY18" fmla="*/ 691190 h 918356"/>
              <a:gd name="connsiteX19" fmla="*/ 1580688 w 9517857"/>
              <a:gd name="connsiteY19" fmla="*/ 693697 h 918356"/>
              <a:gd name="connsiteX20" fmla="*/ 1772334 w 9517857"/>
              <a:gd name="connsiteY20" fmla="*/ 710640 h 918356"/>
              <a:gd name="connsiteX21" fmla="*/ 2054652 w 9517857"/>
              <a:gd name="connsiteY21" fmla="*/ 656648 h 918356"/>
              <a:gd name="connsiteX22" fmla="*/ 2135144 w 9517857"/>
              <a:gd name="connsiteY22" fmla="*/ 636501 h 918356"/>
              <a:gd name="connsiteX23" fmla="*/ 2440292 w 9517857"/>
              <a:gd name="connsiteY23" fmla="*/ 593862 h 918356"/>
              <a:gd name="connsiteX24" fmla="*/ 2547829 w 9517857"/>
              <a:gd name="connsiteY24" fmla="*/ 566150 h 918356"/>
              <a:gd name="connsiteX25" fmla="*/ 2658055 w 9517857"/>
              <a:gd name="connsiteY25" fmla="*/ 568918 h 918356"/>
              <a:gd name="connsiteX26" fmla="*/ 2693698 w 9517857"/>
              <a:gd name="connsiteY26" fmla="*/ 560029 h 918356"/>
              <a:gd name="connsiteX27" fmla="*/ 2699673 w 9517857"/>
              <a:gd name="connsiteY27" fmla="*/ 556400 h 918356"/>
              <a:gd name="connsiteX28" fmla="*/ 2727306 w 9517857"/>
              <a:gd name="connsiteY28" fmla="*/ 550698 h 918356"/>
              <a:gd name="connsiteX29" fmla="*/ 2820868 w 9517857"/>
              <a:gd name="connsiteY29" fmla="*/ 514160 h 918356"/>
              <a:gd name="connsiteX30" fmla="*/ 3073635 w 9517857"/>
              <a:gd name="connsiteY30" fmla="*/ 491294 h 918356"/>
              <a:gd name="connsiteX31" fmla="*/ 3222071 w 9517857"/>
              <a:gd name="connsiteY31" fmla="*/ 470559 h 918356"/>
              <a:gd name="connsiteX32" fmla="*/ 3274069 w 9517857"/>
              <a:gd name="connsiteY32" fmla="*/ 451605 h 918356"/>
              <a:gd name="connsiteX33" fmla="*/ 3349632 w 9517857"/>
              <a:gd name="connsiteY33" fmla="*/ 432583 h 918356"/>
              <a:gd name="connsiteX34" fmla="*/ 3479593 w 9517857"/>
              <a:gd name="connsiteY34" fmla="*/ 390437 h 918356"/>
              <a:gd name="connsiteX35" fmla="*/ 3651428 w 9517857"/>
              <a:gd name="connsiteY35" fmla="*/ 361807 h 918356"/>
              <a:gd name="connsiteX36" fmla="*/ 3844133 w 9517857"/>
              <a:gd name="connsiteY36" fmla="*/ 360648 h 918356"/>
              <a:gd name="connsiteX37" fmla="*/ 3933803 w 9517857"/>
              <a:gd name="connsiteY37" fmla="*/ 357315 h 918356"/>
              <a:gd name="connsiteX38" fmla="*/ 4266740 w 9517857"/>
              <a:gd name="connsiteY38" fmla="*/ 361454 h 918356"/>
              <a:gd name="connsiteX39" fmla="*/ 4430770 w 9517857"/>
              <a:gd name="connsiteY39" fmla="*/ 342643 h 918356"/>
              <a:gd name="connsiteX40" fmla="*/ 4512664 w 9517857"/>
              <a:gd name="connsiteY40" fmla="*/ 319948 h 918356"/>
              <a:gd name="connsiteX41" fmla="*/ 4616423 w 9517857"/>
              <a:gd name="connsiteY41" fmla="*/ 290914 h 918356"/>
              <a:gd name="connsiteX42" fmla="*/ 4689163 w 9517857"/>
              <a:gd name="connsiteY42" fmla="*/ 272812 h 918356"/>
              <a:gd name="connsiteX43" fmla="*/ 4783273 w 9517857"/>
              <a:gd name="connsiteY43" fmla="*/ 248463 h 918356"/>
              <a:gd name="connsiteX44" fmla="*/ 4836507 w 9517857"/>
              <a:gd name="connsiteY44" fmla="*/ 256788 h 918356"/>
              <a:gd name="connsiteX45" fmla="*/ 4892569 w 9517857"/>
              <a:gd name="connsiteY45" fmla="*/ 249933 h 918356"/>
              <a:gd name="connsiteX46" fmla="*/ 4896611 w 9517857"/>
              <a:gd name="connsiteY46" fmla="*/ 240448 h 918356"/>
              <a:gd name="connsiteX47" fmla="*/ 4917286 w 9517857"/>
              <a:gd name="connsiteY47" fmla="*/ 243659 h 918356"/>
              <a:gd name="connsiteX48" fmla="*/ 4981173 w 9517857"/>
              <a:gd name="connsiteY48" fmla="*/ 247103 h 918356"/>
              <a:gd name="connsiteX49" fmla="*/ 5060397 w 9517857"/>
              <a:gd name="connsiteY49" fmla="*/ 263688 h 918356"/>
              <a:gd name="connsiteX50" fmla="*/ 5252996 w 9517857"/>
              <a:gd name="connsiteY50" fmla="*/ 270655 h 918356"/>
              <a:gd name="connsiteX51" fmla="*/ 5358056 w 9517857"/>
              <a:gd name="connsiteY51" fmla="*/ 247248 h 918356"/>
              <a:gd name="connsiteX52" fmla="*/ 5426496 w 9517857"/>
              <a:gd name="connsiteY52" fmla="*/ 235142 h 918356"/>
              <a:gd name="connsiteX53" fmla="*/ 5497161 w 9517857"/>
              <a:gd name="connsiteY53" fmla="*/ 228808 h 918356"/>
              <a:gd name="connsiteX54" fmla="*/ 5826043 w 9517857"/>
              <a:gd name="connsiteY54" fmla="*/ 148073 h 918356"/>
              <a:gd name="connsiteX55" fmla="*/ 6007627 w 9517857"/>
              <a:gd name="connsiteY55" fmla="*/ 147126 h 918356"/>
              <a:gd name="connsiteX56" fmla="*/ 6080994 w 9517857"/>
              <a:gd name="connsiteY56" fmla="*/ 142938 h 918356"/>
              <a:gd name="connsiteX57" fmla="*/ 6194152 w 9517857"/>
              <a:gd name="connsiteY57" fmla="*/ 151772 h 918356"/>
              <a:gd name="connsiteX58" fmla="*/ 6281379 w 9517857"/>
              <a:gd name="connsiteY58" fmla="*/ 181626 h 918356"/>
              <a:gd name="connsiteX59" fmla="*/ 6489033 w 9517857"/>
              <a:gd name="connsiteY59" fmla="*/ 167648 h 918356"/>
              <a:gd name="connsiteX60" fmla="*/ 6544700 w 9517857"/>
              <a:gd name="connsiteY60" fmla="*/ 167161 h 918356"/>
              <a:gd name="connsiteX61" fmla="*/ 6648353 w 9517857"/>
              <a:gd name="connsiteY61" fmla="*/ 172250 h 918356"/>
              <a:gd name="connsiteX62" fmla="*/ 6736227 w 9517857"/>
              <a:gd name="connsiteY62" fmla="*/ 173216 h 918356"/>
              <a:gd name="connsiteX63" fmla="*/ 6977218 w 9517857"/>
              <a:gd name="connsiteY63" fmla="*/ 184289 h 918356"/>
              <a:gd name="connsiteX64" fmla="*/ 7065221 w 9517857"/>
              <a:gd name="connsiteY64" fmla="*/ 227531 h 918356"/>
              <a:gd name="connsiteX65" fmla="*/ 7358195 w 9517857"/>
              <a:gd name="connsiteY65" fmla="*/ 251740 h 918356"/>
              <a:gd name="connsiteX66" fmla="*/ 7565449 w 9517857"/>
              <a:gd name="connsiteY66" fmla="*/ 258950 h 918356"/>
              <a:gd name="connsiteX67" fmla="*/ 7599285 w 9517857"/>
              <a:gd name="connsiteY67" fmla="*/ 266021 h 918356"/>
              <a:gd name="connsiteX68" fmla="*/ 7644411 w 9517857"/>
              <a:gd name="connsiteY68" fmla="*/ 258986 h 918356"/>
              <a:gd name="connsiteX69" fmla="*/ 7825110 w 9517857"/>
              <a:gd name="connsiteY69" fmla="*/ 229109 h 918356"/>
              <a:gd name="connsiteX70" fmla="*/ 7965805 w 9517857"/>
              <a:gd name="connsiteY70" fmla="*/ 200355 h 918356"/>
              <a:gd name="connsiteX71" fmla="*/ 8147401 w 9517857"/>
              <a:gd name="connsiteY71" fmla="*/ 205617 h 918356"/>
              <a:gd name="connsiteX72" fmla="*/ 8256033 w 9517857"/>
              <a:gd name="connsiteY72" fmla="*/ 193713 h 918356"/>
              <a:gd name="connsiteX73" fmla="*/ 8410677 w 9517857"/>
              <a:gd name="connsiteY73" fmla="*/ 172167 h 918356"/>
              <a:gd name="connsiteX74" fmla="*/ 8617841 w 9517857"/>
              <a:gd name="connsiteY74" fmla="*/ 155167 h 918356"/>
              <a:gd name="connsiteX75" fmla="*/ 8715976 w 9517857"/>
              <a:gd name="connsiteY75" fmla="*/ 178374 h 918356"/>
              <a:gd name="connsiteX76" fmla="*/ 8778827 w 9517857"/>
              <a:gd name="connsiteY76" fmla="*/ 172936 h 918356"/>
              <a:gd name="connsiteX77" fmla="*/ 8855248 w 9517857"/>
              <a:gd name="connsiteY77" fmla="*/ 143149 h 918356"/>
              <a:gd name="connsiteX78" fmla="*/ 9010380 w 9517857"/>
              <a:gd name="connsiteY78" fmla="*/ 91891 h 918356"/>
              <a:gd name="connsiteX79" fmla="*/ 9110856 w 9517857"/>
              <a:gd name="connsiteY79" fmla="*/ 70997 h 918356"/>
              <a:gd name="connsiteX80" fmla="*/ 9268817 w 9517857"/>
              <a:gd name="connsiteY80" fmla="*/ 53082 h 918356"/>
              <a:gd name="connsiteX81" fmla="*/ 9316667 w 9517857"/>
              <a:gd name="connsiteY81" fmla="*/ 45047 h 918356"/>
              <a:gd name="connsiteX82" fmla="*/ 9428209 w 9517857"/>
              <a:gd name="connsiteY82" fmla="*/ 29923 h 918356"/>
              <a:gd name="connsiteX83" fmla="*/ 9488916 w 9517857"/>
              <a:gd name="connsiteY83" fmla="*/ 0 h 918356"/>
              <a:gd name="connsiteX0" fmla="*/ 9488916 w 9517857"/>
              <a:gd name="connsiteY0" fmla="*/ 0 h 918356"/>
              <a:gd name="connsiteX1" fmla="*/ 9517857 w 9517857"/>
              <a:gd name="connsiteY1" fmla="*/ 12 h 918356"/>
              <a:gd name="connsiteX2" fmla="*/ 9517857 w 9517857"/>
              <a:gd name="connsiteY2" fmla="*/ 918356 h 918356"/>
              <a:gd name="connsiteX3" fmla="*/ 14604 w 9517857"/>
              <a:gd name="connsiteY3" fmla="*/ 918356 h 918356"/>
              <a:gd name="connsiteX4" fmla="*/ 12841 w 9517857"/>
              <a:gd name="connsiteY4" fmla="*/ 917763 h 918356"/>
              <a:gd name="connsiteX5" fmla="*/ 93 w 9517857"/>
              <a:gd name="connsiteY5" fmla="*/ 912471 h 918356"/>
              <a:gd name="connsiteX6" fmla="*/ 58674 w 9517857"/>
              <a:gd name="connsiteY6" fmla="*/ 890322 h 918356"/>
              <a:gd name="connsiteX7" fmla="*/ 275005 w 9517857"/>
              <a:gd name="connsiteY7" fmla="*/ 823579 h 918356"/>
              <a:gd name="connsiteX8" fmla="*/ 587824 w 9517857"/>
              <a:gd name="connsiteY8" fmla="*/ 798195 h 918356"/>
              <a:gd name="connsiteX9" fmla="*/ 752936 w 9517857"/>
              <a:gd name="connsiteY9" fmla="*/ 742843 h 918356"/>
              <a:gd name="connsiteX10" fmla="*/ 855732 w 9517857"/>
              <a:gd name="connsiteY10" fmla="*/ 731068 h 918356"/>
              <a:gd name="connsiteX11" fmla="*/ 901402 w 9517857"/>
              <a:gd name="connsiteY11" fmla="*/ 729045 h 918356"/>
              <a:gd name="connsiteX12" fmla="*/ 930946 w 9517857"/>
              <a:gd name="connsiteY12" fmla="*/ 734046 h 918356"/>
              <a:gd name="connsiteX13" fmla="*/ 986250 w 9517857"/>
              <a:gd name="connsiteY13" fmla="*/ 713530 h 918356"/>
              <a:gd name="connsiteX14" fmla="*/ 1013752 w 9517857"/>
              <a:gd name="connsiteY14" fmla="*/ 713361 h 918356"/>
              <a:gd name="connsiteX15" fmla="*/ 1023734 w 9517857"/>
              <a:gd name="connsiteY15" fmla="*/ 718571 h 918356"/>
              <a:gd name="connsiteX16" fmla="*/ 1142754 w 9517857"/>
              <a:gd name="connsiteY16" fmla="*/ 725374 h 918356"/>
              <a:gd name="connsiteX17" fmla="*/ 1218120 w 9517857"/>
              <a:gd name="connsiteY17" fmla="*/ 713280 h 918356"/>
              <a:gd name="connsiteX18" fmla="*/ 1397459 w 9517857"/>
              <a:gd name="connsiteY18" fmla="*/ 691190 h 918356"/>
              <a:gd name="connsiteX19" fmla="*/ 1580688 w 9517857"/>
              <a:gd name="connsiteY19" fmla="*/ 693697 h 918356"/>
              <a:gd name="connsiteX20" fmla="*/ 1772334 w 9517857"/>
              <a:gd name="connsiteY20" fmla="*/ 710640 h 918356"/>
              <a:gd name="connsiteX21" fmla="*/ 2054652 w 9517857"/>
              <a:gd name="connsiteY21" fmla="*/ 656648 h 918356"/>
              <a:gd name="connsiteX22" fmla="*/ 2135144 w 9517857"/>
              <a:gd name="connsiteY22" fmla="*/ 636501 h 918356"/>
              <a:gd name="connsiteX23" fmla="*/ 2440292 w 9517857"/>
              <a:gd name="connsiteY23" fmla="*/ 593862 h 918356"/>
              <a:gd name="connsiteX24" fmla="*/ 2547829 w 9517857"/>
              <a:gd name="connsiteY24" fmla="*/ 566150 h 918356"/>
              <a:gd name="connsiteX25" fmla="*/ 2658055 w 9517857"/>
              <a:gd name="connsiteY25" fmla="*/ 568918 h 918356"/>
              <a:gd name="connsiteX26" fmla="*/ 2693698 w 9517857"/>
              <a:gd name="connsiteY26" fmla="*/ 560029 h 918356"/>
              <a:gd name="connsiteX27" fmla="*/ 2699673 w 9517857"/>
              <a:gd name="connsiteY27" fmla="*/ 556400 h 918356"/>
              <a:gd name="connsiteX28" fmla="*/ 2727306 w 9517857"/>
              <a:gd name="connsiteY28" fmla="*/ 550698 h 918356"/>
              <a:gd name="connsiteX29" fmla="*/ 2820868 w 9517857"/>
              <a:gd name="connsiteY29" fmla="*/ 514160 h 918356"/>
              <a:gd name="connsiteX30" fmla="*/ 3073635 w 9517857"/>
              <a:gd name="connsiteY30" fmla="*/ 491294 h 918356"/>
              <a:gd name="connsiteX31" fmla="*/ 3222071 w 9517857"/>
              <a:gd name="connsiteY31" fmla="*/ 470559 h 918356"/>
              <a:gd name="connsiteX32" fmla="*/ 3274069 w 9517857"/>
              <a:gd name="connsiteY32" fmla="*/ 451605 h 918356"/>
              <a:gd name="connsiteX33" fmla="*/ 3349632 w 9517857"/>
              <a:gd name="connsiteY33" fmla="*/ 432583 h 918356"/>
              <a:gd name="connsiteX34" fmla="*/ 3479593 w 9517857"/>
              <a:gd name="connsiteY34" fmla="*/ 390437 h 918356"/>
              <a:gd name="connsiteX35" fmla="*/ 3651428 w 9517857"/>
              <a:gd name="connsiteY35" fmla="*/ 361807 h 918356"/>
              <a:gd name="connsiteX36" fmla="*/ 3844133 w 9517857"/>
              <a:gd name="connsiteY36" fmla="*/ 360648 h 918356"/>
              <a:gd name="connsiteX37" fmla="*/ 3933803 w 9517857"/>
              <a:gd name="connsiteY37" fmla="*/ 357315 h 918356"/>
              <a:gd name="connsiteX38" fmla="*/ 4266740 w 9517857"/>
              <a:gd name="connsiteY38" fmla="*/ 361454 h 918356"/>
              <a:gd name="connsiteX39" fmla="*/ 4430770 w 9517857"/>
              <a:gd name="connsiteY39" fmla="*/ 342643 h 918356"/>
              <a:gd name="connsiteX40" fmla="*/ 4512664 w 9517857"/>
              <a:gd name="connsiteY40" fmla="*/ 319948 h 918356"/>
              <a:gd name="connsiteX41" fmla="*/ 4616423 w 9517857"/>
              <a:gd name="connsiteY41" fmla="*/ 290914 h 918356"/>
              <a:gd name="connsiteX42" fmla="*/ 4689163 w 9517857"/>
              <a:gd name="connsiteY42" fmla="*/ 272812 h 918356"/>
              <a:gd name="connsiteX43" fmla="*/ 4783273 w 9517857"/>
              <a:gd name="connsiteY43" fmla="*/ 248463 h 918356"/>
              <a:gd name="connsiteX44" fmla="*/ 4836507 w 9517857"/>
              <a:gd name="connsiteY44" fmla="*/ 256788 h 918356"/>
              <a:gd name="connsiteX45" fmla="*/ 4892569 w 9517857"/>
              <a:gd name="connsiteY45" fmla="*/ 249933 h 918356"/>
              <a:gd name="connsiteX46" fmla="*/ 4896611 w 9517857"/>
              <a:gd name="connsiteY46" fmla="*/ 240448 h 918356"/>
              <a:gd name="connsiteX47" fmla="*/ 4917286 w 9517857"/>
              <a:gd name="connsiteY47" fmla="*/ 243659 h 918356"/>
              <a:gd name="connsiteX48" fmla="*/ 4981173 w 9517857"/>
              <a:gd name="connsiteY48" fmla="*/ 247103 h 918356"/>
              <a:gd name="connsiteX49" fmla="*/ 5060397 w 9517857"/>
              <a:gd name="connsiteY49" fmla="*/ 263688 h 918356"/>
              <a:gd name="connsiteX50" fmla="*/ 5252996 w 9517857"/>
              <a:gd name="connsiteY50" fmla="*/ 270655 h 918356"/>
              <a:gd name="connsiteX51" fmla="*/ 5358056 w 9517857"/>
              <a:gd name="connsiteY51" fmla="*/ 247248 h 918356"/>
              <a:gd name="connsiteX52" fmla="*/ 5426496 w 9517857"/>
              <a:gd name="connsiteY52" fmla="*/ 235142 h 918356"/>
              <a:gd name="connsiteX53" fmla="*/ 5497161 w 9517857"/>
              <a:gd name="connsiteY53" fmla="*/ 228808 h 918356"/>
              <a:gd name="connsiteX54" fmla="*/ 5826043 w 9517857"/>
              <a:gd name="connsiteY54" fmla="*/ 148073 h 918356"/>
              <a:gd name="connsiteX55" fmla="*/ 6007627 w 9517857"/>
              <a:gd name="connsiteY55" fmla="*/ 147126 h 918356"/>
              <a:gd name="connsiteX56" fmla="*/ 6080994 w 9517857"/>
              <a:gd name="connsiteY56" fmla="*/ 142938 h 918356"/>
              <a:gd name="connsiteX57" fmla="*/ 6194152 w 9517857"/>
              <a:gd name="connsiteY57" fmla="*/ 151772 h 918356"/>
              <a:gd name="connsiteX58" fmla="*/ 6281379 w 9517857"/>
              <a:gd name="connsiteY58" fmla="*/ 181626 h 918356"/>
              <a:gd name="connsiteX59" fmla="*/ 6489033 w 9517857"/>
              <a:gd name="connsiteY59" fmla="*/ 167648 h 918356"/>
              <a:gd name="connsiteX60" fmla="*/ 6544700 w 9517857"/>
              <a:gd name="connsiteY60" fmla="*/ 167161 h 918356"/>
              <a:gd name="connsiteX61" fmla="*/ 6648353 w 9517857"/>
              <a:gd name="connsiteY61" fmla="*/ 172250 h 918356"/>
              <a:gd name="connsiteX62" fmla="*/ 6736227 w 9517857"/>
              <a:gd name="connsiteY62" fmla="*/ 173216 h 918356"/>
              <a:gd name="connsiteX63" fmla="*/ 6977218 w 9517857"/>
              <a:gd name="connsiteY63" fmla="*/ 184289 h 918356"/>
              <a:gd name="connsiteX64" fmla="*/ 7065221 w 9517857"/>
              <a:gd name="connsiteY64" fmla="*/ 227531 h 918356"/>
              <a:gd name="connsiteX65" fmla="*/ 7358195 w 9517857"/>
              <a:gd name="connsiteY65" fmla="*/ 251740 h 918356"/>
              <a:gd name="connsiteX66" fmla="*/ 7565449 w 9517857"/>
              <a:gd name="connsiteY66" fmla="*/ 258950 h 918356"/>
              <a:gd name="connsiteX67" fmla="*/ 7599285 w 9517857"/>
              <a:gd name="connsiteY67" fmla="*/ 266021 h 918356"/>
              <a:gd name="connsiteX68" fmla="*/ 7644411 w 9517857"/>
              <a:gd name="connsiteY68" fmla="*/ 258986 h 918356"/>
              <a:gd name="connsiteX69" fmla="*/ 7825110 w 9517857"/>
              <a:gd name="connsiteY69" fmla="*/ 229109 h 918356"/>
              <a:gd name="connsiteX70" fmla="*/ 7965805 w 9517857"/>
              <a:gd name="connsiteY70" fmla="*/ 200355 h 918356"/>
              <a:gd name="connsiteX71" fmla="*/ 8147401 w 9517857"/>
              <a:gd name="connsiteY71" fmla="*/ 205617 h 918356"/>
              <a:gd name="connsiteX72" fmla="*/ 8256033 w 9517857"/>
              <a:gd name="connsiteY72" fmla="*/ 193713 h 918356"/>
              <a:gd name="connsiteX73" fmla="*/ 8410677 w 9517857"/>
              <a:gd name="connsiteY73" fmla="*/ 172167 h 918356"/>
              <a:gd name="connsiteX74" fmla="*/ 8617841 w 9517857"/>
              <a:gd name="connsiteY74" fmla="*/ 155167 h 918356"/>
              <a:gd name="connsiteX75" fmla="*/ 8715976 w 9517857"/>
              <a:gd name="connsiteY75" fmla="*/ 178374 h 918356"/>
              <a:gd name="connsiteX76" fmla="*/ 8778827 w 9517857"/>
              <a:gd name="connsiteY76" fmla="*/ 172936 h 918356"/>
              <a:gd name="connsiteX77" fmla="*/ 8855248 w 9517857"/>
              <a:gd name="connsiteY77" fmla="*/ 143149 h 918356"/>
              <a:gd name="connsiteX78" fmla="*/ 9010380 w 9517857"/>
              <a:gd name="connsiteY78" fmla="*/ 91891 h 918356"/>
              <a:gd name="connsiteX79" fmla="*/ 9110856 w 9517857"/>
              <a:gd name="connsiteY79" fmla="*/ 70997 h 918356"/>
              <a:gd name="connsiteX80" fmla="*/ 9268817 w 9517857"/>
              <a:gd name="connsiteY80" fmla="*/ 53082 h 918356"/>
              <a:gd name="connsiteX81" fmla="*/ 9316667 w 9517857"/>
              <a:gd name="connsiteY81" fmla="*/ 45047 h 918356"/>
              <a:gd name="connsiteX82" fmla="*/ 9428209 w 9517857"/>
              <a:gd name="connsiteY82" fmla="*/ 29923 h 918356"/>
              <a:gd name="connsiteX83" fmla="*/ 9488916 w 9517857"/>
              <a:gd name="connsiteY83" fmla="*/ 0 h 918356"/>
              <a:gd name="connsiteX0" fmla="*/ 9488916 w 9517857"/>
              <a:gd name="connsiteY0" fmla="*/ 0 h 918356"/>
              <a:gd name="connsiteX1" fmla="*/ 9517857 w 9517857"/>
              <a:gd name="connsiteY1" fmla="*/ 12 h 918356"/>
              <a:gd name="connsiteX2" fmla="*/ 9517857 w 9517857"/>
              <a:gd name="connsiteY2" fmla="*/ 918356 h 918356"/>
              <a:gd name="connsiteX3" fmla="*/ 14604 w 9517857"/>
              <a:gd name="connsiteY3" fmla="*/ 918356 h 918356"/>
              <a:gd name="connsiteX4" fmla="*/ 12841 w 9517857"/>
              <a:gd name="connsiteY4" fmla="*/ 917763 h 918356"/>
              <a:gd name="connsiteX5" fmla="*/ 93 w 9517857"/>
              <a:gd name="connsiteY5" fmla="*/ 912471 h 918356"/>
              <a:gd name="connsiteX6" fmla="*/ 58674 w 9517857"/>
              <a:gd name="connsiteY6" fmla="*/ 890322 h 918356"/>
              <a:gd name="connsiteX7" fmla="*/ 275005 w 9517857"/>
              <a:gd name="connsiteY7" fmla="*/ 823579 h 918356"/>
              <a:gd name="connsiteX8" fmla="*/ 587824 w 9517857"/>
              <a:gd name="connsiteY8" fmla="*/ 798195 h 918356"/>
              <a:gd name="connsiteX9" fmla="*/ 752936 w 9517857"/>
              <a:gd name="connsiteY9" fmla="*/ 742843 h 918356"/>
              <a:gd name="connsiteX10" fmla="*/ 855732 w 9517857"/>
              <a:gd name="connsiteY10" fmla="*/ 731068 h 918356"/>
              <a:gd name="connsiteX11" fmla="*/ 901402 w 9517857"/>
              <a:gd name="connsiteY11" fmla="*/ 729045 h 918356"/>
              <a:gd name="connsiteX12" fmla="*/ 930946 w 9517857"/>
              <a:gd name="connsiteY12" fmla="*/ 734046 h 918356"/>
              <a:gd name="connsiteX13" fmla="*/ 986250 w 9517857"/>
              <a:gd name="connsiteY13" fmla="*/ 713530 h 918356"/>
              <a:gd name="connsiteX14" fmla="*/ 1013752 w 9517857"/>
              <a:gd name="connsiteY14" fmla="*/ 713361 h 918356"/>
              <a:gd name="connsiteX15" fmla="*/ 1023734 w 9517857"/>
              <a:gd name="connsiteY15" fmla="*/ 718571 h 918356"/>
              <a:gd name="connsiteX16" fmla="*/ 1142754 w 9517857"/>
              <a:gd name="connsiteY16" fmla="*/ 725374 h 918356"/>
              <a:gd name="connsiteX17" fmla="*/ 1218120 w 9517857"/>
              <a:gd name="connsiteY17" fmla="*/ 713280 h 918356"/>
              <a:gd name="connsiteX18" fmla="*/ 1397459 w 9517857"/>
              <a:gd name="connsiteY18" fmla="*/ 691190 h 918356"/>
              <a:gd name="connsiteX19" fmla="*/ 1580688 w 9517857"/>
              <a:gd name="connsiteY19" fmla="*/ 693697 h 918356"/>
              <a:gd name="connsiteX20" fmla="*/ 1772334 w 9517857"/>
              <a:gd name="connsiteY20" fmla="*/ 710640 h 918356"/>
              <a:gd name="connsiteX21" fmla="*/ 2054652 w 9517857"/>
              <a:gd name="connsiteY21" fmla="*/ 656648 h 918356"/>
              <a:gd name="connsiteX22" fmla="*/ 2135144 w 9517857"/>
              <a:gd name="connsiteY22" fmla="*/ 636501 h 918356"/>
              <a:gd name="connsiteX23" fmla="*/ 2440292 w 9517857"/>
              <a:gd name="connsiteY23" fmla="*/ 593862 h 918356"/>
              <a:gd name="connsiteX24" fmla="*/ 2547829 w 9517857"/>
              <a:gd name="connsiteY24" fmla="*/ 566150 h 918356"/>
              <a:gd name="connsiteX25" fmla="*/ 2658055 w 9517857"/>
              <a:gd name="connsiteY25" fmla="*/ 568918 h 918356"/>
              <a:gd name="connsiteX26" fmla="*/ 2693698 w 9517857"/>
              <a:gd name="connsiteY26" fmla="*/ 560029 h 918356"/>
              <a:gd name="connsiteX27" fmla="*/ 2699673 w 9517857"/>
              <a:gd name="connsiteY27" fmla="*/ 556400 h 918356"/>
              <a:gd name="connsiteX28" fmla="*/ 2727306 w 9517857"/>
              <a:gd name="connsiteY28" fmla="*/ 550698 h 918356"/>
              <a:gd name="connsiteX29" fmla="*/ 2820868 w 9517857"/>
              <a:gd name="connsiteY29" fmla="*/ 514160 h 918356"/>
              <a:gd name="connsiteX30" fmla="*/ 3073635 w 9517857"/>
              <a:gd name="connsiteY30" fmla="*/ 491294 h 918356"/>
              <a:gd name="connsiteX31" fmla="*/ 3222071 w 9517857"/>
              <a:gd name="connsiteY31" fmla="*/ 470559 h 918356"/>
              <a:gd name="connsiteX32" fmla="*/ 3274069 w 9517857"/>
              <a:gd name="connsiteY32" fmla="*/ 451605 h 918356"/>
              <a:gd name="connsiteX33" fmla="*/ 3349632 w 9517857"/>
              <a:gd name="connsiteY33" fmla="*/ 432583 h 918356"/>
              <a:gd name="connsiteX34" fmla="*/ 3479593 w 9517857"/>
              <a:gd name="connsiteY34" fmla="*/ 390437 h 918356"/>
              <a:gd name="connsiteX35" fmla="*/ 3651428 w 9517857"/>
              <a:gd name="connsiteY35" fmla="*/ 361807 h 918356"/>
              <a:gd name="connsiteX36" fmla="*/ 3844133 w 9517857"/>
              <a:gd name="connsiteY36" fmla="*/ 360648 h 918356"/>
              <a:gd name="connsiteX37" fmla="*/ 3933803 w 9517857"/>
              <a:gd name="connsiteY37" fmla="*/ 357315 h 918356"/>
              <a:gd name="connsiteX38" fmla="*/ 4266740 w 9517857"/>
              <a:gd name="connsiteY38" fmla="*/ 361454 h 918356"/>
              <a:gd name="connsiteX39" fmla="*/ 4430770 w 9517857"/>
              <a:gd name="connsiteY39" fmla="*/ 342643 h 918356"/>
              <a:gd name="connsiteX40" fmla="*/ 4512664 w 9517857"/>
              <a:gd name="connsiteY40" fmla="*/ 319948 h 918356"/>
              <a:gd name="connsiteX41" fmla="*/ 4616423 w 9517857"/>
              <a:gd name="connsiteY41" fmla="*/ 290914 h 918356"/>
              <a:gd name="connsiteX42" fmla="*/ 4689163 w 9517857"/>
              <a:gd name="connsiteY42" fmla="*/ 272812 h 918356"/>
              <a:gd name="connsiteX43" fmla="*/ 4783273 w 9517857"/>
              <a:gd name="connsiteY43" fmla="*/ 248463 h 918356"/>
              <a:gd name="connsiteX44" fmla="*/ 4836507 w 9517857"/>
              <a:gd name="connsiteY44" fmla="*/ 256788 h 918356"/>
              <a:gd name="connsiteX45" fmla="*/ 4892569 w 9517857"/>
              <a:gd name="connsiteY45" fmla="*/ 249933 h 918356"/>
              <a:gd name="connsiteX46" fmla="*/ 4896611 w 9517857"/>
              <a:gd name="connsiteY46" fmla="*/ 240448 h 918356"/>
              <a:gd name="connsiteX47" fmla="*/ 4917286 w 9517857"/>
              <a:gd name="connsiteY47" fmla="*/ 243659 h 918356"/>
              <a:gd name="connsiteX48" fmla="*/ 4981173 w 9517857"/>
              <a:gd name="connsiteY48" fmla="*/ 247103 h 918356"/>
              <a:gd name="connsiteX49" fmla="*/ 5060397 w 9517857"/>
              <a:gd name="connsiteY49" fmla="*/ 263688 h 918356"/>
              <a:gd name="connsiteX50" fmla="*/ 5252996 w 9517857"/>
              <a:gd name="connsiteY50" fmla="*/ 270655 h 918356"/>
              <a:gd name="connsiteX51" fmla="*/ 5358056 w 9517857"/>
              <a:gd name="connsiteY51" fmla="*/ 247248 h 918356"/>
              <a:gd name="connsiteX52" fmla="*/ 5426496 w 9517857"/>
              <a:gd name="connsiteY52" fmla="*/ 235142 h 918356"/>
              <a:gd name="connsiteX53" fmla="*/ 5497161 w 9517857"/>
              <a:gd name="connsiteY53" fmla="*/ 228808 h 918356"/>
              <a:gd name="connsiteX54" fmla="*/ 5826043 w 9517857"/>
              <a:gd name="connsiteY54" fmla="*/ 148073 h 918356"/>
              <a:gd name="connsiteX55" fmla="*/ 6007627 w 9517857"/>
              <a:gd name="connsiteY55" fmla="*/ 147126 h 918356"/>
              <a:gd name="connsiteX56" fmla="*/ 6080994 w 9517857"/>
              <a:gd name="connsiteY56" fmla="*/ 142938 h 918356"/>
              <a:gd name="connsiteX57" fmla="*/ 6194152 w 9517857"/>
              <a:gd name="connsiteY57" fmla="*/ 151772 h 918356"/>
              <a:gd name="connsiteX58" fmla="*/ 6281379 w 9517857"/>
              <a:gd name="connsiteY58" fmla="*/ 181626 h 918356"/>
              <a:gd name="connsiteX59" fmla="*/ 6489033 w 9517857"/>
              <a:gd name="connsiteY59" fmla="*/ 167648 h 918356"/>
              <a:gd name="connsiteX60" fmla="*/ 6544700 w 9517857"/>
              <a:gd name="connsiteY60" fmla="*/ 167161 h 918356"/>
              <a:gd name="connsiteX61" fmla="*/ 6648353 w 9517857"/>
              <a:gd name="connsiteY61" fmla="*/ 172250 h 918356"/>
              <a:gd name="connsiteX62" fmla="*/ 6736227 w 9517857"/>
              <a:gd name="connsiteY62" fmla="*/ 173216 h 918356"/>
              <a:gd name="connsiteX63" fmla="*/ 6977218 w 9517857"/>
              <a:gd name="connsiteY63" fmla="*/ 184289 h 918356"/>
              <a:gd name="connsiteX64" fmla="*/ 7065221 w 9517857"/>
              <a:gd name="connsiteY64" fmla="*/ 227531 h 918356"/>
              <a:gd name="connsiteX65" fmla="*/ 7358195 w 9517857"/>
              <a:gd name="connsiteY65" fmla="*/ 251740 h 918356"/>
              <a:gd name="connsiteX66" fmla="*/ 7565449 w 9517857"/>
              <a:gd name="connsiteY66" fmla="*/ 258950 h 918356"/>
              <a:gd name="connsiteX67" fmla="*/ 7599285 w 9517857"/>
              <a:gd name="connsiteY67" fmla="*/ 266021 h 918356"/>
              <a:gd name="connsiteX68" fmla="*/ 7644411 w 9517857"/>
              <a:gd name="connsiteY68" fmla="*/ 258986 h 918356"/>
              <a:gd name="connsiteX69" fmla="*/ 7825110 w 9517857"/>
              <a:gd name="connsiteY69" fmla="*/ 229109 h 918356"/>
              <a:gd name="connsiteX70" fmla="*/ 7965805 w 9517857"/>
              <a:gd name="connsiteY70" fmla="*/ 200355 h 918356"/>
              <a:gd name="connsiteX71" fmla="*/ 8147401 w 9517857"/>
              <a:gd name="connsiteY71" fmla="*/ 205617 h 918356"/>
              <a:gd name="connsiteX72" fmla="*/ 8256033 w 9517857"/>
              <a:gd name="connsiteY72" fmla="*/ 193713 h 918356"/>
              <a:gd name="connsiteX73" fmla="*/ 8410677 w 9517857"/>
              <a:gd name="connsiteY73" fmla="*/ 172167 h 918356"/>
              <a:gd name="connsiteX74" fmla="*/ 8617841 w 9517857"/>
              <a:gd name="connsiteY74" fmla="*/ 155167 h 918356"/>
              <a:gd name="connsiteX75" fmla="*/ 8715976 w 9517857"/>
              <a:gd name="connsiteY75" fmla="*/ 178374 h 918356"/>
              <a:gd name="connsiteX76" fmla="*/ 8778827 w 9517857"/>
              <a:gd name="connsiteY76" fmla="*/ 172936 h 918356"/>
              <a:gd name="connsiteX77" fmla="*/ 8855248 w 9517857"/>
              <a:gd name="connsiteY77" fmla="*/ 143149 h 918356"/>
              <a:gd name="connsiteX78" fmla="*/ 9010380 w 9517857"/>
              <a:gd name="connsiteY78" fmla="*/ 91891 h 918356"/>
              <a:gd name="connsiteX79" fmla="*/ 9110856 w 9517857"/>
              <a:gd name="connsiteY79" fmla="*/ 70997 h 918356"/>
              <a:gd name="connsiteX80" fmla="*/ 9268817 w 9517857"/>
              <a:gd name="connsiteY80" fmla="*/ 53082 h 918356"/>
              <a:gd name="connsiteX81" fmla="*/ 9316667 w 9517857"/>
              <a:gd name="connsiteY81" fmla="*/ 45047 h 918356"/>
              <a:gd name="connsiteX82" fmla="*/ 9428209 w 9517857"/>
              <a:gd name="connsiteY82" fmla="*/ 29923 h 918356"/>
              <a:gd name="connsiteX83" fmla="*/ 9488916 w 9517857"/>
              <a:gd name="connsiteY83" fmla="*/ 0 h 918356"/>
              <a:gd name="connsiteX0" fmla="*/ 9488916 w 9517857"/>
              <a:gd name="connsiteY0" fmla="*/ 0 h 918356"/>
              <a:gd name="connsiteX1" fmla="*/ 9517857 w 9517857"/>
              <a:gd name="connsiteY1" fmla="*/ 12 h 918356"/>
              <a:gd name="connsiteX2" fmla="*/ 9517857 w 9517857"/>
              <a:gd name="connsiteY2" fmla="*/ 918356 h 918356"/>
              <a:gd name="connsiteX3" fmla="*/ 14604 w 9517857"/>
              <a:gd name="connsiteY3" fmla="*/ 918356 h 918356"/>
              <a:gd name="connsiteX4" fmla="*/ 12841 w 9517857"/>
              <a:gd name="connsiteY4" fmla="*/ 917763 h 918356"/>
              <a:gd name="connsiteX5" fmla="*/ 93 w 9517857"/>
              <a:gd name="connsiteY5" fmla="*/ 912471 h 918356"/>
              <a:gd name="connsiteX6" fmla="*/ 58674 w 9517857"/>
              <a:gd name="connsiteY6" fmla="*/ 890322 h 918356"/>
              <a:gd name="connsiteX7" fmla="*/ 275005 w 9517857"/>
              <a:gd name="connsiteY7" fmla="*/ 823579 h 918356"/>
              <a:gd name="connsiteX8" fmla="*/ 587824 w 9517857"/>
              <a:gd name="connsiteY8" fmla="*/ 798195 h 918356"/>
              <a:gd name="connsiteX9" fmla="*/ 752936 w 9517857"/>
              <a:gd name="connsiteY9" fmla="*/ 742843 h 918356"/>
              <a:gd name="connsiteX10" fmla="*/ 855732 w 9517857"/>
              <a:gd name="connsiteY10" fmla="*/ 731068 h 918356"/>
              <a:gd name="connsiteX11" fmla="*/ 901402 w 9517857"/>
              <a:gd name="connsiteY11" fmla="*/ 729045 h 918356"/>
              <a:gd name="connsiteX12" fmla="*/ 930946 w 9517857"/>
              <a:gd name="connsiteY12" fmla="*/ 734046 h 918356"/>
              <a:gd name="connsiteX13" fmla="*/ 986250 w 9517857"/>
              <a:gd name="connsiteY13" fmla="*/ 713530 h 918356"/>
              <a:gd name="connsiteX14" fmla="*/ 1013752 w 9517857"/>
              <a:gd name="connsiteY14" fmla="*/ 713361 h 918356"/>
              <a:gd name="connsiteX15" fmla="*/ 1023734 w 9517857"/>
              <a:gd name="connsiteY15" fmla="*/ 718571 h 918356"/>
              <a:gd name="connsiteX16" fmla="*/ 1142754 w 9517857"/>
              <a:gd name="connsiteY16" fmla="*/ 725374 h 918356"/>
              <a:gd name="connsiteX17" fmla="*/ 1218120 w 9517857"/>
              <a:gd name="connsiteY17" fmla="*/ 713280 h 918356"/>
              <a:gd name="connsiteX18" fmla="*/ 1397459 w 9517857"/>
              <a:gd name="connsiteY18" fmla="*/ 691190 h 918356"/>
              <a:gd name="connsiteX19" fmla="*/ 1580688 w 9517857"/>
              <a:gd name="connsiteY19" fmla="*/ 693697 h 918356"/>
              <a:gd name="connsiteX20" fmla="*/ 1772334 w 9517857"/>
              <a:gd name="connsiteY20" fmla="*/ 710640 h 918356"/>
              <a:gd name="connsiteX21" fmla="*/ 2054652 w 9517857"/>
              <a:gd name="connsiteY21" fmla="*/ 656648 h 918356"/>
              <a:gd name="connsiteX22" fmla="*/ 2135144 w 9517857"/>
              <a:gd name="connsiteY22" fmla="*/ 636501 h 918356"/>
              <a:gd name="connsiteX23" fmla="*/ 2440292 w 9517857"/>
              <a:gd name="connsiteY23" fmla="*/ 593862 h 918356"/>
              <a:gd name="connsiteX24" fmla="*/ 2547829 w 9517857"/>
              <a:gd name="connsiteY24" fmla="*/ 566150 h 918356"/>
              <a:gd name="connsiteX25" fmla="*/ 2658055 w 9517857"/>
              <a:gd name="connsiteY25" fmla="*/ 568918 h 918356"/>
              <a:gd name="connsiteX26" fmla="*/ 2693698 w 9517857"/>
              <a:gd name="connsiteY26" fmla="*/ 560029 h 918356"/>
              <a:gd name="connsiteX27" fmla="*/ 2699673 w 9517857"/>
              <a:gd name="connsiteY27" fmla="*/ 556400 h 918356"/>
              <a:gd name="connsiteX28" fmla="*/ 2727306 w 9517857"/>
              <a:gd name="connsiteY28" fmla="*/ 550698 h 918356"/>
              <a:gd name="connsiteX29" fmla="*/ 2820868 w 9517857"/>
              <a:gd name="connsiteY29" fmla="*/ 514160 h 918356"/>
              <a:gd name="connsiteX30" fmla="*/ 3073635 w 9517857"/>
              <a:gd name="connsiteY30" fmla="*/ 491294 h 918356"/>
              <a:gd name="connsiteX31" fmla="*/ 3222071 w 9517857"/>
              <a:gd name="connsiteY31" fmla="*/ 470559 h 918356"/>
              <a:gd name="connsiteX32" fmla="*/ 3274069 w 9517857"/>
              <a:gd name="connsiteY32" fmla="*/ 451605 h 918356"/>
              <a:gd name="connsiteX33" fmla="*/ 3349632 w 9517857"/>
              <a:gd name="connsiteY33" fmla="*/ 432583 h 918356"/>
              <a:gd name="connsiteX34" fmla="*/ 3479593 w 9517857"/>
              <a:gd name="connsiteY34" fmla="*/ 390437 h 918356"/>
              <a:gd name="connsiteX35" fmla="*/ 3651428 w 9517857"/>
              <a:gd name="connsiteY35" fmla="*/ 361807 h 918356"/>
              <a:gd name="connsiteX36" fmla="*/ 3844133 w 9517857"/>
              <a:gd name="connsiteY36" fmla="*/ 360648 h 918356"/>
              <a:gd name="connsiteX37" fmla="*/ 3933803 w 9517857"/>
              <a:gd name="connsiteY37" fmla="*/ 357315 h 918356"/>
              <a:gd name="connsiteX38" fmla="*/ 4266740 w 9517857"/>
              <a:gd name="connsiteY38" fmla="*/ 361454 h 918356"/>
              <a:gd name="connsiteX39" fmla="*/ 4430770 w 9517857"/>
              <a:gd name="connsiteY39" fmla="*/ 342643 h 918356"/>
              <a:gd name="connsiteX40" fmla="*/ 4512664 w 9517857"/>
              <a:gd name="connsiteY40" fmla="*/ 319948 h 918356"/>
              <a:gd name="connsiteX41" fmla="*/ 4616423 w 9517857"/>
              <a:gd name="connsiteY41" fmla="*/ 290914 h 918356"/>
              <a:gd name="connsiteX42" fmla="*/ 4689163 w 9517857"/>
              <a:gd name="connsiteY42" fmla="*/ 272812 h 918356"/>
              <a:gd name="connsiteX43" fmla="*/ 4783273 w 9517857"/>
              <a:gd name="connsiteY43" fmla="*/ 248463 h 918356"/>
              <a:gd name="connsiteX44" fmla="*/ 4836507 w 9517857"/>
              <a:gd name="connsiteY44" fmla="*/ 256788 h 918356"/>
              <a:gd name="connsiteX45" fmla="*/ 4892569 w 9517857"/>
              <a:gd name="connsiteY45" fmla="*/ 249933 h 918356"/>
              <a:gd name="connsiteX46" fmla="*/ 4896611 w 9517857"/>
              <a:gd name="connsiteY46" fmla="*/ 240448 h 918356"/>
              <a:gd name="connsiteX47" fmla="*/ 4917286 w 9517857"/>
              <a:gd name="connsiteY47" fmla="*/ 243659 h 918356"/>
              <a:gd name="connsiteX48" fmla="*/ 4981173 w 9517857"/>
              <a:gd name="connsiteY48" fmla="*/ 247103 h 918356"/>
              <a:gd name="connsiteX49" fmla="*/ 5060397 w 9517857"/>
              <a:gd name="connsiteY49" fmla="*/ 263688 h 918356"/>
              <a:gd name="connsiteX50" fmla="*/ 5252996 w 9517857"/>
              <a:gd name="connsiteY50" fmla="*/ 270655 h 918356"/>
              <a:gd name="connsiteX51" fmla="*/ 5358056 w 9517857"/>
              <a:gd name="connsiteY51" fmla="*/ 247248 h 918356"/>
              <a:gd name="connsiteX52" fmla="*/ 5426496 w 9517857"/>
              <a:gd name="connsiteY52" fmla="*/ 235142 h 918356"/>
              <a:gd name="connsiteX53" fmla="*/ 5497161 w 9517857"/>
              <a:gd name="connsiteY53" fmla="*/ 228808 h 918356"/>
              <a:gd name="connsiteX54" fmla="*/ 5826043 w 9517857"/>
              <a:gd name="connsiteY54" fmla="*/ 148073 h 918356"/>
              <a:gd name="connsiteX55" fmla="*/ 6007627 w 9517857"/>
              <a:gd name="connsiteY55" fmla="*/ 147126 h 918356"/>
              <a:gd name="connsiteX56" fmla="*/ 6080994 w 9517857"/>
              <a:gd name="connsiteY56" fmla="*/ 142938 h 918356"/>
              <a:gd name="connsiteX57" fmla="*/ 6194152 w 9517857"/>
              <a:gd name="connsiteY57" fmla="*/ 151772 h 918356"/>
              <a:gd name="connsiteX58" fmla="*/ 6281379 w 9517857"/>
              <a:gd name="connsiteY58" fmla="*/ 181626 h 918356"/>
              <a:gd name="connsiteX59" fmla="*/ 6489033 w 9517857"/>
              <a:gd name="connsiteY59" fmla="*/ 167648 h 918356"/>
              <a:gd name="connsiteX60" fmla="*/ 6544700 w 9517857"/>
              <a:gd name="connsiteY60" fmla="*/ 167161 h 918356"/>
              <a:gd name="connsiteX61" fmla="*/ 6648353 w 9517857"/>
              <a:gd name="connsiteY61" fmla="*/ 172250 h 918356"/>
              <a:gd name="connsiteX62" fmla="*/ 6736227 w 9517857"/>
              <a:gd name="connsiteY62" fmla="*/ 173216 h 918356"/>
              <a:gd name="connsiteX63" fmla="*/ 6977218 w 9517857"/>
              <a:gd name="connsiteY63" fmla="*/ 184289 h 918356"/>
              <a:gd name="connsiteX64" fmla="*/ 7065221 w 9517857"/>
              <a:gd name="connsiteY64" fmla="*/ 227531 h 918356"/>
              <a:gd name="connsiteX65" fmla="*/ 7358195 w 9517857"/>
              <a:gd name="connsiteY65" fmla="*/ 251740 h 918356"/>
              <a:gd name="connsiteX66" fmla="*/ 7565449 w 9517857"/>
              <a:gd name="connsiteY66" fmla="*/ 258950 h 918356"/>
              <a:gd name="connsiteX67" fmla="*/ 7599285 w 9517857"/>
              <a:gd name="connsiteY67" fmla="*/ 266021 h 918356"/>
              <a:gd name="connsiteX68" fmla="*/ 7644411 w 9517857"/>
              <a:gd name="connsiteY68" fmla="*/ 258986 h 918356"/>
              <a:gd name="connsiteX69" fmla="*/ 7825110 w 9517857"/>
              <a:gd name="connsiteY69" fmla="*/ 229109 h 918356"/>
              <a:gd name="connsiteX70" fmla="*/ 7965805 w 9517857"/>
              <a:gd name="connsiteY70" fmla="*/ 200355 h 918356"/>
              <a:gd name="connsiteX71" fmla="*/ 8147401 w 9517857"/>
              <a:gd name="connsiteY71" fmla="*/ 205617 h 918356"/>
              <a:gd name="connsiteX72" fmla="*/ 8256033 w 9517857"/>
              <a:gd name="connsiteY72" fmla="*/ 193713 h 918356"/>
              <a:gd name="connsiteX73" fmla="*/ 8410677 w 9517857"/>
              <a:gd name="connsiteY73" fmla="*/ 172167 h 918356"/>
              <a:gd name="connsiteX74" fmla="*/ 8617841 w 9517857"/>
              <a:gd name="connsiteY74" fmla="*/ 155167 h 918356"/>
              <a:gd name="connsiteX75" fmla="*/ 8715976 w 9517857"/>
              <a:gd name="connsiteY75" fmla="*/ 178374 h 918356"/>
              <a:gd name="connsiteX76" fmla="*/ 8778827 w 9517857"/>
              <a:gd name="connsiteY76" fmla="*/ 172936 h 918356"/>
              <a:gd name="connsiteX77" fmla="*/ 8855248 w 9517857"/>
              <a:gd name="connsiteY77" fmla="*/ 143149 h 918356"/>
              <a:gd name="connsiteX78" fmla="*/ 9010380 w 9517857"/>
              <a:gd name="connsiteY78" fmla="*/ 91891 h 918356"/>
              <a:gd name="connsiteX79" fmla="*/ 9110856 w 9517857"/>
              <a:gd name="connsiteY79" fmla="*/ 70997 h 918356"/>
              <a:gd name="connsiteX80" fmla="*/ 9268817 w 9517857"/>
              <a:gd name="connsiteY80" fmla="*/ 53082 h 918356"/>
              <a:gd name="connsiteX81" fmla="*/ 9316667 w 9517857"/>
              <a:gd name="connsiteY81" fmla="*/ 45047 h 918356"/>
              <a:gd name="connsiteX82" fmla="*/ 9428209 w 9517857"/>
              <a:gd name="connsiteY82" fmla="*/ 29923 h 918356"/>
              <a:gd name="connsiteX83" fmla="*/ 9488916 w 9517857"/>
              <a:gd name="connsiteY83" fmla="*/ 0 h 918356"/>
              <a:gd name="connsiteX0" fmla="*/ 9488916 w 9517857"/>
              <a:gd name="connsiteY0" fmla="*/ 0 h 918356"/>
              <a:gd name="connsiteX1" fmla="*/ 9517857 w 9517857"/>
              <a:gd name="connsiteY1" fmla="*/ 12 h 918356"/>
              <a:gd name="connsiteX2" fmla="*/ 9517857 w 9517857"/>
              <a:gd name="connsiteY2" fmla="*/ 918356 h 918356"/>
              <a:gd name="connsiteX3" fmla="*/ 14604 w 9517857"/>
              <a:gd name="connsiteY3" fmla="*/ 918356 h 918356"/>
              <a:gd name="connsiteX4" fmla="*/ 12841 w 9517857"/>
              <a:gd name="connsiteY4" fmla="*/ 917763 h 918356"/>
              <a:gd name="connsiteX5" fmla="*/ 93 w 9517857"/>
              <a:gd name="connsiteY5" fmla="*/ 912471 h 918356"/>
              <a:gd name="connsiteX6" fmla="*/ 58674 w 9517857"/>
              <a:gd name="connsiteY6" fmla="*/ 890322 h 918356"/>
              <a:gd name="connsiteX7" fmla="*/ 275005 w 9517857"/>
              <a:gd name="connsiteY7" fmla="*/ 823579 h 918356"/>
              <a:gd name="connsiteX8" fmla="*/ 587824 w 9517857"/>
              <a:gd name="connsiteY8" fmla="*/ 798195 h 918356"/>
              <a:gd name="connsiteX9" fmla="*/ 752936 w 9517857"/>
              <a:gd name="connsiteY9" fmla="*/ 742843 h 918356"/>
              <a:gd name="connsiteX10" fmla="*/ 855732 w 9517857"/>
              <a:gd name="connsiteY10" fmla="*/ 731068 h 918356"/>
              <a:gd name="connsiteX11" fmla="*/ 901402 w 9517857"/>
              <a:gd name="connsiteY11" fmla="*/ 729045 h 918356"/>
              <a:gd name="connsiteX12" fmla="*/ 930946 w 9517857"/>
              <a:gd name="connsiteY12" fmla="*/ 734046 h 918356"/>
              <a:gd name="connsiteX13" fmla="*/ 986250 w 9517857"/>
              <a:gd name="connsiteY13" fmla="*/ 713530 h 918356"/>
              <a:gd name="connsiteX14" fmla="*/ 1013752 w 9517857"/>
              <a:gd name="connsiteY14" fmla="*/ 713361 h 918356"/>
              <a:gd name="connsiteX15" fmla="*/ 1023734 w 9517857"/>
              <a:gd name="connsiteY15" fmla="*/ 718571 h 918356"/>
              <a:gd name="connsiteX16" fmla="*/ 1142754 w 9517857"/>
              <a:gd name="connsiteY16" fmla="*/ 725374 h 918356"/>
              <a:gd name="connsiteX17" fmla="*/ 1218120 w 9517857"/>
              <a:gd name="connsiteY17" fmla="*/ 713280 h 918356"/>
              <a:gd name="connsiteX18" fmla="*/ 1397459 w 9517857"/>
              <a:gd name="connsiteY18" fmla="*/ 691190 h 918356"/>
              <a:gd name="connsiteX19" fmla="*/ 1580688 w 9517857"/>
              <a:gd name="connsiteY19" fmla="*/ 693697 h 918356"/>
              <a:gd name="connsiteX20" fmla="*/ 1772334 w 9517857"/>
              <a:gd name="connsiteY20" fmla="*/ 710640 h 918356"/>
              <a:gd name="connsiteX21" fmla="*/ 2054652 w 9517857"/>
              <a:gd name="connsiteY21" fmla="*/ 656648 h 918356"/>
              <a:gd name="connsiteX22" fmla="*/ 2135144 w 9517857"/>
              <a:gd name="connsiteY22" fmla="*/ 636501 h 918356"/>
              <a:gd name="connsiteX23" fmla="*/ 2440292 w 9517857"/>
              <a:gd name="connsiteY23" fmla="*/ 593862 h 918356"/>
              <a:gd name="connsiteX24" fmla="*/ 2547829 w 9517857"/>
              <a:gd name="connsiteY24" fmla="*/ 566150 h 918356"/>
              <a:gd name="connsiteX25" fmla="*/ 2658055 w 9517857"/>
              <a:gd name="connsiteY25" fmla="*/ 568918 h 918356"/>
              <a:gd name="connsiteX26" fmla="*/ 2693698 w 9517857"/>
              <a:gd name="connsiteY26" fmla="*/ 560029 h 918356"/>
              <a:gd name="connsiteX27" fmla="*/ 2699673 w 9517857"/>
              <a:gd name="connsiteY27" fmla="*/ 556400 h 918356"/>
              <a:gd name="connsiteX28" fmla="*/ 2727306 w 9517857"/>
              <a:gd name="connsiteY28" fmla="*/ 550698 h 918356"/>
              <a:gd name="connsiteX29" fmla="*/ 2820868 w 9517857"/>
              <a:gd name="connsiteY29" fmla="*/ 514160 h 918356"/>
              <a:gd name="connsiteX30" fmla="*/ 3073635 w 9517857"/>
              <a:gd name="connsiteY30" fmla="*/ 491294 h 918356"/>
              <a:gd name="connsiteX31" fmla="*/ 3222071 w 9517857"/>
              <a:gd name="connsiteY31" fmla="*/ 470559 h 918356"/>
              <a:gd name="connsiteX32" fmla="*/ 3274069 w 9517857"/>
              <a:gd name="connsiteY32" fmla="*/ 451605 h 918356"/>
              <a:gd name="connsiteX33" fmla="*/ 3349632 w 9517857"/>
              <a:gd name="connsiteY33" fmla="*/ 432583 h 918356"/>
              <a:gd name="connsiteX34" fmla="*/ 3479593 w 9517857"/>
              <a:gd name="connsiteY34" fmla="*/ 390437 h 918356"/>
              <a:gd name="connsiteX35" fmla="*/ 3651428 w 9517857"/>
              <a:gd name="connsiteY35" fmla="*/ 361807 h 918356"/>
              <a:gd name="connsiteX36" fmla="*/ 3844133 w 9517857"/>
              <a:gd name="connsiteY36" fmla="*/ 360648 h 918356"/>
              <a:gd name="connsiteX37" fmla="*/ 3933803 w 9517857"/>
              <a:gd name="connsiteY37" fmla="*/ 357315 h 918356"/>
              <a:gd name="connsiteX38" fmla="*/ 4266740 w 9517857"/>
              <a:gd name="connsiteY38" fmla="*/ 361454 h 918356"/>
              <a:gd name="connsiteX39" fmla="*/ 4430770 w 9517857"/>
              <a:gd name="connsiteY39" fmla="*/ 342643 h 918356"/>
              <a:gd name="connsiteX40" fmla="*/ 4512664 w 9517857"/>
              <a:gd name="connsiteY40" fmla="*/ 319948 h 918356"/>
              <a:gd name="connsiteX41" fmla="*/ 4616423 w 9517857"/>
              <a:gd name="connsiteY41" fmla="*/ 290914 h 918356"/>
              <a:gd name="connsiteX42" fmla="*/ 4689163 w 9517857"/>
              <a:gd name="connsiteY42" fmla="*/ 272812 h 918356"/>
              <a:gd name="connsiteX43" fmla="*/ 4783273 w 9517857"/>
              <a:gd name="connsiteY43" fmla="*/ 248463 h 918356"/>
              <a:gd name="connsiteX44" fmla="*/ 4836507 w 9517857"/>
              <a:gd name="connsiteY44" fmla="*/ 256788 h 918356"/>
              <a:gd name="connsiteX45" fmla="*/ 4892569 w 9517857"/>
              <a:gd name="connsiteY45" fmla="*/ 249933 h 918356"/>
              <a:gd name="connsiteX46" fmla="*/ 4896611 w 9517857"/>
              <a:gd name="connsiteY46" fmla="*/ 240448 h 918356"/>
              <a:gd name="connsiteX47" fmla="*/ 4917286 w 9517857"/>
              <a:gd name="connsiteY47" fmla="*/ 243659 h 918356"/>
              <a:gd name="connsiteX48" fmla="*/ 4981173 w 9517857"/>
              <a:gd name="connsiteY48" fmla="*/ 247103 h 918356"/>
              <a:gd name="connsiteX49" fmla="*/ 5060397 w 9517857"/>
              <a:gd name="connsiteY49" fmla="*/ 263688 h 918356"/>
              <a:gd name="connsiteX50" fmla="*/ 5252996 w 9517857"/>
              <a:gd name="connsiteY50" fmla="*/ 270655 h 918356"/>
              <a:gd name="connsiteX51" fmla="*/ 5358056 w 9517857"/>
              <a:gd name="connsiteY51" fmla="*/ 247248 h 918356"/>
              <a:gd name="connsiteX52" fmla="*/ 5426496 w 9517857"/>
              <a:gd name="connsiteY52" fmla="*/ 235142 h 918356"/>
              <a:gd name="connsiteX53" fmla="*/ 5497161 w 9517857"/>
              <a:gd name="connsiteY53" fmla="*/ 228808 h 918356"/>
              <a:gd name="connsiteX54" fmla="*/ 5826043 w 9517857"/>
              <a:gd name="connsiteY54" fmla="*/ 148073 h 918356"/>
              <a:gd name="connsiteX55" fmla="*/ 6007627 w 9517857"/>
              <a:gd name="connsiteY55" fmla="*/ 147126 h 918356"/>
              <a:gd name="connsiteX56" fmla="*/ 6080994 w 9517857"/>
              <a:gd name="connsiteY56" fmla="*/ 142938 h 918356"/>
              <a:gd name="connsiteX57" fmla="*/ 6194152 w 9517857"/>
              <a:gd name="connsiteY57" fmla="*/ 151772 h 918356"/>
              <a:gd name="connsiteX58" fmla="*/ 6281379 w 9517857"/>
              <a:gd name="connsiteY58" fmla="*/ 181626 h 918356"/>
              <a:gd name="connsiteX59" fmla="*/ 6489033 w 9517857"/>
              <a:gd name="connsiteY59" fmla="*/ 167648 h 918356"/>
              <a:gd name="connsiteX60" fmla="*/ 6544700 w 9517857"/>
              <a:gd name="connsiteY60" fmla="*/ 167161 h 918356"/>
              <a:gd name="connsiteX61" fmla="*/ 6648353 w 9517857"/>
              <a:gd name="connsiteY61" fmla="*/ 172250 h 918356"/>
              <a:gd name="connsiteX62" fmla="*/ 6736227 w 9517857"/>
              <a:gd name="connsiteY62" fmla="*/ 173216 h 918356"/>
              <a:gd name="connsiteX63" fmla="*/ 6977218 w 9517857"/>
              <a:gd name="connsiteY63" fmla="*/ 184289 h 918356"/>
              <a:gd name="connsiteX64" fmla="*/ 7065221 w 9517857"/>
              <a:gd name="connsiteY64" fmla="*/ 227531 h 918356"/>
              <a:gd name="connsiteX65" fmla="*/ 7358195 w 9517857"/>
              <a:gd name="connsiteY65" fmla="*/ 251740 h 918356"/>
              <a:gd name="connsiteX66" fmla="*/ 7565449 w 9517857"/>
              <a:gd name="connsiteY66" fmla="*/ 258950 h 918356"/>
              <a:gd name="connsiteX67" fmla="*/ 7599285 w 9517857"/>
              <a:gd name="connsiteY67" fmla="*/ 266021 h 918356"/>
              <a:gd name="connsiteX68" fmla="*/ 7644411 w 9517857"/>
              <a:gd name="connsiteY68" fmla="*/ 258986 h 918356"/>
              <a:gd name="connsiteX69" fmla="*/ 7825110 w 9517857"/>
              <a:gd name="connsiteY69" fmla="*/ 229109 h 918356"/>
              <a:gd name="connsiteX70" fmla="*/ 7965805 w 9517857"/>
              <a:gd name="connsiteY70" fmla="*/ 200355 h 918356"/>
              <a:gd name="connsiteX71" fmla="*/ 8147401 w 9517857"/>
              <a:gd name="connsiteY71" fmla="*/ 205617 h 918356"/>
              <a:gd name="connsiteX72" fmla="*/ 8256033 w 9517857"/>
              <a:gd name="connsiteY72" fmla="*/ 193713 h 918356"/>
              <a:gd name="connsiteX73" fmla="*/ 8410677 w 9517857"/>
              <a:gd name="connsiteY73" fmla="*/ 172167 h 918356"/>
              <a:gd name="connsiteX74" fmla="*/ 8617841 w 9517857"/>
              <a:gd name="connsiteY74" fmla="*/ 155167 h 918356"/>
              <a:gd name="connsiteX75" fmla="*/ 8715976 w 9517857"/>
              <a:gd name="connsiteY75" fmla="*/ 178374 h 918356"/>
              <a:gd name="connsiteX76" fmla="*/ 8778827 w 9517857"/>
              <a:gd name="connsiteY76" fmla="*/ 172936 h 918356"/>
              <a:gd name="connsiteX77" fmla="*/ 8855248 w 9517857"/>
              <a:gd name="connsiteY77" fmla="*/ 143149 h 918356"/>
              <a:gd name="connsiteX78" fmla="*/ 9010380 w 9517857"/>
              <a:gd name="connsiteY78" fmla="*/ 91891 h 918356"/>
              <a:gd name="connsiteX79" fmla="*/ 9110856 w 9517857"/>
              <a:gd name="connsiteY79" fmla="*/ 70997 h 918356"/>
              <a:gd name="connsiteX80" fmla="*/ 9268817 w 9517857"/>
              <a:gd name="connsiteY80" fmla="*/ 53082 h 918356"/>
              <a:gd name="connsiteX81" fmla="*/ 9316667 w 9517857"/>
              <a:gd name="connsiteY81" fmla="*/ 45047 h 918356"/>
              <a:gd name="connsiteX82" fmla="*/ 9428209 w 9517857"/>
              <a:gd name="connsiteY82" fmla="*/ 29923 h 918356"/>
              <a:gd name="connsiteX83" fmla="*/ 9488916 w 9517857"/>
              <a:gd name="connsiteY83" fmla="*/ 0 h 918356"/>
              <a:gd name="connsiteX0" fmla="*/ 9488916 w 9517857"/>
              <a:gd name="connsiteY0" fmla="*/ 0 h 918356"/>
              <a:gd name="connsiteX1" fmla="*/ 9517857 w 9517857"/>
              <a:gd name="connsiteY1" fmla="*/ 12 h 918356"/>
              <a:gd name="connsiteX2" fmla="*/ 9517857 w 9517857"/>
              <a:gd name="connsiteY2" fmla="*/ 918356 h 918356"/>
              <a:gd name="connsiteX3" fmla="*/ 14604 w 9517857"/>
              <a:gd name="connsiteY3" fmla="*/ 918356 h 918356"/>
              <a:gd name="connsiteX4" fmla="*/ 12841 w 9517857"/>
              <a:gd name="connsiteY4" fmla="*/ 917763 h 918356"/>
              <a:gd name="connsiteX5" fmla="*/ 93 w 9517857"/>
              <a:gd name="connsiteY5" fmla="*/ 912471 h 918356"/>
              <a:gd name="connsiteX6" fmla="*/ 58674 w 9517857"/>
              <a:gd name="connsiteY6" fmla="*/ 890322 h 918356"/>
              <a:gd name="connsiteX7" fmla="*/ 275005 w 9517857"/>
              <a:gd name="connsiteY7" fmla="*/ 823579 h 918356"/>
              <a:gd name="connsiteX8" fmla="*/ 587824 w 9517857"/>
              <a:gd name="connsiteY8" fmla="*/ 798195 h 918356"/>
              <a:gd name="connsiteX9" fmla="*/ 752936 w 9517857"/>
              <a:gd name="connsiteY9" fmla="*/ 742843 h 918356"/>
              <a:gd name="connsiteX10" fmla="*/ 855732 w 9517857"/>
              <a:gd name="connsiteY10" fmla="*/ 731068 h 918356"/>
              <a:gd name="connsiteX11" fmla="*/ 901402 w 9517857"/>
              <a:gd name="connsiteY11" fmla="*/ 729045 h 918356"/>
              <a:gd name="connsiteX12" fmla="*/ 930946 w 9517857"/>
              <a:gd name="connsiteY12" fmla="*/ 734046 h 918356"/>
              <a:gd name="connsiteX13" fmla="*/ 986250 w 9517857"/>
              <a:gd name="connsiteY13" fmla="*/ 713530 h 918356"/>
              <a:gd name="connsiteX14" fmla="*/ 1013752 w 9517857"/>
              <a:gd name="connsiteY14" fmla="*/ 713361 h 918356"/>
              <a:gd name="connsiteX15" fmla="*/ 1023734 w 9517857"/>
              <a:gd name="connsiteY15" fmla="*/ 718571 h 918356"/>
              <a:gd name="connsiteX16" fmla="*/ 1142754 w 9517857"/>
              <a:gd name="connsiteY16" fmla="*/ 725374 h 918356"/>
              <a:gd name="connsiteX17" fmla="*/ 1218120 w 9517857"/>
              <a:gd name="connsiteY17" fmla="*/ 713280 h 918356"/>
              <a:gd name="connsiteX18" fmla="*/ 1397459 w 9517857"/>
              <a:gd name="connsiteY18" fmla="*/ 691190 h 918356"/>
              <a:gd name="connsiteX19" fmla="*/ 1580688 w 9517857"/>
              <a:gd name="connsiteY19" fmla="*/ 693697 h 918356"/>
              <a:gd name="connsiteX20" fmla="*/ 1772334 w 9517857"/>
              <a:gd name="connsiteY20" fmla="*/ 710640 h 918356"/>
              <a:gd name="connsiteX21" fmla="*/ 2054652 w 9517857"/>
              <a:gd name="connsiteY21" fmla="*/ 656648 h 918356"/>
              <a:gd name="connsiteX22" fmla="*/ 2135144 w 9517857"/>
              <a:gd name="connsiteY22" fmla="*/ 636501 h 918356"/>
              <a:gd name="connsiteX23" fmla="*/ 2440292 w 9517857"/>
              <a:gd name="connsiteY23" fmla="*/ 593862 h 918356"/>
              <a:gd name="connsiteX24" fmla="*/ 2547829 w 9517857"/>
              <a:gd name="connsiteY24" fmla="*/ 566150 h 918356"/>
              <a:gd name="connsiteX25" fmla="*/ 2658055 w 9517857"/>
              <a:gd name="connsiteY25" fmla="*/ 568918 h 918356"/>
              <a:gd name="connsiteX26" fmla="*/ 2693698 w 9517857"/>
              <a:gd name="connsiteY26" fmla="*/ 560029 h 918356"/>
              <a:gd name="connsiteX27" fmla="*/ 2699673 w 9517857"/>
              <a:gd name="connsiteY27" fmla="*/ 556400 h 918356"/>
              <a:gd name="connsiteX28" fmla="*/ 2727306 w 9517857"/>
              <a:gd name="connsiteY28" fmla="*/ 550698 h 918356"/>
              <a:gd name="connsiteX29" fmla="*/ 2820868 w 9517857"/>
              <a:gd name="connsiteY29" fmla="*/ 514160 h 918356"/>
              <a:gd name="connsiteX30" fmla="*/ 3073635 w 9517857"/>
              <a:gd name="connsiteY30" fmla="*/ 491294 h 918356"/>
              <a:gd name="connsiteX31" fmla="*/ 3222071 w 9517857"/>
              <a:gd name="connsiteY31" fmla="*/ 470559 h 918356"/>
              <a:gd name="connsiteX32" fmla="*/ 3274069 w 9517857"/>
              <a:gd name="connsiteY32" fmla="*/ 451605 h 918356"/>
              <a:gd name="connsiteX33" fmla="*/ 3349632 w 9517857"/>
              <a:gd name="connsiteY33" fmla="*/ 432583 h 918356"/>
              <a:gd name="connsiteX34" fmla="*/ 3479593 w 9517857"/>
              <a:gd name="connsiteY34" fmla="*/ 390437 h 918356"/>
              <a:gd name="connsiteX35" fmla="*/ 3651428 w 9517857"/>
              <a:gd name="connsiteY35" fmla="*/ 361807 h 918356"/>
              <a:gd name="connsiteX36" fmla="*/ 3844133 w 9517857"/>
              <a:gd name="connsiteY36" fmla="*/ 360648 h 918356"/>
              <a:gd name="connsiteX37" fmla="*/ 3933803 w 9517857"/>
              <a:gd name="connsiteY37" fmla="*/ 357315 h 918356"/>
              <a:gd name="connsiteX38" fmla="*/ 4266740 w 9517857"/>
              <a:gd name="connsiteY38" fmla="*/ 361454 h 918356"/>
              <a:gd name="connsiteX39" fmla="*/ 4430770 w 9517857"/>
              <a:gd name="connsiteY39" fmla="*/ 342643 h 918356"/>
              <a:gd name="connsiteX40" fmla="*/ 4512664 w 9517857"/>
              <a:gd name="connsiteY40" fmla="*/ 319948 h 918356"/>
              <a:gd name="connsiteX41" fmla="*/ 4616423 w 9517857"/>
              <a:gd name="connsiteY41" fmla="*/ 290914 h 918356"/>
              <a:gd name="connsiteX42" fmla="*/ 4689163 w 9517857"/>
              <a:gd name="connsiteY42" fmla="*/ 272812 h 918356"/>
              <a:gd name="connsiteX43" fmla="*/ 4783273 w 9517857"/>
              <a:gd name="connsiteY43" fmla="*/ 248463 h 918356"/>
              <a:gd name="connsiteX44" fmla="*/ 4836507 w 9517857"/>
              <a:gd name="connsiteY44" fmla="*/ 256788 h 918356"/>
              <a:gd name="connsiteX45" fmla="*/ 4892569 w 9517857"/>
              <a:gd name="connsiteY45" fmla="*/ 249933 h 918356"/>
              <a:gd name="connsiteX46" fmla="*/ 4896611 w 9517857"/>
              <a:gd name="connsiteY46" fmla="*/ 240448 h 918356"/>
              <a:gd name="connsiteX47" fmla="*/ 4917286 w 9517857"/>
              <a:gd name="connsiteY47" fmla="*/ 243659 h 918356"/>
              <a:gd name="connsiteX48" fmla="*/ 4981173 w 9517857"/>
              <a:gd name="connsiteY48" fmla="*/ 247103 h 918356"/>
              <a:gd name="connsiteX49" fmla="*/ 5060397 w 9517857"/>
              <a:gd name="connsiteY49" fmla="*/ 263688 h 918356"/>
              <a:gd name="connsiteX50" fmla="*/ 5252996 w 9517857"/>
              <a:gd name="connsiteY50" fmla="*/ 270655 h 918356"/>
              <a:gd name="connsiteX51" fmla="*/ 5358056 w 9517857"/>
              <a:gd name="connsiteY51" fmla="*/ 247248 h 918356"/>
              <a:gd name="connsiteX52" fmla="*/ 5426496 w 9517857"/>
              <a:gd name="connsiteY52" fmla="*/ 235142 h 918356"/>
              <a:gd name="connsiteX53" fmla="*/ 5497161 w 9517857"/>
              <a:gd name="connsiteY53" fmla="*/ 228808 h 918356"/>
              <a:gd name="connsiteX54" fmla="*/ 5826043 w 9517857"/>
              <a:gd name="connsiteY54" fmla="*/ 148073 h 918356"/>
              <a:gd name="connsiteX55" fmla="*/ 6007627 w 9517857"/>
              <a:gd name="connsiteY55" fmla="*/ 147126 h 918356"/>
              <a:gd name="connsiteX56" fmla="*/ 6080994 w 9517857"/>
              <a:gd name="connsiteY56" fmla="*/ 142938 h 918356"/>
              <a:gd name="connsiteX57" fmla="*/ 6194152 w 9517857"/>
              <a:gd name="connsiteY57" fmla="*/ 151772 h 918356"/>
              <a:gd name="connsiteX58" fmla="*/ 6281379 w 9517857"/>
              <a:gd name="connsiteY58" fmla="*/ 181626 h 918356"/>
              <a:gd name="connsiteX59" fmla="*/ 6489033 w 9517857"/>
              <a:gd name="connsiteY59" fmla="*/ 167648 h 918356"/>
              <a:gd name="connsiteX60" fmla="*/ 6544700 w 9517857"/>
              <a:gd name="connsiteY60" fmla="*/ 167161 h 918356"/>
              <a:gd name="connsiteX61" fmla="*/ 6648353 w 9517857"/>
              <a:gd name="connsiteY61" fmla="*/ 172250 h 918356"/>
              <a:gd name="connsiteX62" fmla="*/ 6736227 w 9517857"/>
              <a:gd name="connsiteY62" fmla="*/ 173216 h 918356"/>
              <a:gd name="connsiteX63" fmla="*/ 6977218 w 9517857"/>
              <a:gd name="connsiteY63" fmla="*/ 184289 h 918356"/>
              <a:gd name="connsiteX64" fmla="*/ 7065221 w 9517857"/>
              <a:gd name="connsiteY64" fmla="*/ 227531 h 918356"/>
              <a:gd name="connsiteX65" fmla="*/ 7358195 w 9517857"/>
              <a:gd name="connsiteY65" fmla="*/ 251740 h 918356"/>
              <a:gd name="connsiteX66" fmla="*/ 7565449 w 9517857"/>
              <a:gd name="connsiteY66" fmla="*/ 258950 h 918356"/>
              <a:gd name="connsiteX67" fmla="*/ 7599285 w 9517857"/>
              <a:gd name="connsiteY67" fmla="*/ 266021 h 918356"/>
              <a:gd name="connsiteX68" fmla="*/ 7644411 w 9517857"/>
              <a:gd name="connsiteY68" fmla="*/ 258986 h 918356"/>
              <a:gd name="connsiteX69" fmla="*/ 7825110 w 9517857"/>
              <a:gd name="connsiteY69" fmla="*/ 229109 h 918356"/>
              <a:gd name="connsiteX70" fmla="*/ 7965805 w 9517857"/>
              <a:gd name="connsiteY70" fmla="*/ 200355 h 918356"/>
              <a:gd name="connsiteX71" fmla="*/ 8147401 w 9517857"/>
              <a:gd name="connsiteY71" fmla="*/ 205617 h 918356"/>
              <a:gd name="connsiteX72" fmla="*/ 8256033 w 9517857"/>
              <a:gd name="connsiteY72" fmla="*/ 193713 h 918356"/>
              <a:gd name="connsiteX73" fmla="*/ 8410677 w 9517857"/>
              <a:gd name="connsiteY73" fmla="*/ 172167 h 918356"/>
              <a:gd name="connsiteX74" fmla="*/ 8617841 w 9517857"/>
              <a:gd name="connsiteY74" fmla="*/ 155167 h 918356"/>
              <a:gd name="connsiteX75" fmla="*/ 8715976 w 9517857"/>
              <a:gd name="connsiteY75" fmla="*/ 178374 h 918356"/>
              <a:gd name="connsiteX76" fmla="*/ 8778827 w 9517857"/>
              <a:gd name="connsiteY76" fmla="*/ 172936 h 918356"/>
              <a:gd name="connsiteX77" fmla="*/ 8855248 w 9517857"/>
              <a:gd name="connsiteY77" fmla="*/ 143149 h 918356"/>
              <a:gd name="connsiteX78" fmla="*/ 9010380 w 9517857"/>
              <a:gd name="connsiteY78" fmla="*/ 91891 h 918356"/>
              <a:gd name="connsiteX79" fmla="*/ 9110856 w 9517857"/>
              <a:gd name="connsiteY79" fmla="*/ 70997 h 918356"/>
              <a:gd name="connsiteX80" fmla="*/ 9268817 w 9517857"/>
              <a:gd name="connsiteY80" fmla="*/ 53082 h 918356"/>
              <a:gd name="connsiteX81" fmla="*/ 9316667 w 9517857"/>
              <a:gd name="connsiteY81" fmla="*/ 45047 h 918356"/>
              <a:gd name="connsiteX82" fmla="*/ 9428209 w 9517857"/>
              <a:gd name="connsiteY82" fmla="*/ 29923 h 918356"/>
              <a:gd name="connsiteX83" fmla="*/ 9488916 w 9517857"/>
              <a:gd name="connsiteY83" fmla="*/ 0 h 918356"/>
              <a:gd name="connsiteX0" fmla="*/ 9488916 w 9517857"/>
              <a:gd name="connsiteY0" fmla="*/ 0 h 918356"/>
              <a:gd name="connsiteX1" fmla="*/ 9517857 w 9517857"/>
              <a:gd name="connsiteY1" fmla="*/ 12 h 918356"/>
              <a:gd name="connsiteX2" fmla="*/ 9517857 w 9517857"/>
              <a:gd name="connsiteY2" fmla="*/ 918356 h 918356"/>
              <a:gd name="connsiteX3" fmla="*/ 14604 w 9517857"/>
              <a:gd name="connsiteY3" fmla="*/ 918356 h 918356"/>
              <a:gd name="connsiteX4" fmla="*/ 12841 w 9517857"/>
              <a:gd name="connsiteY4" fmla="*/ 917763 h 918356"/>
              <a:gd name="connsiteX5" fmla="*/ 93 w 9517857"/>
              <a:gd name="connsiteY5" fmla="*/ 912471 h 918356"/>
              <a:gd name="connsiteX6" fmla="*/ 58674 w 9517857"/>
              <a:gd name="connsiteY6" fmla="*/ 890322 h 918356"/>
              <a:gd name="connsiteX7" fmla="*/ 275005 w 9517857"/>
              <a:gd name="connsiteY7" fmla="*/ 823579 h 918356"/>
              <a:gd name="connsiteX8" fmla="*/ 587824 w 9517857"/>
              <a:gd name="connsiteY8" fmla="*/ 798195 h 918356"/>
              <a:gd name="connsiteX9" fmla="*/ 752936 w 9517857"/>
              <a:gd name="connsiteY9" fmla="*/ 742843 h 918356"/>
              <a:gd name="connsiteX10" fmla="*/ 855732 w 9517857"/>
              <a:gd name="connsiteY10" fmla="*/ 731068 h 918356"/>
              <a:gd name="connsiteX11" fmla="*/ 901402 w 9517857"/>
              <a:gd name="connsiteY11" fmla="*/ 729045 h 918356"/>
              <a:gd name="connsiteX12" fmla="*/ 930946 w 9517857"/>
              <a:gd name="connsiteY12" fmla="*/ 734046 h 918356"/>
              <a:gd name="connsiteX13" fmla="*/ 986250 w 9517857"/>
              <a:gd name="connsiteY13" fmla="*/ 713530 h 918356"/>
              <a:gd name="connsiteX14" fmla="*/ 1013752 w 9517857"/>
              <a:gd name="connsiteY14" fmla="*/ 713361 h 918356"/>
              <a:gd name="connsiteX15" fmla="*/ 1023734 w 9517857"/>
              <a:gd name="connsiteY15" fmla="*/ 718571 h 918356"/>
              <a:gd name="connsiteX16" fmla="*/ 1142754 w 9517857"/>
              <a:gd name="connsiteY16" fmla="*/ 725374 h 918356"/>
              <a:gd name="connsiteX17" fmla="*/ 1218120 w 9517857"/>
              <a:gd name="connsiteY17" fmla="*/ 713280 h 918356"/>
              <a:gd name="connsiteX18" fmla="*/ 1397459 w 9517857"/>
              <a:gd name="connsiteY18" fmla="*/ 691190 h 918356"/>
              <a:gd name="connsiteX19" fmla="*/ 1580688 w 9517857"/>
              <a:gd name="connsiteY19" fmla="*/ 693697 h 918356"/>
              <a:gd name="connsiteX20" fmla="*/ 1772334 w 9517857"/>
              <a:gd name="connsiteY20" fmla="*/ 710640 h 918356"/>
              <a:gd name="connsiteX21" fmla="*/ 2054652 w 9517857"/>
              <a:gd name="connsiteY21" fmla="*/ 656648 h 918356"/>
              <a:gd name="connsiteX22" fmla="*/ 2135144 w 9517857"/>
              <a:gd name="connsiteY22" fmla="*/ 636501 h 918356"/>
              <a:gd name="connsiteX23" fmla="*/ 2440292 w 9517857"/>
              <a:gd name="connsiteY23" fmla="*/ 593862 h 918356"/>
              <a:gd name="connsiteX24" fmla="*/ 2547829 w 9517857"/>
              <a:gd name="connsiteY24" fmla="*/ 566150 h 918356"/>
              <a:gd name="connsiteX25" fmla="*/ 2658055 w 9517857"/>
              <a:gd name="connsiteY25" fmla="*/ 568918 h 918356"/>
              <a:gd name="connsiteX26" fmla="*/ 2693698 w 9517857"/>
              <a:gd name="connsiteY26" fmla="*/ 560029 h 918356"/>
              <a:gd name="connsiteX27" fmla="*/ 2699673 w 9517857"/>
              <a:gd name="connsiteY27" fmla="*/ 556400 h 918356"/>
              <a:gd name="connsiteX28" fmla="*/ 2727306 w 9517857"/>
              <a:gd name="connsiteY28" fmla="*/ 550698 h 918356"/>
              <a:gd name="connsiteX29" fmla="*/ 2820868 w 9517857"/>
              <a:gd name="connsiteY29" fmla="*/ 514160 h 918356"/>
              <a:gd name="connsiteX30" fmla="*/ 3073635 w 9517857"/>
              <a:gd name="connsiteY30" fmla="*/ 491294 h 918356"/>
              <a:gd name="connsiteX31" fmla="*/ 3222071 w 9517857"/>
              <a:gd name="connsiteY31" fmla="*/ 470559 h 918356"/>
              <a:gd name="connsiteX32" fmla="*/ 3274069 w 9517857"/>
              <a:gd name="connsiteY32" fmla="*/ 451605 h 918356"/>
              <a:gd name="connsiteX33" fmla="*/ 3349632 w 9517857"/>
              <a:gd name="connsiteY33" fmla="*/ 432583 h 918356"/>
              <a:gd name="connsiteX34" fmla="*/ 3479593 w 9517857"/>
              <a:gd name="connsiteY34" fmla="*/ 390437 h 918356"/>
              <a:gd name="connsiteX35" fmla="*/ 3651428 w 9517857"/>
              <a:gd name="connsiteY35" fmla="*/ 361807 h 918356"/>
              <a:gd name="connsiteX36" fmla="*/ 3844133 w 9517857"/>
              <a:gd name="connsiteY36" fmla="*/ 360648 h 918356"/>
              <a:gd name="connsiteX37" fmla="*/ 3933803 w 9517857"/>
              <a:gd name="connsiteY37" fmla="*/ 357315 h 918356"/>
              <a:gd name="connsiteX38" fmla="*/ 4266740 w 9517857"/>
              <a:gd name="connsiteY38" fmla="*/ 361454 h 918356"/>
              <a:gd name="connsiteX39" fmla="*/ 4430770 w 9517857"/>
              <a:gd name="connsiteY39" fmla="*/ 342643 h 918356"/>
              <a:gd name="connsiteX40" fmla="*/ 4512664 w 9517857"/>
              <a:gd name="connsiteY40" fmla="*/ 319948 h 918356"/>
              <a:gd name="connsiteX41" fmla="*/ 4616423 w 9517857"/>
              <a:gd name="connsiteY41" fmla="*/ 290914 h 918356"/>
              <a:gd name="connsiteX42" fmla="*/ 4689163 w 9517857"/>
              <a:gd name="connsiteY42" fmla="*/ 272812 h 918356"/>
              <a:gd name="connsiteX43" fmla="*/ 4783273 w 9517857"/>
              <a:gd name="connsiteY43" fmla="*/ 248463 h 918356"/>
              <a:gd name="connsiteX44" fmla="*/ 4836507 w 9517857"/>
              <a:gd name="connsiteY44" fmla="*/ 256788 h 918356"/>
              <a:gd name="connsiteX45" fmla="*/ 4892569 w 9517857"/>
              <a:gd name="connsiteY45" fmla="*/ 249933 h 918356"/>
              <a:gd name="connsiteX46" fmla="*/ 4896611 w 9517857"/>
              <a:gd name="connsiteY46" fmla="*/ 240448 h 918356"/>
              <a:gd name="connsiteX47" fmla="*/ 4917286 w 9517857"/>
              <a:gd name="connsiteY47" fmla="*/ 243659 h 918356"/>
              <a:gd name="connsiteX48" fmla="*/ 4981173 w 9517857"/>
              <a:gd name="connsiteY48" fmla="*/ 247103 h 918356"/>
              <a:gd name="connsiteX49" fmla="*/ 5060397 w 9517857"/>
              <a:gd name="connsiteY49" fmla="*/ 263688 h 918356"/>
              <a:gd name="connsiteX50" fmla="*/ 5252996 w 9517857"/>
              <a:gd name="connsiteY50" fmla="*/ 270655 h 918356"/>
              <a:gd name="connsiteX51" fmla="*/ 5358056 w 9517857"/>
              <a:gd name="connsiteY51" fmla="*/ 247248 h 918356"/>
              <a:gd name="connsiteX52" fmla="*/ 5426496 w 9517857"/>
              <a:gd name="connsiteY52" fmla="*/ 235142 h 918356"/>
              <a:gd name="connsiteX53" fmla="*/ 5497161 w 9517857"/>
              <a:gd name="connsiteY53" fmla="*/ 228808 h 918356"/>
              <a:gd name="connsiteX54" fmla="*/ 5826043 w 9517857"/>
              <a:gd name="connsiteY54" fmla="*/ 148073 h 918356"/>
              <a:gd name="connsiteX55" fmla="*/ 6007627 w 9517857"/>
              <a:gd name="connsiteY55" fmla="*/ 147126 h 918356"/>
              <a:gd name="connsiteX56" fmla="*/ 6080994 w 9517857"/>
              <a:gd name="connsiteY56" fmla="*/ 142938 h 918356"/>
              <a:gd name="connsiteX57" fmla="*/ 6194152 w 9517857"/>
              <a:gd name="connsiteY57" fmla="*/ 151772 h 918356"/>
              <a:gd name="connsiteX58" fmla="*/ 6281379 w 9517857"/>
              <a:gd name="connsiteY58" fmla="*/ 181626 h 918356"/>
              <a:gd name="connsiteX59" fmla="*/ 6489033 w 9517857"/>
              <a:gd name="connsiteY59" fmla="*/ 167648 h 918356"/>
              <a:gd name="connsiteX60" fmla="*/ 6544700 w 9517857"/>
              <a:gd name="connsiteY60" fmla="*/ 167161 h 918356"/>
              <a:gd name="connsiteX61" fmla="*/ 6648353 w 9517857"/>
              <a:gd name="connsiteY61" fmla="*/ 172250 h 918356"/>
              <a:gd name="connsiteX62" fmla="*/ 6736227 w 9517857"/>
              <a:gd name="connsiteY62" fmla="*/ 173216 h 918356"/>
              <a:gd name="connsiteX63" fmla="*/ 6977218 w 9517857"/>
              <a:gd name="connsiteY63" fmla="*/ 184289 h 918356"/>
              <a:gd name="connsiteX64" fmla="*/ 7065221 w 9517857"/>
              <a:gd name="connsiteY64" fmla="*/ 227531 h 918356"/>
              <a:gd name="connsiteX65" fmla="*/ 7358195 w 9517857"/>
              <a:gd name="connsiteY65" fmla="*/ 251740 h 918356"/>
              <a:gd name="connsiteX66" fmla="*/ 7565449 w 9517857"/>
              <a:gd name="connsiteY66" fmla="*/ 258950 h 918356"/>
              <a:gd name="connsiteX67" fmla="*/ 7599285 w 9517857"/>
              <a:gd name="connsiteY67" fmla="*/ 266021 h 918356"/>
              <a:gd name="connsiteX68" fmla="*/ 7644411 w 9517857"/>
              <a:gd name="connsiteY68" fmla="*/ 258986 h 918356"/>
              <a:gd name="connsiteX69" fmla="*/ 7825110 w 9517857"/>
              <a:gd name="connsiteY69" fmla="*/ 229109 h 918356"/>
              <a:gd name="connsiteX70" fmla="*/ 7965805 w 9517857"/>
              <a:gd name="connsiteY70" fmla="*/ 200355 h 918356"/>
              <a:gd name="connsiteX71" fmla="*/ 8147401 w 9517857"/>
              <a:gd name="connsiteY71" fmla="*/ 205617 h 918356"/>
              <a:gd name="connsiteX72" fmla="*/ 8256033 w 9517857"/>
              <a:gd name="connsiteY72" fmla="*/ 193713 h 918356"/>
              <a:gd name="connsiteX73" fmla="*/ 8410677 w 9517857"/>
              <a:gd name="connsiteY73" fmla="*/ 172167 h 918356"/>
              <a:gd name="connsiteX74" fmla="*/ 8617841 w 9517857"/>
              <a:gd name="connsiteY74" fmla="*/ 155167 h 918356"/>
              <a:gd name="connsiteX75" fmla="*/ 8715976 w 9517857"/>
              <a:gd name="connsiteY75" fmla="*/ 178374 h 918356"/>
              <a:gd name="connsiteX76" fmla="*/ 8778827 w 9517857"/>
              <a:gd name="connsiteY76" fmla="*/ 172936 h 918356"/>
              <a:gd name="connsiteX77" fmla="*/ 8855248 w 9517857"/>
              <a:gd name="connsiteY77" fmla="*/ 143149 h 918356"/>
              <a:gd name="connsiteX78" fmla="*/ 9010380 w 9517857"/>
              <a:gd name="connsiteY78" fmla="*/ 91891 h 918356"/>
              <a:gd name="connsiteX79" fmla="*/ 9110856 w 9517857"/>
              <a:gd name="connsiteY79" fmla="*/ 70997 h 918356"/>
              <a:gd name="connsiteX80" fmla="*/ 9268817 w 9517857"/>
              <a:gd name="connsiteY80" fmla="*/ 53082 h 918356"/>
              <a:gd name="connsiteX81" fmla="*/ 9316667 w 9517857"/>
              <a:gd name="connsiteY81" fmla="*/ 45047 h 918356"/>
              <a:gd name="connsiteX82" fmla="*/ 9428209 w 9517857"/>
              <a:gd name="connsiteY82" fmla="*/ 29923 h 918356"/>
              <a:gd name="connsiteX83" fmla="*/ 9488916 w 9517857"/>
              <a:gd name="connsiteY83" fmla="*/ 0 h 918356"/>
              <a:gd name="connsiteX0" fmla="*/ 9488916 w 9517857"/>
              <a:gd name="connsiteY0" fmla="*/ 0 h 918356"/>
              <a:gd name="connsiteX1" fmla="*/ 9517857 w 9517857"/>
              <a:gd name="connsiteY1" fmla="*/ 12 h 918356"/>
              <a:gd name="connsiteX2" fmla="*/ 9517857 w 9517857"/>
              <a:gd name="connsiteY2" fmla="*/ 918356 h 918356"/>
              <a:gd name="connsiteX3" fmla="*/ 14604 w 9517857"/>
              <a:gd name="connsiteY3" fmla="*/ 918356 h 918356"/>
              <a:gd name="connsiteX4" fmla="*/ 12841 w 9517857"/>
              <a:gd name="connsiteY4" fmla="*/ 917763 h 918356"/>
              <a:gd name="connsiteX5" fmla="*/ 93 w 9517857"/>
              <a:gd name="connsiteY5" fmla="*/ 912471 h 918356"/>
              <a:gd name="connsiteX6" fmla="*/ 58674 w 9517857"/>
              <a:gd name="connsiteY6" fmla="*/ 890322 h 918356"/>
              <a:gd name="connsiteX7" fmla="*/ 275005 w 9517857"/>
              <a:gd name="connsiteY7" fmla="*/ 823579 h 918356"/>
              <a:gd name="connsiteX8" fmla="*/ 587824 w 9517857"/>
              <a:gd name="connsiteY8" fmla="*/ 798195 h 918356"/>
              <a:gd name="connsiteX9" fmla="*/ 752936 w 9517857"/>
              <a:gd name="connsiteY9" fmla="*/ 742843 h 918356"/>
              <a:gd name="connsiteX10" fmla="*/ 855732 w 9517857"/>
              <a:gd name="connsiteY10" fmla="*/ 731068 h 918356"/>
              <a:gd name="connsiteX11" fmla="*/ 901402 w 9517857"/>
              <a:gd name="connsiteY11" fmla="*/ 729045 h 918356"/>
              <a:gd name="connsiteX12" fmla="*/ 930946 w 9517857"/>
              <a:gd name="connsiteY12" fmla="*/ 734046 h 918356"/>
              <a:gd name="connsiteX13" fmla="*/ 986250 w 9517857"/>
              <a:gd name="connsiteY13" fmla="*/ 713530 h 918356"/>
              <a:gd name="connsiteX14" fmla="*/ 1013752 w 9517857"/>
              <a:gd name="connsiteY14" fmla="*/ 713361 h 918356"/>
              <a:gd name="connsiteX15" fmla="*/ 1023734 w 9517857"/>
              <a:gd name="connsiteY15" fmla="*/ 718571 h 918356"/>
              <a:gd name="connsiteX16" fmla="*/ 1142754 w 9517857"/>
              <a:gd name="connsiteY16" fmla="*/ 725374 h 918356"/>
              <a:gd name="connsiteX17" fmla="*/ 1218120 w 9517857"/>
              <a:gd name="connsiteY17" fmla="*/ 713280 h 918356"/>
              <a:gd name="connsiteX18" fmla="*/ 1397459 w 9517857"/>
              <a:gd name="connsiteY18" fmla="*/ 691190 h 918356"/>
              <a:gd name="connsiteX19" fmla="*/ 1580688 w 9517857"/>
              <a:gd name="connsiteY19" fmla="*/ 693697 h 918356"/>
              <a:gd name="connsiteX20" fmla="*/ 1772334 w 9517857"/>
              <a:gd name="connsiteY20" fmla="*/ 710640 h 918356"/>
              <a:gd name="connsiteX21" fmla="*/ 2054652 w 9517857"/>
              <a:gd name="connsiteY21" fmla="*/ 656648 h 918356"/>
              <a:gd name="connsiteX22" fmla="*/ 2135144 w 9517857"/>
              <a:gd name="connsiteY22" fmla="*/ 636501 h 918356"/>
              <a:gd name="connsiteX23" fmla="*/ 2440292 w 9517857"/>
              <a:gd name="connsiteY23" fmla="*/ 593862 h 918356"/>
              <a:gd name="connsiteX24" fmla="*/ 2547829 w 9517857"/>
              <a:gd name="connsiteY24" fmla="*/ 566150 h 918356"/>
              <a:gd name="connsiteX25" fmla="*/ 2658055 w 9517857"/>
              <a:gd name="connsiteY25" fmla="*/ 568918 h 918356"/>
              <a:gd name="connsiteX26" fmla="*/ 2693698 w 9517857"/>
              <a:gd name="connsiteY26" fmla="*/ 560029 h 918356"/>
              <a:gd name="connsiteX27" fmla="*/ 2699673 w 9517857"/>
              <a:gd name="connsiteY27" fmla="*/ 556400 h 918356"/>
              <a:gd name="connsiteX28" fmla="*/ 2727306 w 9517857"/>
              <a:gd name="connsiteY28" fmla="*/ 550698 h 918356"/>
              <a:gd name="connsiteX29" fmla="*/ 2820868 w 9517857"/>
              <a:gd name="connsiteY29" fmla="*/ 514160 h 918356"/>
              <a:gd name="connsiteX30" fmla="*/ 3073635 w 9517857"/>
              <a:gd name="connsiteY30" fmla="*/ 491294 h 918356"/>
              <a:gd name="connsiteX31" fmla="*/ 3222071 w 9517857"/>
              <a:gd name="connsiteY31" fmla="*/ 470559 h 918356"/>
              <a:gd name="connsiteX32" fmla="*/ 3274069 w 9517857"/>
              <a:gd name="connsiteY32" fmla="*/ 451605 h 918356"/>
              <a:gd name="connsiteX33" fmla="*/ 3349632 w 9517857"/>
              <a:gd name="connsiteY33" fmla="*/ 432583 h 918356"/>
              <a:gd name="connsiteX34" fmla="*/ 3479593 w 9517857"/>
              <a:gd name="connsiteY34" fmla="*/ 390437 h 918356"/>
              <a:gd name="connsiteX35" fmla="*/ 3651428 w 9517857"/>
              <a:gd name="connsiteY35" fmla="*/ 361807 h 918356"/>
              <a:gd name="connsiteX36" fmla="*/ 3844133 w 9517857"/>
              <a:gd name="connsiteY36" fmla="*/ 360648 h 918356"/>
              <a:gd name="connsiteX37" fmla="*/ 3933803 w 9517857"/>
              <a:gd name="connsiteY37" fmla="*/ 357315 h 918356"/>
              <a:gd name="connsiteX38" fmla="*/ 4266740 w 9517857"/>
              <a:gd name="connsiteY38" fmla="*/ 361454 h 918356"/>
              <a:gd name="connsiteX39" fmla="*/ 4430770 w 9517857"/>
              <a:gd name="connsiteY39" fmla="*/ 342643 h 918356"/>
              <a:gd name="connsiteX40" fmla="*/ 4512664 w 9517857"/>
              <a:gd name="connsiteY40" fmla="*/ 319948 h 918356"/>
              <a:gd name="connsiteX41" fmla="*/ 4616423 w 9517857"/>
              <a:gd name="connsiteY41" fmla="*/ 290914 h 918356"/>
              <a:gd name="connsiteX42" fmla="*/ 4689163 w 9517857"/>
              <a:gd name="connsiteY42" fmla="*/ 272812 h 918356"/>
              <a:gd name="connsiteX43" fmla="*/ 4783273 w 9517857"/>
              <a:gd name="connsiteY43" fmla="*/ 248463 h 918356"/>
              <a:gd name="connsiteX44" fmla="*/ 4836507 w 9517857"/>
              <a:gd name="connsiteY44" fmla="*/ 256788 h 918356"/>
              <a:gd name="connsiteX45" fmla="*/ 4892569 w 9517857"/>
              <a:gd name="connsiteY45" fmla="*/ 249933 h 918356"/>
              <a:gd name="connsiteX46" fmla="*/ 4896611 w 9517857"/>
              <a:gd name="connsiteY46" fmla="*/ 240448 h 918356"/>
              <a:gd name="connsiteX47" fmla="*/ 4917286 w 9517857"/>
              <a:gd name="connsiteY47" fmla="*/ 243659 h 918356"/>
              <a:gd name="connsiteX48" fmla="*/ 4981173 w 9517857"/>
              <a:gd name="connsiteY48" fmla="*/ 247103 h 918356"/>
              <a:gd name="connsiteX49" fmla="*/ 5060397 w 9517857"/>
              <a:gd name="connsiteY49" fmla="*/ 263688 h 918356"/>
              <a:gd name="connsiteX50" fmla="*/ 5252996 w 9517857"/>
              <a:gd name="connsiteY50" fmla="*/ 270655 h 918356"/>
              <a:gd name="connsiteX51" fmla="*/ 5358056 w 9517857"/>
              <a:gd name="connsiteY51" fmla="*/ 247248 h 918356"/>
              <a:gd name="connsiteX52" fmla="*/ 5426496 w 9517857"/>
              <a:gd name="connsiteY52" fmla="*/ 235142 h 918356"/>
              <a:gd name="connsiteX53" fmla="*/ 5497161 w 9517857"/>
              <a:gd name="connsiteY53" fmla="*/ 228808 h 918356"/>
              <a:gd name="connsiteX54" fmla="*/ 5826043 w 9517857"/>
              <a:gd name="connsiteY54" fmla="*/ 148073 h 918356"/>
              <a:gd name="connsiteX55" fmla="*/ 6007627 w 9517857"/>
              <a:gd name="connsiteY55" fmla="*/ 147126 h 918356"/>
              <a:gd name="connsiteX56" fmla="*/ 6080994 w 9517857"/>
              <a:gd name="connsiteY56" fmla="*/ 142938 h 918356"/>
              <a:gd name="connsiteX57" fmla="*/ 6194152 w 9517857"/>
              <a:gd name="connsiteY57" fmla="*/ 151772 h 918356"/>
              <a:gd name="connsiteX58" fmla="*/ 6281379 w 9517857"/>
              <a:gd name="connsiteY58" fmla="*/ 181626 h 918356"/>
              <a:gd name="connsiteX59" fmla="*/ 6489033 w 9517857"/>
              <a:gd name="connsiteY59" fmla="*/ 167648 h 918356"/>
              <a:gd name="connsiteX60" fmla="*/ 6544700 w 9517857"/>
              <a:gd name="connsiteY60" fmla="*/ 167161 h 918356"/>
              <a:gd name="connsiteX61" fmla="*/ 6648353 w 9517857"/>
              <a:gd name="connsiteY61" fmla="*/ 172250 h 918356"/>
              <a:gd name="connsiteX62" fmla="*/ 6736227 w 9517857"/>
              <a:gd name="connsiteY62" fmla="*/ 173216 h 918356"/>
              <a:gd name="connsiteX63" fmla="*/ 6977218 w 9517857"/>
              <a:gd name="connsiteY63" fmla="*/ 184289 h 918356"/>
              <a:gd name="connsiteX64" fmla="*/ 7065221 w 9517857"/>
              <a:gd name="connsiteY64" fmla="*/ 227531 h 918356"/>
              <a:gd name="connsiteX65" fmla="*/ 7358195 w 9517857"/>
              <a:gd name="connsiteY65" fmla="*/ 251740 h 918356"/>
              <a:gd name="connsiteX66" fmla="*/ 7565449 w 9517857"/>
              <a:gd name="connsiteY66" fmla="*/ 258950 h 918356"/>
              <a:gd name="connsiteX67" fmla="*/ 7599285 w 9517857"/>
              <a:gd name="connsiteY67" fmla="*/ 266021 h 918356"/>
              <a:gd name="connsiteX68" fmla="*/ 7644411 w 9517857"/>
              <a:gd name="connsiteY68" fmla="*/ 258986 h 918356"/>
              <a:gd name="connsiteX69" fmla="*/ 7825110 w 9517857"/>
              <a:gd name="connsiteY69" fmla="*/ 229109 h 918356"/>
              <a:gd name="connsiteX70" fmla="*/ 7965805 w 9517857"/>
              <a:gd name="connsiteY70" fmla="*/ 200355 h 918356"/>
              <a:gd name="connsiteX71" fmla="*/ 8147401 w 9517857"/>
              <a:gd name="connsiteY71" fmla="*/ 205617 h 918356"/>
              <a:gd name="connsiteX72" fmla="*/ 8256033 w 9517857"/>
              <a:gd name="connsiteY72" fmla="*/ 193713 h 918356"/>
              <a:gd name="connsiteX73" fmla="*/ 8410677 w 9517857"/>
              <a:gd name="connsiteY73" fmla="*/ 172167 h 918356"/>
              <a:gd name="connsiteX74" fmla="*/ 8617841 w 9517857"/>
              <a:gd name="connsiteY74" fmla="*/ 155167 h 918356"/>
              <a:gd name="connsiteX75" fmla="*/ 8715976 w 9517857"/>
              <a:gd name="connsiteY75" fmla="*/ 178374 h 918356"/>
              <a:gd name="connsiteX76" fmla="*/ 8778827 w 9517857"/>
              <a:gd name="connsiteY76" fmla="*/ 172936 h 918356"/>
              <a:gd name="connsiteX77" fmla="*/ 8855248 w 9517857"/>
              <a:gd name="connsiteY77" fmla="*/ 143149 h 918356"/>
              <a:gd name="connsiteX78" fmla="*/ 9010380 w 9517857"/>
              <a:gd name="connsiteY78" fmla="*/ 91891 h 918356"/>
              <a:gd name="connsiteX79" fmla="*/ 9110856 w 9517857"/>
              <a:gd name="connsiteY79" fmla="*/ 70997 h 918356"/>
              <a:gd name="connsiteX80" fmla="*/ 9268817 w 9517857"/>
              <a:gd name="connsiteY80" fmla="*/ 53082 h 918356"/>
              <a:gd name="connsiteX81" fmla="*/ 9316667 w 9517857"/>
              <a:gd name="connsiteY81" fmla="*/ 45047 h 918356"/>
              <a:gd name="connsiteX82" fmla="*/ 9428209 w 9517857"/>
              <a:gd name="connsiteY82" fmla="*/ 29923 h 918356"/>
              <a:gd name="connsiteX83" fmla="*/ 9488916 w 9517857"/>
              <a:gd name="connsiteY83" fmla="*/ 0 h 918356"/>
              <a:gd name="connsiteX0" fmla="*/ 9488916 w 9517857"/>
              <a:gd name="connsiteY0" fmla="*/ 0 h 918356"/>
              <a:gd name="connsiteX1" fmla="*/ 9517857 w 9517857"/>
              <a:gd name="connsiteY1" fmla="*/ 12 h 918356"/>
              <a:gd name="connsiteX2" fmla="*/ 9517857 w 9517857"/>
              <a:gd name="connsiteY2" fmla="*/ 918356 h 918356"/>
              <a:gd name="connsiteX3" fmla="*/ 14604 w 9517857"/>
              <a:gd name="connsiteY3" fmla="*/ 918356 h 918356"/>
              <a:gd name="connsiteX4" fmla="*/ 12841 w 9517857"/>
              <a:gd name="connsiteY4" fmla="*/ 917763 h 918356"/>
              <a:gd name="connsiteX5" fmla="*/ 93 w 9517857"/>
              <a:gd name="connsiteY5" fmla="*/ 912471 h 918356"/>
              <a:gd name="connsiteX6" fmla="*/ 58674 w 9517857"/>
              <a:gd name="connsiteY6" fmla="*/ 890322 h 918356"/>
              <a:gd name="connsiteX7" fmla="*/ 275005 w 9517857"/>
              <a:gd name="connsiteY7" fmla="*/ 823579 h 918356"/>
              <a:gd name="connsiteX8" fmla="*/ 587824 w 9517857"/>
              <a:gd name="connsiteY8" fmla="*/ 798195 h 918356"/>
              <a:gd name="connsiteX9" fmla="*/ 752936 w 9517857"/>
              <a:gd name="connsiteY9" fmla="*/ 742843 h 918356"/>
              <a:gd name="connsiteX10" fmla="*/ 855732 w 9517857"/>
              <a:gd name="connsiteY10" fmla="*/ 731068 h 918356"/>
              <a:gd name="connsiteX11" fmla="*/ 901402 w 9517857"/>
              <a:gd name="connsiteY11" fmla="*/ 729045 h 918356"/>
              <a:gd name="connsiteX12" fmla="*/ 930946 w 9517857"/>
              <a:gd name="connsiteY12" fmla="*/ 734046 h 918356"/>
              <a:gd name="connsiteX13" fmla="*/ 986250 w 9517857"/>
              <a:gd name="connsiteY13" fmla="*/ 713530 h 918356"/>
              <a:gd name="connsiteX14" fmla="*/ 1013752 w 9517857"/>
              <a:gd name="connsiteY14" fmla="*/ 713361 h 918356"/>
              <a:gd name="connsiteX15" fmla="*/ 1023734 w 9517857"/>
              <a:gd name="connsiteY15" fmla="*/ 718571 h 918356"/>
              <a:gd name="connsiteX16" fmla="*/ 1142754 w 9517857"/>
              <a:gd name="connsiteY16" fmla="*/ 725374 h 918356"/>
              <a:gd name="connsiteX17" fmla="*/ 1218120 w 9517857"/>
              <a:gd name="connsiteY17" fmla="*/ 713280 h 918356"/>
              <a:gd name="connsiteX18" fmla="*/ 1397459 w 9517857"/>
              <a:gd name="connsiteY18" fmla="*/ 691190 h 918356"/>
              <a:gd name="connsiteX19" fmla="*/ 1580688 w 9517857"/>
              <a:gd name="connsiteY19" fmla="*/ 693697 h 918356"/>
              <a:gd name="connsiteX20" fmla="*/ 1772334 w 9517857"/>
              <a:gd name="connsiteY20" fmla="*/ 710640 h 918356"/>
              <a:gd name="connsiteX21" fmla="*/ 2054652 w 9517857"/>
              <a:gd name="connsiteY21" fmla="*/ 656648 h 918356"/>
              <a:gd name="connsiteX22" fmla="*/ 2135144 w 9517857"/>
              <a:gd name="connsiteY22" fmla="*/ 636501 h 918356"/>
              <a:gd name="connsiteX23" fmla="*/ 2440292 w 9517857"/>
              <a:gd name="connsiteY23" fmla="*/ 593862 h 918356"/>
              <a:gd name="connsiteX24" fmla="*/ 2547829 w 9517857"/>
              <a:gd name="connsiteY24" fmla="*/ 566150 h 918356"/>
              <a:gd name="connsiteX25" fmla="*/ 2658055 w 9517857"/>
              <a:gd name="connsiteY25" fmla="*/ 568918 h 918356"/>
              <a:gd name="connsiteX26" fmla="*/ 2693698 w 9517857"/>
              <a:gd name="connsiteY26" fmla="*/ 560029 h 918356"/>
              <a:gd name="connsiteX27" fmla="*/ 2699673 w 9517857"/>
              <a:gd name="connsiteY27" fmla="*/ 556400 h 918356"/>
              <a:gd name="connsiteX28" fmla="*/ 2727306 w 9517857"/>
              <a:gd name="connsiteY28" fmla="*/ 550698 h 918356"/>
              <a:gd name="connsiteX29" fmla="*/ 2820868 w 9517857"/>
              <a:gd name="connsiteY29" fmla="*/ 514160 h 918356"/>
              <a:gd name="connsiteX30" fmla="*/ 3073635 w 9517857"/>
              <a:gd name="connsiteY30" fmla="*/ 491294 h 918356"/>
              <a:gd name="connsiteX31" fmla="*/ 3222071 w 9517857"/>
              <a:gd name="connsiteY31" fmla="*/ 470559 h 918356"/>
              <a:gd name="connsiteX32" fmla="*/ 3274069 w 9517857"/>
              <a:gd name="connsiteY32" fmla="*/ 451605 h 918356"/>
              <a:gd name="connsiteX33" fmla="*/ 3349632 w 9517857"/>
              <a:gd name="connsiteY33" fmla="*/ 432583 h 918356"/>
              <a:gd name="connsiteX34" fmla="*/ 3479593 w 9517857"/>
              <a:gd name="connsiteY34" fmla="*/ 390437 h 918356"/>
              <a:gd name="connsiteX35" fmla="*/ 3651428 w 9517857"/>
              <a:gd name="connsiteY35" fmla="*/ 361807 h 918356"/>
              <a:gd name="connsiteX36" fmla="*/ 3844133 w 9517857"/>
              <a:gd name="connsiteY36" fmla="*/ 360648 h 918356"/>
              <a:gd name="connsiteX37" fmla="*/ 3933803 w 9517857"/>
              <a:gd name="connsiteY37" fmla="*/ 357315 h 918356"/>
              <a:gd name="connsiteX38" fmla="*/ 4266740 w 9517857"/>
              <a:gd name="connsiteY38" fmla="*/ 361454 h 918356"/>
              <a:gd name="connsiteX39" fmla="*/ 4430770 w 9517857"/>
              <a:gd name="connsiteY39" fmla="*/ 342643 h 918356"/>
              <a:gd name="connsiteX40" fmla="*/ 4512664 w 9517857"/>
              <a:gd name="connsiteY40" fmla="*/ 319948 h 918356"/>
              <a:gd name="connsiteX41" fmla="*/ 4616423 w 9517857"/>
              <a:gd name="connsiteY41" fmla="*/ 290914 h 918356"/>
              <a:gd name="connsiteX42" fmla="*/ 4689163 w 9517857"/>
              <a:gd name="connsiteY42" fmla="*/ 272812 h 918356"/>
              <a:gd name="connsiteX43" fmla="*/ 4783273 w 9517857"/>
              <a:gd name="connsiteY43" fmla="*/ 248463 h 918356"/>
              <a:gd name="connsiteX44" fmla="*/ 4836507 w 9517857"/>
              <a:gd name="connsiteY44" fmla="*/ 256788 h 918356"/>
              <a:gd name="connsiteX45" fmla="*/ 4892569 w 9517857"/>
              <a:gd name="connsiteY45" fmla="*/ 249933 h 918356"/>
              <a:gd name="connsiteX46" fmla="*/ 4896611 w 9517857"/>
              <a:gd name="connsiteY46" fmla="*/ 240448 h 918356"/>
              <a:gd name="connsiteX47" fmla="*/ 4917286 w 9517857"/>
              <a:gd name="connsiteY47" fmla="*/ 243659 h 918356"/>
              <a:gd name="connsiteX48" fmla="*/ 4981173 w 9517857"/>
              <a:gd name="connsiteY48" fmla="*/ 247103 h 918356"/>
              <a:gd name="connsiteX49" fmla="*/ 5060397 w 9517857"/>
              <a:gd name="connsiteY49" fmla="*/ 263688 h 918356"/>
              <a:gd name="connsiteX50" fmla="*/ 5252996 w 9517857"/>
              <a:gd name="connsiteY50" fmla="*/ 270655 h 918356"/>
              <a:gd name="connsiteX51" fmla="*/ 5358056 w 9517857"/>
              <a:gd name="connsiteY51" fmla="*/ 247248 h 918356"/>
              <a:gd name="connsiteX52" fmla="*/ 5426496 w 9517857"/>
              <a:gd name="connsiteY52" fmla="*/ 235142 h 918356"/>
              <a:gd name="connsiteX53" fmla="*/ 5497161 w 9517857"/>
              <a:gd name="connsiteY53" fmla="*/ 228808 h 918356"/>
              <a:gd name="connsiteX54" fmla="*/ 5826043 w 9517857"/>
              <a:gd name="connsiteY54" fmla="*/ 148073 h 918356"/>
              <a:gd name="connsiteX55" fmla="*/ 6007627 w 9517857"/>
              <a:gd name="connsiteY55" fmla="*/ 147126 h 918356"/>
              <a:gd name="connsiteX56" fmla="*/ 6080994 w 9517857"/>
              <a:gd name="connsiteY56" fmla="*/ 142938 h 918356"/>
              <a:gd name="connsiteX57" fmla="*/ 6194152 w 9517857"/>
              <a:gd name="connsiteY57" fmla="*/ 151772 h 918356"/>
              <a:gd name="connsiteX58" fmla="*/ 6281379 w 9517857"/>
              <a:gd name="connsiteY58" fmla="*/ 181626 h 918356"/>
              <a:gd name="connsiteX59" fmla="*/ 6489033 w 9517857"/>
              <a:gd name="connsiteY59" fmla="*/ 167648 h 918356"/>
              <a:gd name="connsiteX60" fmla="*/ 6544700 w 9517857"/>
              <a:gd name="connsiteY60" fmla="*/ 167161 h 918356"/>
              <a:gd name="connsiteX61" fmla="*/ 6648353 w 9517857"/>
              <a:gd name="connsiteY61" fmla="*/ 172250 h 918356"/>
              <a:gd name="connsiteX62" fmla="*/ 6736227 w 9517857"/>
              <a:gd name="connsiteY62" fmla="*/ 173216 h 918356"/>
              <a:gd name="connsiteX63" fmla="*/ 6977218 w 9517857"/>
              <a:gd name="connsiteY63" fmla="*/ 184289 h 918356"/>
              <a:gd name="connsiteX64" fmla="*/ 7065221 w 9517857"/>
              <a:gd name="connsiteY64" fmla="*/ 227531 h 918356"/>
              <a:gd name="connsiteX65" fmla="*/ 7358195 w 9517857"/>
              <a:gd name="connsiteY65" fmla="*/ 251740 h 918356"/>
              <a:gd name="connsiteX66" fmla="*/ 7565449 w 9517857"/>
              <a:gd name="connsiteY66" fmla="*/ 258950 h 918356"/>
              <a:gd name="connsiteX67" fmla="*/ 7599285 w 9517857"/>
              <a:gd name="connsiteY67" fmla="*/ 266021 h 918356"/>
              <a:gd name="connsiteX68" fmla="*/ 7644411 w 9517857"/>
              <a:gd name="connsiteY68" fmla="*/ 258986 h 918356"/>
              <a:gd name="connsiteX69" fmla="*/ 7825110 w 9517857"/>
              <a:gd name="connsiteY69" fmla="*/ 229109 h 918356"/>
              <a:gd name="connsiteX70" fmla="*/ 7965805 w 9517857"/>
              <a:gd name="connsiteY70" fmla="*/ 200355 h 918356"/>
              <a:gd name="connsiteX71" fmla="*/ 8147401 w 9517857"/>
              <a:gd name="connsiteY71" fmla="*/ 205617 h 918356"/>
              <a:gd name="connsiteX72" fmla="*/ 8256033 w 9517857"/>
              <a:gd name="connsiteY72" fmla="*/ 193713 h 918356"/>
              <a:gd name="connsiteX73" fmla="*/ 8410677 w 9517857"/>
              <a:gd name="connsiteY73" fmla="*/ 172167 h 918356"/>
              <a:gd name="connsiteX74" fmla="*/ 8617841 w 9517857"/>
              <a:gd name="connsiteY74" fmla="*/ 155167 h 918356"/>
              <a:gd name="connsiteX75" fmla="*/ 8715976 w 9517857"/>
              <a:gd name="connsiteY75" fmla="*/ 178374 h 918356"/>
              <a:gd name="connsiteX76" fmla="*/ 8778827 w 9517857"/>
              <a:gd name="connsiteY76" fmla="*/ 172936 h 918356"/>
              <a:gd name="connsiteX77" fmla="*/ 8855248 w 9517857"/>
              <a:gd name="connsiteY77" fmla="*/ 143149 h 918356"/>
              <a:gd name="connsiteX78" fmla="*/ 9010380 w 9517857"/>
              <a:gd name="connsiteY78" fmla="*/ 91891 h 918356"/>
              <a:gd name="connsiteX79" fmla="*/ 9110856 w 9517857"/>
              <a:gd name="connsiteY79" fmla="*/ 70997 h 918356"/>
              <a:gd name="connsiteX80" fmla="*/ 9268817 w 9517857"/>
              <a:gd name="connsiteY80" fmla="*/ 53082 h 918356"/>
              <a:gd name="connsiteX81" fmla="*/ 9316667 w 9517857"/>
              <a:gd name="connsiteY81" fmla="*/ 45047 h 918356"/>
              <a:gd name="connsiteX82" fmla="*/ 9428209 w 9517857"/>
              <a:gd name="connsiteY82" fmla="*/ 29923 h 918356"/>
              <a:gd name="connsiteX83" fmla="*/ 9488916 w 9517857"/>
              <a:gd name="connsiteY83" fmla="*/ 0 h 918356"/>
              <a:gd name="connsiteX0" fmla="*/ 9488916 w 9517857"/>
              <a:gd name="connsiteY0" fmla="*/ 0 h 918356"/>
              <a:gd name="connsiteX1" fmla="*/ 9517857 w 9517857"/>
              <a:gd name="connsiteY1" fmla="*/ 12 h 918356"/>
              <a:gd name="connsiteX2" fmla="*/ 9517857 w 9517857"/>
              <a:gd name="connsiteY2" fmla="*/ 918356 h 918356"/>
              <a:gd name="connsiteX3" fmla="*/ 14604 w 9517857"/>
              <a:gd name="connsiteY3" fmla="*/ 918356 h 918356"/>
              <a:gd name="connsiteX4" fmla="*/ 12841 w 9517857"/>
              <a:gd name="connsiteY4" fmla="*/ 917763 h 918356"/>
              <a:gd name="connsiteX5" fmla="*/ 93 w 9517857"/>
              <a:gd name="connsiteY5" fmla="*/ 912471 h 918356"/>
              <a:gd name="connsiteX6" fmla="*/ 58674 w 9517857"/>
              <a:gd name="connsiteY6" fmla="*/ 890322 h 918356"/>
              <a:gd name="connsiteX7" fmla="*/ 275005 w 9517857"/>
              <a:gd name="connsiteY7" fmla="*/ 823579 h 918356"/>
              <a:gd name="connsiteX8" fmla="*/ 587824 w 9517857"/>
              <a:gd name="connsiteY8" fmla="*/ 798195 h 918356"/>
              <a:gd name="connsiteX9" fmla="*/ 752936 w 9517857"/>
              <a:gd name="connsiteY9" fmla="*/ 742843 h 918356"/>
              <a:gd name="connsiteX10" fmla="*/ 855732 w 9517857"/>
              <a:gd name="connsiteY10" fmla="*/ 731068 h 918356"/>
              <a:gd name="connsiteX11" fmla="*/ 901402 w 9517857"/>
              <a:gd name="connsiteY11" fmla="*/ 729045 h 918356"/>
              <a:gd name="connsiteX12" fmla="*/ 930946 w 9517857"/>
              <a:gd name="connsiteY12" fmla="*/ 734046 h 918356"/>
              <a:gd name="connsiteX13" fmla="*/ 986250 w 9517857"/>
              <a:gd name="connsiteY13" fmla="*/ 713530 h 918356"/>
              <a:gd name="connsiteX14" fmla="*/ 1013752 w 9517857"/>
              <a:gd name="connsiteY14" fmla="*/ 713361 h 918356"/>
              <a:gd name="connsiteX15" fmla="*/ 1023734 w 9517857"/>
              <a:gd name="connsiteY15" fmla="*/ 718571 h 918356"/>
              <a:gd name="connsiteX16" fmla="*/ 1142754 w 9517857"/>
              <a:gd name="connsiteY16" fmla="*/ 725374 h 918356"/>
              <a:gd name="connsiteX17" fmla="*/ 1218120 w 9517857"/>
              <a:gd name="connsiteY17" fmla="*/ 713280 h 918356"/>
              <a:gd name="connsiteX18" fmla="*/ 1397459 w 9517857"/>
              <a:gd name="connsiteY18" fmla="*/ 691190 h 918356"/>
              <a:gd name="connsiteX19" fmla="*/ 1580688 w 9517857"/>
              <a:gd name="connsiteY19" fmla="*/ 693697 h 918356"/>
              <a:gd name="connsiteX20" fmla="*/ 1772334 w 9517857"/>
              <a:gd name="connsiteY20" fmla="*/ 710640 h 918356"/>
              <a:gd name="connsiteX21" fmla="*/ 2054652 w 9517857"/>
              <a:gd name="connsiteY21" fmla="*/ 656648 h 918356"/>
              <a:gd name="connsiteX22" fmla="*/ 2135144 w 9517857"/>
              <a:gd name="connsiteY22" fmla="*/ 636501 h 918356"/>
              <a:gd name="connsiteX23" fmla="*/ 2440292 w 9517857"/>
              <a:gd name="connsiteY23" fmla="*/ 593862 h 918356"/>
              <a:gd name="connsiteX24" fmla="*/ 2547829 w 9517857"/>
              <a:gd name="connsiteY24" fmla="*/ 566150 h 918356"/>
              <a:gd name="connsiteX25" fmla="*/ 2658055 w 9517857"/>
              <a:gd name="connsiteY25" fmla="*/ 568918 h 918356"/>
              <a:gd name="connsiteX26" fmla="*/ 2693698 w 9517857"/>
              <a:gd name="connsiteY26" fmla="*/ 560029 h 918356"/>
              <a:gd name="connsiteX27" fmla="*/ 2699673 w 9517857"/>
              <a:gd name="connsiteY27" fmla="*/ 556400 h 918356"/>
              <a:gd name="connsiteX28" fmla="*/ 2727306 w 9517857"/>
              <a:gd name="connsiteY28" fmla="*/ 550698 h 918356"/>
              <a:gd name="connsiteX29" fmla="*/ 2820868 w 9517857"/>
              <a:gd name="connsiteY29" fmla="*/ 514160 h 918356"/>
              <a:gd name="connsiteX30" fmla="*/ 3073635 w 9517857"/>
              <a:gd name="connsiteY30" fmla="*/ 491294 h 918356"/>
              <a:gd name="connsiteX31" fmla="*/ 3222071 w 9517857"/>
              <a:gd name="connsiteY31" fmla="*/ 470559 h 918356"/>
              <a:gd name="connsiteX32" fmla="*/ 3274069 w 9517857"/>
              <a:gd name="connsiteY32" fmla="*/ 451605 h 918356"/>
              <a:gd name="connsiteX33" fmla="*/ 3349632 w 9517857"/>
              <a:gd name="connsiteY33" fmla="*/ 432583 h 918356"/>
              <a:gd name="connsiteX34" fmla="*/ 3479593 w 9517857"/>
              <a:gd name="connsiteY34" fmla="*/ 390437 h 918356"/>
              <a:gd name="connsiteX35" fmla="*/ 3651428 w 9517857"/>
              <a:gd name="connsiteY35" fmla="*/ 361807 h 918356"/>
              <a:gd name="connsiteX36" fmla="*/ 3844133 w 9517857"/>
              <a:gd name="connsiteY36" fmla="*/ 360648 h 918356"/>
              <a:gd name="connsiteX37" fmla="*/ 3933803 w 9517857"/>
              <a:gd name="connsiteY37" fmla="*/ 357315 h 918356"/>
              <a:gd name="connsiteX38" fmla="*/ 4266740 w 9517857"/>
              <a:gd name="connsiteY38" fmla="*/ 361454 h 918356"/>
              <a:gd name="connsiteX39" fmla="*/ 4430770 w 9517857"/>
              <a:gd name="connsiteY39" fmla="*/ 342643 h 918356"/>
              <a:gd name="connsiteX40" fmla="*/ 4512664 w 9517857"/>
              <a:gd name="connsiteY40" fmla="*/ 319948 h 918356"/>
              <a:gd name="connsiteX41" fmla="*/ 4616423 w 9517857"/>
              <a:gd name="connsiteY41" fmla="*/ 290914 h 918356"/>
              <a:gd name="connsiteX42" fmla="*/ 4689163 w 9517857"/>
              <a:gd name="connsiteY42" fmla="*/ 272812 h 918356"/>
              <a:gd name="connsiteX43" fmla="*/ 4783273 w 9517857"/>
              <a:gd name="connsiteY43" fmla="*/ 248463 h 918356"/>
              <a:gd name="connsiteX44" fmla="*/ 4836507 w 9517857"/>
              <a:gd name="connsiteY44" fmla="*/ 256788 h 918356"/>
              <a:gd name="connsiteX45" fmla="*/ 4892569 w 9517857"/>
              <a:gd name="connsiteY45" fmla="*/ 249933 h 918356"/>
              <a:gd name="connsiteX46" fmla="*/ 4896611 w 9517857"/>
              <a:gd name="connsiteY46" fmla="*/ 240448 h 918356"/>
              <a:gd name="connsiteX47" fmla="*/ 4917286 w 9517857"/>
              <a:gd name="connsiteY47" fmla="*/ 243659 h 918356"/>
              <a:gd name="connsiteX48" fmla="*/ 4981173 w 9517857"/>
              <a:gd name="connsiteY48" fmla="*/ 247103 h 918356"/>
              <a:gd name="connsiteX49" fmla="*/ 5060397 w 9517857"/>
              <a:gd name="connsiteY49" fmla="*/ 263688 h 918356"/>
              <a:gd name="connsiteX50" fmla="*/ 5252996 w 9517857"/>
              <a:gd name="connsiteY50" fmla="*/ 270655 h 918356"/>
              <a:gd name="connsiteX51" fmla="*/ 5358056 w 9517857"/>
              <a:gd name="connsiteY51" fmla="*/ 247248 h 918356"/>
              <a:gd name="connsiteX52" fmla="*/ 5426496 w 9517857"/>
              <a:gd name="connsiteY52" fmla="*/ 235142 h 918356"/>
              <a:gd name="connsiteX53" fmla="*/ 5497161 w 9517857"/>
              <a:gd name="connsiteY53" fmla="*/ 228808 h 918356"/>
              <a:gd name="connsiteX54" fmla="*/ 5826043 w 9517857"/>
              <a:gd name="connsiteY54" fmla="*/ 148073 h 918356"/>
              <a:gd name="connsiteX55" fmla="*/ 6007627 w 9517857"/>
              <a:gd name="connsiteY55" fmla="*/ 147126 h 918356"/>
              <a:gd name="connsiteX56" fmla="*/ 6080994 w 9517857"/>
              <a:gd name="connsiteY56" fmla="*/ 142938 h 918356"/>
              <a:gd name="connsiteX57" fmla="*/ 6194152 w 9517857"/>
              <a:gd name="connsiteY57" fmla="*/ 151772 h 918356"/>
              <a:gd name="connsiteX58" fmla="*/ 6281379 w 9517857"/>
              <a:gd name="connsiteY58" fmla="*/ 181626 h 918356"/>
              <a:gd name="connsiteX59" fmla="*/ 6489033 w 9517857"/>
              <a:gd name="connsiteY59" fmla="*/ 167648 h 918356"/>
              <a:gd name="connsiteX60" fmla="*/ 6544700 w 9517857"/>
              <a:gd name="connsiteY60" fmla="*/ 167161 h 918356"/>
              <a:gd name="connsiteX61" fmla="*/ 6648353 w 9517857"/>
              <a:gd name="connsiteY61" fmla="*/ 172250 h 918356"/>
              <a:gd name="connsiteX62" fmla="*/ 6736227 w 9517857"/>
              <a:gd name="connsiteY62" fmla="*/ 173216 h 918356"/>
              <a:gd name="connsiteX63" fmla="*/ 6977218 w 9517857"/>
              <a:gd name="connsiteY63" fmla="*/ 184289 h 918356"/>
              <a:gd name="connsiteX64" fmla="*/ 7065221 w 9517857"/>
              <a:gd name="connsiteY64" fmla="*/ 227531 h 918356"/>
              <a:gd name="connsiteX65" fmla="*/ 7358195 w 9517857"/>
              <a:gd name="connsiteY65" fmla="*/ 251740 h 918356"/>
              <a:gd name="connsiteX66" fmla="*/ 7565449 w 9517857"/>
              <a:gd name="connsiteY66" fmla="*/ 258950 h 918356"/>
              <a:gd name="connsiteX67" fmla="*/ 7599285 w 9517857"/>
              <a:gd name="connsiteY67" fmla="*/ 266021 h 918356"/>
              <a:gd name="connsiteX68" fmla="*/ 7644411 w 9517857"/>
              <a:gd name="connsiteY68" fmla="*/ 258986 h 918356"/>
              <a:gd name="connsiteX69" fmla="*/ 7825110 w 9517857"/>
              <a:gd name="connsiteY69" fmla="*/ 229109 h 918356"/>
              <a:gd name="connsiteX70" fmla="*/ 7965805 w 9517857"/>
              <a:gd name="connsiteY70" fmla="*/ 200355 h 918356"/>
              <a:gd name="connsiteX71" fmla="*/ 8147401 w 9517857"/>
              <a:gd name="connsiteY71" fmla="*/ 205617 h 918356"/>
              <a:gd name="connsiteX72" fmla="*/ 8256033 w 9517857"/>
              <a:gd name="connsiteY72" fmla="*/ 193713 h 918356"/>
              <a:gd name="connsiteX73" fmla="*/ 8410677 w 9517857"/>
              <a:gd name="connsiteY73" fmla="*/ 172167 h 918356"/>
              <a:gd name="connsiteX74" fmla="*/ 8614948 w 9517857"/>
              <a:gd name="connsiteY74" fmla="*/ 168247 h 918356"/>
              <a:gd name="connsiteX75" fmla="*/ 8715976 w 9517857"/>
              <a:gd name="connsiteY75" fmla="*/ 178374 h 918356"/>
              <a:gd name="connsiteX76" fmla="*/ 8778827 w 9517857"/>
              <a:gd name="connsiteY76" fmla="*/ 172936 h 918356"/>
              <a:gd name="connsiteX77" fmla="*/ 8855248 w 9517857"/>
              <a:gd name="connsiteY77" fmla="*/ 143149 h 918356"/>
              <a:gd name="connsiteX78" fmla="*/ 9010380 w 9517857"/>
              <a:gd name="connsiteY78" fmla="*/ 91891 h 918356"/>
              <a:gd name="connsiteX79" fmla="*/ 9110856 w 9517857"/>
              <a:gd name="connsiteY79" fmla="*/ 70997 h 918356"/>
              <a:gd name="connsiteX80" fmla="*/ 9268817 w 9517857"/>
              <a:gd name="connsiteY80" fmla="*/ 53082 h 918356"/>
              <a:gd name="connsiteX81" fmla="*/ 9316667 w 9517857"/>
              <a:gd name="connsiteY81" fmla="*/ 45047 h 918356"/>
              <a:gd name="connsiteX82" fmla="*/ 9428209 w 9517857"/>
              <a:gd name="connsiteY82" fmla="*/ 29923 h 918356"/>
              <a:gd name="connsiteX83" fmla="*/ 9488916 w 9517857"/>
              <a:gd name="connsiteY83" fmla="*/ 0 h 918356"/>
              <a:gd name="connsiteX0" fmla="*/ 9488916 w 9517857"/>
              <a:gd name="connsiteY0" fmla="*/ 0 h 918356"/>
              <a:gd name="connsiteX1" fmla="*/ 9517857 w 9517857"/>
              <a:gd name="connsiteY1" fmla="*/ 12 h 918356"/>
              <a:gd name="connsiteX2" fmla="*/ 9517857 w 9517857"/>
              <a:gd name="connsiteY2" fmla="*/ 918356 h 918356"/>
              <a:gd name="connsiteX3" fmla="*/ 14604 w 9517857"/>
              <a:gd name="connsiteY3" fmla="*/ 918356 h 918356"/>
              <a:gd name="connsiteX4" fmla="*/ 12841 w 9517857"/>
              <a:gd name="connsiteY4" fmla="*/ 917763 h 918356"/>
              <a:gd name="connsiteX5" fmla="*/ 93 w 9517857"/>
              <a:gd name="connsiteY5" fmla="*/ 912471 h 918356"/>
              <a:gd name="connsiteX6" fmla="*/ 58674 w 9517857"/>
              <a:gd name="connsiteY6" fmla="*/ 890322 h 918356"/>
              <a:gd name="connsiteX7" fmla="*/ 275005 w 9517857"/>
              <a:gd name="connsiteY7" fmla="*/ 823579 h 918356"/>
              <a:gd name="connsiteX8" fmla="*/ 587824 w 9517857"/>
              <a:gd name="connsiteY8" fmla="*/ 798195 h 918356"/>
              <a:gd name="connsiteX9" fmla="*/ 752936 w 9517857"/>
              <a:gd name="connsiteY9" fmla="*/ 742843 h 918356"/>
              <a:gd name="connsiteX10" fmla="*/ 855732 w 9517857"/>
              <a:gd name="connsiteY10" fmla="*/ 731068 h 918356"/>
              <a:gd name="connsiteX11" fmla="*/ 901402 w 9517857"/>
              <a:gd name="connsiteY11" fmla="*/ 729045 h 918356"/>
              <a:gd name="connsiteX12" fmla="*/ 930946 w 9517857"/>
              <a:gd name="connsiteY12" fmla="*/ 734046 h 918356"/>
              <a:gd name="connsiteX13" fmla="*/ 986250 w 9517857"/>
              <a:gd name="connsiteY13" fmla="*/ 713530 h 918356"/>
              <a:gd name="connsiteX14" fmla="*/ 1013752 w 9517857"/>
              <a:gd name="connsiteY14" fmla="*/ 713361 h 918356"/>
              <a:gd name="connsiteX15" fmla="*/ 1023734 w 9517857"/>
              <a:gd name="connsiteY15" fmla="*/ 718571 h 918356"/>
              <a:gd name="connsiteX16" fmla="*/ 1142754 w 9517857"/>
              <a:gd name="connsiteY16" fmla="*/ 725374 h 918356"/>
              <a:gd name="connsiteX17" fmla="*/ 1218120 w 9517857"/>
              <a:gd name="connsiteY17" fmla="*/ 713280 h 918356"/>
              <a:gd name="connsiteX18" fmla="*/ 1397459 w 9517857"/>
              <a:gd name="connsiteY18" fmla="*/ 691190 h 918356"/>
              <a:gd name="connsiteX19" fmla="*/ 1580688 w 9517857"/>
              <a:gd name="connsiteY19" fmla="*/ 693697 h 918356"/>
              <a:gd name="connsiteX20" fmla="*/ 1772334 w 9517857"/>
              <a:gd name="connsiteY20" fmla="*/ 710640 h 918356"/>
              <a:gd name="connsiteX21" fmla="*/ 2054652 w 9517857"/>
              <a:gd name="connsiteY21" fmla="*/ 656648 h 918356"/>
              <a:gd name="connsiteX22" fmla="*/ 2135144 w 9517857"/>
              <a:gd name="connsiteY22" fmla="*/ 636501 h 918356"/>
              <a:gd name="connsiteX23" fmla="*/ 2440292 w 9517857"/>
              <a:gd name="connsiteY23" fmla="*/ 593862 h 918356"/>
              <a:gd name="connsiteX24" fmla="*/ 2547829 w 9517857"/>
              <a:gd name="connsiteY24" fmla="*/ 566150 h 918356"/>
              <a:gd name="connsiteX25" fmla="*/ 2658055 w 9517857"/>
              <a:gd name="connsiteY25" fmla="*/ 568918 h 918356"/>
              <a:gd name="connsiteX26" fmla="*/ 2693698 w 9517857"/>
              <a:gd name="connsiteY26" fmla="*/ 560029 h 918356"/>
              <a:gd name="connsiteX27" fmla="*/ 2699673 w 9517857"/>
              <a:gd name="connsiteY27" fmla="*/ 556400 h 918356"/>
              <a:gd name="connsiteX28" fmla="*/ 2727306 w 9517857"/>
              <a:gd name="connsiteY28" fmla="*/ 550698 h 918356"/>
              <a:gd name="connsiteX29" fmla="*/ 2820868 w 9517857"/>
              <a:gd name="connsiteY29" fmla="*/ 514160 h 918356"/>
              <a:gd name="connsiteX30" fmla="*/ 3073635 w 9517857"/>
              <a:gd name="connsiteY30" fmla="*/ 491294 h 918356"/>
              <a:gd name="connsiteX31" fmla="*/ 3222071 w 9517857"/>
              <a:gd name="connsiteY31" fmla="*/ 470559 h 918356"/>
              <a:gd name="connsiteX32" fmla="*/ 3274069 w 9517857"/>
              <a:gd name="connsiteY32" fmla="*/ 451605 h 918356"/>
              <a:gd name="connsiteX33" fmla="*/ 3349632 w 9517857"/>
              <a:gd name="connsiteY33" fmla="*/ 432583 h 918356"/>
              <a:gd name="connsiteX34" fmla="*/ 3479593 w 9517857"/>
              <a:gd name="connsiteY34" fmla="*/ 390437 h 918356"/>
              <a:gd name="connsiteX35" fmla="*/ 3651428 w 9517857"/>
              <a:gd name="connsiteY35" fmla="*/ 361807 h 918356"/>
              <a:gd name="connsiteX36" fmla="*/ 3844133 w 9517857"/>
              <a:gd name="connsiteY36" fmla="*/ 360648 h 918356"/>
              <a:gd name="connsiteX37" fmla="*/ 3933803 w 9517857"/>
              <a:gd name="connsiteY37" fmla="*/ 357315 h 918356"/>
              <a:gd name="connsiteX38" fmla="*/ 4266740 w 9517857"/>
              <a:gd name="connsiteY38" fmla="*/ 361454 h 918356"/>
              <a:gd name="connsiteX39" fmla="*/ 4430770 w 9517857"/>
              <a:gd name="connsiteY39" fmla="*/ 342643 h 918356"/>
              <a:gd name="connsiteX40" fmla="*/ 4512664 w 9517857"/>
              <a:gd name="connsiteY40" fmla="*/ 319948 h 918356"/>
              <a:gd name="connsiteX41" fmla="*/ 4616423 w 9517857"/>
              <a:gd name="connsiteY41" fmla="*/ 290914 h 918356"/>
              <a:gd name="connsiteX42" fmla="*/ 4689163 w 9517857"/>
              <a:gd name="connsiteY42" fmla="*/ 272812 h 918356"/>
              <a:gd name="connsiteX43" fmla="*/ 4783273 w 9517857"/>
              <a:gd name="connsiteY43" fmla="*/ 248463 h 918356"/>
              <a:gd name="connsiteX44" fmla="*/ 4836507 w 9517857"/>
              <a:gd name="connsiteY44" fmla="*/ 256788 h 918356"/>
              <a:gd name="connsiteX45" fmla="*/ 4892569 w 9517857"/>
              <a:gd name="connsiteY45" fmla="*/ 249933 h 918356"/>
              <a:gd name="connsiteX46" fmla="*/ 4896611 w 9517857"/>
              <a:gd name="connsiteY46" fmla="*/ 240448 h 918356"/>
              <a:gd name="connsiteX47" fmla="*/ 4917286 w 9517857"/>
              <a:gd name="connsiteY47" fmla="*/ 243659 h 918356"/>
              <a:gd name="connsiteX48" fmla="*/ 4981173 w 9517857"/>
              <a:gd name="connsiteY48" fmla="*/ 247103 h 918356"/>
              <a:gd name="connsiteX49" fmla="*/ 5060397 w 9517857"/>
              <a:gd name="connsiteY49" fmla="*/ 263688 h 918356"/>
              <a:gd name="connsiteX50" fmla="*/ 5252996 w 9517857"/>
              <a:gd name="connsiteY50" fmla="*/ 270655 h 918356"/>
              <a:gd name="connsiteX51" fmla="*/ 5358056 w 9517857"/>
              <a:gd name="connsiteY51" fmla="*/ 247248 h 918356"/>
              <a:gd name="connsiteX52" fmla="*/ 5426496 w 9517857"/>
              <a:gd name="connsiteY52" fmla="*/ 235142 h 918356"/>
              <a:gd name="connsiteX53" fmla="*/ 5497161 w 9517857"/>
              <a:gd name="connsiteY53" fmla="*/ 228808 h 918356"/>
              <a:gd name="connsiteX54" fmla="*/ 5826043 w 9517857"/>
              <a:gd name="connsiteY54" fmla="*/ 148073 h 918356"/>
              <a:gd name="connsiteX55" fmla="*/ 6007627 w 9517857"/>
              <a:gd name="connsiteY55" fmla="*/ 147126 h 918356"/>
              <a:gd name="connsiteX56" fmla="*/ 6080994 w 9517857"/>
              <a:gd name="connsiteY56" fmla="*/ 142938 h 918356"/>
              <a:gd name="connsiteX57" fmla="*/ 6194152 w 9517857"/>
              <a:gd name="connsiteY57" fmla="*/ 151772 h 918356"/>
              <a:gd name="connsiteX58" fmla="*/ 6281379 w 9517857"/>
              <a:gd name="connsiteY58" fmla="*/ 181626 h 918356"/>
              <a:gd name="connsiteX59" fmla="*/ 6489033 w 9517857"/>
              <a:gd name="connsiteY59" fmla="*/ 167648 h 918356"/>
              <a:gd name="connsiteX60" fmla="*/ 6544700 w 9517857"/>
              <a:gd name="connsiteY60" fmla="*/ 167161 h 918356"/>
              <a:gd name="connsiteX61" fmla="*/ 6648353 w 9517857"/>
              <a:gd name="connsiteY61" fmla="*/ 172250 h 918356"/>
              <a:gd name="connsiteX62" fmla="*/ 6736227 w 9517857"/>
              <a:gd name="connsiteY62" fmla="*/ 173216 h 918356"/>
              <a:gd name="connsiteX63" fmla="*/ 6977218 w 9517857"/>
              <a:gd name="connsiteY63" fmla="*/ 184289 h 918356"/>
              <a:gd name="connsiteX64" fmla="*/ 7065221 w 9517857"/>
              <a:gd name="connsiteY64" fmla="*/ 227531 h 918356"/>
              <a:gd name="connsiteX65" fmla="*/ 7358195 w 9517857"/>
              <a:gd name="connsiteY65" fmla="*/ 251740 h 918356"/>
              <a:gd name="connsiteX66" fmla="*/ 7565449 w 9517857"/>
              <a:gd name="connsiteY66" fmla="*/ 258950 h 918356"/>
              <a:gd name="connsiteX67" fmla="*/ 7599285 w 9517857"/>
              <a:gd name="connsiteY67" fmla="*/ 266021 h 918356"/>
              <a:gd name="connsiteX68" fmla="*/ 7644411 w 9517857"/>
              <a:gd name="connsiteY68" fmla="*/ 258986 h 918356"/>
              <a:gd name="connsiteX69" fmla="*/ 7825110 w 9517857"/>
              <a:gd name="connsiteY69" fmla="*/ 229109 h 918356"/>
              <a:gd name="connsiteX70" fmla="*/ 7965805 w 9517857"/>
              <a:gd name="connsiteY70" fmla="*/ 200355 h 918356"/>
              <a:gd name="connsiteX71" fmla="*/ 8147401 w 9517857"/>
              <a:gd name="connsiteY71" fmla="*/ 205617 h 918356"/>
              <a:gd name="connsiteX72" fmla="*/ 8256033 w 9517857"/>
              <a:gd name="connsiteY72" fmla="*/ 193713 h 918356"/>
              <a:gd name="connsiteX73" fmla="*/ 8410677 w 9517857"/>
              <a:gd name="connsiteY73" fmla="*/ 172167 h 918356"/>
              <a:gd name="connsiteX74" fmla="*/ 8614948 w 9517857"/>
              <a:gd name="connsiteY74" fmla="*/ 168247 h 918356"/>
              <a:gd name="connsiteX75" fmla="*/ 8715976 w 9517857"/>
              <a:gd name="connsiteY75" fmla="*/ 178374 h 918356"/>
              <a:gd name="connsiteX76" fmla="*/ 8778827 w 9517857"/>
              <a:gd name="connsiteY76" fmla="*/ 172936 h 918356"/>
              <a:gd name="connsiteX77" fmla="*/ 8855248 w 9517857"/>
              <a:gd name="connsiteY77" fmla="*/ 143149 h 918356"/>
              <a:gd name="connsiteX78" fmla="*/ 9010380 w 9517857"/>
              <a:gd name="connsiteY78" fmla="*/ 91891 h 918356"/>
              <a:gd name="connsiteX79" fmla="*/ 9110856 w 9517857"/>
              <a:gd name="connsiteY79" fmla="*/ 70997 h 918356"/>
              <a:gd name="connsiteX80" fmla="*/ 9268817 w 9517857"/>
              <a:gd name="connsiteY80" fmla="*/ 53082 h 918356"/>
              <a:gd name="connsiteX81" fmla="*/ 9316667 w 9517857"/>
              <a:gd name="connsiteY81" fmla="*/ 45047 h 918356"/>
              <a:gd name="connsiteX82" fmla="*/ 9428209 w 9517857"/>
              <a:gd name="connsiteY82" fmla="*/ 29923 h 918356"/>
              <a:gd name="connsiteX83" fmla="*/ 9488916 w 9517857"/>
              <a:gd name="connsiteY83" fmla="*/ 0 h 918356"/>
              <a:gd name="connsiteX0" fmla="*/ 9488916 w 9517857"/>
              <a:gd name="connsiteY0" fmla="*/ 0 h 918356"/>
              <a:gd name="connsiteX1" fmla="*/ 9517857 w 9517857"/>
              <a:gd name="connsiteY1" fmla="*/ 12 h 918356"/>
              <a:gd name="connsiteX2" fmla="*/ 9517857 w 9517857"/>
              <a:gd name="connsiteY2" fmla="*/ 918356 h 918356"/>
              <a:gd name="connsiteX3" fmla="*/ 14604 w 9517857"/>
              <a:gd name="connsiteY3" fmla="*/ 918356 h 918356"/>
              <a:gd name="connsiteX4" fmla="*/ 12841 w 9517857"/>
              <a:gd name="connsiteY4" fmla="*/ 917763 h 918356"/>
              <a:gd name="connsiteX5" fmla="*/ 93 w 9517857"/>
              <a:gd name="connsiteY5" fmla="*/ 912471 h 918356"/>
              <a:gd name="connsiteX6" fmla="*/ 58674 w 9517857"/>
              <a:gd name="connsiteY6" fmla="*/ 890322 h 918356"/>
              <a:gd name="connsiteX7" fmla="*/ 275005 w 9517857"/>
              <a:gd name="connsiteY7" fmla="*/ 823579 h 918356"/>
              <a:gd name="connsiteX8" fmla="*/ 587824 w 9517857"/>
              <a:gd name="connsiteY8" fmla="*/ 798195 h 918356"/>
              <a:gd name="connsiteX9" fmla="*/ 752936 w 9517857"/>
              <a:gd name="connsiteY9" fmla="*/ 742843 h 918356"/>
              <a:gd name="connsiteX10" fmla="*/ 855732 w 9517857"/>
              <a:gd name="connsiteY10" fmla="*/ 731068 h 918356"/>
              <a:gd name="connsiteX11" fmla="*/ 901402 w 9517857"/>
              <a:gd name="connsiteY11" fmla="*/ 729045 h 918356"/>
              <a:gd name="connsiteX12" fmla="*/ 930946 w 9517857"/>
              <a:gd name="connsiteY12" fmla="*/ 734046 h 918356"/>
              <a:gd name="connsiteX13" fmla="*/ 986250 w 9517857"/>
              <a:gd name="connsiteY13" fmla="*/ 713530 h 918356"/>
              <a:gd name="connsiteX14" fmla="*/ 1013752 w 9517857"/>
              <a:gd name="connsiteY14" fmla="*/ 713361 h 918356"/>
              <a:gd name="connsiteX15" fmla="*/ 1023734 w 9517857"/>
              <a:gd name="connsiteY15" fmla="*/ 718571 h 918356"/>
              <a:gd name="connsiteX16" fmla="*/ 1142754 w 9517857"/>
              <a:gd name="connsiteY16" fmla="*/ 725374 h 918356"/>
              <a:gd name="connsiteX17" fmla="*/ 1218120 w 9517857"/>
              <a:gd name="connsiteY17" fmla="*/ 713280 h 918356"/>
              <a:gd name="connsiteX18" fmla="*/ 1397459 w 9517857"/>
              <a:gd name="connsiteY18" fmla="*/ 691190 h 918356"/>
              <a:gd name="connsiteX19" fmla="*/ 1580688 w 9517857"/>
              <a:gd name="connsiteY19" fmla="*/ 693697 h 918356"/>
              <a:gd name="connsiteX20" fmla="*/ 2054652 w 9517857"/>
              <a:gd name="connsiteY20" fmla="*/ 656648 h 918356"/>
              <a:gd name="connsiteX21" fmla="*/ 2135144 w 9517857"/>
              <a:gd name="connsiteY21" fmla="*/ 636501 h 918356"/>
              <a:gd name="connsiteX22" fmla="*/ 2440292 w 9517857"/>
              <a:gd name="connsiteY22" fmla="*/ 593862 h 918356"/>
              <a:gd name="connsiteX23" fmla="*/ 2547829 w 9517857"/>
              <a:gd name="connsiteY23" fmla="*/ 566150 h 918356"/>
              <a:gd name="connsiteX24" fmla="*/ 2658055 w 9517857"/>
              <a:gd name="connsiteY24" fmla="*/ 568918 h 918356"/>
              <a:gd name="connsiteX25" fmla="*/ 2693698 w 9517857"/>
              <a:gd name="connsiteY25" fmla="*/ 560029 h 918356"/>
              <a:gd name="connsiteX26" fmla="*/ 2699673 w 9517857"/>
              <a:gd name="connsiteY26" fmla="*/ 556400 h 918356"/>
              <a:gd name="connsiteX27" fmla="*/ 2727306 w 9517857"/>
              <a:gd name="connsiteY27" fmla="*/ 550698 h 918356"/>
              <a:gd name="connsiteX28" fmla="*/ 2820868 w 9517857"/>
              <a:gd name="connsiteY28" fmla="*/ 514160 h 918356"/>
              <a:gd name="connsiteX29" fmla="*/ 3073635 w 9517857"/>
              <a:gd name="connsiteY29" fmla="*/ 491294 h 918356"/>
              <a:gd name="connsiteX30" fmla="*/ 3222071 w 9517857"/>
              <a:gd name="connsiteY30" fmla="*/ 470559 h 918356"/>
              <a:gd name="connsiteX31" fmla="*/ 3274069 w 9517857"/>
              <a:gd name="connsiteY31" fmla="*/ 451605 h 918356"/>
              <a:gd name="connsiteX32" fmla="*/ 3349632 w 9517857"/>
              <a:gd name="connsiteY32" fmla="*/ 432583 h 918356"/>
              <a:gd name="connsiteX33" fmla="*/ 3479593 w 9517857"/>
              <a:gd name="connsiteY33" fmla="*/ 390437 h 918356"/>
              <a:gd name="connsiteX34" fmla="*/ 3651428 w 9517857"/>
              <a:gd name="connsiteY34" fmla="*/ 361807 h 918356"/>
              <a:gd name="connsiteX35" fmla="*/ 3844133 w 9517857"/>
              <a:gd name="connsiteY35" fmla="*/ 360648 h 918356"/>
              <a:gd name="connsiteX36" fmla="*/ 3933803 w 9517857"/>
              <a:gd name="connsiteY36" fmla="*/ 357315 h 918356"/>
              <a:gd name="connsiteX37" fmla="*/ 4266740 w 9517857"/>
              <a:gd name="connsiteY37" fmla="*/ 361454 h 918356"/>
              <a:gd name="connsiteX38" fmla="*/ 4430770 w 9517857"/>
              <a:gd name="connsiteY38" fmla="*/ 342643 h 918356"/>
              <a:gd name="connsiteX39" fmla="*/ 4512664 w 9517857"/>
              <a:gd name="connsiteY39" fmla="*/ 319948 h 918356"/>
              <a:gd name="connsiteX40" fmla="*/ 4616423 w 9517857"/>
              <a:gd name="connsiteY40" fmla="*/ 290914 h 918356"/>
              <a:gd name="connsiteX41" fmla="*/ 4689163 w 9517857"/>
              <a:gd name="connsiteY41" fmla="*/ 272812 h 918356"/>
              <a:gd name="connsiteX42" fmla="*/ 4783273 w 9517857"/>
              <a:gd name="connsiteY42" fmla="*/ 248463 h 918356"/>
              <a:gd name="connsiteX43" fmla="*/ 4836507 w 9517857"/>
              <a:gd name="connsiteY43" fmla="*/ 256788 h 918356"/>
              <a:gd name="connsiteX44" fmla="*/ 4892569 w 9517857"/>
              <a:gd name="connsiteY44" fmla="*/ 249933 h 918356"/>
              <a:gd name="connsiteX45" fmla="*/ 4896611 w 9517857"/>
              <a:gd name="connsiteY45" fmla="*/ 240448 h 918356"/>
              <a:gd name="connsiteX46" fmla="*/ 4917286 w 9517857"/>
              <a:gd name="connsiteY46" fmla="*/ 243659 h 918356"/>
              <a:gd name="connsiteX47" fmla="*/ 4981173 w 9517857"/>
              <a:gd name="connsiteY47" fmla="*/ 247103 h 918356"/>
              <a:gd name="connsiteX48" fmla="*/ 5060397 w 9517857"/>
              <a:gd name="connsiteY48" fmla="*/ 263688 h 918356"/>
              <a:gd name="connsiteX49" fmla="*/ 5252996 w 9517857"/>
              <a:gd name="connsiteY49" fmla="*/ 270655 h 918356"/>
              <a:gd name="connsiteX50" fmla="*/ 5358056 w 9517857"/>
              <a:gd name="connsiteY50" fmla="*/ 247248 h 918356"/>
              <a:gd name="connsiteX51" fmla="*/ 5426496 w 9517857"/>
              <a:gd name="connsiteY51" fmla="*/ 235142 h 918356"/>
              <a:gd name="connsiteX52" fmla="*/ 5497161 w 9517857"/>
              <a:gd name="connsiteY52" fmla="*/ 228808 h 918356"/>
              <a:gd name="connsiteX53" fmla="*/ 5826043 w 9517857"/>
              <a:gd name="connsiteY53" fmla="*/ 148073 h 918356"/>
              <a:gd name="connsiteX54" fmla="*/ 6007627 w 9517857"/>
              <a:gd name="connsiteY54" fmla="*/ 147126 h 918356"/>
              <a:gd name="connsiteX55" fmla="*/ 6080994 w 9517857"/>
              <a:gd name="connsiteY55" fmla="*/ 142938 h 918356"/>
              <a:gd name="connsiteX56" fmla="*/ 6194152 w 9517857"/>
              <a:gd name="connsiteY56" fmla="*/ 151772 h 918356"/>
              <a:gd name="connsiteX57" fmla="*/ 6281379 w 9517857"/>
              <a:gd name="connsiteY57" fmla="*/ 181626 h 918356"/>
              <a:gd name="connsiteX58" fmla="*/ 6489033 w 9517857"/>
              <a:gd name="connsiteY58" fmla="*/ 167648 h 918356"/>
              <a:gd name="connsiteX59" fmla="*/ 6544700 w 9517857"/>
              <a:gd name="connsiteY59" fmla="*/ 167161 h 918356"/>
              <a:gd name="connsiteX60" fmla="*/ 6648353 w 9517857"/>
              <a:gd name="connsiteY60" fmla="*/ 172250 h 918356"/>
              <a:gd name="connsiteX61" fmla="*/ 6736227 w 9517857"/>
              <a:gd name="connsiteY61" fmla="*/ 173216 h 918356"/>
              <a:gd name="connsiteX62" fmla="*/ 6977218 w 9517857"/>
              <a:gd name="connsiteY62" fmla="*/ 184289 h 918356"/>
              <a:gd name="connsiteX63" fmla="*/ 7065221 w 9517857"/>
              <a:gd name="connsiteY63" fmla="*/ 227531 h 918356"/>
              <a:gd name="connsiteX64" fmla="*/ 7358195 w 9517857"/>
              <a:gd name="connsiteY64" fmla="*/ 251740 h 918356"/>
              <a:gd name="connsiteX65" fmla="*/ 7565449 w 9517857"/>
              <a:gd name="connsiteY65" fmla="*/ 258950 h 918356"/>
              <a:gd name="connsiteX66" fmla="*/ 7599285 w 9517857"/>
              <a:gd name="connsiteY66" fmla="*/ 266021 h 918356"/>
              <a:gd name="connsiteX67" fmla="*/ 7644411 w 9517857"/>
              <a:gd name="connsiteY67" fmla="*/ 258986 h 918356"/>
              <a:gd name="connsiteX68" fmla="*/ 7825110 w 9517857"/>
              <a:gd name="connsiteY68" fmla="*/ 229109 h 918356"/>
              <a:gd name="connsiteX69" fmla="*/ 7965805 w 9517857"/>
              <a:gd name="connsiteY69" fmla="*/ 200355 h 918356"/>
              <a:gd name="connsiteX70" fmla="*/ 8147401 w 9517857"/>
              <a:gd name="connsiteY70" fmla="*/ 205617 h 918356"/>
              <a:gd name="connsiteX71" fmla="*/ 8256033 w 9517857"/>
              <a:gd name="connsiteY71" fmla="*/ 193713 h 918356"/>
              <a:gd name="connsiteX72" fmla="*/ 8410677 w 9517857"/>
              <a:gd name="connsiteY72" fmla="*/ 172167 h 918356"/>
              <a:gd name="connsiteX73" fmla="*/ 8614948 w 9517857"/>
              <a:gd name="connsiteY73" fmla="*/ 168247 h 918356"/>
              <a:gd name="connsiteX74" fmla="*/ 8715976 w 9517857"/>
              <a:gd name="connsiteY74" fmla="*/ 178374 h 918356"/>
              <a:gd name="connsiteX75" fmla="*/ 8778827 w 9517857"/>
              <a:gd name="connsiteY75" fmla="*/ 172936 h 918356"/>
              <a:gd name="connsiteX76" fmla="*/ 8855248 w 9517857"/>
              <a:gd name="connsiteY76" fmla="*/ 143149 h 918356"/>
              <a:gd name="connsiteX77" fmla="*/ 9010380 w 9517857"/>
              <a:gd name="connsiteY77" fmla="*/ 91891 h 918356"/>
              <a:gd name="connsiteX78" fmla="*/ 9110856 w 9517857"/>
              <a:gd name="connsiteY78" fmla="*/ 70997 h 918356"/>
              <a:gd name="connsiteX79" fmla="*/ 9268817 w 9517857"/>
              <a:gd name="connsiteY79" fmla="*/ 53082 h 918356"/>
              <a:gd name="connsiteX80" fmla="*/ 9316667 w 9517857"/>
              <a:gd name="connsiteY80" fmla="*/ 45047 h 918356"/>
              <a:gd name="connsiteX81" fmla="*/ 9428209 w 9517857"/>
              <a:gd name="connsiteY81" fmla="*/ 29923 h 918356"/>
              <a:gd name="connsiteX82" fmla="*/ 9488916 w 9517857"/>
              <a:gd name="connsiteY82" fmla="*/ 0 h 918356"/>
              <a:gd name="connsiteX0" fmla="*/ 9488916 w 9517857"/>
              <a:gd name="connsiteY0" fmla="*/ 0 h 918356"/>
              <a:gd name="connsiteX1" fmla="*/ 9517857 w 9517857"/>
              <a:gd name="connsiteY1" fmla="*/ 12 h 918356"/>
              <a:gd name="connsiteX2" fmla="*/ 9517857 w 9517857"/>
              <a:gd name="connsiteY2" fmla="*/ 918356 h 918356"/>
              <a:gd name="connsiteX3" fmla="*/ 14604 w 9517857"/>
              <a:gd name="connsiteY3" fmla="*/ 918356 h 918356"/>
              <a:gd name="connsiteX4" fmla="*/ 12841 w 9517857"/>
              <a:gd name="connsiteY4" fmla="*/ 917763 h 918356"/>
              <a:gd name="connsiteX5" fmla="*/ 93 w 9517857"/>
              <a:gd name="connsiteY5" fmla="*/ 912471 h 918356"/>
              <a:gd name="connsiteX6" fmla="*/ 58674 w 9517857"/>
              <a:gd name="connsiteY6" fmla="*/ 890322 h 918356"/>
              <a:gd name="connsiteX7" fmla="*/ 275005 w 9517857"/>
              <a:gd name="connsiteY7" fmla="*/ 823579 h 918356"/>
              <a:gd name="connsiteX8" fmla="*/ 587824 w 9517857"/>
              <a:gd name="connsiteY8" fmla="*/ 798195 h 918356"/>
              <a:gd name="connsiteX9" fmla="*/ 752936 w 9517857"/>
              <a:gd name="connsiteY9" fmla="*/ 742843 h 918356"/>
              <a:gd name="connsiteX10" fmla="*/ 855732 w 9517857"/>
              <a:gd name="connsiteY10" fmla="*/ 731068 h 918356"/>
              <a:gd name="connsiteX11" fmla="*/ 901402 w 9517857"/>
              <a:gd name="connsiteY11" fmla="*/ 729045 h 918356"/>
              <a:gd name="connsiteX12" fmla="*/ 930946 w 9517857"/>
              <a:gd name="connsiteY12" fmla="*/ 734046 h 918356"/>
              <a:gd name="connsiteX13" fmla="*/ 986250 w 9517857"/>
              <a:gd name="connsiteY13" fmla="*/ 713530 h 918356"/>
              <a:gd name="connsiteX14" fmla="*/ 1013752 w 9517857"/>
              <a:gd name="connsiteY14" fmla="*/ 713361 h 918356"/>
              <a:gd name="connsiteX15" fmla="*/ 1023734 w 9517857"/>
              <a:gd name="connsiteY15" fmla="*/ 718571 h 918356"/>
              <a:gd name="connsiteX16" fmla="*/ 1142754 w 9517857"/>
              <a:gd name="connsiteY16" fmla="*/ 725374 h 918356"/>
              <a:gd name="connsiteX17" fmla="*/ 1218120 w 9517857"/>
              <a:gd name="connsiteY17" fmla="*/ 713280 h 918356"/>
              <a:gd name="connsiteX18" fmla="*/ 1397459 w 9517857"/>
              <a:gd name="connsiteY18" fmla="*/ 691190 h 918356"/>
              <a:gd name="connsiteX19" fmla="*/ 1580688 w 9517857"/>
              <a:gd name="connsiteY19" fmla="*/ 693697 h 918356"/>
              <a:gd name="connsiteX20" fmla="*/ 2054652 w 9517857"/>
              <a:gd name="connsiteY20" fmla="*/ 656648 h 918356"/>
              <a:gd name="connsiteX21" fmla="*/ 2135144 w 9517857"/>
              <a:gd name="connsiteY21" fmla="*/ 636501 h 918356"/>
              <a:gd name="connsiteX22" fmla="*/ 2440292 w 9517857"/>
              <a:gd name="connsiteY22" fmla="*/ 593862 h 918356"/>
              <a:gd name="connsiteX23" fmla="*/ 2547829 w 9517857"/>
              <a:gd name="connsiteY23" fmla="*/ 566150 h 918356"/>
              <a:gd name="connsiteX24" fmla="*/ 2658055 w 9517857"/>
              <a:gd name="connsiteY24" fmla="*/ 568918 h 918356"/>
              <a:gd name="connsiteX25" fmla="*/ 2693698 w 9517857"/>
              <a:gd name="connsiteY25" fmla="*/ 560029 h 918356"/>
              <a:gd name="connsiteX26" fmla="*/ 2699673 w 9517857"/>
              <a:gd name="connsiteY26" fmla="*/ 556400 h 918356"/>
              <a:gd name="connsiteX27" fmla="*/ 2727306 w 9517857"/>
              <a:gd name="connsiteY27" fmla="*/ 550698 h 918356"/>
              <a:gd name="connsiteX28" fmla="*/ 3073635 w 9517857"/>
              <a:gd name="connsiteY28" fmla="*/ 491294 h 918356"/>
              <a:gd name="connsiteX29" fmla="*/ 3222071 w 9517857"/>
              <a:gd name="connsiteY29" fmla="*/ 470559 h 918356"/>
              <a:gd name="connsiteX30" fmla="*/ 3274069 w 9517857"/>
              <a:gd name="connsiteY30" fmla="*/ 451605 h 918356"/>
              <a:gd name="connsiteX31" fmla="*/ 3349632 w 9517857"/>
              <a:gd name="connsiteY31" fmla="*/ 432583 h 918356"/>
              <a:gd name="connsiteX32" fmla="*/ 3479593 w 9517857"/>
              <a:gd name="connsiteY32" fmla="*/ 390437 h 918356"/>
              <a:gd name="connsiteX33" fmla="*/ 3651428 w 9517857"/>
              <a:gd name="connsiteY33" fmla="*/ 361807 h 918356"/>
              <a:gd name="connsiteX34" fmla="*/ 3844133 w 9517857"/>
              <a:gd name="connsiteY34" fmla="*/ 360648 h 918356"/>
              <a:gd name="connsiteX35" fmla="*/ 3933803 w 9517857"/>
              <a:gd name="connsiteY35" fmla="*/ 357315 h 918356"/>
              <a:gd name="connsiteX36" fmla="*/ 4266740 w 9517857"/>
              <a:gd name="connsiteY36" fmla="*/ 361454 h 918356"/>
              <a:gd name="connsiteX37" fmla="*/ 4430770 w 9517857"/>
              <a:gd name="connsiteY37" fmla="*/ 342643 h 918356"/>
              <a:gd name="connsiteX38" fmla="*/ 4512664 w 9517857"/>
              <a:gd name="connsiteY38" fmla="*/ 319948 h 918356"/>
              <a:gd name="connsiteX39" fmla="*/ 4616423 w 9517857"/>
              <a:gd name="connsiteY39" fmla="*/ 290914 h 918356"/>
              <a:gd name="connsiteX40" fmla="*/ 4689163 w 9517857"/>
              <a:gd name="connsiteY40" fmla="*/ 272812 h 918356"/>
              <a:gd name="connsiteX41" fmla="*/ 4783273 w 9517857"/>
              <a:gd name="connsiteY41" fmla="*/ 248463 h 918356"/>
              <a:gd name="connsiteX42" fmla="*/ 4836507 w 9517857"/>
              <a:gd name="connsiteY42" fmla="*/ 256788 h 918356"/>
              <a:gd name="connsiteX43" fmla="*/ 4892569 w 9517857"/>
              <a:gd name="connsiteY43" fmla="*/ 249933 h 918356"/>
              <a:gd name="connsiteX44" fmla="*/ 4896611 w 9517857"/>
              <a:gd name="connsiteY44" fmla="*/ 240448 h 918356"/>
              <a:gd name="connsiteX45" fmla="*/ 4917286 w 9517857"/>
              <a:gd name="connsiteY45" fmla="*/ 243659 h 918356"/>
              <a:gd name="connsiteX46" fmla="*/ 4981173 w 9517857"/>
              <a:gd name="connsiteY46" fmla="*/ 247103 h 918356"/>
              <a:gd name="connsiteX47" fmla="*/ 5060397 w 9517857"/>
              <a:gd name="connsiteY47" fmla="*/ 263688 h 918356"/>
              <a:gd name="connsiteX48" fmla="*/ 5252996 w 9517857"/>
              <a:gd name="connsiteY48" fmla="*/ 270655 h 918356"/>
              <a:gd name="connsiteX49" fmla="*/ 5358056 w 9517857"/>
              <a:gd name="connsiteY49" fmla="*/ 247248 h 918356"/>
              <a:gd name="connsiteX50" fmla="*/ 5426496 w 9517857"/>
              <a:gd name="connsiteY50" fmla="*/ 235142 h 918356"/>
              <a:gd name="connsiteX51" fmla="*/ 5497161 w 9517857"/>
              <a:gd name="connsiteY51" fmla="*/ 228808 h 918356"/>
              <a:gd name="connsiteX52" fmla="*/ 5826043 w 9517857"/>
              <a:gd name="connsiteY52" fmla="*/ 148073 h 918356"/>
              <a:gd name="connsiteX53" fmla="*/ 6007627 w 9517857"/>
              <a:gd name="connsiteY53" fmla="*/ 147126 h 918356"/>
              <a:gd name="connsiteX54" fmla="*/ 6080994 w 9517857"/>
              <a:gd name="connsiteY54" fmla="*/ 142938 h 918356"/>
              <a:gd name="connsiteX55" fmla="*/ 6194152 w 9517857"/>
              <a:gd name="connsiteY55" fmla="*/ 151772 h 918356"/>
              <a:gd name="connsiteX56" fmla="*/ 6281379 w 9517857"/>
              <a:gd name="connsiteY56" fmla="*/ 181626 h 918356"/>
              <a:gd name="connsiteX57" fmla="*/ 6489033 w 9517857"/>
              <a:gd name="connsiteY57" fmla="*/ 167648 h 918356"/>
              <a:gd name="connsiteX58" fmla="*/ 6544700 w 9517857"/>
              <a:gd name="connsiteY58" fmla="*/ 167161 h 918356"/>
              <a:gd name="connsiteX59" fmla="*/ 6648353 w 9517857"/>
              <a:gd name="connsiteY59" fmla="*/ 172250 h 918356"/>
              <a:gd name="connsiteX60" fmla="*/ 6736227 w 9517857"/>
              <a:gd name="connsiteY60" fmla="*/ 173216 h 918356"/>
              <a:gd name="connsiteX61" fmla="*/ 6977218 w 9517857"/>
              <a:gd name="connsiteY61" fmla="*/ 184289 h 918356"/>
              <a:gd name="connsiteX62" fmla="*/ 7065221 w 9517857"/>
              <a:gd name="connsiteY62" fmla="*/ 227531 h 918356"/>
              <a:gd name="connsiteX63" fmla="*/ 7358195 w 9517857"/>
              <a:gd name="connsiteY63" fmla="*/ 251740 h 918356"/>
              <a:gd name="connsiteX64" fmla="*/ 7565449 w 9517857"/>
              <a:gd name="connsiteY64" fmla="*/ 258950 h 918356"/>
              <a:gd name="connsiteX65" fmla="*/ 7599285 w 9517857"/>
              <a:gd name="connsiteY65" fmla="*/ 266021 h 918356"/>
              <a:gd name="connsiteX66" fmla="*/ 7644411 w 9517857"/>
              <a:gd name="connsiteY66" fmla="*/ 258986 h 918356"/>
              <a:gd name="connsiteX67" fmla="*/ 7825110 w 9517857"/>
              <a:gd name="connsiteY67" fmla="*/ 229109 h 918356"/>
              <a:gd name="connsiteX68" fmla="*/ 7965805 w 9517857"/>
              <a:gd name="connsiteY68" fmla="*/ 200355 h 918356"/>
              <a:gd name="connsiteX69" fmla="*/ 8147401 w 9517857"/>
              <a:gd name="connsiteY69" fmla="*/ 205617 h 918356"/>
              <a:gd name="connsiteX70" fmla="*/ 8256033 w 9517857"/>
              <a:gd name="connsiteY70" fmla="*/ 193713 h 918356"/>
              <a:gd name="connsiteX71" fmla="*/ 8410677 w 9517857"/>
              <a:gd name="connsiteY71" fmla="*/ 172167 h 918356"/>
              <a:gd name="connsiteX72" fmla="*/ 8614948 w 9517857"/>
              <a:gd name="connsiteY72" fmla="*/ 168247 h 918356"/>
              <a:gd name="connsiteX73" fmla="*/ 8715976 w 9517857"/>
              <a:gd name="connsiteY73" fmla="*/ 178374 h 918356"/>
              <a:gd name="connsiteX74" fmla="*/ 8778827 w 9517857"/>
              <a:gd name="connsiteY74" fmla="*/ 172936 h 918356"/>
              <a:gd name="connsiteX75" fmla="*/ 8855248 w 9517857"/>
              <a:gd name="connsiteY75" fmla="*/ 143149 h 918356"/>
              <a:gd name="connsiteX76" fmla="*/ 9010380 w 9517857"/>
              <a:gd name="connsiteY76" fmla="*/ 91891 h 918356"/>
              <a:gd name="connsiteX77" fmla="*/ 9110856 w 9517857"/>
              <a:gd name="connsiteY77" fmla="*/ 70997 h 918356"/>
              <a:gd name="connsiteX78" fmla="*/ 9268817 w 9517857"/>
              <a:gd name="connsiteY78" fmla="*/ 53082 h 918356"/>
              <a:gd name="connsiteX79" fmla="*/ 9316667 w 9517857"/>
              <a:gd name="connsiteY79" fmla="*/ 45047 h 918356"/>
              <a:gd name="connsiteX80" fmla="*/ 9428209 w 9517857"/>
              <a:gd name="connsiteY80" fmla="*/ 29923 h 918356"/>
              <a:gd name="connsiteX81" fmla="*/ 9488916 w 9517857"/>
              <a:gd name="connsiteY81" fmla="*/ 0 h 918356"/>
              <a:gd name="connsiteX0" fmla="*/ 9488916 w 9517857"/>
              <a:gd name="connsiteY0" fmla="*/ 0 h 918356"/>
              <a:gd name="connsiteX1" fmla="*/ 9517857 w 9517857"/>
              <a:gd name="connsiteY1" fmla="*/ 12 h 918356"/>
              <a:gd name="connsiteX2" fmla="*/ 9517857 w 9517857"/>
              <a:gd name="connsiteY2" fmla="*/ 918356 h 918356"/>
              <a:gd name="connsiteX3" fmla="*/ 14604 w 9517857"/>
              <a:gd name="connsiteY3" fmla="*/ 918356 h 918356"/>
              <a:gd name="connsiteX4" fmla="*/ 12841 w 9517857"/>
              <a:gd name="connsiteY4" fmla="*/ 917763 h 918356"/>
              <a:gd name="connsiteX5" fmla="*/ 93 w 9517857"/>
              <a:gd name="connsiteY5" fmla="*/ 912471 h 918356"/>
              <a:gd name="connsiteX6" fmla="*/ 58674 w 9517857"/>
              <a:gd name="connsiteY6" fmla="*/ 890322 h 918356"/>
              <a:gd name="connsiteX7" fmla="*/ 275005 w 9517857"/>
              <a:gd name="connsiteY7" fmla="*/ 823579 h 918356"/>
              <a:gd name="connsiteX8" fmla="*/ 587824 w 9517857"/>
              <a:gd name="connsiteY8" fmla="*/ 798195 h 918356"/>
              <a:gd name="connsiteX9" fmla="*/ 752936 w 9517857"/>
              <a:gd name="connsiteY9" fmla="*/ 742843 h 918356"/>
              <a:gd name="connsiteX10" fmla="*/ 855732 w 9517857"/>
              <a:gd name="connsiteY10" fmla="*/ 731068 h 918356"/>
              <a:gd name="connsiteX11" fmla="*/ 901402 w 9517857"/>
              <a:gd name="connsiteY11" fmla="*/ 729045 h 918356"/>
              <a:gd name="connsiteX12" fmla="*/ 930946 w 9517857"/>
              <a:gd name="connsiteY12" fmla="*/ 734046 h 918356"/>
              <a:gd name="connsiteX13" fmla="*/ 986250 w 9517857"/>
              <a:gd name="connsiteY13" fmla="*/ 713530 h 918356"/>
              <a:gd name="connsiteX14" fmla="*/ 1013752 w 9517857"/>
              <a:gd name="connsiteY14" fmla="*/ 713361 h 918356"/>
              <a:gd name="connsiteX15" fmla="*/ 1023734 w 9517857"/>
              <a:gd name="connsiteY15" fmla="*/ 718571 h 918356"/>
              <a:gd name="connsiteX16" fmla="*/ 1142754 w 9517857"/>
              <a:gd name="connsiteY16" fmla="*/ 725374 h 918356"/>
              <a:gd name="connsiteX17" fmla="*/ 1218120 w 9517857"/>
              <a:gd name="connsiteY17" fmla="*/ 713280 h 918356"/>
              <a:gd name="connsiteX18" fmla="*/ 1397459 w 9517857"/>
              <a:gd name="connsiteY18" fmla="*/ 691190 h 918356"/>
              <a:gd name="connsiteX19" fmla="*/ 1580688 w 9517857"/>
              <a:gd name="connsiteY19" fmla="*/ 693697 h 918356"/>
              <a:gd name="connsiteX20" fmla="*/ 2054652 w 9517857"/>
              <a:gd name="connsiteY20" fmla="*/ 656648 h 918356"/>
              <a:gd name="connsiteX21" fmla="*/ 2135144 w 9517857"/>
              <a:gd name="connsiteY21" fmla="*/ 636501 h 918356"/>
              <a:gd name="connsiteX22" fmla="*/ 2440292 w 9517857"/>
              <a:gd name="connsiteY22" fmla="*/ 593862 h 918356"/>
              <a:gd name="connsiteX23" fmla="*/ 2547829 w 9517857"/>
              <a:gd name="connsiteY23" fmla="*/ 566150 h 918356"/>
              <a:gd name="connsiteX24" fmla="*/ 2658055 w 9517857"/>
              <a:gd name="connsiteY24" fmla="*/ 568918 h 918356"/>
              <a:gd name="connsiteX25" fmla="*/ 2693698 w 9517857"/>
              <a:gd name="connsiteY25" fmla="*/ 560029 h 918356"/>
              <a:gd name="connsiteX26" fmla="*/ 2699673 w 9517857"/>
              <a:gd name="connsiteY26" fmla="*/ 556400 h 918356"/>
              <a:gd name="connsiteX27" fmla="*/ 2727306 w 9517857"/>
              <a:gd name="connsiteY27" fmla="*/ 550698 h 918356"/>
              <a:gd name="connsiteX28" fmla="*/ 3073635 w 9517857"/>
              <a:gd name="connsiteY28" fmla="*/ 491294 h 918356"/>
              <a:gd name="connsiteX29" fmla="*/ 3222071 w 9517857"/>
              <a:gd name="connsiteY29" fmla="*/ 470559 h 918356"/>
              <a:gd name="connsiteX30" fmla="*/ 3274069 w 9517857"/>
              <a:gd name="connsiteY30" fmla="*/ 451605 h 918356"/>
              <a:gd name="connsiteX31" fmla="*/ 3349632 w 9517857"/>
              <a:gd name="connsiteY31" fmla="*/ 432583 h 918356"/>
              <a:gd name="connsiteX32" fmla="*/ 3479593 w 9517857"/>
              <a:gd name="connsiteY32" fmla="*/ 390437 h 918356"/>
              <a:gd name="connsiteX33" fmla="*/ 3651428 w 9517857"/>
              <a:gd name="connsiteY33" fmla="*/ 361807 h 918356"/>
              <a:gd name="connsiteX34" fmla="*/ 3844133 w 9517857"/>
              <a:gd name="connsiteY34" fmla="*/ 360648 h 918356"/>
              <a:gd name="connsiteX35" fmla="*/ 3933803 w 9517857"/>
              <a:gd name="connsiteY35" fmla="*/ 357315 h 918356"/>
              <a:gd name="connsiteX36" fmla="*/ 4266740 w 9517857"/>
              <a:gd name="connsiteY36" fmla="*/ 361454 h 918356"/>
              <a:gd name="connsiteX37" fmla="*/ 4430770 w 9517857"/>
              <a:gd name="connsiteY37" fmla="*/ 342643 h 918356"/>
              <a:gd name="connsiteX38" fmla="*/ 4512664 w 9517857"/>
              <a:gd name="connsiteY38" fmla="*/ 319948 h 918356"/>
              <a:gd name="connsiteX39" fmla="*/ 4616423 w 9517857"/>
              <a:gd name="connsiteY39" fmla="*/ 290914 h 918356"/>
              <a:gd name="connsiteX40" fmla="*/ 4689163 w 9517857"/>
              <a:gd name="connsiteY40" fmla="*/ 272812 h 918356"/>
              <a:gd name="connsiteX41" fmla="*/ 4783273 w 9517857"/>
              <a:gd name="connsiteY41" fmla="*/ 248463 h 918356"/>
              <a:gd name="connsiteX42" fmla="*/ 4836507 w 9517857"/>
              <a:gd name="connsiteY42" fmla="*/ 256788 h 918356"/>
              <a:gd name="connsiteX43" fmla="*/ 4892569 w 9517857"/>
              <a:gd name="connsiteY43" fmla="*/ 249933 h 918356"/>
              <a:gd name="connsiteX44" fmla="*/ 4896611 w 9517857"/>
              <a:gd name="connsiteY44" fmla="*/ 240448 h 918356"/>
              <a:gd name="connsiteX45" fmla="*/ 4917286 w 9517857"/>
              <a:gd name="connsiteY45" fmla="*/ 243659 h 918356"/>
              <a:gd name="connsiteX46" fmla="*/ 4981173 w 9517857"/>
              <a:gd name="connsiteY46" fmla="*/ 247103 h 918356"/>
              <a:gd name="connsiteX47" fmla="*/ 5060397 w 9517857"/>
              <a:gd name="connsiteY47" fmla="*/ 263688 h 918356"/>
              <a:gd name="connsiteX48" fmla="*/ 5252996 w 9517857"/>
              <a:gd name="connsiteY48" fmla="*/ 270655 h 918356"/>
              <a:gd name="connsiteX49" fmla="*/ 5358056 w 9517857"/>
              <a:gd name="connsiteY49" fmla="*/ 247248 h 918356"/>
              <a:gd name="connsiteX50" fmla="*/ 5426496 w 9517857"/>
              <a:gd name="connsiteY50" fmla="*/ 235142 h 918356"/>
              <a:gd name="connsiteX51" fmla="*/ 5497161 w 9517857"/>
              <a:gd name="connsiteY51" fmla="*/ 228808 h 918356"/>
              <a:gd name="connsiteX52" fmla="*/ 5826043 w 9517857"/>
              <a:gd name="connsiteY52" fmla="*/ 148073 h 918356"/>
              <a:gd name="connsiteX53" fmla="*/ 6007627 w 9517857"/>
              <a:gd name="connsiteY53" fmla="*/ 147126 h 918356"/>
              <a:gd name="connsiteX54" fmla="*/ 6080994 w 9517857"/>
              <a:gd name="connsiteY54" fmla="*/ 142938 h 918356"/>
              <a:gd name="connsiteX55" fmla="*/ 6194152 w 9517857"/>
              <a:gd name="connsiteY55" fmla="*/ 151772 h 918356"/>
              <a:gd name="connsiteX56" fmla="*/ 6281379 w 9517857"/>
              <a:gd name="connsiteY56" fmla="*/ 181626 h 918356"/>
              <a:gd name="connsiteX57" fmla="*/ 6489033 w 9517857"/>
              <a:gd name="connsiteY57" fmla="*/ 167648 h 918356"/>
              <a:gd name="connsiteX58" fmla="*/ 6544700 w 9517857"/>
              <a:gd name="connsiteY58" fmla="*/ 167161 h 918356"/>
              <a:gd name="connsiteX59" fmla="*/ 6648353 w 9517857"/>
              <a:gd name="connsiteY59" fmla="*/ 172250 h 918356"/>
              <a:gd name="connsiteX60" fmla="*/ 6736227 w 9517857"/>
              <a:gd name="connsiteY60" fmla="*/ 173216 h 918356"/>
              <a:gd name="connsiteX61" fmla="*/ 6977218 w 9517857"/>
              <a:gd name="connsiteY61" fmla="*/ 184289 h 918356"/>
              <a:gd name="connsiteX62" fmla="*/ 7065221 w 9517857"/>
              <a:gd name="connsiteY62" fmla="*/ 227531 h 918356"/>
              <a:gd name="connsiteX63" fmla="*/ 7358195 w 9517857"/>
              <a:gd name="connsiteY63" fmla="*/ 251740 h 918356"/>
              <a:gd name="connsiteX64" fmla="*/ 7565449 w 9517857"/>
              <a:gd name="connsiteY64" fmla="*/ 258950 h 918356"/>
              <a:gd name="connsiteX65" fmla="*/ 7599285 w 9517857"/>
              <a:gd name="connsiteY65" fmla="*/ 266021 h 918356"/>
              <a:gd name="connsiteX66" fmla="*/ 7644411 w 9517857"/>
              <a:gd name="connsiteY66" fmla="*/ 258986 h 918356"/>
              <a:gd name="connsiteX67" fmla="*/ 7825110 w 9517857"/>
              <a:gd name="connsiteY67" fmla="*/ 229109 h 918356"/>
              <a:gd name="connsiteX68" fmla="*/ 7965805 w 9517857"/>
              <a:gd name="connsiteY68" fmla="*/ 200355 h 918356"/>
              <a:gd name="connsiteX69" fmla="*/ 8147401 w 9517857"/>
              <a:gd name="connsiteY69" fmla="*/ 205617 h 918356"/>
              <a:gd name="connsiteX70" fmla="*/ 8256033 w 9517857"/>
              <a:gd name="connsiteY70" fmla="*/ 193713 h 918356"/>
              <a:gd name="connsiteX71" fmla="*/ 8410677 w 9517857"/>
              <a:gd name="connsiteY71" fmla="*/ 172167 h 918356"/>
              <a:gd name="connsiteX72" fmla="*/ 8614948 w 9517857"/>
              <a:gd name="connsiteY72" fmla="*/ 168247 h 918356"/>
              <a:gd name="connsiteX73" fmla="*/ 8715976 w 9517857"/>
              <a:gd name="connsiteY73" fmla="*/ 178374 h 918356"/>
              <a:gd name="connsiteX74" fmla="*/ 8778827 w 9517857"/>
              <a:gd name="connsiteY74" fmla="*/ 172936 h 918356"/>
              <a:gd name="connsiteX75" fmla="*/ 8855248 w 9517857"/>
              <a:gd name="connsiteY75" fmla="*/ 143149 h 918356"/>
              <a:gd name="connsiteX76" fmla="*/ 9010380 w 9517857"/>
              <a:gd name="connsiteY76" fmla="*/ 91891 h 918356"/>
              <a:gd name="connsiteX77" fmla="*/ 9110856 w 9517857"/>
              <a:gd name="connsiteY77" fmla="*/ 70997 h 918356"/>
              <a:gd name="connsiteX78" fmla="*/ 9268817 w 9517857"/>
              <a:gd name="connsiteY78" fmla="*/ 53082 h 918356"/>
              <a:gd name="connsiteX79" fmla="*/ 9316667 w 9517857"/>
              <a:gd name="connsiteY79" fmla="*/ 45047 h 918356"/>
              <a:gd name="connsiteX80" fmla="*/ 9428209 w 9517857"/>
              <a:gd name="connsiteY80" fmla="*/ 29923 h 918356"/>
              <a:gd name="connsiteX81" fmla="*/ 9488916 w 9517857"/>
              <a:gd name="connsiteY81" fmla="*/ 0 h 918356"/>
              <a:gd name="connsiteX0" fmla="*/ 9488916 w 9517857"/>
              <a:gd name="connsiteY0" fmla="*/ 0 h 918356"/>
              <a:gd name="connsiteX1" fmla="*/ 9517857 w 9517857"/>
              <a:gd name="connsiteY1" fmla="*/ 12 h 918356"/>
              <a:gd name="connsiteX2" fmla="*/ 9517857 w 9517857"/>
              <a:gd name="connsiteY2" fmla="*/ 918356 h 918356"/>
              <a:gd name="connsiteX3" fmla="*/ 14604 w 9517857"/>
              <a:gd name="connsiteY3" fmla="*/ 918356 h 918356"/>
              <a:gd name="connsiteX4" fmla="*/ 12841 w 9517857"/>
              <a:gd name="connsiteY4" fmla="*/ 917763 h 918356"/>
              <a:gd name="connsiteX5" fmla="*/ 93 w 9517857"/>
              <a:gd name="connsiteY5" fmla="*/ 912471 h 918356"/>
              <a:gd name="connsiteX6" fmla="*/ 58674 w 9517857"/>
              <a:gd name="connsiteY6" fmla="*/ 890322 h 918356"/>
              <a:gd name="connsiteX7" fmla="*/ 275005 w 9517857"/>
              <a:gd name="connsiteY7" fmla="*/ 823579 h 918356"/>
              <a:gd name="connsiteX8" fmla="*/ 587824 w 9517857"/>
              <a:gd name="connsiteY8" fmla="*/ 798195 h 918356"/>
              <a:gd name="connsiteX9" fmla="*/ 752936 w 9517857"/>
              <a:gd name="connsiteY9" fmla="*/ 742843 h 918356"/>
              <a:gd name="connsiteX10" fmla="*/ 855732 w 9517857"/>
              <a:gd name="connsiteY10" fmla="*/ 731068 h 918356"/>
              <a:gd name="connsiteX11" fmla="*/ 901402 w 9517857"/>
              <a:gd name="connsiteY11" fmla="*/ 729045 h 918356"/>
              <a:gd name="connsiteX12" fmla="*/ 930946 w 9517857"/>
              <a:gd name="connsiteY12" fmla="*/ 734046 h 918356"/>
              <a:gd name="connsiteX13" fmla="*/ 986250 w 9517857"/>
              <a:gd name="connsiteY13" fmla="*/ 713530 h 918356"/>
              <a:gd name="connsiteX14" fmla="*/ 1013752 w 9517857"/>
              <a:gd name="connsiteY14" fmla="*/ 713361 h 918356"/>
              <a:gd name="connsiteX15" fmla="*/ 1023734 w 9517857"/>
              <a:gd name="connsiteY15" fmla="*/ 718571 h 918356"/>
              <a:gd name="connsiteX16" fmla="*/ 1142754 w 9517857"/>
              <a:gd name="connsiteY16" fmla="*/ 725374 h 918356"/>
              <a:gd name="connsiteX17" fmla="*/ 1218120 w 9517857"/>
              <a:gd name="connsiteY17" fmla="*/ 713280 h 918356"/>
              <a:gd name="connsiteX18" fmla="*/ 1397459 w 9517857"/>
              <a:gd name="connsiteY18" fmla="*/ 691190 h 918356"/>
              <a:gd name="connsiteX19" fmla="*/ 1580688 w 9517857"/>
              <a:gd name="connsiteY19" fmla="*/ 693697 h 918356"/>
              <a:gd name="connsiteX20" fmla="*/ 2054652 w 9517857"/>
              <a:gd name="connsiteY20" fmla="*/ 656648 h 918356"/>
              <a:gd name="connsiteX21" fmla="*/ 2135144 w 9517857"/>
              <a:gd name="connsiteY21" fmla="*/ 636501 h 918356"/>
              <a:gd name="connsiteX22" fmla="*/ 2440292 w 9517857"/>
              <a:gd name="connsiteY22" fmla="*/ 593862 h 918356"/>
              <a:gd name="connsiteX23" fmla="*/ 2547829 w 9517857"/>
              <a:gd name="connsiteY23" fmla="*/ 566150 h 918356"/>
              <a:gd name="connsiteX24" fmla="*/ 2658055 w 9517857"/>
              <a:gd name="connsiteY24" fmla="*/ 568918 h 918356"/>
              <a:gd name="connsiteX25" fmla="*/ 2693698 w 9517857"/>
              <a:gd name="connsiteY25" fmla="*/ 560029 h 918356"/>
              <a:gd name="connsiteX26" fmla="*/ 2727306 w 9517857"/>
              <a:gd name="connsiteY26" fmla="*/ 550698 h 918356"/>
              <a:gd name="connsiteX27" fmla="*/ 3073635 w 9517857"/>
              <a:gd name="connsiteY27" fmla="*/ 491294 h 918356"/>
              <a:gd name="connsiteX28" fmla="*/ 3222071 w 9517857"/>
              <a:gd name="connsiteY28" fmla="*/ 470559 h 918356"/>
              <a:gd name="connsiteX29" fmla="*/ 3274069 w 9517857"/>
              <a:gd name="connsiteY29" fmla="*/ 451605 h 918356"/>
              <a:gd name="connsiteX30" fmla="*/ 3349632 w 9517857"/>
              <a:gd name="connsiteY30" fmla="*/ 432583 h 918356"/>
              <a:gd name="connsiteX31" fmla="*/ 3479593 w 9517857"/>
              <a:gd name="connsiteY31" fmla="*/ 390437 h 918356"/>
              <a:gd name="connsiteX32" fmla="*/ 3651428 w 9517857"/>
              <a:gd name="connsiteY32" fmla="*/ 361807 h 918356"/>
              <a:gd name="connsiteX33" fmla="*/ 3844133 w 9517857"/>
              <a:gd name="connsiteY33" fmla="*/ 360648 h 918356"/>
              <a:gd name="connsiteX34" fmla="*/ 3933803 w 9517857"/>
              <a:gd name="connsiteY34" fmla="*/ 357315 h 918356"/>
              <a:gd name="connsiteX35" fmla="*/ 4266740 w 9517857"/>
              <a:gd name="connsiteY35" fmla="*/ 361454 h 918356"/>
              <a:gd name="connsiteX36" fmla="*/ 4430770 w 9517857"/>
              <a:gd name="connsiteY36" fmla="*/ 342643 h 918356"/>
              <a:gd name="connsiteX37" fmla="*/ 4512664 w 9517857"/>
              <a:gd name="connsiteY37" fmla="*/ 319948 h 918356"/>
              <a:gd name="connsiteX38" fmla="*/ 4616423 w 9517857"/>
              <a:gd name="connsiteY38" fmla="*/ 290914 h 918356"/>
              <a:gd name="connsiteX39" fmla="*/ 4689163 w 9517857"/>
              <a:gd name="connsiteY39" fmla="*/ 272812 h 918356"/>
              <a:gd name="connsiteX40" fmla="*/ 4783273 w 9517857"/>
              <a:gd name="connsiteY40" fmla="*/ 248463 h 918356"/>
              <a:gd name="connsiteX41" fmla="*/ 4836507 w 9517857"/>
              <a:gd name="connsiteY41" fmla="*/ 256788 h 918356"/>
              <a:gd name="connsiteX42" fmla="*/ 4892569 w 9517857"/>
              <a:gd name="connsiteY42" fmla="*/ 249933 h 918356"/>
              <a:gd name="connsiteX43" fmla="*/ 4896611 w 9517857"/>
              <a:gd name="connsiteY43" fmla="*/ 240448 h 918356"/>
              <a:gd name="connsiteX44" fmla="*/ 4917286 w 9517857"/>
              <a:gd name="connsiteY44" fmla="*/ 243659 h 918356"/>
              <a:gd name="connsiteX45" fmla="*/ 4981173 w 9517857"/>
              <a:gd name="connsiteY45" fmla="*/ 247103 h 918356"/>
              <a:gd name="connsiteX46" fmla="*/ 5060397 w 9517857"/>
              <a:gd name="connsiteY46" fmla="*/ 263688 h 918356"/>
              <a:gd name="connsiteX47" fmla="*/ 5252996 w 9517857"/>
              <a:gd name="connsiteY47" fmla="*/ 270655 h 918356"/>
              <a:gd name="connsiteX48" fmla="*/ 5358056 w 9517857"/>
              <a:gd name="connsiteY48" fmla="*/ 247248 h 918356"/>
              <a:gd name="connsiteX49" fmla="*/ 5426496 w 9517857"/>
              <a:gd name="connsiteY49" fmla="*/ 235142 h 918356"/>
              <a:gd name="connsiteX50" fmla="*/ 5497161 w 9517857"/>
              <a:gd name="connsiteY50" fmla="*/ 228808 h 918356"/>
              <a:gd name="connsiteX51" fmla="*/ 5826043 w 9517857"/>
              <a:gd name="connsiteY51" fmla="*/ 148073 h 918356"/>
              <a:gd name="connsiteX52" fmla="*/ 6007627 w 9517857"/>
              <a:gd name="connsiteY52" fmla="*/ 147126 h 918356"/>
              <a:gd name="connsiteX53" fmla="*/ 6080994 w 9517857"/>
              <a:gd name="connsiteY53" fmla="*/ 142938 h 918356"/>
              <a:gd name="connsiteX54" fmla="*/ 6194152 w 9517857"/>
              <a:gd name="connsiteY54" fmla="*/ 151772 h 918356"/>
              <a:gd name="connsiteX55" fmla="*/ 6281379 w 9517857"/>
              <a:gd name="connsiteY55" fmla="*/ 181626 h 918356"/>
              <a:gd name="connsiteX56" fmla="*/ 6489033 w 9517857"/>
              <a:gd name="connsiteY56" fmla="*/ 167648 h 918356"/>
              <a:gd name="connsiteX57" fmla="*/ 6544700 w 9517857"/>
              <a:gd name="connsiteY57" fmla="*/ 167161 h 918356"/>
              <a:gd name="connsiteX58" fmla="*/ 6648353 w 9517857"/>
              <a:gd name="connsiteY58" fmla="*/ 172250 h 918356"/>
              <a:gd name="connsiteX59" fmla="*/ 6736227 w 9517857"/>
              <a:gd name="connsiteY59" fmla="*/ 173216 h 918356"/>
              <a:gd name="connsiteX60" fmla="*/ 6977218 w 9517857"/>
              <a:gd name="connsiteY60" fmla="*/ 184289 h 918356"/>
              <a:gd name="connsiteX61" fmla="*/ 7065221 w 9517857"/>
              <a:gd name="connsiteY61" fmla="*/ 227531 h 918356"/>
              <a:gd name="connsiteX62" fmla="*/ 7358195 w 9517857"/>
              <a:gd name="connsiteY62" fmla="*/ 251740 h 918356"/>
              <a:gd name="connsiteX63" fmla="*/ 7565449 w 9517857"/>
              <a:gd name="connsiteY63" fmla="*/ 258950 h 918356"/>
              <a:gd name="connsiteX64" fmla="*/ 7599285 w 9517857"/>
              <a:gd name="connsiteY64" fmla="*/ 266021 h 918356"/>
              <a:gd name="connsiteX65" fmla="*/ 7644411 w 9517857"/>
              <a:gd name="connsiteY65" fmla="*/ 258986 h 918356"/>
              <a:gd name="connsiteX66" fmla="*/ 7825110 w 9517857"/>
              <a:gd name="connsiteY66" fmla="*/ 229109 h 918356"/>
              <a:gd name="connsiteX67" fmla="*/ 7965805 w 9517857"/>
              <a:gd name="connsiteY67" fmla="*/ 200355 h 918356"/>
              <a:gd name="connsiteX68" fmla="*/ 8147401 w 9517857"/>
              <a:gd name="connsiteY68" fmla="*/ 205617 h 918356"/>
              <a:gd name="connsiteX69" fmla="*/ 8256033 w 9517857"/>
              <a:gd name="connsiteY69" fmla="*/ 193713 h 918356"/>
              <a:gd name="connsiteX70" fmla="*/ 8410677 w 9517857"/>
              <a:gd name="connsiteY70" fmla="*/ 172167 h 918356"/>
              <a:gd name="connsiteX71" fmla="*/ 8614948 w 9517857"/>
              <a:gd name="connsiteY71" fmla="*/ 168247 h 918356"/>
              <a:gd name="connsiteX72" fmla="*/ 8715976 w 9517857"/>
              <a:gd name="connsiteY72" fmla="*/ 178374 h 918356"/>
              <a:gd name="connsiteX73" fmla="*/ 8778827 w 9517857"/>
              <a:gd name="connsiteY73" fmla="*/ 172936 h 918356"/>
              <a:gd name="connsiteX74" fmla="*/ 8855248 w 9517857"/>
              <a:gd name="connsiteY74" fmla="*/ 143149 h 918356"/>
              <a:gd name="connsiteX75" fmla="*/ 9010380 w 9517857"/>
              <a:gd name="connsiteY75" fmla="*/ 91891 h 918356"/>
              <a:gd name="connsiteX76" fmla="*/ 9110856 w 9517857"/>
              <a:gd name="connsiteY76" fmla="*/ 70997 h 918356"/>
              <a:gd name="connsiteX77" fmla="*/ 9268817 w 9517857"/>
              <a:gd name="connsiteY77" fmla="*/ 53082 h 918356"/>
              <a:gd name="connsiteX78" fmla="*/ 9316667 w 9517857"/>
              <a:gd name="connsiteY78" fmla="*/ 45047 h 918356"/>
              <a:gd name="connsiteX79" fmla="*/ 9428209 w 9517857"/>
              <a:gd name="connsiteY79" fmla="*/ 29923 h 918356"/>
              <a:gd name="connsiteX80" fmla="*/ 9488916 w 9517857"/>
              <a:gd name="connsiteY80" fmla="*/ 0 h 918356"/>
              <a:gd name="connsiteX0" fmla="*/ 9488916 w 9517857"/>
              <a:gd name="connsiteY0" fmla="*/ 0 h 918356"/>
              <a:gd name="connsiteX1" fmla="*/ 9517857 w 9517857"/>
              <a:gd name="connsiteY1" fmla="*/ 12 h 918356"/>
              <a:gd name="connsiteX2" fmla="*/ 9517857 w 9517857"/>
              <a:gd name="connsiteY2" fmla="*/ 918356 h 918356"/>
              <a:gd name="connsiteX3" fmla="*/ 14604 w 9517857"/>
              <a:gd name="connsiteY3" fmla="*/ 918356 h 918356"/>
              <a:gd name="connsiteX4" fmla="*/ 12841 w 9517857"/>
              <a:gd name="connsiteY4" fmla="*/ 917763 h 918356"/>
              <a:gd name="connsiteX5" fmla="*/ 93 w 9517857"/>
              <a:gd name="connsiteY5" fmla="*/ 912471 h 918356"/>
              <a:gd name="connsiteX6" fmla="*/ 58674 w 9517857"/>
              <a:gd name="connsiteY6" fmla="*/ 890322 h 918356"/>
              <a:gd name="connsiteX7" fmla="*/ 275005 w 9517857"/>
              <a:gd name="connsiteY7" fmla="*/ 823579 h 918356"/>
              <a:gd name="connsiteX8" fmla="*/ 587824 w 9517857"/>
              <a:gd name="connsiteY8" fmla="*/ 798195 h 918356"/>
              <a:gd name="connsiteX9" fmla="*/ 752936 w 9517857"/>
              <a:gd name="connsiteY9" fmla="*/ 742843 h 918356"/>
              <a:gd name="connsiteX10" fmla="*/ 855732 w 9517857"/>
              <a:gd name="connsiteY10" fmla="*/ 731068 h 918356"/>
              <a:gd name="connsiteX11" fmla="*/ 901402 w 9517857"/>
              <a:gd name="connsiteY11" fmla="*/ 729045 h 918356"/>
              <a:gd name="connsiteX12" fmla="*/ 930946 w 9517857"/>
              <a:gd name="connsiteY12" fmla="*/ 734046 h 918356"/>
              <a:gd name="connsiteX13" fmla="*/ 986250 w 9517857"/>
              <a:gd name="connsiteY13" fmla="*/ 713530 h 918356"/>
              <a:gd name="connsiteX14" fmla="*/ 1013752 w 9517857"/>
              <a:gd name="connsiteY14" fmla="*/ 713361 h 918356"/>
              <a:gd name="connsiteX15" fmla="*/ 1023734 w 9517857"/>
              <a:gd name="connsiteY15" fmla="*/ 718571 h 918356"/>
              <a:gd name="connsiteX16" fmla="*/ 1142754 w 9517857"/>
              <a:gd name="connsiteY16" fmla="*/ 725374 h 918356"/>
              <a:gd name="connsiteX17" fmla="*/ 1218120 w 9517857"/>
              <a:gd name="connsiteY17" fmla="*/ 713280 h 918356"/>
              <a:gd name="connsiteX18" fmla="*/ 1397459 w 9517857"/>
              <a:gd name="connsiteY18" fmla="*/ 691190 h 918356"/>
              <a:gd name="connsiteX19" fmla="*/ 1580688 w 9517857"/>
              <a:gd name="connsiteY19" fmla="*/ 693697 h 918356"/>
              <a:gd name="connsiteX20" fmla="*/ 2054652 w 9517857"/>
              <a:gd name="connsiteY20" fmla="*/ 656648 h 918356"/>
              <a:gd name="connsiteX21" fmla="*/ 2135144 w 9517857"/>
              <a:gd name="connsiteY21" fmla="*/ 636501 h 918356"/>
              <a:gd name="connsiteX22" fmla="*/ 2440292 w 9517857"/>
              <a:gd name="connsiteY22" fmla="*/ 593862 h 918356"/>
              <a:gd name="connsiteX23" fmla="*/ 2547829 w 9517857"/>
              <a:gd name="connsiteY23" fmla="*/ 566150 h 918356"/>
              <a:gd name="connsiteX24" fmla="*/ 2693698 w 9517857"/>
              <a:gd name="connsiteY24" fmla="*/ 560029 h 918356"/>
              <a:gd name="connsiteX25" fmla="*/ 2727306 w 9517857"/>
              <a:gd name="connsiteY25" fmla="*/ 550698 h 918356"/>
              <a:gd name="connsiteX26" fmla="*/ 3073635 w 9517857"/>
              <a:gd name="connsiteY26" fmla="*/ 491294 h 918356"/>
              <a:gd name="connsiteX27" fmla="*/ 3222071 w 9517857"/>
              <a:gd name="connsiteY27" fmla="*/ 470559 h 918356"/>
              <a:gd name="connsiteX28" fmla="*/ 3274069 w 9517857"/>
              <a:gd name="connsiteY28" fmla="*/ 451605 h 918356"/>
              <a:gd name="connsiteX29" fmla="*/ 3349632 w 9517857"/>
              <a:gd name="connsiteY29" fmla="*/ 432583 h 918356"/>
              <a:gd name="connsiteX30" fmla="*/ 3479593 w 9517857"/>
              <a:gd name="connsiteY30" fmla="*/ 390437 h 918356"/>
              <a:gd name="connsiteX31" fmla="*/ 3651428 w 9517857"/>
              <a:gd name="connsiteY31" fmla="*/ 361807 h 918356"/>
              <a:gd name="connsiteX32" fmla="*/ 3844133 w 9517857"/>
              <a:gd name="connsiteY32" fmla="*/ 360648 h 918356"/>
              <a:gd name="connsiteX33" fmla="*/ 3933803 w 9517857"/>
              <a:gd name="connsiteY33" fmla="*/ 357315 h 918356"/>
              <a:gd name="connsiteX34" fmla="*/ 4266740 w 9517857"/>
              <a:gd name="connsiteY34" fmla="*/ 361454 h 918356"/>
              <a:gd name="connsiteX35" fmla="*/ 4430770 w 9517857"/>
              <a:gd name="connsiteY35" fmla="*/ 342643 h 918356"/>
              <a:gd name="connsiteX36" fmla="*/ 4512664 w 9517857"/>
              <a:gd name="connsiteY36" fmla="*/ 319948 h 918356"/>
              <a:gd name="connsiteX37" fmla="*/ 4616423 w 9517857"/>
              <a:gd name="connsiteY37" fmla="*/ 290914 h 918356"/>
              <a:gd name="connsiteX38" fmla="*/ 4689163 w 9517857"/>
              <a:gd name="connsiteY38" fmla="*/ 272812 h 918356"/>
              <a:gd name="connsiteX39" fmla="*/ 4783273 w 9517857"/>
              <a:gd name="connsiteY39" fmla="*/ 248463 h 918356"/>
              <a:gd name="connsiteX40" fmla="*/ 4836507 w 9517857"/>
              <a:gd name="connsiteY40" fmla="*/ 256788 h 918356"/>
              <a:gd name="connsiteX41" fmla="*/ 4892569 w 9517857"/>
              <a:gd name="connsiteY41" fmla="*/ 249933 h 918356"/>
              <a:gd name="connsiteX42" fmla="*/ 4896611 w 9517857"/>
              <a:gd name="connsiteY42" fmla="*/ 240448 h 918356"/>
              <a:gd name="connsiteX43" fmla="*/ 4917286 w 9517857"/>
              <a:gd name="connsiteY43" fmla="*/ 243659 h 918356"/>
              <a:gd name="connsiteX44" fmla="*/ 4981173 w 9517857"/>
              <a:gd name="connsiteY44" fmla="*/ 247103 h 918356"/>
              <a:gd name="connsiteX45" fmla="*/ 5060397 w 9517857"/>
              <a:gd name="connsiteY45" fmla="*/ 263688 h 918356"/>
              <a:gd name="connsiteX46" fmla="*/ 5252996 w 9517857"/>
              <a:gd name="connsiteY46" fmla="*/ 270655 h 918356"/>
              <a:gd name="connsiteX47" fmla="*/ 5358056 w 9517857"/>
              <a:gd name="connsiteY47" fmla="*/ 247248 h 918356"/>
              <a:gd name="connsiteX48" fmla="*/ 5426496 w 9517857"/>
              <a:gd name="connsiteY48" fmla="*/ 235142 h 918356"/>
              <a:gd name="connsiteX49" fmla="*/ 5497161 w 9517857"/>
              <a:gd name="connsiteY49" fmla="*/ 228808 h 918356"/>
              <a:gd name="connsiteX50" fmla="*/ 5826043 w 9517857"/>
              <a:gd name="connsiteY50" fmla="*/ 148073 h 918356"/>
              <a:gd name="connsiteX51" fmla="*/ 6007627 w 9517857"/>
              <a:gd name="connsiteY51" fmla="*/ 147126 h 918356"/>
              <a:gd name="connsiteX52" fmla="*/ 6080994 w 9517857"/>
              <a:gd name="connsiteY52" fmla="*/ 142938 h 918356"/>
              <a:gd name="connsiteX53" fmla="*/ 6194152 w 9517857"/>
              <a:gd name="connsiteY53" fmla="*/ 151772 h 918356"/>
              <a:gd name="connsiteX54" fmla="*/ 6281379 w 9517857"/>
              <a:gd name="connsiteY54" fmla="*/ 181626 h 918356"/>
              <a:gd name="connsiteX55" fmla="*/ 6489033 w 9517857"/>
              <a:gd name="connsiteY55" fmla="*/ 167648 h 918356"/>
              <a:gd name="connsiteX56" fmla="*/ 6544700 w 9517857"/>
              <a:gd name="connsiteY56" fmla="*/ 167161 h 918356"/>
              <a:gd name="connsiteX57" fmla="*/ 6648353 w 9517857"/>
              <a:gd name="connsiteY57" fmla="*/ 172250 h 918356"/>
              <a:gd name="connsiteX58" fmla="*/ 6736227 w 9517857"/>
              <a:gd name="connsiteY58" fmla="*/ 173216 h 918356"/>
              <a:gd name="connsiteX59" fmla="*/ 6977218 w 9517857"/>
              <a:gd name="connsiteY59" fmla="*/ 184289 h 918356"/>
              <a:gd name="connsiteX60" fmla="*/ 7065221 w 9517857"/>
              <a:gd name="connsiteY60" fmla="*/ 227531 h 918356"/>
              <a:gd name="connsiteX61" fmla="*/ 7358195 w 9517857"/>
              <a:gd name="connsiteY61" fmla="*/ 251740 h 918356"/>
              <a:gd name="connsiteX62" fmla="*/ 7565449 w 9517857"/>
              <a:gd name="connsiteY62" fmla="*/ 258950 h 918356"/>
              <a:gd name="connsiteX63" fmla="*/ 7599285 w 9517857"/>
              <a:gd name="connsiteY63" fmla="*/ 266021 h 918356"/>
              <a:gd name="connsiteX64" fmla="*/ 7644411 w 9517857"/>
              <a:gd name="connsiteY64" fmla="*/ 258986 h 918356"/>
              <a:gd name="connsiteX65" fmla="*/ 7825110 w 9517857"/>
              <a:gd name="connsiteY65" fmla="*/ 229109 h 918356"/>
              <a:gd name="connsiteX66" fmla="*/ 7965805 w 9517857"/>
              <a:gd name="connsiteY66" fmla="*/ 200355 h 918356"/>
              <a:gd name="connsiteX67" fmla="*/ 8147401 w 9517857"/>
              <a:gd name="connsiteY67" fmla="*/ 205617 h 918356"/>
              <a:gd name="connsiteX68" fmla="*/ 8256033 w 9517857"/>
              <a:gd name="connsiteY68" fmla="*/ 193713 h 918356"/>
              <a:gd name="connsiteX69" fmla="*/ 8410677 w 9517857"/>
              <a:gd name="connsiteY69" fmla="*/ 172167 h 918356"/>
              <a:gd name="connsiteX70" fmla="*/ 8614948 w 9517857"/>
              <a:gd name="connsiteY70" fmla="*/ 168247 h 918356"/>
              <a:gd name="connsiteX71" fmla="*/ 8715976 w 9517857"/>
              <a:gd name="connsiteY71" fmla="*/ 178374 h 918356"/>
              <a:gd name="connsiteX72" fmla="*/ 8778827 w 9517857"/>
              <a:gd name="connsiteY72" fmla="*/ 172936 h 918356"/>
              <a:gd name="connsiteX73" fmla="*/ 8855248 w 9517857"/>
              <a:gd name="connsiteY73" fmla="*/ 143149 h 918356"/>
              <a:gd name="connsiteX74" fmla="*/ 9010380 w 9517857"/>
              <a:gd name="connsiteY74" fmla="*/ 91891 h 918356"/>
              <a:gd name="connsiteX75" fmla="*/ 9110856 w 9517857"/>
              <a:gd name="connsiteY75" fmla="*/ 70997 h 918356"/>
              <a:gd name="connsiteX76" fmla="*/ 9268817 w 9517857"/>
              <a:gd name="connsiteY76" fmla="*/ 53082 h 918356"/>
              <a:gd name="connsiteX77" fmla="*/ 9316667 w 9517857"/>
              <a:gd name="connsiteY77" fmla="*/ 45047 h 918356"/>
              <a:gd name="connsiteX78" fmla="*/ 9428209 w 9517857"/>
              <a:gd name="connsiteY78" fmla="*/ 29923 h 918356"/>
              <a:gd name="connsiteX79" fmla="*/ 9488916 w 9517857"/>
              <a:gd name="connsiteY79" fmla="*/ 0 h 918356"/>
              <a:gd name="connsiteX0" fmla="*/ 9488916 w 9517857"/>
              <a:gd name="connsiteY0" fmla="*/ 0 h 918356"/>
              <a:gd name="connsiteX1" fmla="*/ 9517857 w 9517857"/>
              <a:gd name="connsiteY1" fmla="*/ 12 h 918356"/>
              <a:gd name="connsiteX2" fmla="*/ 9517857 w 9517857"/>
              <a:gd name="connsiteY2" fmla="*/ 918356 h 918356"/>
              <a:gd name="connsiteX3" fmla="*/ 14604 w 9517857"/>
              <a:gd name="connsiteY3" fmla="*/ 918356 h 918356"/>
              <a:gd name="connsiteX4" fmla="*/ 12841 w 9517857"/>
              <a:gd name="connsiteY4" fmla="*/ 917763 h 918356"/>
              <a:gd name="connsiteX5" fmla="*/ 93 w 9517857"/>
              <a:gd name="connsiteY5" fmla="*/ 912471 h 918356"/>
              <a:gd name="connsiteX6" fmla="*/ 58674 w 9517857"/>
              <a:gd name="connsiteY6" fmla="*/ 890322 h 918356"/>
              <a:gd name="connsiteX7" fmla="*/ 275005 w 9517857"/>
              <a:gd name="connsiteY7" fmla="*/ 823579 h 918356"/>
              <a:gd name="connsiteX8" fmla="*/ 587824 w 9517857"/>
              <a:gd name="connsiteY8" fmla="*/ 798195 h 918356"/>
              <a:gd name="connsiteX9" fmla="*/ 752936 w 9517857"/>
              <a:gd name="connsiteY9" fmla="*/ 742843 h 918356"/>
              <a:gd name="connsiteX10" fmla="*/ 855732 w 9517857"/>
              <a:gd name="connsiteY10" fmla="*/ 731068 h 918356"/>
              <a:gd name="connsiteX11" fmla="*/ 901402 w 9517857"/>
              <a:gd name="connsiteY11" fmla="*/ 729045 h 918356"/>
              <a:gd name="connsiteX12" fmla="*/ 930946 w 9517857"/>
              <a:gd name="connsiteY12" fmla="*/ 734046 h 918356"/>
              <a:gd name="connsiteX13" fmla="*/ 986250 w 9517857"/>
              <a:gd name="connsiteY13" fmla="*/ 713530 h 918356"/>
              <a:gd name="connsiteX14" fmla="*/ 1013752 w 9517857"/>
              <a:gd name="connsiteY14" fmla="*/ 713361 h 918356"/>
              <a:gd name="connsiteX15" fmla="*/ 1023734 w 9517857"/>
              <a:gd name="connsiteY15" fmla="*/ 718571 h 918356"/>
              <a:gd name="connsiteX16" fmla="*/ 1142754 w 9517857"/>
              <a:gd name="connsiteY16" fmla="*/ 725374 h 918356"/>
              <a:gd name="connsiteX17" fmla="*/ 1218120 w 9517857"/>
              <a:gd name="connsiteY17" fmla="*/ 713280 h 918356"/>
              <a:gd name="connsiteX18" fmla="*/ 1397459 w 9517857"/>
              <a:gd name="connsiteY18" fmla="*/ 691190 h 918356"/>
              <a:gd name="connsiteX19" fmla="*/ 1580688 w 9517857"/>
              <a:gd name="connsiteY19" fmla="*/ 693697 h 918356"/>
              <a:gd name="connsiteX20" fmla="*/ 2054652 w 9517857"/>
              <a:gd name="connsiteY20" fmla="*/ 656648 h 918356"/>
              <a:gd name="connsiteX21" fmla="*/ 2135144 w 9517857"/>
              <a:gd name="connsiteY21" fmla="*/ 636501 h 918356"/>
              <a:gd name="connsiteX22" fmla="*/ 2440292 w 9517857"/>
              <a:gd name="connsiteY22" fmla="*/ 593862 h 918356"/>
              <a:gd name="connsiteX23" fmla="*/ 2547829 w 9517857"/>
              <a:gd name="connsiteY23" fmla="*/ 566150 h 918356"/>
              <a:gd name="connsiteX24" fmla="*/ 2693698 w 9517857"/>
              <a:gd name="connsiteY24" fmla="*/ 560029 h 918356"/>
              <a:gd name="connsiteX25" fmla="*/ 2727306 w 9517857"/>
              <a:gd name="connsiteY25" fmla="*/ 550698 h 918356"/>
              <a:gd name="connsiteX26" fmla="*/ 3073635 w 9517857"/>
              <a:gd name="connsiteY26" fmla="*/ 491294 h 918356"/>
              <a:gd name="connsiteX27" fmla="*/ 3222071 w 9517857"/>
              <a:gd name="connsiteY27" fmla="*/ 470559 h 918356"/>
              <a:gd name="connsiteX28" fmla="*/ 3274069 w 9517857"/>
              <a:gd name="connsiteY28" fmla="*/ 451605 h 918356"/>
              <a:gd name="connsiteX29" fmla="*/ 3349632 w 9517857"/>
              <a:gd name="connsiteY29" fmla="*/ 432583 h 918356"/>
              <a:gd name="connsiteX30" fmla="*/ 3479593 w 9517857"/>
              <a:gd name="connsiteY30" fmla="*/ 390437 h 918356"/>
              <a:gd name="connsiteX31" fmla="*/ 3651428 w 9517857"/>
              <a:gd name="connsiteY31" fmla="*/ 361807 h 918356"/>
              <a:gd name="connsiteX32" fmla="*/ 3844133 w 9517857"/>
              <a:gd name="connsiteY32" fmla="*/ 360648 h 918356"/>
              <a:gd name="connsiteX33" fmla="*/ 3933803 w 9517857"/>
              <a:gd name="connsiteY33" fmla="*/ 357315 h 918356"/>
              <a:gd name="connsiteX34" fmla="*/ 4266740 w 9517857"/>
              <a:gd name="connsiteY34" fmla="*/ 361454 h 918356"/>
              <a:gd name="connsiteX35" fmla="*/ 4430770 w 9517857"/>
              <a:gd name="connsiteY35" fmla="*/ 342643 h 918356"/>
              <a:gd name="connsiteX36" fmla="*/ 4512664 w 9517857"/>
              <a:gd name="connsiteY36" fmla="*/ 319948 h 918356"/>
              <a:gd name="connsiteX37" fmla="*/ 4616423 w 9517857"/>
              <a:gd name="connsiteY37" fmla="*/ 290914 h 918356"/>
              <a:gd name="connsiteX38" fmla="*/ 4689163 w 9517857"/>
              <a:gd name="connsiteY38" fmla="*/ 272812 h 918356"/>
              <a:gd name="connsiteX39" fmla="*/ 4783273 w 9517857"/>
              <a:gd name="connsiteY39" fmla="*/ 248463 h 918356"/>
              <a:gd name="connsiteX40" fmla="*/ 4836507 w 9517857"/>
              <a:gd name="connsiteY40" fmla="*/ 256788 h 918356"/>
              <a:gd name="connsiteX41" fmla="*/ 4892569 w 9517857"/>
              <a:gd name="connsiteY41" fmla="*/ 249933 h 918356"/>
              <a:gd name="connsiteX42" fmla="*/ 4896611 w 9517857"/>
              <a:gd name="connsiteY42" fmla="*/ 240448 h 918356"/>
              <a:gd name="connsiteX43" fmla="*/ 4917286 w 9517857"/>
              <a:gd name="connsiteY43" fmla="*/ 243659 h 918356"/>
              <a:gd name="connsiteX44" fmla="*/ 4981173 w 9517857"/>
              <a:gd name="connsiteY44" fmla="*/ 247103 h 918356"/>
              <a:gd name="connsiteX45" fmla="*/ 5060397 w 9517857"/>
              <a:gd name="connsiteY45" fmla="*/ 263688 h 918356"/>
              <a:gd name="connsiteX46" fmla="*/ 5252996 w 9517857"/>
              <a:gd name="connsiteY46" fmla="*/ 270655 h 918356"/>
              <a:gd name="connsiteX47" fmla="*/ 5358056 w 9517857"/>
              <a:gd name="connsiteY47" fmla="*/ 247248 h 918356"/>
              <a:gd name="connsiteX48" fmla="*/ 5426496 w 9517857"/>
              <a:gd name="connsiteY48" fmla="*/ 235142 h 918356"/>
              <a:gd name="connsiteX49" fmla="*/ 5497161 w 9517857"/>
              <a:gd name="connsiteY49" fmla="*/ 228808 h 918356"/>
              <a:gd name="connsiteX50" fmla="*/ 5826043 w 9517857"/>
              <a:gd name="connsiteY50" fmla="*/ 148073 h 918356"/>
              <a:gd name="connsiteX51" fmla="*/ 6007627 w 9517857"/>
              <a:gd name="connsiteY51" fmla="*/ 147126 h 918356"/>
              <a:gd name="connsiteX52" fmla="*/ 6194152 w 9517857"/>
              <a:gd name="connsiteY52" fmla="*/ 151772 h 918356"/>
              <a:gd name="connsiteX53" fmla="*/ 6281379 w 9517857"/>
              <a:gd name="connsiteY53" fmla="*/ 181626 h 918356"/>
              <a:gd name="connsiteX54" fmla="*/ 6489033 w 9517857"/>
              <a:gd name="connsiteY54" fmla="*/ 167648 h 918356"/>
              <a:gd name="connsiteX55" fmla="*/ 6544700 w 9517857"/>
              <a:gd name="connsiteY55" fmla="*/ 167161 h 918356"/>
              <a:gd name="connsiteX56" fmla="*/ 6648353 w 9517857"/>
              <a:gd name="connsiteY56" fmla="*/ 172250 h 918356"/>
              <a:gd name="connsiteX57" fmla="*/ 6736227 w 9517857"/>
              <a:gd name="connsiteY57" fmla="*/ 173216 h 918356"/>
              <a:gd name="connsiteX58" fmla="*/ 6977218 w 9517857"/>
              <a:gd name="connsiteY58" fmla="*/ 184289 h 918356"/>
              <a:gd name="connsiteX59" fmla="*/ 7065221 w 9517857"/>
              <a:gd name="connsiteY59" fmla="*/ 227531 h 918356"/>
              <a:gd name="connsiteX60" fmla="*/ 7358195 w 9517857"/>
              <a:gd name="connsiteY60" fmla="*/ 251740 h 918356"/>
              <a:gd name="connsiteX61" fmla="*/ 7565449 w 9517857"/>
              <a:gd name="connsiteY61" fmla="*/ 258950 h 918356"/>
              <a:gd name="connsiteX62" fmla="*/ 7599285 w 9517857"/>
              <a:gd name="connsiteY62" fmla="*/ 266021 h 918356"/>
              <a:gd name="connsiteX63" fmla="*/ 7644411 w 9517857"/>
              <a:gd name="connsiteY63" fmla="*/ 258986 h 918356"/>
              <a:gd name="connsiteX64" fmla="*/ 7825110 w 9517857"/>
              <a:gd name="connsiteY64" fmla="*/ 229109 h 918356"/>
              <a:gd name="connsiteX65" fmla="*/ 7965805 w 9517857"/>
              <a:gd name="connsiteY65" fmla="*/ 200355 h 918356"/>
              <a:gd name="connsiteX66" fmla="*/ 8147401 w 9517857"/>
              <a:gd name="connsiteY66" fmla="*/ 205617 h 918356"/>
              <a:gd name="connsiteX67" fmla="*/ 8256033 w 9517857"/>
              <a:gd name="connsiteY67" fmla="*/ 193713 h 918356"/>
              <a:gd name="connsiteX68" fmla="*/ 8410677 w 9517857"/>
              <a:gd name="connsiteY68" fmla="*/ 172167 h 918356"/>
              <a:gd name="connsiteX69" fmla="*/ 8614948 w 9517857"/>
              <a:gd name="connsiteY69" fmla="*/ 168247 h 918356"/>
              <a:gd name="connsiteX70" fmla="*/ 8715976 w 9517857"/>
              <a:gd name="connsiteY70" fmla="*/ 178374 h 918356"/>
              <a:gd name="connsiteX71" fmla="*/ 8778827 w 9517857"/>
              <a:gd name="connsiteY71" fmla="*/ 172936 h 918356"/>
              <a:gd name="connsiteX72" fmla="*/ 8855248 w 9517857"/>
              <a:gd name="connsiteY72" fmla="*/ 143149 h 918356"/>
              <a:gd name="connsiteX73" fmla="*/ 9010380 w 9517857"/>
              <a:gd name="connsiteY73" fmla="*/ 91891 h 918356"/>
              <a:gd name="connsiteX74" fmla="*/ 9110856 w 9517857"/>
              <a:gd name="connsiteY74" fmla="*/ 70997 h 918356"/>
              <a:gd name="connsiteX75" fmla="*/ 9268817 w 9517857"/>
              <a:gd name="connsiteY75" fmla="*/ 53082 h 918356"/>
              <a:gd name="connsiteX76" fmla="*/ 9316667 w 9517857"/>
              <a:gd name="connsiteY76" fmla="*/ 45047 h 918356"/>
              <a:gd name="connsiteX77" fmla="*/ 9428209 w 9517857"/>
              <a:gd name="connsiteY77" fmla="*/ 29923 h 918356"/>
              <a:gd name="connsiteX78" fmla="*/ 9488916 w 9517857"/>
              <a:gd name="connsiteY78" fmla="*/ 0 h 918356"/>
              <a:gd name="connsiteX0" fmla="*/ 9488916 w 9517857"/>
              <a:gd name="connsiteY0" fmla="*/ 0 h 918356"/>
              <a:gd name="connsiteX1" fmla="*/ 9517857 w 9517857"/>
              <a:gd name="connsiteY1" fmla="*/ 12 h 918356"/>
              <a:gd name="connsiteX2" fmla="*/ 9517857 w 9517857"/>
              <a:gd name="connsiteY2" fmla="*/ 918356 h 918356"/>
              <a:gd name="connsiteX3" fmla="*/ 14604 w 9517857"/>
              <a:gd name="connsiteY3" fmla="*/ 918356 h 918356"/>
              <a:gd name="connsiteX4" fmla="*/ 12841 w 9517857"/>
              <a:gd name="connsiteY4" fmla="*/ 917763 h 918356"/>
              <a:gd name="connsiteX5" fmla="*/ 93 w 9517857"/>
              <a:gd name="connsiteY5" fmla="*/ 912471 h 918356"/>
              <a:gd name="connsiteX6" fmla="*/ 58674 w 9517857"/>
              <a:gd name="connsiteY6" fmla="*/ 890322 h 918356"/>
              <a:gd name="connsiteX7" fmla="*/ 275005 w 9517857"/>
              <a:gd name="connsiteY7" fmla="*/ 823579 h 918356"/>
              <a:gd name="connsiteX8" fmla="*/ 587824 w 9517857"/>
              <a:gd name="connsiteY8" fmla="*/ 798195 h 918356"/>
              <a:gd name="connsiteX9" fmla="*/ 752936 w 9517857"/>
              <a:gd name="connsiteY9" fmla="*/ 742843 h 918356"/>
              <a:gd name="connsiteX10" fmla="*/ 855732 w 9517857"/>
              <a:gd name="connsiteY10" fmla="*/ 731068 h 918356"/>
              <a:gd name="connsiteX11" fmla="*/ 901402 w 9517857"/>
              <a:gd name="connsiteY11" fmla="*/ 729045 h 918356"/>
              <a:gd name="connsiteX12" fmla="*/ 930946 w 9517857"/>
              <a:gd name="connsiteY12" fmla="*/ 734046 h 918356"/>
              <a:gd name="connsiteX13" fmla="*/ 986250 w 9517857"/>
              <a:gd name="connsiteY13" fmla="*/ 713530 h 918356"/>
              <a:gd name="connsiteX14" fmla="*/ 1013752 w 9517857"/>
              <a:gd name="connsiteY14" fmla="*/ 713361 h 918356"/>
              <a:gd name="connsiteX15" fmla="*/ 1023734 w 9517857"/>
              <a:gd name="connsiteY15" fmla="*/ 718571 h 918356"/>
              <a:gd name="connsiteX16" fmla="*/ 1142754 w 9517857"/>
              <a:gd name="connsiteY16" fmla="*/ 725374 h 918356"/>
              <a:gd name="connsiteX17" fmla="*/ 1218120 w 9517857"/>
              <a:gd name="connsiteY17" fmla="*/ 713280 h 918356"/>
              <a:gd name="connsiteX18" fmla="*/ 1397459 w 9517857"/>
              <a:gd name="connsiteY18" fmla="*/ 691190 h 918356"/>
              <a:gd name="connsiteX19" fmla="*/ 1580688 w 9517857"/>
              <a:gd name="connsiteY19" fmla="*/ 693697 h 918356"/>
              <a:gd name="connsiteX20" fmla="*/ 2054652 w 9517857"/>
              <a:gd name="connsiteY20" fmla="*/ 656648 h 918356"/>
              <a:gd name="connsiteX21" fmla="*/ 2135144 w 9517857"/>
              <a:gd name="connsiteY21" fmla="*/ 636501 h 918356"/>
              <a:gd name="connsiteX22" fmla="*/ 2440292 w 9517857"/>
              <a:gd name="connsiteY22" fmla="*/ 593862 h 918356"/>
              <a:gd name="connsiteX23" fmla="*/ 2547829 w 9517857"/>
              <a:gd name="connsiteY23" fmla="*/ 566150 h 918356"/>
              <a:gd name="connsiteX24" fmla="*/ 2693698 w 9517857"/>
              <a:gd name="connsiteY24" fmla="*/ 560029 h 918356"/>
              <a:gd name="connsiteX25" fmla="*/ 2727306 w 9517857"/>
              <a:gd name="connsiteY25" fmla="*/ 550698 h 918356"/>
              <a:gd name="connsiteX26" fmla="*/ 3073635 w 9517857"/>
              <a:gd name="connsiteY26" fmla="*/ 491294 h 918356"/>
              <a:gd name="connsiteX27" fmla="*/ 3222071 w 9517857"/>
              <a:gd name="connsiteY27" fmla="*/ 470559 h 918356"/>
              <a:gd name="connsiteX28" fmla="*/ 3274069 w 9517857"/>
              <a:gd name="connsiteY28" fmla="*/ 451605 h 918356"/>
              <a:gd name="connsiteX29" fmla="*/ 3349632 w 9517857"/>
              <a:gd name="connsiteY29" fmla="*/ 432583 h 918356"/>
              <a:gd name="connsiteX30" fmla="*/ 3479593 w 9517857"/>
              <a:gd name="connsiteY30" fmla="*/ 390437 h 918356"/>
              <a:gd name="connsiteX31" fmla="*/ 3651428 w 9517857"/>
              <a:gd name="connsiteY31" fmla="*/ 361807 h 918356"/>
              <a:gd name="connsiteX32" fmla="*/ 3844133 w 9517857"/>
              <a:gd name="connsiteY32" fmla="*/ 360648 h 918356"/>
              <a:gd name="connsiteX33" fmla="*/ 3933803 w 9517857"/>
              <a:gd name="connsiteY33" fmla="*/ 357315 h 918356"/>
              <a:gd name="connsiteX34" fmla="*/ 4266740 w 9517857"/>
              <a:gd name="connsiteY34" fmla="*/ 361454 h 918356"/>
              <a:gd name="connsiteX35" fmla="*/ 4430770 w 9517857"/>
              <a:gd name="connsiteY35" fmla="*/ 342643 h 918356"/>
              <a:gd name="connsiteX36" fmla="*/ 4512664 w 9517857"/>
              <a:gd name="connsiteY36" fmla="*/ 319948 h 918356"/>
              <a:gd name="connsiteX37" fmla="*/ 4616423 w 9517857"/>
              <a:gd name="connsiteY37" fmla="*/ 290914 h 918356"/>
              <a:gd name="connsiteX38" fmla="*/ 4689163 w 9517857"/>
              <a:gd name="connsiteY38" fmla="*/ 272812 h 918356"/>
              <a:gd name="connsiteX39" fmla="*/ 4783273 w 9517857"/>
              <a:gd name="connsiteY39" fmla="*/ 248463 h 918356"/>
              <a:gd name="connsiteX40" fmla="*/ 4836507 w 9517857"/>
              <a:gd name="connsiteY40" fmla="*/ 256788 h 918356"/>
              <a:gd name="connsiteX41" fmla="*/ 4892569 w 9517857"/>
              <a:gd name="connsiteY41" fmla="*/ 249933 h 918356"/>
              <a:gd name="connsiteX42" fmla="*/ 4896611 w 9517857"/>
              <a:gd name="connsiteY42" fmla="*/ 240448 h 918356"/>
              <a:gd name="connsiteX43" fmla="*/ 4917286 w 9517857"/>
              <a:gd name="connsiteY43" fmla="*/ 243659 h 918356"/>
              <a:gd name="connsiteX44" fmla="*/ 4981173 w 9517857"/>
              <a:gd name="connsiteY44" fmla="*/ 247103 h 918356"/>
              <a:gd name="connsiteX45" fmla="*/ 5060397 w 9517857"/>
              <a:gd name="connsiteY45" fmla="*/ 263688 h 918356"/>
              <a:gd name="connsiteX46" fmla="*/ 5252996 w 9517857"/>
              <a:gd name="connsiteY46" fmla="*/ 270655 h 918356"/>
              <a:gd name="connsiteX47" fmla="*/ 5358056 w 9517857"/>
              <a:gd name="connsiteY47" fmla="*/ 247248 h 918356"/>
              <a:gd name="connsiteX48" fmla="*/ 5426496 w 9517857"/>
              <a:gd name="connsiteY48" fmla="*/ 235142 h 918356"/>
              <a:gd name="connsiteX49" fmla="*/ 5497161 w 9517857"/>
              <a:gd name="connsiteY49" fmla="*/ 228808 h 918356"/>
              <a:gd name="connsiteX50" fmla="*/ 5826043 w 9517857"/>
              <a:gd name="connsiteY50" fmla="*/ 148073 h 918356"/>
              <a:gd name="connsiteX51" fmla="*/ 6007627 w 9517857"/>
              <a:gd name="connsiteY51" fmla="*/ 147126 h 918356"/>
              <a:gd name="connsiteX52" fmla="*/ 6194152 w 9517857"/>
              <a:gd name="connsiteY52" fmla="*/ 151772 h 918356"/>
              <a:gd name="connsiteX53" fmla="*/ 6281379 w 9517857"/>
              <a:gd name="connsiteY53" fmla="*/ 181626 h 918356"/>
              <a:gd name="connsiteX54" fmla="*/ 6489033 w 9517857"/>
              <a:gd name="connsiteY54" fmla="*/ 167648 h 918356"/>
              <a:gd name="connsiteX55" fmla="*/ 6544700 w 9517857"/>
              <a:gd name="connsiteY55" fmla="*/ 167161 h 918356"/>
              <a:gd name="connsiteX56" fmla="*/ 6648353 w 9517857"/>
              <a:gd name="connsiteY56" fmla="*/ 172250 h 918356"/>
              <a:gd name="connsiteX57" fmla="*/ 6736227 w 9517857"/>
              <a:gd name="connsiteY57" fmla="*/ 173216 h 918356"/>
              <a:gd name="connsiteX58" fmla="*/ 6977218 w 9517857"/>
              <a:gd name="connsiteY58" fmla="*/ 184289 h 918356"/>
              <a:gd name="connsiteX59" fmla="*/ 7065221 w 9517857"/>
              <a:gd name="connsiteY59" fmla="*/ 227531 h 918356"/>
              <a:gd name="connsiteX60" fmla="*/ 7358195 w 9517857"/>
              <a:gd name="connsiteY60" fmla="*/ 251740 h 918356"/>
              <a:gd name="connsiteX61" fmla="*/ 7565449 w 9517857"/>
              <a:gd name="connsiteY61" fmla="*/ 258950 h 918356"/>
              <a:gd name="connsiteX62" fmla="*/ 7599285 w 9517857"/>
              <a:gd name="connsiteY62" fmla="*/ 266021 h 918356"/>
              <a:gd name="connsiteX63" fmla="*/ 7644411 w 9517857"/>
              <a:gd name="connsiteY63" fmla="*/ 258986 h 918356"/>
              <a:gd name="connsiteX64" fmla="*/ 7825110 w 9517857"/>
              <a:gd name="connsiteY64" fmla="*/ 229109 h 918356"/>
              <a:gd name="connsiteX65" fmla="*/ 7965805 w 9517857"/>
              <a:gd name="connsiteY65" fmla="*/ 200355 h 918356"/>
              <a:gd name="connsiteX66" fmla="*/ 8147401 w 9517857"/>
              <a:gd name="connsiteY66" fmla="*/ 205617 h 918356"/>
              <a:gd name="connsiteX67" fmla="*/ 8256033 w 9517857"/>
              <a:gd name="connsiteY67" fmla="*/ 193713 h 918356"/>
              <a:gd name="connsiteX68" fmla="*/ 8614948 w 9517857"/>
              <a:gd name="connsiteY68" fmla="*/ 168247 h 918356"/>
              <a:gd name="connsiteX69" fmla="*/ 8715976 w 9517857"/>
              <a:gd name="connsiteY69" fmla="*/ 178374 h 918356"/>
              <a:gd name="connsiteX70" fmla="*/ 8778827 w 9517857"/>
              <a:gd name="connsiteY70" fmla="*/ 172936 h 918356"/>
              <a:gd name="connsiteX71" fmla="*/ 8855248 w 9517857"/>
              <a:gd name="connsiteY71" fmla="*/ 143149 h 918356"/>
              <a:gd name="connsiteX72" fmla="*/ 9010380 w 9517857"/>
              <a:gd name="connsiteY72" fmla="*/ 91891 h 918356"/>
              <a:gd name="connsiteX73" fmla="*/ 9110856 w 9517857"/>
              <a:gd name="connsiteY73" fmla="*/ 70997 h 918356"/>
              <a:gd name="connsiteX74" fmla="*/ 9268817 w 9517857"/>
              <a:gd name="connsiteY74" fmla="*/ 53082 h 918356"/>
              <a:gd name="connsiteX75" fmla="*/ 9316667 w 9517857"/>
              <a:gd name="connsiteY75" fmla="*/ 45047 h 918356"/>
              <a:gd name="connsiteX76" fmla="*/ 9428209 w 9517857"/>
              <a:gd name="connsiteY76" fmla="*/ 29923 h 918356"/>
              <a:gd name="connsiteX77" fmla="*/ 9488916 w 9517857"/>
              <a:gd name="connsiteY77" fmla="*/ 0 h 918356"/>
              <a:gd name="connsiteX0" fmla="*/ 9488916 w 9517857"/>
              <a:gd name="connsiteY0" fmla="*/ 0 h 918356"/>
              <a:gd name="connsiteX1" fmla="*/ 9517857 w 9517857"/>
              <a:gd name="connsiteY1" fmla="*/ 12 h 918356"/>
              <a:gd name="connsiteX2" fmla="*/ 9517857 w 9517857"/>
              <a:gd name="connsiteY2" fmla="*/ 918356 h 918356"/>
              <a:gd name="connsiteX3" fmla="*/ 14604 w 9517857"/>
              <a:gd name="connsiteY3" fmla="*/ 918356 h 918356"/>
              <a:gd name="connsiteX4" fmla="*/ 12841 w 9517857"/>
              <a:gd name="connsiteY4" fmla="*/ 917763 h 918356"/>
              <a:gd name="connsiteX5" fmla="*/ 93 w 9517857"/>
              <a:gd name="connsiteY5" fmla="*/ 912471 h 918356"/>
              <a:gd name="connsiteX6" fmla="*/ 58674 w 9517857"/>
              <a:gd name="connsiteY6" fmla="*/ 890322 h 918356"/>
              <a:gd name="connsiteX7" fmla="*/ 275005 w 9517857"/>
              <a:gd name="connsiteY7" fmla="*/ 823579 h 918356"/>
              <a:gd name="connsiteX8" fmla="*/ 587824 w 9517857"/>
              <a:gd name="connsiteY8" fmla="*/ 798195 h 918356"/>
              <a:gd name="connsiteX9" fmla="*/ 752936 w 9517857"/>
              <a:gd name="connsiteY9" fmla="*/ 742843 h 918356"/>
              <a:gd name="connsiteX10" fmla="*/ 855732 w 9517857"/>
              <a:gd name="connsiteY10" fmla="*/ 731068 h 918356"/>
              <a:gd name="connsiteX11" fmla="*/ 901402 w 9517857"/>
              <a:gd name="connsiteY11" fmla="*/ 729045 h 918356"/>
              <a:gd name="connsiteX12" fmla="*/ 930946 w 9517857"/>
              <a:gd name="connsiteY12" fmla="*/ 734046 h 918356"/>
              <a:gd name="connsiteX13" fmla="*/ 986250 w 9517857"/>
              <a:gd name="connsiteY13" fmla="*/ 713530 h 918356"/>
              <a:gd name="connsiteX14" fmla="*/ 1013752 w 9517857"/>
              <a:gd name="connsiteY14" fmla="*/ 713361 h 918356"/>
              <a:gd name="connsiteX15" fmla="*/ 1023734 w 9517857"/>
              <a:gd name="connsiteY15" fmla="*/ 718571 h 918356"/>
              <a:gd name="connsiteX16" fmla="*/ 1142754 w 9517857"/>
              <a:gd name="connsiteY16" fmla="*/ 725374 h 918356"/>
              <a:gd name="connsiteX17" fmla="*/ 1218120 w 9517857"/>
              <a:gd name="connsiteY17" fmla="*/ 713280 h 918356"/>
              <a:gd name="connsiteX18" fmla="*/ 1397459 w 9517857"/>
              <a:gd name="connsiteY18" fmla="*/ 691190 h 918356"/>
              <a:gd name="connsiteX19" fmla="*/ 1580688 w 9517857"/>
              <a:gd name="connsiteY19" fmla="*/ 693697 h 918356"/>
              <a:gd name="connsiteX20" fmla="*/ 2054652 w 9517857"/>
              <a:gd name="connsiteY20" fmla="*/ 656648 h 918356"/>
              <a:gd name="connsiteX21" fmla="*/ 2135144 w 9517857"/>
              <a:gd name="connsiteY21" fmla="*/ 636501 h 918356"/>
              <a:gd name="connsiteX22" fmla="*/ 2440292 w 9517857"/>
              <a:gd name="connsiteY22" fmla="*/ 593862 h 918356"/>
              <a:gd name="connsiteX23" fmla="*/ 2547829 w 9517857"/>
              <a:gd name="connsiteY23" fmla="*/ 566150 h 918356"/>
              <a:gd name="connsiteX24" fmla="*/ 2693698 w 9517857"/>
              <a:gd name="connsiteY24" fmla="*/ 560029 h 918356"/>
              <a:gd name="connsiteX25" fmla="*/ 2727306 w 9517857"/>
              <a:gd name="connsiteY25" fmla="*/ 550698 h 918356"/>
              <a:gd name="connsiteX26" fmla="*/ 3073635 w 9517857"/>
              <a:gd name="connsiteY26" fmla="*/ 491294 h 918356"/>
              <a:gd name="connsiteX27" fmla="*/ 3222071 w 9517857"/>
              <a:gd name="connsiteY27" fmla="*/ 470559 h 918356"/>
              <a:gd name="connsiteX28" fmla="*/ 3274069 w 9517857"/>
              <a:gd name="connsiteY28" fmla="*/ 451605 h 918356"/>
              <a:gd name="connsiteX29" fmla="*/ 3349632 w 9517857"/>
              <a:gd name="connsiteY29" fmla="*/ 432583 h 918356"/>
              <a:gd name="connsiteX30" fmla="*/ 3479593 w 9517857"/>
              <a:gd name="connsiteY30" fmla="*/ 390437 h 918356"/>
              <a:gd name="connsiteX31" fmla="*/ 3651428 w 9517857"/>
              <a:gd name="connsiteY31" fmla="*/ 361807 h 918356"/>
              <a:gd name="connsiteX32" fmla="*/ 3844133 w 9517857"/>
              <a:gd name="connsiteY32" fmla="*/ 360648 h 918356"/>
              <a:gd name="connsiteX33" fmla="*/ 3933803 w 9517857"/>
              <a:gd name="connsiteY33" fmla="*/ 357315 h 918356"/>
              <a:gd name="connsiteX34" fmla="*/ 4266740 w 9517857"/>
              <a:gd name="connsiteY34" fmla="*/ 361454 h 918356"/>
              <a:gd name="connsiteX35" fmla="*/ 4430770 w 9517857"/>
              <a:gd name="connsiteY35" fmla="*/ 342643 h 918356"/>
              <a:gd name="connsiteX36" fmla="*/ 4512664 w 9517857"/>
              <a:gd name="connsiteY36" fmla="*/ 319948 h 918356"/>
              <a:gd name="connsiteX37" fmla="*/ 4616423 w 9517857"/>
              <a:gd name="connsiteY37" fmla="*/ 290914 h 918356"/>
              <a:gd name="connsiteX38" fmla="*/ 4689163 w 9517857"/>
              <a:gd name="connsiteY38" fmla="*/ 272812 h 918356"/>
              <a:gd name="connsiteX39" fmla="*/ 4783273 w 9517857"/>
              <a:gd name="connsiteY39" fmla="*/ 248463 h 918356"/>
              <a:gd name="connsiteX40" fmla="*/ 4836507 w 9517857"/>
              <a:gd name="connsiteY40" fmla="*/ 256788 h 918356"/>
              <a:gd name="connsiteX41" fmla="*/ 4892569 w 9517857"/>
              <a:gd name="connsiteY41" fmla="*/ 249933 h 918356"/>
              <a:gd name="connsiteX42" fmla="*/ 4896611 w 9517857"/>
              <a:gd name="connsiteY42" fmla="*/ 240448 h 918356"/>
              <a:gd name="connsiteX43" fmla="*/ 4917286 w 9517857"/>
              <a:gd name="connsiteY43" fmla="*/ 243659 h 918356"/>
              <a:gd name="connsiteX44" fmla="*/ 4981173 w 9517857"/>
              <a:gd name="connsiteY44" fmla="*/ 247103 h 918356"/>
              <a:gd name="connsiteX45" fmla="*/ 5060397 w 9517857"/>
              <a:gd name="connsiteY45" fmla="*/ 263688 h 918356"/>
              <a:gd name="connsiteX46" fmla="*/ 5252996 w 9517857"/>
              <a:gd name="connsiteY46" fmla="*/ 270655 h 918356"/>
              <a:gd name="connsiteX47" fmla="*/ 5358056 w 9517857"/>
              <a:gd name="connsiteY47" fmla="*/ 247248 h 918356"/>
              <a:gd name="connsiteX48" fmla="*/ 5426496 w 9517857"/>
              <a:gd name="connsiteY48" fmla="*/ 235142 h 918356"/>
              <a:gd name="connsiteX49" fmla="*/ 5497161 w 9517857"/>
              <a:gd name="connsiteY49" fmla="*/ 228808 h 918356"/>
              <a:gd name="connsiteX50" fmla="*/ 5826043 w 9517857"/>
              <a:gd name="connsiteY50" fmla="*/ 148073 h 918356"/>
              <a:gd name="connsiteX51" fmla="*/ 6007627 w 9517857"/>
              <a:gd name="connsiteY51" fmla="*/ 147126 h 918356"/>
              <a:gd name="connsiteX52" fmla="*/ 6194152 w 9517857"/>
              <a:gd name="connsiteY52" fmla="*/ 151772 h 918356"/>
              <a:gd name="connsiteX53" fmla="*/ 6281379 w 9517857"/>
              <a:gd name="connsiteY53" fmla="*/ 181626 h 918356"/>
              <a:gd name="connsiteX54" fmla="*/ 6489033 w 9517857"/>
              <a:gd name="connsiteY54" fmla="*/ 167648 h 918356"/>
              <a:gd name="connsiteX55" fmla="*/ 6544700 w 9517857"/>
              <a:gd name="connsiteY55" fmla="*/ 167161 h 918356"/>
              <a:gd name="connsiteX56" fmla="*/ 6648353 w 9517857"/>
              <a:gd name="connsiteY56" fmla="*/ 172250 h 918356"/>
              <a:gd name="connsiteX57" fmla="*/ 6736227 w 9517857"/>
              <a:gd name="connsiteY57" fmla="*/ 173216 h 918356"/>
              <a:gd name="connsiteX58" fmla="*/ 6977218 w 9517857"/>
              <a:gd name="connsiteY58" fmla="*/ 184289 h 918356"/>
              <a:gd name="connsiteX59" fmla="*/ 7065221 w 9517857"/>
              <a:gd name="connsiteY59" fmla="*/ 227531 h 918356"/>
              <a:gd name="connsiteX60" fmla="*/ 7358195 w 9517857"/>
              <a:gd name="connsiteY60" fmla="*/ 251740 h 918356"/>
              <a:gd name="connsiteX61" fmla="*/ 7565449 w 9517857"/>
              <a:gd name="connsiteY61" fmla="*/ 258950 h 918356"/>
              <a:gd name="connsiteX62" fmla="*/ 7599285 w 9517857"/>
              <a:gd name="connsiteY62" fmla="*/ 266021 h 918356"/>
              <a:gd name="connsiteX63" fmla="*/ 7644411 w 9517857"/>
              <a:gd name="connsiteY63" fmla="*/ 258986 h 918356"/>
              <a:gd name="connsiteX64" fmla="*/ 7825110 w 9517857"/>
              <a:gd name="connsiteY64" fmla="*/ 229109 h 918356"/>
              <a:gd name="connsiteX65" fmla="*/ 7965805 w 9517857"/>
              <a:gd name="connsiteY65" fmla="*/ 200355 h 918356"/>
              <a:gd name="connsiteX66" fmla="*/ 8147401 w 9517857"/>
              <a:gd name="connsiteY66" fmla="*/ 205617 h 918356"/>
              <a:gd name="connsiteX67" fmla="*/ 8256033 w 9517857"/>
              <a:gd name="connsiteY67" fmla="*/ 193713 h 918356"/>
              <a:gd name="connsiteX68" fmla="*/ 8614948 w 9517857"/>
              <a:gd name="connsiteY68" fmla="*/ 168247 h 918356"/>
              <a:gd name="connsiteX69" fmla="*/ 8715976 w 9517857"/>
              <a:gd name="connsiteY69" fmla="*/ 178374 h 918356"/>
              <a:gd name="connsiteX70" fmla="*/ 8778827 w 9517857"/>
              <a:gd name="connsiteY70" fmla="*/ 172936 h 918356"/>
              <a:gd name="connsiteX71" fmla="*/ 8855248 w 9517857"/>
              <a:gd name="connsiteY71" fmla="*/ 143149 h 918356"/>
              <a:gd name="connsiteX72" fmla="*/ 9010380 w 9517857"/>
              <a:gd name="connsiteY72" fmla="*/ 91891 h 918356"/>
              <a:gd name="connsiteX73" fmla="*/ 9110856 w 9517857"/>
              <a:gd name="connsiteY73" fmla="*/ 70997 h 918356"/>
              <a:gd name="connsiteX74" fmla="*/ 9268817 w 9517857"/>
              <a:gd name="connsiteY74" fmla="*/ 53082 h 918356"/>
              <a:gd name="connsiteX75" fmla="*/ 9316667 w 9517857"/>
              <a:gd name="connsiteY75" fmla="*/ 45047 h 918356"/>
              <a:gd name="connsiteX76" fmla="*/ 9428209 w 9517857"/>
              <a:gd name="connsiteY76" fmla="*/ 29923 h 918356"/>
              <a:gd name="connsiteX77" fmla="*/ 9488916 w 9517857"/>
              <a:gd name="connsiteY77" fmla="*/ 0 h 918356"/>
              <a:gd name="connsiteX0" fmla="*/ 9488916 w 9517857"/>
              <a:gd name="connsiteY0" fmla="*/ 0 h 918356"/>
              <a:gd name="connsiteX1" fmla="*/ 9517857 w 9517857"/>
              <a:gd name="connsiteY1" fmla="*/ 12 h 918356"/>
              <a:gd name="connsiteX2" fmla="*/ 9517857 w 9517857"/>
              <a:gd name="connsiteY2" fmla="*/ 918356 h 918356"/>
              <a:gd name="connsiteX3" fmla="*/ 14604 w 9517857"/>
              <a:gd name="connsiteY3" fmla="*/ 918356 h 918356"/>
              <a:gd name="connsiteX4" fmla="*/ 12841 w 9517857"/>
              <a:gd name="connsiteY4" fmla="*/ 917763 h 918356"/>
              <a:gd name="connsiteX5" fmla="*/ 93 w 9517857"/>
              <a:gd name="connsiteY5" fmla="*/ 912471 h 918356"/>
              <a:gd name="connsiteX6" fmla="*/ 58674 w 9517857"/>
              <a:gd name="connsiteY6" fmla="*/ 890322 h 918356"/>
              <a:gd name="connsiteX7" fmla="*/ 275005 w 9517857"/>
              <a:gd name="connsiteY7" fmla="*/ 823579 h 918356"/>
              <a:gd name="connsiteX8" fmla="*/ 587824 w 9517857"/>
              <a:gd name="connsiteY8" fmla="*/ 798195 h 918356"/>
              <a:gd name="connsiteX9" fmla="*/ 752936 w 9517857"/>
              <a:gd name="connsiteY9" fmla="*/ 742843 h 918356"/>
              <a:gd name="connsiteX10" fmla="*/ 855732 w 9517857"/>
              <a:gd name="connsiteY10" fmla="*/ 731068 h 918356"/>
              <a:gd name="connsiteX11" fmla="*/ 901402 w 9517857"/>
              <a:gd name="connsiteY11" fmla="*/ 729045 h 918356"/>
              <a:gd name="connsiteX12" fmla="*/ 930946 w 9517857"/>
              <a:gd name="connsiteY12" fmla="*/ 734046 h 918356"/>
              <a:gd name="connsiteX13" fmla="*/ 986250 w 9517857"/>
              <a:gd name="connsiteY13" fmla="*/ 713530 h 918356"/>
              <a:gd name="connsiteX14" fmla="*/ 1013752 w 9517857"/>
              <a:gd name="connsiteY14" fmla="*/ 713361 h 918356"/>
              <a:gd name="connsiteX15" fmla="*/ 1023734 w 9517857"/>
              <a:gd name="connsiteY15" fmla="*/ 718571 h 918356"/>
              <a:gd name="connsiteX16" fmla="*/ 1142754 w 9517857"/>
              <a:gd name="connsiteY16" fmla="*/ 725374 h 918356"/>
              <a:gd name="connsiteX17" fmla="*/ 1218120 w 9517857"/>
              <a:gd name="connsiteY17" fmla="*/ 713280 h 918356"/>
              <a:gd name="connsiteX18" fmla="*/ 1397459 w 9517857"/>
              <a:gd name="connsiteY18" fmla="*/ 691190 h 918356"/>
              <a:gd name="connsiteX19" fmla="*/ 1580688 w 9517857"/>
              <a:gd name="connsiteY19" fmla="*/ 693697 h 918356"/>
              <a:gd name="connsiteX20" fmla="*/ 2054652 w 9517857"/>
              <a:gd name="connsiteY20" fmla="*/ 656648 h 918356"/>
              <a:gd name="connsiteX21" fmla="*/ 2135144 w 9517857"/>
              <a:gd name="connsiteY21" fmla="*/ 636501 h 918356"/>
              <a:gd name="connsiteX22" fmla="*/ 2440292 w 9517857"/>
              <a:gd name="connsiteY22" fmla="*/ 593862 h 918356"/>
              <a:gd name="connsiteX23" fmla="*/ 2547829 w 9517857"/>
              <a:gd name="connsiteY23" fmla="*/ 566150 h 918356"/>
              <a:gd name="connsiteX24" fmla="*/ 2693698 w 9517857"/>
              <a:gd name="connsiteY24" fmla="*/ 560029 h 918356"/>
              <a:gd name="connsiteX25" fmla="*/ 2727306 w 9517857"/>
              <a:gd name="connsiteY25" fmla="*/ 550698 h 918356"/>
              <a:gd name="connsiteX26" fmla="*/ 3073635 w 9517857"/>
              <a:gd name="connsiteY26" fmla="*/ 491294 h 918356"/>
              <a:gd name="connsiteX27" fmla="*/ 3222071 w 9517857"/>
              <a:gd name="connsiteY27" fmla="*/ 470559 h 918356"/>
              <a:gd name="connsiteX28" fmla="*/ 3274069 w 9517857"/>
              <a:gd name="connsiteY28" fmla="*/ 451605 h 918356"/>
              <a:gd name="connsiteX29" fmla="*/ 3349632 w 9517857"/>
              <a:gd name="connsiteY29" fmla="*/ 432583 h 918356"/>
              <a:gd name="connsiteX30" fmla="*/ 3479593 w 9517857"/>
              <a:gd name="connsiteY30" fmla="*/ 390437 h 918356"/>
              <a:gd name="connsiteX31" fmla="*/ 3651428 w 9517857"/>
              <a:gd name="connsiteY31" fmla="*/ 361807 h 918356"/>
              <a:gd name="connsiteX32" fmla="*/ 3844133 w 9517857"/>
              <a:gd name="connsiteY32" fmla="*/ 360648 h 918356"/>
              <a:gd name="connsiteX33" fmla="*/ 3933803 w 9517857"/>
              <a:gd name="connsiteY33" fmla="*/ 357315 h 918356"/>
              <a:gd name="connsiteX34" fmla="*/ 4266740 w 9517857"/>
              <a:gd name="connsiteY34" fmla="*/ 361454 h 918356"/>
              <a:gd name="connsiteX35" fmla="*/ 4430770 w 9517857"/>
              <a:gd name="connsiteY35" fmla="*/ 342643 h 918356"/>
              <a:gd name="connsiteX36" fmla="*/ 4512664 w 9517857"/>
              <a:gd name="connsiteY36" fmla="*/ 319948 h 918356"/>
              <a:gd name="connsiteX37" fmla="*/ 4616423 w 9517857"/>
              <a:gd name="connsiteY37" fmla="*/ 290914 h 918356"/>
              <a:gd name="connsiteX38" fmla="*/ 4689163 w 9517857"/>
              <a:gd name="connsiteY38" fmla="*/ 272812 h 918356"/>
              <a:gd name="connsiteX39" fmla="*/ 4783273 w 9517857"/>
              <a:gd name="connsiteY39" fmla="*/ 248463 h 918356"/>
              <a:gd name="connsiteX40" fmla="*/ 4836507 w 9517857"/>
              <a:gd name="connsiteY40" fmla="*/ 256788 h 918356"/>
              <a:gd name="connsiteX41" fmla="*/ 4892569 w 9517857"/>
              <a:gd name="connsiteY41" fmla="*/ 249933 h 918356"/>
              <a:gd name="connsiteX42" fmla="*/ 4896611 w 9517857"/>
              <a:gd name="connsiteY42" fmla="*/ 240448 h 918356"/>
              <a:gd name="connsiteX43" fmla="*/ 4917286 w 9517857"/>
              <a:gd name="connsiteY43" fmla="*/ 243659 h 918356"/>
              <a:gd name="connsiteX44" fmla="*/ 4981173 w 9517857"/>
              <a:gd name="connsiteY44" fmla="*/ 247103 h 918356"/>
              <a:gd name="connsiteX45" fmla="*/ 5060397 w 9517857"/>
              <a:gd name="connsiteY45" fmla="*/ 263688 h 918356"/>
              <a:gd name="connsiteX46" fmla="*/ 5252996 w 9517857"/>
              <a:gd name="connsiteY46" fmla="*/ 270655 h 918356"/>
              <a:gd name="connsiteX47" fmla="*/ 5358056 w 9517857"/>
              <a:gd name="connsiteY47" fmla="*/ 247248 h 918356"/>
              <a:gd name="connsiteX48" fmla="*/ 5426496 w 9517857"/>
              <a:gd name="connsiteY48" fmla="*/ 235142 h 918356"/>
              <a:gd name="connsiteX49" fmla="*/ 5497161 w 9517857"/>
              <a:gd name="connsiteY49" fmla="*/ 228808 h 918356"/>
              <a:gd name="connsiteX50" fmla="*/ 5826043 w 9517857"/>
              <a:gd name="connsiteY50" fmla="*/ 148073 h 918356"/>
              <a:gd name="connsiteX51" fmla="*/ 6007627 w 9517857"/>
              <a:gd name="connsiteY51" fmla="*/ 147126 h 918356"/>
              <a:gd name="connsiteX52" fmla="*/ 6194152 w 9517857"/>
              <a:gd name="connsiteY52" fmla="*/ 151772 h 918356"/>
              <a:gd name="connsiteX53" fmla="*/ 6281379 w 9517857"/>
              <a:gd name="connsiteY53" fmla="*/ 181626 h 918356"/>
              <a:gd name="connsiteX54" fmla="*/ 6489033 w 9517857"/>
              <a:gd name="connsiteY54" fmla="*/ 167648 h 918356"/>
              <a:gd name="connsiteX55" fmla="*/ 6544700 w 9517857"/>
              <a:gd name="connsiteY55" fmla="*/ 167161 h 918356"/>
              <a:gd name="connsiteX56" fmla="*/ 6648353 w 9517857"/>
              <a:gd name="connsiteY56" fmla="*/ 172250 h 918356"/>
              <a:gd name="connsiteX57" fmla="*/ 6736227 w 9517857"/>
              <a:gd name="connsiteY57" fmla="*/ 173216 h 918356"/>
              <a:gd name="connsiteX58" fmla="*/ 6977218 w 9517857"/>
              <a:gd name="connsiteY58" fmla="*/ 184289 h 918356"/>
              <a:gd name="connsiteX59" fmla="*/ 7065221 w 9517857"/>
              <a:gd name="connsiteY59" fmla="*/ 227531 h 918356"/>
              <a:gd name="connsiteX60" fmla="*/ 7358195 w 9517857"/>
              <a:gd name="connsiteY60" fmla="*/ 251740 h 918356"/>
              <a:gd name="connsiteX61" fmla="*/ 7565449 w 9517857"/>
              <a:gd name="connsiteY61" fmla="*/ 258950 h 918356"/>
              <a:gd name="connsiteX62" fmla="*/ 7599285 w 9517857"/>
              <a:gd name="connsiteY62" fmla="*/ 266021 h 918356"/>
              <a:gd name="connsiteX63" fmla="*/ 7644411 w 9517857"/>
              <a:gd name="connsiteY63" fmla="*/ 258986 h 918356"/>
              <a:gd name="connsiteX64" fmla="*/ 7965805 w 9517857"/>
              <a:gd name="connsiteY64" fmla="*/ 200355 h 918356"/>
              <a:gd name="connsiteX65" fmla="*/ 8147401 w 9517857"/>
              <a:gd name="connsiteY65" fmla="*/ 205617 h 918356"/>
              <a:gd name="connsiteX66" fmla="*/ 8256033 w 9517857"/>
              <a:gd name="connsiteY66" fmla="*/ 193713 h 918356"/>
              <a:gd name="connsiteX67" fmla="*/ 8614948 w 9517857"/>
              <a:gd name="connsiteY67" fmla="*/ 168247 h 918356"/>
              <a:gd name="connsiteX68" fmla="*/ 8715976 w 9517857"/>
              <a:gd name="connsiteY68" fmla="*/ 178374 h 918356"/>
              <a:gd name="connsiteX69" fmla="*/ 8778827 w 9517857"/>
              <a:gd name="connsiteY69" fmla="*/ 172936 h 918356"/>
              <a:gd name="connsiteX70" fmla="*/ 8855248 w 9517857"/>
              <a:gd name="connsiteY70" fmla="*/ 143149 h 918356"/>
              <a:gd name="connsiteX71" fmla="*/ 9010380 w 9517857"/>
              <a:gd name="connsiteY71" fmla="*/ 91891 h 918356"/>
              <a:gd name="connsiteX72" fmla="*/ 9110856 w 9517857"/>
              <a:gd name="connsiteY72" fmla="*/ 70997 h 918356"/>
              <a:gd name="connsiteX73" fmla="*/ 9268817 w 9517857"/>
              <a:gd name="connsiteY73" fmla="*/ 53082 h 918356"/>
              <a:gd name="connsiteX74" fmla="*/ 9316667 w 9517857"/>
              <a:gd name="connsiteY74" fmla="*/ 45047 h 918356"/>
              <a:gd name="connsiteX75" fmla="*/ 9428209 w 9517857"/>
              <a:gd name="connsiteY75" fmla="*/ 29923 h 918356"/>
              <a:gd name="connsiteX76" fmla="*/ 9488916 w 9517857"/>
              <a:gd name="connsiteY76" fmla="*/ 0 h 918356"/>
              <a:gd name="connsiteX0" fmla="*/ 9488916 w 9517857"/>
              <a:gd name="connsiteY0" fmla="*/ 0 h 918356"/>
              <a:gd name="connsiteX1" fmla="*/ 9517857 w 9517857"/>
              <a:gd name="connsiteY1" fmla="*/ 12 h 918356"/>
              <a:gd name="connsiteX2" fmla="*/ 9517857 w 9517857"/>
              <a:gd name="connsiteY2" fmla="*/ 918356 h 918356"/>
              <a:gd name="connsiteX3" fmla="*/ 14604 w 9517857"/>
              <a:gd name="connsiteY3" fmla="*/ 918356 h 918356"/>
              <a:gd name="connsiteX4" fmla="*/ 12841 w 9517857"/>
              <a:gd name="connsiteY4" fmla="*/ 917763 h 918356"/>
              <a:gd name="connsiteX5" fmla="*/ 93 w 9517857"/>
              <a:gd name="connsiteY5" fmla="*/ 912471 h 918356"/>
              <a:gd name="connsiteX6" fmla="*/ 58674 w 9517857"/>
              <a:gd name="connsiteY6" fmla="*/ 890322 h 918356"/>
              <a:gd name="connsiteX7" fmla="*/ 275005 w 9517857"/>
              <a:gd name="connsiteY7" fmla="*/ 823579 h 918356"/>
              <a:gd name="connsiteX8" fmla="*/ 587824 w 9517857"/>
              <a:gd name="connsiteY8" fmla="*/ 798195 h 918356"/>
              <a:gd name="connsiteX9" fmla="*/ 752936 w 9517857"/>
              <a:gd name="connsiteY9" fmla="*/ 742843 h 918356"/>
              <a:gd name="connsiteX10" fmla="*/ 855732 w 9517857"/>
              <a:gd name="connsiteY10" fmla="*/ 731068 h 918356"/>
              <a:gd name="connsiteX11" fmla="*/ 901402 w 9517857"/>
              <a:gd name="connsiteY11" fmla="*/ 729045 h 918356"/>
              <a:gd name="connsiteX12" fmla="*/ 930946 w 9517857"/>
              <a:gd name="connsiteY12" fmla="*/ 734046 h 918356"/>
              <a:gd name="connsiteX13" fmla="*/ 986250 w 9517857"/>
              <a:gd name="connsiteY13" fmla="*/ 713530 h 918356"/>
              <a:gd name="connsiteX14" fmla="*/ 1013752 w 9517857"/>
              <a:gd name="connsiteY14" fmla="*/ 713361 h 918356"/>
              <a:gd name="connsiteX15" fmla="*/ 1023734 w 9517857"/>
              <a:gd name="connsiteY15" fmla="*/ 718571 h 918356"/>
              <a:gd name="connsiteX16" fmla="*/ 1142754 w 9517857"/>
              <a:gd name="connsiteY16" fmla="*/ 725374 h 918356"/>
              <a:gd name="connsiteX17" fmla="*/ 1218120 w 9517857"/>
              <a:gd name="connsiteY17" fmla="*/ 713280 h 918356"/>
              <a:gd name="connsiteX18" fmla="*/ 1397459 w 9517857"/>
              <a:gd name="connsiteY18" fmla="*/ 691190 h 918356"/>
              <a:gd name="connsiteX19" fmla="*/ 1580688 w 9517857"/>
              <a:gd name="connsiteY19" fmla="*/ 693697 h 918356"/>
              <a:gd name="connsiteX20" fmla="*/ 2054652 w 9517857"/>
              <a:gd name="connsiteY20" fmla="*/ 656648 h 918356"/>
              <a:gd name="connsiteX21" fmla="*/ 2135144 w 9517857"/>
              <a:gd name="connsiteY21" fmla="*/ 636501 h 918356"/>
              <a:gd name="connsiteX22" fmla="*/ 2440292 w 9517857"/>
              <a:gd name="connsiteY22" fmla="*/ 593862 h 918356"/>
              <a:gd name="connsiteX23" fmla="*/ 2547829 w 9517857"/>
              <a:gd name="connsiteY23" fmla="*/ 566150 h 918356"/>
              <a:gd name="connsiteX24" fmla="*/ 2693698 w 9517857"/>
              <a:gd name="connsiteY24" fmla="*/ 560029 h 918356"/>
              <a:gd name="connsiteX25" fmla="*/ 2727306 w 9517857"/>
              <a:gd name="connsiteY25" fmla="*/ 550698 h 918356"/>
              <a:gd name="connsiteX26" fmla="*/ 3073635 w 9517857"/>
              <a:gd name="connsiteY26" fmla="*/ 491294 h 918356"/>
              <a:gd name="connsiteX27" fmla="*/ 3222071 w 9517857"/>
              <a:gd name="connsiteY27" fmla="*/ 470559 h 918356"/>
              <a:gd name="connsiteX28" fmla="*/ 3274069 w 9517857"/>
              <a:gd name="connsiteY28" fmla="*/ 451605 h 918356"/>
              <a:gd name="connsiteX29" fmla="*/ 3349632 w 9517857"/>
              <a:gd name="connsiteY29" fmla="*/ 432583 h 918356"/>
              <a:gd name="connsiteX30" fmla="*/ 3479593 w 9517857"/>
              <a:gd name="connsiteY30" fmla="*/ 390437 h 918356"/>
              <a:gd name="connsiteX31" fmla="*/ 3651428 w 9517857"/>
              <a:gd name="connsiteY31" fmla="*/ 361807 h 918356"/>
              <a:gd name="connsiteX32" fmla="*/ 3844133 w 9517857"/>
              <a:gd name="connsiteY32" fmla="*/ 360648 h 918356"/>
              <a:gd name="connsiteX33" fmla="*/ 3933803 w 9517857"/>
              <a:gd name="connsiteY33" fmla="*/ 357315 h 918356"/>
              <a:gd name="connsiteX34" fmla="*/ 4266740 w 9517857"/>
              <a:gd name="connsiteY34" fmla="*/ 361454 h 918356"/>
              <a:gd name="connsiteX35" fmla="*/ 4430770 w 9517857"/>
              <a:gd name="connsiteY35" fmla="*/ 342643 h 918356"/>
              <a:gd name="connsiteX36" fmla="*/ 4512664 w 9517857"/>
              <a:gd name="connsiteY36" fmla="*/ 319948 h 918356"/>
              <a:gd name="connsiteX37" fmla="*/ 4616423 w 9517857"/>
              <a:gd name="connsiteY37" fmla="*/ 290914 h 918356"/>
              <a:gd name="connsiteX38" fmla="*/ 4689163 w 9517857"/>
              <a:gd name="connsiteY38" fmla="*/ 272812 h 918356"/>
              <a:gd name="connsiteX39" fmla="*/ 4783273 w 9517857"/>
              <a:gd name="connsiteY39" fmla="*/ 248463 h 918356"/>
              <a:gd name="connsiteX40" fmla="*/ 4836507 w 9517857"/>
              <a:gd name="connsiteY40" fmla="*/ 256788 h 918356"/>
              <a:gd name="connsiteX41" fmla="*/ 4892569 w 9517857"/>
              <a:gd name="connsiteY41" fmla="*/ 249933 h 918356"/>
              <a:gd name="connsiteX42" fmla="*/ 4896611 w 9517857"/>
              <a:gd name="connsiteY42" fmla="*/ 240448 h 918356"/>
              <a:gd name="connsiteX43" fmla="*/ 4917286 w 9517857"/>
              <a:gd name="connsiteY43" fmla="*/ 243659 h 918356"/>
              <a:gd name="connsiteX44" fmla="*/ 4981173 w 9517857"/>
              <a:gd name="connsiteY44" fmla="*/ 247103 h 918356"/>
              <a:gd name="connsiteX45" fmla="*/ 5060397 w 9517857"/>
              <a:gd name="connsiteY45" fmla="*/ 263688 h 918356"/>
              <a:gd name="connsiteX46" fmla="*/ 5252996 w 9517857"/>
              <a:gd name="connsiteY46" fmla="*/ 270655 h 918356"/>
              <a:gd name="connsiteX47" fmla="*/ 5358056 w 9517857"/>
              <a:gd name="connsiteY47" fmla="*/ 247248 h 918356"/>
              <a:gd name="connsiteX48" fmla="*/ 5426496 w 9517857"/>
              <a:gd name="connsiteY48" fmla="*/ 235142 h 918356"/>
              <a:gd name="connsiteX49" fmla="*/ 5497161 w 9517857"/>
              <a:gd name="connsiteY49" fmla="*/ 228808 h 918356"/>
              <a:gd name="connsiteX50" fmla="*/ 5826043 w 9517857"/>
              <a:gd name="connsiteY50" fmla="*/ 148073 h 918356"/>
              <a:gd name="connsiteX51" fmla="*/ 6007627 w 9517857"/>
              <a:gd name="connsiteY51" fmla="*/ 147126 h 918356"/>
              <a:gd name="connsiteX52" fmla="*/ 6194152 w 9517857"/>
              <a:gd name="connsiteY52" fmla="*/ 151772 h 918356"/>
              <a:gd name="connsiteX53" fmla="*/ 6281379 w 9517857"/>
              <a:gd name="connsiteY53" fmla="*/ 181626 h 918356"/>
              <a:gd name="connsiteX54" fmla="*/ 6489033 w 9517857"/>
              <a:gd name="connsiteY54" fmla="*/ 167648 h 918356"/>
              <a:gd name="connsiteX55" fmla="*/ 6544700 w 9517857"/>
              <a:gd name="connsiteY55" fmla="*/ 167161 h 918356"/>
              <a:gd name="connsiteX56" fmla="*/ 6648353 w 9517857"/>
              <a:gd name="connsiteY56" fmla="*/ 172250 h 918356"/>
              <a:gd name="connsiteX57" fmla="*/ 6736227 w 9517857"/>
              <a:gd name="connsiteY57" fmla="*/ 173216 h 918356"/>
              <a:gd name="connsiteX58" fmla="*/ 6977218 w 9517857"/>
              <a:gd name="connsiteY58" fmla="*/ 184289 h 918356"/>
              <a:gd name="connsiteX59" fmla="*/ 7065221 w 9517857"/>
              <a:gd name="connsiteY59" fmla="*/ 227531 h 918356"/>
              <a:gd name="connsiteX60" fmla="*/ 7358195 w 9517857"/>
              <a:gd name="connsiteY60" fmla="*/ 251740 h 918356"/>
              <a:gd name="connsiteX61" fmla="*/ 7565449 w 9517857"/>
              <a:gd name="connsiteY61" fmla="*/ 258950 h 918356"/>
              <a:gd name="connsiteX62" fmla="*/ 7599285 w 9517857"/>
              <a:gd name="connsiteY62" fmla="*/ 266021 h 918356"/>
              <a:gd name="connsiteX63" fmla="*/ 7644411 w 9517857"/>
              <a:gd name="connsiteY63" fmla="*/ 258986 h 918356"/>
              <a:gd name="connsiteX64" fmla="*/ 7965805 w 9517857"/>
              <a:gd name="connsiteY64" fmla="*/ 200355 h 918356"/>
              <a:gd name="connsiteX65" fmla="*/ 8147401 w 9517857"/>
              <a:gd name="connsiteY65" fmla="*/ 205617 h 918356"/>
              <a:gd name="connsiteX66" fmla="*/ 8256033 w 9517857"/>
              <a:gd name="connsiteY66" fmla="*/ 193713 h 918356"/>
              <a:gd name="connsiteX67" fmla="*/ 8614948 w 9517857"/>
              <a:gd name="connsiteY67" fmla="*/ 168247 h 918356"/>
              <a:gd name="connsiteX68" fmla="*/ 8715976 w 9517857"/>
              <a:gd name="connsiteY68" fmla="*/ 178374 h 918356"/>
              <a:gd name="connsiteX69" fmla="*/ 8778827 w 9517857"/>
              <a:gd name="connsiteY69" fmla="*/ 172936 h 918356"/>
              <a:gd name="connsiteX70" fmla="*/ 8855248 w 9517857"/>
              <a:gd name="connsiteY70" fmla="*/ 143149 h 918356"/>
              <a:gd name="connsiteX71" fmla="*/ 9010380 w 9517857"/>
              <a:gd name="connsiteY71" fmla="*/ 91891 h 918356"/>
              <a:gd name="connsiteX72" fmla="*/ 9110856 w 9517857"/>
              <a:gd name="connsiteY72" fmla="*/ 70997 h 918356"/>
              <a:gd name="connsiteX73" fmla="*/ 9268817 w 9517857"/>
              <a:gd name="connsiteY73" fmla="*/ 53082 h 918356"/>
              <a:gd name="connsiteX74" fmla="*/ 9316667 w 9517857"/>
              <a:gd name="connsiteY74" fmla="*/ 45047 h 918356"/>
              <a:gd name="connsiteX75" fmla="*/ 9428209 w 9517857"/>
              <a:gd name="connsiteY75" fmla="*/ 29923 h 918356"/>
              <a:gd name="connsiteX76" fmla="*/ 9488916 w 9517857"/>
              <a:gd name="connsiteY76" fmla="*/ 0 h 918356"/>
              <a:gd name="connsiteX0" fmla="*/ 9488916 w 9517857"/>
              <a:gd name="connsiteY0" fmla="*/ 0 h 918356"/>
              <a:gd name="connsiteX1" fmla="*/ 9517857 w 9517857"/>
              <a:gd name="connsiteY1" fmla="*/ 12 h 918356"/>
              <a:gd name="connsiteX2" fmla="*/ 9517857 w 9517857"/>
              <a:gd name="connsiteY2" fmla="*/ 918356 h 918356"/>
              <a:gd name="connsiteX3" fmla="*/ 14604 w 9517857"/>
              <a:gd name="connsiteY3" fmla="*/ 918356 h 918356"/>
              <a:gd name="connsiteX4" fmla="*/ 12841 w 9517857"/>
              <a:gd name="connsiteY4" fmla="*/ 917763 h 918356"/>
              <a:gd name="connsiteX5" fmla="*/ 93 w 9517857"/>
              <a:gd name="connsiteY5" fmla="*/ 912471 h 918356"/>
              <a:gd name="connsiteX6" fmla="*/ 58674 w 9517857"/>
              <a:gd name="connsiteY6" fmla="*/ 890322 h 918356"/>
              <a:gd name="connsiteX7" fmla="*/ 275005 w 9517857"/>
              <a:gd name="connsiteY7" fmla="*/ 823579 h 918356"/>
              <a:gd name="connsiteX8" fmla="*/ 587824 w 9517857"/>
              <a:gd name="connsiteY8" fmla="*/ 798195 h 918356"/>
              <a:gd name="connsiteX9" fmla="*/ 752936 w 9517857"/>
              <a:gd name="connsiteY9" fmla="*/ 742843 h 918356"/>
              <a:gd name="connsiteX10" fmla="*/ 855732 w 9517857"/>
              <a:gd name="connsiteY10" fmla="*/ 731068 h 918356"/>
              <a:gd name="connsiteX11" fmla="*/ 901402 w 9517857"/>
              <a:gd name="connsiteY11" fmla="*/ 729045 h 918356"/>
              <a:gd name="connsiteX12" fmla="*/ 930946 w 9517857"/>
              <a:gd name="connsiteY12" fmla="*/ 734046 h 918356"/>
              <a:gd name="connsiteX13" fmla="*/ 986250 w 9517857"/>
              <a:gd name="connsiteY13" fmla="*/ 713530 h 918356"/>
              <a:gd name="connsiteX14" fmla="*/ 1013752 w 9517857"/>
              <a:gd name="connsiteY14" fmla="*/ 713361 h 918356"/>
              <a:gd name="connsiteX15" fmla="*/ 1023734 w 9517857"/>
              <a:gd name="connsiteY15" fmla="*/ 718571 h 918356"/>
              <a:gd name="connsiteX16" fmla="*/ 1142754 w 9517857"/>
              <a:gd name="connsiteY16" fmla="*/ 725374 h 918356"/>
              <a:gd name="connsiteX17" fmla="*/ 1218120 w 9517857"/>
              <a:gd name="connsiteY17" fmla="*/ 713280 h 918356"/>
              <a:gd name="connsiteX18" fmla="*/ 1397459 w 9517857"/>
              <a:gd name="connsiteY18" fmla="*/ 691190 h 918356"/>
              <a:gd name="connsiteX19" fmla="*/ 1580688 w 9517857"/>
              <a:gd name="connsiteY19" fmla="*/ 693697 h 918356"/>
              <a:gd name="connsiteX20" fmla="*/ 2054652 w 9517857"/>
              <a:gd name="connsiteY20" fmla="*/ 656648 h 918356"/>
              <a:gd name="connsiteX21" fmla="*/ 2135144 w 9517857"/>
              <a:gd name="connsiteY21" fmla="*/ 636501 h 918356"/>
              <a:gd name="connsiteX22" fmla="*/ 2440292 w 9517857"/>
              <a:gd name="connsiteY22" fmla="*/ 593862 h 918356"/>
              <a:gd name="connsiteX23" fmla="*/ 2547829 w 9517857"/>
              <a:gd name="connsiteY23" fmla="*/ 566150 h 918356"/>
              <a:gd name="connsiteX24" fmla="*/ 2693698 w 9517857"/>
              <a:gd name="connsiteY24" fmla="*/ 560029 h 918356"/>
              <a:gd name="connsiteX25" fmla="*/ 2727306 w 9517857"/>
              <a:gd name="connsiteY25" fmla="*/ 550698 h 918356"/>
              <a:gd name="connsiteX26" fmla="*/ 3073635 w 9517857"/>
              <a:gd name="connsiteY26" fmla="*/ 491294 h 918356"/>
              <a:gd name="connsiteX27" fmla="*/ 3222071 w 9517857"/>
              <a:gd name="connsiteY27" fmla="*/ 470559 h 918356"/>
              <a:gd name="connsiteX28" fmla="*/ 3274069 w 9517857"/>
              <a:gd name="connsiteY28" fmla="*/ 451605 h 918356"/>
              <a:gd name="connsiteX29" fmla="*/ 3349632 w 9517857"/>
              <a:gd name="connsiteY29" fmla="*/ 432583 h 918356"/>
              <a:gd name="connsiteX30" fmla="*/ 3479593 w 9517857"/>
              <a:gd name="connsiteY30" fmla="*/ 390437 h 918356"/>
              <a:gd name="connsiteX31" fmla="*/ 3651428 w 9517857"/>
              <a:gd name="connsiteY31" fmla="*/ 361807 h 918356"/>
              <a:gd name="connsiteX32" fmla="*/ 3844133 w 9517857"/>
              <a:gd name="connsiteY32" fmla="*/ 360648 h 918356"/>
              <a:gd name="connsiteX33" fmla="*/ 3933803 w 9517857"/>
              <a:gd name="connsiteY33" fmla="*/ 357315 h 918356"/>
              <a:gd name="connsiteX34" fmla="*/ 4266740 w 9517857"/>
              <a:gd name="connsiteY34" fmla="*/ 361454 h 918356"/>
              <a:gd name="connsiteX35" fmla="*/ 4512664 w 9517857"/>
              <a:gd name="connsiteY35" fmla="*/ 319948 h 918356"/>
              <a:gd name="connsiteX36" fmla="*/ 4616423 w 9517857"/>
              <a:gd name="connsiteY36" fmla="*/ 290914 h 918356"/>
              <a:gd name="connsiteX37" fmla="*/ 4689163 w 9517857"/>
              <a:gd name="connsiteY37" fmla="*/ 272812 h 918356"/>
              <a:gd name="connsiteX38" fmla="*/ 4783273 w 9517857"/>
              <a:gd name="connsiteY38" fmla="*/ 248463 h 918356"/>
              <a:gd name="connsiteX39" fmla="*/ 4836507 w 9517857"/>
              <a:gd name="connsiteY39" fmla="*/ 256788 h 918356"/>
              <a:gd name="connsiteX40" fmla="*/ 4892569 w 9517857"/>
              <a:gd name="connsiteY40" fmla="*/ 249933 h 918356"/>
              <a:gd name="connsiteX41" fmla="*/ 4896611 w 9517857"/>
              <a:gd name="connsiteY41" fmla="*/ 240448 h 918356"/>
              <a:gd name="connsiteX42" fmla="*/ 4917286 w 9517857"/>
              <a:gd name="connsiteY42" fmla="*/ 243659 h 918356"/>
              <a:gd name="connsiteX43" fmla="*/ 4981173 w 9517857"/>
              <a:gd name="connsiteY43" fmla="*/ 247103 h 918356"/>
              <a:gd name="connsiteX44" fmla="*/ 5060397 w 9517857"/>
              <a:gd name="connsiteY44" fmla="*/ 263688 h 918356"/>
              <a:gd name="connsiteX45" fmla="*/ 5252996 w 9517857"/>
              <a:gd name="connsiteY45" fmla="*/ 270655 h 918356"/>
              <a:gd name="connsiteX46" fmla="*/ 5358056 w 9517857"/>
              <a:gd name="connsiteY46" fmla="*/ 247248 h 918356"/>
              <a:gd name="connsiteX47" fmla="*/ 5426496 w 9517857"/>
              <a:gd name="connsiteY47" fmla="*/ 235142 h 918356"/>
              <a:gd name="connsiteX48" fmla="*/ 5497161 w 9517857"/>
              <a:gd name="connsiteY48" fmla="*/ 228808 h 918356"/>
              <a:gd name="connsiteX49" fmla="*/ 5826043 w 9517857"/>
              <a:gd name="connsiteY49" fmla="*/ 148073 h 918356"/>
              <a:gd name="connsiteX50" fmla="*/ 6007627 w 9517857"/>
              <a:gd name="connsiteY50" fmla="*/ 147126 h 918356"/>
              <a:gd name="connsiteX51" fmla="*/ 6194152 w 9517857"/>
              <a:gd name="connsiteY51" fmla="*/ 151772 h 918356"/>
              <a:gd name="connsiteX52" fmla="*/ 6281379 w 9517857"/>
              <a:gd name="connsiteY52" fmla="*/ 181626 h 918356"/>
              <a:gd name="connsiteX53" fmla="*/ 6489033 w 9517857"/>
              <a:gd name="connsiteY53" fmla="*/ 167648 h 918356"/>
              <a:gd name="connsiteX54" fmla="*/ 6544700 w 9517857"/>
              <a:gd name="connsiteY54" fmla="*/ 167161 h 918356"/>
              <a:gd name="connsiteX55" fmla="*/ 6648353 w 9517857"/>
              <a:gd name="connsiteY55" fmla="*/ 172250 h 918356"/>
              <a:gd name="connsiteX56" fmla="*/ 6736227 w 9517857"/>
              <a:gd name="connsiteY56" fmla="*/ 173216 h 918356"/>
              <a:gd name="connsiteX57" fmla="*/ 6977218 w 9517857"/>
              <a:gd name="connsiteY57" fmla="*/ 184289 h 918356"/>
              <a:gd name="connsiteX58" fmla="*/ 7065221 w 9517857"/>
              <a:gd name="connsiteY58" fmla="*/ 227531 h 918356"/>
              <a:gd name="connsiteX59" fmla="*/ 7358195 w 9517857"/>
              <a:gd name="connsiteY59" fmla="*/ 251740 h 918356"/>
              <a:gd name="connsiteX60" fmla="*/ 7565449 w 9517857"/>
              <a:gd name="connsiteY60" fmla="*/ 258950 h 918356"/>
              <a:gd name="connsiteX61" fmla="*/ 7599285 w 9517857"/>
              <a:gd name="connsiteY61" fmla="*/ 266021 h 918356"/>
              <a:gd name="connsiteX62" fmla="*/ 7644411 w 9517857"/>
              <a:gd name="connsiteY62" fmla="*/ 258986 h 918356"/>
              <a:gd name="connsiteX63" fmla="*/ 7965805 w 9517857"/>
              <a:gd name="connsiteY63" fmla="*/ 200355 h 918356"/>
              <a:gd name="connsiteX64" fmla="*/ 8147401 w 9517857"/>
              <a:gd name="connsiteY64" fmla="*/ 205617 h 918356"/>
              <a:gd name="connsiteX65" fmla="*/ 8256033 w 9517857"/>
              <a:gd name="connsiteY65" fmla="*/ 193713 h 918356"/>
              <a:gd name="connsiteX66" fmla="*/ 8614948 w 9517857"/>
              <a:gd name="connsiteY66" fmla="*/ 168247 h 918356"/>
              <a:gd name="connsiteX67" fmla="*/ 8715976 w 9517857"/>
              <a:gd name="connsiteY67" fmla="*/ 178374 h 918356"/>
              <a:gd name="connsiteX68" fmla="*/ 8778827 w 9517857"/>
              <a:gd name="connsiteY68" fmla="*/ 172936 h 918356"/>
              <a:gd name="connsiteX69" fmla="*/ 8855248 w 9517857"/>
              <a:gd name="connsiteY69" fmla="*/ 143149 h 918356"/>
              <a:gd name="connsiteX70" fmla="*/ 9010380 w 9517857"/>
              <a:gd name="connsiteY70" fmla="*/ 91891 h 918356"/>
              <a:gd name="connsiteX71" fmla="*/ 9110856 w 9517857"/>
              <a:gd name="connsiteY71" fmla="*/ 70997 h 918356"/>
              <a:gd name="connsiteX72" fmla="*/ 9268817 w 9517857"/>
              <a:gd name="connsiteY72" fmla="*/ 53082 h 918356"/>
              <a:gd name="connsiteX73" fmla="*/ 9316667 w 9517857"/>
              <a:gd name="connsiteY73" fmla="*/ 45047 h 918356"/>
              <a:gd name="connsiteX74" fmla="*/ 9428209 w 9517857"/>
              <a:gd name="connsiteY74" fmla="*/ 29923 h 918356"/>
              <a:gd name="connsiteX75" fmla="*/ 9488916 w 9517857"/>
              <a:gd name="connsiteY75" fmla="*/ 0 h 918356"/>
              <a:gd name="connsiteX0" fmla="*/ 9488916 w 9517857"/>
              <a:gd name="connsiteY0" fmla="*/ 0 h 918356"/>
              <a:gd name="connsiteX1" fmla="*/ 9517857 w 9517857"/>
              <a:gd name="connsiteY1" fmla="*/ 12 h 918356"/>
              <a:gd name="connsiteX2" fmla="*/ 9517857 w 9517857"/>
              <a:gd name="connsiteY2" fmla="*/ 918356 h 918356"/>
              <a:gd name="connsiteX3" fmla="*/ 14604 w 9517857"/>
              <a:gd name="connsiteY3" fmla="*/ 918356 h 918356"/>
              <a:gd name="connsiteX4" fmla="*/ 12841 w 9517857"/>
              <a:gd name="connsiteY4" fmla="*/ 917763 h 918356"/>
              <a:gd name="connsiteX5" fmla="*/ 93 w 9517857"/>
              <a:gd name="connsiteY5" fmla="*/ 912471 h 918356"/>
              <a:gd name="connsiteX6" fmla="*/ 58674 w 9517857"/>
              <a:gd name="connsiteY6" fmla="*/ 890322 h 918356"/>
              <a:gd name="connsiteX7" fmla="*/ 275005 w 9517857"/>
              <a:gd name="connsiteY7" fmla="*/ 823579 h 918356"/>
              <a:gd name="connsiteX8" fmla="*/ 587824 w 9517857"/>
              <a:gd name="connsiteY8" fmla="*/ 798195 h 918356"/>
              <a:gd name="connsiteX9" fmla="*/ 752936 w 9517857"/>
              <a:gd name="connsiteY9" fmla="*/ 742843 h 918356"/>
              <a:gd name="connsiteX10" fmla="*/ 855732 w 9517857"/>
              <a:gd name="connsiteY10" fmla="*/ 731068 h 918356"/>
              <a:gd name="connsiteX11" fmla="*/ 901402 w 9517857"/>
              <a:gd name="connsiteY11" fmla="*/ 729045 h 918356"/>
              <a:gd name="connsiteX12" fmla="*/ 930946 w 9517857"/>
              <a:gd name="connsiteY12" fmla="*/ 734046 h 918356"/>
              <a:gd name="connsiteX13" fmla="*/ 986250 w 9517857"/>
              <a:gd name="connsiteY13" fmla="*/ 713530 h 918356"/>
              <a:gd name="connsiteX14" fmla="*/ 1013752 w 9517857"/>
              <a:gd name="connsiteY14" fmla="*/ 713361 h 918356"/>
              <a:gd name="connsiteX15" fmla="*/ 1023734 w 9517857"/>
              <a:gd name="connsiteY15" fmla="*/ 718571 h 918356"/>
              <a:gd name="connsiteX16" fmla="*/ 1142754 w 9517857"/>
              <a:gd name="connsiteY16" fmla="*/ 725374 h 918356"/>
              <a:gd name="connsiteX17" fmla="*/ 1218120 w 9517857"/>
              <a:gd name="connsiteY17" fmla="*/ 713280 h 918356"/>
              <a:gd name="connsiteX18" fmla="*/ 1397459 w 9517857"/>
              <a:gd name="connsiteY18" fmla="*/ 691190 h 918356"/>
              <a:gd name="connsiteX19" fmla="*/ 1580688 w 9517857"/>
              <a:gd name="connsiteY19" fmla="*/ 693697 h 918356"/>
              <a:gd name="connsiteX20" fmla="*/ 2054652 w 9517857"/>
              <a:gd name="connsiteY20" fmla="*/ 656648 h 918356"/>
              <a:gd name="connsiteX21" fmla="*/ 2135144 w 9517857"/>
              <a:gd name="connsiteY21" fmla="*/ 636501 h 918356"/>
              <a:gd name="connsiteX22" fmla="*/ 2440292 w 9517857"/>
              <a:gd name="connsiteY22" fmla="*/ 593862 h 918356"/>
              <a:gd name="connsiteX23" fmla="*/ 2547829 w 9517857"/>
              <a:gd name="connsiteY23" fmla="*/ 566150 h 918356"/>
              <a:gd name="connsiteX24" fmla="*/ 2693698 w 9517857"/>
              <a:gd name="connsiteY24" fmla="*/ 560029 h 918356"/>
              <a:gd name="connsiteX25" fmla="*/ 2727306 w 9517857"/>
              <a:gd name="connsiteY25" fmla="*/ 550698 h 918356"/>
              <a:gd name="connsiteX26" fmla="*/ 3073635 w 9517857"/>
              <a:gd name="connsiteY26" fmla="*/ 491294 h 918356"/>
              <a:gd name="connsiteX27" fmla="*/ 3222071 w 9517857"/>
              <a:gd name="connsiteY27" fmla="*/ 470559 h 918356"/>
              <a:gd name="connsiteX28" fmla="*/ 3274069 w 9517857"/>
              <a:gd name="connsiteY28" fmla="*/ 451605 h 918356"/>
              <a:gd name="connsiteX29" fmla="*/ 3349632 w 9517857"/>
              <a:gd name="connsiteY29" fmla="*/ 432583 h 918356"/>
              <a:gd name="connsiteX30" fmla="*/ 3479593 w 9517857"/>
              <a:gd name="connsiteY30" fmla="*/ 390437 h 918356"/>
              <a:gd name="connsiteX31" fmla="*/ 3651428 w 9517857"/>
              <a:gd name="connsiteY31" fmla="*/ 361807 h 918356"/>
              <a:gd name="connsiteX32" fmla="*/ 3844133 w 9517857"/>
              <a:gd name="connsiteY32" fmla="*/ 360648 h 918356"/>
              <a:gd name="connsiteX33" fmla="*/ 3933803 w 9517857"/>
              <a:gd name="connsiteY33" fmla="*/ 357315 h 918356"/>
              <a:gd name="connsiteX34" fmla="*/ 4266740 w 9517857"/>
              <a:gd name="connsiteY34" fmla="*/ 361454 h 918356"/>
              <a:gd name="connsiteX35" fmla="*/ 4512664 w 9517857"/>
              <a:gd name="connsiteY35" fmla="*/ 319948 h 918356"/>
              <a:gd name="connsiteX36" fmla="*/ 4616423 w 9517857"/>
              <a:gd name="connsiteY36" fmla="*/ 290914 h 918356"/>
              <a:gd name="connsiteX37" fmla="*/ 4689163 w 9517857"/>
              <a:gd name="connsiteY37" fmla="*/ 272812 h 918356"/>
              <a:gd name="connsiteX38" fmla="*/ 4783273 w 9517857"/>
              <a:gd name="connsiteY38" fmla="*/ 248463 h 918356"/>
              <a:gd name="connsiteX39" fmla="*/ 4836507 w 9517857"/>
              <a:gd name="connsiteY39" fmla="*/ 256788 h 918356"/>
              <a:gd name="connsiteX40" fmla="*/ 4892569 w 9517857"/>
              <a:gd name="connsiteY40" fmla="*/ 249933 h 918356"/>
              <a:gd name="connsiteX41" fmla="*/ 4896611 w 9517857"/>
              <a:gd name="connsiteY41" fmla="*/ 240448 h 918356"/>
              <a:gd name="connsiteX42" fmla="*/ 4917286 w 9517857"/>
              <a:gd name="connsiteY42" fmla="*/ 243659 h 918356"/>
              <a:gd name="connsiteX43" fmla="*/ 4981173 w 9517857"/>
              <a:gd name="connsiteY43" fmla="*/ 247103 h 918356"/>
              <a:gd name="connsiteX44" fmla="*/ 5060397 w 9517857"/>
              <a:gd name="connsiteY44" fmla="*/ 263688 h 918356"/>
              <a:gd name="connsiteX45" fmla="*/ 5252996 w 9517857"/>
              <a:gd name="connsiteY45" fmla="*/ 270655 h 918356"/>
              <a:gd name="connsiteX46" fmla="*/ 5358056 w 9517857"/>
              <a:gd name="connsiteY46" fmla="*/ 247248 h 918356"/>
              <a:gd name="connsiteX47" fmla="*/ 5426496 w 9517857"/>
              <a:gd name="connsiteY47" fmla="*/ 235142 h 918356"/>
              <a:gd name="connsiteX48" fmla="*/ 5497161 w 9517857"/>
              <a:gd name="connsiteY48" fmla="*/ 228808 h 918356"/>
              <a:gd name="connsiteX49" fmla="*/ 5826043 w 9517857"/>
              <a:gd name="connsiteY49" fmla="*/ 148073 h 918356"/>
              <a:gd name="connsiteX50" fmla="*/ 6007627 w 9517857"/>
              <a:gd name="connsiteY50" fmla="*/ 147126 h 918356"/>
              <a:gd name="connsiteX51" fmla="*/ 6194152 w 9517857"/>
              <a:gd name="connsiteY51" fmla="*/ 151772 h 918356"/>
              <a:gd name="connsiteX52" fmla="*/ 6281379 w 9517857"/>
              <a:gd name="connsiteY52" fmla="*/ 181626 h 918356"/>
              <a:gd name="connsiteX53" fmla="*/ 6489033 w 9517857"/>
              <a:gd name="connsiteY53" fmla="*/ 167648 h 918356"/>
              <a:gd name="connsiteX54" fmla="*/ 6544700 w 9517857"/>
              <a:gd name="connsiteY54" fmla="*/ 167161 h 918356"/>
              <a:gd name="connsiteX55" fmla="*/ 6648353 w 9517857"/>
              <a:gd name="connsiteY55" fmla="*/ 172250 h 918356"/>
              <a:gd name="connsiteX56" fmla="*/ 6736227 w 9517857"/>
              <a:gd name="connsiteY56" fmla="*/ 173216 h 918356"/>
              <a:gd name="connsiteX57" fmla="*/ 6977218 w 9517857"/>
              <a:gd name="connsiteY57" fmla="*/ 184289 h 918356"/>
              <a:gd name="connsiteX58" fmla="*/ 7065221 w 9517857"/>
              <a:gd name="connsiteY58" fmla="*/ 227531 h 918356"/>
              <a:gd name="connsiteX59" fmla="*/ 7358195 w 9517857"/>
              <a:gd name="connsiteY59" fmla="*/ 251740 h 918356"/>
              <a:gd name="connsiteX60" fmla="*/ 7565449 w 9517857"/>
              <a:gd name="connsiteY60" fmla="*/ 258950 h 918356"/>
              <a:gd name="connsiteX61" fmla="*/ 7599285 w 9517857"/>
              <a:gd name="connsiteY61" fmla="*/ 266021 h 918356"/>
              <a:gd name="connsiteX62" fmla="*/ 7644411 w 9517857"/>
              <a:gd name="connsiteY62" fmla="*/ 258986 h 918356"/>
              <a:gd name="connsiteX63" fmla="*/ 7965805 w 9517857"/>
              <a:gd name="connsiteY63" fmla="*/ 200355 h 918356"/>
              <a:gd name="connsiteX64" fmla="*/ 8147401 w 9517857"/>
              <a:gd name="connsiteY64" fmla="*/ 205617 h 918356"/>
              <a:gd name="connsiteX65" fmla="*/ 8256033 w 9517857"/>
              <a:gd name="connsiteY65" fmla="*/ 193713 h 918356"/>
              <a:gd name="connsiteX66" fmla="*/ 8614948 w 9517857"/>
              <a:gd name="connsiteY66" fmla="*/ 168247 h 918356"/>
              <a:gd name="connsiteX67" fmla="*/ 8715976 w 9517857"/>
              <a:gd name="connsiteY67" fmla="*/ 178374 h 918356"/>
              <a:gd name="connsiteX68" fmla="*/ 8778827 w 9517857"/>
              <a:gd name="connsiteY68" fmla="*/ 172936 h 918356"/>
              <a:gd name="connsiteX69" fmla="*/ 8855248 w 9517857"/>
              <a:gd name="connsiteY69" fmla="*/ 143149 h 918356"/>
              <a:gd name="connsiteX70" fmla="*/ 9010380 w 9517857"/>
              <a:gd name="connsiteY70" fmla="*/ 91891 h 918356"/>
              <a:gd name="connsiteX71" fmla="*/ 9110856 w 9517857"/>
              <a:gd name="connsiteY71" fmla="*/ 70997 h 918356"/>
              <a:gd name="connsiteX72" fmla="*/ 9268817 w 9517857"/>
              <a:gd name="connsiteY72" fmla="*/ 53082 h 918356"/>
              <a:gd name="connsiteX73" fmla="*/ 9316667 w 9517857"/>
              <a:gd name="connsiteY73" fmla="*/ 45047 h 918356"/>
              <a:gd name="connsiteX74" fmla="*/ 9428209 w 9517857"/>
              <a:gd name="connsiteY74" fmla="*/ 29923 h 918356"/>
              <a:gd name="connsiteX75" fmla="*/ 9488916 w 9517857"/>
              <a:gd name="connsiteY75" fmla="*/ 0 h 918356"/>
              <a:gd name="connsiteX0" fmla="*/ 9488916 w 9517857"/>
              <a:gd name="connsiteY0" fmla="*/ 0 h 918356"/>
              <a:gd name="connsiteX1" fmla="*/ 9517857 w 9517857"/>
              <a:gd name="connsiteY1" fmla="*/ 12 h 918356"/>
              <a:gd name="connsiteX2" fmla="*/ 9517857 w 9517857"/>
              <a:gd name="connsiteY2" fmla="*/ 918356 h 918356"/>
              <a:gd name="connsiteX3" fmla="*/ 14604 w 9517857"/>
              <a:gd name="connsiteY3" fmla="*/ 918356 h 918356"/>
              <a:gd name="connsiteX4" fmla="*/ 12841 w 9517857"/>
              <a:gd name="connsiteY4" fmla="*/ 917763 h 918356"/>
              <a:gd name="connsiteX5" fmla="*/ 93 w 9517857"/>
              <a:gd name="connsiteY5" fmla="*/ 912471 h 918356"/>
              <a:gd name="connsiteX6" fmla="*/ 58674 w 9517857"/>
              <a:gd name="connsiteY6" fmla="*/ 890322 h 918356"/>
              <a:gd name="connsiteX7" fmla="*/ 275005 w 9517857"/>
              <a:gd name="connsiteY7" fmla="*/ 823579 h 918356"/>
              <a:gd name="connsiteX8" fmla="*/ 587824 w 9517857"/>
              <a:gd name="connsiteY8" fmla="*/ 798195 h 918356"/>
              <a:gd name="connsiteX9" fmla="*/ 752936 w 9517857"/>
              <a:gd name="connsiteY9" fmla="*/ 742843 h 918356"/>
              <a:gd name="connsiteX10" fmla="*/ 855732 w 9517857"/>
              <a:gd name="connsiteY10" fmla="*/ 731068 h 918356"/>
              <a:gd name="connsiteX11" fmla="*/ 901402 w 9517857"/>
              <a:gd name="connsiteY11" fmla="*/ 729045 h 918356"/>
              <a:gd name="connsiteX12" fmla="*/ 930946 w 9517857"/>
              <a:gd name="connsiteY12" fmla="*/ 734046 h 918356"/>
              <a:gd name="connsiteX13" fmla="*/ 986250 w 9517857"/>
              <a:gd name="connsiteY13" fmla="*/ 713530 h 918356"/>
              <a:gd name="connsiteX14" fmla="*/ 1013752 w 9517857"/>
              <a:gd name="connsiteY14" fmla="*/ 713361 h 918356"/>
              <a:gd name="connsiteX15" fmla="*/ 1023734 w 9517857"/>
              <a:gd name="connsiteY15" fmla="*/ 718571 h 918356"/>
              <a:gd name="connsiteX16" fmla="*/ 1142754 w 9517857"/>
              <a:gd name="connsiteY16" fmla="*/ 725374 h 918356"/>
              <a:gd name="connsiteX17" fmla="*/ 1218120 w 9517857"/>
              <a:gd name="connsiteY17" fmla="*/ 713280 h 918356"/>
              <a:gd name="connsiteX18" fmla="*/ 1397459 w 9517857"/>
              <a:gd name="connsiteY18" fmla="*/ 691190 h 918356"/>
              <a:gd name="connsiteX19" fmla="*/ 1580688 w 9517857"/>
              <a:gd name="connsiteY19" fmla="*/ 693697 h 918356"/>
              <a:gd name="connsiteX20" fmla="*/ 2054652 w 9517857"/>
              <a:gd name="connsiteY20" fmla="*/ 656648 h 918356"/>
              <a:gd name="connsiteX21" fmla="*/ 2135144 w 9517857"/>
              <a:gd name="connsiteY21" fmla="*/ 636501 h 918356"/>
              <a:gd name="connsiteX22" fmla="*/ 2440292 w 9517857"/>
              <a:gd name="connsiteY22" fmla="*/ 593862 h 918356"/>
              <a:gd name="connsiteX23" fmla="*/ 2547829 w 9517857"/>
              <a:gd name="connsiteY23" fmla="*/ 566150 h 918356"/>
              <a:gd name="connsiteX24" fmla="*/ 2693698 w 9517857"/>
              <a:gd name="connsiteY24" fmla="*/ 560029 h 918356"/>
              <a:gd name="connsiteX25" fmla="*/ 2727306 w 9517857"/>
              <a:gd name="connsiteY25" fmla="*/ 550698 h 918356"/>
              <a:gd name="connsiteX26" fmla="*/ 3073635 w 9517857"/>
              <a:gd name="connsiteY26" fmla="*/ 491294 h 918356"/>
              <a:gd name="connsiteX27" fmla="*/ 3222071 w 9517857"/>
              <a:gd name="connsiteY27" fmla="*/ 470559 h 918356"/>
              <a:gd name="connsiteX28" fmla="*/ 3274069 w 9517857"/>
              <a:gd name="connsiteY28" fmla="*/ 451605 h 918356"/>
              <a:gd name="connsiteX29" fmla="*/ 3349632 w 9517857"/>
              <a:gd name="connsiteY29" fmla="*/ 432583 h 918356"/>
              <a:gd name="connsiteX30" fmla="*/ 3479593 w 9517857"/>
              <a:gd name="connsiteY30" fmla="*/ 390437 h 918356"/>
              <a:gd name="connsiteX31" fmla="*/ 3651428 w 9517857"/>
              <a:gd name="connsiteY31" fmla="*/ 361807 h 918356"/>
              <a:gd name="connsiteX32" fmla="*/ 3844133 w 9517857"/>
              <a:gd name="connsiteY32" fmla="*/ 360648 h 918356"/>
              <a:gd name="connsiteX33" fmla="*/ 3933803 w 9517857"/>
              <a:gd name="connsiteY33" fmla="*/ 357315 h 918356"/>
              <a:gd name="connsiteX34" fmla="*/ 4266740 w 9517857"/>
              <a:gd name="connsiteY34" fmla="*/ 361454 h 918356"/>
              <a:gd name="connsiteX35" fmla="*/ 4512664 w 9517857"/>
              <a:gd name="connsiteY35" fmla="*/ 319948 h 918356"/>
              <a:gd name="connsiteX36" fmla="*/ 4616423 w 9517857"/>
              <a:gd name="connsiteY36" fmla="*/ 290914 h 918356"/>
              <a:gd name="connsiteX37" fmla="*/ 4689163 w 9517857"/>
              <a:gd name="connsiteY37" fmla="*/ 272812 h 918356"/>
              <a:gd name="connsiteX38" fmla="*/ 4783273 w 9517857"/>
              <a:gd name="connsiteY38" fmla="*/ 248463 h 918356"/>
              <a:gd name="connsiteX39" fmla="*/ 4892569 w 9517857"/>
              <a:gd name="connsiteY39" fmla="*/ 249933 h 918356"/>
              <a:gd name="connsiteX40" fmla="*/ 4896611 w 9517857"/>
              <a:gd name="connsiteY40" fmla="*/ 240448 h 918356"/>
              <a:gd name="connsiteX41" fmla="*/ 4917286 w 9517857"/>
              <a:gd name="connsiteY41" fmla="*/ 243659 h 918356"/>
              <a:gd name="connsiteX42" fmla="*/ 4981173 w 9517857"/>
              <a:gd name="connsiteY42" fmla="*/ 247103 h 918356"/>
              <a:gd name="connsiteX43" fmla="*/ 5060397 w 9517857"/>
              <a:gd name="connsiteY43" fmla="*/ 263688 h 918356"/>
              <a:gd name="connsiteX44" fmla="*/ 5252996 w 9517857"/>
              <a:gd name="connsiteY44" fmla="*/ 270655 h 918356"/>
              <a:gd name="connsiteX45" fmla="*/ 5358056 w 9517857"/>
              <a:gd name="connsiteY45" fmla="*/ 247248 h 918356"/>
              <a:gd name="connsiteX46" fmla="*/ 5426496 w 9517857"/>
              <a:gd name="connsiteY46" fmla="*/ 235142 h 918356"/>
              <a:gd name="connsiteX47" fmla="*/ 5497161 w 9517857"/>
              <a:gd name="connsiteY47" fmla="*/ 228808 h 918356"/>
              <a:gd name="connsiteX48" fmla="*/ 5826043 w 9517857"/>
              <a:gd name="connsiteY48" fmla="*/ 148073 h 918356"/>
              <a:gd name="connsiteX49" fmla="*/ 6007627 w 9517857"/>
              <a:gd name="connsiteY49" fmla="*/ 147126 h 918356"/>
              <a:gd name="connsiteX50" fmla="*/ 6194152 w 9517857"/>
              <a:gd name="connsiteY50" fmla="*/ 151772 h 918356"/>
              <a:gd name="connsiteX51" fmla="*/ 6281379 w 9517857"/>
              <a:gd name="connsiteY51" fmla="*/ 181626 h 918356"/>
              <a:gd name="connsiteX52" fmla="*/ 6489033 w 9517857"/>
              <a:gd name="connsiteY52" fmla="*/ 167648 h 918356"/>
              <a:gd name="connsiteX53" fmla="*/ 6544700 w 9517857"/>
              <a:gd name="connsiteY53" fmla="*/ 167161 h 918356"/>
              <a:gd name="connsiteX54" fmla="*/ 6648353 w 9517857"/>
              <a:gd name="connsiteY54" fmla="*/ 172250 h 918356"/>
              <a:gd name="connsiteX55" fmla="*/ 6736227 w 9517857"/>
              <a:gd name="connsiteY55" fmla="*/ 173216 h 918356"/>
              <a:gd name="connsiteX56" fmla="*/ 6977218 w 9517857"/>
              <a:gd name="connsiteY56" fmla="*/ 184289 h 918356"/>
              <a:gd name="connsiteX57" fmla="*/ 7065221 w 9517857"/>
              <a:gd name="connsiteY57" fmla="*/ 227531 h 918356"/>
              <a:gd name="connsiteX58" fmla="*/ 7358195 w 9517857"/>
              <a:gd name="connsiteY58" fmla="*/ 251740 h 918356"/>
              <a:gd name="connsiteX59" fmla="*/ 7565449 w 9517857"/>
              <a:gd name="connsiteY59" fmla="*/ 258950 h 918356"/>
              <a:gd name="connsiteX60" fmla="*/ 7599285 w 9517857"/>
              <a:gd name="connsiteY60" fmla="*/ 266021 h 918356"/>
              <a:gd name="connsiteX61" fmla="*/ 7644411 w 9517857"/>
              <a:gd name="connsiteY61" fmla="*/ 258986 h 918356"/>
              <a:gd name="connsiteX62" fmla="*/ 7965805 w 9517857"/>
              <a:gd name="connsiteY62" fmla="*/ 200355 h 918356"/>
              <a:gd name="connsiteX63" fmla="*/ 8147401 w 9517857"/>
              <a:gd name="connsiteY63" fmla="*/ 205617 h 918356"/>
              <a:gd name="connsiteX64" fmla="*/ 8256033 w 9517857"/>
              <a:gd name="connsiteY64" fmla="*/ 193713 h 918356"/>
              <a:gd name="connsiteX65" fmla="*/ 8614948 w 9517857"/>
              <a:gd name="connsiteY65" fmla="*/ 168247 h 918356"/>
              <a:gd name="connsiteX66" fmla="*/ 8715976 w 9517857"/>
              <a:gd name="connsiteY66" fmla="*/ 178374 h 918356"/>
              <a:gd name="connsiteX67" fmla="*/ 8778827 w 9517857"/>
              <a:gd name="connsiteY67" fmla="*/ 172936 h 918356"/>
              <a:gd name="connsiteX68" fmla="*/ 8855248 w 9517857"/>
              <a:gd name="connsiteY68" fmla="*/ 143149 h 918356"/>
              <a:gd name="connsiteX69" fmla="*/ 9010380 w 9517857"/>
              <a:gd name="connsiteY69" fmla="*/ 91891 h 918356"/>
              <a:gd name="connsiteX70" fmla="*/ 9110856 w 9517857"/>
              <a:gd name="connsiteY70" fmla="*/ 70997 h 918356"/>
              <a:gd name="connsiteX71" fmla="*/ 9268817 w 9517857"/>
              <a:gd name="connsiteY71" fmla="*/ 53082 h 918356"/>
              <a:gd name="connsiteX72" fmla="*/ 9316667 w 9517857"/>
              <a:gd name="connsiteY72" fmla="*/ 45047 h 918356"/>
              <a:gd name="connsiteX73" fmla="*/ 9428209 w 9517857"/>
              <a:gd name="connsiteY73" fmla="*/ 29923 h 918356"/>
              <a:gd name="connsiteX74" fmla="*/ 9488916 w 9517857"/>
              <a:gd name="connsiteY74" fmla="*/ 0 h 918356"/>
              <a:gd name="connsiteX0" fmla="*/ 9488916 w 9517857"/>
              <a:gd name="connsiteY0" fmla="*/ 0 h 918356"/>
              <a:gd name="connsiteX1" fmla="*/ 9517857 w 9517857"/>
              <a:gd name="connsiteY1" fmla="*/ 12 h 918356"/>
              <a:gd name="connsiteX2" fmla="*/ 9517857 w 9517857"/>
              <a:gd name="connsiteY2" fmla="*/ 918356 h 918356"/>
              <a:gd name="connsiteX3" fmla="*/ 14604 w 9517857"/>
              <a:gd name="connsiteY3" fmla="*/ 918356 h 918356"/>
              <a:gd name="connsiteX4" fmla="*/ 12841 w 9517857"/>
              <a:gd name="connsiteY4" fmla="*/ 917763 h 918356"/>
              <a:gd name="connsiteX5" fmla="*/ 93 w 9517857"/>
              <a:gd name="connsiteY5" fmla="*/ 912471 h 918356"/>
              <a:gd name="connsiteX6" fmla="*/ 58674 w 9517857"/>
              <a:gd name="connsiteY6" fmla="*/ 890322 h 918356"/>
              <a:gd name="connsiteX7" fmla="*/ 275005 w 9517857"/>
              <a:gd name="connsiteY7" fmla="*/ 823579 h 918356"/>
              <a:gd name="connsiteX8" fmla="*/ 587824 w 9517857"/>
              <a:gd name="connsiteY8" fmla="*/ 798195 h 918356"/>
              <a:gd name="connsiteX9" fmla="*/ 752936 w 9517857"/>
              <a:gd name="connsiteY9" fmla="*/ 742843 h 918356"/>
              <a:gd name="connsiteX10" fmla="*/ 855732 w 9517857"/>
              <a:gd name="connsiteY10" fmla="*/ 731068 h 918356"/>
              <a:gd name="connsiteX11" fmla="*/ 901402 w 9517857"/>
              <a:gd name="connsiteY11" fmla="*/ 729045 h 918356"/>
              <a:gd name="connsiteX12" fmla="*/ 930946 w 9517857"/>
              <a:gd name="connsiteY12" fmla="*/ 734046 h 918356"/>
              <a:gd name="connsiteX13" fmla="*/ 986250 w 9517857"/>
              <a:gd name="connsiteY13" fmla="*/ 713530 h 918356"/>
              <a:gd name="connsiteX14" fmla="*/ 1013752 w 9517857"/>
              <a:gd name="connsiteY14" fmla="*/ 713361 h 918356"/>
              <a:gd name="connsiteX15" fmla="*/ 1023734 w 9517857"/>
              <a:gd name="connsiteY15" fmla="*/ 718571 h 918356"/>
              <a:gd name="connsiteX16" fmla="*/ 1142754 w 9517857"/>
              <a:gd name="connsiteY16" fmla="*/ 725374 h 918356"/>
              <a:gd name="connsiteX17" fmla="*/ 1218120 w 9517857"/>
              <a:gd name="connsiteY17" fmla="*/ 713280 h 918356"/>
              <a:gd name="connsiteX18" fmla="*/ 1397459 w 9517857"/>
              <a:gd name="connsiteY18" fmla="*/ 691190 h 918356"/>
              <a:gd name="connsiteX19" fmla="*/ 1580688 w 9517857"/>
              <a:gd name="connsiteY19" fmla="*/ 693697 h 918356"/>
              <a:gd name="connsiteX20" fmla="*/ 2054652 w 9517857"/>
              <a:gd name="connsiteY20" fmla="*/ 656648 h 918356"/>
              <a:gd name="connsiteX21" fmla="*/ 2135144 w 9517857"/>
              <a:gd name="connsiteY21" fmla="*/ 636501 h 918356"/>
              <a:gd name="connsiteX22" fmla="*/ 2440292 w 9517857"/>
              <a:gd name="connsiteY22" fmla="*/ 593862 h 918356"/>
              <a:gd name="connsiteX23" fmla="*/ 2547829 w 9517857"/>
              <a:gd name="connsiteY23" fmla="*/ 566150 h 918356"/>
              <a:gd name="connsiteX24" fmla="*/ 2693698 w 9517857"/>
              <a:gd name="connsiteY24" fmla="*/ 560029 h 918356"/>
              <a:gd name="connsiteX25" fmla="*/ 2727306 w 9517857"/>
              <a:gd name="connsiteY25" fmla="*/ 550698 h 918356"/>
              <a:gd name="connsiteX26" fmla="*/ 3073635 w 9517857"/>
              <a:gd name="connsiteY26" fmla="*/ 491294 h 918356"/>
              <a:gd name="connsiteX27" fmla="*/ 3222071 w 9517857"/>
              <a:gd name="connsiteY27" fmla="*/ 470559 h 918356"/>
              <a:gd name="connsiteX28" fmla="*/ 3274069 w 9517857"/>
              <a:gd name="connsiteY28" fmla="*/ 451605 h 918356"/>
              <a:gd name="connsiteX29" fmla="*/ 3349632 w 9517857"/>
              <a:gd name="connsiteY29" fmla="*/ 432583 h 918356"/>
              <a:gd name="connsiteX30" fmla="*/ 3479593 w 9517857"/>
              <a:gd name="connsiteY30" fmla="*/ 390437 h 918356"/>
              <a:gd name="connsiteX31" fmla="*/ 3651428 w 9517857"/>
              <a:gd name="connsiteY31" fmla="*/ 361807 h 918356"/>
              <a:gd name="connsiteX32" fmla="*/ 3844133 w 9517857"/>
              <a:gd name="connsiteY32" fmla="*/ 360648 h 918356"/>
              <a:gd name="connsiteX33" fmla="*/ 3933803 w 9517857"/>
              <a:gd name="connsiteY33" fmla="*/ 357315 h 918356"/>
              <a:gd name="connsiteX34" fmla="*/ 4266740 w 9517857"/>
              <a:gd name="connsiteY34" fmla="*/ 361454 h 918356"/>
              <a:gd name="connsiteX35" fmla="*/ 4512664 w 9517857"/>
              <a:gd name="connsiteY35" fmla="*/ 319948 h 918356"/>
              <a:gd name="connsiteX36" fmla="*/ 4616423 w 9517857"/>
              <a:gd name="connsiteY36" fmla="*/ 290914 h 918356"/>
              <a:gd name="connsiteX37" fmla="*/ 4689163 w 9517857"/>
              <a:gd name="connsiteY37" fmla="*/ 272812 h 918356"/>
              <a:gd name="connsiteX38" fmla="*/ 4783273 w 9517857"/>
              <a:gd name="connsiteY38" fmla="*/ 248463 h 918356"/>
              <a:gd name="connsiteX39" fmla="*/ 4892569 w 9517857"/>
              <a:gd name="connsiteY39" fmla="*/ 249933 h 918356"/>
              <a:gd name="connsiteX40" fmla="*/ 4917286 w 9517857"/>
              <a:gd name="connsiteY40" fmla="*/ 243659 h 918356"/>
              <a:gd name="connsiteX41" fmla="*/ 4981173 w 9517857"/>
              <a:gd name="connsiteY41" fmla="*/ 247103 h 918356"/>
              <a:gd name="connsiteX42" fmla="*/ 5060397 w 9517857"/>
              <a:gd name="connsiteY42" fmla="*/ 263688 h 918356"/>
              <a:gd name="connsiteX43" fmla="*/ 5252996 w 9517857"/>
              <a:gd name="connsiteY43" fmla="*/ 270655 h 918356"/>
              <a:gd name="connsiteX44" fmla="*/ 5358056 w 9517857"/>
              <a:gd name="connsiteY44" fmla="*/ 247248 h 918356"/>
              <a:gd name="connsiteX45" fmla="*/ 5426496 w 9517857"/>
              <a:gd name="connsiteY45" fmla="*/ 235142 h 918356"/>
              <a:gd name="connsiteX46" fmla="*/ 5497161 w 9517857"/>
              <a:gd name="connsiteY46" fmla="*/ 228808 h 918356"/>
              <a:gd name="connsiteX47" fmla="*/ 5826043 w 9517857"/>
              <a:gd name="connsiteY47" fmla="*/ 148073 h 918356"/>
              <a:gd name="connsiteX48" fmla="*/ 6007627 w 9517857"/>
              <a:gd name="connsiteY48" fmla="*/ 147126 h 918356"/>
              <a:gd name="connsiteX49" fmla="*/ 6194152 w 9517857"/>
              <a:gd name="connsiteY49" fmla="*/ 151772 h 918356"/>
              <a:gd name="connsiteX50" fmla="*/ 6281379 w 9517857"/>
              <a:gd name="connsiteY50" fmla="*/ 181626 h 918356"/>
              <a:gd name="connsiteX51" fmla="*/ 6489033 w 9517857"/>
              <a:gd name="connsiteY51" fmla="*/ 167648 h 918356"/>
              <a:gd name="connsiteX52" fmla="*/ 6544700 w 9517857"/>
              <a:gd name="connsiteY52" fmla="*/ 167161 h 918356"/>
              <a:gd name="connsiteX53" fmla="*/ 6648353 w 9517857"/>
              <a:gd name="connsiteY53" fmla="*/ 172250 h 918356"/>
              <a:gd name="connsiteX54" fmla="*/ 6736227 w 9517857"/>
              <a:gd name="connsiteY54" fmla="*/ 173216 h 918356"/>
              <a:gd name="connsiteX55" fmla="*/ 6977218 w 9517857"/>
              <a:gd name="connsiteY55" fmla="*/ 184289 h 918356"/>
              <a:gd name="connsiteX56" fmla="*/ 7065221 w 9517857"/>
              <a:gd name="connsiteY56" fmla="*/ 227531 h 918356"/>
              <a:gd name="connsiteX57" fmla="*/ 7358195 w 9517857"/>
              <a:gd name="connsiteY57" fmla="*/ 251740 h 918356"/>
              <a:gd name="connsiteX58" fmla="*/ 7565449 w 9517857"/>
              <a:gd name="connsiteY58" fmla="*/ 258950 h 918356"/>
              <a:gd name="connsiteX59" fmla="*/ 7599285 w 9517857"/>
              <a:gd name="connsiteY59" fmla="*/ 266021 h 918356"/>
              <a:gd name="connsiteX60" fmla="*/ 7644411 w 9517857"/>
              <a:gd name="connsiteY60" fmla="*/ 258986 h 918356"/>
              <a:gd name="connsiteX61" fmla="*/ 7965805 w 9517857"/>
              <a:gd name="connsiteY61" fmla="*/ 200355 h 918356"/>
              <a:gd name="connsiteX62" fmla="*/ 8147401 w 9517857"/>
              <a:gd name="connsiteY62" fmla="*/ 205617 h 918356"/>
              <a:gd name="connsiteX63" fmla="*/ 8256033 w 9517857"/>
              <a:gd name="connsiteY63" fmla="*/ 193713 h 918356"/>
              <a:gd name="connsiteX64" fmla="*/ 8614948 w 9517857"/>
              <a:gd name="connsiteY64" fmla="*/ 168247 h 918356"/>
              <a:gd name="connsiteX65" fmla="*/ 8715976 w 9517857"/>
              <a:gd name="connsiteY65" fmla="*/ 178374 h 918356"/>
              <a:gd name="connsiteX66" fmla="*/ 8778827 w 9517857"/>
              <a:gd name="connsiteY66" fmla="*/ 172936 h 918356"/>
              <a:gd name="connsiteX67" fmla="*/ 8855248 w 9517857"/>
              <a:gd name="connsiteY67" fmla="*/ 143149 h 918356"/>
              <a:gd name="connsiteX68" fmla="*/ 9010380 w 9517857"/>
              <a:gd name="connsiteY68" fmla="*/ 91891 h 918356"/>
              <a:gd name="connsiteX69" fmla="*/ 9110856 w 9517857"/>
              <a:gd name="connsiteY69" fmla="*/ 70997 h 918356"/>
              <a:gd name="connsiteX70" fmla="*/ 9268817 w 9517857"/>
              <a:gd name="connsiteY70" fmla="*/ 53082 h 918356"/>
              <a:gd name="connsiteX71" fmla="*/ 9316667 w 9517857"/>
              <a:gd name="connsiteY71" fmla="*/ 45047 h 918356"/>
              <a:gd name="connsiteX72" fmla="*/ 9428209 w 9517857"/>
              <a:gd name="connsiteY72" fmla="*/ 29923 h 918356"/>
              <a:gd name="connsiteX73" fmla="*/ 9488916 w 9517857"/>
              <a:gd name="connsiteY73" fmla="*/ 0 h 918356"/>
              <a:gd name="connsiteX0" fmla="*/ 9488916 w 9517857"/>
              <a:gd name="connsiteY0" fmla="*/ 0 h 918356"/>
              <a:gd name="connsiteX1" fmla="*/ 9517857 w 9517857"/>
              <a:gd name="connsiteY1" fmla="*/ 12 h 918356"/>
              <a:gd name="connsiteX2" fmla="*/ 9517857 w 9517857"/>
              <a:gd name="connsiteY2" fmla="*/ 918356 h 918356"/>
              <a:gd name="connsiteX3" fmla="*/ 14604 w 9517857"/>
              <a:gd name="connsiteY3" fmla="*/ 918356 h 918356"/>
              <a:gd name="connsiteX4" fmla="*/ 12841 w 9517857"/>
              <a:gd name="connsiteY4" fmla="*/ 917763 h 918356"/>
              <a:gd name="connsiteX5" fmla="*/ 93 w 9517857"/>
              <a:gd name="connsiteY5" fmla="*/ 912471 h 918356"/>
              <a:gd name="connsiteX6" fmla="*/ 58674 w 9517857"/>
              <a:gd name="connsiteY6" fmla="*/ 890322 h 918356"/>
              <a:gd name="connsiteX7" fmla="*/ 275005 w 9517857"/>
              <a:gd name="connsiteY7" fmla="*/ 823579 h 918356"/>
              <a:gd name="connsiteX8" fmla="*/ 587824 w 9517857"/>
              <a:gd name="connsiteY8" fmla="*/ 798195 h 918356"/>
              <a:gd name="connsiteX9" fmla="*/ 752936 w 9517857"/>
              <a:gd name="connsiteY9" fmla="*/ 742843 h 918356"/>
              <a:gd name="connsiteX10" fmla="*/ 855732 w 9517857"/>
              <a:gd name="connsiteY10" fmla="*/ 731068 h 918356"/>
              <a:gd name="connsiteX11" fmla="*/ 901402 w 9517857"/>
              <a:gd name="connsiteY11" fmla="*/ 729045 h 918356"/>
              <a:gd name="connsiteX12" fmla="*/ 930946 w 9517857"/>
              <a:gd name="connsiteY12" fmla="*/ 734046 h 918356"/>
              <a:gd name="connsiteX13" fmla="*/ 986250 w 9517857"/>
              <a:gd name="connsiteY13" fmla="*/ 713530 h 918356"/>
              <a:gd name="connsiteX14" fmla="*/ 1013752 w 9517857"/>
              <a:gd name="connsiteY14" fmla="*/ 713361 h 918356"/>
              <a:gd name="connsiteX15" fmla="*/ 1023734 w 9517857"/>
              <a:gd name="connsiteY15" fmla="*/ 718571 h 918356"/>
              <a:gd name="connsiteX16" fmla="*/ 1142754 w 9517857"/>
              <a:gd name="connsiteY16" fmla="*/ 725374 h 918356"/>
              <a:gd name="connsiteX17" fmla="*/ 1218120 w 9517857"/>
              <a:gd name="connsiteY17" fmla="*/ 713280 h 918356"/>
              <a:gd name="connsiteX18" fmla="*/ 1397459 w 9517857"/>
              <a:gd name="connsiteY18" fmla="*/ 691190 h 918356"/>
              <a:gd name="connsiteX19" fmla="*/ 1580688 w 9517857"/>
              <a:gd name="connsiteY19" fmla="*/ 693697 h 918356"/>
              <a:gd name="connsiteX20" fmla="*/ 2054652 w 9517857"/>
              <a:gd name="connsiteY20" fmla="*/ 656648 h 918356"/>
              <a:gd name="connsiteX21" fmla="*/ 2135144 w 9517857"/>
              <a:gd name="connsiteY21" fmla="*/ 636501 h 918356"/>
              <a:gd name="connsiteX22" fmla="*/ 2440292 w 9517857"/>
              <a:gd name="connsiteY22" fmla="*/ 593862 h 918356"/>
              <a:gd name="connsiteX23" fmla="*/ 2547829 w 9517857"/>
              <a:gd name="connsiteY23" fmla="*/ 566150 h 918356"/>
              <a:gd name="connsiteX24" fmla="*/ 2693698 w 9517857"/>
              <a:gd name="connsiteY24" fmla="*/ 560029 h 918356"/>
              <a:gd name="connsiteX25" fmla="*/ 2727306 w 9517857"/>
              <a:gd name="connsiteY25" fmla="*/ 550698 h 918356"/>
              <a:gd name="connsiteX26" fmla="*/ 3073635 w 9517857"/>
              <a:gd name="connsiteY26" fmla="*/ 491294 h 918356"/>
              <a:gd name="connsiteX27" fmla="*/ 3222071 w 9517857"/>
              <a:gd name="connsiteY27" fmla="*/ 470559 h 918356"/>
              <a:gd name="connsiteX28" fmla="*/ 3274069 w 9517857"/>
              <a:gd name="connsiteY28" fmla="*/ 451605 h 918356"/>
              <a:gd name="connsiteX29" fmla="*/ 3349632 w 9517857"/>
              <a:gd name="connsiteY29" fmla="*/ 432583 h 918356"/>
              <a:gd name="connsiteX30" fmla="*/ 3479593 w 9517857"/>
              <a:gd name="connsiteY30" fmla="*/ 390437 h 918356"/>
              <a:gd name="connsiteX31" fmla="*/ 3651428 w 9517857"/>
              <a:gd name="connsiteY31" fmla="*/ 361807 h 918356"/>
              <a:gd name="connsiteX32" fmla="*/ 3844133 w 9517857"/>
              <a:gd name="connsiteY32" fmla="*/ 360648 h 918356"/>
              <a:gd name="connsiteX33" fmla="*/ 3933803 w 9517857"/>
              <a:gd name="connsiteY33" fmla="*/ 357315 h 918356"/>
              <a:gd name="connsiteX34" fmla="*/ 4266740 w 9517857"/>
              <a:gd name="connsiteY34" fmla="*/ 361454 h 918356"/>
              <a:gd name="connsiteX35" fmla="*/ 4512664 w 9517857"/>
              <a:gd name="connsiteY35" fmla="*/ 319948 h 918356"/>
              <a:gd name="connsiteX36" fmla="*/ 4616423 w 9517857"/>
              <a:gd name="connsiteY36" fmla="*/ 290914 h 918356"/>
              <a:gd name="connsiteX37" fmla="*/ 4689163 w 9517857"/>
              <a:gd name="connsiteY37" fmla="*/ 272812 h 918356"/>
              <a:gd name="connsiteX38" fmla="*/ 4783273 w 9517857"/>
              <a:gd name="connsiteY38" fmla="*/ 248463 h 918356"/>
              <a:gd name="connsiteX39" fmla="*/ 4917286 w 9517857"/>
              <a:gd name="connsiteY39" fmla="*/ 243659 h 918356"/>
              <a:gd name="connsiteX40" fmla="*/ 4981173 w 9517857"/>
              <a:gd name="connsiteY40" fmla="*/ 247103 h 918356"/>
              <a:gd name="connsiteX41" fmla="*/ 5060397 w 9517857"/>
              <a:gd name="connsiteY41" fmla="*/ 263688 h 918356"/>
              <a:gd name="connsiteX42" fmla="*/ 5252996 w 9517857"/>
              <a:gd name="connsiteY42" fmla="*/ 270655 h 918356"/>
              <a:gd name="connsiteX43" fmla="*/ 5358056 w 9517857"/>
              <a:gd name="connsiteY43" fmla="*/ 247248 h 918356"/>
              <a:gd name="connsiteX44" fmla="*/ 5426496 w 9517857"/>
              <a:gd name="connsiteY44" fmla="*/ 235142 h 918356"/>
              <a:gd name="connsiteX45" fmla="*/ 5497161 w 9517857"/>
              <a:gd name="connsiteY45" fmla="*/ 228808 h 918356"/>
              <a:gd name="connsiteX46" fmla="*/ 5826043 w 9517857"/>
              <a:gd name="connsiteY46" fmla="*/ 148073 h 918356"/>
              <a:gd name="connsiteX47" fmla="*/ 6007627 w 9517857"/>
              <a:gd name="connsiteY47" fmla="*/ 147126 h 918356"/>
              <a:gd name="connsiteX48" fmla="*/ 6194152 w 9517857"/>
              <a:gd name="connsiteY48" fmla="*/ 151772 h 918356"/>
              <a:gd name="connsiteX49" fmla="*/ 6281379 w 9517857"/>
              <a:gd name="connsiteY49" fmla="*/ 181626 h 918356"/>
              <a:gd name="connsiteX50" fmla="*/ 6489033 w 9517857"/>
              <a:gd name="connsiteY50" fmla="*/ 167648 h 918356"/>
              <a:gd name="connsiteX51" fmla="*/ 6544700 w 9517857"/>
              <a:gd name="connsiteY51" fmla="*/ 167161 h 918356"/>
              <a:gd name="connsiteX52" fmla="*/ 6648353 w 9517857"/>
              <a:gd name="connsiteY52" fmla="*/ 172250 h 918356"/>
              <a:gd name="connsiteX53" fmla="*/ 6736227 w 9517857"/>
              <a:gd name="connsiteY53" fmla="*/ 173216 h 918356"/>
              <a:gd name="connsiteX54" fmla="*/ 6977218 w 9517857"/>
              <a:gd name="connsiteY54" fmla="*/ 184289 h 918356"/>
              <a:gd name="connsiteX55" fmla="*/ 7065221 w 9517857"/>
              <a:gd name="connsiteY55" fmla="*/ 227531 h 918356"/>
              <a:gd name="connsiteX56" fmla="*/ 7358195 w 9517857"/>
              <a:gd name="connsiteY56" fmla="*/ 251740 h 918356"/>
              <a:gd name="connsiteX57" fmla="*/ 7565449 w 9517857"/>
              <a:gd name="connsiteY57" fmla="*/ 258950 h 918356"/>
              <a:gd name="connsiteX58" fmla="*/ 7599285 w 9517857"/>
              <a:gd name="connsiteY58" fmla="*/ 266021 h 918356"/>
              <a:gd name="connsiteX59" fmla="*/ 7644411 w 9517857"/>
              <a:gd name="connsiteY59" fmla="*/ 258986 h 918356"/>
              <a:gd name="connsiteX60" fmla="*/ 7965805 w 9517857"/>
              <a:gd name="connsiteY60" fmla="*/ 200355 h 918356"/>
              <a:gd name="connsiteX61" fmla="*/ 8147401 w 9517857"/>
              <a:gd name="connsiteY61" fmla="*/ 205617 h 918356"/>
              <a:gd name="connsiteX62" fmla="*/ 8256033 w 9517857"/>
              <a:gd name="connsiteY62" fmla="*/ 193713 h 918356"/>
              <a:gd name="connsiteX63" fmla="*/ 8614948 w 9517857"/>
              <a:gd name="connsiteY63" fmla="*/ 168247 h 918356"/>
              <a:gd name="connsiteX64" fmla="*/ 8715976 w 9517857"/>
              <a:gd name="connsiteY64" fmla="*/ 178374 h 918356"/>
              <a:gd name="connsiteX65" fmla="*/ 8778827 w 9517857"/>
              <a:gd name="connsiteY65" fmla="*/ 172936 h 918356"/>
              <a:gd name="connsiteX66" fmla="*/ 8855248 w 9517857"/>
              <a:gd name="connsiteY66" fmla="*/ 143149 h 918356"/>
              <a:gd name="connsiteX67" fmla="*/ 9010380 w 9517857"/>
              <a:gd name="connsiteY67" fmla="*/ 91891 h 918356"/>
              <a:gd name="connsiteX68" fmla="*/ 9110856 w 9517857"/>
              <a:gd name="connsiteY68" fmla="*/ 70997 h 918356"/>
              <a:gd name="connsiteX69" fmla="*/ 9268817 w 9517857"/>
              <a:gd name="connsiteY69" fmla="*/ 53082 h 918356"/>
              <a:gd name="connsiteX70" fmla="*/ 9316667 w 9517857"/>
              <a:gd name="connsiteY70" fmla="*/ 45047 h 918356"/>
              <a:gd name="connsiteX71" fmla="*/ 9428209 w 9517857"/>
              <a:gd name="connsiteY71" fmla="*/ 29923 h 918356"/>
              <a:gd name="connsiteX72" fmla="*/ 9488916 w 9517857"/>
              <a:gd name="connsiteY72" fmla="*/ 0 h 918356"/>
              <a:gd name="connsiteX0" fmla="*/ 9488916 w 9517857"/>
              <a:gd name="connsiteY0" fmla="*/ 0 h 918356"/>
              <a:gd name="connsiteX1" fmla="*/ 9517857 w 9517857"/>
              <a:gd name="connsiteY1" fmla="*/ 12 h 918356"/>
              <a:gd name="connsiteX2" fmla="*/ 9517857 w 9517857"/>
              <a:gd name="connsiteY2" fmla="*/ 918356 h 918356"/>
              <a:gd name="connsiteX3" fmla="*/ 14604 w 9517857"/>
              <a:gd name="connsiteY3" fmla="*/ 918356 h 918356"/>
              <a:gd name="connsiteX4" fmla="*/ 12841 w 9517857"/>
              <a:gd name="connsiteY4" fmla="*/ 917763 h 918356"/>
              <a:gd name="connsiteX5" fmla="*/ 93 w 9517857"/>
              <a:gd name="connsiteY5" fmla="*/ 912471 h 918356"/>
              <a:gd name="connsiteX6" fmla="*/ 58674 w 9517857"/>
              <a:gd name="connsiteY6" fmla="*/ 890322 h 918356"/>
              <a:gd name="connsiteX7" fmla="*/ 275005 w 9517857"/>
              <a:gd name="connsiteY7" fmla="*/ 823579 h 918356"/>
              <a:gd name="connsiteX8" fmla="*/ 587824 w 9517857"/>
              <a:gd name="connsiteY8" fmla="*/ 798195 h 918356"/>
              <a:gd name="connsiteX9" fmla="*/ 752936 w 9517857"/>
              <a:gd name="connsiteY9" fmla="*/ 742843 h 918356"/>
              <a:gd name="connsiteX10" fmla="*/ 855732 w 9517857"/>
              <a:gd name="connsiteY10" fmla="*/ 731068 h 918356"/>
              <a:gd name="connsiteX11" fmla="*/ 901402 w 9517857"/>
              <a:gd name="connsiteY11" fmla="*/ 729045 h 918356"/>
              <a:gd name="connsiteX12" fmla="*/ 930946 w 9517857"/>
              <a:gd name="connsiteY12" fmla="*/ 734046 h 918356"/>
              <a:gd name="connsiteX13" fmla="*/ 986250 w 9517857"/>
              <a:gd name="connsiteY13" fmla="*/ 713530 h 918356"/>
              <a:gd name="connsiteX14" fmla="*/ 1013752 w 9517857"/>
              <a:gd name="connsiteY14" fmla="*/ 713361 h 918356"/>
              <a:gd name="connsiteX15" fmla="*/ 1023734 w 9517857"/>
              <a:gd name="connsiteY15" fmla="*/ 718571 h 918356"/>
              <a:gd name="connsiteX16" fmla="*/ 1142754 w 9517857"/>
              <a:gd name="connsiteY16" fmla="*/ 725374 h 918356"/>
              <a:gd name="connsiteX17" fmla="*/ 1218120 w 9517857"/>
              <a:gd name="connsiteY17" fmla="*/ 713280 h 918356"/>
              <a:gd name="connsiteX18" fmla="*/ 1397459 w 9517857"/>
              <a:gd name="connsiteY18" fmla="*/ 691190 h 918356"/>
              <a:gd name="connsiteX19" fmla="*/ 1580688 w 9517857"/>
              <a:gd name="connsiteY19" fmla="*/ 693697 h 918356"/>
              <a:gd name="connsiteX20" fmla="*/ 2054652 w 9517857"/>
              <a:gd name="connsiteY20" fmla="*/ 656648 h 918356"/>
              <a:gd name="connsiteX21" fmla="*/ 2135144 w 9517857"/>
              <a:gd name="connsiteY21" fmla="*/ 636501 h 918356"/>
              <a:gd name="connsiteX22" fmla="*/ 2440292 w 9517857"/>
              <a:gd name="connsiteY22" fmla="*/ 593862 h 918356"/>
              <a:gd name="connsiteX23" fmla="*/ 2547829 w 9517857"/>
              <a:gd name="connsiteY23" fmla="*/ 566150 h 918356"/>
              <a:gd name="connsiteX24" fmla="*/ 2693698 w 9517857"/>
              <a:gd name="connsiteY24" fmla="*/ 560029 h 918356"/>
              <a:gd name="connsiteX25" fmla="*/ 2727306 w 9517857"/>
              <a:gd name="connsiteY25" fmla="*/ 550698 h 918356"/>
              <a:gd name="connsiteX26" fmla="*/ 3073635 w 9517857"/>
              <a:gd name="connsiteY26" fmla="*/ 491294 h 918356"/>
              <a:gd name="connsiteX27" fmla="*/ 3222071 w 9517857"/>
              <a:gd name="connsiteY27" fmla="*/ 470559 h 918356"/>
              <a:gd name="connsiteX28" fmla="*/ 3274069 w 9517857"/>
              <a:gd name="connsiteY28" fmla="*/ 451605 h 918356"/>
              <a:gd name="connsiteX29" fmla="*/ 3349632 w 9517857"/>
              <a:gd name="connsiteY29" fmla="*/ 432583 h 918356"/>
              <a:gd name="connsiteX30" fmla="*/ 3479593 w 9517857"/>
              <a:gd name="connsiteY30" fmla="*/ 390437 h 918356"/>
              <a:gd name="connsiteX31" fmla="*/ 3651428 w 9517857"/>
              <a:gd name="connsiteY31" fmla="*/ 361807 h 918356"/>
              <a:gd name="connsiteX32" fmla="*/ 3844133 w 9517857"/>
              <a:gd name="connsiteY32" fmla="*/ 360648 h 918356"/>
              <a:gd name="connsiteX33" fmla="*/ 3933803 w 9517857"/>
              <a:gd name="connsiteY33" fmla="*/ 357315 h 918356"/>
              <a:gd name="connsiteX34" fmla="*/ 4266740 w 9517857"/>
              <a:gd name="connsiteY34" fmla="*/ 361454 h 918356"/>
              <a:gd name="connsiteX35" fmla="*/ 4512664 w 9517857"/>
              <a:gd name="connsiteY35" fmla="*/ 319948 h 918356"/>
              <a:gd name="connsiteX36" fmla="*/ 4616423 w 9517857"/>
              <a:gd name="connsiteY36" fmla="*/ 290914 h 918356"/>
              <a:gd name="connsiteX37" fmla="*/ 4689163 w 9517857"/>
              <a:gd name="connsiteY37" fmla="*/ 272812 h 918356"/>
              <a:gd name="connsiteX38" fmla="*/ 4783273 w 9517857"/>
              <a:gd name="connsiteY38" fmla="*/ 248463 h 918356"/>
              <a:gd name="connsiteX39" fmla="*/ 4908371 w 9517857"/>
              <a:gd name="connsiteY39" fmla="*/ 243659 h 918356"/>
              <a:gd name="connsiteX40" fmla="*/ 4981173 w 9517857"/>
              <a:gd name="connsiteY40" fmla="*/ 247103 h 918356"/>
              <a:gd name="connsiteX41" fmla="*/ 5060397 w 9517857"/>
              <a:gd name="connsiteY41" fmla="*/ 263688 h 918356"/>
              <a:gd name="connsiteX42" fmla="*/ 5252996 w 9517857"/>
              <a:gd name="connsiteY42" fmla="*/ 270655 h 918356"/>
              <a:gd name="connsiteX43" fmla="*/ 5358056 w 9517857"/>
              <a:gd name="connsiteY43" fmla="*/ 247248 h 918356"/>
              <a:gd name="connsiteX44" fmla="*/ 5426496 w 9517857"/>
              <a:gd name="connsiteY44" fmla="*/ 235142 h 918356"/>
              <a:gd name="connsiteX45" fmla="*/ 5497161 w 9517857"/>
              <a:gd name="connsiteY45" fmla="*/ 228808 h 918356"/>
              <a:gd name="connsiteX46" fmla="*/ 5826043 w 9517857"/>
              <a:gd name="connsiteY46" fmla="*/ 148073 h 918356"/>
              <a:gd name="connsiteX47" fmla="*/ 6007627 w 9517857"/>
              <a:gd name="connsiteY47" fmla="*/ 147126 h 918356"/>
              <a:gd name="connsiteX48" fmla="*/ 6194152 w 9517857"/>
              <a:gd name="connsiteY48" fmla="*/ 151772 h 918356"/>
              <a:gd name="connsiteX49" fmla="*/ 6281379 w 9517857"/>
              <a:gd name="connsiteY49" fmla="*/ 181626 h 918356"/>
              <a:gd name="connsiteX50" fmla="*/ 6489033 w 9517857"/>
              <a:gd name="connsiteY50" fmla="*/ 167648 h 918356"/>
              <a:gd name="connsiteX51" fmla="*/ 6544700 w 9517857"/>
              <a:gd name="connsiteY51" fmla="*/ 167161 h 918356"/>
              <a:gd name="connsiteX52" fmla="*/ 6648353 w 9517857"/>
              <a:gd name="connsiteY52" fmla="*/ 172250 h 918356"/>
              <a:gd name="connsiteX53" fmla="*/ 6736227 w 9517857"/>
              <a:gd name="connsiteY53" fmla="*/ 173216 h 918356"/>
              <a:gd name="connsiteX54" fmla="*/ 6977218 w 9517857"/>
              <a:gd name="connsiteY54" fmla="*/ 184289 h 918356"/>
              <a:gd name="connsiteX55" fmla="*/ 7065221 w 9517857"/>
              <a:gd name="connsiteY55" fmla="*/ 227531 h 918356"/>
              <a:gd name="connsiteX56" fmla="*/ 7358195 w 9517857"/>
              <a:gd name="connsiteY56" fmla="*/ 251740 h 918356"/>
              <a:gd name="connsiteX57" fmla="*/ 7565449 w 9517857"/>
              <a:gd name="connsiteY57" fmla="*/ 258950 h 918356"/>
              <a:gd name="connsiteX58" fmla="*/ 7599285 w 9517857"/>
              <a:gd name="connsiteY58" fmla="*/ 266021 h 918356"/>
              <a:gd name="connsiteX59" fmla="*/ 7644411 w 9517857"/>
              <a:gd name="connsiteY59" fmla="*/ 258986 h 918356"/>
              <a:gd name="connsiteX60" fmla="*/ 7965805 w 9517857"/>
              <a:gd name="connsiteY60" fmla="*/ 200355 h 918356"/>
              <a:gd name="connsiteX61" fmla="*/ 8147401 w 9517857"/>
              <a:gd name="connsiteY61" fmla="*/ 205617 h 918356"/>
              <a:gd name="connsiteX62" fmla="*/ 8256033 w 9517857"/>
              <a:gd name="connsiteY62" fmla="*/ 193713 h 918356"/>
              <a:gd name="connsiteX63" fmla="*/ 8614948 w 9517857"/>
              <a:gd name="connsiteY63" fmla="*/ 168247 h 918356"/>
              <a:gd name="connsiteX64" fmla="*/ 8715976 w 9517857"/>
              <a:gd name="connsiteY64" fmla="*/ 178374 h 918356"/>
              <a:gd name="connsiteX65" fmla="*/ 8778827 w 9517857"/>
              <a:gd name="connsiteY65" fmla="*/ 172936 h 918356"/>
              <a:gd name="connsiteX66" fmla="*/ 8855248 w 9517857"/>
              <a:gd name="connsiteY66" fmla="*/ 143149 h 918356"/>
              <a:gd name="connsiteX67" fmla="*/ 9010380 w 9517857"/>
              <a:gd name="connsiteY67" fmla="*/ 91891 h 918356"/>
              <a:gd name="connsiteX68" fmla="*/ 9110856 w 9517857"/>
              <a:gd name="connsiteY68" fmla="*/ 70997 h 918356"/>
              <a:gd name="connsiteX69" fmla="*/ 9268817 w 9517857"/>
              <a:gd name="connsiteY69" fmla="*/ 53082 h 918356"/>
              <a:gd name="connsiteX70" fmla="*/ 9316667 w 9517857"/>
              <a:gd name="connsiteY70" fmla="*/ 45047 h 918356"/>
              <a:gd name="connsiteX71" fmla="*/ 9428209 w 9517857"/>
              <a:gd name="connsiteY71" fmla="*/ 29923 h 918356"/>
              <a:gd name="connsiteX72" fmla="*/ 9488916 w 9517857"/>
              <a:gd name="connsiteY72" fmla="*/ 0 h 918356"/>
              <a:gd name="connsiteX0" fmla="*/ 9488916 w 9517857"/>
              <a:gd name="connsiteY0" fmla="*/ 0 h 918356"/>
              <a:gd name="connsiteX1" fmla="*/ 9517857 w 9517857"/>
              <a:gd name="connsiteY1" fmla="*/ 12 h 918356"/>
              <a:gd name="connsiteX2" fmla="*/ 9517857 w 9517857"/>
              <a:gd name="connsiteY2" fmla="*/ 918356 h 918356"/>
              <a:gd name="connsiteX3" fmla="*/ 14604 w 9517857"/>
              <a:gd name="connsiteY3" fmla="*/ 918356 h 918356"/>
              <a:gd name="connsiteX4" fmla="*/ 12841 w 9517857"/>
              <a:gd name="connsiteY4" fmla="*/ 917763 h 918356"/>
              <a:gd name="connsiteX5" fmla="*/ 93 w 9517857"/>
              <a:gd name="connsiteY5" fmla="*/ 912471 h 918356"/>
              <a:gd name="connsiteX6" fmla="*/ 58674 w 9517857"/>
              <a:gd name="connsiteY6" fmla="*/ 890322 h 918356"/>
              <a:gd name="connsiteX7" fmla="*/ 275005 w 9517857"/>
              <a:gd name="connsiteY7" fmla="*/ 823579 h 918356"/>
              <a:gd name="connsiteX8" fmla="*/ 587824 w 9517857"/>
              <a:gd name="connsiteY8" fmla="*/ 798195 h 918356"/>
              <a:gd name="connsiteX9" fmla="*/ 752936 w 9517857"/>
              <a:gd name="connsiteY9" fmla="*/ 742843 h 918356"/>
              <a:gd name="connsiteX10" fmla="*/ 855732 w 9517857"/>
              <a:gd name="connsiteY10" fmla="*/ 731068 h 918356"/>
              <a:gd name="connsiteX11" fmla="*/ 901402 w 9517857"/>
              <a:gd name="connsiteY11" fmla="*/ 729045 h 918356"/>
              <a:gd name="connsiteX12" fmla="*/ 930946 w 9517857"/>
              <a:gd name="connsiteY12" fmla="*/ 734046 h 918356"/>
              <a:gd name="connsiteX13" fmla="*/ 986250 w 9517857"/>
              <a:gd name="connsiteY13" fmla="*/ 713530 h 918356"/>
              <a:gd name="connsiteX14" fmla="*/ 1013752 w 9517857"/>
              <a:gd name="connsiteY14" fmla="*/ 713361 h 918356"/>
              <a:gd name="connsiteX15" fmla="*/ 1023734 w 9517857"/>
              <a:gd name="connsiteY15" fmla="*/ 718571 h 918356"/>
              <a:gd name="connsiteX16" fmla="*/ 1142754 w 9517857"/>
              <a:gd name="connsiteY16" fmla="*/ 725374 h 918356"/>
              <a:gd name="connsiteX17" fmla="*/ 1218120 w 9517857"/>
              <a:gd name="connsiteY17" fmla="*/ 713280 h 918356"/>
              <a:gd name="connsiteX18" fmla="*/ 1397459 w 9517857"/>
              <a:gd name="connsiteY18" fmla="*/ 691190 h 918356"/>
              <a:gd name="connsiteX19" fmla="*/ 1580688 w 9517857"/>
              <a:gd name="connsiteY19" fmla="*/ 693697 h 918356"/>
              <a:gd name="connsiteX20" fmla="*/ 2054652 w 9517857"/>
              <a:gd name="connsiteY20" fmla="*/ 656648 h 918356"/>
              <a:gd name="connsiteX21" fmla="*/ 2135144 w 9517857"/>
              <a:gd name="connsiteY21" fmla="*/ 636501 h 918356"/>
              <a:gd name="connsiteX22" fmla="*/ 2440292 w 9517857"/>
              <a:gd name="connsiteY22" fmla="*/ 593862 h 918356"/>
              <a:gd name="connsiteX23" fmla="*/ 2547829 w 9517857"/>
              <a:gd name="connsiteY23" fmla="*/ 566150 h 918356"/>
              <a:gd name="connsiteX24" fmla="*/ 2693698 w 9517857"/>
              <a:gd name="connsiteY24" fmla="*/ 560029 h 918356"/>
              <a:gd name="connsiteX25" fmla="*/ 2727306 w 9517857"/>
              <a:gd name="connsiteY25" fmla="*/ 550698 h 918356"/>
              <a:gd name="connsiteX26" fmla="*/ 3073635 w 9517857"/>
              <a:gd name="connsiteY26" fmla="*/ 491294 h 918356"/>
              <a:gd name="connsiteX27" fmla="*/ 3222071 w 9517857"/>
              <a:gd name="connsiteY27" fmla="*/ 470559 h 918356"/>
              <a:gd name="connsiteX28" fmla="*/ 3349632 w 9517857"/>
              <a:gd name="connsiteY28" fmla="*/ 432583 h 918356"/>
              <a:gd name="connsiteX29" fmla="*/ 3479593 w 9517857"/>
              <a:gd name="connsiteY29" fmla="*/ 390437 h 918356"/>
              <a:gd name="connsiteX30" fmla="*/ 3651428 w 9517857"/>
              <a:gd name="connsiteY30" fmla="*/ 361807 h 918356"/>
              <a:gd name="connsiteX31" fmla="*/ 3844133 w 9517857"/>
              <a:gd name="connsiteY31" fmla="*/ 360648 h 918356"/>
              <a:gd name="connsiteX32" fmla="*/ 3933803 w 9517857"/>
              <a:gd name="connsiteY32" fmla="*/ 357315 h 918356"/>
              <a:gd name="connsiteX33" fmla="*/ 4266740 w 9517857"/>
              <a:gd name="connsiteY33" fmla="*/ 361454 h 918356"/>
              <a:gd name="connsiteX34" fmla="*/ 4512664 w 9517857"/>
              <a:gd name="connsiteY34" fmla="*/ 319948 h 918356"/>
              <a:gd name="connsiteX35" fmla="*/ 4616423 w 9517857"/>
              <a:gd name="connsiteY35" fmla="*/ 290914 h 918356"/>
              <a:gd name="connsiteX36" fmla="*/ 4689163 w 9517857"/>
              <a:gd name="connsiteY36" fmla="*/ 272812 h 918356"/>
              <a:gd name="connsiteX37" fmla="*/ 4783273 w 9517857"/>
              <a:gd name="connsiteY37" fmla="*/ 248463 h 918356"/>
              <a:gd name="connsiteX38" fmla="*/ 4908371 w 9517857"/>
              <a:gd name="connsiteY38" fmla="*/ 243659 h 918356"/>
              <a:gd name="connsiteX39" fmla="*/ 4981173 w 9517857"/>
              <a:gd name="connsiteY39" fmla="*/ 247103 h 918356"/>
              <a:gd name="connsiteX40" fmla="*/ 5060397 w 9517857"/>
              <a:gd name="connsiteY40" fmla="*/ 263688 h 918356"/>
              <a:gd name="connsiteX41" fmla="*/ 5252996 w 9517857"/>
              <a:gd name="connsiteY41" fmla="*/ 270655 h 918356"/>
              <a:gd name="connsiteX42" fmla="*/ 5358056 w 9517857"/>
              <a:gd name="connsiteY42" fmla="*/ 247248 h 918356"/>
              <a:gd name="connsiteX43" fmla="*/ 5426496 w 9517857"/>
              <a:gd name="connsiteY43" fmla="*/ 235142 h 918356"/>
              <a:gd name="connsiteX44" fmla="*/ 5497161 w 9517857"/>
              <a:gd name="connsiteY44" fmla="*/ 228808 h 918356"/>
              <a:gd name="connsiteX45" fmla="*/ 5826043 w 9517857"/>
              <a:gd name="connsiteY45" fmla="*/ 148073 h 918356"/>
              <a:gd name="connsiteX46" fmla="*/ 6007627 w 9517857"/>
              <a:gd name="connsiteY46" fmla="*/ 147126 h 918356"/>
              <a:gd name="connsiteX47" fmla="*/ 6194152 w 9517857"/>
              <a:gd name="connsiteY47" fmla="*/ 151772 h 918356"/>
              <a:gd name="connsiteX48" fmla="*/ 6281379 w 9517857"/>
              <a:gd name="connsiteY48" fmla="*/ 181626 h 918356"/>
              <a:gd name="connsiteX49" fmla="*/ 6489033 w 9517857"/>
              <a:gd name="connsiteY49" fmla="*/ 167648 h 918356"/>
              <a:gd name="connsiteX50" fmla="*/ 6544700 w 9517857"/>
              <a:gd name="connsiteY50" fmla="*/ 167161 h 918356"/>
              <a:gd name="connsiteX51" fmla="*/ 6648353 w 9517857"/>
              <a:gd name="connsiteY51" fmla="*/ 172250 h 918356"/>
              <a:gd name="connsiteX52" fmla="*/ 6736227 w 9517857"/>
              <a:gd name="connsiteY52" fmla="*/ 173216 h 918356"/>
              <a:gd name="connsiteX53" fmla="*/ 6977218 w 9517857"/>
              <a:gd name="connsiteY53" fmla="*/ 184289 h 918356"/>
              <a:gd name="connsiteX54" fmla="*/ 7065221 w 9517857"/>
              <a:gd name="connsiteY54" fmla="*/ 227531 h 918356"/>
              <a:gd name="connsiteX55" fmla="*/ 7358195 w 9517857"/>
              <a:gd name="connsiteY55" fmla="*/ 251740 h 918356"/>
              <a:gd name="connsiteX56" fmla="*/ 7565449 w 9517857"/>
              <a:gd name="connsiteY56" fmla="*/ 258950 h 918356"/>
              <a:gd name="connsiteX57" fmla="*/ 7599285 w 9517857"/>
              <a:gd name="connsiteY57" fmla="*/ 266021 h 918356"/>
              <a:gd name="connsiteX58" fmla="*/ 7644411 w 9517857"/>
              <a:gd name="connsiteY58" fmla="*/ 258986 h 918356"/>
              <a:gd name="connsiteX59" fmla="*/ 7965805 w 9517857"/>
              <a:gd name="connsiteY59" fmla="*/ 200355 h 918356"/>
              <a:gd name="connsiteX60" fmla="*/ 8147401 w 9517857"/>
              <a:gd name="connsiteY60" fmla="*/ 205617 h 918356"/>
              <a:gd name="connsiteX61" fmla="*/ 8256033 w 9517857"/>
              <a:gd name="connsiteY61" fmla="*/ 193713 h 918356"/>
              <a:gd name="connsiteX62" fmla="*/ 8614948 w 9517857"/>
              <a:gd name="connsiteY62" fmla="*/ 168247 h 918356"/>
              <a:gd name="connsiteX63" fmla="*/ 8715976 w 9517857"/>
              <a:gd name="connsiteY63" fmla="*/ 178374 h 918356"/>
              <a:gd name="connsiteX64" fmla="*/ 8778827 w 9517857"/>
              <a:gd name="connsiteY64" fmla="*/ 172936 h 918356"/>
              <a:gd name="connsiteX65" fmla="*/ 8855248 w 9517857"/>
              <a:gd name="connsiteY65" fmla="*/ 143149 h 918356"/>
              <a:gd name="connsiteX66" fmla="*/ 9010380 w 9517857"/>
              <a:gd name="connsiteY66" fmla="*/ 91891 h 918356"/>
              <a:gd name="connsiteX67" fmla="*/ 9110856 w 9517857"/>
              <a:gd name="connsiteY67" fmla="*/ 70997 h 918356"/>
              <a:gd name="connsiteX68" fmla="*/ 9268817 w 9517857"/>
              <a:gd name="connsiteY68" fmla="*/ 53082 h 918356"/>
              <a:gd name="connsiteX69" fmla="*/ 9316667 w 9517857"/>
              <a:gd name="connsiteY69" fmla="*/ 45047 h 918356"/>
              <a:gd name="connsiteX70" fmla="*/ 9428209 w 9517857"/>
              <a:gd name="connsiteY70" fmla="*/ 29923 h 918356"/>
              <a:gd name="connsiteX71" fmla="*/ 9488916 w 9517857"/>
              <a:gd name="connsiteY71" fmla="*/ 0 h 918356"/>
              <a:gd name="connsiteX0" fmla="*/ 9488916 w 9517857"/>
              <a:gd name="connsiteY0" fmla="*/ 0 h 918356"/>
              <a:gd name="connsiteX1" fmla="*/ 9517857 w 9517857"/>
              <a:gd name="connsiteY1" fmla="*/ 12 h 918356"/>
              <a:gd name="connsiteX2" fmla="*/ 9517857 w 9517857"/>
              <a:gd name="connsiteY2" fmla="*/ 918356 h 918356"/>
              <a:gd name="connsiteX3" fmla="*/ 14604 w 9517857"/>
              <a:gd name="connsiteY3" fmla="*/ 918356 h 918356"/>
              <a:gd name="connsiteX4" fmla="*/ 12841 w 9517857"/>
              <a:gd name="connsiteY4" fmla="*/ 917763 h 918356"/>
              <a:gd name="connsiteX5" fmla="*/ 93 w 9517857"/>
              <a:gd name="connsiteY5" fmla="*/ 912471 h 918356"/>
              <a:gd name="connsiteX6" fmla="*/ 58674 w 9517857"/>
              <a:gd name="connsiteY6" fmla="*/ 890322 h 918356"/>
              <a:gd name="connsiteX7" fmla="*/ 275005 w 9517857"/>
              <a:gd name="connsiteY7" fmla="*/ 823579 h 918356"/>
              <a:gd name="connsiteX8" fmla="*/ 587824 w 9517857"/>
              <a:gd name="connsiteY8" fmla="*/ 798195 h 918356"/>
              <a:gd name="connsiteX9" fmla="*/ 752936 w 9517857"/>
              <a:gd name="connsiteY9" fmla="*/ 742843 h 918356"/>
              <a:gd name="connsiteX10" fmla="*/ 855732 w 9517857"/>
              <a:gd name="connsiteY10" fmla="*/ 731068 h 918356"/>
              <a:gd name="connsiteX11" fmla="*/ 901402 w 9517857"/>
              <a:gd name="connsiteY11" fmla="*/ 729045 h 918356"/>
              <a:gd name="connsiteX12" fmla="*/ 930946 w 9517857"/>
              <a:gd name="connsiteY12" fmla="*/ 734046 h 918356"/>
              <a:gd name="connsiteX13" fmla="*/ 986250 w 9517857"/>
              <a:gd name="connsiteY13" fmla="*/ 713530 h 918356"/>
              <a:gd name="connsiteX14" fmla="*/ 1013752 w 9517857"/>
              <a:gd name="connsiteY14" fmla="*/ 713361 h 918356"/>
              <a:gd name="connsiteX15" fmla="*/ 1023734 w 9517857"/>
              <a:gd name="connsiteY15" fmla="*/ 718571 h 918356"/>
              <a:gd name="connsiteX16" fmla="*/ 1142754 w 9517857"/>
              <a:gd name="connsiteY16" fmla="*/ 725374 h 918356"/>
              <a:gd name="connsiteX17" fmla="*/ 1218120 w 9517857"/>
              <a:gd name="connsiteY17" fmla="*/ 713280 h 918356"/>
              <a:gd name="connsiteX18" fmla="*/ 1580688 w 9517857"/>
              <a:gd name="connsiteY18" fmla="*/ 693697 h 918356"/>
              <a:gd name="connsiteX19" fmla="*/ 2054652 w 9517857"/>
              <a:gd name="connsiteY19" fmla="*/ 656648 h 918356"/>
              <a:gd name="connsiteX20" fmla="*/ 2135144 w 9517857"/>
              <a:gd name="connsiteY20" fmla="*/ 636501 h 918356"/>
              <a:gd name="connsiteX21" fmla="*/ 2440292 w 9517857"/>
              <a:gd name="connsiteY21" fmla="*/ 593862 h 918356"/>
              <a:gd name="connsiteX22" fmla="*/ 2547829 w 9517857"/>
              <a:gd name="connsiteY22" fmla="*/ 566150 h 918356"/>
              <a:gd name="connsiteX23" fmla="*/ 2693698 w 9517857"/>
              <a:gd name="connsiteY23" fmla="*/ 560029 h 918356"/>
              <a:gd name="connsiteX24" fmla="*/ 2727306 w 9517857"/>
              <a:gd name="connsiteY24" fmla="*/ 550698 h 918356"/>
              <a:gd name="connsiteX25" fmla="*/ 3073635 w 9517857"/>
              <a:gd name="connsiteY25" fmla="*/ 491294 h 918356"/>
              <a:gd name="connsiteX26" fmla="*/ 3222071 w 9517857"/>
              <a:gd name="connsiteY26" fmla="*/ 470559 h 918356"/>
              <a:gd name="connsiteX27" fmla="*/ 3349632 w 9517857"/>
              <a:gd name="connsiteY27" fmla="*/ 432583 h 918356"/>
              <a:gd name="connsiteX28" fmla="*/ 3479593 w 9517857"/>
              <a:gd name="connsiteY28" fmla="*/ 390437 h 918356"/>
              <a:gd name="connsiteX29" fmla="*/ 3651428 w 9517857"/>
              <a:gd name="connsiteY29" fmla="*/ 361807 h 918356"/>
              <a:gd name="connsiteX30" fmla="*/ 3844133 w 9517857"/>
              <a:gd name="connsiteY30" fmla="*/ 360648 h 918356"/>
              <a:gd name="connsiteX31" fmla="*/ 3933803 w 9517857"/>
              <a:gd name="connsiteY31" fmla="*/ 357315 h 918356"/>
              <a:gd name="connsiteX32" fmla="*/ 4266740 w 9517857"/>
              <a:gd name="connsiteY32" fmla="*/ 361454 h 918356"/>
              <a:gd name="connsiteX33" fmla="*/ 4512664 w 9517857"/>
              <a:gd name="connsiteY33" fmla="*/ 319948 h 918356"/>
              <a:gd name="connsiteX34" fmla="*/ 4616423 w 9517857"/>
              <a:gd name="connsiteY34" fmla="*/ 290914 h 918356"/>
              <a:gd name="connsiteX35" fmla="*/ 4689163 w 9517857"/>
              <a:gd name="connsiteY35" fmla="*/ 272812 h 918356"/>
              <a:gd name="connsiteX36" fmla="*/ 4783273 w 9517857"/>
              <a:gd name="connsiteY36" fmla="*/ 248463 h 918356"/>
              <a:gd name="connsiteX37" fmla="*/ 4908371 w 9517857"/>
              <a:gd name="connsiteY37" fmla="*/ 243659 h 918356"/>
              <a:gd name="connsiteX38" fmla="*/ 4981173 w 9517857"/>
              <a:gd name="connsiteY38" fmla="*/ 247103 h 918356"/>
              <a:gd name="connsiteX39" fmla="*/ 5060397 w 9517857"/>
              <a:gd name="connsiteY39" fmla="*/ 263688 h 918356"/>
              <a:gd name="connsiteX40" fmla="*/ 5252996 w 9517857"/>
              <a:gd name="connsiteY40" fmla="*/ 270655 h 918356"/>
              <a:gd name="connsiteX41" fmla="*/ 5358056 w 9517857"/>
              <a:gd name="connsiteY41" fmla="*/ 247248 h 918356"/>
              <a:gd name="connsiteX42" fmla="*/ 5426496 w 9517857"/>
              <a:gd name="connsiteY42" fmla="*/ 235142 h 918356"/>
              <a:gd name="connsiteX43" fmla="*/ 5497161 w 9517857"/>
              <a:gd name="connsiteY43" fmla="*/ 228808 h 918356"/>
              <a:gd name="connsiteX44" fmla="*/ 5826043 w 9517857"/>
              <a:gd name="connsiteY44" fmla="*/ 148073 h 918356"/>
              <a:gd name="connsiteX45" fmla="*/ 6007627 w 9517857"/>
              <a:gd name="connsiteY45" fmla="*/ 147126 h 918356"/>
              <a:gd name="connsiteX46" fmla="*/ 6194152 w 9517857"/>
              <a:gd name="connsiteY46" fmla="*/ 151772 h 918356"/>
              <a:gd name="connsiteX47" fmla="*/ 6281379 w 9517857"/>
              <a:gd name="connsiteY47" fmla="*/ 181626 h 918356"/>
              <a:gd name="connsiteX48" fmla="*/ 6489033 w 9517857"/>
              <a:gd name="connsiteY48" fmla="*/ 167648 h 918356"/>
              <a:gd name="connsiteX49" fmla="*/ 6544700 w 9517857"/>
              <a:gd name="connsiteY49" fmla="*/ 167161 h 918356"/>
              <a:gd name="connsiteX50" fmla="*/ 6648353 w 9517857"/>
              <a:gd name="connsiteY50" fmla="*/ 172250 h 918356"/>
              <a:gd name="connsiteX51" fmla="*/ 6736227 w 9517857"/>
              <a:gd name="connsiteY51" fmla="*/ 173216 h 918356"/>
              <a:gd name="connsiteX52" fmla="*/ 6977218 w 9517857"/>
              <a:gd name="connsiteY52" fmla="*/ 184289 h 918356"/>
              <a:gd name="connsiteX53" fmla="*/ 7065221 w 9517857"/>
              <a:gd name="connsiteY53" fmla="*/ 227531 h 918356"/>
              <a:gd name="connsiteX54" fmla="*/ 7358195 w 9517857"/>
              <a:gd name="connsiteY54" fmla="*/ 251740 h 918356"/>
              <a:gd name="connsiteX55" fmla="*/ 7565449 w 9517857"/>
              <a:gd name="connsiteY55" fmla="*/ 258950 h 918356"/>
              <a:gd name="connsiteX56" fmla="*/ 7599285 w 9517857"/>
              <a:gd name="connsiteY56" fmla="*/ 266021 h 918356"/>
              <a:gd name="connsiteX57" fmla="*/ 7644411 w 9517857"/>
              <a:gd name="connsiteY57" fmla="*/ 258986 h 918356"/>
              <a:gd name="connsiteX58" fmla="*/ 7965805 w 9517857"/>
              <a:gd name="connsiteY58" fmla="*/ 200355 h 918356"/>
              <a:gd name="connsiteX59" fmla="*/ 8147401 w 9517857"/>
              <a:gd name="connsiteY59" fmla="*/ 205617 h 918356"/>
              <a:gd name="connsiteX60" fmla="*/ 8256033 w 9517857"/>
              <a:gd name="connsiteY60" fmla="*/ 193713 h 918356"/>
              <a:gd name="connsiteX61" fmla="*/ 8614948 w 9517857"/>
              <a:gd name="connsiteY61" fmla="*/ 168247 h 918356"/>
              <a:gd name="connsiteX62" fmla="*/ 8715976 w 9517857"/>
              <a:gd name="connsiteY62" fmla="*/ 178374 h 918356"/>
              <a:gd name="connsiteX63" fmla="*/ 8778827 w 9517857"/>
              <a:gd name="connsiteY63" fmla="*/ 172936 h 918356"/>
              <a:gd name="connsiteX64" fmla="*/ 8855248 w 9517857"/>
              <a:gd name="connsiteY64" fmla="*/ 143149 h 918356"/>
              <a:gd name="connsiteX65" fmla="*/ 9010380 w 9517857"/>
              <a:gd name="connsiteY65" fmla="*/ 91891 h 918356"/>
              <a:gd name="connsiteX66" fmla="*/ 9110856 w 9517857"/>
              <a:gd name="connsiteY66" fmla="*/ 70997 h 918356"/>
              <a:gd name="connsiteX67" fmla="*/ 9268817 w 9517857"/>
              <a:gd name="connsiteY67" fmla="*/ 53082 h 918356"/>
              <a:gd name="connsiteX68" fmla="*/ 9316667 w 9517857"/>
              <a:gd name="connsiteY68" fmla="*/ 45047 h 918356"/>
              <a:gd name="connsiteX69" fmla="*/ 9428209 w 9517857"/>
              <a:gd name="connsiteY69" fmla="*/ 29923 h 918356"/>
              <a:gd name="connsiteX70" fmla="*/ 9488916 w 9517857"/>
              <a:gd name="connsiteY70" fmla="*/ 0 h 918356"/>
              <a:gd name="connsiteX0" fmla="*/ 9488916 w 9517857"/>
              <a:gd name="connsiteY0" fmla="*/ 0 h 918356"/>
              <a:gd name="connsiteX1" fmla="*/ 9517857 w 9517857"/>
              <a:gd name="connsiteY1" fmla="*/ 12 h 918356"/>
              <a:gd name="connsiteX2" fmla="*/ 9517857 w 9517857"/>
              <a:gd name="connsiteY2" fmla="*/ 918356 h 918356"/>
              <a:gd name="connsiteX3" fmla="*/ 14604 w 9517857"/>
              <a:gd name="connsiteY3" fmla="*/ 918356 h 918356"/>
              <a:gd name="connsiteX4" fmla="*/ 12841 w 9517857"/>
              <a:gd name="connsiteY4" fmla="*/ 917763 h 918356"/>
              <a:gd name="connsiteX5" fmla="*/ 93 w 9517857"/>
              <a:gd name="connsiteY5" fmla="*/ 912471 h 918356"/>
              <a:gd name="connsiteX6" fmla="*/ 58674 w 9517857"/>
              <a:gd name="connsiteY6" fmla="*/ 890322 h 918356"/>
              <a:gd name="connsiteX7" fmla="*/ 275005 w 9517857"/>
              <a:gd name="connsiteY7" fmla="*/ 823579 h 918356"/>
              <a:gd name="connsiteX8" fmla="*/ 587824 w 9517857"/>
              <a:gd name="connsiteY8" fmla="*/ 798195 h 918356"/>
              <a:gd name="connsiteX9" fmla="*/ 752936 w 9517857"/>
              <a:gd name="connsiteY9" fmla="*/ 742843 h 918356"/>
              <a:gd name="connsiteX10" fmla="*/ 855732 w 9517857"/>
              <a:gd name="connsiteY10" fmla="*/ 731068 h 918356"/>
              <a:gd name="connsiteX11" fmla="*/ 901402 w 9517857"/>
              <a:gd name="connsiteY11" fmla="*/ 729045 h 918356"/>
              <a:gd name="connsiteX12" fmla="*/ 930946 w 9517857"/>
              <a:gd name="connsiteY12" fmla="*/ 734046 h 918356"/>
              <a:gd name="connsiteX13" fmla="*/ 986250 w 9517857"/>
              <a:gd name="connsiteY13" fmla="*/ 713530 h 918356"/>
              <a:gd name="connsiteX14" fmla="*/ 1013752 w 9517857"/>
              <a:gd name="connsiteY14" fmla="*/ 713361 h 918356"/>
              <a:gd name="connsiteX15" fmla="*/ 1023734 w 9517857"/>
              <a:gd name="connsiteY15" fmla="*/ 718571 h 918356"/>
              <a:gd name="connsiteX16" fmla="*/ 1142754 w 9517857"/>
              <a:gd name="connsiteY16" fmla="*/ 725374 h 918356"/>
              <a:gd name="connsiteX17" fmla="*/ 1218120 w 9517857"/>
              <a:gd name="connsiteY17" fmla="*/ 713280 h 918356"/>
              <a:gd name="connsiteX18" fmla="*/ 1580688 w 9517857"/>
              <a:gd name="connsiteY18" fmla="*/ 693697 h 918356"/>
              <a:gd name="connsiteX19" fmla="*/ 2054652 w 9517857"/>
              <a:gd name="connsiteY19" fmla="*/ 656648 h 918356"/>
              <a:gd name="connsiteX20" fmla="*/ 2135144 w 9517857"/>
              <a:gd name="connsiteY20" fmla="*/ 636501 h 918356"/>
              <a:gd name="connsiteX21" fmla="*/ 2440292 w 9517857"/>
              <a:gd name="connsiteY21" fmla="*/ 593862 h 918356"/>
              <a:gd name="connsiteX22" fmla="*/ 2547829 w 9517857"/>
              <a:gd name="connsiteY22" fmla="*/ 566150 h 918356"/>
              <a:gd name="connsiteX23" fmla="*/ 2693698 w 9517857"/>
              <a:gd name="connsiteY23" fmla="*/ 560029 h 918356"/>
              <a:gd name="connsiteX24" fmla="*/ 2727306 w 9517857"/>
              <a:gd name="connsiteY24" fmla="*/ 550698 h 918356"/>
              <a:gd name="connsiteX25" fmla="*/ 3073635 w 9517857"/>
              <a:gd name="connsiteY25" fmla="*/ 491294 h 918356"/>
              <a:gd name="connsiteX26" fmla="*/ 3222071 w 9517857"/>
              <a:gd name="connsiteY26" fmla="*/ 470559 h 918356"/>
              <a:gd name="connsiteX27" fmla="*/ 3349632 w 9517857"/>
              <a:gd name="connsiteY27" fmla="*/ 432583 h 918356"/>
              <a:gd name="connsiteX28" fmla="*/ 3479593 w 9517857"/>
              <a:gd name="connsiteY28" fmla="*/ 390437 h 918356"/>
              <a:gd name="connsiteX29" fmla="*/ 3651428 w 9517857"/>
              <a:gd name="connsiteY29" fmla="*/ 361807 h 918356"/>
              <a:gd name="connsiteX30" fmla="*/ 3844133 w 9517857"/>
              <a:gd name="connsiteY30" fmla="*/ 360648 h 918356"/>
              <a:gd name="connsiteX31" fmla="*/ 3933803 w 9517857"/>
              <a:gd name="connsiteY31" fmla="*/ 357315 h 918356"/>
              <a:gd name="connsiteX32" fmla="*/ 4266740 w 9517857"/>
              <a:gd name="connsiteY32" fmla="*/ 361454 h 918356"/>
              <a:gd name="connsiteX33" fmla="*/ 4512664 w 9517857"/>
              <a:gd name="connsiteY33" fmla="*/ 319948 h 918356"/>
              <a:gd name="connsiteX34" fmla="*/ 4616423 w 9517857"/>
              <a:gd name="connsiteY34" fmla="*/ 290914 h 918356"/>
              <a:gd name="connsiteX35" fmla="*/ 4689163 w 9517857"/>
              <a:gd name="connsiteY35" fmla="*/ 272812 h 918356"/>
              <a:gd name="connsiteX36" fmla="*/ 4783273 w 9517857"/>
              <a:gd name="connsiteY36" fmla="*/ 248463 h 918356"/>
              <a:gd name="connsiteX37" fmla="*/ 4908371 w 9517857"/>
              <a:gd name="connsiteY37" fmla="*/ 243659 h 918356"/>
              <a:gd name="connsiteX38" fmla="*/ 4981173 w 9517857"/>
              <a:gd name="connsiteY38" fmla="*/ 247103 h 918356"/>
              <a:gd name="connsiteX39" fmla="*/ 5060397 w 9517857"/>
              <a:gd name="connsiteY39" fmla="*/ 263688 h 918356"/>
              <a:gd name="connsiteX40" fmla="*/ 5252996 w 9517857"/>
              <a:gd name="connsiteY40" fmla="*/ 270655 h 918356"/>
              <a:gd name="connsiteX41" fmla="*/ 5358056 w 9517857"/>
              <a:gd name="connsiteY41" fmla="*/ 247248 h 918356"/>
              <a:gd name="connsiteX42" fmla="*/ 5426496 w 9517857"/>
              <a:gd name="connsiteY42" fmla="*/ 235142 h 918356"/>
              <a:gd name="connsiteX43" fmla="*/ 5497161 w 9517857"/>
              <a:gd name="connsiteY43" fmla="*/ 228808 h 918356"/>
              <a:gd name="connsiteX44" fmla="*/ 5826043 w 9517857"/>
              <a:gd name="connsiteY44" fmla="*/ 148073 h 918356"/>
              <a:gd name="connsiteX45" fmla="*/ 6007627 w 9517857"/>
              <a:gd name="connsiteY45" fmla="*/ 147126 h 918356"/>
              <a:gd name="connsiteX46" fmla="*/ 6194152 w 9517857"/>
              <a:gd name="connsiteY46" fmla="*/ 151772 h 918356"/>
              <a:gd name="connsiteX47" fmla="*/ 6281379 w 9517857"/>
              <a:gd name="connsiteY47" fmla="*/ 181626 h 918356"/>
              <a:gd name="connsiteX48" fmla="*/ 6489033 w 9517857"/>
              <a:gd name="connsiteY48" fmla="*/ 167648 h 918356"/>
              <a:gd name="connsiteX49" fmla="*/ 6544700 w 9517857"/>
              <a:gd name="connsiteY49" fmla="*/ 167161 h 918356"/>
              <a:gd name="connsiteX50" fmla="*/ 6648353 w 9517857"/>
              <a:gd name="connsiteY50" fmla="*/ 172250 h 918356"/>
              <a:gd name="connsiteX51" fmla="*/ 6736227 w 9517857"/>
              <a:gd name="connsiteY51" fmla="*/ 173216 h 918356"/>
              <a:gd name="connsiteX52" fmla="*/ 6977218 w 9517857"/>
              <a:gd name="connsiteY52" fmla="*/ 184289 h 918356"/>
              <a:gd name="connsiteX53" fmla="*/ 7065221 w 9517857"/>
              <a:gd name="connsiteY53" fmla="*/ 227531 h 918356"/>
              <a:gd name="connsiteX54" fmla="*/ 7358195 w 9517857"/>
              <a:gd name="connsiteY54" fmla="*/ 251740 h 918356"/>
              <a:gd name="connsiteX55" fmla="*/ 7565449 w 9517857"/>
              <a:gd name="connsiteY55" fmla="*/ 258950 h 918356"/>
              <a:gd name="connsiteX56" fmla="*/ 7599285 w 9517857"/>
              <a:gd name="connsiteY56" fmla="*/ 266021 h 918356"/>
              <a:gd name="connsiteX57" fmla="*/ 7644411 w 9517857"/>
              <a:gd name="connsiteY57" fmla="*/ 258986 h 918356"/>
              <a:gd name="connsiteX58" fmla="*/ 7965805 w 9517857"/>
              <a:gd name="connsiteY58" fmla="*/ 200355 h 918356"/>
              <a:gd name="connsiteX59" fmla="*/ 8147401 w 9517857"/>
              <a:gd name="connsiteY59" fmla="*/ 205617 h 918356"/>
              <a:gd name="connsiteX60" fmla="*/ 8256033 w 9517857"/>
              <a:gd name="connsiteY60" fmla="*/ 193713 h 918356"/>
              <a:gd name="connsiteX61" fmla="*/ 8614948 w 9517857"/>
              <a:gd name="connsiteY61" fmla="*/ 168247 h 918356"/>
              <a:gd name="connsiteX62" fmla="*/ 8715976 w 9517857"/>
              <a:gd name="connsiteY62" fmla="*/ 178374 h 918356"/>
              <a:gd name="connsiteX63" fmla="*/ 8778827 w 9517857"/>
              <a:gd name="connsiteY63" fmla="*/ 172936 h 918356"/>
              <a:gd name="connsiteX64" fmla="*/ 8855248 w 9517857"/>
              <a:gd name="connsiteY64" fmla="*/ 143149 h 918356"/>
              <a:gd name="connsiteX65" fmla="*/ 9010380 w 9517857"/>
              <a:gd name="connsiteY65" fmla="*/ 91891 h 918356"/>
              <a:gd name="connsiteX66" fmla="*/ 9110856 w 9517857"/>
              <a:gd name="connsiteY66" fmla="*/ 70997 h 918356"/>
              <a:gd name="connsiteX67" fmla="*/ 9268817 w 9517857"/>
              <a:gd name="connsiteY67" fmla="*/ 53082 h 918356"/>
              <a:gd name="connsiteX68" fmla="*/ 9316667 w 9517857"/>
              <a:gd name="connsiteY68" fmla="*/ 45047 h 918356"/>
              <a:gd name="connsiteX69" fmla="*/ 9428209 w 9517857"/>
              <a:gd name="connsiteY69" fmla="*/ 29923 h 918356"/>
              <a:gd name="connsiteX70" fmla="*/ 9488916 w 9517857"/>
              <a:gd name="connsiteY70" fmla="*/ 0 h 918356"/>
              <a:gd name="connsiteX0" fmla="*/ 9488916 w 9517857"/>
              <a:gd name="connsiteY0" fmla="*/ 0 h 918356"/>
              <a:gd name="connsiteX1" fmla="*/ 9517857 w 9517857"/>
              <a:gd name="connsiteY1" fmla="*/ 12 h 918356"/>
              <a:gd name="connsiteX2" fmla="*/ 9517857 w 9517857"/>
              <a:gd name="connsiteY2" fmla="*/ 918356 h 918356"/>
              <a:gd name="connsiteX3" fmla="*/ 14604 w 9517857"/>
              <a:gd name="connsiteY3" fmla="*/ 918356 h 918356"/>
              <a:gd name="connsiteX4" fmla="*/ 12841 w 9517857"/>
              <a:gd name="connsiteY4" fmla="*/ 917763 h 918356"/>
              <a:gd name="connsiteX5" fmla="*/ 93 w 9517857"/>
              <a:gd name="connsiteY5" fmla="*/ 912471 h 918356"/>
              <a:gd name="connsiteX6" fmla="*/ 58674 w 9517857"/>
              <a:gd name="connsiteY6" fmla="*/ 890322 h 918356"/>
              <a:gd name="connsiteX7" fmla="*/ 275005 w 9517857"/>
              <a:gd name="connsiteY7" fmla="*/ 823579 h 918356"/>
              <a:gd name="connsiteX8" fmla="*/ 587824 w 9517857"/>
              <a:gd name="connsiteY8" fmla="*/ 798195 h 918356"/>
              <a:gd name="connsiteX9" fmla="*/ 752936 w 9517857"/>
              <a:gd name="connsiteY9" fmla="*/ 742843 h 918356"/>
              <a:gd name="connsiteX10" fmla="*/ 855732 w 9517857"/>
              <a:gd name="connsiteY10" fmla="*/ 731068 h 918356"/>
              <a:gd name="connsiteX11" fmla="*/ 901402 w 9517857"/>
              <a:gd name="connsiteY11" fmla="*/ 729045 h 918356"/>
              <a:gd name="connsiteX12" fmla="*/ 930946 w 9517857"/>
              <a:gd name="connsiteY12" fmla="*/ 734046 h 918356"/>
              <a:gd name="connsiteX13" fmla="*/ 986250 w 9517857"/>
              <a:gd name="connsiteY13" fmla="*/ 713530 h 918356"/>
              <a:gd name="connsiteX14" fmla="*/ 1013752 w 9517857"/>
              <a:gd name="connsiteY14" fmla="*/ 713361 h 918356"/>
              <a:gd name="connsiteX15" fmla="*/ 1142754 w 9517857"/>
              <a:gd name="connsiteY15" fmla="*/ 725374 h 918356"/>
              <a:gd name="connsiteX16" fmla="*/ 1218120 w 9517857"/>
              <a:gd name="connsiteY16" fmla="*/ 713280 h 918356"/>
              <a:gd name="connsiteX17" fmla="*/ 1580688 w 9517857"/>
              <a:gd name="connsiteY17" fmla="*/ 693697 h 918356"/>
              <a:gd name="connsiteX18" fmla="*/ 2054652 w 9517857"/>
              <a:gd name="connsiteY18" fmla="*/ 656648 h 918356"/>
              <a:gd name="connsiteX19" fmla="*/ 2135144 w 9517857"/>
              <a:gd name="connsiteY19" fmla="*/ 636501 h 918356"/>
              <a:gd name="connsiteX20" fmla="*/ 2440292 w 9517857"/>
              <a:gd name="connsiteY20" fmla="*/ 593862 h 918356"/>
              <a:gd name="connsiteX21" fmla="*/ 2547829 w 9517857"/>
              <a:gd name="connsiteY21" fmla="*/ 566150 h 918356"/>
              <a:gd name="connsiteX22" fmla="*/ 2693698 w 9517857"/>
              <a:gd name="connsiteY22" fmla="*/ 560029 h 918356"/>
              <a:gd name="connsiteX23" fmla="*/ 2727306 w 9517857"/>
              <a:gd name="connsiteY23" fmla="*/ 550698 h 918356"/>
              <a:gd name="connsiteX24" fmla="*/ 3073635 w 9517857"/>
              <a:gd name="connsiteY24" fmla="*/ 491294 h 918356"/>
              <a:gd name="connsiteX25" fmla="*/ 3222071 w 9517857"/>
              <a:gd name="connsiteY25" fmla="*/ 470559 h 918356"/>
              <a:gd name="connsiteX26" fmla="*/ 3349632 w 9517857"/>
              <a:gd name="connsiteY26" fmla="*/ 432583 h 918356"/>
              <a:gd name="connsiteX27" fmla="*/ 3479593 w 9517857"/>
              <a:gd name="connsiteY27" fmla="*/ 390437 h 918356"/>
              <a:gd name="connsiteX28" fmla="*/ 3651428 w 9517857"/>
              <a:gd name="connsiteY28" fmla="*/ 361807 h 918356"/>
              <a:gd name="connsiteX29" fmla="*/ 3844133 w 9517857"/>
              <a:gd name="connsiteY29" fmla="*/ 360648 h 918356"/>
              <a:gd name="connsiteX30" fmla="*/ 3933803 w 9517857"/>
              <a:gd name="connsiteY30" fmla="*/ 357315 h 918356"/>
              <a:gd name="connsiteX31" fmla="*/ 4266740 w 9517857"/>
              <a:gd name="connsiteY31" fmla="*/ 361454 h 918356"/>
              <a:gd name="connsiteX32" fmla="*/ 4512664 w 9517857"/>
              <a:gd name="connsiteY32" fmla="*/ 319948 h 918356"/>
              <a:gd name="connsiteX33" fmla="*/ 4616423 w 9517857"/>
              <a:gd name="connsiteY33" fmla="*/ 290914 h 918356"/>
              <a:gd name="connsiteX34" fmla="*/ 4689163 w 9517857"/>
              <a:gd name="connsiteY34" fmla="*/ 272812 h 918356"/>
              <a:gd name="connsiteX35" fmla="*/ 4783273 w 9517857"/>
              <a:gd name="connsiteY35" fmla="*/ 248463 h 918356"/>
              <a:gd name="connsiteX36" fmla="*/ 4908371 w 9517857"/>
              <a:gd name="connsiteY36" fmla="*/ 243659 h 918356"/>
              <a:gd name="connsiteX37" fmla="*/ 4981173 w 9517857"/>
              <a:gd name="connsiteY37" fmla="*/ 247103 h 918356"/>
              <a:gd name="connsiteX38" fmla="*/ 5060397 w 9517857"/>
              <a:gd name="connsiteY38" fmla="*/ 263688 h 918356"/>
              <a:gd name="connsiteX39" fmla="*/ 5252996 w 9517857"/>
              <a:gd name="connsiteY39" fmla="*/ 270655 h 918356"/>
              <a:gd name="connsiteX40" fmla="*/ 5358056 w 9517857"/>
              <a:gd name="connsiteY40" fmla="*/ 247248 h 918356"/>
              <a:gd name="connsiteX41" fmla="*/ 5426496 w 9517857"/>
              <a:gd name="connsiteY41" fmla="*/ 235142 h 918356"/>
              <a:gd name="connsiteX42" fmla="*/ 5497161 w 9517857"/>
              <a:gd name="connsiteY42" fmla="*/ 228808 h 918356"/>
              <a:gd name="connsiteX43" fmla="*/ 5826043 w 9517857"/>
              <a:gd name="connsiteY43" fmla="*/ 148073 h 918356"/>
              <a:gd name="connsiteX44" fmla="*/ 6007627 w 9517857"/>
              <a:gd name="connsiteY44" fmla="*/ 147126 h 918356"/>
              <a:gd name="connsiteX45" fmla="*/ 6194152 w 9517857"/>
              <a:gd name="connsiteY45" fmla="*/ 151772 h 918356"/>
              <a:gd name="connsiteX46" fmla="*/ 6281379 w 9517857"/>
              <a:gd name="connsiteY46" fmla="*/ 181626 h 918356"/>
              <a:gd name="connsiteX47" fmla="*/ 6489033 w 9517857"/>
              <a:gd name="connsiteY47" fmla="*/ 167648 h 918356"/>
              <a:gd name="connsiteX48" fmla="*/ 6544700 w 9517857"/>
              <a:gd name="connsiteY48" fmla="*/ 167161 h 918356"/>
              <a:gd name="connsiteX49" fmla="*/ 6648353 w 9517857"/>
              <a:gd name="connsiteY49" fmla="*/ 172250 h 918356"/>
              <a:gd name="connsiteX50" fmla="*/ 6736227 w 9517857"/>
              <a:gd name="connsiteY50" fmla="*/ 173216 h 918356"/>
              <a:gd name="connsiteX51" fmla="*/ 6977218 w 9517857"/>
              <a:gd name="connsiteY51" fmla="*/ 184289 h 918356"/>
              <a:gd name="connsiteX52" fmla="*/ 7065221 w 9517857"/>
              <a:gd name="connsiteY52" fmla="*/ 227531 h 918356"/>
              <a:gd name="connsiteX53" fmla="*/ 7358195 w 9517857"/>
              <a:gd name="connsiteY53" fmla="*/ 251740 h 918356"/>
              <a:gd name="connsiteX54" fmla="*/ 7565449 w 9517857"/>
              <a:gd name="connsiteY54" fmla="*/ 258950 h 918356"/>
              <a:gd name="connsiteX55" fmla="*/ 7599285 w 9517857"/>
              <a:gd name="connsiteY55" fmla="*/ 266021 h 918356"/>
              <a:gd name="connsiteX56" fmla="*/ 7644411 w 9517857"/>
              <a:gd name="connsiteY56" fmla="*/ 258986 h 918356"/>
              <a:gd name="connsiteX57" fmla="*/ 7965805 w 9517857"/>
              <a:gd name="connsiteY57" fmla="*/ 200355 h 918356"/>
              <a:gd name="connsiteX58" fmla="*/ 8147401 w 9517857"/>
              <a:gd name="connsiteY58" fmla="*/ 205617 h 918356"/>
              <a:gd name="connsiteX59" fmla="*/ 8256033 w 9517857"/>
              <a:gd name="connsiteY59" fmla="*/ 193713 h 918356"/>
              <a:gd name="connsiteX60" fmla="*/ 8614948 w 9517857"/>
              <a:gd name="connsiteY60" fmla="*/ 168247 h 918356"/>
              <a:gd name="connsiteX61" fmla="*/ 8715976 w 9517857"/>
              <a:gd name="connsiteY61" fmla="*/ 178374 h 918356"/>
              <a:gd name="connsiteX62" fmla="*/ 8778827 w 9517857"/>
              <a:gd name="connsiteY62" fmla="*/ 172936 h 918356"/>
              <a:gd name="connsiteX63" fmla="*/ 8855248 w 9517857"/>
              <a:gd name="connsiteY63" fmla="*/ 143149 h 918356"/>
              <a:gd name="connsiteX64" fmla="*/ 9010380 w 9517857"/>
              <a:gd name="connsiteY64" fmla="*/ 91891 h 918356"/>
              <a:gd name="connsiteX65" fmla="*/ 9110856 w 9517857"/>
              <a:gd name="connsiteY65" fmla="*/ 70997 h 918356"/>
              <a:gd name="connsiteX66" fmla="*/ 9268817 w 9517857"/>
              <a:gd name="connsiteY66" fmla="*/ 53082 h 918356"/>
              <a:gd name="connsiteX67" fmla="*/ 9316667 w 9517857"/>
              <a:gd name="connsiteY67" fmla="*/ 45047 h 918356"/>
              <a:gd name="connsiteX68" fmla="*/ 9428209 w 9517857"/>
              <a:gd name="connsiteY68" fmla="*/ 29923 h 918356"/>
              <a:gd name="connsiteX69" fmla="*/ 9488916 w 9517857"/>
              <a:gd name="connsiteY69" fmla="*/ 0 h 918356"/>
              <a:gd name="connsiteX0" fmla="*/ 9488916 w 9517857"/>
              <a:gd name="connsiteY0" fmla="*/ 0 h 918356"/>
              <a:gd name="connsiteX1" fmla="*/ 9517857 w 9517857"/>
              <a:gd name="connsiteY1" fmla="*/ 12 h 918356"/>
              <a:gd name="connsiteX2" fmla="*/ 9517857 w 9517857"/>
              <a:gd name="connsiteY2" fmla="*/ 918356 h 918356"/>
              <a:gd name="connsiteX3" fmla="*/ 14604 w 9517857"/>
              <a:gd name="connsiteY3" fmla="*/ 918356 h 918356"/>
              <a:gd name="connsiteX4" fmla="*/ 12841 w 9517857"/>
              <a:gd name="connsiteY4" fmla="*/ 917763 h 918356"/>
              <a:gd name="connsiteX5" fmla="*/ 93 w 9517857"/>
              <a:gd name="connsiteY5" fmla="*/ 912471 h 918356"/>
              <a:gd name="connsiteX6" fmla="*/ 58674 w 9517857"/>
              <a:gd name="connsiteY6" fmla="*/ 890322 h 918356"/>
              <a:gd name="connsiteX7" fmla="*/ 275005 w 9517857"/>
              <a:gd name="connsiteY7" fmla="*/ 823579 h 918356"/>
              <a:gd name="connsiteX8" fmla="*/ 587824 w 9517857"/>
              <a:gd name="connsiteY8" fmla="*/ 798195 h 918356"/>
              <a:gd name="connsiteX9" fmla="*/ 752936 w 9517857"/>
              <a:gd name="connsiteY9" fmla="*/ 742843 h 918356"/>
              <a:gd name="connsiteX10" fmla="*/ 855732 w 9517857"/>
              <a:gd name="connsiteY10" fmla="*/ 731068 h 918356"/>
              <a:gd name="connsiteX11" fmla="*/ 901402 w 9517857"/>
              <a:gd name="connsiteY11" fmla="*/ 729045 h 918356"/>
              <a:gd name="connsiteX12" fmla="*/ 930946 w 9517857"/>
              <a:gd name="connsiteY12" fmla="*/ 734046 h 918356"/>
              <a:gd name="connsiteX13" fmla="*/ 986250 w 9517857"/>
              <a:gd name="connsiteY13" fmla="*/ 713530 h 918356"/>
              <a:gd name="connsiteX14" fmla="*/ 1013752 w 9517857"/>
              <a:gd name="connsiteY14" fmla="*/ 713361 h 918356"/>
              <a:gd name="connsiteX15" fmla="*/ 1142754 w 9517857"/>
              <a:gd name="connsiteY15" fmla="*/ 725374 h 918356"/>
              <a:gd name="connsiteX16" fmla="*/ 1218120 w 9517857"/>
              <a:gd name="connsiteY16" fmla="*/ 713280 h 918356"/>
              <a:gd name="connsiteX17" fmla="*/ 1580688 w 9517857"/>
              <a:gd name="connsiteY17" fmla="*/ 693697 h 918356"/>
              <a:gd name="connsiteX18" fmla="*/ 2054652 w 9517857"/>
              <a:gd name="connsiteY18" fmla="*/ 656648 h 918356"/>
              <a:gd name="connsiteX19" fmla="*/ 2135144 w 9517857"/>
              <a:gd name="connsiteY19" fmla="*/ 636501 h 918356"/>
              <a:gd name="connsiteX20" fmla="*/ 2440292 w 9517857"/>
              <a:gd name="connsiteY20" fmla="*/ 593862 h 918356"/>
              <a:gd name="connsiteX21" fmla="*/ 2547829 w 9517857"/>
              <a:gd name="connsiteY21" fmla="*/ 566150 h 918356"/>
              <a:gd name="connsiteX22" fmla="*/ 2693698 w 9517857"/>
              <a:gd name="connsiteY22" fmla="*/ 560029 h 918356"/>
              <a:gd name="connsiteX23" fmla="*/ 2727306 w 9517857"/>
              <a:gd name="connsiteY23" fmla="*/ 550698 h 918356"/>
              <a:gd name="connsiteX24" fmla="*/ 3073635 w 9517857"/>
              <a:gd name="connsiteY24" fmla="*/ 491294 h 918356"/>
              <a:gd name="connsiteX25" fmla="*/ 3222071 w 9517857"/>
              <a:gd name="connsiteY25" fmla="*/ 470559 h 918356"/>
              <a:gd name="connsiteX26" fmla="*/ 3349632 w 9517857"/>
              <a:gd name="connsiteY26" fmla="*/ 432583 h 918356"/>
              <a:gd name="connsiteX27" fmla="*/ 3479593 w 9517857"/>
              <a:gd name="connsiteY27" fmla="*/ 390437 h 918356"/>
              <a:gd name="connsiteX28" fmla="*/ 3651428 w 9517857"/>
              <a:gd name="connsiteY28" fmla="*/ 361807 h 918356"/>
              <a:gd name="connsiteX29" fmla="*/ 3844133 w 9517857"/>
              <a:gd name="connsiteY29" fmla="*/ 360648 h 918356"/>
              <a:gd name="connsiteX30" fmla="*/ 3933803 w 9517857"/>
              <a:gd name="connsiteY30" fmla="*/ 357315 h 918356"/>
              <a:gd name="connsiteX31" fmla="*/ 4266740 w 9517857"/>
              <a:gd name="connsiteY31" fmla="*/ 361454 h 918356"/>
              <a:gd name="connsiteX32" fmla="*/ 4512664 w 9517857"/>
              <a:gd name="connsiteY32" fmla="*/ 319948 h 918356"/>
              <a:gd name="connsiteX33" fmla="*/ 4616423 w 9517857"/>
              <a:gd name="connsiteY33" fmla="*/ 290914 h 918356"/>
              <a:gd name="connsiteX34" fmla="*/ 4689163 w 9517857"/>
              <a:gd name="connsiteY34" fmla="*/ 272812 h 918356"/>
              <a:gd name="connsiteX35" fmla="*/ 4783273 w 9517857"/>
              <a:gd name="connsiteY35" fmla="*/ 248463 h 918356"/>
              <a:gd name="connsiteX36" fmla="*/ 4908371 w 9517857"/>
              <a:gd name="connsiteY36" fmla="*/ 243659 h 918356"/>
              <a:gd name="connsiteX37" fmla="*/ 4981173 w 9517857"/>
              <a:gd name="connsiteY37" fmla="*/ 247103 h 918356"/>
              <a:gd name="connsiteX38" fmla="*/ 5060397 w 9517857"/>
              <a:gd name="connsiteY38" fmla="*/ 263688 h 918356"/>
              <a:gd name="connsiteX39" fmla="*/ 5252996 w 9517857"/>
              <a:gd name="connsiteY39" fmla="*/ 270655 h 918356"/>
              <a:gd name="connsiteX40" fmla="*/ 5358056 w 9517857"/>
              <a:gd name="connsiteY40" fmla="*/ 247248 h 918356"/>
              <a:gd name="connsiteX41" fmla="*/ 5426496 w 9517857"/>
              <a:gd name="connsiteY41" fmla="*/ 235142 h 918356"/>
              <a:gd name="connsiteX42" fmla="*/ 5497161 w 9517857"/>
              <a:gd name="connsiteY42" fmla="*/ 228808 h 918356"/>
              <a:gd name="connsiteX43" fmla="*/ 5826043 w 9517857"/>
              <a:gd name="connsiteY43" fmla="*/ 148073 h 918356"/>
              <a:gd name="connsiteX44" fmla="*/ 6007627 w 9517857"/>
              <a:gd name="connsiteY44" fmla="*/ 147126 h 918356"/>
              <a:gd name="connsiteX45" fmla="*/ 6194152 w 9517857"/>
              <a:gd name="connsiteY45" fmla="*/ 151772 h 918356"/>
              <a:gd name="connsiteX46" fmla="*/ 6281379 w 9517857"/>
              <a:gd name="connsiteY46" fmla="*/ 181626 h 918356"/>
              <a:gd name="connsiteX47" fmla="*/ 6489033 w 9517857"/>
              <a:gd name="connsiteY47" fmla="*/ 167648 h 918356"/>
              <a:gd name="connsiteX48" fmla="*/ 6544700 w 9517857"/>
              <a:gd name="connsiteY48" fmla="*/ 167161 h 918356"/>
              <a:gd name="connsiteX49" fmla="*/ 6648353 w 9517857"/>
              <a:gd name="connsiteY49" fmla="*/ 172250 h 918356"/>
              <a:gd name="connsiteX50" fmla="*/ 6736227 w 9517857"/>
              <a:gd name="connsiteY50" fmla="*/ 173216 h 918356"/>
              <a:gd name="connsiteX51" fmla="*/ 6977218 w 9517857"/>
              <a:gd name="connsiteY51" fmla="*/ 184289 h 918356"/>
              <a:gd name="connsiteX52" fmla="*/ 7065221 w 9517857"/>
              <a:gd name="connsiteY52" fmla="*/ 227531 h 918356"/>
              <a:gd name="connsiteX53" fmla="*/ 7358195 w 9517857"/>
              <a:gd name="connsiteY53" fmla="*/ 251740 h 918356"/>
              <a:gd name="connsiteX54" fmla="*/ 7565449 w 9517857"/>
              <a:gd name="connsiteY54" fmla="*/ 258950 h 918356"/>
              <a:gd name="connsiteX55" fmla="*/ 7599285 w 9517857"/>
              <a:gd name="connsiteY55" fmla="*/ 266021 h 918356"/>
              <a:gd name="connsiteX56" fmla="*/ 7644411 w 9517857"/>
              <a:gd name="connsiteY56" fmla="*/ 258986 h 918356"/>
              <a:gd name="connsiteX57" fmla="*/ 7965805 w 9517857"/>
              <a:gd name="connsiteY57" fmla="*/ 200355 h 918356"/>
              <a:gd name="connsiteX58" fmla="*/ 8147401 w 9517857"/>
              <a:gd name="connsiteY58" fmla="*/ 205617 h 918356"/>
              <a:gd name="connsiteX59" fmla="*/ 8256033 w 9517857"/>
              <a:gd name="connsiteY59" fmla="*/ 193713 h 918356"/>
              <a:gd name="connsiteX60" fmla="*/ 8614948 w 9517857"/>
              <a:gd name="connsiteY60" fmla="*/ 168247 h 918356"/>
              <a:gd name="connsiteX61" fmla="*/ 8715976 w 9517857"/>
              <a:gd name="connsiteY61" fmla="*/ 178374 h 918356"/>
              <a:gd name="connsiteX62" fmla="*/ 8778827 w 9517857"/>
              <a:gd name="connsiteY62" fmla="*/ 172936 h 918356"/>
              <a:gd name="connsiteX63" fmla="*/ 8855248 w 9517857"/>
              <a:gd name="connsiteY63" fmla="*/ 143149 h 918356"/>
              <a:gd name="connsiteX64" fmla="*/ 9010380 w 9517857"/>
              <a:gd name="connsiteY64" fmla="*/ 91891 h 918356"/>
              <a:gd name="connsiteX65" fmla="*/ 9110856 w 9517857"/>
              <a:gd name="connsiteY65" fmla="*/ 70997 h 918356"/>
              <a:gd name="connsiteX66" fmla="*/ 9268817 w 9517857"/>
              <a:gd name="connsiteY66" fmla="*/ 53082 h 918356"/>
              <a:gd name="connsiteX67" fmla="*/ 9316667 w 9517857"/>
              <a:gd name="connsiteY67" fmla="*/ 45047 h 918356"/>
              <a:gd name="connsiteX68" fmla="*/ 9428209 w 9517857"/>
              <a:gd name="connsiteY68" fmla="*/ 29923 h 918356"/>
              <a:gd name="connsiteX69" fmla="*/ 9488916 w 9517857"/>
              <a:gd name="connsiteY69" fmla="*/ 0 h 918356"/>
              <a:gd name="connsiteX0" fmla="*/ 9488916 w 9517857"/>
              <a:gd name="connsiteY0" fmla="*/ 0 h 918356"/>
              <a:gd name="connsiteX1" fmla="*/ 9517857 w 9517857"/>
              <a:gd name="connsiteY1" fmla="*/ 12 h 918356"/>
              <a:gd name="connsiteX2" fmla="*/ 9517857 w 9517857"/>
              <a:gd name="connsiteY2" fmla="*/ 918356 h 918356"/>
              <a:gd name="connsiteX3" fmla="*/ 14604 w 9517857"/>
              <a:gd name="connsiteY3" fmla="*/ 918356 h 918356"/>
              <a:gd name="connsiteX4" fmla="*/ 12841 w 9517857"/>
              <a:gd name="connsiteY4" fmla="*/ 917763 h 918356"/>
              <a:gd name="connsiteX5" fmla="*/ 93 w 9517857"/>
              <a:gd name="connsiteY5" fmla="*/ 912471 h 918356"/>
              <a:gd name="connsiteX6" fmla="*/ 275005 w 9517857"/>
              <a:gd name="connsiteY6" fmla="*/ 823579 h 918356"/>
              <a:gd name="connsiteX7" fmla="*/ 587824 w 9517857"/>
              <a:gd name="connsiteY7" fmla="*/ 798195 h 918356"/>
              <a:gd name="connsiteX8" fmla="*/ 752936 w 9517857"/>
              <a:gd name="connsiteY8" fmla="*/ 742843 h 918356"/>
              <a:gd name="connsiteX9" fmla="*/ 855732 w 9517857"/>
              <a:gd name="connsiteY9" fmla="*/ 731068 h 918356"/>
              <a:gd name="connsiteX10" fmla="*/ 901402 w 9517857"/>
              <a:gd name="connsiteY10" fmla="*/ 729045 h 918356"/>
              <a:gd name="connsiteX11" fmla="*/ 930946 w 9517857"/>
              <a:gd name="connsiteY11" fmla="*/ 734046 h 918356"/>
              <a:gd name="connsiteX12" fmla="*/ 986250 w 9517857"/>
              <a:gd name="connsiteY12" fmla="*/ 713530 h 918356"/>
              <a:gd name="connsiteX13" fmla="*/ 1013752 w 9517857"/>
              <a:gd name="connsiteY13" fmla="*/ 713361 h 918356"/>
              <a:gd name="connsiteX14" fmla="*/ 1142754 w 9517857"/>
              <a:gd name="connsiteY14" fmla="*/ 725374 h 918356"/>
              <a:gd name="connsiteX15" fmla="*/ 1218120 w 9517857"/>
              <a:gd name="connsiteY15" fmla="*/ 713280 h 918356"/>
              <a:gd name="connsiteX16" fmla="*/ 1580688 w 9517857"/>
              <a:gd name="connsiteY16" fmla="*/ 693697 h 918356"/>
              <a:gd name="connsiteX17" fmla="*/ 2054652 w 9517857"/>
              <a:gd name="connsiteY17" fmla="*/ 656648 h 918356"/>
              <a:gd name="connsiteX18" fmla="*/ 2135144 w 9517857"/>
              <a:gd name="connsiteY18" fmla="*/ 636501 h 918356"/>
              <a:gd name="connsiteX19" fmla="*/ 2440292 w 9517857"/>
              <a:gd name="connsiteY19" fmla="*/ 593862 h 918356"/>
              <a:gd name="connsiteX20" fmla="*/ 2547829 w 9517857"/>
              <a:gd name="connsiteY20" fmla="*/ 566150 h 918356"/>
              <a:gd name="connsiteX21" fmla="*/ 2693698 w 9517857"/>
              <a:gd name="connsiteY21" fmla="*/ 560029 h 918356"/>
              <a:gd name="connsiteX22" fmla="*/ 2727306 w 9517857"/>
              <a:gd name="connsiteY22" fmla="*/ 550698 h 918356"/>
              <a:gd name="connsiteX23" fmla="*/ 3073635 w 9517857"/>
              <a:gd name="connsiteY23" fmla="*/ 491294 h 918356"/>
              <a:gd name="connsiteX24" fmla="*/ 3222071 w 9517857"/>
              <a:gd name="connsiteY24" fmla="*/ 470559 h 918356"/>
              <a:gd name="connsiteX25" fmla="*/ 3349632 w 9517857"/>
              <a:gd name="connsiteY25" fmla="*/ 432583 h 918356"/>
              <a:gd name="connsiteX26" fmla="*/ 3479593 w 9517857"/>
              <a:gd name="connsiteY26" fmla="*/ 390437 h 918356"/>
              <a:gd name="connsiteX27" fmla="*/ 3651428 w 9517857"/>
              <a:gd name="connsiteY27" fmla="*/ 361807 h 918356"/>
              <a:gd name="connsiteX28" fmla="*/ 3844133 w 9517857"/>
              <a:gd name="connsiteY28" fmla="*/ 360648 h 918356"/>
              <a:gd name="connsiteX29" fmla="*/ 3933803 w 9517857"/>
              <a:gd name="connsiteY29" fmla="*/ 357315 h 918356"/>
              <a:gd name="connsiteX30" fmla="*/ 4266740 w 9517857"/>
              <a:gd name="connsiteY30" fmla="*/ 361454 h 918356"/>
              <a:gd name="connsiteX31" fmla="*/ 4512664 w 9517857"/>
              <a:gd name="connsiteY31" fmla="*/ 319948 h 918356"/>
              <a:gd name="connsiteX32" fmla="*/ 4616423 w 9517857"/>
              <a:gd name="connsiteY32" fmla="*/ 290914 h 918356"/>
              <a:gd name="connsiteX33" fmla="*/ 4689163 w 9517857"/>
              <a:gd name="connsiteY33" fmla="*/ 272812 h 918356"/>
              <a:gd name="connsiteX34" fmla="*/ 4783273 w 9517857"/>
              <a:gd name="connsiteY34" fmla="*/ 248463 h 918356"/>
              <a:gd name="connsiteX35" fmla="*/ 4908371 w 9517857"/>
              <a:gd name="connsiteY35" fmla="*/ 243659 h 918356"/>
              <a:gd name="connsiteX36" fmla="*/ 4981173 w 9517857"/>
              <a:gd name="connsiteY36" fmla="*/ 247103 h 918356"/>
              <a:gd name="connsiteX37" fmla="*/ 5060397 w 9517857"/>
              <a:gd name="connsiteY37" fmla="*/ 263688 h 918356"/>
              <a:gd name="connsiteX38" fmla="*/ 5252996 w 9517857"/>
              <a:gd name="connsiteY38" fmla="*/ 270655 h 918356"/>
              <a:gd name="connsiteX39" fmla="*/ 5358056 w 9517857"/>
              <a:gd name="connsiteY39" fmla="*/ 247248 h 918356"/>
              <a:gd name="connsiteX40" fmla="*/ 5426496 w 9517857"/>
              <a:gd name="connsiteY40" fmla="*/ 235142 h 918356"/>
              <a:gd name="connsiteX41" fmla="*/ 5497161 w 9517857"/>
              <a:gd name="connsiteY41" fmla="*/ 228808 h 918356"/>
              <a:gd name="connsiteX42" fmla="*/ 5826043 w 9517857"/>
              <a:gd name="connsiteY42" fmla="*/ 148073 h 918356"/>
              <a:gd name="connsiteX43" fmla="*/ 6007627 w 9517857"/>
              <a:gd name="connsiteY43" fmla="*/ 147126 h 918356"/>
              <a:gd name="connsiteX44" fmla="*/ 6194152 w 9517857"/>
              <a:gd name="connsiteY44" fmla="*/ 151772 h 918356"/>
              <a:gd name="connsiteX45" fmla="*/ 6281379 w 9517857"/>
              <a:gd name="connsiteY45" fmla="*/ 181626 h 918356"/>
              <a:gd name="connsiteX46" fmla="*/ 6489033 w 9517857"/>
              <a:gd name="connsiteY46" fmla="*/ 167648 h 918356"/>
              <a:gd name="connsiteX47" fmla="*/ 6544700 w 9517857"/>
              <a:gd name="connsiteY47" fmla="*/ 167161 h 918356"/>
              <a:gd name="connsiteX48" fmla="*/ 6648353 w 9517857"/>
              <a:gd name="connsiteY48" fmla="*/ 172250 h 918356"/>
              <a:gd name="connsiteX49" fmla="*/ 6736227 w 9517857"/>
              <a:gd name="connsiteY49" fmla="*/ 173216 h 918356"/>
              <a:gd name="connsiteX50" fmla="*/ 6977218 w 9517857"/>
              <a:gd name="connsiteY50" fmla="*/ 184289 h 918356"/>
              <a:gd name="connsiteX51" fmla="*/ 7065221 w 9517857"/>
              <a:gd name="connsiteY51" fmla="*/ 227531 h 918356"/>
              <a:gd name="connsiteX52" fmla="*/ 7358195 w 9517857"/>
              <a:gd name="connsiteY52" fmla="*/ 251740 h 918356"/>
              <a:gd name="connsiteX53" fmla="*/ 7565449 w 9517857"/>
              <a:gd name="connsiteY53" fmla="*/ 258950 h 918356"/>
              <a:gd name="connsiteX54" fmla="*/ 7599285 w 9517857"/>
              <a:gd name="connsiteY54" fmla="*/ 266021 h 918356"/>
              <a:gd name="connsiteX55" fmla="*/ 7644411 w 9517857"/>
              <a:gd name="connsiteY55" fmla="*/ 258986 h 918356"/>
              <a:gd name="connsiteX56" fmla="*/ 7965805 w 9517857"/>
              <a:gd name="connsiteY56" fmla="*/ 200355 h 918356"/>
              <a:gd name="connsiteX57" fmla="*/ 8147401 w 9517857"/>
              <a:gd name="connsiteY57" fmla="*/ 205617 h 918356"/>
              <a:gd name="connsiteX58" fmla="*/ 8256033 w 9517857"/>
              <a:gd name="connsiteY58" fmla="*/ 193713 h 918356"/>
              <a:gd name="connsiteX59" fmla="*/ 8614948 w 9517857"/>
              <a:gd name="connsiteY59" fmla="*/ 168247 h 918356"/>
              <a:gd name="connsiteX60" fmla="*/ 8715976 w 9517857"/>
              <a:gd name="connsiteY60" fmla="*/ 178374 h 918356"/>
              <a:gd name="connsiteX61" fmla="*/ 8778827 w 9517857"/>
              <a:gd name="connsiteY61" fmla="*/ 172936 h 918356"/>
              <a:gd name="connsiteX62" fmla="*/ 8855248 w 9517857"/>
              <a:gd name="connsiteY62" fmla="*/ 143149 h 918356"/>
              <a:gd name="connsiteX63" fmla="*/ 9010380 w 9517857"/>
              <a:gd name="connsiteY63" fmla="*/ 91891 h 918356"/>
              <a:gd name="connsiteX64" fmla="*/ 9110856 w 9517857"/>
              <a:gd name="connsiteY64" fmla="*/ 70997 h 918356"/>
              <a:gd name="connsiteX65" fmla="*/ 9268817 w 9517857"/>
              <a:gd name="connsiteY65" fmla="*/ 53082 h 918356"/>
              <a:gd name="connsiteX66" fmla="*/ 9316667 w 9517857"/>
              <a:gd name="connsiteY66" fmla="*/ 45047 h 918356"/>
              <a:gd name="connsiteX67" fmla="*/ 9428209 w 9517857"/>
              <a:gd name="connsiteY67" fmla="*/ 29923 h 918356"/>
              <a:gd name="connsiteX68" fmla="*/ 9488916 w 9517857"/>
              <a:gd name="connsiteY68" fmla="*/ 0 h 918356"/>
              <a:gd name="connsiteX0" fmla="*/ 9488916 w 9517857"/>
              <a:gd name="connsiteY0" fmla="*/ 0 h 918356"/>
              <a:gd name="connsiteX1" fmla="*/ 9517857 w 9517857"/>
              <a:gd name="connsiteY1" fmla="*/ 12 h 918356"/>
              <a:gd name="connsiteX2" fmla="*/ 9517857 w 9517857"/>
              <a:gd name="connsiteY2" fmla="*/ 918356 h 918356"/>
              <a:gd name="connsiteX3" fmla="*/ 14604 w 9517857"/>
              <a:gd name="connsiteY3" fmla="*/ 918356 h 918356"/>
              <a:gd name="connsiteX4" fmla="*/ 12841 w 9517857"/>
              <a:gd name="connsiteY4" fmla="*/ 917763 h 918356"/>
              <a:gd name="connsiteX5" fmla="*/ 93 w 9517857"/>
              <a:gd name="connsiteY5" fmla="*/ 912471 h 918356"/>
              <a:gd name="connsiteX6" fmla="*/ 275005 w 9517857"/>
              <a:gd name="connsiteY6" fmla="*/ 823579 h 918356"/>
              <a:gd name="connsiteX7" fmla="*/ 587824 w 9517857"/>
              <a:gd name="connsiteY7" fmla="*/ 798195 h 918356"/>
              <a:gd name="connsiteX8" fmla="*/ 752936 w 9517857"/>
              <a:gd name="connsiteY8" fmla="*/ 742843 h 918356"/>
              <a:gd name="connsiteX9" fmla="*/ 855732 w 9517857"/>
              <a:gd name="connsiteY9" fmla="*/ 731068 h 918356"/>
              <a:gd name="connsiteX10" fmla="*/ 901402 w 9517857"/>
              <a:gd name="connsiteY10" fmla="*/ 729045 h 918356"/>
              <a:gd name="connsiteX11" fmla="*/ 930946 w 9517857"/>
              <a:gd name="connsiteY11" fmla="*/ 734046 h 918356"/>
              <a:gd name="connsiteX12" fmla="*/ 986250 w 9517857"/>
              <a:gd name="connsiteY12" fmla="*/ 713530 h 918356"/>
              <a:gd name="connsiteX13" fmla="*/ 1013752 w 9517857"/>
              <a:gd name="connsiteY13" fmla="*/ 713361 h 918356"/>
              <a:gd name="connsiteX14" fmla="*/ 1142754 w 9517857"/>
              <a:gd name="connsiteY14" fmla="*/ 725374 h 918356"/>
              <a:gd name="connsiteX15" fmla="*/ 1218120 w 9517857"/>
              <a:gd name="connsiteY15" fmla="*/ 713280 h 918356"/>
              <a:gd name="connsiteX16" fmla="*/ 1580688 w 9517857"/>
              <a:gd name="connsiteY16" fmla="*/ 693697 h 918356"/>
              <a:gd name="connsiteX17" fmla="*/ 2054652 w 9517857"/>
              <a:gd name="connsiteY17" fmla="*/ 656648 h 918356"/>
              <a:gd name="connsiteX18" fmla="*/ 2135144 w 9517857"/>
              <a:gd name="connsiteY18" fmla="*/ 636501 h 918356"/>
              <a:gd name="connsiteX19" fmla="*/ 2440292 w 9517857"/>
              <a:gd name="connsiteY19" fmla="*/ 593862 h 918356"/>
              <a:gd name="connsiteX20" fmla="*/ 2547829 w 9517857"/>
              <a:gd name="connsiteY20" fmla="*/ 566150 h 918356"/>
              <a:gd name="connsiteX21" fmla="*/ 2693698 w 9517857"/>
              <a:gd name="connsiteY21" fmla="*/ 560029 h 918356"/>
              <a:gd name="connsiteX22" fmla="*/ 2727306 w 9517857"/>
              <a:gd name="connsiteY22" fmla="*/ 550698 h 918356"/>
              <a:gd name="connsiteX23" fmla="*/ 3073635 w 9517857"/>
              <a:gd name="connsiteY23" fmla="*/ 491294 h 918356"/>
              <a:gd name="connsiteX24" fmla="*/ 3222071 w 9517857"/>
              <a:gd name="connsiteY24" fmla="*/ 470559 h 918356"/>
              <a:gd name="connsiteX25" fmla="*/ 3349632 w 9517857"/>
              <a:gd name="connsiteY25" fmla="*/ 432583 h 918356"/>
              <a:gd name="connsiteX26" fmla="*/ 3479593 w 9517857"/>
              <a:gd name="connsiteY26" fmla="*/ 390437 h 918356"/>
              <a:gd name="connsiteX27" fmla="*/ 3651428 w 9517857"/>
              <a:gd name="connsiteY27" fmla="*/ 361807 h 918356"/>
              <a:gd name="connsiteX28" fmla="*/ 3844133 w 9517857"/>
              <a:gd name="connsiteY28" fmla="*/ 360648 h 918356"/>
              <a:gd name="connsiteX29" fmla="*/ 3933803 w 9517857"/>
              <a:gd name="connsiteY29" fmla="*/ 357315 h 918356"/>
              <a:gd name="connsiteX30" fmla="*/ 4266740 w 9517857"/>
              <a:gd name="connsiteY30" fmla="*/ 361454 h 918356"/>
              <a:gd name="connsiteX31" fmla="*/ 4512664 w 9517857"/>
              <a:gd name="connsiteY31" fmla="*/ 319948 h 918356"/>
              <a:gd name="connsiteX32" fmla="*/ 4616423 w 9517857"/>
              <a:gd name="connsiteY32" fmla="*/ 290914 h 918356"/>
              <a:gd name="connsiteX33" fmla="*/ 4689163 w 9517857"/>
              <a:gd name="connsiteY33" fmla="*/ 272812 h 918356"/>
              <a:gd name="connsiteX34" fmla="*/ 4783273 w 9517857"/>
              <a:gd name="connsiteY34" fmla="*/ 248463 h 918356"/>
              <a:gd name="connsiteX35" fmla="*/ 4908371 w 9517857"/>
              <a:gd name="connsiteY35" fmla="*/ 243659 h 918356"/>
              <a:gd name="connsiteX36" fmla="*/ 4981173 w 9517857"/>
              <a:gd name="connsiteY36" fmla="*/ 247103 h 918356"/>
              <a:gd name="connsiteX37" fmla="*/ 5060397 w 9517857"/>
              <a:gd name="connsiteY37" fmla="*/ 263688 h 918356"/>
              <a:gd name="connsiteX38" fmla="*/ 5252996 w 9517857"/>
              <a:gd name="connsiteY38" fmla="*/ 270655 h 918356"/>
              <a:gd name="connsiteX39" fmla="*/ 5358056 w 9517857"/>
              <a:gd name="connsiteY39" fmla="*/ 247248 h 918356"/>
              <a:gd name="connsiteX40" fmla="*/ 5426496 w 9517857"/>
              <a:gd name="connsiteY40" fmla="*/ 235142 h 918356"/>
              <a:gd name="connsiteX41" fmla="*/ 5497161 w 9517857"/>
              <a:gd name="connsiteY41" fmla="*/ 228808 h 918356"/>
              <a:gd name="connsiteX42" fmla="*/ 5826043 w 9517857"/>
              <a:gd name="connsiteY42" fmla="*/ 148073 h 918356"/>
              <a:gd name="connsiteX43" fmla="*/ 6007627 w 9517857"/>
              <a:gd name="connsiteY43" fmla="*/ 147126 h 918356"/>
              <a:gd name="connsiteX44" fmla="*/ 6194152 w 9517857"/>
              <a:gd name="connsiteY44" fmla="*/ 151772 h 918356"/>
              <a:gd name="connsiteX45" fmla="*/ 6281379 w 9517857"/>
              <a:gd name="connsiteY45" fmla="*/ 181626 h 918356"/>
              <a:gd name="connsiteX46" fmla="*/ 6489033 w 9517857"/>
              <a:gd name="connsiteY46" fmla="*/ 167648 h 918356"/>
              <a:gd name="connsiteX47" fmla="*/ 6544700 w 9517857"/>
              <a:gd name="connsiteY47" fmla="*/ 167161 h 918356"/>
              <a:gd name="connsiteX48" fmla="*/ 6648353 w 9517857"/>
              <a:gd name="connsiteY48" fmla="*/ 172250 h 918356"/>
              <a:gd name="connsiteX49" fmla="*/ 6736227 w 9517857"/>
              <a:gd name="connsiteY49" fmla="*/ 173216 h 918356"/>
              <a:gd name="connsiteX50" fmla="*/ 6977218 w 9517857"/>
              <a:gd name="connsiteY50" fmla="*/ 184289 h 918356"/>
              <a:gd name="connsiteX51" fmla="*/ 7065221 w 9517857"/>
              <a:gd name="connsiteY51" fmla="*/ 227531 h 918356"/>
              <a:gd name="connsiteX52" fmla="*/ 7358195 w 9517857"/>
              <a:gd name="connsiteY52" fmla="*/ 251740 h 918356"/>
              <a:gd name="connsiteX53" fmla="*/ 7565449 w 9517857"/>
              <a:gd name="connsiteY53" fmla="*/ 258950 h 918356"/>
              <a:gd name="connsiteX54" fmla="*/ 7599285 w 9517857"/>
              <a:gd name="connsiteY54" fmla="*/ 266021 h 918356"/>
              <a:gd name="connsiteX55" fmla="*/ 7644411 w 9517857"/>
              <a:gd name="connsiteY55" fmla="*/ 258986 h 918356"/>
              <a:gd name="connsiteX56" fmla="*/ 7965805 w 9517857"/>
              <a:gd name="connsiteY56" fmla="*/ 200355 h 918356"/>
              <a:gd name="connsiteX57" fmla="*/ 8147401 w 9517857"/>
              <a:gd name="connsiteY57" fmla="*/ 205617 h 918356"/>
              <a:gd name="connsiteX58" fmla="*/ 8256033 w 9517857"/>
              <a:gd name="connsiteY58" fmla="*/ 193713 h 918356"/>
              <a:gd name="connsiteX59" fmla="*/ 8614948 w 9517857"/>
              <a:gd name="connsiteY59" fmla="*/ 168247 h 918356"/>
              <a:gd name="connsiteX60" fmla="*/ 8715976 w 9517857"/>
              <a:gd name="connsiteY60" fmla="*/ 178374 h 918356"/>
              <a:gd name="connsiteX61" fmla="*/ 8778827 w 9517857"/>
              <a:gd name="connsiteY61" fmla="*/ 172936 h 918356"/>
              <a:gd name="connsiteX62" fmla="*/ 8855248 w 9517857"/>
              <a:gd name="connsiteY62" fmla="*/ 143149 h 918356"/>
              <a:gd name="connsiteX63" fmla="*/ 9010380 w 9517857"/>
              <a:gd name="connsiteY63" fmla="*/ 91891 h 918356"/>
              <a:gd name="connsiteX64" fmla="*/ 9110856 w 9517857"/>
              <a:gd name="connsiteY64" fmla="*/ 70997 h 918356"/>
              <a:gd name="connsiteX65" fmla="*/ 9268817 w 9517857"/>
              <a:gd name="connsiteY65" fmla="*/ 53082 h 918356"/>
              <a:gd name="connsiteX66" fmla="*/ 9316667 w 9517857"/>
              <a:gd name="connsiteY66" fmla="*/ 45047 h 918356"/>
              <a:gd name="connsiteX67" fmla="*/ 9428209 w 9517857"/>
              <a:gd name="connsiteY67" fmla="*/ 29923 h 918356"/>
              <a:gd name="connsiteX68" fmla="*/ 9488916 w 9517857"/>
              <a:gd name="connsiteY68" fmla="*/ 0 h 918356"/>
              <a:gd name="connsiteX0" fmla="*/ 9488916 w 9517857"/>
              <a:gd name="connsiteY0" fmla="*/ 0 h 918356"/>
              <a:gd name="connsiteX1" fmla="*/ 9517857 w 9517857"/>
              <a:gd name="connsiteY1" fmla="*/ 12 h 918356"/>
              <a:gd name="connsiteX2" fmla="*/ 9517857 w 9517857"/>
              <a:gd name="connsiteY2" fmla="*/ 918356 h 918356"/>
              <a:gd name="connsiteX3" fmla="*/ 14604 w 9517857"/>
              <a:gd name="connsiteY3" fmla="*/ 918356 h 918356"/>
              <a:gd name="connsiteX4" fmla="*/ 12841 w 9517857"/>
              <a:gd name="connsiteY4" fmla="*/ 917763 h 918356"/>
              <a:gd name="connsiteX5" fmla="*/ 93 w 9517857"/>
              <a:gd name="connsiteY5" fmla="*/ 912471 h 918356"/>
              <a:gd name="connsiteX6" fmla="*/ 275005 w 9517857"/>
              <a:gd name="connsiteY6" fmla="*/ 823579 h 918356"/>
              <a:gd name="connsiteX7" fmla="*/ 587824 w 9517857"/>
              <a:gd name="connsiteY7" fmla="*/ 798195 h 918356"/>
              <a:gd name="connsiteX8" fmla="*/ 752936 w 9517857"/>
              <a:gd name="connsiteY8" fmla="*/ 742843 h 918356"/>
              <a:gd name="connsiteX9" fmla="*/ 855732 w 9517857"/>
              <a:gd name="connsiteY9" fmla="*/ 731068 h 918356"/>
              <a:gd name="connsiteX10" fmla="*/ 901402 w 9517857"/>
              <a:gd name="connsiteY10" fmla="*/ 729045 h 918356"/>
              <a:gd name="connsiteX11" fmla="*/ 930946 w 9517857"/>
              <a:gd name="connsiteY11" fmla="*/ 734046 h 918356"/>
              <a:gd name="connsiteX12" fmla="*/ 986250 w 9517857"/>
              <a:gd name="connsiteY12" fmla="*/ 713530 h 918356"/>
              <a:gd name="connsiteX13" fmla="*/ 1013752 w 9517857"/>
              <a:gd name="connsiteY13" fmla="*/ 713361 h 918356"/>
              <a:gd name="connsiteX14" fmla="*/ 1142754 w 9517857"/>
              <a:gd name="connsiteY14" fmla="*/ 725374 h 918356"/>
              <a:gd name="connsiteX15" fmla="*/ 1218120 w 9517857"/>
              <a:gd name="connsiteY15" fmla="*/ 713280 h 918356"/>
              <a:gd name="connsiteX16" fmla="*/ 1580688 w 9517857"/>
              <a:gd name="connsiteY16" fmla="*/ 693697 h 918356"/>
              <a:gd name="connsiteX17" fmla="*/ 2054652 w 9517857"/>
              <a:gd name="connsiteY17" fmla="*/ 656648 h 918356"/>
              <a:gd name="connsiteX18" fmla="*/ 2135144 w 9517857"/>
              <a:gd name="connsiteY18" fmla="*/ 636501 h 918356"/>
              <a:gd name="connsiteX19" fmla="*/ 2440292 w 9517857"/>
              <a:gd name="connsiteY19" fmla="*/ 593862 h 918356"/>
              <a:gd name="connsiteX20" fmla="*/ 2547829 w 9517857"/>
              <a:gd name="connsiteY20" fmla="*/ 566150 h 918356"/>
              <a:gd name="connsiteX21" fmla="*/ 2693698 w 9517857"/>
              <a:gd name="connsiteY21" fmla="*/ 560029 h 918356"/>
              <a:gd name="connsiteX22" fmla="*/ 2727306 w 9517857"/>
              <a:gd name="connsiteY22" fmla="*/ 550698 h 918356"/>
              <a:gd name="connsiteX23" fmla="*/ 3073635 w 9517857"/>
              <a:gd name="connsiteY23" fmla="*/ 491294 h 918356"/>
              <a:gd name="connsiteX24" fmla="*/ 3222071 w 9517857"/>
              <a:gd name="connsiteY24" fmla="*/ 470559 h 918356"/>
              <a:gd name="connsiteX25" fmla="*/ 3349632 w 9517857"/>
              <a:gd name="connsiteY25" fmla="*/ 432583 h 918356"/>
              <a:gd name="connsiteX26" fmla="*/ 3479593 w 9517857"/>
              <a:gd name="connsiteY26" fmla="*/ 390437 h 918356"/>
              <a:gd name="connsiteX27" fmla="*/ 3651428 w 9517857"/>
              <a:gd name="connsiteY27" fmla="*/ 361807 h 918356"/>
              <a:gd name="connsiteX28" fmla="*/ 3844133 w 9517857"/>
              <a:gd name="connsiteY28" fmla="*/ 360648 h 918356"/>
              <a:gd name="connsiteX29" fmla="*/ 3933803 w 9517857"/>
              <a:gd name="connsiteY29" fmla="*/ 357315 h 918356"/>
              <a:gd name="connsiteX30" fmla="*/ 4266740 w 9517857"/>
              <a:gd name="connsiteY30" fmla="*/ 361454 h 918356"/>
              <a:gd name="connsiteX31" fmla="*/ 4512664 w 9517857"/>
              <a:gd name="connsiteY31" fmla="*/ 319948 h 918356"/>
              <a:gd name="connsiteX32" fmla="*/ 4616423 w 9517857"/>
              <a:gd name="connsiteY32" fmla="*/ 290914 h 918356"/>
              <a:gd name="connsiteX33" fmla="*/ 4689163 w 9517857"/>
              <a:gd name="connsiteY33" fmla="*/ 272812 h 918356"/>
              <a:gd name="connsiteX34" fmla="*/ 4783273 w 9517857"/>
              <a:gd name="connsiteY34" fmla="*/ 248463 h 918356"/>
              <a:gd name="connsiteX35" fmla="*/ 4908371 w 9517857"/>
              <a:gd name="connsiteY35" fmla="*/ 243659 h 918356"/>
              <a:gd name="connsiteX36" fmla="*/ 4981173 w 9517857"/>
              <a:gd name="connsiteY36" fmla="*/ 247103 h 918356"/>
              <a:gd name="connsiteX37" fmla="*/ 5060397 w 9517857"/>
              <a:gd name="connsiteY37" fmla="*/ 263688 h 918356"/>
              <a:gd name="connsiteX38" fmla="*/ 5252996 w 9517857"/>
              <a:gd name="connsiteY38" fmla="*/ 270655 h 918356"/>
              <a:gd name="connsiteX39" fmla="*/ 5358056 w 9517857"/>
              <a:gd name="connsiteY39" fmla="*/ 247248 h 918356"/>
              <a:gd name="connsiteX40" fmla="*/ 5426496 w 9517857"/>
              <a:gd name="connsiteY40" fmla="*/ 235142 h 918356"/>
              <a:gd name="connsiteX41" fmla="*/ 5497161 w 9517857"/>
              <a:gd name="connsiteY41" fmla="*/ 228808 h 918356"/>
              <a:gd name="connsiteX42" fmla="*/ 5826043 w 9517857"/>
              <a:gd name="connsiteY42" fmla="*/ 148073 h 918356"/>
              <a:gd name="connsiteX43" fmla="*/ 6007627 w 9517857"/>
              <a:gd name="connsiteY43" fmla="*/ 147126 h 918356"/>
              <a:gd name="connsiteX44" fmla="*/ 6194152 w 9517857"/>
              <a:gd name="connsiteY44" fmla="*/ 151772 h 918356"/>
              <a:gd name="connsiteX45" fmla="*/ 6281379 w 9517857"/>
              <a:gd name="connsiteY45" fmla="*/ 181626 h 918356"/>
              <a:gd name="connsiteX46" fmla="*/ 6489033 w 9517857"/>
              <a:gd name="connsiteY46" fmla="*/ 167648 h 918356"/>
              <a:gd name="connsiteX47" fmla="*/ 6544700 w 9517857"/>
              <a:gd name="connsiteY47" fmla="*/ 167161 h 918356"/>
              <a:gd name="connsiteX48" fmla="*/ 6648353 w 9517857"/>
              <a:gd name="connsiteY48" fmla="*/ 172250 h 918356"/>
              <a:gd name="connsiteX49" fmla="*/ 6736227 w 9517857"/>
              <a:gd name="connsiteY49" fmla="*/ 173216 h 918356"/>
              <a:gd name="connsiteX50" fmla="*/ 6977218 w 9517857"/>
              <a:gd name="connsiteY50" fmla="*/ 184289 h 918356"/>
              <a:gd name="connsiteX51" fmla="*/ 7065221 w 9517857"/>
              <a:gd name="connsiteY51" fmla="*/ 227531 h 918356"/>
              <a:gd name="connsiteX52" fmla="*/ 7358195 w 9517857"/>
              <a:gd name="connsiteY52" fmla="*/ 251740 h 918356"/>
              <a:gd name="connsiteX53" fmla="*/ 7565449 w 9517857"/>
              <a:gd name="connsiteY53" fmla="*/ 258950 h 918356"/>
              <a:gd name="connsiteX54" fmla="*/ 7599285 w 9517857"/>
              <a:gd name="connsiteY54" fmla="*/ 266021 h 918356"/>
              <a:gd name="connsiteX55" fmla="*/ 7644411 w 9517857"/>
              <a:gd name="connsiteY55" fmla="*/ 258986 h 918356"/>
              <a:gd name="connsiteX56" fmla="*/ 7965805 w 9517857"/>
              <a:gd name="connsiteY56" fmla="*/ 200355 h 918356"/>
              <a:gd name="connsiteX57" fmla="*/ 8147401 w 9517857"/>
              <a:gd name="connsiteY57" fmla="*/ 205617 h 918356"/>
              <a:gd name="connsiteX58" fmla="*/ 8256033 w 9517857"/>
              <a:gd name="connsiteY58" fmla="*/ 193713 h 918356"/>
              <a:gd name="connsiteX59" fmla="*/ 8614948 w 9517857"/>
              <a:gd name="connsiteY59" fmla="*/ 168247 h 918356"/>
              <a:gd name="connsiteX60" fmla="*/ 8715976 w 9517857"/>
              <a:gd name="connsiteY60" fmla="*/ 178374 h 918356"/>
              <a:gd name="connsiteX61" fmla="*/ 8778827 w 9517857"/>
              <a:gd name="connsiteY61" fmla="*/ 172936 h 918356"/>
              <a:gd name="connsiteX62" fmla="*/ 8855248 w 9517857"/>
              <a:gd name="connsiteY62" fmla="*/ 143149 h 918356"/>
              <a:gd name="connsiteX63" fmla="*/ 9010380 w 9517857"/>
              <a:gd name="connsiteY63" fmla="*/ 91891 h 918356"/>
              <a:gd name="connsiteX64" fmla="*/ 9110856 w 9517857"/>
              <a:gd name="connsiteY64" fmla="*/ 70997 h 918356"/>
              <a:gd name="connsiteX65" fmla="*/ 9268817 w 9517857"/>
              <a:gd name="connsiteY65" fmla="*/ 53082 h 918356"/>
              <a:gd name="connsiteX66" fmla="*/ 9316667 w 9517857"/>
              <a:gd name="connsiteY66" fmla="*/ 45047 h 918356"/>
              <a:gd name="connsiteX67" fmla="*/ 9428209 w 9517857"/>
              <a:gd name="connsiteY67" fmla="*/ 29923 h 918356"/>
              <a:gd name="connsiteX68" fmla="*/ 9488916 w 9517857"/>
              <a:gd name="connsiteY68" fmla="*/ 0 h 918356"/>
              <a:gd name="connsiteX0" fmla="*/ 9488916 w 9517857"/>
              <a:gd name="connsiteY0" fmla="*/ 0 h 918356"/>
              <a:gd name="connsiteX1" fmla="*/ 9517857 w 9517857"/>
              <a:gd name="connsiteY1" fmla="*/ 12 h 918356"/>
              <a:gd name="connsiteX2" fmla="*/ 9517857 w 9517857"/>
              <a:gd name="connsiteY2" fmla="*/ 918356 h 918356"/>
              <a:gd name="connsiteX3" fmla="*/ 14604 w 9517857"/>
              <a:gd name="connsiteY3" fmla="*/ 918356 h 918356"/>
              <a:gd name="connsiteX4" fmla="*/ 12841 w 9517857"/>
              <a:gd name="connsiteY4" fmla="*/ 917763 h 918356"/>
              <a:gd name="connsiteX5" fmla="*/ 93 w 9517857"/>
              <a:gd name="connsiteY5" fmla="*/ 912471 h 918356"/>
              <a:gd name="connsiteX6" fmla="*/ 275005 w 9517857"/>
              <a:gd name="connsiteY6" fmla="*/ 823579 h 918356"/>
              <a:gd name="connsiteX7" fmla="*/ 587824 w 9517857"/>
              <a:gd name="connsiteY7" fmla="*/ 798195 h 918356"/>
              <a:gd name="connsiteX8" fmla="*/ 752936 w 9517857"/>
              <a:gd name="connsiteY8" fmla="*/ 742843 h 918356"/>
              <a:gd name="connsiteX9" fmla="*/ 855732 w 9517857"/>
              <a:gd name="connsiteY9" fmla="*/ 731068 h 918356"/>
              <a:gd name="connsiteX10" fmla="*/ 901402 w 9517857"/>
              <a:gd name="connsiteY10" fmla="*/ 729045 h 918356"/>
              <a:gd name="connsiteX11" fmla="*/ 930946 w 9517857"/>
              <a:gd name="connsiteY11" fmla="*/ 734046 h 918356"/>
              <a:gd name="connsiteX12" fmla="*/ 986250 w 9517857"/>
              <a:gd name="connsiteY12" fmla="*/ 713530 h 918356"/>
              <a:gd name="connsiteX13" fmla="*/ 1013752 w 9517857"/>
              <a:gd name="connsiteY13" fmla="*/ 713361 h 918356"/>
              <a:gd name="connsiteX14" fmla="*/ 1142754 w 9517857"/>
              <a:gd name="connsiteY14" fmla="*/ 725374 h 918356"/>
              <a:gd name="connsiteX15" fmla="*/ 1218120 w 9517857"/>
              <a:gd name="connsiteY15" fmla="*/ 713280 h 918356"/>
              <a:gd name="connsiteX16" fmla="*/ 1580688 w 9517857"/>
              <a:gd name="connsiteY16" fmla="*/ 693697 h 918356"/>
              <a:gd name="connsiteX17" fmla="*/ 2054652 w 9517857"/>
              <a:gd name="connsiteY17" fmla="*/ 656648 h 918356"/>
              <a:gd name="connsiteX18" fmla="*/ 2440292 w 9517857"/>
              <a:gd name="connsiteY18" fmla="*/ 593862 h 918356"/>
              <a:gd name="connsiteX19" fmla="*/ 2547829 w 9517857"/>
              <a:gd name="connsiteY19" fmla="*/ 566150 h 918356"/>
              <a:gd name="connsiteX20" fmla="*/ 2693698 w 9517857"/>
              <a:gd name="connsiteY20" fmla="*/ 560029 h 918356"/>
              <a:gd name="connsiteX21" fmla="*/ 2727306 w 9517857"/>
              <a:gd name="connsiteY21" fmla="*/ 550698 h 918356"/>
              <a:gd name="connsiteX22" fmla="*/ 3073635 w 9517857"/>
              <a:gd name="connsiteY22" fmla="*/ 491294 h 918356"/>
              <a:gd name="connsiteX23" fmla="*/ 3222071 w 9517857"/>
              <a:gd name="connsiteY23" fmla="*/ 470559 h 918356"/>
              <a:gd name="connsiteX24" fmla="*/ 3349632 w 9517857"/>
              <a:gd name="connsiteY24" fmla="*/ 432583 h 918356"/>
              <a:gd name="connsiteX25" fmla="*/ 3479593 w 9517857"/>
              <a:gd name="connsiteY25" fmla="*/ 390437 h 918356"/>
              <a:gd name="connsiteX26" fmla="*/ 3651428 w 9517857"/>
              <a:gd name="connsiteY26" fmla="*/ 361807 h 918356"/>
              <a:gd name="connsiteX27" fmla="*/ 3844133 w 9517857"/>
              <a:gd name="connsiteY27" fmla="*/ 360648 h 918356"/>
              <a:gd name="connsiteX28" fmla="*/ 3933803 w 9517857"/>
              <a:gd name="connsiteY28" fmla="*/ 357315 h 918356"/>
              <a:gd name="connsiteX29" fmla="*/ 4266740 w 9517857"/>
              <a:gd name="connsiteY29" fmla="*/ 361454 h 918356"/>
              <a:gd name="connsiteX30" fmla="*/ 4512664 w 9517857"/>
              <a:gd name="connsiteY30" fmla="*/ 319948 h 918356"/>
              <a:gd name="connsiteX31" fmla="*/ 4616423 w 9517857"/>
              <a:gd name="connsiteY31" fmla="*/ 290914 h 918356"/>
              <a:gd name="connsiteX32" fmla="*/ 4689163 w 9517857"/>
              <a:gd name="connsiteY32" fmla="*/ 272812 h 918356"/>
              <a:gd name="connsiteX33" fmla="*/ 4783273 w 9517857"/>
              <a:gd name="connsiteY33" fmla="*/ 248463 h 918356"/>
              <a:gd name="connsiteX34" fmla="*/ 4908371 w 9517857"/>
              <a:gd name="connsiteY34" fmla="*/ 243659 h 918356"/>
              <a:gd name="connsiteX35" fmla="*/ 4981173 w 9517857"/>
              <a:gd name="connsiteY35" fmla="*/ 247103 h 918356"/>
              <a:gd name="connsiteX36" fmla="*/ 5060397 w 9517857"/>
              <a:gd name="connsiteY36" fmla="*/ 263688 h 918356"/>
              <a:gd name="connsiteX37" fmla="*/ 5252996 w 9517857"/>
              <a:gd name="connsiteY37" fmla="*/ 270655 h 918356"/>
              <a:gd name="connsiteX38" fmla="*/ 5358056 w 9517857"/>
              <a:gd name="connsiteY38" fmla="*/ 247248 h 918356"/>
              <a:gd name="connsiteX39" fmla="*/ 5426496 w 9517857"/>
              <a:gd name="connsiteY39" fmla="*/ 235142 h 918356"/>
              <a:gd name="connsiteX40" fmla="*/ 5497161 w 9517857"/>
              <a:gd name="connsiteY40" fmla="*/ 228808 h 918356"/>
              <a:gd name="connsiteX41" fmla="*/ 5826043 w 9517857"/>
              <a:gd name="connsiteY41" fmla="*/ 148073 h 918356"/>
              <a:gd name="connsiteX42" fmla="*/ 6007627 w 9517857"/>
              <a:gd name="connsiteY42" fmla="*/ 147126 h 918356"/>
              <a:gd name="connsiteX43" fmla="*/ 6194152 w 9517857"/>
              <a:gd name="connsiteY43" fmla="*/ 151772 h 918356"/>
              <a:gd name="connsiteX44" fmla="*/ 6281379 w 9517857"/>
              <a:gd name="connsiteY44" fmla="*/ 181626 h 918356"/>
              <a:gd name="connsiteX45" fmla="*/ 6489033 w 9517857"/>
              <a:gd name="connsiteY45" fmla="*/ 167648 h 918356"/>
              <a:gd name="connsiteX46" fmla="*/ 6544700 w 9517857"/>
              <a:gd name="connsiteY46" fmla="*/ 167161 h 918356"/>
              <a:gd name="connsiteX47" fmla="*/ 6648353 w 9517857"/>
              <a:gd name="connsiteY47" fmla="*/ 172250 h 918356"/>
              <a:gd name="connsiteX48" fmla="*/ 6736227 w 9517857"/>
              <a:gd name="connsiteY48" fmla="*/ 173216 h 918356"/>
              <a:gd name="connsiteX49" fmla="*/ 6977218 w 9517857"/>
              <a:gd name="connsiteY49" fmla="*/ 184289 h 918356"/>
              <a:gd name="connsiteX50" fmla="*/ 7065221 w 9517857"/>
              <a:gd name="connsiteY50" fmla="*/ 227531 h 918356"/>
              <a:gd name="connsiteX51" fmla="*/ 7358195 w 9517857"/>
              <a:gd name="connsiteY51" fmla="*/ 251740 h 918356"/>
              <a:gd name="connsiteX52" fmla="*/ 7565449 w 9517857"/>
              <a:gd name="connsiteY52" fmla="*/ 258950 h 918356"/>
              <a:gd name="connsiteX53" fmla="*/ 7599285 w 9517857"/>
              <a:gd name="connsiteY53" fmla="*/ 266021 h 918356"/>
              <a:gd name="connsiteX54" fmla="*/ 7644411 w 9517857"/>
              <a:gd name="connsiteY54" fmla="*/ 258986 h 918356"/>
              <a:gd name="connsiteX55" fmla="*/ 7965805 w 9517857"/>
              <a:gd name="connsiteY55" fmla="*/ 200355 h 918356"/>
              <a:gd name="connsiteX56" fmla="*/ 8147401 w 9517857"/>
              <a:gd name="connsiteY56" fmla="*/ 205617 h 918356"/>
              <a:gd name="connsiteX57" fmla="*/ 8256033 w 9517857"/>
              <a:gd name="connsiteY57" fmla="*/ 193713 h 918356"/>
              <a:gd name="connsiteX58" fmla="*/ 8614948 w 9517857"/>
              <a:gd name="connsiteY58" fmla="*/ 168247 h 918356"/>
              <a:gd name="connsiteX59" fmla="*/ 8715976 w 9517857"/>
              <a:gd name="connsiteY59" fmla="*/ 178374 h 918356"/>
              <a:gd name="connsiteX60" fmla="*/ 8778827 w 9517857"/>
              <a:gd name="connsiteY60" fmla="*/ 172936 h 918356"/>
              <a:gd name="connsiteX61" fmla="*/ 8855248 w 9517857"/>
              <a:gd name="connsiteY61" fmla="*/ 143149 h 918356"/>
              <a:gd name="connsiteX62" fmla="*/ 9010380 w 9517857"/>
              <a:gd name="connsiteY62" fmla="*/ 91891 h 918356"/>
              <a:gd name="connsiteX63" fmla="*/ 9110856 w 9517857"/>
              <a:gd name="connsiteY63" fmla="*/ 70997 h 918356"/>
              <a:gd name="connsiteX64" fmla="*/ 9268817 w 9517857"/>
              <a:gd name="connsiteY64" fmla="*/ 53082 h 918356"/>
              <a:gd name="connsiteX65" fmla="*/ 9316667 w 9517857"/>
              <a:gd name="connsiteY65" fmla="*/ 45047 h 918356"/>
              <a:gd name="connsiteX66" fmla="*/ 9428209 w 9517857"/>
              <a:gd name="connsiteY66" fmla="*/ 29923 h 918356"/>
              <a:gd name="connsiteX67" fmla="*/ 9488916 w 9517857"/>
              <a:gd name="connsiteY67" fmla="*/ 0 h 918356"/>
              <a:gd name="connsiteX0" fmla="*/ 9488916 w 9517857"/>
              <a:gd name="connsiteY0" fmla="*/ 0 h 918356"/>
              <a:gd name="connsiteX1" fmla="*/ 9517857 w 9517857"/>
              <a:gd name="connsiteY1" fmla="*/ 12 h 918356"/>
              <a:gd name="connsiteX2" fmla="*/ 9517857 w 9517857"/>
              <a:gd name="connsiteY2" fmla="*/ 918356 h 918356"/>
              <a:gd name="connsiteX3" fmla="*/ 14604 w 9517857"/>
              <a:gd name="connsiteY3" fmla="*/ 918356 h 918356"/>
              <a:gd name="connsiteX4" fmla="*/ 12841 w 9517857"/>
              <a:gd name="connsiteY4" fmla="*/ 917763 h 918356"/>
              <a:gd name="connsiteX5" fmla="*/ 93 w 9517857"/>
              <a:gd name="connsiteY5" fmla="*/ 912471 h 918356"/>
              <a:gd name="connsiteX6" fmla="*/ 275005 w 9517857"/>
              <a:gd name="connsiteY6" fmla="*/ 823579 h 918356"/>
              <a:gd name="connsiteX7" fmla="*/ 587824 w 9517857"/>
              <a:gd name="connsiteY7" fmla="*/ 798195 h 918356"/>
              <a:gd name="connsiteX8" fmla="*/ 752936 w 9517857"/>
              <a:gd name="connsiteY8" fmla="*/ 742843 h 918356"/>
              <a:gd name="connsiteX9" fmla="*/ 855732 w 9517857"/>
              <a:gd name="connsiteY9" fmla="*/ 731068 h 918356"/>
              <a:gd name="connsiteX10" fmla="*/ 901402 w 9517857"/>
              <a:gd name="connsiteY10" fmla="*/ 729045 h 918356"/>
              <a:gd name="connsiteX11" fmla="*/ 930946 w 9517857"/>
              <a:gd name="connsiteY11" fmla="*/ 734046 h 918356"/>
              <a:gd name="connsiteX12" fmla="*/ 986250 w 9517857"/>
              <a:gd name="connsiteY12" fmla="*/ 713530 h 918356"/>
              <a:gd name="connsiteX13" fmla="*/ 1013752 w 9517857"/>
              <a:gd name="connsiteY13" fmla="*/ 713361 h 918356"/>
              <a:gd name="connsiteX14" fmla="*/ 1142754 w 9517857"/>
              <a:gd name="connsiteY14" fmla="*/ 725374 h 918356"/>
              <a:gd name="connsiteX15" fmla="*/ 1218120 w 9517857"/>
              <a:gd name="connsiteY15" fmla="*/ 713280 h 918356"/>
              <a:gd name="connsiteX16" fmla="*/ 1580688 w 9517857"/>
              <a:gd name="connsiteY16" fmla="*/ 693697 h 918356"/>
              <a:gd name="connsiteX17" fmla="*/ 2054652 w 9517857"/>
              <a:gd name="connsiteY17" fmla="*/ 656648 h 918356"/>
              <a:gd name="connsiteX18" fmla="*/ 2440292 w 9517857"/>
              <a:gd name="connsiteY18" fmla="*/ 593862 h 918356"/>
              <a:gd name="connsiteX19" fmla="*/ 2547829 w 9517857"/>
              <a:gd name="connsiteY19" fmla="*/ 566150 h 918356"/>
              <a:gd name="connsiteX20" fmla="*/ 2693698 w 9517857"/>
              <a:gd name="connsiteY20" fmla="*/ 560029 h 918356"/>
              <a:gd name="connsiteX21" fmla="*/ 2727306 w 9517857"/>
              <a:gd name="connsiteY21" fmla="*/ 550698 h 918356"/>
              <a:gd name="connsiteX22" fmla="*/ 3073635 w 9517857"/>
              <a:gd name="connsiteY22" fmla="*/ 491294 h 918356"/>
              <a:gd name="connsiteX23" fmla="*/ 3222071 w 9517857"/>
              <a:gd name="connsiteY23" fmla="*/ 470559 h 918356"/>
              <a:gd name="connsiteX24" fmla="*/ 3349632 w 9517857"/>
              <a:gd name="connsiteY24" fmla="*/ 432583 h 918356"/>
              <a:gd name="connsiteX25" fmla="*/ 3479593 w 9517857"/>
              <a:gd name="connsiteY25" fmla="*/ 390437 h 918356"/>
              <a:gd name="connsiteX26" fmla="*/ 3651428 w 9517857"/>
              <a:gd name="connsiteY26" fmla="*/ 361807 h 918356"/>
              <a:gd name="connsiteX27" fmla="*/ 3844133 w 9517857"/>
              <a:gd name="connsiteY27" fmla="*/ 360648 h 918356"/>
              <a:gd name="connsiteX28" fmla="*/ 3933803 w 9517857"/>
              <a:gd name="connsiteY28" fmla="*/ 357315 h 918356"/>
              <a:gd name="connsiteX29" fmla="*/ 4266740 w 9517857"/>
              <a:gd name="connsiteY29" fmla="*/ 361454 h 918356"/>
              <a:gd name="connsiteX30" fmla="*/ 4512664 w 9517857"/>
              <a:gd name="connsiteY30" fmla="*/ 319948 h 918356"/>
              <a:gd name="connsiteX31" fmla="*/ 4616423 w 9517857"/>
              <a:gd name="connsiteY31" fmla="*/ 290914 h 918356"/>
              <a:gd name="connsiteX32" fmla="*/ 4689163 w 9517857"/>
              <a:gd name="connsiteY32" fmla="*/ 272812 h 918356"/>
              <a:gd name="connsiteX33" fmla="*/ 4783273 w 9517857"/>
              <a:gd name="connsiteY33" fmla="*/ 248463 h 918356"/>
              <a:gd name="connsiteX34" fmla="*/ 4908371 w 9517857"/>
              <a:gd name="connsiteY34" fmla="*/ 243659 h 918356"/>
              <a:gd name="connsiteX35" fmla="*/ 4981173 w 9517857"/>
              <a:gd name="connsiteY35" fmla="*/ 247103 h 918356"/>
              <a:gd name="connsiteX36" fmla="*/ 5060397 w 9517857"/>
              <a:gd name="connsiteY36" fmla="*/ 263688 h 918356"/>
              <a:gd name="connsiteX37" fmla="*/ 5252996 w 9517857"/>
              <a:gd name="connsiteY37" fmla="*/ 270655 h 918356"/>
              <a:gd name="connsiteX38" fmla="*/ 5358056 w 9517857"/>
              <a:gd name="connsiteY38" fmla="*/ 247248 h 918356"/>
              <a:gd name="connsiteX39" fmla="*/ 5426496 w 9517857"/>
              <a:gd name="connsiteY39" fmla="*/ 235142 h 918356"/>
              <a:gd name="connsiteX40" fmla="*/ 5497161 w 9517857"/>
              <a:gd name="connsiteY40" fmla="*/ 228808 h 918356"/>
              <a:gd name="connsiteX41" fmla="*/ 5826043 w 9517857"/>
              <a:gd name="connsiteY41" fmla="*/ 148073 h 918356"/>
              <a:gd name="connsiteX42" fmla="*/ 6007627 w 9517857"/>
              <a:gd name="connsiteY42" fmla="*/ 147126 h 918356"/>
              <a:gd name="connsiteX43" fmla="*/ 6194152 w 9517857"/>
              <a:gd name="connsiteY43" fmla="*/ 151772 h 918356"/>
              <a:gd name="connsiteX44" fmla="*/ 6281379 w 9517857"/>
              <a:gd name="connsiteY44" fmla="*/ 181626 h 918356"/>
              <a:gd name="connsiteX45" fmla="*/ 6489033 w 9517857"/>
              <a:gd name="connsiteY45" fmla="*/ 167648 h 918356"/>
              <a:gd name="connsiteX46" fmla="*/ 6544700 w 9517857"/>
              <a:gd name="connsiteY46" fmla="*/ 167161 h 918356"/>
              <a:gd name="connsiteX47" fmla="*/ 6648353 w 9517857"/>
              <a:gd name="connsiteY47" fmla="*/ 172250 h 918356"/>
              <a:gd name="connsiteX48" fmla="*/ 6736227 w 9517857"/>
              <a:gd name="connsiteY48" fmla="*/ 173216 h 918356"/>
              <a:gd name="connsiteX49" fmla="*/ 6977218 w 9517857"/>
              <a:gd name="connsiteY49" fmla="*/ 184289 h 918356"/>
              <a:gd name="connsiteX50" fmla="*/ 7065221 w 9517857"/>
              <a:gd name="connsiteY50" fmla="*/ 227531 h 918356"/>
              <a:gd name="connsiteX51" fmla="*/ 7358195 w 9517857"/>
              <a:gd name="connsiteY51" fmla="*/ 251740 h 918356"/>
              <a:gd name="connsiteX52" fmla="*/ 7565449 w 9517857"/>
              <a:gd name="connsiteY52" fmla="*/ 258950 h 918356"/>
              <a:gd name="connsiteX53" fmla="*/ 7599285 w 9517857"/>
              <a:gd name="connsiteY53" fmla="*/ 266021 h 918356"/>
              <a:gd name="connsiteX54" fmla="*/ 7644411 w 9517857"/>
              <a:gd name="connsiteY54" fmla="*/ 258986 h 918356"/>
              <a:gd name="connsiteX55" fmla="*/ 7965805 w 9517857"/>
              <a:gd name="connsiteY55" fmla="*/ 200355 h 918356"/>
              <a:gd name="connsiteX56" fmla="*/ 8147401 w 9517857"/>
              <a:gd name="connsiteY56" fmla="*/ 205617 h 918356"/>
              <a:gd name="connsiteX57" fmla="*/ 8256033 w 9517857"/>
              <a:gd name="connsiteY57" fmla="*/ 193713 h 918356"/>
              <a:gd name="connsiteX58" fmla="*/ 8614948 w 9517857"/>
              <a:gd name="connsiteY58" fmla="*/ 168247 h 918356"/>
              <a:gd name="connsiteX59" fmla="*/ 8715976 w 9517857"/>
              <a:gd name="connsiteY59" fmla="*/ 178374 h 918356"/>
              <a:gd name="connsiteX60" fmla="*/ 8778827 w 9517857"/>
              <a:gd name="connsiteY60" fmla="*/ 172936 h 918356"/>
              <a:gd name="connsiteX61" fmla="*/ 8855248 w 9517857"/>
              <a:gd name="connsiteY61" fmla="*/ 143149 h 918356"/>
              <a:gd name="connsiteX62" fmla="*/ 9010380 w 9517857"/>
              <a:gd name="connsiteY62" fmla="*/ 91891 h 918356"/>
              <a:gd name="connsiteX63" fmla="*/ 9110856 w 9517857"/>
              <a:gd name="connsiteY63" fmla="*/ 70997 h 918356"/>
              <a:gd name="connsiteX64" fmla="*/ 9268817 w 9517857"/>
              <a:gd name="connsiteY64" fmla="*/ 53082 h 918356"/>
              <a:gd name="connsiteX65" fmla="*/ 9316667 w 9517857"/>
              <a:gd name="connsiteY65" fmla="*/ 45047 h 918356"/>
              <a:gd name="connsiteX66" fmla="*/ 9428209 w 9517857"/>
              <a:gd name="connsiteY66" fmla="*/ 29923 h 918356"/>
              <a:gd name="connsiteX67" fmla="*/ 9488916 w 9517857"/>
              <a:gd name="connsiteY67" fmla="*/ 0 h 918356"/>
              <a:gd name="connsiteX0" fmla="*/ 9488916 w 9517857"/>
              <a:gd name="connsiteY0" fmla="*/ 0 h 918356"/>
              <a:gd name="connsiteX1" fmla="*/ 9517857 w 9517857"/>
              <a:gd name="connsiteY1" fmla="*/ 12 h 918356"/>
              <a:gd name="connsiteX2" fmla="*/ 9517857 w 9517857"/>
              <a:gd name="connsiteY2" fmla="*/ 918356 h 918356"/>
              <a:gd name="connsiteX3" fmla="*/ 14604 w 9517857"/>
              <a:gd name="connsiteY3" fmla="*/ 918356 h 918356"/>
              <a:gd name="connsiteX4" fmla="*/ 12841 w 9517857"/>
              <a:gd name="connsiteY4" fmla="*/ 917763 h 918356"/>
              <a:gd name="connsiteX5" fmla="*/ 93 w 9517857"/>
              <a:gd name="connsiteY5" fmla="*/ 912471 h 918356"/>
              <a:gd name="connsiteX6" fmla="*/ 275005 w 9517857"/>
              <a:gd name="connsiteY6" fmla="*/ 823579 h 918356"/>
              <a:gd name="connsiteX7" fmla="*/ 587824 w 9517857"/>
              <a:gd name="connsiteY7" fmla="*/ 798195 h 918356"/>
              <a:gd name="connsiteX8" fmla="*/ 752936 w 9517857"/>
              <a:gd name="connsiteY8" fmla="*/ 742843 h 918356"/>
              <a:gd name="connsiteX9" fmla="*/ 855732 w 9517857"/>
              <a:gd name="connsiteY9" fmla="*/ 731068 h 918356"/>
              <a:gd name="connsiteX10" fmla="*/ 901402 w 9517857"/>
              <a:gd name="connsiteY10" fmla="*/ 729045 h 918356"/>
              <a:gd name="connsiteX11" fmla="*/ 930946 w 9517857"/>
              <a:gd name="connsiteY11" fmla="*/ 734046 h 918356"/>
              <a:gd name="connsiteX12" fmla="*/ 986250 w 9517857"/>
              <a:gd name="connsiteY12" fmla="*/ 713530 h 918356"/>
              <a:gd name="connsiteX13" fmla="*/ 1013752 w 9517857"/>
              <a:gd name="connsiteY13" fmla="*/ 713361 h 918356"/>
              <a:gd name="connsiteX14" fmla="*/ 1142754 w 9517857"/>
              <a:gd name="connsiteY14" fmla="*/ 725374 h 918356"/>
              <a:gd name="connsiteX15" fmla="*/ 1218120 w 9517857"/>
              <a:gd name="connsiteY15" fmla="*/ 713280 h 918356"/>
              <a:gd name="connsiteX16" fmla="*/ 1580688 w 9517857"/>
              <a:gd name="connsiteY16" fmla="*/ 693697 h 918356"/>
              <a:gd name="connsiteX17" fmla="*/ 2054652 w 9517857"/>
              <a:gd name="connsiteY17" fmla="*/ 656648 h 918356"/>
              <a:gd name="connsiteX18" fmla="*/ 2440292 w 9517857"/>
              <a:gd name="connsiteY18" fmla="*/ 593862 h 918356"/>
              <a:gd name="connsiteX19" fmla="*/ 2547829 w 9517857"/>
              <a:gd name="connsiteY19" fmla="*/ 566150 h 918356"/>
              <a:gd name="connsiteX20" fmla="*/ 2693698 w 9517857"/>
              <a:gd name="connsiteY20" fmla="*/ 560029 h 918356"/>
              <a:gd name="connsiteX21" fmla="*/ 2727306 w 9517857"/>
              <a:gd name="connsiteY21" fmla="*/ 550698 h 918356"/>
              <a:gd name="connsiteX22" fmla="*/ 3073635 w 9517857"/>
              <a:gd name="connsiteY22" fmla="*/ 491294 h 918356"/>
              <a:gd name="connsiteX23" fmla="*/ 3222071 w 9517857"/>
              <a:gd name="connsiteY23" fmla="*/ 470559 h 918356"/>
              <a:gd name="connsiteX24" fmla="*/ 3349632 w 9517857"/>
              <a:gd name="connsiteY24" fmla="*/ 432583 h 918356"/>
              <a:gd name="connsiteX25" fmla="*/ 3479593 w 9517857"/>
              <a:gd name="connsiteY25" fmla="*/ 390437 h 918356"/>
              <a:gd name="connsiteX26" fmla="*/ 3651428 w 9517857"/>
              <a:gd name="connsiteY26" fmla="*/ 361807 h 918356"/>
              <a:gd name="connsiteX27" fmla="*/ 3844133 w 9517857"/>
              <a:gd name="connsiteY27" fmla="*/ 360648 h 918356"/>
              <a:gd name="connsiteX28" fmla="*/ 3933803 w 9517857"/>
              <a:gd name="connsiteY28" fmla="*/ 357315 h 918356"/>
              <a:gd name="connsiteX29" fmla="*/ 4266740 w 9517857"/>
              <a:gd name="connsiteY29" fmla="*/ 361454 h 918356"/>
              <a:gd name="connsiteX30" fmla="*/ 4512664 w 9517857"/>
              <a:gd name="connsiteY30" fmla="*/ 319948 h 918356"/>
              <a:gd name="connsiteX31" fmla="*/ 4616423 w 9517857"/>
              <a:gd name="connsiteY31" fmla="*/ 290914 h 918356"/>
              <a:gd name="connsiteX32" fmla="*/ 4689163 w 9517857"/>
              <a:gd name="connsiteY32" fmla="*/ 272812 h 918356"/>
              <a:gd name="connsiteX33" fmla="*/ 4783273 w 9517857"/>
              <a:gd name="connsiteY33" fmla="*/ 248463 h 918356"/>
              <a:gd name="connsiteX34" fmla="*/ 4908371 w 9517857"/>
              <a:gd name="connsiteY34" fmla="*/ 243659 h 918356"/>
              <a:gd name="connsiteX35" fmla="*/ 4981173 w 9517857"/>
              <a:gd name="connsiteY35" fmla="*/ 247103 h 918356"/>
              <a:gd name="connsiteX36" fmla="*/ 5060397 w 9517857"/>
              <a:gd name="connsiteY36" fmla="*/ 263688 h 918356"/>
              <a:gd name="connsiteX37" fmla="*/ 5252996 w 9517857"/>
              <a:gd name="connsiteY37" fmla="*/ 270655 h 918356"/>
              <a:gd name="connsiteX38" fmla="*/ 5358056 w 9517857"/>
              <a:gd name="connsiteY38" fmla="*/ 247248 h 918356"/>
              <a:gd name="connsiteX39" fmla="*/ 5426496 w 9517857"/>
              <a:gd name="connsiteY39" fmla="*/ 235142 h 918356"/>
              <a:gd name="connsiteX40" fmla="*/ 5497161 w 9517857"/>
              <a:gd name="connsiteY40" fmla="*/ 228808 h 918356"/>
              <a:gd name="connsiteX41" fmla="*/ 5826043 w 9517857"/>
              <a:gd name="connsiteY41" fmla="*/ 148073 h 918356"/>
              <a:gd name="connsiteX42" fmla="*/ 6007627 w 9517857"/>
              <a:gd name="connsiteY42" fmla="*/ 147126 h 918356"/>
              <a:gd name="connsiteX43" fmla="*/ 6194152 w 9517857"/>
              <a:gd name="connsiteY43" fmla="*/ 151772 h 918356"/>
              <a:gd name="connsiteX44" fmla="*/ 6281379 w 9517857"/>
              <a:gd name="connsiteY44" fmla="*/ 181626 h 918356"/>
              <a:gd name="connsiteX45" fmla="*/ 6489033 w 9517857"/>
              <a:gd name="connsiteY45" fmla="*/ 167648 h 918356"/>
              <a:gd name="connsiteX46" fmla="*/ 6544700 w 9517857"/>
              <a:gd name="connsiteY46" fmla="*/ 167161 h 918356"/>
              <a:gd name="connsiteX47" fmla="*/ 6648353 w 9517857"/>
              <a:gd name="connsiteY47" fmla="*/ 172250 h 918356"/>
              <a:gd name="connsiteX48" fmla="*/ 6736227 w 9517857"/>
              <a:gd name="connsiteY48" fmla="*/ 173216 h 918356"/>
              <a:gd name="connsiteX49" fmla="*/ 6977218 w 9517857"/>
              <a:gd name="connsiteY49" fmla="*/ 184289 h 918356"/>
              <a:gd name="connsiteX50" fmla="*/ 7065221 w 9517857"/>
              <a:gd name="connsiteY50" fmla="*/ 227531 h 918356"/>
              <a:gd name="connsiteX51" fmla="*/ 7358195 w 9517857"/>
              <a:gd name="connsiteY51" fmla="*/ 251740 h 918356"/>
              <a:gd name="connsiteX52" fmla="*/ 7565449 w 9517857"/>
              <a:gd name="connsiteY52" fmla="*/ 258950 h 918356"/>
              <a:gd name="connsiteX53" fmla="*/ 7599285 w 9517857"/>
              <a:gd name="connsiteY53" fmla="*/ 266021 h 918356"/>
              <a:gd name="connsiteX54" fmla="*/ 7644411 w 9517857"/>
              <a:gd name="connsiteY54" fmla="*/ 258986 h 918356"/>
              <a:gd name="connsiteX55" fmla="*/ 7965805 w 9517857"/>
              <a:gd name="connsiteY55" fmla="*/ 200355 h 918356"/>
              <a:gd name="connsiteX56" fmla="*/ 8147401 w 9517857"/>
              <a:gd name="connsiteY56" fmla="*/ 205617 h 918356"/>
              <a:gd name="connsiteX57" fmla="*/ 8256033 w 9517857"/>
              <a:gd name="connsiteY57" fmla="*/ 193713 h 918356"/>
              <a:gd name="connsiteX58" fmla="*/ 8614948 w 9517857"/>
              <a:gd name="connsiteY58" fmla="*/ 168247 h 918356"/>
              <a:gd name="connsiteX59" fmla="*/ 8715976 w 9517857"/>
              <a:gd name="connsiteY59" fmla="*/ 178374 h 918356"/>
              <a:gd name="connsiteX60" fmla="*/ 8778827 w 9517857"/>
              <a:gd name="connsiteY60" fmla="*/ 172936 h 918356"/>
              <a:gd name="connsiteX61" fmla="*/ 8855248 w 9517857"/>
              <a:gd name="connsiteY61" fmla="*/ 143149 h 918356"/>
              <a:gd name="connsiteX62" fmla="*/ 9010380 w 9517857"/>
              <a:gd name="connsiteY62" fmla="*/ 91891 h 918356"/>
              <a:gd name="connsiteX63" fmla="*/ 9110856 w 9517857"/>
              <a:gd name="connsiteY63" fmla="*/ 70997 h 918356"/>
              <a:gd name="connsiteX64" fmla="*/ 9268817 w 9517857"/>
              <a:gd name="connsiteY64" fmla="*/ 53082 h 918356"/>
              <a:gd name="connsiteX65" fmla="*/ 9316667 w 9517857"/>
              <a:gd name="connsiteY65" fmla="*/ 45047 h 918356"/>
              <a:gd name="connsiteX66" fmla="*/ 9428209 w 9517857"/>
              <a:gd name="connsiteY66" fmla="*/ 29923 h 918356"/>
              <a:gd name="connsiteX67" fmla="*/ 9488916 w 9517857"/>
              <a:gd name="connsiteY67" fmla="*/ 0 h 918356"/>
              <a:gd name="connsiteX0" fmla="*/ 9488916 w 9517857"/>
              <a:gd name="connsiteY0" fmla="*/ 0 h 918356"/>
              <a:gd name="connsiteX1" fmla="*/ 9517857 w 9517857"/>
              <a:gd name="connsiteY1" fmla="*/ 12 h 918356"/>
              <a:gd name="connsiteX2" fmla="*/ 9517857 w 9517857"/>
              <a:gd name="connsiteY2" fmla="*/ 918356 h 918356"/>
              <a:gd name="connsiteX3" fmla="*/ 14604 w 9517857"/>
              <a:gd name="connsiteY3" fmla="*/ 918356 h 918356"/>
              <a:gd name="connsiteX4" fmla="*/ 12841 w 9517857"/>
              <a:gd name="connsiteY4" fmla="*/ 917763 h 918356"/>
              <a:gd name="connsiteX5" fmla="*/ 93 w 9517857"/>
              <a:gd name="connsiteY5" fmla="*/ 912471 h 918356"/>
              <a:gd name="connsiteX6" fmla="*/ 275005 w 9517857"/>
              <a:gd name="connsiteY6" fmla="*/ 823579 h 918356"/>
              <a:gd name="connsiteX7" fmla="*/ 587824 w 9517857"/>
              <a:gd name="connsiteY7" fmla="*/ 798195 h 918356"/>
              <a:gd name="connsiteX8" fmla="*/ 752936 w 9517857"/>
              <a:gd name="connsiteY8" fmla="*/ 742843 h 918356"/>
              <a:gd name="connsiteX9" fmla="*/ 855732 w 9517857"/>
              <a:gd name="connsiteY9" fmla="*/ 731068 h 918356"/>
              <a:gd name="connsiteX10" fmla="*/ 901402 w 9517857"/>
              <a:gd name="connsiteY10" fmla="*/ 729045 h 918356"/>
              <a:gd name="connsiteX11" fmla="*/ 930946 w 9517857"/>
              <a:gd name="connsiteY11" fmla="*/ 734046 h 918356"/>
              <a:gd name="connsiteX12" fmla="*/ 986250 w 9517857"/>
              <a:gd name="connsiteY12" fmla="*/ 713530 h 918356"/>
              <a:gd name="connsiteX13" fmla="*/ 1013752 w 9517857"/>
              <a:gd name="connsiteY13" fmla="*/ 713361 h 918356"/>
              <a:gd name="connsiteX14" fmla="*/ 1142754 w 9517857"/>
              <a:gd name="connsiteY14" fmla="*/ 725374 h 918356"/>
              <a:gd name="connsiteX15" fmla="*/ 1218120 w 9517857"/>
              <a:gd name="connsiteY15" fmla="*/ 713280 h 918356"/>
              <a:gd name="connsiteX16" fmla="*/ 1580688 w 9517857"/>
              <a:gd name="connsiteY16" fmla="*/ 693697 h 918356"/>
              <a:gd name="connsiteX17" fmla="*/ 2054652 w 9517857"/>
              <a:gd name="connsiteY17" fmla="*/ 656648 h 918356"/>
              <a:gd name="connsiteX18" fmla="*/ 2440292 w 9517857"/>
              <a:gd name="connsiteY18" fmla="*/ 593862 h 918356"/>
              <a:gd name="connsiteX19" fmla="*/ 2547829 w 9517857"/>
              <a:gd name="connsiteY19" fmla="*/ 566150 h 918356"/>
              <a:gd name="connsiteX20" fmla="*/ 2693698 w 9517857"/>
              <a:gd name="connsiteY20" fmla="*/ 560029 h 918356"/>
              <a:gd name="connsiteX21" fmla="*/ 2727306 w 9517857"/>
              <a:gd name="connsiteY21" fmla="*/ 550698 h 918356"/>
              <a:gd name="connsiteX22" fmla="*/ 3073635 w 9517857"/>
              <a:gd name="connsiteY22" fmla="*/ 491294 h 918356"/>
              <a:gd name="connsiteX23" fmla="*/ 3222071 w 9517857"/>
              <a:gd name="connsiteY23" fmla="*/ 470559 h 918356"/>
              <a:gd name="connsiteX24" fmla="*/ 3349632 w 9517857"/>
              <a:gd name="connsiteY24" fmla="*/ 432583 h 918356"/>
              <a:gd name="connsiteX25" fmla="*/ 3479593 w 9517857"/>
              <a:gd name="connsiteY25" fmla="*/ 390437 h 918356"/>
              <a:gd name="connsiteX26" fmla="*/ 3651428 w 9517857"/>
              <a:gd name="connsiteY26" fmla="*/ 361807 h 918356"/>
              <a:gd name="connsiteX27" fmla="*/ 3844133 w 9517857"/>
              <a:gd name="connsiteY27" fmla="*/ 360648 h 918356"/>
              <a:gd name="connsiteX28" fmla="*/ 3933803 w 9517857"/>
              <a:gd name="connsiteY28" fmla="*/ 357315 h 918356"/>
              <a:gd name="connsiteX29" fmla="*/ 4266740 w 9517857"/>
              <a:gd name="connsiteY29" fmla="*/ 361454 h 918356"/>
              <a:gd name="connsiteX30" fmla="*/ 4512664 w 9517857"/>
              <a:gd name="connsiteY30" fmla="*/ 319948 h 918356"/>
              <a:gd name="connsiteX31" fmla="*/ 4616423 w 9517857"/>
              <a:gd name="connsiteY31" fmla="*/ 290914 h 918356"/>
              <a:gd name="connsiteX32" fmla="*/ 4689163 w 9517857"/>
              <a:gd name="connsiteY32" fmla="*/ 272812 h 918356"/>
              <a:gd name="connsiteX33" fmla="*/ 4783273 w 9517857"/>
              <a:gd name="connsiteY33" fmla="*/ 248463 h 918356"/>
              <a:gd name="connsiteX34" fmla="*/ 4908371 w 9517857"/>
              <a:gd name="connsiteY34" fmla="*/ 243659 h 918356"/>
              <a:gd name="connsiteX35" fmla="*/ 5060397 w 9517857"/>
              <a:gd name="connsiteY35" fmla="*/ 263688 h 918356"/>
              <a:gd name="connsiteX36" fmla="*/ 5252996 w 9517857"/>
              <a:gd name="connsiteY36" fmla="*/ 270655 h 918356"/>
              <a:gd name="connsiteX37" fmla="*/ 5358056 w 9517857"/>
              <a:gd name="connsiteY37" fmla="*/ 247248 h 918356"/>
              <a:gd name="connsiteX38" fmla="*/ 5426496 w 9517857"/>
              <a:gd name="connsiteY38" fmla="*/ 235142 h 918356"/>
              <a:gd name="connsiteX39" fmla="*/ 5497161 w 9517857"/>
              <a:gd name="connsiteY39" fmla="*/ 228808 h 918356"/>
              <a:gd name="connsiteX40" fmla="*/ 5826043 w 9517857"/>
              <a:gd name="connsiteY40" fmla="*/ 148073 h 918356"/>
              <a:gd name="connsiteX41" fmla="*/ 6007627 w 9517857"/>
              <a:gd name="connsiteY41" fmla="*/ 147126 h 918356"/>
              <a:gd name="connsiteX42" fmla="*/ 6194152 w 9517857"/>
              <a:gd name="connsiteY42" fmla="*/ 151772 h 918356"/>
              <a:gd name="connsiteX43" fmla="*/ 6281379 w 9517857"/>
              <a:gd name="connsiteY43" fmla="*/ 181626 h 918356"/>
              <a:gd name="connsiteX44" fmla="*/ 6489033 w 9517857"/>
              <a:gd name="connsiteY44" fmla="*/ 167648 h 918356"/>
              <a:gd name="connsiteX45" fmla="*/ 6544700 w 9517857"/>
              <a:gd name="connsiteY45" fmla="*/ 167161 h 918356"/>
              <a:gd name="connsiteX46" fmla="*/ 6648353 w 9517857"/>
              <a:gd name="connsiteY46" fmla="*/ 172250 h 918356"/>
              <a:gd name="connsiteX47" fmla="*/ 6736227 w 9517857"/>
              <a:gd name="connsiteY47" fmla="*/ 173216 h 918356"/>
              <a:gd name="connsiteX48" fmla="*/ 6977218 w 9517857"/>
              <a:gd name="connsiteY48" fmla="*/ 184289 h 918356"/>
              <a:gd name="connsiteX49" fmla="*/ 7065221 w 9517857"/>
              <a:gd name="connsiteY49" fmla="*/ 227531 h 918356"/>
              <a:gd name="connsiteX50" fmla="*/ 7358195 w 9517857"/>
              <a:gd name="connsiteY50" fmla="*/ 251740 h 918356"/>
              <a:gd name="connsiteX51" fmla="*/ 7565449 w 9517857"/>
              <a:gd name="connsiteY51" fmla="*/ 258950 h 918356"/>
              <a:gd name="connsiteX52" fmla="*/ 7599285 w 9517857"/>
              <a:gd name="connsiteY52" fmla="*/ 266021 h 918356"/>
              <a:gd name="connsiteX53" fmla="*/ 7644411 w 9517857"/>
              <a:gd name="connsiteY53" fmla="*/ 258986 h 918356"/>
              <a:gd name="connsiteX54" fmla="*/ 7965805 w 9517857"/>
              <a:gd name="connsiteY54" fmla="*/ 200355 h 918356"/>
              <a:gd name="connsiteX55" fmla="*/ 8147401 w 9517857"/>
              <a:gd name="connsiteY55" fmla="*/ 205617 h 918356"/>
              <a:gd name="connsiteX56" fmla="*/ 8256033 w 9517857"/>
              <a:gd name="connsiteY56" fmla="*/ 193713 h 918356"/>
              <a:gd name="connsiteX57" fmla="*/ 8614948 w 9517857"/>
              <a:gd name="connsiteY57" fmla="*/ 168247 h 918356"/>
              <a:gd name="connsiteX58" fmla="*/ 8715976 w 9517857"/>
              <a:gd name="connsiteY58" fmla="*/ 178374 h 918356"/>
              <a:gd name="connsiteX59" fmla="*/ 8778827 w 9517857"/>
              <a:gd name="connsiteY59" fmla="*/ 172936 h 918356"/>
              <a:gd name="connsiteX60" fmla="*/ 8855248 w 9517857"/>
              <a:gd name="connsiteY60" fmla="*/ 143149 h 918356"/>
              <a:gd name="connsiteX61" fmla="*/ 9010380 w 9517857"/>
              <a:gd name="connsiteY61" fmla="*/ 91891 h 918356"/>
              <a:gd name="connsiteX62" fmla="*/ 9110856 w 9517857"/>
              <a:gd name="connsiteY62" fmla="*/ 70997 h 918356"/>
              <a:gd name="connsiteX63" fmla="*/ 9268817 w 9517857"/>
              <a:gd name="connsiteY63" fmla="*/ 53082 h 918356"/>
              <a:gd name="connsiteX64" fmla="*/ 9316667 w 9517857"/>
              <a:gd name="connsiteY64" fmla="*/ 45047 h 918356"/>
              <a:gd name="connsiteX65" fmla="*/ 9428209 w 9517857"/>
              <a:gd name="connsiteY65" fmla="*/ 29923 h 918356"/>
              <a:gd name="connsiteX66" fmla="*/ 9488916 w 9517857"/>
              <a:gd name="connsiteY66" fmla="*/ 0 h 918356"/>
              <a:gd name="connsiteX0" fmla="*/ 9488916 w 9517857"/>
              <a:gd name="connsiteY0" fmla="*/ 0 h 918356"/>
              <a:gd name="connsiteX1" fmla="*/ 9517857 w 9517857"/>
              <a:gd name="connsiteY1" fmla="*/ 12 h 918356"/>
              <a:gd name="connsiteX2" fmla="*/ 9517857 w 9517857"/>
              <a:gd name="connsiteY2" fmla="*/ 918356 h 918356"/>
              <a:gd name="connsiteX3" fmla="*/ 14604 w 9517857"/>
              <a:gd name="connsiteY3" fmla="*/ 918356 h 918356"/>
              <a:gd name="connsiteX4" fmla="*/ 12841 w 9517857"/>
              <a:gd name="connsiteY4" fmla="*/ 917763 h 918356"/>
              <a:gd name="connsiteX5" fmla="*/ 93 w 9517857"/>
              <a:gd name="connsiteY5" fmla="*/ 912471 h 918356"/>
              <a:gd name="connsiteX6" fmla="*/ 275005 w 9517857"/>
              <a:gd name="connsiteY6" fmla="*/ 823579 h 918356"/>
              <a:gd name="connsiteX7" fmla="*/ 587824 w 9517857"/>
              <a:gd name="connsiteY7" fmla="*/ 798195 h 918356"/>
              <a:gd name="connsiteX8" fmla="*/ 752936 w 9517857"/>
              <a:gd name="connsiteY8" fmla="*/ 742843 h 918356"/>
              <a:gd name="connsiteX9" fmla="*/ 855732 w 9517857"/>
              <a:gd name="connsiteY9" fmla="*/ 731068 h 918356"/>
              <a:gd name="connsiteX10" fmla="*/ 901402 w 9517857"/>
              <a:gd name="connsiteY10" fmla="*/ 729045 h 918356"/>
              <a:gd name="connsiteX11" fmla="*/ 930946 w 9517857"/>
              <a:gd name="connsiteY11" fmla="*/ 734046 h 918356"/>
              <a:gd name="connsiteX12" fmla="*/ 986250 w 9517857"/>
              <a:gd name="connsiteY12" fmla="*/ 713530 h 918356"/>
              <a:gd name="connsiteX13" fmla="*/ 1013752 w 9517857"/>
              <a:gd name="connsiteY13" fmla="*/ 713361 h 918356"/>
              <a:gd name="connsiteX14" fmla="*/ 1142754 w 9517857"/>
              <a:gd name="connsiteY14" fmla="*/ 725374 h 918356"/>
              <a:gd name="connsiteX15" fmla="*/ 1218120 w 9517857"/>
              <a:gd name="connsiteY15" fmla="*/ 713280 h 918356"/>
              <a:gd name="connsiteX16" fmla="*/ 1580688 w 9517857"/>
              <a:gd name="connsiteY16" fmla="*/ 693697 h 918356"/>
              <a:gd name="connsiteX17" fmla="*/ 2054652 w 9517857"/>
              <a:gd name="connsiteY17" fmla="*/ 656648 h 918356"/>
              <a:gd name="connsiteX18" fmla="*/ 2440292 w 9517857"/>
              <a:gd name="connsiteY18" fmla="*/ 593862 h 918356"/>
              <a:gd name="connsiteX19" fmla="*/ 2547829 w 9517857"/>
              <a:gd name="connsiteY19" fmla="*/ 566150 h 918356"/>
              <a:gd name="connsiteX20" fmla="*/ 2693698 w 9517857"/>
              <a:gd name="connsiteY20" fmla="*/ 560029 h 918356"/>
              <a:gd name="connsiteX21" fmla="*/ 2727306 w 9517857"/>
              <a:gd name="connsiteY21" fmla="*/ 550698 h 918356"/>
              <a:gd name="connsiteX22" fmla="*/ 3073635 w 9517857"/>
              <a:gd name="connsiteY22" fmla="*/ 491294 h 918356"/>
              <a:gd name="connsiteX23" fmla="*/ 3222071 w 9517857"/>
              <a:gd name="connsiteY23" fmla="*/ 470559 h 918356"/>
              <a:gd name="connsiteX24" fmla="*/ 3349632 w 9517857"/>
              <a:gd name="connsiteY24" fmla="*/ 432583 h 918356"/>
              <a:gd name="connsiteX25" fmla="*/ 3479593 w 9517857"/>
              <a:gd name="connsiteY25" fmla="*/ 390437 h 918356"/>
              <a:gd name="connsiteX26" fmla="*/ 3651428 w 9517857"/>
              <a:gd name="connsiteY26" fmla="*/ 361807 h 918356"/>
              <a:gd name="connsiteX27" fmla="*/ 3844133 w 9517857"/>
              <a:gd name="connsiteY27" fmla="*/ 360648 h 918356"/>
              <a:gd name="connsiteX28" fmla="*/ 3933803 w 9517857"/>
              <a:gd name="connsiteY28" fmla="*/ 357315 h 918356"/>
              <a:gd name="connsiteX29" fmla="*/ 4266740 w 9517857"/>
              <a:gd name="connsiteY29" fmla="*/ 361454 h 918356"/>
              <a:gd name="connsiteX30" fmla="*/ 4512664 w 9517857"/>
              <a:gd name="connsiteY30" fmla="*/ 319948 h 918356"/>
              <a:gd name="connsiteX31" fmla="*/ 4616423 w 9517857"/>
              <a:gd name="connsiteY31" fmla="*/ 290914 h 918356"/>
              <a:gd name="connsiteX32" fmla="*/ 4783273 w 9517857"/>
              <a:gd name="connsiteY32" fmla="*/ 248463 h 918356"/>
              <a:gd name="connsiteX33" fmla="*/ 4908371 w 9517857"/>
              <a:gd name="connsiteY33" fmla="*/ 243659 h 918356"/>
              <a:gd name="connsiteX34" fmla="*/ 5060397 w 9517857"/>
              <a:gd name="connsiteY34" fmla="*/ 263688 h 918356"/>
              <a:gd name="connsiteX35" fmla="*/ 5252996 w 9517857"/>
              <a:gd name="connsiteY35" fmla="*/ 270655 h 918356"/>
              <a:gd name="connsiteX36" fmla="*/ 5358056 w 9517857"/>
              <a:gd name="connsiteY36" fmla="*/ 247248 h 918356"/>
              <a:gd name="connsiteX37" fmla="*/ 5426496 w 9517857"/>
              <a:gd name="connsiteY37" fmla="*/ 235142 h 918356"/>
              <a:gd name="connsiteX38" fmla="*/ 5497161 w 9517857"/>
              <a:gd name="connsiteY38" fmla="*/ 228808 h 918356"/>
              <a:gd name="connsiteX39" fmla="*/ 5826043 w 9517857"/>
              <a:gd name="connsiteY39" fmla="*/ 148073 h 918356"/>
              <a:gd name="connsiteX40" fmla="*/ 6007627 w 9517857"/>
              <a:gd name="connsiteY40" fmla="*/ 147126 h 918356"/>
              <a:gd name="connsiteX41" fmla="*/ 6194152 w 9517857"/>
              <a:gd name="connsiteY41" fmla="*/ 151772 h 918356"/>
              <a:gd name="connsiteX42" fmla="*/ 6281379 w 9517857"/>
              <a:gd name="connsiteY42" fmla="*/ 181626 h 918356"/>
              <a:gd name="connsiteX43" fmla="*/ 6489033 w 9517857"/>
              <a:gd name="connsiteY43" fmla="*/ 167648 h 918356"/>
              <a:gd name="connsiteX44" fmla="*/ 6544700 w 9517857"/>
              <a:gd name="connsiteY44" fmla="*/ 167161 h 918356"/>
              <a:gd name="connsiteX45" fmla="*/ 6648353 w 9517857"/>
              <a:gd name="connsiteY45" fmla="*/ 172250 h 918356"/>
              <a:gd name="connsiteX46" fmla="*/ 6736227 w 9517857"/>
              <a:gd name="connsiteY46" fmla="*/ 173216 h 918356"/>
              <a:gd name="connsiteX47" fmla="*/ 6977218 w 9517857"/>
              <a:gd name="connsiteY47" fmla="*/ 184289 h 918356"/>
              <a:gd name="connsiteX48" fmla="*/ 7065221 w 9517857"/>
              <a:gd name="connsiteY48" fmla="*/ 227531 h 918356"/>
              <a:gd name="connsiteX49" fmla="*/ 7358195 w 9517857"/>
              <a:gd name="connsiteY49" fmla="*/ 251740 h 918356"/>
              <a:gd name="connsiteX50" fmla="*/ 7565449 w 9517857"/>
              <a:gd name="connsiteY50" fmla="*/ 258950 h 918356"/>
              <a:gd name="connsiteX51" fmla="*/ 7599285 w 9517857"/>
              <a:gd name="connsiteY51" fmla="*/ 266021 h 918356"/>
              <a:gd name="connsiteX52" fmla="*/ 7644411 w 9517857"/>
              <a:gd name="connsiteY52" fmla="*/ 258986 h 918356"/>
              <a:gd name="connsiteX53" fmla="*/ 7965805 w 9517857"/>
              <a:gd name="connsiteY53" fmla="*/ 200355 h 918356"/>
              <a:gd name="connsiteX54" fmla="*/ 8147401 w 9517857"/>
              <a:gd name="connsiteY54" fmla="*/ 205617 h 918356"/>
              <a:gd name="connsiteX55" fmla="*/ 8256033 w 9517857"/>
              <a:gd name="connsiteY55" fmla="*/ 193713 h 918356"/>
              <a:gd name="connsiteX56" fmla="*/ 8614948 w 9517857"/>
              <a:gd name="connsiteY56" fmla="*/ 168247 h 918356"/>
              <a:gd name="connsiteX57" fmla="*/ 8715976 w 9517857"/>
              <a:gd name="connsiteY57" fmla="*/ 178374 h 918356"/>
              <a:gd name="connsiteX58" fmla="*/ 8778827 w 9517857"/>
              <a:gd name="connsiteY58" fmla="*/ 172936 h 918356"/>
              <a:gd name="connsiteX59" fmla="*/ 8855248 w 9517857"/>
              <a:gd name="connsiteY59" fmla="*/ 143149 h 918356"/>
              <a:gd name="connsiteX60" fmla="*/ 9010380 w 9517857"/>
              <a:gd name="connsiteY60" fmla="*/ 91891 h 918356"/>
              <a:gd name="connsiteX61" fmla="*/ 9110856 w 9517857"/>
              <a:gd name="connsiteY61" fmla="*/ 70997 h 918356"/>
              <a:gd name="connsiteX62" fmla="*/ 9268817 w 9517857"/>
              <a:gd name="connsiteY62" fmla="*/ 53082 h 918356"/>
              <a:gd name="connsiteX63" fmla="*/ 9316667 w 9517857"/>
              <a:gd name="connsiteY63" fmla="*/ 45047 h 918356"/>
              <a:gd name="connsiteX64" fmla="*/ 9428209 w 9517857"/>
              <a:gd name="connsiteY64" fmla="*/ 29923 h 918356"/>
              <a:gd name="connsiteX65" fmla="*/ 9488916 w 9517857"/>
              <a:gd name="connsiteY65" fmla="*/ 0 h 918356"/>
              <a:gd name="connsiteX0" fmla="*/ 9488916 w 9517857"/>
              <a:gd name="connsiteY0" fmla="*/ 0 h 918356"/>
              <a:gd name="connsiteX1" fmla="*/ 9517857 w 9517857"/>
              <a:gd name="connsiteY1" fmla="*/ 12 h 918356"/>
              <a:gd name="connsiteX2" fmla="*/ 9517857 w 9517857"/>
              <a:gd name="connsiteY2" fmla="*/ 918356 h 918356"/>
              <a:gd name="connsiteX3" fmla="*/ 14604 w 9517857"/>
              <a:gd name="connsiteY3" fmla="*/ 918356 h 918356"/>
              <a:gd name="connsiteX4" fmla="*/ 12841 w 9517857"/>
              <a:gd name="connsiteY4" fmla="*/ 917763 h 918356"/>
              <a:gd name="connsiteX5" fmla="*/ 93 w 9517857"/>
              <a:gd name="connsiteY5" fmla="*/ 912471 h 918356"/>
              <a:gd name="connsiteX6" fmla="*/ 275005 w 9517857"/>
              <a:gd name="connsiteY6" fmla="*/ 823579 h 918356"/>
              <a:gd name="connsiteX7" fmla="*/ 587824 w 9517857"/>
              <a:gd name="connsiteY7" fmla="*/ 798195 h 918356"/>
              <a:gd name="connsiteX8" fmla="*/ 752936 w 9517857"/>
              <a:gd name="connsiteY8" fmla="*/ 742843 h 918356"/>
              <a:gd name="connsiteX9" fmla="*/ 855732 w 9517857"/>
              <a:gd name="connsiteY9" fmla="*/ 731068 h 918356"/>
              <a:gd name="connsiteX10" fmla="*/ 901402 w 9517857"/>
              <a:gd name="connsiteY10" fmla="*/ 729045 h 918356"/>
              <a:gd name="connsiteX11" fmla="*/ 930946 w 9517857"/>
              <a:gd name="connsiteY11" fmla="*/ 734046 h 918356"/>
              <a:gd name="connsiteX12" fmla="*/ 986250 w 9517857"/>
              <a:gd name="connsiteY12" fmla="*/ 713530 h 918356"/>
              <a:gd name="connsiteX13" fmla="*/ 1013752 w 9517857"/>
              <a:gd name="connsiteY13" fmla="*/ 713361 h 918356"/>
              <a:gd name="connsiteX14" fmla="*/ 1142754 w 9517857"/>
              <a:gd name="connsiteY14" fmla="*/ 725374 h 918356"/>
              <a:gd name="connsiteX15" fmla="*/ 1218120 w 9517857"/>
              <a:gd name="connsiteY15" fmla="*/ 713280 h 918356"/>
              <a:gd name="connsiteX16" fmla="*/ 1580688 w 9517857"/>
              <a:gd name="connsiteY16" fmla="*/ 693697 h 918356"/>
              <a:gd name="connsiteX17" fmla="*/ 2054652 w 9517857"/>
              <a:gd name="connsiteY17" fmla="*/ 656648 h 918356"/>
              <a:gd name="connsiteX18" fmla="*/ 2440292 w 9517857"/>
              <a:gd name="connsiteY18" fmla="*/ 593862 h 918356"/>
              <a:gd name="connsiteX19" fmla="*/ 2547829 w 9517857"/>
              <a:gd name="connsiteY19" fmla="*/ 566150 h 918356"/>
              <a:gd name="connsiteX20" fmla="*/ 2693698 w 9517857"/>
              <a:gd name="connsiteY20" fmla="*/ 560029 h 918356"/>
              <a:gd name="connsiteX21" fmla="*/ 2727306 w 9517857"/>
              <a:gd name="connsiteY21" fmla="*/ 550698 h 918356"/>
              <a:gd name="connsiteX22" fmla="*/ 3073635 w 9517857"/>
              <a:gd name="connsiteY22" fmla="*/ 491294 h 918356"/>
              <a:gd name="connsiteX23" fmla="*/ 3222071 w 9517857"/>
              <a:gd name="connsiteY23" fmla="*/ 470559 h 918356"/>
              <a:gd name="connsiteX24" fmla="*/ 3349632 w 9517857"/>
              <a:gd name="connsiteY24" fmla="*/ 432583 h 918356"/>
              <a:gd name="connsiteX25" fmla="*/ 3479593 w 9517857"/>
              <a:gd name="connsiteY25" fmla="*/ 390437 h 918356"/>
              <a:gd name="connsiteX26" fmla="*/ 3651428 w 9517857"/>
              <a:gd name="connsiteY26" fmla="*/ 361807 h 918356"/>
              <a:gd name="connsiteX27" fmla="*/ 3844133 w 9517857"/>
              <a:gd name="connsiteY27" fmla="*/ 360648 h 918356"/>
              <a:gd name="connsiteX28" fmla="*/ 3933803 w 9517857"/>
              <a:gd name="connsiteY28" fmla="*/ 357315 h 918356"/>
              <a:gd name="connsiteX29" fmla="*/ 4266740 w 9517857"/>
              <a:gd name="connsiteY29" fmla="*/ 361454 h 918356"/>
              <a:gd name="connsiteX30" fmla="*/ 4512664 w 9517857"/>
              <a:gd name="connsiteY30" fmla="*/ 319948 h 918356"/>
              <a:gd name="connsiteX31" fmla="*/ 4616423 w 9517857"/>
              <a:gd name="connsiteY31" fmla="*/ 290914 h 918356"/>
              <a:gd name="connsiteX32" fmla="*/ 4783273 w 9517857"/>
              <a:gd name="connsiteY32" fmla="*/ 248463 h 918356"/>
              <a:gd name="connsiteX33" fmla="*/ 4908371 w 9517857"/>
              <a:gd name="connsiteY33" fmla="*/ 243659 h 918356"/>
              <a:gd name="connsiteX34" fmla="*/ 5060397 w 9517857"/>
              <a:gd name="connsiteY34" fmla="*/ 263688 h 918356"/>
              <a:gd name="connsiteX35" fmla="*/ 5252996 w 9517857"/>
              <a:gd name="connsiteY35" fmla="*/ 270655 h 918356"/>
              <a:gd name="connsiteX36" fmla="*/ 5358056 w 9517857"/>
              <a:gd name="connsiteY36" fmla="*/ 247248 h 918356"/>
              <a:gd name="connsiteX37" fmla="*/ 5426496 w 9517857"/>
              <a:gd name="connsiteY37" fmla="*/ 235142 h 918356"/>
              <a:gd name="connsiteX38" fmla="*/ 5497161 w 9517857"/>
              <a:gd name="connsiteY38" fmla="*/ 228808 h 918356"/>
              <a:gd name="connsiteX39" fmla="*/ 5826043 w 9517857"/>
              <a:gd name="connsiteY39" fmla="*/ 148073 h 918356"/>
              <a:gd name="connsiteX40" fmla="*/ 6007627 w 9517857"/>
              <a:gd name="connsiteY40" fmla="*/ 147126 h 918356"/>
              <a:gd name="connsiteX41" fmla="*/ 6194152 w 9517857"/>
              <a:gd name="connsiteY41" fmla="*/ 151772 h 918356"/>
              <a:gd name="connsiteX42" fmla="*/ 6281379 w 9517857"/>
              <a:gd name="connsiteY42" fmla="*/ 181626 h 918356"/>
              <a:gd name="connsiteX43" fmla="*/ 6489033 w 9517857"/>
              <a:gd name="connsiteY43" fmla="*/ 167648 h 918356"/>
              <a:gd name="connsiteX44" fmla="*/ 6544700 w 9517857"/>
              <a:gd name="connsiteY44" fmla="*/ 167161 h 918356"/>
              <a:gd name="connsiteX45" fmla="*/ 6648353 w 9517857"/>
              <a:gd name="connsiteY45" fmla="*/ 172250 h 918356"/>
              <a:gd name="connsiteX46" fmla="*/ 6736227 w 9517857"/>
              <a:gd name="connsiteY46" fmla="*/ 173216 h 918356"/>
              <a:gd name="connsiteX47" fmla="*/ 6977218 w 9517857"/>
              <a:gd name="connsiteY47" fmla="*/ 184289 h 918356"/>
              <a:gd name="connsiteX48" fmla="*/ 7065221 w 9517857"/>
              <a:gd name="connsiteY48" fmla="*/ 227531 h 918356"/>
              <a:gd name="connsiteX49" fmla="*/ 7358195 w 9517857"/>
              <a:gd name="connsiteY49" fmla="*/ 251740 h 918356"/>
              <a:gd name="connsiteX50" fmla="*/ 7599285 w 9517857"/>
              <a:gd name="connsiteY50" fmla="*/ 266021 h 918356"/>
              <a:gd name="connsiteX51" fmla="*/ 7644411 w 9517857"/>
              <a:gd name="connsiteY51" fmla="*/ 258986 h 918356"/>
              <a:gd name="connsiteX52" fmla="*/ 7965805 w 9517857"/>
              <a:gd name="connsiteY52" fmla="*/ 200355 h 918356"/>
              <a:gd name="connsiteX53" fmla="*/ 8147401 w 9517857"/>
              <a:gd name="connsiteY53" fmla="*/ 205617 h 918356"/>
              <a:gd name="connsiteX54" fmla="*/ 8256033 w 9517857"/>
              <a:gd name="connsiteY54" fmla="*/ 193713 h 918356"/>
              <a:gd name="connsiteX55" fmla="*/ 8614948 w 9517857"/>
              <a:gd name="connsiteY55" fmla="*/ 168247 h 918356"/>
              <a:gd name="connsiteX56" fmla="*/ 8715976 w 9517857"/>
              <a:gd name="connsiteY56" fmla="*/ 178374 h 918356"/>
              <a:gd name="connsiteX57" fmla="*/ 8778827 w 9517857"/>
              <a:gd name="connsiteY57" fmla="*/ 172936 h 918356"/>
              <a:gd name="connsiteX58" fmla="*/ 8855248 w 9517857"/>
              <a:gd name="connsiteY58" fmla="*/ 143149 h 918356"/>
              <a:gd name="connsiteX59" fmla="*/ 9010380 w 9517857"/>
              <a:gd name="connsiteY59" fmla="*/ 91891 h 918356"/>
              <a:gd name="connsiteX60" fmla="*/ 9110856 w 9517857"/>
              <a:gd name="connsiteY60" fmla="*/ 70997 h 918356"/>
              <a:gd name="connsiteX61" fmla="*/ 9268817 w 9517857"/>
              <a:gd name="connsiteY61" fmla="*/ 53082 h 918356"/>
              <a:gd name="connsiteX62" fmla="*/ 9316667 w 9517857"/>
              <a:gd name="connsiteY62" fmla="*/ 45047 h 918356"/>
              <a:gd name="connsiteX63" fmla="*/ 9428209 w 9517857"/>
              <a:gd name="connsiteY63" fmla="*/ 29923 h 918356"/>
              <a:gd name="connsiteX64" fmla="*/ 9488916 w 9517857"/>
              <a:gd name="connsiteY64" fmla="*/ 0 h 918356"/>
              <a:gd name="connsiteX0" fmla="*/ 9488916 w 9517857"/>
              <a:gd name="connsiteY0" fmla="*/ 0 h 918356"/>
              <a:gd name="connsiteX1" fmla="*/ 9517857 w 9517857"/>
              <a:gd name="connsiteY1" fmla="*/ 12 h 918356"/>
              <a:gd name="connsiteX2" fmla="*/ 9517857 w 9517857"/>
              <a:gd name="connsiteY2" fmla="*/ 918356 h 918356"/>
              <a:gd name="connsiteX3" fmla="*/ 14604 w 9517857"/>
              <a:gd name="connsiteY3" fmla="*/ 918356 h 918356"/>
              <a:gd name="connsiteX4" fmla="*/ 12841 w 9517857"/>
              <a:gd name="connsiteY4" fmla="*/ 917763 h 918356"/>
              <a:gd name="connsiteX5" fmla="*/ 93 w 9517857"/>
              <a:gd name="connsiteY5" fmla="*/ 912471 h 918356"/>
              <a:gd name="connsiteX6" fmla="*/ 275005 w 9517857"/>
              <a:gd name="connsiteY6" fmla="*/ 823579 h 918356"/>
              <a:gd name="connsiteX7" fmla="*/ 587824 w 9517857"/>
              <a:gd name="connsiteY7" fmla="*/ 798195 h 918356"/>
              <a:gd name="connsiteX8" fmla="*/ 752936 w 9517857"/>
              <a:gd name="connsiteY8" fmla="*/ 742843 h 918356"/>
              <a:gd name="connsiteX9" fmla="*/ 855732 w 9517857"/>
              <a:gd name="connsiteY9" fmla="*/ 731068 h 918356"/>
              <a:gd name="connsiteX10" fmla="*/ 901402 w 9517857"/>
              <a:gd name="connsiteY10" fmla="*/ 729045 h 918356"/>
              <a:gd name="connsiteX11" fmla="*/ 930946 w 9517857"/>
              <a:gd name="connsiteY11" fmla="*/ 734046 h 918356"/>
              <a:gd name="connsiteX12" fmla="*/ 986250 w 9517857"/>
              <a:gd name="connsiteY12" fmla="*/ 713530 h 918356"/>
              <a:gd name="connsiteX13" fmla="*/ 1013752 w 9517857"/>
              <a:gd name="connsiteY13" fmla="*/ 713361 h 918356"/>
              <a:gd name="connsiteX14" fmla="*/ 1142754 w 9517857"/>
              <a:gd name="connsiteY14" fmla="*/ 725374 h 918356"/>
              <a:gd name="connsiteX15" fmla="*/ 1218120 w 9517857"/>
              <a:gd name="connsiteY15" fmla="*/ 713280 h 918356"/>
              <a:gd name="connsiteX16" fmla="*/ 1580688 w 9517857"/>
              <a:gd name="connsiteY16" fmla="*/ 693697 h 918356"/>
              <a:gd name="connsiteX17" fmla="*/ 2054652 w 9517857"/>
              <a:gd name="connsiteY17" fmla="*/ 656648 h 918356"/>
              <a:gd name="connsiteX18" fmla="*/ 2440292 w 9517857"/>
              <a:gd name="connsiteY18" fmla="*/ 593862 h 918356"/>
              <a:gd name="connsiteX19" fmla="*/ 2547829 w 9517857"/>
              <a:gd name="connsiteY19" fmla="*/ 566150 h 918356"/>
              <a:gd name="connsiteX20" fmla="*/ 2693698 w 9517857"/>
              <a:gd name="connsiteY20" fmla="*/ 560029 h 918356"/>
              <a:gd name="connsiteX21" fmla="*/ 2727306 w 9517857"/>
              <a:gd name="connsiteY21" fmla="*/ 550698 h 918356"/>
              <a:gd name="connsiteX22" fmla="*/ 3073635 w 9517857"/>
              <a:gd name="connsiteY22" fmla="*/ 491294 h 918356"/>
              <a:gd name="connsiteX23" fmla="*/ 3222071 w 9517857"/>
              <a:gd name="connsiteY23" fmla="*/ 470559 h 918356"/>
              <a:gd name="connsiteX24" fmla="*/ 3349632 w 9517857"/>
              <a:gd name="connsiteY24" fmla="*/ 432583 h 918356"/>
              <a:gd name="connsiteX25" fmla="*/ 3479593 w 9517857"/>
              <a:gd name="connsiteY25" fmla="*/ 390437 h 918356"/>
              <a:gd name="connsiteX26" fmla="*/ 3651428 w 9517857"/>
              <a:gd name="connsiteY26" fmla="*/ 361807 h 918356"/>
              <a:gd name="connsiteX27" fmla="*/ 3844133 w 9517857"/>
              <a:gd name="connsiteY27" fmla="*/ 360648 h 918356"/>
              <a:gd name="connsiteX28" fmla="*/ 3933803 w 9517857"/>
              <a:gd name="connsiteY28" fmla="*/ 357315 h 918356"/>
              <a:gd name="connsiteX29" fmla="*/ 4266740 w 9517857"/>
              <a:gd name="connsiteY29" fmla="*/ 361454 h 918356"/>
              <a:gd name="connsiteX30" fmla="*/ 4512664 w 9517857"/>
              <a:gd name="connsiteY30" fmla="*/ 319948 h 918356"/>
              <a:gd name="connsiteX31" fmla="*/ 4616423 w 9517857"/>
              <a:gd name="connsiteY31" fmla="*/ 290914 h 918356"/>
              <a:gd name="connsiteX32" fmla="*/ 4783273 w 9517857"/>
              <a:gd name="connsiteY32" fmla="*/ 248463 h 918356"/>
              <a:gd name="connsiteX33" fmla="*/ 4908371 w 9517857"/>
              <a:gd name="connsiteY33" fmla="*/ 243659 h 918356"/>
              <a:gd name="connsiteX34" fmla="*/ 5060397 w 9517857"/>
              <a:gd name="connsiteY34" fmla="*/ 263688 h 918356"/>
              <a:gd name="connsiteX35" fmla="*/ 5252996 w 9517857"/>
              <a:gd name="connsiteY35" fmla="*/ 270655 h 918356"/>
              <a:gd name="connsiteX36" fmla="*/ 5358056 w 9517857"/>
              <a:gd name="connsiteY36" fmla="*/ 247248 h 918356"/>
              <a:gd name="connsiteX37" fmla="*/ 5426496 w 9517857"/>
              <a:gd name="connsiteY37" fmla="*/ 235142 h 918356"/>
              <a:gd name="connsiteX38" fmla="*/ 5497161 w 9517857"/>
              <a:gd name="connsiteY38" fmla="*/ 228808 h 918356"/>
              <a:gd name="connsiteX39" fmla="*/ 5826043 w 9517857"/>
              <a:gd name="connsiteY39" fmla="*/ 148073 h 918356"/>
              <a:gd name="connsiteX40" fmla="*/ 6007627 w 9517857"/>
              <a:gd name="connsiteY40" fmla="*/ 147126 h 918356"/>
              <a:gd name="connsiteX41" fmla="*/ 6194152 w 9517857"/>
              <a:gd name="connsiteY41" fmla="*/ 151772 h 918356"/>
              <a:gd name="connsiteX42" fmla="*/ 6281379 w 9517857"/>
              <a:gd name="connsiteY42" fmla="*/ 181626 h 918356"/>
              <a:gd name="connsiteX43" fmla="*/ 6489033 w 9517857"/>
              <a:gd name="connsiteY43" fmla="*/ 167648 h 918356"/>
              <a:gd name="connsiteX44" fmla="*/ 6544700 w 9517857"/>
              <a:gd name="connsiteY44" fmla="*/ 167161 h 918356"/>
              <a:gd name="connsiteX45" fmla="*/ 6648353 w 9517857"/>
              <a:gd name="connsiteY45" fmla="*/ 172250 h 918356"/>
              <a:gd name="connsiteX46" fmla="*/ 6736227 w 9517857"/>
              <a:gd name="connsiteY46" fmla="*/ 173216 h 918356"/>
              <a:gd name="connsiteX47" fmla="*/ 6977218 w 9517857"/>
              <a:gd name="connsiteY47" fmla="*/ 184289 h 918356"/>
              <a:gd name="connsiteX48" fmla="*/ 7065221 w 9517857"/>
              <a:gd name="connsiteY48" fmla="*/ 227531 h 918356"/>
              <a:gd name="connsiteX49" fmla="*/ 7358195 w 9517857"/>
              <a:gd name="connsiteY49" fmla="*/ 251740 h 918356"/>
              <a:gd name="connsiteX50" fmla="*/ 7599285 w 9517857"/>
              <a:gd name="connsiteY50" fmla="*/ 266021 h 918356"/>
              <a:gd name="connsiteX51" fmla="*/ 7644411 w 9517857"/>
              <a:gd name="connsiteY51" fmla="*/ 258986 h 918356"/>
              <a:gd name="connsiteX52" fmla="*/ 7965805 w 9517857"/>
              <a:gd name="connsiteY52" fmla="*/ 200355 h 918356"/>
              <a:gd name="connsiteX53" fmla="*/ 8147401 w 9517857"/>
              <a:gd name="connsiteY53" fmla="*/ 205617 h 918356"/>
              <a:gd name="connsiteX54" fmla="*/ 8256033 w 9517857"/>
              <a:gd name="connsiteY54" fmla="*/ 193713 h 918356"/>
              <a:gd name="connsiteX55" fmla="*/ 8614948 w 9517857"/>
              <a:gd name="connsiteY55" fmla="*/ 168247 h 918356"/>
              <a:gd name="connsiteX56" fmla="*/ 8715976 w 9517857"/>
              <a:gd name="connsiteY56" fmla="*/ 178374 h 918356"/>
              <a:gd name="connsiteX57" fmla="*/ 8778827 w 9517857"/>
              <a:gd name="connsiteY57" fmla="*/ 172936 h 918356"/>
              <a:gd name="connsiteX58" fmla="*/ 8855248 w 9517857"/>
              <a:gd name="connsiteY58" fmla="*/ 143149 h 918356"/>
              <a:gd name="connsiteX59" fmla="*/ 9010380 w 9517857"/>
              <a:gd name="connsiteY59" fmla="*/ 91891 h 918356"/>
              <a:gd name="connsiteX60" fmla="*/ 9110856 w 9517857"/>
              <a:gd name="connsiteY60" fmla="*/ 70997 h 918356"/>
              <a:gd name="connsiteX61" fmla="*/ 9268817 w 9517857"/>
              <a:gd name="connsiteY61" fmla="*/ 53082 h 918356"/>
              <a:gd name="connsiteX62" fmla="*/ 9316667 w 9517857"/>
              <a:gd name="connsiteY62" fmla="*/ 45047 h 918356"/>
              <a:gd name="connsiteX63" fmla="*/ 9428209 w 9517857"/>
              <a:gd name="connsiteY63" fmla="*/ 29923 h 918356"/>
              <a:gd name="connsiteX64" fmla="*/ 9488916 w 9517857"/>
              <a:gd name="connsiteY64" fmla="*/ 0 h 918356"/>
              <a:gd name="connsiteX0" fmla="*/ 9488916 w 9517857"/>
              <a:gd name="connsiteY0" fmla="*/ 0 h 918356"/>
              <a:gd name="connsiteX1" fmla="*/ 9517857 w 9517857"/>
              <a:gd name="connsiteY1" fmla="*/ 12 h 918356"/>
              <a:gd name="connsiteX2" fmla="*/ 9517857 w 9517857"/>
              <a:gd name="connsiteY2" fmla="*/ 918356 h 918356"/>
              <a:gd name="connsiteX3" fmla="*/ 14604 w 9517857"/>
              <a:gd name="connsiteY3" fmla="*/ 918356 h 918356"/>
              <a:gd name="connsiteX4" fmla="*/ 12841 w 9517857"/>
              <a:gd name="connsiteY4" fmla="*/ 917763 h 918356"/>
              <a:gd name="connsiteX5" fmla="*/ 93 w 9517857"/>
              <a:gd name="connsiteY5" fmla="*/ 912471 h 918356"/>
              <a:gd name="connsiteX6" fmla="*/ 275005 w 9517857"/>
              <a:gd name="connsiteY6" fmla="*/ 823579 h 918356"/>
              <a:gd name="connsiteX7" fmla="*/ 587824 w 9517857"/>
              <a:gd name="connsiteY7" fmla="*/ 798195 h 918356"/>
              <a:gd name="connsiteX8" fmla="*/ 752936 w 9517857"/>
              <a:gd name="connsiteY8" fmla="*/ 742843 h 918356"/>
              <a:gd name="connsiteX9" fmla="*/ 855732 w 9517857"/>
              <a:gd name="connsiteY9" fmla="*/ 731068 h 918356"/>
              <a:gd name="connsiteX10" fmla="*/ 901402 w 9517857"/>
              <a:gd name="connsiteY10" fmla="*/ 729045 h 918356"/>
              <a:gd name="connsiteX11" fmla="*/ 930946 w 9517857"/>
              <a:gd name="connsiteY11" fmla="*/ 734046 h 918356"/>
              <a:gd name="connsiteX12" fmla="*/ 986250 w 9517857"/>
              <a:gd name="connsiteY12" fmla="*/ 713530 h 918356"/>
              <a:gd name="connsiteX13" fmla="*/ 1013752 w 9517857"/>
              <a:gd name="connsiteY13" fmla="*/ 713361 h 918356"/>
              <a:gd name="connsiteX14" fmla="*/ 1142754 w 9517857"/>
              <a:gd name="connsiteY14" fmla="*/ 725374 h 918356"/>
              <a:gd name="connsiteX15" fmla="*/ 1218120 w 9517857"/>
              <a:gd name="connsiteY15" fmla="*/ 713280 h 918356"/>
              <a:gd name="connsiteX16" fmla="*/ 1580688 w 9517857"/>
              <a:gd name="connsiteY16" fmla="*/ 693697 h 918356"/>
              <a:gd name="connsiteX17" fmla="*/ 2054652 w 9517857"/>
              <a:gd name="connsiteY17" fmla="*/ 656648 h 918356"/>
              <a:gd name="connsiteX18" fmla="*/ 2440292 w 9517857"/>
              <a:gd name="connsiteY18" fmla="*/ 593862 h 918356"/>
              <a:gd name="connsiteX19" fmla="*/ 2547829 w 9517857"/>
              <a:gd name="connsiteY19" fmla="*/ 566150 h 918356"/>
              <a:gd name="connsiteX20" fmla="*/ 2693698 w 9517857"/>
              <a:gd name="connsiteY20" fmla="*/ 560029 h 918356"/>
              <a:gd name="connsiteX21" fmla="*/ 2727306 w 9517857"/>
              <a:gd name="connsiteY21" fmla="*/ 550698 h 918356"/>
              <a:gd name="connsiteX22" fmla="*/ 3073635 w 9517857"/>
              <a:gd name="connsiteY22" fmla="*/ 491294 h 918356"/>
              <a:gd name="connsiteX23" fmla="*/ 3222071 w 9517857"/>
              <a:gd name="connsiteY23" fmla="*/ 470559 h 918356"/>
              <a:gd name="connsiteX24" fmla="*/ 3349632 w 9517857"/>
              <a:gd name="connsiteY24" fmla="*/ 432583 h 918356"/>
              <a:gd name="connsiteX25" fmla="*/ 3479593 w 9517857"/>
              <a:gd name="connsiteY25" fmla="*/ 390437 h 918356"/>
              <a:gd name="connsiteX26" fmla="*/ 3651428 w 9517857"/>
              <a:gd name="connsiteY26" fmla="*/ 361807 h 918356"/>
              <a:gd name="connsiteX27" fmla="*/ 3844133 w 9517857"/>
              <a:gd name="connsiteY27" fmla="*/ 360648 h 918356"/>
              <a:gd name="connsiteX28" fmla="*/ 3933803 w 9517857"/>
              <a:gd name="connsiteY28" fmla="*/ 357315 h 918356"/>
              <a:gd name="connsiteX29" fmla="*/ 4266740 w 9517857"/>
              <a:gd name="connsiteY29" fmla="*/ 361454 h 918356"/>
              <a:gd name="connsiteX30" fmla="*/ 4512664 w 9517857"/>
              <a:gd name="connsiteY30" fmla="*/ 319948 h 918356"/>
              <a:gd name="connsiteX31" fmla="*/ 4616423 w 9517857"/>
              <a:gd name="connsiteY31" fmla="*/ 290914 h 918356"/>
              <a:gd name="connsiteX32" fmla="*/ 4783273 w 9517857"/>
              <a:gd name="connsiteY32" fmla="*/ 248463 h 918356"/>
              <a:gd name="connsiteX33" fmla="*/ 4908371 w 9517857"/>
              <a:gd name="connsiteY33" fmla="*/ 243659 h 918356"/>
              <a:gd name="connsiteX34" fmla="*/ 5060397 w 9517857"/>
              <a:gd name="connsiteY34" fmla="*/ 263688 h 918356"/>
              <a:gd name="connsiteX35" fmla="*/ 5252996 w 9517857"/>
              <a:gd name="connsiteY35" fmla="*/ 270655 h 918356"/>
              <a:gd name="connsiteX36" fmla="*/ 5358056 w 9517857"/>
              <a:gd name="connsiteY36" fmla="*/ 247248 h 918356"/>
              <a:gd name="connsiteX37" fmla="*/ 5426496 w 9517857"/>
              <a:gd name="connsiteY37" fmla="*/ 235142 h 918356"/>
              <a:gd name="connsiteX38" fmla="*/ 5497161 w 9517857"/>
              <a:gd name="connsiteY38" fmla="*/ 228808 h 918356"/>
              <a:gd name="connsiteX39" fmla="*/ 5826043 w 9517857"/>
              <a:gd name="connsiteY39" fmla="*/ 148073 h 918356"/>
              <a:gd name="connsiteX40" fmla="*/ 6007627 w 9517857"/>
              <a:gd name="connsiteY40" fmla="*/ 147126 h 918356"/>
              <a:gd name="connsiteX41" fmla="*/ 6194152 w 9517857"/>
              <a:gd name="connsiteY41" fmla="*/ 151772 h 918356"/>
              <a:gd name="connsiteX42" fmla="*/ 6281379 w 9517857"/>
              <a:gd name="connsiteY42" fmla="*/ 181626 h 918356"/>
              <a:gd name="connsiteX43" fmla="*/ 6489033 w 9517857"/>
              <a:gd name="connsiteY43" fmla="*/ 167648 h 918356"/>
              <a:gd name="connsiteX44" fmla="*/ 6544700 w 9517857"/>
              <a:gd name="connsiteY44" fmla="*/ 167161 h 918356"/>
              <a:gd name="connsiteX45" fmla="*/ 6648353 w 9517857"/>
              <a:gd name="connsiteY45" fmla="*/ 172250 h 918356"/>
              <a:gd name="connsiteX46" fmla="*/ 6736227 w 9517857"/>
              <a:gd name="connsiteY46" fmla="*/ 173216 h 918356"/>
              <a:gd name="connsiteX47" fmla="*/ 6977218 w 9517857"/>
              <a:gd name="connsiteY47" fmla="*/ 184289 h 918356"/>
              <a:gd name="connsiteX48" fmla="*/ 7065221 w 9517857"/>
              <a:gd name="connsiteY48" fmla="*/ 227531 h 918356"/>
              <a:gd name="connsiteX49" fmla="*/ 7358195 w 9517857"/>
              <a:gd name="connsiteY49" fmla="*/ 251740 h 918356"/>
              <a:gd name="connsiteX50" fmla="*/ 7599285 w 9517857"/>
              <a:gd name="connsiteY50" fmla="*/ 266021 h 918356"/>
              <a:gd name="connsiteX51" fmla="*/ 7644411 w 9517857"/>
              <a:gd name="connsiteY51" fmla="*/ 258986 h 918356"/>
              <a:gd name="connsiteX52" fmla="*/ 7965805 w 9517857"/>
              <a:gd name="connsiteY52" fmla="*/ 200355 h 918356"/>
              <a:gd name="connsiteX53" fmla="*/ 8147401 w 9517857"/>
              <a:gd name="connsiteY53" fmla="*/ 205617 h 918356"/>
              <a:gd name="connsiteX54" fmla="*/ 8256033 w 9517857"/>
              <a:gd name="connsiteY54" fmla="*/ 193713 h 918356"/>
              <a:gd name="connsiteX55" fmla="*/ 8614948 w 9517857"/>
              <a:gd name="connsiteY55" fmla="*/ 168247 h 918356"/>
              <a:gd name="connsiteX56" fmla="*/ 8715976 w 9517857"/>
              <a:gd name="connsiteY56" fmla="*/ 178374 h 918356"/>
              <a:gd name="connsiteX57" fmla="*/ 8778827 w 9517857"/>
              <a:gd name="connsiteY57" fmla="*/ 172936 h 918356"/>
              <a:gd name="connsiteX58" fmla="*/ 8855248 w 9517857"/>
              <a:gd name="connsiteY58" fmla="*/ 143149 h 918356"/>
              <a:gd name="connsiteX59" fmla="*/ 9010380 w 9517857"/>
              <a:gd name="connsiteY59" fmla="*/ 91891 h 918356"/>
              <a:gd name="connsiteX60" fmla="*/ 9110856 w 9517857"/>
              <a:gd name="connsiteY60" fmla="*/ 70997 h 918356"/>
              <a:gd name="connsiteX61" fmla="*/ 9268817 w 9517857"/>
              <a:gd name="connsiteY61" fmla="*/ 53082 h 918356"/>
              <a:gd name="connsiteX62" fmla="*/ 9316667 w 9517857"/>
              <a:gd name="connsiteY62" fmla="*/ 45047 h 918356"/>
              <a:gd name="connsiteX63" fmla="*/ 9428209 w 9517857"/>
              <a:gd name="connsiteY63" fmla="*/ 29923 h 918356"/>
              <a:gd name="connsiteX64" fmla="*/ 9488916 w 9517857"/>
              <a:gd name="connsiteY64" fmla="*/ 0 h 918356"/>
              <a:gd name="connsiteX0" fmla="*/ 9488916 w 9517857"/>
              <a:gd name="connsiteY0" fmla="*/ 0 h 918356"/>
              <a:gd name="connsiteX1" fmla="*/ 9517857 w 9517857"/>
              <a:gd name="connsiteY1" fmla="*/ 12 h 918356"/>
              <a:gd name="connsiteX2" fmla="*/ 9517857 w 9517857"/>
              <a:gd name="connsiteY2" fmla="*/ 918356 h 918356"/>
              <a:gd name="connsiteX3" fmla="*/ 14604 w 9517857"/>
              <a:gd name="connsiteY3" fmla="*/ 918356 h 918356"/>
              <a:gd name="connsiteX4" fmla="*/ 12841 w 9517857"/>
              <a:gd name="connsiteY4" fmla="*/ 917763 h 918356"/>
              <a:gd name="connsiteX5" fmla="*/ 93 w 9517857"/>
              <a:gd name="connsiteY5" fmla="*/ 912471 h 918356"/>
              <a:gd name="connsiteX6" fmla="*/ 275005 w 9517857"/>
              <a:gd name="connsiteY6" fmla="*/ 823579 h 918356"/>
              <a:gd name="connsiteX7" fmla="*/ 587824 w 9517857"/>
              <a:gd name="connsiteY7" fmla="*/ 798195 h 918356"/>
              <a:gd name="connsiteX8" fmla="*/ 752936 w 9517857"/>
              <a:gd name="connsiteY8" fmla="*/ 742843 h 918356"/>
              <a:gd name="connsiteX9" fmla="*/ 855732 w 9517857"/>
              <a:gd name="connsiteY9" fmla="*/ 731068 h 918356"/>
              <a:gd name="connsiteX10" fmla="*/ 901402 w 9517857"/>
              <a:gd name="connsiteY10" fmla="*/ 729045 h 918356"/>
              <a:gd name="connsiteX11" fmla="*/ 930946 w 9517857"/>
              <a:gd name="connsiteY11" fmla="*/ 734046 h 918356"/>
              <a:gd name="connsiteX12" fmla="*/ 986250 w 9517857"/>
              <a:gd name="connsiteY12" fmla="*/ 713530 h 918356"/>
              <a:gd name="connsiteX13" fmla="*/ 1013752 w 9517857"/>
              <a:gd name="connsiteY13" fmla="*/ 713361 h 918356"/>
              <a:gd name="connsiteX14" fmla="*/ 1142754 w 9517857"/>
              <a:gd name="connsiteY14" fmla="*/ 725374 h 918356"/>
              <a:gd name="connsiteX15" fmla="*/ 1218120 w 9517857"/>
              <a:gd name="connsiteY15" fmla="*/ 713280 h 918356"/>
              <a:gd name="connsiteX16" fmla="*/ 1580688 w 9517857"/>
              <a:gd name="connsiteY16" fmla="*/ 693697 h 918356"/>
              <a:gd name="connsiteX17" fmla="*/ 2054652 w 9517857"/>
              <a:gd name="connsiteY17" fmla="*/ 656648 h 918356"/>
              <a:gd name="connsiteX18" fmla="*/ 2440292 w 9517857"/>
              <a:gd name="connsiteY18" fmla="*/ 593862 h 918356"/>
              <a:gd name="connsiteX19" fmla="*/ 2547829 w 9517857"/>
              <a:gd name="connsiteY19" fmla="*/ 566150 h 918356"/>
              <a:gd name="connsiteX20" fmla="*/ 2693698 w 9517857"/>
              <a:gd name="connsiteY20" fmla="*/ 560029 h 918356"/>
              <a:gd name="connsiteX21" fmla="*/ 2727306 w 9517857"/>
              <a:gd name="connsiteY21" fmla="*/ 550698 h 918356"/>
              <a:gd name="connsiteX22" fmla="*/ 3073635 w 9517857"/>
              <a:gd name="connsiteY22" fmla="*/ 491294 h 918356"/>
              <a:gd name="connsiteX23" fmla="*/ 3222071 w 9517857"/>
              <a:gd name="connsiteY23" fmla="*/ 470559 h 918356"/>
              <a:gd name="connsiteX24" fmla="*/ 3349632 w 9517857"/>
              <a:gd name="connsiteY24" fmla="*/ 432583 h 918356"/>
              <a:gd name="connsiteX25" fmla="*/ 3479593 w 9517857"/>
              <a:gd name="connsiteY25" fmla="*/ 390437 h 918356"/>
              <a:gd name="connsiteX26" fmla="*/ 3651428 w 9517857"/>
              <a:gd name="connsiteY26" fmla="*/ 361807 h 918356"/>
              <a:gd name="connsiteX27" fmla="*/ 3844133 w 9517857"/>
              <a:gd name="connsiteY27" fmla="*/ 360648 h 918356"/>
              <a:gd name="connsiteX28" fmla="*/ 3933803 w 9517857"/>
              <a:gd name="connsiteY28" fmla="*/ 357315 h 918356"/>
              <a:gd name="connsiteX29" fmla="*/ 4266740 w 9517857"/>
              <a:gd name="connsiteY29" fmla="*/ 361454 h 918356"/>
              <a:gd name="connsiteX30" fmla="*/ 4512664 w 9517857"/>
              <a:gd name="connsiteY30" fmla="*/ 319948 h 918356"/>
              <a:gd name="connsiteX31" fmla="*/ 4616423 w 9517857"/>
              <a:gd name="connsiteY31" fmla="*/ 290914 h 918356"/>
              <a:gd name="connsiteX32" fmla="*/ 4783273 w 9517857"/>
              <a:gd name="connsiteY32" fmla="*/ 248463 h 918356"/>
              <a:gd name="connsiteX33" fmla="*/ 4908371 w 9517857"/>
              <a:gd name="connsiteY33" fmla="*/ 243659 h 918356"/>
              <a:gd name="connsiteX34" fmla="*/ 5060397 w 9517857"/>
              <a:gd name="connsiteY34" fmla="*/ 263688 h 918356"/>
              <a:gd name="connsiteX35" fmla="*/ 5252996 w 9517857"/>
              <a:gd name="connsiteY35" fmla="*/ 270655 h 918356"/>
              <a:gd name="connsiteX36" fmla="*/ 5358056 w 9517857"/>
              <a:gd name="connsiteY36" fmla="*/ 247248 h 918356"/>
              <a:gd name="connsiteX37" fmla="*/ 5426496 w 9517857"/>
              <a:gd name="connsiteY37" fmla="*/ 235142 h 918356"/>
              <a:gd name="connsiteX38" fmla="*/ 5497161 w 9517857"/>
              <a:gd name="connsiteY38" fmla="*/ 228808 h 918356"/>
              <a:gd name="connsiteX39" fmla="*/ 5826043 w 9517857"/>
              <a:gd name="connsiteY39" fmla="*/ 148073 h 918356"/>
              <a:gd name="connsiteX40" fmla="*/ 6007627 w 9517857"/>
              <a:gd name="connsiteY40" fmla="*/ 147126 h 918356"/>
              <a:gd name="connsiteX41" fmla="*/ 6194152 w 9517857"/>
              <a:gd name="connsiteY41" fmla="*/ 151772 h 918356"/>
              <a:gd name="connsiteX42" fmla="*/ 6281379 w 9517857"/>
              <a:gd name="connsiteY42" fmla="*/ 181626 h 918356"/>
              <a:gd name="connsiteX43" fmla="*/ 6489033 w 9517857"/>
              <a:gd name="connsiteY43" fmla="*/ 167648 h 918356"/>
              <a:gd name="connsiteX44" fmla="*/ 6544700 w 9517857"/>
              <a:gd name="connsiteY44" fmla="*/ 167161 h 918356"/>
              <a:gd name="connsiteX45" fmla="*/ 6633497 w 9517857"/>
              <a:gd name="connsiteY45" fmla="*/ 172250 h 918356"/>
              <a:gd name="connsiteX46" fmla="*/ 6736227 w 9517857"/>
              <a:gd name="connsiteY46" fmla="*/ 173216 h 918356"/>
              <a:gd name="connsiteX47" fmla="*/ 6977218 w 9517857"/>
              <a:gd name="connsiteY47" fmla="*/ 184289 h 918356"/>
              <a:gd name="connsiteX48" fmla="*/ 7065221 w 9517857"/>
              <a:gd name="connsiteY48" fmla="*/ 227531 h 918356"/>
              <a:gd name="connsiteX49" fmla="*/ 7358195 w 9517857"/>
              <a:gd name="connsiteY49" fmla="*/ 251740 h 918356"/>
              <a:gd name="connsiteX50" fmla="*/ 7599285 w 9517857"/>
              <a:gd name="connsiteY50" fmla="*/ 266021 h 918356"/>
              <a:gd name="connsiteX51" fmla="*/ 7644411 w 9517857"/>
              <a:gd name="connsiteY51" fmla="*/ 258986 h 918356"/>
              <a:gd name="connsiteX52" fmla="*/ 7965805 w 9517857"/>
              <a:gd name="connsiteY52" fmla="*/ 200355 h 918356"/>
              <a:gd name="connsiteX53" fmla="*/ 8147401 w 9517857"/>
              <a:gd name="connsiteY53" fmla="*/ 205617 h 918356"/>
              <a:gd name="connsiteX54" fmla="*/ 8256033 w 9517857"/>
              <a:gd name="connsiteY54" fmla="*/ 193713 h 918356"/>
              <a:gd name="connsiteX55" fmla="*/ 8614948 w 9517857"/>
              <a:gd name="connsiteY55" fmla="*/ 168247 h 918356"/>
              <a:gd name="connsiteX56" fmla="*/ 8715976 w 9517857"/>
              <a:gd name="connsiteY56" fmla="*/ 178374 h 918356"/>
              <a:gd name="connsiteX57" fmla="*/ 8778827 w 9517857"/>
              <a:gd name="connsiteY57" fmla="*/ 172936 h 918356"/>
              <a:gd name="connsiteX58" fmla="*/ 8855248 w 9517857"/>
              <a:gd name="connsiteY58" fmla="*/ 143149 h 918356"/>
              <a:gd name="connsiteX59" fmla="*/ 9010380 w 9517857"/>
              <a:gd name="connsiteY59" fmla="*/ 91891 h 918356"/>
              <a:gd name="connsiteX60" fmla="*/ 9110856 w 9517857"/>
              <a:gd name="connsiteY60" fmla="*/ 70997 h 918356"/>
              <a:gd name="connsiteX61" fmla="*/ 9268817 w 9517857"/>
              <a:gd name="connsiteY61" fmla="*/ 53082 h 918356"/>
              <a:gd name="connsiteX62" fmla="*/ 9316667 w 9517857"/>
              <a:gd name="connsiteY62" fmla="*/ 45047 h 918356"/>
              <a:gd name="connsiteX63" fmla="*/ 9428209 w 9517857"/>
              <a:gd name="connsiteY63" fmla="*/ 29923 h 918356"/>
              <a:gd name="connsiteX64" fmla="*/ 9488916 w 9517857"/>
              <a:gd name="connsiteY64" fmla="*/ 0 h 918356"/>
              <a:gd name="connsiteX0" fmla="*/ 9488916 w 9517857"/>
              <a:gd name="connsiteY0" fmla="*/ 0 h 918356"/>
              <a:gd name="connsiteX1" fmla="*/ 9517857 w 9517857"/>
              <a:gd name="connsiteY1" fmla="*/ 12 h 918356"/>
              <a:gd name="connsiteX2" fmla="*/ 9517857 w 9517857"/>
              <a:gd name="connsiteY2" fmla="*/ 918356 h 918356"/>
              <a:gd name="connsiteX3" fmla="*/ 14604 w 9517857"/>
              <a:gd name="connsiteY3" fmla="*/ 918356 h 918356"/>
              <a:gd name="connsiteX4" fmla="*/ 12841 w 9517857"/>
              <a:gd name="connsiteY4" fmla="*/ 917763 h 918356"/>
              <a:gd name="connsiteX5" fmla="*/ 93 w 9517857"/>
              <a:gd name="connsiteY5" fmla="*/ 912471 h 918356"/>
              <a:gd name="connsiteX6" fmla="*/ 275005 w 9517857"/>
              <a:gd name="connsiteY6" fmla="*/ 823579 h 918356"/>
              <a:gd name="connsiteX7" fmla="*/ 587824 w 9517857"/>
              <a:gd name="connsiteY7" fmla="*/ 798195 h 918356"/>
              <a:gd name="connsiteX8" fmla="*/ 752936 w 9517857"/>
              <a:gd name="connsiteY8" fmla="*/ 742843 h 918356"/>
              <a:gd name="connsiteX9" fmla="*/ 855732 w 9517857"/>
              <a:gd name="connsiteY9" fmla="*/ 731068 h 918356"/>
              <a:gd name="connsiteX10" fmla="*/ 901402 w 9517857"/>
              <a:gd name="connsiteY10" fmla="*/ 729045 h 918356"/>
              <a:gd name="connsiteX11" fmla="*/ 930946 w 9517857"/>
              <a:gd name="connsiteY11" fmla="*/ 734046 h 918356"/>
              <a:gd name="connsiteX12" fmla="*/ 986250 w 9517857"/>
              <a:gd name="connsiteY12" fmla="*/ 713530 h 918356"/>
              <a:gd name="connsiteX13" fmla="*/ 1013752 w 9517857"/>
              <a:gd name="connsiteY13" fmla="*/ 713361 h 918356"/>
              <a:gd name="connsiteX14" fmla="*/ 1142754 w 9517857"/>
              <a:gd name="connsiteY14" fmla="*/ 725374 h 918356"/>
              <a:gd name="connsiteX15" fmla="*/ 1218120 w 9517857"/>
              <a:gd name="connsiteY15" fmla="*/ 713280 h 918356"/>
              <a:gd name="connsiteX16" fmla="*/ 1580688 w 9517857"/>
              <a:gd name="connsiteY16" fmla="*/ 693697 h 918356"/>
              <a:gd name="connsiteX17" fmla="*/ 2054652 w 9517857"/>
              <a:gd name="connsiteY17" fmla="*/ 656648 h 918356"/>
              <a:gd name="connsiteX18" fmla="*/ 2440292 w 9517857"/>
              <a:gd name="connsiteY18" fmla="*/ 593862 h 918356"/>
              <a:gd name="connsiteX19" fmla="*/ 2547829 w 9517857"/>
              <a:gd name="connsiteY19" fmla="*/ 566150 h 918356"/>
              <a:gd name="connsiteX20" fmla="*/ 2693698 w 9517857"/>
              <a:gd name="connsiteY20" fmla="*/ 560029 h 918356"/>
              <a:gd name="connsiteX21" fmla="*/ 2727306 w 9517857"/>
              <a:gd name="connsiteY21" fmla="*/ 550698 h 918356"/>
              <a:gd name="connsiteX22" fmla="*/ 3073635 w 9517857"/>
              <a:gd name="connsiteY22" fmla="*/ 491294 h 918356"/>
              <a:gd name="connsiteX23" fmla="*/ 3222071 w 9517857"/>
              <a:gd name="connsiteY23" fmla="*/ 470559 h 918356"/>
              <a:gd name="connsiteX24" fmla="*/ 3349632 w 9517857"/>
              <a:gd name="connsiteY24" fmla="*/ 432583 h 918356"/>
              <a:gd name="connsiteX25" fmla="*/ 3479593 w 9517857"/>
              <a:gd name="connsiteY25" fmla="*/ 390437 h 918356"/>
              <a:gd name="connsiteX26" fmla="*/ 3651428 w 9517857"/>
              <a:gd name="connsiteY26" fmla="*/ 361807 h 918356"/>
              <a:gd name="connsiteX27" fmla="*/ 3844133 w 9517857"/>
              <a:gd name="connsiteY27" fmla="*/ 360648 h 918356"/>
              <a:gd name="connsiteX28" fmla="*/ 3933803 w 9517857"/>
              <a:gd name="connsiteY28" fmla="*/ 357315 h 918356"/>
              <a:gd name="connsiteX29" fmla="*/ 4266740 w 9517857"/>
              <a:gd name="connsiteY29" fmla="*/ 361454 h 918356"/>
              <a:gd name="connsiteX30" fmla="*/ 4512664 w 9517857"/>
              <a:gd name="connsiteY30" fmla="*/ 319948 h 918356"/>
              <a:gd name="connsiteX31" fmla="*/ 4616423 w 9517857"/>
              <a:gd name="connsiteY31" fmla="*/ 290914 h 918356"/>
              <a:gd name="connsiteX32" fmla="*/ 4783273 w 9517857"/>
              <a:gd name="connsiteY32" fmla="*/ 248463 h 918356"/>
              <a:gd name="connsiteX33" fmla="*/ 4908371 w 9517857"/>
              <a:gd name="connsiteY33" fmla="*/ 243659 h 918356"/>
              <a:gd name="connsiteX34" fmla="*/ 5060397 w 9517857"/>
              <a:gd name="connsiteY34" fmla="*/ 263688 h 918356"/>
              <a:gd name="connsiteX35" fmla="*/ 5252996 w 9517857"/>
              <a:gd name="connsiteY35" fmla="*/ 270655 h 918356"/>
              <a:gd name="connsiteX36" fmla="*/ 5358056 w 9517857"/>
              <a:gd name="connsiteY36" fmla="*/ 247248 h 918356"/>
              <a:gd name="connsiteX37" fmla="*/ 5426496 w 9517857"/>
              <a:gd name="connsiteY37" fmla="*/ 235142 h 918356"/>
              <a:gd name="connsiteX38" fmla="*/ 5497161 w 9517857"/>
              <a:gd name="connsiteY38" fmla="*/ 228808 h 918356"/>
              <a:gd name="connsiteX39" fmla="*/ 5826043 w 9517857"/>
              <a:gd name="connsiteY39" fmla="*/ 148073 h 918356"/>
              <a:gd name="connsiteX40" fmla="*/ 6007627 w 9517857"/>
              <a:gd name="connsiteY40" fmla="*/ 147126 h 918356"/>
              <a:gd name="connsiteX41" fmla="*/ 6194152 w 9517857"/>
              <a:gd name="connsiteY41" fmla="*/ 151772 h 918356"/>
              <a:gd name="connsiteX42" fmla="*/ 6281379 w 9517857"/>
              <a:gd name="connsiteY42" fmla="*/ 181626 h 918356"/>
              <a:gd name="connsiteX43" fmla="*/ 6489033 w 9517857"/>
              <a:gd name="connsiteY43" fmla="*/ 167648 h 918356"/>
              <a:gd name="connsiteX44" fmla="*/ 6544700 w 9517857"/>
              <a:gd name="connsiteY44" fmla="*/ 167161 h 918356"/>
              <a:gd name="connsiteX45" fmla="*/ 6736227 w 9517857"/>
              <a:gd name="connsiteY45" fmla="*/ 173216 h 918356"/>
              <a:gd name="connsiteX46" fmla="*/ 6977218 w 9517857"/>
              <a:gd name="connsiteY46" fmla="*/ 184289 h 918356"/>
              <a:gd name="connsiteX47" fmla="*/ 7065221 w 9517857"/>
              <a:gd name="connsiteY47" fmla="*/ 227531 h 918356"/>
              <a:gd name="connsiteX48" fmla="*/ 7358195 w 9517857"/>
              <a:gd name="connsiteY48" fmla="*/ 251740 h 918356"/>
              <a:gd name="connsiteX49" fmla="*/ 7599285 w 9517857"/>
              <a:gd name="connsiteY49" fmla="*/ 266021 h 918356"/>
              <a:gd name="connsiteX50" fmla="*/ 7644411 w 9517857"/>
              <a:gd name="connsiteY50" fmla="*/ 258986 h 918356"/>
              <a:gd name="connsiteX51" fmla="*/ 7965805 w 9517857"/>
              <a:gd name="connsiteY51" fmla="*/ 200355 h 918356"/>
              <a:gd name="connsiteX52" fmla="*/ 8147401 w 9517857"/>
              <a:gd name="connsiteY52" fmla="*/ 205617 h 918356"/>
              <a:gd name="connsiteX53" fmla="*/ 8256033 w 9517857"/>
              <a:gd name="connsiteY53" fmla="*/ 193713 h 918356"/>
              <a:gd name="connsiteX54" fmla="*/ 8614948 w 9517857"/>
              <a:gd name="connsiteY54" fmla="*/ 168247 h 918356"/>
              <a:gd name="connsiteX55" fmla="*/ 8715976 w 9517857"/>
              <a:gd name="connsiteY55" fmla="*/ 178374 h 918356"/>
              <a:gd name="connsiteX56" fmla="*/ 8778827 w 9517857"/>
              <a:gd name="connsiteY56" fmla="*/ 172936 h 918356"/>
              <a:gd name="connsiteX57" fmla="*/ 8855248 w 9517857"/>
              <a:gd name="connsiteY57" fmla="*/ 143149 h 918356"/>
              <a:gd name="connsiteX58" fmla="*/ 9010380 w 9517857"/>
              <a:gd name="connsiteY58" fmla="*/ 91891 h 918356"/>
              <a:gd name="connsiteX59" fmla="*/ 9110856 w 9517857"/>
              <a:gd name="connsiteY59" fmla="*/ 70997 h 918356"/>
              <a:gd name="connsiteX60" fmla="*/ 9268817 w 9517857"/>
              <a:gd name="connsiteY60" fmla="*/ 53082 h 918356"/>
              <a:gd name="connsiteX61" fmla="*/ 9316667 w 9517857"/>
              <a:gd name="connsiteY61" fmla="*/ 45047 h 918356"/>
              <a:gd name="connsiteX62" fmla="*/ 9428209 w 9517857"/>
              <a:gd name="connsiteY62" fmla="*/ 29923 h 918356"/>
              <a:gd name="connsiteX63" fmla="*/ 9488916 w 9517857"/>
              <a:gd name="connsiteY63" fmla="*/ 0 h 918356"/>
              <a:gd name="connsiteX0" fmla="*/ 9488916 w 9517857"/>
              <a:gd name="connsiteY0" fmla="*/ 0 h 918356"/>
              <a:gd name="connsiteX1" fmla="*/ 9517857 w 9517857"/>
              <a:gd name="connsiteY1" fmla="*/ 12 h 918356"/>
              <a:gd name="connsiteX2" fmla="*/ 9517857 w 9517857"/>
              <a:gd name="connsiteY2" fmla="*/ 918356 h 918356"/>
              <a:gd name="connsiteX3" fmla="*/ 14604 w 9517857"/>
              <a:gd name="connsiteY3" fmla="*/ 918356 h 918356"/>
              <a:gd name="connsiteX4" fmla="*/ 12841 w 9517857"/>
              <a:gd name="connsiteY4" fmla="*/ 917763 h 918356"/>
              <a:gd name="connsiteX5" fmla="*/ 93 w 9517857"/>
              <a:gd name="connsiteY5" fmla="*/ 912471 h 918356"/>
              <a:gd name="connsiteX6" fmla="*/ 275005 w 9517857"/>
              <a:gd name="connsiteY6" fmla="*/ 823579 h 918356"/>
              <a:gd name="connsiteX7" fmla="*/ 587824 w 9517857"/>
              <a:gd name="connsiteY7" fmla="*/ 798195 h 918356"/>
              <a:gd name="connsiteX8" fmla="*/ 752936 w 9517857"/>
              <a:gd name="connsiteY8" fmla="*/ 742843 h 918356"/>
              <a:gd name="connsiteX9" fmla="*/ 855732 w 9517857"/>
              <a:gd name="connsiteY9" fmla="*/ 731068 h 918356"/>
              <a:gd name="connsiteX10" fmla="*/ 901402 w 9517857"/>
              <a:gd name="connsiteY10" fmla="*/ 729045 h 918356"/>
              <a:gd name="connsiteX11" fmla="*/ 930946 w 9517857"/>
              <a:gd name="connsiteY11" fmla="*/ 734046 h 918356"/>
              <a:gd name="connsiteX12" fmla="*/ 986250 w 9517857"/>
              <a:gd name="connsiteY12" fmla="*/ 713530 h 918356"/>
              <a:gd name="connsiteX13" fmla="*/ 1013752 w 9517857"/>
              <a:gd name="connsiteY13" fmla="*/ 713361 h 918356"/>
              <a:gd name="connsiteX14" fmla="*/ 1142754 w 9517857"/>
              <a:gd name="connsiteY14" fmla="*/ 725374 h 918356"/>
              <a:gd name="connsiteX15" fmla="*/ 1218120 w 9517857"/>
              <a:gd name="connsiteY15" fmla="*/ 713280 h 918356"/>
              <a:gd name="connsiteX16" fmla="*/ 1580688 w 9517857"/>
              <a:gd name="connsiteY16" fmla="*/ 693697 h 918356"/>
              <a:gd name="connsiteX17" fmla="*/ 2054652 w 9517857"/>
              <a:gd name="connsiteY17" fmla="*/ 656648 h 918356"/>
              <a:gd name="connsiteX18" fmla="*/ 2440292 w 9517857"/>
              <a:gd name="connsiteY18" fmla="*/ 593862 h 918356"/>
              <a:gd name="connsiteX19" fmla="*/ 2547829 w 9517857"/>
              <a:gd name="connsiteY19" fmla="*/ 566150 h 918356"/>
              <a:gd name="connsiteX20" fmla="*/ 2693698 w 9517857"/>
              <a:gd name="connsiteY20" fmla="*/ 560029 h 918356"/>
              <a:gd name="connsiteX21" fmla="*/ 2727306 w 9517857"/>
              <a:gd name="connsiteY21" fmla="*/ 550698 h 918356"/>
              <a:gd name="connsiteX22" fmla="*/ 3073635 w 9517857"/>
              <a:gd name="connsiteY22" fmla="*/ 491294 h 918356"/>
              <a:gd name="connsiteX23" fmla="*/ 3222071 w 9517857"/>
              <a:gd name="connsiteY23" fmla="*/ 470559 h 918356"/>
              <a:gd name="connsiteX24" fmla="*/ 3349632 w 9517857"/>
              <a:gd name="connsiteY24" fmla="*/ 432583 h 918356"/>
              <a:gd name="connsiteX25" fmla="*/ 3479593 w 9517857"/>
              <a:gd name="connsiteY25" fmla="*/ 390437 h 918356"/>
              <a:gd name="connsiteX26" fmla="*/ 3651428 w 9517857"/>
              <a:gd name="connsiteY26" fmla="*/ 361807 h 918356"/>
              <a:gd name="connsiteX27" fmla="*/ 3844133 w 9517857"/>
              <a:gd name="connsiteY27" fmla="*/ 360648 h 918356"/>
              <a:gd name="connsiteX28" fmla="*/ 3933803 w 9517857"/>
              <a:gd name="connsiteY28" fmla="*/ 357315 h 918356"/>
              <a:gd name="connsiteX29" fmla="*/ 4266740 w 9517857"/>
              <a:gd name="connsiteY29" fmla="*/ 361454 h 918356"/>
              <a:gd name="connsiteX30" fmla="*/ 4512664 w 9517857"/>
              <a:gd name="connsiteY30" fmla="*/ 319948 h 918356"/>
              <a:gd name="connsiteX31" fmla="*/ 4616423 w 9517857"/>
              <a:gd name="connsiteY31" fmla="*/ 290914 h 918356"/>
              <a:gd name="connsiteX32" fmla="*/ 4783273 w 9517857"/>
              <a:gd name="connsiteY32" fmla="*/ 248463 h 918356"/>
              <a:gd name="connsiteX33" fmla="*/ 4908371 w 9517857"/>
              <a:gd name="connsiteY33" fmla="*/ 243659 h 918356"/>
              <a:gd name="connsiteX34" fmla="*/ 5060397 w 9517857"/>
              <a:gd name="connsiteY34" fmla="*/ 263688 h 918356"/>
              <a:gd name="connsiteX35" fmla="*/ 5252996 w 9517857"/>
              <a:gd name="connsiteY35" fmla="*/ 270655 h 918356"/>
              <a:gd name="connsiteX36" fmla="*/ 5358056 w 9517857"/>
              <a:gd name="connsiteY36" fmla="*/ 247248 h 918356"/>
              <a:gd name="connsiteX37" fmla="*/ 5426496 w 9517857"/>
              <a:gd name="connsiteY37" fmla="*/ 235142 h 918356"/>
              <a:gd name="connsiteX38" fmla="*/ 5497161 w 9517857"/>
              <a:gd name="connsiteY38" fmla="*/ 228808 h 918356"/>
              <a:gd name="connsiteX39" fmla="*/ 5826043 w 9517857"/>
              <a:gd name="connsiteY39" fmla="*/ 148073 h 918356"/>
              <a:gd name="connsiteX40" fmla="*/ 6007627 w 9517857"/>
              <a:gd name="connsiteY40" fmla="*/ 147126 h 918356"/>
              <a:gd name="connsiteX41" fmla="*/ 6194152 w 9517857"/>
              <a:gd name="connsiteY41" fmla="*/ 151772 h 918356"/>
              <a:gd name="connsiteX42" fmla="*/ 6281379 w 9517857"/>
              <a:gd name="connsiteY42" fmla="*/ 181626 h 918356"/>
              <a:gd name="connsiteX43" fmla="*/ 6489033 w 9517857"/>
              <a:gd name="connsiteY43" fmla="*/ 167648 h 918356"/>
              <a:gd name="connsiteX44" fmla="*/ 6544700 w 9517857"/>
              <a:gd name="connsiteY44" fmla="*/ 167161 h 918356"/>
              <a:gd name="connsiteX45" fmla="*/ 6736227 w 9517857"/>
              <a:gd name="connsiteY45" fmla="*/ 173216 h 918356"/>
              <a:gd name="connsiteX46" fmla="*/ 6977218 w 9517857"/>
              <a:gd name="connsiteY46" fmla="*/ 184289 h 918356"/>
              <a:gd name="connsiteX47" fmla="*/ 7065221 w 9517857"/>
              <a:gd name="connsiteY47" fmla="*/ 227531 h 918356"/>
              <a:gd name="connsiteX48" fmla="*/ 7358195 w 9517857"/>
              <a:gd name="connsiteY48" fmla="*/ 251740 h 918356"/>
              <a:gd name="connsiteX49" fmla="*/ 7599285 w 9517857"/>
              <a:gd name="connsiteY49" fmla="*/ 266021 h 918356"/>
              <a:gd name="connsiteX50" fmla="*/ 7644411 w 9517857"/>
              <a:gd name="connsiteY50" fmla="*/ 258986 h 918356"/>
              <a:gd name="connsiteX51" fmla="*/ 7965805 w 9517857"/>
              <a:gd name="connsiteY51" fmla="*/ 200355 h 918356"/>
              <a:gd name="connsiteX52" fmla="*/ 8147401 w 9517857"/>
              <a:gd name="connsiteY52" fmla="*/ 205617 h 918356"/>
              <a:gd name="connsiteX53" fmla="*/ 8256033 w 9517857"/>
              <a:gd name="connsiteY53" fmla="*/ 193713 h 918356"/>
              <a:gd name="connsiteX54" fmla="*/ 8614948 w 9517857"/>
              <a:gd name="connsiteY54" fmla="*/ 168247 h 918356"/>
              <a:gd name="connsiteX55" fmla="*/ 8715976 w 9517857"/>
              <a:gd name="connsiteY55" fmla="*/ 178374 h 918356"/>
              <a:gd name="connsiteX56" fmla="*/ 8778827 w 9517857"/>
              <a:gd name="connsiteY56" fmla="*/ 172936 h 918356"/>
              <a:gd name="connsiteX57" fmla="*/ 8855248 w 9517857"/>
              <a:gd name="connsiteY57" fmla="*/ 143149 h 918356"/>
              <a:gd name="connsiteX58" fmla="*/ 9010380 w 9517857"/>
              <a:gd name="connsiteY58" fmla="*/ 91891 h 918356"/>
              <a:gd name="connsiteX59" fmla="*/ 9110856 w 9517857"/>
              <a:gd name="connsiteY59" fmla="*/ 70997 h 918356"/>
              <a:gd name="connsiteX60" fmla="*/ 9268817 w 9517857"/>
              <a:gd name="connsiteY60" fmla="*/ 53082 h 918356"/>
              <a:gd name="connsiteX61" fmla="*/ 9316667 w 9517857"/>
              <a:gd name="connsiteY61" fmla="*/ 45047 h 918356"/>
              <a:gd name="connsiteX62" fmla="*/ 9428209 w 9517857"/>
              <a:gd name="connsiteY62" fmla="*/ 29923 h 918356"/>
              <a:gd name="connsiteX63" fmla="*/ 9488916 w 9517857"/>
              <a:gd name="connsiteY63" fmla="*/ 0 h 918356"/>
              <a:gd name="connsiteX0" fmla="*/ 9488916 w 9517857"/>
              <a:gd name="connsiteY0" fmla="*/ 0 h 918356"/>
              <a:gd name="connsiteX1" fmla="*/ 9517857 w 9517857"/>
              <a:gd name="connsiteY1" fmla="*/ 12 h 918356"/>
              <a:gd name="connsiteX2" fmla="*/ 9517857 w 9517857"/>
              <a:gd name="connsiteY2" fmla="*/ 918356 h 918356"/>
              <a:gd name="connsiteX3" fmla="*/ 14604 w 9517857"/>
              <a:gd name="connsiteY3" fmla="*/ 918356 h 918356"/>
              <a:gd name="connsiteX4" fmla="*/ 12841 w 9517857"/>
              <a:gd name="connsiteY4" fmla="*/ 917763 h 918356"/>
              <a:gd name="connsiteX5" fmla="*/ 93 w 9517857"/>
              <a:gd name="connsiteY5" fmla="*/ 912471 h 918356"/>
              <a:gd name="connsiteX6" fmla="*/ 275005 w 9517857"/>
              <a:gd name="connsiteY6" fmla="*/ 823579 h 918356"/>
              <a:gd name="connsiteX7" fmla="*/ 587824 w 9517857"/>
              <a:gd name="connsiteY7" fmla="*/ 798195 h 918356"/>
              <a:gd name="connsiteX8" fmla="*/ 752936 w 9517857"/>
              <a:gd name="connsiteY8" fmla="*/ 742843 h 918356"/>
              <a:gd name="connsiteX9" fmla="*/ 855732 w 9517857"/>
              <a:gd name="connsiteY9" fmla="*/ 731068 h 918356"/>
              <a:gd name="connsiteX10" fmla="*/ 901402 w 9517857"/>
              <a:gd name="connsiteY10" fmla="*/ 729045 h 918356"/>
              <a:gd name="connsiteX11" fmla="*/ 930946 w 9517857"/>
              <a:gd name="connsiteY11" fmla="*/ 734046 h 918356"/>
              <a:gd name="connsiteX12" fmla="*/ 986250 w 9517857"/>
              <a:gd name="connsiteY12" fmla="*/ 713530 h 918356"/>
              <a:gd name="connsiteX13" fmla="*/ 1013752 w 9517857"/>
              <a:gd name="connsiteY13" fmla="*/ 713361 h 918356"/>
              <a:gd name="connsiteX14" fmla="*/ 1142754 w 9517857"/>
              <a:gd name="connsiteY14" fmla="*/ 725374 h 918356"/>
              <a:gd name="connsiteX15" fmla="*/ 1218120 w 9517857"/>
              <a:gd name="connsiteY15" fmla="*/ 713280 h 918356"/>
              <a:gd name="connsiteX16" fmla="*/ 1580688 w 9517857"/>
              <a:gd name="connsiteY16" fmla="*/ 693697 h 918356"/>
              <a:gd name="connsiteX17" fmla="*/ 2054652 w 9517857"/>
              <a:gd name="connsiteY17" fmla="*/ 656648 h 918356"/>
              <a:gd name="connsiteX18" fmla="*/ 2440292 w 9517857"/>
              <a:gd name="connsiteY18" fmla="*/ 593862 h 918356"/>
              <a:gd name="connsiteX19" fmla="*/ 2547829 w 9517857"/>
              <a:gd name="connsiteY19" fmla="*/ 566150 h 918356"/>
              <a:gd name="connsiteX20" fmla="*/ 2693698 w 9517857"/>
              <a:gd name="connsiteY20" fmla="*/ 560029 h 918356"/>
              <a:gd name="connsiteX21" fmla="*/ 2727306 w 9517857"/>
              <a:gd name="connsiteY21" fmla="*/ 550698 h 918356"/>
              <a:gd name="connsiteX22" fmla="*/ 3073635 w 9517857"/>
              <a:gd name="connsiteY22" fmla="*/ 491294 h 918356"/>
              <a:gd name="connsiteX23" fmla="*/ 3222071 w 9517857"/>
              <a:gd name="connsiteY23" fmla="*/ 470559 h 918356"/>
              <a:gd name="connsiteX24" fmla="*/ 3349632 w 9517857"/>
              <a:gd name="connsiteY24" fmla="*/ 432583 h 918356"/>
              <a:gd name="connsiteX25" fmla="*/ 3479593 w 9517857"/>
              <a:gd name="connsiteY25" fmla="*/ 390437 h 918356"/>
              <a:gd name="connsiteX26" fmla="*/ 3651428 w 9517857"/>
              <a:gd name="connsiteY26" fmla="*/ 361807 h 918356"/>
              <a:gd name="connsiteX27" fmla="*/ 3844133 w 9517857"/>
              <a:gd name="connsiteY27" fmla="*/ 360648 h 918356"/>
              <a:gd name="connsiteX28" fmla="*/ 3933803 w 9517857"/>
              <a:gd name="connsiteY28" fmla="*/ 357315 h 918356"/>
              <a:gd name="connsiteX29" fmla="*/ 4266740 w 9517857"/>
              <a:gd name="connsiteY29" fmla="*/ 361454 h 918356"/>
              <a:gd name="connsiteX30" fmla="*/ 4512664 w 9517857"/>
              <a:gd name="connsiteY30" fmla="*/ 319948 h 918356"/>
              <a:gd name="connsiteX31" fmla="*/ 4616423 w 9517857"/>
              <a:gd name="connsiteY31" fmla="*/ 290914 h 918356"/>
              <a:gd name="connsiteX32" fmla="*/ 4783273 w 9517857"/>
              <a:gd name="connsiteY32" fmla="*/ 248463 h 918356"/>
              <a:gd name="connsiteX33" fmla="*/ 4908371 w 9517857"/>
              <a:gd name="connsiteY33" fmla="*/ 243659 h 918356"/>
              <a:gd name="connsiteX34" fmla="*/ 5252996 w 9517857"/>
              <a:gd name="connsiteY34" fmla="*/ 270655 h 918356"/>
              <a:gd name="connsiteX35" fmla="*/ 5358056 w 9517857"/>
              <a:gd name="connsiteY35" fmla="*/ 247248 h 918356"/>
              <a:gd name="connsiteX36" fmla="*/ 5426496 w 9517857"/>
              <a:gd name="connsiteY36" fmla="*/ 235142 h 918356"/>
              <a:gd name="connsiteX37" fmla="*/ 5497161 w 9517857"/>
              <a:gd name="connsiteY37" fmla="*/ 228808 h 918356"/>
              <a:gd name="connsiteX38" fmla="*/ 5826043 w 9517857"/>
              <a:gd name="connsiteY38" fmla="*/ 148073 h 918356"/>
              <a:gd name="connsiteX39" fmla="*/ 6007627 w 9517857"/>
              <a:gd name="connsiteY39" fmla="*/ 147126 h 918356"/>
              <a:gd name="connsiteX40" fmla="*/ 6194152 w 9517857"/>
              <a:gd name="connsiteY40" fmla="*/ 151772 h 918356"/>
              <a:gd name="connsiteX41" fmla="*/ 6281379 w 9517857"/>
              <a:gd name="connsiteY41" fmla="*/ 181626 h 918356"/>
              <a:gd name="connsiteX42" fmla="*/ 6489033 w 9517857"/>
              <a:gd name="connsiteY42" fmla="*/ 167648 h 918356"/>
              <a:gd name="connsiteX43" fmla="*/ 6544700 w 9517857"/>
              <a:gd name="connsiteY43" fmla="*/ 167161 h 918356"/>
              <a:gd name="connsiteX44" fmla="*/ 6736227 w 9517857"/>
              <a:gd name="connsiteY44" fmla="*/ 173216 h 918356"/>
              <a:gd name="connsiteX45" fmla="*/ 6977218 w 9517857"/>
              <a:gd name="connsiteY45" fmla="*/ 184289 h 918356"/>
              <a:gd name="connsiteX46" fmla="*/ 7065221 w 9517857"/>
              <a:gd name="connsiteY46" fmla="*/ 227531 h 918356"/>
              <a:gd name="connsiteX47" fmla="*/ 7358195 w 9517857"/>
              <a:gd name="connsiteY47" fmla="*/ 251740 h 918356"/>
              <a:gd name="connsiteX48" fmla="*/ 7599285 w 9517857"/>
              <a:gd name="connsiteY48" fmla="*/ 266021 h 918356"/>
              <a:gd name="connsiteX49" fmla="*/ 7644411 w 9517857"/>
              <a:gd name="connsiteY49" fmla="*/ 258986 h 918356"/>
              <a:gd name="connsiteX50" fmla="*/ 7965805 w 9517857"/>
              <a:gd name="connsiteY50" fmla="*/ 200355 h 918356"/>
              <a:gd name="connsiteX51" fmla="*/ 8147401 w 9517857"/>
              <a:gd name="connsiteY51" fmla="*/ 205617 h 918356"/>
              <a:gd name="connsiteX52" fmla="*/ 8256033 w 9517857"/>
              <a:gd name="connsiteY52" fmla="*/ 193713 h 918356"/>
              <a:gd name="connsiteX53" fmla="*/ 8614948 w 9517857"/>
              <a:gd name="connsiteY53" fmla="*/ 168247 h 918356"/>
              <a:gd name="connsiteX54" fmla="*/ 8715976 w 9517857"/>
              <a:gd name="connsiteY54" fmla="*/ 178374 h 918356"/>
              <a:gd name="connsiteX55" fmla="*/ 8778827 w 9517857"/>
              <a:gd name="connsiteY55" fmla="*/ 172936 h 918356"/>
              <a:gd name="connsiteX56" fmla="*/ 8855248 w 9517857"/>
              <a:gd name="connsiteY56" fmla="*/ 143149 h 918356"/>
              <a:gd name="connsiteX57" fmla="*/ 9010380 w 9517857"/>
              <a:gd name="connsiteY57" fmla="*/ 91891 h 918356"/>
              <a:gd name="connsiteX58" fmla="*/ 9110856 w 9517857"/>
              <a:gd name="connsiteY58" fmla="*/ 70997 h 918356"/>
              <a:gd name="connsiteX59" fmla="*/ 9268817 w 9517857"/>
              <a:gd name="connsiteY59" fmla="*/ 53082 h 918356"/>
              <a:gd name="connsiteX60" fmla="*/ 9316667 w 9517857"/>
              <a:gd name="connsiteY60" fmla="*/ 45047 h 918356"/>
              <a:gd name="connsiteX61" fmla="*/ 9428209 w 9517857"/>
              <a:gd name="connsiteY61" fmla="*/ 29923 h 918356"/>
              <a:gd name="connsiteX62" fmla="*/ 9488916 w 9517857"/>
              <a:gd name="connsiteY62" fmla="*/ 0 h 918356"/>
              <a:gd name="connsiteX0" fmla="*/ 9488916 w 9517857"/>
              <a:gd name="connsiteY0" fmla="*/ 0 h 918356"/>
              <a:gd name="connsiteX1" fmla="*/ 9517857 w 9517857"/>
              <a:gd name="connsiteY1" fmla="*/ 12 h 918356"/>
              <a:gd name="connsiteX2" fmla="*/ 9517857 w 9517857"/>
              <a:gd name="connsiteY2" fmla="*/ 918356 h 918356"/>
              <a:gd name="connsiteX3" fmla="*/ 14604 w 9517857"/>
              <a:gd name="connsiteY3" fmla="*/ 918356 h 918356"/>
              <a:gd name="connsiteX4" fmla="*/ 12841 w 9517857"/>
              <a:gd name="connsiteY4" fmla="*/ 917763 h 918356"/>
              <a:gd name="connsiteX5" fmla="*/ 93 w 9517857"/>
              <a:gd name="connsiteY5" fmla="*/ 912471 h 918356"/>
              <a:gd name="connsiteX6" fmla="*/ 275005 w 9517857"/>
              <a:gd name="connsiteY6" fmla="*/ 823579 h 918356"/>
              <a:gd name="connsiteX7" fmla="*/ 587824 w 9517857"/>
              <a:gd name="connsiteY7" fmla="*/ 798195 h 918356"/>
              <a:gd name="connsiteX8" fmla="*/ 752936 w 9517857"/>
              <a:gd name="connsiteY8" fmla="*/ 742843 h 918356"/>
              <a:gd name="connsiteX9" fmla="*/ 855732 w 9517857"/>
              <a:gd name="connsiteY9" fmla="*/ 731068 h 918356"/>
              <a:gd name="connsiteX10" fmla="*/ 901402 w 9517857"/>
              <a:gd name="connsiteY10" fmla="*/ 729045 h 918356"/>
              <a:gd name="connsiteX11" fmla="*/ 930946 w 9517857"/>
              <a:gd name="connsiteY11" fmla="*/ 734046 h 918356"/>
              <a:gd name="connsiteX12" fmla="*/ 986250 w 9517857"/>
              <a:gd name="connsiteY12" fmla="*/ 713530 h 918356"/>
              <a:gd name="connsiteX13" fmla="*/ 1013752 w 9517857"/>
              <a:gd name="connsiteY13" fmla="*/ 713361 h 918356"/>
              <a:gd name="connsiteX14" fmla="*/ 1142754 w 9517857"/>
              <a:gd name="connsiteY14" fmla="*/ 725374 h 918356"/>
              <a:gd name="connsiteX15" fmla="*/ 1218120 w 9517857"/>
              <a:gd name="connsiteY15" fmla="*/ 713280 h 918356"/>
              <a:gd name="connsiteX16" fmla="*/ 1580688 w 9517857"/>
              <a:gd name="connsiteY16" fmla="*/ 693697 h 918356"/>
              <a:gd name="connsiteX17" fmla="*/ 2054652 w 9517857"/>
              <a:gd name="connsiteY17" fmla="*/ 656648 h 918356"/>
              <a:gd name="connsiteX18" fmla="*/ 2440292 w 9517857"/>
              <a:gd name="connsiteY18" fmla="*/ 593862 h 918356"/>
              <a:gd name="connsiteX19" fmla="*/ 2547829 w 9517857"/>
              <a:gd name="connsiteY19" fmla="*/ 566150 h 918356"/>
              <a:gd name="connsiteX20" fmla="*/ 2693698 w 9517857"/>
              <a:gd name="connsiteY20" fmla="*/ 560029 h 918356"/>
              <a:gd name="connsiteX21" fmla="*/ 2727306 w 9517857"/>
              <a:gd name="connsiteY21" fmla="*/ 550698 h 918356"/>
              <a:gd name="connsiteX22" fmla="*/ 3073635 w 9517857"/>
              <a:gd name="connsiteY22" fmla="*/ 491294 h 918356"/>
              <a:gd name="connsiteX23" fmla="*/ 3222071 w 9517857"/>
              <a:gd name="connsiteY23" fmla="*/ 470559 h 918356"/>
              <a:gd name="connsiteX24" fmla="*/ 3349632 w 9517857"/>
              <a:gd name="connsiteY24" fmla="*/ 432583 h 918356"/>
              <a:gd name="connsiteX25" fmla="*/ 3479593 w 9517857"/>
              <a:gd name="connsiteY25" fmla="*/ 390437 h 918356"/>
              <a:gd name="connsiteX26" fmla="*/ 3651428 w 9517857"/>
              <a:gd name="connsiteY26" fmla="*/ 361807 h 918356"/>
              <a:gd name="connsiteX27" fmla="*/ 3844133 w 9517857"/>
              <a:gd name="connsiteY27" fmla="*/ 360648 h 918356"/>
              <a:gd name="connsiteX28" fmla="*/ 3933803 w 9517857"/>
              <a:gd name="connsiteY28" fmla="*/ 357315 h 918356"/>
              <a:gd name="connsiteX29" fmla="*/ 4266740 w 9517857"/>
              <a:gd name="connsiteY29" fmla="*/ 361454 h 918356"/>
              <a:gd name="connsiteX30" fmla="*/ 4512664 w 9517857"/>
              <a:gd name="connsiteY30" fmla="*/ 319948 h 918356"/>
              <a:gd name="connsiteX31" fmla="*/ 4616423 w 9517857"/>
              <a:gd name="connsiteY31" fmla="*/ 290914 h 918356"/>
              <a:gd name="connsiteX32" fmla="*/ 4783273 w 9517857"/>
              <a:gd name="connsiteY32" fmla="*/ 248463 h 918356"/>
              <a:gd name="connsiteX33" fmla="*/ 4908371 w 9517857"/>
              <a:gd name="connsiteY33" fmla="*/ 243659 h 918356"/>
              <a:gd name="connsiteX34" fmla="*/ 5252996 w 9517857"/>
              <a:gd name="connsiteY34" fmla="*/ 270655 h 918356"/>
              <a:gd name="connsiteX35" fmla="*/ 5358056 w 9517857"/>
              <a:gd name="connsiteY35" fmla="*/ 247248 h 918356"/>
              <a:gd name="connsiteX36" fmla="*/ 5426496 w 9517857"/>
              <a:gd name="connsiteY36" fmla="*/ 235142 h 918356"/>
              <a:gd name="connsiteX37" fmla="*/ 5497161 w 9517857"/>
              <a:gd name="connsiteY37" fmla="*/ 228808 h 918356"/>
              <a:gd name="connsiteX38" fmla="*/ 5826043 w 9517857"/>
              <a:gd name="connsiteY38" fmla="*/ 148073 h 918356"/>
              <a:gd name="connsiteX39" fmla="*/ 6007627 w 9517857"/>
              <a:gd name="connsiteY39" fmla="*/ 147126 h 918356"/>
              <a:gd name="connsiteX40" fmla="*/ 6194152 w 9517857"/>
              <a:gd name="connsiteY40" fmla="*/ 151772 h 918356"/>
              <a:gd name="connsiteX41" fmla="*/ 6281379 w 9517857"/>
              <a:gd name="connsiteY41" fmla="*/ 181626 h 918356"/>
              <a:gd name="connsiteX42" fmla="*/ 6489033 w 9517857"/>
              <a:gd name="connsiteY42" fmla="*/ 167648 h 918356"/>
              <a:gd name="connsiteX43" fmla="*/ 6544700 w 9517857"/>
              <a:gd name="connsiteY43" fmla="*/ 167161 h 918356"/>
              <a:gd name="connsiteX44" fmla="*/ 6736227 w 9517857"/>
              <a:gd name="connsiteY44" fmla="*/ 173216 h 918356"/>
              <a:gd name="connsiteX45" fmla="*/ 6977218 w 9517857"/>
              <a:gd name="connsiteY45" fmla="*/ 184289 h 918356"/>
              <a:gd name="connsiteX46" fmla="*/ 7065221 w 9517857"/>
              <a:gd name="connsiteY46" fmla="*/ 227531 h 918356"/>
              <a:gd name="connsiteX47" fmla="*/ 7358195 w 9517857"/>
              <a:gd name="connsiteY47" fmla="*/ 251740 h 918356"/>
              <a:gd name="connsiteX48" fmla="*/ 7599285 w 9517857"/>
              <a:gd name="connsiteY48" fmla="*/ 266021 h 918356"/>
              <a:gd name="connsiteX49" fmla="*/ 7644411 w 9517857"/>
              <a:gd name="connsiteY49" fmla="*/ 258986 h 918356"/>
              <a:gd name="connsiteX50" fmla="*/ 7965805 w 9517857"/>
              <a:gd name="connsiteY50" fmla="*/ 200355 h 918356"/>
              <a:gd name="connsiteX51" fmla="*/ 8147401 w 9517857"/>
              <a:gd name="connsiteY51" fmla="*/ 205617 h 918356"/>
              <a:gd name="connsiteX52" fmla="*/ 8256033 w 9517857"/>
              <a:gd name="connsiteY52" fmla="*/ 193713 h 918356"/>
              <a:gd name="connsiteX53" fmla="*/ 8614948 w 9517857"/>
              <a:gd name="connsiteY53" fmla="*/ 168247 h 918356"/>
              <a:gd name="connsiteX54" fmla="*/ 8715976 w 9517857"/>
              <a:gd name="connsiteY54" fmla="*/ 178374 h 918356"/>
              <a:gd name="connsiteX55" fmla="*/ 8778827 w 9517857"/>
              <a:gd name="connsiteY55" fmla="*/ 172936 h 918356"/>
              <a:gd name="connsiteX56" fmla="*/ 8855248 w 9517857"/>
              <a:gd name="connsiteY56" fmla="*/ 143149 h 918356"/>
              <a:gd name="connsiteX57" fmla="*/ 9010380 w 9517857"/>
              <a:gd name="connsiteY57" fmla="*/ 91891 h 918356"/>
              <a:gd name="connsiteX58" fmla="*/ 9110856 w 9517857"/>
              <a:gd name="connsiteY58" fmla="*/ 70997 h 918356"/>
              <a:gd name="connsiteX59" fmla="*/ 9268817 w 9517857"/>
              <a:gd name="connsiteY59" fmla="*/ 53082 h 918356"/>
              <a:gd name="connsiteX60" fmla="*/ 9316667 w 9517857"/>
              <a:gd name="connsiteY60" fmla="*/ 45047 h 918356"/>
              <a:gd name="connsiteX61" fmla="*/ 9428209 w 9517857"/>
              <a:gd name="connsiteY61" fmla="*/ 29923 h 918356"/>
              <a:gd name="connsiteX62" fmla="*/ 9488916 w 9517857"/>
              <a:gd name="connsiteY62" fmla="*/ 0 h 918356"/>
              <a:gd name="connsiteX0" fmla="*/ 9488916 w 9517857"/>
              <a:gd name="connsiteY0" fmla="*/ 0 h 918356"/>
              <a:gd name="connsiteX1" fmla="*/ 9517857 w 9517857"/>
              <a:gd name="connsiteY1" fmla="*/ 12 h 918356"/>
              <a:gd name="connsiteX2" fmla="*/ 9517857 w 9517857"/>
              <a:gd name="connsiteY2" fmla="*/ 918356 h 918356"/>
              <a:gd name="connsiteX3" fmla="*/ 14604 w 9517857"/>
              <a:gd name="connsiteY3" fmla="*/ 918356 h 918356"/>
              <a:gd name="connsiteX4" fmla="*/ 12841 w 9517857"/>
              <a:gd name="connsiteY4" fmla="*/ 917763 h 918356"/>
              <a:gd name="connsiteX5" fmla="*/ 93 w 9517857"/>
              <a:gd name="connsiteY5" fmla="*/ 912471 h 918356"/>
              <a:gd name="connsiteX6" fmla="*/ 275005 w 9517857"/>
              <a:gd name="connsiteY6" fmla="*/ 823579 h 918356"/>
              <a:gd name="connsiteX7" fmla="*/ 587824 w 9517857"/>
              <a:gd name="connsiteY7" fmla="*/ 798195 h 918356"/>
              <a:gd name="connsiteX8" fmla="*/ 752936 w 9517857"/>
              <a:gd name="connsiteY8" fmla="*/ 742843 h 918356"/>
              <a:gd name="connsiteX9" fmla="*/ 855732 w 9517857"/>
              <a:gd name="connsiteY9" fmla="*/ 731068 h 918356"/>
              <a:gd name="connsiteX10" fmla="*/ 901402 w 9517857"/>
              <a:gd name="connsiteY10" fmla="*/ 729045 h 918356"/>
              <a:gd name="connsiteX11" fmla="*/ 930946 w 9517857"/>
              <a:gd name="connsiteY11" fmla="*/ 734046 h 918356"/>
              <a:gd name="connsiteX12" fmla="*/ 986250 w 9517857"/>
              <a:gd name="connsiteY12" fmla="*/ 713530 h 918356"/>
              <a:gd name="connsiteX13" fmla="*/ 1013752 w 9517857"/>
              <a:gd name="connsiteY13" fmla="*/ 713361 h 918356"/>
              <a:gd name="connsiteX14" fmla="*/ 1142754 w 9517857"/>
              <a:gd name="connsiteY14" fmla="*/ 725374 h 918356"/>
              <a:gd name="connsiteX15" fmla="*/ 1218120 w 9517857"/>
              <a:gd name="connsiteY15" fmla="*/ 713280 h 918356"/>
              <a:gd name="connsiteX16" fmla="*/ 1580688 w 9517857"/>
              <a:gd name="connsiteY16" fmla="*/ 693697 h 918356"/>
              <a:gd name="connsiteX17" fmla="*/ 2054652 w 9517857"/>
              <a:gd name="connsiteY17" fmla="*/ 656648 h 918356"/>
              <a:gd name="connsiteX18" fmla="*/ 2440292 w 9517857"/>
              <a:gd name="connsiteY18" fmla="*/ 593862 h 918356"/>
              <a:gd name="connsiteX19" fmla="*/ 2547829 w 9517857"/>
              <a:gd name="connsiteY19" fmla="*/ 566150 h 918356"/>
              <a:gd name="connsiteX20" fmla="*/ 2693698 w 9517857"/>
              <a:gd name="connsiteY20" fmla="*/ 560029 h 918356"/>
              <a:gd name="connsiteX21" fmla="*/ 2727306 w 9517857"/>
              <a:gd name="connsiteY21" fmla="*/ 550698 h 918356"/>
              <a:gd name="connsiteX22" fmla="*/ 3073635 w 9517857"/>
              <a:gd name="connsiteY22" fmla="*/ 491294 h 918356"/>
              <a:gd name="connsiteX23" fmla="*/ 3222071 w 9517857"/>
              <a:gd name="connsiteY23" fmla="*/ 470559 h 918356"/>
              <a:gd name="connsiteX24" fmla="*/ 3349632 w 9517857"/>
              <a:gd name="connsiteY24" fmla="*/ 432583 h 918356"/>
              <a:gd name="connsiteX25" fmla="*/ 3479593 w 9517857"/>
              <a:gd name="connsiteY25" fmla="*/ 390437 h 918356"/>
              <a:gd name="connsiteX26" fmla="*/ 3651428 w 9517857"/>
              <a:gd name="connsiteY26" fmla="*/ 361807 h 918356"/>
              <a:gd name="connsiteX27" fmla="*/ 3844133 w 9517857"/>
              <a:gd name="connsiteY27" fmla="*/ 360648 h 918356"/>
              <a:gd name="connsiteX28" fmla="*/ 3933803 w 9517857"/>
              <a:gd name="connsiteY28" fmla="*/ 357315 h 918356"/>
              <a:gd name="connsiteX29" fmla="*/ 4266740 w 9517857"/>
              <a:gd name="connsiteY29" fmla="*/ 361454 h 918356"/>
              <a:gd name="connsiteX30" fmla="*/ 4512664 w 9517857"/>
              <a:gd name="connsiteY30" fmla="*/ 319948 h 918356"/>
              <a:gd name="connsiteX31" fmla="*/ 4616423 w 9517857"/>
              <a:gd name="connsiteY31" fmla="*/ 290914 h 918356"/>
              <a:gd name="connsiteX32" fmla="*/ 4783273 w 9517857"/>
              <a:gd name="connsiteY32" fmla="*/ 248463 h 918356"/>
              <a:gd name="connsiteX33" fmla="*/ 4908371 w 9517857"/>
              <a:gd name="connsiteY33" fmla="*/ 243659 h 918356"/>
              <a:gd name="connsiteX34" fmla="*/ 5252996 w 9517857"/>
              <a:gd name="connsiteY34" fmla="*/ 270655 h 918356"/>
              <a:gd name="connsiteX35" fmla="*/ 5358056 w 9517857"/>
              <a:gd name="connsiteY35" fmla="*/ 247248 h 918356"/>
              <a:gd name="connsiteX36" fmla="*/ 5426496 w 9517857"/>
              <a:gd name="connsiteY36" fmla="*/ 235142 h 918356"/>
              <a:gd name="connsiteX37" fmla="*/ 5497161 w 9517857"/>
              <a:gd name="connsiteY37" fmla="*/ 228808 h 918356"/>
              <a:gd name="connsiteX38" fmla="*/ 5826043 w 9517857"/>
              <a:gd name="connsiteY38" fmla="*/ 148073 h 918356"/>
              <a:gd name="connsiteX39" fmla="*/ 6007627 w 9517857"/>
              <a:gd name="connsiteY39" fmla="*/ 147126 h 918356"/>
              <a:gd name="connsiteX40" fmla="*/ 6194152 w 9517857"/>
              <a:gd name="connsiteY40" fmla="*/ 151772 h 918356"/>
              <a:gd name="connsiteX41" fmla="*/ 6281379 w 9517857"/>
              <a:gd name="connsiteY41" fmla="*/ 181626 h 918356"/>
              <a:gd name="connsiteX42" fmla="*/ 6489033 w 9517857"/>
              <a:gd name="connsiteY42" fmla="*/ 167648 h 918356"/>
              <a:gd name="connsiteX43" fmla="*/ 6544700 w 9517857"/>
              <a:gd name="connsiteY43" fmla="*/ 167161 h 918356"/>
              <a:gd name="connsiteX44" fmla="*/ 6736227 w 9517857"/>
              <a:gd name="connsiteY44" fmla="*/ 173216 h 918356"/>
              <a:gd name="connsiteX45" fmla="*/ 6977218 w 9517857"/>
              <a:gd name="connsiteY45" fmla="*/ 184289 h 918356"/>
              <a:gd name="connsiteX46" fmla="*/ 7065221 w 9517857"/>
              <a:gd name="connsiteY46" fmla="*/ 227531 h 918356"/>
              <a:gd name="connsiteX47" fmla="*/ 7358195 w 9517857"/>
              <a:gd name="connsiteY47" fmla="*/ 251740 h 918356"/>
              <a:gd name="connsiteX48" fmla="*/ 7599285 w 9517857"/>
              <a:gd name="connsiteY48" fmla="*/ 266021 h 918356"/>
              <a:gd name="connsiteX49" fmla="*/ 7644411 w 9517857"/>
              <a:gd name="connsiteY49" fmla="*/ 258986 h 918356"/>
              <a:gd name="connsiteX50" fmla="*/ 7965805 w 9517857"/>
              <a:gd name="connsiteY50" fmla="*/ 200355 h 918356"/>
              <a:gd name="connsiteX51" fmla="*/ 8147401 w 9517857"/>
              <a:gd name="connsiteY51" fmla="*/ 205617 h 918356"/>
              <a:gd name="connsiteX52" fmla="*/ 8256033 w 9517857"/>
              <a:gd name="connsiteY52" fmla="*/ 193713 h 918356"/>
              <a:gd name="connsiteX53" fmla="*/ 8614948 w 9517857"/>
              <a:gd name="connsiteY53" fmla="*/ 168247 h 918356"/>
              <a:gd name="connsiteX54" fmla="*/ 8715976 w 9517857"/>
              <a:gd name="connsiteY54" fmla="*/ 178374 h 918356"/>
              <a:gd name="connsiteX55" fmla="*/ 8778827 w 9517857"/>
              <a:gd name="connsiteY55" fmla="*/ 172936 h 918356"/>
              <a:gd name="connsiteX56" fmla="*/ 8855248 w 9517857"/>
              <a:gd name="connsiteY56" fmla="*/ 143149 h 918356"/>
              <a:gd name="connsiteX57" fmla="*/ 9010380 w 9517857"/>
              <a:gd name="connsiteY57" fmla="*/ 91891 h 918356"/>
              <a:gd name="connsiteX58" fmla="*/ 9110856 w 9517857"/>
              <a:gd name="connsiteY58" fmla="*/ 70997 h 918356"/>
              <a:gd name="connsiteX59" fmla="*/ 9268817 w 9517857"/>
              <a:gd name="connsiteY59" fmla="*/ 53082 h 918356"/>
              <a:gd name="connsiteX60" fmla="*/ 9316667 w 9517857"/>
              <a:gd name="connsiteY60" fmla="*/ 45047 h 918356"/>
              <a:gd name="connsiteX61" fmla="*/ 9428209 w 9517857"/>
              <a:gd name="connsiteY61" fmla="*/ 29923 h 918356"/>
              <a:gd name="connsiteX62" fmla="*/ 9488916 w 9517857"/>
              <a:gd name="connsiteY62" fmla="*/ 0 h 918356"/>
              <a:gd name="connsiteX0" fmla="*/ 9488916 w 9517857"/>
              <a:gd name="connsiteY0" fmla="*/ 0 h 918356"/>
              <a:gd name="connsiteX1" fmla="*/ 9517857 w 9517857"/>
              <a:gd name="connsiteY1" fmla="*/ 12 h 918356"/>
              <a:gd name="connsiteX2" fmla="*/ 9517857 w 9517857"/>
              <a:gd name="connsiteY2" fmla="*/ 918356 h 918356"/>
              <a:gd name="connsiteX3" fmla="*/ 14604 w 9517857"/>
              <a:gd name="connsiteY3" fmla="*/ 918356 h 918356"/>
              <a:gd name="connsiteX4" fmla="*/ 12841 w 9517857"/>
              <a:gd name="connsiteY4" fmla="*/ 917763 h 918356"/>
              <a:gd name="connsiteX5" fmla="*/ 93 w 9517857"/>
              <a:gd name="connsiteY5" fmla="*/ 912471 h 918356"/>
              <a:gd name="connsiteX6" fmla="*/ 275005 w 9517857"/>
              <a:gd name="connsiteY6" fmla="*/ 823579 h 918356"/>
              <a:gd name="connsiteX7" fmla="*/ 587824 w 9517857"/>
              <a:gd name="connsiteY7" fmla="*/ 798195 h 918356"/>
              <a:gd name="connsiteX8" fmla="*/ 752936 w 9517857"/>
              <a:gd name="connsiteY8" fmla="*/ 742843 h 918356"/>
              <a:gd name="connsiteX9" fmla="*/ 855732 w 9517857"/>
              <a:gd name="connsiteY9" fmla="*/ 731068 h 918356"/>
              <a:gd name="connsiteX10" fmla="*/ 901402 w 9517857"/>
              <a:gd name="connsiteY10" fmla="*/ 729045 h 918356"/>
              <a:gd name="connsiteX11" fmla="*/ 930946 w 9517857"/>
              <a:gd name="connsiteY11" fmla="*/ 734046 h 918356"/>
              <a:gd name="connsiteX12" fmla="*/ 986250 w 9517857"/>
              <a:gd name="connsiteY12" fmla="*/ 713530 h 918356"/>
              <a:gd name="connsiteX13" fmla="*/ 1013752 w 9517857"/>
              <a:gd name="connsiteY13" fmla="*/ 713361 h 918356"/>
              <a:gd name="connsiteX14" fmla="*/ 1142754 w 9517857"/>
              <a:gd name="connsiteY14" fmla="*/ 725374 h 918356"/>
              <a:gd name="connsiteX15" fmla="*/ 1218120 w 9517857"/>
              <a:gd name="connsiteY15" fmla="*/ 713280 h 918356"/>
              <a:gd name="connsiteX16" fmla="*/ 1580688 w 9517857"/>
              <a:gd name="connsiteY16" fmla="*/ 693697 h 918356"/>
              <a:gd name="connsiteX17" fmla="*/ 2054652 w 9517857"/>
              <a:gd name="connsiteY17" fmla="*/ 656648 h 918356"/>
              <a:gd name="connsiteX18" fmla="*/ 2440292 w 9517857"/>
              <a:gd name="connsiteY18" fmla="*/ 593862 h 918356"/>
              <a:gd name="connsiteX19" fmla="*/ 2547829 w 9517857"/>
              <a:gd name="connsiteY19" fmla="*/ 566150 h 918356"/>
              <a:gd name="connsiteX20" fmla="*/ 2693698 w 9517857"/>
              <a:gd name="connsiteY20" fmla="*/ 560029 h 918356"/>
              <a:gd name="connsiteX21" fmla="*/ 2727306 w 9517857"/>
              <a:gd name="connsiteY21" fmla="*/ 550698 h 918356"/>
              <a:gd name="connsiteX22" fmla="*/ 3073635 w 9517857"/>
              <a:gd name="connsiteY22" fmla="*/ 491294 h 918356"/>
              <a:gd name="connsiteX23" fmla="*/ 3222071 w 9517857"/>
              <a:gd name="connsiteY23" fmla="*/ 470559 h 918356"/>
              <a:gd name="connsiteX24" fmla="*/ 3349632 w 9517857"/>
              <a:gd name="connsiteY24" fmla="*/ 432583 h 918356"/>
              <a:gd name="connsiteX25" fmla="*/ 3479593 w 9517857"/>
              <a:gd name="connsiteY25" fmla="*/ 390437 h 918356"/>
              <a:gd name="connsiteX26" fmla="*/ 3651428 w 9517857"/>
              <a:gd name="connsiteY26" fmla="*/ 361807 h 918356"/>
              <a:gd name="connsiteX27" fmla="*/ 3844133 w 9517857"/>
              <a:gd name="connsiteY27" fmla="*/ 360648 h 918356"/>
              <a:gd name="connsiteX28" fmla="*/ 3933803 w 9517857"/>
              <a:gd name="connsiteY28" fmla="*/ 357315 h 918356"/>
              <a:gd name="connsiteX29" fmla="*/ 4266740 w 9517857"/>
              <a:gd name="connsiteY29" fmla="*/ 361454 h 918356"/>
              <a:gd name="connsiteX30" fmla="*/ 4512664 w 9517857"/>
              <a:gd name="connsiteY30" fmla="*/ 319948 h 918356"/>
              <a:gd name="connsiteX31" fmla="*/ 4616423 w 9517857"/>
              <a:gd name="connsiteY31" fmla="*/ 290914 h 918356"/>
              <a:gd name="connsiteX32" fmla="*/ 4783273 w 9517857"/>
              <a:gd name="connsiteY32" fmla="*/ 248463 h 918356"/>
              <a:gd name="connsiteX33" fmla="*/ 4908371 w 9517857"/>
              <a:gd name="connsiteY33" fmla="*/ 243659 h 918356"/>
              <a:gd name="connsiteX34" fmla="*/ 5252996 w 9517857"/>
              <a:gd name="connsiteY34" fmla="*/ 270655 h 918356"/>
              <a:gd name="connsiteX35" fmla="*/ 5358056 w 9517857"/>
              <a:gd name="connsiteY35" fmla="*/ 247248 h 918356"/>
              <a:gd name="connsiteX36" fmla="*/ 5426496 w 9517857"/>
              <a:gd name="connsiteY36" fmla="*/ 235142 h 918356"/>
              <a:gd name="connsiteX37" fmla="*/ 5497161 w 9517857"/>
              <a:gd name="connsiteY37" fmla="*/ 228808 h 918356"/>
              <a:gd name="connsiteX38" fmla="*/ 5826043 w 9517857"/>
              <a:gd name="connsiteY38" fmla="*/ 148073 h 918356"/>
              <a:gd name="connsiteX39" fmla="*/ 6007627 w 9517857"/>
              <a:gd name="connsiteY39" fmla="*/ 147126 h 918356"/>
              <a:gd name="connsiteX40" fmla="*/ 6194152 w 9517857"/>
              <a:gd name="connsiteY40" fmla="*/ 151772 h 918356"/>
              <a:gd name="connsiteX41" fmla="*/ 6281379 w 9517857"/>
              <a:gd name="connsiteY41" fmla="*/ 181626 h 918356"/>
              <a:gd name="connsiteX42" fmla="*/ 6489033 w 9517857"/>
              <a:gd name="connsiteY42" fmla="*/ 167648 h 918356"/>
              <a:gd name="connsiteX43" fmla="*/ 6544700 w 9517857"/>
              <a:gd name="connsiteY43" fmla="*/ 167161 h 918356"/>
              <a:gd name="connsiteX44" fmla="*/ 6736227 w 9517857"/>
              <a:gd name="connsiteY44" fmla="*/ 173216 h 918356"/>
              <a:gd name="connsiteX45" fmla="*/ 6977218 w 9517857"/>
              <a:gd name="connsiteY45" fmla="*/ 184289 h 918356"/>
              <a:gd name="connsiteX46" fmla="*/ 7065221 w 9517857"/>
              <a:gd name="connsiteY46" fmla="*/ 227531 h 918356"/>
              <a:gd name="connsiteX47" fmla="*/ 7358195 w 9517857"/>
              <a:gd name="connsiteY47" fmla="*/ 251740 h 918356"/>
              <a:gd name="connsiteX48" fmla="*/ 7599285 w 9517857"/>
              <a:gd name="connsiteY48" fmla="*/ 266021 h 918356"/>
              <a:gd name="connsiteX49" fmla="*/ 7644411 w 9517857"/>
              <a:gd name="connsiteY49" fmla="*/ 258986 h 918356"/>
              <a:gd name="connsiteX50" fmla="*/ 7965805 w 9517857"/>
              <a:gd name="connsiteY50" fmla="*/ 200355 h 918356"/>
              <a:gd name="connsiteX51" fmla="*/ 8147401 w 9517857"/>
              <a:gd name="connsiteY51" fmla="*/ 205617 h 918356"/>
              <a:gd name="connsiteX52" fmla="*/ 8256033 w 9517857"/>
              <a:gd name="connsiteY52" fmla="*/ 193713 h 918356"/>
              <a:gd name="connsiteX53" fmla="*/ 8614948 w 9517857"/>
              <a:gd name="connsiteY53" fmla="*/ 168247 h 918356"/>
              <a:gd name="connsiteX54" fmla="*/ 8715976 w 9517857"/>
              <a:gd name="connsiteY54" fmla="*/ 178374 h 918356"/>
              <a:gd name="connsiteX55" fmla="*/ 8778827 w 9517857"/>
              <a:gd name="connsiteY55" fmla="*/ 172936 h 918356"/>
              <a:gd name="connsiteX56" fmla="*/ 8855248 w 9517857"/>
              <a:gd name="connsiteY56" fmla="*/ 143149 h 918356"/>
              <a:gd name="connsiteX57" fmla="*/ 9010380 w 9517857"/>
              <a:gd name="connsiteY57" fmla="*/ 91891 h 918356"/>
              <a:gd name="connsiteX58" fmla="*/ 9110856 w 9517857"/>
              <a:gd name="connsiteY58" fmla="*/ 70997 h 918356"/>
              <a:gd name="connsiteX59" fmla="*/ 9268817 w 9517857"/>
              <a:gd name="connsiteY59" fmla="*/ 53082 h 918356"/>
              <a:gd name="connsiteX60" fmla="*/ 9316667 w 9517857"/>
              <a:gd name="connsiteY60" fmla="*/ 45047 h 918356"/>
              <a:gd name="connsiteX61" fmla="*/ 9428209 w 9517857"/>
              <a:gd name="connsiteY61" fmla="*/ 29923 h 918356"/>
              <a:gd name="connsiteX62" fmla="*/ 9488916 w 9517857"/>
              <a:gd name="connsiteY62" fmla="*/ 0 h 918356"/>
              <a:gd name="connsiteX0" fmla="*/ 9488916 w 9517857"/>
              <a:gd name="connsiteY0" fmla="*/ 0 h 918356"/>
              <a:gd name="connsiteX1" fmla="*/ 9517857 w 9517857"/>
              <a:gd name="connsiteY1" fmla="*/ 12 h 918356"/>
              <a:gd name="connsiteX2" fmla="*/ 9517857 w 9517857"/>
              <a:gd name="connsiteY2" fmla="*/ 918356 h 918356"/>
              <a:gd name="connsiteX3" fmla="*/ 14604 w 9517857"/>
              <a:gd name="connsiteY3" fmla="*/ 918356 h 918356"/>
              <a:gd name="connsiteX4" fmla="*/ 12841 w 9517857"/>
              <a:gd name="connsiteY4" fmla="*/ 917763 h 918356"/>
              <a:gd name="connsiteX5" fmla="*/ 93 w 9517857"/>
              <a:gd name="connsiteY5" fmla="*/ 912471 h 918356"/>
              <a:gd name="connsiteX6" fmla="*/ 275005 w 9517857"/>
              <a:gd name="connsiteY6" fmla="*/ 823579 h 918356"/>
              <a:gd name="connsiteX7" fmla="*/ 587824 w 9517857"/>
              <a:gd name="connsiteY7" fmla="*/ 798195 h 918356"/>
              <a:gd name="connsiteX8" fmla="*/ 752936 w 9517857"/>
              <a:gd name="connsiteY8" fmla="*/ 742843 h 918356"/>
              <a:gd name="connsiteX9" fmla="*/ 855732 w 9517857"/>
              <a:gd name="connsiteY9" fmla="*/ 731068 h 918356"/>
              <a:gd name="connsiteX10" fmla="*/ 901402 w 9517857"/>
              <a:gd name="connsiteY10" fmla="*/ 729045 h 918356"/>
              <a:gd name="connsiteX11" fmla="*/ 930946 w 9517857"/>
              <a:gd name="connsiteY11" fmla="*/ 734046 h 918356"/>
              <a:gd name="connsiteX12" fmla="*/ 986250 w 9517857"/>
              <a:gd name="connsiteY12" fmla="*/ 713530 h 918356"/>
              <a:gd name="connsiteX13" fmla="*/ 1013752 w 9517857"/>
              <a:gd name="connsiteY13" fmla="*/ 713361 h 918356"/>
              <a:gd name="connsiteX14" fmla="*/ 1142754 w 9517857"/>
              <a:gd name="connsiteY14" fmla="*/ 725374 h 918356"/>
              <a:gd name="connsiteX15" fmla="*/ 1218120 w 9517857"/>
              <a:gd name="connsiteY15" fmla="*/ 713280 h 918356"/>
              <a:gd name="connsiteX16" fmla="*/ 1580688 w 9517857"/>
              <a:gd name="connsiteY16" fmla="*/ 693697 h 918356"/>
              <a:gd name="connsiteX17" fmla="*/ 2054652 w 9517857"/>
              <a:gd name="connsiteY17" fmla="*/ 656648 h 918356"/>
              <a:gd name="connsiteX18" fmla="*/ 2440292 w 9517857"/>
              <a:gd name="connsiteY18" fmla="*/ 593862 h 918356"/>
              <a:gd name="connsiteX19" fmla="*/ 2547829 w 9517857"/>
              <a:gd name="connsiteY19" fmla="*/ 566150 h 918356"/>
              <a:gd name="connsiteX20" fmla="*/ 2693698 w 9517857"/>
              <a:gd name="connsiteY20" fmla="*/ 560029 h 918356"/>
              <a:gd name="connsiteX21" fmla="*/ 2727306 w 9517857"/>
              <a:gd name="connsiteY21" fmla="*/ 550698 h 918356"/>
              <a:gd name="connsiteX22" fmla="*/ 3073635 w 9517857"/>
              <a:gd name="connsiteY22" fmla="*/ 491294 h 918356"/>
              <a:gd name="connsiteX23" fmla="*/ 3222071 w 9517857"/>
              <a:gd name="connsiteY23" fmla="*/ 470559 h 918356"/>
              <a:gd name="connsiteX24" fmla="*/ 3349632 w 9517857"/>
              <a:gd name="connsiteY24" fmla="*/ 432583 h 918356"/>
              <a:gd name="connsiteX25" fmla="*/ 3479593 w 9517857"/>
              <a:gd name="connsiteY25" fmla="*/ 390437 h 918356"/>
              <a:gd name="connsiteX26" fmla="*/ 3651428 w 9517857"/>
              <a:gd name="connsiteY26" fmla="*/ 361807 h 918356"/>
              <a:gd name="connsiteX27" fmla="*/ 3844133 w 9517857"/>
              <a:gd name="connsiteY27" fmla="*/ 360648 h 918356"/>
              <a:gd name="connsiteX28" fmla="*/ 3933803 w 9517857"/>
              <a:gd name="connsiteY28" fmla="*/ 357315 h 918356"/>
              <a:gd name="connsiteX29" fmla="*/ 4266740 w 9517857"/>
              <a:gd name="connsiteY29" fmla="*/ 361454 h 918356"/>
              <a:gd name="connsiteX30" fmla="*/ 4512664 w 9517857"/>
              <a:gd name="connsiteY30" fmla="*/ 319948 h 918356"/>
              <a:gd name="connsiteX31" fmla="*/ 4616423 w 9517857"/>
              <a:gd name="connsiteY31" fmla="*/ 290914 h 918356"/>
              <a:gd name="connsiteX32" fmla="*/ 4783273 w 9517857"/>
              <a:gd name="connsiteY32" fmla="*/ 248463 h 918356"/>
              <a:gd name="connsiteX33" fmla="*/ 4908371 w 9517857"/>
              <a:gd name="connsiteY33" fmla="*/ 243659 h 918356"/>
              <a:gd name="connsiteX34" fmla="*/ 5252996 w 9517857"/>
              <a:gd name="connsiteY34" fmla="*/ 270655 h 918356"/>
              <a:gd name="connsiteX35" fmla="*/ 5358056 w 9517857"/>
              <a:gd name="connsiteY35" fmla="*/ 247248 h 918356"/>
              <a:gd name="connsiteX36" fmla="*/ 5426496 w 9517857"/>
              <a:gd name="connsiteY36" fmla="*/ 235142 h 918356"/>
              <a:gd name="connsiteX37" fmla="*/ 5497161 w 9517857"/>
              <a:gd name="connsiteY37" fmla="*/ 228808 h 918356"/>
              <a:gd name="connsiteX38" fmla="*/ 5826043 w 9517857"/>
              <a:gd name="connsiteY38" fmla="*/ 148073 h 918356"/>
              <a:gd name="connsiteX39" fmla="*/ 6007627 w 9517857"/>
              <a:gd name="connsiteY39" fmla="*/ 147126 h 918356"/>
              <a:gd name="connsiteX40" fmla="*/ 6194152 w 9517857"/>
              <a:gd name="connsiteY40" fmla="*/ 151772 h 918356"/>
              <a:gd name="connsiteX41" fmla="*/ 6281379 w 9517857"/>
              <a:gd name="connsiteY41" fmla="*/ 181626 h 918356"/>
              <a:gd name="connsiteX42" fmla="*/ 6489033 w 9517857"/>
              <a:gd name="connsiteY42" fmla="*/ 167648 h 918356"/>
              <a:gd name="connsiteX43" fmla="*/ 6544700 w 9517857"/>
              <a:gd name="connsiteY43" fmla="*/ 167161 h 918356"/>
              <a:gd name="connsiteX44" fmla="*/ 6736227 w 9517857"/>
              <a:gd name="connsiteY44" fmla="*/ 173216 h 918356"/>
              <a:gd name="connsiteX45" fmla="*/ 6977218 w 9517857"/>
              <a:gd name="connsiteY45" fmla="*/ 184289 h 918356"/>
              <a:gd name="connsiteX46" fmla="*/ 7065221 w 9517857"/>
              <a:gd name="connsiteY46" fmla="*/ 227531 h 918356"/>
              <a:gd name="connsiteX47" fmla="*/ 7358195 w 9517857"/>
              <a:gd name="connsiteY47" fmla="*/ 251740 h 918356"/>
              <a:gd name="connsiteX48" fmla="*/ 7599285 w 9517857"/>
              <a:gd name="connsiteY48" fmla="*/ 266021 h 918356"/>
              <a:gd name="connsiteX49" fmla="*/ 7644411 w 9517857"/>
              <a:gd name="connsiteY49" fmla="*/ 258986 h 918356"/>
              <a:gd name="connsiteX50" fmla="*/ 7965805 w 9517857"/>
              <a:gd name="connsiteY50" fmla="*/ 200355 h 918356"/>
              <a:gd name="connsiteX51" fmla="*/ 8147401 w 9517857"/>
              <a:gd name="connsiteY51" fmla="*/ 205617 h 918356"/>
              <a:gd name="connsiteX52" fmla="*/ 8256033 w 9517857"/>
              <a:gd name="connsiteY52" fmla="*/ 193713 h 918356"/>
              <a:gd name="connsiteX53" fmla="*/ 8614948 w 9517857"/>
              <a:gd name="connsiteY53" fmla="*/ 168247 h 918356"/>
              <a:gd name="connsiteX54" fmla="*/ 8715976 w 9517857"/>
              <a:gd name="connsiteY54" fmla="*/ 178374 h 918356"/>
              <a:gd name="connsiteX55" fmla="*/ 8778827 w 9517857"/>
              <a:gd name="connsiteY55" fmla="*/ 172936 h 918356"/>
              <a:gd name="connsiteX56" fmla="*/ 8855248 w 9517857"/>
              <a:gd name="connsiteY56" fmla="*/ 143149 h 918356"/>
              <a:gd name="connsiteX57" fmla="*/ 9010380 w 9517857"/>
              <a:gd name="connsiteY57" fmla="*/ 91891 h 918356"/>
              <a:gd name="connsiteX58" fmla="*/ 9110856 w 9517857"/>
              <a:gd name="connsiteY58" fmla="*/ 70997 h 918356"/>
              <a:gd name="connsiteX59" fmla="*/ 9268817 w 9517857"/>
              <a:gd name="connsiteY59" fmla="*/ 53082 h 918356"/>
              <a:gd name="connsiteX60" fmla="*/ 9316667 w 9517857"/>
              <a:gd name="connsiteY60" fmla="*/ 45047 h 918356"/>
              <a:gd name="connsiteX61" fmla="*/ 9428209 w 9517857"/>
              <a:gd name="connsiteY61" fmla="*/ 29923 h 918356"/>
              <a:gd name="connsiteX62" fmla="*/ 9488916 w 9517857"/>
              <a:gd name="connsiteY62" fmla="*/ 0 h 918356"/>
              <a:gd name="connsiteX0" fmla="*/ 9488916 w 9517857"/>
              <a:gd name="connsiteY0" fmla="*/ 0 h 918356"/>
              <a:gd name="connsiteX1" fmla="*/ 9517857 w 9517857"/>
              <a:gd name="connsiteY1" fmla="*/ 12 h 918356"/>
              <a:gd name="connsiteX2" fmla="*/ 9517857 w 9517857"/>
              <a:gd name="connsiteY2" fmla="*/ 918356 h 918356"/>
              <a:gd name="connsiteX3" fmla="*/ 14604 w 9517857"/>
              <a:gd name="connsiteY3" fmla="*/ 918356 h 918356"/>
              <a:gd name="connsiteX4" fmla="*/ 12841 w 9517857"/>
              <a:gd name="connsiteY4" fmla="*/ 917763 h 918356"/>
              <a:gd name="connsiteX5" fmla="*/ 93 w 9517857"/>
              <a:gd name="connsiteY5" fmla="*/ 912471 h 918356"/>
              <a:gd name="connsiteX6" fmla="*/ 275005 w 9517857"/>
              <a:gd name="connsiteY6" fmla="*/ 823579 h 918356"/>
              <a:gd name="connsiteX7" fmla="*/ 587824 w 9517857"/>
              <a:gd name="connsiteY7" fmla="*/ 798195 h 918356"/>
              <a:gd name="connsiteX8" fmla="*/ 752936 w 9517857"/>
              <a:gd name="connsiteY8" fmla="*/ 742843 h 918356"/>
              <a:gd name="connsiteX9" fmla="*/ 855732 w 9517857"/>
              <a:gd name="connsiteY9" fmla="*/ 731068 h 918356"/>
              <a:gd name="connsiteX10" fmla="*/ 901402 w 9517857"/>
              <a:gd name="connsiteY10" fmla="*/ 729045 h 918356"/>
              <a:gd name="connsiteX11" fmla="*/ 930946 w 9517857"/>
              <a:gd name="connsiteY11" fmla="*/ 734046 h 918356"/>
              <a:gd name="connsiteX12" fmla="*/ 986250 w 9517857"/>
              <a:gd name="connsiteY12" fmla="*/ 713530 h 918356"/>
              <a:gd name="connsiteX13" fmla="*/ 1013752 w 9517857"/>
              <a:gd name="connsiteY13" fmla="*/ 713361 h 918356"/>
              <a:gd name="connsiteX14" fmla="*/ 1142754 w 9517857"/>
              <a:gd name="connsiteY14" fmla="*/ 725374 h 918356"/>
              <a:gd name="connsiteX15" fmla="*/ 1218120 w 9517857"/>
              <a:gd name="connsiteY15" fmla="*/ 713280 h 918356"/>
              <a:gd name="connsiteX16" fmla="*/ 1580688 w 9517857"/>
              <a:gd name="connsiteY16" fmla="*/ 693697 h 918356"/>
              <a:gd name="connsiteX17" fmla="*/ 2054652 w 9517857"/>
              <a:gd name="connsiteY17" fmla="*/ 656648 h 918356"/>
              <a:gd name="connsiteX18" fmla="*/ 2440292 w 9517857"/>
              <a:gd name="connsiteY18" fmla="*/ 593862 h 918356"/>
              <a:gd name="connsiteX19" fmla="*/ 2547829 w 9517857"/>
              <a:gd name="connsiteY19" fmla="*/ 566150 h 918356"/>
              <a:gd name="connsiteX20" fmla="*/ 2693698 w 9517857"/>
              <a:gd name="connsiteY20" fmla="*/ 560029 h 918356"/>
              <a:gd name="connsiteX21" fmla="*/ 2727306 w 9517857"/>
              <a:gd name="connsiteY21" fmla="*/ 550698 h 918356"/>
              <a:gd name="connsiteX22" fmla="*/ 3073635 w 9517857"/>
              <a:gd name="connsiteY22" fmla="*/ 491294 h 918356"/>
              <a:gd name="connsiteX23" fmla="*/ 3222071 w 9517857"/>
              <a:gd name="connsiteY23" fmla="*/ 470559 h 918356"/>
              <a:gd name="connsiteX24" fmla="*/ 3349632 w 9517857"/>
              <a:gd name="connsiteY24" fmla="*/ 432583 h 918356"/>
              <a:gd name="connsiteX25" fmla="*/ 3479593 w 9517857"/>
              <a:gd name="connsiteY25" fmla="*/ 390437 h 918356"/>
              <a:gd name="connsiteX26" fmla="*/ 3651428 w 9517857"/>
              <a:gd name="connsiteY26" fmla="*/ 361807 h 918356"/>
              <a:gd name="connsiteX27" fmla="*/ 3844133 w 9517857"/>
              <a:gd name="connsiteY27" fmla="*/ 360648 h 918356"/>
              <a:gd name="connsiteX28" fmla="*/ 3933803 w 9517857"/>
              <a:gd name="connsiteY28" fmla="*/ 357315 h 918356"/>
              <a:gd name="connsiteX29" fmla="*/ 4266740 w 9517857"/>
              <a:gd name="connsiteY29" fmla="*/ 361454 h 918356"/>
              <a:gd name="connsiteX30" fmla="*/ 4512664 w 9517857"/>
              <a:gd name="connsiteY30" fmla="*/ 319948 h 918356"/>
              <a:gd name="connsiteX31" fmla="*/ 4616423 w 9517857"/>
              <a:gd name="connsiteY31" fmla="*/ 290914 h 918356"/>
              <a:gd name="connsiteX32" fmla="*/ 4783273 w 9517857"/>
              <a:gd name="connsiteY32" fmla="*/ 248463 h 918356"/>
              <a:gd name="connsiteX33" fmla="*/ 4908371 w 9517857"/>
              <a:gd name="connsiteY33" fmla="*/ 243659 h 918356"/>
              <a:gd name="connsiteX34" fmla="*/ 5252996 w 9517857"/>
              <a:gd name="connsiteY34" fmla="*/ 270655 h 918356"/>
              <a:gd name="connsiteX35" fmla="*/ 5358056 w 9517857"/>
              <a:gd name="connsiteY35" fmla="*/ 247248 h 918356"/>
              <a:gd name="connsiteX36" fmla="*/ 5426496 w 9517857"/>
              <a:gd name="connsiteY36" fmla="*/ 235142 h 918356"/>
              <a:gd name="connsiteX37" fmla="*/ 5497161 w 9517857"/>
              <a:gd name="connsiteY37" fmla="*/ 228808 h 918356"/>
              <a:gd name="connsiteX38" fmla="*/ 5826043 w 9517857"/>
              <a:gd name="connsiteY38" fmla="*/ 148073 h 918356"/>
              <a:gd name="connsiteX39" fmla="*/ 6007627 w 9517857"/>
              <a:gd name="connsiteY39" fmla="*/ 147126 h 918356"/>
              <a:gd name="connsiteX40" fmla="*/ 6194152 w 9517857"/>
              <a:gd name="connsiteY40" fmla="*/ 151772 h 918356"/>
              <a:gd name="connsiteX41" fmla="*/ 6281379 w 9517857"/>
              <a:gd name="connsiteY41" fmla="*/ 181626 h 918356"/>
              <a:gd name="connsiteX42" fmla="*/ 6489033 w 9517857"/>
              <a:gd name="connsiteY42" fmla="*/ 167648 h 918356"/>
              <a:gd name="connsiteX43" fmla="*/ 6544700 w 9517857"/>
              <a:gd name="connsiteY43" fmla="*/ 167161 h 918356"/>
              <a:gd name="connsiteX44" fmla="*/ 6736227 w 9517857"/>
              <a:gd name="connsiteY44" fmla="*/ 173216 h 918356"/>
              <a:gd name="connsiteX45" fmla="*/ 6977218 w 9517857"/>
              <a:gd name="connsiteY45" fmla="*/ 184289 h 918356"/>
              <a:gd name="connsiteX46" fmla="*/ 7065221 w 9517857"/>
              <a:gd name="connsiteY46" fmla="*/ 227531 h 918356"/>
              <a:gd name="connsiteX47" fmla="*/ 7358195 w 9517857"/>
              <a:gd name="connsiteY47" fmla="*/ 251740 h 918356"/>
              <a:gd name="connsiteX48" fmla="*/ 7599285 w 9517857"/>
              <a:gd name="connsiteY48" fmla="*/ 266021 h 918356"/>
              <a:gd name="connsiteX49" fmla="*/ 7644411 w 9517857"/>
              <a:gd name="connsiteY49" fmla="*/ 258986 h 918356"/>
              <a:gd name="connsiteX50" fmla="*/ 7965805 w 9517857"/>
              <a:gd name="connsiteY50" fmla="*/ 200355 h 918356"/>
              <a:gd name="connsiteX51" fmla="*/ 8147401 w 9517857"/>
              <a:gd name="connsiteY51" fmla="*/ 205617 h 918356"/>
              <a:gd name="connsiteX52" fmla="*/ 8256033 w 9517857"/>
              <a:gd name="connsiteY52" fmla="*/ 193713 h 918356"/>
              <a:gd name="connsiteX53" fmla="*/ 8614948 w 9517857"/>
              <a:gd name="connsiteY53" fmla="*/ 168247 h 918356"/>
              <a:gd name="connsiteX54" fmla="*/ 8715976 w 9517857"/>
              <a:gd name="connsiteY54" fmla="*/ 178374 h 918356"/>
              <a:gd name="connsiteX55" fmla="*/ 8778827 w 9517857"/>
              <a:gd name="connsiteY55" fmla="*/ 172936 h 918356"/>
              <a:gd name="connsiteX56" fmla="*/ 8855248 w 9517857"/>
              <a:gd name="connsiteY56" fmla="*/ 143149 h 918356"/>
              <a:gd name="connsiteX57" fmla="*/ 9010380 w 9517857"/>
              <a:gd name="connsiteY57" fmla="*/ 91891 h 918356"/>
              <a:gd name="connsiteX58" fmla="*/ 9110856 w 9517857"/>
              <a:gd name="connsiteY58" fmla="*/ 70997 h 918356"/>
              <a:gd name="connsiteX59" fmla="*/ 9268817 w 9517857"/>
              <a:gd name="connsiteY59" fmla="*/ 53082 h 918356"/>
              <a:gd name="connsiteX60" fmla="*/ 9316667 w 9517857"/>
              <a:gd name="connsiteY60" fmla="*/ 45047 h 918356"/>
              <a:gd name="connsiteX61" fmla="*/ 9428209 w 9517857"/>
              <a:gd name="connsiteY61" fmla="*/ 29923 h 918356"/>
              <a:gd name="connsiteX62" fmla="*/ 9488916 w 9517857"/>
              <a:gd name="connsiteY62" fmla="*/ 0 h 918356"/>
              <a:gd name="connsiteX0" fmla="*/ 9488916 w 9517857"/>
              <a:gd name="connsiteY0" fmla="*/ 0 h 918356"/>
              <a:gd name="connsiteX1" fmla="*/ 9517857 w 9517857"/>
              <a:gd name="connsiteY1" fmla="*/ 12 h 918356"/>
              <a:gd name="connsiteX2" fmla="*/ 9517857 w 9517857"/>
              <a:gd name="connsiteY2" fmla="*/ 918356 h 918356"/>
              <a:gd name="connsiteX3" fmla="*/ 14604 w 9517857"/>
              <a:gd name="connsiteY3" fmla="*/ 918356 h 918356"/>
              <a:gd name="connsiteX4" fmla="*/ 12841 w 9517857"/>
              <a:gd name="connsiteY4" fmla="*/ 917763 h 918356"/>
              <a:gd name="connsiteX5" fmla="*/ 93 w 9517857"/>
              <a:gd name="connsiteY5" fmla="*/ 912471 h 918356"/>
              <a:gd name="connsiteX6" fmla="*/ 275005 w 9517857"/>
              <a:gd name="connsiteY6" fmla="*/ 823579 h 918356"/>
              <a:gd name="connsiteX7" fmla="*/ 587824 w 9517857"/>
              <a:gd name="connsiteY7" fmla="*/ 798195 h 918356"/>
              <a:gd name="connsiteX8" fmla="*/ 752936 w 9517857"/>
              <a:gd name="connsiteY8" fmla="*/ 742843 h 918356"/>
              <a:gd name="connsiteX9" fmla="*/ 855732 w 9517857"/>
              <a:gd name="connsiteY9" fmla="*/ 731068 h 918356"/>
              <a:gd name="connsiteX10" fmla="*/ 901402 w 9517857"/>
              <a:gd name="connsiteY10" fmla="*/ 729045 h 918356"/>
              <a:gd name="connsiteX11" fmla="*/ 930946 w 9517857"/>
              <a:gd name="connsiteY11" fmla="*/ 734046 h 918356"/>
              <a:gd name="connsiteX12" fmla="*/ 986250 w 9517857"/>
              <a:gd name="connsiteY12" fmla="*/ 713530 h 918356"/>
              <a:gd name="connsiteX13" fmla="*/ 1013752 w 9517857"/>
              <a:gd name="connsiteY13" fmla="*/ 713361 h 918356"/>
              <a:gd name="connsiteX14" fmla="*/ 1142754 w 9517857"/>
              <a:gd name="connsiteY14" fmla="*/ 725374 h 918356"/>
              <a:gd name="connsiteX15" fmla="*/ 1218120 w 9517857"/>
              <a:gd name="connsiteY15" fmla="*/ 713280 h 918356"/>
              <a:gd name="connsiteX16" fmla="*/ 1580688 w 9517857"/>
              <a:gd name="connsiteY16" fmla="*/ 693697 h 918356"/>
              <a:gd name="connsiteX17" fmla="*/ 2054652 w 9517857"/>
              <a:gd name="connsiteY17" fmla="*/ 656648 h 918356"/>
              <a:gd name="connsiteX18" fmla="*/ 2440292 w 9517857"/>
              <a:gd name="connsiteY18" fmla="*/ 593862 h 918356"/>
              <a:gd name="connsiteX19" fmla="*/ 2547829 w 9517857"/>
              <a:gd name="connsiteY19" fmla="*/ 566150 h 918356"/>
              <a:gd name="connsiteX20" fmla="*/ 2693698 w 9517857"/>
              <a:gd name="connsiteY20" fmla="*/ 560029 h 918356"/>
              <a:gd name="connsiteX21" fmla="*/ 2727306 w 9517857"/>
              <a:gd name="connsiteY21" fmla="*/ 550698 h 918356"/>
              <a:gd name="connsiteX22" fmla="*/ 3073635 w 9517857"/>
              <a:gd name="connsiteY22" fmla="*/ 491294 h 918356"/>
              <a:gd name="connsiteX23" fmla="*/ 3222071 w 9517857"/>
              <a:gd name="connsiteY23" fmla="*/ 470559 h 918356"/>
              <a:gd name="connsiteX24" fmla="*/ 3349632 w 9517857"/>
              <a:gd name="connsiteY24" fmla="*/ 432583 h 918356"/>
              <a:gd name="connsiteX25" fmla="*/ 3479593 w 9517857"/>
              <a:gd name="connsiteY25" fmla="*/ 390437 h 918356"/>
              <a:gd name="connsiteX26" fmla="*/ 3651428 w 9517857"/>
              <a:gd name="connsiteY26" fmla="*/ 361807 h 918356"/>
              <a:gd name="connsiteX27" fmla="*/ 3844133 w 9517857"/>
              <a:gd name="connsiteY27" fmla="*/ 360648 h 918356"/>
              <a:gd name="connsiteX28" fmla="*/ 3933803 w 9517857"/>
              <a:gd name="connsiteY28" fmla="*/ 357315 h 918356"/>
              <a:gd name="connsiteX29" fmla="*/ 4266740 w 9517857"/>
              <a:gd name="connsiteY29" fmla="*/ 361454 h 918356"/>
              <a:gd name="connsiteX30" fmla="*/ 4512664 w 9517857"/>
              <a:gd name="connsiteY30" fmla="*/ 319948 h 918356"/>
              <a:gd name="connsiteX31" fmla="*/ 4616423 w 9517857"/>
              <a:gd name="connsiteY31" fmla="*/ 290914 h 918356"/>
              <a:gd name="connsiteX32" fmla="*/ 4753567 w 9517857"/>
              <a:gd name="connsiteY32" fmla="*/ 279887 h 918356"/>
              <a:gd name="connsiteX33" fmla="*/ 4908371 w 9517857"/>
              <a:gd name="connsiteY33" fmla="*/ 243659 h 918356"/>
              <a:gd name="connsiteX34" fmla="*/ 5252996 w 9517857"/>
              <a:gd name="connsiteY34" fmla="*/ 270655 h 918356"/>
              <a:gd name="connsiteX35" fmla="*/ 5358056 w 9517857"/>
              <a:gd name="connsiteY35" fmla="*/ 247248 h 918356"/>
              <a:gd name="connsiteX36" fmla="*/ 5426496 w 9517857"/>
              <a:gd name="connsiteY36" fmla="*/ 235142 h 918356"/>
              <a:gd name="connsiteX37" fmla="*/ 5497161 w 9517857"/>
              <a:gd name="connsiteY37" fmla="*/ 228808 h 918356"/>
              <a:gd name="connsiteX38" fmla="*/ 5826043 w 9517857"/>
              <a:gd name="connsiteY38" fmla="*/ 148073 h 918356"/>
              <a:gd name="connsiteX39" fmla="*/ 6007627 w 9517857"/>
              <a:gd name="connsiteY39" fmla="*/ 147126 h 918356"/>
              <a:gd name="connsiteX40" fmla="*/ 6194152 w 9517857"/>
              <a:gd name="connsiteY40" fmla="*/ 151772 h 918356"/>
              <a:gd name="connsiteX41" fmla="*/ 6281379 w 9517857"/>
              <a:gd name="connsiteY41" fmla="*/ 181626 h 918356"/>
              <a:gd name="connsiteX42" fmla="*/ 6489033 w 9517857"/>
              <a:gd name="connsiteY42" fmla="*/ 167648 h 918356"/>
              <a:gd name="connsiteX43" fmla="*/ 6544700 w 9517857"/>
              <a:gd name="connsiteY43" fmla="*/ 167161 h 918356"/>
              <a:gd name="connsiteX44" fmla="*/ 6736227 w 9517857"/>
              <a:gd name="connsiteY44" fmla="*/ 173216 h 918356"/>
              <a:gd name="connsiteX45" fmla="*/ 6977218 w 9517857"/>
              <a:gd name="connsiteY45" fmla="*/ 184289 h 918356"/>
              <a:gd name="connsiteX46" fmla="*/ 7065221 w 9517857"/>
              <a:gd name="connsiteY46" fmla="*/ 227531 h 918356"/>
              <a:gd name="connsiteX47" fmla="*/ 7358195 w 9517857"/>
              <a:gd name="connsiteY47" fmla="*/ 251740 h 918356"/>
              <a:gd name="connsiteX48" fmla="*/ 7599285 w 9517857"/>
              <a:gd name="connsiteY48" fmla="*/ 266021 h 918356"/>
              <a:gd name="connsiteX49" fmla="*/ 7644411 w 9517857"/>
              <a:gd name="connsiteY49" fmla="*/ 258986 h 918356"/>
              <a:gd name="connsiteX50" fmla="*/ 7965805 w 9517857"/>
              <a:gd name="connsiteY50" fmla="*/ 200355 h 918356"/>
              <a:gd name="connsiteX51" fmla="*/ 8147401 w 9517857"/>
              <a:gd name="connsiteY51" fmla="*/ 205617 h 918356"/>
              <a:gd name="connsiteX52" fmla="*/ 8256033 w 9517857"/>
              <a:gd name="connsiteY52" fmla="*/ 193713 h 918356"/>
              <a:gd name="connsiteX53" fmla="*/ 8614948 w 9517857"/>
              <a:gd name="connsiteY53" fmla="*/ 168247 h 918356"/>
              <a:gd name="connsiteX54" fmla="*/ 8715976 w 9517857"/>
              <a:gd name="connsiteY54" fmla="*/ 178374 h 918356"/>
              <a:gd name="connsiteX55" fmla="*/ 8778827 w 9517857"/>
              <a:gd name="connsiteY55" fmla="*/ 172936 h 918356"/>
              <a:gd name="connsiteX56" fmla="*/ 8855248 w 9517857"/>
              <a:gd name="connsiteY56" fmla="*/ 143149 h 918356"/>
              <a:gd name="connsiteX57" fmla="*/ 9010380 w 9517857"/>
              <a:gd name="connsiteY57" fmla="*/ 91891 h 918356"/>
              <a:gd name="connsiteX58" fmla="*/ 9110856 w 9517857"/>
              <a:gd name="connsiteY58" fmla="*/ 70997 h 918356"/>
              <a:gd name="connsiteX59" fmla="*/ 9268817 w 9517857"/>
              <a:gd name="connsiteY59" fmla="*/ 53082 h 918356"/>
              <a:gd name="connsiteX60" fmla="*/ 9316667 w 9517857"/>
              <a:gd name="connsiteY60" fmla="*/ 45047 h 918356"/>
              <a:gd name="connsiteX61" fmla="*/ 9428209 w 9517857"/>
              <a:gd name="connsiteY61" fmla="*/ 29923 h 918356"/>
              <a:gd name="connsiteX62" fmla="*/ 9488916 w 9517857"/>
              <a:gd name="connsiteY62" fmla="*/ 0 h 918356"/>
              <a:gd name="connsiteX0" fmla="*/ 9488916 w 9517857"/>
              <a:gd name="connsiteY0" fmla="*/ 0 h 918356"/>
              <a:gd name="connsiteX1" fmla="*/ 9517857 w 9517857"/>
              <a:gd name="connsiteY1" fmla="*/ 12 h 918356"/>
              <a:gd name="connsiteX2" fmla="*/ 9517857 w 9517857"/>
              <a:gd name="connsiteY2" fmla="*/ 918356 h 918356"/>
              <a:gd name="connsiteX3" fmla="*/ 14604 w 9517857"/>
              <a:gd name="connsiteY3" fmla="*/ 918356 h 918356"/>
              <a:gd name="connsiteX4" fmla="*/ 12841 w 9517857"/>
              <a:gd name="connsiteY4" fmla="*/ 917763 h 918356"/>
              <a:gd name="connsiteX5" fmla="*/ 93 w 9517857"/>
              <a:gd name="connsiteY5" fmla="*/ 912471 h 918356"/>
              <a:gd name="connsiteX6" fmla="*/ 275005 w 9517857"/>
              <a:gd name="connsiteY6" fmla="*/ 823579 h 918356"/>
              <a:gd name="connsiteX7" fmla="*/ 587824 w 9517857"/>
              <a:gd name="connsiteY7" fmla="*/ 798195 h 918356"/>
              <a:gd name="connsiteX8" fmla="*/ 752936 w 9517857"/>
              <a:gd name="connsiteY8" fmla="*/ 742843 h 918356"/>
              <a:gd name="connsiteX9" fmla="*/ 855732 w 9517857"/>
              <a:gd name="connsiteY9" fmla="*/ 731068 h 918356"/>
              <a:gd name="connsiteX10" fmla="*/ 901402 w 9517857"/>
              <a:gd name="connsiteY10" fmla="*/ 729045 h 918356"/>
              <a:gd name="connsiteX11" fmla="*/ 930946 w 9517857"/>
              <a:gd name="connsiteY11" fmla="*/ 734046 h 918356"/>
              <a:gd name="connsiteX12" fmla="*/ 986250 w 9517857"/>
              <a:gd name="connsiteY12" fmla="*/ 713530 h 918356"/>
              <a:gd name="connsiteX13" fmla="*/ 1013752 w 9517857"/>
              <a:gd name="connsiteY13" fmla="*/ 713361 h 918356"/>
              <a:gd name="connsiteX14" fmla="*/ 1142754 w 9517857"/>
              <a:gd name="connsiteY14" fmla="*/ 725374 h 918356"/>
              <a:gd name="connsiteX15" fmla="*/ 1218120 w 9517857"/>
              <a:gd name="connsiteY15" fmla="*/ 713280 h 918356"/>
              <a:gd name="connsiteX16" fmla="*/ 1580688 w 9517857"/>
              <a:gd name="connsiteY16" fmla="*/ 693697 h 918356"/>
              <a:gd name="connsiteX17" fmla="*/ 2054652 w 9517857"/>
              <a:gd name="connsiteY17" fmla="*/ 656648 h 918356"/>
              <a:gd name="connsiteX18" fmla="*/ 2440292 w 9517857"/>
              <a:gd name="connsiteY18" fmla="*/ 593862 h 918356"/>
              <a:gd name="connsiteX19" fmla="*/ 2547829 w 9517857"/>
              <a:gd name="connsiteY19" fmla="*/ 566150 h 918356"/>
              <a:gd name="connsiteX20" fmla="*/ 2693698 w 9517857"/>
              <a:gd name="connsiteY20" fmla="*/ 560029 h 918356"/>
              <a:gd name="connsiteX21" fmla="*/ 2727306 w 9517857"/>
              <a:gd name="connsiteY21" fmla="*/ 550698 h 918356"/>
              <a:gd name="connsiteX22" fmla="*/ 3073635 w 9517857"/>
              <a:gd name="connsiteY22" fmla="*/ 491294 h 918356"/>
              <a:gd name="connsiteX23" fmla="*/ 3222071 w 9517857"/>
              <a:gd name="connsiteY23" fmla="*/ 470559 h 918356"/>
              <a:gd name="connsiteX24" fmla="*/ 3349632 w 9517857"/>
              <a:gd name="connsiteY24" fmla="*/ 432583 h 918356"/>
              <a:gd name="connsiteX25" fmla="*/ 3479593 w 9517857"/>
              <a:gd name="connsiteY25" fmla="*/ 390437 h 918356"/>
              <a:gd name="connsiteX26" fmla="*/ 3651428 w 9517857"/>
              <a:gd name="connsiteY26" fmla="*/ 361807 h 918356"/>
              <a:gd name="connsiteX27" fmla="*/ 3844133 w 9517857"/>
              <a:gd name="connsiteY27" fmla="*/ 360648 h 918356"/>
              <a:gd name="connsiteX28" fmla="*/ 3933803 w 9517857"/>
              <a:gd name="connsiteY28" fmla="*/ 357315 h 918356"/>
              <a:gd name="connsiteX29" fmla="*/ 4266740 w 9517857"/>
              <a:gd name="connsiteY29" fmla="*/ 361454 h 918356"/>
              <a:gd name="connsiteX30" fmla="*/ 4512664 w 9517857"/>
              <a:gd name="connsiteY30" fmla="*/ 319948 h 918356"/>
              <a:gd name="connsiteX31" fmla="*/ 4616423 w 9517857"/>
              <a:gd name="connsiteY31" fmla="*/ 290914 h 918356"/>
              <a:gd name="connsiteX32" fmla="*/ 4753567 w 9517857"/>
              <a:gd name="connsiteY32" fmla="*/ 279887 h 918356"/>
              <a:gd name="connsiteX33" fmla="*/ 4925345 w 9517857"/>
              <a:gd name="connsiteY33" fmla="*/ 280320 h 918356"/>
              <a:gd name="connsiteX34" fmla="*/ 5252996 w 9517857"/>
              <a:gd name="connsiteY34" fmla="*/ 270655 h 918356"/>
              <a:gd name="connsiteX35" fmla="*/ 5358056 w 9517857"/>
              <a:gd name="connsiteY35" fmla="*/ 247248 h 918356"/>
              <a:gd name="connsiteX36" fmla="*/ 5426496 w 9517857"/>
              <a:gd name="connsiteY36" fmla="*/ 235142 h 918356"/>
              <a:gd name="connsiteX37" fmla="*/ 5497161 w 9517857"/>
              <a:gd name="connsiteY37" fmla="*/ 228808 h 918356"/>
              <a:gd name="connsiteX38" fmla="*/ 5826043 w 9517857"/>
              <a:gd name="connsiteY38" fmla="*/ 148073 h 918356"/>
              <a:gd name="connsiteX39" fmla="*/ 6007627 w 9517857"/>
              <a:gd name="connsiteY39" fmla="*/ 147126 h 918356"/>
              <a:gd name="connsiteX40" fmla="*/ 6194152 w 9517857"/>
              <a:gd name="connsiteY40" fmla="*/ 151772 h 918356"/>
              <a:gd name="connsiteX41" fmla="*/ 6281379 w 9517857"/>
              <a:gd name="connsiteY41" fmla="*/ 181626 h 918356"/>
              <a:gd name="connsiteX42" fmla="*/ 6489033 w 9517857"/>
              <a:gd name="connsiteY42" fmla="*/ 167648 h 918356"/>
              <a:gd name="connsiteX43" fmla="*/ 6544700 w 9517857"/>
              <a:gd name="connsiteY43" fmla="*/ 167161 h 918356"/>
              <a:gd name="connsiteX44" fmla="*/ 6736227 w 9517857"/>
              <a:gd name="connsiteY44" fmla="*/ 173216 h 918356"/>
              <a:gd name="connsiteX45" fmla="*/ 6977218 w 9517857"/>
              <a:gd name="connsiteY45" fmla="*/ 184289 h 918356"/>
              <a:gd name="connsiteX46" fmla="*/ 7065221 w 9517857"/>
              <a:gd name="connsiteY46" fmla="*/ 227531 h 918356"/>
              <a:gd name="connsiteX47" fmla="*/ 7358195 w 9517857"/>
              <a:gd name="connsiteY47" fmla="*/ 251740 h 918356"/>
              <a:gd name="connsiteX48" fmla="*/ 7599285 w 9517857"/>
              <a:gd name="connsiteY48" fmla="*/ 266021 h 918356"/>
              <a:gd name="connsiteX49" fmla="*/ 7644411 w 9517857"/>
              <a:gd name="connsiteY49" fmla="*/ 258986 h 918356"/>
              <a:gd name="connsiteX50" fmla="*/ 7965805 w 9517857"/>
              <a:gd name="connsiteY50" fmla="*/ 200355 h 918356"/>
              <a:gd name="connsiteX51" fmla="*/ 8147401 w 9517857"/>
              <a:gd name="connsiteY51" fmla="*/ 205617 h 918356"/>
              <a:gd name="connsiteX52" fmla="*/ 8256033 w 9517857"/>
              <a:gd name="connsiteY52" fmla="*/ 193713 h 918356"/>
              <a:gd name="connsiteX53" fmla="*/ 8614948 w 9517857"/>
              <a:gd name="connsiteY53" fmla="*/ 168247 h 918356"/>
              <a:gd name="connsiteX54" fmla="*/ 8715976 w 9517857"/>
              <a:gd name="connsiteY54" fmla="*/ 178374 h 918356"/>
              <a:gd name="connsiteX55" fmla="*/ 8778827 w 9517857"/>
              <a:gd name="connsiteY55" fmla="*/ 172936 h 918356"/>
              <a:gd name="connsiteX56" fmla="*/ 8855248 w 9517857"/>
              <a:gd name="connsiteY56" fmla="*/ 143149 h 918356"/>
              <a:gd name="connsiteX57" fmla="*/ 9010380 w 9517857"/>
              <a:gd name="connsiteY57" fmla="*/ 91891 h 918356"/>
              <a:gd name="connsiteX58" fmla="*/ 9110856 w 9517857"/>
              <a:gd name="connsiteY58" fmla="*/ 70997 h 918356"/>
              <a:gd name="connsiteX59" fmla="*/ 9268817 w 9517857"/>
              <a:gd name="connsiteY59" fmla="*/ 53082 h 918356"/>
              <a:gd name="connsiteX60" fmla="*/ 9316667 w 9517857"/>
              <a:gd name="connsiteY60" fmla="*/ 45047 h 918356"/>
              <a:gd name="connsiteX61" fmla="*/ 9428209 w 9517857"/>
              <a:gd name="connsiteY61" fmla="*/ 29923 h 918356"/>
              <a:gd name="connsiteX62" fmla="*/ 9488916 w 9517857"/>
              <a:gd name="connsiteY62" fmla="*/ 0 h 918356"/>
              <a:gd name="connsiteX0" fmla="*/ 9488916 w 9517857"/>
              <a:gd name="connsiteY0" fmla="*/ 0 h 918356"/>
              <a:gd name="connsiteX1" fmla="*/ 9517857 w 9517857"/>
              <a:gd name="connsiteY1" fmla="*/ 12 h 918356"/>
              <a:gd name="connsiteX2" fmla="*/ 9517857 w 9517857"/>
              <a:gd name="connsiteY2" fmla="*/ 918356 h 918356"/>
              <a:gd name="connsiteX3" fmla="*/ 14604 w 9517857"/>
              <a:gd name="connsiteY3" fmla="*/ 918356 h 918356"/>
              <a:gd name="connsiteX4" fmla="*/ 12841 w 9517857"/>
              <a:gd name="connsiteY4" fmla="*/ 917763 h 918356"/>
              <a:gd name="connsiteX5" fmla="*/ 93 w 9517857"/>
              <a:gd name="connsiteY5" fmla="*/ 912471 h 918356"/>
              <a:gd name="connsiteX6" fmla="*/ 275005 w 9517857"/>
              <a:gd name="connsiteY6" fmla="*/ 823579 h 918356"/>
              <a:gd name="connsiteX7" fmla="*/ 587824 w 9517857"/>
              <a:gd name="connsiteY7" fmla="*/ 798195 h 918356"/>
              <a:gd name="connsiteX8" fmla="*/ 752936 w 9517857"/>
              <a:gd name="connsiteY8" fmla="*/ 742843 h 918356"/>
              <a:gd name="connsiteX9" fmla="*/ 855732 w 9517857"/>
              <a:gd name="connsiteY9" fmla="*/ 731068 h 918356"/>
              <a:gd name="connsiteX10" fmla="*/ 901402 w 9517857"/>
              <a:gd name="connsiteY10" fmla="*/ 729045 h 918356"/>
              <a:gd name="connsiteX11" fmla="*/ 930946 w 9517857"/>
              <a:gd name="connsiteY11" fmla="*/ 734046 h 918356"/>
              <a:gd name="connsiteX12" fmla="*/ 986250 w 9517857"/>
              <a:gd name="connsiteY12" fmla="*/ 713530 h 918356"/>
              <a:gd name="connsiteX13" fmla="*/ 1013752 w 9517857"/>
              <a:gd name="connsiteY13" fmla="*/ 713361 h 918356"/>
              <a:gd name="connsiteX14" fmla="*/ 1142754 w 9517857"/>
              <a:gd name="connsiteY14" fmla="*/ 725374 h 918356"/>
              <a:gd name="connsiteX15" fmla="*/ 1218120 w 9517857"/>
              <a:gd name="connsiteY15" fmla="*/ 713280 h 918356"/>
              <a:gd name="connsiteX16" fmla="*/ 1580688 w 9517857"/>
              <a:gd name="connsiteY16" fmla="*/ 693697 h 918356"/>
              <a:gd name="connsiteX17" fmla="*/ 2054652 w 9517857"/>
              <a:gd name="connsiteY17" fmla="*/ 656648 h 918356"/>
              <a:gd name="connsiteX18" fmla="*/ 2440292 w 9517857"/>
              <a:gd name="connsiteY18" fmla="*/ 593862 h 918356"/>
              <a:gd name="connsiteX19" fmla="*/ 2547829 w 9517857"/>
              <a:gd name="connsiteY19" fmla="*/ 566150 h 918356"/>
              <a:gd name="connsiteX20" fmla="*/ 2693698 w 9517857"/>
              <a:gd name="connsiteY20" fmla="*/ 560029 h 918356"/>
              <a:gd name="connsiteX21" fmla="*/ 2727306 w 9517857"/>
              <a:gd name="connsiteY21" fmla="*/ 550698 h 918356"/>
              <a:gd name="connsiteX22" fmla="*/ 3073635 w 9517857"/>
              <a:gd name="connsiteY22" fmla="*/ 491294 h 918356"/>
              <a:gd name="connsiteX23" fmla="*/ 3222071 w 9517857"/>
              <a:gd name="connsiteY23" fmla="*/ 470559 h 918356"/>
              <a:gd name="connsiteX24" fmla="*/ 3349632 w 9517857"/>
              <a:gd name="connsiteY24" fmla="*/ 432583 h 918356"/>
              <a:gd name="connsiteX25" fmla="*/ 3479593 w 9517857"/>
              <a:gd name="connsiteY25" fmla="*/ 390437 h 918356"/>
              <a:gd name="connsiteX26" fmla="*/ 3651428 w 9517857"/>
              <a:gd name="connsiteY26" fmla="*/ 361807 h 918356"/>
              <a:gd name="connsiteX27" fmla="*/ 3844133 w 9517857"/>
              <a:gd name="connsiteY27" fmla="*/ 360648 h 918356"/>
              <a:gd name="connsiteX28" fmla="*/ 3933803 w 9517857"/>
              <a:gd name="connsiteY28" fmla="*/ 357315 h 918356"/>
              <a:gd name="connsiteX29" fmla="*/ 4266740 w 9517857"/>
              <a:gd name="connsiteY29" fmla="*/ 361454 h 918356"/>
              <a:gd name="connsiteX30" fmla="*/ 4512664 w 9517857"/>
              <a:gd name="connsiteY30" fmla="*/ 319948 h 918356"/>
              <a:gd name="connsiteX31" fmla="*/ 4616423 w 9517857"/>
              <a:gd name="connsiteY31" fmla="*/ 290914 h 918356"/>
              <a:gd name="connsiteX32" fmla="*/ 4753567 w 9517857"/>
              <a:gd name="connsiteY32" fmla="*/ 279887 h 918356"/>
              <a:gd name="connsiteX33" fmla="*/ 4925345 w 9517857"/>
              <a:gd name="connsiteY33" fmla="*/ 280320 h 918356"/>
              <a:gd name="connsiteX34" fmla="*/ 5252996 w 9517857"/>
              <a:gd name="connsiteY34" fmla="*/ 270655 h 918356"/>
              <a:gd name="connsiteX35" fmla="*/ 5358056 w 9517857"/>
              <a:gd name="connsiteY35" fmla="*/ 247248 h 918356"/>
              <a:gd name="connsiteX36" fmla="*/ 5426496 w 9517857"/>
              <a:gd name="connsiteY36" fmla="*/ 235142 h 918356"/>
              <a:gd name="connsiteX37" fmla="*/ 5497161 w 9517857"/>
              <a:gd name="connsiteY37" fmla="*/ 228808 h 918356"/>
              <a:gd name="connsiteX38" fmla="*/ 5779361 w 9517857"/>
              <a:gd name="connsiteY38" fmla="*/ 184733 h 918356"/>
              <a:gd name="connsiteX39" fmla="*/ 6007627 w 9517857"/>
              <a:gd name="connsiteY39" fmla="*/ 147126 h 918356"/>
              <a:gd name="connsiteX40" fmla="*/ 6194152 w 9517857"/>
              <a:gd name="connsiteY40" fmla="*/ 151772 h 918356"/>
              <a:gd name="connsiteX41" fmla="*/ 6281379 w 9517857"/>
              <a:gd name="connsiteY41" fmla="*/ 181626 h 918356"/>
              <a:gd name="connsiteX42" fmla="*/ 6489033 w 9517857"/>
              <a:gd name="connsiteY42" fmla="*/ 167648 h 918356"/>
              <a:gd name="connsiteX43" fmla="*/ 6544700 w 9517857"/>
              <a:gd name="connsiteY43" fmla="*/ 167161 h 918356"/>
              <a:gd name="connsiteX44" fmla="*/ 6736227 w 9517857"/>
              <a:gd name="connsiteY44" fmla="*/ 173216 h 918356"/>
              <a:gd name="connsiteX45" fmla="*/ 6977218 w 9517857"/>
              <a:gd name="connsiteY45" fmla="*/ 184289 h 918356"/>
              <a:gd name="connsiteX46" fmla="*/ 7065221 w 9517857"/>
              <a:gd name="connsiteY46" fmla="*/ 227531 h 918356"/>
              <a:gd name="connsiteX47" fmla="*/ 7358195 w 9517857"/>
              <a:gd name="connsiteY47" fmla="*/ 251740 h 918356"/>
              <a:gd name="connsiteX48" fmla="*/ 7599285 w 9517857"/>
              <a:gd name="connsiteY48" fmla="*/ 266021 h 918356"/>
              <a:gd name="connsiteX49" fmla="*/ 7644411 w 9517857"/>
              <a:gd name="connsiteY49" fmla="*/ 258986 h 918356"/>
              <a:gd name="connsiteX50" fmla="*/ 7965805 w 9517857"/>
              <a:gd name="connsiteY50" fmla="*/ 200355 h 918356"/>
              <a:gd name="connsiteX51" fmla="*/ 8147401 w 9517857"/>
              <a:gd name="connsiteY51" fmla="*/ 205617 h 918356"/>
              <a:gd name="connsiteX52" fmla="*/ 8256033 w 9517857"/>
              <a:gd name="connsiteY52" fmla="*/ 193713 h 918356"/>
              <a:gd name="connsiteX53" fmla="*/ 8614948 w 9517857"/>
              <a:gd name="connsiteY53" fmla="*/ 168247 h 918356"/>
              <a:gd name="connsiteX54" fmla="*/ 8715976 w 9517857"/>
              <a:gd name="connsiteY54" fmla="*/ 178374 h 918356"/>
              <a:gd name="connsiteX55" fmla="*/ 8778827 w 9517857"/>
              <a:gd name="connsiteY55" fmla="*/ 172936 h 918356"/>
              <a:gd name="connsiteX56" fmla="*/ 8855248 w 9517857"/>
              <a:gd name="connsiteY56" fmla="*/ 143149 h 918356"/>
              <a:gd name="connsiteX57" fmla="*/ 9010380 w 9517857"/>
              <a:gd name="connsiteY57" fmla="*/ 91891 h 918356"/>
              <a:gd name="connsiteX58" fmla="*/ 9110856 w 9517857"/>
              <a:gd name="connsiteY58" fmla="*/ 70997 h 918356"/>
              <a:gd name="connsiteX59" fmla="*/ 9268817 w 9517857"/>
              <a:gd name="connsiteY59" fmla="*/ 53082 h 918356"/>
              <a:gd name="connsiteX60" fmla="*/ 9316667 w 9517857"/>
              <a:gd name="connsiteY60" fmla="*/ 45047 h 918356"/>
              <a:gd name="connsiteX61" fmla="*/ 9428209 w 9517857"/>
              <a:gd name="connsiteY61" fmla="*/ 29923 h 918356"/>
              <a:gd name="connsiteX62" fmla="*/ 9488916 w 9517857"/>
              <a:gd name="connsiteY62" fmla="*/ 0 h 918356"/>
              <a:gd name="connsiteX0" fmla="*/ 9488916 w 9517857"/>
              <a:gd name="connsiteY0" fmla="*/ 0 h 918356"/>
              <a:gd name="connsiteX1" fmla="*/ 9517857 w 9517857"/>
              <a:gd name="connsiteY1" fmla="*/ 12 h 918356"/>
              <a:gd name="connsiteX2" fmla="*/ 9517857 w 9517857"/>
              <a:gd name="connsiteY2" fmla="*/ 918356 h 918356"/>
              <a:gd name="connsiteX3" fmla="*/ 14604 w 9517857"/>
              <a:gd name="connsiteY3" fmla="*/ 918356 h 918356"/>
              <a:gd name="connsiteX4" fmla="*/ 12841 w 9517857"/>
              <a:gd name="connsiteY4" fmla="*/ 917763 h 918356"/>
              <a:gd name="connsiteX5" fmla="*/ 93 w 9517857"/>
              <a:gd name="connsiteY5" fmla="*/ 912471 h 918356"/>
              <a:gd name="connsiteX6" fmla="*/ 275005 w 9517857"/>
              <a:gd name="connsiteY6" fmla="*/ 823579 h 918356"/>
              <a:gd name="connsiteX7" fmla="*/ 587824 w 9517857"/>
              <a:gd name="connsiteY7" fmla="*/ 798195 h 918356"/>
              <a:gd name="connsiteX8" fmla="*/ 752936 w 9517857"/>
              <a:gd name="connsiteY8" fmla="*/ 742843 h 918356"/>
              <a:gd name="connsiteX9" fmla="*/ 855732 w 9517857"/>
              <a:gd name="connsiteY9" fmla="*/ 731068 h 918356"/>
              <a:gd name="connsiteX10" fmla="*/ 901402 w 9517857"/>
              <a:gd name="connsiteY10" fmla="*/ 729045 h 918356"/>
              <a:gd name="connsiteX11" fmla="*/ 930946 w 9517857"/>
              <a:gd name="connsiteY11" fmla="*/ 734046 h 918356"/>
              <a:gd name="connsiteX12" fmla="*/ 986250 w 9517857"/>
              <a:gd name="connsiteY12" fmla="*/ 713530 h 918356"/>
              <a:gd name="connsiteX13" fmla="*/ 1013752 w 9517857"/>
              <a:gd name="connsiteY13" fmla="*/ 713361 h 918356"/>
              <a:gd name="connsiteX14" fmla="*/ 1142754 w 9517857"/>
              <a:gd name="connsiteY14" fmla="*/ 725374 h 918356"/>
              <a:gd name="connsiteX15" fmla="*/ 1218120 w 9517857"/>
              <a:gd name="connsiteY15" fmla="*/ 713280 h 918356"/>
              <a:gd name="connsiteX16" fmla="*/ 1580688 w 9517857"/>
              <a:gd name="connsiteY16" fmla="*/ 693697 h 918356"/>
              <a:gd name="connsiteX17" fmla="*/ 2054652 w 9517857"/>
              <a:gd name="connsiteY17" fmla="*/ 656648 h 918356"/>
              <a:gd name="connsiteX18" fmla="*/ 2440292 w 9517857"/>
              <a:gd name="connsiteY18" fmla="*/ 593862 h 918356"/>
              <a:gd name="connsiteX19" fmla="*/ 2547829 w 9517857"/>
              <a:gd name="connsiteY19" fmla="*/ 566150 h 918356"/>
              <a:gd name="connsiteX20" fmla="*/ 2693698 w 9517857"/>
              <a:gd name="connsiteY20" fmla="*/ 560029 h 918356"/>
              <a:gd name="connsiteX21" fmla="*/ 2727306 w 9517857"/>
              <a:gd name="connsiteY21" fmla="*/ 550698 h 918356"/>
              <a:gd name="connsiteX22" fmla="*/ 3073635 w 9517857"/>
              <a:gd name="connsiteY22" fmla="*/ 491294 h 918356"/>
              <a:gd name="connsiteX23" fmla="*/ 3222071 w 9517857"/>
              <a:gd name="connsiteY23" fmla="*/ 470559 h 918356"/>
              <a:gd name="connsiteX24" fmla="*/ 3349632 w 9517857"/>
              <a:gd name="connsiteY24" fmla="*/ 432583 h 918356"/>
              <a:gd name="connsiteX25" fmla="*/ 3479593 w 9517857"/>
              <a:gd name="connsiteY25" fmla="*/ 390437 h 918356"/>
              <a:gd name="connsiteX26" fmla="*/ 3651428 w 9517857"/>
              <a:gd name="connsiteY26" fmla="*/ 361807 h 918356"/>
              <a:gd name="connsiteX27" fmla="*/ 3844133 w 9517857"/>
              <a:gd name="connsiteY27" fmla="*/ 360648 h 918356"/>
              <a:gd name="connsiteX28" fmla="*/ 3933803 w 9517857"/>
              <a:gd name="connsiteY28" fmla="*/ 357315 h 918356"/>
              <a:gd name="connsiteX29" fmla="*/ 4266740 w 9517857"/>
              <a:gd name="connsiteY29" fmla="*/ 361454 h 918356"/>
              <a:gd name="connsiteX30" fmla="*/ 4512664 w 9517857"/>
              <a:gd name="connsiteY30" fmla="*/ 319948 h 918356"/>
              <a:gd name="connsiteX31" fmla="*/ 4616423 w 9517857"/>
              <a:gd name="connsiteY31" fmla="*/ 290914 h 918356"/>
              <a:gd name="connsiteX32" fmla="*/ 4753567 w 9517857"/>
              <a:gd name="connsiteY32" fmla="*/ 279887 h 918356"/>
              <a:gd name="connsiteX33" fmla="*/ 4925345 w 9517857"/>
              <a:gd name="connsiteY33" fmla="*/ 280320 h 918356"/>
              <a:gd name="connsiteX34" fmla="*/ 5252996 w 9517857"/>
              <a:gd name="connsiteY34" fmla="*/ 270655 h 918356"/>
              <a:gd name="connsiteX35" fmla="*/ 5358056 w 9517857"/>
              <a:gd name="connsiteY35" fmla="*/ 247248 h 918356"/>
              <a:gd name="connsiteX36" fmla="*/ 5426496 w 9517857"/>
              <a:gd name="connsiteY36" fmla="*/ 235142 h 918356"/>
              <a:gd name="connsiteX37" fmla="*/ 5497161 w 9517857"/>
              <a:gd name="connsiteY37" fmla="*/ 228808 h 918356"/>
              <a:gd name="connsiteX38" fmla="*/ 5779361 w 9517857"/>
              <a:gd name="connsiteY38" fmla="*/ 184733 h 918356"/>
              <a:gd name="connsiteX39" fmla="*/ 6016115 w 9517857"/>
              <a:gd name="connsiteY39" fmla="*/ 175931 h 918356"/>
              <a:gd name="connsiteX40" fmla="*/ 6194152 w 9517857"/>
              <a:gd name="connsiteY40" fmla="*/ 151772 h 918356"/>
              <a:gd name="connsiteX41" fmla="*/ 6281379 w 9517857"/>
              <a:gd name="connsiteY41" fmla="*/ 181626 h 918356"/>
              <a:gd name="connsiteX42" fmla="*/ 6489033 w 9517857"/>
              <a:gd name="connsiteY42" fmla="*/ 167648 h 918356"/>
              <a:gd name="connsiteX43" fmla="*/ 6544700 w 9517857"/>
              <a:gd name="connsiteY43" fmla="*/ 167161 h 918356"/>
              <a:gd name="connsiteX44" fmla="*/ 6736227 w 9517857"/>
              <a:gd name="connsiteY44" fmla="*/ 173216 h 918356"/>
              <a:gd name="connsiteX45" fmla="*/ 6977218 w 9517857"/>
              <a:gd name="connsiteY45" fmla="*/ 184289 h 918356"/>
              <a:gd name="connsiteX46" fmla="*/ 7065221 w 9517857"/>
              <a:gd name="connsiteY46" fmla="*/ 227531 h 918356"/>
              <a:gd name="connsiteX47" fmla="*/ 7358195 w 9517857"/>
              <a:gd name="connsiteY47" fmla="*/ 251740 h 918356"/>
              <a:gd name="connsiteX48" fmla="*/ 7599285 w 9517857"/>
              <a:gd name="connsiteY48" fmla="*/ 266021 h 918356"/>
              <a:gd name="connsiteX49" fmla="*/ 7644411 w 9517857"/>
              <a:gd name="connsiteY49" fmla="*/ 258986 h 918356"/>
              <a:gd name="connsiteX50" fmla="*/ 7965805 w 9517857"/>
              <a:gd name="connsiteY50" fmla="*/ 200355 h 918356"/>
              <a:gd name="connsiteX51" fmla="*/ 8147401 w 9517857"/>
              <a:gd name="connsiteY51" fmla="*/ 205617 h 918356"/>
              <a:gd name="connsiteX52" fmla="*/ 8256033 w 9517857"/>
              <a:gd name="connsiteY52" fmla="*/ 193713 h 918356"/>
              <a:gd name="connsiteX53" fmla="*/ 8614948 w 9517857"/>
              <a:gd name="connsiteY53" fmla="*/ 168247 h 918356"/>
              <a:gd name="connsiteX54" fmla="*/ 8715976 w 9517857"/>
              <a:gd name="connsiteY54" fmla="*/ 178374 h 918356"/>
              <a:gd name="connsiteX55" fmla="*/ 8778827 w 9517857"/>
              <a:gd name="connsiteY55" fmla="*/ 172936 h 918356"/>
              <a:gd name="connsiteX56" fmla="*/ 8855248 w 9517857"/>
              <a:gd name="connsiteY56" fmla="*/ 143149 h 918356"/>
              <a:gd name="connsiteX57" fmla="*/ 9010380 w 9517857"/>
              <a:gd name="connsiteY57" fmla="*/ 91891 h 918356"/>
              <a:gd name="connsiteX58" fmla="*/ 9110856 w 9517857"/>
              <a:gd name="connsiteY58" fmla="*/ 70997 h 918356"/>
              <a:gd name="connsiteX59" fmla="*/ 9268817 w 9517857"/>
              <a:gd name="connsiteY59" fmla="*/ 53082 h 918356"/>
              <a:gd name="connsiteX60" fmla="*/ 9316667 w 9517857"/>
              <a:gd name="connsiteY60" fmla="*/ 45047 h 918356"/>
              <a:gd name="connsiteX61" fmla="*/ 9428209 w 9517857"/>
              <a:gd name="connsiteY61" fmla="*/ 29923 h 918356"/>
              <a:gd name="connsiteX62" fmla="*/ 9488916 w 9517857"/>
              <a:gd name="connsiteY62" fmla="*/ 0 h 918356"/>
              <a:gd name="connsiteX0" fmla="*/ 9488916 w 9517857"/>
              <a:gd name="connsiteY0" fmla="*/ 0 h 918356"/>
              <a:gd name="connsiteX1" fmla="*/ 9517857 w 9517857"/>
              <a:gd name="connsiteY1" fmla="*/ 12 h 918356"/>
              <a:gd name="connsiteX2" fmla="*/ 9517857 w 9517857"/>
              <a:gd name="connsiteY2" fmla="*/ 918356 h 918356"/>
              <a:gd name="connsiteX3" fmla="*/ 14604 w 9517857"/>
              <a:gd name="connsiteY3" fmla="*/ 918356 h 918356"/>
              <a:gd name="connsiteX4" fmla="*/ 12841 w 9517857"/>
              <a:gd name="connsiteY4" fmla="*/ 917763 h 918356"/>
              <a:gd name="connsiteX5" fmla="*/ 93 w 9517857"/>
              <a:gd name="connsiteY5" fmla="*/ 912471 h 918356"/>
              <a:gd name="connsiteX6" fmla="*/ 275005 w 9517857"/>
              <a:gd name="connsiteY6" fmla="*/ 823579 h 918356"/>
              <a:gd name="connsiteX7" fmla="*/ 587824 w 9517857"/>
              <a:gd name="connsiteY7" fmla="*/ 798195 h 918356"/>
              <a:gd name="connsiteX8" fmla="*/ 752936 w 9517857"/>
              <a:gd name="connsiteY8" fmla="*/ 742843 h 918356"/>
              <a:gd name="connsiteX9" fmla="*/ 855732 w 9517857"/>
              <a:gd name="connsiteY9" fmla="*/ 731068 h 918356"/>
              <a:gd name="connsiteX10" fmla="*/ 901402 w 9517857"/>
              <a:gd name="connsiteY10" fmla="*/ 729045 h 918356"/>
              <a:gd name="connsiteX11" fmla="*/ 930946 w 9517857"/>
              <a:gd name="connsiteY11" fmla="*/ 734046 h 918356"/>
              <a:gd name="connsiteX12" fmla="*/ 986250 w 9517857"/>
              <a:gd name="connsiteY12" fmla="*/ 713530 h 918356"/>
              <a:gd name="connsiteX13" fmla="*/ 1013752 w 9517857"/>
              <a:gd name="connsiteY13" fmla="*/ 713361 h 918356"/>
              <a:gd name="connsiteX14" fmla="*/ 1142754 w 9517857"/>
              <a:gd name="connsiteY14" fmla="*/ 725374 h 918356"/>
              <a:gd name="connsiteX15" fmla="*/ 1218120 w 9517857"/>
              <a:gd name="connsiteY15" fmla="*/ 713280 h 918356"/>
              <a:gd name="connsiteX16" fmla="*/ 1580688 w 9517857"/>
              <a:gd name="connsiteY16" fmla="*/ 693697 h 918356"/>
              <a:gd name="connsiteX17" fmla="*/ 2054652 w 9517857"/>
              <a:gd name="connsiteY17" fmla="*/ 656648 h 918356"/>
              <a:gd name="connsiteX18" fmla="*/ 2440292 w 9517857"/>
              <a:gd name="connsiteY18" fmla="*/ 593862 h 918356"/>
              <a:gd name="connsiteX19" fmla="*/ 2547829 w 9517857"/>
              <a:gd name="connsiteY19" fmla="*/ 566150 h 918356"/>
              <a:gd name="connsiteX20" fmla="*/ 2693698 w 9517857"/>
              <a:gd name="connsiteY20" fmla="*/ 560029 h 918356"/>
              <a:gd name="connsiteX21" fmla="*/ 2727306 w 9517857"/>
              <a:gd name="connsiteY21" fmla="*/ 550698 h 918356"/>
              <a:gd name="connsiteX22" fmla="*/ 3073635 w 9517857"/>
              <a:gd name="connsiteY22" fmla="*/ 491294 h 918356"/>
              <a:gd name="connsiteX23" fmla="*/ 3222071 w 9517857"/>
              <a:gd name="connsiteY23" fmla="*/ 470559 h 918356"/>
              <a:gd name="connsiteX24" fmla="*/ 3349632 w 9517857"/>
              <a:gd name="connsiteY24" fmla="*/ 432583 h 918356"/>
              <a:gd name="connsiteX25" fmla="*/ 3479593 w 9517857"/>
              <a:gd name="connsiteY25" fmla="*/ 390437 h 918356"/>
              <a:gd name="connsiteX26" fmla="*/ 3651428 w 9517857"/>
              <a:gd name="connsiteY26" fmla="*/ 361807 h 918356"/>
              <a:gd name="connsiteX27" fmla="*/ 3844133 w 9517857"/>
              <a:gd name="connsiteY27" fmla="*/ 360648 h 918356"/>
              <a:gd name="connsiteX28" fmla="*/ 3933803 w 9517857"/>
              <a:gd name="connsiteY28" fmla="*/ 357315 h 918356"/>
              <a:gd name="connsiteX29" fmla="*/ 4266740 w 9517857"/>
              <a:gd name="connsiteY29" fmla="*/ 361454 h 918356"/>
              <a:gd name="connsiteX30" fmla="*/ 4512664 w 9517857"/>
              <a:gd name="connsiteY30" fmla="*/ 319948 h 918356"/>
              <a:gd name="connsiteX31" fmla="*/ 4616423 w 9517857"/>
              <a:gd name="connsiteY31" fmla="*/ 290914 h 918356"/>
              <a:gd name="connsiteX32" fmla="*/ 4753567 w 9517857"/>
              <a:gd name="connsiteY32" fmla="*/ 279887 h 918356"/>
              <a:gd name="connsiteX33" fmla="*/ 4925345 w 9517857"/>
              <a:gd name="connsiteY33" fmla="*/ 280320 h 918356"/>
              <a:gd name="connsiteX34" fmla="*/ 5252996 w 9517857"/>
              <a:gd name="connsiteY34" fmla="*/ 270655 h 918356"/>
              <a:gd name="connsiteX35" fmla="*/ 5358056 w 9517857"/>
              <a:gd name="connsiteY35" fmla="*/ 247248 h 918356"/>
              <a:gd name="connsiteX36" fmla="*/ 5426496 w 9517857"/>
              <a:gd name="connsiteY36" fmla="*/ 235142 h 918356"/>
              <a:gd name="connsiteX37" fmla="*/ 5497161 w 9517857"/>
              <a:gd name="connsiteY37" fmla="*/ 228808 h 918356"/>
              <a:gd name="connsiteX38" fmla="*/ 5779361 w 9517857"/>
              <a:gd name="connsiteY38" fmla="*/ 184733 h 918356"/>
              <a:gd name="connsiteX39" fmla="*/ 6016115 w 9517857"/>
              <a:gd name="connsiteY39" fmla="*/ 175931 h 918356"/>
              <a:gd name="connsiteX40" fmla="*/ 6198396 w 9517857"/>
              <a:gd name="connsiteY40" fmla="*/ 175339 h 918356"/>
              <a:gd name="connsiteX41" fmla="*/ 6281379 w 9517857"/>
              <a:gd name="connsiteY41" fmla="*/ 181626 h 918356"/>
              <a:gd name="connsiteX42" fmla="*/ 6489033 w 9517857"/>
              <a:gd name="connsiteY42" fmla="*/ 167648 h 918356"/>
              <a:gd name="connsiteX43" fmla="*/ 6544700 w 9517857"/>
              <a:gd name="connsiteY43" fmla="*/ 167161 h 918356"/>
              <a:gd name="connsiteX44" fmla="*/ 6736227 w 9517857"/>
              <a:gd name="connsiteY44" fmla="*/ 173216 h 918356"/>
              <a:gd name="connsiteX45" fmla="*/ 6977218 w 9517857"/>
              <a:gd name="connsiteY45" fmla="*/ 184289 h 918356"/>
              <a:gd name="connsiteX46" fmla="*/ 7065221 w 9517857"/>
              <a:gd name="connsiteY46" fmla="*/ 227531 h 918356"/>
              <a:gd name="connsiteX47" fmla="*/ 7358195 w 9517857"/>
              <a:gd name="connsiteY47" fmla="*/ 251740 h 918356"/>
              <a:gd name="connsiteX48" fmla="*/ 7599285 w 9517857"/>
              <a:gd name="connsiteY48" fmla="*/ 266021 h 918356"/>
              <a:gd name="connsiteX49" fmla="*/ 7644411 w 9517857"/>
              <a:gd name="connsiteY49" fmla="*/ 258986 h 918356"/>
              <a:gd name="connsiteX50" fmla="*/ 7965805 w 9517857"/>
              <a:gd name="connsiteY50" fmla="*/ 200355 h 918356"/>
              <a:gd name="connsiteX51" fmla="*/ 8147401 w 9517857"/>
              <a:gd name="connsiteY51" fmla="*/ 205617 h 918356"/>
              <a:gd name="connsiteX52" fmla="*/ 8256033 w 9517857"/>
              <a:gd name="connsiteY52" fmla="*/ 193713 h 918356"/>
              <a:gd name="connsiteX53" fmla="*/ 8614948 w 9517857"/>
              <a:gd name="connsiteY53" fmla="*/ 168247 h 918356"/>
              <a:gd name="connsiteX54" fmla="*/ 8715976 w 9517857"/>
              <a:gd name="connsiteY54" fmla="*/ 178374 h 918356"/>
              <a:gd name="connsiteX55" fmla="*/ 8778827 w 9517857"/>
              <a:gd name="connsiteY55" fmla="*/ 172936 h 918356"/>
              <a:gd name="connsiteX56" fmla="*/ 8855248 w 9517857"/>
              <a:gd name="connsiteY56" fmla="*/ 143149 h 918356"/>
              <a:gd name="connsiteX57" fmla="*/ 9010380 w 9517857"/>
              <a:gd name="connsiteY57" fmla="*/ 91891 h 918356"/>
              <a:gd name="connsiteX58" fmla="*/ 9110856 w 9517857"/>
              <a:gd name="connsiteY58" fmla="*/ 70997 h 918356"/>
              <a:gd name="connsiteX59" fmla="*/ 9268817 w 9517857"/>
              <a:gd name="connsiteY59" fmla="*/ 53082 h 918356"/>
              <a:gd name="connsiteX60" fmla="*/ 9316667 w 9517857"/>
              <a:gd name="connsiteY60" fmla="*/ 45047 h 918356"/>
              <a:gd name="connsiteX61" fmla="*/ 9428209 w 9517857"/>
              <a:gd name="connsiteY61" fmla="*/ 29923 h 918356"/>
              <a:gd name="connsiteX62" fmla="*/ 9488916 w 9517857"/>
              <a:gd name="connsiteY62" fmla="*/ 0 h 918356"/>
              <a:gd name="connsiteX0" fmla="*/ 9488916 w 9517857"/>
              <a:gd name="connsiteY0" fmla="*/ 0 h 918356"/>
              <a:gd name="connsiteX1" fmla="*/ 9517857 w 9517857"/>
              <a:gd name="connsiteY1" fmla="*/ 12 h 918356"/>
              <a:gd name="connsiteX2" fmla="*/ 9517857 w 9517857"/>
              <a:gd name="connsiteY2" fmla="*/ 918356 h 918356"/>
              <a:gd name="connsiteX3" fmla="*/ 14604 w 9517857"/>
              <a:gd name="connsiteY3" fmla="*/ 918356 h 918356"/>
              <a:gd name="connsiteX4" fmla="*/ 12841 w 9517857"/>
              <a:gd name="connsiteY4" fmla="*/ 917763 h 918356"/>
              <a:gd name="connsiteX5" fmla="*/ 93 w 9517857"/>
              <a:gd name="connsiteY5" fmla="*/ 912471 h 918356"/>
              <a:gd name="connsiteX6" fmla="*/ 275005 w 9517857"/>
              <a:gd name="connsiteY6" fmla="*/ 823579 h 918356"/>
              <a:gd name="connsiteX7" fmla="*/ 587824 w 9517857"/>
              <a:gd name="connsiteY7" fmla="*/ 798195 h 918356"/>
              <a:gd name="connsiteX8" fmla="*/ 752936 w 9517857"/>
              <a:gd name="connsiteY8" fmla="*/ 742843 h 918356"/>
              <a:gd name="connsiteX9" fmla="*/ 855732 w 9517857"/>
              <a:gd name="connsiteY9" fmla="*/ 731068 h 918356"/>
              <a:gd name="connsiteX10" fmla="*/ 901402 w 9517857"/>
              <a:gd name="connsiteY10" fmla="*/ 729045 h 918356"/>
              <a:gd name="connsiteX11" fmla="*/ 930946 w 9517857"/>
              <a:gd name="connsiteY11" fmla="*/ 734046 h 918356"/>
              <a:gd name="connsiteX12" fmla="*/ 986250 w 9517857"/>
              <a:gd name="connsiteY12" fmla="*/ 713530 h 918356"/>
              <a:gd name="connsiteX13" fmla="*/ 1013752 w 9517857"/>
              <a:gd name="connsiteY13" fmla="*/ 713361 h 918356"/>
              <a:gd name="connsiteX14" fmla="*/ 1142754 w 9517857"/>
              <a:gd name="connsiteY14" fmla="*/ 725374 h 918356"/>
              <a:gd name="connsiteX15" fmla="*/ 1218120 w 9517857"/>
              <a:gd name="connsiteY15" fmla="*/ 713280 h 918356"/>
              <a:gd name="connsiteX16" fmla="*/ 1580688 w 9517857"/>
              <a:gd name="connsiteY16" fmla="*/ 693697 h 918356"/>
              <a:gd name="connsiteX17" fmla="*/ 2054652 w 9517857"/>
              <a:gd name="connsiteY17" fmla="*/ 656648 h 918356"/>
              <a:gd name="connsiteX18" fmla="*/ 2440292 w 9517857"/>
              <a:gd name="connsiteY18" fmla="*/ 593862 h 918356"/>
              <a:gd name="connsiteX19" fmla="*/ 2547829 w 9517857"/>
              <a:gd name="connsiteY19" fmla="*/ 566150 h 918356"/>
              <a:gd name="connsiteX20" fmla="*/ 2693698 w 9517857"/>
              <a:gd name="connsiteY20" fmla="*/ 560029 h 918356"/>
              <a:gd name="connsiteX21" fmla="*/ 2727306 w 9517857"/>
              <a:gd name="connsiteY21" fmla="*/ 550698 h 918356"/>
              <a:gd name="connsiteX22" fmla="*/ 3073635 w 9517857"/>
              <a:gd name="connsiteY22" fmla="*/ 491294 h 918356"/>
              <a:gd name="connsiteX23" fmla="*/ 3222071 w 9517857"/>
              <a:gd name="connsiteY23" fmla="*/ 470559 h 918356"/>
              <a:gd name="connsiteX24" fmla="*/ 3349632 w 9517857"/>
              <a:gd name="connsiteY24" fmla="*/ 432583 h 918356"/>
              <a:gd name="connsiteX25" fmla="*/ 3479593 w 9517857"/>
              <a:gd name="connsiteY25" fmla="*/ 390437 h 918356"/>
              <a:gd name="connsiteX26" fmla="*/ 3651428 w 9517857"/>
              <a:gd name="connsiteY26" fmla="*/ 372281 h 918356"/>
              <a:gd name="connsiteX27" fmla="*/ 3844133 w 9517857"/>
              <a:gd name="connsiteY27" fmla="*/ 360648 h 918356"/>
              <a:gd name="connsiteX28" fmla="*/ 3933803 w 9517857"/>
              <a:gd name="connsiteY28" fmla="*/ 357315 h 918356"/>
              <a:gd name="connsiteX29" fmla="*/ 4266740 w 9517857"/>
              <a:gd name="connsiteY29" fmla="*/ 361454 h 918356"/>
              <a:gd name="connsiteX30" fmla="*/ 4512664 w 9517857"/>
              <a:gd name="connsiteY30" fmla="*/ 319948 h 918356"/>
              <a:gd name="connsiteX31" fmla="*/ 4616423 w 9517857"/>
              <a:gd name="connsiteY31" fmla="*/ 290914 h 918356"/>
              <a:gd name="connsiteX32" fmla="*/ 4753567 w 9517857"/>
              <a:gd name="connsiteY32" fmla="*/ 279887 h 918356"/>
              <a:gd name="connsiteX33" fmla="*/ 4925345 w 9517857"/>
              <a:gd name="connsiteY33" fmla="*/ 280320 h 918356"/>
              <a:gd name="connsiteX34" fmla="*/ 5252996 w 9517857"/>
              <a:gd name="connsiteY34" fmla="*/ 270655 h 918356"/>
              <a:gd name="connsiteX35" fmla="*/ 5358056 w 9517857"/>
              <a:gd name="connsiteY35" fmla="*/ 247248 h 918356"/>
              <a:gd name="connsiteX36" fmla="*/ 5426496 w 9517857"/>
              <a:gd name="connsiteY36" fmla="*/ 235142 h 918356"/>
              <a:gd name="connsiteX37" fmla="*/ 5497161 w 9517857"/>
              <a:gd name="connsiteY37" fmla="*/ 228808 h 918356"/>
              <a:gd name="connsiteX38" fmla="*/ 5779361 w 9517857"/>
              <a:gd name="connsiteY38" fmla="*/ 184733 h 918356"/>
              <a:gd name="connsiteX39" fmla="*/ 6016115 w 9517857"/>
              <a:gd name="connsiteY39" fmla="*/ 175931 h 918356"/>
              <a:gd name="connsiteX40" fmla="*/ 6198396 w 9517857"/>
              <a:gd name="connsiteY40" fmla="*/ 175339 h 918356"/>
              <a:gd name="connsiteX41" fmla="*/ 6281379 w 9517857"/>
              <a:gd name="connsiteY41" fmla="*/ 181626 h 918356"/>
              <a:gd name="connsiteX42" fmla="*/ 6489033 w 9517857"/>
              <a:gd name="connsiteY42" fmla="*/ 167648 h 918356"/>
              <a:gd name="connsiteX43" fmla="*/ 6544700 w 9517857"/>
              <a:gd name="connsiteY43" fmla="*/ 167161 h 918356"/>
              <a:gd name="connsiteX44" fmla="*/ 6736227 w 9517857"/>
              <a:gd name="connsiteY44" fmla="*/ 173216 h 918356"/>
              <a:gd name="connsiteX45" fmla="*/ 6977218 w 9517857"/>
              <a:gd name="connsiteY45" fmla="*/ 184289 h 918356"/>
              <a:gd name="connsiteX46" fmla="*/ 7065221 w 9517857"/>
              <a:gd name="connsiteY46" fmla="*/ 227531 h 918356"/>
              <a:gd name="connsiteX47" fmla="*/ 7358195 w 9517857"/>
              <a:gd name="connsiteY47" fmla="*/ 251740 h 918356"/>
              <a:gd name="connsiteX48" fmla="*/ 7599285 w 9517857"/>
              <a:gd name="connsiteY48" fmla="*/ 266021 h 918356"/>
              <a:gd name="connsiteX49" fmla="*/ 7644411 w 9517857"/>
              <a:gd name="connsiteY49" fmla="*/ 258986 h 918356"/>
              <a:gd name="connsiteX50" fmla="*/ 7965805 w 9517857"/>
              <a:gd name="connsiteY50" fmla="*/ 200355 h 918356"/>
              <a:gd name="connsiteX51" fmla="*/ 8147401 w 9517857"/>
              <a:gd name="connsiteY51" fmla="*/ 205617 h 918356"/>
              <a:gd name="connsiteX52" fmla="*/ 8256033 w 9517857"/>
              <a:gd name="connsiteY52" fmla="*/ 193713 h 918356"/>
              <a:gd name="connsiteX53" fmla="*/ 8614948 w 9517857"/>
              <a:gd name="connsiteY53" fmla="*/ 168247 h 918356"/>
              <a:gd name="connsiteX54" fmla="*/ 8715976 w 9517857"/>
              <a:gd name="connsiteY54" fmla="*/ 178374 h 918356"/>
              <a:gd name="connsiteX55" fmla="*/ 8778827 w 9517857"/>
              <a:gd name="connsiteY55" fmla="*/ 172936 h 918356"/>
              <a:gd name="connsiteX56" fmla="*/ 8855248 w 9517857"/>
              <a:gd name="connsiteY56" fmla="*/ 143149 h 918356"/>
              <a:gd name="connsiteX57" fmla="*/ 9010380 w 9517857"/>
              <a:gd name="connsiteY57" fmla="*/ 91891 h 918356"/>
              <a:gd name="connsiteX58" fmla="*/ 9110856 w 9517857"/>
              <a:gd name="connsiteY58" fmla="*/ 70997 h 918356"/>
              <a:gd name="connsiteX59" fmla="*/ 9268817 w 9517857"/>
              <a:gd name="connsiteY59" fmla="*/ 53082 h 918356"/>
              <a:gd name="connsiteX60" fmla="*/ 9316667 w 9517857"/>
              <a:gd name="connsiteY60" fmla="*/ 45047 h 918356"/>
              <a:gd name="connsiteX61" fmla="*/ 9428209 w 9517857"/>
              <a:gd name="connsiteY61" fmla="*/ 29923 h 918356"/>
              <a:gd name="connsiteX62" fmla="*/ 9488916 w 9517857"/>
              <a:gd name="connsiteY62" fmla="*/ 0 h 918356"/>
              <a:gd name="connsiteX0" fmla="*/ 9488916 w 9517857"/>
              <a:gd name="connsiteY0" fmla="*/ 0 h 918356"/>
              <a:gd name="connsiteX1" fmla="*/ 9517857 w 9517857"/>
              <a:gd name="connsiteY1" fmla="*/ 12 h 918356"/>
              <a:gd name="connsiteX2" fmla="*/ 9517857 w 9517857"/>
              <a:gd name="connsiteY2" fmla="*/ 918356 h 918356"/>
              <a:gd name="connsiteX3" fmla="*/ 14604 w 9517857"/>
              <a:gd name="connsiteY3" fmla="*/ 918356 h 918356"/>
              <a:gd name="connsiteX4" fmla="*/ 12841 w 9517857"/>
              <a:gd name="connsiteY4" fmla="*/ 917763 h 918356"/>
              <a:gd name="connsiteX5" fmla="*/ 93 w 9517857"/>
              <a:gd name="connsiteY5" fmla="*/ 912471 h 918356"/>
              <a:gd name="connsiteX6" fmla="*/ 275005 w 9517857"/>
              <a:gd name="connsiteY6" fmla="*/ 823579 h 918356"/>
              <a:gd name="connsiteX7" fmla="*/ 587824 w 9517857"/>
              <a:gd name="connsiteY7" fmla="*/ 798195 h 918356"/>
              <a:gd name="connsiteX8" fmla="*/ 752936 w 9517857"/>
              <a:gd name="connsiteY8" fmla="*/ 742843 h 918356"/>
              <a:gd name="connsiteX9" fmla="*/ 855732 w 9517857"/>
              <a:gd name="connsiteY9" fmla="*/ 731068 h 918356"/>
              <a:gd name="connsiteX10" fmla="*/ 901402 w 9517857"/>
              <a:gd name="connsiteY10" fmla="*/ 729045 h 918356"/>
              <a:gd name="connsiteX11" fmla="*/ 930946 w 9517857"/>
              <a:gd name="connsiteY11" fmla="*/ 734046 h 918356"/>
              <a:gd name="connsiteX12" fmla="*/ 986250 w 9517857"/>
              <a:gd name="connsiteY12" fmla="*/ 713530 h 918356"/>
              <a:gd name="connsiteX13" fmla="*/ 1013752 w 9517857"/>
              <a:gd name="connsiteY13" fmla="*/ 713361 h 918356"/>
              <a:gd name="connsiteX14" fmla="*/ 1142754 w 9517857"/>
              <a:gd name="connsiteY14" fmla="*/ 725374 h 918356"/>
              <a:gd name="connsiteX15" fmla="*/ 1218120 w 9517857"/>
              <a:gd name="connsiteY15" fmla="*/ 713280 h 918356"/>
              <a:gd name="connsiteX16" fmla="*/ 1580688 w 9517857"/>
              <a:gd name="connsiteY16" fmla="*/ 693697 h 918356"/>
              <a:gd name="connsiteX17" fmla="*/ 2054652 w 9517857"/>
              <a:gd name="connsiteY17" fmla="*/ 656648 h 918356"/>
              <a:gd name="connsiteX18" fmla="*/ 2440292 w 9517857"/>
              <a:gd name="connsiteY18" fmla="*/ 593862 h 918356"/>
              <a:gd name="connsiteX19" fmla="*/ 2547829 w 9517857"/>
              <a:gd name="connsiteY19" fmla="*/ 566150 h 918356"/>
              <a:gd name="connsiteX20" fmla="*/ 2693698 w 9517857"/>
              <a:gd name="connsiteY20" fmla="*/ 560029 h 918356"/>
              <a:gd name="connsiteX21" fmla="*/ 2727306 w 9517857"/>
              <a:gd name="connsiteY21" fmla="*/ 550698 h 918356"/>
              <a:gd name="connsiteX22" fmla="*/ 3073635 w 9517857"/>
              <a:gd name="connsiteY22" fmla="*/ 491294 h 918356"/>
              <a:gd name="connsiteX23" fmla="*/ 3222071 w 9517857"/>
              <a:gd name="connsiteY23" fmla="*/ 470559 h 918356"/>
              <a:gd name="connsiteX24" fmla="*/ 3349632 w 9517857"/>
              <a:gd name="connsiteY24" fmla="*/ 432583 h 918356"/>
              <a:gd name="connsiteX25" fmla="*/ 3479593 w 9517857"/>
              <a:gd name="connsiteY25" fmla="*/ 390437 h 918356"/>
              <a:gd name="connsiteX26" fmla="*/ 3651428 w 9517857"/>
              <a:gd name="connsiteY26" fmla="*/ 372281 h 918356"/>
              <a:gd name="connsiteX27" fmla="*/ 3844133 w 9517857"/>
              <a:gd name="connsiteY27" fmla="*/ 360648 h 918356"/>
              <a:gd name="connsiteX28" fmla="*/ 3933803 w 9517857"/>
              <a:gd name="connsiteY28" fmla="*/ 357315 h 918356"/>
              <a:gd name="connsiteX29" fmla="*/ 4266740 w 9517857"/>
              <a:gd name="connsiteY29" fmla="*/ 361454 h 918356"/>
              <a:gd name="connsiteX30" fmla="*/ 4512664 w 9517857"/>
              <a:gd name="connsiteY30" fmla="*/ 319948 h 918356"/>
              <a:gd name="connsiteX31" fmla="*/ 4620667 w 9517857"/>
              <a:gd name="connsiteY31" fmla="*/ 301389 h 918356"/>
              <a:gd name="connsiteX32" fmla="*/ 4753567 w 9517857"/>
              <a:gd name="connsiteY32" fmla="*/ 279887 h 918356"/>
              <a:gd name="connsiteX33" fmla="*/ 4925345 w 9517857"/>
              <a:gd name="connsiteY33" fmla="*/ 280320 h 918356"/>
              <a:gd name="connsiteX34" fmla="*/ 5252996 w 9517857"/>
              <a:gd name="connsiteY34" fmla="*/ 270655 h 918356"/>
              <a:gd name="connsiteX35" fmla="*/ 5358056 w 9517857"/>
              <a:gd name="connsiteY35" fmla="*/ 247248 h 918356"/>
              <a:gd name="connsiteX36" fmla="*/ 5426496 w 9517857"/>
              <a:gd name="connsiteY36" fmla="*/ 235142 h 918356"/>
              <a:gd name="connsiteX37" fmla="*/ 5497161 w 9517857"/>
              <a:gd name="connsiteY37" fmla="*/ 228808 h 918356"/>
              <a:gd name="connsiteX38" fmla="*/ 5779361 w 9517857"/>
              <a:gd name="connsiteY38" fmla="*/ 184733 h 918356"/>
              <a:gd name="connsiteX39" fmla="*/ 6016115 w 9517857"/>
              <a:gd name="connsiteY39" fmla="*/ 175931 h 918356"/>
              <a:gd name="connsiteX40" fmla="*/ 6198396 w 9517857"/>
              <a:gd name="connsiteY40" fmla="*/ 175339 h 918356"/>
              <a:gd name="connsiteX41" fmla="*/ 6281379 w 9517857"/>
              <a:gd name="connsiteY41" fmla="*/ 181626 h 918356"/>
              <a:gd name="connsiteX42" fmla="*/ 6489033 w 9517857"/>
              <a:gd name="connsiteY42" fmla="*/ 167648 h 918356"/>
              <a:gd name="connsiteX43" fmla="*/ 6544700 w 9517857"/>
              <a:gd name="connsiteY43" fmla="*/ 167161 h 918356"/>
              <a:gd name="connsiteX44" fmla="*/ 6736227 w 9517857"/>
              <a:gd name="connsiteY44" fmla="*/ 173216 h 918356"/>
              <a:gd name="connsiteX45" fmla="*/ 6977218 w 9517857"/>
              <a:gd name="connsiteY45" fmla="*/ 184289 h 918356"/>
              <a:gd name="connsiteX46" fmla="*/ 7065221 w 9517857"/>
              <a:gd name="connsiteY46" fmla="*/ 227531 h 918356"/>
              <a:gd name="connsiteX47" fmla="*/ 7358195 w 9517857"/>
              <a:gd name="connsiteY47" fmla="*/ 251740 h 918356"/>
              <a:gd name="connsiteX48" fmla="*/ 7599285 w 9517857"/>
              <a:gd name="connsiteY48" fmla="*/ 266021 h 918356"/>
              <a:gd name="connsiteX49" fmla="*/ 7644411 w 9517857"/>
              <a:gd name="connsiteY49" fmla="*/ 258986 h 918356"/>
              <a:gd name="connsiteX50" fmla="*/ 7965805 w 9517857"/>
              <a:gd name="connsiteY50" fmla="*/ 200355 h 918356"/>
              <a:gd name="connsiteX51" fmla="*/ 8147401 w 9517857"/>
              <a:gd name="connsiteY51" fmla="*/ 205617 h 918356"/>
              <a:gd name="connsiteX52" fmla="*/ 8256033 w 9517857"/>
              <a:gd name="connsiteY52" fmla="*/ 193713 h 918356"/>
              <a:gd name="connsiteX53" fmla="*/ 8614948 w 9517857"/>
              <a:gd name="connsiteY53" fmla="*/ 168247 h 918356"/>
              <a:gd name="connsiteX54" fmla="*/ 8715976 w 9517857"/>
              <a:gd name="connsiteY54" fmla="*/ 178374 h 918356"/>
              <a:gd name="connsiteX55" fmla="*/ 8778827 w 9517857"/>
              <a:gd name="connsiteY55" fmla="*/ 172936 h 918356"/>
              <a:gd name="connsiteX56" fmla="*/ 8855248 w 9517857"/>
              <a:gd name="connsiteY56" fmla="*/ 143149 h 918356"/>
              <a:gd name="connsiteX57" fmla="*/ 9010380 w 9517857"/>
              <a:gd name="connsiteY57" fmla="*/ 91891 h 918356"/>
              <a:gd name="connsiteX58" fmla="*/ 9110856 w 9517857"/>
              <a:gd name="connsiteY58" fmla="*/ 70997 h 918356"/>
              <a:gd name="connsiteX59" fmla="*/ 9268817 w 9517857"/>
              <a:gd name="connsiteY59" fmla="*/ 53082 h 918356"/>
              <a:gd name="connsiteX60" fmla="*/ 9316667 w 9517857"/>
              <a:gd name="connsiteY60" fmla="*/ 45047 h 918356"/>
              <a:gd name="connsiteX61" fmla="*/ 9428209 w 9517857"/>
              <a:gd name="connsiteY61" fmla="*/ 29923 h 918356"/>
              <a:gd name="connsiteX62" fmla="*/ 9488916 w 9517857"/>
              <a:gd name="connsiteY62" fmla="*/ 0 h 918356"/>
              <a:gd name="connsiteX0" fmla="*/ 9488916 w 9517857"/>
              <a:gd name="connsiteY0" fmla="*/ 0 h 918356"/>
              <a:gd name="connsiteX1" fmla="*/ 9517857 w 9517857"/>
              <a:gd name="connsiteY1" fmla="*/ 12 h 918356"/>
              <a:gd name="connsiteX2" fmla="*/ 9517857 w 9517857"/>
              <a:gd name="connsiteY2" fmla="*/ 918356 h 918356"/>
              <a:gd name="connsiteX3" fmla="*/ 14604 w 9517857"/>
              <a:gd name="connsiteY3" fmla="*/ 918356 h 918356"/>
              <a:gd name="connsiteX4" fmla="*/ 12841 w 9517857"/>
              <a:gd name="connsiteY4" fmla="*/ 917763 h 918356"/>
              <a:gd name="connsiteX5" fmla="*/ 93 w 9517857"/>
              <a:gd name="connsiteY5" fmla="*/ 912471 h 918356"/>
              <a:gd name="connsiteX6" fmla="*/ 275005 w 9517857"/>
              <a:gd name="connsiteY6" fmla="*/ 823579 h 918356"/>
              <a:gd name="connsiteX7" fmla="*/ 587824 w 9517857"/>
              <a:gd name="connsiteY7" fmla="*/ 798195 h 918356"/>
              <a:gd name="connsiteX8" fmla="*/ 752936 w 9517857"/>
              <a:gd name="connsiteY8" fmla="*/ 742843 h 918356"/>
              <a:gd name="connsiteX9" fmla="*/ 855732 w 9517857"/>
              <a:gd name="connsiteY9" fmla="*/ 731068 h 918356"/>
              <a:gd name="connsiteX10" fmla="*/ 901402 w 9517857"/>
              <a:gd name="connsiteY10" fmla="*/ 729045 h 918356"/>
              <a:gd name="connsiteX11" fmla="*/ 930946 w 9517857"/>
              <a:gd name="connsiteY11" fmla="*/ 734046 h 918356"/>
              <a:gd name="connsiteX12" fmla="*/ 986250 w 9517857"/>
              <a:gd name="connsiteY12" fmla="*/ 713530 h 918356"/>
              <a:gd name="connsiteX13" fmla="*/ 1013752 w 9517857"/>
              <a:gd name="connsiteY13" fmla="*/ 713361 h 918356"/>
              <a:gd name="connsiteX14" fmla="*/ 1142754 w 9517857"/>
              <a:gd name="connsiteY14" fmla="*/ 725374 h 918356"/>
              <a:gd name="connsiteX15" fmla="*/ 1218120 w 9517857"/>
              <a:gd name="connsiteY15" fmla="*/ 713280 h 918356"/>
              <a:gd name="connsiteX16" fmla="*/ 1580688 w 9517857"/>
              <a:gd name="connsiteY16" fmla="*/ 693697 h 918356"/>
              <a:gd name="connsiteX17" fmla="*/ 2054652 w 9517857"/>
              <a:gd name="connsiteY17" fmla="*/ 656648 h 918356"/>
              <a:gd name="connsiteX18" fmla="*/ 2440292 w 9517857"/>
              <a:gd name="connsiteY18" fmla="*/ 593862 h 918356"/>
              <a:gd name="connsiteX19" fmla="*/ 2547829 w 9517857"/>
              <a:gd name="connsiteY19" fmla="*/ 566150 h 918356"/>
              <a:gd name="connsiteX20" fmla="*/ 2693698 w 9517857"/>
              <a:gd name="connsiteY20" fmla="*/ 560029 h 918356"/>
              <a:gd name="connsiteX21" fmla="*/ 2727306 w 9517857"/>
              <a:gd name="connsiteY21" fmla="*/ 550698 h 918356"/>
              <a:gd name="connsiteX22" fmla="*/ 3073635 w 9517857"/>
              <a:gd name="connsiteY22" fmla="*/ 491294 h 918356"/>
              <a:gd name="connsiteX23" fmla="*/ 3222071 w 9517857"/>
              <a:gd name="connsiteY23" fmla="*/ 470559 h 918356"/>
              <a:gd name="connsiteX24" fmla="*/ 3349632 w 9517857"/>
              <a:gd name="connsiteY24" fmla="*/ 432583 h 918356"/>
              <a:gd name="connsiteX25" fmla="*/ 3479593 w 9517857"/>
              <a:gd name="connsiteY25" fmla="*/ 390437 h 918356"/>
              <a:gd name="connsiteX26" fmla="*/ 3651428 w 9517857"/>
              <a:gd name="connsiteY26" fmla="*/ 372281 h 918356"/>
              <a:gd name="connsiteX27" fmla="*/ 3844133 w 9517857"/>
              <a:gd name="connsiteY27" fmla="*/ 360648 h 918356"/>
              <a:gd name="connsiteX28" fmla="*/ 3933803 w 9517857"/>
              <a:gd name="connsiteY28" fmla="*/ 357315 h 918356"/>
              <a:gd name="connsiteX29" fmla="*/ 4266740 w 9517857"/>
              <a:gd name="connsiteY29" fmla="*/ 361454 h 918356"/>
              <a:gd name="connsiteX30" fmla="*/ 4512664 w 9517857"/>
              <a:gd name="connsiteY30" fmla="*/ 319948 h 918356"/>
              <a:gd name="connsiteX31" fmla="*/ 4620667 w 9517857"/>
              <a:gd name="connsiteY31" fmla="*/ 301389 h 918356"/>
              <a:gd name="connsiteX32" fmla="*/ 4774785 w 9517857"/>
              <a:gd name="connsiteY32" fmla="*/ 292981 h 918356"/>
              <a:gd name="connsiteX33" fmla="*/ 4925345 w 9517857"/>
              <a:gd name="connsiteY33" fmla="*/ 280320 h 918356"/>
              <a:gd name="connsiteX34" fmla="*/ 5252996 w 9517857"/>
              <a:gd name="connsiteY34" fmla="*/ 270655 h 918356"/>
              <a:gd name="connsiteX35" fmla="*/ 5358056 w 9517857"/>
              <a:gd name="connsiteY35" fmla="*/ 247248 h 918356"/>
              <a:gd name="connsiteX36" fmla="*/ 5426496 w 9517857"/>
              <a:gd name="connsiteY36" fmla="*/ 235142 h 918356"/>
              <a:gd name="connsiteX37" fmla="*/ 5497161 w 9517857"/>
              <a:gd name="connsiteY37" fmla="*/ 228808 h 918356"/>
              <a:gd name="connsiteX38" fmla="*/ 5779361 w 9517857"/>
              <a:gd name="connsiteY38" fmla="*/ 184733 h 918356"/>
              <a:gd name="connsiteX39" fmla="*/ 6016115 w 9517857"/>
              <a:gd name="connsiteY39" fmla="*/ 175931 h 918356"/>
              <a:gd name="connsiteX40" fmla="*/ 6198396 w 9517857"/>
              <a:gd name="connsiteY40" fmla="*/ 175339 h 918356"/>
              <a:gd name="connsiteX41" fmla="*/ 6281379 w 9517857"/>
              <a:gd name="connsiteY41" fmla="*/ 181626 h 918356"/>
              <a:gd name="connsiteX42" fmla="*/ 6489033 w 9517857"/>
              <a:gd name="connsiteY42" fmla="*/ 167648 h 918356"/>
              <a:gd name="connsiteX43" fmla="*/ 6544700 w 9517857"/>
              <a:gd name="connsiteY43" fmla="*/ 167161 h 918356"/>
              <a:gd name="connsiteX44" fmla="*/ 6736227 w 9517857"/>
              <a:gd name="connsiteY44" fmla="*/ 173216 h 918356"/>
              <a:gd name="connsiteX45" fmla="*/ 6977218 w 9517857"/>
              <a:gd name="connsiteY45" fmla="*/ 184289 h 918356"/>
              <a:gd name="connsiteX46" fmla="*/ 7065221 w 9517857"/>
              <a:gd name="connsiteY46" fmla="*/ 227531 h 918356"/>
              <a:gd name="connsiteX47" fmla="*/ 7358195 w 9517857"/>
              <a:gd name="connsiteY47" fmla="*/ 251740 h 918356"/>
              <a:gd name="connsiteX48" fmla="*/ 7599285 w 9517857"/>
              <a:gd name="connsiteY48" fmla="*/ 266021 h 918356"/>
              <a:gd name="connsiteX49" fmla="*/ 7644411 w 9517857"/>
              <a:gd name="connsiteY49" fmla="*/ 258986 h 918356"/>
              <a:gd name="connsiteX50" fmla="*/ 7965805 w 9517857"/>
              <a:gd name="connsiteY50" fmla="*/ 200355 h 918356"/>
              <a:gd name="connsiteX51" fmla="*/ 8147401 w 9517857"/>
              <a:gd name="connsiteY51" fmla="*/ 205617 h 918356"/>
              <a:gd name="connsiteX52" fmla="*/ 8256033 w 9517857"/>
              <a:gd name="connsiteY52" fmla="*/ 193713 h 918356"/>
              <a:gd name="connsiteX53" fmla="*/ 8614948 w 9517857"/>
              <a:gd name="connsiteY53" fmla="*/ 168247 h 918356"/>
              <a:gd name="connsiteX54" fmla="*/ 8715976 w 9517857"/>
              <a:gd name="connsiteY54" fmla="*/ 178374 h 918356"/>
              <a:gd name="connsiteX55" fmla="*/ 8778827 w 9517857"/>
              <a:gd name="connsiteY55" fmla="*/ 172936 h 918356"/>
              <a:gd name="connsiteX56" fmla="*/ 8855248 w 9517857"/>
              <a:gd name="connsiteY56" fmla="*/ 143149 h 918356"/>
              <a:gd name="connsiteX57" fmla="*/ 9010380 w 9517857"/>
              <a:gd name="connsiteY57" fmla="*/ 91891 h 918356"/>
              <a:gd name="connsiteX58" fmla="*/ 9110856 w 9517857"/>
              <a:gd name="connsiteY58" fmla="*/ 70997 h 918356"/>
              <a:gd name="connsiteX59" fmla="*/ 9268817 w 9517857"/>
              <a:gd name="connsiteY59" fmla="*/ 53082 h 918356"/>
              <a:gd name="connsiteX60" fmla="*/ 9316667 w 9517857"/>
              <a:gd name="connsiteY60" fmla="*/ 45047 h 918356"/>
              <a:gd name="connsiteX61" fmla="*/ 9428209 w 9517857"/>
              <a:gd name="connsiteY61" fmla="*/ 29923 h 918356"/>
              <a:gd name="connsiteX62" fmla="*/ 9488916 w 9517857"/>
              <a:gd name="connsiteY62" fmla="*/ 0 h 918356"/>
              <a:gd name="connsiteX0" fmla="*/ 9488916 w 9517857"/>
              <a:gd name="connsiteY0" fmla="*/ 0 h 918356"/>
              <a:gd name="connsiteX1" fmla="*/ 9517857 w 9517857"/>
              <a:gd name="connsiteY1" fmla="*/ 12 h 918356"/>
              <a:gd name="connsiteX2" fmla="*/ 9517857 w 9517857"/>
              <a:gd name="connsiteY2" fmla="*/ 918356 h 918356"/>
              <a:gd name="connsiteX3" fmla="*/ 14604 w 9517857"/>
              <a:gd name="connsiteY3" fmla="*/ 918356 h 918356"/>
              <a:gd name="connsiteX4" fmla="*/ 12841 w 9517857"/>
              <a:gd name="connsiteY4" fmla="*/ 917763 h 918356"/>
              <a:gd name="connsiteX5" fmla="*/ 93 w 9517857"/>
              <a:gd name="connsiteY5" fmla="*/ 912471 h 918356"/>
              <a:gd name="connsiteX6" fmla="*/ 275005 w 9517857"/>
              <a:gd name="connsiteY6" fmla="*/ 823579 h 918356"/>
              <a:gd name="connsiteX7" fmla="*/ 587824 w 9517857"/>
              <a:gd name="connsiteY7" fmla="*/ 798195 h 918356"/>
              <a:gd name="connsiteX8" fmla="*/ 752936 w 9517857"/>
              <a:gd name="connsiteY8" fmla="*/ 742843 h 918356"/>
              <a:gd name="connsiteX9" fmla="*/ 855732 w 9517857"/>
              <a:gd name="connsiteY9" fmla="*/ 731068 h 918356"/>
              <a:gd name="connsiteX10" fmla="*/ 901402 w 9517857"/>
              <a:gd name="connsiteY10" fmla="*/ 729045 h 918356"/>
              <a:gd name="connsiteX11" fmla="*/ 930946 w 9517857"/>
              <a:gd name="connsiteY11" fmla="*/ 734046 h 918356"/>
              <a:gd name="connsiteX12" fmla="*/ 986250 w 9517857"/>
              <a:gd name="connsiteY12" fmla="*/ 713530 h 918356"/>
              <a:gd name="connsiteX13" fmla="*/ 1013752 w 9517857"/>
              <a:gd name="connsiteY13" fmla="*/ 713361 h 918356"/>
              <a:gd name="connsiteX14" fmla="*/ 1142754 w 9517857"/>
              <a:gd name="connsiteY14" fmla="*/ 725374 h 918356"/>
              <a:gd name="connsiteX15" fmla="*/ 1218120 w 9517857"/>
              <a:gd name="connsiteY15" fmla="*/ 713280 h 918356"/>
              <a:gd name="connsiteX16" fmla="*/ 1580688 w 9517857"/>
              <a:gd name="connsiteY16" fmla="*/ 693697 h 918356"/>
              <a:gd name="connsiteX17" fmla="*/ 2054652 w 9517857"/>
              <a:gd name="connsiteY17" fmla="*/ 656648 h 918356"/>
              <a:gd name="connsiteX18" fmla="*/ 2440292 w 9517857"/>
              <a:gd name="connsiteY18" fmla="*/ 593862 h 918356"/>
              <a:gd name="connsiteX19" fmla="*/ 2547829 w 9517857"/>
              <a:gd name="connsiteY19" fmla="*/ 566150 h 918356"/>
              <a:gd name="connsiteX20" fmla="*/ 2693698 w 9517857"/>
              <a:gd name="connsiteY20" fmla="*/ 560029 h 918356"/>
              <a:gd name="connsiteX21" fmla="*/ 2727306 w 9517857"/>
              <a:gd name="connsiteY21" fmla="*/ 550698 h 918356"/>
              <a:gd name="connsiteX22" fmla="*/ 3073635 w 9517857"/>
              <a:gd name="connsiteY22" fmla="*/ 491294 h 918356"/>
              <a:gd name="connsiteX23" fmla="*/ 3222071 w 9517857"/>
              <a:gd name="connsiteY23" fmla="*/ 470559 h 918356"/>
              <a:gd name="connsiteX24" fmla="*/ 3349632 w 9517857"/>
              <a:gd name="connsiteY24" fmla="*/ 432583 h 918356"/>
              <a:gd name="connsiteX25" fmla="*/ 3479593 w 9517857"/>
              <a:gd name="connsiteY25" fmla="*/ 390437 h 918356"/>
              <a:gd name="connsiteX26" fmla="*/ 3651428 w 9517857"/>
              <a:gd name="connsiteY26" fmla="*/ 372281 h 918356"/>
              <a:gd name="connsiteX27" fmla="*/ 3844133 w 9517857"/>
              <a:gd name="connsiteY27" fmla="*/ 360648 h 918356"/>
              <a:gd name="connsiteX28" fmla="*/ 3933803 w 9517857"/>
              <a:gd name="connsiteY28" fmla="*/ 357315 h 918356"/>
              <a:gd name="connsiteX29" fmla="*/ 4266740 w 9517857"/>
              <a:gd name="connsiteY29" fmla="*/ 361454 h 918356"/>
              <a:gd name="connsiteX30" fmla="*/ 4512664 w 9517857"/>
              <a:gd name="connsiteY30" fmla="*/ 319948 h 918356"/>
              <a:gd name="connsiteX31" fmla="*/ 4620667 w 9517857"/>
              <a:gd name="connsiteY31" fmla="*/ 301389 h 918356"/>
              <a:gd name="connsiteX32" fmla="*/ 4774785 w 9517857"/>
              <a:gd name="connsiteY32" fmla="*/ 292981 h 918356"/>
              <a:gd name="connsiteX33" fmla="*/ 4925345 w 9517857"/>
              <a:gd name="connsiteY33" fmla="*/ 280320 h 918356"/>
              <a:gd name="connsiteX34" fmla="*/ 5252996 w 9517857"/>
              <a:gd name="connsiteY34" fmla="*/ 270655 h 918356"/>
              <a:gd name="connsiteX35" fmla="*/ 5358056 w 9517857"/>
              <a:gd name="connsiteY35" fmla="*/ 247248 h 918356"/>
              <a:gd name="connsiteX36" fmla="*/ 5426496 w 9517857"/>
              <a:gd name="connsiteY36" fmla="*/ 235142 h 918356"/>
              <a:gd name="connsiteX37" fmla="*/ 5497161 w 9517857"/>
              <a:gd name="connsiteY37" fmla="*/ 228808 h 918356"/>
              <a:gd name="connsiteX38" fmla="*/ 5779361 w 9517857"/>
              <a:gd name="connsiteY38" fmla="*/ 184733 h 918356"/>
              <a:gd name="connsiteX39" fmla="*/ 6016115 w 9517857"/>
              <a:gd name="connsiteY39" fmla="*/ 175931 h 918356"/>
              <a:gd name="connsiteX40" fmla="*/ 6198396 w 9517857"/>
              <a:gd name="connsiteY40" fmla="*/ 175339 h 918356"/>
              <a:gd name="connsiteX41" fmla="*/ 6281379 w 9517857"/>
              <a:gd name="connsiteY41" fmla="*/ 181626 h 918356"/>
              <a:gd name="connsiteX42" fmla="*/ 6489033 w 9517857"/>
              <a:gd name="connsiteY42" fmla="*/ 167648 h 918356"/>
              <a:gd name="connsiteX43" fmla="*/ 6544700 w 9517857"/>
              <a:gd name="connsiteY43" fmla="*/ 167161 h 918356"/>
              <a:gd name="connsiteX44" fmla="*/ 6736227 w 9517857"/>
              <a:gd name="connsiteY44" fmla="*/ 173216 h 918356"/>
              <a:gd name="connsiteX45" fmla="*/ 6977218 w 9517857"/>
              <a:gd name="connsiteY45" fmla="*/ 184289 h 918356"/>
              <a:gd name="connsiteX46" fmla="*/ 7065221 w 9517857"/>
              <a:gd name="connsiteY46" fmla="*/ 227531 h 918356"/>
              <a:gd name="connsiteX47" fmla="*/ 7358195 w 9517857"/>
              <a:gd name="connsiteY47" fmla="*/ 251740 h 918356"/>
              <a:gd name="connsiteX48" fmla="*/ 7599285 w 9517857"/>
              <a:gd name="connsiteY48" fmla="*/ 266021 h 918356"/>
              <a:gd name="connsiteX49" fmla="*/ 7644411 w 9517857"/>
              <a:gd name="connsiteY49" fmla="*/ 258986 h 918356"/>
              <a:gd name="connsiteX50" fmla="*/ 7965805 w 9517857"/>
              <a:gd name="connsiteY50" fmla="*/ 200355 h 918356"/>
              <a:gd name="connsiteX51" fmla="*/ 8147401 w 9517857"/>
              <a:gd name="connsiteY51" fmla="*/ 205617 h 918356"/>
              <a:gd name="connsiteX52" fmla="*/ 8256033 w 9517857"/>
              <a:gd name="connsiteY52" fmla="*/ 193713 h 918356"/>
              <a:gd name="connsiteX53" fmla="*/ 8614948 w 9517857"/>
              <a:gd name="connsiteY53" fmla="*/ 168247 h 918356"/>
              <a:gd name="connsiteX54" fmla="*/ 8715976 w 9517857"/>
              <a:gd name="connsiteY54" fmla="*/ 178374 h 918356"/>
              <a:gd name="connsiteX55" fmla="*/ 8778827 w 9517857"/>
              <a:gd name="connsiteY55" fmla="*/ 172936 h 918356"/>
              <a:gd name="connsiteX56" fmla="*/ 8855248 w 9517857"/>
              <a:gd name="connsiteY56" fmla="*/ 143149 h 918356"/>
              <a:gd name="connsiteX57" fmla="*/ 9010380 w 9517857"/>
              <a:gd name="connsiteY57" fmla="*/ 91891 h 918356"/>
              <a:gd name="connsiteX58" fmla="*/ 9110856 w 9517857"/>
              <a:gd name="connsiteY58" fmla="*/ 70997 h 918356"/>
              <a:gd name="connsiteX59" fmla="*/ 9268817 w 9517857"/>
              <a:gd name="connsiteY59" fmla="*/ 53082 h 918356"/>
              <a:gd name="connsiteX60" fmla="*/ 9316667 w 9517857"/>
              <a:gd name="connsiteY60" fmla="*/ 45047 h 918356"/>
              <a:gd name="connsiteX61" fmla="*/ 9428209 w 9517857"/>
              <a:gd name="connsiteY61" fmla="*/ 29923 h 918356"/>
              <a:gd name="connsiteX62" fmla="*/ 9488916 w 9517857"/>
              <a:gd name="connsiteY62" fmla="*/ 0 h 918356"/>
              <a:gd name="connsiteX0" fmla="*/ 9488916 w 9517857"/>
              <a:gd name="connsiteY0" fmla="*/ 0 h 918356"/>
              <a:gd name="connsiteX1" fmla="*/ 9517857 w 9517857"/>
              <a:gd name="connsiteY1" fmla="*/ 12 h 918356"/>
              <a:gd name="connsiteX2" fmla="*/ 9517857 w 9517857"/>
              <a:gd name="connsiteY2" fmla="*/ 918356 h 918356"/>
              <a:gd name="connsiteX3" fmla="*/ 14604 w 9517857"/>
              <a:gd name="connsiteY3" fmla="*/ 918356 h 918356"/>
              <a:gd name="connsiteX4" fmla="*/ 12841 w 9517857"/>
              <a:gd name="connsiteY4" fmla="*/ 917763 h 918356"/>
              <a:gd name="connsiteX5" fmla="*/ 93 w 9517857"/>
              <a:gd name="connsiteY5" fmla="*/ 912471 h 918356"/>
              <a:gd name="connsiteX6" fmla="*/ 275005 w 9517857"/>
              <a:gd name="connsiteY6" fmla="*/ 823579 h 918356"/>
              <a:gd name="connsiteX7" fmla="*/ 587824 w 9517857"/>
              <a:gd name="connsiteY7" fmla="*/ 798195 h 918356"/>
              <a:gd name="connsiteX8" fmla="*/ 752936 w 9517857"/>
              <a:gd name="connsiteY8" fmla="*/ 742843 h 918356"/>
              <a:gd name="connsiteX9" fmla="*/ 855732 w 9517857"/>
              <a:gd name="connsiteY9" fmla="*/ 731068 h 918356"/>
              <a:gd name="connsiteX10" fmla="*/ 901402 w 9517857"/>
              <a:gd name="connsiteY10" fmla="*/ 729045 h 918356"/>
              <a:gd name="connsiteX11" fmla="*/ 930946 w 9517857"/>
              <a:gd name="connsiteY11" fmla="*/ 734046 h 918356"/>
              <a:gd name="connsiteX12" fmla="*/ 986250 w 9517857"/>
              <a:gd name="connsiteY12" fmla="*/ 713530 h 918356"/>
              <a:gd name="connsiteX13" fmla="*/ 1013752 w 9517857"/>
              <a:gd name="connsiteY13" fmla="*/ 713361 h 918356"/>
              <a:gd name="connsiteX14" fmla="*/ 1142754 w 9517857"/>
              <a:gd name="connsiteY14" fmla="*/ 725374 h 918356"/>
              <a:gd name="connsiteX15" fmla="*/ 1218120 w 9517857"/>
              <a:gd name="connsiteY15" fmla="*/ 713280 h 918356"/>
              <a:gd name="connsiteX16" fmla="*/ 1580688 w 9517857"/>
              <a:gd name="connsiteY16" fmla="*/ 693697 h 918356"/>
              <a:gd name="connsiteX17" fmla="*/ 2054652 w 9517857"/>
              <a:gd name="connsiteY17" fmla="*/ 656648 h 918356"/>
              <a:gd name="connsiteX18" fmla="*/ 2440292 w 9517857"/>
              <a:gd name="connsiteY18" fmla="*/ 593862 h 918356"/>
              <a:gd name="connsiteX19" fmla="*/ 2547829 w 9517857"/>
              <a:gd name="connsiteY19" fmla="*/ 566150 h 918356"/>
              <a:gd name="connsiteX20" fmla="*/ 2693698 w 9517857"/>
              <a:gd name="connsiteY20" fmla="*/ 560029 h 918356"/>
              <a:gd name="connsiteX21" fmla="*/ 2727306 w 9517857"/>
              <a:gd name="connsiteY21" fmla="*/ 550698 h 918356"/>
              <a:gd name="connsiteX22" fmla="*/ 3073635 w 9517857"/>
              <a:gd name="connsiteY22" fmla="*/ 491294 h 918356"/>
              <a:gd name="connsiteX23" fmla="*/ 3222071 w 9517857"/>
              <a:gd name="connsiteY23" fmla="*/ 470559 h 918356"/>
              <a:gd name="connsiteX24" fmla="*/ 3349632 w 9517857"/>
              <a:gd name="connsiteY24" fmla="*/ 432583 h 918356"/>
              <a:gd name="connsiteX25" fmla="*/ 3479593 w 9517857"/>
              <a:gd name="connsiteY25" fmla="*/ 390437 h 918356"/>
              <a:gd name="connsiteX26" fmla="*/ 3651428 w 9517857"/>
              <a:gd name="connsiteY26" fmla="*/ 372281 h 918356"/>
              <a:gd name="connsiteX27" fmla="*/ 3844133 w 9517857"/>
              <a:gd name="connsiteY27" fmla="*/ 360648 h 918356"/>
              <a:gd name="connsiteX28" fmla="*/ 3933803 w 9517857"/>
              <a:gd name="connsiteY28" fmla="*/ 357315 h 918356"/>
              <a:gd name="connsiteX29" fmla="*/ 4266740 w 9517857"/>
              <a:gd name="connsiteY29" fmla="*/ 361454 h 918356"/>
              <a:gd name="connsiteX30" fmla="*/ 4512664 w 9517857"/>
              <a:gd name="connsiteY30" fmla="*/ 319948 h 918356"/>
              <a:gd name="connsiteX31" fmla="*/ 4620667 w 9517857"/>
              <a:gd name="connsiteY31" fmla="*/ 301389 h 918356"/>
              <a:gd name="connsiteX32" fmla="*/ 4774785 w 9517857"/>
              <a:gd name="connsiteY32" fmla="*/ 292981 h 918356"/>
              <a:gd name="connsiteX33" fmla="*/ 4925345 w 9517857"/>
              <a:gd name="connsiteY33" fmla="*/ 280320 h 918356"/>
              <a:gd name="connsiteX34" fmla="*/ 5252996 w 9517857"/>
              <a:gd name="connsiteY34" fmla="*/ 270655 h 918356"/>
              <a:gd name="connsiteX35" fmla="*/ 5358056 w 9517857"/>
              <a:gd name="connsiteY35" fmla="*/ 247248 h 918356"/>
              <a:gd name="connsiteX36" fmla="*/ 5426496 w 9517857"/>
              <a:gd name="connsiteY36" fmla="*/ 235142 h 918356"/>
              <a:gd name="connsiteX37" fmla="*/ 5497161 w 9517857"/>
              <a:gd name="connsiteY37" fmla="*/ 228808 h 918356"/>
              <a:gd name="connsiteX38" fmla="*/ 5779361 w 9517857"/>
              <a:gd name="connsiteY38" fmla="*/ 184733 h 918356"/>
              <a:gd name="connsiteX39" fmla="*/ 6016115 w 9517857"/>
              <a:gd name="connsiteY39" fmla="*/ 175931 h 918356"/>
              <a:gd name="connsiteX40" fmla="*/ 6198396 w 9517857"/>
              <a:gd name="connsiteY40" fmla="*/ 175339 h 918356"/>
              <a:gd name="connsiteX41" fmla="*/ 6281379 w 9517857"/>
              <a:gd name="connsiteY41" fmla="*/ 181626 h 918356"/>
              <a:gd name="connsiteX42" fmla="*/ 6489033 w 9517857"/>
              <a:gd name="connsiteY42" fmla="*/ 167648 h 918356"/>
              <a:gd name="connsiteX43" fmla="*/ 6544700 w 9517857"/>
              <a:gd name="connsiteY43" fmla="*/ 167161 h 918356"/>
              <a:gd name="connsiteX44" fmla="*/ 6736227 w 9517857"/>
              <a:gd name="connsiteY44" fmla="*/ 173216 h 918356"/>
              <a:gd name="connsiteX45" fmla="*/ 6968731 w 9517857"/>
              <a:gd name="connsiteY45" fmla="*/ 207857 h 918356"/>
              <a:gd name="connsiteX46" fmla="*/ 7065221 w 9517857"/>
              <a:gd name="connsiteY46" fmla="*/ 227531 h 918356"/>
              <a:gd name="connsiteX47" fmla="*/ 7358195 w 9517857"/>
              <a:gd name="connsiteY47" fmla="*/ 251740 h 918356"/>
              <a:gd name="connsiteX48" fmla="*/ 7599285 w 9517857"/>
              <a:gd name="connsiteY48" fmla="*/ 266021 h 918356"/>
              <a:gd name="connsiteX49" fmla="*/ 7644411 w 9517857"/>
              <a:gd name="connsiteY49" fmla="*/ 258986 h 918356"/>
              <a:gd name="connsiteX50" fmla="*/ 7965805 w 9517857"/>
              <a:gd name="connsiteY50" fmla="*/ 200355 h 918356"/>
              <a:gd name="connsiteX51" fmla="*/ 8147401 w 9517857"/>
              <a:gd name="connsiteY51" fmla="*/ 205617 h 918356"/>
              <a:gd name="connsiteX52" fmla="*/ 8256033 w 9517857"/>
              <a:gd name="connsiteY52" fmla="*/ 193713 h 918356"/>
              <a:gd name="connsiteX53" fmla="*/ 8614948 w 9517857"/>
              <a:gd name="connsiteY53" fmla="*/ 168247 h 918356"/>
              <a:gd name="connsiteX54" fmla="*/ 8715976 w 9517857"/>
              <a:gd name="connsiteY54" fmla="*/ 178374 h 918356"/>
              <a:gd name="connsiteX55" fmla="*/ 8778827 w 9517857"/>
              <a:gd name="connsiteY55" fmla="*/ 172936 h 918356"/>
              <a:gd name="connsiteX56" fmla="*/ 8855248 w 9517857"/>
              <a:gd name="connsiteY56" fmla="*/ 143149 h 918356"/>
              <a:gd name="connsiteX57" fmla="*/ 9010380 w 9517857"/>
              <a:gd name="connsiteY57" fmla="*/ 91891 h 918356"/>
              <a:gd name="connsiteX58" fmla="*/ 9110856 w 9517857"/>
              <a:gd name="connsiteY58" fmla="*/ 70997 h 918356"/>
              <a:gd name="connsiteX59" fmla="*/ 9268817 w 9517857"/>
              <a:gd name="connsiteY59" fmla="*/ 53082 h 918356"/>
              <a:gd name="connsiteX60" fmla="*/ 9316667 w 9517857"/>
              <a:gd name="connsiteY60" fmla="*/ 45047 h 918356"/>
              <a:gd name="connsiteX61" fmla="*/ 9428209 w 9517857"/>
              <a:gd name="connsiteY61" fmla="*/ 29923 h 918356"/>
              <a:gd name="connsiteX62" fmla="*/ 9488916 w 9517857"/>
              <a:gd name="connsiteY62" fmla="*/ 0 h 918356"/>
              <a:gd name="connsiteX0" fmla="*/ 9488916 w 9517857"/>
              <a:gd name="connsiteY0" fmla="*/ 0 h 918356"/>
              <a:gd name="connsiteX1" fmla="*/ 9517857 w 9517857"/>
              <a:gd name="connsiteY1" fmla="*/ 12 h 918356"/>
              <a:gd name="connsiteX2" fmla="*/ 9517857 w 9517857"/>
              <a:gd name="connsiteY2" fmla="*/ 918356 h 918356"/>
              <a:gd name="connsiteX3" fmla="*/ 14604 w 9517857"/>
              <a:gd name="connsiteY3" fmla="*/ 918356 h 918356"/>
              <a:gd name="connsiteX4" fmla="*/ 12841 w 9517857"/>
              <a:gd name="connsiteY4" fmla="*/ 917763 h 918356"/>
              <a:gd name="connsiteX5" fmla="*/ 93 w 9517857"/>
              <a:gd name="connsiteY5" fmla="*/ 912471 h 918356"/>
              <a:gd name="connsiteX6" fmla="*/ 275005 w 9517857"/>
              <a:gd name="connsiteY6" fmla="*/ 823579 h 918356"/>
              <a:gd name="connsiteX7" fmla="*/ 587824 w 9517857"/>
              <a:gd name="connsiteY7" fmla="*/ 798195 h 918356"/>
              <a:gd name="connsiteX8" fmla="*/ 752936 w 9517857"/>
              <a:gd name="connsiteY8" fmla="*/ 742843 h 918356"/>
              <a:gd name="connsiteX9" fmla="*/ 855732 w 9517857"/>
              <a:gd name="connsiteY9" fmla="*/ 731068 h 918356"/>
              <a:gd name="connsiteX10" fmla="*/ 901402 w 9517857"/>
              <a:gd name="connsiteY10" fmla="*/ 729045 h 918356"/>
              <a:gd name="connsiteX11" fmla="*/ 930946 w 9517857"/>
              <a:gd name="connsiteY11" fmla="*/ 734046 h 918356"/>
              <a:gd name="connsiteX12" fmla="*/ 986250 w 9517857"/>
              <a:gd name="connsiteY12" fmla="*/ 713530 h 918356"/>
              <a:gd name="connsiteX13" fmla="*/ 1013752 w 9517857"/>
              <a:gd name="connsiteY13" fmla="*/ 713361 h 918356"/>
              <a:gd name="connsiteX14" fmla="*/ 1142754 w 9517857"/>
              <a:gd name="connsiteY14" fmla="*/ 725374 h 918356"/>
              <a:gd name="connsiteX15" fmla="*/ 1218120 w 9517857"/>
              <a:gd name="connsiteY15" fmla="*/ 713280 h 918356"/>
              <a:gd name="connsiteX16" fmla="*/ 1580688 w 9517857"/>
              <a:gd name="connsiteY16" fmla="*/ 693697 h 918356"/>
              <a:gd name="connsiteX17" fmla="*/ 2054652 w 9517857"/>
              <a:gd name="connsiteY17" fmla="*/ 656648 h 918356"/>
              <a:gd name="connsiteX18" fmla="*/ 2440292 w 9517857"/>
              <a:gd name="connsiteY18" fmla="*/ 593862 h 918356"/>
              <a:gd name="connsiteX19" fmla="*/ 2547829 w 9517857"/>
              <a:gd name="connsiteY19" fmla="*/ 566150 h 918356"/>
              <a:gd name="connsiteX20" fmla="*/ 2693698 w 9517857"/>
              <a:gd name="connsiteY20" fmla="*/ 560029 h 918356"/>
              <a:gd name="connsiteX21" fmla="*/ 2727306 w 9517857"/>
              <a:gd name="connsiteY21" fmla="*/ 550698 h 918356"/>
              <a:gd name="connsiteX22" fmla="*/ 3073635 w 9517857"/>
              <a:gd name="connsiteY22" fmla="*/ 491294 h 918356"/>
              <a:gd name="connsiteX23" fmla="*/ 3222071 w 9517857"/>
              <a:gd name="connsiteY23" fmla="*/ 470559 h 918356"/>
              <a:gd name="connsiteX24" fmla="*/ 3349632 w 9517857"/>
              <a:gd name="connsiteY24" fmla="*/ 432583 h 918356"/>
              <a:gd name="connsiteX25" fmla="*/ 3479593 w 9517857"/>
              <a:gd name="connsiteY25" fmla="*/ 390437 h 918356"/>
              <a:gd name="connsiteX26" fmla="*/ 3651428 w 9517857"/>
              <a:gd name="connsiteY26" fmla="*/ 372281 h 918356"/>
              <a:gd name="connsiteX27" fmla="*/ 3844133 w 9517857"/>
              <a:gd name="connsiteY27" fmla="*/ 360648 h 918356"/>
              <a:gd name="connsiteX28" fmla="*/ 3933803 w 9517857"/>
              <a:gd name="connsiteY28" fmla="*/ 357315 h 918356"/>
              <a:gd name="connsiteX29" fmla="*/ 4266740 w 9517857"/>
              <a:gd name="connsiteY29" fmla="*/ 361454 h 918356"/>
              <a:gd name="connsiteX30" fmla="*/ 4512664 w 9517857"/>
              <a:gd name="connsiteY30" fmla="*/ 319948 h 918356"/>
              <a:gd name="connsiteX31" fmla="*/ 4620667 w 9517857"/>
              <a:gd name="connsiteY31" fmla="*/ 301389 h 918356"/>
              <a:gd name="connsiteX32" fmla="*/ 4774785 w 9517857"/>
              <a:gd name="connsiteY32" fmla="*/ 292981 h 918356"/>
              <a:gd name="connsiteX33" fmla="*/ 4925345 w 9517857"/>
              <a:gd name="connsiteY33" fmla="*/ 280320 h 918356"/>
              <a:gd name="connsiteX34" fmla="*/ 5252996 w 9517857"/>
              <a:gd name="connsiteY34" fmla="*/ 270655 h 918356"/>
              <a:gd name="connsiteX35" fmla="*/ 5358056 w 9517857"/>
              <a:gd name="connsiteY35" fmla="*/ 247248 h 918356"/>
              <a:gd name="connsiteX36" fmla="*/ 5426496 w 9517857"/>
              <a:gd name="connsiteY36" fmla="*/ 235142 h 918356"/>
              <a:gd name="connsiteX37" fmla="*/ 5497161 w 9517857"/>
              <a:gd name="connsiteY37" fmla="*/ 228808 h 918356"/>
              <a:gd name="connsiteX38" fmla="*/ 5779361 w 9517857"/>
              <a:gd name="connsiteY38" fmla="*/ 184733 h 918356"/>
              <a:gd name="connsiteX39" fmla="*/ 6016115 w 9517857"/>
              <a:gd name="connsiteY39" fmla="*/ 175931 h 918356"/>
              <a:gd name="connsiteX40" fmla="*/ 6198396 w 9517857"/>
              <a:gd name="connsiteY40" fmla="*/ 175339 h 918356"/>
              <a:gd name="connsiteX41" fmla="*/ 6281379 w 9517857"/>
              <a:gd name="connsiteY41" fmla="*/ 181626 h 918356"/>
              <a:gd name="connsiteX42" fmla="*/ 6489033 w 9517857"/>
              <a:gd name="connsiteY42" fmla="*/ 167648 h 918356"/>
              <a:gd name="connsiteX43" fmla="*/ 6544700 w 9517857"/>
              <a:gd name="connsiteY43" fmla="*/ 167161 h 918356"/>
              <a:gd name="connsiteX44" fmla="*/ 6736227 w 9517857"/>
              <a:gd name="connsiteY44" fmla="*/ 194165 h 918356"/>
              <a:gd name="connsiteX45" fmla="*/ 6968731 w 9517857"/>
              <a:gd name="connsiteY45" fmla="*/ 207857 h 918356"/>
              <a:gd name="connsiteX46" fmla="*/ 7065221 w 9517857"/>
              <a:gd name="connsiteY46" fmla="*/ 227531 h 918356"/>
              <a:gd name="connsiteX47" fmla="*/ 7358195 w 9517857"/>
              <a:gd name="connsiteY47" fmla="*/ 251740 h 918356"/>
              <a:gd name="connsiteX48" fmla="*/ 7599285 w 9517857"/>
              <a:gd name="connsiteY48" fmla="*/ 266021 h 918356"/>
              <a:gd name="connsiteX49" fmla="*/ 7644411 w 9517857"/>
              <a:gd name="connsiteY49" fmla="*/ 258986 h 918356"/>
              <a:gd name="connsiteX50" fmla="*/ 7965805 w 9517857"/>
              <a:gd name="connsiteY50" fmla="*/ 200355 h 918356"/>
              <a:gd name="connsiteX51" fmla="*/ 8147401 w 9517857"/>
              <a:gd name="connsiteY51" fmla="*/ 205617 h 918356"/>
              <a:gd name="connsiteX52" fmla="*/ 8256033 w 9517857"/>
              <a:gd name="connsiteY52" fmla="*/ 193713 h 918356"/>
              <a:gd name="connsiteX53" fmla="*/ 8614948 w 9517857"/>
              <a:gd name="connsiteY53" fmla="*/ 168247 h 918356"/>
              <a:gd name="connsiteX54" fmla="*/ 8715976 w 9517857"/>
              <a:gd name="connsiteY54" fmla="*/ 178374 h 918356"/>
              <a:gd name="connsiteX55" fmla="*/ 8778827 w 9517857"/>
              <a:gd name="connsiteY55" fmla="*/ 172936 h 918356"/>
              <a:gd name="connsiteX56" fmla="*/ 8855248 w 9517857"/>
              <a:gd name="connsiteY56" fmla="*/ 143149 h 918356"/>
              <a:gd name="connsiteX57" fmla="*/ 9010380 w 9517857"/>
              <a:gd name="connsiteY57" fmla="*/ 91891 h 918356"/>
              <a:gd name="connsiteX58" fmla="*/ 9110856 w 9517857"/>
              <a:gd name="connsiteY58" fmla="*/ 70997 h 918356"/>
              <a:gd name="connsiteX59" fmla="*/ 9268817 w 9517857"/>
              <a:gd name="connsiteY59" fmla="*/ 53082 h 918356"/>
              <a:gd name="connsiteX60" fmla="*/ 9316667 w 9517857"/>
              <a:gd name="connsiteY60" fmla="*/ 45047 h 918356"/>
              <a:gd name="connsiteX61" fmla="*/ 9428209 w 9517857"/>
              <a:gd name="connsiteY61" fmla="*/ 29923 h 918356"/>
              <a:gd name="connsiteX62" fmla="*/ 9488916 w 9517857"/>
              <a:gd name="connsiteY62" fmla="*/ 0 h 918356"/>
              <a:gd name="connsiteX0" fmla="*/ 9488916 w 9517857"/>
              <a:gd name="connsiteY0" fmla="*/ 0 h 918356"/>
              <a:gd name="connsiteX1" fmla="*/ 9517857 w 9517857"/>
              <a:gd name="connsiteY1" fmla="*/ 12 h 918356"/>
              <a:gd name="connsiteX2" fmla="*/ 9517857 w 9517857"/>
              <a:gd name="connsiteY2" fmla="*/ 918356 h 918356"/>
              <a:gd name="connsiteX3" fmla="*/ 14604 w 9517857"/>
              <a:gd name="connsiteY3" fmla="*/ 918356 h 918356"/>
              <a:gd name="connsiteX4" fmla="*/ 12841 w 9517857"/>
              <a:gd name="connsiteY4" fmla="*/ 917763 h 918356"/>
              <a:gd name="connsiteX5" fmla="*/ 93 w 9517857"/>
              <a:gd name="connsiteY5" fmla="*/ 912471 h 918356"/>
              <a:gd name="connsiteX6" fmla="*/ 275005 w 9517857"/>
              <a:gd name="connsiteY6" fmla="*/ 823579 h 918356"/>
              <a:gd name="connsiteX7" fmla="*/ 587824 w 9517857"/>
              <a:gd name="connsiteY7" fmla="*/ 798195 h 918356"/>
              <a:gd name="connsiteX8" fmla="*/ 752936 w 9517857"/>
              <a:gd name="connsiteY8" fmla="*/ 742843 h 918356"/>
              <a:gd name="connsiteX9" fmla="*/ 855732 w 9517857"/>
              <a:gd name="connsiteY9" fmla="*/ 731068 h 918356"/>
              <a:gd name="connsiteX10" fmla="*/ 901402 w 9517857"/>
              <a:gd name="connsiteY10" fmla="*/ 729045 h 918356"/>
              <a:gd name="connsiteX11" fmla="*/ 930946 w 9517857"/>
              <a:gd name="connsiteY11" fmla="*/ 734046 h 918356"/>
              <a:gd name="connsiteX12" fmla="*/ 986250 w 9517857"/>
              <a:gd name="connsiteY12" fmla="*/ 713530 h 918356"/>
              <a:gd name="connsiteX13" fmla="*/ 1013752 w 9517857"/>
              <a:gd name="connsiteY13" fmla="*/ 713361 h 918356"/>
              <a:gd name="connsiteX14" fmla="*/ 1142754 w 9517857"/>
              <a:gd name="connsiteY14" fmla="*/ 725374 h 918356"/>
              <a:gd name="connsiteX15" fmla="*/ 1218120 w 9517857"/>
              <a:gd name="connsiteY15" fmla="*/ 713280 h 918356"/>
              <a:gd name="connsiteX16" fmla="*/ 1580688 w 9517857"/>
              <a:gd name="connsiteY16" fmla="*/ 693697 h 918356"/>
              <a:gd name="connsiteX17" fmla="*/ 2054652 w 9517857"/>
              <a:gd name="connsiteY17" fmla="*/ 656648 h 918356"/>
              <a:gd name="connsiteX18" fmla="*/ 2440292 w 9517857"/>
              <a:gd name="connsiteY18" fmla="*/ 593862 h 918356"/>
              <a:gd name="connsiteX19" fmla="*/ 2547829 w 9517857"/>
              <a:gd name="connsiteY19" fmla="*/ 566150 h 918356"/>
              <a:gd name="connsiteX20" fmla="*/ 2693698 w 9517857"/>
              <a:gd name="connsiteY20" fmla="*/ 560029 h 918356"/>
              <a:gd name="connsiteX21" fmla="*/ 2727306 w 9517857"/>
              <a:gd name="connsiteY21" fmla="*/ 550698 h 918356"/>
              <a:gd name="connsiteX22" fmla="*/ 3073635 w 9517857"/>
              <a:gd name="connsiteY22" fmla="*/ 491294 h 918356"/>
              <a:gd name="connsiteX23" fmla="*/ 3222071 w 9517857"/>
              <a:gd name="connsiteY23" fmla="*/ 470559 h 918356"/>
              <a:gd name="connsiteX24" fmla="*/ 3349632 w 9517857"/>
              <a:gd name="connsiteY24" fmla="*/ 432583 h 918356"/>
              <a:gd name="connsiteX25" fmla="*/ 3479593 w 9517857"/>
              <a:gd name="connsiteY25" fmla="*/ 390437 h 918356"/>
              <a:gd name="connsiteX26" fmla="*/ 3651428 w 9517857"/>
              <a:gd name="connsiteY26" fmla="*/ 372281 h 918356"/>
              <a:gd name="connsiteX27" fmla="*/ 3844133 w 9517857"/>
              <a:gd name="connsiteY27" fmla="*/ 360648 h 918356"/>
              <a:gd name="connsiteX28" fmla="*/ 3933803 w 9517857"/>
              <a:gd name="connsiteY28" fmla="*/ 357315 h 918356"/>
              <a:gd name="connsiteX29" fmla="*/ 4266740 w 9517857"/>
              <a:gd name="connsiteY29" fmla="*/ 361454 h 918356"/>
              <a:gd name="connsiteX30" fmla="*/ 4512664 w 9517857"/>
              <a:gd name="connsiteY30" fmla="*/ 319948 h 918356"/>
              <a:gd name="connsiteX31" fmla="*/ 4620667 w 9517857"/>
              <a:gd name="connsiteY31" fmla="*/ 301389 h 918356"/>
              <a:gd name="connsiteX32" fmla="*/ 4774785 w 9517857"/>
              <a:gd name="connsiteY32" fmla="*/ 292981 h 918356"/>
              <a:gd name="connsiteX33" fmla="*/ 4925345 w 9517857"/>
              <a:gd name="connsiteY33" fmla="*/ 280320 h 918356"/>
              <a:gd name="connsiteX34" fmla="*/ 5252996 w 9517857"/>
              <a:gd name="connsiteY34" fmla="*/ 270655 h 918356"/>
              <a:gd name="connsiteX35" fmla="*/ 5358056 w 9517857"/>
              <a:gd name="connsiteY35" fmla="*/ 247248 h 918356"/>
              <a:gd name="connsiteX36" fmla="*/ 5426496 w 9517857"/>
              <a:gd name="connsiteY36" fmla="*/ 235142 h 918356"/>
              <a:gd name="connsiteX37" fmla="*/ 5497161 w 9517857"/>
              <a:gd name="connsiteY37" fmla="*/ 228808 h 918356"/>
              <a:gd name="connsiteX38" fmla="*/ 5779361 w 9517857"/>
              <a:gd name="connsiteY38" fmla="*/ 184733 h 918356"/>
              <a:gd name="connsiteX39" fmla="*/ 6016115 w 9517857"/>
              <a:gd name="connsiteY39" fmla="*/ 175931 h 918356"/>
              <a:gd name="connsiteX40" fmla="*/ 6198396 w 9517857"/>
              <a:gd name="connsiteY40" fmla="*/ 175339 h 918356"/>
              <a:gd name="connsiteX41" fmla="*/ 6281379 w 9517857"/>
              <a:gd name="connsiteY41" fmla="*/ 181626 h 918356"/>
              <a:gd name="connsiteX42" fmla="*/ 6489033 w 9517857"/>
              <a:gd name="connsiteY42" fmla="*/ 167648 h 918356"/>
              <a:gd name="connsiteX43" fmla="*/ 6544700 w 9517857"/>
              <a:gd name="connsiteY43" fmla="*/ 167161 h 918356"/>
              <a:gd name="connsiteX44" fmla="*/ 6736227 w 9517857"/>
              <a:gd name="connsiteY44" fmla="*/ 194165 h 918356"/>
              <a:gd name="connsiteX45" fmla="*/ 6968731 w 9517857"/>
              <a:gd name="connsiteY45" fmla="*/ 207857 h 918356"/>
              <a:gd name="connsiteX46" fmla="*/ 7065221 w 9517857"/>
              <a:gd name="connsiteY46" fmla="*/ 227531 h 918356"/>
              <a:gd name="connsiteX47" fmla="*/ 7358195 w 9517857"/>
              <a:gd name="connsiteY47" fmla="*/ 251740 h 918356"/>
              <a:gd name="connsiteX48" fmla="*/ 7599285 w 9517857"/>
              <a:gd name="connsiteY48" fmla="*/ 266021 h 918356"/>
              <a:gd name="connsiteX49" fmla="*/ 7644411 w 9517857"/>
              <a:gd name="connsiteY49" fmla="*/ 258986 h 918356"/>
              <a:gd name="connsiteX50" fmla="*/ 7965805 w 9517857"/>
              <a:gd name="connsiteY50" fmla="*/ 210829 h 918356"/>
              <a:gd name="connsiteX51" fmla="*/ 8147401 w 9517857"/>
              <a:gd name="connsiteY51" fmla="*/ 205617 h 918356"/>
              <a:gd name="connsiteX52" fmla="*/ 8256033 w 9517857"/>
              <a:gd name="connsiteY52" fmla="*/ 193713 h 918356"/>
              <a:gd name="connsiteX53" fmla="*/ 8614948 w 9517857"/>
              <a:gd name="connsiteY53" fmla="*/ 168247 h 918356"/>
              <a:gd name="connsiteX54" fmla="*/ 8715976 w 9517857"/>
              <a:gd name="connsiteY54" fmla="*/ 178374 h 918356"/>
              <a:gd name="connsiteX55" fmla="*/ 8778827 w 9517857"/>
              <a:gd name="connsiteY55" fmla="*/ 172936 h 918356"/>
              <a:gd name="connsiteX56" fmla="*/ 8855248 w 9517857"/>
              <a:gd name="connsiteY56" fmla="*/ 143149 h 918356"/>
              <a:gd name="connsiteX57" fmla="*/ 9010380 w 9517857"/>
              <a:gd name="connsiteY57" fmla="*/ 91891 h 918356"/>
              <a:gd name="connsiteX58" fmla="*/ 9110856 w 9517857"/>
              <a:gd name="connsiteY58" fmla="*/ 70997 h 918356"/>
              <a:gd name="connsiteX59" fmla="*/ 9268817 w 9517857"/>
              <a:gd name="connsiteY59" fmla="*/ 53082 h 918356"/>
              <a:gd name="connsiteX60" fmla="*/ 9316667 w 9517857"/>
              <a:gd name="connsiteY60" fmla="*/ 45047 h 918356"/>
              <a:gd name="connsiteX61" fmla="*/ 9428209 w 9517857"/>
              <a:gd name="connsiteY61" fmla="*/ 29923 h 918356"/>
              <a:gd name="connsiteX62" fmla="*/ 9488916 w 9517857"/>
              <a:gd name="connsiteY62" fmla="*/ 0 h 918356"/>
              <a:gd name="connsiteX0" fmla="*/ 9488916 w 9517857"/>
              <a:gd name="connsiteY0" fmla="*/ 0 h 918356"/>
              <a:gd name="connsiteX1" fmla="*/ 9517857 w 9517857"/>
              <a:gd name="connsiteY1" fmla="*/ 12 h 918356"/>
              <a:gd name="connsiteX2" fmla="*/ 9517857 w 9517857"/>
              <a:gd name="connsiteY2" fmla="*/ 918356 h 918356"/>
              <a:gd name="connsiteX3" fmla="*/ 14604 w 9517857"/>
              <a:gd name="connsiteY3" fmla="*/ 918356 h 918356"/>
              <a:gd name="connsiteX4" fmla="*/ 12841 w 9517857"/>
              <a:gd name="connsiteY4" fmla="*/ 917763 h 918356"/>
              <a:gd name="connsiteX5" fmla="*/ 93 w 9517857"/>
              <a:gd name="connsiteY5" fmla="*/ 912471 h 918356"/>
              <a:gd name="connsiteX6" fmla="*/ 275005 w 9517857"/>
              <a:gd name="connsiteY6" fmla="*/ 823579 h 918356"/>
              <a:gd name="connsiteX7" fmla="*/ 587824 w 9517857"/>
              <a:gd name="connsiteY7" fmla="*/ 798195 h 918356"/>
              <a:gd name="connsiteX8" fmla="*/ 752936 w 9517857"/>
              <a:gd name="connsiteY8" fmla="*/ 742843 h 918356"/>
              <a:gd name="connsiteX9" fmla="*/ 855732 w 9517857"/>
              <a:gd name="connsiteY9" fmla="*/ 731068 h 918356"/>
              <a:gd name="connsiteX10" fmla="*/ 901402 w 9517857"/>
              <a:gd name="connsiteY10" fmla="*/ 729045 h 918356"/>
              <a:gd name="connsiteX11" fmla="*/ 930946 w 9517857"/>
              <a:gd name="connsiteY11" fmla="*/ 734046 h 918356"/>
              <a:gd name="connsiteX12" fmla="*/ 986250 w 9517857"/>
              <a:gd name="connsiteY12" fmla="*/ 713530 h 918356"/>
              <a:gd name="connsiteX13" fmla="*/ 1013752 w 9517857"/>
              <a:gd name="connsiteY13" fmla="*/ 713361 h 918356"/>
              <a:gd name="connsiteX14" fmla="*/ 1142754 w 9517857"/>
              <a:gd name="connsiteY14" fmla="*/ 725374 h 918356"/>
              <a:gd name="connsiteX15" fmla="*/ 1218120 w 9517857"/>
              <a:gd name="connsiteY15" fmla="*/ 713280 h 918356"/>
              <a:gd name="connsiteX16" fmla="*/ 1580688 w 9517857"/>
              <a:gd name="connsiteY16" fmla="*/ 693697 h 918356"/>
              <a:gd name="connsiteX17" fmla="*/ 2054652 w 9517857"/>
              <a:gd name="connsiteY17" fmla="*/ 656648 h 918356"/>
              <a:gd name="connsiteX18" fmla="*/ 2440292 w 9517857"/>
              <a:gd name="connsiteY18" fmla="*/ 593862 h 918356"/>
              <a:gd name="connsiteX19" fmla="*/ 2547829 w 9517857"/>
              <a:gd name="connsiteY19" fmla="*/ 566150 h 918356"/>
              <a:gd name="connsiteX20" fmla="*/ 2693698 w 9517857"/>
              <a:gd name="connsiteY20" fmla="*/ 560029 h 918356"/>
              <a:gd name="connsiteX21" fmla="*/ 2727306 w 9517857"/>
              <a:gd name="connsiteY21" fmla="*/ 550698 h 918356"/>
              <a:gd name="connsiteX22" fmla="*/ 3073635 w 9517857"/>
              <a:gd name="connsiteY22" fmla="*/ 491294 h 918356"/>
              <a:gd name="connsiteX23" fmla="*/ 3222071 w 9517857"/>
              <a:gd name="connsiteY23" fmla="*/ 470559 h 918356"/>
              <a:gd name="connsiteX24" fmla="*/ 3349632 w 9517857"/>
              <a:gd name="connsiteY24" fmla="*/ 432583 h 918356"/>
              <a:gd name="connsiteX25" fmla="*/ 3479593 w 9517857"/>
              <a:gd name="connsiteY25" fmla="*/ 390437 h 918356"/>
              <a:gd name="connsiteX26" fmla="*/ 3651428 w 9517857"/>
              <a:gd name="connsiteY26" fmla="*/ 372281 h 918356"/>
              <a:gd name="connsiteX27" fmla="*/ 3844133 w 9517857"/>
              <a:gd name="connsiteY27" fmla="*/ 360648 h 918356"/>
              <a:gd name="connsiteX28" fmla="*/ 3933803 w 9517857"/>
              <a:gd name="connsiteY28" fmla="*/ 357315 h 918356"/>
              <a:gd name="connsiteX29" fmla="*/ 4266740 w 9517857"/>
              <a:gd name="connsiteY29" fmla="*/ 361454 h 918356"/>
              <a:gd name="connsiteX30" fmla="*/ 4512664 w 9517857"/>
              <a:gd name="connsiteY30" fmla="*/ 319948 h 918356"/>
              <a:gd name="connsiteX31" fmla="*/ 4620667 w 9517857"/>
              <a:gd name="connsiteY31" fmla="*/ 301389 h 918356"/>
              <a:gd name="connsiteX32" fmla="*/ 4774785 w 9517857"/>
              <a:gd name="connsiteY32" fmla="*/ 292981 h 918356"/>
              <a:gd name="connsiteX33" fmla="*/ 4925345 w 9517857"/>
              <a:gd name="connsiteY33" fmla="*/ 280320 h 918356"/>
              <a:gd name="connsiteX34" fmla="*/ 5252996 w 9517857"/>
              <a:gd name="connsiteY34" fmla="*/ 270655 h 918356"/>
              <a:gd name="connsiteX35" fmla="*/ 5358056 w 9517857"/>
              <a:gd name="connsiteY35" fmla="*/ 247248 h 918356"/>
              <a:gd name="connsiteX36" fmla="*/ 5426496 w 9517857"/>
              <a:gd name="connsiteY36" fmla="*/ 235142 h 918356"/>
              <a:gd name="connsiteX37" fmla="*/ 5497161 w 9517857"/>
              <a:gd name="connsiteY37" fmla="*/ 228808 h 918356"/>
              <a:gd name="connsiteX38" fmla="*/ 5779361 w 9517857"/>
              <a:gd name="connsiteY38" fmla="*/ 184733 h 918356"/>
              <a:gd name="connsiteX39" fmla="*/ 6016115 w 9517857"/>
              <a:gd name="connsiteY39" fmla="*/ 175931 h 918356"/>
              <a:gd name="connsiteX40" fmla="*/ 6198396 w 9517857"/>
              <a:gd name="connsiteY40" fmla="*/ 175339 h 918356"/>
              <a:gd name="connsiteX41" fmla="*/ 6281379 w 9517857"/>
              <a:gd name="connsiteY41" fmla="*/ 181626 h 918356"/>
              <a:gd name="connsiteX42" fmla="*/ 6489033 w 9517857"/>
              <a:gd name="connsiteY42" fmla="*/ 167648 h 918356"/>
              <a:gd name="connsiteX43" fmla="*/ 6544700 w 9517857"/>
              <a:gd name="connsiteY43" fmla="*/ 167161 h 918356"/>
              <a:gd name="connsiteX44" fmla="*/ 6736227 w 9517857"/>
              <a:gd name="connsiteY44" fmla="*/ 194165 h 918356"/>
              <a:gd name="connsiteX45" fmla="*/ 6968731 w 9517857"/>
              <a:gd name="connsiteY45" fmla="*/ 207857 h 918356"/>
              <a:gd name="connsiteX46" fmla="*/ 7065221 w 9517857"/>
              <a:gd name="connsiteY46" fmla="*/ 227531 h 918356"/>
              <a:gd name="connsiteX47" fmla="*/ 7358195 w 9517857"/>
              <a:gd name="connsiteY47" fmla="*/ 251740 h 918356"/>
              <a:gd name="connsiteX48" fmla="*/ 7599285 w 9517857"/>
              <a:gd name="connsiteY48" fmla="*/ 266021 h 918356"/>
              <a:gd name="connsiteX49" fmla="*/ 7644411 w 9517857"/>
              <a:gd name="connsiteY49" fmla="*/ 258986 h 918356"/>
              <a:gd name="connsiteX50" fmla="*/ 7965805 w 9517857"/>
              <a:gd name="connsiteY50" fmla="*/ 210829 h 918356"/>
              <a:gd name="connsiteX51" fmla="*/ 8147401 w 9517857"/>
              <a:gd name="connsiteY51" fmla="*/ 205617 h 918356"/>
              <a:gd name="connsiteX52" fmla="*/ 8256033 w 9517857"/>
              <a:gd name="connsiteY52" fmla="*/ 193713 h 918356"/>
              <a:gd name="connsiteX53" fmla="*/ 8614948 w 9517857"/>
              <a:gd name="connsiteY53" fmla="*/ 168247 h 918356"/>
              <a:gd name="connsiteX54" fmla="*/ 8703245 w 9517857"/>
              <a:gd name="connsiteY54" fmla="*/ 157425 h 918356"/>
              <a:gd name="connsiteX55" fmla="*/ 8778827 w 9517857"/>
              <a:gd name="connsiteY55" fmla="*/ 172936 h 918356"/>
              <a:gd name="connsiteX56" fmla="*/ 8855248 w 9517857"/>
              <a:gd name="connsiteY56" fmla="*/ 143149 h 918356"/>
              <a:gd name="connsiteX57" fmla="*/ 9010380 w 9517857"/>
              <a:gd name="connsiteY57" fmla="*/ 91891 h 918356"/>
              <a:gd name="connsiteX58" fmla="*/ 9110856 w 9517857"/>
              <a:gd name="connsiteY58" fmla="*/ 70997 h 918356"/>
              <a:gd name="connsiteX59" fmla="*/ 9268817 w 9517857"/>
              <a:gd name="connsiteY59" fmla="*/ 53082 h 918356"/>
              <a:gd name="connsiteX60" fmla="*/ 9316667 w 9517857"/>
              <a:gd name="connsiteY60" fmla="*/ 45047 h 918356"/>
              <a:gd name="connsiteX61" fmla="*/ 9428209 w 9517857"/>
              <a:gd name="connsiteY61" fmla="*/ 29923 h 918356"/>
              <a:gd name="connsiteX62" fmla="*/ 9488916 w 9517857"/>
              <a:gd name="connsiteY62" fmla="*/ 0 h 918356"/>
              <a:gd name="connsiteX0" fmla="*/ 9488916 w 9517857"/>
              <a:gd name="connsiteY0" fmla="*/ 0 h 918356"/>
              <a:gd name="connsiteX1" fmla="*/ 9517857 w 9517857"/>
              <a:gd name="connsiteY1" fmla="*/ 12 h 918356"/>
              <a:gd name="connsiteX2" fmla="*/ 9517857 w 9517857"/>
              <a:gd name="connsiteY2" fmla="*/ 918356 h 918356"/>
              <a:gd name="connsiteX3" fmla="*/ 14604 w 9517857"/>
              <a:gd name="connsiteY3" fmla="*/ 918356 h 918356"/>
              <a:gd name="connsiteX4" fmla="*/ 12841 w 9517857"/>
              <a:gd name="connsiteY4" fmla="*/ 917763 h 918356"/>
              <a:gd name="connsiteX5" fmla="*/ 93 w 9517857"/>
              <a:gd name="connsiteY5" fmla="*/ 912471 h 918356"/>
              <a:gd name="connsiteX6" fmla="*/ 275005 w 9517857"/>
              <a:gd name="connsiteY6" fmla="*/ 823579 h 918356"/>
              <a:gd name="connsiteX7" fmla="*/ 587824 w 9517857"/>
              <a:gd name="connsiteY7" fmla="*/ 798195 h 918356"/>
              <a:gd name="connsiteX8" fmla="*/ 752936 w 9517857"/>
              <a:gd name="connsiteY8" fmla="*/ 742843 h 918356"/>
              <a:gd name="connsiteX9" fmla="*/ 855732 w 9517857"/>
              <a:gd name="connsiteY9" fmla="*/ 731068 h 918356"/>
              <a:gd name="connsiteX10" fmla="*/ 901402 w 9517857"/>
              <a:gd name="connsiteY10" fmla="*/ 729045 h 918356"/>
              <a:gd name="connsiteX11" fmla="*/ 930946 w 9517857"/>
              <a:gd name="connsiteY11" fmla="*/ 734046 h 918356"/>
              <a:gd name="connsiteX12" fmla="*/ 986250 w 9517857"/>
              <a:gd name="connsiteY12" fmla="*/ 713530 h 918356"/>
              <a:gd name="connsiteX13" fmla="*/ 1013752 w 9517857"/>
              <a:gd name="connsiteY13" fmla="*/ 713361 h 918356"/>
              <a:gd name="connsiteX14" fmla="*/ 1142754 w 9517857"/>
              <a:gd name="connsiteY14" fmla="*/ 725374 h 918356"/>
              <a:gd name="connsiteX15" fmla="*/ 1218120 w 9517857"/>
              <a:gd name="connsiteY15" fmla="*/ 713280 h 918356"/>
              <a:gd name="connsiteX16" fmla="*/ 1580688 w 9517857"/>
              <a:gd name="connsiteY16" fmla="*/ 693697 h 918356"/>
              <a:gd name="connsiteX17" fmla="*/ 2054652 w 9517857"/>
              <a:gd name="connsiteY17" fmla="*/ 656648 h 918356"/>
              <a:gd name="connsiteX18" fmla="*/ 2440292 w 9517857"/>
              <a:gd name="connsiteY18" fmla="*/ 593862 h 918356"/>
              <a:gd name="connsiteX19" fmla="*/ 2547829 w 9517857"/>
              <a:gd name="connsiteY19" fmla="*/ 566150 h 918356"/>
              <a:gd name="connsiteX20" fmla="*/ 2693698 w 9517857"/>
              <a:gd name="connsiteY20" fmla="*/ 560029 h 918356"/>
              <a:gd name="connsiteX21" fmla="*/ 2727306 w 9517857"/>
              <a:gd name="connsiteY21" fmla="*/ 550698 h 918356"/>
              <a:gd name="connsiteX22" fmla="*/ 3073635 w 9517857"/>
              <a:gd name="connsiteY22" fmla="*/ 491294 h 918356"/>
              <a:gd name="connsiteX23" fmla="*/ 3222071 w 9517857"/>
              <a:gd name="connsiteY23" fmla="*/ 470559 h 918356"/>
              <a:gd name="connsiteX24" fmla="*/ 3349632 w 9517857"/>
              <a:gd name="connsiteY24" fmla="*/ 432583 h 918356"/>
              <a:gd name="connsiteX25" fmla="*/ 3479593 w 9517857"/>
              <a:gd name="connsiteY25" fmla="*/ 390437 h 918356"/>
              <a:gd name="connsiteX26" fmla="*/ 3651428 w 9517857"/>
              <a:gd name="connsiteY26" fmla="*/ 372281 h 918356"/>
              <a:gd name="connsiteX27" fmla="*/ 3844133 w 9517857"/>
              <a:gd name="connsiteY27" fmla="*/ 360648 h 918356"/>
              <a:gd name="connsiteX28" fmla="*/ 3933803 w 9517857"/>
              <a:gd name="connsiteY28" fmla="*/ 357315 h 918356"/>
              <a:gd name="connsiteX29" fmla="*/ 4266740 w 9517857"/>
              <a:gd name="connsiteY29" fmla="*/ 361454 h 918356"/>
              <a:gd name="connsiteX30" fmla="*/ 4512664 w 9517857"/>
              <a:gd name="connsiteY30" fmla="*/ 319948 h 918356"/>
              <a:gd name="connsiteX31" fmla="*/ 4620667 w 9517857"/>
              <a:gd name="connsiteY31" fmla="*/ 301389 h 918356"/>
              <a:gd name="connsiteX32" fmla="*/ 4774785 w 9517857"/>
              <a:gd name="connsiteY32" fmla="*/ 292981 h 918356"/>
              <a:gd name="connsiteX33" fmla="*/ 4925345 w 9517857"/>
              <a:gd name="connsiteY33" fmla="*/ 280320 h 918356"/>
              <a:gd name="connsiteX34" fmla="*/ 5252996 w 9517857"/>
              <a:gd name="connsiteY34" fmla="*/ 270655 h 918356"/>
              <a:gd name="connsiteX35" fmla="*/ 5358056 w 9517857"/>
              <a:gd name="connsiteY35" fmla="*/ 247248 h 918356"/>
              <a:gd name="connsiteX36" fmla="*/ 5426496 w 9517857"/>
              <a:gd name="connsiteY36" fmla="*/ 235142 h 918356"/>
              <a:gd name="connsiteX37" fmla="*/ 5497161 w 9517857"/>
              <a:gd name="connsiteY37" fmla="*/ 228808 h 918356"/>
              <a:gd name="connsiteX38" fmla="*/ 5779361 w 9517857"/>
              <a:gd name="connsiteY38" fmla="*/ 184733 h 918356"/>
              <a:gd name="connsiteX39" fmla="*/ 6016115 w 9517857"/>
              <a:gd name="connsiteY39" fmla="*/ 175931 h 918356"/>
              <a:gd name="connsiteX40" fmla="*/ 6198396 w 9517857"/>
              <a:gd name="connsiteY40" fmla="*/ 175339 h 918356"/>
              <a:gd name="connsiteX41" fmla="*/ 6281379 w 9517857"/>
              <a:gd name="connsiteY41" fmla="*/ 181626 h 918356"/>
              <a:gd name="connsiteX42" fmla="*/ 6489033 w 9517857"/>
              <a:gd name="connsiteY42" fmla="*/ 167648 h 918356"/>
              <a:gd name="connsiteX43" fmla="*/ 6544700 w 9517857"/>
              <a:gd name="connsiteY43" fmla="*/ 167161 h 918356"/>
              <a:gd name="connsiteX44" fmla="*/ 6736227 w 9517857"/>
              <a:gd name="connsiteY44" fmla="*/ 194165 h 918356"/>
              <a:gd name="connsiteX45" fmla="*/ 6968731 w 9517857"/>
              <a:gd name="connsiteY45" fmla="*/ 207857 h 918356"/>
              <a:gd name="connsiteX46" fmla="*/ 7065221 w 9517857"/>
              <a:gd name="connsiteY46" fmla="*/ 227531 h 918356"/>
              <a:gd name="connsiteX47" fmla="*/ 7358195 w 9517857"/>
              <a:gd name="connsiteY47" fmla="*/ 251740 h 918356"/>
              <a:gd name="connsiteX48" fmla="*/ 7599285 w 9517857"/>
              <a:gd name="connsiteY48" fmla="*/ 266021 h 918356"/>
              <a:gd name="connsiteX49" fmla="*/ 7644411 w 9517857"/>
              <a:gd name="connsiteY49" fmla="*/ 258986 h 918356"/>
              <a:gd name="connsiteX50" fmla="*/ 7965805 w 9517857"/>
              <a:gd name="connsiteY50" fmla="*/ 210829 h 918356"/>
              <a:gd name="connsiteX51" fmla="*/ 8147401 w 9517857"/>
              <a:gd name="connsiteY51" fmla="*/ 205617 h 918356"/>
              <a:gd name="connsiteX52" fmla="*/ 8256033 w 9517857"/>
              <a:gd name="connsiteY52" fmla="*/ 193713 h 918356"/>
              <a:gd name="connsiteX53" fmla="*/ 8614948 w 9517857"/>
              <a:gd name="connsiteY53" fmla="*/ 168247 h 918356"/>
              <a:gd name="connsiteX54" fmla="*/ 8703245 w 9517857"/>
              <a:gd name="connsiteY54" fmla="*/ 157425 h 918356"/>
              <a:gd name="connsiteX55" fmla="*/ 8778827 w 9517857"/>
              <a:gd name="connsiteY55" fmla="*/ 149368 h 918356"/>
              <a:gd name="connsiteX56" fmla="*/ 8855248 w 9517857"/>
              <a:gd name="connsiteY56" fmla="*/ 143149 h 918356"/>
              <a:gd name="connsiteX57" fmla="*/ 9010380 w 9517857"/>
              <a:gd name="connsiteY57" fmla="*/ 91891 h 918356"/>
              <a:gd name="connsiteX58" fmla="*/ 9110856 w 9517857"/>
              <a:gd name="connsiteY58" fmla="*/ 70997 h 918356"/>
              <a:gd name="connsiteX59" fmla="*/ 9268817 w 9517857"/>
              <a:gd name="connsiteY59" fmla="*/ 53082 h 918356"/>
              <a:gd name="connsiteX60" fmla="*/ 9316667 w 9517857"/>
              <a:gd name="connsiteY60" fmla="*/ 45047 h 918356"/>
              <a:gd name="connsiteX61" fmla="*/ 9428209 w 9517857"/>
              <a:gd name="connsiteY61" fmla="*/ 29923 h 918356"/>
              <a:gd name="connsiteX62" fmla="*/ 9488916 w 9517857"/>
              <a:gd name="connsiteY62" fmla="*/ 0 h 918356"/>
              <a:gd name="connsiteX0" fmla="*/ 9488916 w 9517857"/>
              <a:gd name="connsiteY0" fmla="*/ 0 h 918356"/>
              <a:gd name="connsiteX1" fmla="*/ 9517857 w 9517857"/>
              <a:gd name="connsiteY1" fmla="*/ 12 h 918356"/>
              <a:gd name="connsiteX2" fmla="*/ 9517857 w 9517857"/>
              <a:gd name="connsiteY2" fmla="*/ 918356 h 918356"/>
              <a:gd name="connsiteX3" fmla="*/ 14604 w 9517857"/>
              <a:gd name="connsiteY3" fmla="*/ 918356 h 918356"/>
              <a:gd name="connsiteX4" fmla="*/ 12841 w 9517857"/>
              <a:gd name="connsiteY4" fmla="*/ 917763 h 918356"/>
              <a:gd name="connsiteX5" fmla="*/ 93 w 9517857"/>
              <a:gd name="connsiteY5" fmla="*/ 912471 h 918356"/>
              <a:gd name="connsiteX6" fmla="*/ 275005 w 9517857"/>
              <a:gd name="connsiteY6" fmla="*/ 823579 h 918356"/>
              <a:gd name="connsiteX7" fmla="*/ 587824 w 9517857"/>
              <a:gd name="connsiteY7" fmla="*/ 798195 h 918356"/>
              <a:gd name="connsiteX8" fmla="*/ 752936 w 9517857"/>
              <a:gd name="connsiteY8" fmla="*/ 742843 h 918356"/>
              <a:gd name="connsiteX9" fmla="*/ 855732 w 9517857"/>
              <a:gd name="connsiteY9" fmla="*/ 731068 h 918356"/>
              <a:gd name="connsiteX10" fmla="*/ 901402 w 9517857"/>
              <a:gd name="connsiteY10" fmla="*/ 729045 h 918356"/>
              <a:gd name="connsiteX11" fmla="*/ 930946 w 9517857"/>
              <a:gd name="connsiteY11" fmla="*/ 734046 h 918356"/>
              <a:gd name="connsiteX12" fmla="*/ 986250 w 9517857"/>
              <a:gd name="connsiteY12" fmla="*/ 713530 h 918356"/>
              <a:gd name="connsiteX13" fmla="*/ 1013752 w 9517857"/>
              <a:gd name="connsiteY13" fmla="*/ 713361 h 918356"/>
              <a:gd name="connsiteX14" fmla="*/ 1142754 w 9517857"/>
              <a:gd name="connsiteY14" fmla="*/ 725374 h 918356"/>
              <a:gd name="connsiteX15" fmla="*/ 1218120 w 9517857"/>
              <a:gd name="connsiteY15" fmla="*/ 713280 h 918356"/>
              <a:gd name="connsiteX16" fmla="*/ 1580688 w 9517857"/>
              <a:gd name="connsiteY16" fmla="*/ 693697 h 918356"/>
              <a:gd name="connsiteX17" fmla="*/ 2054652 w 9517857"/>
              <a:gd name="connsiteY17" fmla="*/ 656648 h 918356"/>
              <a:gd name="connsiteX18" fmla="*/ 2440292 w 9517857"/>
              <a:gd name="connsiteY18" fmla="*/ 593862 h 918356"/>
              <a:gd name="connsiteX19" fmla="*/ 2547829 w 9517857"/>
              <a:gd name="connsiteY19" fmla="*/ 566150 h 918356"/>
              <a:gd name="connsiteX20" fmla="*/ 2693698 w 9517857"/>
              <a:gd name="connsiteY20" fmla="*/ 560029 h 918356"/>
              <a:gd name="connsiteX21" fmla="*/ 2727306 w 9517857"/>
              <a:gd name="connsiteY21" fmla="*/ 550698 h 918356"/>
              <a:gd name="connsiteX22" fmla="*/ 3073635 w 9517857"/>
              <a:gd name="connsiteY22" fmla="*/ 491294 h 918356"/>
              <a:gd name="connsiteX23" fmla="*/ 3222071 w 9517857"/>
              <a:gd name="connsiteY23" fmla="*/ 470559 h 918356"/>
              <a:gd name="connsiteX24" fmla="*/ 3349632 w 9517857"/>
              <a:gd name="connsiteY24" fmla="*/ 432583 h 918356"/>
              <a:gd name="connsiteX25" fmla="*/ 3479593 w 9517857"/>
              <a:gd name="connsiteY25" fmla="*/ 390437 h 918356"/>
              <a:gd name="connsiteX26" fmla="*/ 3651428 w 9517857"/>
              <a:gd name="connsiteY26" fmla="*/ 372281 h 918356"/>
              <a:gd name="connsiteX27" fmla="*/ 3844133 w 9517857"/>
              <a:gd name="connsiteY27" fmla="*/ 360648 h 918356"/>
              <a:gd name="connsiteX28" fmla="*/ 3933803 w 9517857"/>
              <a:gd name="connsiteY28" fmla="*/ 357315 h 918356"/>
              <a:gd name="connsiteX29" fmla="*/ 4266740 w 9517857"/>
              <a:gd name="connsiteY29" fmla="*/ 337887 h 918356"/>
              <a:gd name="connsiteX30" fmla="*/ 4512664 w 9517857"/>
              <a:gd name="connsiteY30" fmla="*/ 319948 h 918356"/>
              <a:gd name="connsiteX31" fmla="*/ 4620667 w 9517857"/>
              <a:gd name="connsiteY31" fmla="*/ 301389 h 918356"/>
              <a:gd name="connsiteX32" fmla="*/ 4774785 w 9517857"/>
              <a:gd name="connsiteY32" fmla="*/ 292981 h 918356"/>
              <a:gd name="connsiteX33" fmla="*/ 4925345 w 9517857"/>
              <a:gd name="connsiteY33" fmla="*/ 280320 h 918356"/>
              <a:gd name="connsiteX34" fmla="*/ 5252996 w 9517857"/>
              <a:gd name="connsiteY34" fmla="*/ 270655 h 918356"/>
              <a:gd name="connsiteX35" fmla="*/ 5358056 w 9517857"/>
              <a:gd name="connsiteY35" fmla="*/ 247248 h 918356"/>
              <a:gd name="connsiteX36" fmla="*/ 5426496 w 9517857"/>
              <a:gd name="connsiteY36" fmla="*/ 235142 h 918356"/>
              <a:gd name="connsiteX37" fmla="*/ 5497161 w 9517857"/>
              <a:gd name="connsiteY37" fmla="*/ 228808 h 918356"/>
              <a:gd name="connsiteX38" fmla="*/ 5779361 w 9517857"/>
              <a:gd name="connsiteY38" fmla="*/ 184733 h 918356"/>
              <a:gd name="connsiteX39" fmla="*/ 6016115 w 9517857"/>
              <a:gd name="connsiteY39" fmla="*/ 175931 h 918356"/>
              <a:gd name="connsiteX40" fmla="*/ 6198396 w 9517857"/>
              <a:gd name="connsiteY40" fmla="*/ 175339 h 918356"/>
              <a:gd name="connsiteX41" fmla="*/ 6281379 w 9517857"/>
              <a:gd name="connsiteY41" fmla="*/ 181626 h 918356"/>
              <a:gd name="connsiteX42" fmla="*/ 6489033 w 9517857"/>
              <a:gd name="connsiteY42" fmla="*/ 167648 h 918356"/>
              <a:gd name="connsiteX43" fmla="*/ 6544700 w 9517857"/>
              <a:gd name="connsiteY43" fmla="*/ 167161 h 918356"/>
              <a:gd name="connsiteX44" fmla="*/ 6736227 w 9517857"/>
              <a:gd name="connsiteY44" fmla="*/ 194165 h 918356"/>
              <a:gd name="connsiteX45" fmla="*/ 6968731 w 9517857"/>
              <a:gd name="connsiteY45" fmla="*/ 207857 h 918356"/>
              <a:gd name="connsiteX46" fmla="*/ 7065221 w 9517857"/>
              <a:gd name="connsiteY46" fmla="*/ 227531 h 918356"/>
              <a:gd name="connsiteX47" fmla="*/ 7358195 w 9517857"/>
              <a:gd name="connsiteY47" fmla="*/ 251740 h 918356"/>
              <a:gd name="connsiteX48" fmla="*/ 7599285 w 9517857"/>
              <a:gd name="connsiteY48" fmla="*/ 266021 h 918356"/>
              <a:gd name="connsiteX49" fmla="*/ 7644411 w 9517857"/>
              <a:gd name="connsiteY49" fmla="*/ 258986 h 918356"/>
              <a:gd name="connsiteX50" fmla="*/ 7965805 w 9517857"/>
              <a:gd name="connsiteY50" fmla="*/ 210829 h 918356"/>
              <a:gd name="connsiteX51" fmla="*/ 8147401 w 9517857"/>
              <a:gd name="connsiteY51" fmla="*/ 205617 h 918356"/>
              <a:gd name="connsiteX52" fmla="*/ 8256033 w 9517857"/>
              <a:gd name="connsiteY52" fmla="*/ 193713 h 918356"/>
              <a:gd name="connsiteX53" fmla="*/ 8614948 w 9517857"/>
              <a:gd name="connsiteY53" fmla="*/ 168247 h 918356"/>
              <a:gd name="connsiteX54" fmla="*/ 8703245 w 9517857"/>
              <a:gd name="connsiteY54" fmla="*/ 157425 h 918356"/>
              <a:gd name="connsiteX55" fmla="*/ 8778827 w 9517857"/>
              <a:gd name="connsiteY55" fmla="*/ 149368 h 918356"/>
              <a:gd name="connsiteX56" fmla="*/ 8855248 w 9517857"/>
              <a:gd name="connsiteY56" fmla="*/ 143149 h 918356"/>
              <a:gd name="connsiteX57" fmla="*/ 9010380 w 9517857"/>
              <a:gd name="connsiteY57" fmla="*/ 91891 h 918356"/>
              <a:gd name="connsiteX58" fmla="*/ 9110856 w 9517857"/>
              <a:gd name="connsiteY58" fmla="*/ 70997 h 918356"/>
              <a:gd name="connsiteX59" fmla="*/ 9268817 w 9517857"/>
              <a:gd name="connsiteY59" fmla="*/ 53082 h 918356"/>
              <a:gd name="connsiteX60" fmla="*/ 9316667 w 9517857"/>
              <a:gd name="connsiteY60" fmla="*/ 45047 h 918356"/>
              <a:gd name="connsiteX61" fmla="*/ 9428209 w 9517857"/>
              <a:gd name="connsiteY61" fmla="*/ 29923 h 918356"/>
              <a:gd name="connsiteX62" fmla="*/ 9488916 w 9517857"/>
              <a:gd name="connsiteY62" fmla="*/ 0 h 918356"/>
              <a:gd name="connsiteX0" fmla="*/ 9488916 w 9517857"/>
              <a:gd name="connsiteY0" fmla="*/ 0 h 918356"/>
              <a:gd name="connsiteX1" fmla="*/ 9517857 w 9517857"/>
              <a:gd name="connsiteY1" fmla="*/ 12 h 918356"/>
              <a:gd name="connsiteX2" fmla="*/ 9517857 w 9517857"/>
              <a:gd name="connsiteY2" fmla="*/ 918356 h 918356"/>
              <a:gd name="connsiteX3" fmla="*/ 14604 w 9517857"/>
              <a:gd name="connsiteY3" fmla="*/ 918356 h 918356"/>
              <a:gd name="connsiteX4" fmla="*/ 12841 w 9517857"/>
              <a:gd name="connsiteY4" fmla="*/ 917763 h 918356"/>
              <a:gd name="connsiteX5" fmla="*/ 93 w 9517857"/>
              <a:gd name="connsiteY5" fmla="*/ 912471 h 918356"/>
              <a:gd name="connsiteX6" fmla="*/ 275005 w 9517857"/>
              <a:gd name="connsiteY6" fmla="*/ 823579 h 918356"/>
              <a:gd name="connsiteX7" fmla="*/ 587824 w 9517857"/>
              <a:gd name="connsiteY7" fmla="*/ 798195 h 918356"/>
              <a:gd name="connsiteX8" fmla="*/ 752936 w 9517857"/>
              <a:gd name="connsiteY8" fmla="*/ 742843 h 918356"/>
              <a:gd name="connsiteX9" fmla="*/ 855732 w 9517857"/>
              <a:gd name="connsiteY9" fmla="*/ 731068 h 918356"/>
              <a:gd name="connsiteX10" fmla="*/ 901402 w 9517857"/>
              <a:gd name="connsiteY10" fmla="*/ 729045 h 918356"/>
              <a:gd name="connsiteX11" fmla="*/ 930946 w 9517857"/>
              <a:gd name="connsiteY11" fmla="*/ 734046 h 918356"/>
              <a:gd name="connsiteX12" fmla="*/ 986250 w 9517857"/>
              <a:gd name="connsiteY12" fmla="*/ 713530 h 918356"/>
              <a:gd name="connsiteX13" fmla="*/ 1013752 w 9517857"/>
              <a:gd name="connsiteY13" fmla="*/ 713361 h 918356"/>
              <a:gd name="connsiteX14" fmla="*/ 1142754 w 9517857"/>
              <a:gd name="connsiteY14" fmla="*/ 725374 h 918356"/>
              <a:gd name="connsiteX15" fmla="*/ 1218120 w 9517857"/>
              <a:gd name="connsiteY15" fmla="*/ 713280 h 918356"/>
              <a:gd name="connsiteX16" fmla="*/ 1580688 w 9517857"/>
              <a:gd name="connsiteY16" fmla="*/ 693697 h 918356"/>
              <a:gd name="connsiteX17" fmla="*/ 2054652 w 9517857"/>
              <a:gd name="connsiteY17" fmla="*/ 656648 h 918356"/>
              <a:gd name="connsiteX18" fmla="*/ 2440292 w 9517857"/>
              <a:gd name="connsiteY18" fmla="*/ 593862 h 918356"/>
              <a:gd name="connsiteX19" fmla="*/ 2547829 w 9517857"/>
              <a:gd name="connsiteY19" fmla="*/ 566150 h 918356"/>
              <a:gd name="connsiteX20" fmla="*/ 2693698 w 9517857"/>
              <a:gd name="connsiteY20" fmla="*/ 560029 h 918356"/>
              <a:gd name="connsiteX21" fmla="*/ 2727306 w 9517857"/>
              <a:gd name="connsiteY21" fmla="*/ 550698 h 918356"/>
              <a:gd name="connsiteX22" fmla="*/ 3073635 w 9517857"/>
              <a:gd name="connsiteY22" fmla="*/ 491294 h 918356"/>
              <a:gd name="connsiteX23" fmla="*/ 3222071 w 9517857"/>
              <a:gd name="connsiteY23" fmla="*/ 470559 h 918356"/>
              <a:gd name="connsiteX24" fmla="*/ 3349632 w 9517857"/>
              <a:gd name="connsiteY24" fmla="*/ 432583 h 918356"/>
              <a:gd name="connsiteX25" fmla="*/ 3479593 w 9517857"/>
              <a:gd name="connsiteY25" fmla="*/ 390437 h 918356"/>
              <a:gd name="connsiteX26" fmla="*/ 3651428 w 9517857"/>
              <a:gd name="connsiteY26" fmla="*/ 372281 h 918356"/>
              <a:gd name="connsiteX27" fmla="*/ 3844133 w 9517857"/>
              <a:gd name="connsiteY27" fmla="*/ 360648 h 918356"/>
              <a:gd name="connsiteX28" fmla="*/ 3933803 w 9517857"/>
              <a:gd name="connsiteY28" fmla="*/ 357315 h 918356"/>
              <a:gd name="connsiteX29" fmla="*/ 4266740 w 9517857"/>
              <a:gd name="connsiteY29" fmla="*/ 337887 h 918356"/>
              <a:gd name="connsiteX30" fmla="*/ 4512664 w 9517857"/>
              <a:gd name="connsiteY30" fmla="*/ 319948 h 918356"/>
              <a:gd name="connsiteX31" fmla="*/ 4620667 w 9517857"/>
              <a:gd name="connsiteY31" fmla="*/ 301389 h 918356"/>
              <a:gd name="connsiteX32" fmla="*/ 4774785 w 9517857"/>
              <a:gd name="connsiteY32" fmla="*/ 292981 h 918356"/>
              <a:gd name="connsiteX33" fmla="*/ 4925345 w 9517857"/>
              <a:gd name="connsiteY33" fmla="*/ 280320 h 918356"/>
              <a:gd name="connsiteX34" fmla="*/ 5252996 w 9517857"/>
              <a:gd name="connsiteY34" fmla="*/ 270655 h 918356"/>
              <a:gd name="connsiteX35" fmla="*/ 5358056 w 9517857"/>
              <a:gd name="connsiteY35" fmla="*/ 247248 h 918356"/>
              <a:gd name="connsiteX36" fmla="*/ 5426496 w 9517857"/>
              <a:gd name="connsiteY36" fmla="*/ 235142 h 918356"/>
              <a:gd name="connsiteX37" fmla="*/ 5497161 w 9517857"/>
              <a:gd name="connsiteY37" fmla="*/ 228808 h 918356"/>
              <a:gd name="connsiteX38" fmla="*/ 5779361 w 9517857"/>
              <a:gd name="connsiteY38" fmla="*/ 184733 h 918356"/>
              <a:gd name="connsiteX39" fmla="*/ 6016115 w 9517857"/>
              <a:gd name="connsiteY39" fmla="*/ 175931 h 918356"/>
              <a:gd name="connsiteX40" fmla="*/ 6198396 w 9517857"/>
              <a:gd name="connsiteY40" fmla="*/ 175339 h 918356"/>
              <a:gd name="connsiteX41" fmla="*/ 6281379 w 9517857"/>
              <a:gd name="connsiteY41" fmla="*/ 181626 h 918356"/>
              <a:gd name="connsiteX42" fmla="*/ 6489033 w 9517857"/>
              <a:gd name="connsiteY42" fmla="*/ 167648 h 918356"/>
              <a:gd name="connsiteX43" fmla="*/ 6544700 w 9517857"/>
              <a:gd name="connsiteY43" fmla="*/ 167161 h 918356"/>
              <a:gd name="connsiteX44" fmla="*/ 6736227 w 9517857"/>
              <a:gd name="connsiteY44" fmla="*/ 194165 h 918356"/>
              <a:gd name="connsiteX45" fmla="*/ 6968731 w 9517857"/>
              <a:gd name="connsiteY45" fmla="*/ 207857 h 918356"/>
              <a:gd name="connsiteX46" fmla="*/ 7065221 w 9517857"/>
              <a:gd name="connsiteY46" fmla="*/ 227531 h 918356"/>
              <a:gd name="connsiteX47" fmla="*/ 7358195 w 9517857"/>
              <a:gd name="connsiteY47" fmla="*/ 251740 h 918356"/>
              <a:gd name="connsiteX48" fmla="*/ 7599285 w 9517857"/>
              <a:gd name="connsiteY48" fmla="*/ 266021 h 918356"/>
              <a:gd name="connsiteX49" fmla="*/ 7644411 w 9517857"/>
              <a:gd name="connsiteY49" fmla="*/ 258986 h 918356"/>
              <a:gd name="connsiteX50" fmla="*/ 7965805 w 9517857"/>
              <a:gd name="connsiteY50" fmla="*/ 210829 h 918356"/>
              <a:gd name="connsiteX51" fmla="*/ 8147401 w 9517857"/>
              <a:gd name="connsiteY51" fmla="*/ 205617 h 918356"/>
              <a:gd name="connsiteX52" fmla="*/ 8256033 w 9517857"/>
              <a:gd name="connsiteY52" fmla="*/ 193713 h 918356"/>
              <a:gd name="connsiteX53" fmla="*/ 8614948 w 9517857"/>
              <a:gd name="connsiteY53" fmla="*/ 168247 h 918356"/>
              <a:gd name="connsiteX54" fmla="*/ 8703245 w 9517857"/>
              <a:gd name="connsiteY54" fmla="*/ 157425 h 918356"/>
              <a:gd name="connsiteX55" fmla="*/ 8778827 w 9517857"/>
              <a:gd name="connsiteY55" fmla="*/ 149368 h 918356"/>
              <a:gd name="connsiteX56" fmla="*/ 8855248 w 9517857"/>
              <a:gd name="connsiteY56" fmla="*/ 143149 h 918356"/>
              <a:gd name="connsiteX57" fmla="*/ 9010380 w 9517857"/>
              <a:gd name="connsiteY57" fmla="*/ 91891 h 918356"/>
              <a:gd name="connsiteX58" fmla="*/ 9110856 w 9517857"/>
              <a:gd name="connsiteY58" fmla="*/ 70997 h 918356"/>
              <a:gd name="connsiteX59" fmla="*/ 9268817 w 9517857"/>
              <a:gd name="connsiteY59" fmla="*/ 53082 h 918356"/>
              <a:gd name="connsiteX60" fmla="*/ 9316667 w 9517857"/>
              <a:gd name="connsiteY60" fmla="*/ 45047 h 918356"/>
              <a:gd name="connsiteX61" fmla="*/ 9428209 w 9517857"/>
              <a:gd name="connsiteY61" fmla="*/ 29923 h 918356"/>
              <a:gd name="connsiteX62" fmla="*/ 9488916 w 9517857"/>
              <a:gd name="connsiteY62" fmla="*/ 0 h 918356"/>
              <a:gd name="connsiteX0" fmla="*/ 9488916 w 9517857"/>
              <a:gd name="connsiteY0" fmla="*/ 0 h 918356"/>
              <a:gd name="connsiteX1" fmla="*/ 9517857 w 9517857"/>
              <a:gd name="connsiteY1" fmla="*/ 12 h 918356"/>
              <a:gd name="connsiteX2" fmla="*/ 9517857 w 9517857"/>
              <a:gd name="connsiteY2" fmla="*/ 918356 h 918356"/>
              <a:gd name="connsiteX3" fmla="*/ 14604 w 9517857"/>
              <a:gd name="connsiteY3" fmla="*/ 918356 h 918356"/>
              <a:gd name="connsiteX4" fmla="*/ 12841 w 9517857"/>
              <a:gd name="connsiteY4" fmla="*/ 917763 h 918356"/>
              <a:gd name="connsiteX5" fmla="*/ 93 w 9517857"/>
              <a:gd name="connsiteY5" fmla="*/ 912471 h 918356"/>
              <a:gd name="connsiteX6" fmla="*/ 275005 w 9517857"/>
              <a:gd name="connsiteY6" fmla="*/ 823579 h 918356"/>
              <a:gd name="connsiteX7" fmla="*/ 587824 w 9517857"/>
              <a:gd name="connsiteY7" fmla="*/ 798195 h 918356"/>
              <a:gd name="connsiteX8" fmla="*/ 752936 w 9517857"/>
              <a:gd name="connsiteY8" fmla="*/ 742843 h 918356"/>
              <a:gd name="connsiteX9" fmla="*/ 855732 w 9517857"/>
              <a:gd name="connsiteY9" fmla="*/ 731068 h 918356"/>
              <a:gd name="connsiteX10" fmla="*/ 901402 w 9517857"/>
              <a:gd name="connsiteY10" fmla="*/ 729045 h 918356"/>
              <a:gd name="connsiteX11" fmla="*/ 930946 w 9517857"/>
              <a:gd name="connsiteY11" fmla="*/ 734046 h 918356"/>
              <a:gd name="connsiteX12" fmla="*/ 986250 w 9517857"/>
              <a:gd name="connsiteY12" fmla="*/ 713530 h 918356"/>
              <a:gd name="connsiteX13" fmla="*/ 1013752 w 9517857"/>
              <a:gd name="connsiteY13" fmla="*/ 713361 h 918356"/>
              <a:gd name="connsiteX14" fmla="*/ 1142754 w 9517857"/>
              <a:gd name="connsiteY14" fmla="*/ 725374 h 918356"/>
              <a:gd name="connsiteX15" fmla="*/ 1218120 w 9517857"/>
              <a:gd name="connsiteY15" fmla="*/ 713280 h 918356"/>
              <a:gd name="connsiteX16" fmla="*/ 1580688 w 9517857"/>
              <a:gd name="connsiteY16" fmla="*/ 693697 h 918356"/>
              <a:gd name="connsiteX17" fmla="*/ 2054652 w 9517857"/>
              <a:gd name="connsiteY17" fmla="*/ 656648 h 918356"/>
              <a:gd name="connsiteX18" fmla="*/ 2440292 w 9517857"/>
              <a:gd name="connsiteY18" fmla="*/ 593862 h 918356"/>
              <a:gd name="connsiteX19" fmla="*/ 2547829 w 9517857"/>
              <a:gd name="connsiteY19" fmla="*/ 566150 h 918356"/>
              <a:gd name="connsiteX20" fmla="*/ 2693698 w 9517857"/>
              <a:gd name="connsiteY20" fmla="*/ 560029 h 918356"/>
              <a:gd name="connsiteX21" fmla="*/ 2727306 w 9517857"/>
              <a:gd name="connsiteY21" fmla="*/ 550698 h 918356"/>
              <a:gd name="connsiteX22" fmla="*/ 3073635 w 9517857"/>
              <a:gd name="connsiteY22" fmla="*/ 491294 h 918356"/>
              <a:gd name="connsiteX23" fmla="*/ 3222071 w 9517857"/>
              <a:gd name="connsiteY23" fmla="*/ 470559 h 918356"/>
              <a:gd name="connsiteX24" fmla="*/ 3349632 w 9517857"/>
              <a:gd name="connsiteY24" fmla="*/ 432583 h 918356"/>
              <a:gd name="connsiteX25" fmla="*/ 3479593 w 9517857"/>
              <a:gd name="connsiteY25" fmla="*/ 390437 h 918356"/>
              <a:gd name="connsiteX26" fmla="*/ 3651428 w 9517857"/>
              <a:gd name="connsiteY26" fmla="*/ 372281 h 918356"/>
              <a:gd name="connsiteX27" fmla="*/ 3831402 w 9517857"/>
              <a:gd name="connsiteY27" fmla="*/ 368504 h 918356"/>
              <a:gd name="connsiteX28" fmla="*/ 3933803 w 9517857"/>
              <a:gd name="connsiteY28" fmla="*/ 357315 h 918356"/>
              <a:gd name="connsiteX29" fmla="*/ 4266740 w 9517857"/>
              <a:gd name="connsiteY29" fmla="*/ 337887 h 918356"/>
              <a:gd name="connsiteX30" fmla="*/ 4512664 w 9517857"/>
              <a:gd name="connsiteY30" fmla="*/ 319948 h 918356"/>
              <a:gd name="connsiteX31" fmla="*/ 4620667 w 9517857"/>
              <a:gd name="connsiteY31" fmla="*/ 301389 h 918356"/>
              <a:gd name="connsiteX32" fmla="*/ 4774785 w 9517857"/>
              <a:gd name="connsiteY32" fmla="*/ 292981 h 918356"/>
              <a:gd name="connsiteX33" fmla="*/ 4925345 w 9517857"/>
              <a:gd name="connsiteY33" fmla="*/ 280320 h 918356"/>
              <a:gd name="connsiteX34" fmla="*/ 5252996 w 9517857"/>
              <a:gd name="connsiteY34" fmla="*/ 270655 h 918356"/>
              <a:gd name="connsiteX35" fmla="*/ 5358056 w 9517857"/>
              <a:gd name="connsiteY35" fmla="*/ 247248 h 918356"/>
              <a:gd name="connsiteX36" fmla="*/ 5426496 w 9517857"/>
              <a:gd name="connsiteY36" fmla="*/ 235142 h 918356"/>
              <a:gd name="connsiteX37" fmla="*/ 5497161 w 9517857"/>
              <a:gd name="connsiteY37" fmla="*/ 228808 h 918356"/>
              <a:gd name="connsiteX38" fmla="*/ 5779361 w 9517857"/>
              <a:gd name="connsiteY38" fmla="*/ 184733 h 918356"/>
              <a:gd name="connsiteX39" fmla="*/ 6016115 w 9517857"/>
              <a:gd name="connsiteY39" fmla="*/ 175931 h 918356"/>
              <a:gd name="connsiteX40" fmla="*/ 6198396 w 9517857"/>
              <a:gd name="connsiteY40" fmla="*/ 175339 h 918356"/>
              <a:gd name="connsiteX41" fmla="*/ 6281379 w 9517857"/>
              <a:gd name="connsiteY41" fmla="*/ 181626 h 918356"/>
              <a:gd name="connsiteX42" fmla="*/ 6489033 w 9517857"/>
              <a:gd name="connsiteY42" fmla="*/ 167648 h 918356"/>
              <a:gd name="connsiteX43" fmla="*/ 6544700 w 9517857"/>
              <a:gd name="connsiteY43" fmla="*/ 167161 h 918356"/>
              <a:gd name="connsiteX44" fmla="*/ 6736227 w 9517857"/>
              <a:gd name="connsiteY44" fmla="*/ 194165 h 918356"/>
              <a:gd name="connsiteX45" fmla="*/ 6968731 w 9517857"/>
              <a:gd name="connsiteY45" fmla="*/ 207857 h 918356"/>
              <a:gd name="connsiteX46" fmla="*/ 7065221 w 9517857"/>
              <a:gd name="connsiteY46" fmla="*/ 227531 h 918356"/>
              <a:gd name="connsiteX47" fmla="*/ 7358195 w 9517857"/>
              <a:gd name="connsiteY47" fmla="*/ 251740 h 918356"/>
              <a:gd name="connsiteX48" fmla="*/ 7599285 w 9517857"/>
              <a:gd name="connsiteY48" fmla="*/ 266021 h 918356"/>
              <a:gd name="connsiteX49" fmla="*/ 7644411 w 9517857"/>
              <a:gd name="connsiteY49" fmla="*/ 258986 h 918356"/>
              <a:gd name="connsiteX50" fmla="*/ 7965805 w 9517857"/>
              <a:gd name="connsiteY50" fmla="*/ 210829 h 918356"/>
              <a:gd name="connsiteX51" fmla="*/ 8147401 w 9517857"/>
              <a:gd name="connsiteY51" fmla="*/ 205617 h 918356"/>
              <a:gd name="connsiteX52" fmla="*/ 8256033 w 9517857"/>
              <a:gd name="connsiteY52" fmla="*/ 193713 h 918356"/>
              <a:gd name="connsiteX53" fmla="*/ 8614948 w 9517857"/>
              <a:gd name="connsiteY53" fmla="*/ 168247 h 918356"/>
              <a:gd name="connsiteX54" fmla="*/ 8703245 w 9517857"/>
              <a:gd name="connsiteY54" fmla="*/ 157425 h 918356"/>
              <a:gd name="connsiteX55" fmla="*/ 8778827 w 9517857"/>
              <a:gd name="connsiteY55" fmla="*/ 149368 h 918356"/>
              <a:gd name="connsiteX56" fmla="*/ 8855248 w 9517857"/>
              <a:gd name="connsiteY56" fmla="*/ 143149 h 918356"/>
              <a:gd name="connsiteX57" fmla="*/ 9010380 w 9517857"/>
              <a:gd name="connsiteY57" fmla="*/ 91891 h 918356"/>
              <a:gd name="connsiteX58" fmla="*/ 9110856 w 9517857"/>
              <a:gd name="connsiteY58" fmla="*/ 70997 h 918356"/>
              <a:gd name="connsiteX59" fmla="*/ 9268817 w 9517857"/>
              <a:gd name="connsiteY59" fmla="*/ 53082 h 918356"/>
              <a:gd name="connsiteX60" fmla="*/ 9316667 w 9517857"/>
              <a:gd name="connsiteY60" fmla="*/ 45047 h 918356"/>
              <a:gd name="connsiteX61" fmla="*/ 9428209 w 9517857"/>
              <a:gd name="connsiteY61" fmla="*/ 29923 h 918356"/>
              <a:gd name="connsiteX62" fmla="*/ 9488916 w 9517857"/>
              <a:gd name="connsiteY62" fmla="*/ 0 h 918356"/>
              <a:gd name="connsiteX0" fmla="*/ 9488916 w 9517857"/>
              <a:gd name="connsiteY0" fmla="*/ 0 h 918356"/>
              <a:gd name="connsiteX1" fmla="*/ 9517857 w 9517857"/>
              <a:gd name="connsiteY1" fmla="*/ 12 h 918356"/>
              <a:gd name="connsiteX2" fmla="*/ 9517857 w 9517857"/>
              <a:gd name="connsiteY2" fmla="*/ 918356 h 918356"/>
              <a:gd name="connsiteX3" fmla="*/ 14604 w 9517857"/>
              <a:gd name="connsiteY3" fmla="*/ 918356 h 918356"/>
              <a:gd name="connsiteX4" fmla="*/ 12841 w 9517857"/>
              <a:gd name="connsiteY4" fmla="*/ 917763 h 918356"/>
              <a:gd name="connsiteX5" fmla="*/ 93 w 9517857"/>
              <a:gd name="connsiteY5" fmla="*/ 912471 h 918356"/>
              <a:gd name="connsiteX6" fmla="*/ 275005 w 9517857"/>
              <a:gd name="connsiteY6" fmla="*/ 823579 h 918356"/>
              <a:gd name="connsiteX7" fmla="*/ 587824 w 9517857"/>
              <a:gd name="connsiteY7" fmla="*/ 798195 h 918356"/>
              <a:gd name="connsiteX8" fmla="*/ 752936 w 9517857"/>
              <a:gd name="connsiteY8" fmla="*/ 742843 h 918356"/>
              <a:gd name="connsiteX9" fmla="*/ 855732 w 9517857"/>
              <a:gd name="connsiteY9" fmla="*/ 731068 h 918356"/>
              <a:gd name="connsiteX10" fmla="*/ 901402 w 9517857"/>
              <a:gd name="connsiteY10" fmla="*/ 729045 h 918356"/>
              <a:gd name="connsiteX11" fmla="*/ 930946 w 9517857"/>
              <a:gd name="connsiteY11" fmla="*/ 734046 h 918356"/>
              <a:gd name="connsiteX12" fmla="*/ 986250 w 9517857"/>
              <a:gd name="connsiteY12" fmla="*/ 713530 h 918356"/>
              <a:gd name="connsiteX13" fmla="*/ 1013752 w 9517857"/>
              <a:gd name="connsiteY13" fmla="*/ 713361 h 918356"/>
              <a:gd name="connsiteX14" fmla="*/ 1142754 w 9517857"/>
              <a:gd name="connsiteY14" fmla="*/ 725374 h 918356"/>
              <a:gd name="connsiteX15" fmla="*/ 1218120 w 9517857"/>
              <a:gd name="connsiteY15" fmla="*/ 713280 h 918356"/>
              <a:gd name="connsiteX16" fmla="*/ 1580688 w 9517857"/>
              <a:gd name="connsiteY16" fmla="*/ 693697 h 918356"/>
              <a:gd name="connsiteX17" fmla="*/ 2054652 w 9517857"/>
              <a:gd name="connsiteY17" fmla="*/ 656648 h 918356"/>
              <a:gd name="connsiteX18" fmla="*/ 2440292 w 9517857"/>
              <a:gd name="connsiteY18" fmla="*/ 593862 h 918356"/>
              <a:gd name="connsiteX19" fmla="*/ 2547829 w 9517857"/>
              <a:gd name="connsiteY19" fmla="*/ 566150 h 918356"/>
              <a:gd name="connsiteX20" fmla="*/ 2693698 w 9517857"/>
              <a:gd name="connsiteY20" fmla="*/ 560029 h 918356"/>
              <a:gd name="connsiteX21" fmla="*/ 2727306 w 9517857"/>
              <a:gd name="connsiteY21" fmla="*/ 550698 h 918356"/>
              <a:gd name="connsiteX22" fmla="*/ 3073635 w 9517857"/>
              <a:gd name="connsiteY22" fmla="*/ 491294 h 918356"/>
              <a:gd name="connsiteX23" fmla="*/ 3222071 w 9517857"/>
              <a:gd name="connsiteY23" fmla="*/ 470559 h 918356"/>
              <a:gd name="connsiteX24" fmla="*/ 3349632 w 9517857"/>
              <a:gd name="connsiteY24" fmla="*/ 432583 h 918356"/>
              <a:gd name="connsiteX25" fmla="*/ 3479593 w 9517857"/>
              <a:gd name="connsiteY25" fmla="*/ 390437 h 918356"/>
              <a:gd name="connsiteX26" fmla="*/ 3651428 w 9517857"/>
              <a:gd name="connsiteY26" fmla="*/ 382756 h 918356"/>
              <a:gd name="connsiteX27" fmla="*/ 3831402 w 9517857"/>
              <a:gd name="connsiteY27" fmla="*/ 368504 h 918356"/>
              <a:gd name="connsiteX28" fmla="*/ 3933803 w 9517857"/>
              <a:gd name="connsiteY28" fmla="*/ 357315 h 918356"/>
              <a:gd name="connsiteX29" fmla="*/ 4266740 w 9517857"/>
              <a:gd name="connsiteY29" fmla="*/ 337887 h 918356"/>
              <a:gd name="connsiteX30" fmla="*/ 4512664 w 9517857"/>
              <a:gd name="connsiteY30" fmla="*/ 319948 h 918356"/>
              <a:gd name="connsiteX31" fmla="*/ 4620667 w 9517857"/>
              <a:gd name="connsiteY31" fmla="*/ 301389 h 918356"/>
              <a:gd name="connsiteX32" fmla="*/ 4774785 w 9517857"/>
              <a:gd name="connsiteY32" fmla="*/ 292981 h 918356"/>
              <a:gd name="connsiteX33" fmla="*/ 4925345 w 9517857"/>
              <a:gd name="connsiteY33" fmla="*/ 280320 h 918356"/>
              <a:gd name="connsiteX34" fmla="*/ 5252996 w 9517857"/>
              <a:gd name="connsiteY34" fmla="*/ 270655 h 918356"/>
              <a:gd name="connsiteX35" fmla="*/ 5358056 w 9517857"/>
              <a:gd name="connsiteY35" fmla="*/ 247248 h 918356"/>
              <a:gd name="connsiteX36" fmla="*/ 5426496 w 9517857"/>
              <a:gd name="connsiteY36" fmla="*/ 235142 h 918356"/>
              <a:gd name="connsiteX37" fmla="*/ 5497161 w 9517857"/>
              <a:gd name="connsiteY37" fmla="*/ 228808 h 918356"/>
              <a:gd name="connsiteX38" fmla="*/ 5779361 w 9517857"/>
              <a:gd name="connsiteY38" fmla="*/ 184733 h 918356"/>
              <a:gd name="connsiteX39" fmla="*/ 6016115 w 9517857"/>
              <a:gd name="connsiteY39" fmla="*/ 175931 h 918356"/>
              <a:gd name="connsiteX40" fmla="*/ 6198396 w 9517857"/>
              <a:gd name="connsiteY40" fmla="*/ 175339 h 918356"/>
              <a:gd name="connsiteX41" fmla="*/ 6281379 w 9517857"/>
              <a:gd name="connsiteY41" fmla="*/ 181626 h 918356"/>
              <a:gd name="connsiteX42" fmla="*/ 6489033 w 9517857"/>
              <a:gd name="connsiteY42" fmla="*/ 167648 h 918356"/>
              <a:gd name="connsiteX43" fmla="*/ 6544700 w 9517857"/>
              <a:gd name="connsiteY43" fmla="*/ 167161 h 918356"/>
              <a:gd name="connsiteX44" fmla="*/ 6736227 w 9517857"/>
              <a:gd name="connsiteY44" fmla="*/ 194165 h 918356"/>
              <a:gd name="connsiteX45" fmla="*/ 6968731 w 9517857"/>
              <a:gd name="connsiteY45" fmla="*/ 207857 h 918356"/>
              <a:gd name="connsiteX46" fmla="*/ 7065221 w 9517857"/>
              <a:gd name="connsiteY46" fmla="*/ 227531 h 918356"/>
              <a:gd name="connsiteX47" fmla="*/ 7358195 w 9517857"/>
              <a:gd name="connsiteY47" fmla="*/ 251740 h 918356"/>
              <a:gd name="connsiteX48" fmla="*/ 7599285 w 9517857"/>
              <a:gd name="connsiteY48" fmla="*/ 266021 h 918356"/>
              <a:gd name="connsiteX49" fmla="*/ 7644411 w 9517857"/>
              <a:gd name="connsiteY49" fmla="*/ 258986 h 918356"/>
              <a:gd name="connsiteX50" fmla="*/ 7965805 w 9517857"/>
              <a:gd name="connsiteY50" fmla="*/ 210829 h 918356"/>
              <a:gd name="connsiteX51" fmla="*/ 8147401 w 9517857"/>
              <a:gd name="connsiteY51" fmla="*/ 205617 h 918356"/>
              <a:gd name="connsiteX52" fmla="*/ 8256033 w 9517857"/>
              <a:gd name="connsiteY52" fmla="*/ 193713 h 918356"/>
              <a:gd name="connsiteX53" fmla="*/ 8614948 w 9517857"/>
              <a:gd name="connsiteY53" fmla="*/ 168247 h 918356"/>
              <a:gd name="connsiteX54" fmla="*/ 8703245 w 9517857"/>
              <a:gd name="connsiteY54" fmla="*/ 157425 h 918356"/>
              <a:gd name="connsiteX55" fmla="*/ 8778827 w 9517857"/>
              <a:gd name="connsiteY55" fmla="*/ 149368 h 918356"/>
              <a:gd name="connsiteX56" fmla="*/ 8855248 w 9517857"/>
              <a:gd name="connsiteY56" fmla="*/ 143149 h 918356"/>
              <a:gd name="connsiteX57" fmla="*/ 9010380 w 9517857"/>
              <a:gd name="connsiteY57" fmla="*/ 91891 h 918356"/>
              <a:gd name="connsiteX58" fmla="*/ 9110856 w 9517857"/>
              <a:gd name="connsiteY58" fmla="*/ 70997 h 918356"/>
              <a:gd name="connsiteX59" fmla="*/ 9268817 w 9517857"/>
              <a:gd name="connsiteY59" fmla="*/ 53082 h 918356"/>
              <a:gd name="connsiteX60" fmla="*/ 9316667 w 9517857"/>
              <a:gd name="connsiteY60" fmla="*/ 45047 h 918356"/>
              <a:gd name="connsiteX61" fmla="*/ 9428209 w 9517857"/>
              <a:gd name="connsiteY61" fmla="*/ 29923 h 918356"/>
              <a:gd name="connsiteX62" fmla="*/ 9488916 w 9517857"/>
              <a:gd name="connsiteY62" fmla="*/ 0 h 918356"/>
              <a:gd name="connsiteX0" fmla="*/ 9488916 w 9517857"/>
              <a:gd name="connsiteY0" fmla="*/ 0 h 918356"/>
              <a:gd name="connsiteX1" fmla="*/ 9517857 w 9517857"/>
              <a:gd name="connsiteY1" fmla="*/ 12 h 918356"/>
              <a:gd name="connsiteX2" fmla="*/ 9517857 w 9517857"/>
              <a:gd name="connsiteY2" fmla="*/ 918356 h 918356"/>
              <a:gd name="connsiteX3" fmla="*/ 14604 w 9517857"/>
              <a:gd name="connsiteY3" fmla="*/ 918356 h 918356"/>
              <a:gd name="connsiteX4" fmla="*/ 12841 w 9517857"/>
              <a:gd name="connsiteY4" fmla="*/ 917763 h 918356"/>
              <a:gd name="connsiteX5" fmla="*/ 93 w 9517857"/>
              <a:gd name="connsiteY5" fmla="*/ 912471 h 918356"/>
              <a:gd name="connsiteX6" fmla="*/ 275005 w 9517857"/>
              <a:gd name="connsiteY6" fmla="*/ 823579 h 918356"/>
              <a:gd name="connsiteX7" fmla="*/ 587824 w 9517857"/>
              <a:gd name="connsiteY7" fmla="*/ 798195 h 918356"/>
              <a:gd name="connsiteX8" fmla="*/ 752936 w 9517857"/>
              <a:gd name="connsiteY8" fmla="*/ 742843 h 918356"/>
              <a:gd name="connsiteX9" fmla="*/ 855732 w 9517857"/>
              <a:gd name="connsiteY9" fmla="*/ 731068 h 918356"/>
              <a:gd name="connsiteX10" fmla="*/ 901402 w 9517857"/>
              <a:gd name="connsiteY10" fmla="*/ 729045 h 918356"/>
              <a:gd name="connsiteX11" fmla="*/ 930946 w 9517857"/>
              <a:gd name="connsiteY11" fmla="*/ 734046 h 918356"/>
              <a:gd name="connsiteX12" fmla="*/ 986250 w 9517857"/>
              <a:gd name="connsiteY12" fmla="*/ 713530 h 918356"/>
              <a:gd name="connsiteX13" fmla="*/ 1013752 w 9517857"/>
              <a:gd name="connsiteY13" fmla="*/ 713361 h 918356"/>
              <a:gd name="connsiteX14" fmla="*/ 1142754 w 9517857"/>
              <a:gd name="connsiteY14" fmla="*/ 725374 h 918356"/>
              <a:gd name="connsiteX15" fmla="*/ 1218120 w 9517857"/>
              <a:gd name="connsiteY15" fmla="*/ 713280 h 918356"/>
              <a:gd name="connsiteX16" fmla="*/ 1580688 w 9517857"/>
              <a:gd name="connsiteY16" fmla="*/ 693697 h 918356"/>
              <a:gd name="connsiteX17" fmla="*/ 2054652 w 9517857"/>
              <a:gd name="connsiteY17" fmla="*/ 656648 h 918356"/>
              <a:gd name="connsiteX18" fmla="*/ 2440292 w 9517857"/>
              <a:gd name="connsiteY18" fmla="*/ 593862 h 918356"/>
              <a:gd name="connsiteX19" fmla="*/ 2547829 w 9517857"/>
              <a:gd name="connsiteY19" fmla="*/ 566150 h 918356"/>
              <a:gd name="connsiteX20" fmla="*/ 2693698 w 9517857"/>
              <a:gd name="connsiteY20" fmla="*/ 560029 h 918356"/>
              <a:gd name="connsiteX21" fmla="*/ 2727306 w 9517857"/>
              <a:gd name="connsiteY21" fmla="*/ 550698 h 918356"/>
              <a:gd name="connsiteX22" fmla="*/ 3073635 w 9517857"/>
              <a:gd name="connsiteY22" fmla="*/ 491294 h 918356"/>
              <a:gd name="connsiteX23" fmla="*/ 3222071 w 9517857"/>
              <a:gd name="connsiteY23" fmla="*/ 470559 h 918356"/>
              <a:gd name="connsiteX24" fmla="*/ 3349632 w 9517857"/>
              <a:gd name="connsiteY24" fmla="*/ 432583 h 918356"/>
              <a:gd name="connsiteX25" fmla="*/ 3475350 w 9517857"/>
              <a:gd name="connsiteY25" fmla="*/ 403530 h 918356"/>
              <a:gd name="connsiteX26" fmla="*/ 3651428 w 9517857"/>
              <a:gd name="connsiteY26" fmla="*/ 382756 h 918356"/>
              <a:gd name="connsiteX27" fmla="*/ 3831402 w 9517857"/>
              <a:gd name="connsiteY27" fmla="*/ 368504 h 918356"/>
              <a:gd name="connsiteX28" fmla="*/ 3933803 w 9517857"/>
              <a:gd name="connsiteY28" fmla="*/ 357315 h 918356"/>
              <a:gd name="connsiteX29" fmla="*/ 4266740 w 9517857"/>
              <a:gd name="connsiteY29" fmla="*/ 337887 h 918356"/>
              <a:gd name="connsiteX30" fmla="*/ 4512664 w 9517857"/>
              <a:gd name="connsiteY30" fmla="*/ 319948 h 918356"/>
              <a:gd name="connsiteX31" fmla="*/ 4620667 w 9517857"/>
              <a:gd name="connsiteY31" fmla="*/ 301389 h 918356"/>
              <a:gd name="connsiteX32" fmla="*/ 4774785 w 9517857"/>
              <a:gd name="connsiteY32" fmla="*/ 292981 h 918356"/>
              <a:gd name="connsiteX33" fmla="*/ 4925345 w 9517857"/>
              <a:gd name="connsiteY33" fmla="*/ 280320 h 918356"/>
              <a:gd name="connsiteX34" fmla="*/ 5252996 w 9517857"/>
              <a:gd name="connsiteY34" fmla="*/ 270655 h 918356"/>
              <a:gd name="connsiteX35" fmla="*/ 5358056 w 9517857"/>
              <a:gd name="connsiteY35" fmla="*/ 247248 h 918356"/>
              <a:gd name="connsiteX36" fmla="*/ 5426496 w 9517857"/>
              <a:gd name="connsiteY36" fmla="*/ 235142 h 918356"/>
              <a:gd name="connsiteX37" fmla="*/ 5497161 w 9517857"/>
              <a:gd name="connsiteY37" fmla="*/ 228808 h 918356"/>
              <a:gd name="connsiteX38" fmla="*/ 5779361 w 9517857"/>
              <a:gd name="connsiteY38" fmla="*/ 184733 h 918356"/>
              <a:gd name="connsiteX39" fmla="*/ 6016115 w 9517857"/>
              <a:gd name="connsiteY39" fmla="*/ 175931 h 918356"/>
              <a:gd name="connsiteX40" fmla="*/ 6198396 w 9517857"/>
              <a:gd name="connsiteY40" fmla="*/ 175339 h 918356"/>
              <a:gd name="connsiteX41" fmla="*/ 6281379 w 9517857"/>
              <a:gd name="connsiteY41" fmla="*/ 181626 h 918356"/>
              <a:gd name="connsiteX42" fmla="*/ 6489033 w 9517857"/>
              <a:gd name="connsiteY42" fmla="*/ 167648 h 918356"/>
              <a:gd name="connsiteX43" fmla="*/ 6544700 w 9517857"/>
              <a:gd name="connsiteY43" fmla="*/ 167161 h 918356"/>
              <a:gd name="connsiteX44" fmla="*/ 6736227 w 9517857"/>
              <a:gd name="connsiteY44" fmla="*/ 194165 h 918356"/>
              <a:gd name="connsiteX45" fmla="*/ 6968731 w 9517857"/>
              <a:gd name="connsiteY45" fmla="*/ 207857 h 918356"/>
              <a:gd name="connsiteX46" fmla="*/ 7065221 w 9517857"/>
              <a:gd name="connsiteY46" fmla="*/ 227531 h 918356"/>
              <a:gd name="connsiteX47" fmla="*/ 7358195 w 9517857"/>
              <a:gd name="connsiteY47" fmla="*/ 251740 h 918356"/>
              <a:gd name="connsiteX48" fmla="*/ 7599285 w 9517857"/>
              <a:gd name="connsiteY48" fmla="*/ 266021 h 918356"/>
              <a:gd name="connsiteX49" fmla="*/ 7644411 w 9517857"/>
              <a:gd name="connsiteY49" fmla="*/ 258986 h 918356"/>
              <a:gd name="connsiteX50" fmla="*/ 7965805 w 9517857"/>
              <a:gd name="connsiteY50" fmla="*/ 210829 h 918356"/>
              <a:gd name="connsiteX51" fmla="*/ 8147401 w 9517857"/>
              <a:gd name="connsiteY51" fmla="*/ 205617 h 918356"/>
              <a:gd name="connsiteX52" fmla="*/ 8256033 w 9517857"/>
              <a:gd name="connsiteY52" fmla="*/ 193713 h 918356"/>
              <a:gd name="connsiteX53" fmla="*/ 8614948 w 9517857"/>
              <a:gd name="connsiteY53" fmla="*/ 168247 h 918356"/>
              <a:gd name="connsiteX54" fmla="*/ 8703245 w 9517857"/>
              <a:gd name="connsiteY54" fmla="*/ 157425 h 918356"/>
              <a:gd name="connsiteX55" fmla="*/ 8778827 w 9517857"/>
              <a:gd name="connsiteY55" fmla="*/ 149368 h 918356"/>
              <a:gd name="connsiteX56" fmla="*/ 8855248 w 9517857"/>
              <a:gd name="connsiteY56" fmla="*/ 143149 h 918356"/>
              <a:gd name="connsiteX57" fmla="*/ 9010380 w 9517857"/>
              <a:gd name="connsiteY57" fmla="*/ 91891 h 918356"/>
              <a:gd name="connsiteX58" fmla="*/ 9110856 w 9517857"/>
              <a:gd name="connsiteY58" fmla="*/ 70997 h 918356"/>
              <a:gd name="connsiteX59" fmla="*/ 9268817 w 9517857"/>
              <a:gd name="connsiteY59" fmla="*/ 53082 h 918356"/>
              <a:gd name="connsiteX60" fmla="*/ 9316667 w 9517857"/>
              <a:gd name="connsiteY60" fmla="*/ 45047 h 918356"/>
              <a:gd name="connsiteX61" fmla="*/ 9428209 w 9517857"/>
              <a:gd name="connsiteY61" fmla="*/ 29923 h 918356"/>
              <a:gd name="connsiteX62" fmla="*/ 9488916 w 9517857"/>
              <a:gd name="connsiteY62" fmla="*/ 0 h 918356"/>
              <a:gd name="connsiteX0" fmla="*/ 9488916 w 9517857"/>
              <a:gd name="connsiteY0" fmla="*/ 0 h 918356"/>
              <a:gd name="connsiteX1" fmla="*/ 9517857 w 9517857"/>
              <a:gd name="connsiteY1" fmla="*/ 12 h 918356"/>
              <a:gd name="connsiteX2" fmla="*/ 9517857 w 9517857"/>
              <a:gd name="connsiteY2" fmla="*/ 918356 h 918356"/>
              <a:gd name="connsiteX3" fmla="*/ 14604 w 9517857"/>
              <a:gd name="connsiteY3" fmla="*/ 918356 h 918356"/>
              <a:gd name="connsiteX4" fmla="*/ 12841 w 9517857"/>
              <a:gd name="connsiteY4" fmla="*/ 917763 h 918356"/>
              <a:gd name="connsiteX5" fmla="*/ 93 w 9517857"/>
              <a:gd name="connsiteY5" fmla="*/ 912471 h 918356"/>
              <a:gd name="connsiteX6" fmla="*/ 275005 w 9517857"/>
              <a:gd name="connsiteY6" fmla="*/ 823579 h 918356"/>
              <a:gd name="connsiteX7" fmla="*/ 587824 w 9517857"/>
              <a:gd name="connsiteY7" fmla="*/ 798195 h 918356"/>
              <a:gd name="connsiteX8" fmla="*/ 752936 w 9517857"/>
              <a:gd name="connsiteY8" fmla="*/ 742843 h 918356"/>
              <a:gd name="connsiteX9" fmla="*/ 855732 w 9517857"/>
              <a:gd name="connsiteY9" fmla="*/ 731068 h 918356"/>
              <a:gd name="connsiteX10" fmla="*/ 901402 w 9517857"/>
              <a:gd name="connsiteY10" fmla="*/ 729045 h 918356"/>
              <a:gd name="connsiteX11" fmla="*/ 930946 w 9517857"/>
              <a:gd name="connsiteY11" fmla="*/ 734046 h 918356"/>
              <a:gd name="connsiteX12" fmla="*/ 986250 w 9517857"/>
              <a:gd name="connsiteY12" fmla="*/ 713530 h 918356"/>
              <a:gd name="connsiteX13" fmla="*/ 1013752 w 9517857"/>
              <a:gd name="connsiteY13" fmla="*/ 713361 h 918356"/>
              <a:gd name="connsiteX14" fmla="*/ 1142754 w 9517857"/>
              <a:gd name="connsiteY14" fmla="*/ 725374 h 918356"/>
              <a:gd name="connsiteX15" fmla="*/ 1218120 w 9517857"/>
              <a:gd name="connsiteY15" fmla="*/ 713280 h 918356"/>
              <a:gd name="connsiteX16" fmla="*/ 1580688 w 9517857"/>
              <a:gd name="connsiteY16" fmla="*/ 693697 h 918356"/>
              <a:gd name="connsiteX17" fmla="*/ 2054652 w 9517857"/>
              <a:gd name="connsiteY17" fmla="*/ 656648 h 918356"/>
              <a:gd name="connsiteX18" fmla="*/ 2440292 w 9517857"/>
              <a:gd name="connsiteY18" fmla="*/ 593862 h 918356"/>
              <a:gd name="connsiteX19" fmla="*/ 2547829 w 9517857"/>
              <a:gd name="connsiteY19" fmla="*/ 566150 h 918356"/>
              <a:gd name="connsiteX20" fmla="*/ 2693698 w 9517857"/>
              <a:gd name="connsiteY20" fmla="*/ 560029 h 918356"/>
              <a:gd name="connsiteX21" fmla="*/ 2727306 w 9517857"/>
              <a:gd name="connsiteY21" fmla="*/ 550698 h 918356"/>
              <a:gd name="connsiteX22" fmla="*/ 3073635 w 9517857"/>
              <a:gd name="connsiteY22" fmla="*/ 491294 h 918356"/>
              <a:gd name="connsiteX23" fmla="*/ 3222071 w 9517857"/>
              <a:gd name="connsiteY23" fmla="*/ 470559 h 918356"/>
              <a:gd name="connsiteX24" fmla="*/ 3349632 w 9517857"/>
              <a:gd name="connsiteY24" fmla="*/ 432583 h 918356"/>
              <a:gd name="connsiteX25" fmla="*/ 3475350 w 9517857"/>
              <a:gd name="connsiteY25" fmla="*/ 403530 h 918356"/>
              <a:gd name="connsiteX26" fmla="*/ 3651428 w 9517857"/>
              <a:gd name="connsiteY26" fmla="*/ 382756 h 918356"/>
              <a:gd name="connsiteX27" fmla="*/ 3831402 w 9517857"/>
              <a:gd name="connsiteY27" fmla="*/ 368504 h 918356"/>
              <a:gd name="connsiteX28" fmla="*/ 3933803 w 9517857"/>
              <a:gd name="connsiteY28" fmla="*/ 357315 h 918356"/>
              <a:gd name="connsiteX29" fmla="*/ 4266740 w 9517857"/>
              <a:gd name="connsiteY29" fmla="*/ 337887 h 918356"/>
              <a:gd name="connsiteX30" fmla="*/ 4512664 w 9517857"/>
              <a:gd name="connsiteY30" fmla="*/ 319948 h 918356"/>
              <a:gd name="connsiteX31" fmla="*/ 4620667 w 9517857"/>
              <a:gd name="connsiteY31" fmla="*/ 301389 h 918356"/>
              <a:gd name="connsiteX32" fmla="*/ 4774785 w 9517857"/>
              <a:gd name="connsiteY32" fmla="*/ 292981 h 918356"/>
              <a:gd name="connsiteX33" fmla="*/ 4925345 w 9517857"/>
              <a:gd name="connsiteY33" fmla="*/ 280320 h 918356"/>
              <a:gd name="connsiteX34" fmla="*/ 5252996 w 9517857"/>
              <a:gd name="connsiteY34" fmla="*/ 270655 h 918356"/>
              <a:gd name="connsiteX35" fmla="*/ 5358056 w 9517857"/>
              <a:gd name="connsiteY35" fmla="*/ 247248 h 918356"/>
              <a:gd name="connsiteX36" fmla="*/ 5426496 w 9517857"/>
              <a:gd name="connsiteY36" fmla="*/ 235142 h 918356"/>
              <a:gd name="connsiteX37" fmla="*/ 5497161 w 9517857"/>
              <a:gd name="connsiteY37" fmla="*/ 228808 h 918356"/>
              <a:gd name="connsiteX38" fmla="*/ 5783605 w 9517857"/>
              <a:gd name="connsiteY38" fmla="*/ 195207 h 918356"/>
              <a:gd name="connsiteX39" fmla="*/ 6016115 w 9517857"/>
              <a:gd name="connsiteY39" fmla="*/ 175931 h 918356"/>
              <a:gd name="connsiteX40" fmla="*/ 6198396 w 9517857"/>
              <a:gd name="connsiteY40" fmla="*/ 175339 h 918356"/>
              <a:gd name="connsiteX41" fmla="*/ 6281379 w 9517857"/>
              <a:gd name="connsiteY41" fmla="*/ 181626 h 918356"/>
              <a:gd name="connsiteX42" fmla="*/ 6489033 w 9517857"/>
              <a:gd name="connsiteY42" fmla="*/ 167648 h 918356"/>
              <a:gd name="connsiteX43" fmla="*/ 6544700 w 9517857"/>
              <a:gd name="connsiteY43" fmla="*/ 167161 h 918356"/>
              <a:gd name="connsiteX44" fmla="*/ 6736227 w 9517857"/>
              <a:gd name="connsiteY44" fmla="*/ 194165 h 918356"/>
              <a:gd name="connsiteX45" fmla="*/ 6968731 w 9517857"/>
              <a:gd name="connsiteY45" fmla="*/ 207857 h 918356"/>
              <a:gd name="connsiteX46" fmla="*/ 7065221 w 9517857"/>
              <a:gd name="connsiteY46" fmla="*/ 227531 h 918356"/>
              <a:gd name="connsiteX47" fmla="*/ 7358195 w 9517857"/>
              <a:gd name="connsiteY47" fmla="*/ 251740 h 918356"/>
              <a:gd name="connsiteX48" fmla="*/ 7599285 w 9517857"/>
              <a:gd name="connsiteY48" fmla="*/ 266021 h 918356"/>
              <a:gd name="connsiteX49" fmla="*/ 7644411 w 9517857"/>
              <a:gd name="connsiteY49" fmla="*/ 258986 h 918356"/>
              <a:gd name="connsiteX50" fmla="*/ 7965805 w 9517857"/>
              <a:gd name="connsiteY50" fmla="*/ 210829 h 918356"/>
              <a:gd name="connsiteX51" fmla="*/ 8147401 w 9517857"/>
              <a:gd name="connsiteY51" fmla="*/ 205617 h 918356"/>
              <a:gd name="connsiteX52" fmla="*/ 8256033 w 9517857"/>
              <a:gd name="connsiteY52" fmla="*/ 193713 h 918356"/>
              <a:gd name="connsiteX53" fmla="*/ 8614948 w 9517857"/>
              <a:gd name="connsiteY53" fmla="*/ 168247 h 918356"/>
              <a:gd name="connsiteX54" fmla="*/ 8703245 w 9517857"/>
              <a:gd name="connsiteY54" fmla="*/ 157425 h 918356"/>
              <a:gd name="connsiteX55" fmla="*/ 8778827 w 9517857"/>
              <a:gd name="connsiteY55" fmla="*/ 149368 h 918356"/>
              <a:gd name="connsiteX56" fmla="*/ 8855248 w 9517857"/>
              <a:gd name="connsiteY56" fmla="*/ 143149 h 918356"/>
              <a:gd name="connsiteX57" fmla="*/ 9010380 w 9517857"/>
              <a:gd name="connsiteY57" fmla="*/ 91891 h 918356"/>
              <a:gd name="connsiteX58" fmla="*/ 9110856 w 9517857"/>
              <a:gd name="connsiteY58" fmla="*/ 70997 h 918356"/>
              <a:gd name="connsiteX59" fmla="*/ 9268817 w 9517857"/>
              <a:gd name="connsiteY59" fmla="*/ 53082 h 918356"/>
              <a:gd name="connsiteX60" fmla="*/ 9316667 w 9517857"/>
              <a:gd name="connsiteY60" fmla="*/ 45047 h 918356"/>
              <a:gd name="connsiteX61" fmla="*/ 9428209 w 9517857"/>
              <a:gd name="connsiteY61" fmla="*/ 29923 h 918356"/>
              <a:gd name="connsiteX62" fmla="*/ 9488916 w 9517857"/>
              <a:gd name="connsiteY62" fmla="*/ 0 h 918356"/>
              <a:gd name="connsiteX0" fmla="*/ 9507224 w 9536165"/>
              <a:gd name="connsiteY0" fmla="*/ 0 h 918773"/>
              <a:gd name="connsiteX1" fmla="*/ 9536165 w 9536165"/>
              <a:gd name="connsiteY1" fmla="*/ 12 h 918773"/>
              <a:gd name="connsiteX2" fmla="*/ 9536165 w 9536165"/>
              <a:gd name="connsiteY2" fmla="*/ 918356 h 918773"/>
              <a:gd name="connsiteX3" fmla="*/ 32912 w 9536165"/>
              <a:gd name="connsiteY3" fmla="*/ 918356 h 918773"/>
              <a:gd name="connsiteX4" fmla="*/ 31149 w 9536165"/>
              <a:gd name="connsiteY4" fmla="*/ 917763 h 918773"/>
              <a:gd name="connsiteX5" fmla="*/ 18401 w 9536165"/>
              <a:gd name="connsiteY5" fmla="*/ 912471 h 918773"/>
              <a:gd name="connsiteX6" fmla="*/ 297557 w 9536165"/>
              <a:gd name="connsiteY6" fmla="*/ 844528 h 918773"/>
              <a:gd name="connsiteX7" fmla="*/ 606132 w 9536165"/>
              <a:gd name="connsiteY7" fmla="*/ 798195 h 918773"/>
              <a:gd name="connsiteX8" fmla="*/ 771244 w 9536165"/>
              <a:gd name="connsiteY8" fmla="*/ 742843 h 918773"/>
              <a:gd name="connsiteX9" fmla="*/ 874040 w 9536165"/>
              <a:gd name="connsiteY9" fmla="*/ 731068 h 918773"/>
              <a:gd name="connsiteX10" fmla="*/ 919710 w 9536165"/>
              <a:gd name="connsiteY10" fmla="*/ 729045 h 918773"/>
              <a:gd name="connsiteX11" fmla="*/ 949254 w 9536165"/>
              <a:gd name="connsiteY11" fmla="*/ 734046 h 918773"/>
              <a:gd name="connsiteX12" fmla="*/ 1004558 w 9536165"/>
              <a:gd name="connsiteY12" fmla="*/ 713530 h 918773"/>
              <a:gd name="connsiteX13" fmla="*/ 1032060 w 9536165"/>
              <a:gd name="connsiteY13" fmla="*/ 713361 h 918773"/>
              <a:gd name="connsiteX14" fmla="*/ 1161062 w 9536165"/>
              <a:gd name="connsiteY14" fmla="*/ 725374 h 918773"/>
              <a:gd name="connsiteX15" fmla="*/ 1236428 w 9536165"/>
              <a:gd name="connsiteY15" fmla="*/ 713280 h 918773"/>
              <a:gd name="connsiteX16" fmla="*/ 1598996 w 9536165"/>
              <a:gd name="connsiteY16" fmla="*/ 693697 h 918773"/>
              <a:gd name="connsiteX17" fmla="*/ 2072960 w 9536165"/>
              <a:gd name="connsiteY17" fmla="*/ 656648 h 918773"/>
              <a:gd name="connsiteX18" fmla="*/ 2458600 w 9536165"/>
              <a:gd name="connsiteY18" fmla="*/ 593862 h 918773"/>
              <a:gd name="connsiteX19" fmla="*/ 2566137 w 9536165"/>
              <a:gd name="connsiteY19" fmla="*/ 566150 h 918773"/>
              <a:gd name="connsiteX20" fmla="*/ 2712006 w 9536165"/>
              <a:gd name="connsiteY20" fmla="*/ 560029 h 918773"/>
              <a:gd name="connsiteX21" fmla="*/ 2745614 w 9536165"/>
              <a:gd name="connsiteY21" fmla="*/ 550698 h 918773"/>
              <a:gd name="connsiteX22" fmla="*/ 3091943 w 9536165"/>
              <a:gd name="connsiteY22" fmla="*/ 491294 h 918773"/>
              <a:gd name="connsiteX23" fmla="*/ 3240379 w 9536165"/>
              <a:gd name="connsiteY23" fmla="*/ 470559 h 918773"/>
              <a:gd name="connsiteX24" fmla="*/ 3367940 w 9536165"/>
              <a:gd name="connsiteY24" fmla="*/ 432583 h 918773"/>
              <a:gd name="connsiteX25" fmla="*/ 3493658 w 9536165"/>
              <a:gd name="connsiteY25" fmla="*/ 403530 h 918773"/>
              <a:gd name="connsiteX26" fmla="*/ 3669736 w 9536165"/>
              <a:gd name="connsiteY26" fmla="*/ 382756 h 918773"/>
              <a:gd name="connsiteX27" fmla="*/ 3849710 w 9536165"/>
              <a:gd name="connsiteY27" fmla="*/ 368504 h 918773"/>
              <a:gd name="connsiteX28" fmla="*/ 3952111 w 9536165"/>
              <a:gd name="connsiteY28" fmla="*/ 357315 h 918773"/>
              <a:gd name="connsiteX29" fmla="*/ 4285048 w 9536165"/>
              <a:gd name="connsiteY29" fmla="*/ 337887 h 918773"/>
              <a:gd name="connsiteX30" fmla="*/ 4530972 w 9536165"/>
              <a:gd name="connsiteY30" fmla="*/ 319948 h 918773"/>
              <a:gd name="connsiteX31" fmla="*/ 4638975 w 9536165"/>
              <a:gd name="connsiteY31" fmla="*/ 301389 h 918773"/>
              <a:gd name="connsiteX32" fmla="*/ 4793093 w 9536165"/>
              <a:gd name="connsiteY32" fmla="*/ 292981 h 918773"/>
              <a:gd name="connsiteX33" fmla="*/ 4943653 w 9536165"/>
              <a:gd name="connsiteY33" fmla="*/ 280320 h 918773"/>
              <a:gd name="connsiteX34" fmla="*/ 5271304 w 9536165"/>
              <a:gd name="connsiteY34" fmla="*/ 270655 h 918773"/>
              <a:gd name="connsiteX35" fmla="*/ 5376364 w 9536165"/>
              <a:gd name="connsiteY35" fmla="*/ 247248 h 918773"/>
              <a:gd name="connsiteX36" fmla="*/ 5444804 w 9536165"/>
              <a:gd name="connsiteY36" fmla="*/ 235142 h 918773"/>
              <a:gd name="connsiteX37" fmla="*/ 5515469 w 9536165"/>
              <a:gd name="connsiteY37" fmla="*/ 228808 h 918773"/>
              <a:gd name="connsiteX38" fmla="*/ 5801913 w 9536165"/>
              <a:gd name="connsiteY38" fmla="*/ 195207 h 918773"/>
              <a:gd name="connsiteX39" fmla="*/ 6034423 w 9536165"/>
              <a:gd name="connsiteY39" fmla="*/ 175931 h 918773"/>
              <a:gd name="connsiteX40" fmla="*/ 6216704 w 9536165"/>
              <a:gd name="connsiteY40" fmla="*/ 175339 h 918773"/>
              <a:gd name="connsiteX41" fmla="*/ 6299687 w 9536165"/>
              <a:gd name="connsiteY41" fmla="*/ 181626 h 918773"/>
              <a:gd name="connsiteX42" fmla="*/ 6507341 w 9536165"/>
              <a:gd name="connsiteY42" fmla="*/ 167648 h 918773"/>
              <a:gd name="connsiteX43" fmla="*/ 6563008 w 9536165"/>
              <a:gd name="connsiteY43" fmla="*/ 167161 h 918773"/>
              <a:gd name="connsiteX44" fmla="*/ 6754535 w 9536165"/>
              <a:gd name="connsiteY44" fmla="*/ 194165 h 918773"/>
              <a:gd name="connsiteX45" fmla="*/ 6987039 w 9536165"/>
              <a:gd name="connsiteY45" fmla="*/ 207857 h 918773"/>
              <a:gd name="connsiteX46" fmla="*/ 7083529 w 9536165"/>
              <a:gd name="connsiteY46" fmla="*/ 227531 h 918773"/>
              <a:gd name="connsiteX47" fmla="*/ 7376503 w 9536165"/>
              <a:gd name="connsiteY47" fmla="*/ 251740 h 918773"/>
              <a:gd name="connsiteX48" fmla="*/ 7617593 w 9536165"/>
              <a:gd name="connsiteY48" fmla="*/ 266021 h 918773"/>
              <a:gd name="connsiteX49" fmla="*/ 7662719 w 9536165"/>
              <a:gd name="connsiteY49" fmla="*/ 258986 h 918773"/>
              <a:gd name="connsiteX50" fmla="*/ 7984113 w 9536165"/>
              <a:gd name="connsiteY50" fmla="*/ 210829 h 918773"/>
              <a:gd name="connsiteX51" fmla="*/ 8165709 w 9536165"/>
              <a:gd name="connsiteY51" fmla="*/ 205617 h 918773"/>
              <a:gd name="connsiteX52" fmla="*/ 8274341 w 9536165"/>
              <a:gd name="connsiteY52" fmla="*/ 193713 h 918773"/>
              <a:gd name="connsiteX53" fmla="*/ 8633256 w 9536165"/>
              <a:gd name="connsiteY53" fmla="*/ 168247 h 918773"/>
              <a:gd name="connsiteX54" fmla="*/ 8721553 w 9536165"/>
              <a:gd name="connsiteY54" fmla="*/ 157425 h 918773"/>
              <a:gd name="connsiteX55" fmla="*/ 8797135 w 9536165"/>
              <a:gd name="connsiteY55" fmla="*/ 149368 h 918773"/>
              <a:gd name="connsiteX56" fmla="*/ 8873556 w 9536165"/>
              <a:gd name="connsiteY56" fmla="*/ 143149 h 918773"/>
              <a:gd name="connsiteX57" fmla="*/ 9028688 w 9536165"/>
              <a:gd name="connsiteY57" fmla="*/ 91891 h 918773"/>
              <a:gd name="connsiteX58" fmla="*/ 9129164 w 9536165"/>
              <a:gd name="connsiteY58" fmla="*/ 70997 h 918773"/>
              <a:gd name="connsiteX59" fmla="*/ 9287125 w 9536165"/>
              <a:gd name="connsiteY59" fmla="*/ 53082 h 918773"/>
              <a:gd name="connsiteX60" fmla="*/ 9334975 w 9536165"/>
              <a:gd name="connsiteY60" fmla="*/ 45047 h 918773"/>
              <a:gd name="connsiteX61" fmla="*/ 9446517 w 9536165"/>
              <a:gd name="connsiteY61" fmla="*/ 29923 h 918773"/>
              <a:gd name="connsiteX62" fmla="*/ 9507224 w 9536165"/>
              <a:gd name="connsiteY62" fmla="*/ 0 h 918773"/>
              <a:gd name="connsiteX0" fmla="*/ 9507224 w 9536165"/>
              <a:gd name="connsiteY0" fmla="*/ 0 h 918773"/>
              <a:gd name="connsiteX1" fmla="*/ 9536165 w 9536165"/>
              <a:gd name="connsiteY1" fmla="*/ 12 h 918773"/>
              <a:gd name="connsiteX2" fmla="*/ 9536165 w 9536165"/>
              <a:gd name="connsiteY2" fmla="*/ 918356 h 918773"/>
              <a:gd name="connsiteX3" fmla="*/ 32912 w 9536165"/>
              <a:gd name="connsiteY3" fmla="*/ 918356 h 918773"/>
              <a:gd name="connsiteX4" fmla="*/ 31149 w 9536165"/>
              <a:gd name="connsiteY4" fmla="*/ 917763 h 918773"/>
              <a:gd name="connsiteX5" fmla="*/ 18401 w 9536165"/>
              <a:gd name="connsiteY5" fmla="*/ 912471 h 918773"/>
              <a:gd name="connsiteX6" fmla="*/ 297557 w 9536165"/>
              <a:gd name="connsiteY6" fmla="*/ 844528 h 918773"/>
              <a:gd name="connsiteX7" fmla="*/ 606132 w 9536165"/>
              <a:gd name="connsiteY7" fmla="*/ 798195 h 918773"/>
              <a:gd name="connsiteX8" fmla="*/ 771244 w 9536165"/>
              <a:gd name="connsiteY8" fmla="*/ 761173 h 918773"/>
              <a:gd name="connsiteX9" fmla="*/ 874040 w 9536165"/>
              <a:gd name="connsiteY9" fmla="*/ 731068 h 918773"/>
              <a:gd name="connsiteX10" fmla="*/ 919710 w 9536165"/>
              <a:gd name="connsiteY10" fmla="*/ 729045 h 918773"/>
              <a:gd name="connsiteX11" fmla="*/ 949254 w 9536165"/>
              <a:gd name="connsiteY11" fmla="*/ 734046 h 918773"/>
              <a:gd name="connsiteX12" fmla="*/ 1004558 w 9536165"/>
              <a:gd name="connsiteY12" fmla="*/ 713530 h 918773"/>
              <a:gd name="connsiteX13" fmla="*/ 1032060 w 9536165"/>
              <a:gd name="connsiteY13" fmla="*/ 713361 h 918773"/>
              <a:gd name="connsiteX14" fmla="*/ 1161062 w 9536165"/>
              <a:gd name="connsiteY14" fmla="*/ 725374 h 918773"/>
              <a:gd name="connsiteX15" fmla="*/ 1236428 w 9536165"/>
              <a:gd name="connsiteY15" fmla="*/ 713280 h 918773"/>
              <a:gd name="connsiteX16" fmla="*/ 1598996 w 9536165"/>
              <a:gd name="connsiteY16" fmla="*/ 693697 h 918773"/>
              <a:gd name="connsiteX17" fmla="*/ 2072960 w 9536165"/>
              <a:gd name="connsiteY17" fmla="*/ 656648 h 918773"/>
              <a:gd name="connsiteX18" fmla="*/ 2458600 w 9536165"/>
              <a:gd name="connsiteY18" fmla="*/ 593862 h 918773"/>
              <a:gd name="connsiteX19" fmla="*/ 2566137 w 9536165"/>
              <a:gd name="connsiteY19" fmla="*/ 566150 h 918773"/>
              <a:gd name="connsiteX20" fmla="*/ 2712006 w 9536165"/>
              <a:gd name="connsiteY20" fmla="*/ 560029 h 918773"/>
              <a:gd name="connsiteX21" fmla="*/ 2745614 w 9536165"/>
              <a:gd name="connsiteY21" fmla="*/ 550698 h 918773"/>
              <a:gd name="connsiteX22" fmla="*/ 3091943 w 9536165"/>
              <a:gd name="connsiteY22" fmla="*/ 491294 h 918773"/>
              <a:gd name="connsiteX23" fmla="*/ 3240379 w 9536165"/>
              <a:gd name="connsiteY23" fmla="*/ 470559 h 918773"/>
              <a:gd name="connsiteX24" fmla="*/ 3367940 w 9536165"/>
              <a:gd name="connsiteY24" fmla="*/ 432583 h 918773"/>
              <a:gd name="connsiteX25" fmla="*/ 3493658 w 9536165"/>
              <a:gd name="connsiteY25" fmla="*/ 403530 h 918773"/>
              <a:gd name="connsiteX26" fmla="*/ 3669736 w 9536165"/>
              <a:gd name="connsiteY26" fmla="*/ 382756 h 918773"/>
              <a:gd name="connsiteX27" fmla="*/ 3849710 w 9536165"/>
              <a:gd name="connsiteY27" fmla="*/ 368504 h 918773"/>
              <a:gd name="connsiteX28" fmla="*/ 3952111 w 9536165"/>
              <a:gd name="connsiteY28" fmla="*/ 357315 h 918773"/>
              <a:gd name="connsiteX29" fmla="*/ 4285048 w 9536165"/>
              <a:gd name="connsiteY29" fmla="*/ 337887 h 918773"/>
              <a:gd name="connsiteX30" fmla="*/ 4530972 w 9536165"/>
              <a:gd name="connsiteY30" fmla="*/ 319948 h 918773"/>
              <a:gd name="connsiteX31" fmla="*/ 4638975 w 9536165"/>
              <a:gd name="connsiteY31" fmla="*/ 301389 h 918773"/>
              <a:gd name="connsiteX32" fmla="*/ 4793093 w 9536165"/>
              <a:gd name="connsiteY32" fmla="*/ 292981 h 918773"/>
              <a:gd name="connsiteX33" fmla="*/ 4943653 w 9536165"/>
              <a:gd name="connsiteY33" fmla="*/ 280320 h 918773"/>
              <a:gd name="connsiteX34" fmla="*/ 5271304 w 9536165"/>
              <a:gd name="connsiteY34" fmla="*/ 270655 h 918773"/>
              <a:gd name="connsiteX35" fmla="*/ 5376364 w 9536165"/>
              <a:gd name="connsiteY35" fmla="*/ 247248 h 918773"/>
              <a:gd name="connsiteX36" fmla="*/ 5444804 w 9536165"/>
              <a:gd name="connsiteY36" fmla="*/ 235142 h 918773"/>
              <a:gd name="connsiteX37" fmla="*/ 5515469 w 9536165"/>
              <a:gd name="connsiteY37" fmla="*/ 228808 h 918773"/>
              <a:gd name="connsiteX38" fmla="*/ 5801913 w 9536165"/>
              <a:gd name="connsiteY38" fmla="*/ 195207 h 918773"/>
              <a:gd name="connsiteX39" fmla="*/ 6034423 w 9536165"/>
              <a:gd name="connsiteY39" fmla="*/ 175931 h 918773"/>
              <a:gd name="connsiteX40" fmla="*/ 6216704 w 9536165"/>
              <a:gd name="connsiteY40" fmla="*/ 175339 h 918773"/>
              <a:gd name="connsiteX41" fmla="*/ 6299687 w 9536165"/>
              <a:gd name="connsiteY41" fmla="*/ 181626 h 918773"/>
              <a:gd name="connsiteX42" fmla="*/ 6507341 w 9536165"/>
              <a:gd name="connsiteY42" fmla="*/ 167648 h 918773"/>
              <a:gd name="connsiteX43" fmla="*/ 6563008 w 9536165"/>
              <a:gd name="connsiteY43" fmla="*/ 167161 h 918773"/>
              <a:gd name="connsiteX44" fmla="*/ 6754535 w 9536165"/>
              <a:gd name="connsiteY44" fmla="*/ 194165 h 918773"/>
              <a:gd name="connsiteX45" fmla="*/ 6987039 w 9536165"/>
              <a:gd name="connsiteY45" fmla="*/ 207857 h 918773"/>
              <a:gd name="connsiteX46" fmla="*/ 7083529 w 9536165"/>
              <a:gd name="connsiteY46" fmla="*/ 227531 h 918773"/>
              <a:gd name="connsiteX47" fmla="*/ 7376503 w 9536165"/>
              <a:gd name="connsiteY47" fmla="*/ 251740 h 918773"/>
              <a:gd name="connsiteX48" fmla="*/ 7617593 w 9536165"/>
              <a:gd name="connsiteY48" fmla="*/ 266021 h 918773"/>
              <a:gd name="connsiteX49" fmla="*/ 7662719 w 9536165"/>
              <a:gd name="connsiteY49" fmla="*/ 258986 h 918773"/>
              <a:gd name="connsiteX50" fmla="*/ 7984113 w 9536165"/>
              <a:gd name="connsiteY50" fmla="*/ 210829 h 918773"/>
              <a:gd name="connsiteX51" fmla="*/ 8165709 w 9536165"/>
              <a:gd name="connsiteY51" fmla="*/ 205617 h 918773"/>
              <a:gd name="connsiteX52" fmla="*/ 8274341 w 9536165"/>
              <a:gd name="connsiteY52" fmla="*/ 193713 h 918773"/>
              <a:gd name="connsiteX53" fmla="*/ 8633256 w 9536165"/>
              <a:gd name="connsiteY53" fmla="*/ 168247 h 918773"/>
              <a:gd name="connsiteX54" fmla="*/ 8721553 w 9536165"/>
              <a:gd name="connsiteY54" fmla="*/ 157425 h 918773"/>
              <a:gd name="connsiteX55" fmla="*/ 8797135 w 9536165"/>
              <a:gd name="connsiteY55" fmla="*/ 149368 h 918773"/>
              <a:gd name="connsiteX56" fmla="*/ 8873556 w 9536165"/>
              <a:gd name="connsiteY56" fmla="*/ 143149 h 918773"/>
              <a:gd name="connsiteX57" fmla="*/ 9028688 w 9536165"/>
              <a:gd name="connsiteY57" fmla="*/ 91891 h 918773"/>
              <a:gd name="connsiteX58" fmla="*/ 9129164 w 9536165"/>
              <a:gd name="connsiteY58" fmla="*/ 70997 h 918773"/>
              <a:gd name="connsiteX59" fmla="*/ 9287125 w 9536165"/>
              <a:gd name="connsiteY59" fmla="*/ 53082 h 918773"/>
              <a:gd name="connsiteX60" fmla="*/ 9334975 w 9536165"/>
              <a:gd name="connsiteY60" fmla="*/ 45047 h 918773"/>
              <a:gd name="connsiteX61" fmla="*/ 9446517 w 9536165"/>
              <a:gd name="connsiteY61" fmla="*/ 29923 h 918773"/>
              <a:gd name="connsiteX62" fmla="*/ 9507224 w 9536165"/>
              <a:gd name="connsiteY62" fmla="*/ 0 h 918773"/>
              <a:gd name="connsiteX0" fmla="*/ 9507224 w 9536165"/>
              <a:gd name="connsiteY0" fmla="*/ 0 h 918773"/>
              <a:gd name="connsiteX1" fmla="*/ 9536165 w 9536165"/>
              <a:gd name="connsiteY1" fmla="*/ 12 h 918773"/>
              <a:gd name="connsiteX2" fmla="*/ 9536165 w 9536165"/>
              <a:gd name="connsiteY2" fmla="*/ 918356 h 918773"/>
              <a:gd name="connsiteX3" fmla="*/ 32912 w 9536165"/>
              <a:gd name="connsiteY3" fmla="*/ 918356 h 918773"/>
              <a:gd name="connsiteX4" fmla="*/ 31149 w 9536165"/>
              <a:gd name="connsiteY4" fmla="*/ 917763 h 918773"/>
              <a:gd name="connsiteX5" fmla="*/ 18401 w 9536165"/>
              <a:gd name="connsiteY5" fmla="*/ 912471 h 918773"/>
              <a:gd name="connsiteX6" fmla="*/ 297557 w 9536165"/>
              <a:gd name="connsiteY6" fmla="*/ 844528 h 918773"/>
              <a:gd name="connsiteX7" fmla="*/ 606132 w 9536165"/>
              <a:gd name="connsiteY7" fmla="*/ 798195 h 918773"/>
              <a:gd name="connsiteX8" fmla="*/ 771244 w 9536165"/>
              <a:gd name="connsiteY8" fmla="*/ 761173 h 918773"/>
              <a:gd name="connsiteX9" fmla="*/ 874040 w 9536165"/>
              <a:gd name="connsiteY9" fmla="*/ 731068 h 918773"/>
              <a:gd name="connsiteX10" fmla="*/ 919710 w 9536165"/>
              <a:gd name="connsiteY10" fmla="*/ 729045 h 918773"/>
              <a:gd name="connsiteX11" fmla="*/ 949254 w 9536165"/>
              <a:gd name="connsiteY11" fmla="*/ 734046 h 918773"/>
              <a:gd name="connsiteX12" fmla="*/ 1004558 w 9536165"/>
              <a:gd name="connsiteY12" fmla="*/ 713530 h 918773"/>
              <a:gd name="connsiteX13" fmla="*/ 1032060 w 9536165"/>
              <a:gd name="connsiteY13" fmla="*/ 713361 h 918773"/>
              <a:gd name="connsiteX14" fmla="*/ 1161062 w 9536165"/>
              <a:gd name="connsiteY14" fmla="*/ 725374 h 918773"/>
              <a:gd name="connsiteX15" fmla="*/ 1236428 w 9536165"/>
              <a:gd name="connsiteY15" fmla="*/ 713280 h 918773"/>
              <a:gd name="connsiteX16" fmla="*/ 1598996 w 9536165"/>
              <a:gd name="connsiteY16" fmla="*/ 693697 h 918773"/>
              <a:gd name="connsiteX17" fmla="*/ 2072960 w 9536165"/>
              <a:gd name="connsiteY17" fmla="*/ 643555 h 918773"/>
              <a:gd name="connsiteX18" fmla="*/ 2458600 w 9536165"/>
              <a:gd name="connsiteY18" fmla="*/ 593862 h 918773"/>
              <a:gd name="connsiteX19" fmla="*/ 2566137 w 9536165"/>
              <a:gd name="connsiteY19" fmla="*/ 566150 h 918773"/>
              <a:gd name="connsiteX20" fmla="*/ 2712006 w 9536165"/>
              <a:gd name="connsiteY20" fmla="*/ 560029 h 918773"/>
              <a:gd name="connsiteX21" fmla="*/ 2745614 w 9536165"/>
              <a:gd name="connsiteY21" fmla="*/ 550698 h 918773"/>
              <a:gd name="connsiteX22" fmla="*/ 3091943 w 9536165"/>
              <a:gd name="connsiteY22" fmla="*/ 491294 h 918773"/>
              <a:gd name="connsiteX23" fmla="*/ 3240379 w 9536165"/>
              <a:gd name="connsiteY23" fmla="*/ 470559 h 918773"/>
              <a:gd name="connsiteX24" fmla="*/ 3367940 w 9536165"/>
              <a:gd name="connsiteY24" fmla="*/ 432583 h 918773"/>
              <a:gd name="connsiteX25" fmla="*/ 3493658 w 9536165"/>
              <a:gd name="connsiteY25" fmla="*/ 403530 h 918773"/>
              <a:gd name="connsiteX26" fmla="*/ 3669736 w 9536165"/>
              <a:gd name="connsiteY26" fmla="*/ 382756 h 918773"/>
              <a:gd name="connsiteX27" fmla="*/ 3849710 w 9536165"/>
              <a:gd name="connsiteY27" fmla="*/ 368504 h 918773"/>
              <a:gd name="connsiteX28" fmla="*/ 3952111 w 9536165"/>
              <a:gd name="connsiteY28" fmla="*/ 357315 h 918773"/>
              <a:gd name="connsiteX29" fmla="*/ 4285048 w 9536165"/>
              <a:gd name="connsiteY29" fmla="*/ 337887 h 918773"/>
              <a:gd name="connsiteX30" fmla="*/ 4530972 w 9536165"/>
              <a:gd name="connsiteY30" fmla="*/ 319948 h 918773"/>
              <a:gd name="connsiteX31" fmla="*/ 4638975 w 9536165"/>
              <a:gd name="connsiteY31" fmla="*/ 301389 h 918773"/>
              <a:gd name="connsiteX32" fmla="*/ 4793093 w 9536165"/>
              <a:gd name="connsiteY32" fmla="*/ 292981 h 918773"/>
              <a:gd name="connsiteX33" fmla="*/ 4943653 w 9536165"/>
              <a:gd name="connsiteY33" fmla="*/ 280320 h 918773"/>
              <a:gd name="connsiteX34" fmla="*/ 5271304 w 9536165"/>
              <a:gd name="connsiteY34" fmla="*/ 270655 h 918773"/>
              <a:gd name="connsiteX35" fmla="*/ 5376364 w 9536165"/>
              <a:gd name="connsiteY35" fmla="*/ 247248 h 918773"/>
              <a:gd name="connsiteX36" fmla="*/ 5444804 w 9536165"/>
              <a:gd name="connsiteY36" fmla="*/ 235142 h 918773"/>
              <a:gd name="connsiteX37" fmla="*/ 5515469 w 9536165"/>
              <a:gd name="connsiteY37" fmla="*/ 228808 h 918773"/>
              <a:gd name="connsiteX38" fmla="*/ 5801913 w 9536165"/>
              <a:gd name="connsiteY38" fmla="*/ 195207 h 918773"/>
              <a:gd name="connsiteX39" fmla="*/ 6034423 w 9536165"/>
              <a:gd name="connsiteY39" fmla="*/ 175931 h 918773"/>
              <a:gd name="connsiteX40" fmla="*/ 6216704 w 9536165"/>
              <a:gd name="connsiteY40" fmla="*/ 175339 h 918773"/>
              <a:gd name="connsiteX41" fmla="*/ 6299687 w 9536165"/>
              <a:gd name="connsiteY41" fmla="*/ 181626 h 918773"/>
              <a:gd name="connsiteX42" fmla="*/ 6507341 w 9536165"/>
              <a:gd name="connsiteY42" fmla="*/ 167648 h 918773"/>
              <a:gd name="connsiteX43" fmla="*/ 6563008 w 9536165"/>
              <a:gd name="connsiteY43" fmla="*/ 167161 h 918773"/>
              <a:gd name="connsiteX44" fmla="*/ 6754535 w 9536165"/>
              <a:gd name="connsiteY44" fmla="*/ 194165 h 918773"/>
              <a:gd name="connsiteX45" fmla="*/ 6987039 w 9536165"/>
              <a:gd name="connsiteY45" fmla="*/ 207857 h 918773"/>
              <a:gd name="connsiteX46" fmla="*/ 7083529 w 9536165"/>
              <a:gd name="connsiteY46" fmla="*/ 227531 h 918773"/>
              <a:gd name="connsiteX47" fmla="*/ 7376503 w 9536165"/>
              <a:gd name="connsiteY47" fmla="*/ 251740 h 918773"/>
              <a:gd name="connsiteX48" fmla="*/ 7617593 w 9536165"/>
              <a:gd name="connsiteY48" fmla="*/ 266021 h 918773"/>
              <a:gd name="connsiteX49" fmla="*/ 7662719 w 9536165"/>
              <a:gd name="connsiteY49" fmla="*/ 258986 h 918773"/>
              <a:gd name="connsiteX50" fmla="*/ 7984113 w 9536165"/>
              <a:gd name="connsiteY50" fmla="*/ 210829 h 918773"/>
              <a:gd name="connsiteX51" fmla="*/ 8165709 w 9536165"/>
              <a:gd name="connsiteY51" fmla="*/ 205617 h 918773"/>
              <a:gd name="connsiteX52" fmla="*/ 8274341 w 9536165"/>
              <a:gd name="connsiteY52" fmla="*/ 193713 h 918773"/>
              <a:gd name="connsiteX53" fmla="*/ 8633256 w 9536165"/>
              <a:gd name="connsiteY53" fmla="*/ 168247 h 918773"/>
              <a:gd name="connsiteX54" fmla="*/ 8721553 w 9536165"/>
              <a:gd name="connsiteY54" fmla="*/ 157425 h 918773"/>
              <a:gd name="connsiteX55" fmla="*/ 8797135 w 9536165"/>
              <a:gd name="connsiteY55" fmla="*/ 149368 h 918773"/>
              <a:gd name="connsiteX56" fmla="*/ 8873556 w 9536165"/>
              <a:gd name="connsiteY56" fmla="*/ 143149 h 918773"/>
              <a:gd name="connsiteX57" fmla="*/ 9028688 w 9536165"/>
              <a:gd name="connsiteY57" fmla="*/ 91891 h 918773"/>
              <a:gd name="connsiteX58" fmla="*/ 9129164 w 9536165"/>
              <a:gd name="connsiteY58" fmla="*/ 70997 h 918773"/>
              <a:gd name="connsiteX59" fmla="*/ 9287125 w 9536165"/>
              <a:gd name="connsiteY59" fmla="*/ 53082 h 918773"/>
              <a:gd name="connsiteX60" fmla="*/ 9334975 w 9536165"/>
              <a:gd name="connsiteY60" fmla="*/ 45047 h 918773"/>
              <a:gd name="connsiteX61" fmla="*/ 9446517 w 9536165"/>
              <a:gd name="connsiteY61" fmla="*/ 29923 h 918773"/>
              <a:gd name="connsiteX62" fmla="*/ 9507224 w 9536165"/>
              <a:gd name="connsiteY62" fmla="*/ 0 h 918773"/>
              <a:gd name="connsiteX0" fmla="*/ 9507224 w 9536165"/>
              <a:gd name="connsiteY0" fmla="*/ 0 h 918773"/>
              <a:gd name="connsiteX1" fmla="*/ 9536165 w 9536165"/>
              <a:gd name="connsiteY1" fmla="*/ 12 h 918773"/>
              <a:gd name="connsiteX2" fmla="*/ 9536165 w 9536165"/>
              <a:gd name="connsiteY2" fmla="*/ 918356 h 918773"/>
              <a:gd name="connsiteX3" fmla="*/ 32912 w 9536165"/>
              <a:gd name="connsiteY3" fmla="*/ 918356 h 918773"/>
              <a:gd name="connsiteX4" fmla="*/ 31149 w 9536165"/>
              <a:gd name="connsiteY4" fmla="*/ 917763 h 918773"/>
              <a:gd name="connsiteX5" fmla="*/ 18401 w 9536165"/>
              <a:gd name="connsiteY5" fmla="*/ 912471 h 918773"/>
              <a:gd name="connsiteX6" fmla="*/ 297557 w 9536165"/>
              <a:gd name="connsiteY6" fmla="*/ 844528 h 918773"/>
              <a:gd name="connsiteX7" fmla="*/ 606132 w 9536165"/>
              <a:gd name="connsiteY7" fmla="*/ 798195 h 918773"/>
              <a:gd name="connsiteX8" fmla="*/ 771244 w 9536165"/>
              <a:gd name="connsiteY8" fmla="*/ 761173 h 918773"/>
              <a:gd name="connsiteX9" fmla="*/ 874040 w 9536165"/>
              <a:gd name="connsiteY9" fmla="*/ 731068 h 918773"/>
              <a:gd name="connsiteX10" fmla="*/ 919710 w 9536165"/>
              <a:gd name="connsiteY10" fmla="*/ 729045 h 918773"/>
              <a:gd name="connsiteX11" fmla="*/ 949254 w 9536165"/>
              <a:gd name="connsiteY11" fmla="*/ 734046 h 918773"/>
              <a:gd name="connsiteX12" fmla="*/ 1004558 w 9536165"/>
              <a:gd name="connsiteY12" fmla="*/ 713530 h 918773"/>
              <a:gd name="connsiteX13" fmla="*/ 1032060 w 9536165"/>
              <a:gd name="connsiteY13" fmla="*/ 713361 h 918773"/>
              <a:gd name="connsiteX14" fmla="*/ 1161062 w 9536165"/>
              <a:gd name="connsiteY14" fmla="*/ 725374 h 918773"/>
              <a:gd name="connsiteX15" fmla="*/ 1236428 w 9536165"/>
              <a:gd name="connsiteY15" fmla="*/ 713280 h 918773"/>
              <a:gd name="connsiteX16" fmla="*/ 1598996 w 9536165"/>
              <a:gd name="connsiteY16" fmla="*/ 693697 h 918773"/>
              <a:gd name="connsiteX17" fmla="*/ 2072960 w 9536165"/>
              <a:gd name="connsiteY17" fmla="*/ 643555 h 918773"/>
              <a:gd name="connsiteX18" fmla="*/ 2458600 w 9536165"/>
              <a:gd name="connsiteY18" fmla="*/ 593862 h 918773"/>
              <a:gd name="connsiteX19" fmla="*/ 2566137 w 9536165"/>
              <a:gd name="connsiteY19" fmla="*/ 566150 h 918773"/>
              <a:gd name="connsiteX20" fmla="*/ 2712006 w 9536165"/>
              <a:gd name="connsiteY20" fmla="*/ 560029 h 918773"/>
              <a:gd name="connsiteX21" fmla="*/ 2745614 w 9536165"/>
              <a:gd name="connsiteY21" fmla="*/ 550698 h 918773"/>
              <a:gd name="connsiteX22" fmla="*/ 3091943 w 9536165"/>
              <a:gd name="connsiteY22" fmla="*/ 491294 h 918773"/>
              <a:gd name="connsiteX23" fmla="*/ 3240379 w 9536165"/>
              <a:gd name="connsiteY23" fmla="*/ 470559 h 918773"/>
              <a:gd name="connsiteX24" fmla="*/ 3367940 w 9536165"/>
              <a:gd name="connsiteY24" fmla="*/ 432583 h 918773"/>
              <a:gd name="connsiteX25" fmla="*/ 3493658 w 9536165"/>
              <a:gd name="connsiteY25" fmla="*/ 403530 h 918773"/>
              <a:gd name="connsiteX26" fmla="*/ 3669736 w 9536165"/>
              <a:gd name="connsiteY26" fmla="*/ 382756 h 918773"/>
              <a:gd name="connsiteX27" fmla="*/ 3849710 w 9536165"/>
              <a:gd name="connsiteY27" fmla="*/ 368504 h 918773"/>
              <a:gd name="connsiteX28" fmla="*/ 3952111 w 9536165"/>
              <a:gd name="connsiteY28" fmla="*/ 357315 h 918773"/>
              <a:gd name="connsiteX29" fmla="*/ 4285048 w 9536165"/>
              <a:gd name="connsiteY29" fmla="*/ 337887 h 918773"/>
              <a:gd name="connsiteX30" fmla="*/ 4530972 w 9536165"/>
              <a:gd name="connsiteY30" fmla="*/ 319948 h 918773"/>
              <a:gd name="connsiteX31" fmla="*/ 4638975 w 9536165"/>
              <a:gd name="connsiteY31" fmla="*/ 301389 h 918773"/>
              <a:gd name="connsiteX32" fmla="*/ 4793093 w 9536165"/>
              <a:gd name="connsiteY32" fmla="*/ 292981 h 918773"/>
              <a:gd name="connsiteX33" fmla="*/ 4943653 w 9536165"/>
              <a:gd name="connsiteY33" fmla="*/ 280320 h 918773"/>
              <a:gd name="connsiteX34" fmla="*/ 5271304 w 9536165"/>
              <a:gd name="connsiteY34" fmla="*/ 270655 h 918773"/>
              <a:gd name="connsiteX35" fmla="*/ 5376364 w 9536165"/>
              <a:gd name="connsiteY35" fmla="*/ 247248 h 918773"/>
              <a:gd name="connsiteX36" fmla="*/ 5444804 w 9536165"/>
              <a:gd name="connsiteY36" fmla="*/ 235142 h 918773"/>
              <a:gd name="connsiteX37" fmla="*/ 5515469 w 9536165"/>
              <a:gd name="connsiteY37" fmla="*/ 228808 h 918773"/>
              <a:gd name="connsiteX38" fmla="*/ 5801913 w 9536165"/>
              <a:gd name="connsiteY38" fmla="*/ 195207 h 918773"/>
              <a:gd name="connsiteX39" fmla="*/ 6034423 w 9536165"/>
              <a:gd name="connsiteY39" fmla="*/ 175931 h 918773"/>
              <a:gd name="connsiteX40" fmla="*/ 6216704 w 9536165"/>
              <a:gd name="connsiteY40" fmla="*/ 175339 h 918773"/>
              <a:gd name="connsiteX41" fmla="*/ 6299687 w 9536165"/>
              <a:gd name="connsiteY41" fmla="*/ 181626 h 918773"/>
              <a:gd name="connsiteX42" fmla="*/ 6452173 w 9536165"/>
              <a:gd name="connsiteY42" fmla="*/ 178123 h 918773"/>
              <a:gd name="connsiteX43" fmla="*/ 6563008 w 9536165"/>
              <a:gd name="connsiteY43" fmla="*/ 167161 h 918773"/>
              <a:gd name="connsiteX44" fmla="*/ 6754535 w 9536165"/>
              <a:gd name="connsiteY44" fmla="*/ 194165 h 918773"/>
              <a:gd name="connsiteX45" fmla="*/ 6987039 w 9536165"/>
              <a:gd name="connsiteY45" fmla="*/ 207857 h 918773"/>
              <a:gd name="connsiteX46" fmla="*/ 7083529 w 9536165"/>
              <a:gd name="connsiteY46" fmla="*/ 227531 h 918773"/>
              <a:gd name="connsiteX47" fmla="*/ 7376503 w 9536165"/>
              <a:gd name="connsiteY47" fmla="*/ 251740 h 918773"/>
              <a:gd name="connsiteX48" fmla="*/ 7617593 w 9536165"/>
              <a:gd name="connsiteY48" fmla="*/ 266021 h 918773"/>
              <a:gd name="connsiteX49" fmla="*/ 7662719 w 9536165"/>
              <a:gd name="connsiteY49" fmla="*/ 258986 h 918773"/>
              <a:gd name="connsiteX50" fmla="*/ 7984113 w 9536165"/>
              <a:gd name="connsiteY50" fmla="*/ 210829 h 918773"/>
              <a:gd name="connsiteX51" fmla="*/ 8165709 w 9536165"/>
              <a:gd name="connsiteY51" fmla="*/ 205617 h 918773"/>
              <a:gd name="connsiteX52" fmla="*/ 8274341 w 9536165"/>
              <a:gd name="connsiteY52" fmla="*/ 193713 h 918773"/>
              <a:gd name="connsiteX53" fmla="*/ 8633256 w 9536165"/>
              <a:gd name="connsiteY53" fmla="*/ 168247 h 918773"/>
              <a:gd name="connsiteX54" fmla="*/ 8721553 w 9536165"/>
              <a:gd name="connsiteY54" fmla="*/ 157425 h 918773"/>
              <a:gd name="connsiteX55" fmla="*/ 8797135 w 9536165"/>
              <a:gd name="connsiteY55" fmla="*/ 149368 h 918773"/>
              <a:gd name="connsiteX56" fmla="*/ 8873556 w 9536165"/>
              <a:gd name="connsiteY56" fmla="*/ 143149 h 918773"/>
              <a:gd name="connsiteX57" fmla="*/ 9028688 w 9536165"/>
              <a:gd name="connsiteY57" fmla="*/ 91891 h 918773"/>
              <a:gd name="connsiteX58" fmla="*/ 9129164 w 9536165"/>
              <a:gd name="connsiteY58" fmla="*/ 70997 h 918773"/>
              <a:gd name="connsiteX59" fmla="*/ 9287125 w 9536165"/>
              <a:gd name="connsiteY59" fmla="*/ 53082 h 918773"/>
              <a:gd name="connsiteX60" fmla="*/ 9334975 w 9536165"/>
              <a:gd name="connsiteY60" fmla="*/ 45047 h 918773"/>
              <a:gd name="connsiteX61" fmla="*/ 9446517 w 9536165"/>
              <a:gd name="connsiteY61" fmla="*/ 29923 h 918773"/>
              <a:gd name="connsiteX62" fmla="*/ 9507224 w 9536165"/>
              <a:gd name="connsiteY62" fmla="*/ 0 h 918773"/>
              <a:gd name="connsiteX0" fmla="*/ 9507224 w 9536165"/>
              <a:gd name="connsiteY0" fmla="*/ 0 h 918773"/>
              <a:gd name="connsiteX1" fmla="*/ 9536165 w 9536165"/>
              <a:gd name="connsiteY1" fmla="*/ 12 h 918773"/>
              <a:gd name="connsiteX2" fmla="*/ 9536165 w 9536165"/>
              <a:gd name="connsiteY2" fmla="*/ 918356 h 918773"/>
              <a:gd name="connsiteX3" fmla="*/ 32912 w 9536165"/>
              <a:gd name="connsiteY3" fmla="*/ 918356 h 918773"/>
              <a:gd name="connsiteX4" fmla="*/ 31149 w 9536165"/>
              <a:gd name="connsiteY4" fmla="*/ 917763 h 918773"/>
              <a:gd name="connsiteX5" fmla="*/ 18401 w 9536165"/>
              <a:gd name="connsiteY5" fmla="*/ 912471 h 918773"/>
              <a:gd name="connsiteX6" fmla="*/ 297557 w 9536165"/>
              <a:gd name="connsiteY6" fmla="*/ 844528 h 918773"/>
              <a:gd name="connsiteX7" fmla="*/ 606132 w 9536165"/>
              <a:gd name="connsiteY7" fmla="*/ 798195 h 918773"/>
              <a:gd name="connsiteX8" fmla="*/ 771244 w 9536165"/>
              <a:gd name="connsiteY8" fmla="*/ 761173 h 918773"/>
              <a:gd name="connsiteX9" fmla="*/ 874040 w 9536165"/>
              <a:gd name="connsiteY9" fmla="*/ 731068 h 918773"/>
              <a:gd name="connsiteX10" fmla="*/ 919710 w 9536165"/>
              <a:gd name="connsiteY10" fmla="*/ 729045 h 918773"/>
              <a:gd name="connsiteX11" fmla="*/ 949254 w 9536165"/>
              <a:gd name="connsiteY11" fmla="*/ 734046 h 918773"/>
              <a:gd name="connsiteX12" fmla="*/ 1004558 w 9536165"/>
              <a:gd name="connsiteY12" fmla="*/ 713530 h 918773"/>
              <a:gd name="connsiteX13" fmla="*/ 1032060 w 9536165"/>
              <a:gd name="connsiteY13" fmla="*/ 713361 h 918773"/>
              <a:gd name="connsiteX14" fmla="*/ 1161062 w 9536165"/>
              <a:gd name="connsiteY14" fmla="*/ 725374 h 918773"/>
              <a:gd name="connsiteX15" fmla="*/ 1236428 w 9536165"/>
              <a:gd name="connsiteY15" fmla="*/ 713280 h 918773"/>
              <a:gd name="connsiteX16" fmla="*/ 1598996 w 9536165"/>
              <a:gd name="connsiteY16" fmla="*/ 693697 h 918773"/>
              <a:gd name="connsiteX17" fmla="*/ 2072960 w 9536165"/>
              <a:gd name="connsiteY17" fmla="*/ 643555 h 918773"/>
              <a:gd name="connsiteX18" fmla="*/ 2458600 w 9536165"/>
              <a:gd name="connsiteY18" fmla="*/ 593862 h 918773"/>
              <a:gd name="connsiteX19" fmla="*/ 2566137 w 9536165"/>
              <a:gd name="connsiteY19" fmla="*/ 566150 h 918773"/>
              <a:gd name="connsiteX20" fmla="*/ 2712006 w 9536165"/>
              <a:gd name="connsiteY20" fmla="*/ 560029 h 918773"/>
              <a:gd name="connsiteX21" fmla="*/ 2745614 w 9536165"/>
              <a:gd name="connsiteY21" fmla="*/ 550698 h 918773"/>
              <a:gd name="connsiteX22" fmla="*/ 3091943 w 9536165"/>
              <a:gd name="connsiteY22" fmla="*/ 491294 h 918773"/>
              <a:gd name="connsiteX23" fmla="*/ 3240379 w 9536165"/>
              <a:gd name="connsiteY23" fmla="*/ 470559 h 918773"/>
              <a:gd name="connsiteX24" fmla="*/ 3367940 w 9536165"/>
              <a:gd name="connsiteY24" fmla="*/ 432583 h 918773"/>
              <a:gd name="connsiteX25" fmla="*/ 3493658 w 9536165"/>
              <a:gd name="connsiteY25" fmla="*/ 403530 h 918773"/>
              <a:gd name="connsiteX26" fmla="*/ 3669736 w 9536165"/>
              <a:gd name="connsiteY26" fmla="*/ 382756 h 918773"/>
              <a:gd name="connsiteX27" fmla="*/ 3849710 w 9536165"/>
              <a:gd name="connsiteY27" fmla="*/ 368504 h 918773"/>
              <a:gd name="connsiteX28" fmla="*/ 3952111 w 9536165"/>
              <a:gd name="connsiteY28" fmla="*/ 357315 h 918773"/>
              <a:gd name="connsiteX29" fmla="*/ 4285048 w 9536165"/>
              <a:gd name="connsiteY29" fmla="*/ 337887 h 918773"/>
              <a:gd name="connsiteX30" fmla="*/ 4530972 w 9536165"/>
              <a:gd name="connsiteY30" fmla="*/ 319948 h 918773"/>
              <a:gd name="connsiteX31" fmla="*/ 4638975 w 9536165"/>
              <a:gd name="connsiteY31" fmla="*/ 301389 h 918773"/>
              <a:gd name="connsiteX32" fmla="*/ 4793093 w 9536165"/>
              <a:gd name="connsiteY32" fmla="*/ 292981 h 918773"/>
              <a:gd name="connsiteX33" fmla="*/ 4943653 w 9536165"/>
              <a:gd name="connsiteY33" fmla="*/ 280320 h 918773"/>
              <a:gd name="connsiteX34" fmla="*/ 5271304 w 9536165"/>
              <a:gd name="connsiteY34" fmla="*/ 270655 h 918773"/>
              <a:gd name="connsiteX35" fmla="*/ 5376364 w 9536165"/>
              <a:gd name="connsiteY35" fmla="*/ 247248 h 918773"/>
              <a:gd name="connsiteX36" fmla="*/ 5444804 w 9536165"/>
              <a:gd name="connsiteY36" fmla="*/ 235142 h 918773"/>
              <a:gd name="connsiteX37" fmla="*/ 5515469 w 9536165"/>
              <a:gd name="connsiteY37" fmla="*/ 228808 h 918773"/>
              <a:gd name="connsiteX38" fmla="*/ 5801913 w 9536165"/>
              <a:gd name="connsiteY38" fmla="*/ 195207 h 918773"/>
              <a:gd name="connsiteX39" fmla="*/ 6034423 w 9536165"/>
              <a:gd name="connsiteY39" fmla="*/ 175931 h 918773"/>
              <a:gd name="connsiteX40" fmla="*/ 6216704 w 9536165"/>
              <a:gd name="connsiteY40" fmla="*/ 175339 h 918773"/>
              <a:gd name="connsiteX41" fmla="*/ 6299687 w 9536165"/>
              <a:gd name="connsiteY41" fmla="*/ 181626 h 918773"/>
              <a:gd name="connsiteX42" fmla="*/ 6452173 w 9536165"/>
              <a:gd name="connsiteY42" fmla="*/ 178123 h 918773"/>
              <a:gd name="connsiteX43" fmla="*/ 6596957 w 9536165"/>
              <a:gd name="connsiteY43" fmla="*/ 185491 h 918773"/>
              <a:gd name="connsiteX44" fmla="*/ 6754535 w 9536165"/>
              <a:gd name="connsiteY44" fmla="*/ 194165 h 918773"/>
              <a:gd name="connsiteX45" fmla="*/ 6987039 w 9536165"/>
              <a:gd name="connsiteY45" fmla="*/ 207857 h 918773"/>
              <a:gd name="connsiteX46" fmla="*/ 7083529 w 9536165"/>
              <a:gd name="connsiteY46" fmla="*/ 227531 h 918773"/>
              <a:gd name="connsiteX47" fmla="*/ 7376503 w 9536165"/>
              <a:gd name="connsiteY47" fmla="*/ 251740 h 918773"/>
              <a:gd name="connsiteX48" fmla="*/ 7617593 w 9536165"/>
              <a:gd name="connsiteY48" fmla="*/ 266021 h 918773"/>
              <a:gd name="connsiteX49" fmla="*/ 7662719 w 9536165"/>
              <a:gd name="connsiteY49" fmla="*/ 258986 h 918773"/>
              <a:gd name="connsiteX50" fmla="*/ 7984113 w 9536165"/>
              <a:gd name="connsiteY50" fmla="*/ 210829 h 918773"/>
              <a:gd name="connsiteX51" fmla="*/ 8165709 w 9536165"/>
              <a:gd name="connsiteY51" fmla="*/ 205617 h 918773"/>
              <a:gd name="connsiteX52" fmla="*/ 8274341 w 9536165"/>
              <a:gd name="connsiteY52" fmla="*/ 193713 h 918773"/>
              <a:gd name="connsiteX53" fmla="*/ 8633256 w 9536165"/>
              <a:gd name="connsiteY53" fmla="*/ 168247 h 918773"/>
              <a:gd name="connsiteX54" fmla="*/ 8721553 w 9536165"/>
              <a:gd name="connsiteY54" fmla="*/ 157425 h 918773"/>
              <a:gd name="connsiteX55" fmla="*/ 8797135 w 9536165"/>
              <a:gd name="connsiteY55" fmla="*/ 149368 h 918773"/>
              <a:gd name="connsiteX56" fmla="*/ 8873556 w 9536165"/>
              <a:gd name="connsiteY56" fmla="*/ 143149 h 918773"/>
              <a:gd name="connsiteX57" fmla="*/ 9028688 w 9536165"/>
              <a:gd name="connsiteY57" fmla="*/ 91891 h 918773"/>
              <a:gd name="connsiteX58" fmla="*/ 9129164 w 9536165"/>
              <a:gd name="connsiteY58" fmla="*/ 70997 h 918773"/>
              <a:gd name="connsiteX59" fmla="*/ 9287125 w 9536165"/>
              <a:gd name="connsiteY59" fmla="*/ 53082 h 918773"/>
              <a:gd name="connsiteX60" fmla="*/ 9334975 w 9536165"/>
              <a:gd name="connsiteY60" fmla="*/ 45047 h 918773"/>
              <a:gd name="connsiteX61" fmla="*/ 9446517 w 9536165"/>
              <a:gd name="connsiteY61" fmla="*/ 29923 h 918773"/>
              <a:gd name="connsiteX62" fmla="*/ 9507224 w 9536165"/>
              <a:gd name="connsiteY62" fmla="*/ 0 h 9187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</a:cxnLst>
            <a:rect l="l" t="t" r="r" b="b"/>
            <a:pathLst>
              <a:path w="9536165" h="918773">
                <a:moveTo>
                  <a:pt x="9507224" y="0"/>
                </a:moveTo>
                <a:cubicBezTo>
                  <a:pt x="9507224" y="4"/>
                  <a:pt x="9536165" y="8"/>
                  <a:pt x="9536165" y="12"/>
                </a:cubicBezTo>
                <a:lnTo>
                  <a:pt x="9536165" y="918356"/>
                </a:lnTo>
                <a:lnTo>
                  <a:pt x="32912" y="918356"/>
                </a:lnTo>
                <a:lnTo>
                  <a:pt x="31149" y="917763"/>
                </a:lnTo>
                <a:cubicBezTo>
                  <a:pt x="22840" y="914864"/>
                  <a:pt x="-26000" y="924677"/>
                  <a:pt x="18401" y="912471"/>
                </a:cubicBezTo>
                <a:cubicBezTo>
                  <a:pt x="62802" y="900265"/>
                  <a:pt x="187716" y="897149"/>
                  <a:pt x="297557" y="844528"/>
                </a:cubicBezTo>
                <a:cubicBezTo>
                  <a:pt x="326535" y="843386"/>
                  <a:pt x="481670" y="797521"/>
                  <a:pt x="606132" y="798195"/>
                </a:cubicBezTo>
                <a:cubicBezTo>
                  <a:pt x="690128" y="782014"/>
                  <a:pt x="727557" y="774541"/>
                  <a:pt x="771244" y="761173"/>
                </a:cubicBezTo>
                <a:cubicBezTo>
                  <a:pt x="771451" y="760438"/>
                  <a:pt x="873832" y="731802"/>
                  <a:pt x="874040" y="731068"/>
                </a:cubicBezTo>
                <a:lnTo>
                  <a:pt x="919710" y="729045"/>
                </a:lnTo>
                <a:lnTo>
                  <a:pt x="949254" y="734046"/>
                </a:lnTo>
                <a:lnTo>
                  <a:pt x="1004558" y="713530"/>
                </a:lnTo>
                <a:lnTo>
                  <a:pt x="1032060" y="713361"/>
                </a:lnTo>
                <a:lnTo>
                  <a:pt x="1161062" y="725374"/>
                </a:lnTo>
                <a:cubicBezTo>
                  <a:pt x="1180242" y="741488"/>
                  <a:pt x="1211306" y="730741"/>
                  <a:pt x="1236428" y="713280"/>
                </a:cubicBezTo>
                <a:cubicBezTo>
                  <a:pt x="1306445" y="728145"/>
                  <a:pt x="1459574" y="705318"/>
                  <a:pt x="1598996" y="693697"/>
                </a:cubicBezTo>
                <a:cubicBezTo>
                  <a:pt x="1738418" y="682076"/>
                  <a:pt x="1971637" y="673234"/>
                  <a:pt x="2072960" y="643555"/>
                </a:cubicBezTo>
                <a:cubicBezTo>
                  <a:pt x="2216227" y="626916"/>
                  <a:pt x="2260521" y="602231"/>
                  <a:pt x="2458600" y="593862"/>
                </a:cubicBezTo>
                <a:cubicBezTo>
                  <a:pt x="2516362" y="570795"/>
                  <a:pt x="2506122" y="582373"/>
                  <a:pt x="2566137" y="566150"/>
                </a:cubicBezTo>
                <a:cubicBezTo>
                  <a:pt x="2608371" y="560511"/>
                  <a:pt x="2682093" y="562604"/>
                  <a:pt x="2712006" y="560029"/>
                </a:cubicBezTo>
                <a:lnTo>
                  <a:pt x="2745614" y="550698"/>
                </a:lnTo>
                <a:cubicBezTo>
                  <a:pt x="2867000" y="554400"/>
                  <a:pt x="2976500" y="511095"/>
                  <a:pt x="3091943" y="491294"/>
                </a:cubicBezTo>
                <a:cubicBezTo>
                  <a:pt x="3125180" y="496624"/>
                  <a:pt x="3224093" y="487718"/>
                  <a:pt x="3240379" y="470559"/>
                </a:cubicBezTo>
                <a:cubicBezTo>
                  <a:pt x="3286379" y="460774"/>
                  <a:pt x="3325020" y="445937"/>
                  <a:pt x="3367940" y="432583"/>
                </a:cubicBezTo>
                <a:cubicBezTo>
                  <a:pt x="3414154" y="408723"/>
                  <a:pt x="3427186" y="437201"/>
                  <a:pt x="3493658" y="403530"/>
                </a:cubicBezTo>
                <a:cubicBezTo>
                  <a:pt x="3543093" y="408416"/>
                  <a:pt x="3576653" y="395584"/>
                  <a:pt x="3669736" y="382756"/>
                </a:cubicBezTo>
                <a:cubicBezTo>
                  <a:pt x="3730493" y="377791"/>
                  <a:pt x="3802648" y="369253"/>
                  <a:pt x="3849710" y="368504"/>
                </a:cubicBezTo>
                <a:cubicBezTo>
                  <a:pt x="3880340" y="366277"/>
                  <a:pt x="3912732" y="355381"/>
                  <a:pt x="3952111" y="357315"/>
                </a:cubicBezTo>
                <a:cubicBezTo>
                  <a:pt x="4088821" y="389944"/>
                  <a:pt x="4182475" y="339623"/>
                  <a:pt x="4285048" y="337887"/>
                </a:cubicBezTo>
                <a:cubicBezTo>
                  <a:pt x="4381525" y="331659"/>
                  <a:pt x="4437035" y="331705"/>
                  <a:pt x="4530972" y="319948"/>
                </a:cubicBezTo>
                <a:cubicBezTo>
                  <a:pt x="4588319" y="315138"/>
                  <a:pt x="4580320" y="325856"/>
                  <a:pt x="4638975" y="301389"/>
                </a:cubicBezTo>
                <a:cubicBezTo>
                  <a:pt x="4684076" y="289475"/>
                  <a:pt x="4744435" y="300857"/>
                  <a:pt x="4793093" y="292981"/>
                </a:cubicBezTo>
                <a:cubicBezTo>
                  <a:pt x="4831113" y="288122"/>
                  <a:pt x="4863128" y="293978"/>
                  <a:pt x="4943653" y="280320"/>
                </a:cubicBezTo>
                <a:cubicBezTo>
                  <a:pt x="5021940" y="284019"/>
                  <a:pt x="5196357" y="283488"/>
                  <a:pt x="5271304" y="270655"/>
                </a:cubicBezTo>
                <a:cubicBezTo>
                  <a:pt x="5307148" y="241872"/>
                  <a:pt x="5305313" y="287921"/>
                  <a:pt x="5376364" y="247248"/>
                </a:cubicBezTo>
                <a:cubicBezTo>
                  <a:pt x="5380060" y="250257"/>
                  <a:pt x="5421620" y="238215"/>
                  <a:pt x="5444804" y="235142"/>
                </a:cubicBezTo>
                <a:cubicBezTo>
                  <a:pt x="5467987" y="232069"/>
                  <a:pt x="5491857" y="245611"/>
                  <a:pt x="5515469" y="228808"/>
                </a:cubicBezTo>
                <a:cubicBezTo>
                  <a:pt x="5627276" y="179307"/>
                  <a:pt x="5699081" y="212994"/>
                  <a:pt x="5801913" y="195207"/>
                </a:cubicBezTo>
                <a:cubicBezTo>
                  <a:pt x="5918997" y="180300"/>
                  <a:pt x="5926656" y="206172"/>
                  <a:pt x="6034423" y="175931"/>
                </a:cubicBezTo>
                <a:cubicBezTo>
                  <a:pt x="6095774" y="176547"/>
                  <a:pt x="6171079" y="169589"/>
                  <a:pt x="6216704" y="175339"/>
                </a:cubicBezTo>
                <a:cubicBezTo>
                  <a:pt x="6244561" y="191539"/>
                  <a:pt x="6282014" y="156680"/>
                  <a:pt x="6299687" y="181626"/>
                </a:cubicBezTo>
                <a:cubicBezTo>
                  <a:pt x="6342081" y="183727"/>
                  <a:pt x="6402628" y="177479"/>
                  <a:pt x="6452173" y="178123"/>
                </a:cubicBezTo>
                <a:cubicBezTo>
                  <a:pt x="6501718" y="178767"/>
                  <a:pt x="6545695" y="175313"/>
                  <a:pt x="6596957" y="185491"/>
                </a:cubicBezTo>
                <a:cubicBezTo>
                  <a:pt x="6660799" y="187509"/>
                  <a:pt x="6652066" y="182074"/>
                  <a:pt x="6754535" y="194165"/>
                </a:cubicBezTo>
                <a:cubicBezTo>
                  <a:pt x="6832271" y="185233"/>
                  <a:pt x="6897964" y="204864"/>
                  <a:pt x="6987039" y="207857"/>
                </a:cubicBezTo>
                <a:cubicBezTo>
                  <a:pt x="7050245" y="211886"/>
                  <a:pt x="7018618" y="220217"/>
                  <a:pt x="7083529" y="227531"/>
                </a:cubicBezTo>
                <a:cubicBezTo>
                  <a:pt x="7148440" y="234845"/>
                  <a:pt x="7301505" y="241480"/>
                  <a:pt x="7376503" y="251740"/>
                </a:cubicBezTo>
                <a:cubicBezTo>
                  <a:pt x="7501171" y="251440"/>
                  <a:pt x="7501549" y="278242"/>
                  <a:pt x="7617593" y="266021"/>
                </a:cubicBezTo>
                <a:cubicBezTo>
                  <a:pt x="7629924" y="262940"/>
                  <a:pt x="7620633" y="281791"/>
                  <a:pt x="7662719" y="258986"/>
                </a:cubicBezTo>
                <a:cubicBezTo>
                  <a:pt x="7726778" y="261472"/>
                  <a:pt x="7900282" y="219724"/>
                  <a:pt x="7984113" y="210829"/>
                </a:cubicBezTo>
                <a:cubicBezTo>
                  <a:pt x="8057748" y="234162"/>
                  <a:pt x="8081959" y="191475"/>
                  <a:pt x="8165709" y="205617"/>
                </a:cubicBezTo>
                <a:cubicBezTo>
                  <a:pt x="8184761" y="196610"/>
                  <a:pt x="8243356" y="207099"/>
                  <a:pt x="8274341" y="193713"/>
                </a:cubicBezTo>
                <a:cubicBezTo>
                  <a:pt x="8352265" y="187485"/>
                  <a:pt x="8428830" y="174161"/>
                  <a:pt x="8633256" y="168247"/>
                </a:cubicBezTo>
                <a:cubicBezTo>
                  <a:pt x="8661465" y="173528"/>
                  <a:pt x="8670526" y="162682"/>
                  <a:pt x="8721553" y="157425"/>
                </a:cubicBezTo>
                <a:cubicBezTo>
                  <a:pt x="8742771" y="167267"/>
                  <a:pt x="8756317" y="165943"/>
                  <a:pt x="8797135" y="149368"/>
                </a:cubicBezTo>
                <a:cubicBezTo>
                  <a:pt x="8824617" y="142425"/>
                  <a:pt x="8834964" y="152728"/>
                  <a:pt x="8873556" y="143149"/>
                </a:cubicBezTo>
                <a:cubicBezTo>
                  <a:pt x="8912148" y="133570"/>
                  <a:pt x="9008335" y="124198"/>
                  <a:pt x="9028688" y="91891"/>
                </a:cubicBezTo>
                <a:cubicBezTo>
                  <a:pt x="9045411" y="89553"/>
                  <a:pt x="9110574" y="72386"/>
                  <a:pt x="9129164" y="70997"/>
                </a:cubicBezTo>
                <a:cubicBezTo>
                  <a:pt x="9172286" y="71359"/>
                  <a:pt x="9228117" y="53285"/>
                  <a:pt x="9287125" y="53082"/>
                </a:cubicBezTo>
                <a:cubicBezTo>
                  <a:pt x="9297444" y="58888"/>
                  <a:pt x="9311044" y="36520"/>
                  <a:pt x="9334975" y="45047"/>
                </a:cubicBezTo>
                <a:cubicBezTo>
                  <a:pt x="9370494" y="45862"/>
                  <a:pt x="9408316" y="39799"/>
                  <a:pt x="9446517" y="29923"/>
                </a:cubicBezTo>
                <a:lnTo>
                  <a:pt x="9507224" y="0"/>
                </a:lnTo>
                <a:close/>
              </a:path>
            </a:pathLst>
          </a:custGeom>
          <a:blipFill>
            <a:blip r:embed="rId3"/>
            <a:tile tx="0" ty="0" sx="70000" sy="70000" flip="none" algn="tl"/>
          </a:blip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19D0E688-E23E-43B0-9C68-AE7A863430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448316">
            <a:off x="7444320" y="638361"/>
            <a:ext cx="3886968" cy="4530885"/>
          </a:xfrm>
          <a:custGeom>
            <a:avLst/>
            <a:gdLst>
              <a:gd name="connsiteX0" fmla="*/ 4488693 w 4534331"/>
              <a:gd name="connsiteY0" fmla="*/ 246796 h 5270897"/>
              <a:gd name="connsiteX1" fmla="*/ 4516455 w 4534331"/>
              <a:gd name="connsiteY1" fmla="*/ 268550 h 5270897"/>
              <a:gd name="connsiteX2" fmla="*/ 4514689 w 4534331"/>
              <a:gd name="connsiteY2" fmla="*/ 300227 h 5270897"/>
              <a:gd name="connsiteX3" fmla="*/ 4517598 w 4534331"/>
              <a:gd name="connsiteY3" fmla="*/ 301940 h 5270897"/>
              <a:gd name="connsiteX4" fmla="*/ 4533956 w 4534331"/>
              <a:gd name="connsiteY4" fmla="*/ 333441 h 5270897"/>
              <a:gd name="connsiteX5" fmla="*/ 4511788 w 4534331"/>
              <a:gd name="connsiteY5" fmla="*/ 390953 h 5270897"/>
              <a:gd name="connsiteX6" fmla="*/ 4508315 w 4534331"/>
              <a:gd name="connsiteY6" fmla="*/ 414519 h 5270897"/>
              <a:gd name="connsiteX7" fmla="*/ 4503231 w 4534331"/>
              <a:gd name="connsiteY7" fmla="*/ 505644 h 5270897"/>
              <a:gd name="connsiteX8" fmla="*/ 4502584 w 4534331"/>
              <a:gd name="connsiteY8" fmla="*/ 551953 h 5270897"/>
              <a:gd name="connsiteX9" fmla="*/ 4499498 w 4534331"/>
              <a:gd name="connsiteY9" fmla="*/ 580350 h 5270897"/>
              <a:gd name="connsiteX10" fmla="*/ 4498831 w 4534331"/>
              <a:gd name="connsiteY10" fmla="*/ 584522 h 5270897"/>
              <a:gd name="connsiteX11" fmla="*/ 4485949 w 4534331"/>
              <a:gd name="connsiteY11" fmla="*/ 815495 h 5270897"/>
              <a:gd name="connsiteX12" fmla="*/ 4487655 w 4534331"/>
              <a:gd name="connsiteY12" fmla="*/ 820318 h 5270897"/>
              <a:gd name="connsiteX13" fmla="*/ 4485513 w 4534331"/>
              <a:gd name="connsiteY13" fmla="*/ 844093 h 5270897"/>
              <a:gd name="connsiteX14" fmla="*/ 4483919 w 4534331"/>
              <a:gd name="connsiteY14" fmla="*/ 851860 h 5270897"/>
              <a:gd name="connsiteX15" fmla="*/ 4477708 w 4534331"/>
              <a:gd name="connsiteY15" fmla="*/ 963230 h 5270897"/>
              <a:gd name="connsiteX16" fmla="*/ 4479776 w 4534331"/>
              <a:gd name="connsiteY16" fmla="*/ 964128 h 5270897"/>
              <a:gd name="connsiteX17" fmla="*/ 4483878 w 4534331"/>
              <a:gd name="connsiteY17" fmla="*/ 1000225 h 5270897"/>
              <a:gd name="connsiteX18" fmla="*/ 4479100 w 4534331"/>
              <a:gd name="connsiteY18" fmla="*/ 1098522 h 5270897"/>
              <a:gd name="connsiteX19" fmla="*/ 4476746 w 4534331"/>
              <a:gd name="connsiteY19" fmla="*/ 1111831 h 5270897"/>
              <a:gd name="connsiteX20" fmla="*/ 4476455 w 4534331"/>
              <a:gd name="connsiteY20" fmla="*/ 1116310 h 5270897"/>
              <a:gd name="connsiteX21" fmla="*/ 846131 w 4534331"/>
              <a:gd name="connsiteY21" fmla="*/ 513049 h 5270897"/>
              <a:gd name="connsiteX22" fmla="*/ 55505 w 4534331"/>
              <a:gd name="connsiteY22" fmla="*/ 5270897 h 5270897"/>
              <a:gd name="connsiteX23" fmla="*/ 0 w 4534331"/>
              <a:gd name="connsiteY23" fmla="*/ 5267834 h 5270897"/>
              <a:gd name="connsiteX24" fmla="*/ 4306 w 4534331"/>
              <a:gd name="connsiteY24" fmla="*/ 5227664 h 5270897"/>
              <a:gd name="connsiteX25" fmla="*/ 8508 w 4534331"/>
              <a:gd name="connsiteY25" fmla="*/ 5221075 h 5270897"/>
              <a:gd name="connsiteX26" fmla="*/ 8776 w 4534331"/>
              <a:gd name="connsiteY26" fmla="*/ 5218335 h 5270897"/>
              <a:gd name="connsiteX27" fmla="*/ 9045 w 4534331"/>
              <a:gd name="connsiteY27" fmla="*/ 5215593 h 5270897"/>
              <a:gd name="connsiteX28" fmla="*/ 9580 w 4534331"/>
              <a:gd name="connsiteY28" fmla="*/ 5210111 h 5270897"/>
              <a:gd name="connsiteX29" fmla="*/ 9266 w 4534331"/>
              <a:gd name="connsiteY29" fmla="*/ 5204221 h 5270897"/>
              <a:gd name="connsiteX30" fmla="*/ 8685 w 4534331"/>
              <a:gd name="connsiteY30" fmla="*/ 5201072 h 5270897"/>
              <a:gd name="connsiteX31" fmla="*/ 8952 w 4534331"/>
              <a:gd name="connsiteY31" fmla="*/ 5198330 h 5270897"/>
              <a:gd name="connsiteX32" fmla="*/ 8638 w 4534331"/>
              <a:gd name="connsiteY32" fmla="*/ 5192440 h 5270897"/>
              <a:gd name="connsiteX33" fmla="*/ 8057 w 4534331"/>
              <a:gd name="connsiteY33" fmla="*/ 5189292 h 5270897"/>
              <a:gd name="connsiteX34" fmla="*/ 7430 w 4534331"/>
              <a:gd name="connsiteY34" fmla="*/ 5177511 h 5270897"/>
              <a:gd name="connsiteX35" fmla="*/ 6848 w 4534331"/>
              <a:gd name="connsiteY35" fmla="*/ 5174363 h 5270897"/>
              <a:gd name="connsiteX36" fmla="*/ 7115 w 4534331"/>
              <a:gd name="connsiteY36" fmla="*/ 5171621 h 5270897"/>
              <a:gd name="connsiteX37" fmla="*/ 5686 w 4534331"/>
              <a:gd name="connsiteY37" fmla="*/ 5168064 h 5270897"/>
              <a:gd name="connsiteX38" fmla="*/ 11075 w 4534331"/>
              <a:gd name="connsiteY38" fmla="*/ 5104615 h 5270897"/>
              <a:gd name="connsiteX39" fmla="*/ 78405 w 4534331"/>
              <a:gd name="connsiteY39" fmla="*/ 3830343 h 5270897"/>
              <a:gd name="connsiteX40" fmla="*/ 302152 w 4534331"/>
              <a:gd name="connsiteY40" fmla="*/ 0 h 5270897"/>
              <a:gd name="connsiteX41" fmla="*/ 3291735 w 4534331"/>
              <a:gd name="connsiteY41" fmla="*/ 171441 h 5270897"/>
              <a:gd name="connsiteX42" fmla="*/ 4117066 w 4534331"/>
              <a:gd name="connsiteY42" fmla="*/ 226420 h 5270897"/>
              <a:gd name="connsiteX0" fmla="*/ 4488693 w 4534331"/>
              <a:gd name="connsiteY0" fmla="*/ 246796 h 5270897"/>
              <a:gd name="connsiteX1" fmla="*/ 4516455 w 4534331"/>
              <a:gd name="connsiteY1" fmla="*/ 268550 h 5270897"/>
              <a:gd name="connsiteX2" fmla="*/ 4514689 w 4534331"/>
              <a:gd name="connsiteY2" fmla="*/ 300227 h 5270897"/>
              <a:gd name="connsiteX3" fmla="*/ 4517598 w 4534331"/>
              <a:gd name="connsiteY3" fmla="*/ 301940 h 5270897"/>
              <a:gd name="connsiteX4" fmla="*/ 4533956 w 4534331"/>
              <a:gd name="connsiteY4" fmla="*/ 333441 h 5270897"/>
              <a:gd name="connsiteX5" fmla="*/ 4511788 w 4534331"/>
              <a:gd name="connsiteY5" fmla="*/ 390953 h 5270897"/>
              <a:gd name="connsiteX6" fmla="*/ 4508315 w 4534331"/>
              <a:gd name="connsiteY6" fmla="*/ 414519 h 5270897"/>
              <a:gd name="connsiteX7" fmla="*/ 4503231 w 4534331"/>
              <a:gd name="connsiteY7" fmla="*/ 505644 h 5270897"/>
              <a:gd name="connsiteX8" fmla="*/ 4502584 w 4534331"/>
              <a:gd name="connsiteY8" fmla="*/ 551953 h 5270897"/>
              <a:gd name="connsiteX9" fmla="*/ 4499498 w 4534331"/>
              <a:gd name="connsiteY9" fmla="*/ 580350 h 5270897"/>
              <a:gd name="connsiteX10" fmla="*/ 4498831 w 4534331"/>
              <a:gd name="connsiteY10" fmla="*/ 584522 h 5270897"/>
              <a:gd name="connsiteX11" fmla="*/ 4485949 w 4534331"/>
              <a:gd name="connsiteY11" fmla="*/ 815495 h 5270897"/>
              <a:gd name="connsiteX12" fmla="*/ 4487655 w 4534331"/>
              <a:gd name="connsiteY12" fmla="*/ 820318 h 5270897"/>
              <a:gd name="connsiteX13" fmla="*/ 4485513 w 4534331"/>
              <a:gd name="connsiteY13" fmla="*/ 844093 h 5270897"/>
              <a:gd name="connsiteX14" fmla="*/ 4483919 w 4534331"/>
              <a:gd name="connsiteY14" fmla="*/ 851860 h 5270897"/>
              <a:gd name="connsiteX15" fmla="*/ 4477708 w 4534331"/>
              <a:gd name="connsiteY15" fmla="*/ 963230 h 5270897"/>
              <a:gd name="connsiteX16" fmla="*/ 4479776 w 4534331"/>
              <a:gd name="connsiteY16" fmla="*/ 964128 h 5270897"/>
              <a:gd name="connsiteX17" fmla="*/ 4483878 w 4534331"/>
              <a:gd name="connsiteY17" fmla="*/ 1000225 h 5270897"/>
              <a:gd name="connsiteX18" fmla="*/ 4479100 w 4534331"/>
              <a:gd name="connsiteY18" fmla="*/ 1098522 h 5270897"/>
              <a:gd name="connsiteX19" fmla="*/ 4476746 w 4534331"/>
              <a:gd name="connsiteY19" fmla="*/ 1111831 h 5270897"/>
              <a:gd name="connsiteX20" fmla="*/ 4374006 w 4534331"/>
              <a:gd name="connsiteY20" fmla="*/ 1313892 h 5270897"/>
              <a:gd name="connsiteX21" fmla="*/ 846131 w 4534331"/>
              <a:gd name="connsiteY21" fmla="*/ 513049 h 5270897"/>
              <a:gd name="connsiteX22" fmla="*/ 55505 w 4534331"/>
              <a:gd name="connsiteY22" fmla="*/ 5270897 h 5270897"/>
              <a:gd name="connsiteX23" fmla="*/ 0 w 4534331"/>
              <a:gd name="connsiteY23" fmla="*/ 5267834 h 5270897"/>
              <a:gd name="connsiteX24" fmla="*/ 4306 w 4534331"/>
              <a:gd name="connsiteY24" fmla="*/ 5227664 h 5270897"/>
              <a:gd name="connsiteX25" fmla="*/ 8508 w 4534331"/>
              <a:gd name="connsiteY25" fmla="*/ 5221075 h 5270897"/>
              <a:gd name="connsiteX26" fmla="*/ 8776 w 4534331"/>
              <a:gd name="connsiteY26" fmla="*/ 5218335 h 5270897"/>
              <a:gd name="connsiteX27" fmla="*/ 9045 w 4534331"/>
              <a:gd name="connsiteY27" fmla="*/ 5215593 h 5270897"/>
              <a:gd name="connsiteX28" fmla="*/ 9580 w 4534331"/>
              <a:gd name="connsiteY28" fmla="*/ 5210111 h 5270897"/>
              <a:gd name="connsiteX29" fmla="*/ 9266 w 4534331"/>
              <a:gd name="connsiteY29" fmla="*/ 5204221 h 5270897"/>
              <a:gd name="connsiteX30" fmla="*/ 8685 w 4534331"/>
              <a:gd name="connsiteY30" fmla="*/ 5201072 h 5270897"/>
              <a:gd name="connsiteX31" fmla="*/ 8952 w 4534331"/>
              <a:gd name="connsiteY31" fmla="*/ 5198330 h 5270897"/>
              <a:gd name="connsiteX32" fmla="*/ 8638 w 4534331"/>
              <a:gd name="connsiteY32" fmla="*/ 5192440 h 5270897"/>
              <a:gd name="connsiteX33" fmla="*/ 8057 w 4534331"/>
              <a:gd name="connsiteY33" fmla="*/ 5189292 h 5270897"/>
              <a:gd name="connsiteX34" fmla="*/ 7430 w 4534331"/>
              <a:gd name="connsiteY34" fmla="*/ 5177511 h 5270897"/>
              <a:gd name="connsiteX35" fmla="*/ 6848 w 4534331"/>
              <a:gd name="connsiteY35" fmla="*/ 5174363 h 5270897"/>
              <a:gd name="connsiteX36" fmla="*/ 7115 w 4534331"/>
              <a:gd name="connsiteY36" fmla="*/ 5171621 h 5270897"/>
              <a:gd name="connsiteX37" fmla="*/ 5686 w 4534331"/>
              <a:gd name="connsiteY37" fmla="*/ 5168064 h 5270897"/>
              <a:gd name="connsiteX38" fmla="*/ 11075 w 4534331"/>
              <a:gd name="connsiteY38" fmla="*/ 5104615 h 5270897"/>
              <a:gd name="connsiteX39" fmla="*/ 78405 w 4534331"/>
              <a:gd name="connsiteY39" fmla="*/ 3830343 h 5270897"/>
              <a:gd name="connsiteX40" fmla="*/ 302152 w 4534331"/>
              <a:gd name="connsiteY40" fmla="*/ 0 h 5270897"/>
              <a:gd name="connsiteX41" fmla="*/ 3291735 w 4534331"/>
              <a:gd name="connsiteY41" fmla="*/ 171441 h 5270897"/>
              <a:gd name="connsiteX42" fmla="*/ 4117066 w 4534331"/>
              <a:gd name="connsiteY42" fmla="*/ 226420 h 5270897"/>
              <a:gd name="connsiteX43" fmla="*/ 4488693 w 4534331"/>
              <a:gd name="connsiteY43" fmla="*/ 246796 h 5270897"/>
              <a:gd name="connsiteX0" fmla="*/ 4488693 w 4534331"/>
              <a:gd name="connsiteY0" fmla="*/ 246796 h 5270897"/>
              <a:gd name="connsiteX1" fmla="*/ 4516455 w 4534331"/>
              <a:gd name="connsiteY1" fmla="*/ 268550 h 5270897"/>
              <a:gd name="connsiteX2" fmla="*/ 4514689 w 4534331"/>
              <a:gd name="connsiteY2" fmla="*/ 300227 h 5270897"/>
              <a:gd name="connsiteX3" fmla="*/ 4517598 w 4534331"/>
              <a:gd name="connsiteY3" fmla="*/ 301940 h 5270897"/>
              <a:gd name="connsiteX4" fmla="*/ 4533956 w 4534331"/>
              <a:gd name="connsiteY4" fmla="*/ 333441 h 5270897"/>
              <a:gd name="connsiteX5" fmla="*/ 4511788 w 4534331"/>
              <a:gd name="connsiteY5" fmla="*/ 390953 h 5270897"/>
              <a:gd name="connsiteX6" fmla="*/ 4508315 w 4534331"/>
              <a:gd name="connsiteY6" fmla="*/ 414519 h 5270897"/>
              <a:gd name="connsiteX7" fmla="*/ 4503231 w 4534331"/>
              <a:gd name="connsiteY7" fmla="*/ 505644 h 5270897"/>
              <a:gd name="connsiteX8" fmla="*/ 4502584 w 4534331"/>
              <a:gd name="connsiteY8" fmla="*/ 551953 h 5270897"/>
              <a:gd name="connsiteX9" fmla="*/ 4499498 w 4534331"/>
              <a:gd name="connsiteY9" fmla="*/ 580350 h 5270897"/>
              <a:gd name="connsiteX10" fmla="*/ 4498831 w 4534331"/>
              <a:gd name="connsiteY10" fmla="*/ 584522 h 5270897"/>
              <a:gd name="connsiteX11" fmla="*/ 4485949 w 4534331"/>
              <a:gd name="connsiteY11" fmla="*/ 815495 h 5270897"/>
              <a:gd name="connsiteX12" fmla="*/ 4487655 w 4534331"/>
              <a:gd name="connsiteY12" fmla="*/ 820318 h 5270897"/>
              <a:gd name="connsiteX13" fmla="*/ 4485513 w 4534331"/>
              <a:gd name="connsiteY13" fmla="*/ 844093 h 5270897"/>
              <a:gd name="connsiteX14" fmla="*/ 4483919 w 4534331"/>
              <a:gd name="connsiteY14" fmla="*/ 851860 h 5270897"/>
              <a:gd name="connsiteX15" fmla="*/ 4477708 w 4534331"/>
              <a:gd name="connsiteY15" fmla="*/ 963230 h 5270897"/>
              <a:gd name="connsiteX16" fmla="*/ 4479776 w 4534331"/>
              <a:gd name="connsiteY16" fmla="*/ 964128 h 5270897"/>
              <a:gd name="connsiteX17" fmla="*/ 4483878 w 4534331"/>
              <a:gd name="connsiteY17" fmla="*/ 1000225 h 5270897"/>
              <a:gd name="connsiteX18" fmla="*/ 4479100 w 4534331"/>
              <a:gd name="connsiteY18" fmla="*/ 1098522 h 5270897"/>
              <a:gd name="connsiteX19" fmla="*/ 4476746 w 4534331"/>
              <a:gd name="connsiteY19" fmla="*/ 1111831 h 5270897"/>
              <a:gd name="connsiteX20" fmla="*/ 4436394 w 4534331"/>
              <a:gd name="connsiteY20" fmla="*/ 1115065 h 5270897"/>
              <a:gd name="connsiteX21" fmla="*/ 846131 w 4534331"/>
              <a:gd name="connsiteY21" fmla="*/ 513049 h 5270897"/>
              <a:gd name="connsiteX22" fmla="*/ 55505 w 4534331"/>
              <a:gd name="connsiteY22" fmla="*/ 5270897 h 5270897"/>
              <a:gd name="connsiteX23" fmla="*/ 0 w 4534331"/>
              <a:gd name="connsiteY23" fmla="*/ 5267834 h 5270897"/>
              <a:gd name="connsiteX24" fmla="*/ 4306 w 4534331"/>
              <a:gd name="connsiteY24" fmla="*/ 5227664 h 5270897"/>
              <a:gd name="connsiteX25" fmla="*/ 8508 w 4534331"/>
              <a:gd name="connsiteY25" fmla="*/ 5221075 h 5270897"/>
              <a:gd name="connsiteX26" fmla="*/ 8776 w 4534331"/>
              <a:gd name="connsiteY26" fmla="*/ 5218335 h 5270897"/>
              <a:gd name="connsiteX27" fmla="*/ 9045 w 4534331"/>
              <a:gd name="connsiteY27" fmla="*/ 5215593 h 5270897"/>
              <a:gd name="connsiteX28" fmla="*/ 9580 w 4534331"/>
              <a:gd name="connsiteY28" fmla="*/ 5210111 h 5270897"/>
              <a:gd name="connsiteX29" fmla="*/ 9266 w 4534331"/>
              <a:gd name="connsiteY29" fmla="*/ 5204221 h 5270897"/>
              <a:gd name="connsiteX30" fmla="*/ 8685 w 4534331"/>
              <a:gd name="connsiteY30" fmla="*/ 5201072 h 5270897"/>
              <a:gd name="connsiteX31" fmla="*/ 8952 w 4534331"/>
              <a:gd name="connsiteY31" fmla="*/ 5198330 h 5270897"/>
              <a:gd name="connsiteX32" fmla="*/ 8638 w 4534331"/>
              <a:gd name="connsiteY32" fmla="*/ 5192440 h 5270897"/>
              <a:gd name="connsiteX33" fmla="*/ 8057 w 4534331"/>
              <a:gd name="connsiteY33" fmla="*/ 5189292 h 5270897"/>
              <a:gd name="connsiteX34" fmla="*/ 7430 w 4534331"/>
              <a:gd name="connsiteY34" fmla="*/ 5177511 h 5270897"/>
              <a:gd name="connsiteX35" fmla="*/ 6848 w 4534331"/>
              <a:gd name="connsiteY35" fmla="*/ 5174363 h 5270897"/>
              <a:gd name="connsiteX36" fmla="*/ 7115 w 4534331"/>
              <a:gd name="connsiteY36" fmla="*/ 5171621 h 5270897"/>
              <a:gd name="connsiteX37" fmla="*/ 5686 w 4534331"/>
              <a:gd name="connsiteY37" fmla="*/ 5168064 h 5270897"/>
              <a:gd name="connsiteX38" fmla="*/ 11075 w 4534331"/>
              <a:gd name="connsiteY38" fmla="*/ 5104615 h 5270897"/>
              <a:gd name="connsiteX39" fmla="*/ 78405 w 4534331"/>
              <a:gd name="connsiteY39" fmla="*/ 3830343 h 5270897"/>
              <a:gd name="connsiteX40" fmla="*/ 302152 w 4534331"/>
              <a:gd name="connsiteY40" fmla="*/ 0 h 5270897"/>
              <a:gd name="connsiteX41" fmla="*/ 3291735 w 4534331"/>
              <a:gd name="connsiteY41" fmla="*/ 171441 h 5270897"/>
              <a:gd name="connsiteX42" fmla="*/ 4117066 w 4534331"/>
              <a:gd name="connsiteY42" fmla="*/ 226420 h 5270897"/>
              <a:gd name="connsiteX43" fmla="*/ 4488693 w 4534331"/>
              <a:gd name="connsiteY43" fmla="*/ 246796 h 5270897"/>
              <a:gd name="connsiteX0" fmla="*/ 4488693 w 4534331"/>
              <a:gd name="connsiteY0" fmla="*/ 246796 h 5270897"/>
              <a:gd name="connsiteX1" fmla="*/ 4516455 w 4534331"/>
              <a:gd name="connsiteY1" fmla="*/ 268550 h 5270897"/>
              <a:gd name="connsiteX2" fmla="*/ 4514689 w 4534331"/>
              <a:gd name="connsiteY2" fmla="*/ 300227 h 5270897"/>
              <a:gd name="connsiteX3" fmla="*/ 4517598 w 4534331"/>
              <a:gd name="connsiteY3" fmla="*/ 301940 h 5270897"/>
              <a:gd name="connsiteX4" fmla="*/ 4533956 w 4534331"/>
              <a:gd name="connsiteY4" fmla="*/ 333441 h 5270897"/>
              <a:gd name="connsiteX5" fmla="*/ 4511788 w 4534331"/>
              <a:gd name="connsiteY5" fmla="*/ 390953 h 5270897"/>
              <a:gd name="connsiteX6" fmla="*/ 4508315 w 4534331"/>
              <a:gd name="connsiteY6" fmla="*/ 414519 h 5270897"/>
              <a:gd name="connsiteX7" fmla="*/ 4503231 w 4534331"/>
              <a:gd name="connsiteY7" fmla="*/ 505644 h 5270897"/>
              <a:gd name="connsiteX8" fmla="*/ 4502584 w 4534331"/>
              <a:gd name="connsiteY8" fmla="*/ 551953 h 5270897"/>
              <a:gd name="connsiteX9" fmla="*/ 4499498 w 4534331"/>
              <a:gd name="connsiteY9" fmla="*/ 580350 h 5270897"/>
              <a:gd name="connsiteX10" fmla="*/ 4498831 w 4534331"/>
              <a:gd name="connsiteY10" fmla="*/ 584522 h 5270897"/>
              <a:gd name="connsiteX11" fmla="*/ 4485949 w 4534331"/>
              <a:gd name="connsiteY11" fmla="*/ 815495 h 5270897"/>
              <a:gd name="connsiteX12" fmla="*/ 4487655 w 4534331"/>
              <a:gd name="connsiteY12" fmla="*/ 820318 h 5270897"/>
              <a:gd name="connsiteX13" fmla="*/ 4485513 w 4534331"/>
              <a:gd name="connsiteY13" fmla="*/ 844093 h 5270897"/>
              <a:gd name="connsiteX14" fmla="*/ 4483919 w 4534331"/>
              <a:gd name="connsiteY14" fmla="*/ 851860 h 5270897"/>
              <a:gd name="connsiteX15" fmla="*/ 4477708 w 4534331"/>
              <a:gd name="connsiteY15" fmla="*/ 963230 h 5270897"/>
              <a:gd name="connsiteX16" fmla="*/ 4479776 w 4534331"/>
              <a:gd name="connsiteY16" fmla="*/ 964128 h 5270897"/>
              <a:gd name="connsiteX17" fmla="*/ 4483878 w 4534331"/>
              <a:gd name="connsiteY17" fmla="*/ 1000225 h 5270897"/>
              <a:gd name="connsiteX18" fmla="*/ 4479100 w 4534331"/>
              <a:gd name="connsiteY18" fmla="*/ 1098522 h 5270897"/>
              <a:gd name="connsiteX19" fmla="*/ 4476746 w 4534331"/>
              <a:gd name="connsiteY19" fmla="*/ 1111831 h 5270897"/>
              <a:gd name="connsiteX20" fmla="*/ 4436394 w 4534331"/>
              <a:gd name="connsiteY20" fmla="*/ 1115065 h 5270897"/>
              <a:gd name="connsiteX21" fmla="*/ 846855 w 4534331"/>
              <a:gd name="connsiteY21" fmla="*/ 534277 h 5270897"/>
              <a:gd name="connsiteX22" fmla="*/ 55505 w 4534331"/>
              <a:gd name="connsiteY22" fmla="*/ 5270897 h 5270897"/>
              <a:gd name="connsiteX23" fmla="*/ 0 w 4534331"/>
              <a:gd name="connsiteY23" fmla="*/ 5267834 h 5270897"/>
              <a:gd name="connsiteX24" fmla="*/ 4306 w 4534331"/>
              <a:gd name="connsiteY24" fmla="*/ 5227664 h 5270897"/>
              <a:gd name="connsiteX25" fmla="*/ 8508 w 4534331"/>
              <a:gd name="connsiteY25" fmla="*/ 5221075 h 5270897"/>
              <a:gd name="connsiteX26" fmla="*/ 8776 w 4534331"/>
              <a:gd name="connsiteY26" fmla="*/ 5218335 h 5270897"/>
              <a:gd name="connsiteX27" fmla="*/ 9045 w 4534331"/>
              <a:gd name="connsiteY27" fmla="*/ 5215593 h 5270897"/>
              <a:gd name="connsiteX28" fmla="*/ 9580 w 4534331"/>
              <a:gd name="connsiteY28" fmla="*/ 5210111 h 5270897"/>
              <a:gd name="connsiteX29" fmla="*/ 9266 w 4534331"/>
              <a:gd name="connsiteY29" fmla="*/ 5204221 h 5270897"/>
              <a:gd name="connsiteX30" fmla="*/ 8685 w 4534331"/>
              <a:gd name="connsiteY30" fmla="*/ 5201072 h 5270897"/>
              <a:gd name="connsiteX31" fmla="*/ 8952 w 4534331"/>
              <a:gd name="connsiteY31" fmla="*/ 5198330 h 5270897"/>
              <a:gd name="connsiteX32" fmla="*/ 8638 w 4534331"/>
              <a:gd name="connsiteY32" fmla="*/ 5192440 h 5270897"/>
              <a:gd name="connsiteX33" fmla="*/ 8057 w 4534331"/>
              <a:gd name="connsiteY33" fmla="*/ 5189292 h 5270897"/>
              <a:gd name="connsiteX34" fmla="*/ 7430 w 4534331"/>
              <a:gd name="connsiteY34" fmla="*/ 5177511 h 5270897"/>
              <a:gd name="connsiteX35" fmla="*/ 6848 w 4534331"/>
              <a:gd name="connsiteY35" fmla="*/ 5174363 h 5270897"/>
              <a:gd name="connsiteX36" fmla="*/ 7115 w 4534331"/>
              <a:gd name="connsiteY36" fmla="*/ 5171621 h 5270897"/>
              <a:gd name="connsiteX37" fmla="*/ 5686 w 4534331"/>
              <a:gd name="connsiteY37" fmla="*/ 5168064 h 5270897"/>
              <a:gd name="connsiteX38" fmla="*/ 11075 w 4534331"/>
              <a:gd name="connsiteY38" fmla="*/ 5104615 h 5270897"/>
              <a:gd name="connsiteX39" fmla="*/ 78405 w 4534331"/>
              <a:gd name="connsiteY39" fmla="*/ 3830343 h 5270897"/>
              <a:gd name="connsiteX40" fmla="*/ 302152 w 4534331"/>
              <a:gd name="connsiteY40" fmla="*/ 0 h 5270897"/>
              <a:gd name="connsiteX41" fmla="*/ 3291735 w 4534331"/>
              <a:gd name="connsiteY41" fmla="*/ 171441 h 5270897"/>
              <a:gd name="connsiteX42" fmla="*/ 4117066 w 4534331"/>
              <a:gd name="connsiteY42" fmla="*/ 226420 h 5270897"/>
              <a:gd name="connsiteX43" fmla="*/ 4488693 w 4534331"/>
              <a:gd name="connsiteY43" fmla="*/ 246796 h 5270897"/>
              <a:gd name="connsiteX0" fmla="*/ 4488693 w 4534331"/>
              <a:gd name="connsiteY0" fmla="*/ 238623 h 5262724"/>
              <a:gd name="connsiteX1" fmla="*/ 4516455 w 4534331"/>
              <a:gd name="connsiteY1" fmla="*/ 260377 h 5262724"/>
              <a:gd name="connsiteX2" fmla="*/ 4514689 w 4534331"/>
              <a:gd name="connsiteY2" fmla="*/ 292054 h 5262724"/>
              <a:gd name="connsiteX3" fmla="*/ 4517598 w 4534331"/>
              <a:gd name="connsiteY3" fmla="*/ 293767 h 5262724"/>
              <a:gd name="connsiteX4" fmla="*/ 4533956 w 4534331"/>
              <a:gd name="connsiteY4" fmla="*/ 325268 h 5262724"/>
              <a:gd name="connsiteX5" fmla="*/ 4511788 w 4534331"/>
              <a:gd name="connsiteY5" fmla="*/ 382780 h 5262724"/>
              <a:gd name="connsiteX6" fmla="*/ 4508315 w 4534331"/>
              <a:gd name="connsiteY6" fmla="*/ 406346 h 5262724"/>
              <a:gd name="connsiteX7" fmla="*/ 4503231 w 4534331"/>
              <a:gd name="connsiteY7" fmla="*/ 497471 h 5262724"/>
              <a:gd name="connsiteX8" fmla="*/ 4502584 w 4534331"/>
              <a:gd name="connsiteY8" fmla="*/ 543780 h 5262724"/>
              <a:gd name="connsiteX9" fmla="*/ 4499498 w 4534331"/>
              <a:gd name="connsiteY9" fmla="*/ 572177 h 5262724"/>
              <a:gd name="connsiteX10" fmla="*/ 4498831 w 4534331"/>
              <a:gd name="connsiteY10" fmla="*/ 576349 h 5262724"/>
              <a:gd name="connsiteX11" fmla="*/ 4485949 w 4534331"/>
              <a:gd name="connsiteY11" fmla="*/ 807322 h 5262724"/>
              <a:gd name="connsiteX12" fmla="*/ 4487655 w 4534331"/>
              <a:gd name="connsiteY12" fmla="*/ 812145 h 5262724"/>
              <a:gd name="connsiteX13" fmla="*/ 4485513 w 4534331"/>
              <a:gd name="connsiteY13" fmla="*/ 835920 h 5262724"/>
              <a:gd name="connsiteX14" fmla="*/ 4483919 w 4534331"/>
              <a:gd name="connsiteY14" fmla="*/ 843687 h 5262724"/>
              <a:gd name="connsiteX15" fmla="*/ 4477708 w 4534331"/>
              <a:gd name="connsiteY15" fmla="*/ 955057 h 5262724"/>
              <a:gd name="connsiteX16" fmla="*/ 4479776 w 4534331"/>
              <a:gd name="connsiteY16" fmla="*/ 955955 h 5262724"/>
              <a:gd name="connsiteX17" fmla="*/ 4483878 w 4534331"/>
              <a:gd name="connsiteY17" fmla="*/ 992052 h 5262724"/>
              <a:gd name="connsiteX18" fmla="*/ 4479100 w 4534331"/>
              <a:gd name="connsiteY18" fmla="*/ 1090349 h 5262724"/>
              <a:gd name="connsiteX19" fmla="*/ 4476746 w 4534331"/>
              <a:gd name="connsiteY19" fmla="*/ 1103658 h 5262724"/>
              <a:gd name="connsiteX20" fmla="*/ 4436394 w 4534331"/>
              <a:gd name="connsiteY20" fmla="*/ 1106892 h 5262724"/>
              <a:gd name="connsiteX21" fmla="*/ 846855 w 4534331"/>
              <a:gd name="connsiteY21" fmla="*/ 526104 h 5262724"/>
              <a:gd name="connsiteX22" fmla="*/ 55505 w 4534331"/>
              <a:gd name="connsiteY22" fmla="*/ 5262724 h 5262724"/>
              <a:gd name="connsiteX23" fmla="*/ 0 w 4534331"/>
              <a:gd name="connsiteY23" fmla="*/ 5259661 h 5262724"/>
              <a:gd name="connsiteX24" fmla="*/ 4306 w 4534331"/>
              <a:gd name="connsiteY24" fmla="*/ 5219491 h 5262724"/>
              <a:gd name="connsiteX25" fmla="*/ 8508 w 4534331"/>
              <a:gd name="connsiteY25" fmla="*/ 5212902 h 5262724"/>
              <a:gd name="connsiteX26" fmla="*/ 8776 w 4534331"/>
              <a:gd name="connsiteY26" fmla="*/ 5210162 h 5262724"/>
              <a:gd name="connsiteX27" fmla="*/ 9045 w 4534331"/>
              <a:gd name="connsiteY27" fmla="*/ 5207420 h 5262724"/>
              <a:gd name="connsiteX28" fmla="*/ 9580 w 4534331"/>
              <a:gd name="connsiteY28" fmla="*/ 5201938 h 5262724"/>
              <a:gd name="connsiteX29" fmla="*/ 9266 w 4534331"/>
              <a:gd name="connsiteY29" fmla="*/ 5196048 h 5262724"/>
              <a:gd name="connsiteX30" fmla="*/ 8685 w 4534331"/>
              <a:gd name="connsiteY30" fmla="*/ 5192899 h 5262724"/>
              <a:gd name="connsiteX31" fmla="*/ 8952 w 4534331"/>
              <a:gd name="connsiteY31" fmla="*/ 5190157 h 5262724"/>
              <a:gd name="connsiteX32" fmla="*/ 8638 w 4534331"/>
              <a:gd name="connsiteY32" fmla="*/ 5184267 h 5262724"/>
              <a:gd name="connsiteX33" fmla="*/ 8057 w 4534331"/>
              <a:gd name="connsiteY33" fmla="*/ 5181119 h 5262724"/>
              <a:gd name="connsiteX34" fmla="*/ 7430 w 4534331"/>
              <a:gd name="connsiteY34" fmla="*/ 5169338 h 5262724"/>
              <a:gd name="connsiteX35" fmla="*/ 6848 w 4534331"/>
              <a:gd name="connsiteY35" fmla="*/ 5166190 h 5262724"/>
              <a:gd name="connsiteX36" fmla="*/ 7115 w 4534331"/>
              <a:gd name="connsiteY36" fmla="*/ 5163448 h 5262724"/>
              <a:gd name="connsiteX37" fmla="*/ 5686 w 4534331"/>
              <a:gd name="connsiteY37" fmla="*/ 5159891 h 5262724"/>
              <a:gd name="connsiteX38" fmla="*/ 11075 w 4534331"/>
              <a:gd name="connsiteY38" fmla="*/ 5096442 h 5262724"/>
              <a:gd name="connsiteX39" fmla="*/ 78405 w 4534331"/>
              <a:gd name="connsiteY39" fmla="*/ 3822170 h 5262724"/>
              <a:gd name="connsiteX40" fmla="*/ 300639 w 4534331"/>
              <a:gd name="connsiteY40" fmla="*/ 0 h 5262724"/>
              <a:gd name="connsiteX41" fmla="*/ 3291735 w 4534331"/>
              <a:gd name="connsiteY41" fmla="*/ 163268 h 5262724"/>
              <a:gd name="connsiteX42" fmla="*/ 4117066 w 4534331"/>
              <a:gd name="connsiteY42" fmla="*/ 218247 h 5262724"/>
              <a:gd name="connsiteX43" fmla="*/ 4488693 w 4534331"/>
              <a:gd name="connsiteY43" fmla="*/ 238623 h 5262724"/>
              <a:gd name="connsiteX0" fmla="*/ 4488693 w 4534331"/>
              <a:gd name="connsiteY0" fmla="*/ 238623 h 5262724"/>
              <a:gd name="connsiteX1" fmla="*/ 4516455 w 4534331"/>
              <a:gd name="connsiteY1" fmla="*/ 260377 h 5262724"/>
              <a:gd name="connsiteX2" fmla="*/ 4514689 w 4534331"/>
              <a:gd name="connsiteY2" fmla="*/ 292054 h 5262724"/>
              <a:gd name="connsiteX3" fmla="*/ 4517598 w 4534331"/>
              <a:gd name="connsiteY3" fmla="*/ 293767 h 5262724"/>
              <a:gd name="connsiteX4" fmla="*/ 4533956 w 4534331"/>
              <a:gd name="connsiteY4" fmla="*/ 325268 h 5262724"/>
              <a:gd name="connsiteX5" fmla="*/ 4511788 w 4534331"/>
              <a:gd name="connsiteY5" fmla="*/ 382780 h 5262724"/>
              <a:gd name="connsiteX6" fmla="*/ 4508315 w 4534331"/>
              <a:gd name="connsiteY6" fmla="*/ 406346 h 5262724"/>
              <a:gd name="connsiteX7" fmla="*/ 4503231 w 4534331"/>
              <a:gd name="connsiteY7" fmla="*/ 497471 h 5262724"/>
              <a:gd name="connsiteX8" fmla="*/ 4502584 w 4534331"/>
              <a:gd name="connsiteY8" fmla="*/ 543780 h 5262724"/>
              <a:gd name="connsiteX9" fmla="*/ 4499498 w 4534331"/>
              <a:gd name="connsiteY9" fmla="*/ 572177 h 5262724"/>
              <a:gd name="connsiteX10" fmla="*/ 4498831 w 4534331"/>
              <a:gd name="connsiteY10" fmla="*/ 576349 h 5262724"/>
              <a:gd name="connsiteX11" fmla="*/ 4485949 w 4534331"/>
              <a:gd name="connsiteY11" fmla="*/ 807322 h 5262724"/>
              <a:gd name="connsiteX12" fmla="*/ 4487655 w 4534331"/>
              <a:gd name="connsiteY12" fmla="*/ 812145 h 5262724"/>
              <a:gd name="connsiteX13" fmla="*/ 4485513 w 4534331"/>
              <a:gd name="connsiteY13" fmla="*/ 835920 h 5262724"/>
              <a:gd name="connsiteX14" fmla="*/ 4483919 w 4534331"/>
              <a:gd name="connsiteY14" fmla="*/ 843687 h 5262724"/>
              <a:gd name="connsiteX15" fmla="*/ 4477708 w 4534331"/>
              <a:gd name="connsiteY15" fmla="*/ 955057 h 5262724"/>
              <a:gd name="connsiteX16" fmla="*/ 4479776 w 4534331"/>
              <a:gd name="connsiteY16" fmla="*/ 955955 h 5262724"/>
              <a:gd name="connsiteX17" fmla="*/ 4483878 w 4534331"/>
              <a:gd name="connsiteY17" fmla="*/ 992052 h 5262724"/>
              <a:gd name="connsiteX18" fmla="*/ 4479100 w 4534331"/>
              <a:gd name="connsiteY18" fmla="*/ 1090349 h 5262724"/>
              <a:gd name="connsiteX19" fmla="*/ 4476746 w 4534331"/>
              <a:gd name="connsiteY19" fmla="*/ 1103658 h 5262724"/>
              <a:gd name="connsiteX20" fmla="*/ 4436394 w 4534331"/>
              <a:gd name="connsiteY20" fmla="*/ 1106892 h 5262724"/>
              <a:gd name="connsiteX21" fmla="*/ 846855 w 4534331"/>
              <a:gd name="connsiteY21" fmla="*/ 526104 h 5262724"/>
              <a:gd name="connsiteX22" fmla="*/ 55505 w 4534331"/>
              <a:gd name="connsiteY22" fmla="*/ 5262724 h 5262724"/>
              <a:gd name="connsiteX23" fmla="*/ 0 w 4534331"/>
              <a:gd name="connsiteY23" fmla="*/ 5259661 h 5262724"/>
              <a:gd name="connsiteX24" fmla="*/ 4306 w 4534331"/>
              <a:gd name="connsiteY24" fmla="*/ 5219491 h 5262724"/>
              <a:gd name="connsiteX25" fmla="*/ 8508 w 4534331"/>
              <a:gd name="connsiteY25" fmla="*/ 5212902 h 5262724"/>
              <a:gd name="connsiteX26" fmla="*/ 8776 w 4534331"/>
              <a:gd name="connsiteY26" fmla="*/ 5210162 h 5262724"/>
              <a:gd name="connsiteX27" fmla="*/ 9045 w 4534331"/>
              <a:gd name="connsiteY27" fmla="*/ 5207420 h 5262724"/>
              <a:gd name="connsiteX28" fmla="*/ 9580 w 4534331"/>
              <a:gd name="connsiteY28" fmla="*/ 5201938 h 5262724"/>
              <a:gd name="connsiteX29" fmla="*/ 9266 w 4534331"/>
              <a:gd name="connsiteY29" fmla="*/ 5196048 h 5262724"/>
              <a:gd name="connsiteX30" fmla="*/ 8685 w 4534331"/>
              <a:gd name="connsiteY30" fmla="*/ 5192899 h 5262724"/>
              <a:gd name="connsiteX31" fmla="*/ 8952 w 4534331"/>
              <a:gd name="connsiteY31" fmla="*/ 5190157 h 5262724"/>
              <a:gd name="connsiteX32" fmla="*/ 8057 w 4534331"/>
              <a:gd name="connsiteY32" fmla="*/ 5181119 h 5262724"/>
              <a:gd name="connsiteX33" fmla="*/ 7430 w 4534331"/>
              <a:gd name="connsiteY33" fmla="*/ 5169338 h 5262724"/>
              <a:gd name="connsiteX34" fmla="*/ 6848 w 4534331"/>
              <a:gd name="connsiteY34" fmla="*/ 5166190 h 5262724"/>
              <a:gd name="connsiteX35" fmla="*/ 7115 w 4534331"/>
              <a:gd name="connsiteY35" fmla="*/ 5163448 h 5262724"/>
              <a:gd name="connsiteX36" fmla="*/ 5686 w 4534331"/>
              <a:gd name="connsiteY36" fmla="*/ 5159891 h 5262724"/>
              <a:gd name="connsiteX37" fmla="*/ 11075 w 4534331"/>
              <a:gd name="connsiteY37" fmla="*/ 5096442 h 5262724"/>
              <a:gd name="connsiteX38" fmla="*/ 78405 w 4534331"/>
              <a:gd name="connsiteY38" fmla="*/ 3822170 h 5262724"/>
              <a:gd name="connsiteX39" fmla="*/ 300639 w 4534331"/>
              <a:gd name="connsiteY39" fmla="*/ 0 h 5262724"/>
              <a:gd name="connsiteX40" fmla="*/ 3291735 w 4534331"/>
              <a:gd name="connsiteY40" fmla="*/ 163268 h 5262724"/>
              <a:gd name="connsiteX41" fmla="*/ 4117066 w 4534331"/>
              <a:gd name="connsiteY41" fmla="*/ 218247 h 5262724"/>
              <a:gd name="connsiteX42" fmla="*/ 4488693 w 4534331"/>
              <a:gd name="connsiteY42" fmla="*/ 238623 h 5262724"/>
              <a:gd name="connsiteX0" fmla="*/ 4488693 w 4534331"/>
              <a:gd name="connsiteY0" fmla="*/ 238623 h 5262724"/>
              <a:gd name="connsiteX1" fmla="*/ 4516455 w 4534331"/>
              <a:gd name="connsiteY1" fmla="*/ 260377 h 5262724"/>
              <a:gd name="connsiteX2" fmla="*/ 4514689 w 4534331"/>
              <a:gd name="connsiteY2" fmla="*/ 292054 h 5262724"/>
              <a:gd name="connsiteX3" fmla="*/ 4517598 w 4534331"/>
              <a:gd name="connsiteY3" fmla="*/ 293767 h 5262724"/>
              <a:gd name="connsiteX4" fmla="*/ 4533956 w 4534331"/>
              <a:gd name="connsiteY4" fmla="*/ 325268 h 5262724"/>
              <a:gd name="connsiteX5" fmla="*/ 4511788 w 4534331"/>
              <a:gd name="connsiteY5" fmla="*/ 382780 h 5262724"/>
              <a:gd name="connsiteX6" fmla="*/ 4508315 w 4534331"/>
              <a:gd name="connsiteY6" fmla="*/ 406346 h 5262724"/>
              <a:gd name="connsiteX7" fmla="*/ 4503231 w 4534331"/>
              <a:gd name="connsiteY7" fmla="*/ 497471 h 5262724"/>
              <a:gd name="connsiteX8" fmla="*/ 4502584 w 4534331"/>
              <a:gd name="connsiteY8" fmla="*/ 543780 h 5262724"/>
              <a:gd name="connsiteX9" fmla="*/ 4499498 w 4534331"/>
              <a:gd name="connsiteY9" fmla="*/ 572177 h 5262724"/>
              <a:gd name="connsiteX10" fmla="*/ 4498831 w 4534331"/>
              <a:gd name="connsiteY10" fmla="*/ 576349 h 5262724"/>
              <a:gd name="connsiteX11" fmla="*/ 4485949 w 4534331"/>
              <a:gd name="connsiteY11" fmla="*/ 807322 h 5262724"/>
              <a:gd name="connsiteX12" fmla="*/ 4487655 w 4534331"/>
              <a:gd name="connsiteY12" fmla="*/ 812145 h 5262724"/>
              <a:gd name="connsiteX13" fmla="*/ 4485513 w 4534331"/>
              <a:gd name="connsiteY13" fmla="*/ 835920 h 5262724"/>
              <a:gd name="connsiteX14" fmla="*/ 4483919 w 4534331"/>
              <a:gd name="connsiteY14" fmla="*/ 843687 h 5262724"/>
              <a:gd name="connsiteX15" fmla="*/ 4477708 w 4534331"/>
              <a:gd name="connsiteY15" fmla="*/ 955057 h 5262724"/>
              <a:gd name="connsiteX16" fmla="*/ 4479776 w 4534331"/>
              <a:gd name="connsiteY16" fmla="*/ 955955 h 5262724"/>
              <a:gd name="connsiteX17" fmla="*/ 4483878 w 4534331"/>
              <a:gd name="connsiteY17" fmla="*/ 992052 h 5262724"/>
              <a:gd name="connsiteX18" fmla="*/ 4479100 w 4534331"/>
              <a:gd name="connsiteY18" fmla="*/ 1090349 h 5262724"/>
              <a:gd name="connsiteX19" fmla="*/ 4476746 w 4534331"/>
              <a:gd name="connsiteY19" fmla="*/ 1103658 h 5262724"/>
              <a:gd name="connsiteX20" fmla="*/ 4436394 w 4534331"/>
              <a:gd name="connsiteY20" fmla="*/ 1106892 h 5262724"/>
              <a:gd name="connsiteX21" fmla="*/ 846855 w 4534331"/>
              <a:gd name="connsiteY21" fmla="*/ 526104 h 5262724"/>
              <a:gd name="connsiteX22" fmla="*/ 55505 w 4534331"/>
              <a:gd name="connsiteY22" fmla="*/ 5262724 h 5262724"/>
              <a:gd name="connsiteX23" fmla="*/ 0 w 4534331"/>
              <a:gd name="connsiteY23" fmla="*/ 5259661 h 5262724"/>
              <a:gd name="connsiteX24" fmla="*/ 4306 w 4534331"/>
              <a:gd name="connsiteY24" fmla="*/ 5219491 h 5262724"/>
              <a:gd name="connsiteX25" fmla="*/ 8508 w 4534331"/>
              <a:gd name="connsiteY25" fmla="*/ 5212902 h 5262724"/>
              <a:gd name="connsiteX26" fmla="*/ 8776 w 4534331"/>
              <a:gd name="connsiteY26" fmla="*/ 5210162 h 5262724"/>
              <a:gd name="connsiteX27" fmla="*/ 9045 w 4534331"/>
              <a:gd name="connsiteY27" fmla="*/ 5207420 h 5262724"/>
              <a:gd name="connsiteX28" fmla="*/ 9580 w 4534331"/>
              <a:gd name="connsiteY28" fmla="*/ 5201938 h 5262724"/>
              <a:gd name="connsiteX29" fmla="*/ 9266 w 4534331"/>
              <a:gd name="connsiteY29" fmla="*/ 5196048 h 5262724"/>
              <a:gd name="connsiteX30" fmla="*/ 8685 w 4534331"/>
              <a:gd name="connsiteY30" fmla="*/ 5192899 h 5262724"/>
              <a:gd name="connsiteX31" fmla="*/ 8952 w 4534331"/>
              <a:gd name="connsiteY31" fmla="*/ 5190157 h 5262724"/>
              <a:gd name="connsiteX32" fmla="*/ 7430 w 4534331"/>
              <a:gd name="connsiteY32" fmla="*/ 5169338 h 5262724"/>
              <a:gd name="connsiteX33" fmla="*/ 6848 w 4534331"/>
              <a:gd name="connsiteY33" fmla="*/ 5166190 h 5262724"/>
              <a:gd name="connsiteX34" fmla="*/ 7115 w 4534331"/>
              <a:gd name="connsiteY34" fmla="*/ 5163448 h 5262724"/>
              <a:gd name="connsiteX35" fmla="*/ 5686 w 4534331"/>
              <a:gd name="connsiteY35" fmla="*/ 5159891 h 5262724"/>
              <a:gd name="connsiteX36" fmla="*/ 11075 w 4534331"/>
              <a:gd name="connsiteY36" fmla="*/ 5096442 h 5262724"/>
              <a:gd name="connsiteX37" fmla="*/ 78405 w 4534331"/>
              <a:gd name="connsiteY37" fmla="*/ 3822170 h 5262724"/>
              <a:gd name="connsiteX38" fmla="*/ 300639 w 4534331"/>
              <a:gd name="connsiteY38" fmla="*/ 0 h 5262724"/>
              <a:gd name="connsiteX39" fmla="*/ 3291735 w 4534331"/>
              <a:gd name="connsiteY39" fmla="*/ 163268 h 5262724"/>
              <a:gd name="connsiteX40" fmla="*/ 4117066 w 4534331"/>
              <a:gd name="connsiteY40" fmla="*/ 218247 h 5262724"/>
              <a:gd name="connsiteX41" fmla="*/ 4488693 w 4534331"/>
              <a:gd name="connsiteY41" fmla="*/ 238623 h 5262724"/>
              <a:gd name="connsiteX0" fmla="*/ 4488693 w 4534331"/>
              <a:gd name="connsiteY0" fmla="*/ 238623 h 5262724"/>
              <a:gd name="connsiteX1" fmla="*/ 4516455 w 4534331"/>
              <a:gd name="connsiteY1" fmla="*/ 260377 h 5262724"/>
              <a:gd name="connsiteX2" fmla="*/ 4514689 w 4534331"/>
              <a:gd name="connsiteY2" fmla="*/ 292054 h 5262724"/>
              <a:gd name="connsiteX3" fmla="*/ 4517598 w 4534331"/>
              <a:gd name="connsiteY3" fmla="*/ 293767 h 5262724"/>
              <a:gd name="connsiteX4" fmla="*/ 4533956 w 4534331"/>
              <a:gd name="connsiteY4" fmla="*/ 325268 h 5262724"/>
              <a:gd name="connsiteX5" fmla="*/ 4511788 w 4534331"/>
              <a:gd name="connsiteY5" fmla="*/ 382780 h 5262724"/>
              <a:gd name="connsiteX6" fmla="*/ 4508315 w 4534331"/>
              <a:gd name="connsiteY6" fmla="*/ 406346 h 5262724"/>
              <a:gd name="connsiteX7" fmla="*/ 4503231 w 4534331"/>
              <a:gd name="connsiteY7" fmla="*/ 497471 h 5262724"/>
              <a:gd name="connsiteX8" fmla="*/ 4502584 w 4534331"/>
              <a:gd name="connsiteY8" fmla="*/ 543780 h 5262724"/>
              <a:gd name="connsiteX9" fmla="*/ 4499498 w 4534331"/>
              <a:gd name="connsiteY9" fmla="*/ 572177 h 5262724"/>
              <a:gd name="connsiteX10" fmla="*/ 4498831 w 4534331"/>
              <a:gd name="connsiteY10" fmla="*/ 576349 h 5262724"/>
              <a:gd name="connsiteX11" fmla="*/ 4485949 w 4534331"/>
              <a:gd name="connsiteY11" fmla="*/ 807322 h 5262724"/>
              <a:gd name="connsiteX12" fmla="*/ 4487655 w 4534331"/>
              <a:gd name="connsiteY12" fmla="*/ 812145 h 5262724"/>
              <a:gd name="connsiteX13" fmla="*/ 4485513 w 4534331"/>
              <a:gd name="connsiteY13" fmla="*/ 835920 h 5262724"/>
              <a:gd name="connsiteX14" fmla="*/ 4483919 w 4534331"/>
              <a:gd name="connsiteY14" fmla="*/ 843687 h 5262724"/>
              <a:gd name="connsiteX15" fmla="*/ 4477708 w 4534331"/>
              <a:gd name="connsiteY15" fmla="*/ 955057 h 5262724"/>
              <a:gd name="connsiteX16" fmla="*/ 4479776 w 4534331"/>
              <a:gd name="connsiteY16" fmla="*/ 955955 h 5262724"/>
              <a:gd name="connsiteX17" fmla="*/ 4483878 w 4534331"/>
              <a:gd name="connsiteY17" fmla="*/ 992052 h 5262724"/>
              <a:gd name="connsiteX18" fmla="*/ 4479100 w 4534331"/>
              <a:gd name="connsiteY18" fmla="*/ 1090349 h 5262724"/>
              <a:gd name="connsiteX19" fmla="*/ 4476746 w 4534331"/>
              <a:gd name="connsiteY19" fmla="*/ 1103658 h 5262724"/>
              <a:gd name="connsiteX20" fmla="*/ 4436394 w 4534331"/>
              <a:gd name="connsiteY20" fmla="*/ 1106892 h 5262724"/>
              <a:gd name="connsiteX21" fmla="*/ 846855 w 4534331"/>
              <a:gd name="connsiteY21" fmla="*/ 526104 h 5262724"/>
              <a:gd name="connsiteX22" fmla="*/ 55505 w 4534331"/>
              <a:gd name="connsiteY22" fmla="*/ 5262724 h 5262724"/>
              <a:gd name="connsiteX23" fmla="*/ 0 w 4534331"/>
              <a:gd name="connsiteY23" fmla="*/ 5259661 h 5262724"/>
              <a:gd name="connsiteX24" fmla="*/ 4306 w 4534331"/>
              <a:gd name="connsiteY24" fmla="*/ 5219491 h 5262724"/>
              <a:gd name="connsiteX25" fmla="*/ 8508 w 4534331"/>
              <a:gd name="connsiteY25" fmla="*/ 5212902 h 5262724"/>
              <a:gd name="connsiteX26" fmla="*/ 8776 w 4534331"/>
              <a:gd name="connsiteY26" fmla="*/ 5210162 h 5262724"/>
              <a:gd name="connsiteX27" fmla="*/ 9045 w 4534331"/>
              <a:gd name="connsiteY27" fmla="*/ 5207420 h 5262724"/>
              <a:gd name="connsiteX28" fmla="*/ 9580 w 4534331"/>
              <a:gd name="connsiteY28" fmla="*/ 5201938 h 5262724"/>
              <a:gd name="connsiteX29" fmla="*/ 9266 w 4534331"/>
              <a:gd name="connsiteY29" fmla="*/ 5196048 h 5262724"/>
              <a:gd name="connsiteX30" fmla="*/ 8685 w 4534331"/>
              <a:gd name="connsiteY30" fmla="*/ 5192899 h 5262724"/>
              <a:gd name="connsiteX31" fmla="*/ 8952 w 4534331"/>
              <a:gd name="connsiteY31" fmla="*/ 5190157 h 5262724"/>
              <a:gd name="connsiteX32" fmla="*/ 7430 w 4534331"/>
              <a:gd name="connsiteY32" fmla="*/ 5169338 h 5262724"/>
              <a:gd name="connsiteX33" fmla="*/ 6848 w 4534331"/>
              <a:gd name="connsiteY33" fmla="*/ 5166190 h 5262724"/>
              <a:gd name="connsiteX34" fmla="*/ 7115 w 4534331"/>
              <a:gd name="connsiteY34" fmla="*/ 5163448 h 5262724"/>
              <a:gd name="connsiteX35" fmla="*/ 11075 w 4534331"/>
              <a:gd name="connsiteY35" fmla="*/ 5096442 h 5262724"/>
              <a:gd name="connsiteX36" fmla="*/ 78405 w 4534331"/>
              <a:gd name="connsiteY36" fmla="*/ 3822170 h 5262724"/>
              <a:gd name="connsiteX37" fmla="*/ 300639 w 4534331"/>
              <a:gd name="connsiteY37" fmla="*/ 0 h 5262724"/>
              <a:gd name="connsiteX38" fmla="*/ 3291735 w 4534331"/>
              <a:gd name="connsiteY38" fmla="*/ 163268 h 5262724"/>
              <a:gd name="connsiteX39" fmla="*/ 4117066 w 4534331"/>
              <a:gd name="connsiteY39" fmla="*/ 218247 h 5262724"/>
              <a:gd name="connsiteX40" fmla="*/ 4488693 w 4534331"/>
              <a:gd name="connsiteY40" fmla="*/ 238623 h 5262724"/>
              <a:gd name="connsiteX0" fmla="*/ 4488693 w 4534331"/>
              <a:gd name="connsiteY0" fmla="*/ 238623 h 5262724"/>
              <a:gd name="connsiteX1" fmla="*/ 4516455 w 4534331"/>
              <a:gd name="connsiteY1" fmla="*/ 260377 h 5262724"/>
              <a:gd name="connsiteX2" fmla="*/ 4514689 w 4534331"/>
              <a:gd name="connsiteY2" fmla="*/ 292054 h 5262724"/>
              <a:gd name="connsiteX3" fmla="*/ 4517598 w 4534331"/>
              <a:gd name="connsiteY3" fmla="*/ 293767 h 5262724"/>
              <a:gd name="connsiteX4" fmla="*/ 4533956 w 4534331"/>
              <a:gd name="connsiteY4" fmla="*/ 325268 h 5262724"/>
              <a:gd name="connsiteX5" fmla="*/ 4511788 w 4534331"/>
              <a:gd name="connsiteY5" fmla="*/ 382780 h 5262724"/>
              <a:gd name="connsiteX6" fmla="*/ 4508315 w 4534331"/>
              <a:gd name="connsiteY6" fmla="*/ 406346 h 5262724"/>
              <a:gd name="connsiteX7" fmla="*/ 4503231 w 4534331"/>
              <a:gd name="connsiteY7" fmla="*/ 497471 h 5262724"/>
              <a:gd name="connsiteX8" fmla="*/ 4502584 w 4534331"/>
              <a:gd name="connsiteY8" fmla="*/ 543780 h 5262724"/>
              <a:gd name="connsiteX9" fmla="*/ 4499498 w 4534331"/>
              <a:gd name="connsiteY9" fmla="*/ 572177 h 5262724"/>
              <a:gd name="connsiteX10" fmla="*/ 4498831 w 4534331"/>
              <a:gd name="connsiteY10" fmla="*/ 576349 h 5262724"/>
              <a:gd name="connsiteX11" fmla="*/ 4485949 w 4534331"/>
              <a:gd name="connsiteY11" fmla="*/ 807322 h 5262724"/>
              <a:gd name="connsiteX12" fmla="*/ 4487655 w 4534331"/>
              <a:gd name="connsiteY12" fmla="*/ 812145 h 5262724"/>
              <a:gd name="connsiteX13" fmla="*/ 4485513 w 4534331"/>
              <a:gd name="connsiteY13" fmla="*/ 835920 h 5262724"/>
              <a:gd name="connsiteX14" fmla="*/ 4483919 w 4534331"/>
              <a:gd name="connsiteY14" fmla="*/ 843687 h 5262724"/>
              <a:gd name="connsiteX15" fmla="*/ 4477708 w 4534331"/>
              <a:gd name="connsiteY15" fmla="*/ 955057 h 5262724"/>
              <a:gd name="connsiteX16" fmla="*/ 4479776 w 4534331"/>
              <a:gd name="connsiteY16" fmla="*/ 955955 h 5262724"/>
              <a:gd name="connsiteX17" fmla="*/ 4483878 w 4534331"/>
              <a:gd name="connsiteY17" fmla="*/ 992052 h 5262724"/>
              <a:gd name="connsiteX18" fmla="*/ 4479100 w 4534331"/>
              <a:gd name="connsiteY18" fmla="*/ 1090349 h 5262724"/>
              <a:gd name="connsiteX19" fmla="*/ 4476746 w 4534331"/>
              <a:gd name="connsiteY19" fmla="*/ 1103658 h 5262724"/>
              <a:gd name="connsiteX20" fmla="*/ 4436394 w 4534331"/>
              <a:gd name="connsiteY20" fmla="*/ 1106892 h 5262724"/>
              <a:gd name="connsiteX21" fmla="*/ 846855 w 4534331"/>
              <a:gd name="connsiteY21" fmla="*/ 526104 h 5262724"/>
              <a:gd name="connsiteX22" fmla="*/ 55505 w 4534331"/>
              <a:gd name="connsiteY22" fmla="*/ 5262724 h 5262724"/>
              <a:gd name="connsiteX23" fmla="*/ 0 w 4534331"/>
              <a:gd name="connsiteY23" fmla="*/ 5259661 h 5262724"/>
              <a:gd name="connsiteX24" fmla="*/ 4306 w 4534331"/>
              <a:gd name="connsiteY24" fmla="*/ 5219491 h 5262724"/>
              <a:gd name="connsiteX25" fmla="*/ 8508 w 4534331"/>
              <a:gd name="connsiteY25" fmla="*/ 5212902 h 5262724"/>
              <a:gd name="connsiteX26" fmla="*/ 8776 w 4534331"/>
              <a:gd name="connsiteY26" fmla="*/ 5210162 h 5262724"/>
              <a:gd name="connsiteX27" fmla="*/ 9045 w 4534331"/>
              <a:gd name="connsiteY27" fmla="*/ 5207420 h 5262724"/>
              <a:gd name="connsiteX28" fmla="*/ 9580 w 4534331"/>
              <a:gd name="connsiteY28" fmla="*/ 5201938 h 5262724"/>
              <a:gd name="connsiteX29" fmla="*/ 9266 w 4534331"/>
              <a:gd name="connsiteY29" fmla="*/ 5196048 h 5262724"/>
              <a:gd name="connsiteX30" fmla="*/ 8685 w 4534331"/>
              <a:gd name="connsiteY30" fmla="*/ 5192899 h 5262724"/>
              <a:gd name="connsiteX31" fmla="*/ 8952 w 4534331"/>
              <a:gd name="connsiteY31" fmla="*/ 5190157 h 5262724"/>
              <a:gd name="connsiteX32" fmla="*/ 7430 w 4534331"/>
              <a:gd name="connsiteY32" fmla="*/ 5169338 h 5262724"/>
              <a:gd name="connsiteX33" fmla="*/ 6848 w 4534331"/>
              <a:gd name="connsiteY33" fmla="*/ 5166190 h 5262724"/>
              <a:gd name="connsiteX34" fmla="*/ 11075 w 4534331"/>
              <a:gd name="connsiteY34" fmla="*/ 5096442 h 5262724"/>
              <a:gd name="connsiteX35" fmla="*/ 78405 w 4534331"/>
              <a:gd name="connsiteY35" fmla="*/ 3822170 h 5262724"/>
              <a:gd name="connsiteX36" fmla="*/ 300639 w 4534331"/>
              <a:gd name="connsiteY36" fmla="*/ 0 h 5262724"/>
              <a:gd name="connsiteX37" fmla="*/ 3291735 w 4534331"/>
              <a:gd name="connsiteY37" fmla="*/ 163268 h 5262724"/>
              <a:gd name="connsiteX38" fmla="*/ 4117066 w 4534331"/>
              <a:gd name="connsiteY38" fmla="*/ 218247 h 5262724"/>
              <a:gd name="connsiteX39" fmla="*/ 4488693 w 4534331"/>
              <a:gd name="connsiteY39" fmla="*/ 238623 h 5262724"/>
              <a:gd name="connsiteX0" fmla="*/ 4488693 w 4534331"/>
              <a:gd name="connsiteY0" fmla="*/ 238623 h 5262724"/>
              <a:gd name="connsiteX1" fmla="*/ 4516455 w 4534331"/>
              <a:gd name="connsiteY1" fmla="*/ 260377 h 5262724"/>
              <a:gd name="connsiteX2" fmla="*/ 4514689 w 4534331"/>
              <a:gd name="connsiteY2" fmla="*/ 292054 h 5262724"/>
              <a:gd name="connsiteX3" fmla="*/ 4517598 w 4534331"/>
              <a:gd name="connsiteY3" fmla="*/ 293767 h 5262724"/>
              <a:gd name="connsiteX4" fmla="*/ 4533956 w 4534331"/>
              <a:gd name="connsiteY4" fmla="*/ 325268 h 5262724"/>
              <a:gd name="connsiteX5" fmla="*/ 4511788 w 4534331"/>
              <a:gd name="connsiteY5" fmla="*/ 382780 h 5262724"/>
              <a:gd name="connsiteX6" fmla="*/ 4508315 w 4534331"/>
              <a:gd name="connsiteY6" fmla="*/ 406346 h 5262724"/>
              <a:gd name="connsiteX7" fmla="*/ 4503231 w 4534331"/>
              <a:gd name="connsiteY7" fmla="*/ 497471 h 5262724"/>
              <a:gd name="connsiteX8" fmla="*/ 4502584 w 4534331"/>
              <a:gd name="connsiteY8" fmla="*/ 543780 h 5262724"/>
              <a:gd name="connsiteX9" fmla="*/ 4499498 w 4534331"/>
              <a:gd name="connsiteY9" fmla="*/ 572177 h 5262724"/>
              <a:gd name="connsiteX10" fmla="*/ 4498831 w 4534331"/>
              <a:gd name="connsiteY10" fmla="*/ 576349 h 5262724"/>
              <a:gd name="connsiteX11" fmla="*/ 4485949 w 4534331"/>
              <a:gd name="connsiteY11" fmla="*/ 807322 h 5262724"/>
              <a:gd name="connsiteX12" fmla="*/ 4487655 w 4534331"/>
              <a:gd name="connsiteY12" fmla="*/ 812145 h 5262724"/>
              <a:gd name="connsiteX13" fmla="*/ 4485513 w 4534331"/>
              <a:gd name="connsiteY13" fmla="*/ 835920 h 5262724"/>
              <a:gd name="connsiteX14" fmla="*/ 4483919 w 4534331"/>
              <a:gd name="connsiteY14" fmla="*/ 843687 h 5262724"/>
              <a:gd name="connsiteX15" fmla="*/ 4477708 w 4534331"/>
              <a:gd name="connsiteY15" fmla="*/ 955057 h 5262724"/>
              <a:gd name="connsiteX16" fmla="*/ 4479776 w 4534331"/>
              <a:gd name="connsiteY16" fmla="*/ 955955 h 5262724"/>
              <a:gd name="connsiteX17" fmla="*/ 4483878 w 4534331"/>
              <a:gd name="connsiteY17" fmla="*/ 992052 h 5262724"/>
              <a:gd name="connsiteX18" fmla="*/ 4479100 w 4534331"/>
              <a:gd name="connsiteY18" fmla="*/ 1090349 h 5262724"/>
              <a:gd name="connsiteX19" fmla="*/ 4476746 w 4534331"/>
              <a:gd name="connsiteY19" fmla="*/ 1103658 h 5262724"/>
              <a:gd name="connsiteX20" fmla="*/ 4436394 w 4534331"/>
              <a:gd name="connsiteY20" fmla="*/ 1106892 h 5262724"/>
              <a:gd name="connsiteX21" fmla="*/ 846855 w 4534331"/>
              <a:gd name="connsiteY21" fmla="*/ 526104 h 5262724"/>
              <a:gd name="connsiteX22" fmla="*/ 55505 w 4534331"/>
              <a:gd name="connsiteY22" fmla="*/ 5262724 h 5262724"/>
              <a:gd name="connsiteX23" fmla="*/ 0 w 4534331"/>
              <a:gd name="connsiteY23" fmla="*/ 5259661 h 5262724"/>
              <a:gd name="connsiteX24" fmla="*/ 4306 w 4534331"/>
              <a:gd name="connsiteY24" fmla="*/ 5219491 h 5262724"/>
              <a:gd name="connsiteX25" fmla="*/ 8508 w 4534331"/>
              <a:gd name="connsiteY25" fmla="*/ 5212902 h 5262724"/>
              <a:gd name="connsiteX26" fmla="*/ 8776 w 4534331"/>
              <a:gd name="connsiteY26" fmla="*/ 5210162 h 5262724"/>
              <a:gd name="connsiteX27" fmla="*/ 9045 w 4534331"/>
              <a:gd name="connsiteY27" fmla="*/ 5207420 h 5262724"/>
              <a:gd name="connsiteX28" fmla="*/ 9580 w 4534331"/>
              <a:gd name="connsiteY28" fmla="*/ 5201938 h 5262724"/>
              <a:gd name="connsiteX29" fmla="*/ 9266 w 4534331"/>
              <a:gd name="connsiteY29" fmla="*/ 5196048 h 5262724"/>
              <a:gd name="connsiteX30" fmla="*/ 8685 w 4534331"/>
              <a:gd name="connsiteY30" fmla="*/ 5192899 h 5262724"/>
              <a:gd name="connsiteX31" fmla="*/ 7430 w 4534331"/>
              <a:gd name="connsiteY31" fmla="*/ 5169338 h 5262724"/>
              <a:gd name="connsiteX32" fmla="*/ 6848 w 4534331"/>
              <a:gd name="connsiteY32" fmla="*/ 5166190 h 5262724"/>
              <a:gd name="connsiteX33" fmla="*/ 11075 w 4534331"/>
              <a:gd name="connsiteY33" fmla="*/ 5096442 h 5262724"/>
              <a:gd name="connsiteX34" fmla="*/ 78405 w 4534331"/>
              <a:gd name="connsiteY34" fmla="*/ 3822170 h 5262724"/>
              <a:gd name="connsiteX35" fmla="*/ 300639 w 4534331"/>
              <a:gd name="connsiteY35" fmla="*/ 0 h 5262724"/>
              <a:gd name="connsiteX36" fmla="*/ 3291735 w 4534331"/>
              <a:gd name="connsiteY36" fmla="*/ 163268 h 5262724"/>
              <a:gd name="connsiteX37" fmla="*/ 4117066 w 4534331"/>
              <a:gd name="connsiteY37" fmla="*/ 218247 h 5262724"/>
              <a:gd name="connsiteX38" fmla="*/ 4488693 w 4534331"/>
              <a:gd name="connsiteY38" fmla="*/ 238623 h 5262724"/>
              <a:gd name="connsiteX0" fmla="*/ 4488693 w 4534331"/>
              <a:gd name="connsiteY0" fmla="*/ 238623 h 5262724"/>
              <a:gd name="connsiteX1" fmla="*/ 4516455 w 4534331"/>
              <a:gd name="connsiteY1" fmla="*/ 260377 h 5262724"/>
              <a:gd name="connsiteX2" fmla="*/ 4514689 w 4534331"/>
              <a:gd name="connsiteY2" fmla="*/ 292054 h 5262724"/>
              <a:gd name="connsiteX3" fmla="*/ 4517598 w 4534331"/>
              <a:gd name="connsiteY3" fmla="*/ 293767 h 5262724"/>
              <a:gd name="connsiteX4" fmla="*/ 4533956 w 4534331"/>
              <a:gd name="connsiteY4" fmla="*/ 325268 h 5262724"/>
              <a:gd name="connsiteX5" fmla="*/ 4511788 w 4534331"/>
              <a:gd name="connsiteY5" fmla="*/ 382780 h 5262724"/>
              <a:gd name="connsiteX6" fmla="*/ 4508315 w 4534331"/>
              <a:gd name="connsiteY6" fmla="*/ 406346 h 5262724"/>
              <a:gd name="connsiteX7" fmla="*/ 4503231 w 4534331"/>
              <a:gd name="connsiteY7" fmla="*/ 497471 h 5262724"/>
              <a:gd name="connsiteX8" fmla="*/ 4502584 w 4534331"/>
              <a:gd name="connsiteY8" fmla="*/ 543780 h 5262724"/>
              <a:gd name="connsiteX9" fmla="*/ 4499498 w 4534331"/>
              <a:gd name="connsiteY9" fmla="*/ 572177 h 5262724"/>
              <a:gd name="connsiteX10" fmla="*/ 4498831 w 4534331"/>
              <a:gd name="connsiteY10" fmla="*/ 576349 h 5262724"/>
              <a:gd name="connsiteX11" fmla="*/ 4485949 w 4534331"/>
              <a:gd name="connsiteY11" fmla="*/ 807322 h 5262724"/>
              <a:gd name="connsiteX12" fmla="*/ 4487655 w 4534331"/>
              <a:gd name="connsiteY12" fmla="*/ 812145 h 5262724"/>
              <a:gd name="connsiteX13" fmla="*/ 4485513 w 4534331"/>
              <a:gd name="connsiteY13" fmla="*/ 835920 h 5262724"/>
              <a:gd name="connsiteX14" fmla="*/ 4483919 w 4534331"/>
              <a:gd name="connsiteY14" fmla="*/ 843687 h 5262724"/>
              <a:gd name="connsiteX15" fmla="*/ 4477708 w 4534331"/>
              <a:gd name="connsiteY15" fmla="*/ 955057 h 5262724"/>
              <a:gd name="connsiteX16" fmla="*/ 4479776 w 4534331"/>
              <a:gd name="connsiteY16" fmla="*/ 955955 h 5262724"/>
              <a:gd name="connsiteX17" fmla="*/ 4483878 w 4534331"/>
              <a:gd name="connsiteY17" fmla="*/ 992052 h 5262724"/>
              <a:gd name="connsiteX18" fmla="*/ 4479100 w 4534331"/>
              <a:gd name="connsiteY18" fmla="*/ 1090349 h 5262724"/>
              <a:gd name="connsiteX19" fmla="*/ 4476746 w 4534331"/>
              <a:gd name="connsiteY19" fmla="*/ 1103658 h 5262724"/>
              <a:gd name="connsiteX20" fmla="*/ 4436394 w 4534331"/>
              <a:gd name="connsiteY20" fmla="*/ 1106892 h 5262724"/>
              <a:gd name="connsiteX21" fmla="*/ 846855 w 4534331"/>
              <a:gd name="connsiteY21" fmla="*/ 526104 h 5262724"/>
              <a:gd name="connsiteX22" fmla="*/ 55505 w 4534331"/>
              <a:gd name="connsiteY22" fmla="*/ 5262724 h 5262724"/>
              <a:gd name="connsiteX23" fmla="*/ 0 w 4534331"/>
              <a:gd name="connsiteY23" fmla="*/ 5259661 h 5262724"/>
              <a:gd name="connsiteX24" fmla="*/ 4306 w 4534331"/>
              <a:gd name="connsiteY24" fmla="*/ 5219491 h 5262724"/>
              <a:gd name="connsiteX25" fmla="*/ 8508 w 4534331"/>
              <a:gd name="connsiteY25" fmla="*/ 5212902 h 5262724"/>
              <a:gd name="connsiteX26" fmla="*/ 8776 w 4534331"/>
              <a:gd name="connsiteY26" fmla="*/ 5210162 h 5262724"/>
              <a:gd name="connsiteX27" fmla="*/ 9045 w 4534331"/>
              <a:gd name="connsiteY27" fmla="*/ 5207420 h 5262724"/>
              <a:gd name="connsiteX28" fmla="*/ 9580 w 4534331"/>
              <a:gd name="connsiteY28" fmla="*/ 5201938 h 5262724"/>
              <a:gd name="connsiteX29" fmla="*/ 9266 w 4534331"/>
              <a:gd name="connsiteY29" fmla="*/ 5196048 h 5262724"/>
              <a:gd name="connsiteX30" fmla="*/ 7430 w 4534331"/>
              <a:gd name="connsiteY30" fmla="*/ 5169338 h 5262724"/>
              <a:gd name="connsiteX31" fmla="*/ 6848 w 4534331"/>
              <a:gd name="connsiteY31" fmla="*/ 5166190 h 5262724"/>
              <a:gd name="connsiteX32" fmla="*/ 11075 w 4534331"/>
              <a:gd name="connsiteY32" fmla="*/ 5096442 h 5262724"/>
              <a:gd name="connsiteX33" fmla="*/ 78405 w 4534331"/>
              <a:gd name="connsiteY33" fmla="*/ 3822170 h 5262724"/>
              <a:gd name="connsiteX34" fmla="*/ 300639 w 4534331"/>
              <a:gd name="connsiteY34" fmla="*/ 0 h 5262724"/>
              <a:gd name="connsiteX35" fmla="*/ 3291735 w 4534331"/>
              <a:gd name="connsiteY35" fmla="*/ 163268 h 5262724"/>
              <a:gd name="connsiteX36" fmla="*/ 4117066 w 4534331"/>
              <a:gd name="connsiteY36" fmla="*/ 218247 h 5262724"/>
              <a:gd name="connsiteX37" fmla="*/ 4488693 w 4534331"/>
              <a:gd name="connsiteY37" fmla="*/ 238623 h 5262724"/>
              <a:gd name="connsiteX0" fmla="*/ 4488693 w 4534331"/>
              <a:gd name="connsiteY0" fmla="*/ 238623 h 5262724"/>
              <a:gd name="connsiteX1" fmla="*/ 4516455 w 4534331"/>
              <a:gd name="connsiteY1" fmla="*/ 260377 h 5262724"/>
              <a:gd name="connsiteX2" fmla="*/ 4514689 w 4534331"/>
              <a:gd name="connsiteY2" fmla="*/ 292054 h 5262724"/>
              <a:gd name="connsiteX3" fmla="*/ 4517598 w 4534331"/>
              <a:gd name="connsiteY3" fmla="*/ 293767 h 5262724"/>
              <a:gd name="connsiteX4" fmla="*/ 4533956 w 4534331"/>
              <a:gd name="connsiteY4" fmla="*/ 325268 h 5262724"/>
              <a:gd name="connsiteX5" fmla="*/ 4511788 w 4534331"/>
              <a:gd name="connsiteY5" fmla="*/ 382780 h 5262724"/>
              <a:gd name="connsiteX6" fmla="*/ 4508315 w 4534331"/>
              <a:gd name="connsiteY6" fmla="*/ 406346 h 5262724"/>
              <a:gd name="connsiteX7" fmla="*/ 4503231 w 4534331"/>
              <a:gd name="connsiteY7" fmla="*/ 497471 h 5262724"/>
              <a:gd name="connsiteX8" fmla="*/ 4502584 w 4534331"/>
              <a:gd name="connsiteY8" fmla="*/ 543780 h 5262724"/>
              <a:gd name="connsiteX9" fmla="*/ 4499498 w 4534331"/>
              <a:gd name="connsiteY9" fmla="*/ 572177 h 5262724"/>
              <a:gd name="connsiteX10" fmla="*/ 4498831 w 4534331"/>
              <a:gd name="connsiteY10" fmla="*/ 576349 h 5262724"/>
              <a:gd name="connsiteX11" fmla="*/ 4485949 w 4534331"/>
              <a:gd name="connsiteY11" fmla="*/ 807322 h 5262724"/>
              <a:gd name="connsiteX12" fmla="*/ 4487655 w 4534331"/>
              <a:gd name="connsiteY12" fmla="*/ 812145 h 5262724"/>
              <a:gd name="connsiteX13" fmla="*/ 4485513 w 4534331"/>
              <a:gd name="connsiteY13" fmla="*/ 835920 h 5262724"/>
              <a:gd name="connsiteX14" fmla="*/ 4483919 w 4534331"/>
              <a:gd name="connsiteY14" fmla="*/ 843687 h 5262724"/>
              <a:gd name="connsiteX15" fmla="*/ 4477708 w 4534331"/>
              <a:gd name="connsiteY15" fmla="*/ 955057 h 5262724"/>
              <a:gd name="connsiteX16" fmla="*/ 4479776 w 4534331"/>
              <a:gd name="connsiteY16" fmla="*/ 955955 h 5262724"/>
              <a:gd name="connsiteX17" fmla="*/ 4483878 w 4534331"/>
              <a:gd name="connsiteY17" fmla="*/ 992052 h 5262724"/>
              <a:gd name="connsiteX18" fmla="*/ 4479100 w 4534331"/>
              <a:gd name="connsiteY18" fmla="*/ 1090349 h 5262724"/>
              <a:gd name="connsiteX19" fmla="*/ 4476746 w 4534331"/>
              <a:gd name="connsiteY19" fmla="*/ 1103658 h 5262724"/>
              <a:gd name="connsiteX20" fmla="*/ 4436394 w 4534331"/>
              <a:gd name="connsiteY20" fmla="*/ 1106892 h 5262724"/>
              <a:gd name="connsiteX21" fmla="*/ 846855 w 4534331"/>
              <a:gd name="connsiteY21" fmla="*/ 526104 h 5262724"/>
              <a:gd name="connsiteX22" fmla="*/ 55505 w 4534331"/>
              <a:gd name="connsiteY22" fmla="*/ 5262724 h 5262724"/>
              <a:gd name="connsiteX23" fmla="*/ 0 w 4534331"/>
              <a:gd name="connsiteY23" fmla="*/ 5259661 h 5262724"/>
              <a:gd name="connsiteX24" fmla="*/ 4306 w 4534331"/>
              <a:gd name="connsiteY24" fmla="*/ 5219491 h 5262724"/>
              <a:gd name="connsiteX25" fmla="*/ 8508 w 4534331"/>
              <a:gd name="connsiteY25" fmla="*/ 5212902 h 5262724"/>
              <a:gd name="connsiteX26" fmla="*/ 8776 w 4534331"/>
              <a:gd name="connsiteY26" fmla="*/ 5210162 h 5262724"/>
              <a:gd name="connsiteX27" fmla="*/ 9045 w 4534331"/>
              <a:gd name="connsiteY27" fmla="*/ 5207420 h 5262724"/>
              <a:gd name="connsiteX28" fmla="*/ 9580 w 4534331"/>
              <a:gd name="connsiteY28" fmla="*/ 5201938 h 5262724"/>
              <a:gd name="connsiteX29" fmla="*/ 7430 w 4534331"/>
              <a:gd name="connsiteY29" fmla="*/ 5169338 h 5262724"/>
              <a:gd name="connsiteX30" fmla="*/ 6848 w 4534331"/>
              <a:gd name="connsiteY30" fmla="*/ 5166190 h 5262724"/>
              <a:gd name="connsiteX31" fmla="*/ 11075 w 4534331"/>
              <a:gd name="connsiteY31" fmla="*/ 5096442 h 5262724"/>
              <a:gd name="connsiteX32" fmla="*/ 78405 w 4534331"/>
              <a:gd name="connsiteY32" fmla="*/ 3822170 h 5262724"/>
              <a:gd name="connsiteX33" fmla="*/ 300639 w 4534331"/>
              <a:gd name="connsiteY33" fmla="*/ 0 h 5262724"/>
              <a:gd name="connsiteX34" fmla="*/ 3291735 w 4534331"/>
              <a:gd name="connsiteY34" fmla="*/ 163268 h 5262724"/>
              <a:gd name="connsiteX35" fmla="*/ 4117066 w 4534331"/>
              <a:gd name="connsiteY35" fmla="*/ 218247 h 5262724"/>
              <a:gd name="connsiteX36" fmla="*/ 4488693 w 4534331"/>
              <a:gd name="connsiteY36" fmla="*/ 238623 h 5262724"/>
              <a:gd name="connsiteX0" fmla="*/ 4488693 w 4534331"/>
              <a:gd name="connsiteY0" fmla="*/ 238623 h 5262724"/>
              <a:gd name="connsiteX1" fmla="*/ 4516455 w 4534331"/>
              <a:gd name="connsiteY1" fmla="*/ 260377 h 5262724"/>
              <a:gd name="connsiteX2" fmla="*/ 4514689 w 4534331"/>
              <a:gd name="connsiteY2" fmla="*/ 292054 h 5262724"/>
              <a:gd name="connsiteX3" fmla="*/ 4517598 w 4534331"/>
              <a:gd name="connsiteY3" fmla="*/ 293767 h 5262724"/>
              <a:gd name="connsiteX4" fmla="*/ 4533956 w 4534331"/>
              <a:gd name="connsiteY4" fmla="*/ 325268 h 5262724"/>
              <a:gd name="connsiteX5" fmla="*/ 4511788 w 4534331"/>
              <a:gd name="connsiteY5" fmla="*/ 382780 h 5262724"/>
              <a:gd name="connsiteX6" fmla="*/ 4508315 w 4534331"/>
              <a:gd name="connsiteY6" fmla="*/ 406346 h 5262724"/>
              <a:gd name="connsiteX7" fmla="*/ 4503231 w 4534331"/>
              <a:gd name="connsiteY7" fmla="*/ 497471 h 5262724"/>
              <a:gd name="connsiteX8" fmla="*/ 4502584 w 4534331"/>
              <a:gd name="connsiteY8" fmla="*/ 543780 h 5262724"/>
              <a:gd name="connsiteX9" fmla="*/ 4499498 w 4534331"/>
              <a:gd name="connsiteY9" fmla="*/ 572177 h 5262724"/>
              <a:gd name="connsiteX10" fmla="*/ 4498831 w 4534331"/>
              <a:gd name="connsiteY10" fmla="*/ 576349 h 5262724"/>
              <a:gd name="connsiteX11" fmla="*/ 4485949 w 4534331"/>
              <a:gd name="connsiteY11" fmla="*/ 807322 h 5262724"/>
              <a:gd name="connsiteX12" fmla="*/ 4487655 w 4534331"/>
              <a:gd name="connsiteY12" fmla="*/ 812145 h 5262724"/>
              <a:gd name="connsiteX13" fmla="*/ 4485513 w 4534331"/>
              <a:gd name="connsiteY13" fmla="*/ 835920 h 5262724"/>
              <a:gd name="connsiteX14" fmla="*/ 4483919 w 4534331"/>
              <a:gd name="connsiteY14" fmla="*/ 843687 h 5262724"/>
              <a:gd name="connsiteX15" fmla="*/ 4477708 w 4534331"/>
              <a:gd name="connsiteY15" fmla="*/ 955057 h 5262724"/>
              <a:gd name="connsiteX16" fmla="*/ 4479776 w 4534331"/>
              <a:gd name="connsiteY16" fmla="*/ 955955 h 5262724"/>
              <a:gd name="connsiteX17" fmla="*/ 4483878 w 4534331"/>
              <a:gd name="connsiteY17" fmla="*/ 992052 h 5262724"/>
              <a:gd name="connsiteX18" fmla="*/ 4479100 w 4534331"/>
              <a:gd name="connsiteY18" fmla="*/ 1090349 h 5262724"/>
              <a:gd name="connsiteX19" fmla="*/ 4476746 w 4534331"/>
              <a:gd name="connsiteY19" fmla="*/ 1103658 h 5262724"/>
              <a:gd name="connsiteX20" fmla="*/ 4436394 w 4534331"/>
              <a:gd name="connsiteY20" fmla="*/ 1106892 h 5262724"/>
              <a:gd name="connsiteX21" fmla="*/ 846855 w 4534331"/>
              <a:gd name="connsiteY21" fmla="*/ 526104 h 5262724"/>
              <a:gd name="connsiteX22" fmla="*/ 55505 w 4534331"/>
              <a:gd name="connsiteY22" fmla="*/ 5262724 h 5262724"/>
              <a:gd name="connsiteX23" fmla="*/ 0 w 4534331"/>
              <a:gd name="connsiteY23" fmla="*/ 5259661 h 5262724"/>
              <a:gd name="connsiteX24" fmla="*/ 4306 w 4534331"/>
              <a:gd name="connsiteY24" fmla="*/ 5219491 h 5262724"/>
              <a:gd name="connsiteX25" fmla="*/ 8508 w 4534331"/>
              <a:gd name="connsiteY25" fmla="*/ 5212902 h 5262724"/>
              <a:gd name="connsiteX26" fmla="*/ 8776 w 4534331"/>
              <a:gd name="connsiteY26" fmla="*/ 5210162 h 5262724"/>
              <a:gd name="connsiteX27" fmla="*/ 9045 w 4534331"/>
              <a:gd name="connsiteY27" fmla="*/ 5207420 h 5262724"/>
              <a:gd name="connsiteX28" fmla="*/ 7430 w 4534331"/>
              <a:gd name="connsiteY28" fmla="*/ 5169338 h 5262724"/>
              <a:gd name="connsiteX29" fmla="*/ 6848 w 4534331"/>
              <a:gd name="connsiteY29" fmla="*/ 5166190 h 5262724"/>
              <a:gd name="connsiteX30" fmla="*/ 11075 w 4534331"/>
              <a:gd name="connsiteY30" fmla="*/ 5096442 h 5262724"/>
              <a:gd name="connsiteX31" fmla="*/ 78405 w 4534331"/>
              <a:gd name="connsiteY31" fmla="*/ 3822170 h 5262724"/>
              <a:gd name="connsiteX32" fmla="*/ 300639 w 4534331"/>
              <a:gd name="connsiteY32" fmla="*/ 0 h 5262724"/>
              <a:gd name="connsiteX33" fmla="*/ 3291735 w 4534331"/>
              <a:gd name="connsiteY33" fmla="*/ 163268 h 5262724"/>
              <a:gd name="connsiteX34" fmla="*/ 4117066 w 4534331"/>
              <a:gd name="connsiteY34" fmla="*/ 218247 h 5262724"/>
              <a:gd name="connsiteX35" fmla="*/ 4488693 w 4534331"/>
              <a:gd name="connsiteY35" fmla="*/ 238623 h 5262724"/>
              <a:gd name="connsiteX0" fmla="*/ 4488693 w 4534331"/>
              <a:gd name="connsiteY0" fmla="*/ 238623 h 5262724"/>
              <a:gd name="connsiteX1" fmla="*/ 4516455 w 4534331"/>
              <a:gd name="connsiteY1" fmla="*/ 260377 h 5262724"/>
              <a:gd name="connsiteX2" fmla="*/ 4514689 w 4534331"/>
              <a:gd name="connsiteY2" fmla="*/ 292054 h 5262724"/>
              <a:gd name="connsiteX3" fmla="*/ 4517598 w 4534331"/>
              <a:gd name="connsiteY3" fmla="*/ 293767 h 5262724"/>
              <a:gd name="connsiteX4" fmla="*/ 4533956 w 4534331"/>
              <a:gd name="connsiteY4" fmla="*/ 325268 h 5262724"/>
              <a:gd name="connsiteX5" fmla="*/ 4511788 w 4534331"/>
              <a:gd name="connsiteY5" fmla="*/ 382780 h 5262724"/>
              <a:gd name="connsiteX6" fmla="*/ 4508315 w 4534331"/>
              <a:gd name="connsiteY6" fmla="*/ 406346 h 5262724"/>
              <a:gd name="connsiteX7" fmla="*/ 4503231 w 4534331"/>
              <a:gd name="connsiteY7" fmla="*/ 497471 h 5262724"/>
              <a:gd name="connsiteX8" fmla="*/ 4502584 w 4534331"/>
              <a:gd name="connsiteY8" fmla="*/ 543780 h 5262724"/>
              <a:gd name="connsiteX9" fmla="*/ 4499498 w 4534331"/>
              <a:gd name="connsiteY9" fmla="*/ 572177 h 5262724"/>
              <a:gd name="connsiteX10" fmla="*/ 4498831 w 4534331"/>
              <a:gd name="connsiteY10" fmla="*/ 576349 h 5262724"/>
              <a:gd name="connsiteX11" fmla="*/ 4485949 w 4534331"/>
              <a:gd name="connsiteY11" fmla="*/ 807322 h 5262724"/>
              <a:gd name="connsiteX12" fmla="*/ 4487655 w 4534331"/>
              <a:gd name="connsiteY12" fmla="*/ 812145 h 5262724"/>
              <a:gd name="connsiteX13" fmla="*/ 4485513 w 4534331"/>
              <a:gd name="connsiteY13" fmla="*/ 835920 h 5262724"/>
              <a:gd name="connsiteX14" fmla="*/ 4483919 w 4534331"/>
              <a:gd name="connsiteY14" fmla="*/ 843687 h 5262724"/>
              <a:gd name="connsiteX15" fmla="*/ 4477708 w 4534331"/>
              <a:gd name="connsiteY15" fmla="*/ 955057 h 5262724"/>
              <a:gd name="connsiteX16" fmla="*/ 4479776 w 4534331"/>
              <a:gd name="connsiteY16" fmla="*/ 955955 h 5262724"/>
              <a:gd name="connsiteX17" fmla="*/ 4483878 w 4534331"/>
              <a:gd name="connsiteY17" fmla="*/ 992052 h 5262724"/>
              <a:gd name="connsiteX18" fmla="*/ 4479100 w 4534331"/>
              <a:gd name="connsiteY18" fmla="*/ 1090349 h 5262724"/>
              <a:gd name="connsiteX19" fmla="*/ 4476746 w 4534331"/>
              <a:gd name="connsiteY19" fmla="*/ 1103658 h 5262724"/>
              <a:gd name="connsiteX20" fmla="*/ 4436394 w 4534331"/>
              <a:gd name="connsiteY20" fmla="*/ 1106892 h 5262724"/>
              <a:gd name="connsiteX21" fmla="*/ 846855 w 4534331"/>
              <a:gd name="connsiteY21" fmla="*/ 526104 h 5262724"/>
              <a:gd name="connsiteX22" fmla="*/ 55505 w 4534331"/>
              <a:gd name="connsiteY22" fmla="*/ 5262724 h 5262724"/>
              <a:gd name="connsiteX23" fmla="*/ 0 w 4534331"/>
              <a:gd name="connsiteY23" fmla="*/ 5259661 h 5262724"/>
              <a:gd name="connsiteX24" fmla="*/ 4306 w 4534331"/>
              <a:gd name="connsiteY24" fmla="*/ 5219491 h 5262724"/>
              <a:gd name="connsiteX25" fmla="*/ 8508 w 4534331"/>
              <a:gd name="connsiteY25" fmla="*/ 5212902 h 5262724"/>
              <a:gd name="connsiteX26" fmla="*/ 8776 w 4534331"/>
              <a:gd name="connsiteY26" fmla="*/ 5210162 h 5262724"/>
              <a:gd name="connsiteX27" fmla="*/ 7430 w 4534331"/>
              <a:gd name="connsiteY27" fmla="*/ 5169338 h 5262724"/>
              <a:gd name="connsiteX28" fmla="*/ 6848 w 4534331"/>
              <a:gd name="connsiteY28" fmla="*/ 5166190 h 5262724"/>
              <a:gd name="connsiteX29" fmla="*/ 11075 w 4534331"/>
              <a:gd name="connsiteY29" fmla="*/ 5096442 h 5262724"/>
              <a:gd name="connsiteX30" fmla="*/ 78405 w 4534331"/>
              <a:gd name="connsiteY30" fmla="*/ 3822170 h 5262724"/>
              <a:gd name="connsiteX31" fmla="*/ 300639 w 4534331"/>
              <a:gd name="connsiteY31" fmla="*/ 0 h 5262724"/>
              <a:gd name="connsiteX32" fmla="*/ 3291735 w 4534331"/>
              <a:gd name="connsiteY32" fmla="*/ 163268 h 5262724"/>
              <a:gd name="connsiteX33" fmla="*/ 4117066 w 4534331"/>
              <a:gd name="connsiteY33" fmla="*/ 218247 h 5262724"/>
              <a:gd name="connsiteX34" fmla="*/ 4488693 w 4534331"/>
              <a:gd name="connsiteY34" fmla="*/ 238623 h 5262724"/>
              <a:gd name="connsiteX0" fmla="*/ 4488693 w 4534331"/>
              <a:gd name="connsiteY0" fmla="*/ 238623 h 5262724"/>
              <a:gd name="connsiteX1" fmla="*/ 4516455 w 4534331"/>
              <a:gd name="connsiteY1" fmla="*/ 260377 h 5262724"/>
              <a:gd name="connsiteX2" fmla="*/ 4514689 w 4534331"/>
              <a:gd name="connsiteY2" fmla="*/ 292054 h 5262724"/>
              <a:gd name="connsiteX3" fmla="*/ 4517598 w 4534331"/>
              <a:gd name="connsiteY3" fmla="*/ 293767 h 5262724"/>
              <a:gd name="connsiteX4" fmla="*/ 4533956 w 4534331"/>
              <a:gd name="connsiteY4" fmla="*/ 325268 h 5262724"/>
              <a:gd name="connsiteX5" fmla="*/ 4511788 w 4534331"/>
              <a:gd name="connsiteY5" fmla="*/ 382780 h 5262724"/>
              <a:gd name="connsiteX6" fmla="*/ 4508315 w 4534331"/>
              <a:gd name="connsiteY6" fmla="*/ 406346 h 5262724"/>
              <a:gd name="connsiteX7" fmla="*/ 4503231 w 4534331"/>
              <a:gd name="connsiteY7" fmla="*/ 497471 h 5262724"/>
              <a:gd name="connsiteX8" fmla="*/ 4502584 w 4534331"/>
              <a:gd name="connsiteY8" fmla="*/ 543780 h 5262724"/>
              <a:gd name="connsiteX9" fmla="*/ 4499498 w 4534331"/>
              <a:gd name="connsiteY9" fmla="*/ 572177 h 5262724"/>
              <a:gd name="connsiteX10" fmla="*/ 4498831 w 4534331"/>
              <a:gd name="connsiteY10" fmla="*/ 576349 h 5262724"/>
              <a:gd name="connsiteX11" fmla="*/ 4485949 w 4534331"/>
              <a:gd name="connsiteY11" fmla="*/ 807322 h 5262724"/>
              <a:gd name="connsiteX12" fmla="*/ 4487655 w 4534331"/>
              <a:gd name="connsiteY12" fmla="*/ 812145 h 5262724"/>
              <a:gd name="connsiteX13" fmla="*/ 4485513 w 4534331"/>
              <a:gd name="connsiteY13" fmla="*/ 835920 h 5262724"/>
              <a:gd name="connsiteX14" fmla="*/ 4483919 w 4534331"/>
              <a:gd name="connsiteY14" fmla="*/ 843687 h 5262724"/>
              <a:gd name="connsiteX15" fmla="*/ 4477708 w 4534331"/>
              <a:gd name="connsiteY15" fmla="*/ 955057 h 5262724"/>
              <a:gd name="connsiteX16" fmla="*/ 4479776 w 4534331"/>
              <a:gd name="connsiteY16" fmla="*/ 955955 h 5262724"/>
              <a:gd name="connsiteX17" fmla="*/ 4483878 w 4534331"/>
              <a:gd name="connsiteY17" fmla="*/ 992052 h 5262724"/>
              <a:gd name="connsiteX18" fmla="*/ 4479100 w 4534331"/>
              <a:gd name="connsiteY18" fmla="*/ 1090349 h 5262724"/>
              <a:gd name="connsiteX19" fmla="*/ 4476746 w 4534331"/>
              <a:gd name="connsiteY19" fmla="*/ 1103658 h 5262724"/>
              <a:gd name="connsiteX20" fmla="*/ 4436394 w 4534331"/>
              <a:gd name="connsiteY20" fmla="*/ 1106892 h 5262724"/>
              <a:gd name="connsiteX21" fmla="*/ 846855 w 4534331"/>
              <a:gd name="connsiteY21" fmla="*/ 526104 h 5262724"/>
              <a:gd name="connsiteX22" fmla="*/ 55505 w 4534331"/>
              <a:gd name="connsiteY22" fmla="*/ 5262724 h 5262724"/>
              <a:gd name="connsiteX23" fmla="*/ 0 w 4534331"/>
              <a:gd name="connsiteY23" fmla="*/ 5259661 h 5262724"/>
              <a:gd name="connsiteX24" fmla="*/ 4306 w 4534331"/>
              <a:gd name="connsiteY24" fmla="*/ 5219491 h 5262724"/>
              <a:gd name="connsiteX25" fmla="*/ 8508 w 4534331"/>
              <a:gd name="connsiteY25" fmla="*/ 5212902 h 5262724"/>
              <a:gd name="connsiteX26" fmla="*/ 7430 w 4534331"/>
              <a:gd name="connsiteY26" fmla="*/ 5169338 h 5262724"/>
              <a:gd name="connsiteX27" fmla="*/ 6848 w 4534331"/>
              <a:gd name="connsiteY27" fmla="*/ 5166190 h 5262724"/>
              <a:gd name="connsiteX28" fmla="*/ 11075 w 4534331"/>
              <a:gd name="connsiteY28" fmla="*/ 5096442 h 5262724"/>
              <a:gd name="connsiteX29" fmla="*/ 78405 w 4534331"/>
              <a:gd name="connsiteY29" fmla="*/ 3822170 h 5262724"/>
              <a:gd name="connsiteX30" fmla="*/ 300639 w 4534331"/>
              <a:gd name="connsiteY30" fmla="*/ 0 h 5262724"/>
              <a:gd name="connsiteX31" fmla="*/ 3291735 w 4534331"/>
              <a:gd name="connsiteY31" fmla="*/ 163268 h 5262724"/>
              <a:gd name="connsiteX32" fmla="*/ 4117066 w 4534331"/>
              <a:gd name="connsiteY32" fmla="*/ 218247 h 5262724"/>
              <a:gd name="connsiteX33" fmla="*/ 4488693 w 4534331"/>
              <a:gd name="connsiteY33" fmla="*/ 238623 h 5262724"/>
              <a:gd name="connsiteX0" fmla="*/ 4488693 w 4534331"/>
              <a:gd name="connsiteY0" fmla="*/ 238623 h 5262724"/>
              <a:gd name="connsiteX1" fmla="*/ 4516455 w 4534331"/>
              <a:gd name="connsiteY1" fmla="*/ 260377 h 5262724"/>
              <a:gd name="connsiteX2" fmla="*/ 4514689 w 4534331"/>
              <a:gd name="connsiteY2" fmla="*/ 292054 h 5262724"/>
              <a:gd name="connsiteX3" fmla="*/ 4517598 w 4534331"/>
              <a:gd name="connsiteY3" fmla="*/ 293767 h 5262724"/>
              <a:gd name="connsiteX4" fmla="*/ 4533956 w 4534331"/>
              <a:gd name="connsiteY4" fmla="*/ 325268 h 5262724"/>
              <a:gd name="connsiteX5" fmla="*/ 4511788 w 4534331"/>
              <a:gd name="connsiteY5" fmla="*/ 382780 h 5262724"/>
              <a:gd name="connsiteX6" fmla="*/ 4508315 w 4534331"/>
              <a:gd name="connsiteY6" fmla="*/ 406346 h 5262724"/>
              <a:gd name="connsiteX7" fmla="*/ 4503231 w 4534331"/>
              <a:gd name="connsiteY7" fmla="*/ 497471 h 5262724"/>
              <a:gd name="connsiteX8" fmla="*/ 4502584 w 4534331"/>
              <a:gd name="connsiteY8" fmla="*/ 543780 h 5262724"/>
              <a:gd name="connsiteX9" fmla="*/ 4499498 w 4534331"/>
              <a:gd name="connsiteY9" fmla="*/ 572177 h 5262724"/>
              <a:gd name="connsiteX10" fmla="*/ 4498831 w 4534331"/>
              <a:gd name="connsiteY10" fmla="*/ 576349 h 5262724"/>
              <a:gd name="connsiteX11" fmla="*/ 4485949 w 4534331"/>
              <a:gd name="connsiteY11" fmla="*/ 807322 h 5262724"/>
              <a:gd name="connsiteX12" fmla="*/ 4487655 w 4534331"/>
              <a:gd name="connsiteY12" fmla="*/ 812145 h 5262724"/>
              <a:gd name="connsiteX13" fmla="*/ 4485513 w 4534331"/>
              <a:gd name="connsiteY13" fmla="*/ 835920 h 5262724"/>
              <a:gd name="connsiteX14" fmla="*/ 4483919 w 4534331"/>
              <a:gd name="connsiteY14" fmla="*/ 843687 h 5262724"/>
              <a:gd name="connsiteX15" fmla="*/ 4477708 w 4534331"/>
              <a:gd name="connsiteY15" fmla="*/ 955057 h 5262724"/>
              <a:gd name="connsiteX16" fmla="*/ 4479776 w 4534331"/>
              <a:gd name="connsiteY16" fmla="*/ 955955 h 5262724"/>
              <a:gd name="connsiteX17" fmla="*/ 4483878 w 4534331"/>
              <a:gd name="connsiteY17" fmla="*/ 992052 h 5262724"/>
              <a:gd name="connsiteX18" fmla="*/ 4479100 w 4534331"/>
              <a:gd name="connsiteY18" fmla="*/ 1090349 h 5262724"/>
              <a:gd name="connsiteX19" fmla="*/ 4476746 w 4534331"/>
              <a:gd name="connsiteY19" fmla="*/ 1103658 h 5262724"/>
              <a:gd name="connsiteX20" fmla="*/ 4436394 w 4534331"/>
              <a:gd name="connsiteY20" fmla="*/ 1106892 h 5262724"/>
              <a:gd name="connsiteX21" fmla="*/ 846855 w 4534331"/>
              <a:gd name="connsiteY21" fmla="*/ 526104 h 5262724"/>
              <a:gd name="connsiteX22" fmla="*/ 55505 w 4534331"/>
              <a:gd name="connsiteY22" fmla="*/ 5262724 h 5262724"/>
              <a:gd name="connsiteX23" fmla="*/ 0 w 4534331"/>
              <a:gd name="connsiteY23" fmla="*/ 5259661 h 5262724"/>
              <a:gd name="connsiteX24" fmla="*/ 4306 w 4534331"/>
              <a:gd name="connsiteY24" fmla="*/ 5219491 h 5262724"/>
              <a:gd name="connsiteX25" fmla="*/ 7430 w 4534331"/>
              <a:gd name="connsiteY25" fmla="*/ 5169338 h 5262724"/>
              <a:gd name="connsiteX26" fmla="*/ 6848 w 4534331"/>
              <a:gd name="connsiteY26" fmla="*/ 5166190 h 5262724"/>
              <a:gd name="connsiteX27" fmla="*/ 11075 w 4534331"/>
              <a:gd name="connsiteY27" fmla="*/ 5096442 h 5262724"/>
              <a:gd name="connsiteX28" fmla="*/ 78405 w 4534331"/>
              <a:gd name="connsiteY28" fmla="*/ 3822170 h 5262724"/>
              <a:gd name="connsiteX29" fmla="*/ 300639 w 4534331"/>
              <a:gd name="connsiteY29" fmla="*/ 0 h 5262724"/>
              <a:gd name="connsiteX30" fmla="*/ 3291735 w 4534331"/>
              <a:gd name="connsiteY30" fmla="*/ 163268 h 5262724"/>
              <a:gd name="connsiteX31" fmla="*/ 4117066 w 4534331"/>
              <a:gd name="connsiteY31" fmla="*/ 218247 h 5262724"/>
              <a:gd name="connsiteX32" fmla="*/ 4488693 w 4534331"/>
              <a:gd name="connsiteY32" fmla="*/ 238623 h 5262724"/>
              <a:gd name="connsiteX0" fmla="*/ 4488693 w 4534331"/>
              <a:gd name="connsiteY0" fmla="*/ 238623 h 5262724"/>
              <a:gd name="connsiteX1" fmla="*/ 4516455 w 4534331"/>
              <a:gd name="connsiteY1" fmla="*/ 260377 h 5262724"/>
              <a:gd name="connsiteX2" fmla="*/ 4514689 w 4534331"/>
              <a:gd name="connsiteY2" fmla="*/ 292054 h 5262724"/>
              <a:gd name="connsiteX3" fmla="*/ 4517598 w 4534331"/>
              <a:gd name="connsiteY3" fmla="*/ 293767 h 5262724"/>
              <a:gd name="connsiteX4" fmla="*/ 4533956 w 4534331"/>
              <a:gd name="connsiteY4" fmla="*/ 325268 h 5262724"/>
              <a:gd name="connsiteX5" fmla="*/ 4511788 w 4534331"/>
              <a:gd name="connsiteY5" fmla="*/ 382780 h 5262724"/>
              <a:gd name="connsiteX6" fmla="*/ 4508315 w 4534331"/>
              <a:gd name="connsiteY6" fmla="*/ 406346 h 5262724"/>
              <a:gd name="connsiteX7" fmla="*/ 4503231 w 4534331"/>
              <a:gd name="connsiteY7" fmla="*/ 497471 h 5262724"/>
              <a:gd name="connsiteX8" fmla="*/ 4502584 w 4534331"/>
              <a:gd name="connsiteY8" fmla="*/ 543780 h 5262724"/>
              <a:gd name="connsiteX9" fmla="*/ 4499498 w 4534331"/>
              <a:gd name="connsiteY9" fmla="*/ 572177 h 5262724"/>
              <a:gd name="connsiteX10" fmla="*/ 4498831 w 4534331"/>
              <a:gd name="connsiteY10" fmla="*/ 576349 h 5262724"/>
              <a:gd name="connsiteX11" fmla="*/ 4485949 w 4534331"/>
              <a:gd name="connsiteY11" fmla="*/ 807322 h 5262724"/>
              <a:gd name="connsiteX12" fmla="*/ 4487655 w 4534331"/>
              <a:gd name="connsiteY12" fmla="*/ 812145 h 5262724"/>
              <a:gd name="connsiteX13" fmla="*/ 4485513 w 4534331"/>
              <a:gd name="connsiteY13" fmla="*/ 835920 h 5262724"/>
              <a:gd name="connsiteX14" fmla="*/ 4483919 w 4534331"/>
              <a:gd name="connsiteY14" fmla="*/ 843687 h 5262724"/>
              <a:gd name="connsiteX15" fmla="*/ 4477708 w 4534331"/>
              <a:gd name="connsiteY15" fmla="*/ 955057 h 5262724"/>
              <a:gd name="connsiteX16" fmla="*/ 4479776 w 4534331"/>
              <a:gd name="connsiteY16" fmla="*/ 955955 h 5262724"/>
              <a:gd name="connsiteX17" fmla="*/ 4483878 w 4534331"/>
              <a:gd name="connsiteY17" fmla="*/ 992052 h 5262724"/>
              <a:gd name="connsiteX18" fmla="*/ 4479100 w 4534331"/>
              <a:gd name="connsiteY18" fmla="*/ 1090349 h 5262724"/>
              <a:gd name="connsiteX19" fmla="*/ 4476746 w 4534331"/>
              <a:gd name="connsiteY19" fmla="*/ 1103658 h 5262724"/>
              <a:gd name="connsiteX20" fmla="*/ 4436394 w 4534331"/>
              <a:gd name="connsiteY20" fmla="*/ 1106892 h 5262724"/>
              <a:gd name="connsiteX21" fmla="*/ 846855 w 4534331"/>
              <a:gd name="connsiteY21" fmla="*/ 526104 h 5262724"/>
              <a:gd name="connsiteX22" fmla="*/ 55505 w 4534331"/>
              <a:gd name="connsiteY22" fmla="*/ 5262724 h 5262724"/>
              <a:gd name="connsiteX23" fmla="*/ 0 w 4534331"/>
              <a:gd name="connsiteY23" fmla="*/ 5259661 h 5262724"/>
              <a:gd name="connsiteX24" fmla="*/ 4306 w 4534331"/>
              <a:gd name="connsiteY24" fmla="*/ 5219491 h 5262724"/>
              <a:gd name="connsiteX25" fmla="*/ 7430 w 4534331"/>
              <a:gd name="connsiteY25" fmla="*/ 5169338 h 5262724"/>
              <a:gd name="connsiteX26" fmla="*/ 11075 w 4534331"/>
              <a:gd name="connsiteY26" fmla="*/ 5096442 h 5262724"/>
              <a:gd name="connsiteX27" fmla="*/ 78405 w 4534331"/>
              <a:gd name="connsiteY27" fmla="*/ 3822170 h 5262724"/>
              <a:gd name="connsiteX28" fmla="*/ 300639 w 4534331"/>
              <a:gd name="connsiteY28" fmla="*/ 0 h 5262724"/>
              <a:gd name="connsiteX29" fmla="*/ 3291735 w 4534331"/>
              <a:gd name="connsiteY29" fmla="*/ 163268 h 5262724"/>
              <a:gd name="connsiteX30" fmla="*/ 4117066 w 4534331"/>
              <a:gd name="connsiteY30" fmla="*/ 218247 h 5262724"/>
              <a:gd name="connsiteX31" fmla="*/ 4488693 w 4534331"/>
              <a:gd name="connsiteY31" fmla="*/ 238623 h 5262724"/>
              <a:gd name="connsiteX0" fmla="*/ 4488693 w 4534331"/>
              <a:gd name="connsiteY0" fmla="*/ 238623 h 5262724"/>
              <a:gd name="connsiteX1" fmla="*/ 4516455 w 4534331"/>
              <a:gd name="connsiteY1" fmla="*/ 260377 h 5262724"/>
              <a:gd name="connsiteX2" fmla="*/ 4514689 w 4534331"/>
              <a:gd name="connsiteY2" fmla="*/ 292054 h 5262724"/>
              <a:gd name="connsiteX3" fmla="*/ 4517598 w 4534331"/>
              <a:gd name="connsiteY3" fmla="*/ 293767 h 5262724"/>
              <a:gd name="connsiteX4" fmla="*/ 4533956 w 4534331"/>
              <a:gd name="connsiteY4" fmla="*/ 325268 h 5262724"/>
              <a:gd name="connsiteX5" fmla="*/ 4511788 w 4534331"/>
              <a:gd name="connsiteY5" fmla="*/ 382780 h 5262724"/>
              <a:gd name="connsiteX6" fmla="*/ 4508315 w 4534331"/>
              <a:gd name="connsiteY6" fmla="*/ 406346 h 5262724"/>
              <a:gd name="connsiteX7" fmla="*/ 4503231 w 4534331"/>
              <a:gd name="connsiteY7" fmla="*/ 497471 h 5262724"/>
              <a:gd name="connsiteX8" fmla="*/ 4502584 w 4534331"/>
              <a:gd name="connsiteY8" fmla="*/ 543780 h 5262724"/>
              <a:gd name="connsiteX9" fmla="*/ 4499498 w 4534331"/>
              <a:gd name="connsiteY9" fmla="*/ 572177 h 5262724"/>
              <a:gd name="connsiteX10" fmla="*/ 4498831 w 4534331"/>
              <a:gd name="connsiteY10" fmla="*/ 576349 h 5262724"/>
              <a:gd name="connsiteX11" fmla="*/ 4485949 w 4534331"/>
              <a:gd name="connsiteY11" fmla="*/ 807322 h 5262724"/>
              <a:gd name="connsiteX12" fmla="*/ 4487655 w 4534331"/>
              <a:gd name="connsiteY12" fmla="*/ 812145 h 5262724"/>
              <a:gd name="connsiteX13" fmla="*/ 4485513 w 4534331"/>
              <a:gd name="connsiteY13" fmla="*/ 835920 h 5262724"/>
              <a:gd name="connsiteX14" fmla="*/ 4483919 w 4534331"/>
              <a:gd name="connsiteY14" fmla="*/ 843687 h 5262724"/>
              <a:gd name="connsiteX15" fmla="*/ 4477708 w 4534331"/>
              <a:gd name="connsiteY15" fmla="*/ 955057 h 5262724"/>
              <a:gd name="connsiteX16" fmla="*/ 4479776 w 4534331"/>
              <a:gd name="connsiteY16" fmla="*/ 955955 h 5262724"/>
              <a:gd name="connsiteX17" fmla="*/ 4483878 w 4534331"/>
              <a:gd name="connsiteY17" fmla="*/ 992052 h 5262724"/>
              <a:gd name="connsiteX18" fmla="*/ 4479100 w 4534331"/>
              <a:gd name="connsiteY18" fmla="*/ 1090349 h 5262724"/>
              <a:gd name="connsiteX19" fmla="*/ 4476746 w 4534331"/>
              <a:gd name="connsiteY19" fmla="*/ 1103658 h 5262724"/>
              <a:gd name="connsiteX20" fmla="*/ 4436394 w 4534331"/>
              <a:gd name="connsiteY20" fmla="*/ 1106892 h 5262724"/>
              <a:gd name="connsiteX21" fmla="*/ 846855 w 4534331"/>
              <a:gd name="connsiteY21" fmla="*/ 526104 h 5262724"/>
              <a:gd name="connsiteX22" fmla="*/ 55505 w 4534331"/>
              <a:gd name="connsiteY22" fmla="*/ 5262724 h 5262724"/>
              <a:gd name="connsiteX23" fmla="*/ 0 w 4534331"/>
              <a:gd name="connsiteY23" fmla="*/ 5259661 h 5262724"/>
              <a:gd name="connsiteX24" fmla="*/ 4306 w 4534331"/>
              <a:gd name="connsiteY24" fmla="*/ 5219491 h 5262724"/>
              <a:gd name="connsiteX25" fmla="*/ 11075 w 4534331"/>
              <a:gd name="connsiteY25" fmla="*/ 5096442 h 5262724"/>
              <a:gd name="connsiteX26" fmla="*/ 78405 w 4534331"/>
              <a:gd name="connsiteY26" fmla="*/ 3822170 h 5262724"/>
              <a:gd name="connsiteX27" fmla="*/ 300639 w 4534331"/>
              <a:gd name="connsiteY27" fmla="*/ 0 h 5262724"/>
              <a:gd name="connsiteX28" fmla="*/ 3291735 w 4534331"/>
              <a:gd name="connsiteY28" fmla="*/ 163268 h 5262724"/>
              <a:gd name="connsiteX29" fmla="*/ 4117066 w 4534331"/>
              <a:gd name="connsiteY29" fmla="*/ 218247 h 5262724"/>
              <a:gd name="connsiteX30" fmla="*/ 4488693 w 4534331"/>
              <a:gd name="connsiteY30" fmla="*/ 238623 h 5262724"/>
              <a:gd name="connsiteX0" fmla="*/ 4488693 w 4534331"/>
              <a:gd name="connsiteY0" fmla="*/ 238623 h 5262724"/>
              <a:gd name="connsiteX1" fmla="*/ 4516455 w 4534331"/>
              <a:gd name="connsiteY1" fmla="*/ 260377 h 5262724"/>
              <a:gd name="connsiteX2" fmla="*/ 4514689 w 4534331"/>
              <a:gd name="connsiteY2" fmla="*/ 292054 h 5262724"/>
              <a:gd name="connsiteX3" fmla="*/ 4517598 w 4534331"/>
              <a:gd name="connsiteY3" fmla="*/ 293767 h 5262724"/>
              <a:gd name="connsiteX4" fmla="*/ 4533956 w 4534331"/>
              <a:gd name="connsiteY4" fmla="*/ 325268 h 5262724"/>
              <a:gd name="connsiteX5" fmla="*/ 4511788 w 4534331"/>
              <a:gd name="connsiteY5" fmla="*/ 382780 h 5262724"/>
              <a:gd name="connsiteX6" fmla="*/ 4508315 w 4534331"/>
              <a:gd name="connsiteY6" fmla="*/ 406346 h 5262724"/>
              <a:gd name="connsiteX7" fmla="*/ 4503231 w 4534331"/>
              <a:gd name="connsiteY7" fmla="*/ 497471 h 5262724"/>
              <a:gd name="connsiteX8" fmla="*/ 4502584 w 4534331"/>
              <a:gd name="connsiteY8" fmla="*/ 543780 h 5262724"/>
              <a:gd name="connsiteX9" fmla="*/ 4499498 w 4534331"/>
              <a:gd name="connsiteY9" fmla="*/ 572177 h 5262724"/>
              <a:gd name="connsiteX10" fmla="*/ 4498831 w 4534331"/>
              <a:gd name="connsiteY10" fmla="*/ 576349 h 5262724"/>
              <a:gd name="connsiteX11" fmla="*/ 4485949 w 4534331"/>
              <a:gd name="connsiteY11" fmla="*/ 807322 h 5262724"/>
              <a:gd name="connsiteX12" fmla="*/ 4487655 w 4534331"/>
              <a:gd name="connsiteY12" fmla="*/ 812145 h 5262724"/>
              <a:gd name="connsiteX13" fmla="*/ 4485513 w 4534331"/>
              <a:gd name="connsiteY13" fmla="*/ 835920 h 5262724"/>
              <a:gd name="connsiteX14" fmla="*/ 4483919 w 4534331"/>
              <a:gd name="connsiteY14" fmla="*/ 843687 h 5262724"/>
              <a:gd name="connsiteX15" fmla="*/ 4477708 w 4534331"/>
              <a:gd name="connsiteY15" fmla="*/ 955057 h 5262724"/>
              <a:gd name="connsiteX16" fmla="*/ 4479776 w 4534331"/>
              <a:gd name="connsiteY16" fmla="*/ 955955 h 5262724"/>
              <a:gd name="connsiteX17" fmla="*/ 4483878 w 4534331"/>
              <a:gd name="connsiteY17" fmla="*/ 992052 h 5262724"/>
              <a:gd name="connsiteX18" fmla="*/ 4479100 w 4534331"/>
              <a:gd name="connsiteY18" fmla="*/ 1090349 h 5262724"/>
              <a:gd name="connsiteX19" fmla="*/ 4476746 w 4534331"/>
              <a:gd name="connsiteY19" fmla="*/ 1103658 h 5262724"/>
              <a:gd name="connsiteX20" fmla="*/ 4436394 w 4534331"/>
              <a:gd name="connsiteY20" fmla="*/ 1106892 h 5262724"/>
              <a:gd name="connsiteX21" fmla="*/ 846855 w 4534331"/>
              <a:gd name="connsiteY21" fmla="*/ 526104 h 5262724"/>
              <a:gd name="connsiteX22" fmla="*/ 55505 w 4534331"/>
              <a:gd name="connsiteY22" fmla="*/ 5262724 h 5262724"/>
              <a:gd name="connsiteX23" fmla="*/ 0 w 4534331"/>
              <a:gd name="connsiteY23" fmla="*/ 5259661 h 5262724"/>
              <a:gd name="connsiteX24" fmla="*/ 11075 w 4534331"/>
              <a:gd name="connsiteY24" fmla="*/ 5096442 h 5262724"/>
              <a:gd name="connsiteX25" fmla="*/ 78405 w 4534331"/>
              <a:gd name="connsiteY25" fmla="*/ 3822170 h 5262724"/>
              <a:gd name="connsiteX26" fmla="*/ 300639 w 4534331"/>
              <a:gd name="connsiteY26" fmla="*/ 0 h 5262724"/>
              <a:gd name="connsiteX27" fmla="*/ 3291735 w 4534331"/>
              <a:gd name="connsiteY27" fmla="*/ 163268 h 5262724"/>
              <a:gd name="connsiteX28" fmla="*/ 4117066 w 4534331"/>
              <a:gd name="connsiteY28" fmla="*/ 218247 h 5262724"/>
              <a:gd name="connsiteX29" fmla="*/ 4488693 w 4534331"/>
              <a:gd name="connsiteY29" fmla="*/ 238623 h 5262724"/>
              <a:gd name="connsiteX0" fmla="*/ 4488693 w 4534331"/>
              <a:gd name="connsiteY0" fmla="*/ 238623 h 5262724"/>
              <a:gd name="connsiteX1" fmla="*/ 4516455 w 4534331"/>
              <a:gd name="connsiteY1" fmla="*/ 260377 h 5262724"/>
              <a:gd name="connsiteX2" fmla="*/ 4514689 w 4534331"/>
              <a:gd name="connsiteY2" fmla="*/ 292054 h 5262724"/>
              <a:gd name="connsiteX3" fmla="*/ 4517598 w 4534331"/>
              <a:gd name="connsiteY3" fmla="*/ 293767 h 5262724"/>
              <a:gd name="connsiteX4" fmla="*/ 4533956 w 4534331"/>
              <a:gd name="connsiteY4" fmla="*/ 325268 h 5262724"/>
              <a:gd name="connsiteX5" fmla="*/ 4511788 w 4534331"/>
              <a:gd name="connsiteY5" fmla="*/ 382780 h 5262724"/>
              <a:gd name="connsiteX6" fmla="*/ 4508315 w 4534331"/>
              <a:gd name="connsiteY6" fmla="*/ 406346 h 5262724"/>
              <a:gd name="connsiteX7" fmla="*/ 4503231 w 4534331"/>
              <a:gd name="connsiteY7" fmla="*/ 497471 h 5262724"/>
              <a:gd name="connsiteX8" fmla="*/ 4502584 w 4534331"/>
              <a:gd name="connsiteY8" fmla="*/ 543780 h 5262724"/>
              <a:gd name="connsiteX9" fmla="*/ 4499498 w 4534331"/>
              <a:gd name="connsiteY9" fmla="*/ 572177 h 5262724"/>
              <a:gd name="connsiteX10" fmla="*/ 4498831 w 4534331"/>
              <a:gd name="connsiteY10" fmla="*/ 576349 h 5262724"/>
              <a:gd name="connsiteX11" fmla="*/ 4485949 w 4534331"/>
              <a:gd name="connsiteY11" fmla="*/ 807322 h 5262724"/>
              <a:gd name="connsiteX12" fmla="*/ 4487655 w 4534331"/>
              <a:gd name="connsiteY12" fmla="*/ 812145 h 5262724"/>
              <a:gd name="connsiteX13" fmla="*/ 4485513 w 4534331"/>
              <a:gd name="connsiteY13" fmla="*/ 835920 h 5262724"/>
              <a:gd name="connsiteX14" fmla="*/ 4483919 w 4534331"/>
              <a:gd name="connsiteY14" fmla="*/ 843687 h 5262724"/>
              <a:gd name="connsiteX15" fmla="*/ 4477708 w 4534331"/>
              <a:gd name="connsiteY15" fmla="*/ 955057 h 5262724"/>
              <a:gd name="connsiteX16" fmla="*/ 4479776 w 4534331"/>
              <a:gd name="connsiteY16" fmla="*/ 955955 h 5262724"/>
              <a:gd name="connsiteX17" fmla="*/ 4483878 w 4534331"/>
              <a:gd name="connsiteY17" fmla="*/ 992052 h 5262724"/>
              <a:gd name="connsiteX18" fmla="*/ 4479100 w 4534331"/>
              <a:gd name="connsiteY18" fmla="*/ 1090349 h 5262724"/>
              <a:gd name="connsiteX19" fmla="*/ 4476746 w 4534331"/>
              <a:gd name="connsiteY19" fmla="*/ 1103658 h 5262724"/>
              <a:gd name="connsiteX20" fmla="*/ 4436394 w 4534331"/>
              <a:gd name="connsiteY20" fmla="*/ 1106892 h 5262724"/>
              <a:gd name="connsiteX21" fmla="*/ 846855 w 4534331"/>
              <a:gd name="connsiteY21" fmla="*/ 526104 h 5262724"/>
              <a:gd name="connsiteX22" fmla="*/ 55505 w 4534331"/>
              <a:gd name="connsiteY22" fmla="*/ 5262724 h 5262724"/>
              <a:gd name="connsiteX23" fmla="*/ 0 w 4534331"/>
              <a:gd name="connsiteY23" fmla="*/ 5259661 h 5262724"/>
              <a:gd name="connsiteX24" fmla="*/ 6847 w 4534331"/>
              <a:gd name="connsiteY24" fmla="*/ 5049278 h 5262724"/>
              <a:gd name="connsiteX25" fmla="*/ 78405 w 4534331"/>
              <a:gd name="connsiteY25" fmla="*/ 3822170 h 5262724"/>
              <a:gd name="connsiteX26" fmla="*/ 300639 w 4534331"/>
              <a:gd name="connsiteY26" fmla="*/ 0 h 5262724"/>
              <a:gd name="connsiteX27" fmla="*/ 3291735 w 4534331"/>
              <a:gd name="connsiteY27" fmla="*/ 163268 h 5262724"/>
              <a:gd name="connsiteX28" fmla="*/ 4117066 w 4534331"/>
              <a:gd name="connsiteY28" fmla="*/ 218247 h 5262724"/>
              <a:gd name="connsiteX29" fmla="*/ 4488693 w 4534331"/>
              <a:gd name="connsiteY29" fmla="*/ 238623 h 5262724"/>
              <a:gd name="connsiteX0" fmla="*/ 4486914 w 4532552"/>
              <a:gd name="connsiteY0" fmla="*/ 238623 h 5262724"/>
              <a:gd name="connsiteX1" fmla="*/ 4514676 w 4532552"/>
              <a:gd name="connsiteY1" fmla="*/ 260377 h 5262724"/>
              <a:gd name="connsiteX2" fmla="*/ 4512910 w 4532552"/>
              <a:gd name="connsiteY2" fmla="*/ 292054 h 5262724"/>
              <a:gd name="connsiteX3" fmla="*/ 4515819 w 4532552"/>
              <a:gd name="connsiteY3" fmla="*/ 293767 h 5262724"/>
              <a:gd name="connsiteX4" fmla="*/ 4532177 w 4532552"/>
              <a:gd name="connsiteY4" fmla="*/ 325268 h 5262724"/>
              <a:gd name="connsiteX5" fmla="*/ 4510009 w 4532552"/>
              <a:gd name="connsiteY5" fmla="*/ 382780 h 5262724"/>
              <a:gd name="connsiteX6" fmla="*/ 4506536 w 4532552"/>
              <a:gd name="connsiteY6" fmla="*/ 406346 h 5262724"/>
              <a:gd name="connsiteX7" fmla="*/ 4501452 w 4532552"/>
              <a:gd name="connsiteY7" fmla="*/ 497471 h 5262724"/>
              <a:gd name="connsiteX8" fmla="*/ 4500805 w 4532552"/>
              <a:gd name="connsiteY8" fmla="*/ 543780 h 5262724"/>
              <a:gd name="connsiteX9" fmla="*/ 4497719 w 4532552"/>
              <a:gd name="connsiteY9" fmla="*/ 572177 h 5262724"/>
              <a:gd name="connsiteX10" fmla="*/ 4497052 w 4532552"/>
              <a:gd name="connsiteY10" fmla="*/ 576349 h 5262724"/>
              <a:gd name="connsiteX11" fmla="*/ 4484170 w 4532552"/>
              <a:gd name="connsiteY11" fmla="*/ 807322 h 5262724"/>
              <a:gd name="connsiteX12" fmla="*/ 4485876 w 4532552"/>
              <a:gd name="connsiteY12" fmla="*/ 812145 h 5262724"/>
              <a:gd name="connsiteX13" fmla="*/ 4483734 w 4532552"/>
              <a:gd name="connsiteY13" fmla="*/ 835920 h 5262724"/>
              <a:gd name="connsiteX14" fmla="*/ 4482140 w 4532552"/>
              <a:gd name="connsiteY14" fmla="*/ 843687 h 5262724"/>
              <a:gd name="connsiteX15" fmla="*/ 4475929 w 4532552"/>
              <a:gd name="connsiteY15" fmla="*/ 955057 h 5262724"/>
              <a:gd name="connsiteX16" fmla="*/ 4477997 w 4532552"/>
              <a:gd name="connsiteY16" fmla="*/ 955955 h 5262724"/>
              <a:gd name="connsiteX17" fmla="*/ 4482099 w 4532552"/>
              <a:gd name="connsiteY17" fmla="*/ 992052 h 5262724"/>
              <a:gd name="connsiteX18" fmla="*/ 4477321 w 4532552"/>
              <a:gd name="connsiteY18" fmla="*/ 1090349 h 5262724"/>
              <a:gd name="connsiteX19" fmla="*/ 4474967 w 4532552"/>
              <a:gd name="connsiteY19" fmla="*/ 1103658 h 5262724"/>
              <a:gd name="connsiteX20" fmla="*/ 4434615 w 4532552"/>
              <a:gd name="connsiteY20" fmla="*/ 1106892 h 5262724"/>
              <a:gd name="connsiteX21" fmla="*/ 845076 w 4532552"/>
              <a:gd name="connsiteY21" fmla="*/ 526104 h 5262724"/>
              <a:gd name="connsiteX22" fmla="*/ 53726 w 4532552"/>
              <a:gd name="connsiteY22" fmla="*/ 5262724 h 5262724"/>
              <a:gd name="connsiteX23" fmla="*/ 0 w 4532552"/>
              <a:gd name="connsiteY23" fmla="*/ 5133379 h 5262724"/>
              <a:gd name="connsiteX24" fmla="*/ 5068 w 4532552"/>
              <a:gd name="connsiteY24" fmla="*/ 5049278 h 5262724"/>
              <a:gd name="connsiteX25" fmla="*/ 76626 w 4532552"/>
              <a:gd name="connsiteY25" fmla="*/ 3822170 h 5262724"/>
              <a:gd name="connsiteX26" fmla="*/ 298860 w 4532552"/>
              <a:gd name="connsiteY26" fmla="*/ 0 h 5262724"/>
              <a:gd name="connsiteX27" fmla="*/ 3289956 w 4532552"/>
              <a:gd name="connsiteY27" fmla="*/ 163268 h 5262724"/>
              <a:gd name="connsiteX28" fmla="*/ 4115287 w 4532552"/>
              <a:gd name="connsiteY28" fmla="*/ 218247 h 5262724"/>
              <a:gd name="connsiteX29" fmla="*/ 4486914 w 4532552"/>
              <a:gd name="connsiteY29" fmla="*/ 238623 h 5262724"/>
              <a:gd name="connsiteX0" fmla="*/ 4486914 w 4532552"/>
              <a:gd name="connsiteY0" fmla="*/ 238623 h 5162437"/>
              <a:gd name="connsiteX1" fmla="*/ 4514676 w 4532552"/>
              <a:gd name="connsiteY1" fmla="*/ 260377 h 5162437"/>
              <a:gd name="connsiteX2" fmla="*/ 4512910 w 4532552"/>
              <a:gd name="connsiteY2" fmla="*/ 292054 h 5162437"/>
              <a:gd name="connsiteX3" fmla="*/ 4515819 w 4532552"/>
              <a:gd name="connsiteY3" fmla="*/ 293767 h 5162437"/>
              <a:gd name="connsiteX4" fmla="*/ 4532177 w 4532552"/>
              <a:gd name="connsiteY4" fmla="*/ 325268 h 5162437"/>
              <a:gd name="connsiteX5" fmla="*/ 4510009 w 4532552"/>
              <a:gd name="connsiteY5" fmla="*/ 382780 h 5162437"/>
              <a:gd name="connsiteX6" fmla="*/ 4506536 w 4532552"/>
              <a:gd name="connsiteY6" fmla="*/ 406346 h 5162437"/>
              <a:gd name="connsiteX7" fmla="*/ 4501452 w 4532552"/>
              <a:gd name="connsiteY7" fmla="*/ 497471 h 5162437"/>
              <a:gd name="connsiteX8" fmla="*/ 4500805 w 4532552"/>
              <a:gd name="connsiteY8" fmla="*/ 543780 h 5162437"/>
              <a:gd name="connsiteX9" fmla="*/ 4497719 w 4532552"/>
              <a:gd name="connsiteY9" fmla="*/ 572177 h 5162437"/>
              <a:gd name="connsiteX10" fmla="*/ 4497052 w 4532552"/>
              <a:gd name="connsiteY10" fmla="*/ 576349 h 5162437"/>
              <a:gd name="connsiteX11" fmla="*/ 4484170 w 4532552"/>
              <a:gd name="connsiteY11" fmla="*/ 807322 h 5162437"/>
              <a:gd name="connsiteX12" fmla="*/ 4485876 w 4532552"/>
              <a:gd name="connsiteY12" fmla="*/ 812145 h 5162437"/>
              <a:gd name="connsiteX13" fmla="*/ 4483734 w 4532552"/>
              <a:gd name="connsiteY13" fmla="*/ 835920 h 5162437"/>
              <a:gd name="connsiteX14" fmla="*/ 4482140 w 4532552"/>
              <a:gd name="connsiteY14" fmla="*/ 843687 h 5162437"/>
              <a:gd name="connsiteX15" fmla="*/ 4475929 w 4532552"/>
              <a:gd name="connsiteY15" fmla="*/ 955057 h 5162437"/>
              <a:gd name="connsiteX16" fmla="*/ 4477997 w 4532552"/>
              <a:gd name="connsiteY16" fmla="*/ 955955 h 5162437"/>
              <a:gd name="connsiteX17" fmla="*/ 4482099 w 4532552"/>
              <a:gd name="connsiteY17" fmla="*/ 992052 h 5162437"/>
              <a:gd name="connsiteX18" fmla="*/ 4477321 w 4532552"/>
              <a:gd name="connsiteY18" fmla="*/ 1090349 h 5162437"/>
              <a:gd name="connsiteX19" fmla="*/ 4474967 w 4532552"/>
              <a:gd name="connsiteY19" fmla="*/ 1103658 h 5162437"/>
              <a:gd name="connsiteX20" fmla="*/ 4434615 w 4532552"/>
              <a:gd name="connsiteY20" fmla="*/ 1106892 h 5162437"/>
              <a:gd name="connsiteX21" fmla="*/ 845076 w 4532552"/>
              <a:gd name="connsiteY21" fmla="*/ 526104 h 5162437"/>
              <a:gd name="connsiteX22" fmla="*/ 59332 w 4532552"/>
              <a:gd name="connsiteY22" fmla="*/ 5162437 h 5162437"/>
              <a:gd name="connsiteX23" fmla="*/ 0 w 4532552"/>
              <a:gd name="connsiteY23" fmla="*/ 5133379 h 5162437"/>
              <a:gd name="connsiteX24" fmla="*/ 5068 w 4532552"/>
              <a:gd name="connsiteY24" fmla="*/ 5049278 h 5162437"/>
              <a:gd name="connsiteX25" fmla="*/ 76626 w 4532552"/>
              <a:gd name="connsiteY25" fmla="*/ 3822170 h 5162437"/>
              <a:gd name="connsiteX26" fmla="*/ 298860 w 4532552"/>
              <a:gd name="connsiteY26" fmla="*/ 0 h 5162437"/>
              <a:gd name="connsiteX27" fmla="*/ 3289956 w 4532552"/>
              <a:gd name="connsiteY27" fmla="*/ 163268 h 5162437"/>
              <a:gd name="connsiteX28" fmla="*/ 4115287 w 4532552"/>
              <a:gd name="connsiteY28" fmla="*/ 218247 h 5162437"/>
              <a:gd name="connsiteX29" fmla="*/ 4486914 w 4532552"/>
              <a:gd name="connsiteY29" fmla="*/ 238623 h 5162437"/>
              <a:gd name="connsiteX0" fmla="*/ 4486914 w 4532552"/>
              <a:gd name="connsiteY0" fmla="*/ 238623 h 5162437"/>
              <a:gd name="connsiteX1" fmla="*/ 4514676 w 4532552"/>
              <a:gd name="connsiteY1" fmla="*/ 260377 h 5162437"/>
              <a:gd name="connsiteX2" fmla="*/ 4512910 w 4532552"/>
              <a:gd name="connsiteY2" fmla="*/ 292054 h 5162437"/>
              <a:gd name="connsiteX3" fmla="*/ 4515819 w 4532552"/>
              <a:gd name="connsiteY3" fmla="*/ 293767 h 5162437"/>
              <a:gd name="connsiteX4" fmla="*/ 4532177 w 4532552"/>
              <a:gd name="connsiteY4" fmla="*/ 325268 h 5162437"/>
              <a:gd name="connsiteX5" fmla="*/ 4510009 w 4532552"/>
              <a:gd name="connsiteY5" fmla="*/ 382780 h 5162437"/>
              <a:gd name="connsiteX6" fmla="*/ 4506536 w 4532552"/>
              <a:gd name="connsiteY6" fmla="*/ 406346 h 5162437"/>
              <a:gd name="connsiteX7" fmla="*/ 4501452 w 4532552"/>
              <a:gd name="connsiteY7" fmla="*/ 497471 h 5162437"/>
              <a:gd name="connsiteX8" fmla="*/ 4500805 w 4532552"/>
              <a:gd name="connsiteY8" fmla="*/ 543780 h 5162437"/>
              <a:gd name="connsiteX9" fmla="*/ 4497719 w 4532552"/>
              <a:gd name="connsiteY9" fmla="*/ 572177 h 5162437"/>
              <a:gd name="connsiteX10" fmla="*/ 4497052 w 4532552"/>
              <a:gd name="connsiteY10" fmla="*/ 576349 h 5162437"/>
              <a:gd name="connsiteX11" fmla="*/ 4484170 w 4532552"/>
              <a:gd name="connsiteY11" fmla="*/ 807322 h 5162437"/>
              <a:gd name="connsiteX12" fmla="*/ 4485876 w 4532552"/>
              <a:gd name="connsiteY12" fmla="*/ 812145 h 5162437"/>
              <a:gd name="connsiteX13" fmla="*/ 4483734 w 4532552"/>
              <a:gd name="connsiteY13" fmla="*/ 835920 h 5162437"/>
              <a:gd name="connsiteX14" fmla="*/ 4482140 w 4532552"/>
              <a:gd name="connsiteY14" fmla="*/ 843687 h 5162437"/>
              <a:gd name="connsiteX15" fmla="*/ 4475929 w 4532552"/>
              <a:gd name="connsiteY15" fmla="*/ 955057 h 5162437"/>
              <a:gd name="connsiteX16" fmla="*/ 4477997 w 4532552"/>
              <a:gd name="connsiteY16" fmla="*/ 955955 h 5162437"/>
              <a:gd name="connsiteX17" fmla="*/ 4482099 w 4532552"/>
              <a:gd name="connsiteY17" fmla="*/ 992052 h 5162437"/>
              <a:gd name="connsiteX18" fmla="*/ 4477321 w 4532552"/>
              <a:gd name="connsiteY18" fmla="*/ 1090349 h 5162437"/>
              <a:gd name="connsiteX19" fmla="*/ 4474967 w 4532552"/>
              <a:gd name="connsiteY19" fmla="*/ 1103658 h 5162437"/>
              <a:gd name="connsiteX20" fmla="*/ 4434615 w 4532552"/>
              <a:gd name="connsiteY20" fmla="*/ 1106892 h 5162437"/>
              <a:gd name="connsiteX21" fmla="*/ 845076 w 4532552"/>
              <a:gd name="connsiteY21" fmla="*/ 526104 h 5162437"/>
              <a:gd name="connsiteX22" fmla="*/ 59332 w 4532552"/>
              <a:gd name="connsiteY22" fmla="*/ 5162437 h 5162437"/>
              <a:gd name="connsiteX23" fmla="*/ 0 w 4532552"/>
              <a:gd name="connsiteY23" fmla="*/ 5133379 h 5162437"/>
              <a:gd name="connsiteX24" fmla="*/ 5068 w 4532552"/>
              <a:gd name="connsiteY24" fmla="*/ 5049278 h 5162437"/>
              <a:gd name="connsiteX25" fmla="*/ 69774 w 4532552"/>
              <a:gd name="connsiteY25" fmla="*/ 3812518 h 5162437"/>
              <a:gd name="connsiteX26" fmla="*/ 298860 w 4532552"/>
              <a:gd name="connsiteY26" fmla="*/ 0 h 5162437"/>
              <a:gd name="connsiteX27" fmla="*/ 3289956 w 4532552"/>
              <a:gd name="connsiteY27" fmla="*/ 163268 h 5162437"/>
              <a:gd name="connsiteX28" fmla="*/ 4115287 w 4532552"/>
              <a:gd name="connsiteY28" fmla="*/ 218247 h 5162437"/>
              <a:gd name="connsiteX29" fmla="*/ 4486914 w 4532552"/>
              <a:gd name="connsiteY29" fmla="*/ 238623 h 5162437"/>
              <a:gd name="connsiteX0" fmla="*/ 4486914 w 4532552"/>
              <a:gd name="connsiteY0" fmla="*/ 238623 h 5162437"/>
              <a:gd name="connsiteX1" fmla="*/ 4514676 w 4532552"/>
              <a:gd name="connsiteY1" fmla="*/ 260377 h 5162437"/>
              <a:gd name="connsiteX2" fmla="*/ 4512910 w 4532552"/>
              <a:gd name="connsiteY2" fmla="*/ 292054 h 5162437"/>
              <a:gd name="connsiteX3" fmla="*/ 4515819 w 4532552"/>
              <a:gd name="connsiteY3" fmla="*/ 293767 h 5162437"/>
              <a:gd name="connsiteX4" fmla="*/ 4532177 w 4532552"/>
              <a:gd name="connsiteY4" fmla="*/ 325268 h 5162437"/>
              <a:gd name="connsiteX5" fmla="*/ 4510009 w 4532552"/>
              <a:gd name="connsiteY5" fmla="*/ 382780 h 5162437"/>
              <a:gd name="connsiteX6" fmla="*/ 4506536 w 4532552"/>
              <a:gd name="connsiteY6" fmla="*/ 406346 h 5162437"/>
              <a:gd name="connsiteX7" fmla="*/ 4501452 w 4532552"/>
              <a:gd name="connsiteY7" fmla="*/ 497471 h 5162437"/>
              <a:gd name="connsiteX8" fmla="*/ 4500805 w 4532552"/>
              <a:gd name="connsiteY8" fmla="*/ 543780 h 5162437"/>
              <a:gd name="connsiteX9" fmla="*/ 4497719 w 4532552"/>
              <a:gd name="connsiteY9" fmla="*/ 572177 h 5162437"/>
              <a:gd name="connsiteX10" fmla="*/ 4497052 w 4532552"/>
              <a:gd name="connsiteY10" fmla="*/ 576349 h 5162437"/>
              <a:gd name="connsiteX11" fmla="*/ 4484170 w 4532552"/>
              <a:gd name="connsiteY11" fmla="*/ 807322 h 5162437"/>
              <a:gd name="connsiteX12" fmla="*/ 4485876 w 4532552"/>
              <a:gd name="connsiteY12" fmla="*/ 812145 h 5162437"/>
              <a:gd name="connsiteX13" fmla="*/ 4483734 w 4532552"/>
              <a:gd name="connsiteY13" fmla="*/ 835920 h 5162437"/>
              <a:gd name="connsiteX14" fmla="*/ 4482140 w 4532552"/>
              <a:gd name="connsiteY14" fmla="*/ 843687 h 5162437"/>
              <a:gd name="connsiteX15" fmla="*/ 4475929 w 4532552"/>
              <a:gd name="connsiteY15" fmla="*/ 955057 h 5162437"/>
              <a:gd name="connsiteX16" fmla="*/ 4477997 w 4532552"/>
              <a:gd name="connsiteY16" fmla="*/ 955955 h 5162437"/>
              <a:gd name="connsiteX17" fmla="*/ 4482099 w 4532552"/>
              <a:gd name="connsiteY17" fmla="*/ 992052 h 5162437"/>
              <a:gd name="connsiteX18" fmla="*/ 4477321 w 4532552"/>
              <a:gd name="connsiteY18" fmla="*/ 1090349 h 5162437"/>
              <a:gd name="connsiteX19" fmla="*/ 4474967 w 4532552"/>
              <a:gd name="connsiteY19" fmla="*/ 1103658 h 5162437"/>
              <a:gd name="connsiteX20" fmla="*/ 4434615 w 4532552"/>
              <a:gd name="connsiteY20" fmla="*/ 1106892 h 5162437"/>
              <a:gd name="connsiteX21" fmla="*/ 850015 w 4532552"/>
              <a:gd name="connsiteY21" fmla="*/ 522756 h 5162437"/>
              <a:gd name="connsiteX22" fmla="*/ 59332 w 4532552"/>
              <a:gd name="connsiteY22" fmla="*/ 5162437 h 5162437"/>
              <a:gd name="connsiteX23" fmla="*/ 0 w 4532552"/>
              <a:gd name="connsiteY23" fmla="*/ 5133379 h 5162437"/>
              <a:gd name="connsiteX24" fmla="*/ 5068 w 4532552"/>
              <a:gd name="connsiteY24" fmla="*/ 5049278 h 5162437"/>
              <a:gd name="connsiteX25" fmla="*/ 69774 w 4532552"/>
              <a:gd name="connsiteY25" fmla="*/ 3812518 h 5162437"/>
              <a:gd name="connsiteX26" fmla="*/ 298860 w 4532552"/>
              <a:gd name="connsiteY26" fmla="*/ 0 h 5162437"/>
              <a:gd name="connsiteX27" fmla="*/ 3289956 w 4532552"/>
              <a:gd name="connsiteY27" fmla="*/ 163268 h 5162437"/>
              <a:gd name="connsiteX28" fmla="*/ 4115287 w 4532552"/>
              <a:gd name="connsiteY28" fmla="*/ 218247 h 5162437"/>
              <a:gd name="connsiteX29" fmla="*/ 4486914 w 4532552"/>
              <a:gd name="connsiteY29" fmla="*/ 238623 h 5162437"/>
              <a:gd name="connsiteX0" fmla="*/ 4486914 w 4532552"/>
              <a:gd name="connsiteY0" fmla="*/ 238623 h 5162437"/>
              <a:gd name="connsiteX1" fmla="*/ 4514676 w 4532552"/>
              <a:gd name="connsiteY1" fmla="*/ 260377 h 5162437"/>
              <a:gd name="connsiteX2" fmla="*/ 4512910 w 4532552"/>
              <a:gd name="connsiteY2" fmla="*/ 292054 h 5162437"/>
              <a:gd name="connsiteX3" fmla="*/ 4515819 w 4532552"/>
              <a:gd name="connsiteY3" fmla="*/ 293767 h 5162437"/>
              <a:gd name="connsiteX4" fmla="*/ 4532177 w 4532552"/>
              <a:gd name="connsiteY4" fmla="*/ 325268 h 5162437"/>
              <a:gd name="connsiteX5" fmla="*/ 4510009 w 4532552"/>
              <a:gd name="connsiteY5" fmla="*/ 382780 h 5162437"/>
              <a:gd name="connsiteX6" fmla="*/ 4506536 w 4532552"/>
              <a:gd name="connsiteY6" fmla="*/ 406346 h 5162437"/>
              <a:gd name="connsiteX7" fmla="*/ 4501452 w 4532552"/>
              <a:gd name="connsiteY7" fmla="*/ 497471 h 5162437"/>
              <a:gd name="connsiteX8" fmla="*/ 4500805 w 4532552"/>
              <a:gd name="connsiteY8" fmla="*/ 543780 h 5162437"/>
              <a:gd name="connsiteX9" fmla="*/ 4497719 w 4532552"/>
              <a:gd name="connsiteY9" fmla="*/ 572177 h 5162437"/>
              <a:gd name="connsiteX10" fmla="*/ 4497052 w 4532552"/>
              <a:gd name="connsiteY10" fmla="*/ 576349 h 5162437"/>
              <a:gd name="connsiteX11" fmla="*/ 4484170 w 4532552"/>
              <a:gd name="connsiteY11" fmla="*/ 807322 h 5162437"/>
              <a:gd name="connsiteX12" fmla="*/ 4485876 w 4532552"/>
              <a:gd name="connsiteY12" fmla="*/ 812145 h 5162437"/>
              <a:gd name="connsiteX13" fmla="*/ 4483734 w 4532552"/>
              <a:gd name="connsiteY13" fmla="*/ 835920 h 5162437"/>
              <a:gd name="connsiteX14" fmla="*/ 4482140 w 4532552"/>
              <a:gd name="connsiteY14" fmla="*/ 843687 h 5162437"/>
              <a:gd name="connsiteX15" fmla="*/ 4475929 w 4532552"/>
              <a:gd name="connsiteY15" fmla="*/ 955057 h 5162437"/>
              <a:gd name="connsiteX16" fmla="*/ 4477997 w 4532552"/>
              <a:gd name="connsiteY16" fmla="*/ 955955 h 5162437"/>
              <a:gd name="connsiteX17" fmla="*/ 4482099 w 4532552"/>
              <a:gd name="connsiteY17" fmla="*/ 992052 h 5162437"/>
              <a:gd name="connsiteX18" fmla="*/ 4477321 w 4532552"/>
              <a:gd name="connsiteY18" fmla="*/ 1090349 h 5162437"/>
              <a:gd name="connsiteX19" fmla="*/ 4474967 w 4532552"/>
              <a:gd name="connsiteY19" fmla="*/ 1103658 h 5162437"/>
              <a:gd name="connsiteX20" fmla="*/ 4435372 w 4532552"/>
              <a:gd name="connsiteY20" fmla="*/ 1102807 h 5162437"/>
              <a:gd name="connsiteX21" fmla="*/ 850015 w 4532552"/>
              <a:gd name="connsiteY21" fmla="*/ 522756 h 5162437"/>
              <a:gd name="connsiteX22" fmla="*/ 59332 w 4532552"/>
              <a:gd name="connsiteY22" fmla="*/ 5162437 h 5162437"/>
              <a:gd name="connsiteX23" fmla="*/ 0 w 4532552"/>
              <a:gd name="connsiteY23" fmla="*/ 5133379 h 5162437"/>
              <a:gd name="connsiteX24" fmla="*/ 5068 w 4532552"/>
              <a:gd name="connsiteY24" fmla="*/ 5049278 h 5162437"/>
              <a:gd name="connsiteX25" fmla="*/ 69774 w 4532552"/>
              <a:gd name="connsiteY25" fmla="*/ 3812518 h 5162437"/>
              <a:gd name="connsiteX26" fmla="*/ 298860 w 4532552"/>
              <a:gd name="connsiteY26" fmla="*/ 0 h 5162437"/>
              <a:gd name="connsiteX27" fmla="*/ 3289956 w 4532552"/>
              <a:gd name="connsiteY27" fmla="*/ 163268 h 5162437"/>
              <a:gd name="connsiteX28" fmla="*/ 4115287 w 4532552"/>
              <a:gd name="connsiteY28" fmla="*/ 218247 h 5162437"/>
              <a:gd name="connsiteX29" fmla="*/ 4486914 w 4532552"/>
              <a:gd name="connsiteY29" fmla="*/ 238623 h 51624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4532552" h="5162437">
                <a:moveTo>
                  <a:pt x="4486914" y="238623"/>
                </a:moveTo>
                <a:lnTo>
                  <a:pt x="4514676" y="260377"/>
                </a:lnTo>
                <a:cubicBezTo>
                  <a:pt x="4514088" y="270937"/>
                  <a:pt x="4513499" y="281495"/>
                  <a:pt x="4512910" y="292054"/>
                </a:cubicBezTo>
                <a:lnTo>
                  <a:pt x="4515819" y="293767"/>
                </a:lnTo>
                <a:cubicBezTo>
                  <a:pt x="4525377" y="295470"/>
                  <a:pt x="4534537" y="282474"/>
                  <a:pt x="4532177" y="325268"/>
                </a:cubicBezTo>
                <a:cubicBezTo>
                  <a:pt x="4521581" y="345709"/>
                  <a:pt x="4514596" y="364640"/>
                  <a:pt x="4510009" y="382780"/>
                </a:cubicBezTo>
                <a:lnTo>
                  <a:pt x="4506536" y="406346"/>
                </a:lnTo>
                <a:lnTo>
                  <a:pt x="4501452" y="497471"/>
                </a:lnTo>
                <a:cubicBezTo>
                  <a:pt x="4501236" y="512907"/>
                  <a:pt x="4501021" y="528344"/>
                  <a:pt x="4500805" y="543780"/>
                </a:cubicBezTo>
                <a:cubicBezTo>
                  <a:pt x="4500535" y="548693"/>
                  <a:pt x="4499446" y="559198"/>
                  <a:pt x="4497719" y="572177"/>
                </a:cubicBezTo>
                <a:cubicBezTo>
                  <a:pt x="4497497" y="573568"/>
                  <a:pt x="4497274" y="574958"/>
                  <a:pt x="4497052" y="576349"/>
                </a:cubicBezTo>
                <a:lnTo>
                  <a:pt x="4484170" y="807322"/>
                </a:lnTo>
                <a:lnTo>
                  <a:pt x="4485876" y="812145"/>
                </a:lnTo>
                <a:cubicBezTo>
                  <a:pt x="4486375" y="819672"/>
                  <a:pt x="4485299" y="827715"/>
                  <a:pt x="4483734" y="835920"/>
                </a:cubicBezTo>
                <a:lnTo>
                  <a:pt x="4482140" y="843687"/>
                </a:lnTo>
                <a:lnTo>
                  <a:pt x="4475929" y="955057"/>
                </a:lnTo>
                <a:lnTo>
                  <a:pt x="4477997" y="955955"/>
                </a:lnTo>
                <a:cubicBezTo>
                  <a:pt x="4479432" y="962298"/>
                  <a:pt x="4482211" y="969654"/>
                  <a:pt x="4482099" y="992052"/>
                </a:cubicBezTo>
                <a:cubicBezTo>
                  <a:pt x="4471306" y="1019290"/>
                  <a:pt x="4491677" y="1056551"/>
                  <a:pt x="4477321" y="1090349"/>
                </a:cubicBezTo>
                <a:cubicBezTo>
                  <a:pt x="4476393" y="1093457"/>
                  <a:pt x="4475579" y="1098191"/>
                  <a:pt x="4474967" y="1103658"/>
                </a:cubicBezTo>
                <a:lnTo>
                  <a:pt x="4435372" y="1102807"/>
                </a:lnTo>
                <a:lnTo>
                  <a:pt x="850015" y="522756"/>
                </a:lnTo>
                <a:lnTo>
                  <a:pt x="59332" y="5162437"/>
                </a:lnTo>
                <a:lnTo>
                  <a:pt x="0" y="5133379"/>
                </a:lnTo>
                <a:lnTo>
                  <a:pt x="5068" y="5049278"/>
                </a:lnTo>
                <a:lnTo>
                  <a:pt x="69774" y="3812518"/>
                </a:lnTo>
                <a:cubicBezTo>
                  <a:pt x="144356" y="2535737"/>
                  <a:pt x="224278" y="1276781"/>
                  <a:pt x="298860" y="0"/>
                </a:cubicBezTo>
                <a:cubicBezTo>
                  <a:pt x="622244" y="31145"/>
                  <a:pt x="2654137" y="125531"/>
                  <a:pt x="3289956" y="163268"/>
                </a:cubicBezTo>
                <a:lnTo>
                  <a:pt x="4115287" y="218247"/>
                </a:lnTo>
                <a:lnTo>
                  <a:pt x="4486914" y="238623"/>
                </a:lnTo>
                <a:close/>
              </a:path>
            </a:pathLst>
          </a:custGeom>
          <a:solidFill>
            <a:srgbClr val="00000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16A81337-D121-4D4C-AF57-21F875DFB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414403">
            <a:off x="7794616" y="1362728"/>
            <a:ext cx="3823422" cy="4731259"/>
          </a:xfrm>
          <a:custGeom>
            <a:avLst/>
            <a:gdLst>
              <a:gd name="connsiteX0" fmla="*/ 127458 w 4457507"/>
              <a:gd name="connsiteY0" fmla="*/ 103043 h 5515902"/>
              <a:gd name="connsiteX1" fmla="*/ 118742 w 4457507"/>
              <a:gd name="connsiteY1" fmla="*/ 3939905 h 5515902"/>
              <a:gd name="connsiteX2" fmla="*/ 122936 w 4457507"/>
              <a:gd name="connsiteY2" fmla="*/ 5215949 h 5515902"/>
              <a:gd name="connsiteX3" fmla="*/ 121112 w 4457507"/>
              <a:gd name="connsiteY3" fmla="*/ 5279599 h 5515902"/>
              <a:gd name="connsiteX4" fmla="*/ 122738 w 4457507"/>
              <a:gd name="connsiteY4" fmla="*/ 5283070 h 5515902"/>
              <a:gd name="connsiteX5" fmla="*/ 122625 w 4457507"/>
              <a:gd name="connsiteY5" fmla="*/ 5285823 h 5515902"/>
              <a:gd name="connsiteX6" fmla="*/ 123382 w 4457507"/>
              <a:gd name="connsiteY6" fmla="*/ 5288933 h 5515902"/>
              <a:gd name="connsiteX7" fmla="*/ 124669 w 4457507"/>
              <a:gd name="connsiteY7" fmla="*/ 5300661 h 5515902"/>
              <a:gd name="connsiteX8" fmla="*/ 125425 w 4457507"/>
              <a:gd name="connsiteY8" fmla="*/ 5303772 h 5515902"/>
              <a:gd name="connsiteX9" fmla="*/ 126069 w 4457507"/>
              <a:gd name="connsiteY9" fmla="*/ 5309635 h 5515902"/>
              <a:gd name="connsiteX10" fmla="*/ 125955 w 4457507"/>
              <a:gd name="connsiteY10" fmla="*/ 5312388 h 5515902"/>
              <a:gd name="connsiteX11" fmla="*/ 126712 w 4457507"/>
              <a:gd name="connsiteY11" fmla="*/ 5315499 h 5515902"/>
              <a:gd name="connsiteX12" fmla="*/ 127356 w 4457507"/>
              <a:gd name="connsiteY12" fmla="*/ 5321362 h 5515902"/>
              <a:gd name="connsiteX13" fmla="*/ 127129 w 4457507"/>
              <a:gd name="connsiteY13" fmla="*/ 5326866 h 5515902"/>
              <a:gd name="connsiteX14" fmla="*/ 127014 w 4457507"/>
              <a:gd name="connsiteY14" fmla="*/ 5329618 h 5515902"/>
              <a:gd name="connsiteX15" fmla="*/ 126900 w 4457507"/>
              <a:gd name="connsiteY15" fmla="*/ 5332368 h 5515902"/>
              <a:gd name="connsiteX16" fmla="*/ 123074 w 4457507"/>
              <a:gd name="connsiteY16" fmla="*/ 5339183 h 5515902"/>
              <a:gd name="connsiteX17" fmla="*/ 121026 w 4457507"/>
              <a:gd name="connsiteY17" fmla="*/ 5379531 h 5515902"/>
              <a:gd name="connsiteX18" fmla="*/ 430537 w 4457507"/>
              <a:gd name="connsiteY18" fmla="*/ 5379238 h 5515902"/>
              <a:gd name="connsiteX19" fmla="*/ 4355361 w 4457507"/>
              <a:gd name="connsiteY19" fmla="*/ 5411414 h 5515902"/>
              <a:gd name="connsiteX20" fmla="*/ 4355306 w 4457507"/>
              <a:gd name="connsiteY20" fmla="*/ 5349018 h 5515902"/>
              <a:gd name="connsiteX21" fmla="*/ 4359780 w 4457507"/>
              <a:gd name="connsiteY21" fmla="*/ 5346069 h 5515902"/>
              <a:gd name="connsiteX22" fmla="*/ 4376306 w 4457507"/>
              <a:gd name="connsiteY22" fmla="*/ 5310763 h 5515902"/>
              <a:gd name="connsiteX23" fmla="*/ 4367882 w 4457507"/>
              <a:gd name="connsiteY23" fmla="*/ 5211003 h 5515902"/>
              <a:gd name="connsiteX24" fmla="*/ 4362441 w 4457507"/>
              <a:gd name="connsiteY24" fmla="*/ 5176871 h 5515902"/>
              <a:gd name="connsiteX25" fmla="*/ 4355121 w 4457507"/>
              <a:gd name="connsiteY25" fmla="*/ 5140605 h 5515902"/>
              <a:gd name="connsiteX26" fmla="*/ 4353716 w 4457507"/>
              <a:gd name="connsiteY26" fmla="*/ 3503001 h 5515902"/>
              <a:gd name="connsiteX27" fmla="*/ 4355640 w 4457507"/>
              <a:gd name="connsiteY27" fmla="*/ 3340314 h 5515902"/>
              <a:gd name="connsiteX28" fmla="*/ 4354169 w 4457507"/>
              <a:gd name="connsiteY28" fmla="*/ 3086943 h 5515902"/>
              <a:gd name="connsiteX29" fmla="*/ 4350863 w 4457507"/>
              <a:gd name="connsiteY29" fmla="*/ 2031604 h 5515902"/>
              <a:gd name="connsiteX30" fmla="*/ 4355379 w 4457507"/>
              <a:gd name="connsiteY30" fmla="*/ 1981807 h 5515902"/>
              <a:gd name="connsiteX31" fmla="*/ 4362696 w 4457507"/>
              <a:gd name="connsiteY31" fmla="*/ 1931205 h 5515902"/>
              <a:gd name="connsiteX32" fmla="*/ 4366817 w 4457507"/>
              <a:gd name="connsiteY32" fmla="*/ 1920397 h 5515902"/>
              <a:gd name="connsiteX33" fmla="*/ 4363276 w 4457507"/>
              <a:gd name="connsiteY33" fmla="*/ 1907788 h 5515902"/>
              <a:gd name="connsiteX34" fmla="*/ 4359810 w 4457507"/>
              <a:gd name="connsiteY34" fmla="*/ 1904041 h 5515902"/>
              <a:gd name="connsiteX35" fmla="*/ 4366646 w 4457507"/>
              <a:gd name="connsiteY35" fmla="*/ 1863789 h 5515902"/>
              <a:gd name="connsiteX36" fmla="*/ 4366834 w 4457507"/>
              <a:gd name="connsiteY36" fmla="*/ 1858923 h 5515902"/>
              <a:gd name="connsiteX37" fmla="*/ 4365829 w 4457507"/>
              <a:gd name="connsiteY37" fmla="*/ 1825376 h 5515902"/>
              <a:gd name="connsiteX38" fmla="*/ 4360756 w 4457507"/>
              <a:gd name="connsiteY38" fmla="*/ 1775480 h 5515902"/>
              <a:gd name="connsiteX39" fmla="*/ 4350764 w 4457507"/>
              <a:gd name="connsiteY39" fmla="*/ 1751897 h 5515902"/>
              <a:gd name="connsiteX40" fmla="*/ 4350710 w 4457507"/>
              <a:gd name="connsiteY40" fmla="*/ 1599932 h 5515902"/>
              <a:gd name="connsiteX41" fmla="*/ 4352750 w 4457507"/>
              <a:gd name="connsiteY41" fmla="*/ 1599691 h 5515902"/>
              <a:gd name="connsiteX42" fmla="*/ 4362203 w 4457507"/>
              <a:gd name="connsiteY42" fmla="*/ 1564293 h 5515902"/>
              <a:gd name="connsiteX43" fmla="*/ 4359725 w 4457507"/>
              <a:gd name="connsiteY43" fmla="*/ 1546992 h 5515902"/>
              <a:gd name="connsiteX44" fmla="*/ 4359144 w 4457507"/>
              <a:gd name="connsiteY44" fmla="*/ 1543968 h 5515902"/>
              <a:gd name="connsiteX45" fmla="*/ 4360158 w 4457507"/>
              <a:gd name="connsiteY45" fmla="*/ 1532722 h 5515902"/>
              <a:gd name="connsiteX46" fmla="*/ 4356271 w 4457507"/>
              <a:gd name="connsiteY46" fmla="*/ 1528488 h 5515902"/>
              <a:gd name="connsiteX47" fmla="*/ 4357838 w 4457507"/>
              <a:gd name="connsiteY47" fmla="*/ 1490397 h 5515902"/>
              <a:gd name="connsiteX48" fmla="*/ 4368153 w 4457507"/>
              <a:gd name="connsiteY48" fmla="*/ 1417799 h 5515902"/>
              <a:gd name="connsiteX49" fmla="*/ 4372393 w 4457507"/>
              <a:gd name="connsiteY49" fmla="*/ 1406611 h 5515902"/>
              <a:gd name="connsiteX50" fmla="*/ 4379105 w 4457507"/>
              <a:gd name="connsiteY50" fmla="*/ 1332589 h 5515902"/>
              <a:gd name="connsiteX51" fmla="*/ 4386422 w 4457507"/>
              <a:gd name="connsiteY51" fmla="*/ 1281989 h 5515902"/>
              <a:gd name="connsiteX52" fmla="*/ 4390544 w 4457507"/>
              <a:gd name="connsiteY52" fmla="*/ 1271180 h 5515902"/>
              <a:gd name="connsiteX53" fmla="*/ 4387002 w 4457507"/>
              <a:gd name="connsiteY53" fmla="*/ 1258572 h 5515902"/>
              <a:gd name="connsiteX54" fmla="*/ 4383536 w 4457507"/>
              <a:gd name="connsiteY54" fmla="*/ 1254825 h 5515902"/>
              <a:gd name="connsiteX55" fmla="*/ 4390372 w 4457507"/>
              <a:gd name="connsiteY55" fmla="*/ 1214574 h 5515902"/>
              <a:gd name="connsiteX56" fmla="*/ 4390560 w 4457507"/>
              <a:gd name="connsiteY56" fmla="*/ 1209707 h 5515902"/>
              <a:gd name="connsiteX57" fmla="*/ 4389554 w 4457507"/>
              <a:gd name="connsiteY57" fmla="*/ 1176159 h 5515902"/>
              <a:gd name="connsiteX58" fmla="*/ 4384483 w 4457507"/>
              <a:gd name="connsiteY58" fmla="*/ 1126265 h 5515902"/>
              <a:gd name="connsiteX59" fmla="*/ 4372782 w 4457507"/>
              <a:gd name="connsiteY59" fmla="*/ 1074492 h 5515902"/>
              <a:gd name="connsiteX60" fmla="*/ 4368023 w 4457507"/>
              <a:gd name="connsiteY60" fmla="*/ 1044600 h 5515902"/>
              <a:gd name="connsiteX61" fmla="*/ 4362564 w 4457507"/>
              <a:gd name="connsiteY61" fmla="*/ 1023807 h 5515902"/>
              <a:gd name="connsiteX62" fmla="*/ 4359409 w 4457507"/>
              <a:gd name="connsiteY62" fmla="*/ 965734 h 5515902"/>
              <a:gd name="connsiteX63" fmla="*/ 4358670 w 4457507"/>
              <a:gd name="connsiteY63" fmla="*/ 867324 h 5515902"/>
              <a:gd name="connsiteX64" fmla="*/ 4352551 w 4457507"/>
              <a:gd name="connsiteY64" fmla="*/ 831512 h 5515902"/>
              <a:gd name="connsiteX65" fmla="*/ 4350436 w 4457507"/>
              <a:gd name="connsiteY65" fmla="*/ 830732 h 5515902"/>
              <a:gd name="connsiteX66" fmla="*/ 4350396 w 4457507"/>
              <a:gd name="connsiteY66" fmla="*/ 719189 h 5515902"/>
              <a:gd name="connsiteX67" fmla="*/ 4351552 w 4457507"/>
              <a:gd name="connsiteY67" fmla="*/ 711345 h 5515902"/>
              <a:gd name="connsiteX68" fmla="*/ 4352358 w 4457507"/>
              <a:gd name="connsiteY68" fmla="*/ 687487 h 5515902"/>
              <a:gd name="connsiteX69" fmla="*/ 4350384 w 4457507"/>
              <a:gd name="connsiteY69" fmla="*/ 682767 h 5515902"/>
              <a:gd name="connsiteX70" fmla="*/ 4350301 w 4457507"/>
              <a:gd name="connsiteY70" fmla="*/ 451435 h 5515902"/>
              <a:gd name="connsiteX71" fmla="*/ 4350733 w 4457507"/>
              <a:gd name="connsiteY71" fmla="*/ 447233 h 5515902"/>
              <a:gd name="connsiteX72" fmla="*/ 4352222 w 4457507"/>
              <a:gd name="connsiteY72" fmla="*/ 418707 h 5515902"/>
              <a:gd name="connsiteX73" fmla="*/ 4350273 w 4457507"/>
              <a:gd name="connsiteY73" fmla="*/ 372435 h 5515902"/>
              <a:gd name="connsiteX74" fmla="*/ 4350241 w 4457507"/>
              <a:gd name="connsiteY74" fmla="*/ 281168 h 5515902"/>
              <a:gd name="connsiteX75" fmla="*/ 4352388 w 4457507"/>
              <a:gd name="connsiteY75" fmla="*/ 257444 h 5515902"/>
              <a:gd name="connsiteX76" fmla="*/ 4371298 w 4457507"/>
              <a:gd name="connsiteY76" fmla="*/ 198781 h 5515902"/>
              <a:gd name="connsiteX77" fmla="*/ 4353201 w 4457507"/>
              <a:gd name="connsiteY77" fmla="*/ 168246 h 5515902"/>
              <a:gd name="connsiteX78" fmla="*/ 4350200 w 4457507"/>
              <a:gd name="connsiteY78" fmla="*/ 166698 h 5515902"/>
              <a:gd name="connsiteX79" fmla="*/ 4350188 w 4457507"/>
              <a:gd name="connsiteY79" fmla="*/ 134972 h 5515902"/>
              <a:gd name="connsiteX80" fmla="*/ 4321251 w 4457507"/>
              <a:gd name="connsiteY80" fmla="*/ 114809 h 5515902"/>
              <a:gd name="connsiteX81" fmla="*/ 3949065 w 4457507"/>
              <a:gd name="connsiteY81" fmla="*/ 115293 h 5515902"/>
              <a:gd name="connsiteX82" fmla="*/ 3121950 w 4457507"/>
              <a:gd name="connsiteY82" fmla="*/ 106657 h 5515902"/>
              <a:gd name="connsiteX83" fmla="*/ 127458 w 4457507"/>
              <a:gd name="connsiteY83" fmla="*/ 103043 h 5515902"/>
              <a:gd name="connsiteX84" fmla="*/ 0 w 4457507"/>
              <a:gd name="connsiteY84" fmla="*/ 0 h 5515902"/>
              <a:gd name="connsiteX85" fmla="*/ 4457507 w 4457507"/>
              <a:gd name="connsiteY85" fmla="*/ 0 h 5515902"/>
              <a:gd name="connsiteX86" fmla="*/ 4457507 w 4457507"/>
              <a:gd name="connsiteY86" fmla="*/ 5515902 h 5515902"/>
              <a:gd name="connsiteX87" fmla="*/ 0 w 4457507"/>
              <a:gd name="connsiteY87" fmla="*/ 5515902 h 55159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</a:cxnLst>
            <a:rect l="l" t="t" r="r" b="b"/>
            <a:pathLst>
              <a:path w="4457507" h="5515902">
                <a:moveTo>
                  <a:pt x="127458" y="103043"/>
                </a:moveTo>
                <a:lnTo>
                  <a:pt x="118742" y="3939905"/>
                </a:lnTo>
                <a:lnTo>
                  <a:pt x="122936" y="5215949"/>
                </a:lnTo>
                <a:lnTo>
                  <a:pt x="121112" y="5279599"/>
                </a:lnTo>
                <a:cubicBezTo>
                  <a:pt x="120244" y="5282148"/>
                  <a:pt x="122382" y="5281604"/>
                  <a:pt x="122738" y="5283070"/>
                </a:cubicBezTo>
                <a:cubicBezTo>
                  <a:pt x="122897" y="5283727"/>
                  <a:pt x="122540" y="5285058"/>
                  <a:pt x="122625" y="5285823"/>
                </a:cubicBezTo>
                <a:cubicBezTo>
                  <a:pt x="122759" y="5287034"/>
                  <a:pt x="123129" y="5287897"/>
                  <a:pt x="123382" y="5288933"/>
                </a:cubicBezTo>
                <a:cubicBezTo>
                  <a:pt x="123034" y="5297338"/>
                  <a:pt x="122835" y="5293127"/>
                  <a:pt x="124669" y="5300661"/>
                </a:cubicBezTo>
                <a:lnTo>
                  <a:pt x="125425" y="5303772"/>
                </a:lnTo>
                <a:cubicBezTo>
                  <a:pt x="125164" y="5310081"/>
                  <a:pt x="125291" y="5302539"/>
                  <a:pt x="126069" y="5309635"/>
                </a:cubicBezTo>
                <a:cubicBezTo>
                  <a:pt x="126152" y="5310401"/>
                  <a:pt x="125870" y="5311622"/>
                  <a:pt x="125955" y="5312388"/>
                </a:cubicBezTo>
                <a:cubicBezTo>
                  <a:pt x="126088" y="5313599"/>
                  <a:pt x="126461" y="5314461"/>
                  <a:pt x="126712" y="5315499"/>
                </a:cubicBezTo>
                <a:cubicBezTo>
                  <a:pt x="126364" y="5323910"/>
                  <a:pt x="126715" y="5310938"/>
                  <a:pt x="127356" y="5321362"/>
                </a:cubicBezTo>
                <a:cubicBezTo>
                  <a:pt x="127455" y="5322987"/>
                  <a:pt x="127204" y="5325032"/>
                  <a:pt x="127129" y="5326866"/>
                </a:cubicBezTo>
                <a:lnTo>
                  <a:pt x="127014" y="5329618"/>
                </a:lnTo>
                <a:cubicBezTo>
                  <a:pt x="126975" y="5330535"/>
                  <a:pt x="127366" y="5331241"/>
                  <a:pt x="126900" y="5332368"/>
                </a:cubicBezTo>
                <a:lnTo>
                  <a:pt x="123074" y="5339183"/>
                </a:lnTo>
                <a:lnTo>
                  <a:pt x="121026" y="5379531"/>
                </a:lnTo>
                <a:lnTo>
                  <a:pt x="430537" y="5379238"/>
                </a:lnTo>
                <a:cubicBezTo>
                  <a:pt x="1834716" y="5387383"/>
                  <a:pt x="4249515" y="5419645"/>
                  <a:pt x="4355361" y="5411414"/>
                </a:cubicBezTo>
                <a:cubicBezTo>
                  <a:pt x="4358281" y="5387665"/>
                  <a:pt x="4355324" y="5369816"/>
                  <a:pt x="4355306" y="5349018"/>
                </a:cubicBezTo>
                <a:lnTo>
                  <a:pt x="4359780" y="5346069"/>
                </a:lnTo>
                <a:cubicBezTo>
                  <a:pt x="4367716" y="5337134"/>
                  <a:pt x="4376313" y="5318322"/>
                  <a:pt x="4376306" y="5310763"/>
                </a:cubicBezTo>
                <a:cubicBezTo>
                  <a:pt x="4355447" y="5267791"/>
                  <a:pt x="4370193" y="5233317"/>
                  <a:pt x="4367882" y="5211003"/>
                </a:cubicBezTo>
                <a:cubicBezTo>
                  <a:pt x="4365570" y="5188687"/>
                  <a:pt x="4368638" y="5184429"/>
                  <a:pt x="4362441" y="5176871"/>
                </a:cubicBezTo>
                <a:lnTo>
                  <a:pt x="4355121" y="5140605"/>
                </a:lnTo>
                <a:lnTo>
                  <a:pt x="4353716" y="3503001"/>
                </a:lnTo>
                <a:cubicBezTo>
                  <a:pt x="4359944" y="3484225"/>
                  <a:pt x="4361878" y="3334053"/>
                  <a:pt x="4355640" y="3340314"/>
                </a:cubicBezTo>
                <a:cubicBezTo>
                  <a:pt x="4354173" y="3261754"/>
                  <a:pt x="4355635" y="3165504"/>
                  <a:pt x="4354169" y="3086943"/>
                </a:cubicBezTo>
                <a:cubicBezTo>
                  <a:pt x="4338359" y="2741070"/>
                  <a:pt x="4351965" y="2383383"/>
                  <a:pt x="4350863" y="2031604"/>
                </a:cubicBezTo>
                <a:lnTo>
                  <a:pt x="4355379" y="1981807"/>
                </a:lnTo>
                <a:lnTo>
                  <a:pt x="4362696" y="1931205"/>
                </a:lnTo>
                <a:lnTo>
                  <a:pt x="4366817" y="1920397"/>
                </a:lnTo>
                <a:lnTo>
                  <a:pt x="4363276" y="1907788"/>
                </a:lnTo>
                <a:cubicBezTo>
                  <a:pt x="4362235" y="1906240"/>
                  <a:pt x="4361066" y="1904977"/>
                  <a:pt x="4359810" y="1904041"/>
                </a:cubicBezTo>
                <a:lnTo>
                  <a:pt x="4366646" y="1863789"/>
                </a:lnTo>
                <a:lnTo>
                  <a:pt x="4366834" y="1858923"/>
                </a:lnTo>
                <a:cubicBezTo>
                  <a:pt x="4366499" y="1847740"/>
                  <a:pt x="4366164" y="1836559"/>
                  <a:pt x="4365829" y="1825376"/>
                </a:cubicBezTo>
                <a:cubicBezTo>
                  <a:pt x="4364138" y="1808743"/>
                  <a:pt x="4362447" y="1792112"/>
                  <a:pt x="4360756" y="1775480"/>
                </a:cubicBezTo>
                <a:lnTo>
                  <a:pt x="4350764" y="1751897"/>
                </a:lnTo>
                <a:lnTo>
                  <a:pt x="4350710" y="1599932"/>
                </a:lnTo>
                <a:lnTo>
                  <a:pt x="4352750" y="1599691"/>
                </a:lnTo>
                <a:cubicBezTo>
                  <a:pt x="4354837" y="1590544"/>
                  <a:pt x="4347532" y="1561850"/>
                  <a:pt x="4362203" y="1564293"/>
                </a:cubicBezTo>
                <a:cubicBezTo>
                  <a:pt x="4361830" y="1558489"/>
                  <a:pt x="4360854" y="1552763"/>
                  <a:pt x="4359725" y="1546992"/>
                </a:cubicBezTo>
                <a:cubicBezTo>
                  <a:pt x="4359532" y="1545983"/>
                  <a:pt x="4359338" y="1544976"/>
                  <a:pt x="4359144" y="1543968"/>
                </a:cubicBezTo>
                <a:lnTo>
                  <a:pt x="4360158" y="1532722"/>
                </a:lnTo>
                <a:lnTo>
                  <a:pt x="4356271" y="1528488"/>
                </a:lnTo>
                <a:lnTo>
                  <a:pt x="4357838" y="1490397"/>
                </a:lnTo>
                <a:cubicBezTo>
                  <a:pt x="4368378" y="1474114"/>
                  <a:pt x="4363511" y="1443331"/>
                  <a:pt x="4368153" y="1417799"/>
                </a:cubicBezTo>
                <a:lnTo>
                  <a:pt x="4372393" y="1406611"/>
                </a:lnTo>
                <a:lnTo>
                  <a:pt x="4379105" y="1332589"/>
                </a:lnTo>
                <a:lnTo>
                  <a:pt x="4386422" y="1281989"/>
                </a:lnTo>
                <a:lnTo>
                  <a:pt x="4390544" y="1271180"/>
                </a:lnTo>
                <a:lnTo>
                  <a:pt x="4387002" y="1258572"/>
                </a:lnTo>
                <a:cubicBezTo>
                  <a:pt x="4385961" y="1257023"/>
                  <a:pt x="4384791" y="1255762"/>
                  <a:pt x="4383536" y="1254825"/>
                </a:cubicBezTo>
                <a:lnTo>
                  <a:pt x="4390372" y="1214574"/>
                </a:lnTo>
                <a:cubicBezTo>
                  <a:pt x="4390434" y="1212951"/>
                  <a:pt x="4390498" y="1211329"/>
                  <a:pt x="4390560" y="1209707"/>
                </a:cubicBezTo>
                <a:cubicBezTo>
                  <a:pt x="4390225" y="1198524"/>
                  <a:pt x="4389890" y="1187341"/>
                  <a:pt x="4389554" y="1176159"/>
                </a:cubicBezTo>
                <a:lnTo>
                  <a:pt x="4384483" y="1126265"/>
                </a:lnTo>
                <a:cubicBezTo>
                  <a:pt x="4380583" y="1109764"/>
                  <a:pt x="4364675" y="1094873"/>
                  <a:pt x="4372782" y="1074492"/>
                </a:cubicBezTo>
                <a:cubicBezTo>
                  <a:pt x="4363789" y="1079012"/>
                  <a:pt x="4375622" y="1050289"/>
                  <a:pt x="4368023" y="1044600"/>
                </a:cubicBezTo>
                <a:cubicBezTo>
                  <a:pt x="4361707" y="1041260"/>
                  <a:pt x="4363824" y="1031767"/>
                  <a:pt x="4362564" y="1023807"/>
                </a:cubicBezTo>
                <a:cubicBezTo>
                  <a:pt x="4356675" y="1016860"/>
                  <a:pt x="4356400" y="978351"/>
                  <a:pt x="4359409" y="965734"/>
                </a:cubicBezTo>
                <a:cubicBezTo>
                  <a:pt x="4371848" y="931184"/>
                  <a:pt x="4349421" y="895123"/>
                  <a:pt x="4358670" y="867324"/>
                </a:cubicBezTo>
                <a:cubicBezTo>
                  <a:pt x="4357527" y="844954"/>
                  <a:pt x="4354340" y="837765"/>
                  <a:pt x="4352551" y="831512"/>
                </a:cubicBezTo>
                <a:lnTo>
                  <a:pt x="4350436" y="830732"/>
                </a:lnTo>
                <a:lnTo>
                  <a:pt x="4350396" y="719189"/>
                </a:lnTo>
                <a:lnTo>
                  <a:pt x="4351552" y="711345"/>
                </a:lnTo>
                <a:cubicBezTo>
                  <a:pt x="4352655" y="703065"/>
                  <a:pt x="4353279" y="694974"/>
                  <a:pt x="4352358" y="687487"/>
                </a:cubicBezTo>
                <a:lnTo>
                  <a:pt x="4350384" y="682767"/>
                </a:lnTo>
                <a:lnTo>
                  <a:pt x="4350301" y="451435"/>
                </a:lnTo>
                <a:lnTo>
                  <a:pt x="4350733" y="447233"/>
                </a:lnTo>
                <a:cubicBezTo>
                  <a:pt x="4351729" y="434177"/>
                  <a:pt x="4352228" y="423628"/>
                  <a:pt x="4352222" y="418707"/>
                </a:cubicBezTo>
                <a:cubicBezTo>
                  <a:pt x="4351573" y="403283"/>
                  <a:pt x="4350922" y="387859"/>
                  <a:pt x="4350273" y="372435"/>
                </a:cubicBezTo>
                <a:lnTo>
                  <a:pt x="4350241" y="281168"/>
                </a:lnTo>
                <a:lnTo>
                  <a:pt x="4352388" y="257444"/>
                </a:lnTo>
                <a:cubicBezTo>
                  <a:pt x="4355951" y="239076"/>
                  <a:pt x="4361864" y="219783"/>
                  <a:pt x="4371298" y="198781"/>
                </a:cubicBezTo>
                <a:cubicBezTo>
                  <a:pt x="4371256" y="155921"/>
                  <a:pt x="4362839" y="169410"/>
                  <a:pt x="4353201" y="168246"/>
                </a:cubicBezTo>
                <a:lnTo>
                  <a:pt x="4350200" y="166698"/>
                </a:lnTo>
                <a:cubicBezTo>
                  <a:pt x="4350196" y="156123"/>
                  <a:pt x="4350193" y="145548"/>
                  <a:pt x="4350188" y="134972"/>
                </a:cubicBezTo>
                <a:lnTo>
                  <a:pt x="4321251" y="114809"/>
                </a:lnTo>
                <a:lnTo>
                  <a:pt x="3949065" y="115293"/>
                </a:lnTo>
                <a:lnTo>
                  <a:pt x="3121950" y="106657"/>
                </a:lnTo>
                <a:cubicBezTo>
                  <a:pt x="2485016" y="104616"/>
                  <a:pt x="452079" y="116014"/>
                  <a:pt x="127458" y="103043"/>
                </a:cubicBezTo>
                <a:close/>
                <a:moveTo>
                  <a:pt x="0" y="0"/>
                </a:moveTo>
                <a:lnTo>
                  <a:pt x="4457507" y="0"/>
                </a:lnTo>
                <a:lnTo>
                  <a:pt x="4457507" y="5515902"/>
                </a:lnTo>
                <a:lnTo>
                  <a:pt x="0" y="5515902"/>
                </a:lnTo>
                <a:close/>
              </a:path>
            </a:pathLst>
          </a:custGeom>
          <a:solidFill>
            <a:srgbClr val="EFEEE9"/>
          </a:solidFill>
          <a:ln>
            <a:noFill/>
          </a:ln>
          <a:effectLst>
            <a:outerShdw blurRad="76200" dir="13800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893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3129E4-F356-959C-6AD9-C5D4BF1F19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DOES PENTECOST MEAN TO US TODAY?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296610-15A2-74E7-221A-62A58D5C12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2248" y="2318032"/>
            <a:ext cx="10460202" cy="4006568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Cambria" panose="02040503050406030204" pitchFamily="18" charset="0"/>
              </a:rPr>
              <a:t>“We owed a dept (our sins) – we could not pay… He paid a dept (for our sins) – He did not owe”…</a:t>
            </a:r>
          </a:p>
          <a:p>
            <a:r>
              <a:rPr lang="en-US" sz="3200" dirty="0">
                <a:latin typeface="Cambria" panose="02040503050406030204" pitchFamily="18" charset="0"/>
              </a:rPr>
              <a:t>Remember where we came from! What He saved me from</a:t>
            </a:r>
          </a:p>
          <a:p>
            <a:r>
              <a:rPr lang="en-US" sz="3200" dirty="0">
                <a:latin typeface="Cambria" panose="02040503050406030204" pitchFamily="18" charset="0"/>
              </a:rPr>
              <a:t>John 14 – 16 = the infilling (baptism) of the Holy Spirit is for all believers … it is a gift from the Father, sent by the Son… so we can BE witnesses as victorious Christians!</a:t>
            </a:r>
          </a:p>
        </p:txBody>
      </p:sp>
    </p:spTree>
    <p:extLst>
      <p:ext uri="{BB962C8B-B14F-4D97-AF65-F5344CB8AC3E}">
        <p14:creationId xmlns:p14="http://schemas.microsoft.com/office/powerpoint/2010/main" val="2732913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B6BC712-9343-F091-283B-CF422DF7B8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500" y="237334"/>
            <a:ext cx="5524486" cy="6037031"/>
          </a:xfrm>
        </p:spPr>
        <p:txBody>
          <a:bodyPr vert="horz" lIns="91440" tIns="45720" rIns="91440" bIns="45720" rtlCol="0" anchor="t">
            <a:normAutofit fontScale="90000"/>
          </a:bodyPr>
          <a:lstStyle/>
          <a:p>
            <a:pPr marL="571500" indent="-571500" algn="ctr">
              <a:buFont typeface="Courier New" panose="02070309020205020404" pitchFamily="49" charset="0"/>
              <a:buChar char="o"/>
            </a:pPr>
            <a:r>
              <a:rPr lang="en-US" sz="3600" dirty="0">
                <a:latin typeface="Cambria" panose="02040503050406030204" pitchFamily="18" charset="0"/>
              </a:rPr>
              <a:t>Last week:</a:t>
            </a:r>
            <a:br>
              <a:rPr lang="en-US" sz="3600" dirty="0">
                <a:latin typeface="Cambria" panose="02040503050406030204" pitchFamily="18" charset="0"/>
              </a:rPr>
            </a:br>
            <a:r>
              <a:rPr lang="en-US" sz="3600" dirty="0">
                <a:latin typeface="Cambria" panose="02040503050406030204" pitchFamily="18" charset="0"/>
              </a:rPr>
              <a:t>Are you a disciple? </a:t>
            </a:r>
            <a:r>
              <a:rPr lang="en-US" sz="3600" b="1" i="1" dirty="0">
                <a:latin typeface="Cambria" panose="02040503050406030204" pitchFamily="18" charset="0"/>
              </a:rPr>
              <a:t>Applying</a:t>
            </a:r>
            <a:r>
              <a:rPr lang="en-US" sz="3600" dirty="0">
                <a:latin typeface="Cambria" panose="02040503050406030204" pitchFamily="18" charset="0"/>
              </a:rPr>
              <a:t> Jesus’ teaching to your daily life?</a:t>
            </a:r>
            <a:br>
              <a:rPr lang="en-US" sz="3600" dirty="0">
                <a:latin typeface="Cambria" panose="02040503050406030204" pitchFamily="18" charset="0"/>
              </a:rPr>
            </a:br>
            <a:br>
              <a:rPr lang="en-US" sz="3600" dirty="0">
                <a:latin typeface="Cambria" panose="02040503050406030204" pitchFamily="18" charset="0"/>
              </a:rPr>
            </a:br>
            <a:r>
              <a:rPr lang="en-US" sz="3600" dirty="0">
                <a:latin typeface="Cambria" panose="02040503050406030204" pitchFamily="18" charset="0"/>
              </a:rPr>
              <a:t>Can others see the fruit of the Spirit in your life?</a:t>
            </a:r>
            <a:br>
              <a:rPr lang="en-US" sz="3600" dirty="0">
                <a:latin typeface="Cambria" panose="02040503050406030204" pitchFamily="18" charset="0"/>
              </a:rPr>
            </a:br>
            <a:br>
              <a:rPr lang="en-US" sz="3600" dirty="0">
                <a:latin typeface="Cambria" panose="02040503050406030204" pitchFamily="18" charset="0"/>
              </a:rPr>
            </a:br>
            <a:r>
              <a:rPr lang="en-US" sz="3600" dirty="0">
                <a:latin typeface="Cambria" panose="02040503050406030204" pitchFamily="18" charset="0"/>
              </a:rPr>
              <a:t>Do you share Jesus with others?</a:t>
            </a:r>
            <a:br>
              <a:rPr lang="en-US" sz="3600" dirty="0">
                <a:latin typeface="Cambria" panose="02040503050406030204" pitchFamily="18" charset="0"/>
              </a:rPr>
            </a:br>
            <a:br>
              <a:rPr lang="en-US" sz="3200" dirty="0">
                <a:latin typeface="Cambria" panose="02040503050406030204" pitchFamily="18" charset="0"/>
              </a:rPr>
            </a:br>
            <a:r>
              <a:rPr lang="en-US" sz="3200" dirty="0">
                <a:latin typeface="Cambria" panose="02040503050406030204" pitchFamily="18" charset="0"/>
              </a:rPr>
              <a:t> </a:t>
            </a:r>
            <a:br>
              <a:rPr lang="en-US" sz="3200" dirty="0">
                <a:latin typeface="Cambria" panose="02040503050406030204" pitchFamily="18" charset="0"/>
              </a:rPr>
            </a:br>
            <a:br>
              <a:rPr lang="en-US" sz="3200" dirty="0">
                <a:latin typeface="Cambria" panose="02040503050406030204" pitchFamily="18" charset="0"/>
              </a:rPr>
            </a:br>
            <a:endParaRPr lang="en-US" sz="3200" dirty="0">
              <a:latin typeface="Cambria" panose="02040503050406030204" pitchFamily="18" charset="0"/>
            </a:endParaRP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54CB6CAF-27AE-5771-528D-554B3C3B6F2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0506" b="11012"/>
          <a:stretch/>
        </p:blipFill>
        <p:spPr>
          <a:xfrm>
            <a:off x="6096000" y="237334"/>
            <a:ext cx="5524486" cy="6212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4720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46E8F9-B66C-E8FA-1B5F-0CBA23D953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365125"/>
            <a:ext cx="9493249" cy="927227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ambria" panose="02040503050406030204" pitchFamily="18" charset="0"/>
              </a:rPr>
              <a:t>How is your homework doing?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2B8B56D-02D3-C9CB-EE39-E57B3AC4869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71500" y="2076450"/>
          <a:ext cx="11060113" cy="39100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2FC696AB-CFA8-CBD9-73BC-77E154267530}"/>
              </a:ext>
            </a:extLst>
          </p:cNvPr>
          <p:cNvSpPr txBox="1"/>
          <p:nvPr/>
        </p:nvSpPr>
        <p:spPr>
          <a:xfrm>
            <a:off x="6096000" y="2515088"/>
            <a:ext cx="11704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Who?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6B03A81-F51D-0A83-D941-97A018DE3B0E}"/>
              </a:ext>
            </a:extLst>
          </p:cNvPr>
          <p:cNvSpPr txBox="1"/>
          <p:nvPr/>
        </p:nvSpPr>
        <p:spPr>
          <a:xfrm>
            <a:off x="5779008" y="3877056"/>
            <a:ext cx="1024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Who?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7050BAC-BEB5-5C4E-72B2-D704E158AE80}"/>
              </a:ext>
            </a:extLst>
          </p:cNvPr>
          <p:cNvSpPr txBox="1"/>
          <p:nvPr/>
        </p:nvSpPr>
        <p:spPr>
          <a:xfrm>
            <a:off x="6138672" y="5239024"/>
            <a:ext cx="1085088" cy="4754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Who?</a:t>
            </a:r>
          </a:p>
        </p:txBody>
      </p:sp>
    </p:spTree>
    <p:extLst>
      <p:ext uri="{BB962C8B-B14F-4D97-AF65-F5344CB8AC3E}">
        <p14:creationId xmlns:p14="http://schemas.microsoft.com/office/powerpoint/2010/main" val="37318367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E86C39-BB32-46C4-5675-4EAC6A9D59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624" y="170688"/>
            <a:ext cx="11564112" cy="64861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>
                <a:latin typeface="Cambria" panose="02040503050406030204" pitchFamily="18" charset="0"/>
              </a:rPr>
              <a:t>Background from the end of Acts 1:</a:t>
            </a:r>
          </a:p>
          <a:p>
            <a:pPr>
              <a:buFont typeface="Wingdings" pitchFamily="2" charset="2"/>
              <a:buChar char="v"/>
            </a:pPr>
            <a:r>
              <a:rPr lang="en-US" sz="3200" dirty="0">
                <a:latin typeface="Cambria" panose="02040503050406030204" pitchFamily="18" charset="0"/>
              </a:rPr>
              <a:t> After seeing Jesus ascend into heaven, the disciples returned to Jerusalem.</a:t>
            </a:r>
          </a:p>
          <a:p>
            <a:pPr>
              <a:buFont typeface="Wingdings" pitchFamily="2" charset="2"/>
              <a:buChar char="v"/>
            </a:pPr>
            <a:r>
              <a:rPr lang="en-US" sz="3200" dirty="0">
                <a:latin typeface="Cambria" panose="02040503050406030204" pitchFamily="18" charset="0"/>
              </a:rPr>
              <a:t>They went to the “room” where they were staying – the upper room (banquet room) where they celebrated the Passover meal with Jesus – the home of John Mark’s family (Mark - the author of the Book of Mark).</a:t>
            </a:r>
          </a:p>
          <a:p>
            <a:pPr>
              <a:buFont typeface="Wingdings" pitchFamily="2" charset="2"/>
              <a:buChar char="v"/>
            </a:pPr>
            <a:r>
              <a:rPr lang="en-US" sz="3200" dirty="0">
                <a:latin typeface="Cambria" panose="02040503050406030204" pitchFamily="18" charset="0"/>
              </a:rPr>
              <a:t>All 11 disciples were there, plus Jesus’ mother and His brothers, plus others – 120 people there.</a:t>
            </a:r>
          </a:p>
          <a:p>
            <a:pPr>
              <a:buFont typeface="Wingdings" pitchFamily="2" charset="2"/>
              <a:buChar char="v"/>
            </a:pPr>
            <a:r>
              <a:rPr lang="en-US" sz="3200" dirty="0">
                <a:latin typeface="Cambria" panose="02040503050406030204" pitchFamily="18" charset="0"/>
              </a:rPr>
              <a:t>Matthias chosen to replace Judas Iscariot.</a:t>
            </a:r>
          </a:p>
        </p:txBody>
      </p:sp>
    </p:spTree>
    <p:extLst>
      <p:ext uri="{BB962C8B-B14F-4D97-AF65-F5344CB8AC3E}">
        <p14:creationId xmlns:p14="http://schemas.microsoft.com/office/powerpoint/2010/main" val="6298202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8" name="Rectangle 37">
            <a:extLst>
              <a:ext uri="{FF2B5EF4-FFF2-40B4-BE49-F238E27FC236}">
                <a16:creationId xmlns:a16="http://schemas.microsoft.com/office/drawing/2014/main" id="{5338944A-0A9A-4AE1-9CF9-EC8AB92917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AA83998C-F742-4F79-9315-A66C8A7D44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5675086" cy="6858000"/>
          </a:xfrm>
          <a:custGeom>
            <a:avLst/>
            <a:gdLst>
              <a:gd name="connsiteX0" fmla="*/ 14982 w 6355531"/>
              <a:gd name="connsiteY0" fmla="*/ 0 h 6858000"/>
              <a:gd name="connsiteX1" fmla="*/ 1077543 w 6355531"/>
              <a:gd name="connsiteY1" fmla="*/ 0 h 6858000"/>
              <a:gd name="connsiteX2" fmla="*/ 1307510 w 6355531"/>
              <a:gd name="connsiteY2" fmla="*/ 0 h 6858000"/>
              <a:gd name="connsiteX3" fmla="*/ 6355531 w 6355531"/>
              <a:gd name="connsiteY3" fmla="*/ 0 h 6858000"/>
              <a:gd name="connsiteX4" fmla="*/ 6355531 w 6355531"/>
              <a:gd name="connsiteY4" fmla="*/ 6858000 h 6858000"/>
              <a:gd name="connsiteX5" fmla="*/ 1307510 w 6355531"/>
              <a:gd name="connsiteY5" fmla="*/ 6858000 h 6858000"/>
              <a:gd name="connsiteX6" fmla="*/ 1077543 w 6355531"/>
              <a:gd name="connsiteY6" fmla="*/ 6858000 h 6858000"/>
              <a:gd name="connsiteX7" fmla="*/ 1077543 w 6355531"/>
              <a:gd name="connsiteY7" fmla="*/ 6857951 h 6858000"/>
              <a:gd name="connsiteX8" fmla="*/ 76819 w 6355531"/>
              <a:gd name="connsiteY8" fmla="*/ 6857735 h 6858000"/>
              <a:gd name="connsiteX9" fmla="*/ 112467 w 6355531"/>
              <a:gd name="connsiteY9" fmla="*/ 6776847 h 6858000"/>
              <a:gd name="connsiteX10" fmla="*/ 123670 w 6355531"/>
              <a:gd name="connsiteY10" fmla="*/ 6737706 h 6858000"/>
              <a:gd name="connsiteX11" fmla="*/ 140628 w 6355531"/>
              <a:gd name="connsiteY11" fmla="*/ 6686827 h 6858000"/>
              <a:gd name="connsiteX12" fmla="*/ 151907 w 6355531"/>
              <a:gd name="connsiteY12" fmla="*/ 6633777 h 6858000"/>
              <a:gd name="connsiteX13" fmla="*/ 222869 w 6355531"/>
              <a:gd name="connsiteY13" fmla="*/ 6492130 h 6858000"/>
              <a:gd name="connsiteX14" fmla="*/ 238151 w 6355531"/>
              <a:gd name="connsiteY14" fmla="*/ 6431610 h 6858000"/>
              <a:gd name="connsiteX15" fmla="*/ 256505 w 6355531"/>
              <a:gd name="connsiteY15" fmla="*/ 6294334 h 6858000"/>
              <a:gd name="connsiteX16" fmla="*/ 244595 w 6355531"/>
              <a:gd name="connsiteY16" fmla="*/ 6231403 h 6858000"/>
              <a:gd name="connsiteX17" fmla="*/ 237442 w 6355531"/>
              <a:gd name="connsiteY17" fmla="*/ 6202459 h 6858000"/>
              <a:gd name="connsiteX18" fmla="*/ 236271 w 6355531"/>
              <a:gd name="connsiteY18" fmla="*/ 6153037 h 6858000"/>
              <a:gd name="connsiteX19" fmla="*/ 243660 w 6355531"/>
              <a:gd name="connsiteY19" fmla="*/ 5905303 h 6858000"/>
              <a:gd name="connsiteX20" fmla="*/ 272845 w 6355531"/>
              <a:gd name="connsiteY20" fmla="*/ 5712857 h 6858000"/>
              <a:gd name="connsiteX21" fmla="*/ 301874 w 6355531"/>
              <a:gd name="connsiteY21" fmla="*/ 5660491 h 6858000"/>
              <a:gd name="connsiteX22" fmla="*/ 315524 w 6355531"/>
              <a:gd name="connsiteY22" fmla="*/ 5553910 h 6858000"/>
              <a:gd name="connsiteX23" fmla="*/ 339324 w 6355531"/>
              <a:gd name="connsiteY23" fmla="*/ 5449031 h 6858000"/>
              <a:gd name="connsiteX24" fmla="*/ 375255 w 6355531"/>
              <a:gd name="connsiteY24" fmla="*/ 5341916 h 6858000"/>
              <a:gd name="connsiteX25" fmla="*/ 412645 w 6355531"/>
              <a:gd name="connsiteY25" fmla="*/ 5264214 h 6858000"/>
              <a:gd name="connsiteX26" fmla="*/ 418645 w 6355531"/>
              <a:gd name="connsiteY26" fmla="*/ 5225268 h 6858000"/>
              <a:gd name="connsiteX27" fmla="*/ 426713 w 6355531"/>
              <a:gd name="connsiteY27" fmla="*/ 5159961 h 6858000"/>
              <a:gd name="connsiteX28" fmla="*/ 430230 w 6355531"/>
              <a:gd name="connsiteY28" fmla="*/ 5125185 h 6858000"/>
              <a:gd name="connsiteX29" fmla="*/ 443738 w 6355531"/>
              <a:gd name="connsiteY29" fmla="*/ 5067850 h 6858000"/>
              <a:gd name="connsiteX30" fmla="*/ 446398 w 6355531"/>
              <a:gd name="connsiteY30" fmla="*/ 5060861 h 6858000"/>
              <a:gd name="connsiteX31" fmla="*/ 444701 w 6355531"/>
              <a:gd name="connsiteY31" fmla="*/ 4993030 h 6858000"/>
              <a:gd name="connsiteX32" fmla="*/ 451432 w 6355531"/>
              <a:gd name="connsiteY32" fmla="*/ 4946844 h 6858000"/>
              <a:gd name="connsiteX33" fmla="*/ 462400 w 6355531"/>
              <a:gd name="connsiteY33" fmla="*/ 4858827 h 6858000"/>
              <a:gd name="connsiteX34" fmla="*/ 468151 w 6355531"/>
              <a:gd name="connsiteY34" fmla="*/ 4821170 h 6858000"/>
              <a:gd name="connsiteX35" fmla="*/ 467482 w 6355531"/>
              <a:gd name="connsiteY35" fmla="*/ 4584173 h 6858000"/>
              <a:gd name="connsiteX36" fmla="*/ 459345 w 6355531"/>
              <a:gd name="connsiteY36" fmla="*/ 4375228 h 6858000"/>
              <a:gd name="connsiteX37" fmla="*/ 440498 w 6355531"/>
              <a:gd name="connsiteY37" fmla="*/ 4214165 h 6858000"/>
              <a:gd name="connsiteX38" fmla="*/ 442085 w 6355531"/>
              <a:gd name="connsiteY38" fmla="*/ 4076008 h 6858000"/>
              <a:gd name="connsiteX39" fmla="*/ 430102 w 6355531"/>
              <a:gd name="connsiteY39" fmla="*/ 4033999 h 6858000"/>
              <a:gd name="connsiteX40" fmla="*/ 429834 w 6355531"/>
              <a:gd name="connsiteY40" fmla="*/ 4013953 h 6858000"/>
              <a:gd name="connsiteX41" fmla="*/ 434022 w 6355531"/>
              <a:gd name="connsiteY41" fmla="*/ 3872886 h 6858000"/>
              <a:gd name="connsiteX42" fmla="*/ 444128 w 6355531"/>
              <a:gd name="connsiteY42" fmla="*/ 3813873 h 6858000"/>
              <a:gd name="connsiteX43" fmla="*/ 454742 w 6355531"/>
              <a:gd name="connsiteY43" fmla="*/ 3738082 h 6858000"/>
              <a:gd name="connsiteX44" fmla="*/ 461899 w 6355531"/>
              <a:gd name="connsiteY44" fmla="*/ 3673397 h 6858000"/>
              <a:gd name="connsiteX45" fmla="*/ 461213 w 6355531"/>
              <a:gd name="connsiteY45" fmla="*/ 3637109 h 6858000"/>
              <a:gd name="connsiteX46" fmla="*/ 464567 w 6355531"/>
              <a:gd name="connsiteY46" fmla="*/ 3536883 h 6858000"/>
              <a:gd name="connsiteX47" fmla="*/ 485444 w 6355531"/>
              <a:gd name="connsiteY47" fmla="*/ 3295862 h 6858000"/>
              <a:gd name="connsiteX48" fmla="*/ 468421 w 6355531"/>
              <a:gd name="connsiteY48" fmla="*/ 3158586 h 6858000"/>
              <a:gd name="connsiteX49" fmla="*/ 444464 w 6355531"/>
              <a:gd name="connsiteY49" fmla="*/ 3112365 h 6858000"/>
              <a:gd name="connsiteX50" fmla="*/ 430314 w 6355531"/>
              <a:gd name="connsiteY50" fmla="*/ 3072935 h 6858000"/>
              <a:gd name="connsiteX51" fmla="*/ 406129 w 6355531"/>
              <a:gd name="connsiteY51" fmla="*/ 2958185 h 6858000"/>
              <a:gd name="connsiteX52" fmla="*/ 364512 w 6355531"/>
              <a:gd name="connsiteY52" fmla="*/ 2843952 h 6858000"/>
              <a:gd name="connsiteX53" fmla="*/ 300461 w 6355531"/>
              <a:gd name="connsiteY53" fmla="*/ 2554718 h 6858000"/>
              <a:gd name="connsiteX54" fmla="*/ 272031 w 6355531"/>
              <a:gd name="connsiteY54" fmla="*/ 2447068 h 6858000"/>
              <a:gd name="connsiteX55" fmla="*/ 275996 w 6355531"/>
              <a:gd name="connsiteY55" fmla="*/ 2423438 h 6858000"/>
              <a:gd name="connsiteX56" fmla="*/ 244658 w 6355531"/>
              <a:gd name="connsiteY56" fmla="*/ 2261920 h 6858000"/>
              <a:gd name="connsiteX57" fmla="*/ 234806 w 6355531"/>
              <a:gd name="connsiteY57" fmla="*/ 2195378 h 6858000"/>
              <a:gd name="connsiteX58" fmla="*/ 219430 w 6355531"/>
              <a:gd name="connsiteY58" fmla="*/ 2155135 h 6858000"/>
              <a:gd name="connsiteX59" fmla="*/ 216954 w 6355531"/>
              <a:gd name="connsiteY59" fmla="*/ 2118008 h 6858000"/>
              <a:gd name="connsiteX60" fmla="*/ 217921 w 6355531"/>
              <a:gd name="connsiteY60" fmla="*/ 2050531 h 6858000"/>
              <a:gd name="connsiteX61" fmla="*/ 191603 w 6355531"/>
              <a:gd name="connsiteY61" fmla="*/ 1906352 h 6858000"/>
              <a:gd name="connsiteX62" fmla="*/ 168765 w 6355531"/>
              <a:gd name="connsiteY62" fmla="*/ 1861531 h 6858000"/>
              <a:gd name="connsiteX63" fmla="*/ 123757 w 6355531"/>
              <a:gd name="connsiteY63" fmla="*/ 1732919 h 6858000"/>
              <a:gd name="connsiteX64" fmla="*/ 95931 w 6355531"/>
              <a:gd name="connsiteY64" fmla="*/ 1615777 h 6858000"/>
              <a:gd name="connsiteX65" fmla="*/ 77222 w 6355531"/>
              <a:gd name="connsiteY65" fmla="*/ 1563678 h 6858000"/>
              <a:gd name="connsiteX66" fmla="*/ 82894 w 6355531"/>
              <a:gd name="connsiteY66" fmla="*/ 1477995 h 6858000"/>
              <a:gd name="connsiteX67" fmla="*/ 77431 w 6355531"/>
              <a:gd name="connsiteY67" fmla="*/ 1307086 h 6858000"/>
              <a:gd name="connsiteX68" fmla="*/ 83152 w 6355531"/>
              <a:gd name="connsiteY68" fmla="*/ 1168288 h 6858000"/>
              <a:gd name="connsiteX69" fmla="*/ 65215 w 6355531"/>
              <a:gd name="connsiteY69" fmla="*/ 1088484 h 6858000"/>
              <a:gd name="connsiteX70" fmla="*/ 54242 w 6355531"/>
              <a:gd name="connsiteY70" fmla="*/ 1016103 h 6858000"/>
              <a:gd name="connsiteX71" fmla="*/ 55661 w 6355531"/>
              <a:gd name="connsiteY71" fmla="*/ 954054 h 6858000"/>
              <a:gd name="connsiteX72" fmla="*/ 50658 w 6355531"/>
              <a:gd name="connsiteY72" fmla="*/ 896999 h 6858000"/>
              <a:gd name="connsiteX73" fmla="*/ 11825 w 6355531"/>
              <a:gd name="connsiteY73" fmla="*/ 711705 h 6858000"/>
              <a:gd name="connsiteX74" fmla="*/ 8815 w 6355531"/>
              <a:gd name="connsiteY74" fmla="*/ 619315 h 6858000"/>
              <a:gd name="connsiteX75" fmla="*/ 2635 w 6355531"/>
              <a:gd name="connsiteY75" fmla="*/ 585934 h 6858000"/>
              <a:gd name="connsiteX76" fmla="*/ 1 w 6355531"/>
              <a:gd name="connsiteY76" fmla="*/ 538948 h 6858000"/>
              <a:gd name="connsiteX77" fmla="*/ 3808 w 6355531"/>
              <a:gd name="connsiteY77" fmla="*/ 525163 h 6858000"/>
              <a:gd name="connsiteX78" fmla="*/ 28525 w 6355531"/>
              <a:gd name="connsiteY78" fmla="*/ 393828 h 6858000"/>
              <a:gd name="connsiteX79" fmla="*/ 28359 w 6355531"/>
              <a:gd name="connsiteY79" fmla="*/ 353137 h 6858000"/>
              <a:gd name="connsiteX80" fmla="*/ 33905 w 6355531"/>
              <a:gd name="connsiteY80" fmla="*/ 275771 h 6858000"/>
              <a:gd name="connsiteX81" fmla="*/ 43349 w 6355531"/>
              <a:gd name="connsiteY81" fmla="*/ 236673 h 6858000"/>
              <a:gd name="connsiteX82" fmla="*/ 42417 w 6355531"/>
              <a:gd name="connsiteY82" fmla="*/ 144983 h 6858000"/>
              <a:gd name="connsiteX83" fmla="*/ 32952 w 6355531"/>
              <a:gd name="connsiteY83" fmla="*/ 33857 h 6858000"/>
              <a:gd name="connsiteX0" fmla="*/ 14982 w 6355531"/>
              <a:gd name="connsiteY0" fmla="*/ 0 h 6858000"/>
              <a:gd name="connsiteX1" fmla="*/ 1077543 w 6355531"/>
              <a:gd name="connsiteY1" fmla="*/ 0 h 6858000"/>
              <a:gd name="connsiteX2" fmla="*/ 6355531 w 6355531"/>
              <a:gd name="connsiteY2" fmla="*/ 0 h 6858000"/>
              <a:gd name="connsiteX3" fmla="*/ 6355531 w 6355531"/>
              <a:gd name="connsiteY3" fmla="*/ 6858000 h 6858000"/>
              <a:gd name="connsiteX4" fmla="*/ 1307510 w 6355531"/>
              <a:gd name="connsiteY4" fmla="*/ 6858000 h 6858000"/>
              <a:gd name="connsiteX5" fmla="*/ 1077543 w 6355531"/>
              <a:gd name="connsiteY5" fmla="*/ 6858000 h 6858000"/>
              <a:gd name="connsiteX6" fmla="*/ 1077543 w 6355531"/>
              <a:gd name="connsiteY6" fmla="*/ 6857951 h 6858000"/>
              <a:gd name="connsiteX7" fmla="*/ 76819 w 6355531"/>
              <a:gd name="connsiteY7" fmla="*/ 6857735 h 6858000"/>
              <a:gd name="connsiteX8" fmla="*/ 112467 w 6355531"/>
              <a:gd name="connsiteY8" fmla="*/ 6776847 h 6858000"/>
              <a:gd name="connsiteX9" fmla="*/ 123670 w 6355531"/>
              <a:gd name="connsiteY9" fmla="*/ 6737706 h 6858000"/>
              <a:gd name="connsiteX10" fmla="*/ 140628 w 6355531"/>
              <a:gd name="connsiteY10" fmla="*/ 6686827 h 6858000"/>
              <a:gd name="connsiteX11" fmla="*/ 151907 w 6355531"/>
              <a:gd name="connsiteY11" fmla="*/ 6633777 h 6858000"/>
              <a:gd name="connsiteX12" fmla="*/ 222869 w 6355531"/>
              <a:gd name="connsiteY12" fmla="*/ 6492130 h 6858000"/>
              <a:gd name="connsiteX13" fmla="*/ 238151 w 6355531"/>
              <a:gd name="connsiteY13" fmla="*/ 6431610 h 6858000"/>
              <a:gd name="connsiteX14" fmla="*/ 256505 w 6355531"/>
              <a:gd name="connsiteY14" fmla="*/ 6294334 h 6858000"/>
              <a:gd name="connsiteX15" fmla="*/ 244595 w 6355531"/>
              <a:gd name="connsiteY15" fmla="*/ 6231403 h 6858000"/>
              <a:gd name="connsiteX16" fmla="*/ 237442 w 6355531"/>
              <a:gd name="connsiteY16" fmla="*/ 6202459 h 6858000"/>
              <a:gd name="connsiteX17" fmla="*/ 236271 w 6355531"/>
              <a:gd name="connsiteY17" fmla="*/ 6153037 h 6858000"/>
              <a:gd name="connsiteX18" fmla="*/ 243660 w 6355531"/>
              <a:gd name="connsiteY18" fmla="*/ 5905303 h 6858000"/>
              <a:gd name="connsiteX19" fmla="*/ 272845 w 6355531"/>
              <a:gd name="connsiteY19" fmla="*/ 5712857 h 6858000"/>
              <a:gd name="connsiteX20" fmla="*/ 301874 w 6355531"/>
              <a:gd name="connsiteY20" fmla="*/ 5660491 h 6858000"/>
              <a:gd name="connsiteX21" fmla="*/ 315524 w 6355531"/>
              <a:gd name="connsiteY21" fmla="*/ 5553910 h 6858000"/>
              <a:gd name="connsiteX22" fmla="*/ 339324 w 6355531"/>
              <a:gd name="connsiteY22" fmla="*/ 5449031 h 6858000"/>
              <a:gd name="connsiteX23" fmla="*/ 375255 w 6355531"/>
              <a:gd name="connsiteY23" fmla="*/ 5341916 h 6858000"/>
              <a:gd name="connsiteX24" fmla="*/ 412645 w 6355531"/>
              <a:gd name="connsiteY24" fmla="*/ 5264214 h 6858000"/>
              <a:gd name="connsiteX25" fmla="*/ 418645 w 6355531"/>
              <a:gd name="connsiteY25" fmla="*/ 5225268 h 6858000"/>
              <a:gd name="connsiteX26" fmla="*/ 426713 w 6355531"/>
              <a:gd name="connsiteY26" fmla="*/ 5159961 h 6858000"/>
              <a:gd name="connsiteX27" fmla="*/ 430230 w 6355531"/>
              <a:gd name="connsiteY27" fmla="*/ 5125185 h 6858000"/>
              <a:gd name="connsiteX28" fmla="*/ 443738 w 6355531"/>
              <a:gd name="connsiteY28" fmla="*/ 5067850 h 6858000"/>
              <a:gd name="connsiteX29" fmla="*/ 446398 w 6355531"/>
              <a:gd name="connsiteY29" fmla="*/ 5060861 h 6858000"/>
              <a:gd name="connsiteX30" fmla="*/ 444701 w 6355531"/>
              <a:gd name="connsiteY30" fmla="*/ 4993030 h 6858000"/>
              <a:gd name="connsiteX31" fmla="*/ 451432 w 6355531"/>
              <a:gd name="connsiteY31" fmla="*/ 4946844 h 6858000"/>
              <a:gd name="connsiteX32" fmla="*/ 462400 w 6355531"/>
              <a:gd name="connsiteY32" fmla="*/ 4858827 h 6858000"/>
              <a:gd name="connsiteX33" fmla="*/ 468151 w 6355531"/>
              <a:gd name="connsiteY33" fmla="*/ 4821170 h 6858000"/>
              <a:gd name="connsiteX34" fmla="*/ 467482 w 6355531"/>
              <a:gd name="connsiteY34" fmla="*/ 4584173 h 6858000"/>
              <a:gd name="connsiteX35" fmla="*/ 459345 w 6355531"/>
              <a:gd name="connsiteY35" fmla="*/ 4375228 h 6858000"/>
              <a:gd name="connsiteX36" fmla="*/ 440498 w 6355531"/>
              <a:gd name="connsiteY36" fmla="*/ 4214165 h 6858000"/>
              <a:gd name="connsiteX37" fmla="*/ 442085 w 6355531"/>
              <a:gd name="connsiteY37" fmla="*/ 4076008 h 6858000"/>
              <a:gd name="connsiteX38" fmla="*/ 430102 w 6355531"/>
              <a:gd name="connsiteY38" fmla="*/ 4033999 h 6858000"/>
              <a:gd name="connsiteX39" fmla="*/ 429834 w 6355531"/>
              <a:gd name="connsiteY39" fmla="*/ 4013953 h 6858000"/>
              <a:gd name="connsiteX40" fmla="*/ 434022 w 6355531"/>
              <a:gd name="connsiteY40" fmla="*/ 3872886 h 6858000"/>
              <a:gd name="connsiteX41" fmla="*/ 444128 w 6355531"/>
              <a:gd name="connsiteY41" fmla="*/ 3813873 h 6858000"/>
              <a:gd name="connsiteX42" fmla="*/ 454742 w 6355531"/>
              <a:gd name="connsiteY42" fmla="*/ 3738082 h 6858000"/>
              <a:gd name="connsiteX43" fmla="*/ 461899 w 6355531"/>
              <a:gd name="connsiteY43" fmla="*/ 3673397 h 6858000"/>
              <a:gd name="connsiteX44" fmla="*/ 461213 w 6355531"/>
              <a:gd name="connsiteY44" fmla="*/ 3637109 h 6858000"/>
              <a:gd name="connsiteX45" fmla="*/ 464567 w 6355531"/>
              <a:gd name="connsiteY45" fmla="*/ 3536883 h 6858000"/>
              <a:gd name="connsiteX46" fmla="*/ 485444 w 6355531"/>
              <a:gd name="connsiteY46" fmla="*/ 3295862 h 6858000"/>
              <a:gd name="connsiteX47" fmla="*/ 468421 w 6355531"/>
              <a:gd name="connsiteY47" fmla="*/ 3158586 h 6858000"/>
              <a:gd name="connsiteX48" fmla="*/ 444464 w 6355531"/>
              <a:gd name="connsiteY48" fmla="*/ 3112365 h 6858000"/>
              <a:gd name="connsiteX49" fmla="*/ 430314 w 6355531"/>
              <a:gd name="connsiteY49" fmla="*/ 3072935 h 6858000"/>
              <a:gd name="connsiteX50" fmla="*/ 406129 w 6355531"/>
              <a:gd name="connsiteY50" fmla="*/ 2958185 h 6858000"/>
              <a:gd name="connsiteX51" fmla="*/ 364512 w 6355531"/>
              <a:gd name="connsiteY51" fmla="*/ 2843952 h 6858000"/>
              <a:gd name="connsiteX52" fmla="*/ 300461 w 6355531"/>
              <a:gd name="connsiteY52" fmla="*/ 2554718 h 6858000"/>
              <a:gd name="connsiteX53" fmla="*/ 272031 w 6355531"/>
              <a:gd name="connsiteY53" fmla="*/ 2447068 h 6858000"/>
              <a:gd name="connsiteX54" fmla="*/ 275996 w 6355531"/>
              <a:gd name="connsiteY54" fmla="*/ 2423438 h 6858000"/>
              <a:gd name="connsiteX55" fmla="*/ 244658 w 6355531"/>
              <a:gd name="connsiteY55" fmla="*/ 2261920 h 6858000"/>
              <a:gd name="connsiteX56" fmla="*/ 234806 w 6355531"/>
              <a:gd name="connsiteY56" fmla="*/ 2195378 h 6858000"/>
              <a:gd name="connsiteX57" fmla="*/ 219430 w 6355531"/>
              <a:gd name="connsiteY57" fmla="*/ 2155135 h 6858000"/>
              <a:gd name="connsiteX58" fmla="*/ 216954 w 6355531"/>
              <a:gd name="connsiteY58" fmla="*/ 2118008 h 6858000"/>
              <a:gd name="connsiteX59" fmla="*/ 217921 w 6355531"/>
              <a:gd name="connsiteY59" fmla="*/ 2050531 h 6858000"/>
              <a:gd name="connsiteX60" fmla="*/ 191603 w 6355531"/>
              <a:gd name="connsiteY60" fmla="*/ 1906352 h 6858000"/>
              <a:gd name="connsiteX61" fmla="*/ 168765 w 6355531"/>
              <a:gd name="connsiteY61" fmla="*/ 1861531 h 6858000"/>
              <a:gd name="connsiteX62" fmla="*/ 123757 w 6355531"/>
              <a:gd name="connsiteY62" fmla="*/ 1732919 h 6858000"/>
              <a:gd name="connsiteX63" fmla="*/ 95931 w 6355531"/>
              <a:gd name="connsiteY63" fmla="*/ 1615777 h 6858000"/>
              <a:gd name="connsiteX64" fmla="*/ 77222 w 6355531"/>
              <a:gd name="connsiteY64" fmla="*/ 1563678 h 6858000"/>
              <a:gd name="connsiteX65" fmla="*/ 82894 w 6355531"/>
              <a:gd name="connsiteY65" fmla="*/ 1477995 h 6858000"/>
              <a:gd name="connsiteX66" fmla="*/ 77431 w 6355531"/>
              <a:gd name="connsiteY66" fmla="*/ 1307086 h 6858000"/>
              <a:gd name="connsiteX67" fmla="*/ 83152 w 6355531"/>
              <a:gd name="connsiteY67" fmla="*/ 1168288 h 6858000"/>
              <a:gd name="connsiteX68" fmla="*/ 65215 w 6355531"/>
              <a:gd name="connsiteY68" fmla="*/ 1088484 h 6858000"/>
              <a:gd name="connsiteX69" fmla="*/ 54242 w 6355531"/>
              <a:gd name="connsiteY69" fmla="*/ 1016103 h 6858000"/>
              <a:gd name="connsiteX70" fmla="*/ 55661 w 6355531"/>
              <a:gd name="connsiteY70" fmla="*/ 954054 h 6858000"/>
              <a:gd name="connsiteX71" fmla="*/ 50658 w 6355531"/>
              <a:gd name="connsiteY71" fmla="*/ 896999 h 6858000"/>
              <a:gd name="connsiteX72" fmla="*/ 11825 w 6355531"/>
              <a:gd name="connsiteY72" fmla="*/ 711705 h 6858000"/>
              <a:gd name="connsiteX73" fmla="*/ 8815 w 6355531"/>
              <a:gd name="connsiteY73" fmla="*/ 619315 h 6858000"/>
              <a:gd name="connsiteX74" fmla="*/ 2635 w 6355531"/>
              <a:gd name="connsiteY74" fmla="*/ 585934 h 6858000"/>
              <a:gd name="connsiteX75" fmla="*/ 1 w 6355531"/>
              <a:gd name="connsiteY75" fmla="*/ 538948 h 6858000"/>
              <a:gd name="connsiteX76" fmla="*/ 3808 w 6355531"/>
              <a:gd name="connsiteY76" fmla="*/ 525163 h 6858000"/>
              <a:gd name="connsiteX77" fmla="*/ 28525 w 6355531"/>
              <a:gd name="connsiteY77" fmla="*/ 393828 h 6858000"/>
              <a:gd name="connsiteX78" fmla="*/ 28359 w 6355531"/>
              <a:gd name="connsiteY78" fmla="*/ 353137 h 6858000"/>
              <a:gd name="connsiteX79" fmla="*/ 33905 w 6355531"/>
              <a:gd name="connsiteY79" fmla="*/ 275771 h 6858000"/>
              <a:gd name="connsiteX80" fmla="*/ 43349 w 6355531"/>
              <a:gd name="connsiteY80" fmla="*/ 236673 h 6858000"/>
              <a:gd name="connsiteX81" fmla="*/ 42417 w 6355531"/>
              <a:gd name="connsiteY81" fmla="*/ 144983 h 6858000"/>
              <a:gd name="connsiteX82" fmla="*/ 32952 w 6355531"/>
              <a:gd name="connsiteY82" fmla="*/ 33857 h 6858000"/>
              <a:gd name="connsiteX83" fmla="*/ 14982 w 6355531"/>
              <a:gd name="connsiteY83" fmla="*/ 0 h 6858000"/>
              <a:gd name="connsiteX0" fmla="*/ 14982 w 6355531"/>
              <a:gd name="connsiteY0" fmla="*/ 0 h 6858000"/>
              <a:gd name="connsiteX1" fmla="*/ 6355531 w 6355531"/>
              <a:gd name="connsiteY1" fmla="*/ 0 h 6858000"/>
              <a:gd name="connsiteX2" fmla="*/ 6355531 w 6355531"/>
              <a:gd name="connsiteY2" fmla="*/ 6858000 h 6858000"/>
              <a:gd name="connsiteX3" fmla="*/ 1307510 w 6355531"/>
              <a:gd name="connsiteY3" fmla="*/ 6858000 h 6858000"/>
              <a:gd name="connsiteX4" fmla="*/ 1077543 w 6355531"/>
              <a:gd name="connsiteY4" fmla="*/ 6858000 h 6858000"/>
              <a:gd name="connsiteX5" fmla="*/ 1077543 w 6355531"/>
              <a:gd name="connsiteY5" fmla="*/ 6857951 h 6858000"/>
              <a:gd name="connsiteX6" fmla="*/ 76819 w 6355531"/>
              <a:gd name="connsiteY6" fmla="*/ 6857735 h 6858000"/>
              <a:gd name="connsiteX7" fmla="*/ 112467 w 6355531"/>
              <a:gd name="connsiteY7" fmla="*/ 6776847 h 6858000"/>
              <a:gd name="connsiteX8" fmla="*/ 123670 w 6355531"/>
              <a:gd name="connsiteY8" fmla="*/ 6737706 h 6858000"/>
              <a:gd name="connsiteX9" fmla="*/ 140628 w 6355531"/>
              <a:gd name="connsiteY9" fmla="*/ 6686827 h 6858000"/>
              <a:gd name="connsiteX10" fmla="*/ 151907 w 6355531"/>
              <a:gd name="connsiteY10" fmla="*/ 6633777 h 6858000"/>
              <a:gd name="connsiteX11" fmla="*/ 222869 w 6355531"/>
              <a:gd name="connsiteY11" fmla="*/ 6492130 h 6858000"/>
              <a:gd name="connsiteX12" fmla="*/ 238151 w 6355531"/>
              <a:gd name="connsiteY12" fmla="*/ 6431610 h 6858000"/>
              <a:gd name="connsiteX13" fmla="*/ 256505 w 6355531"/>
              <a:gd name="connsiteY13" fmla="*/ 6294334 h 6858000"/>
              <a:gd name="connsiteX14" fmla="*/ 244595 w 6355531"/>
              <a:gd name="connsiteY14" fmla="*/ 6231403 h 6858000"/>
              <a:gd name="connsiteX15" fmla="*/ 237442 w 6355531"/>
              <a:gd name="connsiteY15" fmla="*/ 6202459 h 6858000"/>
              <a:gd name="connsiteX16" fmla="*/ 236271 w 6355531"/>
              <a:gd name="connsiteY16" fmla="*/ 6153037 h 6858000"/>
              <a:gd name="connsiteX17" fmla="*/ 243660 w 6355531"/>
              <a:gd name="connsiteY17" fmla="*/ 5905303 h 6858000"/>
              <a:gd name="connsiteX18" fmla="*/ 272845 w 6355531"/>
              <a:gd name="connsiteY18" fmla="*/ 5712857 h 6858000"/>
              <a:gd name="connsiteX19" fmla="*/ 301874 w 6355531"/>
              <a:gd name="connsiteY19" fmla="*/ 5660491 h 6858000"/>
              <a:gd name="connsiteX20" fmla="*/ 315524 w 6355531"/>
              <a:gd name="connsiteY20" fmla="*/ 5553910 h 6858000"/>
              <a:gd name="connsiteX21" fmla="*/ 339324 w 6355531"/>
              <a:gd name="connsiteY21" fmla="*/ 5449031 h 6858000"/>
              <a:gd name="connsiteX22" fmla="*/ 375255 w 6355531"/>
              <a:gd name="connsiteY22" fmla="*/ 5341916 h 6858000"/>
              <a:gd name="connsiteX23" fmla="*/ 412645 w 6355531"/>
              <a:gd name="connsiteY23" fmla="*/ 5264214 h 6858000"/>
              <a:gd name="connsiteX24" fmla="*/ 418645 w 6355531"/>
              <a:gd name="connsiteY24" fmla="*/ 5225268 h 6858000"/>
              <a:gd name="connsiteX25" fmla="*/ 426713 w 6355531"/>
              <a:gd name="connsiteY25" fmla="*/ 5159961 h 6858000"/>
              <a:gd name="connsiteX26" fmla="*/ 430230 w 6355531"/>
              <a:gd name="connsiteY26" fmla="*/ 5125185 h 6858000"/>
              <a:gd name="connsiteX27" fmla="*/ 443738 w 6355531"/>
              <a:gd name="connsiteY27" fmla="*/ 5067850 h 6858000"/>
              <a:gd name="connsiteX28" fmla="*/ 446398 w 6355531"/>
              <a:gd name="connsiteY28" fmla="*/ 5060861 h 6858000"/>
              <a:gd name="connsiteX29" fmla="*/ 444701 w 6355531"/>
              <a:gd name="connsiteY29" fmla="*/ 4993030 h 6858000"/>
              <a:gd name="connsiteX30" fmla="*/ 451432 w 6355531"/>
              <a:gd name="connsiteY30" fmla="*/ 4946844 h 6858000"/>
              <a:gd name="connsiteX31" fmla="*/ 462400 w 6355531"/>
              <a:gd name="connsiteY31" fmla="*/ 4858827 h 6858000"/>
              <a:gd name="connsiteX32" fmla="*/ 468151 w 6355531"/>
              <a:gd name="connsiteY32" fmla="*/ 4821170 h 6858000"/>
              <a:gd name="connsiteX33" fmla="*/ 467482 w 6355531"/>
              <a:gd name="connsiteY33" fmla="*/ 4584173 h 6858000"/>
              <a:gd name="connsiteX34" fmla="*/ 459345 w 6355531"/>
              <a:gd name="connsiteY34" fmla="*/ 4375228 h 6858000"/>
              <a:gd name="connsiteX35" fmla="*/ 440498 w 6355531"/>
              <a:gd name="connsiteY35" fmla="*/ 4214165 h 6858000"/>
              <a:gd name="connsiteX36" fmla="*/ 442085 w 6355531"/>
              <a:gd name="connsiteY36" fmla="*/ 4076008 h 6858000"/>
              <a:gd name="connsiteX37" fmla="*/ 430102 w 6355531"/>
              <a:gd name="connsiteY37" fmla="*/ 4033999 h 6858000"/>
              <a:gd name="connsiteX38" fmla="*/ 429834 w 6355531"/>
              <a:gd name="connsiteY38" fmla="*/ 4013953 h 6858000"/>
              <a:gd name="connsiteX39" fmla="*/ 434022 w 6355531"/>
              <a:gd name="connsiteY39" fmla="*/ 3872886 h 6858000"/>
              <a:gd name="connsiteX40" fmla="*/ 444128 w 6355531"/>
              <a:gd name="connsiteY40" fmla="*/ 3813873 h 6858000"/>
              <a:gd name="connsiteX41" fmla="*/ 454742 w 6355531"/>
              <a:gd name="connsiteY41" fmla="*/ 3738082 h 6858000"/>
              <a:gd name="connsiteX42" fmla="*/ 461899 w 6355531"/>
              <a:gd name="connsiteY42" fmla="*/ 3673397 h 6858000"/>
              <a:gd name="connsiteX43" fmla="*/ 461213 w 6355531"/>
              <a:gd name="connsiteY43" fmla="*/ 3637109 h 6858000"/>
              <a:gd name="connsiteX44" fmla="*/ 464567 w 6355531"/>
              <a:gd name="connsiteY44" fmla="*/ 3536883 h 6858000"/>
              <a:gd name="connsiteX45" fmla="*/ 485444 w 6355531"/>
              <a:gd name="connsiteY45" fmla="*/ 3295862 h 6858000"/>
              <a:gd name="connsiteX46" fmla="*/ 468421 w 6355531"/>
              <a:gd name="connsiteY46" fmla="*/ 3158586 h 6858000"/>
              <a:gd name="connsiteX47" fmla="*/ 444464 w 6355531"/>
              <a:gd name="connsiteY47" fmla="*/ 3112365 h 6858000"/>
              <a:gd name="connsiteX48" fmla="*/ 430314 w 6355531"/>
              <a:gd name="connsiteY48" fmla="*/ 3072935 h 6858000"/>
              <a:gd name="connsiteX49" fmla="*/ 406129 w 6355531"/>
              <a:gd name="connsiteY49" fmla="*/ 2958185 h 6858000"/>
              <a:gd name="connsiteX50" fmla="*/ 364512 w 6355531"/>
              <a:gd name="connsiteY50" fmla="*/ 2843952 h 6858000"/>
              <a:gd name="connsiteX51" fmla="*/ 300461 w 6355531"/>
              <a:gd name="connsiteY51" fmla="*/ 2554718 h 6858000"/>
              <a:gd name="connsiteX52" fmla="*/ 272031 w 6355531"/>
              <a:gd name="connsiteY52" fmla="*/ 2447068 h 6858000"/>
              <a:gd name="connsiteX53" fmla="*/ 275996 w 6355531"/>
              <a:gd name="connsiteY53" fmla="*/ 2423438 h 6858000"/>
              <a:gd name="connsiteX54" fmla="*/ 244658 w 6355531"/>
              <a:gd name="connsiteY54" fmla="*/ 2261920 h 6858000"/>
              <a:gd name="connsiteX55" fmla="*/ 234806 w 6355531"/>
              <a:gd name="connsiteY55" fmla="*/ 2195378 h 6858000"/>
              <a:gd name="connsiteX56" fmla="*/ 219430 w 6355531"/>
              <a:gd name="connsiteY56" fmla="*/ 2155135 h 6858000"/>
              <a:gd name="connsiteX57" fmla="*/ 216954 w 6355531"/>
              <a:gd name="connsiteY57" fmla="*/ 2118008 h 6858000"/>
              <a:gd name="connsiteX58" fmla="*/ 217921 w 6355531"/>
              <a:gd name="connsiteY58" fmla="*/ 2050531 h 6858000"/>
              <a:gd name="connsiteX59" fmla="*/ 191603 w 6355531"/>
              <a:gd name="connsiteY59" fmla="*/ 1906352 h 6858000"/>
              <a:gd name="connsiteX60" fmla="*/ 168765 w 6355531"/>
              <a:gd name="connsiteY60" fmla="*/ 1861531 h 6858000"/>
              <a:gd name="connsiteX61" fmla="*/ 123757 w 6355531"/>
              <a:gd name="connsiteY61" fmla="*/ 1732919 h 6858000"/>
              <a:gd name="connsiteX62" fmla="*/ 95931 w 6355531"/>
              <a:gd name="connsiteY62" fmla="*/ 1615777 h 6858000"/>
              <a:gd name="connsiteX63" fmla="*/ 77222 w 6355531"/>
              <a:gd name="connsiteY63" fmla="*/ 1563678 h 6858000"/>
              <a:gd name="connsiteX64" fmla="*/ 82894 w 6355531"/>
              <a:gd name="connsiteY64" fmla="*/ 1477995 h 6858000"/>
              <a:gd name="connsiteX65" fmla="*/ 77431 w 6355531"/>
              <a:gd name="connsiteY65" fmla="*/ 1307086 h 6858000"/>
              <a:gd name="connsiteX66" fmla="*/ 83152 w 6355531"/>
              <a:gd name="connsiteY66" fmla="*/ 1168288 h 6858000"/>
              <a:gd name="connsiteX67" fmla="*/ 65215 w 6355531"/>
              <a:gd name="connsiteY67" fmla="*/ 1088484 h 6858000"/>
              <a:gd name="connsiteX68" fmla="*/ 54242 w 6355531"/>
              <a:gd name="connsiteY68" fmla="*/ 1016103 h 6858000"/>
              <a:gd name="connsiteX69" fmla="*/ 55661 w 6355531"/>
              <a:gd name="connsiteY69" fmla="*/ 954054 h 6858000"/>
              <a:gd name="connsiteX70" fmla="*/ 50658 w 6355531"/>
              <a:gd name="connsiteY70" fmla="*/ 896999 h 6858000"/>
              <a:gd name="connsiteX71" fmla="*/ 11825 w 6355531"/>
              <a:gd name="connsiteY71" fmla="*/ 711705 h 6858000"/>
              <a:gd name="connsiteX72" fmla="*/ 8815 w 6355531"/>
              <a:gd name="connsiteY72" fmla="*/ 619315 h 6858000"/>
              <a:gd name="connsiteX73" fmla="*/ 2635 w 6355531"/>
              <a:gd name="connsiteY73" fmla="*/ 585934 h 6858000"/>
              <a:gd name="connsiteX74" fmla="*/ 1 w 6355531"/>
              <a:gd name="connsiteY74" fmla="*/ 538948 h 6858000"/>
              <a:gd name="connsiteX75" fmla="*/ 3808 w 6355531"/>
              <a:gd name="connsiteY75" fmla="*/ 525163 h 6858000"/>
              <a:gd name="connsiteX76" fmla="*/ 28525 w 6355531"/>
              <a:gd name="connsiteY76" fmla="*/ 393828 h 6858000"/>
              <a:gd name="connsiteX77" fmla="*/ 28359 w 6355531"/>
              <a:gd name="connsiteY77" fmla="*/ 353137 h 6858000"/>
              <a:gd name="connsiteX78" fmla="*/ 33905 w 6355531"/>
              <a:gd name="connsiteY78" fmla="*/ 275771 h 6858000"/>
              <a:gd name="connsiteX79" fmla="*/ 43349 w 6355531"/>
              <a:gd name="connsiteY79" fmla="*/ 236673 h 6858000"/>
              <a:gd name="connsiteX80" fmla="*/ 42417 w 6355531"/>
              <a:gd name="connsiteY80" fmla="*/ 144983 h 6858000"/>
              <a:gd name="connsiteX81" fmla="*/ 32952 w 6355531"/>
              <a:gd name="connsiteY81" fmla="*/ 33857 h 6858000"/>
              <a:gd name="connsiteX82" fmla="*/ 14982 w 6355531"/>
              <a:gd name="connsiteY82" fmla="*/ 0 h 6858000"/>
              <a:gd name="connsiteX0" fmla="*/ 14982 w 6355531"/>
              <a:gd name="connsiteY0" fmla="*/ 0 h 6858000"/>
              <a:gd name="connsiteX1" fmla="*/ 6355531 w 6355531"/>
              <a:gd name="connsiteY1" fmla="*/ 0 h 6858000"/>
              <a:gd name="connsiteX2" fmla="*/ 6355531 w 6355531"/>
              <a:gd name="connsiteY2" fmla="*/ 6858000 h 6858000"/>
              <a:gd name="connsiteX3" fmla="*/ 1307510 w 6355531"/>
              <a:gd name="connsiteY3" fmla="*/ 6858000 h 6858000"/>
              <a:gd name="connsiteX4" fmla="*/ 1077543 w 6355531"/>
              <a:gd name="connsiteY4" fmla="*/ 6858000 h 6858000"/>
              <a:gd name="connsiteX5" fmla="*/ 76819 w 6355531"/>
              <a:gd name="connsiteY5" fmla="*/ 6857735 h 6858000"/>
              <a:gd name="connsiteX6" fmla="*/ 112467 w 6355531"/>
              <a:gd name="connsiteY6" fmla="*/ 6776847 h 6858000"/>
              <a:gd name="connsiteX7" fmla="*/ 123670 w 6355531"/>
              <a:gd name="connsiteY7" fmla="*/ 6737706 h 6858000"/>
              <a:gd name="connsiteX8" fmla="*/ 140628 w 6355531"/>
              <a:gd name="connsiteY8" fmla="*/ 6686827 h 6858000"/>
              <a:gd name="connsiteX9" fmla="*/ 151907 w 6355531"/>
              <a:gd name="connsiteY9" fmla="*/ 6633777 h 6858000"/>
              <a:gd name="connsiteX10" fmla="*/ 222869 w 6355531"/>
              <a:gd name="connsiteY10" fmla="*/ 6492130 h 6858000"/>
              <a:gd name="connsiteX11" fmla="*/ 238151 w 6355531"/>
              <a:gd name="connsiteY11" fmla="*/ 6431610 h 6858000"/>
              <a:gd name="connsiteX12" fmla="*/ 256505 w 6355531"/>
              <a:gd name="connsiteY12" fmla="*/ 6294334 h 6858000"/>
              <a:gd name="connsiteX13" fmla="*/ 244595 w 6355531"/>
              <a:gd name="connsiteY13" fmla="*/ 6231403 h 6858000"/>
              <a:gd name="connsiteX14" fmla="*/ 237442 w 6355531"/>
              <a:gd name="connsiteY14" fmla="*/ 6202459 h 6858000"/>
              <a:gd name="connsiteX15" fmla="*/ 236271 w 6355531"/>
              <a:gd name="connsiteY15" fmla="*/ 6153037 h 6858000"/>
              <a:gd name="connsiteX16" fmla="*/ 243660 w 6355531"/>
              <a:gd name="connsiteY16" fmla="*/ 5905303 h 6858000"/>
              <a:gd name="connsiteX17" fmla="*/ 272845 w 6355531"/>
              <a:gd name="connsiteY17" fmla="*/ 5712857 h 6858000"/>
              <a:gd name="connsiteX18" fmla="*/ 301874 w 6355531"/>
              <a:gd name="connsiteY18" fmla="*/ 5660491 h 6858000"/>
              <a:gd name="connsiteX19" fmla="*/ 315524 w 6355531"/>
              <a:gd name="connsiteY19" fmla="*/ 5553910 h 6858000"/>
              <a:gd name="connsiteX20" fmla="*/ 339324 w 6355531"/>
              <a:gd name="connsiteY20" fmla="*/ 5449031 h 6858000"/>
              <a:gd name="connsiteX21" fmla="*/ 375255 w 6355531"/>
              <a:gd name="connsiteY21" fmla="*/ 5341916 h 6858000"/>
              <a:gd name="connsiteX22" fmla="*/ 412645 w 6355531"/>
              <a:gd name="connsiteY22" fmla="*/ 5264214 h 6858000"/>
              <a:gd name="connsiteX23" fmla="*/ 418645 w 6355531"/>
              <a:gd name="connsiteY23" fmla="*/ 5225268 h 6858000"/>
              <a:gd name="connsiteX24" fmla="*/ 426713 w 6355531"/>
              <a:gd name="connsiteY24" fmla="*/ 5159961 h 6858000"/>
              <a:gd name="connsiteX25" fmla="*/ 430230 w 6355531"/>
              <a:gd name="connsiteY25" fmla="*/ 5125185 h 6858000"/>
              <a:gd name="connsiteX26" fmla="*/ 443738 w 6355531"/>
              <a:gd name="connsiteY26" fmla="*/ 5067850 h 6858000"/>
              <a:gd name="connsiteX27" fmla="*/ 446398 w 6355531"/>
              <a:gd name="connsiteY27" fmla="*/ 5060861 h 6858000"/>
              <a:gd name="connsiteX28" fmla="*/ 444701 w 6355531"/>
              <a:gd name="connsiteY28" fmla="*/ 4993030 h 6858000"/>
              <a:gd name="connsiteX29" fmla="*/ 451432 w 6355531"/>
              <a:gd name="connsiteY29" fmla="*/ 4946844 h 6858000"/>
              <a:gd name="connsiteX30" fmla="*/ 462400 w 6355531"/>
              <a:gd name="connsiteY30" fmla="*/ 4858827 h 6858000"/>
              <a:gd name="connsiteX31" fmla="*/ 468151 w 6355531"/>
              <a:gd name="connsiteY31" fmla="*/ 4821170 h 6858000"/>
              <a:gd name="connsiteX32" fmla="*/ 467482 w 6355531"/>
              <a:gd name="connsiteY32" fmla="*/ 4584173 h 6858000"/>
              <a:gd name="connsiteX33" fmla="*/ 459345 w 6355531"/>
              <a:gd name="connsiteY33" fmla="*/ 4375228 h 6858000"/>
              <a:gd name="connsiteX34" fmla="*/ 440498 w 6355531"/>
              <a:gd name="connsiteY34" fmla="*/ 4214165 h 6858000"/>
              <a:gd name="connsiteX35" fmla="*/ 442085 w 6355531"/>
              <a:gd name="connsiteY35" fmla="*/ 4076008 h 6858000"/>
              <a:gd name="connsiteX36" fmla="*/ 430102 w 6355531"/>
              <a:gd name="connsiteY36" fmla="*/ 4033999 h 6858000"/>
              <a:gd name="connsiteX37" fmla="*/ 429834 w 6355531"/>
              <a:gd name="connsiteY37" fmla="*/ 4013953 h 6858000"/>
              <a:gd name="connsiteX38" fmla="*/ 434022 w 6355531"/>
              <a:gd name="connsiteY38" fmla="*/ 3872886 h 6858000"/>
              <a:gd name="connsiteX39" fmla="*/ 444128 w 6355531"/>
              <a:gd name="connsiteY39" fmla="*/ 3813873 h 6858000"/>
              <a:gd name="connsiteX40" fmla="*/ 454742 w 6355531"/>
              <a:gd name="connsiteY40" fmla="*/ 3738082 h 6858000"/>
              <a:gd name="connsiteX41" fmla="*/ 461899 w 6355531"/>
              <a:gd name="connsiteY41" fmla="*/ 3673397 h 6858000"/>
              <a:gd name="connsiteX42" fmla="*/ 461213 w 6355531"/>
              <a:gd name="connsiteY42" fmla="*/ 3637109 h 6858000"/>
              <a:gd name="connsiteX43" fmla="*/ 464567 w 6355531"/>
              <a:gd name="connsiteY43" fmla="*/ 3536883 h 6858000"/>
              <a:gd name="connsiteX44" fmla="*/ 485444 w 6355531"/>
              <a:gd name="connsiteY44" fmla="*/ 3295862 h 6858000"/>
              <a:gd name="connsiteX45" fmla="*/ 468421 w 6355531"/>
              <a:gd name="connsiteY45" fmla="*/ 3158586 h 6858000"/>
              <a:gd name="connsiteX46" fmla="*/ 444464 w 6355531"/>
              <a:gd name="connsiteY46" fmla="*/ 3112365 h 6858000"/>
              <a:gd name="connsiteX47" fmla="*/ 430314 w 6355531"/>
              <a:gd name="connsiteY47" fmla="*/ 3072935 h 6858000"/>
              <a:gd name="connsiteX48" fmla="*/ 406129 w 6355531"/>
              <a:gd name="connsiteY48" fmla="*/ 2958185 h 6858000"/>
              <a:gd name="connsiteX49" fmla="*/ 364512 w 6355531"/>
              <a:gd name="connsiteY49" fmla="*/ 2843952 h 6858000"/>
              <a:gd name="connsiteX50" fmla="*/ 300461 w 6355531"/>
              <a:gd name="connsiteY50" fmla="*/ 2554718 h 6858000"/>
              <a:gd name="connsiteX51" fmla="*/ 272031 w 6355531"/>
              <a:gd name="connsiteY51" fmla="*/ 2447068 h 6858000"/>
              <a:gd name="connsiteX52" fmla="*/ 275996 w 6355531"/>
              <a:gd name="connsiteY52" fmla="*/ 2423438 h 6858000"/>
              <a:gd name="connsiteX53" fmla="*/ 244658 w 6355531"/>
              <a:gd name="connsiteY53" fmla="*/ 2261920 h 6858000"/>
              <a:gd name="connsiteX54" fmla="*/ 234806 w 6355531"/>
              <a:gd name="connsiteY54" fmla="*/ 2195378 h 6858000"/>
              <a:gd name="connsiteX55" fmla="*/ 219430 w 6355531"/>
              <a:gd name="connsiteY55" fmla="*/ 2155135 h 6858000"/>
              <a:gd name="connsiteX56" fmla="*/ 216954 w 6355531"/>
              <a:gd name="connsiteY56" fmla="*/ 2118008 h 6858000"/>
              <a:gd name="connsiteX57" fmla="*/ 217921 w 6355531"/>
              <a:gd name="connsiteY57" fmla="*/ 2050531 h 6858000"/>
              <a:gd name="connsiteX58" fmla="*/ 191603 w 6355531"/>
              <a:gd name="connsiteY58" fmla="*/ 1906352 h 6858000"/>
              <a:gd name="connsiteX59" fmla="*/ 168765 w 6355531"/>
              <a:gd name="connsiteY59" fmla="*/ 1861531 h 6858000"/>
              <a:gd name="connsiteX60" fmla="*/ 123757 w 6355531"/>
              <a:gd name="connsiteY60" fmla="*/ 1732919 h 6858000"/>
              <a:gd name="connsiteX61" fmla="*/ 95931 w 6355531"/>
              <a:gd name="connsiteY61" fmla="*/ 1615777 h 6858000"/>
              <a:gd name="connsiteX62" fmla="*/ 77222 w 6355531"/>
              <a:gd name="connsiteY62" fmla="*/ 1563678 h 6858000"/>
              <a:gd name="connsiteX63" fmla="*/ 82894 w 6355531"/>
              <a:gd name="connsiteY63" fmla="*/ 1477995 h 6858000"/>
              <a:gd name="connsiteX64" fmla="*/ 77431 w 6355531"/>
              <a:gd name="connsiteY64" fmla="*/ 1307086 h 6858000"/>
              <a:gd name="connsiteX65" fmla="*/ 83152 w 6355531"/>
              <a:gd name="connsiteY65" fmla="*/ 1168288 h 6858000"/>
              <a:gd name="connsiteX66" fmla="*/ 65215 w 6355531"/>
              <a:gd name="connsiteY66" fmla="*/ 1088484 h 6858000"/>
              <a:gd name="connsiteX67" fmla="*/ 54242 w 6355531"/>
              <a:gd name="connsiteY67" fmla="*/ 1016103 h 6858000"/>
              <a:gd name="connsiteX68" fmla="*/ 55661 w 6355531"/>
              <a:gd name="connsiteY68" fmla="*/ 954054 h 6858000"/>
              <a:gd name="connsiteX69" fmla="*/ 50658 w 6355531"/>
              <a:gd name="connsiteY69" fmla="*/ 896999 h 6858000"/>
              <a:gd name="connsiteX70" fmla="*/ 11825 w 6355531"/>
              <a:gd name="connsiteY70" fmla="*/ 711705 h 6858000"/>
              <a:gd name="connsiteX71" fmla="*/ 8815 w 6355531"/>
              <a:gd name="connsiteY71" fmla="*/ 619315 h 6858000"/>
              <a:gd name="connsiteX72" fmla="*/ 2635 w 6355531"/>
              <a:gd name="connsiteY72" fmla="*/ 585934 h 6858000"/>
              <a:gd name="connsiteX73" fmla="*/ 1 w 6355531"/>
              <a:gd name="connsiteY73" fmla="*/ 538948 h 6858000"/>
              <a:gd name="connsiteX74" fmla="*/ 3808 w 6355531"/>
              <a:gd name="connsiteY74" fmla="*/ 525163 h 6858000"/>
              <a:gd name="connsiteX75" fmla="*/ 28525 w 6355531"/>
              <a:gd name="connsiteY75" fmla="*/ 393828 h 6858000"/>
              <a:gd name="connsiteX76" fmla="*/ 28359 w 6355531"/>
              <a:gd name="connsiteY76" fmla="*/ 353137 h 6858000"/>
              <a:gd name="connsiteX77" fmla="*/ 33905 w 6355531"/>
              <a:gd name="connsiteY77" fmla="*/ 275771 h 6858000"/>
              <a:gd name="connsiteX78" fmla="*/ 43349 w 6355531"/>
              <a:gd name="connsiteY78" fmla="*/ 236673 h 6858000"/>
              <a:gd name="connsiteX79" fmla="*/ 42417 w 6355531"/>
              <a:gd name="connsiteY79" fmla="*/ 144983 h 6858000"/>
              <a:gd name="connsiteX80" fmla="*/ 32952 w 6355531"/>
              <a:gd name="connsiteY80" fmla="*/ 33857 h 6858000"/>
              <a:gd name="connsiteX81" fmla="*/ 14982 w 6355531"/>
              <a:gd name="connsiteY81" fmla="*/ 0 h 6858000"/>
              <a:gd name="connsiteX0" fmla="*/ 14982 w 6355531"/>
              <a:gd name="connsiteY0" fmla="*/ 0 h 6858000"/>
              <a:gd name="connsiteX1" fmla="*/ 6355531 w 6355531"/>
              <a:gd name="connsiteY1" fmla="*/ 0 h 6858000"/>
              <a:gd name="connsiteX2" fmla="*/ 6355531 w 6355531"/>
              <a:gd name="connsiteY2" fmla="*/ 6858000 h 6858000"/>
              <a:gd name="connsiteX3" fmla="*/ 1077543 w 6355531"/>
              <a:gd name="connsiteY3" fmla="*/ 6858000 h 6858000"/>
              <a:gd name="connsiteX4" fmla="*/ 76819 w 6355531"/>
              <a:gd name="connsiteY4" fmla="*/ 6857735 h 6858000"/>
              <a:gd name="connsiteX5" fmla="*/ 112467 w 6355531"/>
              <a:gd name="connsiteY5" fmla="*/ 6776847 h 6858000"/>
              <a:gd name="connsiteX6" fmla="*/ 123670 w 6355531"/>
              <a:gd name="connsiteY6" fmla="*/ 6737706 h 6858000"/>
              <a:gd name="connsiteX7" fmla="*/ 140628 w 6355531"/>
              <a:gd name="connsiteY7" fmla="*/ 6686827 h 6858000"/>
              <a:gd name="connsiteX8" fmla="*/ 151907 w 6355531"/>
              <a:gd name="connsiteY8" fmla="*/ 6633777 h 6858000"/>
              <a:gd name="connsiteX9" fmla="*/ 222869 w 6355531"/>
              <a:gd name="connsiteY9" fmla="*/ 6492130 h 6858000"/>
              <a:gd name="connsiteX10" fmla="*/ 238151 w 6355531"/>
              <a:gd name="connsiteY10" fmla="*/ 6431610 h 6858000"/>
              <a:gd name="connsiteX11" fmla="*/ 256505 w 6355531"/>
              <a:gd name="connsiteY11" fmla="*/ 6294334 h 6858000"/>
              <a:gd name="connsiteX12" fmla="*/ 244595 w 6355531"/>
              <a:gd name="connsiteY12" fmla="*/ 6231403 h 6858000"/>
              <a:gd name="connsiteX13" fmla="*/ 237442 w 6355531"/>
              <a:gd name="connsiteY13" fmla="*/ 6202459 h 6858000"/>
              <a:gd name="connsiteX14" fmla="*/ 236271 w 6355531"/>
              <a:gd name="connsiteY14" fmla="*/ 6153037 h 6858000"/>
              <a:gd name="connsiteX15" fmla="*/ 243660 w 6355531"/>
              <a:gd name="connsiteY15" fmla="*/ 5905303 h 6858000"/>
              <a:gd name="connsiteX16" fmla="*/ 272845 w 6355531"/>
              <a:gd name="connsiteY16" fmla="*/ 5712857 h 6858000"/>
              <a:gd name="connsiteX17" fmla="*/ 301874 w 6355531"/>
              <a:gd name="connsiteY17" fmla="*/ 5660491 h 6858000"/>
              <a:gd name="connsiteX18" fmla="*/ 315524 w 6355531"/>
              <a:gd name="connsiteY18" fmla="*/ 5553910 h 6858000"/>
              <a:gd name="connsiteX19" fmla="*/ 339324 w 6355531"/>
              <a:gd name="connsiteY19" fmla="*/ 5449031 h 6858000"/>
              <a:gd name="connsiteX20" fmla="*/ 375255 w 6355531"/>
              <a:gd name="connsiteY20" fmla="*/ 5341916 h 6858000"/>
              <a:gd name="connsiteX21" fmla="*/ 412645 w 6355531"/>
              <a:gd name="connsiteY21" fmla="*/ 5264214 h 6858000"/>
              <a:gd name="connsiteX22" fmla="*/ 418645 w 6355531"/>
              <a:gd name="connsiteY22" fmla="*/ 5225268 h 6858000"/>
              <a:gd name="connsiteX23" fmla="*/ 426713 w 6355531"/>
              <a:gd name="connsiteY23" fmla="*/ 5159961 h 6858000"/>
              <a:gd name="connsiteX24" fmla="*/ 430230 w 6355531"/>
              <a:gd name="connsiteY24" fmla="*/ 5125185 h 6858000"/>
              <a:gd name="connsiteX25" fmla="*/ 443738 w 6355531"/>
              <a:gd name="connsiteY25" fmla="*/ 5067850 h 6858000"/>
              <a:gd name="connsiteX26" fmla="*/ 446398 w 6355531"/>
              <a:gd name="connsiteY26" fmla="*/ 5060861 h 6858000"/>
              <a:gd name="connsiteX27" fmla="*/ 444701 w 6355531"/>
              <a:gd name="connsiteY27" fmla="*/ 4993030 h 6858000"/>
              <a:gd name="connsiteX28" fmla="*/ 451432 w 6355531"/>
              <a:gd name="connsiteY28" fmla="*/ 4946844 h 6858000"/>
              <a:gd name="connsiteX29" fmla="*/ 462400 w 6355531"/>
              <a:gd name="connsiteY29" fmla="*/ 4858827 h 6858000"/>
              <a:gd name="connsiteX30" fmla="*/ 468151 w 6355531"/>
              <a:gd name="connsiteY30" fmla="*/ 4821170 h 6858000"/>
              <a:gd name="connsiteX31" fmla="*/ 467482 w 6355531"/>
              <a:gd name="connsiteY31" fmla="*/ 4584173 h 6858000"/>
              <a:gd name="connsiteX32" fmla="*/ 459345 w 6355531"/>
              <a:gd name="connsiteY32" fmla="*/ 4375228 h 6858000"/>
              <a:gd name="connsiteX33" fmla="*/ 440498 w 6355531"/>
              <a:gd name="connsiteY33" fmla="*/ 4214165 h 6858000"/>
              <a:gd name="connsiteX34" fmla="*/ 442085 w 6355531"/>
              <a:gd name="connsiteY34" fmla="*/ 4076008 h 6858000"/>
              <a:gd name="connsiteX35" fmla="*/ 430102 w 6355531"/>
              <a:gd name="connsiteY35" fmla="*/ 4033999 h 6858000"/>
              <a:gd name="connsiteX36" fmla="*/ 429834 w 6355531"/>
              <a:gd name="connsiteY36" fmla="*/ 4013953 h 6858000"/>
              <a:gd name="connsiteX37" fmla="*/ 434022 w 6355531"/>
              <a:gd name="connsiteY37" fmla="*/ 3872886 h 6858000"/>
              <a:gd name="connsiteX38" fmla="*/ 444128 w 6355531"/>
              <a:gd name="connsiteY38" fmla="*/ 3813873 h 6858000"/>
              <a:gd name="connsiteX39" fmla="*/ 454742 w 6355531"/>
              <a:gd name="connsiteY39" fmla="*/ 3738082 h 6858000"/>
              <a:gd name="connsiteX40" fmla="*/ 461899 w 6355531"/>
              <a:gd name="connsiteY40" fmla="*/ 3673397 h 6858000"/>
              <a:gd name="connsiteX41" fmla="*/ 461213 w 6355531"/>
              <a:gd name="connsiteY41" fmla="*/ 3637109 h 6858000"/>
              <a:gd name="connsiteX42" fmla="*/ 464567 w 6355531"/>
              <a:gd name="connsiteY42" fmla="*/ 3536883 h 6858000"/>
              <a:gd name="connsiteX43" fmla="*/ 485444 w 6355531"/>
              <a:gd name="connsiteY43" fmla="*/ 3295862 h 6858000"/>
              <a:gd name="connsiteX44" fmla="*/ 468421 w 6355531"/>
              <a:gd name="connsiteY44" fmla="*/ 3158586 h 6858000"/>
              <a:gd name="connsiteX45" fmla="*/ 444464 w 6355531"/>
              <a:gd name="connsiteY45" fmla="*/ 3112365 h 6858000"/>
              <a:gd name="connsiteX46" fmla="*/ 430314 w 6355531"/>
              <a:gd name="connsiteY46" fmla="*/ 3072935 h 6858000"/>
              <a:gd name="connsiteX47" fmla="*/ 406129 w 6355531"/>
              <a:gd name="connsiteY47" fmla="*/ 2958185 h 6858000"/>
              <a:gd name="connsiteX48" fmla="*/ 364512 w 6355531"/>
              <a:gd name="connsiteY48" fmla="*/ 2843952 h 6858000"/>
              <a:gd name="connsiteX49" fmla="*/ 300461 w 6355531"/>
              <a:gd name="connsiteY49" fmla="*/ 2554718 h 6858000"/>
              <a:gd name="connsiteX50" fmla="*/ 272031 w 6355531"/>
              <a:gd name="connsiteY50" fmla="*/ 2447068 h 6858000"/>
              <a:gd name="connsiteX51" fmla="*/ 275996 w 6355531"/>
              <a:gd name="connsiteY51" fmla="*/ 2423438 h 6858000"/>
              <a:gd name="connsiteX52" fmla="*/ 244658 w 6355531"/>
              <a:gd name="connsiteY52" fmla="*/ 2261920 h 6858000"/>
              <a:gd name="connsiteX53" fmla="*/ 234806 w 6355531"/>
              <a:gd name="connsiteY53" fmla="*/ 2195378 h 6858000"/>
              <a:gd name="connsiteX54" fmla="*/ 219430 w 6355531"/>
              <a:gd name="connsiteY54" fmla="*/ 2155135 h 6858000"/>
              <a:gd name="connsiteX55" fmla="*/ 216954 w 6355531"/>
              <a:gd name="connsiteY55" fmla="*/ 2118008 h 6858000"/>
              <a:gd name="connsiteX56" fmla="*/ 217921 w 6355531"/>
              <a:gd name="connsiteY56" fmla="*/ 2050531 h 6858000"/>
              <a:gd name="connsiteX57" fmla="*/ 191603 w 6355531"/>
              <a:gd name="connsiteY57" fmla="*/ 1906352 h 6858000"/>
              <a:gd name="connsiteX58" fmla="*/ 168765 w 6355531"/>
              <a:gd name="connsiteY58" fmla="*/ 1861531 h 6858000"/>
              <a:gd name="connsiteX59" fmla="*/ 123757 w 6355531"/>
              <a:gd name="connsiteY59" fmla="*/ 1732919 h 6858000"/>
              <a:gd name="connsiteX60" fmla="*/ 95931 w 6355531"/>
              <a:gd name="connsiteY60" fmla="*/ 1615777 h 6858000"/>
              <a:gd name="connsiteX61" fmla="*/ 77222 w 6355531"/>
              <a:gd name="connsiteY61" fmla="*/ 1563678 h 6858000"/>
              <a:gd name="connsiteX62" fmla="*/ 82894 w 6355531"/>
              <a:gd name="connsiteY62" fmla="*/ 1477995 h 6858000"/>
              <a:gd name="connsiteX63" fmla="*/ 77431 w 6355531"/>
              <a:gd name="connsiteY63" fmla="*/ 1307086 h 6858000"/>
              <a:gd name="connsiteX64" fmla="*/ 83152 w 6355531"/>
              <a:gd name="connsiteY64" fmla="*/ 1168288 h 6858000"/>
              <a:gd name="connsiteX65" fmla="*/ 65215 w 6355531"/>
              <a:gd name="connsiteY65" fmla="*/ 1088484 h 6858000"/>
              <a:gd name="connsiteX66" fmla="*/ 54242 w 6355531"/>
              <a:gd name="connsiteY66" fmla="*/ 1016103 h 6858000"/>
              <a:gd name="connsiteX67" fmla="*/ 55661 w 6355531"/>
              <a:gd name="connsiteY67" fmla="*/ 954054 h 6858000"/>
              <a:gd name="connsiteX68" fmla="*/ 50658 w 6355531"/>
              <a:gd name="connsiteY68" fmla="*/ 896999 h 6858000"/>
              <a:gd name="connsiteX69" fmla="*/ 11825 w 6355531"/>
              <a:gd name="connsiteY69" fmla="*/ 711705 h 6858000"/>
              <a:gd name="connsiteX70" fmla="*/ 8815 w 6355531"/>
              <a:gd name="connsiteY70" fmla="*/ 619315 h 6858000"/>
              <a:gd name="connsiteX71" fmla="*/ 2635 w 6355531"/>
              <a:gd name="connsiteY71" fmla="*/ 585934 h 6858000"/>
              <a:gd name="connsiteX72" fmla="*/ 1 w 6355531"/>
              <a:gd name="connsiteY72" fmla="*/ 538948 h 6858000"/>
              <a:gd name="connsiteX73" fmla="*/ 3808 w 6355531"/>
              <a:gd name="connsiteY73" fmla="*/ 525163 h 6858000"/>
              <a:gd name="connsiteX74" fmla="*/ 28525 w 6355531"/>
              <a:gd name="connsiteY74" fmla="*/ 393828 h 6858000"/>
              <a:gd name="connsiteX75" fmla="*/ 28359 w 6355531"/>
              <a:gd name="connsiteY75" fmla="*/ 353137 h 6858000"/>
              <a:gd name="connsiteX76" fmla="*/ 33905 w 6355531"/>
              <a:gd name="connsiteY76" fmla="*/ 275771 h 6858000"/>
              <a:gd name="connsiteX77" fmla="*/ 43349 w 6355531"/>
              <a:gd name="connsiteY77" fmla="*/ 236673 h 6858000"/>
              <a:gd name="connsiteX78" fmla="*/ 42417 w 6355531"/>
              <a:gd name="connsiteY78" fmla="*/ 144983 h 6858000"/>
              <a:gd name="connsiteX79" fmla="*/ 32952 w 6355531"/>
              <a:gd name="connsiteY79" fmla="*/ 33857 h 6858000"/>
              <a:gd name="connsiteX80" fmla="*/ 14982 w 6355531"/>
              <a:gd name="connsiteY80" fmla="*/ 0 h 6858000"/>
              <a:gd name="connsiteX0" fmla="*/ 14982 w 6355531"/>
              <a:gd name="connsiteY0" fmla="*/ 0 h 6858000"/>
              <a:gd name="connsiteX1" fmla="*/ 6355531 w 6355531"/>
              <a:gd name="connsiteY1" fmla="*/ 0 h 6858000"/>
              <a:gd name="connsiteX2" fmla="*/ 6355531 w 6355531"/>
              <a:gd name="connsiteY2" fmla="*/ 6858000 h 6858000"/>
              <a:gd name="connsiteX3" fmla="*/ 76819 w 6355531"/>
              <a:gd name="connsiteY3" fmla="*/ 6857735 h 6858000"/>
              <a:gd name="connsiteX4" fmla="*/ 112467 w 6355531"/>
              <a:gd name="connsiteY4" fmla="*/ 6776847 h 6858000"/>
              <a:gd name="connsiteX5" fmla="*/ 123670 w 6355531"/>
              <a:gd name="connsiteY5" fmla="*/ 6737706 h 6858000"/>
              <a:gd name="connsiteX6" fmla="*/ 140628 w 6355531"/>
              <a:gd name="connsiteY6" fmla="*/ 6686827 h 6858000"/>
              <a:gd name="connsiteX7" fmla="*/ 151907 w 6355531"/>
              <a:gd name="connsiteY7" fmla="*/ 6633777 h 6858000"/>
              <a:gd name="connsiteX8" fmla="*/ 222869 w 6355531"/>
              <a:gd name="connsiteY8" fmla="*/ 6492130 h 6858000"/>
              <a:gd name="connsiteX9" fmla="*/ 238151 w 6355531"/>
              <a:gd name="connsiteY9" fmla="*/ 6431610 h 6858000"/>
              <a:gd name="connsiteX10" fmla="*/ 256505 w 6355531"/>
              <a:gd name="connsiteY10" fmla="*/ 6294334 h 6858000"/>
              <a:gd name="connsiteX11" fmla="*/ 244595 w 6355531"/>
              <a:gd name="connsiteY11" fmla="*/ 6231403 h 6858000"/>
              <a:gd name="connsiteX12" fmla="*/ 237442 w 6355531"/>
              <a:gd name="connsiteY12" fmla="*/ 6202459 h 6858000"/>
              <a:gd name="connsiteX13" fmla="*/ 236271 w 6355531"/>
              <a:gd name="connsiteY13" fmla="*/ 6153037 h 6858000"/>
              <a:gd name="connsiteX14" fmla="*/ 243660 w 6355531"/>
              <a:gd name="connsiteY14" fmla="*/ 5905303 h 6858000"/>
              <a:gd name="connsiteX15" fmla="*/ 272845 w 6355531"/>
              <a:gd name="connsiteY15" fmla="*/ 5712857 h 6858000"/>
              <a:gd name="connsiteX16" fmla="*/ 301874 w 6355531"/>
              <a:gd name="connsiteY16" fmla="*/ 5660491 h 6858000"/>
              <a:gd name="connsiteX17" fmla="*/ 315524 w 6355531"/>
              <a:gd name="connsiteY17" fmla="*/ 5553910 h 6858000"/>
              <a:gd name="connsiteX18" fmla="*/ 339324 w 6355531"/>
              <a:gd name="connsiteY18" fmla="*/ 5449031 h 6858000"/>
              <a:gd name="connsiteX19" fmla="*/ 375255 w 6355531"/>
              <a:gd name="connsiteY19" fmla="*/ 5341916 h 6858000"/>
              <a:gd name="connsiteX20" fmla="*/ 412645 w 6355531"/>
              <a:gd name="connsiteY20" fmla="*/ 5264214 h 6858000"/>
              <a:gd name="connsiteX21" fmla="*/ 418645 w 6355531"/>
              <a:gd name="connsiteY21" fmla="*/ 5225268 h 6858000"/>
              <a:gd name="connsiteX22" fmla="*/ 426713 w 6355531"/>
              <a:gd name="connsiteY22" fmla="*/ 5159961 h 6858000"/>
              <a:gd name="connsiteX23" fmla="*/ 430230 w 6355531"/>
              <a:gd name="connsiteY23" fmla="*/ 5125185 h 6858000"/>
              <a:gd name="connsiteX24" fmla="*/ 443738 w 6355531"/>
              <a:gd name="connsiteY24" fmla="*/ 5067850 h 6858000"/>
              <a:gd name="connsiteX25" fmla="*/ 446398 w 6355531"/>
              <a:gd name="connsiteY25" fmla="*/ 5060861 h 6858000"/>
              <a:gd name="connsiteX26" fmla="*/ 444701 w 6355531"/>
              <a:gd name="connsiteY26" fmla="*/ 4993030 h 6858000"/>
              <a:gd name="connsiteX27" fmla="*/ 451432 w 6355531"/>
              <a:gd name="connsiteY27" fmla="*/ 4946844 h 6858000"/>
              <a:gd name="connsiteX28" fmla="*/ 462400 w 6355531"/>
              <a:gd name="connsiteY28" fmla="*/ 4858827 h 6858000"/>
              <a:gd name="connsiteX29" fmla="*/ 468151 w 6355531"/>
              <a:gd name="connsiteY29" fmla="*/ 4821170 h 6858000"/>
              <a:gd name="connsiteX30" fmla="*/ 467482 w 6355531"/>
              <a:gd name="connsiteY30" fmla="*/ 4584173 h 6858000"/>
              <a:gd name="connsiteX31" fmla="*/ 459345 w 6355531"/>
              <a:gd name="connsiteY31" fmla="*/ 4375228 h 6858000"/>
              <a:gd name="connsiteX32" fmla="*/ 440498 w 6355531"/>
              <a:gd name="connsiteY32" fmla="*/ 4214165 h 6858000"/>
              <a:gd name="connsiteX33" fmla="*/ 442085 w 6355531"/>
              <a:gd name="connsiteY33" fmla="*/ 4076008 h 6858000"/>
              <a:gd name="connsiteX34" fmla="*/ 430102 w 6355531"/>
              <a:gd name="connsiteY34" fmla="*/ 4033999 h 6858000"/>
              <a:gd name="connsiteX35" fmla="*/ 429834 w 6355531"/>
              <a:gd name="connsiteY35" fmla="*/ 4013953 h 6858000"/>
              <a:gd name="connsiteX36" fmla="*/ 434022 w 6355531"/>
              <a:gd name="connsiteY36" fmla="*/ 3872886 h 6858000"/>
              <a:gd name="connsiteX37" fmla="*/ 444128 w 6355531"/>
              <a:gd name="connsiteY37" fmla="*/ 3813873 h 6858000"/>
              <a:gd name="connsiteX38" fmla="*/ 454742 w 6355531"/>
              <a:gd name="connsiteY38" fmla="*/ 3738082 h 6858000"/>
              <a:gd name="connsiteX39" fmla="*/ 461899 w 6355531"/>
              <a:gd name="connsiteY39" fmla="*/ 3673397 h 6858000"/>
              <a:gd name="connsiteX40" fmla="*/ 461213 w 6355531"/>
              <a:gd name="connsiteY40" fmla="*/ 3637109 h 6858000"/>
              <a:gd name="connsiteX41" fmla="*/ 464567 w 6355531"/>
              <a:gd name="connsiteY41" fmla="*/ 3536883 h 6858000"/>
              <a:gd name="connsiteX42" fmla="*/ 485444 w 6355531"/>
              <a:gd name="connsiteY42" fmla="*/ 3295862 h 6858000"/>
              <a:gd name="connsiteX43" fmla="*/ 468421 w 6355531"/>
              <a:gd name="connsiteY43" fmla="*/ 3158586 h 6858000"/>
              <a:gd name="connsiteX44" fmla="*/ 444464 w 6355531"/>
              <a:gd name="connsiteY44" fmla="*/ 3112365 h 6858000"/>
              <a:gd name="connsiteX45" fmla="*/ 430314 w 6355531"/>
              <a:gd name="connsiteY45" fmla="*/ 3072935 h 6858000"/>
              <a:gd name="connsiteX46" fmla="*/ 406129 w 6355531"/>
              <a:gd name="connsiteY46" fmla="*/ 2958185 h 6858000"/>
              <a:gd name="connsiteX47" fmla="*/ 364512 w 6355531"/>
              <a:gd name="connsiteY47" fmla="*/ 2843952 h 6858000"/>
              <a:gd name="connsiteX48" fmla="*/ 300461 w 6355531"/>
              <a:gd name="connsiteY48" fmla="*/ 2554718 h 6858000"/>
              <a:gd name="connsiteX49" fmla="*/ 272031 w 6355531"/>
              <a:gd name="connsiteY49" fmla="*/ 2447068 h 6858000"/>
              <a:gd name="connsiteX50" fmla="*/ 275996 w 6355531"/>
              <a:gd name="connsiteY50" fmla="*/ 2423438 h 6858000"/>
              <a:gd name="connsiteX51" fmla="*/ 244658 w 6355531"/>
              <a:gd name="connsiteY51" fmla="*/ 2261920 h 6858000"/>
              <a:gd name="connsiteX52" fmla="*/ 234806 w 6355531"/>
              <a:gd name="connsiteY52" fmla="*/ 2195378 h 6858000"/>
              <a:gd name="connsiteX53" fmla="*/ 219430 w 6355531"/>
              <a:gd name="connsiteY53" fmla="*/ 2155135 h 6858000"/>
              <a:gd name="connsiteX54" fmla="*/ 216954 w 6355531"/>
              <a:gd name="connsiteY54" fmla="*/ 2118008 h 6858000"/>
              <a:gd name="connsiteX55" fmla="*/ 217921 w 6355531"/>
              <a:gd name="connsiteY55" fmla="*/ 2050531 h 6858000"/>
              <a:gd name="connsiteX56" fmla="*/ 191603 w 6355531"/>
              <a:gd name="connsiteY56" fmla="*/ 1906352 h 6858000"/>
              <a:gd name="connsiteX57" fmla="*/ 168765 w 6355531"/>
              <a:gd name="connsiteY57" fmla="*/ 1861531 h 6858000"/>
              <a:gd name="connsiteX58" fmla="*/ 123757 w 6355531"/>
              <a:gd name="connsiteY58" fmla="*/ 1732919 h 6858000"/>
              <a:gd name="connsiteX59" fmla="*/ 95931 w 6355531"/>
              <a:gd name="connsiteY59" fmla="*/ 1615777 h 6858000"/>
              <a:gd name="connsiteX60" fmla="*/ 77222 w 6355531"/>
              <a:gd name="connsiteY60" fmla="*/ 1563678 h 6858000"/>
              <a:gd name="connsiteX61" fmla="*/ 82894 w 6355531"/>
              <a:gd name="connsiteY61" fmla="*/ 1477995 h 6858000"/>
              <a:gd name="connsiteX62" fmla="*/ 77431 w 6355531"/>
              <a:gd name="connsiteY62" fmla="*/ 1307086 h 6858000"/>
              <a:gd name="connsiteX63" fmla="*/ 83152 w 6355531"/>
              <a:gd name="connsiteY63" fmla="*/ 1168288 h 6858000"/>
              <a:gd name="connsiteX64" fmla="*/ 65215 w 6355531"/>
              <a:gd name="connsiteY64" fmla="*/ 1088484 h 6858000"/>
              <a:gd name="connsiteX65" fmla="*/ 54242 w 6355531"/>
              <a:gd name="connsiteY65" fmla="*/ 1016103 h 6858000"/>
              <a:gd name="connsiteX66" fmla="*/ 55661 w 6355531"/>
              <a:gd name="connsiteY66" fmla="*/ 954054 h 6858000"/>
              <a:gd name="connsiteX67" fmla="*/ 50658 w 6355531"/>
              <a:gd name="connsiteY67" fmla="*/ 896999 h 6858000"/>
              <a:gd name="connsiteX68" fmla="*/ 11825 w 6355531"/>
              <a:gd name="connsiteY68" fmla="*/ 711705 h 6858000"/>
              <a:gd name="connsiteX69" fmla="*/ 8815 w 6355531"/>
              <a:gd name="connsiteY69" fmla="*/ 619315 h 6858000"/>
              <a:gd name="connsiteX70" fmla="*/ 2635 w 6355531"/>
              <a:gd name="connsiteY70" fmla="*/ 585934 h 6858000"/>
              <a:gd name="connsiteX71" fmla="*/ 1 w 6355531"/>
              <a:gd name="connsiteY71" fmla="*/ 538948 h 6858000"/>
              <a:gd name="connsiteX72" fmla="*/ 3808 w 6355531"/>
              <a:gd name="connsiteY72" fmla="*/ 525163 h 6858000"/>
              <a:gd name="connsiteX73" fmla="*/ 28525 w 6355531"/>
              <a:gd name="connsiteY73" fmla="*/ 393828 h 6858000"/>
              <a:gd name="connsiteX74" fmla="*/ 28359 w 6355531"/>
              <a:gd name="connsiteY74" fmla="*/ 353137 h 6858000"/>
              <a:gd name="connsiteX75" fmla="*/ 33905 w 6355531"/>
              <a:gd name="connsiteY75" fmla="*/ 275771 h 6858000"/>
              <a:gd name="connsiteX76" fmla="*/ 43349 w 6355531"/>
              <a:gd name="connsiteY76" fmla="*/ 236673 h 6858000"/>
              <a:gd name="connsiteX77" fmla="*/ 42417 w 6355531"/>
              <a:gd name="connsiteY77" fmla="*/ 144983 h 6858000"/>
              <a:gd name="connsiteX78" fmla="*/ 32952 w 6355531"/>
              <a:gd name="connsiteY78" fmla="*/ 33857 h 6858000"/>
              <a:gd name="connsiteX79" fmla="*/ 14982 w 6355531"/>
              <a:gd name="connsiteY79" fmla="*/ 0 h 6858000"/>
              <a:gd name="connsiteX0" fmla="*/ 14982 w 6355531"/>
              <a:gd name="connsiteY0" fmla="*/ 0 h 6858000"/>
              <a:gd name="connsiteX1" fmla="*/ 6355531 w 6355531"/>
              <a:gd name="connsiteY1" fmla="*/ 0 h 6858000"/>
              <a:gd name="connsiteX2" fmla="*/ 6355531 w 6355531"/>
              <a:gd name="connsiteY2" fmla="*/ 6858000 h 6858000"/>
              <a:gd name="connsiteX3" fmla="*/ 76819 w 6355531"/>
              <a:gd name="connsiteY3" fmla="*/ 6857735 h 6858000"/>
              <a:gd name="connsiteX4" fmla="*/ 112467 w 6355531"/>
              <a:gd name="connsiteY4" fmla="*/ 6776847 h 6858000"/>
              <a:gd name="connsiteX5" fmla="*/ 123670 w 6355531"/>
              <a:gd name="connsiteY5" fmla="*/ 6737706 h 6858000"/>
              <a:gd name="connsiteX6" fmla="*/ 140628 w 6355531"/>
              <a:gd name="connsiteY6" fmla="*/ 6686827 h 6858000"/>
              <a:gd name="connsiteX7" fmla="*/ 151907 w 6355531"/>
              <a:gd name="connsiteY7" fmla="*/ 6633777 h 6858000"/>
              <a:gd name="connsiteX8" fmla="*/ 222869 w 6355531"/>
              <a:gd name="connsiteY8" fmla="*/ 6492130 h 6858000"/>
              <a:gd name="connsiteX9" fmla="*/ 238151 w 6355531"/>
              <a:gd name="connsiteY9" fmla="*/ 6431610 h 6858000"/>
              <a:gd name="connsiteX10" fmla="*/ 256505 w 6355531"/>
              <a:gd name="connsiteY10" fmla="*/ 6294334 h 6858000"/>
              <a:gd name="connsiteX11" fmla="*/ 244595 w 6355531"/>
              <a:gd name="connsiteY11" fmla="*/ 6231403 h 6858000"/>
              <a:gd name="connsiteX12" fmla="*/ 237442 w 6355531"/>
              <a:gd name="connsiteY12" fmla="*/ 6202459 h 6858000"/>
              <a:gd name="connsiteX13" fmla="*/ 236271 w 6355531"/>
              <a:gd name="connsiteY13" fmla="*/ 6153037 h 6858000"/>
              <a:gd name="connsiteX14" fmla="*/ 243660 w 6355531"/>
              <a:gd name="connsiteY14" fmla="*/ 5905303 h 6858000"/>
              <a:gd name="connsiteX15" fmla="*/ 272845 w 6355531"/>
              <a:gd name="connsiteY15" fmla="*/ 5712857 h 6858000"/>
              <a:gd name="connsiteX16" fmla="*/ 301874 w 6355531"/>
              <a:gd name="connsiteY16" fmla="*/ 5660491 h 6858000"/>
              <a:gd name="connsiteX17" fmla="*/ 315524 w 6355531"/>
              <a:gd name="connsiteY17" fmla="*/ 5553910 h 6858000"/>
              <a:gd name="connsiteX18" fmla="*/ 339324 w 6355531"/>
              <a:gd name="connsiteY18" fmla="*/ 5449031 h 6858000"/>
              <a:gd name="connsiteX19" fmla="*/ 375255 w 6355531"/>
              <a:gd name="connsiteY19" fmla="*/ 5341916 h 6858000"/>
              <a:gd name="connsiteX20" fmla="*/ 412645 w 6355531"/>
              <a:gd name="connsiteY20" fmla="*/ 5264214 h 6858000"/>
              <a:gd name="connsiteX21" fmla="*/ 418645 w 6355531"/>
              <a:gd name="connsiteY21" fmla="*/ 5225268 h 6858000"/>
              <a:gd name="connsiteX22" fmla="*/ 426713 w 6355531"/>
              <a:gd name="connsiteY22" fmla="*/ 5159961 h 6858000"/>
              <a:gd name="connsiteX23" fmla="*/ 430230 w 6355531"/>
              <a:gd name="connsiteY23" fmla="*/ 5125185 h 6858000"/>
              <a:gd name="connsiteX24" fmla="*/ 443738 w 6355531"/>
              <a:gd name="connsiteY24" fmla="*/ 5067850 h 6858000"/>
              <a:gd name="connsiteX25" fmla="*/ 446398 w 6355531"/>
              <a:gd name="connsiteY25" fmla="*/ 5060861 h 6858000"/>
              <a:gd name="connsiteX26" fmla="*/ 444701 w 6355531"/>
              <a:gd name="connsiteY26" fmla="*/ 4993030 h 6858000"/>
              <a:gd name="connsiteX27" fmla="*/ 451432 w 6355531"/>
              <a:gd name="connsiteY27" fmla="*/ 4946844 h 6858000"/>
              <a:gd name="connsiteX28" fmla="*/ 462400 w 6355531"/>
              <a:gd name="connsiteY28" fmla="*/ 4858827 h 6858000"/>
              <a:gd name="connsiteX29" fmla="*/ 468151 w 6355531"/>
              <a:gd name="connsiteY29" fmla="*/ 4821170 h 6858000"/>
              <a:gd name="connsiteX30" fmla="*/ 467482 w 6355531"/>
              <a:gd name="connsiteY30" fmla="*/ 4584173 h 6858000"/>
              <a:gd name="connsiteX31" fmla="*/ 459345 w 6355531"/>
              <a:gd name="connsiteY31" fmla="*/ 4375228 h 6858000"/>
              <a:gd name="connsiteX32" fmla="*/ 440498 w 6355531"/>
              <a:gd name="connsiteY32" fmla="*/ 4214165 h 6858000"/>
              <a:gd name="connsiteX33" fmla="*/ 442085 w 6355531"/>
              <a:gd name="connsiteY33" fmla="*/ 4076008 h 6858000"/>
              <a:gd name="connsiteX34" fmla="*/ 430102 w 6355531"/>
              <a:gd name="connsiteY34" fmla="*/ 4033999 h 6858000"/>
              <a:gd name="connsiteX35" fmla="*/ 429834 w 6355531"/>
              <a:gd name="connsiteY35" fmla="*/ 4013953 h 6858000"/>
              <a:gd name="connsiteX36" fmla="*/ 434022 w 6355531"/>
              <a:gd name="connsiteY36" fmla="*/ 3872886 h 6858000"/>
              <a:gd name="connsiteX37" fmla="*/ 444128 w 6355531"/>
              <a:gd name="connsiteY37" fmla="*/ 3813873 h 6858000"/>
              <a:gd name="connsiteX38" fmla="*/ 454742 w 6355531"/>
              <a:gd name="connsiteY38" fmla="*/ 3738082 h 6858000"/>
              <a:gd name="connsiteX39" fmla="*/ 461899 w 6355531"/>
              <a:gd name="connsiteY39" fmla="*/ 3673397 h 6858000"/>
              <a:gd name="connsiteX40" fmla="*/ 461213 w 6355531"/>
              <a:gd name="connsiteY40" fmla="*/ 3637109 h 6858000"/>
              <a:gd name="connsiteX41" fmla="*/ 464567 w 6355531"/>
              <a:gd name="connsiteY41" fmla="*/ 3536883 h 6858000"/>
              <a:gd name="connsiteX42" fmla="*/ 485444 w 6355531"/>
              <a:gd name="connsiteY42" fmla="*/ 3295862 h 6858000"/>
              <a:gd name="connsiteX43" fmla="*/ 468421 w 6355531"/>
              <a:gd name="connsiteY43" fmla="*/ 3158586 h 6858000"/>
              <a:gd name="connsiteX44" fmla="*/ 444464 w 6355531"/>
              <a:gd name="connsiteY44" fmla="*/ 3112365 h 6858000"/>
              <a:gd name="connsiteX45" fmla="*/ 430314 w 6355531"/>
              <a:gd name="connsiteY45" fmla="*/ 3072935 h 6858000"/>
              <a:gd name="connsiteX46" fmla="*/ 406129 w 6355531"/>
              <a:gd name="connsiteY46" fmla="*/ 2958185 h 6858000"/>
              <a:gd name="connsiteX47" fmla="*/ 364512 w 6355531"/>
              <a:gd name="connsiteY47" fmla="*/ 2843952 h 6858000"/>
              <a:gd name="connsiteX48" fmla="*/ 300461 w 6355531"/>
              <a:gd name="connsiteY48" fmla="*/ 2554718 h 6858000"/>
              <a:gd name="connsiteX49" fmla="*/ 272031 w 6355531"/>
              <a:gd name="connsiteY49" fmla="*/ 2447068 h 6858000"/>
              <a:gd name="connsiteX50" fmla="*/ 275996 w 6355531"/>
              <a:gd name="connsiteY50" fmla="*/ 2423438 h 6858000"/>
              <a:gd name="connsiteX51" fmla="*/ 244658 w 6355531"/>
              <a:gd name="connsiteY51" fmla="*/ 2261920 h 6858000"/>
              <a:gd name="connsiteX52" fmla="*/ 234806 w 6355531"/>
              <a:gd name="connsiteY52" fmla="*/ 2195378 h 6858000"/>
              <a:gd name="connsiteX53" fmla="*/ 219430 w 6355531"/>
              <a:gd name="connsiteY53" fmla="*/ 2155135 h 6858000"/>
              <a:gd name="connsiteX54" fmla="*/ 216954 w 6355531"/>
              <a:gd name="connsiteY54" fmla="*/ 2118008 h 6858000"/>
              <a:gd name="connsiteX55" fmla="*/ 217921 w 6355531"/>
              <a:gd name="connsiteY55" fmla="*/ 2050531 h 6858000"/>
              <a:gd name="connsiteX56" fmla="*/ 191603 w 6355531"/>
              <a:gd name="connsiteY56" fmla="*/ 1906352 h 6858000"/>
              <a:gd name="connsiteX57" fmla="*/ 168765 w 6355531"/>
              <a:gd name="connsiteY57" fmla="*/ 1861531 h 6858000"/>
              <a:gd name="connsiteX58" fmla="*/ 123757 w 6355531"/>
              <a:gd name="connsiteY58" fmla="*/ 1732919 h 6858000"/>
              <a:gd name="connsiteX59" fmla="*/ 95931 w 6355531"/>
              <a:gd name="connsiteY59" fmla="*/ 1615777 h 6858000"/>
              <a:gd name="connsiteX60" fmla="*/ 77222 w 6355531"/>
              <a:gd name="connsiteY60" fmla="*/ 1563678 h 6858000"/>
              <a:gd name="connsiteX61" fmla="*/ 82894 w 6355531"/>
              <a:gd name="connsiteY61" fmla="*/ 1477995 h 6858000"/>
              <a:gd name="connsiteX62" fmla="*/ 77431 w 6355531"/>
              <a:gd name="connsiteY62" fmla="*/ 1307086 h 6858000"/>
              <a:gd name="connsiteX63" fmla="*/ 83152 w 6355531"/>
              <a:gd name="connsiteY63" fmla="*/ 1168288 h 6858000"/>
              <a:gd name="connsiteX64" fmla="*/ 65215 w 6355531"/>
              <a:gd name="connsiteY64" fmla="*/ 1088484 h 6858000"/>
              <a:gd name="connsiteX65" fmla="*/ 54242 w 6355531"/>
              <a:gd name="connsiteY65" fmla="*/ 1016103 h 6858000"/>
              <a:gd name="connsiteX66" fmla="*/ 50658 w 6355531"/>
              <a:gd name="connsiteY66" fmla="*/ 896999 h 6858000"/>
              <a:gd name="connsiteX67" fmla="*/ 11825 w 6355531"/>
              <a:gd name="connsiteY67" fmla="*/ 711705 h 6858000"/>
              <a:gd name="connsiteX68" fmla="*/ 8815 w 6355531"/>
              <a:gd name="connsiteY68" fmla="*/ 619315 h 6858000"/>
              <a:gd name="connsiteX69" fmla="*/ 2635 w 6355531"/>
              <a:gd name="connsiteY69" fmla="*/ 585934 h 6858000"/>
              <a:gd name="connsiteX70" fmla="*/ 1 w 6355531"/>
              <a:gd name="connsiteY70" fmla="*/ 538948 h 6858000"/>
              <a:gd name="connsiteX71" fmla="*/ 3808 w 6355531"/>
              <a:gd name="connsiteY71" fmla="*/ 525163 h 6858000"/>
              <a:gd name="connsiteX72" fmla="*/ 28525 w 6355531"/>
              <a:gd name="connsiteY72" fmla="*/ 393828 h 6858000"/>
              <a:gd name="connsiteX73" fmla="*/ 28359 w 6355531"/>
              <a:gd name="connsiteY73" fmla="*/ 353137 h 6858000"/>
              <a:gd name="connsiteX74" fmla="*/ 33905 w 6355531"/>
              <a:gd name="connsiteY74" fmla="*/ 275771 h 6858000"/>
              <a:gd name="connsiteX75" fmla="*/ 43349 w 6355531"/>
              <a:gd name="connsiteY75" fmla="*/ 236673 h 6858000"/>
              <a:gd name="connsiteX76" fmla="*/ 42417 w 6355531"/>
              <a:gd name="connsiteY76" fmla="*/ 144983 h 6858000"/>
              <a:gd name="connsiteX77" fmla="*/ 32952 w 6355531"/>
              <a:gd name="connsiteY77" fmla="*/ 33857 h 6858000"/>
              <a:gd name="connsiteX78" fmla="*/ 14982 w 6355531"/>
              <a:gd name="connsiteY78" fmla="*/ 0 h 6858000"/>
              <a:gd name="connsiteX0" fmla="*/ 13714 w 6354263"/>
              <a:gd name="connsiteY0" fmla="*/ 0 h 6858000"/>
              <a:gd name="connsiteX1" fmla="*/ 6354263 w 6354263"/>
              <a:gd name="connsiteY1" fmla="*/ 0 h 6858000"/>
              <a:gd name="connsiteX2" fmla="*/ 6354263 w 6354263"/>
              <a:gd name="connsiteY2" fmla="*/ 6858000 h 6858000"/>
              <a:gd name="connsiteX3" fmla="*/ 75551 w 6354263"/>
              <a:gd name="connsiteY3" fmla="*/ 6857735 h 6858000"/>
              <a:gd name="connsiteX4" fmla="*/ 111199 w 6354263"/>
              <a:gd name="connsiteY4" fmla="*/ 6776847 h 6858000"/>
              <a:gd name="connsiteX5" fmla="*/ 122402 w 6354263"/>
              <a:gd name="connsiteY5" fmla="*/ 6737706 h 6858000"/>
              <a:gd name="connsiteX6" fmla="*/ 139360 w 6354263"/>
              <a:gd name="connsiteY6" fmla="*/ 6686827 h 6858000"/>
              <a:gd name="connsiteX7" fmla="*/ 150639 w 6354263"/>
              <a:gd name="connsiteY7" fmla="*/ 6633777 h 6858000"/>
              <a:gd name="connsiteX8" fmla="*/ 221601 w 6354263"/>
              <a:gd name="connsiteY8" fmla="*/ 6492130 h 6858000"/>
              <a:gd name="connsiteX9" fmla="*/ 236883 w 6354263"/>
              <a:gd name="connsiteY9" fmla="*/ 6431610 h 6858000"/>
              <a:gd name="connsiteX10" fmla="*/ 255237 w 6354263"/>
              <a:gd name="connsiteY10" fmla="*/ 6294334 h 6858000"/>
              <a:gd name="connsiteX11" fmla="*/ 243327 w 6354263"/>
              <a:gd name="connsiteY11" fmla="*/ 6231403 h 6858000"/>
              <a:gd name="connsiteX12" fmla="*/ 236174 w 6354263"/>
              <a:gd name="connsiteY12" fmla="*/ 6202459 h 6858000"/>
              <a:gd name="connsiteX13" fmla="*/ 235003 w 6354263"/>
              <a:gd name="connsiteY13" fmla="*/ 6153037 h 6858000"/>
              <a:gd name="connsiteX14" fmla="*/ 242392 w 6354263"/>
              <a:gd name="connsiteY14" fmla="*/ 5905303 h 6858000"/>
              <a:gd name="connsiteX15" fmla="*/ 271577 w 6354263"/>
              <a:gd name="connsiteY15" fmla="*/ 5712857 h 6858000"/>
              <a:gd name="connsiteX16" fmla="*/ 300606 w 6354263"/>
              <a:gd name="connsiteY16" fmla="*/ 5660491 h 6858000"/>
              <a:gd name="connsiteX17" fmla="*/ 314256 w 6354263"/>
              <a:gd name="connsiteY17" fmla="*/ 5553910 h 6858000"/>
              <a:gd name="connsiteX18" fmla="*/ 338056 w 6354263"/>
              <a:gd name="connsiteY18" fmla="*/ 5449031 h 6858000"/>
              <a:gd name="connsiteX19" fmla="*/ 373987 w 6354263"/>
              <a:gd name="connsiteY19" fmla="*/ 5341916 h 6858000"/>
              <a:gd name="connsiteX20" fmla="*/ 411377 w 6354263"/>
              <a:gd name="connsiteY20" fmla="*/ 5264214 h 6858000"/>
              <a:gd name="connsiteX21" fmla="*/ 417377 w 6354263"/>
              <a:gd name="connsiteY21" fmla="*/ 5225268 h 6858000"/>
              <a:gd name="connsiteX22" fmla="*/ 425445 w 6354263"/>
              <a:gd name="connsiteY22" fmla="*/ 5159961 h 6858000"/>
              <a:gd name="connsiteX23" fmla="*/ 428962 w 6354263"/>
              <a:gd name="connsiteY23" fmla="*/ 5125185 h 6858000"/>
              <a:gd name="connsiteX24" fmla="*/ 442470 w 6354263"/>
              <a:gd name="connsiteY24" fmla="*/ 5067850 h 6858000"/>
              <a:gd name="connsiteX25" fmla="*/ 445130 w 6354263"/>
              <a:gd name="connsiteY25" fmla="*/ 5060861 h 6858000"/>
              <a:gd name="connsiteX26" fmla="*/ 443433 w 6354263"/>
              <a:gd name="connsiteY26" fmla="*/ 4993030 h 6858000"/>
              <a:gd name="connsiteX27" fmla="*/ 450164 w 6354263"/>
              <a:gd name="connsiteY27" fmla="*/ 4946844 h 6858000"/>
              <a:gd name="connsiteX28" fmla="*/ 461132 w 6354263"/>
              <a:gd name="connsiteY28" fmla="*/ 4858827 h 6858000"/>
              <a:gd name="connsiteX29" fmla="*/ 466883 w 6354263"/>
              <a:gd name="connsiteY29" fmla="*/ 4821170 h 6858000"/>
              <a:gd name="connsiteX30" fmla="*/ 466214 w 6354263"/>
              <a:gd name="connsiteY30" fmla="*/ 4584173 h 6858000"/>
              <a:gd name="connsiteX31" fmla="*/ 458077 w 6354263"/>
              <a:gd name="connsiteY31" fmla="*/ 4375228 h 6858000"/>
              <a:gd name="connsiteX32" fmla="*/ 439230 w 6354263"/>
              <a:gd name="connsiteY32" fmla="*/ 4214165 h 6858000"/>
              <a:gd name="connsiteX33" fmla="*/ 440817 w 6354263"/>
              <a:gd name="connsiteY33" fmla="*/ 4076008 h 6858000"/>
              <a:gd name="connsiteX34" fmla="*/ 428834 w 6354263"/>
              <a:gd name="connsiteY34" fmla="*/ 4033999 h 6858000"/>
              <a:gd name="connsiteX35" fmla="*/ 428566 w 6354263"/>
              <a:gd name="connsiteY35" fmla="*/ 4013953 h 6858000"/>
              <a:gd name="connsiteX36" fmla="*/ 432754 w 6354263"/>
              <a:gd name="connsiteY36" fmla="*/ 3872886 h 6858000"/>
              <a:gd name="connsiteX37" fmla="*/ 442860 w 6354263"/>
              <a:gd name="connsiteY37" fmla="*/ 3813873 h 6858000"/>
              <a:gd name="connsiteX38" fmla="*/ 453474 w 6354263"/>
              <a:gd name="connsiteY38" fmla="*/ 3738082 h 6858000"/>
              <a:gd name="connsiteX39" fmla="*/ 460631 w 6354263"/>
              <a:gd name="connsiteY39" fmla="*/ 3673397 h 6858000"/>
              <a:gd name="connsiteX40" fmla="*/ 459945 w 6354263"/>
              <a:gd name="connsiteY40" fmla="*/ 3637109 h 6858000"/>
              <a:gd name="connsiteX41" fmla="*/ 463299 w 6354263"/>
              <a:gd name="connsiteY41" fmla="*/ 3536883 h 6858000"/>
              <a:gd name="connsiteX42" fmla="*/ 484176 w 6354263"/>
              <a:gd name="connsiteY42" fmla="*/ 3295862 h 6858000"/>
              <a:gd name="connsiteX43" fmla="*/ 467153 w 6354263"/>
              <a:gd name="connsiteY43" fmla="*/ 3158586 h 6858000"/>
              <a:gd name="connsiteX44" fmla="*/ 443196 w 6354263"/>
              <a:gd name="connsiteY44" fmla="*/ 3112365 h 6858000"/>
              <a:gd name="connsiteX45" fmla="*/ 429046 w 6354263"/>
              <a:gd name="connsiteY45" fmla="*/ 3072935 h 6858000"/>
              <a:gd name="connsiteX46" fmla="*/ 404861 w 6354263"/>
              <a:gd name="connsiteY46" fmla="*/ 2958185 h 6858000"/>
              <a:gd name="connsiteX47" fmla="*/ 363244 w 6354263"/>
              <a:gd name="connsiteY47" fmla="*/ 2843952 h 6858000"/>
              <a:gd name="connsiteX48" fmla="*/ 299193 w 6354263"/>
              <a:gd name="connsiteY48" fmla="*/ 2554718 h 6858000"/>
              <a:gd name="connsiteX49" fmla="*/ 270763 w 6354263"/>
              <a:gd name="connsiteY49" fmla="*/ 2447068 h 6858000"/>
              <a:gd name="connsiteX50" fmla="*/ 274728 w 6354263"/>
              <a:gd name="connsiteY50" fmla="*/ 2423438 h 6858000"/>
              <a:gd name="connsiteX51" fmla="*/ 243390 w 6354263"/>
              <a:gd name="connsiteY51" fmla="*/ 2261920 h 6858000"/>
              <a:gd name="connsiteX52" fmla="*/ 233538 w 6354263"/>
              <a:gd name="connsiteY52" fmla="*/ 2195378 h 6858000"/>
              <a:gd name="connsiteX53" fmla="*/ 218162 w 6354263"/>
              <a:gd name="connsiteY53" fmla="*/ 2155135 h 6858000"/>
              <a:gd name="connsiteX54" fmla="*/ 215686 w 6354263"/>
              <a:gd name="connsiteY54" fmla="*/ 2118008 h 6858000"/>
              <a:gd name="connsiteX55" fmla="*/ 216653 w 6354263"/>
              <a:gd name="connsiteY55" fmla="*/ 2050531 h 6858000"/>
              <a:gd name="connsiteX56" fmla="*/ 190335 w 6354263"/>
              <a:gd name="connsiteY56" fmla="*/ 1906352 h 6858000"/>
              <a:gd name="connsiteX57" fmla="*/ 167497 w 6354263"/>
              <a:gd name="connsiteY57" fmla="*/ 1861531 h 6858000"/>
              <a:gd name="connsiteX58" fmla="*/ 122489 w 6354263"/>
              <a:gd name="connsiteY58" fmla="*/ 1732919 h 6858000"/>
              <a:gd name="connsiteX59" fmla="*/ 94663 w 6354263"/>
              <a:gd name="connsiteY59" fmla="*/ 1615777 h 6858000"/>
              <a:gd name="connsiteX60" fmla="*/ 75954 w 6354263"/>
              <a:gd name="connsiteY60" fmla="*/ 1563678 h 6858000"/>
              <a:gd name="connsiteX61" fmla="*/ 81626 w 6354263"/>
              <a:gd name="connsiteY61" fmla="*/ 1477995 h 6858000"/>
              <a:gd name="connsiteX62" fmla="*/ 76163 w 6354263"/>
              <a:gd name="connsiteY62" fmla="*/ 1307086 h 6858000"/>
              <a:gd name="connsiteX63" fmla="*/ 81884 w 6354263"/>
              <a:gd name="connsiteY63" fmla="*/ 1168288 h 6858000"/>
              <a:gd name="connsiteX64" fmla="*/ 63947 w 6354263"/>
              <a:gd name="connsiteY64" fmla="*/ 1088484 h 6858000"/>
              <a:gd name="connsiteX65" fmla="*/ 52974 w 6354263"/>
              <a:gd name="connsiteY65" fmla="*/ 1016103 h 6858000"/>
              <a:gd name="connsiteX66" fmla="*/ 49390 w 6354263"/>
              <a:gd name="connsiteY66" fmla="*/ 896999 h 6858000"/>
              <a:gd name="connsiteX67" fmla="*/ 10557 w 6354263"/>
              <a:gd name="connsiteY67" fmla="*/ 711705 h 6858000"/>
              <a:gd name="connsiteX68" fmla="*/ 7547 w 6354263"/>
              <a:gd name="connsiteY68" fmla="*/ 619315 h 6858000"/>
              <a:gd name="connsiteX69" fmla="*/ 1367 w 6354263"/>
              <a:gd name="connsiteY69" fmla="*/ 585934 h 6858000"/>
              <a:gd name="connsiteX70" fmla="*/ 2540 w 6354263"/>
              <a:gd name="connsiteY70" fmla="*/ 525163 h 6858000"/>
              <a:gd name="connsiteX71" fmla="*/ 27257 w 6354263"/>
              <a:gd name="connsiteY71" fmla="*/ 393828 h 6858000"/>
              <a:gd name="connsiteX72" fmla="*/ 27091 w 6354263"/>
              <a:gd name="connsiteY72" fmla="*/ 353137 h 6858000"/>
              <a:gd name="connsiteX73" fmla="*/ 32637 w 6354263"/>
              <a:gd name="connsiteY73" fmla="*/ 275771 h 6858000"/>
              <a:gd name="connsiteX74" fmla="*/ 42081 w 6354263"/>
              <a:gd name="connsiteY74" fmla="*/ 236673 h 6858000"/>
              <a:gd name="connsiteX75" fmla="*/ 41149 w 6354263"/>
              <a:gd name="connsiteY75" fmla="*/ 144983 h 6858000"/>
              <a:gd name="connsiteX76" fmla="*/ 31684 w 6354263"/>
              <a:gd name="connsiteY76" fmla="*/ 33857 h 6858000"/>
              <a:gd name="connsiteX77" fmla="*/ 13714 w 6354263"/>
              <a:gd name="connsiteY77" fmla="*/ 0 h 6858000"/>
              <a:gd name="connsiteX0" fmla="*/ 13714 w 6354263"/>
              <a:gd name="connsiteY0" fmla="*/ 0 h 6858000"/>
              <a:gd name="connsiteX1" fmla="*/ 6354263 w 6354263"/>
              <a:gd name="connsiteY1" fmla="*/ 0 h 6858000"/>
              <a:gd name="connsiteX2" fmla="*/ 6354263 w 6354263"/>
              <a:gd name="connsiteY2" fmla="*/ 6858000 h 6858000"/>
              <a:gd name="connsiteX3" fmla="*/ 75551 w 6354263"/>
              <a:gd name="connsiteY3" fmla="*/ 6857735 h 6858000"/>
              <a:gd name="connsiteX4" fmla="*/ 111199 w 6354263"/>
              <a:gd name="connsiteY4" fmla="*/ 6776847 h 6858000"/>
              <a:gd name="connsiteX5" fmla="*/ 122402 w 6354263"/>
              <a:gd name="connsiteY5" fmla="*/ 6737706 h 6858000"/>
              <a:gd name="connsiteX6" fmla="*/ 139360 w 6354263"/>
              <a:gd name="connsiteY6" fmla="*/ 6686827 h 6858000"/>
              <a:gd name="connsiteX7" fmla="*/ 150639 w 6354263"/>
              <a:gd name="connsiteY7" fmla="*/ 6633777 h 6858000"/>
              <a:gd name="connsiteX8" fmla="*/ 221601 w 6354263"/>
              <a:gd name="connsiteY8" fmla="*/ 6492130 h 6858000"/>
              <a:gd name="connsiteX9" fmla="*/ 236883 w 6354263"/>
              <a:gd name="connsiteY9" fmla="*/ 6431610 h 6858000"/>
              <a:gd name="connsiteX10" fmla="*/ 255237 w 6354263"/>
              <a:gd name="connsiteY10" fmla="*/ 6294334 h 6858000"/>
              <a:gd name="connsiteX11" fmla="*/ 243327 w 6354263"/>
              <a:gd name="connsiteY11" fmla="*/ 6231403 h 6858000"/>
              <a:gd name="connsiteX12" fmla="*/ 236174 w 6354263"/>
              <a:gd name="connsiteY12" fmla="*/ 6202459 h 6858000"/>
              <a:gd name="connsiteX13" fmla="*/ 235003 w 6354263"/>
              <a:gd name="connsiteY13" fmla="*/ 6153037 h 6858000"/>
              <a:gd name="connsiteX14" fmla="*/ 242392 w 6354263"/>
              <a:gd name="connsiteY14" fmla="*/ 5905303 h 6858000"/>
              <a:gd name="connsiteX15" fmla="*/ 271577 w 6354263"/>
              <a:gd name="connsiteY15" fmla="*/ 5712857 h 6858000"/>
              <a:gd name="connsiteX16" fmla="*/ 300606 w 6354263"/>
              <a:gd name="connsiteY16" fmla="*/ 5660491 h 6858000"/>
              <a:gd name="connsiteX17" fmla="*/ 314256 w 6354263"/>
              <a:gd name="connsiteY17" fmla="*/ 5553910 h 6858000"/>
              <a:gd name="connsiteX18" fmla="*/ 338056 w 6354263"/>
              <a:gd name="connsiteY18" fmla="*/ 5449031 h 6858000"/>
              <a:gd name="connsiteX19" fmla="*/ 373987 w 6354263"/>
              <a:gd name="connsiteY19" fmla="*/ 5341916 h 6858000"/>
              <a:gd name="connsiteX20" fmla="*/ 411377 w 6354263"/>
              <a:gd name="connsiteY20" fmla="*/ 5264214 h 6858000"/>
              <a:gd name="connsiteX21" fmla="*/ 417377 w 6354263"/>
              <a:gd name="connsiteY21" fmla="*/ 5225268 h 6858000"/>
              <a:gd name="connsiteX22" fmla="*/ 425445 w 6354263"/>
              <a:gd name="connsiteY22" fmla="*/ 5159961 h 6858000"/>
              <a:gd name="connsiteX23" fmla="*/ 428962 w 6354263"/>
              <a:gd name="connsiteY23" fmla="*/ 5125185 h 6858000"/>
              <a:gd name="connsiteX24" fmla="*/ 442470 w 6354263"/>
              <a:gd name="connsiteY24" fmla="*/ 5067850 h 6858000"/>
              <a:gd name="connsiteX25" fmla="*/ 445130 w 6354263"/>
              <a:gd name="connsiteY25" fmla="*/ 5060861 h 6858000"/>
              <a:gd name="connsiteX26" fmla="*/ 443433 w 6354263"/>
              <a:gd name="connsiteY26" fmla="*/ 4993030 h 6858000"/>
              <a:gd name="connsiteX27" fmla="*/ 450164 w 6354263"/>
              <a:gd name="connsiteY27" fmla="*/ 4946844 h 6858000"/>
              <a:gd name="connsiteX28" fmla="*/ 461132 w 6354263"/>
              <a:gd name="connsiteY28" fmla="*/ 4858827 h 6858000"/>
              <a:gd name="connsiteX29" fmla="*/ 466883 w 6354263"/>
              <a:gd name="connsiteY29" fmla="*/ 4821170 h 6858000"/>
              <a:gd name="connsiteX30" fmla="*/ 466214 w 6354263"/>
              <a:gd name="connsiteY30" fmla="*/ 4584173 h 6858000"/>
              <a:gd name="connsiteX31" fmla="*/ 458077 w 6354263"/>
              <a:gd name="connsiteY31" fmla="*/ 4375228 h 6858000"/>
              <a:gd name="connsiteX32" fmla="*/ 439230 w 6354263"/>
              <a:gd name="connsiteY32" fmla="*/ 4214165 h 6858000"/>
              <a:gd name="connsiteX33" fmla="*/ 440817 w 6354263"/>
              <a:gd name="connsiteY33" fmla="*/ 4076008 h 6858000"/>
              <a:gd name="connsiteX34" fmla="*/ 428834 w 6354263"/>
              <a:gd name="connsiteY34" fmla="*/ 4033999 h 6858000"/>
              <a:gd name="connsiteX35" fmla="*/ 428566 w 6354263"/>
              <a:gd name="connsiteY35" fmla="*/ 4013953 h 6858000"/>
              <a:gd name="connsiteX36" fmla="*/ 432754 w 6354263"/>
              <a:gd name="connsiteY36" fmla="*/ 3872886 h 6858000"/>
              <a:gd name="connsiteX37" fmla="*/ 442860 w 6354263"/>
              <a:gd name="connsiteY37" fmla="*/ 3813873 h 6858000"/>
              <a:gd name="connsiteX38" fmla="*/ 453474 w 6354263"/>
              <a:gd name="connsiteY38" fmla="*/ 3738082 h 6858000"/>
              <a:gd name="connsiteX39" fmla="*/ 460631 w 6354263"/>
              <a:gd name="connsiteY39" fmla="*/ 3673397 h 6858000"/>
              <a:gd name="connsiteX40" fmla="*/ 459945 w 6354263"/>
              <a:gd name="connsiteY40" fmla="*/ 3637109 h 6858000"/>
              <a:gd name="connsiteX41" fmla="*/ 463299 w 6354263"/>
              <a:gd name="connsiteY41" fmla="*/ 3536883 h 6858000"/>
              <a:gd name="connsiteX42" fmla="*/ 484176 w 6354263"/>
              <a:gd name="connsiteY42" fmla="*/ 3295862 h 6858000"/>
              <a:gd name="connsiteX43" fmla="*/ 467153 w 6354263"/>
              <a:gd name="connsiteY43" fmla="*/ 3158586 h 6858000"/>
              <a:gd name="connsiteX44" fmla="*/ 443196 w 6354263"/>
              <a:gd name="connsiteY44" fmla="*/ 3112365 h 6858000"/>
              <a:gd name="connsiteX45" fmla="*/ 429046 w 6354263"/>
              <a:gd name="connsiteY45" fmla="*/ 3072935 h 6858000"/>
              <a:gd name="connsiteX46" fmla="*/ 404861 w 6354263"/>
              <a:gd name="connsiteY46" fmla="*/ 2958185 h 6858000"/>
              <a:gd name="connsiteX47" fmla="*/ 363244 w 6354263"/>
              <a:gd name="connsiteY47" fmla="*/ 2843952 h 6858000"/>
              <a:gd name="connsiteX48" fmla="*/ 299193 w 6354263"/>
              <a:gd name="connsiteY48" fmla="*/ 2554718 h 6858000"/>
              <a:gd name="connsiteX49" fmla="*/ 270763 w 6354263"/>
              <a:gd name="connsiteY49" fmla="*/ 2447068 h 6858000"/>
              <a:gd name="connsiteX50" fmla="*/ 274728 w 6354263"/>
              <a:gd name="connsiteY50" fmla="*/ 2423438 h 6858000"/>
              <a:gd name="connsiteX51" fmla="*/ 243390 w 6354263"/>
              <a:gd name="connsiteY51" fmla="*/ 2261920 h 6858000"/>
              <a:gd name="connsiteX52" fmla="*/ 233538 w 6354263"/>
              <a:gd name="connsiteY52" fmla="*/ 2195378 h 6858000"/>
              <a:gd name="connsiteX53" fmla="*/ 218162 w 6354263"/>
              <a:gd name="connsiteY53" fmla="*/ 2155135 h 6858000"/>
              <a:gd name="connsiteX54" fmla="*/ 215686 w 6354263"/>
              <a:gd name="connsiteY54" fmla="*/ 2118008 h 6858000"/>
              <a:gd name="connsiteX55" fmla="*/ 216653 w 6354263"/>
              <a:gd name="connsiteY55" fmla="*/ 2050531 h 6858000"/>
              <a:gd name="connsiteX56" fmla="*/ 190335 w 6354263"/>
              <a:gd name="connsiteY56" fmla="*/ 1906352 h 6858000"/>
              <a:gd name="connsiteX57" fmla="*/ 167497 w 6354263"/>
              <a:gd name="connsiteY57" fmla="*/ 1861531 h 6858000"/>
              <a:gd name="connsiteX58" fmla="*/ 122489 w 6354263"/>
              <a:gd name="connsiteY58" fmla="*/ 1732919 h 6858000"/>
              <a:gd name="connsiteX59" fmla="*/ 94663 w 6354263"/>
              <a:gd name="connsiteY59" fmla="*/ 1615777 h 6858000"/>
              <a:gd name="connsiteX60" fmla="*/ 75954 w 6354263"/>
              <a:gd name="connsiteY60" fmla="*/ 1563678 h 6858000"/>
              <a:gd name="connsiteX61" fmla="*/ 81626 w 6354263"/>
              <a:gd name="connsiteY61" fmla="*/ 1477995 h 6858000"/>
              <a:gd name="connsiteX62" fmla="*/ 76163 w 6354263"/>
              <a:gd name="connsiteY62" fmla="*/ 1307086 h 6858000"/>
              <a:gd name="connsiteX63" fmla="*/ 81884 w 6354263"/>
              <a:gd name="connsiteY63" fmla="*/ 1168288 h 6858000"/>
              <a:gd name="connsiteX64" fmla="*/ 63947 w 6354263"/>
              <a:gd name="connsiteY64" fmla="*/ 1088484 h 6858000"/>
              <a:gd name="connsiteX65" fmla="*/ 52974 w 6354263"/>
              <a:gd name="connsiteY65" fmla="*/ 1016103 h 6858000"/>
              <a:gd name="connsiteX66" fmla="*/ 49390 w 6354263"/>
              <a:gd name="connsiteY66" fmla="*/ 896999 h 6858000"/>
              <a:gd name="connsiteX67" fmla="*/ 10557 w 6354263"/>
              <a:gd name="connsiteY67" fmla="*/ 711705 h 6858000"/>
              <a:gd name="connsiteX68" fmla="*/ 7547 w 6354263"/>
              <a:gd name="connsiteY68" fmla="*/ 619315 h 6858000"/>
              <a:gd name="connsiteX69" fmla="*/ 1367 w 6354263"/>
              <a:gd name="connsiteY69" fmla="*/ 585934 h 6858000"/>
              <a:gd name="connsiteX70" fmla="*/ 2540 w 6354263"/>
              <a:gd name="connsiteY70" fmla="*/ 525163 h 6858000"/>
              <a:gd name="connsiteX71" fmla="*/ 27257 w 6354263"/>
              <a:gd name="connsiteY71" fmla="*/ 393828 h 6858000"/>
              <a:gd name="connsiteX72" fmla="*/ 27091 w 6354263"/>
              <a:gd name="connsiteY72" fmla="*/ 353137 h 6858000"/>
              <a:gd name="connsiteX73" fmla="*/ 32637 w 6354263"/>
              <a:gd name="connsiteY73" fmla="*/ 275771 h 6858000"/>
              <a:gd name="connsiteX74" fmla="*/ 42081 w 6354263"/>
              <a:gd name="connsiteY74" fmla="*/ 236673 h 6858000"/>
              <a:gd name="connsiteX75" fmla="*/ 41149 w 6354263"/>
              <a:gd name="connsiteY75" fmla="*/ 144983 h 6858000"/>
              <a:gd name="connsiteX76" fmla="*/ 31684 w 6354263"/>
              <a:gd name="connsiteY76" fmla="*/ 33857 h 6858000"/>
              <a:gd name="connsiteX77" fmla="*/ 13714 w 6354263"/>
              <a:gd name="connsiteY77" fmla="*/ 0 h 6858000"/>
              <a:gd name="connsiteX0" fmla="*/ 13714 w 6354263"/>
              <a:gd name="connsiteY0" fmla="*/ 0 h 6858000"/>
              <a:gd name="connsiteX1" fmla="*/ 6354263 w 6354263"/>
              <a:gd name="connsiteY1" fmla="*/ 0 h 6858000"/>
              <a:gd name="connsiteX2" fmla="*/ 6354263 w 6354263"/>
              <a:gd name="connsiteY2" fmla="*/ 6858000 h 6858000"/>
              <a:gd name="connsiteX3" fmla="*/ 75551 w 6354263"/>
              <a:gd name="connsiteY3" fmla="*/ 6857735 h 6858000"/>
              <a:gd name="connsiteX4" fmla="*/ 111199 w 6354263"/>
              <a:gd name="connsiteY4" fmla="*/ 6776847 h 6858000"/>
              <a:gd name="connsiteX5" fmla="*/ 122402 w 6354263"/>
              <a:gd name="connsiteY5" fmla="*/ 6737706 h 6858000"/>
              <a:gd name="connsiteX6" fmla="*/ 139360 w 6354263"/>
              <a:gd name="connsiteY6" fmla="*/ 6686827 h 6858000"/>
              <a:gd name="connsiteX7" fmla="*/ 150639 w 6354263"/>
              <a:gd name="connsiteY7" fmla="*/ 6633777 h 6858000"/>
              <a:gd name="connsiteX8" fmla="*/ 221601 w 6354263"/>
              <a:gd name="connsiteY8" fmla="*/ 6492130 h 6858000"/>
              <a:gd name="connsiteX9" fmla="*/ 236883 w 6354263"/>
              <a:gd name="connsiteY9" fmla="*/ 6431610 h 6858000"/>
              <a:gd name="connsiteX10" fmla="*/ 255237 w 6354263"/>
              <a:gd name="connsiteY10" fmla="*/ 6294334 h 6858000"/>
              <a:gd name="connsiteX11" fmla="*/ 243327 w 6354263"/>
              <a:gd name="connsiteY11" fmla="*/ 6231403 h 6858000"/>
              <a:gd name="connsiteX12" fmla="*/ 236174 w 6354263"/>
              <a:gd name="connsiteY12" fmla="*/ 6202459 h 6858000"/>
              <a:gd name="connsiteX13" fmla="*/ 235003 w 6354263"/>
              <a:gd name="connsiteY13" fmla="*/ 6153037 h 6858000"/>
              <a:gd name="connsiteX14" fmla="*/ 242392 w 6354263"/>
              <a:gd name="connsiteY14" fmla="*/ 5905303 h 6858000"/>
              <a:gd name="connsiteX15" fmla="*/ 271577 w 6354263"/>
              <a:gd name="connsiteY15" fmla="*/ 5712857 h 6858000"/>
              <a:gd name="connsiteX16" fmla="*/ 300606 w 6354263"/>
              <a:gd name="connsiteY16" fmla="*/ 5660491 h 6858000"/>
              <a:gd name="connsiteX17" fmla="*/ 314256 w 6354263"/>
              <a:gd name="connsiteY17" fmla="*/ 5553910 h 6858000"/>
              <a:gd name="connsiteX18" fmla="*/ 338056 w 6354263"/>
              <a:gd name="connsiteY18" fmla="*/ 5449031 h 6858000"/>
              <a:gd name="connsiteX19" fmla="*/ 373987 w 6354263"/>
              <a:gd name="connsiteY19" fmla="*/ 5341916 h 6858000"/>
              <a:gd name="connsiteX20" fmla="*/ 411377 w 6354263"/>
              <a:gd name="connsiteY20" fmla="*/ 5264214 h 6858000"/>
              <a:gd name="connsiteX21" fmla="*/ 417377 w 6354263"/>
              <a:gd name="connsiteY21" fmla="*/ 5225268 h 6858000"/>
              <a:gd name="connsiteX22" fmla="*/ 425445 w 6354263"/>
              <a:gd name="connsiteY22" fmla="*/ 5159961 h 6858000"/>
              <a:gd name="connsiteX23" fmla="*/ 428962 w 6354263"/>
              <a:gd name="connsiteY23" fmla="*/ 5125185 h 6858000"/>
              <a:gd name="connsiteX24" fmla="*/ 442470 w 6354263"/>
              <a:gd name="connsiteY24" fmla="*/ 5067850 h 6858000"/>
              <a:gd name="connsiteX25" fmla="*/ 445130 w 6354263"/>
              <a:gd name="connsiteY25" fmla="*/ 5060861 h 6858000"/>
              <a:gd name="connsiteX26" fmla="*/ 443433 w 6354263"/>
              <a:gd name="connsiteY26" fmla="*/ 4993030 h 6858000"/>
              <a:gd name="connsiteX27" fmla="*/ 450164 w 6354263"/>
              <a:gd name="connsiteY27" fmla="*/ 4946844 h 6858000"/>
              <a:gd name="connsiteX28" fmla="*/ 461132 w 6354263"/>
              <a:gd name="connsiteY28" fmla="*/ 4858827 h 6858000"/>
              <a:gd name="connsiteX29" fmla="*/ 466883 w 6354263"/>
              <a:gd name="connsiteY29" fmla="*/ 4821170 h 6858000"/>
              <a:gd name="connsiteX30" fmla="*/ 466214 w 6354263"/>
              <a:gd name="connsiteY30" fmla="*/ 4584173 h 6858000"/>
              <a:gd name="connsiteX31" fmla="*/ 458077 w 6354263"/>
              <a:gd name="connsiteY31" fmla="*/ 4375228 h 6858000"/>
              <a:gd name="connsiteX32" fmla="*/ 439230 w 6354263"/>
              <a:gd name="connsiteY32" fmla="*/ 4214165 h 6858000"/>
              <a:gd name="connsiteX33" fmla="*/ 440817 w 6354263"/>
              <a:gd name="connsiteY33" fmla="*/ 4076008 h 6858000"/>
              <a:gd name="connsiteX34" fmla="*/ 428834 w 6354263"/>
              <a:gd name="connsiteY34" fmla="*/ 4033999 h 6858000"/>
              <a:gd name="connsiteX35" fmla="*/ 428566 w 6354263"/>
              <a:gd name="connsiteY35" fmla="*/ 4013953 h 6858000"/>
              <a:gd name="connsiteX36" fmla="*/ 432754 w 6354263"/>
              <a:gd name="connsiteY36" fmla="*/ 3872886 h 6858000"/>
              <a:gd name="connsiteX37" fmla="*/ 442860 w 6354263"/>
              <a:gd name="connsiteY37" fmla="*/ 3813873 h 6858000"/>
              <a:gd name="connsiteX38" fmla="*/ 453474 w 6354263"/>
              <a:gd name="connsiteY38" fmla="*/ 3738082 h 6858000"/>
              <a:gd name="connsiteX39" fmla="*/ 460631 w 6354263"/>
              <a:gd name="connsiteY39" fmla="*/ 3673397 h 6858000"/>
              <a:gd name="connsiteX40" fmla="*/ 459945 w 6354263"/>
              <a:gd name="connsiteY40" fmla="*/ 3637109 h 6858000"/>
              <a:gd name="connsiteX41" fmla="*/ 463299 w 6354263"/>
              <a:gd name="connsiteY41" fmla="*/ 3536883 h 6858000"/>
              <a:gd name="connsiteX42" fmla="*/ 484176 w 6354263"/>
              <a:gd name="connsiteY42" fmla="*/ 3295862 h 6858000"/>
              <a:gd name="connsiteX43" fmla="*/ 467153 w 6354263"/>
              <a:gd name="connsiteY43" fmla="*/ 3158586 h 6858000"/>
              <a:gd name="connsiteX44" fmla="*/ 443196 w 6354263"/>
              <a:gd name="connsiteY44" fmla="*/ 3112365 h 6858000"/>
              <a:gd name="connsiteX45" fmla="*/ 429046 w 6354263"/>
              <a:gd name="connsiteY45" fmla="*/ 3072935 h 6858000"/>
              <a:gd name="connsiteX46" fmla="*/ 404861 w 6354263"/>
              <a:gd name="connsiteY46" fmla="*/ 2958185 h 6858000"/>
              <a:gd name="connsiteX47" fmla="*/ 363244 w 6354263"/>
              <a:gd name="connsiteY47" fmla="*/ 2843952 h 6858000"/>
              <a:gd name="connsiteX48" fmla="*/ 299193 w 6354263"/>
              <a:gd name="connsiteY48" fmla="*/ 2554718 h 6858000"/>
              <a:gd name="connsiteX49" fmla="*/ 270763 w 6354263"/>
              <a:gd name="connsiteY49" fmla="*/ 2447068 h 6858000"/>
              <a:gd name="connsiteX50" fmla="*/ 274728 w 6354263"/>
              <a:gd name="connsiteY50" fmla="*/ 2423438 h 6858000"/>
              <a:gd name="connsiteX51" fmla="*/ 243390 w 6354263"/>
              <a:gd name="connsiteY51" fmla="*/ 2261920 h 6858000"/>
              <a:gd name="connsiteX52" fmla="*/ 233538 w 6354263"/>
              <a:gd name="connsiteY52" fmla="*/ 2195378 h 6858000"/>
              <a:gd name="connsiteX53" fmla="*/ 218162 w 6354263"/>
              <a:gd name="connsiteY53" fmla="*/ 2155135 h 6858000"/>
              <a:gd name="connsiteX54" fmla="*/ 215686 w 6354263"/>
              <a:gd name="connsiteY54" fmla="*/ 2118008 h 6858000"/>
              <a:gd name="connsiteX55" fmla="*/ 216653 w 6354263"/>
              <a:gd name="connsiteY55" fmla="*/ 2050531 h 6858000"/>
              <a:gd name="connsiteX56" fmla="*/ 190335 w 6354263"/>
              <a:gd name="connsiteY56" fmla="*/ 1906352 h 6858000"/>
              <a:gd name="connsiteX57" fmla="*/ 167497 w 6354263"/>
              <a:gd name="connsiteY57" fmla="*/ 1861531 h 6858000"/>
              <a:gd name="connsiteX58" fmla="*/ 122489 w 6354263"/>
              <a:gd name="connsiteY58" fmla="*/ 1732919 h 6858000"/>
              <a:gd name="connsiteX59" fmla="*/ 94663 w 6354263"/>
              <a:gd name="connsiteY59" fmla="*/ 1615777 h 6858000"/>
              <a:gd name="connsiteX60" fmla="*/ 75954 w 6354263"/>
              <a:gd name="connsiteY60" fmla="*/ 1563678 h 6858000"/>
              <a:gd name="connsiteX61" fmla="*/ 81626 w 6354263"/>
              <a:gd name="connsiteY61" fmla="*/ 1477995 h 6858000"/>
              <a:gd name="connsiteX62" fmla="*/ 76163 w 6354263"/>
              <a:gd name="connsiteY62" fmla="*/ 1307086 h 6858000"/>
              <a:gd name="connsiteX63" fmla="*/ 81884 w 6354263"/>
              <a:gd name="connsiteY63" fmla="*/ 1168288 h 6858000"/>
              <a:gd name="connsiteX64" fmla="*/ 63947 w 6354263"/>
              <a:gd name="connsiteY64" fmla="*/ 1088484 h 6858000"/>
              <a:gd name="connsiteX65" fmla="*/ 52974 w 6354263"/>
              <a:gd name="connsiteY65" fmla="*/ 1016103 h 6858000"/>
              <a:gd name="connsiteX66" fmla="*/ 49390 w 6354263"/>
              <a:gd name="connsiteY66" fmla="*/ 896999 h 6858000"/>
              <a:gd name="connsiteX67" fmla="*/ 10557 w 6354263"/>
              <a:gd name="connsiteY67" fmla="*/ 711705 h 6858000"/>
              <a:gd name="connsiteX68" fmla="*/ 7547 w 6354263"/>
              <a:gd name="connsiteY68" fmla="*/ 619315 h 6858000"/>
              <a:gd name="connsiteX69" fmla="*/ 1367 w 6354263"/>
              <a:gd name="connsiteY69" fmla="*/ 585934 h 6858000"/>
              <a:gd name="connsiteX70" fmla="*/ 2540 w 6354263"/>
              <a:gd name="connsiteY70" fmla="*/ 525163 h 6858000"/>
              <a:gd name="connsiteX71" fmla="*/ 27257 w 6354263"/>
              <a:gd name="connsiteY71" fmla="*/ 393828 h 6858000"/>
              <a:gd name="connsiteX72" fmla="*/ 27091 w 6354263"/>
              <a:gd name="connsiteY72" fmla="*/ 353137 h 6858000"/>
              <a:gd name="connsiteX73" fmla="*/ 32637 w 6354263"/>
              <a:gd name="connsiteY73" fmla="*/ 275771 h 6858000"/>
              <a:gd name="connsiteX74" fmla="*/ 42081 w 6354263"/>
              <a:gd name="connsiteY74" fmla="*/ 236673 h 6858000"/>
              <a:gd name="connsiteX75" fmla="*/ 41149 w 6354263"/>
              <a:gd name="connsiteY75" fmla="*/ 144983 h 6858000"/>
              <a:gd name="connsiteX76" fmla="*/ 31684 w 6354263"/>
              <a:gd name="connsiteY76" fmla="*/ 33857 h 6858000"/>
              <a:gd name="connsiteX77" fmla="*/ 13714 w 6354263"/>
              <a:gd name="connsiteY77" fmla="*/ 0 h 6858000"/>
              <a:gd name="connsiteX0" fmla="*/ 13714 w 6354263"/>
              <a:gd name="connsiteY0" fmla="*/ 0 h 6858000"/>
              <a:gd name="connsiteX1" fmla="*/ 6354263 w 6354263"/>
              <a:gd name="connsiteY1" fmla="*/ 0 h 6858000"/>
              <a:gd name="connsiteX2" fmla="*/ 6354263 w 6354263"/>
              <a:gd name="connsiteY2" fmla="*/ 6858000 h 6858000"/>
              <a:gd name="connsiteX3" fmla="*/ 75551 w 6354263"/>
              <a:gd name="connsiteY3" fmla="*/ 6857735 h 6858000"/>
              <a:gd name="connsiteX4" fmla="*/ 111199 w 6354263"/>
              <a:gd name="connsiteY4" fmla="*/ 6776847 h 6858000"/>
              <a:gd name="connsiteX5" fmla="*/ 122402 w 6354263"/>
              <a:gd name="connsiteY5" fmla="*/ 6737706 h 6858000"/>
              <a:gd name="connsiteX6" fmla="*/ 139360 w 6354263"/>
              <a:gd name="connsiteY6" fmla="*/ 6686827 h 6858000"/>
              <a:gd name="connsiteX7" fmla="*/ 150639 w 6354263"/>
              <a:gd name="connsiteY7" fmla="*/ 6633777 h 6858000"/>
              <a:gd name="connsiteX8" fmla="*/ 221601 w 6354263"/>
              <a:gd name="connsiteY8" fmla="*/ 6492130 h 6858000"/>
              <a:gd name="connsiteX9" fmla="*/ 236883 w 6354263"/>
              <a:gd name="connsiteY9" fmla="*/ 6431610 h 6858000"/>
              <a:gd name="connsiteX10" fmla="*/ 255237 w 6354263"/>
              <a:gd name="connsiteY10" fmla="*/ 6294334 h 6858000"/>
              <a:gd name="connsiteX11" fmla="*/ 243327 w 6354263"/>
              <a:gd name="connsiteY11" fmla="*/ 6231403 h 6858000"/>
              <a:gd name="connsiteX12" fmla="*/ 236174 w 6354263"/>
              <a:gd name="connsiteY12" fmla="*/ 6202459 h 6858000"/>
              <a:gd name="connsiteX13" fmla="*/ 235003 w 6354263"/>
              <a:gd name="connsiteY13" fmla="*/ 6153037 h 6858000"/>
              <a:gd name="connsiteX14" fmla="*/ 242392 w 6354263"/>
              <a:gd name="connsiteY14" fmla="*/ 5905303 h 6858000"/>
              <a:gd name="connsiteX15" fmla="*/ 271577 w 6354263"/>
              <a:gd name="connsiteY15" fmla="*/ 5712857 h 6858000"/>
              <a:gd name="connsiteX16" fmla="*/ 300606 w 6354263"/>
              <a:gd name="connsiteY16" fmla="*/ 5660491 h 6858000"/>
              <a:gd name="connsiteX17" fmla="*/ 314256 w 6354263"/>
              <a:gd name="connsiteY17" fmla="*/ 5553910 h 6858000"/>
              <a:gd name="connsiteX18" fmla="*/ 338056 w 6354263"/>
              <a:gd name="connsiteY18" fmla="*/ 5449031 h 6858000"/>
              <a:gd name="connsiteX19" fmla="*/ 373987 w 6354263"/>
              <a:gd name="connsiteY19" fmla="*/ 5341916 h 6858000"/>
              <a:gd name="connsiteX20" fmla="*/ 411377 w 6354263"/>
              <a:gd name="connsiteY20" fmla="*/ 5264214 h 6858000"/>
              <a:gd name="connsiteX21" fmla="*/ 417377 w 6354263"/>
              <a:gd name="connsiteY21" fmla="*/ 5225268 h 6858000"/>
              <a:gd name="connsiteX22" fmla="*/ 425445 w 6354263"/>
              <a:gd name="connsiteY22" fmla="*/ 5159961 h 6858000"/>
              <a:gd name="connsiteX23" fmla="*/ 428962 w 6354263"/>
              <a:gd name="connsiteY23" fmla="*/ 5125185 h 6858000"/>
              <a:gd name="connsiteX24" fmla="*/ 442470 w 6354263"/>
              <a:gd name="connsiteY24" fmla="*/ 5067850 h 6858000"/>
              <a:gd name="connsiteX25" fmla="*/ 445130 w 6354263"/>
              <a:gd name="connsiteY25" fmla="*/ 5060861 h 6858000"/>
              <a:gd name="connsiteX26" fmla="*/ 443433 w 6354263"/>
              <a:gd name="connsiteY26" fmla="*/ 4993030 h 6858000"/>
              <a:gd name="connsiteX27" fmla="*/ 450164 w 6354263"/>
              <a:gd name="connsiteY27" fmla="*/ 4946844 h 6858000"/>
              <a:gd name="connsiteX28" fmla="*/ 461132 w 6354263"/>
              <a:gd name="connsiteY28" fmla="*/ 4858827 h 6858000"/>
              <a:gd name="connsiteX29" fmla="*/ 466883 w 6354263"/>
              <a:gd name="connsiteY29" fmla="*/ 4821170 h 6858000"/>
              <a:gd name="connsiteX30" fmla="*/ 466214 w 6354263"/>
              <a:gd name="connsiteY30" fmla="*/ 4584173 h 6858000"/>
              <a:gd name="connsiteX31" fmla="*/ 458077 w 6354263"/>
              <a:gd name="connsiteY31" fmla="*/ 4375228 h 6858000"/>
              <a:gd name="connsiteX32" fmla="*/ 439230 w 6354263"/>
              <a:gd name="connsiteY32" fmla="*/ 4214165 h 6858000"/>
              <a:gd name="connsiteX33" fmla="*/ 440817 w 6354263"/>
              <a:gd name="connsiteY33" fmla="*/ 4076008 h 6858000"/>
              <a:gd name="connsiteX34" fmla="*/ 428834 w 6354263"/>
              <a:gd name="connsiteY34" fmla="*/ 4033999 h 6858000"/>
              <a:gd name="connsiteX35" fmla="*/ 428566 w 6354263"/>
              <a:gd name="connsiteY35" fmla="*/ 4013953 h 6858000"/>
              <a:gd name="connsiteX36" fmla="*/ 432754 w 6354263"/>
              <a:gd name="connsiteY36" fmla="*/ 3872886 h 6858000"/>
              <a:gd name="connsiteX37" fmla="*/ 442860 w 6354263"/>
              <a:gd name="connsiteY37" fmla="*/ 3813873 h 6858000"/>
              <a:gd name="connsiteX38" fmla="*/ 453474 w 6354263"/>
              <a:gd name="connsiteY38" fmla="*/ 3738082 h 6858000"/>
              <a:gd name="connsiteX39" fmla="*/ 460631 w 6354263"/>
              <a:gd name="connsiteY39" fmla="*/ 3673397 h 6858000"/>
              <a:gd name="connsiteX40" fmla="*/ 459945 w 6354263"/>
              <a:gd name="connsiteY40" fmla="*/ 3637109 h 6858000"/>
              <a:gd name="connsiteX41" fmla="*/ 463299 w 6354263"/>
              <a:gd name="connsiteY41" fmla="*/ 3536883 h 6858000"/>
              <a:gd name="connsiteX42" fmla="*/ 484176 w 6354263"/>
              <a:gd name="connsiteY42" fmla="*/ 3295862 h 6858000"/>
              <a:gd name="connsiteX43" fmla="*/ 467153 w 6354263"/>
              <a:gd name="connsiteY43" fmla="*/ 3158586 h 6858000"/>
              <a:gd name="connsiteX44" fmla="*/ 443196 w 6354263"/>
              <a:gd name="connsiteY44" fmla="*/ 3112365 h 6858000"/>
              <a:gd name="connsiteX45" fmla="*/ 429046 w 6354263"/>
              <a:gd name="connsiteY45" fmla="*/ 3072935 h 6858000"/>
              <a:gd name="connsiteX46" fmla="*/ 404861 w 6354263"/>
              <a:gd name="connsiteY46" fmla="*/ 2958185 h 6858000"/>
              <a:gd name="connsiteX47" fmla="*/ 363244 w 6354263"/>
              <a:gd name="connsiteY47" fmla="*/ 2843952 h 6858000"/>
              <a:gd name="connsiteX48" fmla="*/ 299193 w 6354263"/>
              <a:gd name="connsiteY48" fmla="*/ 2554718 h 6858000"/>
              <a:gd name="connsiteX49" fmla="*/ 270763 w 6354263"/>
              <a:gd name="connsiteY49" fmla="*/ 2447068 h 6858000"/>
              <a:gd name="connsiteX50" fmla="*/ 274728 w 6354263"/>
              <a:gd name="connsiteY50" fmla="*/ 2423438 h 6858000"/>
              <a:gd name="connsiteX51" fmla="*/ 243390 w 6354263"/>
              <a:gd name="connsiteY51" fmla="*/ 2261920 h 6858000"/>
              <a:gd name="connsiteX52" fmla="*/ 233538 w 6354263"/>
              <a:gd name="connsiteY52" fmla="*/ 2195378 h 6858000"/>
              <a:gd name="connsiteX53" fmla="*/ 218162 w 6354263"/>
              <a:gd name="connsiteY53" fmla="*/ 2155135 h 6858000"/>
              <a:gd name="connsiteX54" fmla="*/ 215686 w 6354263"/>
              <a:gd name="connsiteY54" fmla="*/ 2118008 h 6858000"/>
              <a:gd name="connsiteX55" fmla="*/ 216653 w 6354263"/>
              <a:gd name="connsiteY55" fmla="*/ 2050531 h 6858000"/>
              <a:gd name="connsiteX56" fmla="*/ 190335 w 6354263"/>
              <a:gd name="connsiteY56" fmla="*/ 1906352 h 6858000"/>
              <a:gd name="connsiteX57" fmla="*/ 167497 w 6354263"/>
              <a:gd name="connsiteY57" fmla="*/ 1861531 h 6858000"/>
              <a:gd name="connsiteX58" fmla="*/ 122489 w 6354263"/>
              <a:gd name="connsiteY58" fmla="*/ 1732919 h 6858000"/>
              <a:gd name="connsiteX59" fmla="*/ 94663 w 6354263"/>
              <a:gd name="connsiteY59" fmla="*/ 1615777 h 6858000"/>
              <a:gd name="connsiteX60" fmla="*/ 75954 w 6354263"/>
              <a:gd name="connsiteY60" fmla="*/ 1563678 h 6858000"/>
              <a:gd name="connsiteX61" fmla="*/ 81626 w 6354263"/>
              <a:gd name="connsiteY61" fmla="*/ 1477995 h 6858000"/>
              <a:gd name="connsiteX62" fmla="*/ 76163 w 6354263"/>
              <a:gd name="connsiteY62" fmla="*/ 1307086 h 6858000"/>
              <a:gd name="connsiteX63" fmla="*/ 81884 w 6354263"/>
              <a:gd name="connsiteY63" fmla="*/ 1168288 h 6858000"/>
              <a:gd name="connsiteX64" fmla="*/ 63947 w 6354263"/>
              <a:gd name="connsiteY64" fmla="*/ 1088484 h 6858000"/>
              <a:gd name="connsiteX65" fmla="*/ 52974 w 6354263"/>
              <a:gd name="connsiteY65" fmla="*/ 1016103 h 6858000"/>
              <a:gd name="connsiteX66" fmla="*/ 49390 w 6354263"/>
              <a:gd name="connsiteY66" fmla="*/ 896999 h 6858000"/>
              <a:gd name="connsiteX67" fmla="*/ 10557 w 6354263"/>
              <a:gd name="connsiteY67" fmla="*/ 711705 h 6858000"/>
              <a:gd name="connsiteX68" fmla="*/ 7547 w 6354263"/>
              <a:gd name="connsiteY68" fmla="*/ 619315 h 6858000"/>
              <a:gd name="connsiteX69" fmla="*/ 1367 w 6354263"/>
              <a:gd name="connsiteY69" fmla="*/ 585934 h 6858000"/>
              <a:gd name="connsiteX70" fmla="*/ 2540 w 6354263"/>
              <a:gd name="connsiteY70" fmla="*/ 525163 h 6858000"/>
              <a:gd name="connsiteX71" fmla="*/ 27257 w 6354263"/>
              <a:gd name="connsiteY71" fmla="*/ 393828 h 6858000"/>
              <a:gd name="connsiteX72" fmla="*/ 27091 w 6354263"/>
              <a:gd name="connsiteY72" fmla="*/ 353137 h 6858000"/>
              <a:gd name="connsiteX73" fmla="*/ 42081 w 6354263"/>
              <a:gd name="connsiteY73" fmla="*/ 236673 h 6858000"/>
              <a:gd name="connsiteX74" fmla="*/ 41149 w 6354263"/>
              <a:gd name="connsiteY74" fmla="*/ 144983 h 6858000"/>
              <a:gd name="connsiteX75" fmla="*/ 31684 w 6354263"/>
              <a:gd name="connsiteY75" fmla="*/ 33857 h 6858000"/>
              <a:gd name="connsiteX76" fmla="*/ 13714 w 6354263"/>
              <a:gd name="connsiteY76" fmla="*/ 0 h 6858000"/>
              <a:gd name="connsiteX0" fmla="*/ 13714 w 6354263"/>
              <a:gd name="connsiteY0" fmla="*/ 0 h 6858000"/>
              <a:gd name="connsiteX1" fmla="*/ 6354263 w 6354263"/>
              <a:gd name="connsiteY1" fmla="*/ 0 h 6858000"/>
              <a:gd name="connsiteX2" fmla="*/ 6354263 w 6354263"/>
              <a:gd name="connsiteY2" fmla="*/ 6858000 h 6858000"/>
              <a:gd name="connsiteX3" fmla="*/ 75551 w 6354263"/>
              <a:gd name="connsiteY3" fmla="*/ 6857735 h 6858000"/>
              <a:gd name="connsiteX4" fmla="*/ 111199 w 6354263"/>
              <a:gd name="connsiteY4" fmla="*/ 6776847 h 6858000"/>
              <a:gd name="connsiteX5" fmla="*/ 122402 w 6354263"/>
              <a:gd name="connsiteY5" fmla="*/ 6737706 h 6858000"/>
              <a:gd name="connsiteX6" fmla="*/ 139360 w 6354263"/>
              <a:gd name="connsiteY6" fmla="*/ 6686827 h 6858000"/>
              <a:gd name="connsiteX7" fmla="*/ 150639 w 6354263"/>
              <a:gd name="connsiteY7" fmla="*/ 6633777 h 6858000"/>
              <a:gd name="connsiteX8" fmla="*/ 221601 w 6354263"/>
              <a:gd name="connsiteY8" fmla="*/ 6492130 h 6858000"/>
              <a:gd name="connsiteX9" fmla="*/ 236883 w 6354263"/>
              <a:gd name="connsiteY9" fmla="*/ 6431610 h 6858000"/>
              <a:gd name="connsiteX10" fmla="*/ 255237 w 6354263"/>
              <a:gd name="connsiteY10" fmla="*/ 6294334 h 6858000"/>
              <a:gd name="connsiteX11" fmla="*/ 243327 w 6354263"/>
              <a:gd name="connsiteY11" fmla="*/ 6231403 h 6858000"/>
              <a:gd name="connsiteX12" fmla="*/ 236174 w 6354263"/>
              <a:gd name="connsiteY12" fmla="*/ 6202459 h 6858000"/>
              <a:gd name="connsiteX13" fmla="*/ 235003 w 6354263"/>
              <a:gd name="connsiteY13" fmla="*/ 6153037 h 6858000"/>
              <a:gd name="connsiteX14" fmla="*/ 242392 w 6354263"/>
              <a:gd name="connsiteY14" fmla="*/ 5905303 h 6858000"/>
              <a:gd name="connsiteX15" fmla="*/ 271577 w 6354263"/>
              <a:gd name="connsiteY15" fmla="*/ 5712857 h 6858000"/>
              <a:gd name="connsiteX16" fmla="*/ 300606 w 6354263"/>
              <a:gd name="connsiteY16" fmla="*/ 5660491 h 6858000"/>
              <a:gd name="connsiteX17" fmla="*/ 314256 w 6354263"/>
              <a:gd name="connsiteY17" fmla="*/ 5553910 h 6858000"/>
              <a:gd name="connsiteX18" fmla="*/ 338056 w 6354263"/>
              <a:gd name="connsiteY18" fmla="*/ 5449031 h 6858000"/>
              <a:gd name="connsiteX19" fmla="*/ 373987 w 6354263"/>
              <a:gd name="connsiteY19" fmla="*/ 5341916 h 6858000"/>
              <a:gd name="connsiteX20" fmla="*/ 411377 w 6354263"/>
              <a:gd name="connsiteY20" fmla="*/ 5264214 h 6858000"/>
              <a:gd name="connsiteX21" fmla="*/ 417377 w 6354263"/>
              <a:gd name="connsiteY21" fmla="*/ 5225268 h 6858000"/>
              <a:gd name="connsiteX22" fmla="*/ 425445 w 6354263"/>
              <a:gd name="connsiteY22" fmla="*/ 5159961 h 6858000"/>
              <a:gd name="connsiteX23" fmla="*/ 428962 w 6354263"/>
              <a:gd name="connsiteY23" fmla="*/ 5125185 h 6858000"/>
              <a:gd name="connsiteX24" fmla="*/ 442470 w 6354263"/>
              <a:gd name="connsiteY24" fmla="*/ 5067850 h 6858000"/>
              <a:gd name="connsiteX25" fmla="*/ 445130 w 6354263"/>
              <a:gd name="connsiteY25" fmla="*/ 5060861 h 6858000"/>
              <a:gd name="connsiteX26" fmla="*/ 443433 w 6354263"/>
              <a:gd name="connsiteY26" fmla="*/ 4993030 h 6858000"/>
              <a:gd name="connsiteX27" fmla="*/ 450164 w 6354263"/>
              <a:gd name="connsiteY27" fmla="*/ 4946844 h 6858000"/>
              <a:gd name="connsiteX28" fmla="*/ 461132 w 6354263"/>
              <a:gd name="connsiteY28" fmla="*/ 4858827 h 6858000"/>
              <a:gd name="connsiteX29" fmla="*/ 466883 w 6354263"/>
              <a:gd name="connsiteY29" fmla="*/ 4821170 h 6858000"/>
              <a:gd name="connsiteX30" fmla="*/ 466214 w 6354263"/>
              <a:gd name="connsiteY30" fmla="*/ 4584173 h 6858000"/>
              <a:gd name="connsiteX31" fmla="*/ 458077 w 6354263"/>
              <a:gd name="connsiteY31" fmla="*/ 4375228 h 6858000"/>
              <a:gd name="connsiteX32" fmla="*/ 439230 w 6354263"/>
              <a:gd name="connsiteY32" fmla="*/ 4214165 h 6858000"/>
              <a:gd name="connsiteX33" fmla="*/ 440817 w 6354263"/>
              <a:gd name="connsiteY33" fmla="*/ 4076008 h 6858000"/>
              <a:gd name="connsiteX34" fmla="*/ 428834 w 6354263"/>
              <a:gd name="connsiteY34" fmla="*/ 4033999 h 6858000"/>
              <a:gd name="connsiteX35" fmla="*/ 428566 w 6354263"/>
              <a:gd name="connsiteY35" fmla="*/ 4013953 h 6858000"/>
              <a:gd name="connsiteX36" fmla="*/ 432754 w 6354263"/>
              <a:gd name="connsiteY36" fmla="*/ 3872886 h 6858000"/>
              <a:gd name="connsiteX37" fmla="*/ 442860 w 6354263"/>
              <a:gd name="connsiteY37" fmla="*/ 3813873 h 6858000"/>
              <a:gd name="connsiteX38" fmla="*/ 453474 w 6354263"/>
              <a:gd name="connsiteY38" fmla="*/ 3738082 h 6858000"/>
              <a:gd name="connsiteX39" fmla="*/ 460631 w 6354263"/>
              <a:gd name="connsiteY39" fmla="*/ 3673397 h 6858000"/>
              <a:gd name="connsiteX40" fmla="*/ 459945 w 6354263"/>
              <a:gd name="connsiteY40" fmla="*/ 3637109 h 6858000"/>
              <a:gd name="connsiteX41" fmla="*/ 463299 w 6354263"/>
              <a:gd name="connsiteY41" fmla="*/ 3536883 h 6858000"/>
              <a:gd name="connsiteX42" fmla="*/ 484176 w 6354263"/>
              <a:gd name="connsiteY42" fmla="*/ 3295862 h 6858000"/>
              <a:gd name="connsiteX43" fmla="*/ 467153 w 6354263"/>
              <a:gd name="connsiteY43" fmla="*/ 3158586 h 6858000"/>
              <a:gd name="connsiteX44" fmla="*/ 443196 w 6354263"/>
              <a:gd name="connsiteY44" fmla="*/ 3112365 h 6858000"/>
              <a:gd name="connsiteX45" fmla="*/ 429046 w 6354263"/>
              <a:gd name="connsiteY45" fmla="*/ 3072935 h 6858000"/>
              <a:gd name="connsiteX46" fmla="*/ 404861 w 6354263"/>
              <a:gd name="connsiteY46" fmla="*/ 2958185 h 6858000"/>
              <a:gd name="connsiteX47" fmla="*/ 363244 w 6354263"/>
              <a:gd name="connsiteY47" fmla="*/ 2843952 h 6858000"/>
              <a:gd name="connsiteX48" fmla="*/ 299193 w 6354263"/>
              <a:gd name="connsiteY48" fmla="*/ 2554718 h 6858000"/>
              <a:gd name="connsiteX49" fmla="*/ 270763 w 6354263"/>
              <a:gd name="connsiteY49" fmla="*/ 2447068 h 6858000"/>
              <a:gd name="connsiteX50" fmla="*/ 274728 w 6354263"/>
              <a:gd name="connsiteY50" fmla="*/ 2423438 h 6858000"/>
              <a:gd name="connsiteX51" fmla="*/ 243390 w 6354263"/>
              <a:gd name="connsiteY51" fmla="*/ 2261920 h 6858000"/>
              <a:gd name="connsiteX52" fmla="*/ 233538 w 6354263"/>
              <a:gd name="connsiteY52" fmla="*/ 2195378 h 6858000"/>
              <a:gd name="connsiteX53" fmla="*/ 218162 w 6354263"/>
              <a:gd name="connsiteY53" fmla="*/ 2155135 h 6858000"/>
              <a:gd name="connsiteX54" fmla="*/ 215686 w 6354263"/>
              <a:gd name="connsiteY54" fmla="*/ 2118008 h 6858000"/>
              <a:gd name="connsiteX55" fmla="*/ 216653 w 6354263"/>
              <a:gd name="connsiteY55" fmla="*/ 2050531 h 6858000"/>
              <a:gd name="connsiteX56" fmla="*/ 190335 w 6354263"/>
              <a:gd name="connsiteY56" fmla="*/ 1906352 h 6858000"/>
              <a:gd name="connsiteX57" fmla="*/ 167497 w 6354263"/>
              <a:gd name="connsiteY57" fmla="*/ 1861531 h 6858000"/>
              <a:gd name="connsiteX58" fmla="*/ 122489 w 6354263"/>
              <a:gd name="connsiteY58" fmla="*/ 1732919 h 6858000"/>
              <a:gd name="connsiteX59" fmla="*/ 94663 w 6354263"/>
              <a:gd name="connsiteY59" fmla="*/ 1615777 h 6858000"/>
              <a:gd name="connsiteX60" fmla="*/ 75954 w 6354263"/>
              <a:gd name="connsiteY60" fmla="*/ 1563678 h 6858000"/>
              <a:gd name="connsiteX61" fmla="*/ 81626 w 6354263"/>
              <a:gd name="connsiteY61" fmla="*/ 1477995 h 6858000"/>
              <a:gd name="connsiteX62" fmla="*/ 76163 w 6354263"/>
              <a:gd name="connsiteY62" fmla="*/ 1307086 h 6858000"/>
              <a:gd name="connsiteX63" fmla="*/ 81884 w 6354263"/>
              <a:gd name="connsiteY63" fmla="*/ 1168288 h 6858000"/>
              <a:gd name="connsiteX64" fmla="*/ 63947 w 6354263"/>
              <a:gd name="connsiteY64" fmla="*/ 1088484 h 6858000"/>
              <a:gd name="connsiteX65" fmla="*/ 52974 w 6354263"/>
              <a:gd name="connsiteY65" fmla="*/ 1016103 h 6858000"/>
              <a:gd name="connsiteX66" fmla="*/ 49390 w 6354263"/>
              <a:gd name="connsiteY66" fmla="*/ 896999 h 6858000"/>
              <a:gd name="connsiteX67" fmla="*/ 10557 w 6354263"/>
              <a:gd name="connsiteY67" fmla="*/ 711705 h 6858000"/>
              <a:gd name="connsiteX68" fmla="*/ 7547 w 6354263"/>
              <a:gd name="connsiteY68" fmla="*/ 619315 h 6858000"/>
              <a:gd name="connsiteX69" fmla="*/ 1367 w 6354263"/>
              <a:gd name="connsiteY69" fmla="*/ 585934 h 6858000"/>
              <a:gd name="connsiteX70" fmla="*/ 2540 w 6354263"/>
              <a:gd name="connsiteY70" fmla="*/ 525163 h 6858000"/>
              <a:gd name="connsiteX71" fmla="*/ 27257 w 6354263"/>
              <a:gd name="connsiteY71" fmla="*/ 393828 h 6858000"/>
              <a:gd name="connsiteX72" fmla="*/ 42081 w 6354263"/>
              <a:gd name="connsiteY72" fmla="*/ 236673 h 6858000"/>
              <a:gd name="connsiteX73" fmla="*/ 41149 w 6354263"/>
              <a:gd name="connsiteY73" fmla="*/ 144983 h 6858000"/>
              <a:gd name="connsiteX74" fmla="*/ 31684 w 6354263"/>
              <a:gd name="connsiteY74" fmla="*/ 33857 h 6858000"/>
              <a:gd name="connsiteX75" fmla="*/ 13714 w 6354263"/>
              <a:gd name="connsiteY75" fmla="*/ 0 h 6858000"/>
              <a:gd name="connsiteX0" fmla="*/ 13714 w 6354263"/>
              <a:gd name="connsiteY0" fmla="*/ 0 h 6858000"/>
              <a:gd name="connsiteX1" fmla="*/ 6354263 w 6354263"/>
              <a:gd name="connsiteY1" fmla="*/ 0 h 6858000"/>
              <a:gd name="connsiteX2" fmla="*/ 6354263 w 6354263"/>
              <a:gd name="connsiteY2" fmla="*/ 6858000 h 6858000"/>
              <a:gd name="connsiteX3" fmla="*/ 75551 w 6354263"/>
              <a:gd name="connsiteY3" fmla="*/ 6857735 h 6858000"/>
              <a:gd name="connsiteX4" fmla="*/ 111199 w 6354263"/>
              <a:gd name="connsiteY4" fmla="*/ 6776847 h 6858000"/>
              <a:gd name="connsiteX5" fmla="*/ 122402 w 6354263"/>
              <a:gd name="connsiteY5" fmla="*/ 6737706 h 6858000"/>
              <a:gd name="connsiteX6" fmla="*/ 139360 w 6354263"/>
              <a:gd name="connsiteY6" fmla="*/ 6686827 h 6858000"/>
              <a:gd name="connsiteX7" fmla="*/ 150639 w 6354263"/>
              <a:gd name="connsiteY7" fmla="*/ 6633777 h 6858000"/>
              <a:gd name="connsiteX8" fmla="*/ 221601 w 6354263"/>
              <a:gd name="connsiteY8" fmla="*/ 6492130 h 6858000"/>
              <a:gd name="connsiteX9" fmla="*/ 236883 w 6354263"/>
              <a:gd name="connsiteY9" fmla="*/ 6431610 h 6858000"/>
              <a:gd name="connsiteX10" fmla="*/ 255237 w 6354263"/>
              <a:gd name="connsiteY10" fmla="*/ 6294334 h 6858000"/>
              <a:gd name="connsiteX11" fmla="*/ 243327 w 6354263"/>
              <a:gd name="connsiteY11" fmla="*/ 6231403 h 6858000"/>
              <a:gd name="connsiteX12" fmla="*/ 236174 w 6354263"/>
              <a:gd name="connsiteY12" fmla="*/ 6202459 h 6858000"/>
              <a:gd name="connsiteX13" fmla="*/ 235003 w 6354263"/>
              <a:gd name="connsiteY13" fmla="*/ 6153037 h 6858000"/>
              <a:gd name="connsiteX14" fmla="*/ 242392 w 6354263"/>
              <a:gd name="connsiteY14" fmla="*/ 5905303 h 6858000"/>
              <a:gd name="connsiteX15" fmla="*/ 271577 w 6354263"/>
              <a:gd name="connsiteY15" fmla="*/ 5712857 h 6858000"/>
              <a:gd name="connsiteX16" fmla="*/ 300606 w 6354263"/>
              <a:gd name="connsiteY16" fmla="*/ 5660491 h 6858000"/>
              <a:gd name="connsiteX17" fmla="*/ 314256 w 6354263"/>
              <a:gd name="connsiteY17" fmla="*/ 5553910 h 6858000"/>
              <a:gd name="connsiteX18" fmla="*/ 338056 w 6354263"/>
              <a:gd name="connsiteY18" fmla="*/ 5449031 h 6858000"/>
              <a:gd name="connsiteX19" fmla="*/ 373987 w 6354263"/>
              <a:gd name="connsiteY19" fmla="*/ 5341916 h 6858000"/>
              <a:gd name="connsiteX20" fmla="*/ 411377 w 6354263"/>
              <a:gd name="connsiteY20" fmla="*/ 5264214 h 6858000"/>
              <a:gd name="connsiteX21" fmla="*/ 417377 w 6354263"/>
              <a:gd name="connsiteY21" fmla="*/ 5225268 h 6858000"/>
              <a:gd name="connsiteX22" fmla="*/ 425445 w 6354263"/>
              <a:gd name="connsiteY22" fmla="*/ 5159961 h 6858000"/>
              <a:gd name="connsiteX23" fmla="*/ 428962 w 6354263"/>
              <a:gd name="connsiteY23" fmla="*/ 5125185 h 6858000"/>
              <a:gd name="connsiteX24" fmla="*/ 442470 w 6354263"/>
              <a:gd name="connsiteY24" fmla="*/ 5067850 h 6858000"/>
              <a:gd name="connsiteX25" fmla="*/ 445130 w 6354263"/>
              <a:gd name="connsiteY25" fmla="*/ 5060861 h 6858000"/>
              <a:gd name="connsiteX26" fmla="*/ 443433 w 6354263"/>
              <a:gd name="connsiteY26" fmla="*/ 4993030 h 6858000"/>
              <a:gd name="connsiteX27" fmla="*/ 450164 w 6354263"/>
              <a:gd name="connsiteY27" fmla="*/ 4946844 h 6858000"/>
              <a:gd name="connsiteX28" fmla="*/ 461132 w 6354263"/>
              <a:gd name="connsiteY28" fmla="*/ 4858827 h 6858000"/>
              <a:gd name="connsiteX29" fmla="*/ 466883 w 6354263"/>
              <a:gd name="connsiteY29" fmla="*/ 4821170 h 6858000"/>
              <a:gd name="connsiteX30" fmla="*/ 466214 w 6354263"/>
              <a:gd name="connsiteY30" fmla="*/ 4584173 h 6858000"/>
              <a:gd name="connsiteX31" fmla="*/ 458077 w 6354263"/>
              <a:gd name="connsiteY31" fmla="*/ 4375228 h 6858000"/>
              <a:gd name="connsiteX32" fmla="*/ 439230 w 6354263"/>
              <a:gd name="connsiteY32" fmla="*/ 4214165 h 6858000"/>
              <a:gd name="connsiteX33" fmla="*/ 440817 w 6354263"/>
              <a:gd name="connsiteY33" fmla="*/ 4076008 h 6858000"/>
              <a:gd name="connsiteX34" fmla="*/ 428834 w 6354263"/>
              <a:gd name="connsiteY34" fmla="*/ 4033999 h 6858000"/>
              <a:gd name="connsiteX35" fmla="*/ 428566 w 6354263"/>
              <a:gd name="connsiteY35" fmla="*/ 4013953 h 6858000"/>
              <a:gd name="connsiteX36" fmla="*/ 432754 w 6354263"/>
              <a:gd name="connsiteY36" fmla="*/ 3872886 h 6858000"/>
              <a:gd name="connsiteX37" fmla="*/ 442860 w 6354263"/>
              <a:gd name="connsiteY37" fmla="*/ 3813873 h 6858000"/>
              <a:gd name="connsiteX38" fmla="*/ 453474 w 6354263"/>
              <a:gd name="connsiteY38" fmla="*/ 3738082 h 6858000"/>
              <a:gd name="connsiteX39" fmla="*/ 460631 w 6354263"/>
              <a:gd name="connsiteY39" fmla="*/ 3673397 h 6858000"/>
              <a:gd name="connsiteX40" fmla="*/ 459945 w 6354263"/>
              <a:gd name="connsiteY40" fmla="*/ 3637109 h 6858000"/>
              <a:gd name="connsiteX41" fmla="*/ 463299 w 6354263"/>
              <a:gd name="connsiteY41" fmla="*/ 3536883 h 6858000"/>
              <a:gd name="connsiteX42" fmla="*/ 484176 w 6354263"/>
              <a:gd name="connsiteY42" fmla="*/ 3295862 h 6858000"/>
              <a:gd name="connsiteX43" fmla="*/ 467153 w 6354263"/>
              <a:gd name="connsiteY43" fmla="*/ 3158586 h 6858000"/>
              <a:gd name="connsiteX44" fmla="*/ 443196 w 6354263"/>
              <a:gd name="connsiteY44" fmla="*/ 3112365 h 6858000"/>
              <a:gd name="connsiteX45" fmla="*/ 429046 w 6354263"/>
              <a:gd name="connsiteY45" fmla="*/ 3072935 h 6858000"/>
              <a:gd name="connsiteX46" fmla="*/ 404861 w 6354263"/>
              <a:gd name="connsiteY46" fmla="*/ 2958185 h 6858000"/>
              <a:gd name="connsiteX47" fmla="*/ 363244 w 6354263"/>
              <a:gd name="connsiteY47" fmla="*/ 2843952 h 6858000"/>
              <a:gd name="connsiteX48" fmla="*/ 299193 w 6354263"/>
              <a:gd name="connsiteY48" fmla="*/ 2554718 h 6858000"/>
              <a:gd name="connsiteX49" fmla="*/ 270763 w 6354263"/>
              <a:gd name="connsiteY49" fmla="*/ 2447068 h 6858000"/>
              <a:gd name="connsiteX50" fmla="*/ 274728 w 6354263"/>
              <a:gd name="connsiteY50" fmla="*/ 2423438 h 6858000"/>
              <a:gd name="connsiteX51" fmla="*/ 243390 w 6354263"/>
              <a:gd name="connsiteY51" fmla="*/ 2261920 h 6858000"/>
              <a:gd name="connsiteX52" fmla="*/ 233538 w 6354263"/>
              <a:gd name="connsiteY52" fmla="*/ 2195378 h 6858000"/>
              <a:gd name="connsiteX53" fmla="*/ 218162 w 6354263"/>
              <a:gd name="connsiteY53" fmla="*/ 2155135 h 6858000"/>
              <a:gd name="connsiteX54" fmla="*/ 215686 w 6354263"/>
              <a:gd name="connsiteY54" fmla="*/ 2118008 h 6858000"/>
              <a:gd name="connsiteX55" fmla="*/ 216653 w 6354263"/>
              <a:gd name="connsiteY55" fmla="*/ 2050531 h 6858000"/>
              <a:gd name="connsiteX56" fmla="*/ 190335 w 6354263"/>
              <a:gd name="connsiteY56" fmla="*/ 1906352 h 6858000"/>
              <a:gd name="connsiteX57" fmla="*/ 167497 w 6354263"/>
              <a:gd name="connsiteY57" fmla="*/ 1861531 h 6858000"/>
              <a:gd name="connsiteX58" fmla="*/ 122489 w 6354263"/>
              <a:gd name="connsiteY58" fmla="*/ 1732919 h 6858000"/>
              <a:gd name="connsiteX59" fmla="*/ 94663 w 6354263"/>
              <a:gd name="connsiteY59" fmla="*/ 1615777 h 6858000"/>
              <a:gd name="connsiteX60" fmla="*/ 75954 w 6354263"/>
              <a:gd name="connsiteY60" fmla="*/ 1563678 h 6858000"/>
              <a:gd name="connsiteX61" fmla="*/ 81626 w 6354263"/>
              <a:gd name="connsiteY61" fmla="*/ 1477995 h 6858000"/>
              <a:gd name="connsiteX62" fmla="*/ 76163 w 6354263"/>
              <a:gd name="connsiteY62" fmla="*/ 1307086 h 6858000"/>
              <a:gd name="connsiteX63" fmla="*/ 81884 w 6354263"/>
              <a:gd name="connsiteY63" fmla="*/ 1168288 h 6858000"/>
              <a:gd name="connsiteX64" fmla="*/ 63947 w 6354263"/>
              <a:gd name="connsiteY64" fmla="*/ 1088484 h 6858000"/>
              <a:gd name="connsiteX65" fmla="*/ 52974 w 6354263"/>
              <a:gd name="connsiteY65" fmla="*/ 1016103 h 6858000"/>
              <a:gd name="connsiteX66" fmla="*/ 49390 w 6354263"/>
              <a:gd name="connsiteY66" fmla="*/ 896999 h 6858000"/>
              <a:gd name="connsiteX67" fmla="*/ 10557 w 6354263"/>
              <a:gd name="connsiteY67" fmla="*/ 711705 h 6858000"/>
              <a:gd name="connsiteX68" fmla="*/ 7547 w 6354263"/>
              <a:gd name="connsiteY68" fmla="*/ 619315 h 6858000"/>
              <a:gd name="connsiteX69" fmla="*/ 1367 w 6354263"/>
              <a:gd name="connsiteY69" fmla="*/ 585934 h 6858000"/>
              <a:gd name="connsiteX70" fmla="*/ 2540 w 6354263"/>
              <a:gd name="connsiteY70" fmla="*/ 525163 h 6858000"/>
              <a:gd name="connsiteX71" fmla="*/ 27257 w 6354263"/>
              <a:gd name="connsiteY71" fmla="*/ 393828 h 6858000"/>
              <a:gd name="connsiteX72" fmla="*/ 42081 w 6354263"/>
              <a:gd name="connsiteY72" fmla="*/ 236673 h 6858000"/>
              <a:gd name="connsiteX73" fmla="*/ 41149 w 6354263"/>
              <a:gd name="connsiteY73" fmla="*/ 144983 h 6858000"/>
              <a:gd name="connsiteX74" fmla="*/ 31684 w 6354263"/>
              <a:gd name="connsiteY74" fmla="*/ 33857 h 6858000"/>
              <a:gd name="connsiteX75" fmla="*/ 13714 w 6354263"/>
              <a:gd name="connsiteY75" fmla="*/ 0 h 6858000"/>
              <a:gd name="connsiteX0" fmla="*/ 13714 w 6354263"/>
              <a:gd name="connsiteY0" fmla="*/ 0 h 6858000"/>
              <a:gd name="connsiteX1" fmla="*/ 6354263 w 6354263"/>
              <a:gd name="connsiteY1" fmla="*/ 0 h 6858000"/>
              <a:gd name="connsiteX2" fmla="*/ 6354263 w 6354263"/>
              <a:gd name="connsiteY2" fmla="*/ 6858000 h 6858000"/>
              <a:gd name="connsiteX3" fmla="*/ 75551 w 6354263"/>
              <a:gd name="connsiteY3" fmla="*/ 6857735 h 6858000"/>
              <a:gd name="connsiteX4" fmla="*/ 111199 w 6354263"/>
              <a:gd name="connsiteY4" fmla="*/ 6776847 h 6858000"/>
              <a:gd name="connsiteX5" fmla="*/ 122402 w 6354263"/>
              <a:gd name="connsiteY5" fmla="*/ 6737706 h 6858000"/>
              <a:gd name="connsiteX6" fmla="*/ 139360 w 6354263"/>
              <a:gd name="connsiteY6" fmla="*/ 6686827 h 6858000"/>
              <a:gd name="connsiteX7" fmla="*/ 150639 w 6354263"/>
              <a:gd name="connsiteY7" fmla="*/ 6633777 h 6858000"/>
              <a:gd name="connsiteX8" fmla="*/ 221601 w 6354263"/>
              <a:gd name="connsiteY8" fmla="*/ 6492130 h 6858000"/>
              <a:gd name="connsiteX9" fmla="*/ 236883 w 6354263"/>
              <a:gd name="connsiteY9" fmla="*/ 6431610 h 6858000"/>
              <a:gd name="connsiteX10" fmla="*/ 255237 w 6354263"/>
              <a:gd name="connsiteY10" fmla="*/ 6294334 h 6858000"/>
              <a:gd name="connsiteX11" fmla="*/ 243327 w 6354263"/>
              <a:gd name="connsiteY11" fmla="*/ 6231403 h 6858000"/>
              <a:gd name="connsiteX12" fmla="*/ 236174 w 6354263"/>
              <a:gd name="connsiteY12" fmla="*/ 6202459 h 6858000"/>
              <a:gd name="connsiteX13" fmla="*/ 235003 w 6354263"/>
              <a:gd name="connsiteY13" fmla="*/ 6153037 h 6858000"/>
              <a:gd name="connsiteX14" fmla="*/ 242392 w 6354263"/>
              <a:gd name="connsiteY14" fmla="*/ 5905303 h 6858000"/>
              <a:gd name="connsiteX15" fmla="*/ 271577 w 6354263"/>
              <a:gd name="connsiteY15" fmla="*/ 5712857 h 6858000"/>
              <a:gd name="connsiteX16" fmla="*/ 300606 w 6354263"/>
              <a:gd name="connsiteY16" fmla="*/ 5660491 h 6858000"/>
              <a:gd name="connsiteX17" fmla="*/ 314256 w 6354263"/>
              <a:gd name="connsiteY17" fmla="*/ 5553910 h 6858000"/>
              <a:gd name="connsiteX18" fmla="*/ 338056 w 6354263"/>
              <a:gd name="connsiteY18" fmla="*/ 5449031 h 6858000"/>
              <a:gd name="connsiteX19" fmla="*/ 373987 w 6354263"/>
              <a:gd name="connsiteY19" fmla="*/ 5341916 h 6858000"/>
              <a:gd name="connsiteX20" fmla="*/ 411377 w 6354263"/>
              <a:gd name="connsiteY20" fmla="*/ 5264214 h 6858000"/>
              <a:gd name="connsiteX21" fmla="*/ 417377 w 6354263"/>
              <a:gd name="connsiteY21" fmla="*/ 5225268 h 6858000"/>
              <a:gd name="connsiteX22" fmla="*/ 425445 w 6354263"/>
              <a:gd name="connsiteY22" fmla="*/ 5159961 h 6858000"/>
              <a:gd name="connsiteX23" fmla="*/ 428962 w 6354263"/>
              <a:gd name="connsiteY23" fmla="*/ 5125185 h 6858000"/>
              <a:gd name="connsiteX24" fmla="*/ 442470 w 6354263"/>
              <a:gd name="connsiteY24" fmla="*/ 5067850 h 6858000"/>
              <a:gd name="connsiteX25" fmla="*/ 445130 w 6354263"/>
              <a:gd name="connsiteY25" fmla="*/ 5060861 h 6858000"/>
              <a:gd name="connsiteX26" fmla="*/ 443433 w 6354263"/>
              <a:gd name="connsiteY26" fmla="*/ 4993030 h 6858000"/>
              <a:gd name="connsiteX27" fmla="*/ 450164 w 6354263"/>
              <a:gd name="connsiteY27" fmla="*/ 4946844 h 6858000"/>
              <a:gd name="connsiteX28" fmla="*/ 461132 w 6354263"/>
              <a:gd name="connsiteY28" fmla="*/ 4858827 h 6858000"/>
              <a:gd name="connsiteX29" fmla="*/ 466883 w 6354263"/>
              <a:gd name="connsiteY29" fmla="*/ 4821170 h 6858000"/>
              <a:gd name="connsiteX30" fmla="*/ 466214 w 6354263"/>
              <a:gd name="connsiteY30" fmla="*/ 4584173 h 6858000"/>
              <a:gd name="connsiteX31" fmla="*/ 458077 w 6354263"/>
              <a:gd name="connsiteY31" fmla="*/ 4375228 h 6858000"/>
              <a:gd name="connsiteX32" fmla="*/ 439230 w 6354263"/>
              <a:gd name="connsiteY32" fmla="*/ 4214165 h 6858000"/>
              <a:gd name="connsiteX33" fmla="*/ 440817 w 6354263"/>
              <a:gd name="connsiteY33" fmla="*/ 4076008 h 6858000"/>
              <a:gd name="connsiteX34" fmla="*/ 428834 w 6354263"/>
              <a:gd name="connsiteY34" fmla="*/ 4033999 h 6858000"/>
              <a:gd name="connsiteX35" fmla="*/ 428566 w 6354263"/>
              <a:gd name="connsiteY35" fmla="*/ 4013953 h 6858000"/>
              <a:gd name="connsiteX36" fmla="*/ 432754 w 6354263"/>
              <a:gd name="connsiteY36" fmla="*/ 3872886 h 6858000"/>
              <a:gd name="connsiteX37" fmla="*/ 442860 w 6354263"/>
              <a:gd name="connsiteY37" fmla="*/ 3813873 h 6858000"/>
              <a:gd name="connsiteX38" fmla="*/ 453474 w 6354263"/>
              <a:gd name="connsiteY38" fmla="*/ 3738082 h 6858000"/>
              <a:gd name="connsiteX39" fmla="*/ 460631 w 6354263"/>
              <a:gd name="connsiteY39" fmla="*/ 3673397 h 6858000"/>
              <a:gd name="connsiteX40" fmla="*/ 459945 w 6354263"/>
              <a:gd name="connsiteY40" fmla="*/ 3637109 h 6858000"/>
              <a:gd name="connsiteX41" fmla="*/ 463299 w 6354263"/>
              <a:gd name="connsiteY41" fmla="*/ 3536883 h 6858000"/>
              <a:gd name="connsiteX42" fmla="*/ 484176 w 6354263"/>
              <a:gd name="connsiteY42" fmla="*/ 3295862 h 6858000"/>
              <a:gd name="connsiteX43" fmla="*/ 467153 w 6354263"/>
              <a:gd name="connsiteY43" fmla="*/ 3158586 h 6858000"/>
              <a:gd name="connsiteX44" fmla="*/ 443196 w 6354263"/>
              <a:gd name="connsiteY44" fmla="*/ 3112365 h 6858000"/>
              <a:gd name="connsiteX45" fmla="*/ 429046 w 6354263"/>
              <a:gd name="connsiteY45" fmla="*/ 3072935 h 6858000"/>
              <a:gd name="connsiteX46" fmla="*/ 404861 w 6354263"/>
              <a:gd name="connsiteY46" fmla="*/ 2958185 h 6858000"/>
              <a:gd name="connsiteX47" fmla="*/ 363244 w 6354263"/>
              <a:gd name="connsiteY47" fmla="*/ 2843952 h 6858000"/>
              <a:gd name="connsiteX48" fmla="*/ 299193 w 6354263"/>
              <a:gd name="connsiteY48" fmla="*/ 2554718 h 6858000"/>
              <a:gd name="connsiteX49" fmla="*/ 270763 w 6354263"/>
              <a:gd name="connsiteY49" fmla="*/ 2447068 h 6858000"/>
              <a:gd name="connsiteX50" fmla="*/ 274728 w 6354263"/>
              <a:gd name="connsiteY50" fmla="*/ 2423438 h 6858000"/>
              <a:gd name="connsiteX51" fmla="*/ 243390 w 6354263"/>
              <a:gd name="connsiteY51" fmla="*/ 2261920 h 6858000"/>
              <a:gd name="connsiteX52" fmla="*/ 233538 w 6354263"/>
              <a:gd name="connsiteY52" fmla="*/ 2195378 h 6858000"/>
              <a:gd name="connsiteX53" fmla="*/ 218162 w 6354263"/>
              <a:gd name="connsiteY53" fmla="*/ 2155135 h 6858000"/>
              <a:gd name="connsiteX54" fmla="*/ 215686 w 6354263"/>
              <a:gd name="connsiteY54" fmla="*/ 2118008 h 6858000"/>
              <a:gd name="connsiteX55" fmla="*/ 216653 w 6354263"/>
              <a:gd name="connsiteY55" fmla="*/ 2050531 h 6858000"/>
              <a:gd name="connsiteX56" fmla="*/ 190335 w 6354263"/>
              <a:gd name="connsiteY56" fmla="*/ 1906352 h 6858000"/>
              <a:gd name="connsiteX57" fmla="*/ 167497 w 6354263"/>
              <a:gd name="connsiteY57" fmla="*/ 1861531 h 6858000"/>
              <a:gd name="connsiteX58" fmla="*/ 122489 w 6354263"/>
              <a:gd name="connsiteY58" fmla="*/ 1732919 h 6858000"/>
              <a:gd name="connsiteX59" fmla="*/ 94663 w 6354263"/>
              <a:gd name="connsiteY59" fmla="*/ 1615777 h 6858000"/>
              <a:gd name="connsiteX60" fmla="*/ 75954 w 6354263"/>
              <a:gd name="connsiteY60" fmla="*/ 1563678 h 6858000"/>
              <a:gd name="connsiteX61" fmla="*/ 81626 w 6354263"/>
              <a:gd name="connsiteY61" fmla="*/ 1477995 h 6858000"/>
              <a:gd name="connsiteX62" fmla="*/ 76163 w 6354263"/>
              <a:gd name="connsiteY62" fmla="*/ 1307086 h 6858000"/>
              <a:gd name="connsiteX63" fmla="*/ 81884 w 6354263"/>
              <a:gd name="connsiteY63" fmla="*/ 1168288 h 6858000"/>
              <a:gd name="connsiteX64" fmla="*/ 63947 w 6354263"/>
              <a:gd name="connsiteY64" fmla="*/ 1088484 h 6858000"/>
              <a:gd name="connsiteX65" fmla="*/ 52974 w 6354263"/>
              <a:gd name="connsiteY65" fmla="*/ 1016103 h 6858000"/>
              <a:gd name="connsiteX66" fmla="*/ 49390 w 6354263"/>
              <a:gd name="connsiteY66" fmla="*/ 896999 h 6858000"/>
              <a:gd name="connsiteX67" fmla="*/ 10557 w 6354263"/>
              <a:gd name="connsiteY67" fmla="*/ 711705 h 6858000"/>
              <a:gd name="connsiteX68" fmla="*/ 7547 w 6354263"/>
              <a:gd name="connsiteY68" fmla="*/ 619315 h 6858000"/>
              <a:gd name="connsiteX69" fmla="*/ 1367 w 6354263"/>
              <a:gd name="connsiteY69" fmla="*/ 585934 h 6858000"/>
              <a:gd name="connsiteX70" fmla="*/ 2540 w 6354263"/>
              <a:gd name="connsiteY70" fmla="*/ 525163 h 6858000"/>
              <a:gd name="connsiteX71" fmla="*/ 27257 w 6354263"/>
              <a:gd name="connsiteY71" fmla="*/ 393828 h 6858000"/>
              <a:gd name="connsiteX72" fmla="*/ 42081 w 6354263"/>
              <a:gd name="connsiteY72" fmla="*/ 236673 h 6858000"/>
              <a:gd name="connsiteX73" fmla="*/ 41149 w 6354263"/>
              <a:gd name="connsiteY73" fmla="*/ 144983 h 6858000"/>
              <a:gd name="connsiteX74" fmla="*/ 31684 w 6354263"/>
              <a:gd name="connsiteY74" fmla="*/ 33857 h 6858000"/>
              <a:gd name="connsiteX75" fmla="*/ 13714 w 6354263"/>
              <a:gd name="connsiteY75" fmla="*/ 0 h 6858000"/>
              <a:gd name="connsiteX0" fmla="*/ 13714 w 6354263"/>
              <a:gd name="connsiteY0" fmla="*/ 0 h 6858000"/>
              <a:gd name="connsiteX1" fmla="*/ 6354263 w 6354263"/>
              <a:gd name="connsiteY1" fmla="*/ 0 h 6858000"/>
              <a:gd name="connsiteX2" fmla="*/ 6354263 w 6354263"/>
              <a:gd name="connsiteY2" fmla="*/ 6858000 h 6858000"/>
              <a:gd name="connsiteX3" fmla="*/ 75551 w 6354263"/>
              <a:gd name="connsiteY3" fmla="*/ 6857735 h 6858000"/>
              <a:gd name="connsiteX4" fmla="*/ 111199 w 6354263"/>
              <a:gd name="connsiteY4" fmla="*/ 6776847 h 6858000"/>
              <a:gd name="connsiteX5" fmla="*/ 122402 w 6354263"/>
              <a:gd name="connsiteY5" fmla="*/ 6737706 h 6858000"/>
              <a:gd name="connsiteX6" fmla="*/ 139360 w 6354263"/>
              <a:gd name="connsiteY6" fmla="*/ 6686827 h 6858000"/>
              <a:gd name="connsiteX7" fmla="*/ 150639 w 6354263"/>
              <a:gd name="connsiteY7" fmla="*/ 6633777 h 6858000"/>
              <a:gd name="connsiteX8" fmla="*/ 221601 w 6354263"/>
              <a:gd name="connsiteY8" fmla="*/ 6492130 h 6858000"/>
              <a:gd name="connsiteX9" fmla="*/ 236883 w 6354263"/>
              <a:gd name="connsiteY9" fmla="*/ 6431610 h 6858000"/>
              <a:gd name="connsiteX10" fmla="*/ 255237 w 6354263"/>
              <a:gd name="connsiteY10" fmla="*/ 6294334 h 6858000"/>
              <a:gd name="connsiteX11" fmla="*/ 243327 w 6354263"/>
              <a:gd name="connsiteY11" fmla="*/ 6231403 h 6858000"/>
              <a:gd name="connsiteX12" fmla="*/ 236174 w 6354263"/>
              <a:gd name="connsiteY12" fmla="*/ 6202459 h 6858000"/>
              <a:gd name="connsiteX13" fmla="*/ 235003 w 6354263"/>
              <a:gd name="connsiteY13" fmla="*/ 6153037 h 6858000"/>
              <a:gd name="connsiteX14" fmla="*/ 242392 w 6354263"/>
              <a:gd name="connsiteY14" fmla="*/ 5905303 h 6858000"/>
              <a:gd name="connsiteX15" fmla="*/ 271577 w 6354263"/>
              <a:gd name="connsiteY15" fmla="*/ 5712857 h 6858000"/>
              <a:gd name="connsiteX16" fmla="*/ 300606 w 6354263"/>
              <a:gd name="connsiteY16" fmla="*/ 5660491 h 6858000"/>
              <a:gd name="connsiteX17" fmla="*/ 314256 w 6354263"/>
              <a:gd name="connsiteY17" fmla="*/ 5553910 h 6858000"/>
              <a:gd name="connsiteX18" fmla="*/ 338056 w 6354263"/>
              <a:gd name="connsiteY18" fmla="*/ 5449031 h 6858000"/>
              <a:gd name="connsiteX19" fmla="*/ 373987 w 6354263"/>
              <a:gd name="connsiteY19" fmla="*/ 5341916 h 6858000"/>
              <a:gd name="connsiteX20" fmla="*/ 411377 w 6354263"/>
              <a:gd name="connsiteY20" fmla="*/ 5264214 h 6858000"/>
              <a:gd name="connsiteX21" fmla="*/ 417377 w 6354263"/>
              <a:gd name="connsiteY21" fmla="*/ 5225268 h 6858000"/>
              <a:gd name="connsiteX22" fmla="*/ 425445 w 6354263"/>
              <a:gd name="connsiteY22" fmla="*/ 5159961 h 6858000"/>
              <a:gd name="connsiteX23" fmla="*/ 428962 w 6354263"/>
              <a:gd name="connsiteY23" fmla="*/ 5125185 h 6858000"/>
              <a:gd name="connsiteX24" fmla="*/ 442470 w 6354263"/>
              <a:gd name="connsiteY24" fmla="*/ 5067850 h 6858000"/>
              <a:gd name="connsiteX25" fmla="*/ 445130 w 6354263"/>
              <a:gd name="connsiteY25" fmla="*/ 5060861 h 6858000"/>
              <a:gd name="connsiteX26" fmla="*/ 443433 w 6354263"/>
              <a:gd name="connsiteY26" fmla="*/ 4993030 h 6858000"/>
              <a:gd name="connsiteX27" fmla="*/ 450164 w 6354263"/>
              <a:gd name="connsiteY27" fmla="*/ 4946844 h 6858000"/>
              <a:gd name="connsiteX28" fmla="*/ 461132 w 6354263"/>
              <a:gd name="connsiteY28" fmla="*/ 4858827 h 6858000"/>
              <a:gd name="connsiteX29" fmla="*/ 466883 w 6354263"/>
              <a:gd name="connsiteY29" fmla="*/ 4821170 h 6858000"/>
              <a:gd name="connsiteX30" fmla="*/ 466214 w 6354263"/>
              <a:gd name="connsiteY30" fmla="*/ 4584173 h 6858000"/>
              <a:gd name="connsiteX31" fmla="*/ 458077 w 6354263"/>
              <a:gd name="connsiteY31" fmla="*/ 4375228 h 6858000"/>
              <a:gd name="connsiteX32" fmla="*/ 439230 w 6354263"/>
              <a:gd name="connsiteY32" fmla="*/ 4214165 h 6858000"/>
              <a:gd name="connsiteX33" fmla="*/ 440817 w 6354263"/>
              <a:gd name="connsiteY33" fmla="*/ 4076008 h 6858000"/>
              <a:gd name="connsiteX34" fmla="*/ 428834 w 6354263"/>
              <a:gd name="connsiteY34" fmla="*/ 4033999 h 6858000"/>
              <a:gd name="connsiteX35" fmla="*/ 428566 w 6354263"/>
              <a:gd name="connsiteY35" fmla="*/ 4013953 h 6858000"/>
              <a:gd name="connsiteX36" fmla="*/ 432754 w 6354263"/>
              <a:gd name="connsiteY36" fmla="*/ 3872886 h 6858000"/>
              <a:gd name="connsiteX37" fmla="*/ 442860 w 6354263"/>
              <a:gd name="connsiteY37" fmla="*/ 3813873 h 6858000"/>
              <a:gd name="connsiteX38" fmla="*/ 453474 w 6354263"/>
              <a:gd name="connsiteY38" fmla="*/ 3738082 h 6858000"/>
              <a:gd name="connsiteX39" fmla="*/ 460631 w 6354263"/>
              <a:gd name="connsiteY39" fmla="*/ 3673397 h 6858000"/>
              <a:gd name="connsiteX40" fmla="*/ 459945 w 6354263"/>
              <a:gd name="connsiteY40" fmla="*/ 3637109 h 6858000"/>
              <a:gd name="connsiteX41" fmla="*/ 463299 w 6354263"/>
              <a:gd name="connsiteY41" fmla="*/ 3536883 h 6858000"/>
              <a:gd name="connsiteX42" fmla="*/ 484176 w 6354263"/>
              <a:gd name="connsiteY42" fmla="*/ 3295862 h 6858000"/>
              <a:gd name="connsiteX43" fmla="*/ 467153 w 6354263"/>
              <a:gd name="connsiteY43" fmla="*/ 3158586 h 6858000"/>
              <a:gd name="connsiteX44" fmla="*/ 443196 w 6354263"/>
              <a:gd name="connsiteY44" fmla="*/ 3112365 h 6858000"/>
              <a:gd name="connsiteX45" fmla="*/ 429046 w 6354263"/>
              <a:gd name="connsiteY45" fmla="*/ 3072935 h 6858000"/>
              <a:gd name="connsiteX46" fmla="*/ 404861 w 6354263"/>
              <a:gd name="connsiteY46" fmla="*/ 2958185 h 6858000"/>
              <a:gd name="connsiteX47" fmla="*/ 363244 w 6354263"/>
              <a:gd name="connsiteY47" fmla="*/ 2843952 h 6858000"/>
              <a:gd name="connsiteX48" fmla="*/ 299193 w 6354263"/>
              <a:gd name="connsiteY48" fmla="*/ 2554718 h 6858000"/>
              <a:gd name="connsiteX49" fmla="*/ 270763 w 6354263"/>
              <a:gd name="connsiteY49" fmla="*/ 2447068 h 6858000"/>
              <a:gd name="connsiteX50" fmla="*/ 274728 w 6354263"/>
              <a:gd name="connsiteY50" fmla="*/ 2423438 h 6858000"/>
              <a:gd name="connsiteX51" fmla="*/ 243390 w 6354263"/>
              <a:gd name="connsiteY51" fmla="*/ 2261920 h 6858000"/>
              <a:gd name="connsiteX52" fmla="*/ 218162 w 6354263"/>
              <a:gd name="connsiteY52" fmla="*/ 2155135 h 6858000"/>
              <a:gd name="connsiteX53" fmla="*/ 215686 w 6354263"/>
              <a:gd name="connsiteY53" fmla="*/ 2118008 h 6858000"/>
              <a:gd name="connsiteX54" fmla="*/ 216653 w 6354263"/>
              <a:gd name="connsiteY54" fmla="*/ 2050531 h 6858000"/>
              <a:gd name="connsiteX55" fmla="*/ 190335 w 6354263"/>
              <a:gd name="connsiteY55" fmla="*/ 1906352 h 6858000"/>
              <a:gd name="connsiteX56" fmla="*/ 167497 w 6354263"/>
              <a:gd name="connsiteY56" fmla="*/ 1861531 h 6858000"/>
              <a:gd name="connsiteX57" fmla="*/ 122489 w 6354263"/>
              <a:gd name="connsiteY57" fmla="*/ 1732919 h 6858000"/>
              <a:gd name="connsiteX58" fmla="*/ 94663 w 6354263"/>
              <a:gd name="connsiteY58" fmla="*/ 1615777 h 6858000"/>
              <a:gd name="connsiteX59" fmla="*/ 75954 w 6354263"/>
              <a:gd name="connsiteY59" fmla="*/ 1563678 h 6858000"/>
              <a:gd name="connsiteX60" fmla="*/ 81626 w 6354263"/>
              <a:gd name="connsiteY60" fmla="*/ 1477995 h 6858000"/>
              <a:gd name="connsiteX61" fmla="*/ 76163 w 6354263"/>
              <a:gd name="connsiteY61" fmla="*/ 1307086 h 6858000"/>
              <a:gd name="connsiteX62" fmla="*/ 81884 w 6354263"/>
              <a:gd name="connsiteY62" fmla="*/ 1168288 h 6858000"/>
              <a:gd name="connsiteX63" fmla="*/ 63947 w 6354263"/>
              <a:gd name="connsiteY63" fmla="*/ 1088484 h 6858000"/>
              <a:gd name="connsiteX64" fmla="*/ 52974 w 6354263"/>
              <a:gd name="connsiteY64" fmla="*/ 1016103 h 6858000"/>
              <a:gd name="connsiteX65" fmla="*/ 49390 w 6354263"/>
              <a:gd name="connsiteY65" fmla="*/ 896999 h 6858000"/>
              <a:gd name="connsiteX66" fmla="*/ 10557 w 6354263"/>
              <a:gd name="connsiteY66" fmla="*/ 711705 h 6858000"/>
              <a:gd name="connsiteX67" fmla="*/ 7547 w 6354263"/>
              <a:gd name="connsiteY67" fmla="*/ 619315 h 6858000"/>
              <a:gd name="connsiteX68" fmla="*/ 1367 w 6354263"/>
              <a:gd name="connsiteY68" fmla="*/ 585934 h 6858000"/>
              <a:gd name="connsiteX69" fmla="*/ 2540 w 6354263"/>
              <a:gd name="connsiteY69" fmla="*/ 525163 h 6858000"/>
              <a:gd name="connsiteX70" fmla="*/ 27257 w 6354263"/>
              <a:gd name="connsiteY70" fmla="*/ 393828 h 6858000"/>
              <a:gd name="connsiteX71" fmla="*/ 42081 w 6354263"/>
              <a:gd name="connsiteY71" fmla="*/ 236673 h 6858000"/>
              <a:gd name="connsiteX72" fmla="*/ 41149 w 6354263"/>
              <a:gd name="connsiteY72" fmla="*/ 144983 h 6858000"/>
              <a:gd name="connsiteX73" fmla="*/ 31684 w 6354263"/>
              <a:gd name="connsiteY73" fmla="*/ 33857 h 6858000"/>
              <a:gd name="connsiteX74" fmla="*/ 13714 w 6354263"/>
              <a:gd name="connsiteY74" fmla="*/ 0 h 6858000"/>
              <a:gd name="connsiteX0" fmla="*/ 13714 w 6354263"/>
              <a:gd name="connsiteY0" fmla="*/ 0 h 6858000"/>
              <a:gd name="connsiteX1" fmla="*/ 6354263 w 6354263"/>
              <a:gd name="connsiteY1" fmla="*/ 0 h 6858000"/>
              <a:gd name="connsiteX2" fmla="*/ 6354263 w 6354263"/>
              <a:gd name="connsiteY2" fmla="*/ 6858000 h 6858000"/>
              <a:gd name="connsiteX3" fmla="*/ 75551 w 6354263"/>
              <a:gd name="connsiteY3" fmla="*/ 6857735 h 6858000"/>
              <a:gd name="connsiteX4" fmla="*/ 111199 w 6354263"/>
              <a:gd name="connsiteY4" fmla="*/ 6776847 h 6858000"/>
              <a:gd name="connsiteX5" fmla="*/ 122402 w 6354263"/>
              <a:gd name="connsiteY5" fmla="*/ 6737706 h 6858000"/>
              <a:gd name="connsiteX6" fmla="*/ 139360 w 6354263"/>
              <a:gd name="connsiteY6" fmla="*/ 6686827 h 6858000"/>
              <a:gd name="connsiteX7" fmla="*/ 150639 w 6354263"/>
              <a:gd name="connsiteY7" fmla="*/ 6633777 h 6858000"/>
              <a:gd name="connsiteX8" fmla="*/ 221601 w 6354263"/>
              <a:gd name="connsiteY8" fmla="*/ 6492130 h 6858000"/>
              <a:gd name="connsiteX9" fmla="*/ 236883 w 6354263"/>
              <a:gd name="connsiteY9" fmla="*/ 6431610 h 6858000"/>
              <a:gd name="connsiteX10" fmla="*/ 255237 w 6354263"/>
              <a:gd name="connsiteY10" fmla="*/ 6294334 h 6858000"/>
              <a:gd name="connsiteX11" fmla="*/ 243327 w 6354263"/>
              <a:gd name="connsiteY11" fmla="*/ 6231403 h 6858000"/>
              <a:gd name="connsiteX12" fmla="*/ 236174 w 6354263"/>
              <a:gd name="connsiteY12" fmla="*/ 6202459 h 6858000"/>
              <a:gd name="connsiteX13" fmla="*/ 235003 w 6354263"/>
              <a:gd name="connsiteY13" fmla="*/ 6153037 h 6858000"/>
              <a:gd name="connsiteX14" fmla="*/ 242392 w 6354263"/>
              <a:gd name="connsiteY14" fmla="*/ 5905303 h 6858000"/>
              <a:gd name="connsiteX15" fmla="*/ 271577 w 6354263"/>
              <a:gd name="connsiteY15" fmla="*/ 5712857 h 6858000"/>
              <a:gd name="connsiteX16" fmla="*/ 300606 w 6354263"/>
              <a:gd name="connsiteY16" fmla="*/ 5660491 h 6858000"/>
              <a:gd name="connsiteX17" fmla="*/ 314256 w 6354263"/>
              <a:gd name="connsiteY17" fmla="*/ 5553910 h 6858000"/>
              <a:gd name="connsiteX18" fmla="*/ 338056 w 6354263"/>
              <a:gd name="connsiteY18" fmla="*/ 5449031 h 6858000"/>
              <a:gd name="connsiteX19" fmla="*/ 373987 w 6354263"/>
              <a:gd name="connsiteY19" fmla="*/ 5341916 h 6858000"/>
              <a:gd name="connsiteX20" fmla="*/ 411377 w 6354263"/>
              <a:gd name="connsiteY20" fmla="*/ 5264214 h 6858000"/>
              <a:gd name="connsiteX21" fmla="*/ 417377 w 6354263"/>
              <a:gd name="connsiteY21" fmla="*/ 5225268 h 6858000"/>
              <a:gd name="connsiteX22" fmla="*/ 425445 w 6354263"/>
              <a:gd name="connsiteY22" fmla="*/ 5159961 h 6858000"/>
              <a:gd name="connsiteX23" fmla="*/ 428962 w 6354263"/>
              <a:gd name="connsiteY23" fmla="*/ 5125185 h 6858000"/>
              <a:gd name="connsiteX24" fmla="*/ 442470 w 6354263"/>
              <a:gd name="connsiteY24" fmla="*/ 5067850 h 6858000"/>
              <a:gd name="connsiteX25" fmla="*/ 445130 w 6354263"/>
              <a:gd name="connsiteY25" fmla="*/ 5060861 h 6858000"/>
              <a:gd name="connsiteX26" fmla="*/ 443433 w 6354263"/>
              <a:gd name="connsiteY26" fmla="*/ 4993030 h 6858000"/>
              <a:gd name="connsiteX27" fmla="*/ 450164 w 6354263"/>
              <a:gd name="connsiteY27" fmla="*/ 4946844 h 6858000"/>
              <a:gd name="connsiteX28" fmla="*/ 461132 w 6354263"/>
              <a:gd name="connsiteY28" fmla="*/ 4858827 h 6858000"/>
              <a:gd name="connsiteX29" fmla="*/ 466883 w 6354263"/>
              <a:gd name="connsiteY29" fmla="*/ 4821170 h 6858000"/>
              <a:gd name="connsiteX30" fmla="*/ 466214 w 6354263"/>
              <a:gd name="connsiteY30" fmla="*/ 4584173 h 6858000"/>
              <a:gd name="connsiteX31" fmla="*/ 458077 w 6354263"/>
              <a:gd name="connsiteY31" fmla="*/ 4375228 h 6858000"/>
              <a:gd name="connsiteX32" fmla="*/ 439230 w 6354263"/>
              <a:gd name="connsiteY32" fmla="*/ 4214165 h 6858000"/>
              <a:gd name="connsiteX33" fmla="*/ 440817 w 6354263"/>
              <a:gd name="connsiteY33" fmla="*/ 4076008 h 6858000"/>
              <a:gd name="connsiteX34" fmla="*/ 428834 w 6354263"/>
              <a:gd name="connsiteY34" fmla="*/ 4033999 h 6858000"/>
              <a:gd name="connsiteX35" fmla="*/ 428566 w 6354263"/>
              <a:gd name="connsiteY35" fmla="*/ 4013953 h 6858000"/>
              <a:gd name="connsiteX36" fmla="*/ 432754 w 6354263"/>
              <a:gd name="connsiteY36" fmla="*/ 3872886 h 6858000"/>
              <a:gd name="connsiteX37" fmla="*/ 453474 w 6354263"/>
              <a:gd name="connsiteY37" fmla="*/ 3738082 h 6858000"/>
              <a:gd name="connsiteX38" fmla="*/ 460631 w 6354263"/>
              <a:gd name="connsiteY38" fmla="*/ 3673397 h 6858000"/>
              <a:gd name="connsiteX39" fmla="*/ 459945 w 6354263"/>
              <a:gd name="connsiteY39" fmla="*/ 3637109 h 6858000"/>
              <a:gd name="connsiteX40" fmla="*/ 463299 w 6354263"/>
              <a:gd name="connsiteY40" fmla="*/ 3536883 h 6858000"/>
              <a:gd name="connsiteX41" fmla="*/ 484176 w 6354263"/>
              <a:gd name="connsiteY41" fmla="*/ 3295862 h 6858000"/>
              <a:gd name="connsiteX42" fmla="*/ 467153 w 6354263"/>
              <a:gd name="connsiteY42" fmla="*/ 3158586 h 6858000"/>
              <a:gd name="connsiteX43" fmla="*/ 443196 w 6354263"/>
              <a:gd name="connsiteY43" fmla="*/ 3112365 h 6858000"/>
              <a:gd name="connsiteX44" fmla="*/ 429046 w 6354263"/>
              <a:gd name="connsiteY44" fmla="*/ 3072935 h 6858000"/>
              <a:gd name="connsiteX45" fmla="*/ 404861 w 6354263"/>
              <a:gd name="connsiteY45" fmla="*/ 2958185 h 6858000"/>
              <a:gd name="connsiteX46" fmla="*/ 363244 w 6354263"/>
              <a:gd name="connsiteY46" fmla="*/ 2843952 h 6858000"/>
              <a:gd name="connsiteX47" fmla="*/ 299193 w 6354263"/>
              <a:gd name="connsiteY47" fmla="*/ 2554718 h 6858000"/>
              <a:gd name="connsiteX48" fmla="*/ 270763 w 6354263"/>
              <a:gd name="connsiteY48" fmla="*/ 2447068 h 6858000"/>
              <a:gd name="connsiteX49" fmla="*/ 274728 w 6354263"/>
              <a:gd name="connsiteY49" fmla="*/ 2423438 h 6858000"/>
              <a:gd name="connsiteX50" fmla="*/ 243390 w 6354263"/>
              <a:gd name="connsiteY50" fmla="*/ 2261920 h 6858000"/>
              <a:gd name="connsiteX51" fmla="*/ 218162 w 6354263"/>
              <a:gd name="connsiteY51" fmla="*/ 2155135 h 6858000"/>
              <a:gd name="connsiteX52" fmla="*/ 215686 w 6354263"/>
              <a:gd name="connsiteY52" fmla="*/ 2118008 h 6858000"/>
              <a:gd name="connsiteX53" fmla="*/ 216653 w 6354263"/>
              <a:gd name="connsiteY53" fmla="*/ 2050531 h 6858000"/>
              <a:gd name="connsiteX54" fmla="*/ 190335 w 6354263"/>
              <a:gd name="connsiteY54" fmla="*/ 1906352 h 6858000"/>
              <a:gd name="connsiteX55" fmla="*/ 167497 w 6354263"/>
              <a:gd name="connsiteY55" fmla="*/ 1861531 h 6858000"/>
              <a:gd name="connsiteX56" fmla="*/ 122489 w 6354263"/>
              <a:gd name="connsiteY56" fmla="*/ 1732919 h 6858000"/>
              <a:gd name="connsiteX57" fmla="*/ 94663 w 6354263"/>
              <a:gd name="connsiteY57" fmla="*/ 1615777 h 6858000"/>
              <a:gd name="connsiteX58" fmla="*/ 75954 w 6354263"/>
              <a:gd name="connsiteY58" fmla="*/ 1563678 h 6858000"/>
              <a:gd name="connsiteX59" fmla="*/ 81626 w 6354263"/>
              <a:gd name="connsiteY59" fmla="*/ 1477995 h 6858000"/>
              <a:gd name="connsiteX60" fmla="*/ 76163 w 6354263"/>
              <a:gd name="connsiteY60" fmla="*/ 1307086 h 6858000"/>
              <a:gd name="connsiteX61" fmla="*/ 81884 w 6354263"/>
              <a:gd name="connsiteY61" fmla="*/ 1168288 h 6858000"/>
              <a:gd name="connsiteX62" fmla="*/ 63947 w 6354263"/>
              <a:gd name="connsiteY62" fmla="*/ 1088484 h 6858000"/>
              <a:gd name="connsiteX63" fmla="*/ 52974 w 6354263"/>
              <a:gd name="connsiteY63" fmla="*/ 1016103 h 6858000"/>
              <a:gd name="connsiteX64" fmla="*/ 49390 w 6354263"/>
              <a:gd name="connsiteY64" fmla="*/ 896999 h 6858000"/>
              <a:gd name="connsiteX65" fmla="*/ 10557 w 6354263"/>
              <a:gd name="connsiteY65" fmla="*/ 711705 h 6858000"/>
              <a:gd name="connsiteX66" fmla="*/ 7547 w 6354263"/>
              <a:gd name="connsiteY66" fmla="*/ 619315 h 6858000"/>
              <a:gd name="connsiteX67" fmla="*/ 1367 w 6354263"/>
              <a:gd name="connsiteY67" fmla="*/ 585934 h 6858000"/>
              <a:gd name="connsiteX68" fmla="*/ 2540 w 6354263"/>
              <a:gd name="connsiteY68" fmla="*/ 525163 h 6858000"/>
              <a:gd name="connsiteX69" fmla="*/ 27257 w 6354263"/>
              <a:gd name="connsiteY69" fmla="*/ 393828 h 6858000"/>
              <a:gd name="connsiteX70" fmla="*/ 42081 w 6354263"/>
              <a:gd name="connsiteY70" fmla="*/ 236673 h 6858000"/>
              <a:gd name="connsiteX71" fmla="*/ 41149 w 6354263"/>
              <a:gd name="connsiteY71" fmla="*/ 144983 h 6858000"/>
              <a:gd name="connsiteX72" fmla="*/ 31684 w 6354263"/>
              <a:gd name="connsiteY72" fmla="*/ 33857 h 6858000"/>
              <a:gd name="connsiteX73" fmla="*/ 13714 w 6354263"/>
              <a:gd name="connsiteY73" fmla="*/ 0 h 6858000"/>
              <a:gd name="connsiteX0" fmla="*/ 13714 w 6354263"/>
              <a:gd name="connsiteY0" fmla="*/ 0 h 6858000"/>
              <a:gd name="connsiteX1" fmla="*/ 6354263 w 6354263"/>
              <a:gd name="connsiteY1" fmla="*/ 0 h 6858000"/>
              <a:gd name="connsiteX2" fmla="*/ 6354263 w 6354263"/>
              <a:gd name="connsiteY2" fmla="*/ 6858000 h 6858000"/>
              <a:gd name="connsiteX3" fmla="*/ 75551 w 6354263"/>
              <a:gd name="connsiteY3" fmla="*/ 6857735 h 6858000"/>
              <a:gd name="connsiteX4" fmla="*/ 111199 w 6354263"/>
              <a:gd name="connsiteY4" fmla="*/ 6776847 h 6858000"/>
              <a:gd name="connsiteX5" fmla="*/ 122402 w 6354263"/>
              <a:gd name="connsiteY5" fmla="*/ 6737706 h 6858000"/>
              <a:gd name="connsiteX6" fmla="*/ 139360 w 6354263"/>
              <a:gd name="connsiteY6" fmla="*/ 6686827 h 6858000"/>
              <a:gd name="connsiteX7" fmla="*/ 150639 w 6354263"/>
              <a:gd name="connsiteY7" fmla="*/ 6633777 h 6858000"/>
              <a:gd name="connsiteX8" fmla="*/ 221601 w 6354263"/>
              <a:gd name="connsiteY8" fmla="*/ 6492130 h 6858000"/>
              <a:gd name="connsiteX9" fmla="*/ 236883 w 6354263"/>
              <a:gd name="connsiteY9" fmla="*/ 6431610 h 6858000"/>
              <a:gd name="connsiteX10" fmla="*/ 255237 w 6354263"/>
              <a:gd name="connsiteY10" fmla="*/ 6294334 h 6858000"/>
              <a:gd name="connsiteX11" fmla="*/ 243327 w 6354263"/>
              <a:gd name="connsiteY11" fmla="*/ 6231403 h 6858000"/>
              <a:gd name="connsiteX12" fmla="*/ 236174 w 6354263"/>
              <a:gd name="connsiteY12" fmla="*/ 6202459 h 6858000"/>
              <a:gd name="connsiteX13" fmla="*/ 235003 w 6354263"/>
              <a:gd name="connsiteY13" fmla="*/ 6153037 h 6858000"/>
              <a:gd name="connsiteX14" fmla="*/ 242392 w 6354263"/>
              <a:gd name="connsiteY14" fmla="*/ 5905303 h 6858000"/>
              <a:gd name="connsiteX15" fmla="*/ 271577 w 6354263"/>
              <a:gd name="connsiteY15" fmla="*/ 5712857 h 6858000"/>
              <a:gd name="connsiteX16" fmla="*/ 300606 w 6354263"/>
              <a:gd name="connsiteY16" fmla="*/ 5660491 h 6858000"/>
              <a:gd name="connsiteX17" fmla="*/ 314256 w 6354263"/>
              <a:gd name="connsiteY17" fmla="*/ 5553910 h 6858000"/>
              <a:gd name="connsiteX18" fmla="*/ 338056 w 6354263"/>
              <a:gd name="connsiteY18" fmla="*/ 5449031 h 6858000"/>
              <a:gd name="connsiteX19" fmla="*/ 373987 w 6354263"/>
              <a:gd name="connsiteY19" fmla="*/ 5341916 h 6858000"/>
              <a:gd name="connsiteX20" fmla="*/ 411377 w 6354263"/>
              <a:gd name="connsiteY20" fmla="*/ 5264214 h 6858000"/>
              <a:gd name="connsiteX21" fmla="*/ 417377 w 6354263"/>
              <a:gd name="connsiteY21" fmla="*/ 5225268 h 6858000"/>
              <a:gd name="connsiteX22" fmla="*/ 425445 w 6354263"/>
              <a:gd name="connsiteY22" fmla="*/ 5159961 h 6858000"/>
              <a:gd name="connsiteX23" fmla="*/ 428962 w 6354263"/>
              <a:gd name="connsiteY23" fmla="*/ 5125185 h 6858000"/>
              <a:gd name="connsiteX24" fmla="*/ 442470 w 6354263"/>
              <a:gd name="connsiteY24" fmla="*/ 5067850 h 6858000"/>
              <a:gd name="connsiteX25" fmla="*/ 443433 w 6354263"/>
              <a:gd name="connsiteY25" fmla="*/ 4993030 h 6858000"/>
              <a:gd name="connsiteX26" fmla="*/ 450164 w 6354263"/>
              <a:gd name="connsiteY26" fmla="*/ 4946844 h 6858000"/>
              <a:gd name="connsiteX27" fmla="*/ 461132 w 6354263"/>
              <a:gd name="connsiteY27" fmla="*/ 4858827 h 6858000"/>
              <a:gd name="connsiteX28" fmla="*/ 466883 w 6354263"/>
              <a:gd name="connsiteY28" fmla="*/ 4821170 h 6858000"/>
              <a:gd name="connsiteX29" fmla="*/ 466214 w 6354263"/>
              <a:gd name="connsiteY29" fmla="*/ 4584173 h 6858000"/>
              <a:gd name="connsiteX30" fmla="*/ 458077 w 6354263"/>
              <a:gd name="connsiteY30" fmla="*/ 4375228 h 6858000"/>
              <a:gd name="connsiteX31" fmla="*/ 439230 w 6354263"/>
              <a:gd name="connsiteY31" fmla="*/ 4214165 h 6858000"/>
              <a:gd name="connsiteX32" fmla="*/ 440817 w 6354263"/>
              <a:gd name="connsiteY32" fmla="*/ 4076008 h 6858000"/>
              <a:gd name="connsiteX33" fmla="*/ 428834 w 6354263"/>
              <a:gd name="connsiteY33" fmla="*/ 4033999 h 6858000"/>
              <a:gd name="connsiteX34" fmla="*/ 428566 w 6354263"/>
              <a:gd name="connsiteY34" fmla="*/ 4013953 h 6858000"/>
              <a:gd name="connsiteX35" fmla="*/ 432754 w 6354263"/>
              <a:gd name="connsiteY35" fmla="*/ 3872886 h 6858000"/>
              <a:gd name="connsiteX36" fmla="*/ 453474 w 6354263"/>
              <a:gd name="connsiteY36" fmla="*/ 3738082 h 6858000"/>
              <a:gd name="connsiteX37" fmla="*/ 460631 w 6354263"/>
              <a:gd name="connsiteY37" fmla="*/ 3673397 h 6858000"/>
              <a:gd name="connsiteX38" fmla="*/ 459945 w 6354263"/>
              <a:gd name="connsiteY38" fmla="*/ 3637109 h 6858000"/>
              <a:gd name="connsiteX39" fmla="*/ 463299 w 6354263"/>
              <a:gd name="connsiteY39" fmla="*/ 3536883 h 6858000"/>
              <a:gd name="connsiteX40" fmla="*/ 484176 w 6354263"/>
              <a:gd name="connsiteY40" fmla="*/ 3295862 h 6858000"/>
              <a:gd name="connsiteX41" fmla="*/ 467153 w 6354263"/>
              <a:gd name="connsiteY41" fmla="*/ 3158586 h 6858000"/>
              <a:gd name="connsiteX42" fmla="*/ 443196 w 6354263"/>
              <a:gd name="connsiteY42" fmla="*/ 3112365 h 6858000"/>
              <a:gd name="connsiteX43" fmla="*/ 429046 w 6354263"/>
              <a:gd name="connsiteY43" fmla="*/ 3072935 h 6858000"/>
              <a:gd name="connsiteX44" fmla="*/ 404861 w 6354263"/>
              <a:gd name="connsiteY44" fmla="*/ 2958185 h 6858000"/>
              <a:gd name="connsiteX45" fmla="*/ 363244 w 6354263"/>
              <a:gd name="connsiteY45" fmla="*/ 2843952 h 6858000"/>
              <a:gd name="connsiteX46" fmla="*/ 299193 w 6354263"/>
              <a:gd name="connsiteY46" fmla="*/ 2554718 h 6858000"/>
              <a:gd name="connsiteX47" fmla="*/ 270763 w 6354263"/>
              <a:gd name="connsiteY47" fmla="*/ 2447068 h 6858000"/>
              <a:gd name="connsiteX48" fmla="*/ 274728 w 6354263"/>
              <a:gd name="connsiteY48" fmla="*/ 2423438 h 6858000"/>
              <a:gd name="connsiteX49" fmla="*/ 243390 w 6354263"/>
              <a:gd name="connsiteY49" fmla="*/ 2261920 h 6858000"/>
              <a:gd name="connsiteX50" fmla="*/ 218162 w 6354263"/>
              <a:gd name="connsiteY50" fmla="*/ 2155135 h 6858000"/>
              <a:gd name="connsiteX51" fmla="*/ 215686 w 6354263"/>
              <a:gd name="connsiteY51" fmla="*/ 2118008 h 6858000"/>
              <a:gd name="connsiteX52" fmla="*/ 216653 w 6354263"/>
              <a:gd name="connsiteY52" fmla="*/ 2050531 h 6858000"/>
              <a:gd name="connsiteX53" fmla="*/ 190335 w 6354263"/>
              <a:gd name="connsiteY53" fmla="*/ 1906352 h 6858000"/>
              <a:gd name="connsiteX54" fmla="*/ 167497 w 6354263"/>
              <a:gd name="connsiteY54" fmla="*/ 1861531 h 6858000"/>
              <a:gd name="connsiteX55" fmla="*/ 122489 w 6354263"/>
              <a:gd name="connsiteY55" fmla="*/ 1732919 h 6858000"/>
              <a:gd name="connsiteX56" fmla="*/ 94663 w 6354263"/>
              <a:gd name="connsiteY56" fmla="*/ 1615777 h 6858000"/>
              <a:gd name="connsiteX57" fmla="*/ 75954 w 6354263"/>
              <a:gd name="connsiteY57" fmla="*/ 1563678 h 6858000"/>
              <a:gd name="connsiteX58" fmla="*/ 81626 w 6354263"/>
              <a:gd name="connsiteY58" fmla="*/ 1477995 h 6858000"/>
              <a:gd name="connsiteX59" fmla="*/ 76163 w 6354263"/>
              <a:gd name="connsiteY59" fmla="*/ 1307086 h 6858000"/>
              <a:gd name="connsiteX60" fmla="*/ 81884 w 6354263"/>
              <a:gd name="connsiteY60" fmla="*/ 1168288 h 6858000"/>
              <a:gd name="connsiteX61" fmla="*/ 63947 w 6354263"/>
              <a:gd name="connsiteY61" fmla="*/ 1088484 h 6858000"/>
              <a:gd name="connsiteX62" fmla="*/ 52974 w 6354263"/>
              <a:gd name="connsiteY62" fmla="*/ 1016103 h 6858000"/>
              <a:gd name="connsiteX63" fmla="*/ 49390 w 6354263"/>
              <a:gd name="connsiteY63" fmla="*/ 896999 h 6858000"/>
              <a:gd name="connsiteX64" fmla="*/ 10557 w 6354263"/>
              <a:gd name="connsiteY64" fmla="*/ 711705 h 6858000"/>
              <a:gd name="connsiteX65" fmla="*/ 7547 w 6354263"/>
              <a:gd name="connsiteY65" fmla="*/ 619315 h 6858000"/>
              <a:gd name="connsiteX66" fmla="*/ 1367 w 6354263"/>
              <a:gd name="connsiteY66" fmla="*/ 585934 h 6858000"/>
              <a:gd name="connsiteX67" fmla="*/ 2540 w 6354263"/>
              <a:gd name="connsiteY67" fmla="*/ 525163 h 6858000"/>
              <a:gd name="connsiteX68" fmla="*/ 27257 w 6354263"/>
              <a:gd name="connsiteY68" fmla="*/ 393828 h 6858000"/>
              <a:gd name="connsiteX69" fmla="*/ 42081 w 6354263"/>
              <a:gd name="connsiteY69" fmla="*/ 236673 h 6858000"/>
              <a:gd name="connsiteX70" fmla="*/ 41149 w 6354263"/>
              <a:gd name="connsiteY70" fmla="*/ 144983 h 6858000"/>
              <a:gd name="connsiteX71" fmla="*/ 31684 w 6354263"/>
              <a:gd name="connsiteY71" fmla="*/ 33857 h 6858000"/>
              <a:gd name="connsiteX72" fmla="*/ 13714 w 6354263"/>
              <a:gd name="connsiteY72" fmla="*/ 0 h 6858000"/>
              <a:gd name="connsiteX0" fmla="*/ 13714 w 6354263"/>
              <a:gd name="connsiteY0" fmla="*/ 0 h 6858000"/>
              <a:gd name="connsiteX1" fmla="*/ 6354263 w 6354263"/>
              <a:gd name="connsiteY1" fmla="*/ 0 h 6858000"/>
              <a:gd name="connsiteX2" fmla="*/ 6354263 w 6354263"/>
              <a:gd name="connsiteY2" fmla="*/ 6858000 h 6858000"/>
              <a:gd name="connsiteX3" fmla="*/ 75551 w 6354263"/>
              <a:gd name="connsiteY3" fmla="*/ 6857735 h 6858000"/>
              <a:gd name="connsiteX4" fmla="*/ 111199 w 6354263"/>
              <a:gd name="connsiteY4" fmla="*/ 6776847 h 6858000"/>
              <a:gd name="connsiteX5" fmla="*/ 122402 w 6354263"/>
              <a:gd name="connsiteY5" fmla="*/ 6737706 h 6858000"/>
              <a:gd name="connsiteX6" fmla="*/ 139360 w 6354263"/>
              <a:gd name="connsiteY6" fmla="*/ 6686827 h 6858000"/>
              <a:gd name="connsiteX7" fmla="*/ 150639 w 6354263"/>
              <a:gd name="connsiteY7" fmla="*/ 6633777 h 6858000"/>
              <a:gd name="connsiteX8" fmla="*/ 221601 w 6354263"/>
              <a:gd name="connsiteY8" fmla="*/ 6492130 h 6858000"/>
              <a:gd name="connsiteX9" fmla="*/ 236883 w 6354263"/>
              <a:gd name="connsiteY9" fmla="*/ 6431610 h 6858000"/>
              <a:gd name="connsiteX10" fmla="*/ 255237 w 6354263"/>
              <a:gd name="connsiteY10" fmla="*/ 6294334 h 6858000"/>
              <a:gd name="connsiteX11" fmla="*/ 243327 w 6354263"/>
              <a:gd name="connsiteY11" fmla="*/ 6231403 h 6858000"/>
              <a:gd name="connsiteX12" fmla="*/ 236174 w 6354263"/>
              <a:gd name="connsiteY12" fmla="*/ 6202459 h 6858000"/>
              <a:gd name="connsiteX13" fmla="*/ 235003 w 6354263"/>
              <a:gd name="connsiteY13" fmla="*/ 6153037 h 6858000"/>
              <a:gd name="connsiteX14" fmla="*/ 242392 w 6354263"/>
              <a:gd name="connsiteY14" fmla="*/ 5905303 h 6858000"/>
              <a:gd name="connsiteX15" fmla="*/ 271577 w 6354263"/>
              <a:gd name="connsiteY15" fmla="*/ 5712857 h 6858000"/>
              <a:gd name="connsiteX16" fmla="*/ 300606 w 6354263"/>
              <a:gd name="connsiteY16" fmla="*/ 5660491 h 6858000"/>
              <a:gd name="connsiteX17" fmla="*/ 314256 w 6354263"/>
              <a:gd name="connsiteY17" fmla="*/ 5553910 h 6858000"/>
              <a:gd name="connsiteX18" fmla="*/ 338056 w 6354263"/>
              <a:gd name="connsiteY18" fmla="*/ 5449031 h 6858000"/>
              <a:gd name="connsiteX19" fmla="*/ 373987 w 6354263"/>
              <a:gd name="connsiteY19" fmla="*/ 5341916 h 6858000"/>
              <a:gd name="connsiteX20" fmla="*/ 411377 w 6354263"/>
              <a:gd name="connsiteY20" fmla="*/ 5264214 h 6858000"/>
              <a:gd name="connsiteX21" fmla="*/ 417377 w 6354263"/>
              <a:gd name="connsiteY21" fmla="*/ 5225268 h 6858000"/>
              <a:gd name="connsiteX22" fmla="*/ 425445 w 6354263"/>
              <a:gd name="connsiteY22" fmla="*/ 5159961 h 6858000"/>
              <a:gd name="connsiteX23" fmla="*/ 428962 w 6354263"/>
              <a:gd name="connsiteY23" fmla="*/ 5125185 h 6858000"/>
              <a:gd name="connsiteX24" fmla="*/ 443433 w 6354263"/>
              <a:gd name="connsiteY24" fmla="*/ 4993030 h 6858000"/>
              <a:gd name="connsiteX25" fmla="*/ 450164 w 6354263"/>
              <a:gd name="connsiteY25" fmla="*/ 4946844 h 6858000"/>
              <a:gd name="connsiteX26" fmla="*/ 461132 w 6354263"/>
              <a:gd name="connsiteY26" fmla="*/ 4858827 h 6858000"/>
              <a:gd name="connsiteX27" fmla="*/ 466883 w 6354263"/>
              <a:gd name="connsiteY27" fmla="*/ 4821170 h 6858000"/>
              <a:gd name="connsiteX28" fmla="*/ 466214 w 6354263"/>
              <a:gd name="connsiteY28" fmla="*/ 4584173 h 6858000"/>
              <a:gd name="connsiteX29" fmla="*/ 458077 w 6354263"/>
              <a:gd name="connsiteY29" fmla="*/ 4375228 h 6858000"/>
              <a:gd name="connsiteX30" fmla="*/ 439230 w 6354263"/>
              <a:gd name="connsiteY30" fmla="*/ 4214165 h 6858000"/>
              <a:gd name="connsiteX31" fmla="*/ 440817 w 6354263"/>
              <a:gd name="connsiteY31" fmla="*/ 4076008 h 6858000"/>
              <a:gd name="connsiteX32" fmla="*/ 428834 w 6354263"/>
              <a:gd name="connsiteY32" fmla="*/ 4033999 h 6858000"/>
              <a:gd name="connsiteX33" fmla="*/ 428566 w 6354263"/>
              <a:gd name="connsiteY33" fmla="*/ 4013953 h 6858000"/>
              <a:gd name="connsiteX34" fmla="*/ 432754 w 6354263"/>
              <a:gd name="connsiteY34" fmla="*/ 3872886 h 6858000"/>
              <a:gd name="connsiteX35" fmla="*/ 453474 w 6354263"/>
              <a:gd name="connsiteY35" fmla="*/ 3738082 h 6858000"/>
              <a:gd name="connsiteX36" fmla="*/ 460631 w 6354263"/>
              <a:gd name="connsiteY36" fmla="*/ 3673397 h 6858000"/>
              <a:gd name="connsiteX37" fmla="*/ 459945 w 6354263"/>
              <a:gd name="connsiteY37" fmla="*/ 3637109 h 6858000"/>
              <a:gd name="connsiteX38" fmla="*/ 463299 w 6354263"/>
              <a:gd name="connsiteY38" fmla="*/ 3536883 h 6858000"/>
              <a:gd name="connsiteX39" fmla="*/ 484176 w 6354263"/>
              <a:gd name="connsiteY39" fmla="*/ 3295862 h 6858000"/>
              <a:gd name="connsiteX40" fmla="*/ 467153 w 6354263"/>
              <a:gd name="connsiteY40" fmla="*/ 3158586 h 6858000"/>
              <a:gd name="connsiteX41" fmla="*/ 443196 w 6354263"/>
              <a:gd name="connsiteY41" fmla="*/ 3112365 h 6858000"/>
              <a:gd name="connsiteX42" fmla="*/ 429046 w 6354263"/>
              <a:gd name="connsiteY42" fmla="*/ 3072935 h 6858000"/>
              <a:gd name="connsiteX43" fmla="*/ 404861 w 6354263"/>
              <a:gd name="connsiteY43" fmla="*/ 2958185 h 6858000"/>
              <a:gd name="connsiteX44" fmla="*/ 363244 w 6354263"/>
              <a:gd name="connsiteY44" fmla="*/ 2843952 h 6858000"/>
              <a:gd name="connsiteX45" fmla="*/ 299193 w 6354263"/>
              <a:gd name="connsiteY45" fmla="*/ 2554718 h 6858000"/>
              <a:gd name="connsiteX46" fmla="*/ 270763 w 6354263"/>
              <a:gd name="connsiteY46" fmla="*/ 2447068 h 6858000"/>
              <a:gd name="connsiteX47" fmla="*/ 274728 w 6354263"/>
              <a:gd name="connsiteY47" fmla="*/ 2423438 h 6858000"/>
              <a:gd name="connsiteX48" fmla="*/ 243390 w 6354263"/>
              <a:gd name="connsiteY48" fmla="*/ 2261920 h 6858000"/>
              <a:gd name="connsiteX49" fmla="*/ 218162 w 6354263"/>
              <a:gd name="connsiteY49" fmla="*/ 2155135 h 6858000"/>
              <a:gd name="connsiteX50" fmla="*/ 215686 w 6354263"/>
              <a:gd name="connsiteY50" fmla="*/ 2118008 h 6858000"/>
              <a:gd name="connsiteX51" fmla="*/ 216653 w 6354263"/>
              <a:gd name="connsiteY51" fmla="*/ 2050531 h 6858000"/>
              <a:gd name="connsiteX52" fmla="*/ 190335 w 6354263"/>
              <a:gd name="connsiteY52" fmla="*/ 1906352 h 6858000"/>
              <a:gd name="connsiteX53" fmla="*/ 167497 w 6354263"/>
              <a:gd name="connsiteY53" fmla="*/ 1861531 h 6858000"/>
              <a:gd name="connsiteX54" fmla="*/ 122489 w 6354263"/>
              <a:gd name="connsiteY54" fmla="*/ 1732919 h 6858000"/>
              <a:gd name="connsiteX55" fmla="*/ 94663 w 6354263"/>
              <a:gd name="connsiteY55" fmla="*/ 1615777 h 6858000"/>
              <a:gd name="connsiteX56" fmla="*/ 75954 w 6354263"/>
              <a:gd name="connsiteY56" fmla="*/ 1563678 h 6858000"/>
              <a:gd name="connsiteX57" fmla="*/ 81626 w 6354263"/>
              <a:gd name="connsiteY57" fmla="*/ 1477995 h 6858000"/>
              <a:gd name="connsiteX58" fmla="*/ 76163 w 6354263"/>
              <a:gd name="connsiteY58" fmla="*/ 1307086 h 6858000"/>
              <a:gd name="connsiteX59" fmla="*/ 81884 w 6354263"/>
              <a:gd name="connsiteY59" fmla="*/ 1168288 h 6858000"/>
              <a:gd name="connsiteX60" fmla="*/ 63947 w 6354263"/>
              <a:gd name="connsiteY60" fmla="*/ 1088484 h 6858000"/>
              <a:gd name="connsiteX61" fmla="*/ 52974 w 6354263"/>
              <a:gd name="connsiteY61" fmla="*/ 1016103 h 6858000"/>
              <a:gd name="connsiteX62" fmla="*/ 49390 w 6354263"/>
              <a:gd name="connsiteY62" fmla="*/ 896999 h 6858000"/>
              <a:gd name="connsiteX63" fmla="*/ 10557 w 6354263"/>
              <a:gd name="connsiteY63" fmla="*/ 711705 h 6858000"/>
              <a:gd name="connsiteX64" fmla="*/ 7547 w 6354263"/>
              <a:gd name="connsiteY64" fmla="*/ 619315 h 6858000"/>
              <a:gd name="connsiteX65" fmla="*/ 1367 w 6354263"/>
              <a:gd name="connsiteY65" fmla="*/ 585934 h 6858000"/>
              <a:gd name="connsiteX66" fmla="*/ 2540 w 6354263"/>
              <a:gd name="connsiteY66" fmla="*/ 525163 h 6858000"/>
              <a:gd name="connsiteX67" fmla="*/ 27257 w 6354263"/>
              <a:gd name="connsiteY67" fmla="*/ 393828 h 6858000"/>
              <a:gd name="connsiteX68" fmla="*/ 42081 w 6354263"/>
              <a:gd name="connsiteY68" fmla="*/ 236673 h 6858000"/>
              <a:gd name="connsiteX69" fmla="*/ 41149 w 6354263"/>
              <a:gd name="connsiteY69" fmla="*/ 144983 h 6858000"/>
              <a:gd name="connsiteX70" fmla="*/ 31684 w 6354263"/>
              <a:gd name="connsiteY70" fmla="*/ 33857 h 6858000"/>
              <a:gd name="connsiteX71" fmla="*/ 13714 w 6354263"/>
              <a:gd name="connsiteY71" fmla="*/ 0 h 6858000"/>
              <a:gd name="connsiteX0" fmla="*/ 13714 w 6354263"/>
              <a:gd name="connsiteY0" fmla="*/ 0 h 6858000"/>
              <a:gd name="connsiteX1" fmla="*/ 6354263 w 6354263"/>
              <a:gd name="connsiteY1" fmla="*/ 0 h 6858000"/>
              <a:gd name="connsiteX2" fmla="*/ 6354263 w 6354263"/>
              <a:gd name="connsiteY2" fmla="*/ 6858000 h 6858000"/>
              <a:gd name="connsiteX3" fmla="*/ 75551 w 6354263"/>
              <a:gd name="connsiteY3" fmla="*/ 6857735 h 6858000"/>
              <a:gd name="connsiteX4" fmla="*/ 111199 w 6354263"/>
              <a:gd name="connsiteY4" fmla="*/ 6776847 h 6858000"/>
              <a:gd name="connsiteX5" fmla="*/ 122402 w 6354263"/>
              <a:gd name="connsiteY5" fmla="*/ 6737706 h 6858000"/>
              <a:gd name="connsiteX6" fmla="*/ 139360 w 6354263"/>
              <a:gd name="connsiteY6" fmla="*/ 6686827 h 6858000"/>
              <a:gd name="connsiteX7" fmla="*/ 150639 w 6354263"/>
              <a:gd name="connsiteY7" fmla="*/ 6633777 h 6858000"/>
              <a:gd name="connsiteX8" fmla="*/ 221601 w 6354263"/>
              <a:gd name="connsiteY8" fmla="*/ 6492130 h 6858000"/>
              <a:gd name="connsiteX9" fmla="*/ 236883 w 6354263"/>
              <a:gd name="connsiteY9" fmla="*/ 6431610 h 6858000"/>
              <a:gd name="connsiteX10" fmla="*/ 255237 w 6354263"/>
              <a:gd name="connsiteY10" fmla="*/ 6294334 h 6858000"/>
              <a:gd name="connsiteX11" fmla="*/ 243327 w 6354263"/>
              <a:gd name="connsiteY11" fmla="*/ 6231403 h 6858000"/>
              <a:gd name="connsiteX12" fmla="*/ 236174 w 6354263"/>
              <a:gd name="connsiteY12" fmla="*/ 6202459 h 6858000"/>
              <a:gd name="connsiteX13" fmla="*/ 235003 w 6354263"/>
              <a:gd name="connsiteY13" fmla="*/ 6153037 h 6858000"/>
              <a:gd name="connsiteX14" fmla="*/ 242392 w 6354263"/>
              <a:gd name="connsiteY14" fmla="*/ 5905303 h 6858000"/>
              <a:gd name="connsiteX15" fmla="*/ 271577 w 6354263"/>
              <a:gd name="connsiteY15" fmla="*/ 5712857 h 6858000"/>
              <a:gd name="connsiteX16" fmla="*/ 300606 w 6354263"/>
              <a:gd name="connsiteY16" fmla="*/ 5660491 h 6858000"/>
              <a:gd name="connsiteX17" fmla="*/ 314256 w 6354263"/>
              <a:gd name="connsiteY17" fmla="*/ 5553910 h 6858000"/>
              <a:gd name="connsiteX18" fmla="*/ 338056 w 6354263"/>
              <a:gd name="connsiteY18" fmla="*/ 5449031 h 6858000"/>
              <a:gd name="connsiteX19" fmla="*/ 373987 w 6354263"/>
              <a:gd name="connsiteY19" fmla="*/ 5341916 h 6858000"/>
              <a:gd name="connsiteX20" fmla="*/ 411377 w 6354263"/>
              <a:gd name="connsiteY20" fmla="*/ 5264214 h 6858000"/>
              <a:gd name="connsiteX21" fmla="*/ 417377 w 6354263"/>
              <a:gd name="connsiteY21" fmla="*/ 5225268 h 6858000"/>
              <a:gd name="connsiteX22" fmla="*/ 425445 w 6354263"/>
              <a:gd name="connsiteY22" fmla="*/ 5159961 h 6858000"/>
              <a:gd name="connsiteX23" fmla="*/ 428962 w 6354263"/>
              <a:gd name="connsiteY23" fmla="*/ 5125185 h 6858000"/>
              <a:gd name="connsiteX24" fmla="*/ 443433 w 6354263"/>
              <a:gd name="connsiteY24" fmla="*/ 4993030 h 6858000"/>
              <a:gd name="connsiteX25" fmla="*/ 450164 w 6354263"/>
              <a:gd name="connsiteY25" fmla="*/ 4946844 h 6858000"/>
              <a:gd name="connsiteX26" fmla="*/ 461132 w 6354263"/>
              <a:gd name="connsiteY26" fmla="*/ 4858827 h 6858000"/>
              <a:gd name="connsiteX27" fmla="*/ 466883 w 6354263"/>
              <a:gd name="connsiteY27" fmla="*/ 4821170 h 6858000"/>
              <a:gd name="connsiteX28" fmla="*/ 466214 w 6354263"/>
              <a:gd name="connsiteY28" fmla="*/ 4584173 h 6858000"/>
              <a:gd name="connsiteX29" fmla="*/ 458077 w 6354263"/>
              <a:gd name="connsiteY29" fmla="*/ 4375228 h 6858000"/>
              <a:gd name="connsiteX30" fmla="*/ 439230 w 6354263"/>
              <a:gd name="connsiteY30" fmla="*/ 4214165 h 6858000"/>
              <a:gd name="connsiteX31" fmla="*/ 440817 w 6354263"/>
              <a:gd name="connsiteY31" fmla="*/ 4076008 h 6858000"/>
              <a:gd name="connsiteX32" fmla="*/ 428834 w 6354263"/>
              <a:gd name="connsiteY32" fmla="*/ 4033999 h 6858000"/>
              <a:gd name="connsiteX33" fmla="*/ 428566 w 6354263"/>
              <a:gd name="connsiteY33" fmla="*/ 4013953 h 6858000"/>
              <a:gd name="connsiteX34" fmla="*/ 432754 w 6354263"/>
              <a:gd name="connsiteY34" fmla="*/ 3872886 h 6858000"/>
              <a:gd name="connsiteX35" fmla="*/ 453474 w 6354263"/>
              <a:gd name="connsiteY35" fmla="*/ 3738082 h 6858000"/>
              <a:gd name="connsiteX36" fmla="*/ 460631 w 6354263"/>
              <a:gd name="connsiteY36" fmla="*/ 3673397 h 6858000"/>
              <a:gd name="connsiteX37" fmla="*/ 459945 w 6354263"/>
              <a:gd name="connsiteY37" fmla="*/ 3637109 h 6858000"/>
              <a:gd name="connsiteX38" fmla="*/ 463299 w 6354263"/>
              <a:gd name="connsiteY38" fmla="*/ 3536883 h 6858000"/>
              <a:gd name="connsiteX39" fmla="*/ 484176 w 6354263"/>
              <a:gd name="connsiteY39" fmla="*/ 3295862 h 6858000"/>
              <a:gd name="connsiteX40" fmla="*/ 467153 w 6354263"/>
              <a:gd name="connsiteY40" fmla="*/ 3158586 h 6858000"/>
              <a:gd name="connsiteX41" fmla="*/ 443196 w 6354263"/>
              <a:gd name="connsiteY41" fmla="*/ 3112365 h 6858000"/>
              <a:gd name="connsiteX42" fmla="*/ 429046 w 6354263"/>
              <a:gd name="connsiteY42" fmla="*/ 3072935 h 6858000"/>
              <a:gd name="connsiteX43" fmla="*/ 404861 w 6354263"/>
              <a:gd name="connsiteY43" fmla="*/ 2958185 h 6858000"/>
              <a:gd name="connsiteX44" fmla="*/ 363244 w 6354263"/>
              <a:gd name="connsiteY44" fmla="*/ 2843952 h 6858000"/>
              <a:gd name="connsiteX45" fmla="*/ 299193 w 6354263"/>
              <a:gd name="connsiteY45" fmla="*/ 2554718 h 6858000"/>
              <a:gd name="connsiteX46" fmla="*/ 270763 w 6354263"/>
              <a:gd name="connsiteY46" fmla="*/ 2447068 h 6858000"/>
              <a:gd name="connsiteX47" fmla="*/ 274728 w 6354263"/>
              <a:gd name="connsiteY47" fmla="*/ 2423438 h 6858000"/>
              <a:gd name="connsiteX48" fmla="*/ 243390 w 6354263"/>
              <a:gd name="connsiteY48" fmla="*/ 2261920 h 6858000"/>
              <a:gd name="connsiteX49" fmla="*/ 218162 w 6354263"/>
              <a:gd name="connsiteY49" fmla="*/ 2155135 h 6858000"/>
              <a:gd name="connsiteX50" fmla="*/ 215686 w 6354263"/>
              <a:gd name="connsiteY50" fmla="*/ 2118008 h 6858000"/>
              <a:gd name="connsiteX51" fmla="*/ 216653 w 6354263"/>
              <a:gd name="connsiteY51" fmla="*/ 2050531 h 6858000"/>
              <a:gd name="connsiteX52" fmla="*/ 190335 w 6354263"/>
              <a:gd name="connsiteY52" fmla="*/ 1906352 h 6858000"/>
              <a:gd name="connsiteX53" fmla="*/ 167497 w 6354263"/>
              <a:gd name="connsiteY53" fmla="*/ 1861531 h 6858000"/>
              <a:gd name="connsiteX54" fmla="*/ 122489 w 6354263"/>
              <a:gd name="connsiteY54" fmla="*/ 1732919 h 6858000"/>
              <a:gd name="connsiteX55" fmla="*/ 94663 w 6354263"/>
              <a:gd name="connsiteY55" fmla="*/ 1615777 h 6858000"/>
              <a:gd name="connsiteX56" fmla="*/ 75954 w 6354263"/>
              <a:gd name="connsiteY56" fmla="*/ 1563678 h 6858000"/>
              <a:gd name="connsiteX57" fmla="*/ 81626 w 6354263"/>
              <a:gd name="connsiteY57" fmla="*/ 1477995 h 6858000"/>
              <a:gd name="connsiteX58" fmla="*/ 76163 w 6354263"/>
              <a:gd name="connsiteY58" fmla="*/ 1307086 h 6858000"/>
              <a:gd name="connsiteX59" fmla="*/ 81884 w 6354263"/>
              <a:gd name="connsiteY59" fmla="*/ 1168288 h 6858000"/>
              <a:gd name="connsiteX60" fmla="*/ 63947 w 6354263"/>
              <a:gd name="connsiteY60" fmla="*/ 1088484 h 6858000"/>
              <a:gd name="connsiteX61" fmla="*/ 52974 w 6354263"/>
              <a:gd name="connsiteY61" fmla="*/ 1016103 h 6858000"/>
              <a:gd name="connsiteX62" fmla="*/ 49390 w 6354263"/>
              <a:gd name="connsiteY62" fmla="*/ 896999 h 6858000"/>
              <a:gd name="connsiteX63" fmla="*/ 10557 w 6354263"/>
              <a:gd name="connsiteY63" fmla="*/ 711705 h 6858000"/>
              <a:gd name="connsiteX64" fmla="*/ 7547 w 6354263"/>
              <a:gd name="connsiteY64" fmla="*/ 619315 h 6858000"/>
              <a:gd name="connsiteX65" fmla="*/ 1367 w 6354263"/>
              <a:gd name="connsiteY65" fmla="*/ 585934 h 6858000"/>
              <a:gd name="connsiteX66" fmla="*/ 2540 w 6354263"/>
              <a:gd name="connsiteY66" fmla="*/ 525163 h 6858000"/>
              <a:gd name="connsiteX67" fmla="*/ 27257 w 6354263"/>
              <a:gd name="connsiteY67" fmla="*/ 393828 h 6858000"/>
              <a:gd name="connsiteX68" fmla="*/ 42081 w 6354263"/>
              <a:gd name="connsiteY68" fmla="*/ 236673 h 6858000"/>
              <a:gd name="connsiteX69" fmla="*/ 41149 w 6354263"/>
              <a:gd name="connsiteY69" fmla="*/ 144983 h 6858000"/>
              <a:gd name="connsiteX70" fmla="*/ 31684 w 6354263"/>
              <a:gd name="connsiteY70" fmla="*/ 33857 h 6858000"/>
              <a:gd name="connsiteX71" fmla="*/ 13714 w 6354263"/>
              <a:gd name="connsiteY71" fmla="*/ 0 h 6858000"/>
              <a:gd name="connsiteX0" fmla="*/ 13714 w 6354263"/>
              <a:gd name="connsiteY0" fmla="*/ 0 h 6858000"/>
              <a:gd name="connsiteX1" fmla="*/ 6354263 w 6354263"/>
              <a:gd name="connsiteY1" fmla="*/ 0 h 6858000"/>
              <a:gd name="connsiteX2" fmla="*/ 6354263 w 6354263"/>
              <a:gd name="connsiteY2" fmla="*/ 6858000 h 6858000"/>
              <a:gd name="connsiteX3" fmla="*/ 75551 w 6354263"/>
              <a:gd name="connsiteY3" fmla="*/ 6857735 h 6858000"/>
              <a:gd name="connsiteX4" fmla="*/ 111199 w 6354263"/>
              <a:gd name="connsiteY4" fmla="*/ 6776847 h 6858000"/>
              <a:gd name="connsiteX5" fmla="*/ 122402 w 6354263"/>
              <a:gd name="connsiteY5" fmla="*/ 6737706 h 6858000"/>
              <a:gd name="connsiteX6" fmla="*/ 139360 w 6354263"/>
              <a:gd name="connsiteY6" fmla="*/ 6686827 h 6858000"/>
              <a:gd name="connsiteX7" fmla="*/ 150639 w 6354263"/>
              <a:gd name="connsiteY7" fmla="*/ 6633777 h 6858000"/>
              <a:gd name="connsiteX8" fmla="*/ 221601 w 6354263"/>
              <a:gd name="connsiteY8" fmla="*/ 6492130 h 6858000"/>
              <a:gd name="connsiteX9" fmla="*/ 236883 w 6354263"/>
              <a:gd name="connsiteY9" fmla="*/ 6431610 h 6858000"/>
              <a:gd name="connsiteX10" fmla="*/ 255237 w 6354263"/>
              <a:gd name="connsiteY10" fmla="*/ 6294334 h 6858000"/>
              <a:gd name="connsiteX11" fmla="*/ 243327 w 6354263"/>
              <a:gd name="connsiteY11" fmla="*/ 6231403 h 6858000"/>
              <a:gd name="connsiteX12" fmla="*/ 236174 w 6354263"/>
              <a:gd name="connsiteY12" fmla="*/ 6202459 h 6858000"/>
              <a:gd name="connsiteX13" fmla="*/ 235003 w 6354263"/>
              <a:gd name="connsiteY13" fmla="*/ 6153037 h 6858000"/>
              <a:gd name="connsiteX14" fmla="*/ 242392 w 6354263"/>
              <a:gd name="connsiteY14" fmla="*/ 5905303 h 6858000"/>
              <a:gd name="connsiteX15" fmla="*/ 271577 w 6354263"/>
              <a:gd name="connsiteY15" fmla="*/ 5712857 h 6858000"/>
              <a:gd name="connsiteX16" fmla="*/ 300606 w 6354263"/>
              <a:gd name="connsiteY16" fmla="*/ 5660491 h 6858000"/>
              <a:gd name="connsiteX17" fmla="*/ 314256 w 6354263"/>
              <a:gd name="connsiteY17" fmla="*/ 5553910 h 6858000"/>
              <a:gd name="connsiteX18" fmla="*/ 338056 w 6354263"/>
              <a:gd name="connsiteY18" fmla="*/ 5449031 h 6858000"/>
              <a:gd name="connsiteX19" fmla="*/ 373987 w 6354263"/>
              <a:gd name="connsiteY19" fmla="*/ 5341916 h 6858000"/>
              <a:gd name="connsiteX20" fmla="*/ 411377 w 6354263"/>
              <a:gd name="connsiteY20" fmla="*/ 5264214 h 6858000"/>
              <a:gd name="connsiteX21" fmla="*/ 417377 w 6354263"/>
              <a:gd name="connsiteY21" fmla="*/ 5225268 h 6858000"/>
              <a:gd name="connsiteX22" fmla="*/ 425445 w 6354263"/>
              <a:gd name="connsiteY22" fmla="*/ 5159961 h 6858000"/>
              <a:gd name="connsiteX23" fmla="*/ 428962 w 6354263"/>
              <a:gd name="connsiteY23" fmla="*/ 5125185 h 6858000"/>
              <a:gd name="connsiteX24" fmla="*/ 443433 w 6354263"/>
              <a:gd name="connsiteY24" fmla="*/ 4993030 h 6858000"/>
              <a:gd name="connsiteX25" fmla="*/ 450164 w 6354263"/>
              <a:gd name="connsiteY25" fmla="*/ 4946844 h 6858000"/>
              <a:gd name="connsiteX26" fmla="*/ 461132 w 6354263"/>
              <a:gd name="connsiteY26" fmla="*/ 4858827 h 6858000"/>
              <a:gd name="connsiteX27" fmla="*/ 466883 w 6354263"/>
              <a:gd name="connsiteY27" fmla="*/ 4821170 h 6858000"/>
              <a:gd name="connsiteX28" fmla="*/ 466214 w 6354263"/>
              <a:gd name="connsiteY28" fmla="*/ 4584173 h 6858000"/>
              <a:gd name="connsiteX29" fmla="*/ 458077 w 6354263"/>
              <a:gd name="connsiteY29" fmla="*/ 4375228 h 6858000"/>
              <a:gd name="connsiteX30" fmla="*/ 439230 w 6354263"/>
              <a:gd name="connsiteY30" fmla="*/ 4214165 h 6858000"/>
              <a:gd name="connsiteX31" fmla="*/ 440817 w 6354263"/>
              <a:gd name="connsiteY31" fmla="*/ 4076008 h 6858000"/>
              <a:gd name="connsiteX32" fmla="*/ 428834 w 6354263"/>
              <a:gd name="connsiteY32" fmla="*/ 4033999 h 6858000"/>
              <a:gd name="connsiteX33" fmla="*/ 428566 w 6354263"/>
              <a:gd name="connsiteY33" fmla="*/ 4013953 h 6858000"/>
              <a:gd name="connsiteX34" fmla="*/ 432754 w 6354263"/>
              <a:gd name="connsiteY34" fmla="*/ 3872886 h 6858000"/>
              <a:gd name="connsiteX35" fmla="*/ 453474 w 6354263"/>
              <a:gd name="connsiteY35" fmla="*/ 3738082 h 6858000"/>
              <a:gd name="connsiteX36" fmla="*/ 460631 w 6354263"/>
              <a:gd name="connsiteY36" fmla="*/ 3673397 h 6858000"/>
              <a:gd name="connsiteX37" fmla="*/ 459945 w 6354263"/>
              <a:gd name="connsiteY37" fmla="*/ 3637109 h 6858000"/>
              <a:gd name="connsiteX38" fmla="*/ 463299 w 6354263"/>
              <a:gd name="connsiteY38" fmla="*/ 3536883 h 6858000"/>
              <a:gd name="connsiteX39" fmla="*/ 484176 w 6354263"/>
              <a:gd name="connsiteY39" fmla="*/ 3295862 h 6858000"/>
              <a:gd name="connsiteX40" fmla="*/ 467153 w 6354263"/>
              <a:gd name="connsiteY40" fmla="*/ 3158586 h 6858000"/>
              <a:gd name="connsiteX41" fmla="*/ 443196 w 6354263"/>
              <a:gd name="connsiteY41" fmla="*/ 3112365 h 6858000"/>
              <a:gd name="connsiteX42" fmla="*/ 429046 w 6354263"/>
              <a:gd name="connsiteY42" fmla="*/ 3072935 h 6858000"/>
              <a:gd name="connsiteX43" fmla="*/ 404861 w 6354263"/>
              <a:gd name="connsiteY43" fmla="*/ 2958185 h 6858000"/>
              <a:gd name="connsiteX44" fmla="*/ 363244 w 6354263"/>
              <a:gd name="connsiteY44" fmla="*/ 2843952 h 6858000"/>
              <a:gd name="connsiteX45" fmla="*/ 299193 w 6354263"/>
              <a:gd name="connsiteY45" fmla="*/ 2554718 h 6858000"/>
              <a:gd name="connsiteX46" fmla="*/ 270763 w 6354263"/>
              <a:gd name="connsiteY46" fmla="*/ 2447068 h 6858000"/>
              <a:gd name="connsiteX47" fmla="*/ 274728 w 6354263"/>
              <a:gd name="connsiteY47" fmla="*/ 2423438 h 6858000"/>
              <a:gd name="connsiteX48" fmla="*/ 243390 w 6354263"/>
              <a:gd name="connsiteY48" fmla="*/ 2261920 h 6858000"/>
              <a:gd name="connsiteX49" fmla="*/ 218162 w 6354263"/>
              <a:gd name="connsiteY49" fmla="*/ 2155135 h 6858000"/>
              <a:gd name="connsiteX50" fmla="*/ 215686 w 6354263"/>
              <a:gd name="connsiteY50" fmla="*/ 2118008 h 6858000"/>
              <a:gd name="connsiteX51" fmla="*/ 216653 w 6354263"/>
              <a:gd name="connsiteY51" fmla="*/ 2050531 h 6858000"/>
              <a:gd name="connsiteX52" fmla="*/ 190335 w 6354263"/>
              <a:gd name="connsiteY52" fmla="*/ 1906352 h 6858000"/>
              <a:gd name="connsiteX53" fmla="*/ 167497 w 6354263"/>
              <a:gd name="connsiteY53" fmla="*/ 1861531 h 6858000"/>
              <a:gd name="connsiteX54" fmla="*/ 122489 w 6354263"/>
              <a:gd name="connsiteY54" fmla="*/ 1732919 h 6858000"/>
              <a:gd name="connsiteX55" fmla="*/ 94663 w 6354263"/>
              <a:gd name="connsiteY55" fmla="*/ 1615777 h 6858000"/>
              <a:gd name="connsiteX56" fmla="*/ 75954 w 6354263"/>
              <a:gd name="connsiteY56" fmla="*/ 1563678 h 6858000"/>
              <a:gd name="connsiteX57" fmla="*/ 81626 w 6354263"/>
              <a:gd name="connsiteY57" fmla="*/ 1477995 h 6858000"/>
              <a:gd name="connsiteX58" fmla="*/ 76163 w 6354263"/>
              <a:gd name="connsiteY58" fmla="*/ 1307086 h 6858000"/>
              <a:gd name="connsiteX59" fmla="*/ 81884 w 6354263"/>
              <a:gd name="connsiteY59" fmla="*/ 1168288 h 6858000"/>
              <a:gd name="connsiteX60" fmla="*/ 52974 w 6354263"/>
              <a:gd name="connsiteY60" fmla="*/ 1016103 h 6858000"/>
              <a:gd name="connsiteX61" fmla="*/ 49390 w 6354263"/>
              <a:gd name="connsiteY61" fmla="*/ 896999 h 6858000"/>
              <a:gd name="connsiteX62" fmla="*/ 10557 w 6354263"/>
              <a:gd name="connsiteY62" fmla="*/ 711705 h 6858000"/>
              <a:gd name="connsiteX63" fmla="*/ 7547 w 6354263"/>
              <a:gd name="connsiteY63" fmla="*/ 619315 h 6858000"/>
              <a:gd name="connsiteX64" fmla="*/ 1367 w 6354263"/>
              <a:gd name="connsiteY64" fmla="*/ 585934 h 6858000"/>
              <a:gd name="connsiteX65" fmla="*/ 2540 w 6354263"/>
              <a:gd name="connsiteY65" fmla="*/ 525163 h 6858000"/>
              <a:gd name="connsiteX66" fmla="*/ 27257 w 6354263"/>
              <a:gd name="connsiteY66" fmla="*/ 393828 h 6858000"/>
              <a:gd name="connsiteX67" fmla="*/ 42081 w 6354263"/>
              <a:gd name="connsiteY67" fmla="*/ 236673 h 6858000"/>
              <a:gd name="connsiteX68" fmla="*/ 41149 w 6354263"/>
              <a:gd name="connsiteY68" fmla="*/ 144983 h 6858000"/>
              <a:gd name="connsiteX69" fmla="*/ 31684 w 6354263"/>
              <a:gd name="connsiteY69" fmla="*/ 33857 h 6858000"/>
              <a:gd name="connsiteX70" fmla="*/ 13714 w 6354263"/>
              <a:gd name="connsiteY70" fmla="*/ 0 h 6858000"/>
              <a:gd name="connsiteX0" fmla="*/ 13714 w 6354263"/>
              <a:gd name="connsiteY0" fmla="*/ 0 h 6858000"/>
              <a:gd name="connsiteX1" fmla="*/ 6354263 w 6354263"/>
              <a:gd name="connsiteY1" fmla="*/ 0 h 6858000"/>
              <a:gd name="connsiteX2" fmla="*/ 6354263 w 6354263"/>
              <a:gd name="connsiteY2" fmla="*/ 6858000 h 6858000"/>
              <a:gd name="connsiteX3" fmla="*/ 75551 w 6354263"/>
              <a:gd name="connsiteY3" fmla="*/ 6857735 h 6858000"/>
              <a:gd name="connsiteX4" fmla="*/ 111199 w 6354263"/>
              <a:gd name="connsiteY4" fmla="*/ 6776847 h 6858000"/>
              <a:gd name="connsiteX5" fmla="*/ 122402 w 6354263"/>
              <a:gd name="connsiteY5" fmla="*/ 6737706 h 6858000"/>
              <a:gd name="connsiteX6" fmla="*/ 139360 w 6354263"/>
              <a:gd name="connsiteY6" fmla="*/ 6686827 h 6858000"/>
              <a:gd name="connsiteX7" fmla="*/ 150639 w 6354263"/>
              <a:gd name="connsiteY7" fmla="*/ 6633777 h 6858000"/>
              <a:gd name="connsiteX8" fmla="*/ 221601 w 6354263"/>
              <a:gd name="connsiteY8" fmla="*/ 6492130 h 6858000"/>
              <a:gd name="connsiteX9" fmla="*/ 236883 w 6354263"/>
              <a:gd name="connsiteY9" fmla="*/ 6431610 h 6858000"/>
              <a:gd name="connsiteX10" fmla="*/ 255237 w 6354263"/>
              <a:gd name="connsiteY10" fmla="*/ 6294334 h 6858000"/>
              <a:gd name="connsiteX11" fmla="*/ 243327 w 6354263"/>
              <a:gd name="connsiteY11" fmla="*/ 6231403 h 6858000"/>
              <a:gd name="connsiteX12" fmla="*/ 236174 w 6354263"/>
              <a:gd name="connsiteY12" fmla="*/ 6202459 h 6858000"/>
              <a:gd name="connsiteX13" fmla="*/ 235003 w 6354263"/>
              <a:gd name="connsiteY13" fmla="*/ 6153037 h 6858000"/>
              <a:gd name="connsiteX14" fmla="*/ 242392 w 6354263"/>
              <a:gd name="connsiteY14" fmla="*/ 5905303 h 6858000"/>
              <a:gd name="connsiteX15" fmla="*/ 271577 w 6354263"/>
              <a:gd name="connsiteY15" fmla="*/ 5712857 h 6858000"/>
              <a:gd name="connsiteX16" fmla="*/ 300606 w 6354263"/>
              <a:gd name="connsiteY16" fmla="*/ 5660491 h 6858000"/>
              <a:gd name="connsiteX17" fmla="*/ 314256 w 6354263"/>
              <a:gd name="connsiteY17" fmla="*/ 5553910 h 6858000"/>
              <a:gd name="connsiteX18" fmla="*/ 338056 w 6354263"/>
              <a:gd name="connsiteY18" fmla="*/ 5449031 h 6858000"/>
              <a:gd name="connsiteX19" fmla="*/ 373987 w 6354263"/>
              <a:gd name="connsiteY19" fmla="*/ 5341916 h 6858000"/>
              <a:gd name="connsiteX20" fmla="*/ 411377 w 6354263"/>
              <a:gd name="connsiteY20" fmla="*/ 5264214 h 6858000"/>
              <a:gd name="connsiteX21" fmla="*/ 417377 w 6354263"/>
              <a:gd name="connsiteY21" fmla="*/ 5225268 h 6858000"/>
              <a:gd name="connsiteX22" fmla="*/ 425445 w 6354263"/>
              <a:gd name="connsiteY22" fmla="*/ 5159961 h 6858000"/>
              <a:gd name="connsiteX23" fmla="*/ 428962 w 6354263"/>
              <a:gd name="connsiteY23" fmla="*/ 5125185 h 6858000"/>
              <a:gd name="connsiteX24" fmla="*/ 443433 w 6354263"/>
              <a:gd name="connsiteY24" fmla="*/ 4993030 h 6858000"/>
              <a:gd name="connsiteX25" fmla="*/ 450164 w 6354263"/>
              <a:gd name="connsiteY25" fmla="*/ 4946844 h 6858000"/>
              <a:gd name="connsiteX26" fmla="*/ 461132 w 6354263"/>
              <a:gd name="connsiteY26" fmla="*/ 4858827 h 6858000"/>
              <a:gd name="connsiteX27" fmla="*/ 466883 w 6354263"/>
              <a:gd name="connsiteY27" fmla="*/ 4821170 h 6858000"/>
              <a:gd name="connsiteX28" fmla="*/ 466214 w 6354263"/>
              <a:gd name="connsiteY28" fmla="*/ 4584173 h 6858000"/>
              <a:gd name="connsiteX29" fmla="*/ 458077 w 6354263"/>
              <a:gd name="connsiteY29" fmla="*/ 4375228 h 6858000"/>
              <a:gd name="connsiteX30" fmla="*/ 439230 w 6354263"/>
              <a:gd name="connsiteY30" fmla="*/ 4214165 h 6858000"/>
              <a:gd name="connsiteX31" fmla="*/ 440817 w 6354263"/>
              <a:gd name="connsiteY31" fmla="*/ 4076008 h 6858000"/>
              <a:gd name="connsiteX32" fmla="*/ 428834 w 6354263"/>
              <a:gd name="connsiteY32" fmla="*/ 4033999 h 6858000"/>
              <a:gd name="connsiteX33" fmla="*/ 428566 w 6354263"/>
              <a:gd name="connsiteY33" fmla="*/ 4013953 h 6858000"/>
              <a:gd name="connsiteX34" fmla="*/ 432754 w 6354263"/>
              <a:gd name="connsiteY34" fmla="*/ 3872886 h 6858000"/>
              <a:gd name="connsiteX35" fmla="*/ 453474 w 6354263"/>
              <a:gd name="connsiteY35" fmla="*/ 3738082 h 6858000"/>
              <a:gd name="connsiteX36" fmla="*/ 460631 w 6354263"/>
              <a:gd name="connsiteY36" fmla="*/ 3673397 h 6858000"/>
              <a:gd name="connsiteX37" fmla="*/ 459945 w 6354263"/>
              <a:gd name="connsiteY37" fmla="*/ 3637109 h 6858000"/>
              <a:gd name="connsiteX38" fmla="*/ 463299 w 6354263"/>
              <a:gd name="connsiteY38" fmla="*/ 3536883 h 6858000"/>
              <a:gd name="connsiteX39" fmla="*/ 484176 w 6354263"/>
              <a:gd name="connsiteY39" fmla="*/ 3295862 h 6858000"/>
              <a:gd name="connsiteX40" fmla="*/ 467153 w 6354263"/>
              <a:gd name="connsiteY40" fmla="*/ 3158586 h 6858000"/>
              <a:gd name="connsiteX41" fmla="*/ 443196 w 6354263"/>
              <a:gd name="connsiteY41" fmla="*/ 3112365 h 6858000"/>
              <a:gd name="connsiteX42" fmla="*/ 429046 w 6354263"/>
              <a:gd name="connsiteY42" fmla="*/ 3072935 h 6858000"/>
              <a:gd name="connsiteX43" fmla="*/ 404861 w 6354263"/>
              <a:gd name="connsiteY43" fmla="*/ 2958185 h 6858000"/>
              <a:gd name="connsiteX44" fmla="*/ 363244 w 6354263"/>
              <a:gd name="connsiteY44" fmla="*/ 2843952 h 6858000"/>
              <a:gd name="connsiteX45" fmla="*/ 299193 w 6354263"/>
              <a:gd name="connsiteY45" fmla="*/ 2554718 h 6858000"/>
              <a:gd name="connsiteX46" fmla="*/ 270763 w 6354263"/>
              <a:gd name="connsiteY46" fmla="*/ 2447068 h 6858000"/>
              <a:gd name="connsiteX47" fmla="*/ 274728 w 6354263"/>
              <a:gd name="connsiteY47" fmla="*/ 2423438 h 6858000"/>
              <a:gd name="connsiteX48" fmla="*/ 243390 w 6354263"/>
              <a:gd name="connsiteY48" fmla="*/ 2261920 h 6858000"/>
              <a:gd name="connsiteX49" fmla="*/ 218162 w 6354263"/>
              <a:gd name="connsiteY49" fmla="*/ 2155135 h 6858000"/>
              <a:gd name="connsiteX50" fmla="*/ 215686 w 6354263"/>
              <a:gd name="connsiteY50" fmla="*/ 2118008 h 6858000"/>
              <a:gd name="connsiteX51" fmla="*/ 216653 w 6354263"/>
              <a:gd name="connsiteY51" fmla="*/ 2050531 h 6858000"/>
              <a:gd name="connsiteX52" fmla="*/ 190335 w 6354263"/>
              <a:gd name="connsiteY52" fmla="*/ 1906352 h 6858000"/>
              <a:gd name="connsiteX53" fmla="*/ 167497 w 6354263"/>
              <a:gd name="connsiteY53" fmla="*/ 1861531 h 6858000"/>
              <a:gd name="connsiteX54" fmla="*/ 122489 w 6354263"/>
              <a:gd name="connsiteY54" fmla="*/ 1732919 h 6858000"/>
              <a:gd name="connsiteX55" fmla="*/ 94663 w 6354263"/>
              <a:gd name="connsiteY55" fmla="*/ 1615777 h 6858000"/>
              <a:gd name="connsiteX56" fmla="*/ 75954 w 6354263"/>
              <a:gd name="connsiteY56" fmla="*/ 1563678 h 6858000"/>
              <a:gd name="connsiteX57" fmla="*/ 81626 w 6354263"/>
              <a:gd name="connsiteY57" fmla="*/ 1477995 h 6858000"/>
              <a:gd name="connsiteX58" fmla="*/ 76163 w 6354263"/>
              <a:gd name="connsiteY58" fmla="*/ 1307086 h 6858000"/>
              <a:gd name="connsiteX59" fmla="*/ 81884 w 6354263"/>
              <a:gd name="connsiteY59" fmla="*/ 1168288 h 6858000"/>
              <a:gd name="connsiteX60" fmla="*/ 49390 w 6354263"/>
              <a:gd name="connsiteY60" fmla="*/ 896999 h 6858000"/>
              <a:gd name="connsiteX61" fmla="*/ 10557 w 6354263"/>
              <a:gd name="connsiteY61" fmla="*/ 711705 h 6858000"/>
              <a:gd name="connsiteX62" fmla="*/ 7547 w 6354263"/>
              <a:gd name="connsiteY62" fmla="*/ 619315 h 6858000"/>
              <a:gd name="connsiteX63" fmla="*/ 1367 w 6354263"/>
              <a:gd name="connsiteY63" fmla="*/ 585934 h 6858000"/>
              <a:gd name="connsiteX64" fmla="*/ 2540 w 6354263"/>
              <a:gd name="connsiteY64" fmla="*/ 525163 h 6858000"/>
              <a:gd name="connsiteX65" fmla="*/ 27257 w 6354263"/>
              <a:gd name="connsiteY65" fmla="*/ 393828 h 6858000"/>
              <a:gd name="connsiteX66" fmla="*/ 42081 w 6354263"/>
              <a:gd name="connsiteY66" fmla="*/ 236673 h 6858000"/>
              <a:gd name="connsiteX67" fmla="*/ 41149 w 6354263"/>
              <a:gd name="connsiteY67" fmla="*/ 144983 h 6858000"/>
              <a:gd name="connsiteX68" fmla="*/ 31684 w 6354263"/>
              <a:gd name="connsiteY68" fmla="*/ 33857 h 6858000"/>
              <a:gd name="connsiteX69" fmla="*/ 13714 w 6354263"/>
              <a:gd name="connsiteY69" fmla="*/ 0 h 6858000"/>
              <a:gd name="connsiteX0" fmla="*/ 13714 w 6354263"/>
              <a:gd name="connsiteY0" fmla="*/ 0 h 6858000"/>
              <a:gd name="connsiteX1" fmla="*/ 6354263 w 6354263"/>
              <a:gd name="connsiteY1" fmla="*/ 0 h 6858000"/>
              <a:gd name="connsiteX2" fmla="*/ 6354263 w 6354263"/>
              <a:gd name="connsiteY2" fmla="*/ 6858000 h 6858000"/>
              <a:gd name="connsiteX3" fmla="*/ 75551 w 6354263"/>
              <a:gd name="connsiteY3" fmla="*/ 6857735 h 6858000"/>
              <a:gd name="connsiteX4" fmla="*/ 111199 w 6354263"/>
              <a:gd name="connsiteY4" fmla="*/ 6776847 h 6858000"/>
              <a:gd name="connsiteX5" fmla="*/ 122402 w 6354263"/>
              <a:gd name="connsiteY5" fmla="*/ 6737706 h 6858000"/>
              <a:gd name="connsiteX6" fmla="*/ 139360 w 6354263"/>
              <a:gd name="connsiteY6" fmla="*/ 6686827 h 6858000"/>
              <a:gd name="connsiteX7" fmla="*/ 150639 w 6354263"/>
              <a:gd name="connsiteY7" fmla="*/ 6633777 h 6858000"/>
              <a:gd name="connsiteX8" fmla="*/ 221601 w 6354263"/>
              <a:gd name="connsiteY8" fmla="*/ 6492130 h 6858000"/>
              <a:gd name="connsiteX9" fmla="*/ 236883 w 6354263"/>
              <a:gd name="connsiteY9" fmla="*/ 6431610 h 6858000"/>
              <a:gd name="connsiteX10" fmla="*/ 255237 w 6354263"/>
              <a:gd name="connsiteY10" fmla="*/ 6294334 h 6858000"/>
              <a:gd name="connsiteX11" fmla="*/ 243327 w 6354263"/>
              <a:gd name="connsiteY11" fmla="*/ 6231403 h 6858000"/>
              <a:gd name="connsiteX12" fmla="*/ 236174 w 6354263"/>
              <a:gd name="connsiteY12" fmla="*/ 6202459 h 6858000"/>
              <a:gd name="connsiteX13" fmla="*/ 235003 w 6354263"/>
              <a:gd name="connsiteY13" fmla="*/ 6153037 h 6858000"/>
              <a:gd name="connsiteX14" fmla="*/ 242392 w 6354263"/>
              <a:gd name="connsiteY14" fmla="*/ 5905303 h 6858000"/>
              <a:gd name="connsiteX15" fmla="*/ 271577 w 6354263"/>
              <a:gd name="connsiteY15" fmla="*/ 5712857 h 6858000"/>
              <a:gd name="connsiteX16" fmla="*/ 300606 w 6354263"/>
              <a:gd name="connsiteY16" fmla="*/ 5660491 h 6858000"/>
              <a:gd name="connsiteX17" fmla="*/ 314256 w 6354263"/>
              <a:gd name="connsiteY17" fmla="*/ 5553910 h 6858000"/>
              <a:gd name="connsiteX18" fmla="*/ 338056 w 6354263"/>
              <a:gd name="connsiteY18" fmla="*/ 5449031 h 6858000"/>
              <a:gd name="connsiteX19" fmla="*/ 373987 w 6354263"/>
              <a:gd name="connsiteY19" fmla="*/ 5341916 h 6858000"/>
              <a:gd name="connsiteX20" fmla="*/ 411377 w 6354263"/>
              <a:gd name="connsiteY20" fmla="*/ 5264214 h 6858000"/>
              <a:gd name="connsiteX21" fmla="*/ 417377 w 6354263"/>
              <a:gd name="connsiteY21" fmla="*/ 5225268 h 6858000"/>
              <a:gd name="connsiteX22" fmla="*/ 425445 w 6354263"/>
              <a:gd name="connsiteY22" fmla="*/ 5159961 h 6858000"/>
              <a:gd name="connsiteX23" fmla="*/ 428962 w 6354263"/>
              <a:gd name="connsiteY23" fmla="*/ 5125185 h 6858000"/>
              <a:gd name="connsiteX24" fmla="*/ 443433 w 6354263"/>
              <a:gd name="connsiteY24" fmla="*/ 4993030 h 6858000"/>
              <a:gd name="connsiteX25" fmla="*/ 450164 w 6354263"/>
              <a:gd name="connsiteY25" fmla="*/ 4946844 h 6858000"/>
              <a:gd name="connsiteX26" fmla="*/ 461132 w 6354263"/>
              <a:gd name="connsiteY26" fmla="*/ 4858827 h 6858000"/>
              <a:gd name="connsiteX27" fmla="*/ 466883 w 6354263"/>
              <a:gd name="connsiteY27" fmla="*/ 4821170 h 6858000"/>
              <a:gd name="connsiteX28" fmla="*/ 466214 w 6354263"/>
              <a:gd name="connsiteY28" fmla="*/ 4584173 h 6858000"/>
              <a:gd name="connsiteX29" fmla="*/ 458077 w 6354263"/>
              <a:gd name="connsiteY29" fmla="*/ 4375228 h 6858000"/>
              <a:gd name="connsiteX30" fmla="*/ 439230 w 6354263"/>
              <a:gd name="connsiteY30" fmla="*/ 4214165 h 6858000"/>
              <a:gd name="connsiteX31" fmla="*/ 440817 w 6354263"/>
              <a:gd name="connsiteY31" fmla="*/ 4076008 h 6858000"/>
              <a:gd name="connsiteX32" fmla="*/ 428834 w 6354263"/>
              <a:gd name="connsiteY32" fmla="*/ 4033999 h 6858000"/>
              <a:gd name="connsiteX33" fmla="*/ 428566 w 6354263"/>
              <a:gd name="connsiteY33" fmla="*/ 4013953 h 6858000"/>
              <a:gd name="connsiteX34" fmla="*/ 432754 w 6354263"/>
              <a:gd name="connsiteY34" fmla="*/ 3872886 h 6858000"/>
              <a:gd name="connsiteX35" fmla="*/ 453474 w 6354263"/>
              <a:gd name="connsiteY35" fmla="*/ 3738082 h 6858000"/>
              <a:gd name="connsiteX36" fmla="*/ 460631 w 6354263"/>
              <a:gd name="connsiteY36" fmla="*/ 3673397 h 6858000"/>
              <a:gd name="connsiteX37" fmla="*/ 459945 w 6354263"/>
              <a:gd name="connsiteY37" fmla="*/ 3637109 h 6858000"/>
              <a:gd name="connsiteX38" fmla="*/ 463299 w 6354263"/>
              <a:gd name="connsiteY38" fmla="*/ 3536883 h 6858000"/>
              <a:gd name="connsiteX39" fmla="*/ 484176 w 6354263"/>
              <a:gd name="connsiteY39" fmla="*/ 3295862 h 6858000"/>
              <a:gd name="connsiteX40" fmla="*/ 467153 w 6354263"/>
              <a:gd name="connsiteY40" fmla="*/ 3158586 h 6858000"/>
              <a:gd name="connsiteX41" fmla="*/ 443196 w 6354263"/>
              <a:gd name="connsiteY41" fmla="*/ 3112365 h 6858000"/>
              <a:gd name="connsiteX42" fmla="*/ 429046 w 6354263"/>
              <a:gd name="connsiteY42" fmla="*/ 3072935 h 6858000"/>
              <a:gd name="connsiteX43" fmla="*/ 404861 w 6354263"/>
              <a:gd name="connsiteY43" fmla="*/ 2958185 h 6858000"/>
              <a:gd name="connsiteX44" fmla="*/ 363244 w 6354263"/>
              <a:gd name="connsiteY44" fmla="*/ 2843952 h 6858000"/>
              <a:gd name="connsiteX45" fmla="*/ 299193 w 6354263"/>
              <a:gd name="connsiteY45" fmla="*/ 2554718 h 6858000"/>
              <a:gd name="connsiteX46" fmla="*/ 270763 w 6354263"/>
              <a:gd name="connsiteY46" fmla="*/ 2447068 h 6858000"/>
              <a:gd name="connsiteX47" fmla="*/ 274728 w 6354263"/>
              <a:gd name="connsiteY47" fmla="*/ 2423438 h 6858000"/>
              <a:gd name="connsiteX48" fmla="*/ 243390 w 6354263"/>
              <a:gd name="connsiteY48" fmla="*/ 2261920 h 6858000"/>
              <a:gd name="connsiteX49" fmla="*/ 218162 w 6354263"/>
              <a:gd name="connsiteY49" fmla="*/ 2155135 h 6858000"/>
              <a:gd name="connsiteX50" fmla="*/ 215686 w 6354263"/>
              <a:gd name="connsiteY50" fmla="*/ 2118008 h 6858000"/>
              <a:gd name="connsiteX51" fmla="*/ 216653 w 6354263"/>
              <a:gd name="connsiteY51" fmla="*/ 2050531 h 6858000"/>
              <a:gd name="connsiteX52" fmla="*/ 190335 w 6354263"/>
              <a:gd name="connsiteY52" fmla="*/ 1906352 h 6858000"/>
              <a:gd name="connsiteX53" fmla="*/ 167497 w 6354263"/>
              <a:gd name="connsiteY53" fmla="*/ 1861531 h 6858000"/>
              <a:gd name="connsiteX54" fmla="*/ 122489 w 6354263"/>
              <a:gd name="connsiteY54" fmla="*/ 1732919 h 6858000"/>
              <a:gd name="connsiteX55" fmla="*/ 94663 w 6354263"/>
              <a:gd name="connsiteY55" fmla="*/ 1615777 h 6858000"/>
              <a:gd name="connsiteX56" fmla="*/ 75954 w 6354263"/>
              <a:gd name="connsiteY56" fmla="*/ 1563678 h 6858000"/>
              <a:gd name="connsiteX57" fmla="*/ 81626 w 6354263"/>
              <a:gd name="connsiteY57" fmla="*/ 1477995 h 6858000"/>
              <a:gd name="connsiteX58" fmla="*/ 76163 w 6354263"/>
              <a:gd name="connsiteY58" fmla="*/ 1307086 h 6858000"/>
              <a:gd name="connsiteX59" fmla="*/ 81884 w 6354263"/>
              <a:gd name="connsiteY59" fmla="*/ 1168288 h 6858000"/>
              <a:gd name="connsiteX60" fmla="*/ 49390 w 6354263"/>
              <a:gd name="connsiteY60" fmla="*/ 896999 h 6858000"/>
              <a:gd name="connsiteX61" fmla="*/ 10557 w 6354263"/>
              <a:gd name="connsiteY61" fmla="*/ 711705 h 6858000"/>
              <a:gd name="connsiteX62" fmla="*/ 7547 w 6354263"/>
              <a:gd name="connsiteY62" fmla="*/ 619315 h 6858000"/>
              <a:gd name="connsiteX63" fmla="*/ 1367 w 6354263"/>
              <a:gd name="connsiteY63" fmla="*/ 585934 h 6858000"/>
              <a:gd name="connsiteX64" fmla="*/ 2540 w 6354263"/>
              <a:gd name="connsiteY64" fmla="*/ 525163 h 6858000"/>
              <a:gd name="connsiteX65" fmla="*/ 27257 w 6354263"/>
              <a:gd name="connsiteY65" fmla="*/ 393828 h 6858000"/>
              <a:gd name="connsiteX66" fmla="*/ 42081 w 6354263"/>
              <a:gd name="connsiteY66" fmla="*/ 236673 h 6858000"/>
              <a:gd name="connsiteX67" fmla="*/ 41149 w 6354263"/>
              <a:gd name="connsiteY67" fmla="*/ 144983 h 6858000"/>
              <a:gd name="connsiteX68" fmla="*/ 31684 w 6354263"/>
              <a:gd name="connsiteY68" fmla="*/ 33857 h 6858000"/>
              <a:gd name="connsiteX69" fmla="*/ 13714 w 6354263"/>
              <a:gd name="connsiteY69" fmla="*/ 0 h 6858000"/>
              <a:gd name="connsiteX0" fmla="*/ 13714 w 6354263"/>
              <a:gd name="connsiteY0" fmla="*/ 0 h 6858000"/>
              <a:gd name="connsiteX1" fmla="*/ 6354263 w 6354263"/>
              <a:gd name="connsiteY1" fmla="*/ 0 h 6858000"/>
              <a:gd name="connsiteX2" fmla="*/ 6354263 w 6354263"/>
              <a:gd name="connsiteY2" fmla="*/ 6858000 h 6858000"/>
              <a:gd name="connsiteX3" fmla="*/ 75551 w 6354263"/>
              <a:gd name="connsiteY3" fmla="*/ 6857735 h 6858000"/>
              <a:gd name="connsiteX4" fmla="*/ 111199 w 6354263"/>
              <a:gd name="connsiteY4" fmla="*/ 6776847 h 6858000"/>
              <a:gd name="connsiteX5" fmla="*/ 122402 w 6354263"/>
              <a:gd name="connsiteY5" fmla="*/ 6737706 h 6858000"/>
              <a:gd name="connsiteX6" fmla="*/ 139360 w 6354263"/>
              <a:gd name="connsiteY6" fmla="*/ 6686827 h 6858000"/>
              <a:gd name="connsiteX7" fmla="*/ 150639 w 6354263"/>
              <a:gd name="connsiteY7" fmla="*/ 6633777 h 6858000"/>
              <a:gd name="connsiteX8" fmla="*/ 221601 w 6354263"/>
              <a:gd name="connsiteY8" fmla="*/ 6492130 h 6858000"/>
              <a:gd name="connsiteX9" fmla="*/ 236883 w 6354263"/>
              <a:gd name="connsiteY9" fmla="*/ 6431610 h 6858000"/>
              <a:gd name="connsiteX10" fmla="*/ 255237 w 6354263"/>
              <a:gd name="connsiteY10" fmla="*/ 6294334 h 6858000"/>
              <a:gd name="connsiteX11" fmla="*/ 243327 w 6354263"/>
              <a:gd name="connsiteY11" fmla="*/ 6231403 h 6858000"/>
              <a:gd name="connsiteX12" fmla="*/ 236174 w 6354263"/>
              <a:gd name="connsiteY12" fmla="*/ 6202459 h 6858000"/>
              <a:gd name="connsiteX13" fmla="*/ 235003 w 6354263"/>
              <a:gd name="connsiteY13" fmla="*/ 6153037 h 6858000"/>
              <a:gd name="connsiteX14" fmla="*/ 242392 w 6354263"/>
              <a:gd name="connsiteY14" fmla="*/ 5905303 h 6858000"/>
              <a:gd name="connsiteX15" fmla="*/ 271577 w 6354263"/>
              <a:gd name="connsiteY15" fmla="*/ 5712857 h 6858000"/>
              <a:gd name="connsiteX16" fmla="*/ 300606 w 6354263"/>
              <a:gd name="connsiteY16" fmla="*/ 5660491 h 6858000"/>
              <a:gd name="connsiteX17" fmla="*/ 314256 w 6354263"/>
              <a:gd name="connsiteY17" fmla="*/ 5553910 h 6858000"/>
              <a:gd name="connsiteX18" fmla="*/ 338056 w 6354263"/>
              <a:gd name="connsiteY18" fmla="*/ 5449031 h 6858000"/>
              <a:gd name="connsiteX19" fmla="*/ 373987 w 6354263"/>
              <a:gd name="connsiteY19" fmla="*/ 5341916 h 6858000"/>
              <a:gd name="connsiteX20" fmla="*/ 411377 w 6354263"/>
              <a:gd name="connsiteY20" fmla="*/ 5264214 h 6858000"/>
              <a:gd name="connsiteX21" fmla="*/ 417377 w 6354263"/>
              <a:gd name="connsiteY21" fmla="*/ 5225268 h 6858000"/>
              <a:gd name="connsiteX22" fmla="*/ 425445 w 6354263"/>
              <a:gd name="connsiteY22" fmla="*/ 5159961 h 6858000"/>
              <a:gd name="connsiteX23" fmla="*/ 428962 w 6354263"/>
              <a:gd name="connsiteY23" fmla="*/ 5125185 h 6858000"/>
              <a:gd name="connsiteX24" fmla="*/ 443433 w 6354263"/>
              <a:gd name="connsiteY24" fmla="*/ 4993030 h 6858000"/>
              <a:gd name="connsiteX25" fmla="*/ 450164 w 6354263"/>
              <a:gd name="connsiteY25" fmla="*/ 4946844 h 6858000"/>
              <a:gd name="connsiteX26" fmla="*/ 461132 w 6354263"/>
              <a:gd name="connsiteY26" fmla="*/ 4858827 h 6858000"/>
              <a:gd name="connsiteX27" fmla="*/ 466883 w 6354263"/>
              <a:gd name="connsiteY27" fmla="*/ 4821170 h 6858000"/>
              <a:gd name="connsiteX28" fmla="*/ 466214 w 6354263"/>
              <a:gd name="connsiteY28" fmla="*/ 4584173 h 6858000"/>
              <a:gd name="connsiteX29" fmla="*/ 458077 w 6354263"/>
              <a:gd name="connsiteY29" fmla="*/ 4375228 h 6858000"/>
              <a:gd name="connsiteX30" fmla="*/ 439230 w 6354263"/>
              <a:gd name="connsiteY30" fmla="*/ 4214165 h 6858000"/>
              <a:gd name="connsiteX31" fmla="*/ 440817 w 6354263"/>
              <a:gd name="connsiteY31" fmla="*/ 4076008 h 6858000"/>
              <a:gd name="connsiteX32" fmla="*/ 428834 w 6354263"/>
              <a:gd name="connsiteY32" fmla="*/ 4033999 h 6858000"/>
              <a:gd name="connsiteX33" fmla="*/ 428566 w 6354263"/>
              <a:gd name="connsiteY33" fmla="*/ 4013953 h 6858000"/>
              <a:gd name="connsiteX34" fmla="*/ 432754 w 6354263"/>
              <a:gd name="connsiteY34" fmla="*/ 3872886 h 6858000"/>
              <a:gd name="connsiteX35" fmla="*/ 453474 w 6354263"/>
              <a:gd name="connsiteY35" fmla="*/ 3738082 h 6858000"/>
              <a:gd name="connsiteX36" fmla="*/ 460631 w 6354263"/>
              <a:gd name="connsiteY36" fmla="*/ 3673397 h 6858000"/>
              <a:gd name="connsiteX37" fmla="*/ 459945 w 6354263"/>
              <a:gd name="connsiteY37" fmla="*/ 3637109 h 6858000"/>
              <a:gd name="connsiteX38" fmla="*/ 463299 w 6354263"/>
              <a:gd name="connsiteY38" fmla="*/ 3536883 h 6858000"/>
              <a:gd name="connsiteX39" fmla="*/ 484176 w 6354263"/>
              <a:gd name="connsiteY39" fmla="*/ 3295862 h 6858000"/>
              <a:gd name="connsiteX40" fmla="*/ 467153 w 6354263"/>
              <a:gd name="connsiteY40" fmla="*/ 3158586 h 6858000"/>
              <a:gd name="connsiteX41" fmla="*/ 443196 w 6354263"/>
              <a:gd name="connsiteY41" fmla="*/ 3112365 h 6858000"/>
              <a:gd name="connsiteX42" fmla="*/ 429046 w 6354263"/>
              <a:gd name="connsiteY42" fmla="*/ 3072935 h 6858000"/>
              <a:gd name="connsiteX43" fmla="*/ 404861 w 6354263"/>
              <a:gd name="connsiteY43" fmla="*/ 2958185 h 6858000"/>
              <a:gd name="connsiteX44" fmla="*/ 363244 w 6354263"/>
              <a:gd name="connsiteY44" fmla="*/ 2843952 h 6858000"/>
              <a:gd name="connsiteX45" fmla="*/ 299193 w 6354263"/>
              <a:gd name="connsiteY45" fmla="*/ 2554718 h 6858000"/>
              <a:gd name="connsiteX46" fmla="*/ 270763 w 6354263"/>
              <a:gd name="connsiteY46" fmla="*/ 2447068 h 6858000"/>
              <a:gd name="connsiteX47" fmla="*/ 274728 w 6354263"/>
              <a:gd name="connsiteY47" fmla="*/ 2423438 h 6858000"/>
              <a:gd name="connsiteX48" fmla="*/ 243390 w 6354263"/>
              <a:gd name="connsiteY48" fmla="*/ 2261920 h 6858000"/>
              <a:gd name="connsiteX49" fmla="*/ 218162 w 6354263"/>
              <a:gd name="connsiteY49" fmla="*/ 2155135 h 6858000"/>
              <a:gd name="connsiteX50" fmla="*/ 215686 w 6354263"/>
              <a:gd name="connsiteY50" fmla="*/ 2118008 h 6858000"/>
              <a:gd name="connsiteX51" fmla="*/ 216653 w 6354263"/>
              <a:gd name="connsiteY51" fmla="*/ 2050531 h 6858000"/>
              <a:gd name="connsiteX52" fmla="*/ 190335 w 6354263"/>
              <a:gd name="connsiteY52" fmla="*/ 1906352 h 6858000"/>
              <a:gd name="connsiteX53" fmla="*/ 167497 w 6354263"/>
              <a:gd name="connsiteY53" fmla="*/ 1861531 h 6858000"/>
              <a:gd name="connsiteX54" fmla="*/ 122489 w 6354263"/>
              <a:gd name="connsiteY54" fmla="*/ 1732919 h 6858000"/>
              <a:gd name="connsiteX55" fmla="*/ 94663 w 6354263"/>
              <a:gd name="connsiteY55" fmla="*/ 1615777 h 6858000"/>
              <a:gd name="connsiteX56" fmla="*/ 75954 w 6354263"/>
              <a:gd name="connsiteY56" fmla="*/ 1563678 h 6858000"/>
              <a:gd name="connsiteX57" fmla="*/ 81626 w 6354263"/>
              <a:gd name="connsiteY57" fmla="*/ 1477995 h 6858000"/>
              <a:gd name="connsiteX58" fmla="*/ 76163 w 6354263"/>
              <a:gd name="connsiteY58" fmla="*/ 1307086 h 6858000"/>
              <a:gd name="connsiteX59" fmla="*/ 81884 w 6354263"/>
              <a:gd name="connsiteY59" fmla="*/ 1168288 h 6858000"/>
              <a:gd name="connsiteX60" fmla="*/ 10557 w 6354263"/>
              <a:gd name="connsiteY60" fmla="*/ 711705 h 6858000"/>
              <a:gd name="connsiteX61" fmla="*/ 7547 w 6354263"/>
              <a:gd name="connsiteY61" fmla="*/ 619315 h 6858000"/>
              <a:gd name="connsiteX62" fmla="*/ 1367 w 6354263"/>
              <a:gd name="connsiteY62" fmla="*/ 585934 h 6858000"/>
              <a:gd name="connsiteX63" fmla="*/ 2540 w 6354263"/>
              <a:gd name="connsiteY63" fmla="*/ 525163 h 6858000"/>
              <a:gd name="connsiteX64" fmla="*/ 27257 w 6354263"/>
              <a:gd name="connsiteY64" fmla="*/ 393828 h 6858000"/>
              <a:gd name="connsiteX65" fmla="*/ 42081 w 6354263"/>
              <a:gd name="connsiteY65" fmla="*/ 236673 h 6858000"/>
              <a:gd name="connsiteX66" fmla="*/ 41149 w 6354263"/>
              <a:gd name="connsiteY66" fmla="*/ 144983 h 6858000"/>
              <a:gd name="connsiteX67" fmla="*/ 31684 w 6354263"/>
              <a:gd name="connsiteY67" fmla="*/ 33857 h 6858000"/>
              <a:gd name="connsiteX68" fmla="*/ 13714 w 6354263"/>
              <a:gd name="connsiteY68" fmla="*/ 0 h 6858000"/>
              <a:gd name="connsiteX0" fmla="*/ 13714 w 6354263"/>
              <a:gd name="connsiteY0" fmla="*/ 0 h 6858000"/>
              <a:gd name="connsiteX1" fmla="*/ 6354263 w 6354263"/>
              <a:gd name="connsiteY1" fmla="*/ 0 h 6858000"/>
              <a:gd name="connsiteX2" fmla="*/ 6354263 w 6354263"/>
              <a:gd name="connsiteY2" fmla="*/ 6858000 h 6858000"/>
              <a:gd name="connsiteX3" fmla="*/ 75551 w 6354263"/>
              <a:gd name="connsiteY3" fmla="*/ 6857735 h 6858000"/>
              <a:gd name="connsiteX4" fmla="*/ 111199 w 6354263"/>
              <a:gd name="connsiteY4" fmla="*/ 6776847 h 6858000"/>
              <a:gd name="connsiteX5" fmla="*/ 122402 w 6354263"/>
              <a:gd name="connsiteY5" fmla="*/ 6737706 h 6858000"/>
              <a:gd name="connsiteX6" fmla="*/ 139360 w 6354263"/>
              <a:gd name="connsiteY6" fmla="*/ 6686827 h 6858000"/>
              <a:gd name="connsiteX7" fmla="*/ 150639 w 6354263"/>
              <a:gd name="connsiteY7" fmla="*/ 6633777 h 6858000"/>
              <a:gd name="connsiteX8" fmla="*/ 221601 w 6354263"/>
              <a:gd name="connsiteY8" fmla="*/ 6492130 h 6858000"/>
              <a:gd name="connsiteX9" fmla="*/ 236883 w 6354263"/>
              <a:gd name="connsiteY9" fmla="*/ 6431610 h 6858000"/>
              <a:gd name="connsiteX10" fmla="*/ 255237 w 6354263"/>
              <a:gd name="connsiteY10" fmla="*/ 6294334 h 6858000"/>
              <a:gd name="connsiteX11" fmla="*/ 243327 w 6354263"/>
              <a:gd name="connsiteY11" fmla="*/ 6231403 h 6858000"/>
              <a:gd name="connsiteX12" fmla="*/ 236174 w 6354263"/>
              <a:gd name="connsiteY12" fmla="*/ 6202459 h 6858000"/>
              <a:gd name="connsiteX13" fmla="*/ 235003 w 6354263"/>
              <a:gd name="connsiteY13" fmla="*/ 6153037 h 6858000"/>
              <a:gd name="connsiteX14" fmla="*/ 242392 w 6354263"/>
              <a:gd name="connsiteY14" fmla="*/ 5905303 h 6858000"/>
              <a:gd name="connsiteX15" fmla="*/ 271577 w 6354263"/>
              <a:gd name="connsiteY15" fmla="*/ 5712857 h 6858000"/>
              <a:gd name="connsiteX16" fmla="*/ 300606 w 6354263"/>
              <a:gd name="connsiteY16" fmla="*/ 5660491 h 6858000"/>
              <a:gd name="connsiteX17" fmla="*/ 314256 w 6354263"/>
              <a:gd name="connsiteY17" fmla="*/ 5553910 h 6858000"/>
              <a:gd name="connsiteX18" fmla="*/ 338056 w 6354263"/>
              <a:gd name="connsiteY18" fmla="*/ 5449031 h 6858000"/>
              <a:gd name="connsiteX19" fmla="*/ 373987 w 6354263"/>
              <a:gd name="connsiteY19" fmla="*/ 5341916 h 6858000"/>
              <a:gd name="connsiteX20" fmla="*/ 411377 w 6354263"/>
              <a:gd name="connsiteY20" fmla="*/ 5264214 h 6858000"/>
              <a:gd name="connsiteX21" fmla="*/ 417377 w 6354263"/>
              <a:gd name="connsiteY21" fmla="*/ 5225268 h 6858000"/>
              <a:gd name="connsiteX22" fmla="*/ 425445 w 6354263"/>
              <a:gd name="connsiteY22" fmla="*/ 5159961 h 6858000"/>
              <a:gd name="connsiteX23" fmla="*/ 428962 w 6354263"/>
              <a:gd name="connsiteY23" fmla="*/ 5125185 h 6858000"/>
              <a:gd name="connsiteX24" fmla="*/ 443433 w 6354263"/>
              <a:gd name="connsiteY24" fmla="*/ 4993030 h 6858000"/>
              <a:gd name="connsiteX25" fmla="*/ 450164 w 6354263"/>
              <a:gd name="connsiteY25" fmla="*/ 4946844 h 6858000"/>
              <a:gd name="connsiteX26" fmla="*/ 461132 w 6354263"/>
              <a:gd name="connsiteY26" fmla="*/ 4858827 h 6858000"/>
              <a:gd name="connsiteX27" fmla="*/ 466883 w 6354263"/>
              <a:gd name="connsiteY27" fmla="*/ 4821170 h 6858000"/>
              <a:gd name="connsiteX28" fmla="*/ 466214 w 6354263"/>
              <a:gd name="connsiteY28" fmla="*/ 4584173 h 6858000"/>
              <a:gd name="connsiteX29" fmla="*/ 458077 w 6354263"/>
              <a:gd name="connsiteY29" fmla="*/ 4375228 h 6858000"/>
              <a:gd name="connsiteX30" fmla="*/ 439230 w 6354263"/>
              <a:gd name="connsiteY30" fmla="*/ 4214165 h 6858000"/>
              <a:gd name="connsiteX31" fmla="*/ 440817 w 6354263"/>
              <a:gd name="connsiteY31" fmla="*/ 4076008 h 6858000"/>
              <a:gd name="connsiteX32" fmla="*/ 428834 w 6354263"/>
              <a:gd name="connsiteY32" fmla="*/ 4033999 h 6858000"/>
              <a:gd name="connsiteX33" fmla="*/ 428566 w 6354263"/>
              <a:gd name="connsiteY33" fmla="*/ 4013953 h 6858000"/>
              <a:gd name="connsiteX34" fmla="*/ 432754 w 6354263"/>
              <a:gd name="connsiteY34" fmla="*/ 3872886 h 6858000"/>
              <a:gd name="connsiteX35" fmla="*/ 453474 w 6354263"/>
              <a:gd name="connsiteY35" fmla="*/ 3738082 h 6858000"/>
              <a:gd name="connsiteX36" fmla="*/ 460631 w 6354263"/>
              <a:gd name="connsiteY36" fmla="*/ 3673397 h 6858000"/>
              <a:gd name="connsiteX37" fmla="*/ 459945 w 6354263"/>
              <a:gd name="connsiteY37" fmla="*/ 3637109 h 6858000"/>
              <a:gd name="connsiteX38" fmla="*/ 463299 w 6354263"/>
              <a:gd name="connsiteY38" fmla="*/ 3536883 h 6858000"/>
              <a:gd name="connsiteX39" fmla="*/ 484176 w 6354263"/>
              <a:gd name="connsiteY39" fmla="*/ 3295862 h 6858000"/>
              <a:gd name="connsiteX40" fmla="*/ 467153 w 6354263"/>
              <a:gd name="connsiteY40" fmla="*/ 3158586 h 6858000"/>
              <a:gd name="connsiteX41" fmla="*/ 443196 w 6354263"/>
              <a:gd name="connsiteY41" fmla="*/ 3112365 h 6858000"/>
              <a:gd name="connsiteX42" fmla="*/ 429046 w 6354263"/>
              <a:gd name="connsiteY42" fmla="*/ 3072935 h 6858000"/>
              <a:gd name="connsiteX43" fmla="*/ 404861 w 6354263"/>
              <a:gd name="connsiteY43" fmla="*/ 2958185 h 6858000"/>
              <a:gd name="connsiteX44" fmla="*/ 363244 w 6354263"/>
              <a:gd name="connsiteY44" fmla="*/ 2843952 h 6858000"/>
              <a:gd name="connsiteX45" fmla="*/ 299193 w 6354263"/>
              <a:gd name="connsiteY45" fmla="*/ 2554718 h 6858000"/>
              <a:gd name="connsiteX46" fmla="*/ 270763 w 6354263"/>
              <a:gd name="connsiteY46" fmla="*/ 2447068 h 6858000"/>
              <a:gd name="connsiteX47" fmla="*/ 274728 w 6354263"/>
              <a:gd name="connsiteY47" fmla="*/ 2423438 h 6858000"/>
              <a:gd name="connsiteX48" fmla="*/ 243390 w 6354263"/>
              <a:gd name="connsiteY48" fmla="*/ 2261920 h 6858000"/>
              <a:gd name="connsiteX49" fmla="*/ 218162 w 6354263"/>
              <a:gd name="connsiteY49" fmla="*/ 2155135 h 6858000"/>
              <a:gd name="connsiteX50" fmla="*/ 215686 w 6354263"/>
              <a:gd name="connsiteY50" fmla="*/ 2118008 h 6858000"/>
              <a:gd name="connsiteX51" fmla="*/ 216653 w 6354263"/>
              <a:gd name="connsiteY51" fmla="*/ 2050531 h 6858000"/>
              <a:gd name="connsiteX52" fmla="*/ 190335 w 6354263"/>
              <a:gd name="connsiteY52" fmla="*/ 1906352 h 6858000"/>
              <a:gd name="connsiteX53" fmla="*/ 167497 w 6354263"/>
              <a:gd name="connsiteY53" fmla="*/ 1861531 h 6858000"/>
              <a:gd name="connsiteX54" fmla="*/ 122489 w 6354263"/>
              <a:gd name="connsiteY54" fmla="*/ 1732919 h 6858000"/>
              <a:gd name="connsiteX55" fmla="*/ 94663 w 6354263"/>
              <a:gd name="connsiteY55" fmla="*/ 1615777 h 6858000"/>
              <a:gd name="connsiteX56" fmla="*/ 75954 w 6354263"/>
              <a:gd name="connsiteY56" fmla="*/ 1563678 h 6858000"/>
              <a:gd name="connsiteX57" fmla="*/ 81626 w 6354263"/>
              <a:gd name="connsiteY57" fmla="*/ 1477995 h 6858000"/>
              <a:gd name="connsiteX58" fmla="*/ 76163 w 6354263"/>
              <a:gd name="connsiteY58" fmla="*/ 1307086 h 6858000"/>
              <a:gd name="connsiteX59" fmla="*/ 81884 w 6354263"/>
              <a:gd name="connsiteY59" fmla="*/ 1168288 h 6858000"/>
              <a:gd name="connsiteX60" fmla="*/ 10557 w 6354263"/>
              <a:gd name="connsiteY60" fmla="*/ 711705 h 6858000"/>
              <a:gd name="connsiteX61" fmla="*/ 7547 w 6354263"/>
              <a:gd name="connsiteY61" fmla="*/ 619315 h 6858000"/>
              <a:gd name="connsiteX62" fmla="*/ 1367 w 6354263"/>
              <a:gd name="connsiteY62" fmla="*/ 585934 h 6858000"/>
              <a:gd name="connsiteX63" fmla="*/ 2540 w 6354263"/>
              <a:gd name="connsiteY63" fmla="*/ 525163 h 6858000"/>
              <a:gd name="connsiteX64" fmla="*/ 27257 w 6354263"/>
              <a:gd name="connsiteY64" fmla="*/ 393828 h 6858000"/>
              <a:gd name="connsiteX65" fmla="*/ 42081 w 6354263"/>
              <a:gd name="connsiteY65" fmla="*/ 236673 h 6858000"/>
              <a:gd name="connsiteX66" fmla="*/ 41149 w 6354263"/>
              <a:gd name="connsiteY66" fmla="*/ 144983 h 6858000"/>
              <a:gd name="connsiteX67" fmla="*/ 31684 w 6354263"/>
              <a:gd name="connsiteY67" fmla="*/ 33857 h 6858000"/>
              <a:gd name="connsiteX68" fmla="*/ 13714 w 6354263"/>
              <a:gd name="connsiteY68" fmla="*/ 0 h 6858000"/>
              <a:gd name="connsiteX0" fmla="*/ 13714 w 6354263"/>
              <a:gd name="connsiteY0" fmla="*/ 0 h 6858000"/>
              <a:gd name="connsiteX1" fmla="*/ 6354263 w 6354263"/>
              <a:gd name="connsiteY1" fmla="*/ 0 h 6858000"/>
              <a:gd name="connsiteX2" fmla="*/ 6354263 w 6354263"/>
              <a:gd name="connsiteY2" fmla="*/ 6858000 h 6858000"/>
              <a:gd name="connsiteX3" fmla="*/ 75551 w 6354263"/>
              <a:gd name="connsiteY3" fmla="*/ 6857735 h 6858000"/>
              <a:gd name="connsiteX4" fmla="*/ 111199 w 6354263"/>
              <a:gd name="connsiteY4" fmla="*/ 6776847 h 6858000"/>
              <a:gd name="connsiteX5" fmla="*/ 122402 w 6354263"/>
              <a:gd name="connsiteY5" fmla="*/ 6737706 h 6858000"/>
              <a:gd name="connsiteX6" fmla="*/ 139360 w 6354263"/>
              <a:gd name="connsiteY6" fmla="*/ 6686827 h 6858000"/>
              <a:gd name="connsiteX7" fmla="*/ 150639 w 6354263"/>
              <a:gd name="connsiteY7" fmla="*/ 6633777 h 6858000"/>
              <a:gd name="connsiteX8" fmla="*/ 221601 w 6354263"/>
              <a:gd name="connsiteY8" fmla="*/ 6492130 h 6858000"/>
              <a:gd name="connsiteX9" fmla="*/ 236883 w 6354263"/>
              <a:gd name="connsiteY9" fmla="*/ 6431610 h 6858000"/>
              <a:gd name="connsiteX10" fmla="*/ 255237 w 6354263"/>
              <a:gd name="connsiteY10" fmla="*/ 6294334 h 6858000"/>
              <a:gd name="connsiteX11" fmla="*/ 243327 w 6354263"/>
              <a:gd name="connsiteY11" fmla="*/ 6231403 h 6858000"/>
              <a:gd name="connsiteX12" fmla="*/ 236174 w 6354263"/>
              <a:gd name="connsiteY12" fmla="*/ 6202459 h 6858000"/>
              <a:gd name="connsiteX13" fmla="*/ 235003 w 6354263"/>
              <a:gd name="connsiteY13" fmla="*/ 6153037 h 6858000"/>
              <a:gd name="connsiteX14" fmla="*/ 242392 w 6354263"/>
              <a:gd name="connsiteY14" fmla="*/ 5905303 h 6858000"/>
              <a:gd name="connsiteX15" fmla="*/ 271577 w 6354263"/>
              <a:gd name="connsiteY15" fmla="*/ 5712857 h 6858000"/>
              <a:gd name="connsiteX16" fmla="*/ 300606 w 6354263"/>
              <a:gd name="connsiteY16" fmla="*/ 5660491 h 6858000"/>
              <a:gd name="connsiteX17" fmla="*/ 314256 w 6354263"/>
              <a:gd name="connsiteY17" fmla="*/ 5553910 h 6858000"/>
              <a:gd name="connsiteX18" fmla="*/ 338056 w 6354263"/>
              <a:gd name="connsiteY18" fmla="*/ 5449031 h 6858000"/>
              <a:gd name="connsiteX19" fmla="*/ 373987 w 6354263"/>
              <a:gd name="connsiteY19" fmla="*/ 5341916 h 6858000"/>
              <a:gd name="connsiteX20" fmla="*/ 411377 w 6354263"/>
              <a:gd name="connsiteY20" fmla="*/ 5264214 h 6858000"/>
              <a:gd name="connsiteX21" fmla="*/ 417377 w 6354263"/>
              <a:gd name="connsiteY21" fmla="*/ 5225268 h 6858000"/>
              <a:gd name="connsiteX22" fmla="*/ 425445 w 6354263"/>
              <a:gd name="connsiteY22" fmla="*/ 5159961 h 6858000"/>
              <a:gd name="connsiteX23" fmla="*/ 428962 w 6354263"/>
              <a:gd name="connsiteY23" fmla="*/ 5125185 h 6858000"/>
              <a:gd name="connsiteX24" fmla="*/ 443433 w 6354263"/>
              <a:gd name="connsiteY24" fmla="*/ 4993030 h 6858000"/>
              <a:gd name="connsiteX25" fmla="*/ 450164 w 6354263"/>
              <a:gd name="connsiteY25" fmla="*/ 4946844 h 6858000"/>
              <a:gd name="connsiteX26" fmla="*/ 461132 w 6354263"/>
              <a:gd name="connsiteY26" fmla="*/ 4858827 h 6858000"/>
              <a:gd name="connsiteX27" fmla="*/ 466883 w 6354263"/>
              <a:gd name="connsiteY27" fmla="*/ 4821170 h 6858000"/>
              <a:gd name="connsiteX28" fmla="*/ 466214 w 6354263"/>
              <a:gd name="connsiteY28" fmla="*/ 4584173 h 6858000"/>
              <a:gd name="connsiteX29" fmla="*/ 458077 w 6354263"/>
              <a:gd name="connsiteY29" fmla="*/ 4375228 h 6858000"/>
              <a:gd name="connsiteX30" fmla="*/ 439230 w 6354263"/>
              <a:gd name="connsiteY30" fmla="*/ 4214165 h 6858000"/>
              <a:gd name="connsiteX31" fmla="*/ 440817 w 6354263"/>
              <a:gd name="connsiteY31" fmla="*/ 4076008 h 6858000"/>
              <a:gd name="connsiteX32" fmla="*/ 428834 w 6354263"/>
              <a:gd name="connsiteY32" fmla="*/ 4033999 h 6858000"/>
              <a:gd name="connsiteX33" fmla="*/ 428566 w 6354263"/>
              <a:gd name="connsiteY33" fmla="*/ 4013953 h 6858000"/>
              <a:gd name="connsiteX34" fmla="*/ 432754 w 6354263"/>
              <a:gd name="connsiteY34" fmla="*/ 3872886 h 6858000"/>
              <a:gd name="connsiteX35" fmla="*/ 453474 w 6354263"/>
              <a:gd name="connsiteY35" fmla="*/ 3738082 h 6858000"/>
              <a:gd name="connsiteX36" fmla="*/ 460631 w 6354263"/>
              <a:gd name="connsiteY36" fmla="*/ 3673397 h 6858000"/>
              <a:gd name="connsiteX37" fmla="*/ 459945 w 6354263"/>
              <a:gd name="connsiteY37" fmla="*/ 3637109 h 6858000"/>
              <a:gd name="connsiteX38" fmla="*/ 463299 w 6354263"/>
              <a:gd name="connsiteY38" fmla="*/ 3536883 h 6858000"/>
              <a:gd name="connsiteX39" fmla="*/ 484176 w 6354263"/>
              <a:gd name="connsiteY39" fmla="*/ 3295862 h 6858000"/>
              <a:gd name="connsiteX40" fmla="*/ 467153 w 6354263"/>
              <a:gd name="connsiteY40" fmla="*/ 3158586 h 6858000"/>
              <a:gd name="connsiteX41" fmla="*/ 443196 w 6354263"/>
              <a:gd name="connsiteY41" fmla="*/ 3112365 h 6858000"/>
              <a:gd name="connsiteX42" fmla="*/ 429046 w 6354263"/>
              <a:gd name="connsiteY42" fmla="*/ 3072935 h 6858000"/>
              <a:gd name="connsiteX43" fmla="*/ 404861 w 6354263"/>
              <a:gd name="connsiteY43" fmla="*/ 2958185 h 6858000"/>
              <a:gd name="connsiteX44" fmla="*/ 363244 w 6354263"/>
              <a:gd name="connsiteY44" fmla="*/ 2843952 h 6858000"/>
              <a:gd name="connsiteX45" fmla="*/ 299193 w 6354263"/>
              <a:gd name="connsiteY45" fmla="*/ 2554718 h 6858000"/>
              <a:gd name="connsiteX46" fmla="*/ 270763 w 6354263"/>
              <a:gd name="connsiteY46" fmla="*/ 2447068 h 6858000"/>
              <a:gd name="connsiteX47" fmla="*/ 274728 w 6354263"/>
              <a:gd name="connsiteY47" fmla="*/ 2423438 h 6858000"/>
              <a:gd name="connsiteX48" fmla="*/ 243390 w 6354263"/>
              <a:gd name="connsiteY48" fmla="*/ 2261920 h 6858000"/>
              <a:gd name="connsiteX49" fmla="*/ 218162 w 6354263"/>
              <a:gd name="connsiteY49" fmla="*/ 2155135 h 6858000"/>
              <a:gd name="connsiteX50" fmla="*/ 215686 w 6354263"/>
              <a:gd name="connsiteY50" fmla="*/ 2118008 h 6858000"/>
              <a:gd name="connsiteX51" fmla="*/ 216653 w 6354263"/>
              <a:gd name="connsiteY51" fmla="*/ 2050531 h 6858000"/>
              <a:gd name="connsiteX52" fmla="*/ 190335 w 6354263"/>
              <a:gd name="connsiteY52" fmla="*/ 1906352 h 6858000"/>
              <a:gd name="connsiteX53" fmla="*/ 167497 w 6354263"/>
              <a:gd name="connsiteY53" fmla="*/ 1861531 h 6858000"/>
              <a:gd name="connsiteX54" fmla="*/ 122489 w 6354263"/>
              <a:gd name="connsiteY54" fmla="*/ 1732919 h 6858000"/>
              <a:gd name="connsiteX55" fmla="*/ 94663 w 6354263"/>
              <a:gd name="connsiteY55" fmla="*/ 1615777 h 6858000"/>
              <a:gd name="connsiteX56" fmla="*/ 75954 w 6354263"/>
              <a:gd name="connsiteY56" fmla="*/ 1563678 h 6858000"/>
              <a:gd name="connsiteX57" fmla="*/ 81626 w 6354263"/>
              <a:gd name="connsiteY57" fmla="*/ 1477995 h 6858000"/>
              <a:gd name="connsiteX58" fmla="*/ 76163 w 6354263"/>
              <a:gd name="connsiteY58" fmla="*/ 1307086 h 6858000"/>
              <a:gd name="connsiteX59" fmla="*/ 81884 w 6354263"/>
              <a:gd name="connsiteY59" fmla="*/ 1168288 h 6858000"/>
              <a:gd name="connsiteX60" fmla="*/ 10557 w 6354263"/>
              <a:gd name="connsiteY60" fmla="*/ 711705 h 6858000"/>
              <a:gd name="connsiteX61" fmla="*/ 7547 w 6354263"/>
              <a:gd name="connsiteY61" fmla="*/ 619315 h 6858000"/>
              <a:gd name="connsiteX62" fmla="*/ 1367 w 6354263"/>
              <a:gd name="connsiteY62" fmla="*/ 585934 h 6858000"/>
              <a:gd name="connsiteX63" fmla="*/ 2540 w 6354263"/>
              <a:gd name="connsiteY63" fmla="*/ 525163 h 6858000"/>
              <a:gd name="connsiteX64" fmla="*/ 27257 w 6354263"/>
              <a:gd name="connsiteY64" fmla="*/ 393828 h 6858000"/>
              <a:gd name="connsiteX65" fmla="*/ 42081 w 6354263"/>
              <a:gd name="connsiteY65" fmla="*/ 236673 h 6858000"/>
              <a:gd name="connsiteX66" fmla="*/ 41149 w 6354263"/>
              <a:gd name="connsiteY66" fmla="*/ 144983 h 6858000"/>
              <a:gd name="connsiteX67" fmla="*/ 31684 w 6354263"/>
              <a:gd name="connsiteY67" fmla="*/ 33857 h 6858000"/>
              <a:gd name="connsiteX68" fmla="*/ 13714 w 6354263"/>
              <a:gd name="connsiteY68" fmla="*/ 0 h 6858000"/>
              <a:gd name="connsiteX0" fmla="*/ 13714 w 6354263"/>
              <a:gd name="connsiteY0" fmla="*/ 0 h 6858000"/>
              <a:gd name="connsiteX1" fmla="*/ 6354263 w 6354263"/>
              <a:gd name="connsiteY1" fmla="*/ 0 h 6858000"/>
              <a:gd name="connsiteX2" fmla="*/ 6354263 w 6354263"/>
              <a:gd name="connsiteY2" fmla="*/ 6858000 h 6858000"/>
              <a:gd name="connsiteX3" fmla="*/ 75551 w 6354263"/>
              <a:gd name="connsiteY3" fmla="*/ 6857735 h 6858000"/>
              <a:gd name="connsiteX4" fmla="*/ 111199 w 6354263"/>
              <a:gd name="connsiteY4" fmla="*/ 6776847 h 6858000"/>
              <a:gd name="connsiteX5" fmla="*/ 122402 w 6354263"/>
              <a:gd name="connsiteY5" fmla="*/ 6737706 h 6858000"/>
              <a:gd name="connsiteX6" fmla="*/ 139360 w 6354263"/>
              <a:gd name="connsiteY6" fmla="*/ 6686827 h 6858000"/>
              <a:gd name="connsiteX7" fmla="*/ 150639 w 6354263"/>
              <a:gd name="connsiteY7" fmla="*/ 6633777 h 6858000"/>
              <a:gd name="connsiteX8" fmla="*/ 221601 w 6354263"/>
              <a:gd name="connsiteY8" fmla="*/ 6492130 h 6858000"/>
              <a:gd name="connsiteX9" fmla="*/ 236883 w 6354263"/>
              <a:gd name="connsiteY9" fmla="*/ 6431610 h 6858000"/>
              <a:gd name="connsiteX10" fmla="*/ 255237 w 6354263"/>
              <a:gd name="connsiteY10" fmla="*/ 6294334 h 6858000"/>
              <a:gd name="connsiteX11" fmla="*/ 243327 w 6354263"/>
              <a:gd name="connsiteY11" fmla="*/ 6231403 h 6858000"/>
              <a:gd name="connsiteX12" fmla="*/ 236174 w 6354263"/>
              <a:gd name="connsiteY12" fmla="*/ 6202459 h 6858000"/>
              <a:gd name="connsiteX13" fmla="*/ 235003 w 6354263"/>
              <a:gd name="connsiteY13" fmla="*/ 6153037 h 6858000"/>
              <a:gd name="connsiteX14" fmla="*/ 242392 w 6354263"/>
              <a:gd name="connsiteY14" fmla="*/ 5905303 h 6858000"/>
              <a:gd name="connsiteX15" fmla="*/ 271577 w 6354263"/>
              <a:gd name="connsiteY15" fmla="*/ 5712857 h 6858000"/>
              <a:gd name="connsiteX16" fmla="*/ 314256 w 6354263"/>
              <a:gd name="connsiteY16" fmla="*/ 5553910 h 6858000"/>
              <a:gd name="connsiteX17" fmla="*/ 338056 w 6354263"/>
              <a:gd name="connsiteY17" fmla="*/ 5449031 h 6858000"/>
              <a:gd name="connsiteX18" fmla="*/ 373987 w 6354263"/>
              <a:gd name="connsiteY18" fmla="*/ 5341916 h 6858000"/>
              <a:gd name="connsiteX19" fmla="*/ 411377 w 6354263"/>
              <a:gd name="connsiteY19" fmla="*/ 5264214 h 6858000"/>
              <a:gd name="connsiteX20" fmla="*/ 417377 w 6354263"/>
              <a:gd name="connsiteY20" fmla="*/ 5225268 h 6858000"/>
              <a:gd name="connsiteX21" fmla="*/ 425445 w 6354263"/>
              <a:gd name="connsiteY21" fmla="*/ 5159961 h 6858000"/>
              <a:gd name="connsiteX22" fmla="*/ 428962 w 6354263"/>
              <a:gd name="connsiteY22" fmla="*/ 5125185 h 6858000"/>
              <a:gd name="connsiteX23" fmla="*/ 443433 w 6354263"/>
              <a:gd name="connsiteY23" fmla="*/ 4993030 h 6858000"/>
              <a:gd name="connsiteX24" fmla="*/ 450164 w 6354263"/>
              <a:gd name="connsiteY24" fmla="*/ 4946844 h 6858000"/>
              <a:gd name="connsiteX25" fmla="*/ 461132 w 6354263"/>
              <a:gd name="connsiteY25" fmla="*/ 4858827 h 6858000"/>
              <a:gd name="connsiteX26" fmla="*/ 466883 w 6354263"/>
              <a:gd name="connsiteY26" fmla="*/ 4821170 h 6858000"/>
              <a:gd name="connsiteX27" fmla="*/ 466214 w 6354263"/>
              <a:gd name="connsiteY27" fmla="*/ 4584173 h 6858000"/>
              <a:gd name="connsiteX28" fmla="*/ 458077 w 6354263"/>
              <a:gd name="connsiteY28" fmla="*/ 4375228 h 6858000"/>
              <a:gd name="connsiteX29" fmla="*/ 439230 w 6354263"/>
              <a:gd name="connsiteY29" fmla="*/ 4214165 h 6858000"/>
              <a:gd name="connsiteX30" fmla="*/ 440817 w 6354263"/>
              <a:gd name="connsiteY30" fmla="*/ 4076008 h 6858000"/>
              <a:gd name="connsiteX31" fmla="*/ 428834 w 6354263"/>
              <a:gd name="connsiteY31" fmla="*/ 4033999 h 6858000"/>
              <a:gd name="connsiteX32" fmla="*/ 428566 w 6354263"/>
              <a:gd name="connsiteY32" fmla="*/ 4013953 h 6858000"/>
              <a:gd name="connsiteX33" fmla="*/ 432754 w 6354263"/>
              <a:gd name="connsiteY33" fmla="*/ 3872886 h 6858000"/>
              <a:gd name="connsiteX34" fmla="*/ 453474 w 6354263"/>
              <a:gd name="connsiteY34" fmla="*/ 3738082 h 6858000"/>
              <a:gd name="connsiteX35" fmla="*/ 460631 w 6354263"/>
              <a:gd name="connsiteY35" fmla="*/ 3673397 h 6858000"/>
              <a:gd name="connsiteX36" fmla="*/ 459945 w 6354263"/>
              <a:gd name="connsiteY36" fmla="*/ 3637109 h 6858000"/>
              <a:gd name="connsiteX37" fmla="*/ 463299 w 6354263"/>
              <a:gd name="connsiteY37" fmla="*/ 3536883 h 6858000"/>
              <a:gd name="connsiteX38" fmla="*/ 484176 w 6354263"/>
              <a:gd name="connsiteY38" fmla="*/ 3295862 h 6858000"/>
              <a:gd name="connsiteX39" fmla="*/ 467153 w 6354263"/>
              <a:gd name="connsiteY39" fmla="*/ 3158586 h 6858000"/>
              <a:gd name="connsiteX40" fmla="*/ 443196 w 6354263"/>
              <a:gd name="connsiteY40" fmla="*/ 3112365 h 6858000"/>
              <a:gd name="connsiteX41" fmla="*/ 429046 w 6354263"/>
              <a:gd name="connsiteY41" fmla="*/ 3072935 h 6858000"/>
              <a:gd name="connsiteX42" fmla="*/ 404861 w 6354263"/>
              <a:gd name="connsiteY42" fmla="*/ 2958185 h 6858000"/>
              <a:gd name="connsiteX43" fmla="*/ 363244 w 6354263"/>
              <a:gd name="connsiteY43" fmla="*/ 2843952 h 6858000"/>
              <a:gd name="connsiteX44" fmla="*/ 299193 w 6354263"/>
              <a:gd name="connsiteY44" fmla="*/ 2554718 h 6858000"/>
              <a:gd name="connsiteX45" fmla="*/ 270763 w 6354263"/>
              <a:gd name="connsiteY45" fmla="*/ 2447068 h 6858000"/>
              <a:gd name="connsiteX46" fmla="*/ 274728 w 6354263"/>
              <a:gd name="connsiteY46" fmla="*/ 2423438 h 6858000"/>
              <a:gd name="connsiteX47" fmla="*/ 243390 w 6354263"/>
              <a:gd name="connsiteY47" fmla="*/ 2261920 h 6858000"/>
              <a:gd name="connsiteX48" fmla="*/ 218162 w 6354263"/>
              <a:gd name="connsiteY48" fmla="*/ 2155135 h 6858000"/>
              <a:gd name="connsiteX49" fmla="*/ 215686 w 6354263"/>
              <a:gd name="connsiteY49" fmla="*/ 2118008 h 6858000"/>
              <a:gd name="connsiteX50" fmla="*/ 216653 w 6354263"/>
              <a:gd name="connsiteY50" fmla="*/ 2050531 h 6858000"/>
              <a:gd name="connsiteX51" fmla="*/ 190335 w 6354263"/>
              <a:gd name="connsiteY51" fmla="*/ 1906352 h 6858000"/>
              <a:gd name="connsiteX52" fmla="*/ 167497 w 6354263"/>
              <a:gd name="connsiteY52" fmla="*/ 1861531 h 6858000"/>
              <a:gd name="connsiteX53" fmla="*/ 122489 w 6354263"/>
              <a:gd name="connsiteY53" fmla="*/ 1732919 h 6858000"/>
              <a:gd name="connsiteX54" fmla="*/ 94663 w 6354263"/>
              <a:gd name="connsiteY54" fmla="*/ 1615777 h 6858000"/>
              <a:gd name="connsiteX55" fmla="*/ 75954 w 6354263"/>
              <a:gd name="connsiteY55" fmla="*/ 1563678 h 6858000"/>
              <a:gd name="connsiteX56" fmla="*/ 81626 w 6354263"/>
              <a:gd name="connsiteY56" fmla="*/ 1477995 h 6858000"/>
              <a:gd name="connsiteX57" fmla="*/ 76163 w 6354263"/>
              <a:gd name="connsiteY57" fmla="*/ 1307086 h 6858000"/>
              <a:gd name="connsiteX58" fmla="*/ 81884 w 6354263"/>
              <a:gd name="connsiteY58" fmla="*/ 1168288 h 6858000"/>
              <a:gd name="connsiteX59" fmla="*/ 10557 w 6354263"/>
              <a:gd name="connsiteY59" fmla="*/ 711705 h 6858000"/>
              <a:gd name="connsiteX60" fmla="*/ 7547 w 6354263"/>
              <a:gd name="connsiteY60" fmla="*/ 619315 h 6858000"/>
              <a:gd name="connsiteX61" fmla="*/ 1367 w 6354263"/>
              <a:gd name="connsiteY61" fmla="*/ 585934 h 6858000"/>
              <a:gd name="connsiteX62" fmla="*/ 2540 w 6354263"/>
              <a:gd name="connsiteY62" fmla="*/ 525163 h 6858000"/>
              <a:gd name="connsiteX63" fmla="*/ 27257 w 6354263"/>
              <a:gd name="connsiteY63" fmla="*/ 393828 h 6858000"/>
              <a:gd name="connsiteX64" fmla="*/ 42081 w 6354263"/>
              <a:gd name="connsiteY64" fmla="*/ 236673 h 6858000"/>
              <a:gd name="connsiteX65" fmla="*/ 41149 w 6354263"/>
              <a:gd name="connsiteY65" fmla="*/ 144983 h 6858000"/>
              <a:gd name="connsiteX66" fmla="*/ 31684 w 6354263"/>
              <a:gd name="connsiteY66" fmla="*/ 33857 h 6858000"/>
              <a:gd name="connsiteX67" fmla="*/ 13714 w 6354263"/>
              <a:gd name="connsiteY67" fmla="*/ 0 h 6858000"/>
              <a:gd name="connsiteX0" fmla="*/ 13714 w 6354263"/>
              <a:gd name="connsiteY0" fmla="*/ 0 h 6858000"/>
              <a:gd name="connsiteX1" fmla="*/ 6354263 w 6354263"/>
              <a:gd name="connsiteY1" fmla="*/ 0 h 6858000"/>
              <a:gd name="connsiteX2" fmla="*/ 6354263 w 6354263"/>
              <a:gd name="connsiteY2" fmla="*/ 6858000 h 6858000"/>
              <a:gd name="connsiteX3" fmla="*/ 75551 w 6354263"/>
              <a:gd name="connsiteY3" fmla="*/ 6857735 h 6858000"/>
              <a:gd name="connsiteX4" fmla="*/ 111199 w 6354263"/>
              <a:gd name="connsiteY4" fmla="*/ 6776847 h 6858000"/>
              <a:gd name="connsiteX5" fmla="*/ 122402 w 6354263"/>
              <a:gd name="connsiteY5" fmla="*/ 6737706 h 6858000"/>
              <a:gd name="connsiteX6" fmla="*/ 139360 w 6354263"/>
              <a:gd name="connsiteY6" fmla="*/ 6686827 h 6858000"/>
              <a:gd name="connsiteX7" fmla="*/ 150639 w 6354263"/>
              <a:gd name="connsiteY7" fmla="*/ 6633777 h 6858000"/>
              <a:gd name="connsiteX8" fmla="*/ 221601 w 6354263"/>
              <a:gd name="connsiteY8" fmla="*/ 6492130 h 6858000"/>
              <a:gd name="connsiteX9" fmla="*/ 236883 w 6354263"/>
              <a:gd name="connsiteY9" fmla="*/ 6431610 h 6858000"/>
              <a:gd name="connsiteX10" fmla="*/ 255237 w 6354263"/>
              <a:gd name="connsiteY10" fmla="*/ 6294334 h 6858000"/>
              <a:gd name="connsiteX11" fmla="*/ 243327 w 6354263"/>
              <a:gd name="connsiteY11" fmla="*/ 6231403 h 6858000"/>
              <a:gd name="connsiteX12" fmla="*/ 236174 w 6354263"/>
              <a:gd name="connsiteY12" fmla="*/ 6202459 h 6858000"/>
              <a:gd name="connsiteX13" fmla="*/ 235003 w 6354263"/>
              <a:gd name="connsiteY13" fmla="*/ 6153037 h 6858000"/>
              <a:gd name="connsiteX14" fmla="*/ 242392 w 6354263"/>
              <a:gd name="connsiteY14" fmla="*/ 5905303 h 6858000"/>
              <a:gd name="connsiteX15" fmla="*/ 271577 w 6354263"/>
              <a:gd name="connsiteY15" fmla="*/ 5712857 h 6858000"/>
              <a:gd name="connsiteX16" fmla="*/ 338056 w 6354263"/>
              <a:gd name="connsiteY16" fmla="*/ 5449031 h 6858000"/>
              <a:gd name="connsiteX17" fmla="*/ 373987 w 6354263"/>
              <a:gd name="connsiteY17" fmla="*/ 5341916 h 6858000"/>
              <a:gd name="connsiteX18" fmla="*/ 411377 w 6354263"/>
              <a:gd name="connsiteY18" fmla="*/ 5264214 h 6858000"/>
              <a:gd name="connsiteX19" fmla="*/ 417377 w 6354263"/>
              <a:gd name="connsiteY19" fmla="*/ 5225268 h 6858000"/>
              <a:gd name="connsiteX20" fmla="*/ 425445 w 6354263"/>
              <a:gd name="connsiteY20" fmla="*/ 5159961 h 6858000"/>
              <a:gd name="connsiteX21" fmla="*/ 428962 w 6354263"/>
              <a:gd name="connsiteY21" fmla="*/ 5125185 h 6858000"/>
              <a:gd name="connsiteX22" fmla="*/ 443433 w 6354263"/>
              <a:gd name="connsiteY22" fmla="*/ 4993030 h 6858000"/>
              <a:gd name="connsiteX23" fmla="*/ 450164 w 6354263"/>
              <a:gd name="connsiteY23" fmla="*/ 4946844 h 6858000"/>
              <a:gd name="connsiteX24" fmla="*/ 461132 w 6354263"/>
              <a:gd name="connsiteY24" fmla="*/ 4858827 h 6858000"/>
              <a:gd name="connsiteX25" fmla="*/ 466883 w 6354263"/>
              <a:gd name="connsiteY25" fmla="*/ 4821170 h 6858000"/>
              <a:gd name="connsiteX26" fmla="*/ 466214 w 6354263"/>
              <a:gd name="connsiteY26" fmla="*/ 4584173 h 6858000"/>
              <a:gd name="connsiteX27" fmla="*/ 458077 w 6354263"/>
              <a:gd name="connsiteY27" fmla="*/ 4375228 h 6858000"/>
              <a:gd name="connsiteX28" fmla="*/ 439230 w 6354263"/>
              <a:gd name="connsiteY28" fmla="*/ 4214165 h 6858000"/>
              <a:gd name="connsiteX29" fmla="*/ 440817 w 6354263"/>
              <a:gd name="connsiteY29" fmla="*/ 4076008 h 6858000"/>
              <a:gd name="connsiteX30" fmla="*/ 428834 w 6354263"/>
              <a:gd name="connsiteY30" fmla="*/ 4033999 h 6858000"/>
              <a:gd name="connsiteX31" fmla="*/ 428566 w 6354263"/>
              <a:gd name="connsiteY31" fmla="*/ 4013953 h 6858000"/>
              <a:gd name="connsiteX32" fmla="*/ 432754 w 6354263"/>
              <a:gd name="connsiteY32" fmla="*/ 3872886 h 6858000"/>
              <a:gd name="connsiteX33" fmla="*/ 453474 w 6354263"/>
              <a:gd name="connsiteY33" fmla="*/ 3738082 h 6858000"/>
              <a:gd name="connsiteX34" fmla="*/ 460631 w 6354263"/>
              <a:gd name="connsiteY34" fmla="*/ 3673397 h 6858000"/>
              <a:gd name="connsiteX35" fmla="*/ 459945 w 6354263"/>
              <a:gd name="connsiteY35" fmla="*/ 3637109 h 6858000"/>
              <a:gd name="connsiteX36" fmla="*/ 463299 w 6354263"/>
              <a:gd name="connsiteY36" fmla="*/ 3536883 h 6858000"/>
              <a:gd name="connsiteX37" fmla="*/ 484176 w 6354263"/>
              <a:gd name="connsiteY37" fmla="*/ 3295862 h 6858000"/>
              <a:gd name="connsiteX38" fmla="*/ 467153 w 6354263"/>
              <a:gd name="connsiteY38" fmla="*/ 3158586 h 6858000"/>
              <a:gd name="connsiteX39" fmla="*/ 443196 w 6354263"/>
              <a:gd name="connsiteY39" fmla="*/ 3112365 h 6858000"/>
              <a:gd name="connsiteX40" fmla="*/ 429046 w 6354263"/>
              <a:gd name="connsiteY40" fmla="*/ 3072935 h 6858000"/>
              <a:gd name="connsiteX41" fmla="*/ 404861 w 6354263"/>
              <a:gd name="connsiteY41" fmla="*/ 2958185 h 6858000"/>
              <a:gd name="connsiteX42" fmla="*/ 363244 w 6354263"/>
              <a:gd name="connsiteY42" fmla="*/ 2843952 h 6858000"/>
              <a:gd name="connsiteX43" fmla="*/ 299193 w 6354263"/>
              <a:gd name="connsiteY43" fmla="*/ 2554718 h 6858000"/>
              <a:gd name="connsiteX44" fmla="*/ 270763 w 6354263"/>
              <a:gd name="connsiteY44" fmla="*/ 2447068 h 6858000"/>
              <a:gd name="connsiteX45" fmla="*/ 274728 w 6354263"/>
              <a:gd name="connsiteY45" fmla="*/ 2423438 h 6858000"/>
              <a:gd name="connsiteX46" fmla="*/ 243390 w 6354263"/>
              <a:gd name="connsiteY46" fmla="*/ 2261920 h 6858000"/>
              <a:gd name="connsiteX47" fmla="*/ 218162 w 6354263"/>
              <a:gd name="connsiteY47" fmla="*/ 2155135 h 6858000"/>
              <a:gd name="connsiteX48" fmla="*/ 215686 w 6354263"/>
              <a:gd name="connsiteY48" fmla="*/ 2118008 h 6858000"/>
              <a:gd name="connsiteX49" fmla="*/ 216653 w 6354263"/>
              <a:gd name="connsiteY49" fmla="*/ 2050531 h 6858000"/>
              <a:gd name="connsiteX50" fmla="*/ 190335 w 6354263"/>
              <a:gd name="connsiteY50" fmla="*/ 1906352 h 6858000"/>
              <a:gd name="connsiteX51" fmla="*/ 167497 w 6354263"/>
              <a:gd name="connsiteY51" fmla="*/ 1861531 h 6858000"/>
              <a:gd name="connsiteX52" fmla="*/ 122489 w 6354263"/>
              <a:gd name="connsiteY52" fmla="*/ 1732919 h 6858000"/>
              <a:gd name="connsiteX53" fmla="*/ 94663 w 6354263"/>
              <a:gd name="connsiteY53" fmla="*/ 1615777 h 6858000"/>
              <a:gd name="connsiteX54" fmla="*/ 75954 w 6354263"/>
              <a:gd name="connsiteY54" fmla="*/ 1563678 h 6858000"/>
              <a:gd name="connsiteX55" fmla="*/ 81626 w 6354263"/>
              <a:gd name="connsiteY55" fmla="*/ 1477995 h 6858000"/>
              <a:gd name="connsiteX56" fmla="*/ 76163 w 6354263"/>
              <a:gd name="connsiteY56" fmla="*/ 1307086 h 6858000"/>
              <a:gd name="connsiteX57" fmla="*/ 81884 w 6354263"/>
              <a:gd name="connsiteY57" fmla="*/ 1168288 h 6858000"/>
              <a:gd name="connsiteX58" fmla="*/ 10557 w 6354263"/>
              <a:gd name="connsiteY58" fmla="*/ 711705 h 6858000"/>
              <a:gd name="connsiteX59" fmla="*/ 7547 w 6354263"/>
              <a:gd name="connsiteY59" fmla="*/ 619315 h 6858000"/>
              <a:gd name="connsiteX60" fmla="*/ 1367 w 6354263"/>
              <a:gd name="connsiteY60" fmla="*/ 585934 h 6858000"/>
              <a:gd name="connsiteX61" fmla="*/ 2540 w 6354263"/>
              <a:gd name="connsiteY61" fmla="*/ 525163 h 6858000"/>
              <a:gd name="connsiteX62" fmla="*/ 27257 w 6354263"/>
              <a:gd name="connsiteY62" fmla="*/ 393828 h 6858000"/>
              <a:gd name="connsiteX63" fmla="*/ 42081 w 6354263"/>
              <a:gd name="connsiteY63" fmla="*/ 236673 h 6858000"/>
              <a:gd name="connsiteX64" fmla="*/ 41149 w 6354263"/>
              <a:gd name="connsiteY64" fmla="*/ 144983 h 6858000"/>
              <a:gd name="connsiteX65" fmla="*/ 31684 w 6354263"/>
              <a:gd name="connsiteY65" fmla="*/ 33857 h 6858000"/>
              <a:gd name="connsiteX66" fmla="*/ 13714 w 6354263"/>
              <a:gd name="connsiteY66" fmla="*/ 0 h 6858000"/>
              <a:gd name="connsiteX0" fmla="*/ 13714 w 6354263"/>
              <a:gd name="connsiteY0" fmla="*/ 0 h 6858000"/>
              <a:gd name="connsiteX1" fmla="*/ 6354263 w 6354263"/>
              <a:gd name="connsiteY1" fmla="*/ 0 h 6858000"/>
              <a:gd name="connsiteX2" fmla="*/ 6354263 w 6354263"/>
              <a:gd name="connsiteY2" fmla="*/ 6858000 h 6858000"/>
              <a:gd name="connsiteX3" fmla="*/ 75551 w 6354263"/>
              <a:gd name="connsiteY3" fmla="*/ 6857735 h 6858000"/>
              <a:gd name="connsiteX4" fmla="*/ 111199 w 6354263"/>
              <a:gd name="connsiteY4" fmla="*/ 6776847 h 6858000"/>
              <a:gd name="connsiteX5" fmla="*/ 122402 w 6354263"/>
              <a:gd name="connsiteY5" fmla="*/ 6737706 h 6858000"/>
              <a:gd name="connsiteX6" fmla="*/ 139360 w 6354263"/>
              <a:gd name="connsiteY6" fmla="*/ 6686827 h 6858000"/>
              <a:gd name="connsiteX7" fmla="*/ 150639 w 6354263"/>
              <a:gd name="connsiteY7" fmla="*/ 6633777 h 6858000"/>
              <a:gd name="connsiteX8" fmla="*/ 221601 w 6354263"/>
              <a:gd name="connsiteY8" fmla="*/ 6492130 h 6858000"/>
              <a:gd name="connsiteX9" fmla="*/ 236883 w 6354263"/>
              <a:gd name="connsiteY9" fmla="*/ 6431610 h 6858000"/>
              <a:gd name="connsiteX10" fmla="*/ 255237 w 6354263"/>
              <a:gd name="connsiteY10" fmla="*/ 6294334 h 6858000"/>
              <a:gd name="connsiteX11" fmla="*/ 243327 w 6354263"/>
              <a:gd name="connsiteY11" fmla="*/ 6231403 h 6858000"/>
              <a:gd name="connsiteX12" fmla="*/ 236174 w 6354263"/>
              <a:gd name="connsiteY12" fmla="*/ 6202459 h 6858000"/>
              <a:gd name="connsiteX13" fmla="*/ 235003 w 6354263"/>
              <a:gd name="connsiteY13" fmla="*/ 6153037 h 6858000"/>
              <a:gd name="connsiteX14" fmla="*/ 242392 w 6354263"/>
              <a:gd name="connsiteY14" fmla="*/ 5905303 h 6858000"/>
              <a:gd name="connsiteX15" fmla="*/ 271577 w 6354263"/>
              <a:gd name="connsiteY15" fmla="*/ 5712857 h 6858000"/>
              <a:gd name="connsiteX16" fmla="*/ 338056 w 6354263"/>
              <a:gd name="connsiteY16" fmla="*/ 5449031 h 6858000"/>
              <a:gd name="connsiteX17" fmla="*/ 373987 w 6354263"/>
              <a:gd name="connsiteY17" fmla="*/ 5341916 h 6858000"/>
              <a:gd name="connsiteX18" fmla="*/ 411377 w 6354263"/>
              <a:gd name="connsiteY18" fmla="*/ 5264214 h 6858000"/>
              <a:gd name="connsiteX19" fmla="*/ 417377 w 6354263"/>
              <a:gd name="connsiteY19" fmla="*/ 5225268 h 6858000"/>
              <a:gd name="connsiteX20" fmla="*/ 425445 w 6354263"/>
              <a:gd name="connsiteY20" fmla="*/ 5159961 h 6858000"/>
              <a:gd name="connsiteX21" fmla="*/ 428962 w 6354263"/>
              <a:gd name="connsiteY21" fmla="*/ 5125185 h 6858000"/>
              <a:gd name="connsiteX22" fmla="*/ 443433 w 6354263"/>
              <a:gd name="connsiteY22" fmla="*/ 4993030 h 6858000"/>
              <a:gd name="connsiteX23" fmla="*/ 450164 w 6354263"/>
              <a:gd name="connsiteY23" fmla="*/ 4946844 h 6858000"/>
              <a:gd name="connsiteX24" fmla="*/ 461132 w 6354263"/>
              <a:gd name="connsiteY24" fmla="*/ 4858827 h 6858000"/>
              <a:gd name="connsiteX25" fmla="*/ 466883 w 6354263"/>
              <a:gd name="connsiteY25" fmla="*/ 4821170 h 6858000"/>
              <a:gd name="connsiteX26" fmla="*/ 466214 w 6354263"/>
              <a:gd name="connsiteY26" fmla="*/ 4584173 h 6858000"/>
              <a:gd name="connsiteX27" fmla="*/ 458077 w 6354263"/>
              <a:gd name="connsiteY27" fmla="*/ 4375228 h 6858000"/>
              <a:gd name="connsiteX28" fmla="*/ 439230 w 6354263"/>
              <a:gd name="connsiteY28" fmla="*/ 4214165 h 6858000"/>
              <a:gd name="connsiteX29" fmla="*/ 440817 w 6354263"/>
              <a:gd name="connsiteY29" fmla="*/ 4076008 h 6858000"/>
              <a:gd name="connsiteX30" fmla="*/ 428834 w 6354263"/>
              <a:gd name="connsiteY30" fmla="*/ 4033999 h 6858000"/>
              <a:gd name="connsiteX31" fmla="*/ 428566 w 6354263"/>
              <a:gd name="connsiteY31" fmla="*/ 4013953 h 6858000"/>
              <a:gd name="connsiteX32" fmla="*/ 432754 w 6354263"/>
              <a:gd name="connsiteY32" fmla="*/ 3872886 h 6858000"/>
              <a:gd name="connsiteX33" fmla="*/ 453474 w 6354263"/>
              <a:gd name="connsiteY33" fmla="*/ 3738082 h 6858000"/>
              <a:gd name="connsiteX34" fmla="*/ 460631 w 6354263"/>
              <a:gd name="connsiteY34" fmla="*/ 3673397 h 6858000"/>
              <a:gd name="connsiteX35" fmla="*/ 459945 w 6354263"/>
              <a:gd name="connsiteY35" fmla="*/ 3637109 h 6858000"/>
              <a:gd name="connsiteX36" fmla="*/ 463299 w 6354263"/>
              <a:gd name="connsiteY36" fmla="*/ 3536883 h 6858000"/>
              <a:gd name="connsiteX37" fmla="*/ 484176 w 6354263"/>
              <a:gd name="connsiteY37" fmla="*/ 3295862 h 6858000"/>
              <a:gd name="connsiteX38" fmla="*/ 467153 w 6354263"/>
              <a:gd name="connsiteY38" fmla="*/ 3158586 h 6858000"/>
              <a:gd name="connsiteX39" fmla="*/ 443196 w 6354263"/>
              <a:gd name="connsiteY39" fmla="*/ 3112365 h 6858000"/>
              <a:gd name="connsiteX40" fmla="*/ 429046 w 6354263"/>
              <a:gd name="connsiteY40" fmla="*/ 3072935 h 6858000"/>
              <a:gd name="connsiteX41" fmla="*/ 404861 w 6354263"/>
              <a:gd name="connsiteY41" fmla="*/ 2958185 h 6858000"/>
              <a:gd name="connsiteX42" fmla="*/ 363244 w 6354263"/>
              <a:gd name="connsiteY42" fmla="*/ 2843952 h 6858000"/>
              <a:gd name="connsiteX43" fmla="*/ 299193 w 6354263"/>
              <a:gd name="connsiteY43" fmla="*/ 2554718 h 6858000"/>
              <a:gd name="connsiteX44" fmla="*/ 270763 w 6354263"/>
              <a:gd name="connsiteY44" fmla="*/ 2447068 h 6858000"/>
              <a:gd name="connsiteX45" fmla="*/ 274728 w 6354263"/>
              <a:gd name="connsiteY45" fmla="*/ 2423438 h 6858000"/>
              <a:gd name="connsiteX46" fmla="*/ 243390 w 6354263"/>
              <a:gd name="connsiteY46" fmla="*/ 2261920 h 6858000"/>
              <a:gd name="connsiteX47" fmla="*/ 218162 w 6354263"/>
              <a:gd name="connsiteY47" fmla="*/ 2155135 h 6858000"/>
              <a:gd name="connsiteX48" fmla="*/ 215686 w 6354263"/>
              <a:gd name="connsiteY48" fmla="*/ 2118008 h 6858000"/>
              <a:gd name="connsiteX49" fmla="*/ 216653 w 6354263"/>
              <a:gd name="connsiteY49" fmla="*/ 2050531 h 6858000"/>
              <a:gd name="connsiteX50" fmla="*/ 190335 w 6354263"/>
              <a:gd name="connsiteY50" fmla="*/ 1906352 h 6858000"/>
              <a:gd name="connsiteX51" fmla="*/ 167497 w 6354263"/>
              <a:gd name="connsiteY51" fmla="*/ 1861531 h 6858000"/>
              <a:gd name="connsiteX52" fmla="*/ 122489 w 6354263"/>
              <a:gd name="connsiteY52" fmla="*/ 1732919 h 6858000"/>
              <a:gd name="connsiteX53" fmla="*/ 94663 w 6354263"/>
              <a:gd name="connsiteY53" fmla="*/ 1615777 h 6858000"/>
              <a:gd name="connsiteX54" fmla="*/ 75954 w 6354263"/>
              <a:gd name="connsiteY54" fmla="*/ 1563678 h 6858000"/>
              <a:gd name="connsiteX55" fmla="*/ 81626 w 6354263"/>
              <a:gd name="connsiteY55" fmla="*/ 1477995 h 6858000"/>
              <a:gd name="connsiteX56" fmla="*/ 76163 w 6354263"/>
              <a:gd name="connsiteY56" fmla="*/ 1307086 h 6858000"/>
              <a:gd name="connsiteX57" fmla="*/ 81884 w 6354263"/>
              <a:gd name="connsiteY57" fmla="*/ 1168288 h 6858000"/>
              <a:gd name="connsiteX58" fmla="*/ 10557 w 6354263"/>
              <a:gd name="connsiteY58" fmla="*/ 711705 h 6858000"/>
              <a:gd name="connsiteX59" fmla="*/ 7547 w 6354263"/>
              <a:gd name="connsiteY59" fmla="*/ 619315 h 6858000"/>
              <a:gd name="connsiteX60" fmla="*/ 1367 w 6354263"/>
              <a:gd name="connsiteY60" fmla="*/ 585934 h 6858000"/>
              <a:gd name="connsiteX61" fmla="*/ 2540 w 6354263"/>
              <a:gd name="connsiteY61" fmla="*/ 525163 h 6858000"/>
              <a:gd name="connsiteX62" fmla="*/ 27257 w 6354263"/>
              <a:gd name="connsiteY62" fmla="*/ 393828 h 6858000"/>
              <a:gd name="connsiteX63" fmla="*/ 42081 w 6354263"/>
              <a:gd name="connsiteY63" fmla="*/ 236673 h 6858000"/>
              <a:gd name="connsiteX64" fmla="*/ 41149 w 6354263"/>
              <a:gd name="connsiteY64" fmla="*/ 144983 h 6858000"/>
              <a:gd name="connsiteX65" fmla="*/ 31684 w 6354263"/>
              <a:gd name="connsiteY65" fmla="*/ 33857 h 6858000"/>
              <a:gd name="connsiteX66" fmla="*/ 13714 w 6354263"/>
              <a:gd name="connsiteY66" fmla="*/ 0 h 6858000"/>
              <a:gd name="connsiteX0" fmla="*/ 13714 w 6354263"/>
              <a:gd name="connsiteY0" fmla="*/ 0 h 6858000"/>
              <a:gd name="connsiteX1" fmla="*/ 6354263 w 6354263"/>
              <a:gd name="connsiteY1" fmla="*/ 0 h 6858000"/>
              <a:gd name="connsiteX2" fmla="*/ 6354263 w 6354263"/>
              <a:gd name="connsiteY2" fmla="*/ 6858000 h 6858000"/>
              <a:gd name="connsiteX3" fmla="*/ 75551 w 6354263"/>
              <a:gd name="connsiteY3" fmla="*/ 6857735 h 6858000"/>
              <a:gd name="connsiteX4" fmla="*/ 111199 w 6354263"/>
              <a:gd name="connsiteY4" fmla="*/ 6776847 h 6858000"/>
              <a:gd name="connsiteX5" fmla="*/ 122402 w 6354263"/>
              <a:gd name="connsiteY5" fmla="*/ 6737706 h 6858000"/>
              <a:gd name="connsiteX6" fmla="*/ 139360 w 6354263"/>
              <a:gd name="connsiteY6" fmla="*/ 6686827 h 6858000"/>
              <a:gd name="connsiteX7" fmla="*/ 150639 w 6354263"/>
              <a:gd name="connsiteY7" fmla="*/ 6633777 h 6858000"/>
              <a:gd name="connsiteX8" fmla="*/ 221601 w 6354263"/>
              <a:gd name="connsiteY8" fmla="*/ 6492130 h 6858000"/>
              <a:gd name="connsiteX9" fmla="*/ 236883 w 6354263"/>
              <a:gd name="connsiteY9" fmla="*/ 6431610 h 6858000"/>
              <a:gd name="connsiteX10" fmla="*/ 255237 w 6354263"/>
              <a:gd name="connsiteY10" fmla="*/ 6294334 h 6858000"/>
              <a:gd name="connsiteX11" fmla="*/ 243327 w 6354263"/>
              <a:gd name="connsiteY11" fmla="*/ 6231403 h 6858000"/>
              <a:gd name="connsiteX12" fmla="*/ 236174 w 6354263"/>
              <a:gd name="connsiteY12" fmla="*/ 6202459 h 6858000"/>
              <a:gd name="connsiteX13" fmla="*/ 235003 w 6354263"/>
              <a:gd name="connsiteY13" fmla="*/ 6153037 h 6858000"/>
              <a:gd name="connsiteX14" fmla="*/ 242392 w 6354263"/>
              <a:gd name="connsiteY14" fmla="*/ 5905303 h 6858000"/>
              <a:gd name="connsiteX15" fmla="*/ 271577 w 6354263"/>
              <a:gd name="connsiteY15" fmla="*/ 5712857 h 6858000"/>
              <a:gd name="connsiteX16" fmla="*/ 338056 w 6354263"/>
              <a:gd name="connsiteY16" fmla="*/ 5449031 h 6858000"/>
              <a:gd name="connsiteX17" fmla="*/ 373987 w 6354263"/>
              <a:gd name="connsiteY17" fmla="*/ 5341916 h 6858000"/>
              <a:gd name="connsiteX18" fmla="*/ 411377 w 6354263"/>
              <a:gd name="connsiteY18" fmla="*/ 5264214 h 6858000"/>
              <a:gd name="connsiteX19" fmla="*/ 417377 w 6354263"/>
              <a:gd name="connsiteY19" fmla="*/ 5225268 h 6858000"/>
              <a:gd name="connsiteX20" fmla="*/ 425445 w 6354263"/>
              <a:gd name="connsiteY20" fmla="*/ 5159961 h 6858000"/>
              <a:gd name="connsiteX21" fmla="*/ 428962 w 6354263"/>
              <a:gd name="connsiteY21" fmla="*/ 5125185 h 6858000"/>
              <a:gd name="connsiteX22" fmla="*/ 443433 w 6354263"/>
              <a:gd name="connsiteY22" fmla="*/ 4993030 h 6858000"/>
              <a:gd name="connsiteX23" fmla="*/ 450164 w 6354263"/>
              <a:gd name="connsiteY23" fmla="*/ 4946844 h 6858000"/>
              <a:gd name="connsiteX24" fmla="*/ 461132 w 6354263"/>
              <a:gd name="connsiteY24" fmla="*/ 4858827 h 6858000"/>
              <a:gd name="connsiteX25" fmla="*/ 466883 w 6354263"/>
              <a:gd name="connsiteY25" fmla="*/ 4821170 h 6858000"/>
              <a:gd name="connsiteX26" fmla="*/ 458077 w 6354263"/>
              <a:gd name="connsiteY26" fmla="*/ 4375228 h 6858000"/>
              <a:gd name="connsiteX27" fmla="*/ 439230 w 6354263"/>
              <a:gd name="connsiteY27" fmla="*/ 4214165 h 6858000"/>
              <a:gd name="connsiteX28" fmla="*/ 440817 w 6354263"/>
              <a:gd name="connsiteY28" fmla="*/ 4076008 h 6858000"/>
              <a:gd name="connsiteX29" fmla="*/ 428834 w 6354263"/>
              <a:gd name="connsiteY29" fmla="*/ 4033999 h 6858000"/>
              <a:gd name="connsiteX30" fmla="*/ 428566 w 6354263"/>
              <a:gd name="connsiteY30" fmla="*/ 4013953 h 6858000"/>
              <a:gd name="connsiteX31" fmla="*/ 432754 w 6354263"/>
              <a:gd name="connsiteY31" fmla="*/ 3872886 h 6858000"/>
              <a:gd name="connsiteX32" fmla="*/ 453474 w 6354263"/>
              <a:gd name="connsiteY32" fmla="*/ 3738082 h 6858000"/>
              <a:gd name="connsiteX33" fmla="*/ 460631 w 6354263"/>
              <a:gd name="connsiteY33" fmla="*/ 3673397 h 6858000"/>
              <a:gd name="connsiteX34" fmla="*/ 459945 w 6354263"/>
              <a:gd name="connsiteY34" fmla="*/ 3637109 h 6858000"/>
              <a:gd name="connsiteX35" fmla="*/ 463299 w 6354263"/>
              <a:gd name="connsiteY35" fmla="*/ 3536883 h 6858000"/>
              <a:gd name="connsiteX36" fmla="*/ 484176 w 6354263"/>
              <a:gd name="connsiteY36" fmla="*/ 3295862 h 6858000"/>
              <a:gd name="connsiteX37" fmla="*/ 467153 w 6354263"/>
              <a:gd name="connsiteY37" fmla="*/ 3158586 h 6858000"/>
              <a:gd name="connsiteX38" fmla="*/ 443196 w 6354263"/>
              <a:gd name="connsiteY38" fmla="*/ 3112365 h 6858000"/>
              <a:gd name="connsiteX39" fmla="*/ 429046 w 6354263"/>
              <a:gd name="connsiteY39" fmla="*/ 3072935 h 6858000"/>
              <a:gd name="connsiteX40" fmla="*/ 404861 w 6354263"/>
              <a:gd name="connsiteY40" fmla="*/ 2958185 h 6858000"/>
              <a:gd name="connsiteX41" fmla="*/ 363244 w 6354263"/>
              <a:gd name="connsiteY41" fmla="*/ 2843952 h 6858000"/>
              <a:gd name="connsiteX42" fmla="*/ 299193 w 6354263"/>
              <a:gd name="connsiteY42" fmla="*/ 2554718 h 6858000"/>
              <a:gd name="connsiteX43" fmla="*/ 270763 w 6354263"/>
              <a:gd name="connsiteY43" fmla="*/ 2447068 h 6858000"/>
              <a:gd name="connsiteX44" fmla="*/ 274728 w 6354263"/>
              <a:gd name="connsiteY44" fmla="*/ 2423438 h 6858000"/>
              <a:gd name="connsiteX45" fmla="*/ 243390 w 6354263"/>
              <a:gd name="connsiteY45" fmla="*/ 2261920 h 6858000"/>
              <a:gd name="connsiteX46" fmla="*/ 218162 w 6354263"/>
              <a:gd name="connsiteY46" fmla="*/ 2155135 h 6858000"/>
              <a:gd name="connsiteX47" fmla="*/ 215686 w 6354263"/>
              <a:gd name="connsiteY47" fmla="*/ 2118008 h 6858000"/>
              <a:gd name="connsiteX48" fmla="*/ 216653 w 6354263"/>
              <a:gd name="connsiteY48" fmla="*/ 2050531 h 6858000"/>
              <a:gd name="connsiteX49" fmla="*/ 190335 w 6354263"/>
              <a:gd name="connsiteY49" fmla="*/ 1906352 h 6858000"/>
              <a:gd name="connsiteX50" fmla="*/ 167497 w 6354263"/>
              <a:gd name="connsiteY50" fmla="*/ 1861531 h 6858000"/>
              <a:gd name="connsiteX51" fmla="*/ 122489 w 6354263"/>
              <a:gd name="connsiteY51" fmla="*/ 1732919 h 6858000"/>
              <a:gd name="connsiteX52" fmla="*/ 94663 w 6354263"/>
              <a:gd name="connsiteY52" fmla="*/ 1615777 h 6858000"/>
              <a:gd name="connsiteX53" fmla="*/ 75954 w 6354263"/>
              <a:gd name="connsiteY53" fmla="*/ 1563678 h 6858000"/>
              <a:gd name="connsiteX54" fmla="*/ 81626 w 6354263"/>
              <a:gd name="connsiteY54" fmla="*/ 1477995 h 6858000"/>
              <a:gd name="connsiteX55" fmla="*/ 76163 w 6354263"/>
              <a:gd name="connsiteY55" fmla="*/ 1307086 h 6858000"/>
              <a:gd name="connsiteX56" fmla="*/ 81884 w 6354263"/>
              <a:gd name="connsiteY56" fmla="*/ 1168288 h 6858000"/>
              <a:gd name="connsiteX57" fmla="*/ 10557 w 6354263"/>
              <a:gd name="connsiteY57" fmla="*/ 711705 h 6858000"/>
              <a:gd name="connsiteX58" fmla="*/ 7547 w 6354263"/>
              <a:gd name="connsiteY58" fmla="*/ 619315 h 6858000"/>
              <a:gd name="connsiteX59" fmla="*/ 1367 w 6354263"/>
              <a:gd name="connsiteY59" fmla="*/ 585934 h 6858000"/>
              <a:gd name="connsiteX60" fmla="*/ 2540 w 6354263"/>
              <a:gd name="connsiteY60" fmla="*/ 525163 h 6858000"/>
              <a:gd name="connsiteX61" fmla="*/ 27257 w 6354263"/>
              <a:gd name="connsiteY61" fmla="*/ 393828 h 6858000"/>
              <a:gd name="connsiteX62" fmla="*/ 42081 w 6354263"/>
              <a:gd name="connsiteY62" fmla="*/ 236673 h 6858000"/>
              <a:gd name="connsiteX63" fmla="*/ 41149 w 6354263"/>
              <a:gd name="connsiteY63" fmla="*/ 144983 h 6858000"/>
              <a:gd name="connsiteX64" fmla="*/ 31684 w 6354263"/>
              <a:gd name="connsiteY64" fmla="*/ 33857 h 6858000"/>
              <a:gd name="connsiteX65" fmla="*/ 13714 w 6354263"/>
              <a:gd name="connsiteY65" fmla="*/ 0 h 6858000"/>
              <a:gd name="connsiteX0" fmla="*/ 13714 w 6354263"/>
              <a:gd name="connsiteY0" fmla="*/ 0 h 6858000"/>
              <a:gd name="connsiteX1" fmla="*/ 6354263 w 6354263"/>
              <a:gd name="connsiteY1" fmla="*/ 0 h 6858000"/>
              <a:gd name="connsiteX2" fmla="*/ 6354263 w 6354263"/>
              <a:gd name="connsiteY2" fmla="*/ 6858000 h 6858000"/>
              <a:gd name="connsiteX3" fmla="*/ 75551 w 6354263"/>
              <a:gd name="connsiteY3" fmla="*/ 6857735 h 6858000"/>
              <a:gd name="connsiteX4" fmla="*/ 111199 w 6354263"/>
              <a:gd name="connsiteY4" fmla="*/ 6776847 h 6858000"/>
              <a:gd name="connsiteX5" fmla="*/ 122402 w 6354263"/>
              <a:gd name="connsiteY5" fmla="*/ 6737706 h 6858000"/>
              <a:gd name="connsiteX6" fmla="*/ 139360 w 6354263"/>
              <a:gd name="connsiteY6" fmla="*/ 6686827 h 6858000"/>
              <a:gd name="connsiteX7" fmla="*/ 150639 w 6354263"/>
              <a:gd name="connsiteY7" fmla="*/ 6633777 h 6858000"/>
              <a:gd name="connsiteX8" fmla="*/ 221601 w 6354263"/>
              <a:gd name="connsiteY8" fmla="*/ 6492130 h 6858000"/>
              <a:gd name="connsiteX9" fmla="*/ 236883 w 6354263"/>
              <a:gd name="connsiteY9" fmla="*/ 6431610 h 6858000"/>
              <a:gd name="connsiteX10" fmla="*/ 255237 w 6354263"/>
              <a:gd name="connsiteY10" fmla="*/ 6294334 h 6858000"/>
              <a:gd name="connsiteX11" fmla="*/ 243327 w 6354263"/>
              <a:gd name="connsiteY11" fmla="*/ 6231403 h 6858000"/>
              <a:gd name="connsiteX12" fmla="*/ 236174 w 6354263"/>
              <a:gd name="connsiteY12" fmla="*/ 6202459 h 6858000"/>
              <a:gd name="connsiteX13" fmla="*/ 235003 w 6354263"/>
              <a:gd name="connsiteY13" fmla="*/ 6153037 h 6858000"/>
              <a:gd name="connsiteX14" fmla="*/ 242392 w 6354263"/>
              <a:gd name="connsiteY14" fmla="*/ 5905303 h 6858000"/>
              <a:gd name="connsiteX15" fmla="*/ 271577 w 6354263"/>
              <a:gd name="connsiteY15" fmla="*/ 5712857 h 6858000"/>
              <a:gd name="connsiteX16" fmla="*/ 338056 w 6354263"/>
              <a:gd name="connsiteY16" fmla="*/ 5449031 h 6858000"/>
              <a:gd name="connsiteX17" fmla="*/ 373987 w 6354263"/>
              <a:gd name="connsiteY17" fmla="*/ 5341916 h 6858000"/>
              <a:gd name="connsiteX18" fmla="*/ 411377 w 6354263"/>
              <a:gd name="connsiteY18" fmla="*/ 5264214 h 6858000"/>
              <a:gd name="connsiteX19" fmla="*/ 417377 w 6354263"/>
              <a:gd name="connsiteY19" fmla="*/ 5225268 h 6858000"/>
              <a:gd name="connsiteX20" fmla="*/ 425445 w 6354263"/>
              <a:gd name="connsiteY20" fmla="*/ 5159961 h 6858000"/>
              <a:gd name="connsiteX21" fmla="*/ 428962 w 6354263"/>
              <a:gd name="connsiteY21" fmla="*/ 5125185 h 6858000"/>
              <a:gd name="connsiteX22" fmla="*/ 443433 w 6354263"/>
              <a:gd name="connsiteY22" fmla="*/ 4993030 h 6858000"/>
              <a:gd name="connsiteX23" fmla="*/ 450164 w 6354263"/>
              <a:gd name="connsiteY23" fmla="*/ 4946844 h 6858000"/>
              <a:gd name="connsiteX24" fmla="*/ 461132 w 6354263"/>
              <a:gd name="connsiteY24" fmla="*/ 4858827 h 6858000"/>
              <a:gd name="connsiteX25" fmla="*/ 466883 w 6354263"/>
              <a:gd name="connsiteY25" fmla="*/ 4808488 h 6858000"/>
              <a:gd name="connsiteX26" fmla="*/ 458077 w 6354263"/>
              <a:gd name="connsiteY26" fmla="*/ 4375228 h 6858000"/>
              <a:gd name="connsiteX27" fmla="*/ 439230 w 6354263"/>
              <a:gd name="connsiteY27" fmla="*/ 4214165 h 6858000"/>
              <a:gd name="connsiteX28" fmla="*/ 440817 w 6354263"/>
              <a:gd name="connsiteY28" fmla="*/ 4076008 h 6858000"/>
              <a:gd name="connsiteX29" fmla="*/ 428834 w 6354263"/>
              <a:gd name="connsiteY29" fmla="*/ 4033999 h 6858000"/>
              <a:gd name="connsiteX30" fmla="*/ 428566 w 6354263"/>
              <a:gd name="connsiteY30" fmla="*/ 4013953 h 6858000"/>
              <a:gd name="connsiteX31" fmla="*/ 432754 w 6354263"/>
              <a:gd name="connsiteY31" fmla="*/ 3872886 h 6858000"/>
              <a:gd name="connsiteX32" fmla="*/ 453474 w 6354263"/>
              <a:gd name="connsiteY32" fmla="*/ 3738082 h 6858000"/>
              <a:gd name="connsiteX33" fmla="*/ 460631 w 6354263"/>
              <a:gd name="connsiteY33" fmla="*/ 3673397 h 6858000"/>
              <a:gd name="connsiteX34" fmla="*/ 459945 w 6354263"/>
              <a:gd name="connsiteY34" fmla="*/ 3637109 h 6858000"/>
              <a:gd name="connsiteX35" fmla="*/ 463299 w 6354263"/>
              <a:gd name="connsiteY35" fmla="*/ 3536883 h 6858000"/>
              <a:gd name="connsiteX36" fmla="*/ 484176 w 6354263"/>
              <a:gd name="connsiteY36" fmla="*/ 3295862 h 6858000"/>
              <a:gd name="connsiteX37" fmla="*/ 467153 w 6354263"/>
              <a:gd name="connsiteY37" fmla="*/ 3158586 h 6858000"/>
              <a:gd name="connsiteX38" fmla="*/ 443196 w 6354263"/>
              <a:gd name="connsiteY38" fmla="*/ 3112365 h 6858000"/>
              <a:gd name="connsiteX39" fmla="*/ 429046 w 6354263"/>
              <a:gd name="connsiteY39" fmla="*/ 3072935 h 6858000"/>
              <a:gd name="connsiteX40" fmla="*/ 404861 w 6354263"/>
              <a:gd name="connsiteY40" fmla="*/ 2958185 h 6858000"/>
              <a:gd name="connsiteX41" fmla="*/ 363244 w 6354263"/>
              <a:gd name="connsiteY41" fmla="*/ 2843952 h 6858000"/>
              <a:gd name="connsiteX42" fmla="*/ 299193 w 6354263"/>
              <a:gd name="connsiteY42" fmla="*/ 2554718 h 6858000"/>
              <a:gd name="connsiteX43" fmla="*/ 270763 w 6354263"/>
              <a:gd name="connsiteY43" fmla="*/ 2447068 h 6858000"/>
              <a:gd name="connsiteX44" fmla="*/ 274728 w 6354263"/>
              <a:gd name="connsiteY44" fmla="*/ 2423438 h 6858000"/>
              <a:gd name="connsiteX45" fmla="*/ 243390 w 6354263"/>
              <a:gd name="connsiteY45" fmla="*/ 2261920 h 6858000"/>
              <a:gd name="connsiteX46" fmla="*/ 218162 w 6354263"/>
              <a:gd name="connsiteY46" fmla="*/ 2155135 h 6858000"/>
              <a:gd name="connsiteX47" fmla="*/ 215686 w 6354263"/>
              <a:gd name="connsiteY47" fmla="*/ 2118008 h 6858000"/>
              <a:gd name="connsiteX48" fmla="*/ 216653 w 6354263"/>
              <a:gd name="connsiteY48" fmla="*/ 2050531 h 6858000"/>
              <a:gd name="connsiteX49" fmla="*/ 190335 w 6354263"/>
              <a:gd name="connsiteY49" fmla="*/ 1906352 h 6858000"/>
              <a:gd name="connsiteX50" fmla="*/ 167497 w 6354263"/>
              <a:gd name="connsiteY50" fmla="*/ 1861531 h 6858000"/>
              <a:gd name="connsiteX51" fmla="*/ 122489 w 6354263"/>
              <a:gd name="connsiteY51" fmla="*/ 1732919 h 6858000"/>
              <a:gd name="connsiteX52" fmla="*/ 94663 w 6354263"/>
              <a:gd name="connsiteY52" fmla="*/ 1615777 h 6858000"/>
              <a:gd name="connsiteX53" fmla="*/ 75954 w 6354263"/>
              <a:gd name="connsiteY53" fmla="*/ 1563678 h 6858000"/>
              <a:gd name="connsiteX54" fmla="*/ 81626 w 6354263"/>
              <a:gd name="connsiteY54" fmla="*/ 1477995 h 6858000"/>
              <a:gd name="connsiteX55" fmla="*/ 76163 w 6354263"/>
              <a:gd name="connsiteY55" fmla="*/ 1307086 h 6858000"/>
              <a:gd name="connsiteX56" fmla="*/ 81884 w 6354263"/>
              <a:gd name="connsiteY56" fmla="*/ 1168288 h 6858000"/>
              <a:gd name="connsiteX57" fmla="*/ 10557 w 6354263"/>
              <a:gd name="connsiteY57" fmla="*/ 711705 h 6858000"/>
              <a:gd name="connsiteX58" fmla="*/ 7547 w 6354263"/>
              <a:gd name="connsiteY58" fmla="*/ 619315 h 6858000"/>
              <a:gd name="connsiteX59" fmla="*/ 1367 w 6354263"/>
              <a:gd name="connsiteY59" fmla="*/ 585934 h 6858000"/>
              <a:gd name="connsiteX60" fmla="*/ 2540 w 6354263"/>
              <a:gd name="connsiteY60" fmla="*/ 525163 h 6858000"/>
              <a:gd name="connsiteX61" fmla="*/ 27257 w 6354263"/>
              <a:gd name="connsiteY61" fmla="*/ 393828 h 6858000"/>
              <a:gd name="connsiteX62" fmla="*/ 42081 w 6354263"/>
              <a:gd name="connsiteY62" fmla="*/ 236673 h 6858000"/>
              <a:gd name="connsiteX63" fmla="*/ 41149 w 6354263"/>
              <a:gd name="connsiteY63" fmla="*/ 144983 h 6858000"/>
              <a:gd name="connsiteX64" fmla="*/ 31684 w 6354263"/>
              <a:gd name="connsiteY64" fmla="*/ 33857 h 6858000"/>
              <a:gd name="connsiteX65" fmla="*/ 13714 w 6354263"/>
              <a:gd name="connsiteY65" fmla="*/ 0 h 6858000"/>
              <a:gd name="connsiteX0" fmla="*/ 13714 w 6354263"/>
              <a:gd name="connsiteY0" fmla="*/ 0 h 6858000"/>
              <a:gd name="connsiteX1" fmla="*/ 6354263 w 6354263"/>
              <a:gd name="connsiteY1" fmla="*/ 0 h 6858000"/>
              <a:gd name="connsiteX2" fmla="*/ 6354263 w 6354263"/>
              <a:gd name="connsiteY2" fmla="*/ 6858000 h 6858000"/>
              <a:gd name="connsiteX3" fmla="*/ 75551 w 6354263"/>
              <a:gd name="connsiteY3" fmla="*/ 6857735 h 6858000"/>
              <a:gd name="connsiteX4" fmla="*/ 111199 w 6354263"/>
              <a:gd name="connsiteY4" fmla="*/ 6776847 h 6858000"/>
              <a:gd name="connsiteX5" fmla="*/ 122402 w 6354263"/>
              <a:gd name="connsiteY5" fmla="*/ 6737706 h 6858000"/>
              <a:gd name="connsiteX6" fmla="*/ 139360 w 6354263"/>
              <a:gd name="connsiteY6" fmla="*/ 6686827 h 6858000"/>
              <a:gd name="connsiteX7" fmla="*/ 150639 w 6354263"/>
              <a:gd name="connsiteY7" fmla="*/ 6633777 h 6858000"/>
              <a:gd name="connsiteX8" fmla="*/ 221601 w 6354263"/>
              <a:gd name="connsiteY8" fmla="*/ 6492130 h 6858000"/>
              <a:gd name="connsiteX9" fmla="*/ 236883 w 6354263"/>
              <a:gd name="connsiteY9" fmla="*/ 6431610 h 6858000"/>
              <a:gd name="connsiteX10" fmla="*/ 255237 w 6354263"/>
              <a:gd name="connsiteY10" fmla="*/ 6294334 h 6858000"/>
              <a:gd name="connsiteX11" fmla="*/ 243327 w 6354263"/>
              <a:gd name="connsiteY11" fmla="*/ 6231403 h 6858000"/>
              <a:gd name="connsiteX12" fmla="*/ 236174 w 6354263"/>
              <a:gd name="connsiteY12" fmla="*/ 6202459 h 6858000"/>
              <a:gd name="connsiteX13" fmla="*/ 235003 w 6354263"/>
              <a:gd name="connsiteY13" fmla="*/ 6153037 h 6858000"/>
              <a:gd name="connsiteX14" fmla="*/ 242392 w 6354263"/>
              <a:gd name="connsiteY14" fmla="*/ 5905303 h 6858000"/>
              <a:gd name="connsiteX15" fmla="*/ 271577 w 6354263"/>
              <a:gd name="connsiteY15" fmla="*/ 5712857 h 6858000"/>
              <a:gd name="connsiteX16" fmla="*/ 338056 w 6354263"/>
              <a:gd name="connsiteY16" fmla="*/ 5449031 h 6858000"/>
              <a:gd name="connsiteX17" fmla="*/ 373987 w 6354263"/>
              <a:gd name="connsiteY17" fmla="*/ 5341916 h 6858000"/>
              <a:gd name="connsiteX18" fmla="*/ 411377 w 6354263"/>
              <a:gd name="connsiteY18" fmla="*/ 5264214 h 6858000"/>
              <a:gd name="connsiteX19" fmla="*/ 417377 w 6354263"/>
              <a:gd name="connsiteY19" fmla="*/ 5225268 h 6858000"/>
              <a:gd name="connsiteX20" fmla="*/ 425445 w 6354263"/>
              <a:gd name="connsiteY20" fmla="*/ 5159961 h 6858000"/>
              <a:gd name="connsiteX21" fmla="*/ 428962 w 6354263"/>
              <a:gd name="connsiteY21" fmla="*/ 5125185 h 6858000"/>
              <a:gd name="connsiteX22" fmla="*/ 443433 w 6354263"/>
              <a:gd name="connsiteY22" fmla="*/ 4993030 h 6858000"/>
              <a:gd name="connsiteX23" fmla="*/ 450164 w 6354263"/>
              <a:gd name="connsiteY23" fmla="*/ 4946844 h 6858000"/>
              <a:gd name="connsiteX24" fmla="*/ 461132 w 6354263"/>
              <a:gd name="connsiteY24" fmla="*/ 4858827 h 6858000"/>
              <a:gd name="connsiteX25" fmla="*/ 466883 w 6354263"/>
              <a:gd name="connsiteY25" fmla="*/ 4808488 h 6858000"/>
              <a:gd name="connsiteX26" fmla="*/ 458077 w 6354263"/>
              <a:gd name="connsiteY26" fmla="*/ 4375228 h 6858000"/>
              <a:gd name="connsiteX27" fmla="*/ 439230 w 6354263"/>
              <a:gd name="connsiteY27" fmla="*/ 4214165 h 6858000"/>
              <a:gd name="connsiteX28" fmla="*/ 440817 w 6354263"/>
              <a:gd name="connsiteY28" fmla="*/ 4076008 h 6858000"/>
              <a:gd name="connsiteX29" fmla="*/ 428834 w 6354263"/>
              <a:gd name="connsiteY29" fmla="*/ 4033999 h 6858000"/>
              <a:gd name="connsiteX30" fmla="*/ 428566 w 6354263"/>
              <a:gd name="connsiteY30" fmla="*/ 4013953 h 6858000"/>
              <a:gd name="connsiteX31" fmla="*/ 432754 w 6354263"/>
              <a:gd name="connsiteY31" fmla="*/ 3872886 h 6858000"/>
              <a:gd name="connsiteX32" fmla="*/ 453474 w 6354263"/>
              <a:gd name="connsiteY32" fmla="*/ 3738082 h 6858000"/>
              <a:gd name="connsiteX33" fmla="*/ 460631 w 6354263"/>
              <a:gd name="connsiteY33" fmla="*/ 3673397 h 6858000"/>
              <a:gd name="connsiteX34" fmla="*/ 459945 w 6354263"/>
              <a:gd name="connsiteY34" fmla="*/ 3637109 h 6858000"/>
              <a:gd name="connsiteX35" fmla="*/ 463299 w 6354263"/>
              <a:gd name="connsiteY35" fmla="*/ 3536883 h 6858000"/>
              <a:gd name="connsiteX36" fmla="*/ 484176 w 6354263"/>
              <a:gd name="connsiteY36" fmla="*/ 3295862 h 6858000"/>
              <a:gd name="connsiteX37" fmla="*/ 467153 w 6354263"/>
              <a:gd name="connsiteY37" fmla="*/ 3158586 h 6858000"/>
              <a:gd name="connsiteX38" fmla="*/ 443196 w 6354263"/>
              <a:gd name="connsiteY38" fmla="*/ 3112365 h 6858000"/>
              <a:gd name="connsiteX39" fmla="*/ 429046 w 6354263"/>
              <a:gd name="connsiteY39" fmla="*/ 3072935 h 6858000"/>
              <a:gd name="connsiteX40" fmla="*/ 404861 w 6354263"/>
              <a:gd name="connsiteY40" fmla="*/ 2958185 h 6858000"/>
              <a:gd name="connsiteX41" fmla="*/ 363244 w 6354263"/>
              <a:gd name="connsiteY41" fmla="*/ 2843952 h 6858000"/>
              <a:gd name="connsiteX42" fmla="*/ 299193 w 6354263"/>
              <a:gd name="connsiteY42" fmla="*/ 2554718 h 6858000"/>
              <a:gd name="connsiteX43" fmla="*/ 270763 w 6354263"/>
              <a:gd name="connsiteY43" fmla="*/ 2447068 h 6858000"/>
              <a:gd name="connsiteX44" fmla="*/ 274728 w 6354263"/>
              <a:gd name="connsiteY44" fmla="*/ 2423438 h 6858000"/>
              <a:gd name="connsiteX45" fmla="*/ 243390 w 6354263"/>
              <a:gd name="connsiteY45" fmla="*/ 2261920 h 6858000"/>
              <a:gd name="connsiteX46" fmla="*/ 218162 w 6354263"/>
              <a:gd name="connsiteY46" fmla="*/ 2155135 h 6858000"/>
              <a:gd name="connsiteX47" fmla="*/ 215686 w 6354263"/>
              <a:gd name="connsiteY47" fmla="*/ 2118008 h 6858000"/>
              <a:gd name="connsiteX48" fmla="*/ 216653 w 6354263"/>
              <a:gd name="connsiteY48" fmla="*/ 2050531 h 6858000"/>
              <a:gd name="connsiteX49" fmla="*/ 190335 w 6354263"/>
              <a:gd name="connsiteY49" fmla="*/ 1906352 h 6858000"/>
              <a:gd name="connsiteX50" fmla="*/ 167497 w 6354263"/>
              <a:gd name="connsiteY50" fmla="*/ 1861531 h 6858000"/>
              <a:gd name="connsiteX51" fmla="*/ 122489 w 6354263"/>
              <a:gd name="connsiteY51" fmla="*/ 1732919 h 6858000"/>
              <a:gd name="connsiteX52" fmla="*/ 94663 w 6354263"/>
              <a:gd name="connsiteY52" fmla="*/ 1615777 h 6858000"/>
              <a:gd name="connsiteX53" fmla="*/ 75954 w 6354263"/>
              <a:gd name="connsiteY53" fmla="*/ 1563678 h 6858000"/>
              <a:gd name="connsiteX54" fmla="*/ 81626 w 6354263"/>
              <a:gd name="connsiteY54" fmla="*/ 1477995 h 6858000"/>
              <a:gd name="connsiteX55" fmla="*/ 76163 w 6354263"/>
              <a:gd name="connsiteY55" fmla="*/ 1307086 h 6858000"/>
              <a:gd name="connsiteX56" fmla="*/ 81884 w 6354263"/>
              <a:gd name="connsiteY56" fmla="*/ 1168288 h 6858000"/>
              <a:gd name="connsiteX57" fmla="*/ 10557 w 6354263"/>
              <a:gd name="connsiteY57" fmla="*/ 711705 h 6858000"/>
              <a:gd name="connsiteX58" fmla="*/ 7547 w 6354263"/>
              <a:gd name="connsiteY58" fmla="*/ 619315 h 6858000"/>
              <a:gd name="connsiteX59" fmla="*/ 1367 w 6354263"/>
              <a:gd name="connsiteY59" fmla="*/ 585934 h 6858000"/>
              <a:gd name="connsiteX60" fmla="*/ 2540 w 6354263"/>
              <a:gd name="connsiteY60" fmla="*/ 525163 h 6858000"/>
              <a:gd name="connsiteX61" fmla="*/ 27257 w 6354263"/>
              <a:gd name="connsiteY61" fmla="*/ 393828 h 6858000"/>
              <a:gd name="connsiteX62" fmla="*/ 42081 w 6354263"/>
              <a:gd name="connsiteY62" fmla="*/ 236673 h 6858000"/>
              <a:gd name="connsiteX63" fmla="*/ 41149 w 6354263"/>
              <a:gd name="connsiteY63" fmla="*/ 144983 h 6858000"/>
              <a:gd name="connsiteX64" fmla="*/ 31684 w 6354263"/>
              <a:gd name="connsiteY64" fmla="*/ 33857 h 6858000"/>
              <a:gd name="connsiteX65" fmla="*/ 13714 w 6354263"/>
              <a:gd name="connsiteY65" fmla="*/ 0 h 6858000"/>
              <a:gd name="connsiteX0" fmla="*/ 13714 w 6354263"/>
              <a:gd name="connsiteY0" fmla="*/ 0 h 6858000"/>
              <a:gd name="connsiteX1" fmla="*/ 6354263 w 6354263"/>
              <a:gd name="connsiteY1" fmla="*/ 0 h 6858000"/>
              <a:gd name="connsiteX2" fmla="*/ 6354263 w 6354263"/>
              <a:gd name="connsiteY2" fmla="*/ 6858000 h 6858000"/>
              <a:gd name="connsiteX3" fmla="*/ 75551 w 6354263"/>
              <a:gd name="connsiteY3" fmla="*/ 6857735 h 6858000"/>
              <a:gd name="connsiteX4" fmla="*/ 111199 w 6354263"/>
              <a:gd name="connsiteY4" fmla="*/ 6776847 h 6858000"/>
              <a:gd name="connsiteX5" fmla="*/ 122402 w 6354263"/>
              <a:gd name="connsiteY5" fmla="*/ 6737706 h 6858000"/>
              <a:gd name="connsiteX6" fmla="*/ 139360 w 6354263"/>
              <a:gd name="connsiteY6" fmla="*/ 6686827 h 6858000"/>
              <a:gd name="connsiteX7" fmla="*/ 150639 w 6354263"/>
              <a:gd name="connsiteY7" fmla="*/ 6633777 h 6858000"/>
              <a:gd name="connsiteX8" fmla="*/ 221601 w 6354263"/>
              <a:gd name="connsiteY8" fmla="*/ 6492130 h 6858000"/>
              <a:gd name="connsiteX9" fmla="*/ 236883 w 6354263"/>
              <a:gd name="connsiteY9" fmla="*/ 6431610 h 6858000"/>
              <a:gd name="connsiteX10" fmla="*/ 255237 w 6354263"/>
              <a:gd name="connsiteY10" fmla="*/ 6294334 h 6858000"/>
              <a:gd name="connsiteX11" fmla="*/ 243327 w 6354263"/>
              <a:gd name="connsiteY11" fmla="*/ 6231403 h 6858000"/>
              <a:gd name="connsiteX12" fmla="*/ 236174 w 6354263"/>
              <a:gd name="connsiteY12" fmla="*/ 6202459 h 6858000"/>
              <a:gd name="connsiteX13" fmla="*/ 235003 w 6354263"/>
              <a:gd name="connsiteY13" fmla="*/ 6153037 h 6858000"/>
              <a:gd name="connsiteX14" fmla="*/ 242392 w 6354263"/>
              <a:gd name="connsiteY14" fmla="*/ 5905303 h 6858000"/>
              <a:gd name="connsiteX15" fmla="*/ 271577 w 6354263"/>
              <a:gd name="connsiteY15" fmla="*/ 5712857 h 6858000"/>
              <a:gd name="connsiteX16" fmla="*/ 338056 w 6354263"/>
              <a:gd name="connsiteY16" fmla="*/ 5449031 h 6858000"/>
              <a:gd name="connsiteX17" fmla="*/ 373987 w 6354263"/>
              <a:gd name="connsiteY17" fmla="*/ 5341916 h 6858000"/>
              <a:gd name="connsiteX18" fmla="*/ 411377 w 6354263"/>
              <a:gd name="connsiteY18" fmla="*/ 5264214 h 6858000"/>
              <a:gd name="connsiteX19" fmla="*/ 417377 w 6354263"/>
              <a:gd name="connsiteY19" fmla="*/ 5225268 h 6858000"/>
              <a:gd name="connsiteX20" fmla="*/ 425445 w 6354263"/>
              <a:gd name="connsiteY20" fmla="*/ 5159961 h 6858000"/>
              <a:gd name="connsiteX21" fmla="*/ 428962 w 6354263"/>
              <a:gd name="connsiteY21" fmla="*/ 5125185 h 6858000"/>
              <a:gd name="connsiteX22" fmla="*/ 443433 w 6354263"/>
              <a:gd name="connsiteY22" fmla="*/ 4993030 h 6858000"/>
              <a:gd name="connsiteX23" fmla="*/ 450164 w 6354263"/>
              <a:gd name="connsiteY23" fmla="*/ 4946844 h 6858000"/>
              <a:gd name="connsiteX24" fmla="*/ 461132 w 6354263"/>
              <a:gd name="connsiteY24" fmla="*/ 4858827 h 6858000"/>
              <a:gd name="connsiteX25" fmla="*/ 466883 w 6354263"/>
              <a:gd name="connsiteY25" fmla="*/ 4808488 h 6858000"/>
              <a:gd name="connsiteX26" fmla="*/ 458077 w 6354263"/>
              <a:gd name="connsiteY26" fmla="*/ 4375228 h 6858000"/>
              <a:gd name="connsiteX27" fmla="*/ 439230 w 6354263"/>
              <a:gd name="connsiteY27" fmla="*/ 4214165 h 6858000"/>
              <a:gd name="connsiteX28" fmla="*/ 440817 w 6354263"/>
              <a:gd name="connsiteY28" fmla="*/ 4076008 h 6858000"/>
              <a:gd name="connsiteX29" fmla="*/ 428834 w 6354263"/>
              <a:gd name="connsiteY29" fmla="*/ 4033999 h 6858000"/>
              <a:gd name="connsiteX30" fmla="*/ 428566 w 6354263"/>
              <a:gd name="connsiteY30" fmla="*/ 4013953 h 6858000"/>
              <a:gd name="connsiteX31" fmla="*/ 432754 w 6354263"/>
              <a:gd name="connsiteY31" fmla="*/ 3872886 h 6858000"/>
              <a:gd name="connsiteX32" fmla="*/ 453474 w 6354263"/>
              <a:gd name="connsiteY32" fmla="*/ 3738082 h 6858000"/>
              <a:gd name="connsiteX33" fmla="*/ 460631 w 6354263"/>
              <a:gd name="connsiteY33" fmla="*/ 3673397 h 6858000"/>
              <a:gd name="connsiteX34" fmla="*/ 459945 w 6354263"/>
              <a:gd name="connsiteY34" fmla="*/ 3637109 h 6858000"/>
              <a:gd name="connsiteX35" fmla="*/ 463299 w 6354263"/>
              <a:gd name="connsiteY35" fmla="*/ 3536883 h 6858000"/>
              <a:gd name="connsiteX36" fmla="*/ 484176 w 6354263"/>
              <a:gd name="connsiteY36" fmla="*/ 3295862 h 6858000"/>
              <a:gd name="connsiteX37" fmla="*/ 467153 w 6354263"/>
              <a:gd name="connsiteY37" fmla="*/ 3158586 h 6858000"/>
              <a:gd name="connsiteX38" fmla="*/ 443196 w 6354263"/>
              <a:gd name="connsiteY38" fmla="*/ 3112365 h 6858000"/>
              <a:gd name="connsiteX39" fmla="*/ 429046 w 6354263"/>
              <a:gd name="connsiteY39" fmla="*/ 3072935 h 6858000"/>
              <a:gd name="connsiteX40" fmla="*/ 404861 w 6354263"/>
              <a:gd name="connsiteY40" fmla="*/ 2958185 h 6858000"/>
              <a:gd name="connsiteX41" fmla="*/ 363244 w 6354263"/>
              <a:gd name="connsiteY41" fmla="*/ 2843952 h 6858000"/>
              <a:gd name="connsiteX42" fmla="*/ 299193 w 6354263"/>
              <a:gd name="connsiteY42" fmla="*/ 2554718 h 6858000"/>
              <a:gd name="connsiteX43" fmla="*/ 270763 w 6354263"/>
              <a:gd name="connsiteY43" fmla="*/ 2447068 h 6858000"/>
              <a:gd name="connsiteX44" fmla="*/ 274728 w 6354263"/>
              <a:gd name="connsiteY44" fmla="*/ 2423438 h 6858000"/>
              <a:gd name="connsiteX45" fmla="*/ 243390 w 6354263"/>
              <a:gd name="connsiteY45" fmla="*/ 2261920 h 6858000"/>
              <a:gd name="connsiteX46" fmla="*/ 218162 w 6354263"/>
              <a:gd name="connsiteY46" fmla="*/ 2155135 h 6858000"/>
              <a:gd name="connsiteX47" fmla="*/ 215686 w 6354263"/>
              <a:gd name="connsiteY47" fmla="*/ 2118008 h 6858000"/>
              <a:gd name="connsiteX48" fmla="*/ 216653 w 6354263"/>
              <a:gd name="connsiteY48" fmla="*/ 2050531 h 6858000"/>
              <a:gd name="connsiteX49" fmla="*/ 190335 w 6354263"/>
              <a:gd name="connsiteY49" fmla="*/ 1906352 h 6858000"/>
              <a:gd name="connsiteX50" fmla="*/ 167497 w 6354263"/>
              <a:gd name="connsiteY50" fmla="*/ 1861531 h 6858000"/>
              <a:gd name="connsiteX51" fmla="*/ 122489 w 6354263"/>
              <a:gd name="connsiteY51" fmla="*/ 1732919 h 6858000"/>
              <a:gd name="connsiteX52" fmla="*/ 94663 w 6354263"/>
              <a:gd name="connsiteY52" fmla="*/ 1615777 h 6858000"/>
              <a:gd name="connsiteX53" fmla="*/ 75954 w 6354263"/>
              <a:gd name="connsiteY53" fmla="*/ 1563678 h 6858000"/>
              <a:gd name="connsiteX54" fmla="*/ 81626 w 6354263"/>
              <a:gd name="connsiteY54" fmla="*/ 1477995 h 6858000"/>
              <a:gd name="connsiteX55" fmla="*/ 76163 w 6354263"/>
              <a:gd name="connsiteY55" fmla="*/ 1307086 h 6858000"/>
              <a:gd name="connsiteX56" fmla="*/ 81884 w 6354263"/>
              <a:gd name="connsiteY56" fmla="*/ 1168288 h 6858000"/>
              <a:gd name="connsiteX57" fmla="*/ 10557 w 6354263"/>
              <a:gd name="connsiteY57" fmla="*/ 711705 h 6858000"/>
              <a:gd name="connsiteX58" fmla="*/ 7547 w 6354263"/>
              <a:gd name="connsiteY58" fmla="*/ 619315 h 6858000"/>
              <a:gd name="connsiteX59" fmla="*/ 1367 w 6354263"/>
              <a:gd name="connsiteY59" fmla="*/ 585934 h 6858000"/>
              <a:gd name="connsiteX60" fmla="*/ 2540 w 6354263"/>
              <a:gd name="connsiteY60" fmla="*/ 525163 h 6858000"/>
              <a:gd name="connsiteX61" fmla="*/ 27257 w 6354263"/>
              <a:gd name="connsiteY61" fmla="*/ 393828 h 6858000"/>
              <a:gd name="connsiteX62" fmla="*/ 42081 w 6354263"/>
              <a:gd name="connsiteY62" fmla="*/ 236673 h 6858000"/>
              <a:gd name="connsiteX63" fmla="*/ 41149 w 6354263"/>
              <a:gd name="connsiteY63" fmla="*/ 144983 h 6858000"/>
              <a:gd name="connsiteX64" fmla="*/ 31684 w 6354263"/>
              <a:gd name="connsiteY64" fmla="*/ 33857 h 6858000"/>
              <a:gd name="connsiteX65" fmla="*/ 13714 w 6354263"/>
              <a:gd name="connsiteY65" fmla="*/ 0 h 6858000"/>
              <a:gd name="connsiteX0" fmla="*/ 13714 w 6354263"/>
              <a:gd name="connsiteY0" fmla="*/ 0 h 6858000"/>
              <a:gd name="connsiteX1" fmla="*/ 6354263 w 6354263"/>
              <a:gd name="connsiteY1" fmla="*/ 0 h 6858000"/>
              <a:gd name="connsiteX2" fmla="*/ 6354263 w 6354263"/>
              <a:gd name="connsiteY2" fmla="*/ 6858000 h 6858000"/>
              <a:gd name="connsiteX3" fmla="*/ 75551 w 6354263"/>
              <a:gd name="connsiteY3" fmla="*/ 6857735 h 6858000"/>
              <a:gd name="connsiteX4" fmla="*/ 111199 w 6354263"/>
              <a:gd name="connsiteY4" fmla="*/ 6776847 h 6858000"/>
              <a:gd name="connsiteX5" fmla="*/ 122402 w 6354263"/>
              <a:gd name="connsiteY5" fmla="*/ 6737706 h 6858000"/>
              <a:gd name="connsiteX6" fmla="*/ 139360 w 6354263"/>
              <a:gd name="connsiteY6" fmla="*/ 6686827 h 6858000"/>
              <a:gd name="connsiteX7" fmla="*/ 150639 w 6354263"/>
              <a:gd name="connsiteY7" fmla="*/ 6633777 h 6858000"/>
              <a:gd name="connsiteX8" fmla="*/ 221601 w 6354263"/>
              <a:gd name="connsiteY8" fmla="*/ 6492130 h 6858000"/>
              <a:gd name="connsiteX9" fmla="*/ 236883 w 6354263"/>
              <a:gd name="connsiteY9" fmla="*/ 6431610 h 6858000"/>
              <a:gd name="connsiteX10" fmla="*/ 255237 w 6354263"/>
              <a:gd name="connsiteY10" fmla="*/ 6294334 h 6858000"/>
              <a:gd name="connsiteX11" fmla="*/ 243327 w 6354263"/>
              <a:gd name="connsiteY11" fmla="*/ 6231403 h 6858000"/>
              <a:gd name="connsiteX12" fmla="*/ 236174 w 6354263"/>
              <a:gd name="connsiteY12" fmla="*/ 6202459 h 6858000"/>
              <a:gd name="connsiteX13" fmla="*/ 235003 w 6354263"/>
              <a:gd name="connsiteY13" fmla="*/ 6153037 h 6858000"/>
              <a:gd name="connsiteX14" fmla="*/ 242392 w 6354263"/>
              <a:gd name="connsiteY14" fmla="*/ 5905303 h 6858000"/>
              <a:gd name="connsiteX15" fmla="*/ 271577 w 6354263"/>
              <a:gd name="connsiteY15" fmla="*/ 5712857 h 6858000"/>
              <a:gd name="connsiteX16" fmla="*/ 338056 w 6354263"/>
              <a:gd name="connsiteY16" fmla="*/ 5449031 h 6858000"/>
              <a:gd name="connsiteX17" fmla="*/ 373987 w 6354263"/>
              <a:gd name="connsiteY17" fmla="*/ 5341916 h 6858000"/>
              <a:gd name="connsiteX18" fmla="*/ 411377 w 6354263"/>
              <a:gd name="connsiteY18" fmla="*/ 5264214 h 6858000"/>
              <a:gd name="connsiteX19" fmla="*/ 417377 w 6354263"/>
              <a:gd name="connsiteY19" fmla="*/ 5225268 h 6858000"/>
              <a:gd name="connsiteX20" fmla="*/ 425445 w 6354263"/>
              <a:gd name="connsiteY20" fmla="*/ 5159961 h 6858000"/>
              <a:gd name="connsiteX21" fmla="*/ 428962 w 6354263"/>
              <a:gd name="connsiteY21" fmla="*/ 5125185 h 6858000"/>
              <a:gd name="connsiteX22" fmla="*/ 443433 w 6354263"/>
              <a:gd name="connsiteY22" fmla="*/ 4993030 h 6858000"/>
              <a:gd name="connsiteX23" fmla="*/ 450164 w 6354263"/>
              <a:gd name="connsiteY23" fmla="*/ 4946844 h 6858000"/>
              <a:gd name="connsiteX24" fmla="*/ 461132 w 6354263"/>
              <a:gd name="connsiteY24" fmla="*/ 4858827 h 6858000"/>
              <a:gd name="connsiteX25" fmla="*/ 466883 w 6354263"/>
              <a:gd name="connsiteY25" fmla="*/ 4808488 h 6858000"/>
              <a:gd name="connsiteX26" fmla="*/ 458077 w 6354263"/>
              <a:gd name="connsiteY26" fmla="*/ 4375228 h 6858000"/>
              <a:gd name="connsiteX27" fmla="*/ 439230 w 6354263"/>
              <a:gd name="connsiteY27" fmla="*/ 4214165 h 6858000"/>
              <a:gd name="connsiteX28" fmla="*/ 440817 w 6354263"/>
              <a:gd name="connsiteY28" fmla="*/ 4076008 h 6858000"/>
              <a:gd name="connsiteX29" fmla="*/ 428834 w 6354263"/>
              <a:gd name="connsiteY29" fmla="*/ 4033999 h 6858000"/>
              <a:gd name="connsiteX30" fmla="*/ 428566 w 6354263"/>
              <a:gd name="connsiteY30" fmla="*/ 4013953 h 6858000"/>
              <a:gd name="connsiteX31" fmla="*/ 432754 w 6354263"/>
              <a:gd name="connsiteY31" fmla="*/ 3872886 h 6858000"/>
              <a:gd name="connsiteX32" fmla="*/ 453474 w 6354263"/>
              <a:gd name="connsiteY32" fmla="*/ 3738082 h 6858000"/>
              <a:gd name="connsiteX33" fmla="*/ 460631 w 6354263"/>
              <a:gd name="connsiteY33" fmla="*/ 3673397 h 6858000"/>
              <a:gd name="connsiteX34" fmla="*/ 459945 w 6354263"/>
              <a:gd name="connsiteY34" fmla="*/ 3637109 h 6858000"/>
              <a:gd name="connsiteX35" fmla="*/ 463299 w 6354263"/>
              <a:gd name="connsiteY35" fmla="*/ 3536883 h 6858000"/>
              <a:gd name="connsiteX36" fmla="*/ 484176 w 6354263"/>
              <a:gd name="connsiteY36" fmla="*/ 3295862 h 6858000"/>
              <a:gd name="connsiteX37" fmla="*/ 467153 w 6354263"/>
              <a:gd name="connsiteY37" fmla="*/ 3158586 h 6858000"/>
              <a:gd name="connsiteX38" fmla="*/ 429046 w 6354263"/>
              <a:gd name="connsiteY38" fmla="*/ 3072935 h 6858000"/>
              <a:gd name="connsiteX39" fmla="*/ 404861 w 6354263"/>
              <a:gd name="connsiteY39" fmla="*/ 2958185 h 6858000"/>
              <a:gd name="connsiteX40" fmla="*/ 363244 w 6354263"/>
              <a:gd name="connsiteY40" fmla="*/ 2843952 h 6858000"/>
              <a:gd name="connsiteX41" fmla="*/ 299193 w 6354263"/>
              <a:gd name="connsiteY41" fmla="*/ 2554718 h 6858000"/>
              <a:gd name="connsiteX42" fmla="*/ 270763 w 6354263"/>
              <a:gd name="connsiteY42" fmla="*/ 2447068 h 6858000"/>
              <a:gd name="connsiteX43" fmla="*/ 274728 w 6354263"/>
              <a:gd name="connsiteY43" fmla="*/ 2423438 h 6858000"/>
              <a:gd name="connsiteX44" fmla="*/ 243390 w 6354263"/>
              <a:gd name="connsiteY44" fmla="*/ 2261920 h 6858000"/>
              <a:gd name="connsiteX45" fmla="*/ 218162 w 6354263"/>
              <a:gd name="connsiteY45" fmla="*/ 2155135 h 6858000"/>
              <a:gd name="connsiteX46" fmla="*/ 215686 w 6354263"/>
              <a:gd name="connsiteY46" fmla="*/ 2118008 h 6858000"/>
              <a:gd name="connsiteX47" fmla="*/ 216653 w 6354263"/>
              <a:gd name="connsiteY47" fmla="*/ 2050531 h 6858000"/>
              <a:gd name="connsiteX48" fmla="*/ 190335 w 6354263"/>
              <a:gd name="connsiteY48" fmla="*/ 1906352 h 6858000"/>
              <a:gd name="connsiteX49" fmla="*/ 167497 w 6354263"/>
              <a:gd name="connsiteY49" fmla="*/ 1861531 h 6858000"/>
              <a:gd name="connsiteX50" fmla="*/ 122489 w 6354263"/>
              <a:gd name="connsiteY50" fmla="*/ 1732919 h 6858000"/>
              <a:gd name="connsiteX51" fmla="*/ 94663 w 6354263"/>
              <a:gd name="connsiteY51" fmla="*/ 1615777 h 6858000"/>
              <a:gd name="connsiteX52" fmla="*/ 75954 w 6354263"/>
              <a:gd name="connsiteY52" fmla="*/ 1563678 h 6858000"/>
              <a:gd name="connsiteX53" fmla="*/ 81626 w 6354263"/>
              <a:gd name="connsiteY53" fmla="*/ 1477995 h 6858000"/>
              <a:gd name="connsiteX54" fmla="*/ 76163 w 6354263"/>
              <a:gd name="connsiteY54" fmla="*/ 1307086 h 6858000"/>
              <a:gd name="connsiteX55" fmla="*/ 81884 w 6354263"/>
              <a:gd name="connsiteY55" fmla="*/ 1168288 h 6858000"/>
              <a:gd name="connsiteX56" fmla="*/ 10557 w 6354263"/>
              <a:gd name="connsiteY56" fmla="*/ 711705 h 6858000"/>
              <a:gd name="connsiteX57" fmla="*/ 7547 w 6354263"/>
              <a:gd name="connsiteY57" fmla="*/ 619315 h 6858000"/>
              <a:gd name="connsiteX58" fmla="*/ 1367 w 6354263"/>
              <a:gd name="connsiteY58" fmla="*/ 585934 h 6858000"/>
              <a:gd name="connsiteX59" fmla="*/ 2540 w 6354263"/>
              <a:gd name="connsiteY59" fmla="*/ 525163 h 6858000"/>
              <a:gd name="connsiteX60" fmla="*/ 27257 w 6354263"/>
              <a:gd name="connsiteY60" fmla="*/ 393828 h 6858000"/>
              <a:gd name="connsiteX61" fmla="*/ 42081 w 6354263"/>
              <a:gd name="connsiteY61" fmla="*/ 236673 h 6858000"/>
              <a:gd name="connsiteX62" fmla="*/ 41149 w 6354263"/>
              <a:gd name="connsiteY62" fmla="*/ 144983 h 6858000"/>
              <a:gd name="connsiteX63" fmla="*/ 31684 w 6354263"/>
              <a:gd name="connsiteY63" fmla="*/ 33857 h 6858000"/>
              <a:gd name="connsiteX64" fmla="*/ 13714 w 6354263"/>
              <a:gd name="connsiteY64" fmla="*/ 0 h 6858000"/>
              <a:gd name="connsiteX0" fmla="*/ 13714 w 6354263"/>
              <a:gd name="connsiteY0" fmla="*/ 0 h 6858000"/>
              <a:gd name="connsiteX1" fmla="*/ 6354263 w 6354263"/>
              <a:gd name="connsiteY1" fmla="*/ 0 h 6858000"/>
              <a:gd name="connsiteX2" fmla="*/ 6354263 w 6354263"/>
              <a:gd name="connsiteY2" fmla="*/ 6858000 h 6858000"/>
              <a:gd name="connsiteX3" fmla="*/ 75551 w 6354263"/>
              <a:gd name="connsiteY3" fmla="*/ 6857735 h 6858000"/>
              <a:gd name="connsiteX4" fmla="*/ 111199 w 6354263"/>
              <a:gd name="connsiteY4" fmla="*/ 6776847 h 6858000"/>
              <a:gd name="connsiteX5" fmla="*/ 122402 w 6354263"/>
              <a:gd name="connsiteY5" fmla="*/ 6737706 h 6858000"/>
              <a:gd name="connsiteX6" fmla="*/ 139360 w 6354263"/>
              <a:gd name="connsiteY6" fmla="*/ 6686827 h 6858000"/>
              <a:gd name="connsiteX7" fmla="*/ 150639 w 6354263"/>
              <a:gd name="connsiteY7" fmla="*/ 6633777 h 6858000"/>
              <a:gd name="connsiteX8" fmla="*/ 221601 w 6354263"/>
              <a:gd name="connsiteY8" fmla="*/ 6492130 h 6858000"/>
              <a:gd name="connsiteX9" fmla="*/ 236883 w 6354263"/>
              <a:gd name="connsiteY9" fmla="*/ 6431610 h 6858000"/>
              <a:gd name="connsiteX10" fmla="*/ 255237 w 6354263"/>
              <a:gd name="connsiteY10" fmla="*/ 6294334 h 6858000"/>
              <a:gd name="connsiteX11" fmla="*/ 243327 w 6354263"/>
              <a:gd name="connsiteY11" fmla="*/ 6231403 h 6858000"/>
              <a:gd name="connsiteX12" fmla="*/ 236174 w 6354263"/>
              <a:gd name="connsiteY12" fmla="*/ 6202459 h 6858000"/>
              <a:gd name="connsiteX13" fmla="*/ 235003 w 6354263"/>
              <a:gd name="connsiteY13" fmla="*/ 6153037 h 6858000"/>
              <a:gd name="connsiteX14" fmla="*/ 242392 w 6354263"/>
              <a:gd name="connsiteY14" fmla="*/ 5905303 h 6858000"/>
              <a:gd name="connsiteX15" fmla="*/ 271577 w 6354263"/>
              <a:gd name="connsiteY15" fmla="*/ 5712857 h 6858000"/>
              <a:gd name="connsiteX16" fmla="*/ 338056 w 6354263"/>
              <a:gd name="connsiteY16" fmla="*/ 5449031 h 6858000"/>
              <a:gd name="connsiteX17" fmla="*/ 373987 w 6354263"/>
              <a:gd name="connsiteY17" fmla="*/ 5341916 h 6858000"/>
              <a:gd name="connsiteX18" fmla="*/ 411377 w 6354263"/>
              <a:gd name="connsiteY18" fmla="*/ 5264214 h 6858000"/>
              <a:gd name="connsiteX19" fmla="*/ 417377 w 6354263"/>
              <a:gd name="connsiteY19" fmla="*/ 5225268 h 6858000"/>
              <a:gd name="connsiteX20" fmla="*/ 425445 w 6354263"/>
              <a:gd name="connsiteY20" fmla="*/ 5159961 h 6858000"/>
              <a:gd name="connsiteX21" fmla="*/ 428962 w 6354263"/>
              <a:gd name="connsiteY21" fmla="*/ 5125185 h 6858000"/>
              <a:gd name="connsiteX22" fmla="*/ 443433 w 6354263"/>
              <a:gd name="connsiteY22" fmla="*/ 4993030 h 6858000"/>
              <a:gd name="connsiteX23" fmla="*/ 450164 w 6354263"/>
              <a:gd name="connsiteY23" fmla="*/ 4946844 h 6858000"/>
              <a:gd name="connsiteX24" fmla="*/ 461132 w 6354263"/>
              <a:gd name="connsiteY24" fmla="*/ 4858827 h 6858000"/>
              <a:gd name="connsiteX25" fmla="*/ 466883 w 6354263"/>
              <a:gd name="connsiteY25" fmla="*/ 4808488 h 6858000"/>
              <a:gd name="connsiteX26" fmla="*/ 458077 w 6354263"/>
              <a:gd name="connsiteY26" fmla="*/ 4375228 h 6858000"/>
              <a:gd name="connsiteX27" fmla="*/ 439230 w 6354263"/>
              <a:gd name="connsiteY27" fmla="*/ 4214165 h 6858000"/>
              <a:gd name="connsiteX28" fmla="*/ 440817 w 6354263"/>
              <a:gd name="connsiteY28" fmla="*/ 4076008 h 6858000"/>
              <a:gd name="connsiteX29" fmla="*/ 428834 w 6354263"/>
              <a:gd name="connsiteY29" fmla="*/ 4033999 h 6858000"/>
              <a:gd name="connsiteX30" fmla="*/ 428566 w 6354263"/>
              <a:gd name="connsiteY30" fmla="*/ 4013953 h 6858000"/>
              <a:gd name="connsiteX31" fmla="*/ 432754 w 6354263"/>
              <a:gd name="connsiteY31" fmla="*/ 3872886 h 6858000"/>
              <a:gd name="connsiteX32" fmla="*/ 453474 w 6354263"/>
              <a:gd name="connsiteY32" fmla="*/ 3738082 h 6858000"/>
              <a:gd name="connsiteX33" fmla="*/ 460631 w 6354263"/>
              <a:gd name="connsiteY33" fmla="*/ 3673397 h 6858000"/>
              <a:gd name="connsiteX34" fmla="*/ 459945 w 6354263"/>
              <a:gd name="connsiteY34" fmla="*/ 3637109 h 6858000"/>
              <a:gd name="connsiteX35" fmla="*/ 463299 w 6354263"/>
              <a:gd name="connsiteY35" fmla="*/ 3536883 h 6858000"/>
              <a:gd name="connsiteX36" fmla="*/ 484176 w 6354263"/>
              <a:gd name="connsiteY36" fmla="*/ 3295862 h 6858000"/>
              <a:gd name="connsiteX37" fmla="*/ 467153 w 6354263"/>
              <a:gd name="connsiteY37" fmla="*/ 3158586 h 6858000"/>
              <a:gd name="connsiteX38" fmla="*/ 429046 w 6354263"/>
              <a:gd name="connsiteY38" fmla="*/ 3072935 h 6858000"/>
              <a:gd name="connsiteX39" fmla="*/ 404861 w 6354263"/>
              <a:gd name="connsiteY39" fmla="*/ 2958185 h 6858000"/>
              <a:gd name="connsiteX40" fmla="*/ 363244 w 6354263"/>
              <a:gd name="connsiteY40" fmla="*/ 2843952 h 6858000"/>
              <a:gd name="connsiteX41" fmla="*/ 299193 w 6354263"/>
              <a:gd name="connsiteY41" fmla="*/ 2554718 h 6858000"/>
              <a:gd name="connsiteX42" fmla="*/ 270763 w 6354263"/>
              <a:gd name="connsiteY42" fmla="*/ 2447068 h 6858000"/>
              <a:gd name="connsiteX43" fmla="*/ 274728 w 6354263"/>
              <a:gd name="connsiteY43" fmla="*/ 2423438 h 6858000"/>
              <a:gd name="connsiteX44" fmla="*/ 243390 w 6354263"/>
              <a:gd name="connsiteY44" fmla="*/ 2261920 h 6858000"/>
              <a:gd name="connsiteX45" fmla="*/ 218162 w 6354263"/>
              <a:gd name="connsiteY45" fmla="*/ 2155135 h 6858000"/>
              <a:gd name="connsiteX46" fmla="*/ 215686 w 6354263"/>
              <a:gd name="connsiteY46" fmla="*/ 2118008 h 6858000"/>
              <a:gd name="connsiteX47" fmla="*/ 216653 w 6354263"/>
              <a:gd name="connsiteY47" fmla="*/ 2050531 h 6858000"/>
              <a:gd name="connsiteX48" fmla="*/ 167497 w 6354263"/>
              <a:gd name="connsiteY48" fmla="*/ 1861531 h 6858000"/>
              <a:gd name="connsiteX49" fmla="*/ 122489 w 6354263"/>
              <a:gd name="connsiteY49" fmla="*/ 1732919 h 6858000"/>
              <a:gd name="connsiteX50" fmla="*/ 94663 w 6354263"/>
              <a:gd name="connsiteY50" fmla="*/ 1615777 h 6858000"/>
              <a:gd name="connsiteX51" fmla="*/ 75954 w 6354263"/>
              <a:gd name="connsiteY51" fmla="*/ 1563678 h 6858000"/>
              <a:gd name="connsiteX52" fmla="*/ 81626 w 6354263"/>
              <a:gd name="connsiteY52" fmla="*/ 1477995 h 6858000"/>
              <a:gd name="connsiteX53" fmla="*/ 76163 w 6354263"/>
              <a:gd name="connsiteY53" fmla="*/ 1307086 h 6858000"/>
              <a:gd name="connsiteX54" fmla="*/ 81884 w 6354263"/>
              <a:gd name="connsiteY54" fmla="*/ 1168288 h 6858000"/>
              <a:gd name="connsiteX55" fmla="*/ 10557 w 6354263"/>
              <a:gd name="connsiteY55" fmla="*/ 711705 h 6858000"/>
              <a:gd name="connsiteX56" fmla="*/ 7547 w 6354263"/>
              <a:gd name="connsiteY56" fmla="*/ 619315 h 6858000"/>
              <a:gd name="connsiteX57" fmla="*/ 1367 w 6354263"/>
              <a:gd name="connsiteY57" fmla="*/ 585934 h 6858000"/>
              <a:gd name="connsiteX58" fmla="*/ 2540 w 6354263"/>
              <a:gd name="connsiteY58" fmla="*/ 525163 h 6858000"/>
              <a:gd name="connsiteX59" fmla="*/ 27257 w 6354263"/>
              <a:gd name="connsiteY59" fmla="*/ 393828 h 6858000"/>
              <a:gd name="connsiteX60" fmla="*/ 42081 w 6354263"/>
              <a:gd name="connsiteY60" fmla="*/ 236673 h 6858000"/>
              <a:gd name="connsiteX61" fmla="*/ 41149 w 6354263"/>
              <a:gd name="connsiteY61" fmla="*/ 144983 h 6858000"/>
              <a:gd name="connsiteX62" fmla="*/ 31684 w 6354263"/>
              <a:gd name="connsiteY62" fmla="*/ 33857 h 6858000"/>
              <a:gd name="connsiteX63" fmla="*/ 13714 w 6354263"/>
              <a:gd name="connsiteY63" fmla="*/ 0 h 6858000"/>
              <a:gd name="connsiteX0" fmla="*/ 13714 w 6354263"/>
              <a:gd name="connsiteY0" fmla="*/ 0 h 6858000"/>
              <a:gd name="connsiteX1" fmla="*/ 6354263 w 6354263"/>
              <a:gd name="connsiteY1" fmla="*/ 0 h 6858000"/>
              <a:gd name="connsiteX2" fmla="*/ 6354263 w 6354263"/>
              <a:gd name="connsiteY2" fmla="*/ 6858000 h 6858000"/>
              <a:gd name="connsiteX3" fmla="*/ 75551 w 6354263"/>
              <a:gd name="connsiteY3" fmla="*/ 6857735 h 6858000"/>
              <a:gd name="connsiteX4" fmla="*/ 111199 w 6354263"/>
              <a:gd name="connsiteY4" fmla="*/ 6776847 h 6858000"/>
              <a:gd name="connsiteX5" fmla="*/ 122402 w 6354263"/>
              <a:gd name="connsiteY5" fmla="*/ 6737706 h 6858000"/>
              <a:gd name="connsiteX6" fmla="*/ 139360 w 6354263"/>
              <a:gd name="connsiteY6" fmla="*/ 6686827 h 6858000"/>
              <a:gd name="connsiteX7" fmla="*/ 150639 w 6354263"/>
              <a:gd name="connsiteY7" fmla="*/ 6633777 h 6858000"/>
              <a:gd name="connsiteX8" fmla="*/ 221601 w 6354263"/>
              <a:gd name="connsiteY8" fmla="*/ 6492130 h 6858000"/>
              <a:gd name="connsiteX9" fmla="*/ 236883 w 6354263"/>
              <a:gd name="connsiteY9" fmla="*/ 6431610 h 6858000"/>
              <a:gd name="connsiteX10" fmla="*/ 255237 w 6354263"/>
              <a:gd name="connsiteY10" fmla="*/ 6294334 h 6858000"/>
              <a:gd name="connsiteX11" fmla="*/ 243327 w 6354263"/>
              <a:gd name="connsiteY11" fmla="*/ 6231403 h 6858000"/>
              <a:gd name="connsiteX12" fmla="*/ 236174 w 6354263"/>
              <a:gd name="connsiteY12" fmla="*/ 6202459 h 6858000"/>
              <a:gd name="connsiteX13" fmla="*/ 235003 w 6354263"/>
              <a:gd name="connsiteY13" fmla="*/ 6153037 h 6858000"/>
              <a:gd name="connsiteX14" fmla="*/ 242392 w 6354263"/>
              <a:gd name="connsiteY14" fmla="*/ 5905303 h 6858000"/>
              <a:gd name="connsiteX15" fmla="*/ 271577 w 6354263"/>
              <a:gd name="connsiteY15" fmla="*/ 5712857 h 6858000"/>
              <a:gd name="connsiteX16" fmla="*/ 338056 w 6354263"/>
              <a:gd name="connsiteY16" fmla="*/ 5449031 h 6858000"/>
              <a:gd name="connsiteX17" fmla="*/ 373987 w 6354263"/>
              <a:gd name="connsiteY17" fmla="*/ 5341916 h 6858000"/>
              <a:gd name="connsiteX18" fmla="*/ 411377 w 6354263"/>
              <a:gd name="connsiteY18" fmla="*/ 5264214 h 6858000"/>
              <a:gd name="connsiteX19" fmla="*/ 417377 w 6354263"/>
              <a:gd name="connsiteY19" fmla="*/ 5225268 h 6858000"/>
              <a:gd name="connsiteX20" fmla="*/ 425445 w 6354263"/>
              <a:gd name="connsiteY20" fmla="*/ 5159961 h 6858000"/>
              <a:gd name="connsiteX21" fmla="*/ 428962 w 6354263"/>
              <a:gd name="connsiteY21" fmla="*/ 5125185 h 6858000"/>
              <a:gd name="connsiteX22" fmla="*/ 443433 w 6354263"/>
              <a:gd name="connsiteY22" fmla="*/ 4993030 h 6858000"/>
              <a:gd name="connsiteX23" fmla="*/ 450164 w 6354263"/>
              <a:gd name="connsiteY23" fmla="*/ 4946844 h 6858000"/>
              <a:gd name="connsiteX24" fmla="*/ 461132 w 6354263"/>
              <a:gd name="connsiteY24" fmla="*/ 4858827 h 6858000"/>
              <a:gd name="connsiteX25" fmla="*/ 466883 w 6354263"/>
              <a:gd name="connsiteY25" fmla="*/ 4808488 h 6858000"/>
              <a:gd name="connsiteX26" fmla="*/ 458077 w 6354263"/>
              <a:gd name="connsiteY26" fmla="*/ 4375228 h 6858000"/>
              <a:gd name="connsiteX27" fmla="*/ 439230 w 6354263"/>
              <a:gd name="connsiteY27" fmla="*/ 4214165 h 6858000"/>
              <a:gd name="connsiteX28" fmla="*/ 440817 w 6354263"/>
              <a:gd name="connsiteY28" fmla="*/ 4076008 h 6858000"/>
              <a:gd name="connsiteX29" fmla="*/ 428834 w 6354263"/>
              <a:gd name="connsiteY29" fmla="*/ 4033999 h 6858000"/>
              <a:gd name="connsiteX30" fmla="*/ 428566 w 6354263"/>
              <a:gd name="connsiteY30" fmla="*/ 4013953 h 6858000"/>
              <a:gd name="connsiteX31" fmla="*/ 432754 w 6354263"/>
              <a:gd name="connsiteY31" fmla="*/ 3872886 h 6858000"/>
              <a:gd name="connsiteX32" fmla="*/ 453474 w 6354263"/>
              <a:gd name="connsiteY32" fmla="*/ 3738082 h 6858000"/>
              <a:gd name="connsiteX33" fmla="*/ 460631 w 6354263"/>
              <a:gd name="connsiteY33" fmla="*/ 3673397 h 6858000"/>
              <a:gd name="connsiteX34" fmla="*/ 459945 w 6354263"/>
              <a:gd name="connsiteY34" fmla="*/ 3637109 h 6858000"/>
              <a:gd name="connsiteX35" fmla="*/ 463299 w 6354263"/>
              <a:gd name="connsiteY35" fmla="*/ 3536883 h 6858000"/>
              <a:gd name="connsiteX36" fmla="*/ 484176 w 6354263"/>
              <a:gd name="connsiteY36" fmla="*/ 3295862 h 6858000"/>
              <a:gd name="connsiteX37" fmla="*/ 467153 w 6354263"/>
              <a:gd name="connsiteY37" fmla="*/ 3158586 h 6858000"/>
              <a:gd name="connsiteX38" fmla="*/ 429046 w 6354263"/>
              <a:gd name="connsiteY38" fmla="*/ 3072935 h 6858000"/>
              <a:gd name="connsiteX39" fmla="*/ 404861 w 6354263"/>
              <a:gd name="connsiteY39" fmla="*/ 2958185 h 6858000"/>
              <a:gd name="connsiteX40" fmla="*/ 363244 w 6354263"/>
              <a:gd name="connsiteY40" fmla="*/ 2843952 h 6858000"/>
              <a:gd name="connsiteX41" fmla="*/ 299193 w 6354263"/>
              <a:gd name="connsiteY41" fmla="*/ 2554718 h 6858000"/>
              <a:gd name="connsiteX42" fmla="*/ 270763 w 6354263"/>
              <a:gd name="connsiteY42" fmla="*/ 2447068 h 6858000"/>
              <a:gd name="connsiteX43" fmla="*/ 274728 w 6354263"/>
              <a:gd name="connsiteY43" fmla="*/ 2423438 h 6858000"/>
              <a:gd name="connsiteX44" fmla="*/ 243390 w 6354263"/>
              <a:gd name="connsiteY44" fmla="*/ 2261920 h 6858000"/>
              <a:gd name="connsiteX45" fmla="*/ 218162 w 6354263"/>
              <a:gd name="connsiteY45" fmla="*/ 2155135 h 6858000"/>
              <a:gd name="connsiteX46" fmla="*/ 215686 w 6354263"/>
              <a:gd name="connsiteY46" fmla="*/ 2118008 h 6858000"/>
              <a:gd name="connsiteX47" fmla="*/ 216653 w 6354263"/>
              <a:gd name="connsiteY47" fmla="*/ 2050531 h 6858000"/>
              <a:gd name="connsiteX48" fmla="*/ 167497 w 6354263"/>
              <a:gd name="connsiteY48" fmla="*/ 1861531 h 6858000"/>
              <a:gd name="connsiteX49" fmla="*/ 122489 w 6354263"/>
              <a:gd name="connsiteY49" fmla="*/ 1732919 h 6858000"/>
              <a:gd name="connsiteX50" fmla="*/ 94663 w 6354263"/>
              <a:gd name="connsiteY50" fmla="*/ 1615777 h 6858000"/>
              <a:gd name="connsiteX51" fmla="*/ 75954 w 6354263"/>
              <a:gd name="connsiteY51" fmla="*/ 1563678 h 6858000"/>
              <a:gd name="connsiteX52" fmla="*/ 81626 w 6354263"/>
              <a:gd name="connsiteY52" fmla="*/ 1477995 h 6858000"/>
              <a:gd name="connsiteX53" fmla="*/ 76163 w 6354263"/>
              <a:gd name="connsiteY53" fmla="*/ 1307086 h 6858000"/>
              <a:gd name="connsiteX54" fmla="*/ 81884 w 6354263"/>
              <a:gd name="connsiteY54" fmla="*/ 1168288 h 6858000"/>
              <a:gd name="connsiteX55" fmla="*/ 10557 w 6354263"/>
              <a:gd name="connsiteY55" fmla="*/ 711705 h 6858000"/>
              <a:gd name="connsiteX56" fmla="*/ 7547 w 6354263"/>
              <a:gd name="connsiteY56" fmla="*/ 619315 h 6858000"/>
              <a:gd name="connsiteX57" fmla="*/ 1367 w 6354263"/>
              <a:gd name="connsiteY57" fmla="*/ 585934 h 6858000"/>
              <a:gd name="connsiteX58" fmla="*/ 2540 w 6354263"/>
              <a:gd name="connsiteY58" fmla="*/ 525163 h 6858000"/>
              <a:gd name="connsiteX59" fmla="*/ 27257 w 6354263"/>
              <a:gd name="connsiteY59" fmla="*/ 393828 h 6858000"/>
              <a:gd name="connsiteX60" fmla="*/ 42081 w 6354263"/>
              <a:gd name="connsiteY60" fmla="*/ 236673 h 6858000"/>
              <a:gd name="connsiteX61" fmla="*/ 41149 w 6354263"/>
              <a:gd name="connsiteY61" fmla="*/ 144983 h 6858000"/>
              <a:gd name="connsiteX62" fmla="*/ 31684 w 6354263"/>
              <a:gd name="connsiteY62" fmla="*/ 33857 h 6858000"/>
              <a:gd name="connsiteX63" fmla="*/ 13714 w 6354263"/>
              <a:gd name="connsiteY63" fmla="*/ 0 h 6858000"/>
              <a:gd name="connsiteX0" fmla="*/ 13714 w 6354263"/>
              <a:gd name="connsiteY0" fmla="*/ 0 h 6858000"/>
              <a:gd name="connsiteX1" fmla="*/ 6354263 w 6354263"/>
              <a:gd name="connsiteY1" fmla="*/ 0 h 6858000"/>
              <a:gd name="connsiteX2" fmla="*/ 6354263 w 6354263"/>
              <a:gd name="connsiteY2" fmla="*/ 6858000 h 6858000"/>
              <a:gd name="connsiteX3" fmla="*/ 75551 w 6354263"/>
              <a:gd name="connsiteY3" fmla="*/ 6857735 h 6858000"/>
              <a:gd name="connsiteX4" fmla="*/ 111199 w 6354263"/>
              <a:gd name="connsiteY4" fmla="*/ 6776847 h 6858000"/>
              <a:gd name="connsiteX5" fmla="*/ 122402 w 6354263"/>
              <a:gd name="connsiteY5" fmla="*/ 6737706 h 6858000"/>
              <a:gd name="connsiteX6" fmla="*/ 139360 w 6354263"/>
              <a:gd name="connsiteY6" fmla="*/ 6686827 h 6858000"/>
              <a:gd name="connsiteX7" fmla="*/ 150639 w 6354263"/>
              <a:gd name="connsiteY7" fmla="*/ 6633777 h 6858000"/>
              <a:gd name="connsiteX8" fmla="*/ 221601 w 6354263"/>
              <a:gd name="connsiteY8" fmla="*/ 6492130 h 6858000"/>
              <a:gd name="connsiteX9" fmla="*/ 236883 w 6354263"/>
              <a:gd name="connsiteY9" fmla="*/ 6431610 h 6858000"/>
              <a:gd name="connsiteX10" fmla="*/ 255237 w 6354263"/>
              <a:gd name="connsiteY10" fmla="*/ 6294334 h 6858000"/>
              <a:gd name="connsiteX11" fmla="*/ 243327 w 6354263"/>
              <a:gd name="connsiteY11" fmla="*/ 6231403 h 6858000"/>
              <a:gd name="connsiteX12" fmla="*/ 236174 w 6354263"/>
              <a:gd name="connsiteY12" fmla="*/ 6202459 h 6858000"/>
              <a:gd name="connsiteX13" fmla="*/ 235003 w 6354263"/>
              <a:gd name="connsiteY13" fmla="*/ 6153037 h 6858000"/>
              <a:gd name="connsiteX14" fmla="*/ 242392 w 6354263"/>
              <a:gd name="connsiteY14" fmla="*/ 5905303 h 6858000"/>
              <a:gd name="connsiteX15" fmla="*/ 271577 w 6354263"/>
              <a:gd name="connsiteY15" fmla="*/ 5712857 h 6858000"/>
              <a:gd name="connsiteX16" fmla="*/ 338056 w 6354263"/>
              <a:gd name="connsiteY16" fmla="*/ 5449031 h 6858000"/>
              <a:gd name="connsiteX17" fmla="*/ 373987 w 6354263"/>
              <a:gd name="connsiteY17" fmla="*/ 5341916 h 6858000"/>
              <a:gd name="connsiteX18" fmla="*/ 411377 w 6354263"/>
              <a:gd name="connsiteY18" fmla="*/ 5264214 h 6858000"/>
              <a:gd name="connsiteX19" fmla="*/ 417377 w 6354263"/>
              <a:gd name="connsiteY19" fmla="*/ 5225268 h 6858000"/>
              <a:gd name="connsiteX20" fmla="*/ 425445 w 6354263"/>
              <a:gd name="connsiteY20" fmla="*/ 5159961 h 6858000"/>
              <a:gd name="connsiteX21" fmla="*/ 428962 w 6354263"/>
              <a:gd name="connsiteY21" fmla="*/ 5125185 h 6858000"/>
              <a:gd name="connsiteX22" fmla="*/ 443433 w 6354263"/>
              <a:gd name="connsiteY22" fmla="*/ 4993030 h 6858000"/>
              <a:gd name="connsiteX23" fmla="*/ 450164 w 6354263"/>
              <a:gd name="connsiteY23" fmla="*/ 4946844 h 6858000"/>
              <a:gd name="connsiteX24" fmla="*/ 461132 w 6354263"/>
              <a:gd name="connsiteY24" fmla="*/ 4858827 h 6858000"/>
              <a:gd name="connsiteX25" fmla="*/ 466883 w 6354263"/>
              <a:gd name="connsiteY25" fmla="*/ 4808488 h 6858000"/>
              <a:gd name="connsiteX26" fmla="*/ 458077 w 6354263"/>
              <a:gd name="connsiteY26" fmla="*/ 4375228 h 6858000"/>
              <a:gd name="connsiteX27" fmla="*/ 439230 w 6354263"/>
              <a:gd name="connsiteY27" fmla="*/ 4214165 h 6858000"/>
              <a:gd name="connsiteX28" fmla="*/ 440817 w 6354263"/>
              <a:gd name="connsiteY28" fmla="*/ 4076008 h 6858000"/>
              <a:gd name="connsiteX29" fmla="*/ 428834 w 6354263"/>
              <a:gd name="connsiteY29" fmla="*/ 4033999 h 6858000"/>
              <a:gd name="connsiteX30" fmla="*/ 428566 w 6354263"/>
              <a:gd name="connsiteY30" fmla="*/ 4013953 h 6858000"/>
              <a:gd name="connsiteX31" fmla="*/ 432754 w 6354263"/>
              <a:gd name="connsiteY31" fmla="*/ 3872886 h 6858000"/>
              <a:gd name="connsiteX32" fmla="*/ 453474 w 6354263"/>
              <a:gd name="connsiteY32" fmla="*/ 3738082 h 6858000"/>
              <a:gd name="connsiteX33" fmla="*/ 460631 w 6354263"/>
              <a:gd name="connsiteY33" fmla="*/ 3673397 h 6858000"/>
              <a:gd name="connsiteX34" fmla="*/ 459945 w 6354263"/>
              <a:gd name="connsiteY34" fmla="*/ 3637109 h 6858000"/>
              <a:gd name="connsiteX35" fmla="*/ 463299 w 6354263"/>
              <a:gd name="connsiteY35" fmla="*/ 3536883 h 6858000"/>
              <a:gd name="connsiteX36" fmla="*/ 484176 w 6354263"/>
              <a:gd name="connsiteY36" fmla="*/ 3295862 h 6858000"/>
              <a:gd name="connsiteX37" fmla="*/ 467153 w 6354263"/>
              <a:gd name="connsiteY37" fmla="*/ 3158586 h 6858000"/>
              <a:gd name="connsiteX38" fmla="*/ 429046 w 6354263"/>
              <a:gd name="connsiteY38" fmla="*/ 3072935 h 6858000"/>
              <a:gd name="connsiteX39" fmla="*/ 404861 w 6354263"/>
              <a:gd name="connsiteY39" fmla="*/ 2958185 h 6858000"/>
              <a:gd name="connsiteX40" fmla="*/ 363244 w 6354263"/>
              <a:gd name="connsiteY40" fmla="*/ 2843952 h 6858000"/>
              <a:gd name="connsiteX41" fmla="*/ 299193 w 6354263"/>
              <a:gd name="connsiteY41" fmla="*/ 2554718 h 6858000"/>
              <a:gd name="connsiteX42" fmla="*/ 270763 w 6354263"/>
              <a:gd name="connsiteY42" fmla="*/ 2447068 h 6858000"/>
              <a:gd name="connsiteX43" fmla="*/ 274728 w 6354263"/>
              <a:gd name="connsiteY43" fmla="*/ 2423438 h 6858000"/>
              <a:gd name="connsiteX44" fmla="*/ 243390 w 6354263"/>
              <a:gd name="connsiteY44" fmla="*/ 2261920 h 6858000"/>
              <a:gd name="connsiteX45" fmla="*/ 218162 w 6354263"/>
              <a:gd name="connsiteY45" fmla="*/ 2155135 h 6858000"/>
              <a:gd name="connsiteX46" fmla="*/ 215686 w 6354263"/>
              <a:gd name="connsiteY46" fmla="*/ 2118008 h 6858000"/>
              <a:gd name="connsiteX47" fmla="*/ 216653 w 6354263"/>
              <a:gd name="connsiteY47" fmla="*/ 2050531 h 6858000"/>
              <a:gd name="connsiteX48" fmla="*/ 122489 w 6354263"/>
              <a:gd name="connsiteY48" fmla="*/ 1732919 h 6858000"/>
              <a:gd name="connsiteX49" fmla="*/ 94663 w 6354263"/>
              <a:gd name="connsiteY49" fmla="*/ 1615777 h 6858000"/>
              <a:gd name="connsiteX50" fmla="*/ 75954 w 6354263"/>
              <a:gd name="connsiteY50" fmla="*/ 1563678 h 6858000"/>
              <a:gd name="connsiteX51" fmla="*/ 81626 w 6354263"/>
              <a:gd name="connsiteY51" fmla="*/ 1477995 h 6858000"/>
              <a:gd name="connsiteX52" fmla="*/ 76163 w 6354263"/>
              <a:gd name="connsiteY52" fmla="*/ 1307086 h 6858000"/>
              <a:gd name="connsiteX53" fmla="*/ 81884 w 6354263"/>
              <a:gd name="connsiteY53" fmla="*/ 1168288 h 6858000"/>
              <a:gd name="connsiteX54" fmla="*/ 10557 w 6354263"/>
              <a:gd name="connsiteY54" fmla="*/ 711705 h 6858000"/>
              <a:gd name="connsiteX55" fmla="*/ 7547 w 6354263"/>
              <a:gd name="connsiteY55" fmla="*/ 619315 h 6858000"/>
              <a:gd name="connsiteX56" fmla="*/ 1367 w 6354263"/>
              <a:gd name="connsiteY56" fmla="*/ 585934 h 6858000"/>
              <a:gd name="connsiteX57" fmla="*/ 2540 w 6354263"/>
              <a:gd name="connsiteY57" fmla="*/ 525163 h 6858000"/>
              <a:gd name="connsiteX58" fmla="*/ 27257 w 6354263"/>
              <a:gd name="connsiteY58" fmla="*/ 393828 h 6858000"/>
              <a:gd name="connsiteX59" fmla="*/ 42081 w 6354263"/>
              <a:gd name="connsiteY59" fmla="*/ 236673 h 6858000"/>
              <a:gd name="connsiteX60" fmla="*/ 41149 w 6354263"/>
              <a:gd name="connsiteY60" fmla="*/ 144983 h 6858000"/>
              <a:gd name="connsiteX61" fmla="*/ 31684 w 6354263"/>
              <a:gd name="connsiteY61" fmla="*/ 33857 h 6858000"/>
              <a:gd name="connsiteX62" fmla="*/ 13714 w 6354263"/>
              <a:gd name="connsiteY62" fmla="*/ 0 h 6858000"/>
              <a:gd name="connsiteX0" fmla="*/ 13714 w 6354263"/>
              <a:gd name="connsiteY0" fmla="*/ 0 h 6858000"/>
              <a:gd name="connsiteX1" fmla="*/ 6354263 w 6354263"/>
              <a:gd name="connsiteY1" fmla="*/ 0 h 6858000"/>
              <a:gd name="connsiteX2" fmla="*/ 6354263 w 6354263"/>
              <a:gd name="connsiteY2" fmla="*/ 6858000 h 6858000"/>
              <a:gd name="connsiteX3" fmla="*/ 75551 w 6354263"/>
              <a:gd name="connsiteY3" fmla="*/ 6857735 h 6858000"/>
              <a:gd name="connsiteX4" fmla="*/ 111199 w 6354263"/>
              <a:gd name="connsiteY4" fmla="*/ 6776847 h 6858000"/>
              <a:gd name="connsiteX5" fmla="*/ 122402 w 6354263"/>
              <a:gd name="connsiteY5" fmla="*/ 6737706 h 6858000"/>
              <a:gd name="connsiteX6" fmla="*/ 139360 w 6354263"/>
              <a:gd name="connsiteY6" fmla="*/ 6686827 h 6858000"/>
              <a:gd name="connsiteX7" fmla="*/ 150639 w 6354263"/>
              <a:gd name="connsiteY7" fmla="*/ 6633777 h 6858000"/>
              <a:gd name="connsiteX8" fmla="*/ 221601 w 6354263"/>
              <a:gd name="connsiteY8" fmla="*/ 6492130 h 6858000"/>
              <a:gd name="connsiteX9" fmla="*/ 236883 w 6354263"/>
              <a:gd name="connsiteY9" fmla="*/ 6431610 h 6858000"/>
              <a:gd name="connsiteX10" fmla="*/ 255237 w 6354263"/>
              <a:gd name="connsiteY10" fmla="*/ 6294334 h 6858000"/>
              <a:gd name="connsiteX11" fmla="*/ 243327 w 6354263"/>
              <a:gd name="connsiteY11" fmla="*/ 6231403 h 6858000"/>
              <a:gd name="connsiteX12" fmla="*/ 236174 w 6354263"/>
              <a:gd name="connsiteY12" fmla="*/ 6202459 h 6858000"/>
              <a:gd name="connsiteX13" fmla="*/ 235003 w 6354263"/>
              <a:gd name="connsiteY13" fmla="*/ 6153037 h 6858000"/>
              <a:gd name="connsiteX14" fmla="*/ 242392 w 6354263"/>
              <a:gd name="connsiteY14" fmla="*/ 5905303 h 6858000"/>
              <a:gd name="connsiteX15" fmla="*/ 271577 w 6354263"/>
              <a:gd name="connsiteY15" fmla="*/ 5712857 h 6858000"/>
              <a:gd name="connsiteX16" fmla="*/ 338056 w 6354263"/>
              <a:gd name="connsiteY16" fmla="*/ 5449031 h 6858000"/>
              <a:gd name="connsiteX17" fmla="*/ 373987 w 6354263"/>
              <a:gd name="connsiteY17" fmla="*/ 5341916 h 6858000"/>
              <a:gd name="connsiteX18" fmla="*/ 411377 w 6354263"/>
              <a:gd name="connsiteY18" fmla="*/ 5264214 h 6858000"/>
              <a:gd name="connsiteX19" fmla="*/ 417377 w 6354263"/>
              <a:gd name="connsiteY19" fmla="*/ 5225268 h 6858000"/>
              <a:gd name="connsiteX20" fmla="*/ 425445 w 6354263"/>
              <a:gd name="connsiteY20" fmla="*/ 5159961 h 6858000"/>
              <a:gd name="connsiteX21" fmla="*/ 428962 w 6354263"/>
              <a:gd name="connsiteY21" fmla="*/ 5125185 h 6858000"/>
              <a:gd name="connsiteX22" fmla="*/ 443433 w 6354263"/>
              <a:gd name="connsiteY22" fmla="*/ 4993030 h 6858000"/>
              <a:gd name="connsiteX23" fmla="*/ 450164 w 6354263"/>
              <a:gd name="connsiteY23" fmla="*/ 4946844 h 6858000"/>
              <a:gd name="connsiteX24" fmla="*/ 461132 w 6354263"/>
              <a:gd name="connsiteY24" fmla="*/ 4858827 h 6858000"/>
              <a:gd name="connsiteX25" fmla="*/ 466883 w 6354263"/>
              <a:gd name="connsiteY25" fmla="*/ 4808488 h 6858000"/>
              <a:gd name="connsiteX26" fmla="*/ 458077 w 6354263"/>
              <a:gd name="connsiteY26" fmla="*/ 4375228 h 6858000"/>
              <a:gd name="connsiteX27" fmla="*/ 439230 w 6354263"/>
              <a:gd name="connsiteY27" fmla="*/ 4214165 h 6858000"/>
              <a:gd name="connsiteX28" fmla="*/ 440817 w 6354263"/>
              <a:gd name="connsiteY28" fmla="*/ 4076008 h 6858000"/>
              <a:gd name="connsiteX29" fmla="*/ 428834 w 6354263"/>
              <a:gd name="connsiteY29" fmla="*/ 4033999 h 6858000"/>
              <a:gd name="connsiteX30" fmla="*/ 428566 w 6354263"/>
              <a:gd name="connsiteY30" fmla="*/ 4013953 h 6858000"/>
              <a:gd name="connsiteX31" fmla="*/ 432754 w 6354263"/>
              <a:gd name="connsiteY31" fmla="*/ 3872886 h 6858000"/>
              <a:gd name="connsiteX32" fmla="*/ 453474 w 6354263"/>
              <a:gd name="connsiteY32" fmla="*/ 3738082 h 6858000"/>
              <a:gd name="connsiteX33" fmla="*/ 460631 w 6354263"/>
              <a:gd name="connsiteY33" fmla="*/ 3673397 h 6858000"/>
              <a:gd name="connsiteX34" fmla="*/ 459945 w 6354263"/>
              <a:gd name="connsiteY34" fmla="*/ 3637109 h 6858000"/>
              <a:gd name="connsiteX35" fmla="*/ 463299 w 6354263"/>
              <a:gd name="connsiteY35" fmla="*/ 3536883 h 6858000"/>
              <a:gd name="connsiteX36" fmla="*/ 484176 w 6354263"/>
              <a:gd name="connsiteY36" fmla="*/ 3295862 h 6858000"/>
              <a:gd name="connsiteX37" fmla="*/ 467153 w 6354263"/>
              <a:gd name="connsiteY37" fmla="*/ 3158586 h 6858000"/>
              <a:gd name="connsiteX38" fmla="*/ 429046 w 6354263"/>
              <a:gd name="connsiteY38" fmla="*/ 3072935 h 6858000"/>
              <a:gd name="connsiteX39" fmla="*/ 404861 w 6354263"/>
              <a:gd name="connsiteY39" fmla="*/ 2958185 h 6858000"/>
              <a:gd name="connsiteX40" fmla="*/ 363244 w 6354263"/>
              <a:gd name="connsiteY40" fmla="*/ 2843952 h 6858000"/>
              <a:gd name="connsiteX41" fmla="*/ 299193 w 6354263"/>
              <a:gd name="connsiteY41" fmla="*/ 2554718 h 6858000"/>
              <a:gd name="connsiteX42" fmla="*/ 270763 w 6354263"/>
              <a:gd name="connsiteY42" fmla="*/ 2447068 h 6858000"/>
              <a:gd name="connsiteX43" fmla="*/ 274728 w 6354263"/>
              <a:gd name="connsiteY43" fmla="*/ 2423438 h 6858000"/>
              <a:gd name="connsiteX44" fmla="*/ 243390 w 6354263"/>
              <a:gd name="connsiteY44" fmla="*/ 2261920 h 6858000"/>
              <a:gd name="connsiteX45" fmla="*/ 218162 w 6354263"/>
              <a:gd name="connsiteY45" fmla="*/ 2155135 h 6858000"/>
              <a:gd name="connsiteX46" fmla="*/ 215686 w 6354263"/>
              <a:gd name="connsiteY46" fmla="*/ 2118008 h 6858000"/>
              <a:gd name="connsiteX47" fmla="*/ 216653 w 6354263"/>
              <a:gd name="connsiteY47" fmla="*/ 2050531 h 6858000"/>
              <a:gd name="connsiteX48" fmla="*/ 122489 w 6354263"/>
              <a:gd name="connsiteY48" fmla="*/ 1732919 h 6858000"/>
              <a:gd name="connsiteX49" fmla="*/ 94663 w 6354263"/>
              <a:gd name="connsiteY49" fmla="*/ 1615777 h 6858000"/>
              <a:gd name="connsiteX50" fmla="*/ 75954 w 6354263"/>
              <a:gd name="connsiteY50" fmla="*/ 1563678 h 6858000"/>
              <a:gd name="connsiteX51" fmla="*/ 81626 w 6354263"/>
              <a:gd name="connsiteY51" fmla="*/ 1477995 h 6858000"/>
              <a:gd name="connsiteX52" fmla="*/ 76163 w 6354263"/>
              <a:gd name="connsiteY52" fmla="*/ 1307086 h 6858000"/>
              <a:gd name="connsiteX53" fmla="*/ 81884 w 6354263"/>
              <a:gd name="connsiteY53" fmla="*/ 1168288 h 6858000"/>
              <a:gd name="connsiteX54" fmla="*/ 10557 w 6354263"/>
              <a:gd name="connsiteY54" fmla="*/ 711705 h 6858000"/>
              <a:gd name="connsiteX55" fmla="*/ 7547 w 6354263"/>
              <a:gd name="connsiteY55" fmla="*/ 619315 h 6858000"/>
              <a:gd name="connsiteX56" fmla="*/ 1367 w 6354263"/>
              <a:gd name="connsiteY56" fmla="*/ 585934 h 6858000"/>
              <a:gd name="connsiteX57" fmla="*/ 2540 w 6354263"/>
              <a:gd name="connsiteY57" fmla="*/ 525163 h 6858000"/>
              <a:gd name="connsiteX58" fmla="*/ 27257 w 6354263"/>
              <a:gd name="connsiteY58" fmla="*/ 393828 h 6858000"/>
              <a:gd name="connsiteX59" fmla="*/ 42081 w 6354263"/>
              <a:gd name="connsiteY59" fmla="*/ 236673 h 6858000"/>
              <a:gd name="connsiteX60" fmla="*/ 41149 w 6354263"/>
              <a:gd name="connsiteY60" fmla="*/ 144983 h 6858000"/>
              <a:gd name="connsiteX61" fmla="*/ 31684 w 6354263"/>
              <a:gd name="connsiteY61" fmla="*/ 33857 h 6858000"/>
              <a:gd name="connsiteX62" fmla="*/ 13714 w 6354263"/>
              <a:gd name="connsiteY62" fmla="*/ 0 h 6858000"/>
              <a:gd name="connsiteX0" fmla="*/ 13714 w 6354263"/>
              <a:gd name="connsiteY0" fmla="*/ 0 h 6858000"/>
              <a:gd name="connsiteX1" fmla="*/ 6354263 w 6354263"/>
              <a:gd name="connsiteY1" fmla="*/ 0 h 6858000"/>
              <a:gd name="connsiteX2" fmla="*/ 6354263 w 6354263"/>
              <a:gd name="connsiteY2" fmla="*/ 6858000 h 6858000"/>
              <a:gd name="connsiteX3" fmla="*/ 75551 w 6354263"/>
              <a:gd name="connsiteY3" fmla="*/ 6857735 h 6858000"/>
              <a:gd name="connsiteX4" fmla="*/ 111199 w 6354263"/>
              <a:gd name="connsiteY4" fmla="*/ 6776847 h 6858000"/>
              <a:gd name="connsiteX5" fmla="*/ 122402 w 6354263"/>
              <a:gd name="connsiteY5" fmla="*/ 6737706 h 6858000"/>
              <a:gd name="connsiteX6" fmla="*/ 139360 w 6354263"/>
              <a:gd name="connsiteY6" fmla="*/ 6686827 h 6858000"/>
              <a:gd name="connsiteX7" fmla="*/ 150639 w 6354263"/>
              <a:gd name="connsiteY7" fmla="*/ 6633777 h 6858000"/>
              <a:gd name="connsiteX8" fmla="*/ 221601 w 6354263"/>
              <a:gd name="connsiteY8" fmla="*/ 6492130 h 6858000"/>
              <a:gd name="connsiteX9" fmla="*/ 236883 w 6354263"/>
              <a:gd name="connsiteY9" fmla="*/ 6431610 h 6858000"/>
              <a:gd name="connsiteX10" fmla="*/ 255237 w 6354263"/>
              <a:gd name="connsiteY10" fmla="*/ 6294334 h 6858000"/>
              <a:gd name="connsiteX11" fmla="*/ 243327 w 6354263"/>
              <a:gd name="connsiteY11" fmla="*/ 6231403 h 6858000"/>
              <a:gd name="connsiteX12" fmla="*/ 236174 w 6354263"/>
              <a:gd name="connsiteY12" fmla="*/ 6202459 h 6858000"/>
              <a:gd name="connsiteX13" fmla="*/ 235003 w 6354263"/>
              <a:gd name="connsiteY13" fmla="*/ 6153037 h 6858000"/>
              <a:gd name="connsiteX14" fmla="*/ 242392 w 6354263"/>
              <a:gd name="connsiteY14" fmla="*/ 5905303 h 6858000"/>
              <a:gd name="connsiteX15" fmla="*/ 271577 w 6354263"/>
              <a:gd name="connsiteY15" fmla="*/ 5712857 h 6858000"/>
              <a:gd name="connsiteX16" fmla="*/ 338056 w 6354263"/>
              <a:gd name="connsiteY16" fmla="*/ 5449031 h 6858000"/>
              <a:gd name="connsiteX17" fmla="*/ 373987 w 6354263"/>
              <a:gd name="connsiteY17" fmla="*/ 5341916 h 6858000"/>
              <a:gd name="connsiteX18" fmla="*/ 411377 w 6354263"/>
              <a:gd name="connsiteY18" fmla="*/ 5264214 h 6858000"/>
              <a:gd name="connsiteX19" fmla="*/ 417377 w 6354263"/>
              <a:gd name="connsiteY19" fmla="*/ 5225268 h 6858000"/>
              <a:gd name="connsiteX20" fmla="*/ 425445 w 6354263"/>
              <a:gd name="connsiteY20" fmla="*/ 5159961 h 6858000"/>
              <a:gd name="connsiteX21" fmla="*/ 428962 w 6354263"/>
              <a:gd name="connsiteY21" fmla="*/ 5125185 h 6858000"/>
              <a:gd name="connsiteX22" fmla="*/ 443433 w 6354263"/>
              <a:gd name="connsiteY22" fmla="*/ 4993030 h 6858000"/>
              <a:gd name="connsiteX23" fmla="*/ 450164 w 6354263"/>
              <a:gd name="connsiteY23" fmla="*/ 4946844 h 6858000"/>
              <a:gd name="connsiteX24" fmla="*/ 461132 w 6354263"/>
              <a:gd name="connsiteY24" fmla="*/ 4858827 h 6858000"/>
              <a:gd name="connsiteX25" fmla="*/ 466883 w 6354263"/>
              <a:gd name="connsiteY25" fmla="*/ 4808488 h 6858000"/>
              <a:gd name="connsiteX26" fmla="*/ 458077 w 6354263"/>
              <a:gd name="connsiteY26" fmla="*/ 4375228 h 6858000"/>
              <a:gd name="connsiteX27" fmla="*/ 439230 w 6354263"/>
              <a:gd name="connsiteY27" fmla="*/ 4214165 h 6858000"/>
              <a:gd name="connsiteX28" fmla="*/ 440817 w 6354263"/>
              <a:gd name="connsiteY28" fmla="*/ 4076008 h 6858000"/>
              <a:gd name="connsiteX29" fmla="*/ 428834 w 6354263"/>
              <a:gd name="connsiteY29" fmla="*/ 4033999 h 6858000"/>
              <a:gd name="connsiteX30" fmla="*/ 428566 w 6354263"/>
              <a:gd name="connsiteY30" fmla="*/ 4013953 h 6858000"/>
              <a:gd name="connsiteX31" fmla="*/ 432754 w 6354263"/>
              <a:gd name="connsiteY31" fmla="*/ 3872886 h 6858000"/>
              <a:gd name="connsiteX32" fmla="*/ 453474 w 6354263"/>
              <a:gd name="connsiteY32" fmla="*/ 3738082 h 6858000"/>
              <a:gd name="connsiteX33" fmla="*/ 460631 w 6354263"/>
              <a:gd name="connsiteY33" fmla="*/ 3673397 h 6858000"/>
              <a:gd name="connsiteX34" fmla="*/ 459945 w 6354263"/>
              <a:gd name="connsiteY34" fmla="*/ 3637109 h 6858000"/>
              <a:gd name="connsiteX35" fmla="*/ 463299 w 6354263"/>
              <a:gd name="connsiteY35" fmla="*/ 3536883 h 6858000"/>
              <a:gd name="connsiteX36" fmla="*/ 484176 w 6354263"/>
              <a:gd name="connsiteY36" fmla="*/ 3295862 h 6858000"/>
              <a:gd name="connsiteX37" fmla="*/ 467153 w 6354263"/>
              <a:gd name="connsiteY37" fmla="*/ 3158586 h 6858000"/>
              <a:gd name="connsiteX38" fmla="*/ 429046 w 6354263"/>
              <a:gd name="connsiteY38" fmla="*/ 3072935 h 6858000"/>
              <a:gd name="connsiteX39" fmla="*/ 404861 w 6354263"/>
              <a:gd name="connsiteY39" fmla="*/ 2958185 h 6858000"/>
              <a:gd name="connsiteX40" fmla="*/ 363244 w 6354263"/>
              <a:gd name="connsiteY40" fmla="*/ 2843952 h 6858000"/>
              <a:gd name="connsiteX41" fmla="*/ 299193 w 6354263"/>
              <a:gd name="connsiteY41" fmla="*/ 2554718 h 6858000"/>
              <a:gd name="connsiteX42" fmla="*/ 270763 w 6354263"/>
              <a:gd name="connsiteY42" fmla="*/ 2447068 h 6858000"/>
              <a:gd name="connsiteX43" fmla="*/ 274728 w 6354263"/>
              <a:gd name="connsiteY43" fmla="*/ 2423438 h 6858000"/>
              <a:gd name="connsiteX44" fmla="*/ 243390 w 6354263"/>
              <a:gd name="connsiteY44" fmla="*/ 2261920 h 6858000"/>
              <a:gd name="connsiteX45" fmla="*/ 218162 w 6354263"/>
              <a:gd name="connsiteY45" fmla="*/ 2155135 h 6858000"/>
              <a:gd name="connsiteX46" fmla="*/ 215686 w 6354263"/>
              <a:gd name="connsiteY46" fmla="*/ 2118008 h 6858000"/>
              <a:gd name="connsiteX47" fmla="*/ 216653 w 6354263"/>
              <a:gd name="connsiteY47" fmla="*/ 2050531 h 6858000"/>
              <a:gd name="connsiteX48" fmla="*/ 122489 w 6354263"/>
              <a:gd name="connsiteY48" fmla="*/ 1732919 h 6858000"/>
              <a:gd name="connsiteX49" fmla="*/ 94663 w 6354263"/>
              <a:gd name="connsiteY49" fmla="*/ 1615777 h 6858000"/>
              <a:gd name="connsiteX50" fmla="*/ 75954 w 6354263"/>
              <a:gd name="connsiteY50" fmla="*/ 1563678 h 6858000"/>
              <a:gd name="connsiteX51" fmla="*/ 81626 w 6354263"/>
              <a:gd name="connsiteY51" fmla="*/ 1477995 h 6858000"/>
              <a:gd name="connsiteX52" fmla="*/ 76163 w 6354263"/>
              <a:gd name="connsiteY52" fmla="*/ 1307086 h 6858000"/>
              <a:gd name="connsiteX53" fmla="*/ 81884 w 6354263"/>
              <a:gd name="connsiteY53" fmla="*/ 1168288 h 6858000"/>
              <a:gd name="connsiteX54" fmla="*/ 10557 w 6354263"/>
              <a:gd name="connsiteY54" fmla="*/ 711705 h 6858000"/>
              <a:gd name="connsiteX55" fmla="*/ 7547 w 6354263"/>
              <a:gd name="connsiteY55" fmla="*/ 619315 h 6858000"/>
              <a:gd name="connsiteX56" fmla="*/ 1367 w 6354263"/>
              <a:gd name="connsiteY56" fmla="*/ 585934 h 6858000"/>
              <a:gd name="connsiteX57" fmla="*/ 2540 w 6354263"/>
              <a:gd name="connsiteY57" fmla="*/ 525163 h 6858000"/>
              <a:gd name="connsiteX58" fmla="*/ 27257 w 6354263"/>
              <a:gd name="connsiteY58" fmla="*/ 393828 h 6858000"/>
              <a:gd name="connsiteX59" fmla="*/ 42081 w 6354263"/>
              <a:gd name="connsiteY59" fmla="*/ 236673 h 6858000"/>
              <a:gd name="connsiteX60" fmla="*/ 41149 w 6354263"/>
              <a:gd name="connsiteY60" fmla="*/ 144983 h 6858000"/>
              <a:gd name="connsiteX61" fmla="*/ 31684 w 6354263"/>
              <a:gd name="connsiteY61" fmla="*/ 33857 h 6858000"/>
              <a:gd name="connsiteX62" fmla="*/ 13714 w 6354263"/>
              <a:gd name="connsiteY62" fmla="*/ 0 h 6858000"/>
              <a:gd name="connsiteX0" fmla="*/ 12347 w 6352896"/>
              <a:gd name="connsiteY0" fmla="*/ 0 h 6858000"/>
              <a:gd name="connsiteX1" fmla="*/ 6352896 w 6352896"/>
              <a:gd name="connsiteY1" fmla="*/ 0 h 6858000"/>
              <a:gd name="connsiteX2" fmla="*/ 6352896 w 6352896"/>
              <a:gd name="connsiteY2" fmla="*/ 6858000 h 6858000"/>
              <a:gd name="connsiteX3" fmla="*/ 74184 w 6352896"/>
              <a:gd name="connsiteY3" fmla="*/ 6857735 h 6858000"/>
              <a:gd name="connsiteX4" fmla="*/ 109832 w 6352896"/>
              <a:gd name="connsiteY4" fmla="*/ 6776847 h 6858000"/>
              <a:gd name="connsiteX5" fmla="*/ 121035 w 6352896"/>
              <a:gd name="connsiteY5" fmla="*/ 6737706 h 6858000"/>
              <a:gd name="connsiteX6" fmla="*/ 137993 w 6352896"/>
              <a:gd name="connsiteY6" fmla="*/ 6686827 h 6858000"/>
              <a:gd name="connsiteX7" fmla="*/ 149272 w 6352896"/>
              <a:gd name="connsiteY7" fmla="*/ 6633777 h 6858000"/>
              <a:gd name="connsiteX8" fmla="*/ 220234 w 6352896"/>
              <a:gd name="connsiteY8" fmla="*/ 6492130 h 6858000"/>
              <a:gd name="connsiteX9" fmla="*/ 235516 w 6352896"/>
              <a:gd name="connsiteY9" fmla="*/ 6431610 h 6858000"/>
              <a:gd name="connsiteX10" fmla="*/ 253870 w 6352896"/>
              <a:gd name="connsiteY10" fmla="*/ 6294334 h 6858000"/>
              <a:gd name="connsiteX11" fmla="*/ 241960 w 6352896"/>
              <a:gd name="connsiteY11" fmla="*/ 6231403 h 6858000"/>
              <a:gd name="connsiteX12" fmla="*/ 234807 w 6352896"/>
              <a:gd name="connsiteY12" fmla="*/ 6202459 h 6858000"/>
              <a:gd name="connsiteX13" fmla="*/ 233636 w 6352896"/>
              <a:gd name="connsiteY13" fmla="*/ 6153037 h 6858000"/>
              <a:gd name="connsiteX14" fmla="*/ 241025 w 6352896"/>
              <a:gd name="connsiteY14" fmla="*/ 5905303 h 6858000"/>
              <a:gd name="connsiteX15" fmla="*/ 270210 w 6352896"/>
              <a:gd name="connsiteY15" fmla="*/ 5712857 h 6858000"/>
              <a:gd name="connsiteX16" fmla="*/ 336689 w 6352896"/>
              <a:gd name="connsiteY16" fmla="*/ 5449031 h 6858000"/>
              <a:gd name="connsiteX17" fmla="*/ 372620 w 6352896"/>
              <a:gd name="connsiteY17" fmla="*/ 5341916 h 6858000"/>
              <a:gd name="connsiteX18" fmla="*/ 410010 w 6352896"/>
              <a:gd name="connsiteY18" fmla="*/ 5264214 h 6858000"/>
              <a:gd name="connsiteX19" fmla="*/ 416010 w 6352896"/>
              <a:gd name="connsiteY19" fmla="*/ 5225268 h 6858000"/>
              <a:gd name="connsiteX20" fmla="*/ 424078 w 6352896"/>
              <a:gd name="connsiteY20" fmla="*/ 5159961 h 6858000"/>
              <a:gd name="connsiteX21" fmla="*/ 427595 w 6352896"/>
              <a:gd name="connsiteY21" fmla="*/ 5125185 h 6858000"/>
              <a:gd name="connsiteX22" fmla="*/ 442066 w 6352896"/>
              <a:gd name="connsiteY22" fmla="*/ 4993030 h 6858000"/>
              <a:gd name="connsiteX23" fmla="*/ 448797 w 6352896"/>
              <a:gd name="connsiteY23" fmla="*/ 4946844 h 6858000"/>
              <a:gd name="connsiteX24" fmla="*/ 459765 w 6352896"/>
              <a:gd name="connsiteY24" fmla="*/ 4858827 h 6858000"/>
              <a:gd name="connsiteX25" fmla="*/ 465516 w 6352896"/>
              <a:gd name="connsiteY25" fmla="*/ 4808488 h 6858000"/>
              <a:gd name="connsiteX26" fmla="*/ 456710 w 6352896"/>
              <a:gd name="connsiteY26" fmla="*/ 4375228 h 6858000"/>
              <a:gd name="connsiteX27" fmla="*/ 437863 w 6352896"/>
              <a:gd name="connsiteY27" fmla="*/ 4214165 h 6858000"/>
              <a:gd name="connsiteX28" fmla="*/ 439450 w 6352896"/>
              <a:gd name="connsiteY28" fmla="*/ 4076008 h 6858000"/>
              <a:gd name="connsiteX29" fmla="*/ 427467 w 6352896"/>
              <a:gd name="connsiteY29" fmla="*/ 4033999 h 6858000"/>
              <a:gd name="connsiteX30" fmla="*/ 427199 w 6352896"/>
              <a:gd name="connsiteY30" fmla="*/ 4013953 h 6858000"/>
              <a:gd name="connsiteX31" fmla="*/ 431387 w 6352896"/>
              <a:gd name="connsiteY31" fmla="*/ 3872886 h 6858000"/>
              <a:gd name="connsiteX32" fmla="*/ 452107 w 6352896"/>
              <a:gd name="connsiteY32" fmla="*/ 3738082 h 6858000"/>
              <a:gd name="connsiteX33" fmla="*/ 459264 w 6352896"/>
              <a:gd name="connsiteY33" fmla="*/ 3673397 h 6858000"/>
              <a:gd name="connsiteX34" fmla="*/ 458578 w 6352896"/>
              <a:gd name="connsiteY34" fmla="*/ 3637109 h 6858000"/>
              <a:gd name="connsiteX35" fmla="*/ 461932 w 6352896"/>
              <a:gd name="connsiteY35" fmla="*/ 3536883 h 6858000"/>
              <a:gd name="connsiteX36" fmla="*/ 482809 w 6352896"/>
              <a:gd name="connsiteY36" fmla="*/ 3295862 h 6858000"/>
              <a:gd name="connsiteX37" fmla="*/ 465786 w 6352896"/>
              <a:gd name="connsiteY37" fmla="*/ 3158586 h 6858000"/>
              <a:gd name="connsiteX38" fmla="*/ 427679 w 6352896"/>
              <a:gd name="connsiteY38" fmla="*/ 3072935 h 6858000"/>
              <a:gd name="connsiteX39" fmla="*/ 403494 w 6352896"/>
              <a:gd name="connsiteY39" fmla="*/ 2958185 h 6858000"/>
              <a:gd name="connsiteX40" fmla="*/ 361877 w 6352896"/>
              <a:gd name="connsiteY40" fmla="*/ 2843952 h 6858000"/>
              <a:gd name="connsiteX41" fmla="*/ 297826 w 6352896"/>
              <a:gd name="connsiteY41" fmla="*/ 2554718 h 6858000"/>
              <a:gd name="connsiteX42" fmla="*/ 269396 w 6352896"/>
              <a:gd name="connsiteY42" fmla="*/ 2447068 h 6858000"/>
              <a:gd name="connsiteX43" fmla="*/ 273361 w 6352896"/>
              <a:gd name="connsiteY43" fmla="*/ 2423438 h 6858000"/>
              <a:gd name="connsiteX44" fmla="*/ 242023 w 6352896"/>
              <a:gd name="connsiteY44" fmla="*/ 2261920 h 6858000"/>
              <a:gd name="connsiteX45" fmla="*/ 216795 w 6352896"/>
              <a:gd name="connsiteY45" fmla="*/ 2155135 h 6858000"/>
              <a:gd name="connsiteX46" fmla="*/ 214319 w 6352896"/>
              <a:gd name="connsiteY46" fmla="*/ 2118008 h 6858000"/>
              <a:gd name="connsiteX47" fmla="*/ 215286 w 6352896"/>
              <a:gd name="connsiteY47" fmla="*/ 2050531 h 6858000"/>
              <a:gd name="connsiteX48" fmla="*/ 121122 w 6352896"/>
              <a:gd name="connsiteY48" fmla="*/ 1732919 h 6858000"/>
              <a:gd name="connsiteX49" fmla="*/ 93296 w 6352896"/>
              <a:gd name="connsiteY49" fmla="*/ 1615777 h 6858000"/>
              <a:gd name="connsiteX50" fmla="*/ 74587 w 6352896"/>
              <a:gd name="connsiteY50" fmla="*/ 1563678 h 6858000"/>
              <a:gd name="connsiteX51" fmla="*/ 80259 w 6352896"/>
              <a:gd name="connsiteY51" fmla="*/ 1477995 h 6858000"/>
              <a:gd name="connsiteX52" fmla="*/ 74796 w 6352896"/>
              <a:gd name="connsiteY52" fmla="*/ 1307086 h 6858000"/>
              <a:gd name="connsiteX53" fmla="*/ 80517 w 6352896"/>
              <a:gd name="connsiteY53" fmla="*/ 1168288 h 6858000"/>
              <a:gd name="connsiteX54" fmla="*/ 9190 w 6352896"/>
              <a:gd name="connsiteY54" fmla="*/ 711705 h 6858000"/>
              <a:gd name="connsiteX55" fmla="*/ 6180 w 6352896"/>
              <a:gd name="connsiteY55" fmla="*/ 619315 h 6858000"/>
              <a:gd name="connsiteX56" fmla="*/ 0 w 6352896"/>
              <a:gd name="connsiteY56" fmla="*/ 585934 h 6858000"/>
              <a:gd name="connsiteX57" fmla="*/ 25890 w 6352896"/>
              <a:gd name="connsiteY57" fmla="*/ 393828 h 6858000"/>
              <a:gd name="connsiteX58" fmla="*/ 40714 w 6352896"/>
              <a:gd name="connsiteY58" fmla="*/ 236673 h 6858000"/>
              <a:gd name="connsiteX59" fmla="*/ 39782 w 6352896"/>
              <a:gd name="connsiteY59" fmla="*/ 144983 h 6858000"/>
              <a:gd name="connsiteX60" fmla="*/ 30317 w 6352896"/>
              <a:gd name="connsiteY60" fmla="*/ 33857 h 6858000"/>
              <a:gd name="connsiteX61" fmla="*/ 12347 w 6352896"/>
              <a:gd name="connsiteY61" fmla="*/ 0 h 6858000"/>
              <a:gd name="connsiteX0" fmla="*/ 6167 w 6346716"/>
              <a:gd name="connsiteY0" fmla="*/ 0 h 6858000"/>
              <a:gd name="connsiteX1" fmla="*/ 6346716 w 6346716"/>
              <a:gd name="connsiteY1" fmla="*/ 0 h 6858000"/>
              <a:gd name="connsiteX2" fmla="*/ 6346716 w 6346716"/>
              <a:gd name="connsiteY2" fmla="*/ 6858000 h 6858000"/>
              <a:gd name="connsiteX3" fmla="*/ 68004 w 6346716"/>
              <a:gd name="connsiteY3" fmla="*/ 6857735 h 6858000"/>
              <a:gd name="connsiteX4" fmla="*/ 103652 w 6346716"/>
              <a:gd name="connsiteY4" fmla="*/ 6776847 h 6858000"/>
              <a:gd name="connsiteX5" fmla="*/ 114855 w 6346716"/>
              <a:gd name="connsiteY5" fmla="*/ 6737706 h 6858000"/>
              <a:gd name="connsiteX6" fmla="*/ 131813 w 6346716"/>
              <a:gd name="connsiteY6" fmla="*/ 6686827 h 6858000"/>
              <a:gd name="connsiteX7" fmla="*/ 143092 w 6346716"/>
              <a:gd name="connsiteY7" fmla="*/ 6633777 h 6858000"/>
              <a:gd name="connsiteX8" fmla="*/ 214054 w 6346716"/>
              <a:gd name="connsiteY8" fmla="*/ 6492130 h 6858000"/>
              <a:gd name="connsiteX9" fmla="*/ 229336 w 6346716"/>
              <a:gd name="connsiteY9" fmla="*/ 6431610 h 6858000"/>
              <a:gd name="connsiteX10" fmla="*/ 247690 w 6346716"/>
              <a:gd name="connsiteY10" fmla="*/ 6294334 h 6858000"/>
              <a:gd name="connsiteX11" fmla="*/ 235780 w 6346716"/>
              <a:gd name="connsiteY11" fmla="*/ 6231403 h 6858000"/>
              <a:gd name="connsiteX12" fmla="*/ 228627 w 6346716"/>
              <a:gd name="connsiteY12" fmla="*/ 6202459 h 6858000"/>
              <a:gd name="connsiteX13" fmla="*/ 227456 w 6346716"/>
              <a:gd name="connsiteY13" fmla="*/ 6153037 h 6858000"/>
              <a:gd name="connsiteX14" fmla="*/ 234845 w 6346716"/>
              <a:gd name="connsiteY14" fmla="*/ 5905303 h 6858000"/>
              <a:gd name="connsiteX15" fmla="*/ 264030 w 6346716"/>
              <a:gd name="connsiteY15" fmla="*/ 5712857 h 6858000"/>
              <a:gd name="connsiteX16" fmla="*/ 330509 w 6346716"/>
              <a:gd name="connsiteY16" fmla="*/ 5449031 h 6858000"/>
              <a:gd name="connsiteX17" fmla="*/ 366440 w 6346716"/>
              <a:gd name="connsiteY17" fmla="*/ 5341916 h 6858000"/>
              <a:gd name="connsiteX18" fmla="*/ 403830 w 6346716"/>
              <a:gd name="connsiteY18" fmla="*/ 5264214 h 6858000"/>
              <a:gd name="connsiteX19" fmla="*/ 409830 w 6346716"/>
              <a:gd name="connsiteY19" fmla="*/ 5225268 h 6858000"/>
              <a:gd name="connsiteX20" fmla="*/ 417898 w 6346716"/>
              <a:gd name="connsiteY20" fmla="*/ 5159961 h 6858000"/>
              <a:gd name="connsiteX21" fmla="*/ 421415 w 6346716"/>
              <a:gd name="connsiteY21" fmla="*/ 5125185 h 6858000"/>
              <a:gd name="connsiteX22" fmla="*/ 435886 w 6346716"/>
              <a:gd name="connsiteY22" fmla="*/ 4993030 h 6858000"/>
              <a:gd name="connsiteX23" fmla="*/ 442617 w 6346716"/>
              <a:gd name="connsiteY23" fmla="*/ 4946844 h 6858000"/>
              <a:gd name="connsiteX24" fmla="*/ 453585 w 6346716"/>
              <a:gd name="connsiteY24" fmla="*/ 4858827 h 6858000"/>
              <a:gd name="connsiteX25" fmla="*/ 459336 w 6346716"/>
              <a:gd name="connsiteY25" fmla="*/ 4808488 h 6858000"/>
              <a:gd name="connsiteX26" fmla="*/ 450530 w 6346716"/>
              <a:gd name="connsiteY26" fmla="*/ 4375228 h 6858000"/>
              <a:gd name="connsiteX27" fmla="*/ 431683 w 6346716"/>
              <a:gd name="connsiteY27" fmla="*/ 4214165 h 6858000"/>
              <a:gd name="connsiteX28" fmla="*/ 433270 w 6346716"/>
              <a:gd name="connsiteY28" fmla="*/ 4076008 h 6858000"/>
              <a:gd name="connsiteX29" fmla="*/ 421287 w 6346716"/>
              <a:gd name="connsiteY29" fmla="*/ 4033999 h 6858000"/>
              <a:gd name="connsiteX30" fmla="*/ 421019 w 6346716"/>
              <a:gd name="connsiteY30" fmla="*/ 4013953 h 6858000"/>
              <a:gd name="connsiteX31" fmla="*/ 425207 w 6346716"/>
              <a:gd name="connsiteY31" fmla="*/ 3872886 h 6858000"/>
              <a:gd name="connsiteX32" fmla="*/ 445927 w 6346716"/>
              <a:gd name="connsiteY32" fmla="*/ 3738082 h 6858000"/>
              <a:gd name="connsiteX33" fmla="*/ 453084 w 6346716"/>
              <a:gd name="connsiteY33" fmla="*/ 3673397 h 6858000"/>
              <a:gd name="connsiteX34" fmla="*/ 452398 w 6346716"/>
              <a:gd name="connsiteY34" fmla="*/ 3637109 h 6858000"/>
              <a:gd name="connsiteX35" fmla="*/ 455752 w 6346716"/>
              <a:gd name="connsiteY35" fmla="*/ 3536883 h 6858000"/>
              <a:gd name="connsiteX36" fmla="*/ 476629 w 6346716"/>
              <a:gd name="connsiteY36" fmla="*/ 3295862 h 6858000"/>
              <a:gd name="connsiteX37" fmla="*/ 459606 w 6346716"/>
              <a:gd name="connsiteY37" fmla="*/ 3158586 h 6858000"/>
              <a:gd name="connsiteX38" fmla="*/ 421499 w 6346716"/>
              <a:gd name="connsiteY38" fmla="*/ 3072935 h 6858000"/>
              <a:gd name="connsiteX39" fmla="*/ 397314 w 6346716"/>
              <a:gd name="connsiteY39" fmla="*/ 2958185 h 6858000"/>
              <a:gd name="connsiteX40" fmla="*/ 355697 w 6346716"/>
              <a:gd name="connsiteY40" fmla="*/ 2843952 h 6858000"/>
              <a:gd name="connsiteX41" fmla="*/ 291646 w 6346716"/>
              <a:gd name="connsiteY41" fmla="*/ 2554718 h 6858000"/>
              <a:gd name="connsiteX42" fmla="*/ 263216 w 6346716"/>
              <a:gd name="connsiteY42" fmla="*/ 2447068 h 6858000"/>
              <a:gd name="connsiteX43" fmla="*/ 267181 w 6346716"/>
              <a:gd name="connsiteY43" fmla="*/ 2423438 h 6858000"/>
              <a:gd name="connsiteX44" fmla="*/ 235843 w 6346716"/>
              <a:gd name="connsiteY44" fmla="*/ 2261920 h 6858000"/>
              <a:gd name="connsiteX45" fmla="*/ 210615 w 6346716"/>
              <a:gd name="connsiteY45" fmla="*/ 2155135 h 6858000"/>
              <a:gd name="connsiteX46" fmla="*/ 208139 w 6346716"/>
              <a:gd name="connsiteY46" fmla="*/ 2118008 h 6858000"/>
              <a:gd name="connsiteX47" fmla="*/ 209106 w 6346716"/>
              <a:gd name="connsiteY47" fmla="*/ 2050531 h 6858000"/>
              <a:gd name="connsiteX48" fmla="*/ 114942 w 6346716"/>
              <a:gd name="connsiteY48" fmla="*/ 1732919 h 6858000"/>
              <a:gd name="connsiteX49" fmla="*/ 87116 w 6346716"/>
              <a:gd name="connsiteY49" fmla="*/ 1615777 h 6858000"/>
              <a:gd name="connsiteX50" fmla="*/ 68407 w 6346716"/>
              <a:gd name="connsiteY50" fmla="*/ 1563678 h 6858000"/>
              <a:gd name="connsiteX51" fmla="*/ 74079 w 6346716"/>
              <a:gd name="connsiteY51" fmla="*/ 1477995 h 6858000"/>
              <a:gd name="connsiteX52" fmla="*/ 68616 w 6346716"/>
              <a:gd name="connsiteY52" fmla="*/ 1307086 h 6858000"/>
              <a:gd name="connsiteX53" fmla="*/ 74337 w 6346716"/>
              <a:gd name="connsiteY53" fmla="*/ 1168288 h 6858000"/>
              <a:gd name="connsiteX54" fmla="*/ 3010 w 6346716"/>
              <a:gd name="connsiteY54" fmla="*/ 711705 h 6858000"/>
              <a:gd name="connsiteX55" fmla="*/ 0 w 6346716"/>
              <a:gd name="connsiteY55" fmla="*/ 619315 h 6858000"/>
              <a:gd name="connsiteX56" fmla="*/ 19710 w 6346716"/>
              <a:gd name="connsiteY56" fmla="*/ 393828 h 6858000"/>
              <a:gd name="connsiteX57" fmla="*/ 34534 w 6346716"/>
              <a:gd name="connsiteY57" fmla="*/ 236673 h 6858000"/>
              <a:gd name="connsiteX58" fmla="*/ 33602 w 6346716"/>
              <a:gd name="connsiteY58" fmla="*/ 144983 h 6858000"/>
              <a:gd name="connsiteX59" fmla="*/ 24137 w 6346716"/>
              <a:gd name="connsiteY59" fmla="*/ 33857 h 6858000"/>
              <a:gd name="connsiteX60" fmla="*/ 6167 w 6346716"/>
              <a:gd name="connsiteY60" fmla="*/ 0 h 6858000"/>
              <a:gd name="connsiteX0" fmla="*/ 8704 w 6349253"/>
              <a:gd name="connsiteY0" fmla="*/ 0 h 6858000"/>
              <a:gd name="connsiteX1" fmla="*/ 6349253 w 6349253"/>
              <a:gd name="connsiteY1" fmla="*/ 0 h 6858000"/>
              <a:gd name="connsiteX2" fmla="*/ 6349253 w 6349253"/>
              <a:gd name="connsiteY2" fmla="*/ 6858000 h 6858000"/>
              <a:gd name="connsiteX3" fmla="*/ 70541 w 6349253"/>
              <a:gd name="connsiteY3" fmla="*/ 6857735 h 6858000"/>
              <a:gd name="connsiteX4" fmla="*/ 106189 w 6349253"/>
              <a:gd name="connsiteY4" fmla="*/ 6776847 h 6858000"/>
              <a:gd name="connsiteX5" fmla="*/ 117392 w 6349253"/>
              <a:gd name="connsiteY5" fmla="*/ 6737706 h 6858000"/>
              <a:gd name="connsiteX6" fmla="*/ 134350 w 6349253"/>
              <a:gd name="connsiteY6" fmla="*/ 6686827 h 6858000"/>
              <a:gd name="connsiteX7" fmla="*/ 145629 w 6349253"/>
              <a:gd name="connsiteY7" fmla="*/ 6633777 h 6858000"/>
              <a:gd name="connsiteX8" fmla="*/ 216591 w 6349253"/>
              <a:gd name="connsiteY8" fmla="*/ 6492130 h 6858000"/>
              <a:gd name="connsiteX9" fmla="*/ 231873 w 6349253"/>
              <a:gd name="connsiteY9" fmla="*/ 6431610 h 6858000"/>
              <a:gd name="connsiteX10" fmla="*/ 250227 w 6349253"/>
              <a:gd name="connsiteY10" fmla="*/ 6294334 h 6858000"/>
              <a:gd name="connsiteX11" fmla="*/ 238317 w 6349253"/>
              <a:gd name="connsiteY11" fmla="*/ 6231403 h 6858000"/>
              <a:gd name="connsiteX12" fmla="*/ 231164 w 6349253"/>
              <a:gd name="connsiteY12" fmla="*/ 6202459 h 6858000"/>
              <a:gd name="connsiteX13" fmla="*/ 229993 w 6349253"/>
              <a:gd name="connsiteY13" fmla="*/ 6153037 h 6858000"/>
              <a:gd name="connsiteX14" fmla="*/ 237382 w 6349253"/>
              <a:gd name="connsiteY14" fmla="*/ 5905303 h 6858000"/>
              <a:gd name="connsiteX15" fmla="*/ 266567 w 6349253"/>
              <a:gd name="connsiteY15" fmla="*/ 5712857 h 6858000"/>
              <a:gd name="connsiteX16" fmla="*/ 333046 w 6349253"/>
              <a:gd name="connsiteY16" fmla="*/ 5449031 h 6858000"/>
              <a:gd name="connsiteX17" fmla="*/ 368977 w 6349253"/>
              <a:gd name="connsiteY17" fmla="*/ 5341916 h 6858000"/>
              <a:gd name="connsiteX18" fmla="*/ 406367 w 6349253"/>
              <a:gd name="connsiteY18" fmla="*/ 5264214 h 6858000"/>
              <a:gd name="connsiteX19" fmla="*/ 412367 w 6349253"/>
              <a:gd name="connsiteY19" fmla="*/ 5225268 h 6858000"/>
              <a:gd name="connsiteX20" fmla="*/ 420435 w 6349253"/>
              <a:gd name="connsiteY20" fmla="*/ 5159961 h 6858000"/>
              <a:gd name="connsiteX21" fmla="*/ 423952 w 6349253"/>
              <a:gd name="connsiteY21" fmla="*/ 5125185 h 6858000"/>
              <a:gd name="connsiteX22" fmla="*/ 438423 w 6349253"/>
              <a:gd name="connsiteY22" fmla="*/ 4993030 h 6858000"/>
              <a:gd name="connsiteX23" fmla="*/ 445154 w 6349253"/>
              <a:gd name="connsiteY23" fmla="*/ 4946844 h 6858000"/>
              <a:gd name="connsiteX24" fmla="*/ 456122 w 6349253"/>
              <a:gd name="connsiteY24" fmla="*/ 4858827 h 6858000"/>
              <a:gd name="connsiteX25" fmla="*/ 461873 w 6349253"/>
              <a:gd name="connsiteY25" fmla="*/ 4808488 h 6858000"/>
              <a:gd name="connsiteX26" fmla="*/ 453067 w 6349253"/>
              <a:gd name="connsiteY26" fmla="*/ 4375228 h 6858000"/>
              <a:gd name="connsiteX27" fmla="*/ 434220 w 6349253"/>
              <a:gd name="connsiteY27" fmla="*/ 4214165 h 6858000"/>
              <a:gd name="connsiteX28" fmla="*/ 435807 w 6349253"/>
              <a:gd name="connsiteY28" fmla="*/ 4076008 h 6858000"/>
              <a:gd name="connsiteX29" fmla="*/ 423824 w 6349253"/>
              <a:gd name="connsiteY29" fmla="*/ 4033999 h 6858000"/>
              <a:gd name="connsiteX30" fmla="*/ 423556 w 6349253"/>
              <a:gd name="connsiteY30" fmla="*/ 4013953 h 6858000"/>
              <a:gd name="connsiteX31" fmla="*/ 427744 w 6349253"/>
              <a:gd name="connsiteY31" fmla="*/ 3872886 h 6858000"/>
              <a:gd name="connsiteX32" fmla="*/ 448464 w 6349253"/>
              <a:gd name="connsiteY32" fmla="*/ 3738082 h 6858000"/>
              <a:gd name="connsiteX33" fmla="*/ 455621 w 6349253"/>
              <a:gd name="connsiteY33" fmla="*/ 3673397 h 6858000"/>
              <a:gd name="connsiteX34" fmla="*/ 454935 w 6349253"/>
              <a:gd name="connsiteY34" fmla="*/ 3637109 h 6858000"/>
              <a:gd name="connsiteX35" fmla="*/ 458289 w 6349253"/>
              <a:gd name="connsiteY35" fmla="*/ 3536883 h 6858000"/>
              <a:gd name="connsiteX36" fmla="*/ 479166 w 6349253"/>
              <a:gd name="connsiteY36" fmla="*/ 3295862 h 6858000"/>
              <a:gd name="connsiteX37" fmla="*/ 462143 w 6349253"/>
              <a:gd name="connsiteY37" fmla="*/ 3158586 h 6858000"/>
              <a:gd name="connsiteX38" fmla="*/ 424036 w 6349253"/>
              <a:gd name="connsiteY38" fmla="*/ 3072935 h 6858000"/>
              <a:gd name="connsiteX39" fmla="*/ 399851 w 6349253"/>
              <a:gd name="connsiteY39" fmla="*/ 2958185 h 6858000"/>
              <a:gd name="connsiteX40" fmla="*/ 358234 w 6349253"/>
              <a:gd name="connsiteY40" fmla="*/ 2843952 h 6858000"/>
              <a:gd name="connsiteX41" fmla="*/ 294183 w 6349253"/>
              <a:gd name="connsiteY41" fmla="*/ 2554718 h 6858000"/>
              <a:gd name="connsiteX42" fmla="*/ 265753 w 6349253"/>
              <a:gd name="connsiteY42" fmla="*/ 2447068 h 6858000"/>
              <a:gd name="connsiteX43" fmla="*/ 269718 w 6349253"/>
              <a:gd name="connsiteY43" fmla="*/ 2423438 h 6858000"/>
              <a:gd name="connsiteX44" fmla="*/ 238380 w 6349253"/>
              <a:gd name="connsiteY44" fmla="*/ 2261920 h 6858000"/>
              <a:gd name="connsiteX45" fmla="*/ 213152 w 6349253"/>
              <a:gd name="connsiteY45" fmla="*/ 2155135 h 6858000"/>
              <a:gd name="connsiteX46" fmla="*/ 210676 w 6349253"/>
              <a:gd name="connsiteY46" fmla="*/ 2118008 h 6858000"/>
              <a:gd name="connsiteX47" fmla="*/ 211643 w 6349253"/>
              <a:gd name="connsiteY47" fmla="*/ 2050531 h 6858000"/>
              <a:gd name="connsiteX48" fmla="*/ 117479 w 6349253"/>
              <a:gd name="connsiteY48" fmla="*/ 1732919 h 6858000"/>
              <a:gd name="connsiteX49" fmla="*/ 89653 w 6349253"/>
              <a:gd name="connsiteY49" fmla="*/ 1615777 h 6858000"/>
              <a:gd name="connsiteX50" fmla="*/ 70944 w 6349253"/>
              <a:gd name="connsiteY50" fmla="*/ 1563678 h 6858000"/>
              <a:gd name="connsiteX51" fmla="*/ 76616 w 6349253"/>
              <a:gd name="connsiteY51" fmla="*/ 1477995 h 6858000"/>
              <a:gd name="connsiteX52" fmla="*/ 71153 w 6349253"/>
              <a:gd name="connsiteY52" fmla="*/ 1307086 h 6858000"/>
              <a:gd name="connsiteX53" fmla="*/ 76874 w 6349253"/>
              <a:gd name="connsiteY53" fmla="*/ 1168288 h 6858000"/>
              <a:gd name="connsiteX54" fmla="*/ 5547 w 6349253"/>
              <a:gd name="connsiteY54" fmla="*/ 711705 h 6858000"/>
              <a:gd name="connsiteX55" fmla="*/ 0 w 6349253"/>
              <a:gd name="connsiteY55" fmla="*/ 657363 h 6858000"/>
              <a:gd name="connsiteX56" fmla="*/ 22247 w 6349253"/>
              <a:gd name="connsiteY56" fmla="*/ 393828 h 6858000"/>
              <a:gd name="connsiteX57" fmla="*/ 37071 w 6349253"/>
              <a:gd name="connsiteY57" fmla="*/ 236673 h 6858000"/>
              <a:gd name="connsiteX58" fmla="*/ 36139 w 6349253"/>
              <a:gd name="connsiteY58" fmla="*/ 144983 h 6858000"/>
              <a:gd name="connsiteX59" fmla="*/ 26674 w 6349253"/>
              <a:gd name="connsiteY59" fmla="*/ 33857 h 6858000"/>
              <a:gd name="connsiteX60" fmla="*/ 8704 w 6349253"/>
              <a:gd name="connsiteY60" fmla="*/ 0 h 6858000"/>
              <a:gd name="connsiteX0" fmla="*/ 11360 w 6351909"/>
              <a:gd name="connsiteY0" fmla="*/ 0 h 6858000"/>
              <a:gd name="connsiteX1" fmla="*/ 6351909 w 6351909"/>
              <a:gd name="connsiteY1" fmla="*/ 0 h 6858000"/>
              <a:gd name="connsiteX2" fmla="*/ 6351909 w 6351909"/>
              <a:gd name="connsiteY2" fmla="*/ 6858000 h 6858000"/>
              <a:gd name="connsiteX3" fmla="*/ 73197 w 6351909"/>
              <a:gd name="connsiteY3" fmla="*/ 6857735 h 6858000"/>
              <a:gd name="connsiteX4" fmla="*/ 108845 w 6351909"/>
              <a:gd name="connsiteY4" fmla="*/ 6776847 h 6858000"/>
              <a:gd name="connsiteX5" fmla="*/ 120048 w 6351909"/>
              <a:gd name="connsiteY5" fmla="*/ 6737706 h 6858000"/>
              <a:gd name="connsiteX6" fmla="*/ 137006 w 6351909"/>
              <a:gd name="connsiteY6" fmla="*/ 6686827 h 6858000"/>
              <a:gd name="connsiteX7" fmla="*/ 148285 w 6351909"/>
              <a:gd name="connsiteY7" fmla="*/ 6633777 h 6858000"/>
              <a:gd name="connsiteX8" fmla="*/ 219247 w 6351909"/>
              <a:gd name="connsiteY8" fmla="*/ 6492130 h 6858000"/>
              <a:gd name="connsiteX9" fmla="*/ 234529 w 6351909"/>
              <a:gd name="connsiteY9" fmla="*/ 6431610 h 6858000"/>
              <a:gd name="connsiteX10" fmla="*/ 252883 w 6351909"/>
              <a:gd name="connsiteY10" fmla="*/ 6294334 h 6858000"/>
              <a:gd name="connsiteX11" fmla="*/ 240973 w 6351909"/>
              <a:gd name="connsiteY11" fmla="*/ 6231403 h 6858000"/>
              <a:gd name="connsiteX12" fmla="*/ 233820 w 6351909"/>
              <a:gd name="connsiteY12" fmla="*/ 6202459 h 6858000"/>
              <a:gd name="connsiteX13" fmla="*/ 232649 w 6351909"/>
              <a:gd name="connsiteY13" fmla="*/ 6153037 h 6858000"/>
              <a:gd name="connsiteX14" fmla="*/ 240038 w 6351909"/>
              <a:gd name="connsiteY14" fmla="*/ 5905303 h 6858000"/>
              <a:gd name="connsiteX15" fmla="*/ 269223 w 6351909"/>
              <a:gd name="connsiteY15" fmla="*/ 5712857 h 6858000"/>
              <a:gd name="connsiteX16" fmla="*/ 335702 w 6351909"/>
              <a:gd name="connsiteY16" fmla="*/ 5449031 h 6858000"/>
              <a:gd name="connsiteX17" fmla="*/ 371633 w 6351909"/>
              <a:gd name="connsiteY17" fmla="*/ 5341916 h 6858000"/>
              <a:gd name="connsiteX18" fmla="*/ 409023 w 6351909"/>
              <a:gd name="connsiteY18" fmla="*/ 5264214 h 6858000"/>
              <a:gd name="connsiteX19" fmla="*/ 415023 w 6351909"/>
              <a:gd name="connsiteY19" fmla="*/ 5225268 h 6858000"/>
              <a:gd name="connsiteX20" fmla="*/ 423091 w 6351909"/>
              <a:gd name="connsiteY20" fmla="*/ 5159961 h 6858000"/>
              <a:gd name="connsiteX21" fmla="*/ 426608 w 6351909"/>
              <a:gd name="connsiteY21" fmla="*/ 5125185 h 6858000"/>
              <a:gd name="connsiteX22" fmla="*/ 441079 w 6351909"/>
              <a:gd name="connsiteY22" fmla="*/ 4993030 h 6858000"/>
              <a:gd name="connsiteX23" fmla="*/ 447810 w 6351909"/>
              <a:gd name="connsiteY23" fmla="*/ 4946844 h 6858000"/>
              <a:gd name="connsiteX24" fmla="*/ 458778 w 6351909"/>
              <a:gd name="connsiteY24" fmla="*/ 4858827 h 6858000"/>
              <a:gd name="connsiteX25" fmla="*/ 464529 w 6351909"/>
              <a:gd name="connsiteY25" fmla="*/ 4808488 h 6858000"/>
              <a:gd name="connsiteX26" fmla="*/ 455723 w 6351909"/>
              <a:gd name="connsiteY26" fmla="*/ 4375228 h 6858000"/>
              <a:gd name="connsiteX27" fmla="*/ 436876 w 6351909"/>
              <a:gd name="connsiteY27" fmla="*/ 4214165 h 6858000"/>
              <a:gd name="connsiteX28" fmla="*/ 438463 w 6351909"/>
              <a:gd name="connsiteY28" fmla="*/ 4076008 h 6858000"/>
              <a:gd name="connsiteX29" fmla="*/ 426480 w 6351909"/>
              <a:gd name="connsiteY29" fmla="*/ 4033999 h 6858000"/>
              <a:gd name="connsiteX30" fmla="*/ 426212 w 6351909"/>
              <a:gd name="connsiteY30" fmla="*/ 4013953 h 6858000"/>
              <a:gd name="connsiteX31" fmla="*/ 430400 w 6351909"/>
              <a:gd name="connsiteY31" fmla="*/ 3872886 h 6858000"/>
              <a:gd name="connsiteX32" fmla="*/ 451120 w 6351909"/>
              <a:gd name="connsiteY32" fmla="*/ 3738082 h 6858000"/>
              <a:gd name="connsiteX33" fmla="*/ 458277 w 6351909"/>
              <a:gd name="connsiteY33" fmla="*/ 3673397 h 6858000"/>
              <a:gd name="connsiteX34" fmla="*/ 457591 w 6351909"/>
              <a:gd name="connsiteY34" fmla="*/ 3637109 h 6858000"/>
              <a:gd name="connsiteX35" fmla="*/ 460945 w 6351909"/>
              <a:gd name="connsiteY35" fmla="*/ 3536883 h 6858000"/>
              <a:gd name="connsiteX36" fmla="*/ 481822 w 6351909"/>
              <a:gd name="connsiteY36" fmla="*/ 3295862 h 6858000"/>
              <a:gd name="connsiteX37" fmla="*/ 464799 w 6351909"/>
              <a:gd name="connsiteY37" fmla="*/ 3158586 h 6858000"/>
              <a:gd name="connsiteX38" fmla="*/ 426692 w 6351909"/>
              <a:gd name="connsiteY38" fmla="*/ 3072935 h 6858000"/>
              <a:gd name="connsiteX39" fmla="*/ 402507 w 6351909"/>
              <a:gd name="connsiteY39" fmla="*/ 2958185 h 6858000"/>
              <a:gd name="connsiteX40" fmla="*/ 360890 w 6351909"/>
              <a:gd name="connsiteY40" fmla="*/ 2843952 h 6858000"/>
              <a:gd name="connsiteX41" fmla="*/ 296839 w 6351909"/>
              <a:gd name="connsiteY41" fmla="*/ 2554718 h 6858000"/>
              <a:gd name="connsiteX42" fmla="*/ 268409 w 6351909"/>
              <a:gd name="connsiteY42" fmla="*/ 2447068 h 6858000"/>
              <a:gd name="connsiteX43" fmla="*/ 272374 w 6351909"/>
              <a:gd name="connsiteY43" fmla="*/ 2423438 h 6858000"/>
              <a:gd name="connsiteX44" fmla="*/ 241036 w 6351909"/>
              <a:gd name="connsiteY44" fmla="*/ 2261920 h 6858000"/>
              <a:gd name="connsiteX45" fmla="*/ 215808 w 6351909"/>
              <a:gd name="connsiteY45" fmla="*/ 2155135 h 6858000"/>
              <a:gd name="connsiteX46" fmla="*/ 213332 w 6351909"/>
              <a:gd name="connsiteY46" fmla="*/ 2118008 h 6858000"/>
              <a:gd name="connsiteX47" fmla="*/ 214299 w 6351909"/>
              <a:gd name="connsiteY47" fmla="*/ 2050531 h 6858000"/>
              <a:gd name="connsiteX48" fmla="*/ 120135 w 6351909"/>
              <a:gd name="connsiteY48" fmla="*/ 1732919 h 6858000"/>
              <a:gd name="connsiteX49" fmla="*/ 92309 w 6351909"/>
              <a:gd name="connsiteY49" fmla="*/ 1615777 h 6858000"/>
              <a:gd name="connsiteX50" fmla="*/ 73600 w 6351909"/>
              <a:gd name="connsiteY50" fmla="*/ 1563678 h 6858000"/>
              <a:gd name="connsiteX51" fmla="*/ 79272 w 6351909"/>
              <a:gd name="connsiteY51" fmla="*/ 1477995 h 6858000"/>
              <a:gd name="connsiteX52" fmla="*/ 73809 w 6351909"/>
              <a:gd name="connsiteY52" fmla="*/ 1307086 h 6858000"/>
              <a:gd name="connsiteX53" fmla="*/ 79530 w 6351909"/>
              <a:gd name="connsiteY53" fmla="*/ 1168288 h 6858000"/>
              <a:gd name="connsiteX54" fmla="*/ 593 w 6351909"/>
              <a:gd name="connsiteY54" fmla="*/ 716778 h 6858000"/>
              <a:gd name="connsiteX55" fmla="*/ 2656 w 6351909"/>
              <a:gd name="connsiteY55" fmla="*/ 657363 h 6858000"/>
              <a:gd name="connsiteX56" fmla="*/ 24903 w 6351909"/>
              <a:gd name="connsiteY56" fmla="*/ 393828 h 6858000"/>
              <a:gd name="connsiteX57" fmla="*/ 39727 w 6351909"/>
              <a:gd name="connsiteY57" fmla="*/ 236673 h 6858000"/>
              <a:gd name="connsiteX58" fmla="*/ 38795 w 6351909"/>
              <a:gd name="connsiteY58" fmla="*/ 144983 h 6858000"/>
              <a:gd name="connsiteX59" fmla="*/ 29330 w 6351909"/>
              <a:gd name="connsiteY59" fmla="*/ 33857 h 6858000"/>
              <a:gd name="connsiteX60" fmla="*/ 11360 w 6351909"/>
              <a:gd name="connsiteY60" fmla="*/ 0 h 6858000"/>
              <a:gd name="connsiteX0" fmla="*/ 11778 w 6352327"/>
              <a:gd name="connsiteY0" fmla="*/ 0 h 6858000"/>
              <a:gd name="connsiteX1" fmla="*/ 6352327 w 6352327"/>
              <a:gd name="connsiteY1" fmla="*/ 0 h 6858000"/>
              <a:gd name="connsiteX2" fmla="*/ 6352327 w 6352327"/>
              <a:gd name="connsiteY2" fmla="*/ 6858000 h 6858000"/>
              <a:gd name="connsiteX3" fmla="*/ 73615 w 6352327"/>
              <a:gd name="connsiteY3" fmla="*/ 6857735 h 6858000"/>
              <a:gd name="connsiteX4" fmla="*/ 109263 w 6352327"/>
              <a:gd name="connsiteY4" fmla="*/ 6776847 h 6858000"/>
              <a:gd name="connsiteX5" fmla="*/ 120466 w 6352327"/>
              <a:gd name="connsiteY5" fmla="*/ 6737706 h 6858000"/>
              <a:gd name="connsiteX6" fmla="*/ 137424 w 6352327"/>
              <a:gd name="connsiteY6" fmla="*/ 6686827 h 6858000"/>
              <a:gd name="connsiteX7" fmla="*/ 148703 w 6352327"/>
              <a:gd name="connsiteY7" fmla="*/ 6633777 h 6858000"/>
              <a:gd name="connsiteX8" fmla="*/ 219665 w 6352327"/>
              <a:gd name="connsiteY8" fmla="*/ 6492130 h 6858000"/>
              <a:gd name="connsiteX9" fmla="*/ 234947 w 6352327"/>
              <a:gd name="connsiteY9" fmla="*/ 6431610 h 6858000"/>
              <a:gd name="connsiteX10" fmla="*/ 253301 w 6352327"/>
              <a:gd name="connsiteY10" fmla="*/ 6294334 h 6858000"/>
              <a:gd name="connsiteX11" fmla="*/ 241391 w 6352327"/>
              <a:gd name="connsiteY11" fmla="*/ 6231403 h 6858000"/>
              <a:gd name="connsiteX12" fmla="*/ 234238 w 6352327"/>
              <a:gd name="connsiteY12" fmla="*/ 6202459 h 6858000"/>
              <a:gd name="connsiteX13" fmla="*/ 233067 w 6352327"/>
              <a:gd name="connsiteY13" fmla="*/ 6153037 h 6858000"/>
              <a:gd name="connsiteX14" fmla="*/ 240456 w 6352327"/>
              <a:gd name="connsiteY14" fmla="*/ 5905303 h 6858000"/>
              <a:gd name="connsiteX15" fmla="*/ 269641 w 6352327"/>
              <a:gd name="connsiteY15" fmla="*/ 5712857 h 6858000"/>
              <a:gd name="connsiteX16" fmla="*/ 336120 w 6352327"/>
              <a:gd name="connsiteY16" fmla="*/ 5449031 h 6858000"/>
              <a:gd name="connsiteX17" fmla="*/ 372051 w 6352327"/>
              <a:gd name="connsiteY17" fmla="*/ 5341916 h 6858000"/>
              <a:gd name="connsiteX18" fmla="*/ 409441 w 6352327"/>
              <a:gd name="connsiteY18" fmla="*/ 5264214 h 6858000"/>
              <a:gd name="connsiteX19" fmla="*/ 415441 w 6352327"/>
              <a:gd name="connsiteY19" fmla="*/ 5225268 h 6858000"/>
              <a:gd name="connsiteX20" fmla="*/ 423509 w 6352327"/>
              <a:gd name="connsiteY20" fmla="*/ 5159961 h 6858000"/>
              <a:gd name="connsiteX21" fmla="*/ 427026 w 6352327"/>
              <a:gd name="connsiteY21" fmla="*/ 5125185 h 6858000"/>
              <a:gd name="connsiteX22" fmla="*/ 441497 w 6352327"/>
              <a:gd name="connsiteY22" fmla="*/ 4993030 h 6858000"/>
              <a:gd name="connsiteX23" fmla="*/ 448228 w 6352327"/>
              <a:gd name="connsiteY23" fmla="*/ 4946844 h 6858000"/>
              <a:gd name="connsiteX24" fmla="*/ 459196 w 6352327"/>
              <a:gd name="connsiteY24" fmla="*/ 4858827 h 6858000"/>
              <a:gd name="connsiteX25" fmla="*/ 464947 w 6352327"/>
              <a:gd name="connsiteY25" fmla="*/ 4808488 h 6858000"/>
              <a:gd name="connsiteX26" fmla="*/ 456141 w 6352327"/>
              <a:gd name="connsiteY26" fmla="*/ 4375228 h 6858000"/>
              <a:gd name="connsiteX27" fmla="*/ 437294 w 6352327"/>
              <a:gd name="connsiteY27" fmla="*/ 4214165 h 6858000"/>
              <a:gd name="connsiteX28" fmla="*/ 438881 w 6352327"/>
              <a:gd name="connsiteY28" fmla="*/ 4076008 h 6858000"/>
              <a:gd name="connsiteX29" fmla="*/ 426898 w 6352327"/>
              <a:gd name="connsiteY29" fmla="*/ 4033999 h 6858000"/>
              <a:gd name="connsiteX30" fmla="*/ 426630 w 6352327"/>
              <a:gd name="connsiteY30" fmla="*/ 4013953 h 6858000"/>
              <a:gd name="connsiteX31" fmla="*/ 430818 w 6352327"/>
              <a:gd name="connsiteY31" fmla="*/ 3872886 h 6858000"/>
              <a:gd name="connsiteX32" fmla="*/ 451538 w 6352327"/>
              <a:gd name="connsiteY32" fmla="*/ 3738082 h 6858000"/>
              <a:gd name="connsiteX33" fmla="*/ 458695 w 6352327"/>
              <a:gd name="connsiteY33" fmla="*/ 3673397 h 6858000"/>
              <a:gd name="connsiteX34" fmla="*/ 458009 w 6352327"/>
              <a:gd name="connsiteY34" fmla="*/ 3637109 h 6858000"/>
              <a:gd name="connsiteX35" fmla="*/ 461363 w 6352327"/>
              <a:gd name="connsiteY35" fmla="*/ 3536883 h 6858000"/>
              <a:gd name="connsiteX36" fmla="*/ 482240 w 6352327"/>
              <a:gd name="connsiteY36" fmla="*/ 3295862 h 6858000"/>
              <a:gd name="connsiteX37" fmla="*/ 465217 w 6352327"/>
              <a:gd name="connsiteY37" fmla="*/ 3158586 h 6858000"/>
              <a:gd name="connsiteX38" fmla="*/ 427110 w 6352327"/>
              <a:gd name="connsiteY38" fmla="*/ 3072935 h 6858000"/>
              <a:gd name="connsiteX39" fmla="*/ 402925 w 6352327"/>
              <a:gd name="connsiteY39" fmla="*/ 2958185 h 6858000"/>
              <a:gd name="connsiteX40" fmla="*/ 361308 w 6352327"/>
              <a:gd name="connsiteY40" fmla="*/ 2843952 h 6858000"/>
              <a:gd name="connsiteX41" fmla="*/ 297257 w 6352327"/>
              <a:gd name="connsiteY41" fmla="*/ 2554718 h 6858000"/>
              <a:gd name="connsiteX42" fmla="*/ 268827 w 6352327"/>
              <a:gd name="connsiteY42" fmla="*/ 2447068 h 6858000"/>
              <a:gd name="connsiteX43" fmla="*/ 272792 w 6352327"/>
              <a:gd name="connsiteY43" fmla="*/ 2423438 h 6858000"/>
              <a:gd name="connsiteX44" fmla="*/ 241454 w 6352327"/>
              <a:gd name="connsiteY44" fmla="*/ 2261920 h 6858000"/>
              <a:gd name="connsiteX45" fmla="*/ 216226 w 6352327"/>
              <a:gd name="connsiteY45" fmla="*/ 2155135 h 6858000"/>
              <a:gd name="connsiteX46" fmla="*/ 213750 w 6352327"/>
              <a:gd name="connsiteY46" fmla="*/ 2118008 h 6858000"/>
              <a:gd name="connsiteX47" fmla="*/ 214717 w 6352327"/>
              <a:gd name="connsiteY47" fmla="*/ 2050531 h 6858000"/>
              <a:gd name="connsiteX48" fmla="*/ 120553 w 6352327"/>
              <a:gd name="connsiteY48" fmla="*/ 1732919 h 6858000"/>
              <a:gd name="connsiteX49" fmla="*/ 92727 w 6352327"/>
              <a:gd name="connsiteY49" fmla="*/ 1615777 h 6858000"/>
              <a:gd name="connsiteX50" fmla="*/ 74018 w 6352327"/>
              <a:gd name="connsiteY50" fmla="*/ 1563678 h 6858000"/>
              <a:gd name="connsiteX51" fmla="*/ 79690 w 6352327"/>
              <a:gd name="connsiteY51" fmla="*/ 1477995 h 6858000"/>
              <a:gd name="connsiteX52" fmla="*/ 74227 w 6352327"/>
              <a:gd name="connsiteY52" fmla="*/ 1307086 h 6858000"/>
              <a:gd name="connsiteX53" fmla="*/ 79948 w 6352327"/>
              <a:gd name="connsiteY53" fmla="*/ 1168288 h 6858000"/>
              <a:gd name="connsiteX54" fmla="*/ 1011 w 6352327"/>
              <a:gd name="connsiteY54" fmla="*/ 716778 h 6858000"/>
              <a:gd name="connsiteX55" fmla="*/ 3074 w 6352327"/>
              <a:gd name="connsiteY55" fmla="*/ 657363 h 6858000"/>
              <a:gd name="connsiteX56" fmla="*/ 25321 w 6352327"/>
              <a:gd name="connsiteY56" fmla="*/ 393828 h 6858000"/>
              <a:gd name="connsiteX57" fmla="*/ 40145 w 6352327"/>
              <a:gd name="connsiteY57" fmla="*/ 236673 h 6858000"/>
              <a:gd name="connsiteX58" fmla="*/ 39213 w 6352327"/>
              <a:gd name="connsiteY58" fmla="*/ 144983 h 6858000"/>
              <a:gd name="connsiteX59" fmla="*/ 29748 w 6352327"/>
              <a:gd name="connsiteY59" fmla="*/ 33857 h 6858000"/>
              <a:gd name="connsiteX60" fmla="*/ 11778 w 6352327"/>
              <a:gd name="connsiteY60" fmla="*/ 0 h 6858000"/>
              <a:gd name="connsiteX0" fmla="*/ 11361 w 6351910"/>
              <a:gd name="connsiteY0" fmla="*/ 0 h 6858000"/>
              <a:gd name="connsiteX1" fmla="*/ 6351910 w 6351910"/>
              <a:gd name="connsiteY1" fmla="*/ 0 h 6858000"/>
              <a:gd name="connsiteX2" fmla="*/ 6351910 w 6351910"/>
              <a:gd name="connsiteY2" fmla="*/ 6858000 h 6858000"/>
              <a:gd name="connsiteX3" fmla="*/ 73198 w 6351910"/>
              <a:gd name="connsiteY3" fmla="*/ 6857735 h 6858000"/>
              <a:gd name="connsiteX4" fmla="*/ 108846 w 6351910"/>
              <a:gd name="connsiteY4" fmla="*/ 6776847 h 6858000"/>
              <a:gd name="connsiteX5" fmla="*/ 120049 w 6351910"/>
              <a:gd name="connsiteY5" fmla="*/ 6737706 h 6858000"/>
              <a:gd name="connsiteX6" fmla="*/ 137007 w 6351910"/>
              <a:gd name="connsiteY6" fmla="*/ 6686827 h 6858000"/>
              <a:gd name="connsiteX7" fmla="*/ 148286 w 6351910"/>
              <a:gd name="connsiteY7" fmla="*/ 6633777 h 6858000"/>
              <a:gd name="connsiteX8" fmla="*/ 219248 w 6351910"/>
              <a:gd name="connsiteY8" fmla="*/ 6492130 h 6858000"/>
              <a:gd name="connsiteX9" fmla="*/ 234530 w 6351910"/>
              <a:gd name="connsiteY9" fmla="*/ 6431610 h 6858000"/>
              <a:gd name="connsiteX10" fmla="*/ 252884 w 6351910"/>
              <a:gd name="connsiteY10" fmla="*/ 6294334 h 6858000"/>
              <a:gd name="connsiteX11" fmla="*/ 240974 w 6351910"/>
              <a:gd name="connsiteY11" fmla="*/ 6231403 h 6858000"/>
              <a:gd name="connsiteX12" fmla="*/ 233821 w 6351910"/>
              <a:gd name="connsiteY12" fmla="*/ 6202459 h 6858000"/>
              <a:gd name="connsiteX13" fmla="*/ 232650 w 6351910"/>
              <a:gd name="connsiteY13" fmla="*/ 6153037 h 6858000"/>
              <a:gd name="connsiteX14" fmla="*/ 240039 w 6351910"/>
              <a:gd name="connsiteY14" fmla="*/ 5905303 h 6858000"/>
              <a:gd name="connsiteX15" fmla="*/ 269224 w 6351910"/>
              <a:gd name="connsiteY15" fmla="*/ 5712857 h 6858000"/>
              <a:gd name="connsiteX16" fmla="*/ 335703 w 6351910"/>
              <a:gd name="connsiteY16" fmla="*/ 5449031 h 6858000"/>
              <a:gd name="connsiteX17" fmla="*/ 371634 w 6351910"/>
              <a:gd name="connsiteY17" fmla="*/ 5341916 h 6858000"/>
              <a:gd name="connsiteX18" fmla="*/ 409024 w 6351910"/>
              <a:gd name="connsiteY18" fmla="*/ 5264214 h 6858000"/>
              <a:gd name="connsiteX19" fmla="*/ 415024 w 6351910"/>
              <a:gd name="connsiteY19" fmla="*/ 5225268 h 6858000"/>
              <a:gd name="connsiteX20" fmla="*/ 423092 w 6351910"/>
              <a:gd name="connsiteY20" fmla="*/ 5159961 h 6858000"/>
              <a:gd name="connsiteX21" fmla="*/ 426609 w 6351910"/>
              <a:gd name="connsiteY21" fmla="*/ 5125185 h 6858000"/>
              <a:gd name="connsiteX22" fmla="*/ 441080 w 6351910"/>
              <a:gd name="connsiteY22" fmla="*/ 4993030 h 6858000"/>
              <a:gd name="connsiteX23" fmla="*/ 447811 w 6351910"/>
              <a:gd name="connsiteY23" fmla="*/ 4946844 h 6858000"/>
              <a:gd name="connsiteX24" fmla="*/ 458779 w 6351910"/>
              <a:gd name="connsiteY24" fmla="*/ 4858827 h 6858000"/>
              <a:gd name="connsiteX25" fmla="*/ 464530 w 6351910"/>
              <a:gd name="connsiteY25" fmla="*/ 4808488 h 6858000"/>
              <a:gd name="connsiteX26" fmla="*/ 455724 w 6351910"/>
              <a:gd name="connsiteY26" fmla="*/ 4375228 h 6858000"/>
              <a:gd name="connsiteX27" fmla="*/ 436877 w 6351910"/>
              <a:gd name="connsiteY27" fmla="*/ 4214165 h 6858000"/>
              <a:gd name="connsiteX28" fmla="*/ 438464 w 6351910"/>
              <a:gd name="connsiteY28" fmla="*/ 4076008 h 6858000"/>
              <a:gd name="connsiteX29" fmla="*/ 426481 w 6351910"/>
              <a:gd name="connsiteY29" fmla="*/ 4033999 h 6858000"/>
              <a:gd name="connsiteX30" fmla="*/ 426213 w 6351910"/>
              <a:gd name="connsiteY30" fmla="*/ 4013953 h 6858000"/>
              <a:gd name="connsiteX31" fmla="*/ 430401 w 6351910"/>
              <a:gd name="connsiteY31" fmla="*/ 3872886 h 6858000"/>
              <a:gd name="connsiteX32" fmla="*/ 451121 w 6351910"/>
              <a:gd name="connsiteY32" fmla="*/ 3738082 h 6858000"/>
              <a:gd name="connsiteX33" fmla="*/ 458278 w 6351910"/>
              <a:gd name="connsiteY33" fmla="*/ 3673397 h 6858000"/>
              <a:gd name="connsiteX34" fmla="*/ 457592 w 6351910"/>
              <a:gd name="connsiteY34" fmla="*/ 3637109 h 6858000"/>
              <a:gd name="connsiteX35" fmla="*/ 460946 w 6351910"/>
              <a:gd name="connsiteY35" fmla="*/ 3536883 h 6858000"/>
              <a:gd name="connsiteX36" fmla="*/ 481823 w 6351910"/>
              <a:gd name="connsiteY36" fmla="*/ 3295862 h 6858000"/>
              <a:gd name="connsiteX37" fmla="*/ 464800 w 6351910"/>
              <a:gd name="connsiteY37" fmla="*/ 3158586 h 6858000"/>
              <a:gd name="connsiteX38" fmla="*/ 426693 w 6351910"/>
              <a:gd name="connsiteY38" fmla="*/ 3072935 h 6858000"/>
              <a:gd name="connsiteX39" fmla="*/ 402508 w 6351910"/>
              <a:gd name="connsiteY39" fmla="*/ 2958185 h 6858000"/>
              <a:gd name="connsiteX40" fmla="*/ 360891 w 6351910"/>
              <a:gd name="connsiteY40" fmla="*/ 2843952 h 6858000"/>
              <a:gd name="connsiteX41" fmla="*/ 296840 w 6351910"/>
              <a:gd name="connsiteY41" fmla="*/ 2554718 h 6858000"/>
              <a:gd name="connsiteX42" fmla="*/ 268410 w 6351910"/>
              <a:gd name="connsiteY42" fmla="*/ 2447068 h 6858000"/>
              <a:gd name="connsiteX43" fmla="*/ 272375 w 6351910"/>
              <a:gd name="connsiteY43" fmla="*/ 2423438 h 6858000"/>
              <a:gd name="connsiteX44" fmla="*/ 241037 w 6351910"/>
              <a:gd name="connsiteY44" fmla="*/ 2261920 h 6858000"/>
              <a:gd name="connsiteX45" fmla="*/ 215809 w 6351910"/>
              <a:gd name="connsiteY45" fmla="*/ 2155135 h 6858000"/>
              <a:gd name="connsiteX46" fmla="*/ 213333 w 6351910"/>
              <a:gd name="connsiteY46" fmla="*/ 2118008 h 6858000"/>
              <a:gd name="connsiteX47" fmla="*/ 214300 w 6351910"/>
              <a:gd name="connsiteY47" fmla="*/ 2050531 h 6858000"/>
              <a:gd name="connsiteX48" fmla="*/ 120136 w 6351910"/>
              <a:gd name="connsiteY48" fmla="*/ 1732919 h 6858000"/>
              <a:gd name="connsiteX49" fmla="*/ 92310 w 6351910"/>
              <a:gd name="connsiteY49" fmla="*/ 1615777 h 6858000"/>
              <a:gd name="connsiteX50" fmla="*/ 73601 w 6351910"/>
              <a:gd name="connsiteY50" fmla="*/ 1563678 h 6858000"/>
              <a:gd name="connsiteX51" fmla="*/ 79273 w 6351910"/>
              <a:gd name="connsiteY51" fmla="*/ 1477995 h 6858000"/>
              <a:gd name="connsiteX52" fmla="*/ 73810 w 6351910"/>
              <a:gd name="connsiteY52" fmla="*/ 1307086 h 6858000"/>
              <a:gd name="connsiteX53" fmla="*/ 79531 w 6351910"/>
              <a:gd name="connsiteY53" fmla="*/ 1168288 h 6858000"/>
              <a:gd name="connsiteX54" fmla="*/ 594 w 6351910"/>
              <a:gd name="connsiteY54" fmla="*/ 716778 h 6858000"/>
              <a:gd name="connsiteX55" fmla="*/ 2657 w 6351910"/>
              <a:gd name="connsiteY55" fmla="*/ 657363 h 6858000"/>
              <a:gd name="connsiteX56" fmla="*/ 24904 w 6351910"/>
              <a:gd name="connsiteY56" fmla="*/ 393828 h 6858000"/>
              <a:gd name="connsiteX57" fmla="*/ 39728 w 6351910"/>
              <a:gd name="connsiteY57" fmla="*/ 236673 h 6858000"/>
              <a:gd name="connsiteX58" fmla="*/ 38796 w 6351910"/>
              <a:gd name="connsiteY58" fmla="*/ 144983 h 6858000"/>
              <a:gd name="connsiteX59" fmla="*/ 29331 w 6351910"/>
              <a:gd name="connsiteY59" fmla="*/ 33857 h 6858000"/>
              <a:gd name="connsiteX60" fmla="*/ 11361 w 6351910"/>
              <a:gd name="connsiteY60" fmla="*/ 0 h 6858000"/>
              <a:gd name="connsiteX0" fmla="*/ 11361 w 6351910"/>
              <a:gd name="connsiteY0" fmla="*/ 0 h 6858000"/>
              <a:gd name="connsiteX1" fmla="*/ 6351910 w 6351910"/>
              <a:gd name="connsiteY1" fmla="*/ 0 h 6858000"/>
              <a:gd name="connsiteX2" fmla="*/ 6351910 w 6351910"/>
              <a:gd name="connsiteY2" fmla="*/ 6858000 h 6858000"/>
              <a:gd name="connsiteX3" fmla="*/ 73198 w 6351910"/>
              <a:gd name="connsiteY3" fmla="*/ 6857735 h 6858000"/>
              <a:gd name="connsiteX4" fmla="*/ 108846 w 6351910"/>
              <a:gd name="connsiteY4" fmla="*/ 6776847 h 6858000"/>
              <a:gd name="connsiteX5" fmla="*/ 120049 w 6351910"/>
              <a:gd name="connsiteY5" fmla="*/ 6737706 h 6858000"/>
              <a:gd name="connsiteX6" fmla="*/ 137007 w 6351910"/>
              <a:gd name="connsiteY6" fmla="*/ 6686827 h 6858000"/>
              <a:gd name="connsiteX7" fmla="*/ 148286 w 6351910"/>
              <a:gd name="connsiteY7" fmla="*/ 6633777 h 6858000"/>
              <a:gd name="connsiteX8" fmla="*/ 219248 w 6351910"/>
              <a:gd name="connsiteY8" fmla="*/ 6492130 h 6858000"/>
              <a:gd name="connsiteX9" fmla="*/ 234530 w 6351910"/>
              <a:gd name="connsiteY9" fmla="*/ 6431610 h 6858000"/>
              <a:gd name="connsiteX10" fmla="*/ 252884 w 6351910"/>
              <a:gd name="connsiteY10" fmla="*/ 6294334 h 6858000"/>
              <a:gd name="connsiteX11" fmla="*/ 240974 w 6351910"/>
              <a:gd name="connsiteY11" fmla="*/ 6231403 h 6858000"/>
              <a:gd name="connsiteX12" fmla="*/ 233821 w 6351910"/>
              <a:gd name="connsiteY12" fmla="*/ 6202459 h 6858000"/>
              <a:gd name="connsiteX13" fmla="*/ 232650 w 6351910"/>
              <a:gd name="connsiteY13" fmla="*/ 6153037 h 6858000"/>
              <a:gd name="connsiteX14" fmla="*/ 240039 w 6351910"/>
              <a:gd name="connsiteY14" fmla="*/ 5905303 h 6858000"/>
              <a:gd name="connsiteX15" fmla="*/ 269224 w 6351910"/>
              <a:gd name="connsiteY15" fmla="*/ 5712857 h 6858000"/>
              <a:gd name="connsiteX16" fmla="*/ 335703 w 6351910"/>
              <a:gd name="connsiteY16" fmla="*/ 5449031 h 6858000"/>
              <a:gd name="connsiteX17" fmla="*/ 371634 w 6351910"/>
              <a:gd name="connsiteY17" fmla="*/ 5341916 h 6858000"/>
              <a:gd name="connsiteX18" fmla="*/ 409024 w 6351910"/>
              <a:gd name="connsiteY18" fmla="*/ 5264214 h 6858000"/>
              <a:gd name="connsiteX19" fmla="*/ 415024 w 6351910"/>
              <a:gd name="connsiteY19" fmla="*/ 5225268 h 6858000"/>
              <a:gd name="connsiteX20" fmla="*/ 423092 w 6351910"/>
              <a:gd name="connsiteY20" fmla="*/ 5159961 h 6858000"/>
              <a:gd name="connsiteX21" fmla="*/ 426609 w 6351910"/>
              <a:gd name="connsiteY21" fmla="*/ 5125185 h 6858000"/>
              <a:gd name="connsiteX22" fmla="*/ 441080 w 6351910"/>
              <a:gd name="connsiteY22" fmla="*/ 4993030 h 6858000"/>
              <a:gd name="connsiteX23" fmla="*/ 447811 w 6351910"/>
              <a:gd name="connsiteY23" fmla="*/ 4946844 h 6858000"/>
              <a:gd name="connsiteX24" fmla="*/ 458779 w 6351910"/>
              <a:gd name="connsiteY24" fmla="*/ 4858827 h 6858000"/>
              <a:gd name="connsiteX25" fmla="*/ 464530 w 6351910"/>
              <a:gd name="connsiteY25" fmla="*/ 4808488 h 6858000"/>
              <a:gd name="connsiteX26" fmla="*/ 455724 w 6351910"/>
              <a:gd name="connsiteY26" fmla="*/ 4375228 h 6858000"/>
              <a:gd name="connsiteX27" fmla="*/ 436877 w 6351910"/>
              <a:gd name="connsiteY27" fmla="*/ 4214165 h 6858000"/>
              <a:gd name="connsiteX28" fmla="*/ 438464 w 6351910"/>
              <a:gd name="connsiteY28" fmla="*/ 4076008 h 6858000"/>
              <a:gd name="connsiteX29" fmla="*/ 426213 w 6351910"/>
              <a:gd name="connsiteY29" fmla="*/ 4013953 h 6858000"/>
              <a:gd name="connsiteX30" fmla="*/ 430401 w 6351910"/>
              <a:gd name="connsiteY30" fmla="*/ 3872886 h 6858000"/>
              <a:gd name="connsiteX31" fmla="*/ 451121 w 6351910"/>
              <a:gd name="connsiteY31" fmla="*/ 3738082 h 6858000"/>
              <a:gd name="connsiteX32" fmla="*/ 458278 w 6351910"/>
              <a:gd name="connsiteY32" fmla="*/ 3673397 h 6858000"/>
              <a:gd name="connsiteX33" fmla="*/ 457592 w 6351910"/>
              <a:gd name="connsiteY33" fmla="*/ 3637109 h 6858000"/>
              <a:gd name="connsiteX34" fmla="*/ 460946 w 6351910"/>
              <a:gd name="connsiteY34" fmla="*/ 3536883 h 6858000"/>
              <a:gd name="connsiteX35" fmla="*/ 481823 w 6351910"/>
              <a:gd name="connsiteY35" fmla="*/ 3295862 h 6858000"/>
              <a:gd name="connsiteX36" fmla="*/ 464800 w 6351910"/>
              <a:gd name="connsiteY36" fmla="*/ 3158586 h 6858000"/>
              <a:gd name="connsiteX37" fmla="*/ 426693 w 6351910"/>
              <a:gd name="connsiteY37" fmla="*/ 3072935 h 6858000"/>
              <a:gd name="connsiteX38" fmla="*/ 402508 w 6351910"/>
              <a:gd name="connsiteY38" fmla="*/ 2958185 h 6858000"/>
              <a:gd name="connsiteX39" fmla="*/ 360891 w 6351910"/>
              <a:gd name="connsiteY39" fmla="*/ 2843952 h 6858000"/>
              <a:gd name="connsiteX40" fmla="*/ 296840 w 6351910"/>
              <a:gd name="connsiteY40" fmla="*/ 2554718 h 6858000"/>
              <a:gd name="connsiteX41" fmla="*/ 268410 w 6351910"/>
              <a:gd name="connsiteY41" fmla="*/ 2447068 h 6858000"/>
              <a:gd name="connsiteX42" fmla="*/ 272375 w 6351910"/>
              <a:gd name="connsiteY42" fmla="*/ 2423438 h 6858000"/>
              <a:gd name="connsiteX43" fmla="*/ 241037 w 6351910"/>
              <a:gd name="connsiteY43" fmla="*/ 2261920 h 6858000"/>
              <a:gd name="connsiteX44" fmla="*/ 215809 w 6351910"/>
              <a:gd name="connsiteY44" fmla="*/ 2155135 h 6858000"/>
              <a:gd name="connsiteX45" fmla="*/ 213333 w 6351910"/>
              <a:gd name="connsiteY45" fmla="*/ 2118008 h 6858000"/>
              <a:gd name="connsiteX46" fmla="*/ 214300 w 6351910"/>
              <a:gd name="connsiteY46" fmla="*/ 2050531 h 6858000"/>
              <a:gd name="connsiteX47" fmla="*/ 120136 w 6351910"/>
              <a:gd name="connsiteY47" fmla="*/ 1732919 h 6858000"/>
              <a:gd name="connsiteX48" fmla="*/ 92310 w 6351910"/>
              <a:gd name="connsiteY48" fmla="*/ 1615777 h 6858000"/>
              <a:gd name="connsiteX49" fmla="*/ 73601 w 6351910"/>
              <a:gd name="connsiteY49" fmla="*/ 1563678 h 6858000"/>
              <a:gd name="connsiteX50" fmla="*/ 79273 w 6351910"/>
              <a:gd name="connsiteY50" fmla="*/ 1477995 h 6858000"/>
              <a:gd name="connsiteX51" fmla="*/ 73810 w 6351910"/>
              <a:gd name="connsiteY51" fmla="*/ 1307086 h 6858000"/>
              <a:gd name="connsiteX52" fmla="*/ 79531 w 6351910"/>
              <a:gd name="connsiteY52" fmla="*/ 1168288 h 6858000"/>
              <a:gd name="connsiteX53" fmla="*/ 594 w 6351910"/>
              <a:gd name="connsiteY53" fmla="*/ 716778 h 6858000"/>
              <a:gd name="connsiteX54" fmla="*/ 2657 w 6351910"/>
              <a:gd name="connsiteY54" fmla="*/ 657363 h 6858000"/>
              <a:gd name="connsiteX55" fmla="*/ 24904 w 6351910"/>
              <a:gd name="connsiteY55" fmla="*/ 393828 h 6858000"/>
              <a:gd name="connsiteX56" fmla="*/ 39728 w 6351910"/>
              <a:gd name="connsiteY56" fmla="*/ 236673 h 6858000"/>
              <a:gd name="connsiteX57" fmla="*/ 38796 w 6351910"/>
              <a:gd name="connsiteY57" fmla="*/ 144983 h 6858000"/>
              <a:gd name="connsiteX58" fmla="*/ 29331 w 6351910"/>
              <a:gd name="connsiteY58" fmla="*/ 33857 h 6858000"/>
              <a:gd name="connsiteX59" fmla="*/ 11361 w 6351910"/>
              <a:gd name="connsiteY59" fmla="*/ 0 h 6858000"/>
              <a:gd name="connsiteX0" fmla="*/ 11361 w 6351910"/>
              <a:gd name="connsiteY0" fmla="*/ 0 h 6858000"/>
              <a:gd name="connsiteX1" fmla="*/ 6351910 w 6351910"/>
              <a:gd name="connsiteY1" fmla="*/ 0 h 6858000"/>
              <a:gd name="connsiteX2" fmla="*/ 6351910 w 6351910"/>
              <a:gd name="connsiteY2" fmla="*/ 6858000 h 6858000"/>
              <a:gd name="connsiteX3" fmla="*/ 73198 w 6351910"/>
              <a:gd name="connsiteY3" fmla="*/ 6857735 h 6858000"/>
              <a:gd name="connsiteX4" fmla="*/ 108846 w 6351910"/>
              <a:gd name="connsiteY4" fmla="*/ 6776847 h 6858000"/>
              <a:gd name="connsiteX5" fmla="*/ 120049 w 6351910"/>
              <a:gd name="connsiteY5" fmla="*/ 6737706 h 6858000"/>
              <a:gd name="connsiteX6" fmla="*/ 137007 w 6351910"/>
              <a:gd name="connsiteY6" fmla="*/ 6686827 h 6858000"/>
              <a:gd name="connsiteX7" fmla="*/ 148286 w 6351910"/>
              <a:gd name="connsiteY7" fmla="*/ 6633777 h 6858000"/>
              <a:gd name="connsiteX8" fmla="*/ 219248 w 6351910"/>
              <a:gd name="connsiteY8" fmla="*/ 6492130 h 6858000"/>
              <a:gd name="connsiteX9" fmla="*/ 234530 w 6351910"/>
              <a:gd name="connsiteY9" fmla="*/ 6431610 h 6858000"/>
              <a:gd name="connsiteX10" fmla="*/ 252884 w 6351910"/>
              <a:gd name="connsiteY10" fmla="*/ 6294334 h 6858000"/>
              <a:gd name="connsiteX11" fmla="*/ 240974 w 6351910"/>
              <a:gd name="connsiteY11" fmla="*/ 6231403 h 6858000"/>
              <a:gd name="connsiteX12" fmla="*/ 233821 w 6351910"/>
              <a:gd name="connsiteY12" fmla="*/ 6202459 h 6858000"/>
              <a:gd name="connsiteX13" fmla="*/ 232650 w 6351910"/>
              <a:gd name="connsiteY13" fmla="*/ 6153037 h 6858000"/>
              <a:gd name="connsiteX14" fmla="*/ 240039 w 6351910"/>
              <a:gd name="connsiteY14" fmla="*/ 5905303 h 6858000"/>
              <a:gd name="connsiteX15" fmla="*/ 269224 w 6351910"/>
              <a:gd name="connsiteY15" fmla="*/ 5712857 h 6858000"/>
              <a:gd name="connsiteX16" fmla="*/ 335703 w 6351910"/>
              <a:gd name="connsiteY16" fmla="*/ 5449031 h 6858000"/>
              <a:gd name="connsiteX17" fmla="*/ 371634 w 6351910"/>
              <a:gd name="connsiteY17" fmla="*/ 5341916 h 6858000"/>
              <a:gd name="connsiteX18" fmla="*/ 409024 w 6351910"/>
              <a:gd name="connsiteY18" fmla="*/ 5264214 h 6858000"/>
              <a:gd name="connsiteX19" fmla="*/ 415024 w 6351910"/>
              <a:gd name="connsiteY19" fmla="*/ 5225268 h 6858000"/>
              <a:gd name="connsiteX20" fmla="*/ 423092 w 6351910"/>
              <a:gd name="connsiteY20" fmla="*/ 5159961 h 6858000"/>
              <a:gd name="connsiteX21" fmla="*/ 426609 w 6351910"/>
              <a:gd name="connsiteY21" fmla="*/ 5125185 h 6858000"/>
              <a:gd name="connsiteX22" fmla="*/ 441080 w 6351910"/>
              <a:gd name="connsiteY22" fmla="*/ 4993030 h 6858000"/>
              <a:gd name="connsiteX23" fmla="*/ 447811 w 6351910"/>
              <a:gd name="connsiteY23" fmla="*/ 4946844 h 6858000"/>
              <a:gd name="connsiteX24" fmla="*/ 458779 w 6351910"/>
              <a:gd name="connsiteY24" fmla="*/ 4858827 h 6858000"/>
              <a:gd name="connsiteX25" fmla="*/ 464530 w 6351910"/>
              <a:gd name="connsiteY25" fmla="*/ 4808488 h 6858000"/>
              <a:gd name="connsiteX26" fmla="*/ 455724 w 6351910"/>
              <a:gd name="connsiteY26" fmla="*/ 4375228 h 6858000"/>
              <a:gd name="connsiteX27" fmla="*/ 436877 w 6351910"/>
              <a:gd name="connsiteY27" fmla="*/ 4214165 h 6858000"/>
              <a:gd name="connsiteX28" fmla="*/ 438464 w 6351910"/>
              <a:gd name="connsiteY28" fmla="*/ 4076008 h 6858000"/>
              <a:gd name="connsiteX29" fmla="*/ 430401 w 6351910"/>
              <a:gd name="connsiteY29" fmla="*/ 3872886 h 6858000"/>
              <a:gd name="connsiteX30" fmla="*/ 451121 w 6351910"/>
              <a:gd name="connsiteY30" fmla="*/ 3738082 h 6858000"/>
              <a:gd name="connsiteX31" fmla="*/ 458278 w 6351910"/>
              <a:gd name="connsiteY31" fmla="*/ 3673397 h 6858000"/>
              <a:gd name="connsiteX32" fmla="*/ 457592 w 6351910"/>
              <a:gd name="connsiteY32" fmla="*/ 3637109 h 6858000"/>
              <a:gd name="connsiteX33" fmla="*/ 460946 w 6351910"/>
              <a:gd name="connsiteY33" fmla="*/ 3536883 h 6858000"/>
              <a:gd name="connsiteX34" fmla="*/ 481823 w 6351910"/>
              <a:gd name="connsiteY34" fmla="*/ 3295862 h 6858000"/>
              <a:gd name="connsiteX35" fmla="*/ 464800 w 6351910"/>
              <a:gd name="connsiteY35" fmla="*/ 3158586 h 6858000"/>
              <a:gd name="connsiteX36" fmla="*/ 426693 w 6351910"/>
              <a:gd name="connsiteY36" fmla="*/ 3072935 h 6858000"/>
              <a:gd name="connsiteX37" fmla="*/ 402508 w 6351910"/>
              <a:gd name="connsiteY37" fmla="*/ 2958185 h 6858000"/>
              <a:gd name="connsiteX38" fmla="*/ 360891 w 6351910"/>
              <a:gd name="connsiteY38" fmla="*/ 2843952 h 6858000"/>
              <a:gd name="connsiteX39" fmla="*/ 296840 w 6351910"/>
              <a:gd name="connsiteY39" fmla="*/ 2554718 h 6858000"/>
              <a:gd name="connsiteX40" fmla="*/ 268410 w 6351910"/>
              <a:gd name="connsiteY40" fmla="*/ 2447068 h 6858000"/>
              <a:gd name="connsiteX41" fmla="*/ 272375 w 6351910"/>
              <a:gd name="connsiteY41" fmla="*/ 2423438 h 6858000"/>
              <a:gd name="connsiteX42" fmla="*/ 241037 w 6351910"/>
              <a:gd name="connsiteY42" fmla="*/ 2261920 h 6858000"/>
              <a:gd name="connsiteX43" fmla="*/ 215809 w 6351910"/>
              <a:gd name="connsiteY43" fmla="*/ 2155135 h 6858000"/>
              <a:gd name="connsiteX44" fmla="*/ 213333 w 6351910"/>
              <a:gd name="connsiteY44" fmla="*/ 2118008 h 6858000"/>
              <a:gd name="connsiteX45" fmla="*/ 214300 w 6351910"/>
              <a:gd name="connsiteY45" fmla="*/ 2050531 h 6858000"/>
              <a:gd name="connsiteX46" fmla="*/ 120136 w 6351910"/>
              <a:gd name="connsiteY46" fmla="*/ 1732919 h 6858000"/>
              <a:gd name="connsiteX47" fmla="*/ 92310 w 6351910"/>
              <a:gd name="connsiteY47" fmla="*/ 1615777 h 6858000"/>
              <a:gd name="connsiteX48" fmla="*/ 73601 w 6351910"/>
              <a:gd name="connsiteY48" fmla="*/ 1563678 h 6858000"/>
              <a:gd name="connsiteX49" fmla="*/ 79273 w 6351910"/>
              <a:gd name="connsiteY49" fmla="*/ 1477995 h 6858000"/>
              <a:gd name="connsiteX50" fmla="*/ 73810 w 6351910"/>
              <a:gd name="connsiteY50" fmla="*/ 1307086 h 6858000"/>
              <a:gd name="connsiteX51" fmla="*/ 79531 w 6351910"/>
              <a:gd name="connsiteY51" fmla="*/ 1168288 h 6858000"/>
              <a:gd name="connsiteX52" fmla="*/ 594 w 6351910"/>
              <a:gd name="connsiteY52" fmla="*/ 716778 h 6858000"/>
              <a:gd name="connsiteX53" fmla="*/ 2657 w 6351910"/>
              <a:gd name="connsiteY53" fmla="*/ 657363 h 6858000"/>
              <a:gd name="connsiteX54" fmla="*/ 24904 w 6351910"/>
              <a:gd name="connsiteY54" fmla="*/ 393828 h 6858000"/>
              <a:gd name="connsiteX55" fmla="*/ 39728 w 6351910"/>
              <a:gd name="connsiteY55" fmla="*/ 236673 h 6858000"/>
              <a:gd name="connsiteX56" fmla="*/ 38796 w 6351910"/>
              <a:gd name="connsiteY56" fmla="*/ 144983 h 6858000"/>
              <a:gd name="connsiteX57" fmla="*/ 29331 w 6351910"/>
              <a:gd name="connsiteY57" fmla="*/ 33857 h 6858000"/>
              <a:gd name="connsiteX58" fmla="*/ 11361 w 6351910"/>
              <a:gd name="connsiteY58" fmla="*/ 0 h 6858000"/>
              <a:gd name="connsiteX0" fmla="*/ 11361 w 6351910"/>
              <a:gd name="connsiteY0" fmla="*/ 0 h 6858000"/>
              <a:gd name="connsiteX1" fmla="*/ 6351910 w 6351910"/>
              <a:gd name="connsiteY1" fmla="*/ 0 h 6858000"/>
              <a:gd name="connsiteX2" fmla="*/ 6351910 w 6351910"/>
              <a:gd name="connsiteY2" fmla="*/ 6858000 h 6858000"/>
              <a:gd name="connsiteX3" fmla="*/ 73198 w 6351910"/>
              <a:gd name="connsiteY3" fmla="*/ 6857735 h 6858000"/>
              <a:gd name="connsiteX4" fmla="*/ 108846 w 6351910"/>
              <a:gd name="connsiteY4" fmla="*/ 6776847 h 6858000"/>
              <a:gd name="connsiteX5" fmla="*/ 120049 w 6351910"/>
              <a:gd name="connsiteY5" fmla="*/ 6737706 h 6858000"/>
              <a:gd name="connsiteX6" fmla="*/ 137007 w 6351910"/>
              <a:gd name="connsiteY6" fmla="*/ 6686827 h 6858000"/>
              <a:gd name="connsiteX7" fmla="*/ 148286 w 6351910"/>
              <a:gd name="connsiteY7" fmla="*/ 6633777 h 6858000"/>
              <a:gd name="connsiteX8" fmla="*/ 219248 w 6351910"/>
              <a:gd name="connsiteY8" fmla="*/ 6492130 h 6858000"/>
              <a:gd name="connsiteX9" fmla="*/ 234530 w 6351910"/>
              <a:gd name="connsiteY9" fmla="*/ 6431610 h 6858000"/>
              <a:gd name="connsiteX10" fmla="*/ 252884 w 6351910"/>
              <a:gd name="connsiteY10" fmla="*/ 6294334 h 6858000"/>
              <a:gd name="connsiteX11" fmla="*/ 240974 w 6351910"/>
              <a:gd name="connsiteY11" fmla="*/ 6231403 h 6858000"/>
              <a:gd name="connsiteX12" fmla="*/ 233821 w 6351910"/>
              <a:gd name="connsiteY12" fmla="*/ 6202459 h 6858000"/>
              <a:gd name="connsiteX13" fmla="*/ 232650 w 6351910"/>
              <a:gd name="connsiteY13" fmla="*/ 6153037 h 6858000"/>
              <a:gd name="connsiteX14" fmla="*/ 240039 w 6351910"/>
              <a:gd name="connsiteY14" fmla="*/ 5905303 h 6858000"/>
              <a:gd name="connsiteX15" fmla="*/ 269224 w 6351910"/>
              <a:gd name="connsiteY15" fmla="*/ 5712857 h 6858000"/>
              <a:gd name="connsiteX16" fmla="*/ 335703 w 6351910"/>
              <a:gd name="connsiteY16" fmla="*/ 5449031 h 6858000"/>
              <a:gd name="connsiteX17" fmla="*/ 371634 w 6351910"/>
              <a:gd name="connsiteY17" fmla="*/ 5341916 h 6858000"/>
              <a:gd name="connsiteX18" fmla="*/ 409024 w 6351910"/>
              <a:gd name="connsiteY18" fmla="*/ 5264214 h 6858000"/>
              <a:gd name="connsiteX19" fmla="*/ 415024 w 6351910"/>
              <a:gd name="connsiteY19" fmla="*/ 5225268 h 6858000"/>
              <a:gd name="connsiteX20" fmla="*/ 423092 w 6351910"/>
              <a:gd name="connsiteY20" fmla="*/ 5159961 h 6858000"/>
              <a:gd name="connsiteX21" fmla="*/ 426609 w 6351910"/>
              <a:gd name="connsiteY21" fmla="*/ 5125185 h 6858000"/>
              <a:gd name="connsiteX22" fmla="*/ 441080 w 6351910"/>
              <a:gd name="connsiteY22" fmla="*/ 4993030 h 6858000"/>
              <a:gd name="connsiteX23" fmla="*/ 447811 w 6351910"/>
              <a:gd name="connsiteY23" fmla="*/ 4946844 h 6858000"/>
              <a:gd name="connsiteX24" fmla="*/ 458779 w 6351910"/>
              <a:gd name="connsiteY24" fmla="*/ 4858827 h 6858000"/>
              <a:gd name="connsiteX25" fmla="*/ 464530 w 6351910"/>
              <a:gd name="connsiteY25" fmla="*/ 4808488 h 6858000"/>
              <a:gd name="connsiteX26" fmla="*/ 455724 w 6351910"/>
              <a:gd name="connsiteY26" fmla="*/ 4375228 h 6858000"/>
              <a:gd name="connsiteX27" fmla="*/ 436877 w 6351910"/>
              <a:gd name="connsiteY27" fmla="*/ 4214165 h 6858000"/>
              <a:gd name="connsiteX28" fmla="*/ 430401 w 6351910"/>
              <a:gd name="connsiteY28" fmla="*/ 3872886 h 6858000"/>
              <a:gd name="connsiteX29" fmla="*/ 451121 w 6351910"/>
              <a:gd name="connsiteY29" fmla="*/ 3738082 h 6858000"/>
              <a:gd name="connsiteX30" fmla="*/ 458278 w 6351910"/>
              <a:gd name="connsiteY30" fmla="*/ 3673397 h 6858000"/>
              <a:gd name="connsiteX31" fmla="*/ 457592 w 6351910"/>
              <a:gd name="connsiteY31" fmla="*/ 3637109 h 6858000"/>
              <a:gd name="connsiteX32" fmla="*/ 460946 w 6351910"/>
              <a:gd name="connsiteY32" fmla="*/ 3536883 h 6858000"/>
              <a:gd name="connsiteX33" fmla="*/ 481823 w 6351910"/>
              <a:gd name="connsiteY33" fmla="*/ 3295862 h 6858000"/>
              <a:gd name="connsiteX34" fmla="*/ 464800 w 6351910"/>
              <a:gd name="connsiteY34" fmla="*/ 3158586 h 6858000"/>
              <a:gd name="connsiteX35" fmla="*/ 426693 w 6351910"/>
              <a:gd name="connsiteY35" fmla="*/ 3072935 h 6858000"/>
              <a:gd name="connsiteX36" fmla="*/ 402508 w 6351910"/>
              <a:gd name="connsiteY36" fmla="*/ 2958185 h 6858000"/>
              <a:gd name="connsiteX37" fmla="*/ 360891 w 6351910"/>
              <a:gd name="connsiteY37" fmla="*/ 2843952 h 6858000"/>
              <a:gd name="connsiteX38" fmla="*/ 296840 w 6351910"/>
              <a:gd name="connsiteY38" fmla="*/ 2554718 h 6858000"/>
              <a:gd name="connsiteX39" fmla="*/ 268410 w 6351910"/>
              <a:gd name="connsiteY39" fmla="*/ 2447068 h 6858000"/>
              <a:gd name="connsiteX40" fmla="*/ 272375 w 6351910"/>
              <a:gd name="connsiteY40" fmla="*/ 2423438 h 6858000"/>
              <a:gd name="connsiteX41" fmla="*/ 241037 w 6351910"/>
              <a:gd name="connsiteY41" fmla="*/ 2261920 h 6858000"/>
              <a:gd name="connsiteX42" fmla="*/ 215809 w 6351910"/>
              <a:gd name="connsiteY42" fmla="*/ 2155135 h 6858000"/>
              <a:gd name="connsiteX43" fmla="*/ 213333 w 6351910"/>
              <a:gd name="connsiteY43" fmla="*/ 2118008 h 6858000"/>
              <a:gd name="connsiteX44" fmla="*/ 214300 w 6351910"/>
              <a:gd name="connsiteY44" fmla="*/ 2050531 h 6858000"/>
              <a:gd name="connsiteX45" fmla="*/ 120136 w 6351910"/>
              <a:gd name="connsiteY45" fmla="*/ 1732919 h 6858000"/>
              <a:gd name="connsiteX46" fmla="*/ 92310 w 6351910"/>
              <a:gd name="connsiteY46" fmla="*/ 1615777 h 6858000"/>
              <a:gd name="connsiteX47" fmla="*/ 73601 w 6351910"/>
              <a:gd name="connsiteY47" fmla="*/ 1563678 h 6858000"/>
              <a:gd name="connsiteX48" fmla="*/ 79273 w 6351910"/>
              <a:gd name="connsiteY48" fmla="*/ 1477995 h 6858000"/>
              <a:gd name="connsiteX49" fmla="*/ 73810 w 6351910"/>
              <a:gd name="connsiteY49" fmla="*/ 1307086 h 6858000"/>
              <a:gd name="connsiteX50" fmla="*/ 79531 w 6351910"/>
              <a:gd name="connsiteY50" fmla="*/ 1168288 h 6858000"/>
              <a:gd name="connsiteX51" fmla="*/ 594 w 6351910"/>
              <a:gd name="connsiteY51" fmla="*/ 716778 h 6858000"/>
              <a:gd name="connsiteX52" fmla="*/ 2657 w 6351910"/>
              <a:gd name="connsiteY52" fmla="*/ 657363 h 6858000"/>
              <a:gd name="connsiteX53" fmla="*/ 24904 w 6351910"/>
              <a:gd name="connsiteY53" fmla="*/ 393828 h 6858000"/>
              <a:gd name="connsiteX54" fmla="*/ 39728 w 6351910"/>
              <a:gd name="connsiteY54" fmla="*/ 236673 h 6858000"/>
              <a:gd name="connsiteX55" fmla="*/ 38796 w 6351910"/>
              <a:gd name="connsiteY55" fmla="*/ 144983 h 6858000"/>
              <a:gd name="connsiteX56" fmla="*/ 29331 w 6351910"/>
              <a:gd name="connsiteY56" fmla="*/ 33857 h 6858000"/>
              <a:gd name="connsiteX57" fmla="*/ 11361 w 6351910"/>
              <a:gd name="connsiteY57" fmla="*/ 0 h 6858000"/>
              <a:gd name="connsiteX0" fmla="*/ 11361 w 6351910"/>
              <a:gd name="connsiteY0" fmla="*/ 0 h 6858000"/>
              <a:gd name="connsiteX1" fmla="*/ 6351910 w 6351910"/>
              <a:gd name="connsiteY1" fmla="*/ 0 h 6858000"/>
              <a:gd name="connsiteX2" fmla="*/ 6351910 w 6351910"/>
              <a:gd name="connsiteY2" fmla="*/ 6858000 h 6858000"/>
              <a:gd name="connsiteX3" fmla="*/ 73198 w 6351910"/>
              <a:gd name="connsiteY3" fmla="*/ 6857735 h 6858000"/>
              <a:gd name="connsiteX4" fmla="*/ 108846 w 6351910"/>
              <a:gd name="connsiteY4" fmla="*/ 6776847 h 6858000"/>
              <a:gd name="connsiteX5" fmla="*/ 120049 w 6351910"/>
              <a:gd name="connsiteY5" fmla="*/ 6737706 h 6858000"/>
              <a:gd name="connsiteX6" fmla="*/ 137007 w 6351910"/>
              <a:gd name="connsiteY6" fmla="*/ 6686827 h 6858000"/>
              <a:gd name="connsiteX7" fmla="*/ 148286 w 6351910"/>
              <a:gd name="connsiteY7" fmla="*/ 6633777 h 6858000"/>
              <a:gd name="connsiteX8" fmla="*/ 219248 w 6351910"/>
              <a:gd name="connsiteY8" fmla="*/ 6492130 h 6858000"/>
              <a:gd name="connsiteX9" fmla="*/ 234530 w 6351910"/>
              <a:gd name="connsiteY9" fmla="*/ 6431610 h 6858000"/>
              <a:gd name="connsiteX10" fmla="*/ 252884 w 6351910"/>
              <a:gd name="connsiteY10" fmla="*/ 6294334 h 6858000"/>
              <a:gd name="connsiteX11" fmla="*/ 240974 w 6351910"/>
              <a:gd name="connsiteY11" fmla="*/ 6231403 h 6858000"/>
              <a:gd name="connsiteX12" fmla="*/ 233821 w 6351910"/>
              <a:gd name="connsiteY12" fmla="*/ 6202459 h 6858000"/>
              <a:gd name="connsiteX13" fmla="*/ 232650 w 6351910"/>
              <a:gd name="connsiteY13" fmla="*/ 6153037 h 6858000"/>
              <a:gd name="connsiteX14" fmla="*/ 240039 w 6351910"/>
              <a:gd name="connsiteY14" fmla="*/ 5905303 h 6858000"/>
              <a:gd name="connsiteX15" fmla="*/ 269224 w 6351910"/>
              <a:gd name="connsiteY15" fmla="*/ 5712857 h 6858000"/>
              <a:gd name="connsiteX16" fmla="*/ 335703 w 6351910"/>
              <a:gd name="connsiteY16" fmla="*/ 5449031 h 6858000"/>
              <a:gd name="connsiteX17" fmla="*/ 371634 w 6351910"/>
              <a:gd name="connsiteY17" fmla="*/ 5341916 h 6858000"/>
              <a:gd name="connsiteX18" fmla="*/ 409024 w 6351910"/>
              <a:gd name="connsiteY18" fmla="*/ 5264214 h 6858000"/>
              <a:gd name="connsiteX19" fmla="*/ 415024 w 6351910"/>
              <a:gd name="connsiteY19" fmla="*/ 5225268 h 6858000"/>
              <a:gd name="connsiteX20" fmla="*/ 423092 w 6351910"/>
              <a:gd name="connsiteY20" fmla="*/ 5159961 h 6858000"/>
              <a:gd name="connsiteX21" fmla="*/ 426609 w 6351910"/>
              <a:gd name="connsiteY21" fmla="*/ 5125185 h 6858000"/>
              <a:gd name="connsiteX22" fmla="*/ 441080 w 6351910"/>
              <a:gd name="connsiteY22" fmla="*/ 4993030 h 6858000"/>
              <a:gd name="connsiteX23" fmla="*/ 447811 w 6351910"/>
              <a:gd name="connsiteY23" fmla="*/ 4946844 h 6858000"/>
              <a:gd name="connsiteX24" fmla="*/ 458779 w 6351910"/>
              <a:gd name="connsiteY24" fmla="*/ 4858827 h 6858000"/>
              <a:gd name="connsiteX25" fmla="*/ 464530 w 6351910"/>
              <a:gd name="connsiteY25" fmla="*/ 4808488 h 6858000"/>
              <a:gd name="connsiteX26" fmla="*/ 455724 w 6351910"/>
              <a:gd name="connsiteY26" fmla="*/ 4375228 h 6858000"/>
              <a:gd name="connsiteX27" fmla="*/ 436877 w 6351910"/>
              <a:gd name="connsiteY27" fmla="*/ 4214165 h 6858000"/>
              <a:gd name="connsiteX28" fmla="*/ 430401 w 6351910"/>
              <a:gd name="connsiteY28" fmla="*/ 3872886 h 6858000"/>
              <a:gd name="connsiteX29" fmla="*/ 451121 w 6351910"/>
              <a:gd name="connsiteY29" fmla="*/ 3738082 h 6858000"/>
              <a:gd name="connsiteX30" fmla="*/ 458278 w 6351910"/>
              <a:gd name="connsiteY30" fmla="*/ 3673397 h 6858000"/>
              <a:gd name="connsiteX31" fmla="*/ 457592 w 6351910"/>
              <a:gd name="connsiteY31" fmla="*/ 3637109 h 6858000"/>
              <a:gd name="connsiteX32" fmla="*/ 460946 w 6351910"/>
              <a:gd name="connsiteY32" fmla="*/ 3536883 h 6858000"/>
              <a:gd name="connsiteX33" fmla="*/ 481823 w 6351910"/>
              <a:gd name="connsiteY33" fmla="*/ 3295862 h 6858000"/>
              <a:gd name="connsiteX34" fmla="*/ 464800 w 6351910"/>
              <a:gd name="connsiteY34" fmla="*/ 3158586 h 6858000"/>
              <a:gd name="connsiteX35" fmla="*/ 426693 w 6351910"/>
              <a:gd name="connsiteY35" fmla="*/ 3072935 h 6858000"/>
              <a:gd name="connsiteX36" fmla="*/ 402508 w 6351910"/>
              <a:gd name="connsiteY36" fmla="*/ 2958185 h 6858000"/>
              <a:gd name="connsiteX37" fmla="*/ 360891 w 6351910"/>
              <a:gd name="connsiteY37" fmla="*/ 2843952 h 6858000"/>
              <a:gd name="connsiteX38" fmla="*/ 296840 w 6351910"/>
              <a:gd name="connsiteY38" fmla="*/ 2554718 h 6858000"/>
              <a:gd name="connsiteX39" fmla="*/ 268410 w 6351910"/>
              <a:gd name="connsiteY39" fmla="*/ 2447068 h 6858000"/>
              <a:gd name="connsiteX40" fmla="*/ 272375 w 6351910"/>
              <a:gd name="connsiteY40" fmla="*/ 2423438 h 6858000"/>
              <a:gd name="connsiteX41" fmla="*/ 241037 w 6351910"/>
              <a:gd name="connsiteY41" fmla="*/ 2261920 h 6858000"/>
              <a:gd name="connsiteX42" fmla="*/ 215809 w 6351910"/>
              <a:gd name="connsiteY42" fmla="*/ 2155135 h 6858000"/>
              <a:gd name="connsiteX43" fmla="*/ 213333 w 6351910"/>
              <a:gd name="connsiteY43" fmla="*/ 2118008 h 6858000"/>
              <a:gd name="connsiteX44" fmla="*/ 214300 w 6351910"/>
              <a:gd name="connsiteY44" fmla="*/ 2050531 h 6858000"/>
              <a:gd name="connsiteX45" fmla="*/ 120136 w 6351910"/>
              <a:gd name="connsiteY45" fmla="*/ 1732919 h 6858000"/>
              <a:gd name="connsiteX46" fmla="*/ 92310 w 6351910"/>
              <a:gd name="connsiteY46" fmla="*/ 1615777 h 6858000"/>
              <a:gd name="connsiteX47" fmla="*/ 73601 w 6351910"/>
              <a:gd name="connsiteY47" fmla="*/ 1563678 h 6858000"/>
              <a:gd name="connsiteX48" fmla="*/ 79273 w 6351910"/>
              <a:gd name="connsiteY48" fmla="*/ 1477995 h 6858000"/>
              <a:gd name="connsiteX49" fmla="*/ 73810 w 6351910"/>
              <a:gd name="connsiteY49" fmla="*/ 1307086 h 6858000"/>
              <a:gd name="connsiteX50" fmla="*/ 79531 w 6351910"/>
              <a:gd name="connsiteY50" fmla="*/ 1168288 h 6858000"/>
              <a:gd name="connsiteX51" fmla="*/ 594 w 6351910"/>
              <a:gd name="connsiteY51" fmla="*/ 716778 h 6858000"/>
              <a:gd name="connsiteX52" fmla="*/ 2657 w 6351910"/>
              <a:gd name="connsiteY52" fmla="*/ 657363 h 6858000"/>
              <a:gd name="connsiteX53" fmla="*/ 24904 w 6351910"/>
              <a:gd name="connsiteY53" fmla="*/ 393828 h 6858000"/>
              <a:gd name="connsiteX54" fmla="*/ 39728 w 6351910"/>
              <a:gd name="connsiteY54" fmla="*/ 236673 h 6858000"/>
              <a:gd name="connsiteX55" fmla="*/ 38796 w 6351910"/>
              <a:gd name="connsiteY55" fmla="*/ 144983 h 6858000"/>
              <a:gd name="connsiteX56" fmla="*/ 29331 w 6351910"/>
              <a:gd name="connsiteY56" fmla="*/ 33857 h 6858000"/>
              <a:gd name="connsiteX57" fmla="*/ 11361 w 6351910"/>
              <a:gd name="connsiteY57" fmla="*/ 0 h 6858000"/>
              <a:gd name="connsiteX0" fmla="*/ 11361 w 6351910"/>
              <a:gd name="connsiteY0" fmla="*/ 0 h 6858000"/>
              <a:gd name="connsiteX1" fmla="*/ 6351910 w 6351910"/>
              <a:gd name="connsiteY1" fmla="*/ 0 h 6858000"/>
              <a:gd name="connsiteX2" fmla="*/ 6351910 w 6351910"/>
              <a:gd name="connsiteY2" fmla="*/ 6858000 h 6858000"/>
              <a:gd name="connsiteX3" fmla="*/ 73198 w 6351910"/>
              <a:gd name="connsiteY3" fmla="*/ 6857735 h 6858000"/>
              <a:gd name="connsiteX4" fmla="*/ 108846 w 6351910"/>
              <a:gd name="connsiteY4" fmla="*/ 6776847 h 6858000"/>
              <a:gd name="connsiteX5" fmla="*/ 120049 w 6351910"/>
              <a:gd name="connsiteY5" fmla="*/ 6737706 h 6858000"/>
              <a:gd name="connsiteX6" fmla="*/ 137007 w 6351910"/>
              <a:gd name="connsiteY6" fmla="*/ 6686827 h 6858000"/>
              <a:gd name="connsiteX7" fmla="*/ 148286 w 6351910"/>
              <a:gd name="connsiteY7" fmla="*/ 6633777 h 6858000"/>
              <a:gd name="connsiteX8" fmla="*/ 219248 w 6351910"/>
              <a:gd name="connsiteY8" fmla="*/ 6492130 h 6858000"/>
              <a:gd name="connsiteX9" fmla="*/ 234530 w 6351910"/>
              <a:gd name="connsiteY9" fmla="*/ 6431610 h 6858000"/>
              <a:gd name="connsiteX10" fmla="*/ 252884 w 6351910"/>
              <a:gd name="connsiteY10" fmla="*/ 6294334 h 6858000"/>
              <a:gd name="connsiteX11" fmla="*/ 240974 w 6351910"/>
              <a:gd name="connsiteY11" fmla="*/ 6231403 h 6858000"/>
              <a:gd name="connsiteX12" fmla="*/ 233821 w 6351910"/>
              <a:gd name="connsiteY12" fmla="*/ 6202459 h 6858000"/>
              <a:gd name="connsiteX13" fmla="*/ 232650 w 6351910"/>
              <a:gd name="connsiteY13" fmla="*/ 6153037 h 6858000"/>
              <a:gd name="connsiteX14" fmla="*/ 240039 w 6351910"/>
              <a:gd name="connsiteY14" fmla="*/ 5905303 h 6858000"/>
              <a:gd name="connsiteX15" fmla="*/ 269224 w 6351910"/>
              <a:gd name="connsiteY15" fmla="*/ 5712857 h 6858000"/>
              <a:gd name="connsiteX16" fmla="*/ 335703 w 6351910"/>
              <a:gd name="connsiteY16" fmla="*/ 5449031 h 6858000"/>
              <a:gd name="connsiteX17" fmla="*/ 371634 w 6351910"/>
              <a:gd name="connsiteY17" fmla="*/ 5341916 h 6858000"/>
              <a:gd name="connsiteX18" fmla="*/ 409024 w 6351910"/>
              <a:gd name="connsiteY18" fmla="*/ 5264214 h 6858000"/>
              <a:gd name="connsiteX19" fmla="*/ 415024 w 6351910"/>
              <a:gd name="connsiteY19" fmla="*/ 5225268 h 6858000"/>
              <a:gd name="connsiteX20" fmla="*/ 423092 w 6351910"/>
              <a:gd name="connsiteY20" fmla="*/ 5159961 h 6858000"/>
              <a:gd name="connsiteX21" fmla="*/ 426609 w 6351910"/>
              <a:gd name="connsiteY21" fmla="*/ 5125185 h 6858000"/>
              <a:gd name="connsiteX22" fmla="*/ 441080 w 6351910"/>
              <a:gd name="connsiteY22" fmla="*/ 4993030 h 6858000"/>
              <a:gd name="connsiteX23" fmla="*/ 447811 w 6351910"/>
              <a:gd name="connsiteY23" fmla="*/ 4946844 h 6858000"/>
              <a:gd name="connsiteX24" fmla="*/ 458779 w 6351910"/>
              <a:gd name="connsiteY24" fmla="*/ 4858827 h 6858000"/>
              <a:gd name="connsiteX25" fmla="*/ 464530 w 6351910"/>
              <a:gd name="connsiteY25" fmla="*/ 4808488 h 6858000"/>
              <a:gd name="connsiteX26" fmla="*/ 455724 w 6351910"/>
              <a:gd name="connsiteY26" fmla="*/ 4375228 h 6858000"/>
              <a:gd name="connsiteX27" fmla="*/ 436877 w 6351910"/>
              <a:gd name="connsiteY27" fmla="*/ 4214165 h 6858000"/>
              <a:gd name="connsiteX28" fmla="*/ 430401 w 6351910"/>
              <a:gd name="connsiteY28" fmla="*/ 3872886 h 6858000"/>
              <a:gd name="connsiteX29" fmla="*/ 451121 w 6351910"/>
              <a:gd name="connsiteY29" fmla="*/ 3738082 h 6858000"/>
              <a:gd name="connsiteX30" fmla="*/ 458278 w 6351910"/>
              <a:gd name="connsiteY30" fmla="*/ 3673397 h 6858000"/>
              <a:gd name="connsiteX31" fmla="*/ 457592 w 6351910"/>
              <a:gd name="connsiteY31" fmla="*/ 3637109 h 6858000"/>
              <a:gd name="connsiteX32" fmla="*/ 460946 w 6351910"/>
              <a:gd name="connsiteY32" fmla="*/ 3536883 h 6858000"/>
              <a:gd name="connsiteX33" fmla="*/ 481823 w 6351910"/>
              <a:gd name="connsiteY33" fmla="*/ 3295862 h 6858000"/>
              <a:gd name="connsiteX34" fmla="*/ 464800 w 6351910"/>
              <a:gd name="connsiteY34" fmla="*/ 3158586 h 6858000"/>
              <a:gd name="connsiteX35" fmla="*/ 426693 w 6351910"/>
              <a:gd name="connsiteY35" fmla="*/ 3072935 h 6858000"/>
              <a:gd name="connsiteX36" fmla="*/ 402508 w 6351910"/>
              <a:gd name="connsiteY36" fmla="*/ 2958185 h 6858000"/>
              <a:gd name="connsiteX37" fmla="*/ 360891 w 6351910"/>
              <a:gd name="connsiteY37" fmla="*/ 2843952 h 6858000"/>
              <a:gd name="connsiteX38" fmla="*/ 296840 w 6351910"/>
              <a:gd name="connsiteY38" fmla="*/ 2554718 h 6858000"/>
              <a:gd name="connsiteX39" fmla="*/ 268410 w 6351910"/>
              <a:gd name="connsiteY39" fmla="*/ 2447068 h 6858000"/>
              <a:gd name="connsiteX40" fmla="*/ 272375 w 6351910"/>
              <a:gd name="connsiteY40" fmla="*/ 2423438 h 6858000"/>
              <a:gd name="connsiteX41" fmla="*/ 241037 w 6351910"/>
              <a:gd name="connsiteY41" fmla="*/ 2261920 h 6858000"/>
              <a:gd name="connsiteX42" fmla="*/ 215809 w 6351910"/>
              <a:gd name="connsiteY42" fmla="*/ 2155135 h 6858000"/>
              <a:gd name="connsiteX43" fmla="*/ 213333 w 6351910"/>
              <a:gd name="connsiteY43" fmla="*/ 2118008 h 6858000"/>
              <a:gd name="connsiteX44" fmla="*/ 214300 w 6351910"/>
              <a:gd name="connsiteY44" fmla="*/ 2050531 h 6858000"/>
              <a:gd name="connsiteX45" fmla="*/ 120136 w 6351910"/>
              <a:gd name="connsiteY45" fmla="*/ 1732919 h 6858000"/>
              <a:gd name="connsiteX46" fmla="*/ 92310 w 6351910"/>
              <a:gd name="connsiteY46" fmla="*/ 1615777 h 6858000"/>
              <a:gd name="connsiteX47" fmla="*/ 73601 w 6351910"/>
              <a:gd name="connsiteY47" fmla="*/ 1563678 h 6858000"/>
              <a:gd name="connsiteX48" fmla="*/ 79273 w 6351910"/>
              <a:gd name="connsiteY48" fmla="*/ 1477995 h 6858000"/>
              <a:gd name="connsiteX49" fmla="*/ 73810 w 6351910"/>
              <a:gd name="connsiteY49" fmla="*/ 1307086 h 6858000"/>
              <a:gd name="connsiteX50" fmla="*/ 79531 w 6351910"/>
              <a:gd name="connsiteY50" fmla="*/ 1168288 h 6858000"/>
              <a:gd name="connsiteX51" fmla="*/ 594 w 6351910"/>
              <a:gd name="connsiteY51" fmla="*/ 716778 h 6858000"/>
              <a:gd name="connsiteX52" fmla="*/ 2657 w 6351910"/>
              <a:gd name="connsiteY52" fmla="*/ 657363 h 6858000"/>
              <a:gd name="connsiteX53" fmla="*/ 24904 w 6351910"/>
              <a:gd name="connsiteY53" fmla="*/ 393828 h 6858000"/>
              <a:gd name="connsiteX54" fmla="*/ 39728 w 6351910"/>
              <a:gd name="connsiteY54" fmla="*/ 236673 h 6858000"/>
              <a:gd name="connsiteX55" fmla="*/ 38796 w 6351910"/>
              <a:gd name="connsiteY55" fmla="*/ 144983 h 6858000"/>
              <a:gd name="connsiteX56" fmla="*/ 29331 w 6351910"/>
              <a:gd name="connsiteY56" fmla="*/ 33857 h 6858000"/>
              <a:gd name="connsiteX57" fmla="*/ 11361 w 6351910"/>
              <a:gd name="connsiteY57" fmla="*/ 0 h 6858000"/>
              <a:gd name="connsiteX0" fmla="*/ 11361 w 6351910"/>
              <a:gd name="connsiteY0" fmla="*/ 0 h 6858000"/>
              <a:gd name="connsiteX1" fmla="*/ 6351910 w 6351910"/>
              <a:gd name="connsiteY1" fmla="*/ 0 h 6858000"/>
              <a:gd name="connsiteX2" fmla="*/ 6351910 w 6351910"/>
              <a:gd name="connsiteY2" fmla="*/ 6858000 h 6858000"/>
              <a:gd name="connsiteX3" fmla="*/ 73198 w 6351910"/>
              <a:gd name="connsiteY3" fmla="*/ 6857735 h 6858000"/>
              <a:gd name="connsiteX4" fmla="*/ 108846 w 6351910"/>
              <a:gd name="connsiteY4" fmla="*/ 6776847 h 6858000"/>
              <a:gd name="connsiteX5" fmla="*/ 120049 w 6351910"/>
              <a:gd name="connsiteY5" fmla="*/ 6737706 h 6858000"/>
              <a:gd name="connsiteX6" fmla="*/ 137007 w 6351910"/>
              <a:gd name="connsiteY6" fmla="*/ 6686827 h 6858000"/>
              <a:gd name="connsiteX7" fmla="*/ 148286 w 6351910"/>
              <a:gd name="connsiteY7" fmla="*/ 6633777 h 6858000"/>
              <a:gd name="connsiteX8" fmla="*/ 219248 w 6351910"/>
              <a:gd name="connsiteY8" fmla="*/ 6492130 h 6858000"/>
              <a:gd name="connsiteX9" fmla="*/ 234530 w 6351910"/>
              <a:gd name="connsiteY9" fmla="*/ 6431610 h 6858000"/>
              <a:gd name="connsiteX10" fmla="*/ 252884 w 6351910"/>
              <a:gd name="connsiteY10" fmla="*/ 6294334 h 6858000"/>
              <a:gd name="connsiteX11" fmla="*/ 240974 w 6351910"/>
              <a:gd name="connsiteY11" fmla="*/ 6231403 h 6858000"/>
              <a:gd name="connsiteX12" fmla="*/ 233821 w 6351910"/>
              <a:gd name="connsiteY12" fmla="*/ 6202459 h 6858000"/>
              <a:gd name="connsiteX13" fmla="*/ 232650 w 6351910"/>
              <a:gd name="connsiteY13" fmla="*/ 6153037 h 6858000"/>
              <a:gd name="connsiteX14" fmla="*/ 240039 w 6351910"/>
              <a:gd name="connsiteY14" fmla="*/ 5905303 h 6858000"/>
              <a:gd name="connsiteX15" fmla="*/ 269224 w 6351910"/>
              <a:gd name="connsiteY15" fmla="*/ 5712857 h 6858000"/>
              <a:gd name="connsiteX16" fmla="*/ 335703 w 6351910"/>
              <a:gd name="connsiteY16" fmla="*/ 5449031 h 6858000"/>
              <a:gd name="connsiteX17" fmla="*/ 371634 w 6351910"/>
              <a:gd name="connsiteY17" fmla="*/ 5341916 h 6858000"/>
              <a:gd name="connsiteX18" fmla="*/ 409024 w 6351910"/>
              <a:gd name="connsiteY18" fmla="*/ 5264214 h 6858000"/>
              <a:gd name="connsiteX19" fmla="*/ 415024 w 6351910"/>
              <a:gd name="connsiteY19" fmla="*/ 5225268 h 6858000"/>
              <a:gd name="connsiteX20" fmla="*/ 423092 w 6351910"/>
              <a:gd name="connsiteY20" fmla="*/ 5159961 h 6858000"/>
              <a:gd name="connsiteX21" fmla="*/ 426609 w 6351910"/>
              <a:gd name="connsiteY21" fmla="*/ 5125185 h 6858000"/>
              <a:gd name="connsiteX22" fmla="*/ 441080 w 6351910"/>
              <a:gd name="connsiteY22" fmla="*/ 4993030 h 6858000"/>
              <a:gd name="connsiteX23" fmla="*/ 447811 w 6351910"/>
              <a:gd name="connsiteY23" fmla="*/ 4946844 h 6858000"/>
              <a:gd name="connsiteX24" fmla="*/ 458779 w 6351910"/>
              <a:gd name="connsiteY24" fmla="*/ 4858827 h 6858000"/>
              <a:gd name="connsiteX25" fmla="*/ 464530 w 6351910"/>
              <a:gd name="connsiteY25" fmla="*/ 4808488 h 6858000"/>
              <a:gd name="connsiteX26" fmla="*/ 455724 w 6351910"/>
              <a:gd name="connsiteY26" fmla="*/ 4375228 h 6858000"/>
              <a:gd name="connsiteX27" fmla="*/ 436877 w 6351910"/>
              <a:gd name="connsiteY27" fmla="*/ 4214165 h 6858000"/>
              <a:gd name="connsiteX28" fmla="*/ 430401 w 6351910"/>
              <a:gd name="connsiteY28" fmla="*/ 3872886 h 6858000"/>
              <a:gd name="connsiteX29" fmla="*/ 451121 w 6351910"/>
              <a:gd name="connsiteY29" fmla="*/ 3738082 h 6858000"/>
              <a:gd name="connsiteX30" fmla="*/ 458278 w 6351910"/>
              <a:gd name="connsiteY30" fmla="*/ 3673397 h 6858000"/>
              <a:gd name="connsiteX31" fmla="*/ 457592 w 6351910"/>
              <a:gd name="connsiteY31" fmla="*/ 3637109 h 6858000"/>
              <a:gd name="connsiteX32" fmla="*/ 460946 w 6351910"/>
              <a:gd name="connsiteY32" fmla="*/ 3536883 h 6858000"/>
              <a:gd name="connsiteX33" fmla="*/ 481823 w 6351910"/>
              <a:gd name="connsiteY33" fmla="*/ 3295862 h 6858000"/>
              <a:gd name="connsiteX34" fmla="*/ 464800 w 6351910"/>
              <a:gd name="connsiteY34" fmla="*/ 3158586 h 6858000"/>
              <a:gd name="connsiteX35" fmla="*/ 426693 w 6351910"/>
              <a:gd name="connsiteY35" fmla="*/ 3072935 h 6858000"/>
              <a:gd name="connsiteX36" fmla="*/ 402508 w 6351910"/>
              <a:gd name="connsiteY36" fmla="*/ 2958185 h 6858000"/>
              <a:gd name="connsiteX37" fmla="*/ 360891 w 6351910"/>
              <a:gd name="connsiteY37" fmla="*/ 2843952 h 6858000"/>
              <a:gd name="connsiteX38" fmla="*/ 296840 w 6351910"/>
              <a:gd name="connsiteY38" fmla="*/ 2554718 h 6858000"/>
              <a:gd name="connsiteX39" fmla="*/ 268410 w 6351910"/>
              <a:gd name="connsiteY39" fmla="*/ 2447068 h 6858000"/>
              <a:gd name="connsiteX40" fmla="*/ 272375 w 6351910"/>
              <a:gd name="connsiteY40" fmla="*/ 2423438 h 6858000"/>
              <a:gd name="connsiteX41" fmla="*/ 241037 w 6351910"/>
              <a:gd name="connsiteY41" fmla="*/ 2261920 h 6858000"/>
              <a:gd name="connsiteX42" fmla="*/ 215809 w 6351910"/>
              <a:gd name="connsiteY42" fmla="*/ 2155135 h 6858000"/>
              <a:gd name="connsiteX43" fmla="*/ 213333 w 6351910"/>
              <a:gd name="connsiteY43" fmla="*/ 2118008 h 6858000"/>
              <a:gd name="connsiteX44" fmla="*/ 214300 w 6351910"/>
              <a:gd name="connsiteY44" fmla="*/ 2050531 h 6858000"/>
              <a:gd name="connsiteX45" fmla="*/ 120136 w 6351910"/>
              <a:gd name="connsiteY45" fmla="*/ 1732919 h 6858000"/>
              <a:gd name="connsiteX46" fmla="*/ 92310 w 6351910"/>
              <a:gd name="connsiteY46" fmla="*/ 1615777 h 6858000"/>
              <a:gd name="connsiteX47" fmla="*/ 73601 w 6351910"/>
              <a:gd name="connsiteY47" fmla="*/ 1563678 h 6858000"/>
              <a:gd name="connsiteX48" fmla="*/ 79273 w 6351910"/>
              <a:gd name="connsiteY48" fmla="*/ 1477995 h 6858000"/>
              <a:gd name="connsiteX49" fmla="*/ 73810 w 6351910"/>
              <a:gd name="connsiteY49" fmla="*/ 1307086 h 6858000"/>
              <a:gd name="connsiteX50" fmla="*/ 79531 w 6351910"/>
              <a:gd name="connsiteY50" fmla="*/ 1168288 h 6858000"/>
              <a:gd name="connsiteX51" fmla="*/ 594 w 6351910"/>
              <a:gd name="connsiteY51" fmla="*/ 716778 h 6858000"/>
              <a:gd name="connsiteX52" fmla="*/ 2657 w 6351910"/>
              <a:gd name="connsiteY52" fmla="*/ 657363 h 6858000"/>
              <a:gd name="connsiteX53" fmla="*/ 24904 w 6351910"/>
              <a:gd name="connsiteY53" fmla="*/ 393828 h 6858000"/>
              <a:gd name="connsiteX54" fmla="*/ 39728 w 6351910"/>
              <a:gd name="connsiteY54" fmla="*/ 236673 h 6858000"/>
              <a:gd name="connsiteX55" fmla="*/ 38796 w 6351910"/>
              <a:gd name="connsiteY55" fmla="*/ 144983 h 6858000"/>
              <a:gd name="connsiteX56" fmla="*/ 29331 w 6351910"/>
              <a:gd name="connsiteY56" fmla="*/ 33857 h 6858000"/>
              <a:gd name="connsiteX57" fmla="*/ 11361 w 6351910"/>
              <a:gd name="connsiteY57" fmla="*/ 0 h 6858000"/>
              <a:gd name="connsiteX0" fmla="*/ 11361 w 6351910"/>
              <a:gd name="connsiteY0" fmla="*/ 0 h 6858000"/>
              <a:gd name="connsiteX1" fmla="*/ 6351910 w 6351910"/>
              <a:gd name="connsiteY1" fmla="*/ 0 h 6858000"/>
              <a:gd name="connsiteX2" fmla="*/ 6351910 w 6351910"/>
              <a:gd name="connsiteY2" fmla="*/ 6858000 h 6858000"/>
              <a:gd name="connsiteX3" fmla="*/ 73198 w 6351910"/>
              <a:gd name="connsiteY3" fmla="*/ 6857735 h 6858000"/>
              <a:gd name="connsiteX4" fmla="*/ 108846 w 6351910"/>
              <a:gd name="connsiteY4" fmla="*/ 6776847 h 6858000"/>
              <a:gd name="connsiteX5" fmla="*/ 120049 w 6351910"/>
              <a:gd name="connsiteY5" fmla="*/ 6737706 h 6858000"/>
              <a:gd name="connsiteX6" fmla="*/ 137007 w 6351910"/>
              <a:gd name="connsiteY6" fmla="*/ 6686827 h 6858000"/>
              <a:gd name="connsiteX7" fmla="*/ 148286 w 6351910"/>
              <a:gd name="connsiteY7" fmla="*/ 6633777 h 6858000"/>
              <a:gd name="connsiteX8" fmla="*/ 219248 w 6351910"/>
              <a:gd name="connsiteY8" fmla="*/ 6492130 h 6858000"/>
              <a:gd name="connsiteX9" fmla="*/ 234530 w 6351910"/>
              <a:gd name="connsiteY9" fmla="*/ 6431610 h 6858000"/>
              <a:gd name="connsiteX10" fmla="*/ 252884 w 6351910"/>
              <a:gd name="connsiteY10" fmla="*/ 6294334 h 6858000"/>
              <a:gd name="connsiteX11" fmla="*/ 240974 w 6351910"/>
              <a:gd name="connsiteY11" fmla="*/ 6231403 h 6858000"/>
              <a:gd name="connsiteX12" fmla="*/ 233821 w 6351910"/>
              <a:gd name="connsiteY12" fmla="*/ 6202459 h 6858000"/>
              <a:gd name="connsiteX13" fmla="*/ 232650 w 6351910"/>
              <a:gd name="connsiteY13" fmla="*/ 6153037 h 6858000"/>
              <a:gd name="connsiteX14" fmla="*/ 240039 w 6351910"/>
              <a:gd name="connsiteY14" fmla="*/ 5905303 h 6858000"/>
              <a:gd name="connsiteX15" fmla="*/ 335703 w 6351910"/>
              <a:gd name="connsiteY15" fmla="*/ 5449031 h 6858000"/>
              <a:gd name="connsiteX16" fmla="*/ 371634 w 6351910"/>
              <a:gd name="connsiteY16" fmla="*/ 5341916 h 6858000"/>
              <a:gd name="connsiteX17" fmla="*/ 409024 w 6351910"/>
              <a:gd name="connsiteY17" fmla="*/ 5264214 h 6858000"/>
              <a:gd name="connsiteX18" fmla="*/ 415024 w 6351910"/>
              <a:gd name="connsiteY18" fmla="*/ 5225268 h 6858000"/>
              <a:gd name="connsiteX19" fmla="*/ 423092 w 6351910"/>
              <a:gd name="connsiteY19" fmla="*/ 5159961 h 6858000"/>
              <a:gd name="connsiteX20" fmla="*/ 426609 w 6351910"/>
              <a:gd name="connsiteY20" fmla="*/ 5125185 h 6858000"/>
              <a:gd name="connsiteX21" fmla="*/ 441080 w 6351910"/>
              <a:gd name="connsiteY21" fmla="*/ 4993030 h 6858000"/>
              <a:gd name="connsiteX22" fmla="*/ 447811 w 6351910"/>
              <a:gd name="connsiteY22" fmla="*/ 4946844 h 6858000"/>
              <a:gd name="connsiteX23" fmla="*/ 458779 w 6351910"/>
              <a:gd name="connsiteY23" fmla="*/ 4858827 h 6858000"/>
              <a:gd name="connsiteX24" fmla="*/ 464530 w 6351910"/>
              <a:gd name="connsiteY24" fmla="*/ 4808488 h 6858000"/>
              <a:gd name="connsiteX25" fmla="*/ 455724 w 6351910"/>
              <a:gd name="connsiteY25" fmla="*/ 4375228 h 6858000"/>
              <a:gd name="connsiteX26" fmla="*/ 436877 w 6351910"/>
              <a:gd name="connsiteY26" fmla="*/ 4214165 h 6858000"/>
              <a:gd name="connsiteX27" fmla="*/ 430401 w 6351910"/>
              <a:gd name="connsiteY27" fmla="*/ 3872886 h 6858000"/>
              <a:gd name="connsiteX28" fmla="*/ 451121 w 6351910"/>
              <a:gd name="connsiteY28" fmla="*/ 3738082 h 6858000"/>
              <a:gd name="connsiteX29" fmla="*/ 458278 w 6351910"/>
              <a:gd name="connsiteY29" fmla="*/ 3673397 h 6858000"/>
              <a:gd name="connsiteX30" fmla="*/ 457592 w 6351910"/>
              <a:gd name="connsiteY30" fmla="*/ 3637109 h 6858000"/>
              <a:gd name="connsiteX31" fmla="*/ 460946 w 6351910"/>
              <a:gd name="connsiteY31" fmla="*/ 3536883 h 6858000"/>
              <a:gd name="connsiteX32" fmla="*/ 481823 w 6351910"/>
              <a:gd name="connsiteY32" fmla="*/ 3295862 h 6858000"/>
              <a:gd name="connsiteX33" fmla="*/ 464800 w 6351910"/>
              <a:gd name="connsiteY33" fmla="*/ 3158586 h 6858000"/>
              <a:gd name="connsiteX34" fmla="*/ 426693 w 6351910"/>
              <a:gd name="connsiteY34" fmla="*/ 3072935 h 6858000"/>
              <a:gd name="connsiteX35" fmla="*/ 402508 w 6351910"/>
              <a:gd name="connsiteY35" fmla="*/ 2958185 h 6858000"/>
              <a:gd name="connsiteX36" fmla="*/ 360891 w 6351910"/>
              <a:gd name="connsiteY36" fmla="*/ 2843952 h 6858000"/>
              <a:gd name="connsiteX37" fmla="*/ 296840 w 6351910"/>
              <a:gd name="connsiteY37" fmla="*/ 2554718 h 6858000"/>
              <a:gd name="connsiteX38" fmla="*/ 268410 w 6351910"/>
              <a:gd name="connsiteY38" fmla="*/ 2447068 h 6858000"/>
              <a:gd name="connsiteX39" fmla="*/ 272375 w 6351910"/>
              <a:gd name="connsiteY39" fmla="*/ 2423438 h 6858000"/>
              <a:gd name="connsiteX40" fmla="*/ 241037 w 6351910"/>
              <a:gd name="connsiteY40" fmla="*/ 2261920 h 6858000"/>
              <a:gd name="connsiteX41" fmla="*/ 215809 w 6351910"/>
              <a:gd name="connsiteY41" fmla="*/ 2155135 h 6858000"/>
              <a:gd name="connsiteX42" fmla="*/ 213333 w 6351910"/>
              <a:gd name="connsiteY42" fmla="*/ 2118008 h 6858000"/>
              <a:gd name="connsiteX43" fmla="*/ 214300 w 6351910"/>
              <a:gd name="connsiteY43" fmla="*/ 2050531 h 6858000"/>
              <a:gd name="connsiteX44" fmla="*/ 120136 w 6351910"/>
              <a:gd name="connsiteY44" fmla="*/ 1732919 h 6858000"/>
              <a:gd name="connsiteX45" fmla="*/ 92310 w 6351910"/>
              <a:gd name="connsiteY45" fmla="*/ 1615777 h 6858000"/>
              <a:gd name="connsiteX46" fmla="*/ 73601 w 6351910"/>
              <a:gd name="connsiteY46" fmla="*/ 1563678 h 6858000"/>
              <a:gd name="connsiteX47" fmla="*/ 79273 w 6351910"/>
              <a:gd name="connsiteY47" fmla="*/ 1477995 h 6858000"/>
              <a:gd name="connsiteX48" fmla="*/ 73810 w 6351910"/>
              <a:gd name="connsiteY48" fmla="*/ 1307086 h 6858000"/>
              <a:gd name="connsiteX49" fmla="*/ 79531 w 6351910"/>
              <a:gd name="connsiteY49" fmla="*/ 1168288 h 6858000"/>
              <a:gd name="connsiteX50" fmla="*/ 594 w 6351910"/>
              <a:gd name="connsiteY50" fmla="*/ 716778 h 6858000"/>
              <a:gd name="connsiteX51" fmla="*/ 2657 w 6351910"/>
              <a:gd name="connsiteY51" fmla="*/ 657363 h 6858000"/>
              <a:gd name="connsiteX52" fmla="*/ 24904 w 6351910"/>
              <a:gd name="connsiteY52" fmla="*/ 393828 h 6858000"/>
              <a:gd name="connsiteX53" fmla="*/ 39728 w 6351910"/>
              <a:gd name="connsiteY53" fmla="*/ 236673 h 6858000"/>
              <a:gd name="connsiteX54" fmla="*/ 38796 w 6351910"/>
              <a:gd name="connsiteY54" fmla="*/ 144983 h 6858000"/>
              <a:gd name="connsiteX55" fmla="*/ 29331 w 6351910"/>
              <a:gd name="connsiteY55" fmla="*/ 33857 h 6858000"/>
              <a:gd name="connsiteX56" fmla="*/ 11361 w 6351910"/>
              <a:gd name="connsiteY56" fmla="*/ 0 h 6858000"/>
              <a:gd name="connsiteX0" fmla="*/ 11361 w 6351910"/>
              <a:gd name="connsiteY0" fmla="*/ 0 h 6858000"/>
              <a:gd name="connsiteX1" fmla="*/ 6351910 w 6351910"/>
              <a:gd name="connsiteY1" fmla="*/ 0 h 6858000"/>
              <a:gd name="connsiteX2" fmla="*/ 6351910 w 6351910"/>
              <a:gd name="connsiteY2" fmla="*/ 6858000 h 6858000"/>
              <a:gd name="connsiteX3" fmla="*/ 73198 w 6351910"/>
              <a:gd name="connsiteY3" fmla="*/ 6857735 h 6858000"/>
              <a:gd name="connsiteX4" fmla="*/ 108846 w 6351910"/>
              <a:gd name="connsiteY4" fmla="*/ 6776847 h 6858000"/>
              <a:gd name="connsiteX5" fmla="*/ 120049 w 6351910"/>
              <a:gd name="connsiteY5" fmla="*/ 6737706 h 6858000"/>
              <a:gd name="connsiteX6" fmla="*/ 137007 w 6351910"/>
              <a:gd name="connsiteY6" fmla="*/ 6686827 h 6858000"/>
              <a:gd name="connsiteX7" fmla="*/ 148286 w 6351910"/>
              <a:gd name="connsiteY7" fmla="*/ 6633777 h 6858000"/>
              <a:gd name="connsiteX8" fmla="*/ 219248 w 6351910"/>
              <a:gd name="connsiteY8" fmla="*/ 6492130 h 6858000"/>
              <a:gd name="connsiteX9" fmla="*/ 234530 w 6351910"/>
              <a:gd name="connsiteY9" fmla="*/ 6431610 h 6858000"/>
              <a:gd name="connsiteX10" fmla="*/ 252884 w 6351910"/>
              <a:gd name="connsiteY10" fmla="*/ 6294334 h 6858000"/>
              <a:gd name="connsiteX11" fmla="*/ 240974 w 6351910"/>
              <a:gd name="connsiteY11" fmla="*/ 6231403 h 6858000"/>
              <a:gd name="connsiteX12" fmla="*/ 233821 w 6351910"/>
              <a:gd name="connsiteY12" fmla="*/ 6202459 h 6858000"/>
              <a:gd name="connsiteX13" fmla="*/ 232650 w 6351910"/>
              <a:gd name="connsiteY13" fmla="*/ 6153037 h 6858000"/>
              <a:gd name="connsiteX14" fmla="*/ 240039 w 6351910"/>
              <a:gd name="connsiteY14" fmla="*/ 5905303 h 6858000"/>
              <a:gd name="connsiteX15" fmla="*/ 335703 w 6351910"/>
              <a:gd name="connsiteY15" fmla="*/ 5449031 h 6858000"/>
              <a:gd name="connsiteX16" fmla="*/ 371634 w 6351910"/>
              <a:gd name="connsiteY16" fmla="*/ 5341916 h 6858000"/>
              <a:gd name="connsiteX17" fmla="*/ 409024 w 6351910"/>
              <a:gd name="connsiteY17" fmla="*/ 5264214 h 6858000"/>
              <a:gd name="connsiteX18" fmla="*/ 415024 w 6351910"/>
              <a:gd name="connsiteY18" fmla="*/ 5225268 h 6858000"/>
              <a:gd name="connsiteX19" fmla="*/ 423092 w 6351910"/>
              <a:gd name="connsiteY19" fmla="*/ 5159961 h 6858000"/>
              <a:gd name="connsiteX20" fmla="*/ 426609 w 6351910"/>
              <a:gd name="connsiteY20" fmla="*/ 5125185 h 6858000"/>
              <a:gd name="connsiteX21" fmla="*/ 441080 w 6351910"/>
              <a:gd name="connsiteY21" fmla="*/ 4993030 h 6858000"/>
              <a:gd name="connsiteX22" fmla="*/ 447811 w 6351910"/>
              <a:gd name="connsiteY22" fmla="*/ 4946844 h 6858000"/>
              <a:gd name="connsiteX23" fmla="*/ 458779 w 6351910"/>
              <a:gd name="connsiteY23" fmla="*/ 4858827 h 6858000"/>
              <a:gd name="connsiteX24" fmla="*/ 464530 w 6351910"/>
              <a:gd name="connsiteY24" fmla="*/ 4808488 h 6858000"/>
              <a:gd name="connsiteX25" fmla="*/ 455724 w 6351910"/>
              <a:gd name="connsiteY25" fmla="*/ 4375228 h 6858000"/>
              <a:gd name="connsiteX26" fmla="*/ 436877 w 6351910"/>
              <a:gd name="connsiteY26" fmla="*/ 4214165 h 6858000"/>
              <a:gd name="connsiteX27" fmla="*/ 430401 w 6351910"/>
              <a:gd name="connsiteY27" fmla="*/ 3872886 h 6858000"/>
              <a:gd name="connsiteX28" fmla="*/ 451121 w 6351910"/>
              <a:gd name="connsiteY28" fmla="*/ 3738082 h 6858000"/>
              <a:gd name="connsiteX29" fmla="*/ 458278 w 6351910"/>
              <a:gd name="connsiteY29" fmla="*/ 3673397 h 6858000"/>
              <a:gd name="connsiteX30" fmla="*/ 457592 w 6351910"/>
              <a:gd name="connsiteY30" fmla="*/ 3637109 h 6858000"/>
              <a:gd name="connsiteX31" fmla="*/ 460946 w 6351910"/>
              <a:gd name="connsiteY31" fmla="*/ 3536883 h 6858000"/>
              <a:gd name="connsiteX32" fmla="*/ 481823 w 6351910"/>
              <a:gd name="connsiteY32" fmla="*/ 3295862 h 6858000"/>
              <a:gd name="connsiteX33" fmla="*/ 464800 w 6351910"/>
              <a:gd name="connsiteY33" fmla="*/ 3158586 h 6858000"/>
              <a:gd name="connsiteX34" fmla="*/ 426693 w 6351910"/>
              <a:gd name="connsiteY34" fmla="*/ 3072935 h 6858000"/>
              <a:gd name="connsiteX35" fmla="*/ 402508 w 6351910"/>
              <a:gd name="connsiteY35" fmla="*/ 2958185 h 6858000"/>
              <a:gd name="connsiteX36" fmla="*/ 360891 w 6351910"/>
              <a:gd name="connsiteY36" fmla="*/ 2843952 h 6858000"/>
              <a:gd name="connsiteX37" fmla="*/ 296840 w 6351910"/>
              <a:gd name="connsiteY37" fmla="*/ 2554718 h 6858000"/>
              <a:gd name="connsiteX38" fmla="*/ 268410 w 6351910"/>
              <a:gd name="connsiteY38" fmla="*/ 2447068 h 6858000"/>
              <a:gd name="connsiteX39" fmla="*/ 272375 w 6351910"/>
              <a:gd name="connsiteY39" fmla="*/ 2423438 h 6858000"/>
              <a:gd name="connsiteX40" fmla="*/ 241037 w 6351910"/>
              <a:gd name="connsiteY40" fmla="*/ 2261920 h 6858000"/>
              <a:gd name="connsiteX41" fmla="*/ 215809 w 6351910"/>
              <a:gd name="connsiteY41" fmla="*/ 2155135 h 6858000"/>
              <a:gd name="connsiteX42" fmla="*/ 213333 w 6351910"/>
              <a:gd name="connsiteY42" fmla="*/ 2118008 h 6858000"/>
              <a:gd name="connsiteX43" fmla="*/ 214300 w 6351910"/>
              <a:gd name="connsiteY43" fmla="*/ 2050531 h 6858000"/>
              <a:gd name="connsiteX44" fmla="*/ 120136 w 6351910"/>
              <a:gd name="connsiteY44" fmla="*/ 1732919 h 6858000"/>
              <a:gd name="connsiteX45" fmla="*/ 92310 w 6351910"/>
              <a:gd name="connsiteY45" fmla="*/ 1615777 h 6858000"/>
              <a:gd name="connsiteX46" fmla="*/ 73601 w 6351910"/>
              <a:gd name="connsiteY46" fmla="*/ 1563678 h 6858000"/>
              <a:gd name="connsiteX47" fmla="*/ 79273 w 6351910"/>
              <a:gd name="connsiteY47" fmla="*/ 1477995 h 6858000"/>
              <a:gd name="connsiteX48" fmla="*/ 73810 w 6351910"/>
              <a:gd name="connsiteY48" fmla="*/ 1307086 h 6858000"/>
              <a:gd name="connsiteX49" fmla="*/ 79531 w 6351910"/>
              <a:gd name="connsiteY49" fmla="*/ 1168288 h 6858000"/>
              <a:gd name="connsiteX50" fmla="*/ 594 w 6351910"/>
              <a:gd name="connsiteY50" fmla="*/ 716778 h 6858000"/>
              <a:gd name="connsiteX51" fmla="*/ 2657 w 6351910"/>
              <a:gd name="connsiteY51" fmla="*/ 657363 h 6858000"/>
              <a:gd name="connsiteX52" fmla="*/ 24904 w 6351910"/>
              <a:gd name="connsiteY52" fmla="*/ 393828 h 6858000"/>
              <a:gd name="connsiteX53" fmla="*/ 39728 w 6351910"/>
              <a:gd name="connsiteY53" fmla="*/ 236673 h 6858000"/>
              <a:gd name="connsiteX54" fmla="*/ 38796 w 6351910"/>
              <a:gd name="connsiteY54" fmla="*/ 144983 h 6858000"/>
              <a:gd name="connsiteX55" fmla="*/ 29331 w 6351910"/>
              <a:gd name="connsiteY55" fmla="*/ 33857 h 6858000"/>
              <a:gd name="connsiteX56" fmla="*/ 11361 w 6351910"/>
              <a:gd name="connsiteY56" fmla="*/ 0 h 6858000"/>
              <a:gd name="connsiteX0" fmla="*/ 11361 w 6351910"/>
              <a:gd name="connsiteY0" fmla="*/ 0 h 6858000"/>
              <a:gd name="connsiteX1" fmla="*/ 6351910 w 6351910"/>
              <a:gd name="connsiteY1" fmla="*/ 0 h 6858000"/>
              <a:gd name="connsiteX2" fmla="*/ 6351910 w 6351910"/>
              <a:gd name="connsiteY2" fmla="*/ 6858000 h 6858000"/>
              <a:gd name="connsiteX3" fmla="*/ 73198 w 6351910"/>
              <a:gd name="connsiteY3" fmla="*/ 6857735 h 6858000"/>
              <a:gd name="connsiteX4" fmla="*/ 108846 w 6351910"/>
              <a:gd name="connsiteY4" fmla="*/ 6776847 h 6858000"/>
              <a:gd name="connsiteX5" fmla="*/ 120049 w 6351910"/>
              <a:gd name="connsiteY5" fmla="*/ 6737706 h 6858000"/>
              <a:gd name="connsiteX6" fmla="*/ 137007 w 6351910"/>
              <a:gd name="connsiteY6" fmla="*/ 6686827 h 6858000"/>
              <a:gd name="connsiteX7" fmla="*/ 140922 w 6351910"/>
              <a:gd name="connsiteY7" fmla="*/ 6684885 h 6858000"/>
              <a:gd name="connsiteX8" fmla="*/ 148286 w 6351910"/>
              <a:gd name="connsiteY8" fmla="*/ 6633777 h 6858000"/>
              <a:gd name="connsiteX9" fmla="*/ 219248 w 6351910"/>
              <a:gd name="connsiteY9" fmla="*/ 6492130 h 6858000"/>
              <a:gd name="connsiteX10" fmla="*/ 234530 w 6351910"/>
              <a:gd name="connsiteY10" fmla="*/ 6431610 h 6858000"/>
              <a:gd name="connsiteX11" fmla="*/ 252884 w 6351910"/>
              <a:gd name="connsiteY11" fmla="*/ 6294334 h 6858000"/>
              <a:gd name="connsiteX12" fmla="*/ 240974 w 6351910"/>
              <a:gd name="connsiteY12" fmla="*/ 6231403 h 6858000"/>
              <a:gd name="connsiteX13" fmla="*/ 233821 w 6351910"/>
              <a:gd name="connsiteY13" fmla="*/ 6202459 h 6858000"/>
              <a:gd name="connsiteX14" fmla="*/ 232650 w 6351910"/>
              <a:gd name="connsiteY14" fmla="*/ 6153037 h 6858000"/>
              <a:gd name="connsiteX15" fmla="*/ 240039 w 6351910"/>
              <a:gd name="connsiteY15" fmla="*/ 5905303 h 6858000"/>
              <a:gd name="connsiteX16" fmla="*/ 335703 w 6351910"/>
              <a:gd name="connsiteY16" fmla="*/ 5449031 h 6858000"/>
              <a:gd name="connsiteX17" fmla="*/ 371634 w 6351910"/>
              <a:gd name="connsiteY17" fmla="*/ 5341916 h 6858000"/>
              <a:gd name="connsiteX18" fmla="*/ 409024 w 6351910"/>
              <a:gd name="connsiteY18" fmla="*/ 5264214 h 6858000"/>
              <a:gd name="connsiteX19" fmla="*/ 415024 w 6351910"/>
              <a:gd name="connsiteY19" fmla="*/ 5225268 h 6858000"/>
              <a:gd name="connsiteX20" fmla="*/ 423092 w 6351910"/>
              <a:gd name="connsiteY20" fmla="*/ 5159961 h 6858000"/>
              <a:gd name="connsiteX21" fmla="*/ 426609 w 6351910"/>
              <a:gd name="connsiteY21" fmla="*/ 5125185 h 6858000"/>
              <a:gd name="connsiteX22" fmla="*/ 441080 w 6351910"/>
              <a:gd name="connsiteY22" fmla="*/ 4993030 h 6858000"/>
              <a:gd name="connsiteX23" fmla="*/ 447811 w 6351910"/>
              <a:gd name="connsiteY23" fmla="*/ 4946844 h 6858000"/>
              <a:gd name="connsiteX24" fmla="*/ 458779 w 6351910"/>
              <a:gd name="connsiteY24" fmla="*/ 4858827 h 6858000"/>
              <a:gd name="connsiteX25" fmla="*/ 464530 w 6351910"/>
              <a:gd name="connsiteY25" fmla="*/ 4808488 h 6858000"/>
              <a:gd name="connsiteX26" fmla="*/ 455724 w 6351910"/>
              <a:gd name="connsiteY26" fmla="*/ 4375228 h 6858000"/>
              <a:gd name="connsiteX27" fmla="*/ 436877 w 6351910"/>
              <a:gd name="connsiteY27" fmla="*/ 4214165 h 6858000"/>
              <a:gd name="connsiteX28" fmla="*/ 430401 w 6351910"/>
              <a:gd name="connsiteY28" fmla="*/ 3872886 h 6858000"/>
              <a:gd name="connsiteX29" fmla="*/ 451121 w 6351910"/>
              <a:gd name="connsiteY29" fmla="*/ 3738082 h 6858000"/>
              <a:gd name="connsiteX30" fmla="*/ 458278 w 6351910"/>
              <a:gd name="connsiteY30" fmla="*/ 3673397 h 6858000"/>
              <a:gd name="connsiteX31" fmla="*/ 457592 w 6351910"/>
              <a:gd name="connsiteY31" fmla="*/ 3637109 h 6858000"/>
              <a:gd name="connsiteX32" fmla="*/ 460946 w 6351910"/>
              <a:gd name="connsiteY32" fmla="*/ 3536883 h 6858000"/>
              <a:gd name="connsiteX33" fmla="*/ 481823 w 6351910"/>
              <a:gd name="connsiteY33" fmla="*/ 3295862 h 6858000"/>
              <a:gd name="connsiteX34" fmla="*/ 464800 w 6351910"/>
              <a:gd name="connsiteY34" fmla="*/ 3158586 h 6858000"/>
              <a:gd name="connsiteX35" fmla="*/ 426693 w 6351910"/>
              <a:gd name="connsiteY35" fmla="*/ 3072935 h 6858000"/>
              <a:gd name="connsiteX36" fmla="*/ 402508 w 6351910"/>
              <a:gd name="connsiteY36" fmla="*/ 2958185 h 6858000"/>
              <a:gd name="connsiteX37" fmla="*/ 360891 w 6351910"/>
              <a:gd name="connsiteY37" fmla="*/ 2843952 h 6858000"/>
              <a:gd name="connsiteX38" fmla="*/ 296840 w 6351910"/>
              <a:gd name="connsiteY38" fmla="*/ 2554718 h 6858000"/>
              <a:gd name="connsiteX39" fmla="*/ 268410 w 6351910"/>
              <a:gd name="connsiteY39" fmla="*/ 2447068 h 6858000"/>
              <a:gd name="connsiteX40" fmla="*/ 272375 w 6351910"/>
              <a:gd name="connsiteY40" fmla="*/ 2423438 h 6858000"/>
              <a:gd name="connsiteX41" fmla="*/ 241037 w 6351910"/>
              <a:gd name="connsiteY41" fmla="*/ 2261920 h 6858000"/>
              <a:gd name="connsiteX42" fmla="*/ 215809 w 6351910"/>
              <a:gd name="connsiteY42" fmla="*/ 2155135 h 6858000"/>
              <a:gd name="connsiteX43" fmla="*/ 213333 w 6351910"/>
              <a:gd name="connsiteY43" fmla="*/ 2118008 h 6858000"/>
              <a:gd name="connsiteX44" fmla="*/ 214300 w 6351910"/>
              <a:gd name="connsiteY44" fmla="*/ 2050531 h 6858000"/>
              <a:gd name="connsiteX45" fmla="*/ 120136 w 6351910"/>
              <a:gd name="connsiteY45" fmla="*/ 1732919 h 6858000"/>
              <a:gd name="connsiteX46" fmla="*/ 92310 w 6351910"/>
              <a:gd name="connsiteY46" fmla="*/ 1615777 h 6858000"/>
              <a:gd name="connsiteX47" fmla="*/ 73601 w 6351910"/>
              <a:gd name="connsiteY47" fmla="*/ 1563678 h 6858000"/>
              <a:gd name="connsiteX48" fmla="*/ 79273 w 6351910"/>
              <a:gd name="connsiteY48" fmla="*/ 1477995 h 6858000"/>
              <a:gd name="connsiteX49" fmla="*/ 73810 w 6351910"/>
              <a:gd name="connsiteY49" fmla="*/ 1307086 h 6858000"/>
              <a:gd name="connsiteX50" fmla="*/ 79531 w 6351910"/>
              <a:gd name="connsiteY50" fmla="*/ 1168288 h 6858000"/>
              <a:gd name="connsiteX51" fmla="*/ 594 w 6351910"/>
              <a:gd name="connsiteY51" fmla="*/ 716778 h 6858000"/>
              <a:gd name="connsiteX52" fmla="*/ 2657 w 6351910"/>
              <a:gd name="connsiteY52" fmla="*/ 657363 h 6858000"/>
              <a:gd name="connsiteX53" fmla="*/ 24904 w 6351910"/>
              <a:gd name="connsiteY53" fmla="*/ 393828 h 6858000"/>
              <a:gd name="connsiteX54" fmla="*/ 39728 w 6351910"/>
              <a:gd name="connsiteY54" fmla="*/ 236673 h 6858000"/>
              <a:gd name="connsiteX55" fmla="*/ 38796 w 6351910"/>
              <a:gd name="connsiteY55" fmla="*/ 144983 h 6858000"/>
              <a:gd name="connsiteX56" fmla="*/ 29331 w 6351910"/>
              <a:gd name="connsiteY56" fmla="*/ 33857 h 6858000"/>
              <a:gd name="connsiteX57" fmla="*/ 11361 w 6351910"/>
              <a:gd name="connsiteY57" fmla="*/ 0 h 6858000"/>
              <a:gd name="connsiteX0" fmla="*/ 11361 w 6351910"/>
              <a:gd name="connsiteY0" fmla="*/ 0 h 6858000"/>
              <a:gd name="connsiteX1" fmla="*/ 6351910 w 6351910"/>
              <a:gd name="connsiteY1" fmla="*/ 0 h 6858000"/>
              <a:gd name="connsiteX2" fmla="*/ 6351910 w 6351910"/>
              <a:gd name="connsiteY2" fmla="*/ 6858000 h 6858000"/>
              <a:gd name="connsiteX3" fmla="*/ 73198 w 6351910"/>
              <a:gd name="connsiteY3" fmla="*/ 6857735 h 6858000"/>
              <a:gd name="connsiteX4" fmla="*/ 108846 w 6351910"/>
              <a:gd name="connsiteY4" fmla="*/ 6776847 h 6858000"/>
              <a:gd name="connsiteX5" fmla="*/ 120049 w 6351910"/>
              <a:gd name="connsiteY5" fmla="*/ 6737706 h 6858000"/>
              <a:gd name="connsiteX6" fmla="*/ 137007 w 6351910"/>
              <a:gd name="connsiteY6" fmla="*/ 6686827 h 6858000"/>
              <a:gd name="connsiteX7" fmla="*/ 148286 w 6351910"/>
              <a:gd name="connsiteY7" fmla="*/ 6633777 h 6858000"/>
              <a:gd name="connsiteX8" fmla="*/ 219248 w 6351910"/>
              <a:gd name="connsiteY8" fmla="*/ 6492130 h 6858000"/>
              <a:gd name="connsiteX9" fmla="*/ 234530 w 6351910"/>
              <a:gd name="connsiteY9" fmla="*/ 6431610 h 6858000"/>
              <a:gd name="connsiteX10" fmla="*/ 252884 w 6351910"/>
              <a:gd name="connsiteY10" fmla="*/ 6294334 h 6858000"/>
              <a:gd name="connsiteX11" fmla="*/ 240974 w 6351910"/>
              <a:gd name="connsiteY11" fmla="*/ 6231403 h 6858000"/>
              <a:gd name="connsiteX12" fmla="*/ 233821 w 6351910"/>
              <a:gd name="connsiteY12" fmla="*/ 6202459 h 6858000"/>
              <a:gd name="connsiteX13" fmla="*/ 232650 w 6351910"/>
              <a:gd name="connsiteY13" fmla="*/ 6153037 h 6858000"/>
              <a:gd name="connsiteX14" fmla="*/ 240039 w 6351910"/>
              <a:gd name="connsiteY14" fmla="*/ 5905303 h 6858000"/>
              <a:gd name="connsiteX15" fmla="*/ 335703 w 6351910"/>
              <a:gd name="connsiteY15" fmla="*/ 5449031 h 6858000"/>
              <a:gd name="connsiteX16" fmla="*/ 371634 w 6351910"/>
              <a:gd name="connsiteY16" fmla="*/ 5341916 h 6858000"/>
              <a:gd name="connsiteX17" fmla="*/ 409024 w 6351910"/>
              <a:gd name="connsiteY17" fmla="*/ 5264214 h 6858000"/>
              <a:gd name="connsiteX18" fmla="*/ 415024 w 6351910"/>
              <a:gd name="connsiteY18" fmla="*/ 5225268 h 6858000"/>
              <a:gd name="connsiteX19" fmla="*/ 423092 w 6351910"/>
              <a:gd name="connsiteY19" fmla="*/ 5159961 h 6858000"/>
              <a:gd name="connsiteX20" fmla="*/ 426609 w 6351910"/>
              <a:gd name="connsiteY20" fmla="*/ 5125185 h 6858000"/>
              <a:gd name="connsiteX21" fmla="*/ 441080 w 6351910"/>
              <a:gd name="connsiteY21" fmla="*/ 4993030 h 6858000"/>
              <a:gd name="connsiteX22" fmla="*/ 447811 w 6351910"/>
              <a:gd name="connsiteY22" fmla="*/ 4946844 h 6858000"/>
              <a:gd name="connsiteX23" fmla="*/ 458779 w 6351910"/>
              <a:gd name="connsiteY23" fmla="*/ 4858827 h 6858000"/>
              <a:gd name="connsiteX24" fmla="*/ 464530 w 6351910"/>
              <a:gd name="connsiteY24" fmla="*/ 4808488 h 6858000"/>
              <a:gd name="connsiteX25" fmla="*/ 455724 w 6351910"/>
              <a:gd name="connsiteY25" fmla="*/ 4375228 h 6858000"/>
              <a:gd name="connsiteX26" fmla="*/ 436877 w 6351910"/>
              <a:gd name="connsiteY26" fmla="*/ 4214165 h 6858000"/>
              <a:gd name="connsiteX27" fmla="*/ 430401 w 6351910"/>
              <a:gd name="connsiteY27" fmla="*/ 3872886 h 6858000"/>
              <a:gd name="connsiteX28" fmla="*/ 451121 w 6351910"/>
              <a:gd name="connsiteY28" fmla="*/ 3738082 h 6858000"/>
              <a:gd name="connsiteX29" fmla="*/ 458278 w 6351910"/>
              <a:gd name="connsiteY29" fmla="*/ 3673397 h 6858000"/>
              <a:gd name="connsiteX30" fmla="*/ 457592 w 6351910"/>
              <a:gd name="connsiteY30" fmla="*/ 3637109 h 6858000"/>
              <a:gd name="connsiteX31" fmla="*/ 460946 w 6351910"/>
              <a:gd name="connsiteY31" fmla="*/ 3536883 h 6858000"/>
              <a:gd name="connsiteX32" fmla="*/ 481823 w 6351910"/>
              <a:gd name="connsiteY32" fmla="*/ 3295862 h 6858000"/>
              <a:gd name="connsiteX33" fmla="*/ 464800 w 6351910"/>
              <a:gd name="connsiteY33" fmla="*/ 3158586 h 6858000"/>
              <a:gd name="connsiteX34" fmla="*/ 426693 w 6351910"/>
              <a:gd name="connsiteY34" fmla="*/ 3072935 h 6858000"/>
              <a:gd name="connsiteX35" fmla="*/ 402508 w 6351910"/>
              <a:gd name="connsiteY35" fmla="*/ 2958185 h 6858000"/>
              <a:gd name="connsiteX36" fmla="*/ 360891 w 6351910"/>
              <a:gd name="connsiteY36" fmla="*/ 2843952 h 6858000"/>
              <a:gd name="connsiteX37" fmla="*/ 296840 w 6351910"/>
              <a:gd name="connsiteY37" fmla="*/ 2554718 h 6858000"/>
              <a:gd name="connsiteX38" fmla="*/ 268410 w 6351910"/>
              <a:gd name="connsiteY38" fmla="*/ 2447068 h 6858000"/>
              <a:gd name="connsiteX39" fmla="*/ 272375 w 6351910"/>
              <a:gd name="connsiteY39" fmla="*/ 2423438 h 6858000"/>
              <a:gd name="connsiteX40" fmla="*/ 241037 w 6351910"/>
              <a:gd name="connsiteY40" fmla="*/ 2261920 h 6858000"/>
              <a:gd name="connsiteX41" fmla="*/ 215809 w 6351910"/>
              <a:gd name="connsiteY41" fmla="*/ 2155135 h 6858000"/>
              <a:gd name="connsiteX42" fmla="*/ 213333 w 6351910"/>
              <a:gd name="connsiteY42" fmla="*/ 2118008 h 6858000"/>
              <a:gd name="connsiteX43" fmla="*/ 214300 w 6351910"/>
              <a:gd name="connsiteY43" fmla="*/ 2050531 h 6858000"/>
              <a:gd name="connsiteX44" fmla="*/ 120136 w 6351910"/>
              <a:gd name="connsiteY44" fmla="*/ 1732919 h 6858000"/>
              <a:gd name="connsiteX45" fmla="*/ 92310 w 6351910"/>
              <a:gd name="connsiteY45" fmla="*/ 1615777 h 6858000"/>
              <a:gd name="connsiteX46" fmla="*/ 73601 w 6351910"/>
              <a:gd name="connsiteY46" fmla="*/ 1563678 h 6858000"/>
              <a:gd name="connsiteX47" fmla="*/ 79273 w 6351910"/>
              <a:gd name="connsiteY47" fmla="*/ 1477995 h 6858000"/>
              <a:gd name="connsiteX48" fmla="*/ 73810 w 6351910"/>
              <a:gd name="connsiteY48" fmla="*/ 1307086 h 6858000"/>
              <a:gd name="connsiteX49" fmla="*/ 79531 w 6351910"/>
              <a:gd name="connsiteY49" fmla="*/ 1168288 h 6858000"/>
              <a:gd name="connsiteX50" fmla="*/ 594 w 6351910"/>
              <a:gd name="connsiteY50" fmla="*/ 716778 h 6858000"/>
              <a:gd name="connsiteX51" fmla="*/ 2657 w 6351910"/>
              <a:gd name="connsiteY51" fmla="*/ 657363 h 6858000"/>
              <a:gd name="connsiteX52" fmla="*/ 24904 w 6351910"/>
              <a:gd name="connsiteY52" fmla="*/ 393828 h 6858000"/>
              <a:gd name="connsiteX53" fmla="*/ 39728 w 6351910"/>
              <a:gd name="connsiteY53" fmla="*/ 236673 h 6858000"/>
              <a:gd name="connsiteX54" fmla="*/ 38796 w 6351910"/>
              <a:gd name="connsiteY54" fmla="*/ 144983 h 6858000"/>
              <a:gd name="connsiteX55" fmla="*/ 29331 w 6351910"/>
              <a:gd name="connsiteY55" fmla="*/ 33857 h 6858000"/>
              <a:gd name="connsiteX56" fmla="*/ 11361 w 6351910"/>
              <a:gd name="connsiteY56" fmla="*/ 0 h 6858000"/>
              <a:gd name="connsiteX0" fmla="*/ 390209 w 6730758"/>
              <a:gd name="connsiteY0" fmla="*/ 0 h 6858000"/>
              <a:gd name="connsiteX1" fmla="*/ 6730758 w 6730758"/>
              <a:gd name="connsiteY1" fmla="*/ 0 h 6858000"/>
              <a:gd name="connsiteX2" fmla="*/ 6730758 w 6730758"/>
              <a:gd name="connsiteY2" fmla="*/ 6858000 h 6858000"/>
              <a:gd name="connsiteX3" fmla="*/ 452046 w 6730758"/>
              <a:gd name="connsiteY3" fmla="*/ 6857735 h 6858000"/>
              <a:gd name="connsiteX4" fmla="*/ 498897 w 6730758"/>
              <a:gd name="connsiteY4" fmla="*/ 6737706 h 6858000"/>
              <a:gd name="connsiteX5" fmla="*/ 515855 w 6730758"/>
              <a:gd name="connsiteY5" fmla="*/ 6686827 h 6858000"/>
              <a:gd name="connsiteX6" fmla="*/ 527134 w 6730758"/>
              <a:gd name="connsiteY6" fmla="*/ 6633777 h 6858000"/>
              <a:gd name="connsiteX7" fmla="*/ 598096 w 6730758"/>
              <a:gd name="connsiteY7" fmla="*/ 6492130 h 6858000"/>
              <a:gd name="connsiteX8" fmla="*/ 613378 w 6730758"/>
              <a:gd name="connsiteY8" fmla="*/ 6431610 h 6858000"/>
              <a:gd name="connsiteX9" fmla="*/ 631732 w 6730758"/>
              <a:gd name="connsiteY9" fmla="*/ 6294334 h 6858000"/>
              <a:gd name="connsiteX10" fmla="*/ 619822 w 6730758"/>
              <a:gd name="connsiteY10" fmla="*/ 6231403 h 6858000"/>
              <a:gd name="connsiteX11" fmla="*/ 612669 w 6730758"/>
              <a:gd name="connsiteY11" fmla="*/ 6202459 h 6858000"/>
              <a:gd name="connsiteX12" fmla="*/ 611498 w 6730758"/>
              <a:gd name="connsiteY12" fmla="*/ 6153037 h 6858000"/>
              <a:gd name="connsiteX13" fmla="*/ 618887 w 6730758"/>
              <a:gd name="connsiteY13" fmla="*/ 5905303 h 6858000"/>
              <a:gd name="connsiteX14" fmla="*/ 714551 w 6730758"/>
              <a:gd name="connsiteY14" fmla="*/ 5449031 h 6858000"/>
              <a:gd name="connsiteX15" fmla="*/ 750482 w 6730758"/>
              <a:gd name="connsiteY15" fmla="*/ 5341916 h 6858000"/>
              <a:gd name="connsiteX16" fmla="*/ 787872 w 6730758"/>
              <a:gd name="connsiteY16" fmla="*/ 5264214 h 6858000"/>
              <a:gd name="connsiteX17" fmla="*/ 793872 w 6730758"/>
              <a:gd name="connsiteY17" fmla="*/ 5225268 h 6858000"/>
              <a:gd name="connsiteX18" fmla="*/ 801940 w 6730758"/>
              <a:gd name="connsiteY18" fmla="*/ 5159961 h 6858000"/>
              <a:gd name="connsiteX19" fmla="*/ 805457 w 6730758"/>
              <a:gd name="connsiteY19" fmla="*/ 5125185 h 6858000"/>
              <a:gd name="connsiteX20" fmla="*/ 819928 w 6730758"/>
              <a:gd name="connsiteY20" fmla="*/ 4993030 h 6858000"/>
              <a:gd name="connsiteX21" fmla="*/ 826659 w 6730758"/>
              <a:gd name="connsiteY21" fmla="*/ 4946844 h 6858000"/>
              <a:gd name="connsiteX22" fmla="*/ 837627 w 6730758"/>
              <a:gd name="connsiteY22" fmla="*/ 4858827 h 6858000"/>
              <a:gd name="connsiteX23" fmla="*/ 843378 w 6730758"/>
              <a:gd name="connsiteY23" fmla="*/ 4808488 h 6858000"/>
              <a:gd name="connsiteX24" fmla="*/ 834572 w 6730758"/>
              <a:gd name="connsiteY24" fmla="*/ 4375228 h 6858000"/>
              <a:gd name="connsiteX25" fmla="*/ 815725 w 6730758"/>
              <a:gd name="connsiteY25" fmla="*/ 4214165 h 6858000"/>
              <a:gd name="connsiteX26" fmla="*/ 809249 w 6730758"/>
              <a:gd name="connsiteY26" fmla="*/ 3872886 h 6858000"/>
              <a:gd name="connsiteX27" fmla="*/ 829969 w 6730758"/>
              <a:gd name="connsiteY27" fmla="*/ 3738082 h 6858000"/>
              <a:gd name="connsiteX28" fmla="*/ 837126 w 6730758"/>
              <a:gd name="connsiteY28" fmla="*/ 3673397 h 6858000"/>
              <a:gd name="connsiteX29" fmla="*/ 836440 w 6730758"/>
              <a:gd name="connsiteY29" fmla="*/ 3637109 h 6858000"/>
              <a:gd name="connsiteX30" fmla="*/ 839794 w 6730758"/>
              <a:gd name="connsiteY30" fmla="*/ 3536883 h 6858000"/>
              <a:gd name="connsiteX31" fmla="*/ 860671 w 6730758"/>
              <a:gd name="connsiteY31" fmla="*/ 3295862 h 6858000"/>
              <a:gd name="connsiteX32" fmla="*/ 843648 w 6730758"/>
              <a:gd name="connsiteY32" fmla="*/ 3158586 h 6858000"/>
              <a:gd name="connsiteX33" fmla="*/ 805541 w 6730758"/>
              <a:gd name="connsiteY33" fmla="*/ 3072935 h 6858000"/>
              <a:gd name="connsiteX34" fmla="*/ 781356 w 6730758"/>
              <a:gd name="connsiteY34" fmla="*/ 2958185 h 6858000"/>
              <a:gd name="connsiteX35" fmla="*/ 739739 w 6730758"/>
              <a:gd name="connsiteY35" fmla="*/ 2843952 h 6858000"/>
              <a:gd name="connsiteX36" fmla="*/ 675688 w 6730758"/>
              <a:gd name="connsiteY36" fmla="*/ 2554718 h 6858000"/>
              <a:gd name="connsiteX37" fmla="*/ 647258 w 6730758"/>
              <a:gd name="connsiteY37" fmla="*/ 2447068 h 6858000"/>
              <a:gd name="connsiteX38" fmla="*/ 651223 w 6730758"/>
              <a:gd name="connsiteY38" fmla="*/ 2423438 h 6858000"/>
              <a:gd name="connsiteX39" fmla="*/ 619885 w 6730758"/>
              <a:gd name="connsiteY39" fmla="*/ 2261920 h 6858000"/>
              <a:gd name="connsiteX40" fmla="*/ 594657 w 6730758"/>
              <a:gd name="connsiteY40" fmla="*/ 2155135 h 6858000"/>
              <a:gd name="connsiteX41" fmla="*/ 592181 w 6730758"/>
              <a:gd name="connsiteY41" fmla="*/ 2118008 h 6858000"/>
              <a:gd name="connsiteX42" fmla="*/ 593148 w 6730758"/>
              <a:gd name="connsiteY42" fmla="*/ 2050531 h 6858000"/>
              <a:gd name="connsiteX43" fmla="*/ 498984 w 6730758"/>
              <a:gd name="connsiteY43" fmla="*/ 1732919 h 6858000"/>
              <a:gd name="connsiteX44" fmla="*/ 471158 w 6730758"/>
              <a:gd name="connsiteY44" fmla="*/ 1615777 h 6858000"/>
              <a:gd name="connsiteX45" fmla="*/ 452449 w 6730758"/>
              <a:gd name="connsiteY45" fmla="*/ 1563678 h 6858000"/>
              <a:gd name="connsiteX46" fmla="*/ 458121 w 6730758"/>
              <a:gd name="connsiteY46" fmla="*/ 1477995 h 6858000"/>
              <a:gd name="connsiteX47" fmla="*/ 452658 w 6730758"/>
              <a:gd name="connsiteY47" fmla="*/ 1307086 h 6858000"/>
              <a:gd name="connsiteX48" fmla="*/ 458379 w 6730758"/>
              <a:gd name="connsiteY48" fmla="*/ 1168288 h 6858000"/>
              <a:gd name="connsiteX49" fmla="*/ 379442 w 6730758"/>
              <a:gd name="connsiteY49" fmla="*/ 716778 h 6858000"/>
              <a:gd name="connsiteX50" fmla="*/ 381505 w 6730758"/>
              <a:gd name="connsiteY50" fmla="*/ 657363 h 6858000"/>
              <a:gd name="connsiteX51" fmla="*/ 403752 w 6730758"/>
              <a:gd name="connsiteY51" fmla="*/ 393828 h 6858000"/>
              <a:gd name="connsiteX52" fmla="*/ 418576 w 6730758"/>
              <a:gd name="connsiteY52" fmla="*/ 236673 h 6858000"/>
              <a:gd name="connsiteX53" fmla="*/ 417644 w 6730758"/>
              <a:gd name="connsiteY53" fmla="*/ 144983 h 6858000"/>
              <a:gd name="connsiteX54" fmla="*/ 408179 w 6730758"/>
              <a:gd name="connsiteY54" fmla="*/ 33857 h 6858000"/>
              <a:gd name="connsiteX55" fmla="*/ 390209 w 6730758"/>
              <a:gd name="connsiteY55" fmla="*/ 0 h 6858000"/>
              <a:gd name="connsiteX0" fmla="*/ 11361 w 6351910"/>
              <a:gd name="connsiteY0" fmla="*/ 0 h 6858000"/>
              <a:gd name="connsiteX1" fmla="*/ 6351910 w 6351910"/>
              <a:gd name="connsiteY1" fmla="*/ 0 h 6858000"/>
              <a:gd name="connsiteX2" fmla="*/ 6351910 w 6351910"/>
              <a:gd name="connsiteY2" fmla="*/ 6858000 h 6858000"/>
              <a:gd name="connsiteX3" fmla="*/ 73198 w 6351910"/>
              <a:gd name="connsiteY3" fmla="*/ 6857735 h 6858000"/>
              <a:gd name="connsiteX4" fmla="*/ 120049 w 6351910"/>
              <a:gd name="connsiteY4" fmla="*/ 6737706 h 6858000"/>
              <a:gd name="connsiteX5" fmla="*/ 137007 w 6351910"/>
              <a:gd name="connsiteY5" fmla="*/ 6686827 h 6858000"/>
              <a:gd name="connsiteX6" fmla="*/ 148286 w 6351910"/>
              <a:gd name="connsiteY6" fmla="*/ 6633777 h 6858000"/>
              <a:gd name="connsiteX7" fmla="*/ 219248 w 6351910"/>
              <a:gd name="connsiteY7" fmla="*/ 6492130 h 6858000"/>
              <a:gd name="connsiteX8" fmla="*/ 234530 w 6351910"/>
              <a:gd name="connsiteY8" fmla="*/ 6431610 h 6858000"/>
              <a:gd name="connsiteX9" fmla="*/ 252884 w 6351910"/>
              <a:gd name="connsiteY9" fmla="*/ 6294334 h 6858000"/>
              <a:gd name="connsiteX10" fmla="*/ 240974 w 6351910"/>
              <a:gd name="connsiteY10" fmla="*/ 6231403 h 6858000"/>
              <a:gd name="connsiteX11" fmla="*/ 233821 w 6351910"/>
              <a:gd name="connsiteY11" fmla="*/ 6202459 h 6858000"/>
              <a:gd name="connsiteX12" fmla="*/ 232650 w 6351910"/>
              <a:gd name="connsiteY12" fmla="*/ 6153037 h 6858000"/>
              <a:gd name="connsiteX13" fmla="*/ 240039 w 6351910"/>
              <a:gd name="connsiteY13" fmla="*/ 5905303 h 6858000"/>
              <a:gd name="connsiteX14" fmla="*/ 335703 w 6351910"/>
              <a:gd name="connsiteY14" fmla="*/ 5449031 h 6858000"/>
              <a:gd name="connsiteX15" fmla="*/ 371634 w 6351910"/>
              <a:gd name="connsiteY15" fmla="*/ 5341916 h 6858000"/>
              <a:gd name="connsiteX16" fmla="*/ 409024 w 6351910"/>
              <a:gd name="connsiteY16" fmla="*/ 5264214 h 6858000"/>
              <a:gd name="connsiteX17" fmla="*/ 415024 w 6351910"/>
              <a:gd name="connsiteY17" fmla="*/ 5225268 h 6858000"/>
              <a:gd name="connsiteX18" fmla="*/ 423092 w 6351910"/>
              <a:gd name="connsiteY18" fmla="*/ 5159961 h 6858000"/>
              <a:gd name="connsiteX19" fmla="*/ 426609 w 6351910"/>
              <a:gd name="connsiteY19" fmla="*/ 5125185 h 6858000"/>
              <a:gd name="connsiteX20" fmla="*/ 441080 w 6351910"/>
              <a:gd name="connsiteY20" fmla="*/ 4993030 h 6858000"/>
              <a:gd name="connsiteX21" fmla="*/ 447811 w 6351910"/>
              <a:gd name="connsiteY21" fmla="*/ 4946844 h 6858000"/>
              <a:gd name="connsiteX22" fmla="*/ 458779 w 6351910"/>
              <a:gd name="connsiteY22" fmla="*/ 4858827 h 6858000"/>
              <a:gd name="connsiteX23" fmla="*/ 464530 w 6351910"/>
              <a:gd name="connsiteY23" fmla="*/ 4808488 h 6858000"/>
              <a:gd name="connsiteX24" fmla="*/ 455724 w 6351910"/>
              <a:gd name="connsiteY24" fmla="*/ 4375228 h 6858000"/>
              <a:gd name="connsiteX25" fmla="*/ 436877 w 6351910"/>
              <a:gd name="connsiteY25" fmla="*/ 4214165 h 6858000"/>
              <a:gd name="connsiteX26" fmla="*/ 430401 w 6351910"/>
              <a:gd name="connsiteY26" fmla="*/ 3872886 h 6858000"/>
              <a:gd name="connsiteX27" fmla="*/ 451121 w 6351910"/>
              <a:gd name="connsiteY27" fmla="*/ 3738082 h 6858000"/>
              <a:gd name="connsiteX28" fmla="*/ 458278 w 6351910"/>
              <a:gd name="connsiteY28" fmla="*/ 3673397 h 6858000"/>
              <a:gd name="connsiteX29" fmla="*/ 457592 w 6351910"/>
              <a:gd name="connsiteY29" fmla="*/ 3637109 h 6858000"/>
              <a:gd name="connsiteX30" fmla="*/ 460946 w 6351910"/>
              <a:gd name="connsiteY30" fmla="*/ 3536883 h 6858000"/>
              <a:gd name="connsiteX31" fmla="*/ 481823 w 6351910"/>
              <a:gd name="connsiteY31" fmla="*/ 3295862 h 6858000"/>
              <a:gd name="connsiteX32" fmla="*/ 464800 w 6351910"/>
              <a:gd name="connsiteY32" fmla="*/ 3158586 h 6858000"/>
              <a:gd name="connsiteX33" fmla="*/ 426693 w 6351910"/>
              <a:gd name="connsiteY33" fmla="*/ 3072935 h 6858000"/>
              <a:gd name="connsiteX34" fmla="*/ 402508 w 6351910"/>
              <a:gd name="connsiteY34" fmla="*/ 2958185 h 6858000"/>
              <a:gd name="connsiteX35" fmla="*/ 360891 w 6351910"/>
              <a:gd name="connsiteY35" fmla="*/ 2843952 h 6858000"/>
              <a:gd name="connsiteX36" fmla="*/ 296840 w 6351910"/>
              <a:gd name="connsiteY36" fmla="*/ 2554718 h 6858000"/>
              <a:gd name="connsiteX37" fmla="*/ 268410 w 6351910"/>
              <a:gd name="connsiteY37" fmla="*/ 2447068 h 6858000"/>
              <a:gd name="connsiteX38" fmla="*/ 272375 w 6351910"/>
              <a:gd name="connsiteY38" fmla="*/ 2423438 h 6858000"/>
              <a:gd name="connsiteX39" fmla="*/ 241037 w 6351910"/>
              <a:gd name="connsiteY39" fmla="*/ 2261920 h 6858000"/>
              <a:gd name="connsiteX40" fmla="*/ 215809 w 6351910"/>
              <a:gd name="connsiteY40" fmla="*/ 2155135 h 6858000"/>
              <a:gd name="connsiteX41" fmla="*/ 213333 w 6351910"/>
              <a:gd name="connsiteY41" fmla="*/ 2118008 h 6858000"/>
              <a:gd name="connsiteX42" fmla="*/ 214300 w 6351910"/>
              <a:gd name="connsiteY42" fmla="*/ 2050531 h 6858000"/>
              <a:gd name="connsiteX43" fmla="*/ 120136 w 6351910"/>
              <a:gd name="connsiteY43" fmla="*/ 1732919 h 6858000"/>
              <a:gd name="connsiteX44" fmla="*/ 92310 w 6351910"/>
              <a:gd name="connsiteY44" fmla="*/ 1615777 h 6858000"/>
              <a:gd name="connsiteX45" fmla="*/ 73601 w 6351910"/>
              <a:gd name="connsiteY45" fmla="*/ 1563678 h 6858000"/>
              <a:gd name="connsiteX46" fmla="*/ 79273 w 6351910"/>
              <a:gd name="connsiteY46" fmla="*/ 1477995 h 6858000"/>
              <a:gd name="connsiteX47" fmla="*/ 73810 w 6351910"/>
              <a:gd name="connsiteY47" fmla="*/ 1307086 h 6858000"/>
              <a:gd name="connsiteX48" fmla="*/ 79531 w 6351910"/>
              <a:gd name="connsiteY48" fmla="*/ 1168288 h 6858000"/>
              <a:gd name="connsiteX49" fmla="*/ 594 w 6351910"/>
              <a:gd name="connsiteY49" fmla="*/ 716778 h 6858000"/>
              <a:gd name="connsiteX50" fmla="*/ 2657 w 6351910"/>
              <a:gd name="connsiteY50" fmla="*/ 657363 h 6858000"/>
              <a:gd name="connsiteX51" fmla="*/ 24904 w 6351910"/>
              <a:gd name="connsiteY51" fmla="*/ 393828 h 6858000"/>
              <a:gd name="connsiteX52" fmla="*/ 39728 w 6351910"/>
              <a:gd name="connsiteY52" fmla="*/ 236673 h 6858000"/>
              <a:gd name="connsiteX53" fmla="*/ 38796 w 6351910"/>
              <a:gd name="connsiteY53" fmla="*/ 144983 h 6858000"/>
              <a:gd name="connsiteX54" fmla="*/ 29331 w 6351910"/>
              <a:gd name="connsiteY54" fmla="*/ 33857 h 6858000"/>
              <a:gd name="connsiteX55" fmla="*/ 11361 w 6351910"/>
              <a:gd name="connsiteY55" fmla="*/ 0 h 6858000"/>
              <a:gd name="connsiteX0" fmla="*/ 11361 w 6351910"/>
              <a:gd name="connsiteY0" fmla="*/ 0 h 6858000"/>
              <a:gd name="connsiteX1" fmla="*/ 6351910 w 6351910"/>
              <a:gd name="connsiteY1" fmla="*/ 0 h 6858000"/>
              <a:gd name="connsiteX2" fmla="*/ 6351910 w 6351910"/>
              <a:gd name="connsiteY2" fmla="*/ 6858000 h 6858000"/>
              <a:gd name="connsiteX3" fmla="*/ 73198 w 6351910"/>
              <a:gd name="connsiteY3" fmla="*/ 6857735 h 6858000"/>
              <a:gd name="connsiteX4" fmla="*/ 120049 w 6351910"/>
              <a:gd name="connsiteY4" fmla="*/ 6737706 h 6858000"/>
              <a:gd name="connsiteX5" fmla="*/ 137007 w 6351910"/>
              <a:gd name="connsiteY5" fmla="*/ 6686827 h 6858000"/>
              <a:gd name="connsiteX6" fmla="*/ 148286 w 6351910"/>
              <a:gd name="connsiteY6" fmla="*/ 6633777 h 6858000"/>
              <a:gd name="connsiteX7" fmla="*/ 219248 w 6351910"/>
              <a:gd name="connsiteY7" fmla="*/ 6492130 h 6858000"/>
              <a:gd name="connsiteX8" fmla="*/ 234530 w 6351910"/>
              <a:gd name="connsiteY8" fmla="*/ 6431610 h 6858000"/>
              <a:gd name="connsiteX9" fmla="*/ 252884 w 6351910"/>
              <a:gd name="connsiteY9" fmla="*/ 6294334 h 6858000"/>
              <a:gd name="connsiteX10" fmla="*/ 240974 w 6351910"/>
              <a:gd name="connsiteY10" fmla="*/ 6231403 h 6858000"/>
              <a:gd name="connsiteX11" fmla="*/ 233821 w 6351910"/>
              <a:gd name="connsiteY11" fmla="*/ 6202459 h 6858000"/>
              <a:gd name="connsiteX12" fmla="*/ 232650 w 6351910"/>
              <a:gd name="connsiteY12" fmla="*/ 6153037 h 6858000"/>
              <a:gd name="connsiteX13" fmla="*/ 240039 w 6351910"/>
              <a:gd name="connsiteY13" fmla="*/ 5905303 h 6858000"/>
              <a:gd name="connsiteX14" fmla="*/ 335703 w 6351910"/>
              <a:gd name="connsiteY14" fmla="*/ 5449031 h 6858000"/>
              <a:gd name="connsiteX15" fmla="*/ 371634 w 6351910"/>
              <a:gd name="connsiteY15" fmla="*/ 5341916 h 6858000"/>
              <a:gd name="connsiteX16" fmla="*/ 409024 w 6351910"/>
              <a:gd name="connsiteY16" fmla="*/ 5264214 h 6858000"/>
              <a:gd name="connsiteX17" fmla="*/ 415024 w 6351910"/>
              <a:gd name="connsiteY17" fmla="*/ 5225268 h 6858000"/>
              <a:gd name="connsiteX18" fmla="*/ 423092 w 6351910"/>
              <a:gd name="connsiteY18" fmla="*/ 5159961 h 6858000"/>
              <a:gd name="connsiteX19" fmla="*/ 426609 w 6351910"/>
              <a:gd name="connsiteY19" fmla="*/ 5125185 h 6858000"/>
              <a:gd name="connsiteX20" fmla="*/ 441080 w 6351910"/>
              <a:gd name="connsiteY20" fmla="*/ 4993030 h 6858000"/>
              <a:gd name="connsiteX21" fmla="*/ 447811 w 6351910"/>
              <a:gd name="connsiteY21" fmla="*/ 4946844 h 6858000"/>
              <a:gd name="connsiteX22" fmla="*/ 458779 w 6351910"/>
              <a:gd name="connsiteY22" fmla="*/ 4858827 h 6858000"/>
              <a:gd name="connsiteX23" fmla="*/ 464530 w 6351910"/>
              <a:gd name="connsiteY23" fmla="*/ 4808488 h 6858000"/>
              <a:gd name="connsiteX24" fmla="*/ 455724 w 6351910"/>
              <a:gd name="connsiteY24" fmla="*/ 4375228 h 6858000"/>
              <a:gd name="connsiteX25" fmla="*/ 436877 w 6351910"/>
              <a:gd name="connsiteY25" fmla="*/ 4214165 h 6858000"/>
              <a:gd name="connsiteX26" fmla="*/ 430401 w 6351910"/>
              <a:gd name="connsiteY26" fmla="*/ 3872886 h 6858000"/>
              <a:gd name="connsiteX27" fmla="*/ 451121 w 6351910"/>
              <a:gd name="connsiteY27" fmla="*/ 3738082 h 6858000"/>
              <a:gd name="connsiteX28" fmla="*/ 458278 w 6351910"/>
              <a:gd name="connsiteY28" fmla="*/ 3673397 h 6858000"/>
              <a:gd name="connsiteX29" fmla="*/ 457592 w 6351910"/>
              <a:gd name="connsiteY29" fmla="*/ 3637109 h 6858000"/>
              <a:gd name="connsiteX30" fmla="*/ 460946 w 6351910"/>
              <a:gd name="connsiteY30" fmla="*/ 3536883 h 6858000"/>
              <a:gd name="connsiteX31" fmla="*/ 481823 w 6351910"/>
              <a:gd name="connsiteY31" fmla="*/ 3295862 h 6858000"/>
              <a:gd name="connsiteX32" fmla="*/ 464800 w 6351910"/>
              <a:gd name="connsiteY32" fmla="*/ 3158586 h 6858000"/>
              <a:gd name="connsiteX33" fmla="*/ 426693 w 6351910"/>
              <a:gd name="connsiteY33" fmla="*/ 3072935 h 6858000"/>
              <a:gd name="connsiteX34" fmla="*/ 402508 w 6351910"/>
              <a:gd name="connsiteY34" fmla="*/ 2958185 h 6858000"/>
              <a:gd name="connsiteX35" fmla="*/ 360891 w 6351910"/>
              <a:gd name="connsiteY35" fmla="*/ 2843952 h 6858000"/>
              <a:gd name="connsiteX36" fmla="*/ 296840 w 6351910"/>
              <a:gd name="connsiteY36" fmla="*/ 2554718 h 6858000"/>
              <a:gd name="connsiteX37" fmla="*/ 268410 w 6351910"/>
              <a:gd name="connsiteY37" fmla="*/ 2447068 h 6858000"/>
              <a:gd name="connsiteX38" fmla="*/ 272375 w 6351910"/>
              <a:gd name="connsiteY38" fmla="*/ 2423438 h 6858000"/>
              <a:gd name="connsiteX39" fmla="*/ 241037 w 6351910"/>
              <a:gd name="connsiteY39" fmla="*/ 2261920 h 6858000"/>
              <a:gd name="connsiteX40" fmla="*/ 215809 w 6351910"/>
              <a:gd name="connsiteY40" fmla="*/ 2155135 h 6858000"/>
              <a:gd name="connsiteX41" fmla="*/ 213333 w 6351910"/>
              <a:gd name="connsiteY41" fmla="*/ 2118008 h 6858000"/>
              <a:gd name="connsiteX42" fmla="*/ 214300 w 6351910"/>
              <a:gd name="connsiteY42" fmla="*/ 2050531 h 6858000"/>
              <a:gd name="connsiteX43" fmla="*/ 120136 w 6351910"/>
              <a:gd name="connsiteY43" fmla="*/ 1732919 h 6858000"/>
              <a:gd name="connsiteX44" fmla="*/ 92310 w 6351910"/>
              <a:gd name="connsiteY44" fmla="*/ 1615777 h 6858000"/>
              <a:gd name="connsiteX45" fmla="*/ 88820 w 6351910"/>
              <a:gd name="connsiteY45" fmla="*/ 1525631 h 6858000"/>
              <a:gd name="connsiteX46" fmla="*/ 79273 w 6351910"/>
              <a:gd name="connsiteY46" fmla="*/ 1477995 h 6858000"/>
              <a:gd name="connsiteX47" fmla="*/ 73810 w 6351910"/>
              <a:gd name="connsiteY47" fmla="*/ 1307086 h 6858000"/>
              <a:gd name="connsiteX48" fmla="*/ 79531 w 6351910"/>
              <a:gd name="connsiteY48" fmla="*/ 1168288 h 6858000"/>
              <a:gd name="connsiteX49" fmla="*/ 594 w 6351910"/>
              <a:gd name="connsiteY49" fmla="*/ 716778 h 6858000"/>
              <a:gd name="connsiteX50" fmla="*/ 2657 w 6351910"/>
              <a:gd name="connsiteY50" fmla="*/ 657363 h 6858000"/>
              <a:gd name="connsiteX51" fmla="*/ 24904 w 6351910"/>
              <a:gd name="connsiteY51" fmla="*/ 393828 h 6858000"/>
              <a:gd name="connsiteX52" fmla="*/ 39728 w 6351910"/>
              <a:gd name="connsiteY52" fmla="*/ 236673 h 6858000"/>
              <a:gd name="connsiteX53" fmla="*/ 38796 w 6351910"/>
              <a:gd name="connsiteY53" fmla="*/ 144983 h 6858000"/>
              <a:gd name="connsiteX54" fmla="*/ 29331 w 6351910"/>
              <a:gd name="connsiteY54" fmla="*/ 33857 h 6858000"/>
              <a:gd name="connsiteX55" fmla="*/ 11361 w 6351910"/>
              <a:gd name="connsiteY5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6351910" h="6858000">
                <a:moveTo>
                  <a:pt x="11361" y="0"/>
                </a:moveTo>
                <a:lnTo>
                  <a:pt x="6351910" y="0"/>
                </a:lnTo>
                <a:lnTo>
                  <a:pt x="6351910" y="6858000"/>
                </a:lnTo>
                <a:lnTo>
                  <a:pt x="73198" y="6857735"/>
                </a:lnTo>
                <a:cubicBezTo>
                  <a:pt x="112558" y="6789493"/>
                  <a:pt x="109414" y="6766191"/>
                  <a:pt x="120049" y="6737706"/>
                </a:cubicBezTo>
                <a:cubicBezTo>
                  <a:pt x="125933" y="6708183"/>
                  <a:pt x="134098" y="6708238"/>
                  <a:pt x="137007" y="6686827"/>
                </a:cubicBezTo>
                <a:cubicBezTo>
                  <a:pt x="141713" y="6669506"/>
                  <a:pt x="134579" y="6666226"/>
                  <a:pt x="148286" y="6633777"/>
                </a:cubicBezTo>
                <a:cubicBezTo>
                  <a:pt x="173899" y="6560846"/>
                  <a:pt x="202890" y="6530190"/>
                  <a:pt x="219248" y="6492130"/>
                </a:cubicBezTo>
                <a:cubicBezTo>
                  <a:pt x="220498" y="6486906"/>
                  <a:pt x="231301" y="6432771"/>
                  <a:pt x="234530" y="6431610"/>
                </a:cubicBezTo>
                <a:cubicBezTo>
                  <a:pt x="240137" y="6398644"/>
                  <a:pt x="251810" y="6327702"/>
                  <a:pt x="252884" y="6294334"/>
                </a:cubicBezTo>
                <a:cubicBezTo>
                  <a:pt x="251967" y="6280685"/>
                  <a:pt x="242960" y="6244334"/>
                  <a:pt x="240974" y="6231403"/>
                </a:cubicBezTo>
                <a:lnTo>
                  <a:pt x="233821" y="6202459"/>
                </a:lnTo>
                <a:cubicBezTo>
                  <a:pt x="232633" y="6196814"/>
                  <a:pt x="235867" y="6158095"/>
                  <a:pt x="232650" y="6153037"/>
                </a:cubicBezTo>
                <a:cubicBezTo>
                  <a:pt x="252737" y="5948729"/>
                  <a:pt x="212718" y="6172289"/>
                  <a:pt x="240039" y="5905303"/>
                </a:cubicBezTo>
                <a:cubicBezTo>
                  <a:pt x="267360" y="5638317"/>
                  <a:pt x="313771" y="5542929"/>
                  <a:pt x="335703" y="5449031"/>
                </a:cubicBezTo>
                <a:cubicBezTo>
                  <a:pt x="367089" y="5399411"/>
                  <a:pt x="359414" y="5372719"/>
                  <a:pt x="371634" y="5341916"/>
                </a:cubicBezTo>
                <a:cubicBezTo>
                  <a:pt x="382048" y="5319908"/>
                  <a:pt x="398345" y="5282101"/>
                  <a:pt x="409024" y="5264214"/>
                </a:cubicBezTo>
                <a:cubicBezTo>
                  <a:pt x="417843" y="5246757"/>
                  <a:pt x="410286" y="5238662"/>
                  <a:pt x="415024" y="5225268"/>
                </a:cubicBezTo>
                <a:lnTo>
                  <a:pt x="423092" y="5159961"/>
                </a:lnTo>
                <a:lnTo>
                  <a:pt x="426609" y="5125185"/>
                </a:lnTo>
                <a:cubicBezTo>
                  <a:pt x="457509" y="5064389"/>
                  <a:pt x="437546" y="5022753"/>
                  <a:pt x="441080" y="4993030"/>
                </a:cubicBezTo>
                <a:lnTo>
                  <a:pt x="447811" y="4946844"/>
                </a:lnTo>
                <a:lnTo>
                  <a:pt x="458779" y="4858827"/>
                </a:lnTo>
                <a:lnTo>
                  <a:pt x="464530" y="4808488"/>
                </a:lnTo>
                <a:cubicBezTo>
                  <a:pt x="486849" y="4590918"/>
                  <a:pt x="442578" y="4537272"/>
                  <a:pt x="455724" y="4375228"/>
                </a:cubicBezTo>
                <a:cubicBezTo>
                  <a:pt x="453435" y="4334791"/>
                  <a:pt x="442883" y="4270639"/>
                  <a:pt x="436877" y="4214165"/>
                </a:cubicBezTo>
                <a:cubicBezTo>
                  <a:pt x="447876" y="4102539"/>
                  <a:pt x="397589" y="4101885"/>
                  <a:pt x="430401" y="3872886"/>
                </a:cubicBezTo>
                <a:cubicBezTo>
                  <a:pt x="434552" y="3826908"/>
                  <a:pt x="451548" y="3804305"/>
                  <a:pt x="451121" y="3738082"/>
                </a:cubicBezTo>
                <a:cubicBezTo>
                  <a:pt x="438816" y="3716230"/>
                  <a:pt x="454592" y="3707883"/>
                  <a:pt x="458278" y="3673397"/>
                </a:cubicBezTo>
                <a:cubicBezTo>
                  <a:pt x="463902" y="3659407"/>
                  <a:pt x="450211" y="3649813"/>
                  <a:pt x="457592" y="3637109"/>
                </a:cubicBezTo>
                <a:cubicBezTo>
                  <a:pt x="450903" y="3605834"/>
                  <a:pt x="460390" y="3573837"/>
                  <a:pt x="460946" y="3536883"/>
                </a:cubicBezTo>
                <a:cubicBezTo>
                  <a:pt x="460222" y="3353802"/>
                  <a:pt x="481181" y="3358911"/>
                  <a:pt x="481823" y="3295862"/>
                </a:cubicBezTo>
                <a:cubicBezTo>
                  <a:pt x="481241" y="3249684"/>
                  <a:pt x="471630" y="3189169"/>
                  <a:pt x="464800" y="3158586"/>
                </a:cubicBezTo>
                <a:lnTo>
                  <a:pt x="426693" y="3072935"/>
                </a:lnTo>
                <a:cubicBezTo>
                  <a:pt x="439297" y="3016612"/>
                  <a:pt x="410147" y="3011906"/>
                  <a:pt x="402508" y="2958185"/>
                </a:cubicBezTo>
                <a:cubicBezTo>
                  <a:pt x="387236" y="2895670"/>
                  <a:pt x="381205" y="2913847"/>
                  <a:pt x="360891" y="2843952"/>
                </a:cubicBezTo>
                <a:cubicBezTo>
                  <a:pt x="320697" y="2799104"/>
                  <a:pt x="323332" y="2611979"/>
                  <a:pt x="296840" y="2554718"/>
                </a:cubicBezTo>
                <a:cubicBezTo>
                  <a:pt x="283808" y="2502065"/>
                  <a:pt x="275266" y="2468551"/>
                  <a:pt x="268410" y="2447068"/>
                </a:cubicBezTo>
                <a:cubicBezTo>
                  <a:pt x="269066" y="2440064"/>
                  <a:pt x="270469" y="2430607"/>
                  <a:pt x="272375" y="2423438"/>
                </a:cubicBezTo>
                <a:cubicBezTo>
                  <a:pt x="264311" y="2329118"/>
                  <a:pt x="251483" y="2315759"/>
                  <a:pt x="241037" y="2261920"/>
                </a:cubicBezTo>
                <a:cubicBezTo>
                  <a:pt x="231609" y="2217203"/>
                  <a:pt x="220426" y="2179120"/>
                  <a:pt x="215809" y="2155135"/>
                </a:cubicBezTo>
                <a:cubicBezTo>
                  <a:pt x="225523" y="2141929"/>
                  <a:pt x="198180" y="2121310"/>
                  <a:pt x="213333" y="2118008"/>
                </a:cubicBezTo>
                <a:cubicBezTo>
                  <a:pt x="218181" y="2086447"/>
                  <a:pt x="213734" y="2072196"/>
                  <a:pt x="214300" y="2050531"/>
                </a:cubicBezTo>
                <a:cubicBezTo>
                  <a:pt x="191158" y="1910256"/>
                  <a:pt x="135395" y="1894155"/>
                  <a:pt x="120136" y="1732919"/>
                </a:cubicBezTo>
                <a:cubicBezTo>
                  <a:pt x="100853" y="1665766"/>
                  <a:pt x="100066" y="1643984"/>
                  <a:pt x="92310" y="1615777"/>
                </a:cubicBezTo>
                <a:cubicBezTo>
                  <a:pt x="85095" y="1591298"/>
                  <a:pt x="95565" y="1544014"/>
                  <a:pt x="88820" y="1525631"/>
                </a:cubicBezTo>
                <a:cubicBezTo>
                  <a:pt x="86648" y="1502667"/>
                  <a:pt x="80587" y="1509646"/>
                  <a:pt x="79273" y="1477995"/>
                </a:cubicBezTo>
                <a:cubicBezTo>
                  <a:pt x="86452" y="1404274"/>
                  <a:pt x="73767" y="1358704"/>
                  <a:pt x="73810" y="1307086"/>
                </a:cubicBezTo>
                <a:cubicBezTo>
                  <a:pt x="83255" y="1258551"/>
                  <a:pt x="70305" y="1217137"/>
                  <a:pt x="79531" y="1168288"/>
                </a:cubicBezTo>
                <a:cubicBezTo>
                  <a:pt x="66060" y="901651"/>
                  <a:pt x="-7309" y="869148"/>
                  <a:pt x="594" y="716778"/>
                </a:cubicBezTo>
                <a:cubicBezTo>
                  <a:pt x="-409" y="685981"/>
                  <a:pt x="3660" y="688160"/>
                  <a:pt x="2657" y="657363"/>
                </a:cubicBezTo>
                <a:cubicBezTo>
                  <a:pt x="-9779" y="622139"/>
                  <a:pt x="29293" y="566671"/>
                  <a:pt x="24904" y="393828"/>
                </a:cubicBezTo>
                <a:cubicBezTo>
                  <a:pt x="11203" y="358429"/>
                  <a:pt x="29804" y="247710"/>
                  <a:pt x="39728" y="236673"/>
                </a:cubicBezTo>
                <a:cubicBezTo>
                  <a:pt x="43247" y="190527"/>
                  <a:pt x="41195" y="179672"/>
                  <a:pt x="38796" y="144983"/>
                </a:cubicBezTo>
                <a:cubicBezTo>
                  <a:pt x="25998" y="119338"/>
                  <a:pt x="30356" y="69086"/>
                  <a:pt x="29331" y="33857"/>
                </a:cubicBezTo>
                <a:lnTo>
                  <a:pt x="11361" y="0"/>
                </a:lnTo>
                <a:close/>
              </a:path>
            </a:pathLst>
          </a:custGeom>
          <a:blipFill>
            <a:blip r:embed="rId2"/>
            <a:tile tx="0" ty="0" sx="70000" sy="7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ECC37536-3D0C-46D4-B90B-0C85D512E5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83594"/>
            <a:ext cx="8045508" cy="5888606"/>
          </a:xfrm>
          <a:custGeom>
            <a:avLst/>
            <a:gdLst>
              <a:gd name="connsiteX0" fmla="*/ 7872094 w 8045508"/>
              <a:gd name="connsiteY0" fmla="*/ 0 h 5888606"/>
              <a:gd name="connsiteX1" fmla="*/ 8045508 w 8045508"/>
              <a:gd name="connsiteY1" fmla="*/ 5641285 h 5888606"/>
              <a:gd name="connsiteX2" fmla="*/ 0 w 8045508"/>
              <a:gd name="connsiteY2" fmla="*/ 5888606 h 5888606"/>
              <a:gd name="connsiteX3" fmla="*/ 0 w 8045508"/>
              <a:gd name="connsiteY3" fmla="*/ 241990 h 58886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045508" h="5888606">
                <a:moveTo>
                  <a:pt x="7872094" y="0"/>
                </a:moveTo>
                <a:lnTo>
                  <a:pt x="8045508" y="5641285"/>
                </a:lnTo>
                <a:lnTo>
                  <a:pt x="0" y="5888606"/>
                </a:lnTo>
                <a:lnTo>
                  <a:pt x="0" y="241990"/>
                </a:lnTo>
                <a:close/>
              </a:path>
            </a:pathLst>
          </a:custGeom>
          <a:solidFill>
            <a:srgbClr val="EFEEE9"/>
          </a:solidFill>
          <a:ln w="12700" cap="flat" cmpd="sng" algn="ctr">
            <a:noFill/>
            <a:prstDash val="solid"/>
            <a:miter lim="800000"/>
          </a:ln>
          <a:effectLst>
            <a:outerShdw blurRad="63500" dist="127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4" name="Freeform: Shape 43">
            <a:extLst>
              <a:ext uri="{FF2B5EF4-FFF2-40B4-BE49-F238E27FC236}">
                <a16:creationId xmlns:a16="http://schemas.microsoft.com/office/drawing/2014/main" id="{1AE70FFB-E715-4F0B-87FB-8D8172F3F3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362643">
            <a:off x="-184877" y="413301"/>
            <a:ext cx="8129899" cy="5642668"/>
          </a:xfrm>
          <a:custGeom>
            <a:avLst/>
            <a:gdLst>
              <a:gd name="connsiteX0" fmla="*/ 8131698 w 8131698"/>
              <a:gd name="connsiteY0" fmla="*/ 258027 h 5618388"/>
              <a:gd name="connsiteX1" fmla="*/ 7969897 w 8131698"/>
              <a:gd name="connsiteY1" fmla="*/ 4064141 h 5618388"/>
              <a:gd name="connsiteX2" fmla="*/ 7895858 w 8131698"/>
              <a:gd name="connsiteY2" fmla="*/ 5580768 h 5618388"/>
              <a:gd name="connsiteX3" fmla="*/ 7883876 w 8131698"/>
              <a:gd name="connsiteY3" fmla="*/ 5618388 h 5618388"/>
              <a:gd name="connsiteX4" fmla="*/ 7818250 w 8131698"/>
              <a:gd name="connsiteY4" fmla="*/ 5614152 h 5618388"/>
              <a:gd name="connsiteX5" fmla="*/ 7005703 w 8131698"/>
              <a:gd name="connsiteY5" fmla="*/ 5586308 h 5618388"/>
              <a:gd name="connsiteX6" fmla="*/ 6934800 w 8131698"/>
              <a:gd name="connsiteY6" fmla="*/ 5586308 h 5618388"/>
              <a:gd name="connsiteX7" fmla="*/ 6934693 w 8131698"/>
              <a:gd name="connsiteY7" fmla="*/ 5586553 h 5618388"/>
              <a:gd name="connsiteX8" fmla="*/ 6886428 w 8131698"/>
              <a:gd name="connsiteY8" fmla="*/ 5592602 h 5618388"/>
              <a:gd name="connsiteX9" fmla="*/ 6754639 w 8131698"/>
              <a:gd name="connsiteY9" fmla="*/ 5588895 h 5618388"/>
              <a:gd name="connsiteX10" fmla="*/ 6737264 w 8131698"/>
              <a:gd name="connsiteY10" fmla="*/ 5586308 h 5618388"/>
              <a:gd name="connsiteX11" fmla="*/ 6690997 w 8131698"/>
              <a:gd name="connsiteY11" fmla="*/ 5586308 h 5618388"/>
              <a:gd name="connsiteX12" fmla="*/ 6690600 w 8131698"/>
              <a:gd name="connsiteY12" fmla="*/ 5586328 h 5618388"/>
              <a:gd name="connsiteX13" fmla="*/ 6676724 w 8131698"/>
              <a:gd name="connsiteY13" fmla="*/ 5590147 h 5618388"/>
              <a:gd name="connsiteX14" fmla="*/ 6648599 w 8131698"/>
              <a:gd name="connsiteY14" fmla="*/ 5596072 h 5618388"/>
              <a:gd name="connsiteX15" fmla="*/ 6460542 w 8131698"/>
              <a:gd name="connsiteY15" fmla="*/ 5600767 h 5618388"/>
              <a:gd name="connsiteX16" fmla="*/ 6396575 w 8131698"/>
              <a:gd name="connsiteY16" fmla="*/ 5595183 h 5618388"/>
              <a:gd name="connsiteX17" fmla="*/ 6320434 w 8131698"/>
              <a:gd name="connsiteY17" fmla="*/ 5588696 h 5618388"/>
              <a:gd name="connsiteX18" fmla="*/ 6301347 w 8131698"/>
              <a:gd name="connsiteY18" fmla="*/ 5586308 h 5618388"/>
              <a:gd name="connsiteX19" fmla="*/ 5274476 w 8131698"/>
              <a:gd name="connsiteY19" fmla="*/ 5586308 h 5618388"/>
              <a:gd name="connsiteX20" fmla="*/ 5274476 w 8131698"/>
              <a:gd name="connsiteY20" fmla="*/ 5560587 h 5618388"/>
              <a:gd name="connsiteX21" fmla="*/ 5199102 w 8131698"/>
              <a:gd name="connsiteY21" fmla="*/ 5557824 h 5618388"/>
              <a:gd name="connsiteX22" fmla="*/ 54573 w 8131698"/>
              <a:gd name="connsiteY22" fmla="*/ 5366007 h 5618388"/>
              <a:gd name="connsiteX23" fmla="*/ 0 w 8131698"/>
              <a:gd name="connsiteY23" fmla="*/ 5362432 h 5618388"/>
              <a:gd name="connsiteX24" fmla="*/ 370836 w 8131698"/>
              <a:gd name="connsiteY24" fmla="*/ 0 h 5618388"/>
              <a:gd name="connsiteX0" fmla="*/ 8131698 w 8131698"/>
              <a:gd name="connsiteY0" fmla="*/ 258027 h 5618388"/>
              <a:gd name="connsiteX1" fmla="*/ 7969897 w 8131698"/>
              <a:gd name="connsiteY1" fmla="*/ 4064141 h 5618388"/>
              <a:gd name="connsiteX2" fmla="*/ 7895858 w 8131698"/>
              <a:gd name="connsiteY2" fmla="*/ 5580768 h 5618388"/>
              <a:gd name="connsiteX3" fmla="*/ 7883876 w 8131698"/>
              <a:gd name="connsiteY3" fmla="*/ 5618388 h 5618388"/>
              <a:gd name="connsiteX4" fmla="*/ 7818250 w 8131698"/>
              <a:gd name="connsiteY4" fmla="*/ 5614152 h 5618388"/>
              <a:gd name="connsiteX5" fmla="*/ 7005703 w 8131698"/>
              <a:gd name="connsiteY5" fmla="*/ 5586308 h 5618388"/>
              <a:gd name="connsiteX6" fmla="*/ 6934800 w 8131698"/>
              <a:gd name="connsiteY6" fmla="*/ 5586308 h 5618388"/>
              <a:gd name="connsiteX7" fmla="*/ 6934693 w 8131698"/>
              <a:gd name="connsiteY7" fmla="*/ 5586553 h 5618388"/>
              <a:gd name="connsiteX8" fmla="*/ 6886428 w 8131698"/>
              <a:gd name="connsiteY8" fmla="*/ 5592602 h 5618388"/>
              <a:gd name="connsiteX9" fmla="*/ 6754639 w 8131698"/>
              <a:gd name="connsiteY9" fmla="*/ 5588895 h 5618388"/>
              <a:gd name="connsiteX10" fmla="*/ 6737264 w 8131698"/>
              <a:gd name="connsiteY10" fmla="*/ 5586308 h 5618388"/>
              <a:gd name="connsiteX11" fmla="*/ 6690997 w 8131698"/>
              <a:gd name="connsiteY11" fmla="*/ 5586308 h 5618388"/>
              <a:gd name="connsiteX12" fmla="*/ 6690600 w 8131698"/>
              <a:gd name="connsiteY12" fmla="*/ 5586328 h 5618388"/>
              <a:gd name="connsiteX13" fmla="*/ 6676724 w 8131698"/>
              <a:gd name="connsiteY13" fmla="*/ 5590147 h 5618388"/>
              <a:gd name="connsiteX14" fmla="*/ 6648599 w 8131698"/>
              <a:gd name="connsiteY14" fmla="*/ 5596072 h 5618388"/>
              <a:gd name="connsiteX15" fmla="*/ 6460542 w 8131698"/>
              <a:gd name="connsiteY15" fmla="*/ 5600767 h 5618388"/>
              <a:gd name="connsiteX16" fmla="*/ 6396575 w 8131698"/>
              <a:gd name="connsiteY16" fmla="*/ 5595183 h 5618388"/>
              <a:gd name="connsiteX17" fmla="*/ 6320434 w 8131698"/>
              <a:gd name="connsiteY17" fmla="*/ 5588696 h 5618388"/>
              <a:gd name="connsiteX18" fmla="*/ 6301347 w 8131698"/>
              <a:gd name="connsiteY18" fmla="*/ 5586308 h 5618388"/>
              <a:gd name="connsiteX19" fmla="*/ 5274476 w 8131698"/>
              <a:gd name="connsiteY19" fmla="*/ 5560587 h 5618388"/>
              <a:gd name="connsiteX20" fmla="*/ 5199102 w 8131698"/>
              <a:gd name="connsiteY20" fmla="*/ 5557824 h 5618388"/>
              <a:gd name="connsiteX21" fmla="*/ 54573 w 8131698"/>
              <a:gd name="connsiteY21" fmla="*/ 5366007 h 5618388"/>
              <a:gd name="connsiteX22" fmla="*/ 0 w 8131698"/>
              <a:gd name="connsiteY22" fmla="*/ 5362432 h 5618388"/>
              <a:gd name="connsiteX23" fmla="*/ 370836 w 8131698"/>
              <a:gd name="connsiteY23" fmla="*/ 0 h 5618388"/>
              <a:gd name="connsiteX24" fmla="*/ 8131698 w 8131698"/>
              <a:gd name="connsiteY24" fmla="*/ 258027 h 5618388"/>
              <a:gd name="connsiteX0" fmla="*/ 8131698 w 8131698"/>
              <a:gd name="connsiteY0" fmla="*/ 258027 h 5618388"/>
              <a:gd name="connsiteX1" fmla="*/ 7969897 w 8131698"/>
              <a:gd name="connsiteY1" fmla="*/ 4064141 h 5618388"/>
              <a:gd name="connsiteX2" fmla="*/ 7895858 w 8131698"/>
              <a:gd name="connsiteY2" fmla="*/ 5580768 h 5618388"/>
              <a:gd name="connsiteX3" fmla="*/ 7883876 w 8131698"/>
              <a:gd name="connsiteY3" fmla="*/ 5618388 h 5618388"/>
              <a:gd name="connsiteX4" fmla="*/ 7818250 w 8131698"/>
              <a:gd name="connsiteY4" fmla="*/ 5614152 h 5618388"/>
              <a:gd name="connsiteX5" fmla="*/ 7005703 w 8131698"/>
              <a:gd name="connsiteY5" fmla="*/ 5586308 h 5618388"/>
              <a:gd name="connsiteX6" fmla="*/ 6934800 w 8131698"/>
              <a:gd name="connsiteY6" fmla="*/ 5586308 h 5618388"/>
              <a:gd name="connsiteX7" fmla="*/ 6934693 w 8131698"/>
              <a:gd name="connsiteY7" fmla="*/ 5586553 h 5618388"/>
              <a:gd name="connsiteX8" fmla="*/ 6886428 w 8131698"/>
              <a:gd name="connsiteY8" fmla="*/ 5592602 h 5618388"/>
              <a:gd name="connsiteX9" fmla="*/ 6754639 w 8131698"/>
              <a:gd name="connsiteY9" fmla="*/ 5588895 h 5618388"/>
              <a:gd name="connsiteX10" fmla="*/ 6737264 w 8131698"/>
              <a:gd name="connsiteY10" fmla="*/ 5586308 h 5618388"/>
              <a:gd name="connsiteX11" fmla="*/ 6690997 w 8131698"/>
              <a:gd name="connsiteY11" fmla="*/ 5586308 h 5618388"/>
              <a:gd name="connsiteX12" fmla="*/ 6690600 w 8131698"/>
              <a:gd name="connsiteY12" fmla="*/ 5586328 h 5618388"/>
              <a:gd name="connsiteX13" fmla="*/ 6676724 w 8131698"/>
              <a:gd name="connsiteY13" fmla="*/ 5590147 h 5618388"/>
              <a:gd name="connsiteX14" fmla="*/ 6648599 w 8131698"/>
              <a:gd name="connsiteY14" fmla="*/ 5596072 h 5618388"/>
              <a:gd name="connsiteX15" fmla="*/ 6460542 w 8131698"/>
              <a:gd name="connsiteY15" fmla="*/ 5600767 h 5618388"/>
              <a:gd name="connsiteX16" fmla="*/ 6396575 w 8131698"/>
              <a:gd name="connsiteY16" fmla="*/ 5595183 h 5618388"/>
              <a:gd name="connsiteX17" fmla="*/ 6320434 w 8131698"/>
              <a:gd name="connsiteY17" fmla="*/ 5588696 h 5618388"/>
              <a:gd name="connsiteX18" fmla="*/ 6301347 w 8131698"/>
              <a:gd name="connsiteY18" fmla="*/ 5586308 h 5618388"/>
              <a:gd name="connsiteX19" fmla="*/ 5199102 w 8131698"/>
              <a:gd name="connsiteY19" fmla="*/ 5557824 h 5618388"/>
              <a:gd name="connsiteX20" fmla="*/ 54573 w 8131698"/>
              <a:gd name="connsiteY20" fmla="*/ 5366007 h 5618388"/>
              <a:gd name="connsiteX21" fmla="*/ 0 w 8131698"/>
              <a:gd name="connsiteY21" fmla="*/ 5362432 h 5618388"/>
              <a:gd name="connsiteX22" fmla="*/ 370836 w 8131698"/>
              <a:gd name="connsiteY22" fmla="*/ 0 h 5618388"/>
              <a:gd name="connsiteX23" fmla="*/ 8131698 w 8131698"/>
              <a:gd name="connsiteY23" fmla="*/ 258027 h 5618388"/>
              <a:gd name="connsiteX0" fmla="*/ 8131698 w 8131698"/>
              <a:gd name="connsiteY0" fmla="*/ 258027 h 5618388"/>
              <a:gd name="connsiteX1" fmla="*/ 7969897 w 8131698"/>
              <a:gd name="connsiteY1" fmla="*/ 4064141 h 5618388"/>
              <a:gd name="connsiteX2" fmla="*/ 7895858 w 8131698"/>
              <a:gd name="connsiteY2" fmla="*/ 5580768 h 5618388"/>
              <a:gd name="connsiteX3" fmla="*/ 7883876 w 8131698"/>
              <a:gd name="connsiteY3" fmla="*/ 5618388 h 5618388"/>
              <a:gd name="connsiteX4" fmla="*/ 7818250 w 8131698"/>
              <a:gd name="connsiteY4" fmla="*/ 5614152 h 5618388"/>
              <a:gd name="connsiteX5" fmla="*/ 7005703 w 8131698"/>
              <a:gd name="connsiteY5" fmla="*/ 5586308 h 5618388"/>
              <a:gd name="connsiteX6" fmla="*/ 6934800 w 8131698"/>
              <a:gd name="connsiteY6" fmla="*/ 5586308 h 5618388"/>
              <a:gd name="connsiteX7" fmla="*/ 6934693 w 8131698"/>
              <a:gd name="connsiteY7" fmla="*/ 5586553 h 5618388"/>
              <a:gd name="connsiteX8" fmla="*/ 6886428 w 8131698"/>
              <a:gd name="connsiteY8" fmla="*/ 5592602 h 5618388"/>
              <a:gd name="connsiteX9" fmla="*/ 6754639 w 8131698"/>
              <a:gd name="connsiteY9" fmla="*/ 5588895 h 5618388"/>
              <a:gd name="connsiteX10" fmla="*/ 6737264 w 8131698"/>
              <a:gd name="connsiteY10" fmla="*/ 5586308 h 5618388"/>
              <a:gd name="connsiteX11" fmla="*/ 6690997 w 8131698"/>
              <a:gd name="connsiteY11" fmla="*/ 5586308 h 5618388"/>
              <a:gd name="connsiteX12" fmla="*/ 6690600 w 8131698"/>
              <a:gd name="connsiteY12" fmla="*/ 5586328 h 5618388"/>
              <a:gd name="connsiteX13" fmla="*/ 6676724 w 8131698"/>
              <a:gd name="connsiteY13" fmla="*/ 5590147 h 5618388"/>
              <a:gd name="connsiteX14" fmla="*/ 6648599 w 8131698"/>
              <a:gd name="connsiteY14" fmla="*/ 5596072 h 5618388"/>
              <a:gd name="connsiteX15" fmla="*/ 6460542 w 8131698"/>
              <a:gd name="connsiteY15" fmla="*/ 5600767 h 5618388"/>
              <a:gd name="connsiteX16" fmla="*/ 6396575 w 8131698"/>
              <a:gd name="connsiteY16" fmla="*/ 5595183 h 5618388"/>
              <a:gd name="connsiteX17" fmla="*/ 6320434 w 8131698"/>
              <a:gd name="connsiteY17" fmla="*/ 5588696 h 5618388"/>
              <a:gd name="connsiteX18" fmla="*/ 6301347 w 8131698"/>
              <a:gd name="connsiteY18" fmla="*/ 5586308 h 5618388"/>
              <a:gd name="connsiteX19" fmla="*/ 54573 w 8131698"/>
              <a:gd name="connsiteY19" fmla="*/ 5366007 h 5618388"/>
              <a:gd name="connsiteX20" fmla="*/ 0 w 8131698"/>
              <a:gd name="connsiteY20" fmla="*/ 5362432 h 5618388"/>
              <a:gd name="connsiteX21" fmla="*/ 370836 w 8131698"/>
              <a:gd name="connsiteY21" fmla="*/ 0 h 5618388"/>
              <a:gd name="connsiteX22" fmla="*/ 8131698 w 8131698"/>
              <a:gd name="connsiteY22" fmla="*/ 258027 h 5618388"/>
              <a:gd name="connsiteX0" fmla="*/ 8131698 w 8131698"/>
              <a:gd name="connsiteY0" fmla="*/ 258027 h 5618388"/>
              <a:gd name="connsiteX1" fmla="*/ 7969897 w 8131698"/>
              <a:gd name="connsiteY1" fmla="*/ 4064141 h 5618388"/>
              <a:gd name="connsiteX2" fmla="*/ 7895858 w 8131698"/>
              <a:gd name="connsiteY2" fmla="*/ 5580768 h 5618388"/>
              <a:gd name="connsiteX3" fmla="*/ 7883876 w 8131698"/>
              <a:gd name="connsiteY3" fmla="*/ 5618388 h 5618388"/>
              <a:gd name="connsiteX4" fmla="*/ 7818250 w 8131698"/>
              <a:gd name="connsiteY4" fmla="*/ 5614152 h 5618388"/>
              <a:gd name="connsiteX5" fmla="*/ 7005703 w 8131698"/>
              <a:gd name="connsiteY5" fmla="*/ 5586308 h 5618388"/>
              <a:gd name="connsiteX6" fmla="*/ 6934800 w 8131698"/>
              <a:gd name="connsiteY6" fmla="*/ 5586308 h 5618388"/>
              <a:gd name="connsiteX7" fmla="*/ 6934693 w 8131698"/>
              <a:gd name="connsiteY7" fmla="*/ 5586553 h 5618388"/>
              <a:gd name="connsiteX8" fmla="*/ 6886428 w 8131698"/>
              <a:gd name="connsiteY8" fmla="*/ 5592602 h 5618388"/>
              <a:gd name="connsiteX9" fmla="*/ 6754639 w 8131698"/>
              <a:gd name="connsiteY9" fmla="*/ 5588895 h 5618388"/>
              <a:gd name="connsiteX10" fmla="*/ 6737264 w 8131698"/>
              <a:gd name="connsiteY10" fmla="*/ 5586308 h 5618388"/>
              <a:gd name="connsiteX11" fmla="*/ 6690997 w 8131698"/>
              <a:gd name="connsiteY11" fmla="*/ 5586308 h 5618388"/>
              <a:gd name="connsiteX12" fmla="*/ 6690600 w 8131698"/>
              <a:gd name="connsiteY12" fmla="*/ 5586328 h 5618388"/>
              <a:gd name="connsiteX13" fmla="*/ 6676724 w 8131698"/>
              <a:gd name="connsiteY13" fmla="*/ 5590147 h 5618388"/>
              <a:gd name="connsiteX14" fmla="*/ 6648599 w 8131698"/>
              <a:gd name="connsiteY14" fmla="*/ 5596072 h 5618388"/>
              <a:gd name="connsiteX15" fmla="*/ 6460542 w 8131698"/>
              <a:gd name="connsiteY15" fmla="*/ 5600767 h 5618388"/>
              <a:gd name="connsiteX16" fmla="*/ 6396575 w 8131698"/>
              <a:gd name="connsiteY16" fmla="*/ 5595183 h 5618388"/>
              <a:gd name="connsiteX17" fmla="*/ 6301347 w 8131698"/>
              <a:gd name="connsiteY17" fmla="*/ 5586308 h 5618388"/>
              <a:gd name="connsiteX18" fmla="*/ 54573 w 8131698"/>
              <a:gd name="connsiteY18" fmla="*/ 5366007 h 5618388"/>
              <a:gd name="connsiteX19" fmla="*/ 0 w 8131698"/>
              <a:gd name="connsiteY19" fmla="*/ 5362432 h 5618388"/>
              <a:gd name="connsiteX20" fmla="*/ 370836 w 8131698"/>
              <a:gd name="connsiteY20" fmla="*/ 0 h 5618388"/>
              <a:gd name="connsiteX21" fmla="*/ 8131698 w 8131698"/>
              <a:gd name="connsiteY21" fmla="*/ 258027 h 5618388"/>
              <a:gd name="connsiteX0" fmla="*/ 8131698 w 8131698"/>
              <a:gd name="connsiteY0" fmla="*/ 258027 h 5618388"/>
              <a:gd name="connsiteX1" fmla="*/ 7969897 w 8131698"/>
              <a:gd name="connsiteY1" fmla="*/ 4064141 h 5618388"/>
              <a:gd name="connsiteX2" fmla="*/ 7895858 w 8131698"/>
              <a:gd name="connsiteY2" fmla="*/ 5580768 h 5618388"/>
              <a:gd name="connsiteX3" fmla="*/ 7883876 w 8131698"/>
              <a:gd name="connsiteY3" fmla="*/ 5618388 h 5618388"/>
              <a:gd name="connsiteX4" fmla="*/ 7818250 w 8131698"/>
              <a:gd name="connsiteY4" fmla="*/ 5614152 h 5618388"/>
              <a:gd name="connsiteX5" fmla="*/ 7005703 w 8131698"/>
              <a:gd name="connsiteY5" fmla="*/ 5586308 h 5618388"/>
              <a:gd name="connsiteX6" fmla="*/ 6934800 w 8131698"/>
              <a:gd name="connsiteY6" fmla="*/ 5586308 h 5618388"/>
              <a:gd name="connsiteX7" fmla="*/ 6934693 w 8131698"/>
              <a:gd name="connsiteY7" fmla="*/ 5586553 h 5618388"/>
              <a:gd name="connsiteX8" fmla="*/ 6886428 w 8131698"/>
              <a:gd name="connsiteY8" fmla="*/ 5592602 h 5618388"/>
              <a:gd name="connsiteX9" fmla="*/ 6754639 w 8131698"/>
              <a:gd name="connsiteY9" fmla="*/ 5588895 h 5618388"/>
              <a:gd name="connsiteX10" fmla="*/ 6737264 w 8131698"/>
              <a:gd name="connsiteY10" fmla="*/ 5586308 h 5618388"/>
              <a:gd name="connsiteX11" fmla="*/ 6690997 w 8131698"/>
              <a:gd name="connsiteY11" fmla="*/ 5586308 h 5618388"/>
              <a:gd name="connsiteX12" fmla="*/ 6690600 w 8131698"/>
              <a:gd name="connsiteY12" fmla="*/ 5586328 h 5618388"/>
              <a:gd name="connsiteX13" fmla="*/ 6676724 w 8131698"/>
              <a:gd name="connsiteY13" fmla="*/ 5590147 h 5618388"/>
              <a:gd name="connsiteX14" fmla="*/ 6648599 w 8131698"/>
              <a:gd name="connsiteY14" fmla="*/ 5596072 h 5618388"/>
              <a:gd name="connsiteX15" fmla="*/ 6460542 w 8131698"/>
              <a:gd name="connsiteY15" fmla="*/ 5600767 h 5618388"/>
              <a:gd name="connsiteX16" fmla="*/ 6301347 w 8131698"/>
              <a:gd name="connsiteY16" fmla="*/ 5586308 h 5618388"/>
              <a:gd name="connsiteX17" fmla="*/ 54573 w 8131698"/>
              <a:gd name="connsiteY17" fmla="*/ 5366007 h 5618388"/>
              <a:gd name="connsiteX18" fmla="*/ 0 w 8131698"/>
              <a:gd name="connsiteY18" fmla="*/ 5362432 h 5618388"/>
              <a:gd name="connsiteX19" fmla="*/ 370836 w 8131698"/>
              <a:gd name="connsiteY19" fmla="*/ 0 h 5618388"/>
              <a:gd name="connsiteX20" fmla="*/ 8131698 w 8131698"/>
              <a:gd name="connsiteY20" fmla="*/ 258027 h 5618388"/>
              <a:gd name="connsiteX0" fmla="*/ 8131698 w 8131698"/>
              <a:gd name="connsiteY0" fmla="*/ 258027 h 5618388"/>
              <a:gd name="connsiteX1" fmla="*/ 7969897 w 8131698"/>
              <a:gd name="connsiteY1" fmla="*/ 4064141 h 5618388"/>
              <a:gd name="connsiteX2" fmla="*/ 7895858 w 8131698"/>
              <a:gd name="connsiteY2" fmla="*/ 5580768 h 5618388"/>
              <a:gd name="connsiteX3" fmla="*/ 7883876 w 8131698"/>
              <a:gd name="connsiteY3" fmla="*/ 5618388 h 5618388"/>
              <a:gd name="connsiteX4" fmla="*/ 7818250 w 8131698"/>
              <a:gd name="connsiteY4" fmla="*/ 5614152 h 5618388"/>
              <a:gd name="connsiteX5" fmla="*/ 7005703 w 8131698"/>
              <a:gd name="connsiteY5" fmla="*/ 5586308 h 5618388"/>
              <a:gd name="connsiteX6" fmla="*/ 6934800 w 8131698"/>
              <a:gd name="connsiteY6" fmla="*/ 5586308 h 5618388"/>
              <a:gd name="connsiteX7" fmla="*/ 6934693 w 8131698"/>
              <a:gd name="connsiteY7" fmla="*/ 5586553 h 5618388"/>
              <a:gd name="connsiteX8" fmla="*/ 6886428 w 8131698"/>
              <a:gd name="connsiteY8" fmla="*/ 5592602 h 5618388"/>
              <a:gd name="connsiteX9" fmla="*/ 6754639 w 8131698"/>
              <a:gd name="connsiteY9" fmla="*/ 5588895 h 5618388"/>
              <a:gd name="connsiteX10" fmla="*/ 6737264 w 8131698"/>
              <a:gd name="connsiteY10" fmla="*/ 5586308 h 5618388"/>
              <a:gd name="connsiteX11" fmla="*/ 6690997 w 8131698"/>
              <a:gd name="connsiteY11" fmla="*/ 5586308 h 5618388"/>
              <a:gd name="connsiteX12" fmla="*/ 6690600 w 8131698"/>
              <a:gd name="connsiteY12" fmla="*/ 5586328 h 5618388"/>
              <a:gd name="connsiteX13" fmla="*/ 6676724 w 8131698"/>
              <a:gd name="connsiteY13" fmla="*/ 5590147 h 5618388"/>
              <a:gd name="connsiteX14" fmla="*/ 6648599 w 8131698"/>
              <a:gd name="connsiteY14" fmla="*/ 5596072 h 5618388"/>
              <a:gd name="connsiteX15" fmla="*/ 6301347 w 8131698"/>
              <a:gd name="connsiteY15" fmla="*/ 5586308 h 5618388"/>
              <a:gd name="connsiteX16" fmla="*/ 54573 w 8131698"/>
              <a:gd name="connsiteY16" fmla="*/ 5366007 h 5618388"/>
              <a:gd name="connsiteX17" fmla="*/ 0 w 8131698"/>
              <a:gd name="connsiteY17" fmla="*/ 5362432 h 5618388"/>
              <a:gd name="connsiteX18" fmla="*/ 370836 w 8131698"/>
              <a:gd name="connsiteY18" fmla="*/ 0 h 5618388"/>
              <a:gd name="connsiteX19" fmla="*/ 8131698 w 8131698"/>
              <a:gd name="connsiteY19" fmla="*/ 258027 h 5618388"/>
              <a:gd name="connsiteX0" fmla="*/ 8131698 w 8131698"/>
              <a:gd name="connsiteY0" fmla="*/ 258027 h 5618388"/>
              <a:gd name="connsiteX1" fmla="*/ 7969897 w 8131698"/>
              <a:gd name="connsiteY1" fmla="*/ 4064141 h 5618388"/>
              <a:gd name="connsiteX2" fmla="*/ 7895858 w 8131698"/>
              <a:gd name="connsiteY2" fmla="*/ 5580768 h 5618388"/>
              <a:gd name="connsiteX3" fmla="*/ 7883876 w 8131698"/>
              <a:gd name="connsiteY3" fmla="*/ 5618388 h 5618388"/>
              <a:gd name="connsiteX4" fmla="*/ 7818250 w 8131698"/>
              <a:gd name="connsiteY4" fmla="*/ 5614152 h 5618388"/>
              <a:gd name="connsiteX5" fmla="*/ 7005703 w 8131698"/>
              <a:gd name="connsiteY5" fmla="*/ 5586308 h 5618388"/>
              <a:gd name="connsiteX6" fmla="*/ 6934800 w 8131698"/>
              <a:gd name="connsiteY6" fmla="*/ 5586308 h 5618388"/>
              <a:gd name="connsiteX7" fmla="*/ 6934693 w 8131698"/>
              <a:gd name="connsiteY7" fmla="*/ 5586553 h 5618388"/>
              <a:gd name="connsiteX8" fmla="*/ 6886428 w 8131698"/>
              <a:gd name="connsiteY8" fmla="*/ 5592602 h 5618388"/>
              <a:gd name="connsiteX9" fmla="*/ 6754639 w 8131698"/>
              <a:gd name="connsiteY9" fmla="*/ 5588895 h 5618388"/>
              <a:gd name="connsiteX10" fmla="*/ 6737264 w 8131698"/>
              <a:gd name="connsiteY10" fmla="*/ 5586308 h 5618388"/>
              <a:gd name="connsiteX11" fmla="*/ 6690997 w 8131698"/>
              <a:gd name="connsiteY11" fmla="*/ 5586308 h 5618388"/>
              <a:gd name="connsiteX12" fmla="*/ 6690600 w 8131698"/>
              <a:gd name="connsiteY12" fmla="*/ 5586328 h 5618388"/>
              <a:gd name="connsiteX13" fmla="*/ 6676724 w 8131698"/>
              <a:gd name="connsiteY13" fmla="*/ 5590147 h 5618388"/>
              <a:gd name="connsiteX14" fmla="*/ 6301347 w 8131698"/>
              <a:gd name="connsiteY14" fmla="*/ 5586308 h 5618388"/>
              <a:gd name="connsiteX15" fmla="*/ 54573 w 8131698"/>
              <a:gd name="connsiteY15" fmla="*/ 5366007 h 5618388"/>
              <a:gd name="connsiteX16" fmla="*/ 0 w 8131698"/>
              <a:gd name="connsiteY16" fmla="*/ 5362432 h 5618388"/>
              <a:gd name="connsiteX17" fmla="*/ 370836 w 8131698"/>
              <a:gd name="connsiteY17" fmla="*/ 0 h 5618388"/>
              <a:gd name="connsiteX18" fmla="*/ 8131698 w 8131698"/>
              <a:gd name="connsiteY18" fmla="*/ 258027 h 5618388"/>
              <a:gd name="connsiteX0" fmla="*/ 8131698 w 8131698"/>
              <a:gd name="connsiteY0" fmla="*/ 258027 h 5618388"/>
              <a:gd name="connsiteX1" fmla="*/ 7969897 w 8131698"/>
              <a:gd name="connsiteY1" fmla="*/ 4064141 h 5618388"/>
              <a:gd name="connsiteX2" fmla="*/ 7895858 w 8131698"/>
              <a:gd name="connsiteY2" fmla="*/ 5580768 h 5618388"/>
              <a:gd name="connsiteX3" fmla="*/ 7883876 w 8131698"/>
              <a:gd name="connsiteY3" fmla="*/ 5618388 h 5618388"/>
              <a:gd name="connsiteX4" fmla="*/ 7818250 w 8131698"/>
              <a:gd name="connsiteY4" fmla="*/ 5614152 h 5618388"/>
              <a:gd name="connsiteX5" fmla="*/ 7005703 w 8131698"/>
              <a:gd name="connsiteY5" fmla="*/ 5586308 h 5618388"/>
              <a:gd name="connsiteX6" fmla="*/ 6934800 w 8131698"/>
              <a:gd name="connsiteY6" fmla="*/ 5586308 h 5618388"/>
              <a:gd name="connsiteX7" fmla="*/ 6934693 w 8131698"/>
              <a:gd name="connsiteY7" fmla="*/ 5586553 h 5618388"/>
              <a:gd name="connsiteX8" fmla="*/ 6754639 w 8131698"/>
              <a:gd name="connsiteY8" fmla="*/ 5588895 h 5618388"/>
              <a:gd name="connsiteX9" fmla="*/ 6737264 w 8131698"/>
              <a:gd name="connsiteY9" fmla="*/ 5586308 h 5618388"/>
              <a:gd name="connsiteX10" fmla="*/ 6690997 w 8131698"/>
              <a:gd name="connsiteY10" fmla="*/ 5586308 h 5618388"/>
              <a:gd name="connsiteX11" fmla="*/ 6690600 w 8131698"/>
              <a:gd name="connsiteY11" fmla="*/ 5586328 h 5618388"/>
              <a:gd name="connsiteX12" fmla="*/ 6676724 w 8131698"/>
              <a:gd name="connsiteY12" fmla="*/ 5590147 h 5618388"/>
              <a:gd name="connsiteX13" fmla="*/ 6301347 w 8131698"/>
              <a:gd name="connsiteY13" fmla="*/ 5586308 h 5618388"/>
              <a:gd name="connsiteX14" fmla="*/ 54573 w 8131698"/>
              <a:gd name="connsiteY14" fmla="*/ 5366007 h 5618388"/>
              <a:gd name="connsiteX15" fmla="*/ 0 w 8131698"/>
              <a:gd name="connsiteY15" fmla="*/ 5362432 h 5618388"/>
              <a:gd name="connsiteX16" fmla="*/ 370836 w 8131698"/>
              <a:gd name="connsiteY16" fmla="*/ 0 h 5618388"/>
              <a:gd name="connsiteX17" fmla="*/ 8131698 w 8131698"/>
              <a:gd name="connsiteY17" fmla="*/ 258027 h 5618388"/>
              <a:gd name="connsiteX0" fmla="*/ 8131698 w 8131698"/>
              <a:gd name="connsiteY0" fmla="*/ 258027 h 5618388"/>
              <a:gd name="connsiteX1" fmla="*/ 7969897 w 8131698"/>
              <a:gd name="connsiteY1" fmla="*/ 4064141 h 5618388"/>
              <a:gd name="connsiteX2" fmla="*/ 7895858 w 8131698"/>
              <a:gd name="connsiteY2" fmla="*/ 5580768 h 5618388"/>
              <a:gd name="connsiteX3" fmla="*/ 7883876 w 8131698"/>
              <a:gd name="connsiteY3" fmla="*/ 5618388 h 5618388"/>
              <a:gd name="connsiteX4" fmla="*/ 7818250 w 8131698"/>
              <a:gd name="connsiteY4" fmla="*/ 5614152 h 5618388"/>
              <a:gd name="connsiteX5" fmla="*/ 7005703 w 8131698"/>
              <a:gd name="connsiteY5" fmla="*/ 5586308 h 5618388"/>
              <a:gd name="connsiteX6" fmla="*/ 6934800 w 8131698"/>
              <a:gd name="connsiteY6" fmla="*/ 5586308 h 5618388"/>
              <a:gd name="connsiteX7" fmla="*/ 6934693 w 8131698"/>
              <a:gd name="connsiteY7" fmla="*/ 5586553 h 5618388"/>
              <a:gd name="connsiteX8" fmla="*/ 6754639 w 8131698"/>
              <a:gd name="connsiteY8" fmla="*/ 5588895 h 5618388"/>
              <a:gd name="connsiteX9" fmla="*/ 6690997 w 8131698"/>
              <a:gd name="connsiteY9" fmla="*/ 5586308 h 5618388"/>
              <a:gd name="connsiteX10" fmla="*/ 6690600 w 8131698"/>
              <a:gd name="connsiteY10" fmla="*/ 5586328 h 5618388"/>
              <a:gd name="connsiteX11" fmla="*/ 6676724 w 8131698"/>
              <a:gd name="connsiteY11" fmla="*/ 5590147 h 5618388"/>
              <a:gd name="connsiteX12" fmla="*/ 6301347 w 8131698"/>
              <a:gd name="connsiteY12" fmla="*/ 5586308 h 5618388"/>
              <a:gd name="connsiteX13" fmla="*/ 54573 w 8131698"/>
              <a:gd name="connsiteY13" fmla="*/ 5366007 h 5618388"/>
              <a:gd name="connsiteX14" fmla="*/ 0 w 8131698"/>
              <a:gd name="connsiteY14" fmla="*/ 5362432 h 5618388"/>
              <a:gd name="connsiteX15" fmla="*/ 370836 w 8131698"/>
              <a:gd name="connsiteY15" fmla="*/ 0 h 5618388"/>
              <a:gd name="connsiteX16" fmla="*/ 8131698 w 8131698"/>
              <a:gd name="connsiteY16" fmla="*/ 258027 h 5618388"/>
              <a:gd name="connsiteX0" fmla="*/ 8131698 w 8131698"/>
              <a:gd name="connsiteY0" fmla="*/ 258027 h 5618388"/>
              <a:gd name="connsiteX1" fmla="*/ 7969897 w 8131698"/>
              <a:gd name="connsiteY1" fmla="*/ 4064141 h 5618388"/>
              <a:gd name="connsiteX2" fmla="*/ 7895858 w 8131698"/>
              <a:gd name="connsiteY2" fmla="*/ 5580768 h 5618388"/>
              <a:gd name="connsiteX3" fmla="*/ 7883876 w 8131698"/>
              <a:gd name="connsiteY3" fmla="*/ 5618388 h 5618388"/>
              <a:gd name="connsiteX4" fmla="*/ 7818250 w 8131698"/>
              <a:gd name="connsiteY4" fmla="*/ 5614152 h 5618388"/>
              <a:gd name="connsiteX5" fmla="*/ 7005703 w 8131698"/>
              <a:gd name="connsiteY5" fmla="*/ 5586308 h 5618388"/>
              <a:gd name="connsiteX6" fmla="*/ 6934800 w 8131698"/>
              <a:gd name="connsiteY6" fmla="*/ 5586308 h 5618388"/>
              <a:gd name="connsiteX7" fmla="*/ 6934693 w 8131698"/>
              <a:gd name="connsiteY7" fmla="*/ 5586553 h 5618388"/>
              <a:gd name="connsiteX8" fmla="*/ 6690997 w 8131698"/>
              <a:gd name="connsiteY8" fmla="*/ 5586308 h 5618388"/>
              <a:gd name="connsiteX9" fmla="*/ 6690600 w 8131698"/>
              <a:gd name="connsiteY9" fmla="*/ 5586328 h 5618388"/>
              <a:gd name="connsiteX10" fmla="*/ 6676724 w 8131698"/>
              <a:gd name="connsiteY10" fmla="*/ 5590147 h 5618388"/>
              <a:gd name="connsiteX11" fmla="*/ 6301347 w 8131698"/>
              <a:gd name="connsiteY11" fmla="*/ 5586308 h 5618388"/>
              <a:gd name="connsiteX12" fmla="*/ 54573 w 8131698"/>
              <a:gd name="connsiteY12" fmla="*/ 5366007 h 5618388"/>
              <a:gd name="connsiteX13" fmla="*/ 0 w 8131698"/>
              <a:gd name="connsiteY13" fmla="*/ 5362432 h 5618388"/>
              <a:gd name="connsiteX14" fmla="*/ 370836 w 8131698"/>
              <a:gd name="connsiteY14" fmla="*/ 0 h 5618388"/>
              <a:gd name="connsiteX15" fmla="*/ 8131698 w 8131698"/>
              <a:gd name="connsiteY15" fmla="*/ 258027 h 5618388"/>
              <a:gd name="connsiteX0" fmla="*/ 8131698 w 8131698"/>
              <a:gd name="connsiteY0" fmla="*/ 258027 h 5618388"/>
              <a:gd name="connsiteX1" fmla="*/ 7969897 w 8131698"/>
              <a:gd name="connsiteY1" fmla="*/ 4064141 h 5618388"/>
              <a:gd name="connsiteX2" fmla="*/ 7895858 w 8131698"/>
              <a:gd name="connsiteY2" fmla="*/ 5580768 h 5618388"/>
              <a:gd name="connsiteX3" fmla="*/ 7883876 w 8131698"/>
              <a:gd name="connsiteY3" fmla="*/ 5618388 h 5618388"/>
              <a:gd name="connsiteX4" fmla="*/ 7818250 w 8131698"/>
              <a:gd name="connsiteY4" fmla="*/ 5614152 h 5618388"/>
              <a:gd name="connsiteX5" fmla="*/ 7005703 w 8131698"/>
              <a:gd name="connsiteY5" fmla="*/ 5586308 h 5618388"/>
              <a:gd name="connsiteX6" fmla="*/ 6934800 w 8131698"/>
              <a:gd name="connsiteY6" fmla="*/ 5586308 h 5618388"/>
              <a:gd name="connsiteX7" fmla="*/ 6934693 w 8131698"/>
              <a:gd name="connsiteY7" fmla="*/ 5586553 h 5618388"/>
              <a:gd name="connsiteX8" fmla="*/ 6690997 w 8131698"/>
              <a:gd name="connsiteY8" fmla="*/ 5586308 h 5618388"/>
              <a:gd name="connsiteX9" fmla="*/ 6690600 w 8131698"/>
              <a:gd name="connsiteY9" fmla="*/ 5586328 h 5618388"/>
              <a:gd name="connsiteX10" fmla="*/ 6301347 w 8131698"/>
              <a:gd name="connsiteY10" fmla="*/ 5586308 h 5618388"/>
              <a:gd name="connsiteX11" fmla="*/ 54573 w 8131698"/>
              <a:gd name="connsiteY11" fmla="*/ 5366007 h 5618388"/>
              <a:gd name="connsiteX12" fmla="*/ 0 w 8131698"/>
              <a:gd name="connsiteY12" fmla="*/ 5362432 h 5618388"/>
              <a:gd name="connsiteX13" fmla="*/ 370836 w 8131698"/>
              <a:gd name="connsiteY13" fmla="*/ 0 h 5618388"/>
              <a:gd name="connsiteX14" fmla="*/ 8131698 w 8131698"/>
              <a:gd name="connsiteY14" fmla="*/ 258027 h 5618388"/>
              <a:gd name="connsiteX0" fmla="*/ 8131698 w 8131698"/>
              <a:gd name="connsiteY0" fmla="*/ 258027 h 5618388"/>
              <a:gd name="connsiteX1" fmla="*/ 7969897 w 8131698"/>
              <a:gd name="connsiteY1" fmla="*/ 4064141 h 5618388"/>
              <a:gd name="connsiteX2" fmla="*/ 7895858 w 8131698"/>
              <a:gd name="connsiteY2" fmla="*/ 5580768 h 5618388"/>
              <a:gd name="connsiteX3" fmla="*/ 7883876 w 8131698"/>
              <a:gd name="connsiteY3" fmla="*/ 5618388 h 5618388"/>
              <a:gd name="connsiteX4" fmla="*/ 7818250 w 8131698"/>
              <a:gd name="connsiteY4" fmla="*/ 5614152 h 5618388"/>
              <a:gd name="connsiteX5" fmla="*/ 7005703 w 8131698"/>
              <a:gd name="connsiteY5" fmla="*/ 5586308 h 5618388"/>
              <a:gd name="connsiteX6" fmla="*/ 6934800 w 8131698"/>
              <a:gd name="connsiteY6" fmla="*/ 5586308 h 5618388"/>
              <a:gd name="connsiteX7" fmla="*/ 6934693 w 8131698"/>
              <a:gd name="connsiteY7" fmla="*/ 5586553 h 5618388"/>
              <a:gd name="connsiteX8" fmla="*/ 6690997 w 8131698"/>
              <a:gd name="connsiteY8" fmla="*/ 5586308 h 5618388"/>
              <a:gd name="connsiteX9" fmla="*/ 6301347 w 8131698"/>
              <a:gd name="connsiteY9" fmla="*/ 5586308 h 5618388"/>
              <a:gd name="connsiteX10" fmla="*/ 54573 w 8131698"/>
              <a:gd name="connsiteY10" fmla="*/ 5366007 h 5618388"/>
              <a:gd name="connsiteX11" fmla="*/ 0 w 8131698"/>
              <a:gd name="connsiteY11" fmla="*/ 5362432 h 5618388"/>
              <a:gd name="connsiteX12" fmla="*/ 370836 w 8131698"/>
              <a:gd name="connsiteY12" fmla="*/ 0 h 5618388"/>
              <a:gd name="connsiteX13" fmla="*/ 8131698 w 8131698"/>
              <a:gd name="connsiteY13" fmla="*/ 258027 h 5618388"/>
              <a:gd name="connsiteX0" fmla="*/ 8131698 w 8131698"/>
              <a:gd name="connsiteY0" fmla="*/ 258027 h 5618388"/>
              <a:gd name="connsiteX1" fmla="*/ 7969897 w 8131698"/>
              <a:gd name="connsiteY1" fmla="*/ 4064141 h 5618388"/>
              <a:gd name="connsiteX2" fmla="*/ 7895858 w 8131698"/>
              <a:gd name="connsiteY2" fmla="*/ 5580768 h 5618388"/>
              <a:gd name="connsiteX3" fmla="*/ 7883876 w 8131698"/>
              <a:gd name="connsiteY3" fmla="*/ 5618388 h 5618388"/>
              <a:gd name="connsiteX4" fmla="*/ 7818250 w 8131698"/>
              <a:gd name="connsiteY4" fmla="*/ 5614152 h 5618388"/>
              <a:gd name="connsiteX5" fmla="*/ 7005703 w 8131698"/>
              <a:gd name="connsiteY5" fmla="*/ 5586308 h 5618388"/>
              <a:gd name="connsiteX6" fmla="*/ 6934800 w 8131698"/>
              <a:gd name="connsiteY6" fmla="*/ 5586308 h 5618388"/>
              <a:gd name="connsiteX7" fmla="*/ 6934693 w 8131698"/>
              <a:gd name="connsiteY7" fmla="*/ 5586553 h 5618388"/>
              <a:gd name="connsiteX8" fmla="*/ 6690997 w 8131698"/>
              <a:gd name="connsiteY8" fmla="*/ 5586308 h 5618388"/>
              <a:gd name="connsiteX9" fmla="*/ 54573 w 8131698"/>
              <a:gd name="connsiteY9" fmla="*/ 5366007 h 5618388"/>
              <a:gd name="connsiteX10" fmla="*/ 0 w 8131698"/>
              <a:gd name="connsiteY10" fmla="*/ 5362432 h 5618388"/>
              <a:gd name="connsiteX11" fmla="*/ 370836 w 8131698"/>
              <a:gd name="connsiteY11" fmla="*/ 0 h 5618388"/>
              <a:gd name="connsiteX12" fmla="*/ 8131698 w 8131698"/>
              <a:gd name="connsiteY12" fmla="*/ 258027 h 5618388"/>
              <a:gd name="connsiteX0" fmla="*/ 8131698 w 8131698"/>
              <a:gd name="connsiteY0" fmla="*/ 258027 h 5618388"/>
              <a:gd name="connsiteX1" fmla="*/ 7969897 w 8131698"/>
              <a:gd name="connsiteY1" fmla="*/ 4064141 h 5618388"/>
              <a:gd name="connsiteX2" fmla="*/ 7895858 w 8131698"/>
              <a:gd name="connsiteY2" fmla="*/ 5580768 h 5618388"/>
              <a:gd name="connsiteX3" fmla="*/ 7883876 w 8131698"/>
              <a:gd name="connsiteY3" fmla="*/ 5618388 h 5618388"/>
              <a:gd name="connsiteX4" fmla="*/ 7818250 w 8131698"/>
              <a:gd name="connsiteY4" fmla="*/ 5614152 h 5618388"/>
              <a:gd name="connsiteX5" fmla="*/ 7005703 w 8131698"/>
              <a:gd name="connsiteY5" fmla="*/ 5586308 h 5618388"/>
              <a:gd name="connsiteX6" fmla="*/ 6934800 w 8131698"/>
              <a:gd name="connsiteY6" fmla="*/ 5586308 h 5618388"/>
              <a:gd name="connsiteX7" fmla="*/ 6934693 w 8131698"/>
              <a:gd name="connsiteY7" fmla="*/ 5586553 h 5618388"/>
              <a:gd name="connsiteX8" fmla="*/ 6690997 w 8131698"/>
              <a:gd name="connsiteY8" fmla="*/ 5586308 h 5618388"/>
              <a:gd name="connsiteX9" fmla="*/ 0 w 8131698"/>
              <a:gd name="connsiteY9" fmla="*/ 5362432 h 5618388"/>
              <a:gd name="connsiteX10" fmla="*/ 370836 w 8131698"/>
              <a:gd name="connsiteY10" fmla="*/ 0 h 5618388"/>
              <a:gd name="connsiteX11" fmla="*/ 8131698 w 8131698"/>
              <a:gd name="connsiteY11" fmla="*/ 258027 h 5618388"/>
              <a:gd name="connsiteX0" fmla="*/ 8129899 w 8129899"/>
              <a:gd name="connsiteY0" fmla="*/ 258027 h 5618388"/>
              <a:gd name="connsiteX1" fmla="*/ 7968098 w 8129899"/>
              <a:gd name="connsiteY1" fmla="*/ 4064141 h 5618388"/>
              <a:gd name="connsiteX2" fmla="*/ 7894059 w 8129899"/>
              <a:gd name="connsiteY2" fmla="*/ 5580768 h 5618388"/>
              <a:gd name="connsiteX3" fmla="*/ 7882077 w 8129899"/>
              <a:gd name="connsiteY3" fmla="*/ 5618388 h 5618388"/>
              <a:gd name="connsiteX4" fmla="*/ 7816451 w 8129899"/>
              <a:gd name="connsiteY4" fmla="*/ 5614152 h 5618388"/>
              <a:gd name="connsiteX5" fmla="*/ 7003904 w 8129899"/>
              <a:gd name="connsiteY5" fmla="*/ 5586308 h 5618388"/>
              <a:gd name="connsiteX6" fmla="*/ 6933001 w 8129899"/>
              <a:gd name="connsiteY6" fmla="*/ 5586308 h 5618388"/>
              <a:gd name="connsiteX7" fmla="*/ 6932894 w 8129899"/>
              <a:gd name="connsiteY7" fmla="*/ 5586553 h 5618388"/>
              <a:gd name="connsiteX8" fmla="*/ 6689198 w 8129899"/>
              <a:gd name="connsiteY8" fmla="*/ 5586308 h 5618388"/>
              <a:gd name="connsiteX9" fmla="*/ 0 w 8129899"/>
              <a:gd name="connsiteY9" fmla="*/ 5336421 h 5618388"/>
              <a:gd name="connsiteX10" fmla="*/ 369037 w 8129899"/>
              <a:gd name="connsiteY10" fmla="*/ 0 h 5618388"/>
              <a:gd name="connsiteX11" fmla="*/ 8129899 w 8129899"/>
              <a:gd name="connsiteY11" fmla="*/ 258027 h 5618388"/>
              <a:gd name="connsiteX0" fmla="*/ 8129899 w 8129899"/>
              <a:gd name="connsiteY0" fmla="*/ 282307 h 5642668"/>
              <a:gd name="connsiteX1" fmla="*/ 7968098 w 8129899"/>
              <a:gd name="connsiteY1" fmla="*/ 4088421 h 5642668"/>
              <a:gd name="connsiteX2" fmla="*/ 7894059 w 8129899"/>
              <a:gd name="connsiteY2" fmla="*/ 5605048 h 5642668"/>
              <a:gd name="connsiteX3" fmla="*/ 7882077 w 8129899"/>
              <a:gd name="connsiteY3" fmla="*/ 5642668 h 5642668"/>
              <a:gd name="connsiteX4" fmla="*/ 7816451 w 8129899"/>
              <a:gd name="connsiteY4" fmla="*/ 5638432 h 5642668"/>
              <a:gd name="connsiteX5" fmla="*/ 7003904 w 8129899"/>
              <a:gd name="connsiteY5" fmla="*/ 5610588 h 5642668"/>
              <a:gd name="connsiteX6" fmla="*/ 6933001 w 8129899"/>
              <a:gd name="connsiteY6" fmla="*/ 5610588 h 5642668"/>
              <a:gd name="connsiteX7" fmla="*/ 6932894 w 8129899"/>
              <a:gd name="connsiteY7" fmla="*/ 5610833 h 5642668"/>
              <a:gd name="connsiteX8" fmla="*/ 6689198 w 8129899"/>
              <a:gd name="connsiteY8" fmla="*/ 5610588 h 5642668"/>
              <a:gd name="connsiteX9" fmla="*/ 0 w 8129899"/>
              <a:gd name="connsiteY9" fmla="*/ 5360701 h 5642668"/>
              <a:gd name="connsiteX10" fmla="*/ 370716 w 8129899"/>
              <a:gd name="connsiteY10" fmla="*/ 0 h 5642668"/>
              <a:gd name="connsiteX11" fmla="*/ 8129899 w 8129899"/>
              <a:gd name="connsiteY11" fmla="*/ 282307 h 5642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8129899" h="5642668">
                <a:moveTo>
                  <a:pt x="8129899" y="282307"/>
                </a:moveTo>
                <a:cubicBezTo>
                  <a:pt x="8095447" y="692312"/>
                  <a:pt x="8004356" y="3282852"/>
                  <a:pt x="7968098" y="4088421"/>
                </a:cubicBezTo>
                <a:lnTo>
                  <a:pt x="7894059" y="5605048"/>
                </a:lnTo>
                <a:lnTo>
                  <a:pt x="7882077" y="5642668"/>
                </a:lnTo>
                <a:cubicBezTo>
                  <a:pt x="7867919" y="5642175"/>
                  <a:pt x="7830611" y="5638926"/>
                  <a:pt x="7816451" y="5638432"/>
                </a:cubicBezTo>
                <a:lnTo>
                  <a:pt x="7003904" y="5610588"/>
                </a:lnTo>
                <a:lnTo>
                  <a:pt x="6933001" y="5610588"/>
                </a:lnTo>
                <a:cubicBezTo>
                  <a:pt x="6932965" y="5610670"/>
                  <a:pt x="6932930" y="5610751"/>
                  <a:pt x="6932894" y="5610833"/>
                </a:cubicBezTo>
                <a:lnTo>
                  <a:pt x="6689198" y="5610588"/>
                </a:lnTo>
                <a:lnTo>
                  <a:pt x="0" y="5360701"/>
                </a:lnTo>
                <a:lnTo>
                  <a:pt x="370716" y="0"/>
                </a:lnTo>
                <a:lnTo>
                  <a:pt x="8129899" y="282307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Content Placeholder 4" descr="A picture containing text, screenshot, font, black and white&#10;&#10;Description automatically generated">
            <a:extLst>
              <a:ext uri="{FF2B5EF4-FFF2-40B4-BE49-F238E27FC236}">
                <a16:creationId xmlns:a16="http://schemas.microsoft.com/office/drawing/2014/main" id="{1EABD0D4-8BEE-E3EE-7663-095E2EE0180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 rot="43080000">
            <a:off x="267195" y="526914"/>
            <a:ext cx="7430434" cy="546033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F4697FE-C64A-79C9-1BED-AE4AEF60DDD0}"/>
              </a:ext>
            </a:extLst>
          </p:cNvPr>
          <p:cNvSpPr txBox="1"/>
          <p:nvPr/>
        </p:nvSpPr>
        <p:spPr>
          <a:xfrm>
            <a:off x="8129980" y="183740"/>
            <a:ext cx="4062020" cy="7417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ambria" panose="02040503050406030204" pitchFamily="18" charset="0"/>
              </a:rPr>
              <a:t>March/April Yearly:</a:t>
            </a:r>
          </a:p>
          <a:p>
            <a:endParaRPr lang="en-US" sz="2800" u="sng" dirty="0">
              <a:latin typeface="Cambria" panose="02040503050406030204" pitchFamily="18" charset="0"/>
            </a:endParaRPr>
          </a:p>
          <a:p>
            <a:r>
              <a:rPr lang="en-US" sz="2800" u="sng" dirty="0">
                <a:latin typeface="Cambria" panose="02040503050406030204" pitchFamily="18" charset="0"/>
              </a:rPr>
              <a:t>Feast of the Unleavened Bread</a:t>
            </a:r>
            <a:r>
              <a:rPr lang="en-US" sz="2800" dirty="0">
                <a:latin typeface="Cambria" panose="02040503050406030204" pitchFamily="18" charset="0"/>
              </a:rPr>
              <a:t>: started  with the Passover supper and lasted 7 days</a:t>
            </a:r>
          </a:p>
          <a:p>
            <a:endParaRPr lang="en-US" sz="2800" dirty="0">
              <a:latin typeface="Cambria" panose="02040503050406030204" pitchFamily="18" charset="0"/>
            </a:endParaRPr>
          </a:p>
          <a:p>
            <a:r>
              <a:rPr lang="en-US" sz="2800" u="sng" dirty="0">
                <a:latin typeface="Cambria" panose="02040503050406030204" pitchFamily="18" charset="0"/>
              </a:rPr>
              <a:t>First Fruits Celebrated</a:t>
            </a:r>
            <a:r>
              <a:rPr lang="en-US" sz="2800" dirty="0">
                <a:latin typeface="Cambria" panose="02040503050406030204" pitchFamily="18" charset="0"/>
              </a:rPr>
              <a:t> on the 1</a:t>
            </a:r>
            <a:r>
              <a:rPr lang="en-US" sz="2800" baseline="30000" dirty="0">
                <a:latin typeface="Cambria" panose="02040503050406030204" pitchFamily="18" charset="0"/>
              </a:rPr>
              <a:t>st</a:t>
            </a:r>
            <a:r>
              <a:rPr lang="en-US" sz="2800" dirty="0">
                <a:latin typeface="Cambria" panose="02040503050406030204" pitchFamily="18" charset="0"/>
              </a:rPr>
              <a:t> Sunday after Passover – Spring harvest. (Easter Sunday)</a:t>
            </a:r>
          </a:p>
          <a:p>
            <a:endParaRPr lang="en-US" sz="2800" dirty="0">
              <a:latin typeface="Cambria" panose="02040503050406030204" pitchFamily="18" charset="0"/>
            </a:endParaRPr>
          </a:p>
          <a:p>
            <a:r>
              <a:rPr lang="en-US" sz="2800" u="sng" dirty="0">
                <a:latin typeface="Cambria" panose="02040503050406030204" pitchFamily="18" charset="0"/>
              </a:rPr>
              <a:t>Pentecost</a:t>
            </a:r>
            <a:r>
              <a:rPr lang="en-US" sz="2800" dirty="0">
                <a:latin typeface="Cambria" panose="02040503050406030204" pitchFamily="18" charset="0"/>
              </a:rPr>
              <a:t>: 50 days after the First Fruits Feast</a:t>
            </a:r>
          </a:p>
          <a:p>
            <a:endParaRPr lang="en-US" sz="2800" dirty="0">
              <a:latin typeface="Cambria" panose="02040503050406030204" pitchFamily="18" charset="0"/>
            </a:endParaRPr>
          </a:p>
          <a:p>
            <a:endParaRPr lang="en-US" sz="2800" dirty="0">
              <a:latin typeface="Cambria" panose="02040503050406030204" pitchFamily="18" charset="0"/>
            </a:endParaRPr>
          </a:p>
          <a:p>
            <a:endParaRPr lang="en-US" sz="28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85354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8">
            <a:extLst>
              <a:ext uri="{FF2B5EF4-FFF2-40B4-BE49-F238E27FC236}">
                <a16:creationId xmlns:a16="http://schemas.microsoft.com/office/drawing/2014/main" id="{3751E69D-120B-482B-A656-1D144596AC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0">
            <a:extLst>
              <a:ext uri="{FF2B5EF4-FFF2-40B4-BE49-F238E27FC236}">
                <a16:creationId xmlns:a16="http://schemas.microsoft.com/office/drawing/2014/main" id="{188037A1-536F-4EAD-A2CD-DBD13F52D6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0" y="4470559"/>
            <a:ext cx="12192000" cy="2393476"/>
          </a:xfrm>
          <a:custGeom>
            <a:avLst/>
            <a:gdLst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154948 w 12192000"/>
              <a:gd name="connsiteY4" fmla="*/ 762731 h 2237474"/>
              <a:gd name="connsiteX5" fmla="*/ 12047364 w 12192000"/>
              <a:gd name="connsiteY5" fmla="*/ 749662 h 2237474"/>
              <a:gd name="connsiteX6" fmla="*/ 11890686 w 12192000"/>
              <a:gd name="connsiteY6" fmla="*/ 732766 h 2237474"/>
              <a:gd name="connsiteX7" fmla="*/ 11782413 w 12192000"/>
              <a:gd name="connsiteY7" fmla="*/ 769868 h 2237474"/>
              <a:gd name="connsiteX8" fmla="*/ 11649954 w 12192000"/>
              <a:gd name="connsiteY8" fmla="*/ 749628 h 2237474"/>
              <a:gd name="connsiteX9" fmla="*/ 11560424 w 12192000"/>
              <a:gd name="connsiteY9" fmla="*/ 748017 h 2237474"/>
              <a:gd name="connsiteX10" fmla="*/ 11358455 w 12192000"/>
              <a:gd name="connsiteY10" fmla="*/ 747593 h 2237474"/>
              <a:gd name="connsiteX11" fmla="*/ 11165209 w 12192000"/>
              <a:gd name="connsiteY11" fmla="*/ 748852 h 2237474"/>
              <a:gd name="connsiteX12" fmla="*/ 11058755 w 12192000"/>
              <a:gd name="connsiteY12" fmla="*/ 749617 h 2237474"/>
              <a:gd name="connsiteX13" fmla="*/ 10884013 w 12192000"/>
              <a:gd name="connsiteY13" fmla="*/ 760728 h 2237474"/>
              <a:gd name="connsiteX14" fmla="*/ 10834688 w 12192000"/>
              <a:gd name="connsiteY14" fmla="*/ 757726 h 2237474"/>
              <a:gd name="connsiteX15" fmla="*/ 10805004 w 12192000"/>
              <a:gd name="connsiteY15" fmla="*/ 757573 h 2237474"/>
              <a:gd name="connsiteX16" fmla="*/ 10739478 w 12192000"/>
              <a:gd name="connsiteY16" fmla="*/ 776841 h 2237474"/>
              <a:gd name="connsiteX17" fmla="*/ 10458762 w 12192000"/>
              <a:gd name="connsiteY17" fmla="*/ 755400 h 2237474"/>
              <a:gd name="connsiteX18" fmla="*/ 10246919 w 12192000"/>
              <a:gd name="connsiteY18" fmla="*/ 769960 h 2237474"/>
              <a:gd name="connsiteX19" fmla="*/ 10167995 w 12192000"/>
              <a:gd name="connsiteY19" fmla="*/ 760843 h 2237474"/>
              <a:gd name="connsiteX20" fmla="*/ 9997044 w 12192000"/>
              <a:gd name="connsiteY20" fmla="*/ 780129 h 2237474"/>
              <a:gd name="connsiteX21" fmla="*/ 9943887 w 12192000"/>
              <a:gd name="connsiteY21" fmla="*/ 804141 h 2237474"/>
              <a:gd name="connsiteX22" fmla="*/ 9918248 w 12192000"/>
              <a:gd name="connsiteY22" fmla="*/ 816628 h 2237474"/>
              <a:gd name="connsiteX23" fmla="*/ 9836148 w 12192000"/>
              <a:gd name="connsiteY23" fmla="*/ 858312 h 2237474"/>
              <a:gd name="connsiteX24" fmla="*/ 9823800 w 12192000"/>
              <a:gd name="connsiteY24" fmla="*/ 866604 h 2237474"/>
              <a:gd name="connsiteX25" fmla="*/ 9794684 w 12192000"/>
              <a:gd name="connsiteY25" fmla="*/ 864509 h 2237474"/>
              <a:gd name="connsiteX26" fmla="*/ 9778288 w 12192000"/>
              <a:gd name="connsiteY26" fmla="*/ 854362 h 2237474"/>
              <a:gd name="connsiteX27" fmla="*/ 9773886 w 12192000"/>
              <a:gd name="connsiteY27" fmla="*/ 857543 h 2237474"/>
              <a:gd name="connsiteX28" fmla="*/ 9761459 w 12192000"/>
              <a:gd name="connsiteY28" fmla="*/ 862394 h 2237474"/>
              <a:gd name="connsiteX29" fmla="*/ 9705768 w 12192000"/>
              <a:gd name="connsiteY29" fmla="*/ 894610 h 2237474"/>
              <a:gd name="connsiteX30" fmla="*/ 9683005 w 12192000"/>
              <a:gd name="connsiteY30" fmla="*/ 894128 h 2237474"/>
              <a:gd name="connsiteX31" fmla="*/ 9594438 w 12192000"/>
              <a:gd name="connsiteY31" fmla="*/ 919051 h 2237474"/>
              <a:gd name="connsiteX32" fmla="*/ 9577033 w 12192000"/>
              <a:gd name="connsiteY32" fmla="*/ 922857 h 2237474"/>
              <a:gd name="connsiteX33" fmla="*/ 9544189 w 12192000"/>
              <a:gd name="connsiteY33" fmla="*/ 938966 h 2237474"/>
              <a:gd name="connsiteX34" fmla="*/ 9534048 w 12192000"/>
              <a:gd name="connsiteY34" fmla="*/ 940158 h 2237474"/>
              <a:gd name="connsiteX35" fmla="*/ 9500499 w 12192000"/>
              <a:gd name="connsiteY35" fmla="*/ 954680 h 2237474"/>
              <a:gd name="connsiteX36" fmla="*/ 9428195 w 12192000"/>
              <a:gd name="connsiteY36" fmla="*/ 986225 h 2237474"/>
              <a:gd name="connsiteX37" fmla="*/ 9410017 w 12192000"/>
              <a:gd name="connsiteY37" fmla="*/ 993931 h 2237474"/>
              <a:gd name="connsiteX38" fmla="*/ 9392919 w 12192000"/>
              <a:gd name="connsiteY38" fmla="*/ 994656 h 2237474"/>
              <a:gd name="connsiteX39" fmla="*/ 9301293 w 12192000"/>
              <a:gd name="connsiteY39" fmla="*/ 1011593 h 2237474"/>
              <a:gd name="connsiteX40" fmla="*/ 9278619 w 12192000"/>
              <a:gd name="connsiteY40" fmla="*/ 1011878 h 2237474"/>
              <a:gd name="connsiteX41" fmla="*/ 9268019 w 12192000"/>
              <a:gd name="connsiteY41" fmla="*/ 1007442 h 2237474"/>
              <a:gd name="connsiteX42" fmla="*/ 9234662 w 12192000"/>
              <a:gd name="connsiteY42" fmla="*/ 1023056 h 2237474"/>
              <a:gd name="connsiteX43" fmla="*/ 9181033 w 12192000"/>
              <a:gd name="connsiteY43" fmla="*/ 1037921 h 2237474"/>
              <a:gd name="connsiteX44" fmla="*/ 9155969 w 12192000"/>
              <a:gd name="connsiteY44" fmla="*/ 1046804 h 2237474"/>
              <a:gd name="connsiteX45" fmla="*/ 9133985 w 12192000"/>
              <a:gd name="connsiteY45" fmla="*/ 1046450 h 2237474"/>
              <a:gd name="connsiteX46" fmla="*/ 9012987 w 12192000"/>
              <a:gd name="connsiteY46" fmla="*/ 1061986 h 2237474"/>
              <a:gd name="connsiteX47" fmla="*/ 8968445 w 12192000"/>
              <a:gd name="connsiteY47" fmla="*/ 1052169 h 2237474"/>
              <a:gd name="connsiteX48" fmla="*/ 8958984 w 12192000"/>
              <a:gd name="connsiteY48" fmla="*/ 1057212 h 2237474"/>
              <a:gd name="connsiteX49" fmla="*/ 8886001 w 12192000"/>
              <a:gd name="connsiteY49" fmla="*/ 1067468 h 2237474"/>
              <a:gd name="connsiteX50" fmla="*/ 8838610 w 12192000"/>
              <a:gd name="connsiteY50" fmla="*/ 1075091 h 2237474"/>
              <a:gd name="connsiteX51" fmla="*/ 8750383 w 12192000"/>
              <a:gd name="connsiteY51" fmla="*/ 1097387 h 2237474"/>
              <a:gd name="connsiteX52" fmla="*/ 8697365 w 12192000"/>
              <a:gd name="connsiteY52" fmla="*/ 1105869 h 2237474"/>
              <a:gd name="connsiteX53" fmla="*/ 8665605 w 12192000"/>
              <a:gd name="connsiteY53" fmla="*/ 1110791 h 2237474"/>
              <a:gd name="connsiteX54" fmla="*/ 8584946 w 12192000"/>
              <a:gd name="connsiteY54" fmla="*/ 1135226 h 2237474"/>
              <a:gd name="connsiteX55" fmla="*/ 8460755 w 12192000"/>
              <a:gd name="connsiteY55" fmla="*/ 1203427 h 2237474"/>
              <a:gd name="connsiteX56" fmla="*/ 8419755 w 12192000"/>
              <a:gd name="connsiteY56" fmla="*/ 1216260 h 2237474"/>
              <a:gd name="connsiteX57" fmla="*/ 8411626 w 12192000"/>
              <a:gd name="connsiteY57" fmla="*/ 1214397 h 2237474"/>
              <a:gd name="connsiteX58" fmla="*/ 8363469 w 12192000"/>
              <a:gd name="connsiteY58" fmla="*/ 1246658 h 2237474"/>
              <a:gd name="connsiteX59" fmla="*/ 8275497 w 12192000"/>
              <a:gd name="connsiteY59" fmla="*/ 1264396 h 2237474"/>
              <a:gd name="connsiteX60" fmla="*/ 8206287 w 12192000"/>
              <a:gd name="connsiteY60" fmla="*/ 1273060 h 2237474"/>
              <a:gd name="connsiteX61" fmla="*/ 8168705 w 12192000"/>
              <a:gd name="connsiteY61" fmla="*/ 1279956 h 2237474"/>
              <a:gd name="connsiteX62" fmla="*/ 8139997 w 12192000"/>
              <a:gd name="connsiteY62" fmla="*/ 1282713 h 2237474"/>
              <a:gd name="connsiteX63" fmla="*/ 8074238 w 12192000"/>
              <a:gd name="connsiteY63" fmla="*/ 1301895 h 2237474"/>
              <a:gd name="connsiteX64" fmla="*/ 7968292 w 12192000"/>
              <a:gd name="connsiteY64" fmla="*/ 1338779 h 2237474"/>
              <a:gd name="connsiteX65" fmla="*/ 7945122 w 12192000"/>
              <a:gd name="connsiteY65" fmla="*/ 1345477 h 2237474"/>
              <a:gd name="connsiteX66" fmla="*/ 7922771 w 12192000"/>
              <a:gd name="connsiteY66" fmla="*/ 1346645 h 2237474"/>
              <a:gd name="connsiteX67" fmla="*/ 7915461 w 12192000"/>
              <a:gd name="connsiteY67" fmla="*/ 1342919 h 2237474"/>
              <a:gd name="connsiteX68" fmla="*/ 7902328 w 12192000"/>
              <a:gd name="connsiteY68" fmla="*/ 1345865 h 2237474"/>
              <a:gd name="connsiteX69" fmla="*/ 7898322 w 12192000"/>
              <a:gd name="connsiteY69" fmla="*/ 1345689 h 2237474"/>
              <a:gd name="connsiteX70" fmla="*/ 7875879 w 12192000"/>
              <a:gd name="connsiteY70" fmla="*/ 1345646 h 2237474"/>
              <a:gd name="connsiteX71" fmla="*/ 7840612 w 12192000"/>
              <a:gd name="connsiteY71" fmla="*/ 1369373 h 2237474"/>
              <a:gd name="connsiteX72" fmla="*/ 7786819 w 12192000"/>
              <a:gd name="connsiteY72" fmla="*/ 1378970 h 2237474"/>
              <a:gd name="connsiteX73" fmla="*/ 7548172 w 12192000"/>
              <a:gd name="connsiteY73" fmla="*/ 1417460 h 2237474"/>
              <a:gd name="connsiteX74" fmla="*/ 7483437 w 12192000"/>
              <a:gd name="connsiteY74" fmla="*/ 1478152 h 2237474"/>
              <a:gd name="connsiteX75" fmla="*/ 7377870 w 12192000"/>
              <a:gd name="connsiteY75" fmla="*/ 1523319 h 2237474"/>
              <a:gd name="connsiteX76" fmla="*/ 7230737 w 12192000"/>
              <a:gd name="connsiteY76" fmla="*/ 1562633 h 2237474"/>
              <a:gd name="connsiteX77" fmla="*/ 7224458 w 12192000"/>
              <a:gd name="connsiteY77" fmla="*/ 1573008 h 2237474"/>
              <a:gd name="connsiteX78" fmla="*/ 7213486 w 12192000"/>
              <a:gd name="connsiteY78" fmla="*/ 1580987 h 2237474"/>
              <a:gd name="connsiteX79" fmla="*/ 7210972 w 12192000"/>
              <a:gd name="connsiteY79" fmla="*/ 1580856 h 2237474"/>
              <a:gd name="connsiteX80" fmla="*/ 7183121 w 12192000"/>
              <a:gd name="connsiteY80" fmla="*/ 1595162 h 2237474"/>
              <a:gd name="connsiteX81" fmla="*/ 7164601 w 12192000"/>
              <a:gd name="connsiteY81" fmla="*/ 1606490 h 2237474"/>
              <a:gd name="connsiteX82" fmla="*/ 7159286 w 12192000"/>
              <a:gd name="connsiteY82" fmla="*/ 1606850 h 2237474"/>
              <a:gd name="connsiteX83" fmla="*/ 7114651 w 12192000"/>
              <a:gd name="connsiteY83" fmla="*/ 1620959 h 2237474"/>
              <a:gd name="connsiteX84" fmla="*/ 7092727 w 12192000"/>
              <a:gd name="connsiteY84" fmla="*/ 1623628 h 2237474"/>
              <a:gd name="connsiteX85" fmla="*/ 7031309 w 12192000"/>
              <a:gd name="connsiteY85" fmla="*/ 1619451 h 2237474"/>
              <a:gd name="connsiteX86" fmla="*/ 6999084 w 12192000"/>
              <a:gd name="connsiteY86" fmla="*/ 1634317 h 2237474"/>
              <a:gd name="connsiteX87" fmla="*/ 6992107 w 12192000"/>
              <a:gd name="connsiteY87" fmla="*/ 1636860 h 2237474"/>
              <a:gd name="connsiteX88" fmla="*/ 6991765 w 12192000"/>
              <a:gd name="connsiteY88" fmla="*/ 1636725 h 2237474"/>
              <a:gd name="connsiteX89" fmla="*/ 6983996 w 12192000"/>
              <a:gd name="connsiteY89" fmla="*/ 1639040 h 2237474"/>
              <a:gd name="connsiteX90" fmla="*/ 6979383 w 12192000"/>
              <a:gd name="connsiteY90" fmla="*/ 1641496 h 2237474"/>
              <a:gd name="connsiteX91" fmla="*/ 6900177 w 12192000"/>
              <a:gd name="connsiteY91" fmla="*/ 1636016 h 2237474"/>
              <a:gd name="connsiteX92" fmla="*/ 6795372 w 12192000"/>
              <a:gd name="connsiteY92" fmla="*/ 1644845 h 2237474"/>
              <a:gd name="connsiteX93" fmla="*/ 6692251 w 12192000"/>
              <a:gd name="connsiteY93" fmla="*/ 1656357 h 2237474"/>
              <a:gd name="connsiteX94" fmla="*/ 6655235 w 12192000"/>
              <a:gd name="connsiteY94" fmla="*/ 1661869 h 2237474"/>
              <a:gd name="connsiteX95" fmla="*/ 6587857 w 12192000"/>
              <a:gd name="connsiteY95" fmla="*/ 1665769 h 2237474"/>
              <a:gd name="connsiteX96" fmla="*/ 6554894 w 12192000"/>
              <a:gd name="connsiteY96" fmla="*/ 1664428 h 2237474"/>
              <a:gd name="connsiteX97" fmla="*/ 6551579 w 12192000"/>
              <a:gd name="connsiteY97" fmla="*/ 1662213 h 2237474"/>
              <a:gd name="connsiteX98" fmla="*/ 6545693 w 12192000"/>
              <a:gd name="connsiteY98" fmla="*/ 1661776 h 2237474"/>
              <a:gd name="connsiteX99" fmla="*/ 6530561 w 12192000"/>
              <a:gd name="connsiteY99" fmla="*/ 1664619 h 2237474"/>
              <a:gd name="connsiteX100" fmla="*/ 6525028 w 12192000"/>
              <a:gd name="connsiteY100" fmla="*/ 1666354 h 2237474"/>
              <a:gd name="connsiteX101" fmla="*/ 6516595 w 12192000"/>
              <a:gd name="connsiteY101" fmla="*/ 1667475 h 2237474"/>
              <a:gd name="connsiteX102" fmla="*/ 6516340 w 12192000"/>
              <a:gd name="connsiteY102" fmla="*/ 1667291 h 2237474"/>
              <a:gd name="connsiteX103" fmla="*/ 6508541 w 12192000"/>
              <a:gd name="connsiteY103" fmla="*/ 1668757 h 2237474"/>
              <a:gd name="connsiteX104" fmla="*/ 6471012 w 12192000"/>
              <a:gd name="connsiteY104" fmla="*/ 1678604 h 2237474"/>
              <a:gd name="connsiteX105" fmla="*/ 6415265 w 12192000"/>
              <a:gd name="connsiteY105" fmla="*/ 1665317 h 2237474"/>
              <a:gd name="connsiteX106" fmla="*/ 6393343 w 12192000"/>
              <a:gd name="connsiteY106" fmla="*/ 1664672 h 2237474"/>
              <a:gd name="connsiteX107" fmla="*/ 6380457 w 12192000"/>
              <a:gd name="connsiteY107" fmla="*/ 1662376 h 2237474"/>
              <a:gd name="connsiteX108" fmla="*/ 6280959 w 12192000"/>
              <a:gd name="connsiteY108" fmla="*/ 1689329 h 2237474"/>
              <a:gd name="connsiteX109" fmla="*/ 6266765 w 12192000"/>
              <a:gd name="connsiteY109" fmla="*/ 1695560 h 2237474"/>
              <a:gd name="connsiteX110" fmla="*/ 6255823 w 12192000"/>
              <a:gd name="connsiteY110" fmla="*/ 1704850 h 2237474"/>
              <a:gd name="connsiteX111" fmla="*/ 6098321 w 12192000"/>
              <a:gd name="connsiteY111" fmla="*/ 1721646 h 2237474"/>
              <a:gd name="connsiteX112" fmla="*/ 5880652 w 12192000"/>
              <a:gd name="connsiteY112" fmla="*/ 1779643 h 2237474"/>
              <a:gd name="connsiteX113" fmla="*/ 5785959 w 12192000"/>
              <a:gd name="connsiteY113" fmla="*/ 1775307 h 2237474"/>
              <a:gd name="connsiteX114" fmla="*/ 5643534 w 12192000"/>
              <a:gd name="connsiteY114" fmla="*/ 1802919 h 2237474"/>
              <a:gd name="connsiteX115" fmla="*/ 5518799 w 12192000"/>
              <a:gd name="connsiteY115" fmla="*/ 1818312 h 2237474"/>
              <a:gd name="connsiteX116" fmla="*/ 5505014 w 12192000"/>
              <a:gd name="connsiteY116" fmla="*/ 1819259 h 2237474"/>
              <a:gd name="connsiteX117" fmla="*/ 5499949 w 12192000"/>
              <a:gd name="connsiteY117" fmla="*/ 1814490 h 2237474"/>
              <a:gd name="connsiteX118" fmla="*/ 5453307 w 12192000"/>
              <a:gd name="connsiteY118" fmla="*/ 1815450 h 2237474"/>
              <a:gd name="connsiteX119" fmla="*/ 5364192 w 12192000"/>
              <a:gd name="connsiteY119" fmla="*/ 1826074 h 2237474"/>
              <a:gd name="connsiteX120" fmla="*/ 5350380 w 12192000"/>
              <a:gd name="connsiteY120" fmla="*/ 1830891 h 2237474"/>
              <a:gd name="connsiteX121" fmla="*/ 5259633 w 12192000"/>
              <a:gd name="connsiteY121" fmla="*/ 1837160 h 2237474"/>
              <a:gd name="connsiteX122" fmla="*/ 5197513 w 12192000"/>
              <a:gd name="connsiteY122" fmla="*/ 1844718 h 2237474"/>
              <a:gd name="connsiteX123" fmla="*/ 5184170 w 12192000"/>
              <a:gd name="connsiteY123" fmla="*/ 1849402 h 2237474"/>
              <a:gd name="connsiteX124" fmla="*/ 5168852 w 12192000"/>
              <a:gd name="connsiteY124" fmla="*/ 1844846 h 2237474"/>
              <a:gd name="connsiteX125" fmla="*/ 5164370 w 12192000"/>
              <a:gd name="connsiteY125" fmla="*/ 1840597 h 2237474"/>
              <a:gd name="connsiteX126" fmla="*/ 5114927 w 12192000"/>
              <a:gd name="connsiteY126" fmla="*/ 1847827 h 2237474"/>
              <a:gd name="connsiteX127" fmla="*/ 5108970 w 12192000"/>
              <a:gd name="connsiteY127" fmla="*/ 1847935 h 2237474"/>
              <a:gd name="connsiteX128" fmla="*/ 5067961 w 12192000"/>
              <a:gd name="connsiteY128" fmla="*/ 1845917 h 2237474"/>
              <a:gd name="connsiteX129" fmla="*/ 5007075 w 12192000"/>
              <a:gd name="connsiteY129" fmla="*/ 1838626 h 2237474"/>
              <a:gd name="connsiteX130" fmla="*/ 4944087 w 12192000"/>
              <a:gd name="connsiteY130" fmla="*/ 1823332 h 2237474"/>
              <a:gd name="connsiteX131" fmla="*/ 4907662 w 12192000"/>
              <a:gd name="connsiteY131" fmla="*/ 1816900 h 2237474"/>
              <a:gd name="connsiteX132" fmla="*/ 4882386 w 12192000"/>
              <a:gd name="connsiteY132" fmla="*/ 1809844 h 2237474"/>
              <a:gd name="connsiteX133" fmla="*/ 4811440 w 12192000"/>
              <a:gd name="connsiteY133" fmla="*/ 1804655 h 2237474"/>
              <a:gd name="connsiteX134" fmla="*/ 4691075 w 12192000"/>
              <a:gd name="connsiteY134" fmla="*/ 1801389 h 2237474"/>
              <a:gd name="connsiteX135" fmla="*/ 4647449 w 12192000"/>
              <a:gd name="connsiteY135" fmla="*/ 1793181 h 2237474"/>
              <a:gd name="connsiteX136" fmla="*/ 4645504 w 12192000"/>
              <a:gd name="connsiteY136" fmla="*/ 1787606 h 2237474"/>
              <a:gd name="connsiteX137" fmla="*/ 4632229 w 12192000"/>
              <a:gd name="connsiteY137" fmla="*/ 1785815 h 2237474"/>
              <a:gd name="connsiteX138" fmla="*/ 4629273 w 12192000"/>
              <a:gd name="connsiteY138" fmla="*/ 1784355 h 2237474"/>
              <a:gd name="connsiteX139" fmla="*/ 4611738 w 12192000"/>
              <a:gd name="connsiteY139" fmla="*/ 1776964 h 2237474"/>
              <a:gd name="connsiteX140" fmla="*/ 4560070 w 12192000"/>
              <a:gd name="connsiteY140" fmla="*/ 1785640 h 2237474"/>
              <a:gd name="connsiteX141" fmla="*/ 4536503 w 12192000"/>
              <a:gd name="connsiteY141" fmla="*/ 1785334 h 2237474"/>
              <a:gd name="connsiteX142" fmla="*/ 4513724 w 12192000"/>
              <a:gd name="connsiteY142" fmla="*/ 1791996 h 2237474"/>
              <a:gd name="connsiteX143" fmla="*/ 4501513 w 12192000"/>
              <a:gd name="connsiteY143" fmla="*/ 1799835 h 2237474"/>
              <a:gd name="connsiteX144" fmla="*/ 4459076 w 12192000"/>
              <a:gd name="connsiteY144" fmla="*/ 1813003 h 2237474"/>
              <a:gd name="connsiteX145" fmla="*/ 4459810 w 12192000"/>
              <a:gd name="connsiteY145" fmla="*/ 1797886 h 2237474"/>
              <a:gd name="connsiteX146" fmla="*/ 4379064 w 12192000"/>
              <a:gd name="connsiteY146" fmla="*/ 1817177 h 2237474"/>
              <a:gd name="connsiteX147" fmla="*/ 4319209 w 12192000"/>
              <a:gd name="connsiteY147" fmla="*/ 1834833 h 2237474"/>
              <a:gd name="connsiteX148" fmla="*/ 4306907 w 12192000"/>
              <a:gd name="connsiteY148" fmla="*/ 1841641 h 2237474"/>
              <a:gd name="connsiteX149" fmla="*/ 4290981 w 12192000"/>
              <a:gd name="connsiteY149" fmla="*/ 1839677 h 2237474"/>
              <a:gd name="connsiteX150" fmla="*/ 4285792 w 12192000"/>
              <a:gd name="connsiteY150" fmla="*/ 1836231 h 2237474"/>
              <a:gd name="connsiteX151" fmla="*/ 4238372 w 12192000"/>
              <a:gd name="connsiteY151" fmla="*/ 1851480 h 2237474"/>
              <a:gd name="connsiteX152" fmla="*/ 4232517 w 12192000"/>
              <a:gd name="connsiteY152" fmla="*/ 1852567 h 2237474"/>
              <a:gd name="connsiteX153" fmla="*/ 4191732 w 12192000"/>
              <a:gd name="connsiteY153" fmla="*/ 1857328 h 2237474"/>
              <a:gd name="connsiteX154" fmla="*/ 4065532 w 12192000"/>
              <a:gd name="connsiteY154" fmla="*/ 1855477 h 2237474"/>
              <a:gd name="connsiteX155" fmla="*/ 4028460 w 12192000"/>
              <a:gd name="connsiteY155" fmla="*/ 1855137 h 2237474"/>
              <a:gd name="connsiteX156" fmla="*/ 4002267 w 12192000"/>
              <a:gd name="connsiteY156" fmla="*/ 1852352 h 2237474"/>
              <a:gd name="connsiteX157" fmla="*/ 3931396 w 12192000"/>
              <a:gd name="connsiteY157" fmla="*/ 1858915 h 2237474"/>
              <a:gd name="connsiteX158" fmla="*/ 3812162 w 12192000"/>
              <a:gd name="connsiteY158" fmla="*/ 1875501 h 2237474"/>
              <a:gd name="connsiteX159" fmla="*/ 3767672 w 12192000"/>
              <a:gd name="connsiteY159" fmla="*/ 1874600 h 2237474"/>
              <a:gd name="connsiteX160" fmla="*/ 3764741 w 12192000"/>
              <a:gd name="connsiteY160" fmla="*/ 1869433 h 2237474"/>
              <a:gd name="connsiteX161" fmla="*/ 3751332 w 12192000"/>
              <a:gd name="connsiteY161" fmla="*/ 1869854 h 2237474"/>
              <a:gd name="connsiteX162" fmla="*/ 3748155 w 12192000"/>
              <a:gd name="connsiteY162" fmla="*/ 1868903 h 2237474"/>
              <a:gd name="connsiteX163" fmla="*/ 3729530 w 12192000"/>
              <a:gd name="connsiteY163" fmla="*/ 1864513 h 2237474"/>
              <a:gd name="connsiteX164" fmla="*/ 3680177 w 12192000"/>
              <a:gd name="connsiteY164" fmla="*/ 1881552 h 2237474"/>
              <a:gd name="connsiteX165" fmla="*/ 3567259 w 12192000"/>
              <a:gd name="connsiteY165" fmla="*/ 1893482 h 2237474"/>
              <a:gd name="connsiteX166" fmla="*/ 3405770 w 12192000"/>
              <a:gd name="connsiteY166" fmla="*/ 1904591 h 2237474"/>
              <a:gd name="connsiteX167" fmla="*/ 3280097 w 12192000"/>
              <a:gd name="connsiteY167" fmla="*/ 1919610 h 2237474"/>
              <a:gd name="connsiteX168" fmla="*/ 3123424 w 12192000"/>
              <a:gd name="connsiteY168" fmla="*/ 1952930 h 2237474"/>
              <a:gd name="connsiteX169" fmla="*/ 3009910 w 12192000"/>
              <a:gd name="connsiteY169" fmla="*/ 1957866 h 2237474"/>
              <a:gd name="connsiteX170" fmla="*/ 2995934 w 12192000"/>
              <a:gd name="connsiteY170" fmla="*/ 1967085 h 2237474"/>
              <a:gd name="connsiteX171" fmla="*/ 2980071 w 12192000"/>
              <a:gd name="connsiteY171" fmla="*/ 1972988 h 2237474"/>
              <a:gd name="connsiteX172" fmla="*/ 2978094 w 12192000"/>
              <a:gd name="connsiteY172" fmla="*/ 1972369 h 2237474"/>
              <a:gd name="connsiteX173" fmla="*/ 2942858 w 12192000"/>
              <a:gd name="connsiteY173" fmla="*/ 1981367 h 2237474"/>
              <a:gd name="connsiteX174" fmla="*/ 2875436 w 12192000"/>
              <a:gd name="connsiteY174" fmla="*/ 1996977 h 2237474"/>
              <a:gd name="connsiteX175" fmla="*/ 2874892 w 12192000"/>
              <a:gd name="connsiteY175" fmla="*/ 1996085 h 2237474"/>
              <a:gd name="connsiteX176" fmla="*/ 2864145 w 12192000"/>
              <a:gd name="connsiteY176" fmla="*/ 1994061 h 2237474"/>
              <a:gd name="connsiteX177" fmla="*/ 2843662 w 12192000"/>
              <a:gd name="connsiteY177" fmla="*/ 1992498 h 2237474"/>
              <a:gd name="connsiteX178" fmla="*/ 2796128 w 12192000"/>
              <a:gd name="connsiteY178" fmla="*/ 1976403 h 2237474"/>
              <a:gd name="connsiteX179" fmla="*/ 2756784 w 12192000"/>
              <a:gd name="connsiteY179" fmla="*/ 1985116 h 2237474"/>
              <a:gd name="connsiteX180" fmla="*/ 2748833 w 12192000"/>
              <a:gd name="connsiteY180" fmla="*/ 1986323 h 2237474"/>
              <a:gd name="connsiteX181" fmla="*/ 2748661 w 12192000"/>
              <a:gd name="connsiteY181" fmla="*/ 1986122 h 2237474"/>
              <a:gd name="connsiteX182" fmla="*/ 2740251 w 12192000"/>
              <a:gd name="connsiteY182" fmla="*/ 1986946 h 2237474"/>
              <a:gd name="connsiteX183" fmla="*/ 2718916 w 12192000"/>
              <a:gd name="connsiteY183" fmla="*/ 1990867 h 2237474"/>
              <a:gd name="connsiteX184" fmla="*/ 2713522 w 12192000"/>
              <a:gd name="connsiteY184" fmla="*/ 1990173 h 2237474"/>
              <a:gd name="connsiteX185" fmla="*/ 2680597 w 12192000"/>
              <a:gd name="connsiteY185" fmla="*/ 1984996 h 2237474"/>
              <a:gd name="connsiteX186" fmla="*/ 2578178 w 12192000"/>
              <a:gd name="connsiteY186" fmla="*/ 1990531 h 2237474"/>
              <a:gd name="connsiteX187" fmla="*/ 2476147 w 12192000"/>
              <a:gd name="connsiteY187" fmla="*/ 1998305 h 2237474"/>
              <a:gd name="connsiteX188" fmla="*/ 2373568 w 12192000"/>
              <a:gd name="connsiteY188" fmla="*/ 2003219 h 2237474"/>
              <a:gd name="connsiteX189" fmla="*/ 2321399 w 12192000"/>
              <a:gd name="connsiteY189" fmla="*/ 1989467 h 2237474"/>
              <a:gd name="connsiteX190" fmla="*/ 2315525 w 12192000"/>
              <a:gd name="connsiteY190" fmla="*/ 1989708 h 2237474"/>
              <a:gd name="connsiteX191" fmla="*/ 2300792 w 12192000"/>
              <a:gd name="connsiteY191" fmla="*/ 1994290 h 2237474"/>
              <a:gd name="connsiteX192" fmla="*/ 2295469 w 12192000"/>
              <a:gd name="connsiteY192" fmla="*/ 1996659 h 2237474"/>
              <a:gd name="connsiteX193" fmla="*/ 2287219 w 12192000"/>
              <a:gd name="connsiteY193" fmla="*/ 1998750 h 2237474"/>
              <a:gd name="connsiteX194" fmla="*/ 2286948 w 12192000"/>
              <a:gd name="connsiteY194" fmla="*/ 1998596 h 2237474"/>
              <a:gd name="connsiteX195" fmla="*/ 2243069 w 12192000"/>
              <a:gd name="connsiteY195" fmla="*/ 2015111 h 2237474"/>
              <a:gd name="connsiteX196" fmla="*/ 2186609 w 12192000"/>
              <a:gd name="connsiteY196" fmla="*/ 2008263 h 2237474"/>
              <a:gd name="connsiteX197" fmla="*/ 2164831 w 12192000"/>
              <a:gd name="connsiteY197" fmla="*/ 2010143 h 2237474"/>
              <a:gd name="connsiteX198" fmla="*/ 2152836 w 12192000"/>
              <a:gd name="connsiteY198" fmla="*/ 2010048 h 2237474"/>
              <a:gd name="connsiteX199" fmla="*/ 2117102 w 12192000"/>
              <a:gd name="connsiteY199" fmla="*/ 2023004 h 2237474"/>
              <a:gd name="connsiteX200" fmla="*/ 2111935 w 12192000"/>
              <a:gd name="connsiteY200" fmla="*/ 2023163 h 2237474"/>
              <a:gd name="connsiteX201" fmla="*/ 2089991 w 12192000"/>
              <a:gd name="connsiteY201" fmla="*/ 2034193 h 2237474"/>
              <a:gd name="connsiteX202" fmla="*/ 2058061 w 12192000"/>
              <a:gd name="connsiteY202" fmla="*/ 2047942 h 2237474"/>
              <a:gd name="connsiteX203" fmla="*/ 2055737 w 12192000"/>
              <a:gd name="connsiteY203" fmla="*/ 2047704 h 2237474"/>
              <a:gd name="connsiteX204" fmla="*/ 2042244 w 12192000"/>
              <a:gd name="connsiteY204" fmla="*/ 2055560 h 2237474"/>
              <a:gd name="connsiteX205" fmla="*/ 1976224 w 12192000"/>
              <a:gd name="connsiteY205" fmla="*/ 2074257 h 2237474"/>
              <a:gd name="connsiteX206" fmla="*/ 1877728 w 12192000"/>
              <a:gd name="connsiteY206" fmla="*/ 2101004 h 2237474"/>
              <a:gd name="connsiteX207" fmla="*/ 1759056 w 12192000"/>
              <a:gd name="connsiteY207" fmla="*/ 2125608 h 2237474"/>
              <a:gd name="connsiteX208" fmla="*/ 1637948 w 12192000"/>
              <a:gd name="connsiteY208" fmla="*/ 2172597 h 2237474"/>
              <a:gd name="connsiteX209" fmla="*/ 1434549 w 12192000"/>
              <a:gd name="connsiteY209" fmla="*/ 2234522 h 2237474"/>
              <a:gd name="connsiteX210" fmla="*/ 1398481 w 12192000"/>
              <a:gd name="connsiteY210" fmla="*/ 2237074 h 2237474"/>
              <a:gd name="connsiteX211" fmla="*/ 1398407 w 12192000"/>
              <a:gd name="connsiteY211" fmla="*/ 2237095 h 2237474"/>
              <a:gd name="connsiteX212" fmla="*/ 1370962 w 12192000"/>
              <a:gd name="connsiteY212" fmla="*/ 2237474 h 2237474"/>
              <a:gd name="connsiteX213" fmla="*/ 1356367 w 12192000"/>
              <a:gd name="connsiteY213" fmla="*/ 2235089 h 2237474"/>
              <a:gd name="connsiteX214" fmla="*/ 1324828 w 12192000"/>
              <a:gd name="connsiteY214" fmla="*/ 2231968 h 2237474"/>
              <a:gd name="connsiteX215" fmla="*/ 1297744 w 12192000"/>
              <a:gd name="connsiteY215" fmla="*/ 2235849 h 2237474"/>
              <a:gd name="connsiteX216" fmla="*/ 1286236 w 12192000"/>
              <a:gd name="connsiteY216" fmla="*/ 2233135 h 2237474"/>
              <a:gd name="connsiteX217" fmla="*/ 1283504 w 12192000"/>
              <a:gd name="connsiteY217" fmla="*/ 2233797 h 2237474"/>
              <a:gd name="connsiteX218" fmla="*/ 1279765 w 12192000"/>
              <a:gd name="connsiteY218" fmla="*/ 2229639 h 2237474"/>
              <a:gd name="connsiteX219" fmla="*/ 1195347 w 12192000"/>
              <a:gd name="connsiteY219" fmla="*/ 2212354 h 2237474"/>
              <a:gd name="connsiteX220" fmla="*/ 970251 w 12192000"/>
              <a:gd name="connsiteY220" fmla="*/ 2221029 h 2237474"/>
              <a:gd name="connsiteX221" fmla="*/ 812914 w 12192000"/>
              <a:gd name="connsiteY221" fmla="*/ 2202752 h 2237474"/>
              <a:gd name="connsiteX222" fmla="*/ 800195 w 12192000"/>
              <a:gd name="connsiteY222" fmla="*/ 2209407 h 2237474"/>
              <a:gd name="connsiteX223" fmla="*/ 784978 w 12192000"/>
              <a:gd name="connsiteY223" fmla="*/ 2212360 h 2237474"/>
              <a:gd name="connsiteX224" fmla="*/ 681987 w 12192000"/>
              <a:gd name="connsiteY224" fmla="*/ 2216757 h 2237474"/>
              <a:gd name="connsiteX225" fmla="*/ 669923 w 12192000"/>
              <a:gd name="connsiteY225" fmla="*/ 2211682 h 2237474"/>
              <a:gd name="connsiteX226" fmla="*/ 648680 w 12192000"/>
              <a:gd name="connsiteY226" fmla="*/ 2206229 h 2237474"/>
              <a:gd name="connsiteX227" fmla="*/ 597225 w 12192000"/>
              <a:gd name="connsiteY227" fmla="*/ 2180999 h 2237474"/>
              <a:gd name="connsiteX228" fmla="*/ 558449 w 12192000"/>
              <a:gd name="connsiteY228" fmla="*/ 2182346 h 2237474"/>
              <a:gd name="connsiteX229" fmla="*/ 550517 w 12192000"/>
              <a:gd name="connsiteY229" fmla="*/ 2182060 h 2237474"/>
              <a:gd name="connsiteX230" fmla="*/ 550309 w 12192000"/>
              <a:gd name="connsiteY230" fmla="*/ 2181825 h 2237474"/>
              <a:gd name="connsiteX231" fmla="*/ 541836 w 12192000"/>
              <a:gd name="connsiteY231" fmla="*/ 2181063 h 2237474"/>
              <a:gd name="connsiteX232" fmla="*/ 536057 w 12192000"/>
              <a:gd name="connsiteY232" fmla="*/ 2181537 h 2237474"/>
              <a:gd name="connsiteX233" fmla="*/ 520671 w 12192000"/>
              <a:gd name="connsiteY233" fmla="*/ 2180980 h 2237474"/>
              <a:gd name="connsiteX234" fmla="*/ 515024 w 12192000"/>
              <a:gd name="connsiteY234" fmla="*/ 2179258 h 2237474"/>
              <a:gd name="connsiteX235" fmla="*/ 512278 w 12192000"/>
              <a:gd name="connsiteY235" fmla="*/ 2176369 h 2237474"/>
              <a:gd name="connsiteX236" fmla="*/ 480419 w 12192000"/>
              <a:gd name="connsiteY236" fmla="*/ 2167807 h 2237474"/>
              <a:gd name="connsiteX237" fmla="*/ 413835 w 12192000"/>
              <a:gd name="connsiteY237" fmla="*/ 2156783 h 2237474"/>
              <a:gd name="connsiteX238" fmla="*/ 376513 w 12192000"/>
              <a:gd name="connsiteY238" fmla="*/ 2154014 h 2237474"/>
              <a:gd name="connsiteX239" fmla="*/ 273386 w 12192000"/>
              <a:gd name="connsiteY239" fmla="*/ 2142551 h 2237474"/>
              <a:gd name="connsiteX240" fmla="*/ 169207 w 12192000"/>
              <a:gd name="connsiteY240" fmla="*/ 2128100 h 2237474"/>
              <a:gd name="connsiteX241" fmla="*/ 93149 w 12192000"/>
              <a:gd name="connsiteY241" fmla="*/ 2105324 h 2237474"/>
              <a:gd name="connsiteX242" fmla="*/ 88109 w 12192000"/>
              <a:gd name="connsiteY242" fmla="*/ 2106704 h 2237474"/>
              <a:gd name="connsiteX243" fmla="*/ 80022 w 12192000"/>
              <a:gd name="connsiteY243" fmla="*/ 2107254 h 2237474"/>
              <a:gd name="connsiteX244" fmla="*/ 79717 w 12192000"/>
              <a:gd name="connsiteY244" fmla="*/ 2107046 h 2237474"/>
              <a:gd name="connsiteX245" fmla="*/ 72352 w 12192000"/>
              <a:gd name="connsiteY245" fmla="*/ 2107991 h 2237474"/>
              <a:gd name="connsiteX246" fmla="*/ 37645 w 12192000"/>
              <a:gd name="connsiteY246" fmla="*/ 2115401 h 2237474"/>
              <a:gd name="connsiteX247" fmla="*/ 4572 w 12192000"/>
              <a:gd name="connsiteY247" fmla="*/ 2111091 h 2237474"/>
              <a:gd name="connsiteX248" fmla="*/ 0 w 12192000"/>
              <a:gd name="connsiteY248" fmla="*/ 2110468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154948 w 12192000"/>
              <a:gd name="connsiteY4" fmla="*/ 762731 h 2237474"/>
              <a:gd name="connsiteX5" fmla="*/ 12047364 w 12192000"/>
              <a:gd name="connsiteY5" fmla="*/ 749662 h 2237474"/>
              <a:gd name="connsiteX6" fmla="*/ 11890686 w 12192000"/>
              <a:gd name="connsiteY6" fmla="*/ 732766 h 2237474"/>
              <a:gd name="connsiteX7" fmla="*/ 11782413 w 12192000"/>
              <a:gd name="connsiteY7" fmla="*/ 769868 h 2237474"/>
              <a:gd name="connsiteX8" fmla="*/ 11649954 w 12192000"/>
              <a:gd name="connsiteY8" fmla="*/ 749628 h 2237474"/>
              <a:gd name="connsiteX9" fmla="*/ 11560424 w 12192000"/>
              <a:gd name="connsiteY9" fmla="*/ 748017 h 2237474"/>
              <a:gd name="connsiteX10" fmla="*/ 11358455 w 12192000"/>
              <a:gd name="connsiteY10" fmla="*/ 747593 h 2237474"/>
              <a:gd name="connsiteX11" fmla="*/ 11165209 w 12192000"/>
              <a:gd name="connsiteY11" fmla="*/ 748852 h 2237474"/>
              <a:gd name="connsiteX12" fmla="*/ 11058755 w 12192000"/>
              <a:gd name="connsiteY12" fmla="*/ 749617 h 2237474"/>
              <a:gd name="connsiteX13" fmla="*/ 10884013 w 12192000"/>
              <a:gd name="connsiteY13" fmla="*/ 760728 h 2237474"/>
              <a:gd name="connsiteX14" fmla="*/ 10834688 w 12192000"/>
              <a:gd name="connsiteY14" fmla="*/ 757726 h 2237474"/>
              <a:gd name="connsiteX15" fmla="*/ 10805004 w 12192000"/>
              <a:gd name="connsiteY15" fmla="*/ 757573 h 2237474"/>
              <a:gd name="connsiteX16" fmla="*/ 10739478 w 12192000"/>
              <a:gd name="connsiteY16" fmla="*/ 776841 h 2237474"/>
              <a:gd name="connsiteX17" fmla="*/ 10458762 w 12192000"/>
              <a:gd name="connsiteY17" fmla="*/ 755400 h 2237474"/>
              <a:gd name="connsiteX18" fmla="*/ 10246919 w 12192000"/>
              <a:gd name="connsiteY18" fmla="*/ 769960 h 2237474"/>
              <a:gd name="connsiteX19" fmla="*/ 10167995 w 12192000"/>
              <a:gd name="connsiteY19" fmla="*/ 760843 h 2237474"/>
              <a:gd name="connsiteX20" fmla="*/ 9997044 w 12192000"/>
              <a:gd name="connsiteY20" fmla="*/ 780129 h 2237474"/>
              <a:gd name="connsiteX21" fmla="*/ 9943887 w 12192000"/>
              <a:gd name="connsiteY21" fmla="*/ 804141 h 2237474"/>
              <a:gd name="connsiteX22" fmla="*/ 9918248 w 12192000"/>
              <a:gd name="connsiteY22" fmla="*/ 816628 h 2237474"/>
              <a:gd name="connsiteX23" fmla="*/ 9836148 w 12192000"/>
              <a:gd name="connsiteY23" fmla="*/ 858312 h 2237474"/>
              <a:gd name="connsiteX24" fmla="*/ 9823800 w 12192000"/>
              <a:gd name="connsiteY24" fmla="*/ 866604 h 2237474"/>
              <a:gd name="connsiteX25" fmla="*/ 9794684 w 12192000"/>
              <a:gd name="connsiteY25" fmla="*/ 864509 h 2237474"/>
              <a:gd name="connsiteX26" fmla="*/ 9778288 w 12192000"/>
              <a:gd name="connsiteY26" fmla="*/ 854362 h 2237474"/>
              <a:gd name="connsiteX27" fmla="*/ 9773886 w 12192000"/>
              <a:gd name="connsiteY27" fmla="*/ 857543 h 2237474"/>
              <a:gd name="connsiteX28" fmla="*/ 9761459 w 12192000"/>
              <a:gd name="connsiteY28" fmla="*/ 862394 h 2237474"/>
              <a:gd name="connsiteX29" fmla="*/ 9705768 w 12192000"/>
              <a:gd name="connsiteY29" fmla="*/ 894610 h 2237474"/>
              <a:gd name="connsiteX30" fmla="*/ 9683005 w 12192000"/>
              <a:gd name="connsiteY30" fmla="*/ 894128 h 2237474"/>
              <a:gd name="connsiteX31" fmla="*/ 9594438 w 12192000"/>
              <a:gd name="connsiteY31" fmla="*/ 919051 h 2237474"/>
              <a:gd name="connsiteX32" fmla="*/ 9577033 w 12192000"/>
              <a:gd name="connsiteY32" fmla="*/ 922857 h 2237474"/>
              <a:gd name="connsiteX33" fmla="*/ 9544189 w 12192000"/>
              <a:gd name="connsiteY33" fmla="*/ 938966 h 2237474"/>
              <a:gd name="connsiteX34" fmla="*/ 9534048 w 12192000"/>
              <a:gd name="connsiteY34" fmla="*/ 940158 h 2237474"/>
              <a:gd name="connsiteX35" fmla="*/ 9500499 w 12192000"/>
              <a:gd name="connsiteY35" fmla="*/ 954680 h 2237474"/>
              <a:gd name="connsiteX36" fmla="*/ 9428195 w 12192000"/>
              <a:gd name="connsiteY36" fmla="*/ 986225 h 2237474"/>
              <a:gd name="connsiteX37" fmla="*/ 9410017 w 12192000"/>
              <a:gd name="connsiteY37" fmla="*/ 993931 h 2237474"/>
              <a:gd name="connsiteX38" fmla="*/ 9392919 w 12192000"/>
              <a:gd name="connsiteY38" fmla="*/ 994656 h 2237474"/>
              <a:gd name="connsiteX39" fmla="*/ 9301293 w 12192000"/>
              <a:gd name="connsiteY39" fmla="*/ 1011593 h 2237474"/>
              <a:gd name="connsiteX40" fmla="*/ 9278619 w 12192000"/>
              <a:gd name="connsiteY40" fmla="*/ 1011878 h 2237474"/>
              <a:gd name="connsiteX41" fmla="*/ 9268019 w 12192000"/>
              <a:gd name="connsiteY41" fmla="*/ 1007442 h 2237474"/>
              <a:gd name="connsiteX42" fmla="*/ 9234662 w 12192000"/>
              <a:gd name="connsiteY42" fmla="*/ 1023056 h 2237474"/>
              <a:gd name="connsiteX43" fmla="*/ 9181033 w 12192000"/>
              <a:gd name="connsiteY43" fmla="*/ 1037921 h 2237474"/>
              <a:gd name="connsiteX44" fmla="*/ 9155969 w 12192000"/>
              <a:gd name="connsiteY44" fmla="*/ 1046804 h 2237474"/>
              <a:gd name="connsiteX45" fmla="*/ 9133985 w 12192000"/>
              <a:gd name="connsiteY45" fmla="*/ 1046450 h 2237474"/>
              <a:gd name="connsiteX46" fmla="*/ 9012987 w 12192000"/>
              <a:gd name="connsiteY46" fmla="*/ 1061986 h 2237474"/>
              <a:gd name="connsiteX47" fmla="*/ 8968445 w 12192000"/>
              <a:gd name="connsiteY47" fmla="*/ 1052169 h 2237474"/>
              <a:gd name="connsiteX48" fmla="*/ 8958984 w 12192000"/>
              <a:gd name="connsiteY48" fmla="*/ 1057212 h 2237474"/>
              <a:gd name="connsiteX49" fmla="*/ 8886001 w 12192000"/>
              <a:gd name="connsiteY49" fmla="*/ 1067468 h 2237474"/>
              <a:gd name="connsiteX50" fmla="*/ 8838610 w 12192000"/>
              <a:gd name="connsiteY50" fmla="*/ 1075091 h 2237474"/>
              <a:gd name="connsiteX51" fmla="*/ 8750383 w 12192000"/>
              <a:gd name="connsiteY51" fmla="*/ 1097387 h 2237474"/>
              <a:gd name="connsiteX52" fmla="*/ 8697365 w 12192000"/>
              <a:gd name="connsiteY52" fmla="*/ 1105869 h 2237474"/>
              <a:gd name="connsiteX53" fmla="*/ 8665605 w 12192000"/>
              <a:gd name="connsiteY53" fmla="*/ 1110791 h 2237474"/>
              <a:gd name="connsiteX54" fmla="*/ 8584946 w 12192000"/>
              <a:gd name="connsiteY54" fmla="*/ 1135226 h 2237474"/>
              <a:gd name="connsiteX55" fmla="*/ 8460755 w 12192000"/>
              <a:gd name="connsiteY55" fmla="*/ 1203427 h 2237474"/>
              <a:gd name="connsiteX56" fmla="*/ 8419755 w 12192000"/>
              <a:gd name="connsiteY56" fmla="*/ 1216260 h 2237474"/>
              <a:gd name="connsiteX57" fmla="*/ 8411626 w 12192000"/>
              <a:gd name="connsiteY57" fmla="*/ 1214397 h 2237474"/>
              <a:gd name="connsiteX58" fmla="*/ 8363469 w 12192000"/>
              <a:gd name="connsiteY58" fmla="*/ 1246658 h 2237474"/>
              <a:gd name="connsiteX59" fmla="*/ 8275497 w 12192000"/>
              <a:gd name="connsiteY59" fmla="*/ 1264396 h 2237474"/>
              <a:gd name="connsiteX60" fmla="*/ 8206287 w 12192000"/>
              <a:gd name="connsiteY60" fmla="*/ 1273060 h 2237474"/>
              <a:gd name="connsiteX61" fmla="*/ 8168705 w 12192000"/>
              <a:gd name="connsiteY61" fmla="*/ 1279956 h 2237474"/>
              <a:gd name="connsiteX62" fmla="*/ 8139997 w 12192000"/>
              <a:gd name="connsiteY62" fmla="*/ 1282713 h 2237474"/>
              <a:gd name="connsiteX63" fmla="*/ 8074238 w 12192000"/>
              <a:gd name="connsiteY63" fmla="*/ 1301895 h 2237474"/>
              <a:gd name="connsiteX64" fmla="*/ 7968292 w 12192000"/>
              <a:gd name="connsiteY64" fmla="*/ 1338779 h 2237474"/>
              <a:gd name="connsiteX65" fmla="*/ 7945122 w 12192000"/>
              <a:gd name="connsiteY65" fmla="*/ 1345477 h 2237474"/>
              <a:gd name="connsiteX66" fmla="*/ 7922771 w 12192000"/>
              <a:gd name="connsiteY66" fmla="*/ 1346645 h 2237474"/>
              <a:gd name="connsiteX67" fmla="*/ 7915461 w 12192000"/>
              <a:gd name="connsiteY67" fmla="*/ 1342919 h 2237474"/>
              <a:gd name="connsiteX68" fmla="*/ 7902328 w 12192000"/>
              <a:gd name="connsiteY68" fmla="*/ 1345865 h 2237474"/>
              <a:gd name="connsiteX69" fmla="*/ 7898322 w 12192000"/>
              <a:gd name="connsiteY69" fmla="*/ 1345689 h 2237474"/>
              <a:gd name="connsiteX70" fmla="*/ 7875879 w 12192000"/>
              <a:gd name="connsiteY70" fmla="*/ 1345646 h 2237474"/>
              <a:gd name="connsiteX71" fmla="*/ 7840612 w 12192000"/>
              <a:gd name="connsiteY71" fmla="*/ 1369373 h 2237474"/>
              <a:gd name="connsiteX72" fmla="*/ 7786819 w 12192000"/>
              <a:gd name="connsiteY72" fmla="*/ 1378970 h 2237474"/>
              <a:gd name="connsiteX73" fmla="*/ 7548172 w 12192000"/>
              <a:gd name="connsiteY73" fmla="*/ 1417460 h 2237474"/>
              <a:gd name="connsiteX74" fmla="*/ 7483437 w 12192000"/>
              <a:gd name="connsiteY74" fmla="*/ 1478152 h 2237474"/>
              <a:gd name="connsiteX75" fmla="*/ 7377870 w 12192000"/>
              <a:gd name="connsiteY75" fmla="*/ 1523319 h 2237474"/>
              <a:gd name="connsiteX76" fmla="*/ 7230737 w 12192000"/>
              <a:gd name="connsiteY76" fmla="*/ 1562633 h 2237474"/>
              <a:gd name="connsiteX77" fmla="*/ 7224458 w 12192000"/>
              <a:gd name="connsiteY77" fmla="*/ 1573008 h 2237474"/>
              <a:gd name="connsiteX78" fmla="*/ 7213486 w 12192000"/>
              <a:gd name="connsiteY78" fmla="*/ 1580987 h 2237474"/>
              <a:gd name="connsiteX79" fmla="*/ 7210972 w 12192000"/>
              <a:gd name="connsiteY79" fmla="*/ 1580856 h 2237474"/>
              <a:gd name="connsiteX80" fmla="*/ 7183121 w 12192000"/>
              <a:gd name="connsiteY80" fmla="*/ 1595162 h 2237474"/>
              <a:gd name="connsiteX81" fmla="*/ 7164601 w 12192000"/>
              <a:gd name="connsiteY81" fmla="*/ 1606490 h 2237474"/>
              <a:gd name="connsiteX82" fmla="*/ 7159286 w 12192000"/>
              <a:gd name="connsiteY82" fmla="*/ 1606850 h 2237474"/>
              <a:gd name="connsiteX83" fmla="*/ 7114651 w 12192000"/>
              <a:gd name="connsiteY83" fmla="*/ 1620959 h 2237474"/>
              <a:gd name="connsiteX84" fmla="*/ 7092727 w 12192000"/>
              <a:gd name="connsiteY84" fmla="*/ 1623628 h 2237474"/>
              <a:gd name="connsiteX85" fmla="*/ 7031309 w 12192000"/>
              <a:gd name="connsiteY85" fmla="*/ 1619451 h 2237474"/>
              <a:gd name="connsiteX86" fmla="*/ 6999084 w 12192000"/>
              <a:gd name="connsiteY86" fmla="*/ 1634317 h 2237474"/>
              <a:gd name="connsiteX87" fmla="*/ 6992107 w 12192000"/>
              <a:gd name="connsiteY87" fmla="*/ 1636860 h 2237474"/>
              <a:gd name="connsiteX88" fmla="*/ 6991765 w 12192000"/>
              <a:gd name="connsiteY88" fmla="*/ 1636725 h 2237474"/>
              <a:gd name="connsiteX89" fmla="*/ 6983996 w 12192000"/>
              <a:gd name="connsiteY89" fmla="*/ 1639040 h 2237474"/>
              <a:gd name="connsiteX90" fmla="*/ 6979383 w 12192000"/>
              <a:gd name="connsiteY90" fmla="*/ 1641496 h 2237474"/>
              <a:gd name="connsiteX91" fmla="*/ 6900177 w 12192000"/>
              <a:gd name="connsiteY91" fmla="*/ 1636016 h 2237474"/>
              <a:gd name="connsiteX92" fmla="*/ 6795372 w 12192000"/>
              <a:gd name="connsiteY92" fmla="*/ 1644845 h 2237474"/>
              <a:gd name="connsiteX93" fmla="*/ 6692251 w 12192000"/>
              <a:gd name="connsiteY93" fmla="*/ 1656357 h 2237474"/>
              <a:gd name="connsiteX94" fmla="*/ 6655235 w 12192000"/>
              <a:gd name="connsiteY94" fmla="*/ 1661869 h 2237474"/>
              <a:gd name="connsiteX95" fmla="*/ 6587857 w 12192000"/>
              <a:gd name="connsiteY95" fmla="*/ 1665769 h 2237474"/>
              <a:gd name="connsiteX96" fmla="*/ 6554894 w 12192000"/>
              <a:gd name="connsiteY96" fmla="*/ 1664428 h 2237474"/>
              <a:gd name="connsiteX97" fmla="*/ 6551579 w 12192000"/>
              <a:gd name="connsiteY97" fmla="*/ 1662213 h 2237474"/>
              <a:gd name="connsiteX98" fmla="*/ 6545693 w 12192000"/>
              <a:gd name="connsiteY98" fmla="*/ 1661776 h 2237474"/>
              <a:gd name="connsiteX99" fmla="*/ 6530561 w 12192000"/>
              <a:gd name="connsiteY99" fmla="*/ 1664619 h 2237474"/>
              <a:gd name="connsiteX100" fmla="*/ 6525028 w 12192000"/>
              <a:gd name="connsiteY100" fmla="*/ 1666354 h 2237474"/>
              <a:gd name="connsiteX101" fmla="*/ 6516595 w 12192000"/>
              <a:gd name="connsiteY101" fmla="*/ 1667475 h 2237474"/>
              <a:gd name="connsiteX102" fmla="*/ 6516340 w 12192000"/>
              <a:gd name="connsiteY102" fmla="*/ 1667291 h 2237474"/>
              <a:gd name="connsiteX103" fmla="*/ 6508541 w 12192000"/>
              <a:gd name="connsiteY103" fmla="*/ 1668757 h 2237474"/>
              <a:gd name="connsiteX104" fmla="*/ 6471012 w 12192000"/>
              <a:gd name="connsiteY104" fmla="*/ 1678604 h 2237474"/>
              <a:gd name="connsiteX105" fmla="*/ 6415265 w 12192000"/>
              <a:gd name="connsiteY105" fmla="*/ 1665317 h 2237474"/>
              <a:gd name="connsiteX106" fmla="*/ 6393343 w 12192000"/>
              <a:gd name="connsiteY106" fmla="*/ 1664672 h 2237474"/>
              <a:gd name="connsiteX107" fmla="*/ 6380457 w 12192000"/>
              <a:gd name="connsiteY107" fmla="*/ 1662376 h 2237474"/>
              <a:gd name="connsiteX108" fmla="*/ 6280959 w 12192000"/>
              <a:gd name="connsiteY108" fmla="*/ 1689329 h 2237474"/>
              <a:gd name="connsiteX109" fmla="*/ 6266765 w 12192000"/>
              <a:gd name="connsiteY109" fmla="*/ 1695560 h 2237474"/>
              <a:gd name="connsiteX110" fmla="*/ 6255823 w 12192000"/>
              <a:gd name="connsiteY110" fmla="*/ 1704850 h 2237474"/>
              <a:gd name="connsiteX111" fmla="*/ 6098321 w 12192000"/>
              <a:gd name="connsiteY111" fmla="*/ 1721646 h 2237474"/>
              <a:gd name="connsiteX112" fmla="*/ 5880652 w 12192000"/>
              <a:gd name="connsiteY112" fmla="*/ 1779643 h 2237474"/>
              <a:gd name="connsiteX113" fmla="*/ 5785959 w 12192000"/>
              <a:gd name="connsiteY113" fmla="*/ 1775307 h 2237474"/>
              <a:gd name="connsiteX114" fmla="*/ 5643534 w 12192000"/>
              <a:gd name="connsiteY114" fmla="*/ 1802919 h 2237474"/>
              <a:gd name="connsiteX115" fmla="*/ 5518799 w 12192000"/>
              <a:gd name="connsiteY115" fmla="*/ 1818312 h 2237474"/>
              <a:gd name="connsiteX116" fmla="*/ 5505014 w 12192000"/>
              <a:gd name="connsiteY116" fmla="*/ 1819259 h 2237474"/>
              <a:gd name="connsiteX117" fmla="*/ 5499949 w 12192000"/>
              <a:gd name="connsiteY117" fmla="*/ 1814490 h 2237474"/>
              <a:gd name="connsiteX118" fmla="*/ 5453307 w 12192000"/>
              <a:gd name="connsiteY118" fmla="*/ 1815450 h 2237474"/>
              <a:gd name="connsiteX119" fmla="*/ 5364192 w 12192000"/>
              <a:gd name="connsiteY119" fmla="*/ 1826074 h 2237474"/>
              <a:gd name="connsiteX120" fmla="*/ 5350380 w 12192000"/>
              <a:gd name="connsiteY120" fmla="*/ 1830891 h 2237474"/>
              <a:gd name="connsiteX121" fmla="*/ 5259633 w 12192000"/>
              <a:gd name="connsiteY121" fmla="*/ 1837160 h 2237474"/>
              <a:gd name="connsiteX122" fmla="*/ 5197513 w 12192000"/>
              <a:gd name="connsiteY122" fmla="*/ 1844718 h 2237474"/>
              <a:gd name="connsiteX123" fmla="*/ 5184170 w 12192000"/>
              <a:gd name="connsiteY123" fmla="*/ 1849402 h 2237474"/>
              <a:gd name="connsiteX124" fmla="*/ 5168852 w 12192000"/>
              <a:gd name="connsiteY124" fmla="*/ 1844846 h 2237474"/>
              <a:gd name="connsiteX125" fmla="*/ 5164370 w 12192000"/>
              <a:gd name="connsiteY125" fmla="*/ 1840597 h 2237474"/>
              <a:gd name="connsiteX126" fmla="*/ 5114927 w 12192000"/>
              <a:gd name="connsiteY126" fmla="*/ 1847827 h 2237474"/>
              <a:gd name="connsiteX127" fmla="*/ 5108970 w 12192000"/>
              <a:gd name="connsiteY127" fmla="*/ 1847935 h 2237474"/>
              <a:gd name="connsiteX128" fmla="*/ 5067961 w 12192000"/>
              <a:gd name="connsiteY128" fmla="*/ 1845917 h 2237474"/>
              <a:gd name="connsiteX129" fmla="*/ 5007075 w 12192000"/>
              <a:gd name="connsiteY129" fmla="*/ 1838626 h 2237474"/>
              <a:gd name="connsiteX130" fmla="*/ 4944087 w 12192000"/>
              <a:gd name="connsiteY130" fmla="*/ 1823332 h 2237474"/>
              <a:gd name="connsiteX131" fmla="*/ 4907662 w 12192000"/>
              <a:gd name="connsiteY131" fmla="*/ 1816900 h 2237474"/>
              <a:gd name="connsiteX132" fmla="*/ 4882386 w 12192000"/>
              <a:gd name="connsiteY132" fmla="*/ 1809844 h 2237474"/>
              <a:gd name="connsiteX133" fmla="*/ 4811440 w 12192000"/>
              <a:gd name="connsiteY133" fmla="*/ 1804655 h 2237474"/>
              <a:gd name="connsiteX134" fmla="*/ 4691075 w 12192000"/>
              <a:gd name="connsiteY134" fmla="*/ 1801389 h 2237474"/>
              <a:gd name="connsiteX135" fmla="*/ 4647449 w 12192000"/>
              <a:gd name="connsiteY135" fmla="*/ 1793181 h 2237474"/>
              <a:gd name="connsiteX136" fmla="*/ 4645504 w 12192000"/>
              <a:gd name="connsiteY136" fmla="*/ 1787606 h 2237474"/>
              <a:gd name="connsiteX137" fmla="*/ 4632229 w 12192000"/>
              <a:gd name="connsiteY137" fmla="*/ 1785815 h 2237474"/>
              <a:gd name="connsiteX138" fmla="*/ 4629273 w 12192000"/>
              <a:gd name="connsiteY138" fmla="*/ 1784355 h 2237474"/>
              <a:gd name="connsiteX139" fmla="*/ 4611738 w 12192000"/>
              <a:gd name="connsiteY139" fmla="*/ 1776964 h 2237474"/>
              <a:gd name="connsiteX140" fmla="*/ 4560070 w 12192000"/>
              <a:gd name="connsiteY140" fmla="*/ 1785640 h 2237474"/>
              <a:gd name="connsiteX141" fmla="*/ 4536503 w 12192000"/>
              <a:gd name="connsiteY141" fmla="*/ 1785334 h 2237474"/>
              <a:gd name="connsiteX142" fmla="*/ 4513724 w 12192000"/>
              <a:gd name="connsiteY142" fmla="*/ 1791996 h 2237474"/>
              <a:gd name="connsiteX143" fmla="*/ 4501513 w 12192000"/>
              <a:gd name="connsiteY143" fmla="*/ 1799835 h 2237474"/>
              <a:gd name="connsiteX144" fmla="*/ 4459810 w 12192000"/>
              <a:gd name="connsiteY144" fmla="*/ 1797886 h 2237474"/>
              <a:gd name="connsiteX145" fmla="*/ 4379064 w 12192000"/>
              <a:gd name="connsiteY145" fmla="*/ 1817177 h 2237474"/>
              <a:gd name="connsiteX146" fmla="*/ 4319209 w 12192000"/>
              <a:gd name="connsiteY146" fmla="*/ 1834833 h 2237474"/>
              <a:gd name="connsiteX147" fmla="*/ 4306907 w 12192000"/>
              <a:gd name="connsiteY147" fmla="*/ 1841641 h 2237474"/>
              <a:gd name="connsiteX148" fmla="*/ 4290981 w 12192000"/>
              <a:gd name="connsiteY148" fmla="*/ 1839677 h 2237474"/>
              <a:gd name="connsiteX149" fmla="*/ 4285792 w 12192000"/>
              <a:gd name="connsiteY149" fmla="*/ 1836231 h 2237474"/>
              <a:gd name="connsiteX150" fmla="*/ 4238372 w 12192000"/>
              <a:gd name="connsiteY150" fmla="*/ 1851480 h 2237474"/>
              <a:gd name="connsiteX151" fmla="*/ 4232517 w 12192000"/>
              <a:gd name="connsiteY151" fmla="*/ 1852567 h 2237474"/>
              <a:gd name="connsiteX152" fmla="*/ 4191732 w 12192000"/>
              <a:gd name="connsiteY152" fmla="*/ 1857328 h 2237474"/>
              <a:gd name="connsiteX153" fmla="*/ 4065532 w 12192000"/>
              <a:gd name="connsiteY153" fmla="*/ 1855477 h 2237474"/>
              <a:gd name="connsiteX154" fmla="*/ 4028460 w 12192000"/>
              <a:gd name="connsiteY154" fmla="*/ 1855137 h 2237474"/>
              <a:gd name="connsiteX155" fmla="*/ 4002267 w 12192000"/>
              <a:gd name="connsiteY155" fmla="*/ 1852352 h 2237474"/>
              <a:gd name="connsiteX156" fmla="*/ 3931396 w 12192000"/>
              <a:gd name="connsiteY156" fmla="*/ 1858915 h 2237474"/>
              <a:gd name="connsiteX157" fmla="*/ 3812162 w 12192000"/>
              <a:gd name="connsiteY157" fmla="*/ 1875501 h 2237474"/>
              <a:gd name="connsiteX158" fmla="*/ 3767672 w 12192000"/>
              <a:gd name="connsiteY158" fmla="*/ 1874600 h 2237474"/>
              <a:gd name="connsiteX159" fmla="*/ 3764741 w 12192000"/>
              <a:gd name="connsiteY159" fmla="*/ 1869433 h 2237474"/>
              <a:gd name="connsiteX160" fmla="*/ 3751332 w 12192000"/>
              <a:gd name="connsiteY160" fmla="*/ 1869854 h 2237474"/>
              <a:gd name="connsiteX161" fmla="*/ 3748155 w 12192000"/>
              <a:gd name="connsiteY161" fmla="*/ 1868903 h 2237474"/>
              <a:gd name="connsiteX162" fmla="*/ 3729530 w 12192000"/>
              <a:gd name="connsiteY162" fmla="*/ 1864513 h 2237474"/>
              <a:gd name="connsiteX163" fmla="*/ 3680177 w 12192000"/>
              <a:gd name="connsiteY163" fmla="*/ 1881552 h 2237474"/>
              <a:gd name="connsiteX164" fmla="*/ 3567259 w 12192000"/>
              <a:gd name="connsiteY164" fmla="*/ 1893482 h 2237474"/>
              <a:gd name="connsiteX165" fmla="*/ 3405770 w 12192000"/>
              <a:gd name="connsiteY165" fmla="*/ 1904591 h 2237474"/>
              <a:gd name="connsiteX166" fmla="*/ 3280097 w 12192000"/>
              <a:gd name="connsiteY166" fmla="*/ 1919610 h 2237474"/>
              <a:gd name="connsiteX167" fmla="*/ 3123424 w 12192000"/>
              <a:gd name="connsiteY167" fmla="*/ 1952930 h 2237474"/>
              <a:gd name="connsiteX168" fmla="*/ 3009910 w 12192000"/>
              <a:gd name="connsiteY168" fmla="*/ 1957866 h 2237474"/>
              <a:gd name="connsiteX169" fmla="*/ 2995934 w 12192000"/>
              <a:gd name="connsiteY169" fmla="*/ 1967085 h 2237474"/>
              <a:gd name="connsiteX170" fmla="*/ 2980071 w 12192000"/>
              <a:gd name="connsiteY170" fmla="*/ 1972988 h 2237474"/>
              <a:gd name="connsiteX171" fmla="*/ 2978094 w 12192000"/>
              <a:gd name="connsiteY171" fmla="*/ 1972369 h 2237474"/>
              <a:gd name="connsiteX172" fmla="*/ 2942858 w 12192000"/>
              <a:gd name="connsiteY172" fmla="*/ 1981367 h 2237474"/>
              <a:gd name="connsiteX173" fmla="*/ 2875436 w 12192000"/>
              <a:gd name="connsiteY173" fmla="*/ 1996977 h 2237474"/>
              <a:gd name="connsiteX174" fmla="*/ 2874892 w 12192000"/>
              <a:gd name="connsiteY174" fmla="*/ 1996085 h 2237474"/>
              <a:gd name="connsiteX175" fmla="*/ 2864145 w 12192000"/>
              <a:gd name="connsiteY175" fmla="*/ 1994061 h 2237474"/>
              <a:gd name="connsiteX176" fmla="*/ 2843662 w 12192000"/>
              <a:gd name="connsiteY176" fmla="*/ 1992498 h 2237474"/>
              <a:gd name="connsiteX177" fmla="*/ 2796128 w 12192000"/>
              <a:gd name="connsiteY177" fmla="*/ 1976403 h 2237474"/>
              <a:gd name="connsiteX178" fmla="*/ 2756784 w 12192000"/>
              <a:gd name="connsiteY178" fmla="*/ 1985116 h 2237474"/>
              <a:gd name="connsiteX179" fmla="*/ 2748833 w 12192000"/>
              <a:gd name="connsiteY179" fmla="*/ 1986323 h 2237474"/>
              <a:gd name="connsiteX180" fmla="*/ 2748661 w 12192000"/>
              <a:gd name="connsiteY180" fmla="*/ 1986122 h 2237474"/>
              <a:gd name="connsiteX181" fmla="*/ 2740251 w 12192000"/>
              <a:gd name="connsiteY181" fmla="*/ 1986946 h 2237474"/>
              <a:gd name="connsiteX182" fmla="*/ 2718916 w 12192000"/>
              <a:gd name="connsiteY182" fmla="*/ 1990867 h 2237474"/>
              <a:gd name="connsiteX183" fmla="*/ 2713522 w 12192000"/>
              <a:gd name="connsiteY183" fmla="*/ 1990173 h 2237474"/>
              <a:gd name="connsiteX184" fmla="*/ 2680597 w 12192000"/>
              <a:gd name="connsiteY184" fmla="*/ 1984996 h 2237474"/>
              <a:gd name="connsiteX185" fmla="*/ 2578178 w 12192000"/>
              <a:gd name="connsiteY185" fmla="*/ 1990531 h 2237474"/>
              <a:gd name="connsiteX186" fmla="*/ 2476147 w 12192000"/>
              <a:gd name="connsiteY186" fmla="*/ 1998305 h 2237474"/>
              <a:gd name="connsiteX187" fmla="*/ 2373568 w 12192000"/>
              <a:gd name="connsiteY187" fmla="*/ 2003219 h 2237474"/>
              <a:gd name="connsiteX188" fmla="*/ 2321399 w 12192000"/>
              <a:gd name="connsiteY188" fmla="*/ 1989467 h 2237474"/>
              <a:gd name="connsiteX189" fmla="*/ 2315525 w 12192000"/>
              <a:gd name="connsiteY189" fmla="*/ 1989708 h 2237474"/>
              <a:gd name="connsiteX190" fmla="*/ 2300792 w 12192000"/>
              <a:gd name="connsiteY190" fmla="*/ 1994290 h 2237474"/>
              <a:gd name="connsiteX191" fmla="*/ 2295469 w 12192000"/>
              <a:gd name="connsiteY191" fmla="*/ 1996659 h 2237474"/>
              <a:gd name="connsiteX192" fmla="*/ 2287219 w 12192000"/>
              <a:gd name="connsiteY192" fmla="*/ 1998750 h 2237474"/>
              <a:gd name="connsiteX193" fmla="*/ 2286948 w 12192000"/>
              <a:gd name="connsiteY193" fmla="*/ 1998596 h 2237474"/>
              <a:gd name="connsiteX194" fmla="*/ 2243069 w 12192000"/>
              <a:gd name="connsiteY194" fmla="*/ 2015111 h 2237474"/>
              <a:gd name="connsiteX195" fmla="*/ 2186609 w 12192000"/>
              <a:gd name="connsiteY195" fmla="*/ 2008263 h 2237474"/>
              <a:gd name="connsiteX196" fmla="*/ 2164831 w 12192000"/>
              <a:gd name="connsiteY196" fmla="*/ 2010143 h 2237474"/>
              <a:gd name="connsiteX197" fmla="*/ 2152836 w 12192000"/>
              <a:gd name="connsiteY197" fmla="*/ 2010048 h 2237474"/>
              <a:gd name="connsiteX198" fmla="*/ 2117102 w 12192000"/>
              <a:gd name="connsiteY198" fmla="*/ 2023004 h 2237474"/>
              <a:gd name="connsiteX199" fmla="*/ 2111935 w 12192000"/>
              <a:gd name="connsiteY199" fmla="*/ 2023163 h 2237474"/>
              <a:gd name="connsiteX200" fmla="*/ 2089991 w 12192000"/>
              <a:gd name="connsiteY200" fmla="*/ 2034193 h 2237474"/>
              <a:gd name="connsiteX201" fmla="*/ 2058061 w 12192000"/>
              <a:gd name="connsiteY201" fmla="*/ 2047942 h 2237474"/>
              <a:gd name="connsiteX202" fmla="*/ 2055737 w 12192000"/>
              <a:gd name="connsiteY202" fmla="*/ 2047704 h 2237474"/>
              <a:gd name="connsiteX203" fmla="*/ 2042244 w 12192000"/>
              <a:gd name="connsiteY203" fmla="*/ 2055560 h 2237474"/>
              <a:gd name="connsiteX204" fmla="*/ 1976224 w 12192000"/>
              <a:gd name="connsiteY204" fmla="*/ 2074257 h 2237474"/>
              <a:gd name="connsiteX205" fmla="*/ 1877728 w 12192000"/>
              <a:gd name="connsiteY205" fmla="*/ 2101004 h 2237474"/>
              <a:gd name="connsiteX206" fmla="*/ 1759056 w 12192000"/>
              <a:gd name="connsiteY206" fmla="*/ 2125608 h 2237474"/>
              <a:gd name="connsiteX207" fmla="*/ 1637948 w 12192000"/>
              <a:gd name="connsiteY207" fmla="*/ 2172597 h 2237474"/>
              <a:gd name="connsiteX208" fmla="*/ 1434549 w 12192000"/>
              <a:gd name="connsiteY208" fmla="*/ 2234522 h 2237474"/>
              <a:gd name="connsiteX209" fmla="*/ 1398481 w 12192000"/>
              <a:gd name="connsiteY209" fmla="*/ 2237074 h 2237474"/>
              <a:gd name="connsiteX210" fmla="*/ 1398407 w 12192000"/>
              <a:gd name="connsiteY210" fmla="*/ 2237095 h 2237474"/>
              <a:gd name="connsiteX211" fmla="*/ 1370962 w 12192000"/>
              <a:gd name="connsiteY211" fmla="*/ 2237474 h 2237474"/>
              <a:gd name="connsiteX212" fmla="*/ 1356367 w 12192000"/>
              <a:gd name="connsiteY212" fmla="*/ 2235089 h 2237474"/>
              <a:gd name="connsiteX213" fmla="*/ 1324828 w 12192000"/>
              <a:gd name="connsiteY213" fmla="*/ 2231968 h 2237474"/>
              <a:gd name="connsiteX214" fmla="*/ 1297744 w 12192000"/>
              <a:gd name="connsiteY214" fmla="*/ 2235849 h 2237474"/>
              <a:gd name="connsiteX215" fmla="*/ 1286236 w 12192000"/>
              <a:gd name="connsiteY215" fmla="*/ 2233135 h 2237474"/>
              <a:gd name="connsiteX216" fmla="*/ 1283504 w 12192000"/>
              <a:gd name="connsiteY216" fmla="*/ 2233797 h 2237474"/>
              <a:gd name="connsiteX217" fmla="*/ 1279765 w 12192000"/>
              <a:gd name="connsiteY217" fmla="*/ 2229639 h 2237474"/>
              <a:gd name="connsiteX218" fmla="*/ 1195347 w 12192000"/>
              <a:gd name="connsiteY218" fmla="*/ 2212354 h 2237474"/>
              <a:gd name="connsiteX219" fmla="*/ 970251 w 12192000"/>
              <a:gd name="connsiteY219" fmla="*/ 2221029 h 2237474"/>
              <a:gd name="connsiteX220" fmla="*/ 812914 w 12192000"/>
              <a:gd name="connsiteY220" fmla="*/ 2202752 h 2237474"/>
              <a:gd name="connsiteX221" fmla="*/ 800195 w 12192000"/>
              <a:gd name="connsiteY221" fmla="*/ 2209407 h 2237474"/>
              <a:gd name="connsiteX222" fmla="*/ 784978 w 12192000"/>
              <a:gd name="connsiteY222" fmla="*/ 2212360 h 2237474"/>
              <a:gd name="connsiteX223" fmla="*/ 681987 w 12192000"/>
              <a:gd name="connsiteY223" fmla="*/ 2216757 h 2237474"/>
              <a:gd name="connsiteX224" fmla="*/ 669923 w 12192000"/>
              <a:gd name="connsiteY224" fmla="*/ 2211682 h 2237474"/>
              <a:gd name="connsiteX225" fmla="*/ 648680 w 12192000"/>
              <a:gd name="connsiteY225" fmla="*/ 2206229 h 2237474"/>
              <a:gd name="connsiteX226" fmla="*/ 597225 w 12192000"/>
              <a:gd name="connsiteY226" fmla="*/ 2180999 h 2237474"/>
              <a:gd name="connsiteX227" fmla="*/ 558449 w 12192000"/>
              <a:gd name="connsiteY227" fmla="*/ 2182346 h 2237474"/>
              <a:gd name="connsiteX228" fmla="*/ 550517 w 12192000"/>
              <a:gd name="connsiteY228" fmla="*/ 2182060 h 2237474"/>
              <a:gd name="connsiteX229" fmla="*/ 550309 w 12192000"/>
              <a:gd name="connsiteY229" fmla="*/ 2181825 h 2237474"/>
              <a:gd name="connsiteX230" fmla="*/ 541836 w 12192000"/>
              <a:gd name="connsiteY230" fmla="*/ 2181063 h 2237474"/>
              <a:gd name="connsiteX231" fmla="*/ 536057 w 12192000"/>
              <a:gd name="connsiteY231" fmla="*/ 2181537 h 2237474"/>
              <a:gd name="connsiteX232" fmla="*/ 520671 w 12192000"/>
              <a:gd name="connsiteY232" fmla="*/ 2180980 h 2237474"/>
              <a:gd name="connsiteX233" fmla="*/ 515024 w 12192000"/>
              <a:gd name="connsiteY233" fmla="*/ 2179258 h 2237474"/>
              <a:gd name="connsiteX234" fmla="*/ 512278 w 12192000"/>
              <a:gd name="connsiteY234" fmla="*/ 2176369 h 2237474"/>
              <a:gd name="connsiteX235" fmla="*/ 480419 w 12192000"/>
              <a:gd name="connsiteY235" fmla="*/ 2167807 h 2237474"/>
              <a:gd name="connsiteX236" fmla="*/ 413835 w 12192000"/>
              <a:gd name="connsiteY236" fmla="*/ 2156783 h 2237474"/>
              <a:gd name="connsiteX237" fmla="*/ 376513 w 12192000"/>
              <a:gd name="connsiteY237" fmla="*/ 2154014 h 2237474"/>
              <a:gd name="connsiteX238" fmla="*/ 273386 w 12192000"/>
              <a:gd name="connsiteY238" fmla="*/ 2142551 h 2237474"/>
              <a:gd name="connsiteX239" fmla="*/ 169207 w 12192000"/>
              <a:gd name="connsiteY239" fmla="*/ 2128100 h 2237474"/>
              <a:gd name="connsiteX240" fmla="*/ 93149 w 12192000"/>
              <a:gd name="connsiteY240" fmla="*/ 2105324 h 2237474"/>
              <a:gd name="connsiteX241" fmla="*/ 88109 w 12192000"/>
              <a:gd name="connsiteY241" fmla="*/ 2106704 h 2237474"/>
              <a:gd name="connsiteX242" fmla="*/ 80022 w 12192000"/>
              <a:gd name="connsiteY242" fmla="*/ 2107254 h 2237474"/>
              <a:gd name="connsiteX243" fmla="*/ 79717 w 12192000"/>
              <a:gd name="connsiteY243" fmla="*/ 2107046 h 2237474"/>
              <a:gd name="connsiteX244" fmla="*/ 72352 w 12192000"/>
              <a:gd name="connsiteY244" fmla="*/ 2107991 h 2237474"/>
              <a:gd name="connsiteX245" fmla="*/ 37645 w 12192000"/>
              <a:gd name="connsiteY245" fmla="*/ 2115401 h 2237474"/>
              <a:gd name="connsiteX246" fmla="*/ 4572 w 12192000"/>
              <a:gd name="connsiteY246" fmla="*/ 2111091 h 2237474"/>
              <a:gd name="connsiteX247" fmla="*/ 0 w 12192000"/>
              <a:gd name="connsiteY247" fmla="*/ 2110468 h 2237474"/>
              <a:gd name="connsiteX248" fmla="*/ 0 w 12192000"/>
              <a:gd name="connsiteY248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154948 w 12192000"/>
              <a:gd name="connsiteY4" fmla="*/ 762731 h 2237474"/>
              <a:gd name="connsiteX5" fmla="*/ 12047364 w 12192000"/>
              <a:gd name="connsiteY5" fmla="*/ 749662 h 2237474"/>
              <a:gd name="connsiteX6" fmla="*/ 11890686 w 12192000"/>
              <a:gd name="connsiteY6" fmla="*/ 732766 h 2237474"/>
              <a:gd name="connsiteX7" fmla="*/ 11782413 w 12192000"/>
              <a:gd name="connsiteY7" fmla="*/ 769868 h 2237474"/>
              <a:gd name="connsiteX8" fmla="*/ 11649954 w 12192000"/>
              <a:gd name="connsiteY8" fmla="*/ 749628 h 2237474"/>
              <a:gd name="connsiteX9" fmla="*/ 11560424 w 12192000"/>
              <a:gd name="connsiteY9" fmla="*/ 748017 h 2237474"/>
              <a:gd name="connsiteX10" fmla="*/ 11358455 w 12192000"/>
              <a:gd name="connsiteY10" fmla="*/ 747593 h 2237474"/>
              <a:gd name="connsiteX11" fmla="*/ 11165209 w 12192000"/>
              <a:gd name="connsiteY11" fmla="*/ 748852 h 2237474"/>
              <a:gd name="connsiteX12" fmla="*/ 11058755 w 12192000"/>
              <a:gd name="connsiteY12" fmla="*/ 749617 h 2237474"/>
              <a:gd name="connsiteX13" fmla="*/ 10884013 w 12192000"/>
              <a:gd name="connsiteY13" fmla="*/ 760728 h 2237474"/>
              <a:gd name="connsiteX14" fmla="*/ 10834688 w 12192000"/>
              <a:gd name="connsiteY14" fmla="*/ 757726 h 2237474"/>
              <a:gd name="connsiteX15" fmla="*/ 10805004 w 12192000"/>
              <a:gd name="connsiteY15" fmla="*/ 757573 h 2237474"/>
              <a:gd name="connsiteX16" fmla="*/ 10739478 w 12192000"/>
              <a:gd name="connsiteY16" fmla="*/ 776841 h 2237474"/>
              <a:gd name="connsiteX17" fmla="*/ 10458762 w 12192000"/>
              <a:gd name="connsiteY17" fmla="*/ 755400 h 2237474"/>
              <a:gd name="connsiteX18" fmla="*/ 10246919 w 12192000"/>
              <a:gd name="connsiteY18" fmla="*/ 769960 h 2237474"/>
              <a:gd name="connsiteX19" fmla="*/ 10167995 w 12192000"/>
              <a:gd name="connsiteY19" fmla="*/ 760843 h 2237474"/>
              <a:gd name="connsiteX20" fmla="*/ 9997044 w 12192000"/>
              <a:gd name="connsiteY20" fmla="*/ 780129 h 2237474"/>
              <a:gd name="connsiteX21" fmla="*/ 9943887 w 12192000"/>
              <a:gd name="connsiteY21" fmla="*/ 804141 h 2237474"/>
              <a:gd name="connsiteX22" fmla="*/ 9918248 w 12192000"/>
              <a:gd name="connsiteY22" fmla="*/ 816628 h 2237474"/>
              <a:gd name="connsiteX23" fmla="*/ 9836148 w 12192000"/>
              <a:gd name="connsiteY23" fmla="*/ 858312 h 2237474"/>
              <a:gd name="connsiteX24" fmla="*/ 9823800 w 12192000"/>
              <a:gd name="connsiteY24" fmla="*/ 866604 h 2237474"/>
              <a:gd name="connsiteX25" fmla="*/ 9794684 w 12192000"/>
              <a:gd name="connsiteY25" fmla="*/ 864509 h 2237474"/>
              <a:gd name="connsiteX26" fmla="*/ 9778288 w 12192000"/>
              <a:gd name="connsiteY26" fmla="*/ 854362 h 2237474"/>
              <a:gd name="connsiteX27" fmla="*/ 9773886 w 12192000"/>
              <a:gd name="connsiteY27" fmla="*/ 857543 h 2237474"/>
              <a:gd name="connsiteX28" fmla="*/ 9761459 w 12192000"/>
              <a:gd name="connsiteY28" fmla="*/ 862394 h 2237474"/>
              <a:gd name="connsiteX29" fmla="*/ 9705768 w 12192000"/>
              <a:gd name="connsiteY29" fmla="*/ 894610 h 2237474"/>
              <a:gd name="connsiteX30" fmla="*/ 9683005 w 12192000"/>
              <a:gd name="connsiteY30" fmla="*/ 894128 h 2237474"/>
              <a:gd name="connsiteX31" fmla="*/ 9594438 w 12192000"/>
              <a:gd name="connsiteY31" fmla="*/ 919051 h 2237474"/>
              <a:gd name="connsiteX32" fmla="*/ 9577033 w 12192000"/>
              <a:gd name="connsiteY32" fmla="*/ 922857 h 2237474"/>
              <a:gd name="connsiteX33" fmla="*/ 9544189 w 12192000"/>
              <a:gd name="connsiteY33" fmla="*/ 938966 h 2237474"/>
              <a:gd name="connsiteX34" fmla="*/ 9534048 w 12192000"/>
              <a:gd name="connsiteY34" fmla="*/ 940158 h 2237474"/>
              <a:gd name="connsiteX35" fmla="*/ 9500499 w 12192000"/>
              <a:gd name="connsiteY35" fmla="*/ 954680 h 2237474"/>
              <a:gd name="connsiteX36" fmla="*/ 9428195 w 12192000"/>
              <a:gd name="connsiteY36" fmla="*/ 986225 h 2237474"/>
              <a:gd name="connsiteX37" fmla="*/ 9410017 w 12192000"/>
              <a:gd name="connsiteY37" fmla="*/ 993931 h 2237474"/>
              <a:gd name="connsiteX38" fmla="*/ 9392919 w 12192000"/>
              <a:gd name="connsiteY38" fmla="*/ 994656 h 2237474"/>
              <a:gd name="connsiteX39" fmla="*/ 9301293 w 12192000"/>
              <a:gd name="connsiteY39" fmla="*/ 1011593 h 2237474"/>
              <a:gd name="connsiteX40" fmla="*/ 9278619 w 12192000"/>
              <a:gd name="connsiteY40" fmla="*/ 1011878 h 2237474"/>
              <a:gd name="connsiteX41" fmla="*/ 9268019 w 12192000"/>
              <a:gd name="connsiteY41" fmla="*/ 1007442 h 2237474"/>
              <a:gd name="connsiteX42" fmla="*/ 9234662 w 12192000"/>
              <a:gd name="connsiteY42" fmla="*/ 1023056 h 2237474"/>
              <a:gd name="connsiteX43" fmla="*/ 9181033 w 12192000"/>
              <a:gd name="connsiteY43" fmla="*/ 1037921 h 2237474"/>
              <a:gd name="connsiteX44" fmla="*/ 9155969 w 12192000"/>
              <a:gd name="connsiteY44" fmla="*/ 1046804 h 2237474"/>
              <a:gd name="connsiteX45" fmla="*/ 9133985 w 12192000"/>
              <a:gd name="connsiteY45" fmla="*/ 1046450 h 2237474"/>
              <a:gd name="connsiteX46" fmla="*/ 9012987 w 12192000"/>
              <a:gd name="connsiteY46" fmla="*/ 1061986 h 2237474"/>
              <a:gd name="connsiteX47" fmla="*/ 8968445 w 12192000"/>
              <a:gd name="connsiteY47" fmla="*/ 1052169 h 2237474"/>
              <a:gd name="connsiteX48" fmla="*/ 8958984 w 12192000"/>
              <a:gd name="connsiteY48" fmla="*/ 1057212 h 2237474"/>
              <a:gd name="connsiteX49" fmla="*/ 8886001 w 12192000"/>
              <a:gd name="connsiteY49" fmla="*/ 1067468 h 2237474"/>
              <a:gd name="connsiteX50" fmla="*/ 8838610 w 12192000"/>
              <a:gd name="connsiteY50" fmla="*/ 1075091 h 2237474"/>
              <a:gd name="connsiteX51" fmla="*/ 8750383 w 12192000"/>
              <a:gd name="connsiteY51" fmla="*/ 1097387 h 2237474"/>
              <a:gd name="connsiteX52" fmla="*/ 8697365 w 12192000"/>
              <a:gd name="connsiteY52" fmla="*/ 1105869 h 2237474"/>
              <a:gd name="connsiteX53" fmla="*/ 8665605 w 12192000"/>
              <a:gd name="connsiteY53" fmla="*/ 1110791 h 2237474"/>
              <a:gd name="connsiteX54" fmla="*/ 8584946 w 12192000"/>
              <a:gd name="connsiteY54" fmla="*/ 1135226 h 2237474"/>
              <a:gd name="connsiteX55" fmla="*/ 8460755 w 12192000"/>
              <a:gd name="connsiteY55" fmla="*/ 1203427 h 2237474"/>
              <a:gd name="connsiteX56" fmla="*/ 8419755 w 12192000"/>
              <a:gd name="connsiteY56" fmla="*/ 1216260 h 2237474"/>
              <a:gd name="connsiteX57" fmla="*/ 8411626 w 12192000"/>
              <a:gd name="connsiteY57" fmla="*/ 1214397 h 2237474"/>
              <a:gd name="connsiteX58" fmla="*/ 8363469 w 12192000"/>
              <a:gd name="connsiteY58" fmla="*/ 1246658 h 2237474"/>
              <a:gd name="connsiteX59" fmla="*/ 8275497 w 12192000"/>
              <a:gd name="connsiteY59" fmla="*/ 1264396 h 2237474"/>
              <a:gd name="connsiteX60" fmla="*/ 8206287 w 12192000"/>
              <a:gd name="connsiteY60" fmla="*/ 1273060 h 2237474"/>
              <a:gd name="connsiteX61" fmla="*/ 8168705 w 12192000"/>
              <a:gd name="connsiteY61" fmla="*/ 1279956 h 2237474"/>
              <a:gd name="connsiteX62" fmla="*/ 8139997 w 12192000"/>
              <a:gd name="connsiteY62" fmla="*/ 1282713 h 2237474"/>
              <a:gd name="connsiteX63" fmla="*/ 8074238 w 12192000"/>
              <a:gd name="connsiteY63" fmla="*/ 1301895 h 2237474"/>
              <a:gd name="connsiteX64" fmla="*/ 7968292 w 12192000"/>
              <a:gd name="connsiteY64" fmla="*/ 1338779 h 2237474"/>
              <a:gd name="connsiteX65" fmla="*/ 7945122 w 12192000"/>
              <a:gd name="connsiteY65" fmla="*/ 1345477 h 2237474"/>
              <a:gd name="connsiteX66" fmla="*/ 7922771 w 12192000"/>
              <a:gd name="connsiteY66" fmla="*/ 1346645 h 2237474"/>
              <a:gd name="connsiteX67" fmla="*/ 7915461 w 12192000"/>
              <a:gd name="connsiteY67" fmla="*/ 1342919 h 2237474"/>
              <a:gd name="connsiteX68" fmla="*/ 7902328 w 12192000"/>
              <a:gd name="connsiteY68" fmla="*/ 1345865 h 2237474"/>
              <a:gd name="connsiteX69" fmla="*/ 7898322 w 12192000"/>
              <a:gd name="connsiteY69" fmla="*/ 1345689 h 2237474"/>
              <a:gd name="connsiteX70" fmla="*/ 7875879 w 12192000"/>
              <a:gd name="connsiteY70" fmla="*/ 1345646 h 2237474"/>
              <a:gd name="connsiteX71" fmla="*/ 7840612 w 12192000"/>
              <a:gd name="connsiteY71" fmla="*/ 1369373 h 2237474"/>
              <a:gd name="connsiteX72" fmla="*/ 7786819 w 12192000"/>
              <a:gd name="connsiteY72" fmla="*/ 1378970 h 2237474"/>
              <a:gd name="connsiteX73" fmla="*/ 7548172 w 12192000"/>
              <a:gd name="connsiteY73" fmla="*/ 1417460 h 2237474"/>
              <a:gd name="connsiteX74" fmla="*/ 7483437 w 12192000"/>
              <a:gd name="connsiteY74" fmla="*/ 1478152 h 2237474"/>
              <a:gd name="connsiteX75" fmla="*/ 7377870 w 12192000"/>
              <a:gd name="connsiteY75" fmla="*/ 1523319 h 2237474"/>
              <a:gd name="connsiteX76" fmla="*/ 7230737 w 12192000"/>
              <a:gd name="connsiteY76" fmla="*/ 1562633 h 2237474"/>
              <a:gd name="connsiteX77" fmla="*/ 7224458 w 12192000"/>
              <a:gd name="connsiteY77" fmla="*/ 1573008 h 2237474"/>
              <a:gd name="connsiteX78" fmla="*/ 7213486 w 12192000"/>
              <a:gd name="connsiteY78" fmla="*/ 1580987 h 2237474"/>
              <a:gd name="connsiteX79" fmla="*/ 7210972 w 12192000"/>
              <a:gd name="connsiteY79" fmla="*/ 1580856 h 2237474"/>
              <a:gd name="connsiteX80" fmla="*/ 7183121 w 12192000"/>
              <a:gd name="connsiteY80" fmla="*/ 1595162 h 2237474"/>
              <a:gd name="connsiteX81" fmla="*/ 7164601 w 12192000"/>
              <a:gd name="connsiteY81" fmla="*/ 1606490 h 2237474"/>
              <a:gd name="connsiteX82" fmla="*/ 7159286 w 12192000"/>
              <a:gd name="connsiteY82" fmla="*/ 1606850 h 2237474"/>
              <a:gd name="connsiteX83" fmla="*/ 7114651 w 12192000"/>
              <a:gd name="connsiteY83" fmla="*/ 1620959 h 2237474"/>
              <a:gd name="connsiteX84" fmla="*/ 7092727 w 12192000"/>
              <a:gd name="connsiteY84" fmla="*/ 1623628 h 2237474"/>
              <a:gd name="connsiteX85" fmla="*/ 7031309 w 12192000"/>
              <a:gd name="connsiteY85" fmla="*/ 1619451 h 2237474"/>
              <a:gd name="connsiteX86" fmla="*/ 6999084 w 12192000"/>
              <a:gd name="connsiteY86" fmla="*/ 1634317 h 2237474"/>
              <a:gd name="connsiteX87" fmla="*/ 6992107 w 12192000"/>
              <a:gd name="connsiteY87" fmla="*/ 1636860 h 2237474"/>
              <a:gd name="connsiteX88" fmla="*/ 6991765 w 12192000"/>
              <a:gd name="connsiteY88" fmla="*/ 1636725 h 2237474"/>
              <a:gd name="connsiteX89" fmla="*/ 6983996 w 12192000"/>
              <a:gd name="connsiteY89" fmla="*/ 1639040 h 2237474"/>
              <a:gd name="connsiteX90" fmla="*/ 6979383 w 12192000"/>
              <a:gd name="connsiteY90" fmla="*/ 1641496 h 2237474"/>
              <a:gd name="connsiteX91" fmla="*/ 6900177 w 12192000"/>
              <a:gd name="connsiteY91" fmla="*/ 1636016 h 2237474"/>
              <a:gd name="connsiteX92" fmla="*/ 6795372 w 12192000"/>
              <a:gd name="connsiteY92" fmla="*/ 1644845 h 2237474"/>
              <a:gd name="connsiteX93" fmla="*/ 6692251 w 12192000"/>
              <a:gd name="connsiteY93" fmla="*/ 1656357 h 2237474"/>
              <a:gd name="connsiteX94" fmla="*/ 6655235 w 12192000"/>
              <a:gd name="connsiteY94" fmla="*/ 1661869 h 2237474"/>
              <a:gd name="connsiteX95" fmla="*/ 6587857 w 12192000"/>
              <a:gd name="connsiteY95" fmla="*/ 1665769 h 2237474"/>
              <a:gd name="connsiteX96" fmla="*/ 6554894 w 12192000"/>
              <a:gd name="connsiteY96" fmla="*/ 1664428 h 2237474"/>
              <a:gd name="connsiteX97" fmla="*/ 6551579 w 12192000"/>
              <a:gd name="connsiteY97" fmla="*/ 1662213 h 2237474"/>
              <a:gd name="connsiteX98" fmla="*/ 6545693 w 12192000"/>
              <a:gd name="connsiteY98" fmla="*/ 1661776 h 2237474"/>
              <a:gd name="connsiteX99" fmla="*/ 6530561 w 12192000"/>
              <a:gd name="connsiteY99" fmla="*/ 1664619 h 2237474"/>
              <a:gd name="connsiteX100" fmla="*/ 6525028 w 12192000"/>
              <a:gd name="connsiteY100" fmla="*/ 1666354 h 2237474"/>
              <a:gd name="connsiteX101" fmla="*/ 6516595 w 12192000"/>
              <a:gd name="connsiteY101" fmla="*/ 1667475 h 2237474"/>
              <a:gd name="connsiteX102" fmla="*/ 6516340 w 12192000"/>
              <a:gd name="connsiteY102" fmla="*/ 1667291 h 2237474"/>
              <a:gd name="connsiteX103" fmla="*/ 6508541 w 12192000"/>
              <a:gd name="connsiteY103" fmla="*/ 1668757 h 2237474"/>
              <a:gd name="connsiteX104" fmla="*/ 6471012 w 12192000"/>
              <a:gd name="connsiteY104" fmla="*/ 1678604 h 2237474"/>
              <a:gd name="connsiteX105" fmla="*/ 6415265 w 12192000"/>
              <a:gd name="connsiteY105" fmla="*/ 1665317 h 2237474"/>
              <a:gd name="connsiteX106" fmla="*/ 6393343 w 12192000"/>
              <a:gd name="connsiteY106" fmla="*/ 1664672 h 2237474"/>
              <a:gd name="connsiteX107" fmla="*/ 6380457 w 12192000"/>
              <a:gd name="connsiteY107" fmla="*/ 1662376 h 2237474"/>
              <a:gd name="connsiteX108" fmla="*/ 6280959 w 12192000"/>
              <a:gd name="connsiteY108" fmla="*/ 1689329 h 2237474"/>
              <a:gd name="connsiteX109" fmla="*/ 6266765 w 12192000"/>
              <a:gd name="connsiteY109" fmla="*/ 1695560 h 2237474"/>
              <a:gd name="connsiteX110" fmla="*/ 6255823 w 12192000"/>
              <a:gd name="connsiteY110" fmla="*/ 1704850 h 2237474"/>
              <a:gd name="connsiteX111" fmla="*/ 6098321 w 12192000"/>
              <a:gd name="connsiteY111" fmla="*/ 1721646 h 2237474"/>
              <a:gd name="connsiteX112" fmla="*/ 5880652 w 12192000"/>
              <a:gd name="connsiteY112" fmla="*/ 1779643 h 2237474"/>
              <a:gd name="connsiteX113" fmla="*/ 5785959 w 12192000"/>
              <a:gd name="connsiteY113" fmla="*/ 1775307 h 2237474"/>
              <a:gd name="connsiteX114" fmla="*/ 5643534 w 12192000"/>
              <a:gd name="connsiteY114" fmla="*/ 1802919 h 2237474"/>
              <a:gd name="connsiteX115" fmla="*/ 5518799 w 12192000"/>
              <a:gd name="connsiteY115" fmla="*/ 1818312 h 2237474"/>
              <a:gd name="connsiteX116" fmla="*/ 5505014 w 12192000"/>
              <a:gd name="connsiteY116" fmla="*/ 1819259 h 2237474"/>
              <a:gd name="connsiteX117" fmla="*/ 5499949 w 12192000"/>
              <a:gd name="connsiteY117" fmla="*/ 1814490 h 2237474"/>
              <a:gd name="connsiteX118" fmla="*/ 5453307 w 12192000"/>
              <a:gd name="connsiteY118" fmla="*/ 1815450 h 2237474"/>
              <a:gd name="connsiteX119" fmla="*/ 5364192 w 12192000"/>
              <a:gd name="connsiteY119" fmla="*/ 1826074 h 2237474"/>
              <a:gd name="connsiteX120" fmla="*/ 5350380 w 12192000"/>
              <a:gd name="connsiteY120" fmla="*/ 1830891 h 2237474"/>
              <a:gd name="connsiteX121" fmla="*/ 5259633 w 12192000"/>
              <a:gd name="connsiteY121" fmla="*/ 1837160 h 2237474"/>
              <a:gd name="connsiteX122" fmla="*/ 5197513 w 12192000"/>
              <a:gd name="connsiteY122" fmla="*/ 1844718 h 2237474"/>
              <a:gd name="connsiteX123" fmla="*/ 5184170 w 12192000"/>
              <a:gd name="connsiteY123" fmla="*/ 1849402 h 2237474"/>
              <a:gd name="connsiteX124" fmla="*/ 5168852 w 12192000"/>
              <a:gd name="connsiteY124" fmla="*/ 1844846 h 2237474"/>
              <a:gd name="connsiteX125" fmla="*/ 5164370 w 12192000"/>
              <a:gd name="connsiteY125" fmla="*/ 1840597 h 2237474"/>
              <a:gd name="connsiteX126" fmla="*/ 5114927 w 12192000"/>
              <a:gd name="connsiteY126" fmla="*/ 1847827 h 2237474"/>
              <a:gd name="connsiteX127" fmla="*/ 5108970 w 12192000"/>
              <a:gd name="connsiteY127" fmla="*/ 1847935 h 2237474"/>
              <a:gd name="connsiteX128" fmla="*/ 5067961 w 12192000"/>
              <a:gd name="connsiteY128" fmla="*/ 1845917 h 2237474"/>
              <a:gd name="connsiteX129" fmla="*/ 5007075 w 12192000"/>
              <a:gd name="connsiteY129" fmla="*/ 1838626 h 2237474"/>
              <a:gd name="connsiteX130" fmla="*/ 4944087 w 12192000"/>
              <a:gd name="connsiteY130" fmla="*/ 1823332 h 2237474"/>
              <a:gd name="connsiteX131" fmla="*/ 4907662 w 12192000"/>
              <a:gd name="connsiteY131" fmla="*/ 1816900 h 2237474"/>
              <a:gd name="connsiteX132" fmla="*/ 4882386 w 12192000"/>
              <a:gd name="connsiteY132" fmla="*/ 1809844 h 2237474"/>
              <a:gd name="connsiteX133" fmla="*/ 4811440 w 12192000"/>
              <a:gd name="connsiteY133" fmla="*/ 1804655 h 2237474"/>
              <a:gd name="connsiteX134" fmla="*/ 4691075 w 12192000"/>
              <a:gd name="connsiteY134" fmla="*/ 1801389 h 2237474"/>
              <a:gd name="connsiteX135" fmla="*/ 4647449 w 12192000"/>
              <a:gd name="connsiteY135" fmla="*/ 1793181 h 2237474"/>
              <a:gd name="connsiteX136" fmla="*/ 4645504 w 12192000"/>
              <a:gd name="connsiteY136" fmla="*/ 1787606 h 2237474"/>
              <a:gd name="connsiteX137" fmla="*/ 4632229 w 12192000"/>
              <a:gd name="connsiteY137" fmla="*/ 1785815 h 2237474"/>
              <a:gd name="connsiteX138" fmla="*/ 4629273 w 12192000"/>
              <a:gd name="connsiteY138" fmla="*/ 1784355 h 2237474"/>
              <a:gd name="connsiteX139" fmla="*/ 4611738 w 12192000"/>
              <a:gd name="connsiteY139" fmla="*/ 1776964 h 2237474"/>
              <a:gd name="connsiteX140" fmla="*/ 4560070 w 12192000"/>
              <a:gd name="connsiteY140" fmla="*/ 1785640 h 2237474"/>
              <a:gd name="connsiteX141" fmla="*/ 4536503 w 12192000"/>
              <a:gd name="connsiteY141" fmla="*/ 1785334 h 2237474"/>
              <a:gd name="connsiteX142" fmla="*/ 4513724 w 12192000"/>
              <a:gd name="connsiteY142" fmla="*/ 1791996 h 2237474"/>
              <a:gd name="connsiteX143" fmla="*/ 4459810 w 12192000"/>
              <a:gd name="connsiteY143" fmla="*/ 1797886 h 2237474"/>
              <a:gd name="connsiteX144" fmla="*/ 4379064 w 12192000"/>
              <a:gd name="connsiteY144" fmla="*/ 1817177 h 2237474"/>
              <a:gd name="connsiteX145" fmla="*/ 4319209 w 12192000"/>
              <a:gd name="connsiteY145" fmla="*/ 1834833 h 2237474"/>
              <a:gd name="connsiteX146" fmla="*/ 4306907 w 12192000"/>
              <a:gd name="connsiteY146" fmla="*/ 1841641 h 2237474"/>
              <a:gd name="connsiteX147" fmla="*/ 4290981 w 12192000"/>
              <a:gd name="connsiteY147" fmla="*/ 1839677 h 2237474"/>
              <a:gd name="connsiteX148" fmla="*/ 4285792 w 12192000"/>
              <a:gd name="connsiteY148" fmla="*/ 1836231 h 2237474"/>
              <a:gd name="connsiteX149" fmla="*/ 4238372 w 12192000"/>
              <a:gd name="connsiteY149" fmla="*/ 1851480 h 2237474"/>
              <a:gd name="connsiteX150" fmla="*/ 4232517 w 12192000"/>
              <a:gd name="connsiteY150" fmla="*/ 1852567 h 2237474"/>
              <a:gd name="connsiteX151" fmla="*/ 4191732 w 12192000"/>
              <a:gd name="connsiteY151" fmla="*/ 1857328 h 2237474"/>
              <a:gd name="connsiteX152" fmla="*/ 4065532 w 12192000"/>
              <a:gd name="connsiteY152" fmla="*/ 1855477 h 2237474"/>
              <a:gd name="connsiteX153" fmla="*/ 4028460 w 12192000"/>
              <a:gd name="connsiteY153" fmla="*/ 1855137 h 2237474"/>
              <a:gd name="connsiteX154" fmla="*/ 4002267 w 12192000"/>
              <a:gd name="connsiteY154" fmla="*/ 1852352 h 2237474"/>
              <a:gd name="connsiteX155" fmla="*/ 3931396 w 12192000"/>
              <a:gd name="connsiteY155" fmla="*/ 1858915 h 2237474"/>
              <a:gd name="connsiteX156" fmla="*/ 3812162 w 12192000"/>
              <a:gd name="connsiteY156" fmla="*/ 1875501 h 2237474"/>
              <a:gd name="connsiteX157" fmla="*/ 3767672 w 12192000"/>
              <a:gd name="connsiteY157" fmla="*/ 1874600 h 2237474"/>
              <a:gd name="connsiteX158" fmla="*/ 3764741 w 12192000"/>
              <a:gd name="connsiteY158" fmla="*/ 1869433 h 2237474"/>
              <a:gd name="connsiteX159" fmla="*/ 3751332 w 12192000"/>
              <a:gd name="connsiteY159" fmla="*/ 1869854 h 2237474"/>
              <a:gd name="connsiteX160" fmla="*/ 3748155 w 12192000"/>
              <a:gd name="connsiteY160" fmla="*/ 1868903 h 2237474"/>
              <a:gd name="connsiteX161" fmla="*/ 3729530 w 12192000"/>
              <a:gd name="connsiteY161" fmla="*/ 1864513 h 2237474"/>
              <a:gd name="connsiteX162" fmla="*/ 3680177 w 12192000"/>
              <a:gd name="connsiteY162" fmla="*/ 1881552 h 2237474"/>
              <a:gd name="connsiteX163" fmla="*/ 3567259 w 12192000"/>
              <a:gd name="connsiteY163" fmla="*/ 1893482 h 2237474"/>
              <a:gd name="connsiteX164" fmla="*/ 3405770 w 12192000"/>
              <a:gd name="connsiteY164" fmla="*/ 1904591 h 2237474"/>
              <a:gd name="connsiteX165" fmla="*/ 3280097 w 12192000"/>
              <a:gd name="connsiteY165" fmla="*/ 1919610 h 2237474"/>
              <a:gd name="connsiteX166" fmla="*/ 3123424 w 12192000"/>
              <a:gd name="connsiteY166" fmla="*/ 1952930 h 2237474"/>
              <a:gd name="connsiteX167" fmla="*/ 3009910 w 12192000"/>
              <a:gd name="connsiteY167" fmla="*/ 1957866 h 2237474"/>
              <a:gd name="connsiteX168" fmla="*/ 2995934 w 12192000"/>
              <a:gd name="connsiteY168" fmla="*/ 1967085 h 2237474"/>
              <a:gd name="connsiteX169" fmla="*/ 2980071 w 12192000"/>
              <a:gd name="connsiteY169" fmla="*/ 1972988 h 2237474"/>
              <a:gd name="connsiteX170" fmla="*/ 2978094 w 12192000"/>
              <a:gd name="connsiteY170" fmla="*/ 1972369 h 2237474"/>
              <a:gd name="connsiteX171" fmla="*/ 2942858 w 12192000"/>
              <a:gd name="connsiteY171" fmla="*/ 1981367 h 2237474"/>
              <a:gd name="connsiteX172" fmla="*/ 2875436 w 12192000"/>
              <a:gd name="connsiteY172" fmla="*/ 1996977 h 2237474"/>
              <a:gd name="connsiteX173" fmla="*/ 2874892 w 12192000"/>
              <a:gd name="connsiteY173" fmla="*/ 1996085 h 2237474"/>
              <a:gd name="connsiteX174" fmla="*/ 2864145 w 12192000"/>
              <a:gd name="connsiteY174" fmla="*/ 1994061 h 2237474"/>
              <a:gd name="connsiteX175" fmla="*/ 2843662 w 12192000"/>
              <a:gd name="connsiteY175" fmla="*/ 1992498 h 2237474"/>
              <a:gd name="connsiteX176" fmla="*/ 2796128 w 12192000"/>
              <a:gd name="connsiteY176" fmla="*/ 1976403 h 2237474"/>
              <a:gd name="connsiteX177" fmla="*/ 2756784 w 12192000"/>
              <a:gd name="connsiteY177" fmla="*/ 1985116 h 2237474"/>
              <a:gd name="connsiteX178" fmla="*/ 2748833 w 12192000"/>
              <a:gd name="connsiteY178" fmla="*/ 1986323 h 2237474"/>
              <a:gd name="connsiteX179" fmla="*/ 2748661 w 12192000"/>
              <a:gd name="connsiteY179" fmla="*/ 1986122 h 2237474"/>
              <a:gd name="connsiteX180" fmla="*/ 2740251 w 12192000"/>
              <a:gd name="connsiteY180" fmla="*/ 1986946 h 2237474"/>
              <a:gd name="connsiteX181" fmla="*/ 2718916 w 12192000"/>
              <a:gd name="connsiteY181" fmla="*/ 1990867 h 2237474"/>
              <a:gd name="connsiteX182" fmla="*/ 2713522 w 12192000"/>
              <a:gd name="connsiteY182" fmla="*/ 1990173 h 2237474"/>
              <a:gd name="connsiteX183" fmla="*/ 2680597 w 12192000"/>
              <a:gd name="connsiteY183" fmla="*/ 1984996 h 2237474"/>
              <a:gd name="connsiteX184" fmla="*/ 2578178 w 12192000"/>
              <a:gd name="connsiteY184" fmla="*/ 1990531 h 2237474"/>
              <a:gd name="connsiteX185" fmla="*/ 2476147 w 12192000"/>
              <a:gd name="connsiteY185" fmla="*/ 1998305 h 2237474"/>
              <a:gd name="connsiteX186" fmla="*/ 2373568 w 12192000"/>
              <a:gd name="connsiteY186" fmla="*/ 2003219 h 2237474"/>
              <a:gd name="connsiteX187" fmla="*/ 2321399 w 12192000"/>
              <a:gd name="connsiteY187" fmla="*/ 1989467 h 2237474"/>
              <a:gd name="connsiteX188" fmla="*/ 2315525 w 12192000"/>
              <a:gd name="connsiteY188" fmla="*/ 1989708 h 2237474"/>
              <a:gd name="connsiteX189" fmla="*/ 2300792 w 12192000"/>
              <a:gd name="connsiteY189" fmla="*/ 1994290 h 2237474"/>
              <a:gd name="connsiteX190" fmla="*/ 2295469 w 12192000"/>
              <a:gd name="connsiteY190" fmla="*/ 1996659 h 2237474"/>
              <a:gd name="connsiteX191" fmla="*/ 2287219 w 12192000"/>
              <a:gd name="connsiteY191" fmla="*/ 1998750 h 2237474"/>
              <a:gd name="connsiteX192" fmla="*/ 2286948 w 12192000"/>
              <a:gd name="connsiteY192" fmla="*/ 1998596 h 2237474"/>
              <a:gd name="connsiteX193" fmla="*/ 2243069 w 12192000"/>
              <a:gd name="connsiteY193" fmla="*/ 2015111 h 2237474"/>
              <a:gd name="connsiteX194" fmla="*/ 2186609 w 12192000"/>
              <a:gd name="connsiteY194" fmla="*/ 2008263 h 2237474"/>
              <a:gd name="connsiteX195" fmla="*/ 2164831 w 12192000"/>
              <a:gd name="connsiteY195" fmla="*/ 2010143 h 2237474"/>
              <a:gd name="connsiteX196" fmla="*/ 2152836 w 12192000"/>
              <a:gd name="connsiteY196" fmla="*/ 2010048 h 2237474"/>
              <a:gd name="connsiteX197" fmla="*/ 2117102 w 12192000"/>
              <a:gd name="connsiteY197" fmla="*/ 2023004 h 2237474"/>
              <a:gd name="connsiteX198" fmla="*/ 2111935 w 12192000"/>
              <a:gd name="connsiteY198" fmla="*/ 2023163 h 2237474"/>
              <a:gd name="connsiteX199" fmla="*/ 2089991 w 12192000"/>
              <a:gd name="connsiteY199" fmla="*/ 2034193 h 2237474"/>
              <a:gd name="connsiteX200" fmla="*/ 2058061 w 12192000"/>
              <a:gd name="connsiteY200" fmla="*/ 2047942 h 2237474"/>
              <a:gd name="connsiteX201" fmla="*/ 2055737 w 12192000"/>
              <a:gd name="connsiteY201" fmla="*/ 2047704 h 2237474"/>
              <a:gd name="connsiteX202" fmla="*/ 2042244 w 12192000"/>
              <a:gd name="connsiteY202" fmla="*/ 2055560 h 2237474"/>
              <a:gd name="connsiteX203" fmla="*/ 1976224 w 12192000"/>
              <a:gd name="connsiteY203" fmla="*/ 2074257 h 2237474"/>
              <a:gd name="connsiteX204" fmla="*/ 1877728 w 12192000"/>
              <a:gd name="connsiteY204" fmla="*/ 2101004 h 2237474"/>
              <a:gd name="connsiteX205" fmla="*/ 1759056 w 12192000"/>
              <a:gd name="connsiteY205" fmla="*/ 2125608 h 2237474"/>
              <a:gd name="connsiteX206" fmla="*/ 1637948 w 12192000"/>
              <a:gd name="connsiteY206" fmla="*/ 2172597 h 2237474"/>
              <a:gd name="connsiteX207" fmla="*/ 1434549 w 12192000"/>
              <a:gd name="connsiteY207" fmla="*/ 2234522 h 2237474"/>
              <a:gd name="connsiteX208" fmla="*/ 1398481 w 12192000"/>
              <a:gd name="connsiteY208" fmla="*/ 2237074 h 2237474"/>
              <a:gd name="connsiteX209" fmla="*/ 1398407 w 12192000"/>
              <a:gd name="connsiteY209" fmla="*/ 2237095 h 2237474"/>
              <a:gd name="connsiteX210" fmla="*/ 1370962 w 12192000"/>
              <a:gd name="connsiteY210" fmla="*/ 2237474 h 2237474"/>
              <a:gd name="connsiteX211" fmla="*/ 1356367 w 12192000"/>
              <a:gd name="connsiteY211" fmla="*/ 2235089 h 2237474"/>
              <a:gd name="connsiteX212" fmla="*/ 1324828 w 12192000"/>
              <a:gd name="connsiteY212" fmla="*/ 2231968 h 2237474"/>
              <a:gd name="connsiteX213" fmla="*/ 1297744 w 12192000"/>
              <a:gd name="connsiteY213" fmla="*/ 2235849 h 2237474"/>
              <a:gd name="connsiteX214" fmla="*/ 1286236 w 12192000"/>
              <a:gd name="connsiteY214" fmla="*/ 2233135 h 2237474"/>
              <a:gd name="connsiteX215" fmla="*/ 1283504 w 12192000"/>
              <a:gd name="connsiteY215" fmla="*/ 2233797 h 2237474"/>
              <a:gd name="connsiteX216" fmla="*/ 1279765 w 12192000"/>
              <a:gd name="connsiteY216" fmla="*/ 2229639 h 2237474"/>
              <a:gd name="connsiteX217" fmla="*/ 1195347 w 12192000"/>
              <a:gd name="connsiteY217" fmla="*/ 2212354 h 2237474"/>
              <a:gd name="connsiteX218" fmla="*/ 970251 w 12192000"/>
              <a:gd name="connsiteY218" fmla="*/ 2221029 h 2237474"/>
              <a:gd name="connsiteX219" fmla="*/ 812914 w 12192000"/>
              <a:gd name="connsiteY219" fmla="*/ 2202752 h 2237474"/>
              <a:gd name="connsiteX220" fmla="*/ 800195 w 12192000"/>
              <a:gd name="connsiteY220" fmla="*/ 2209407 h 2237474"/>
              <a:gd name="connsiteX221" fmla="*/ 784978 w 12192000"/>
              <a:gd name="connsiteY221" fmla="*/ 2212360 h 2237474"/>
              <a:gd name="connsiteX222" fmla="*/ 681987 w 12192000"/>
              <a:gd name="connsiteY222" fmla="*/ 2216757 h 2237474"/>
              <a:gd name="connsiteX223" fmla="*/ 669923 w 12192000"/>
              <a:gd name="connsiteY223" fmla="*/ 2211682 h 2237474"/>
              <a:gd name="connsiteX224" fmla="*/ 648680 w 12192000"/>
              <a:gd name="connsiteY224" fmla="*/ 2206229 h 2237474"/>
              <a:gd name="connsiteX225" fmla="*/ 597225 w 12192000"/>
              <a:gd name="connsiteY225" fmla="*/ 2180999 h 2237474"/>
              <a:gd name="connsiteX226" fmla="*/ 558449 w 12192000"/>
              <a:gd name="connsiteY226" fmla="*/ 2182346 h 2237474"/>
              <a:gd name="connsiteX227" fmla="*/ 550517 w 12192000"/>
              <a:gd name="connsiteY227" fmla="*/ 2182060 h 2237474"/>
              <a:gd name="connsiteX228" fmla="*/ 550309 w 12192000"/>
              <a:gd name="connsiteY228" fmla="*/ 2181825 h 2237474"/>
              <a:gd name="connsiteX229" fmla="*/ 541836 w 12192000"/>
              <a:gd name="connsiteY229" fmla="*/ 2181063 h 2237474"/>
              <a:gd name="connsiteX230" fmla="*/ 536057 w 12192000"/>
              <a:gd name="connsiteY230" fmla="*/ 2181537 h 2237474"/>
              <a:gd name="connsiteX231" fmla="*/ 520671 w 12192000"/>
              <a:gd name="connsiteY231" fmla="*/ 2180980 h 2237474"/>
              <a:gd name="connsiteX232" fmla="*/ 515024 w 12192000"/>
              <a:gd name="connsiteY232" fmla="*/ 2179258 h 2237474"/>
              <a:gd name="connsiteX233" fmla="*/ 512278 w 12192000"/>
              <a:gd name="connsiteY233" fmla="*/ 2176369 h 2237474"/>
              <a:gd name="connsiteX234" fmla="*/ 480419 w 12192000"/>
              <a:gd name="connsiteY234" fmla="*/ 2167807 h 2237474"/>
              <a:gd name="connsiteX235" fmla="*/ 413835 w 12192000"/>
              <a:gd name="connsiteY235" fmla="*/ 2156783 h 2237474"/>
              <a:gd name="connsiteX236" fmla="*/ 376513 w 12192000"/>
              <a:gd name="connsiteY236" fmla="*/ 2154014 h 2237474"/>
              <a:gd name="connsiteX237" fmla="*/ 273386 w 12192000"/>
              <a:gd name="connsiteY237" fmla="*/ 2142551 h 2237474"/>
              <a:gd name="connsiteX238" fmla="*/ 169207 w 12192000"/>
              <a:gd name="connsiteY238" fmla="*/ 2128100 h 2237474"/>
              <a:gd name="connsiteX239" fmla="*/ 93149 w 12192000"/>
              <a:gd name="connsiteY239" fmla="*/ 2105324 h 2237474"/>
              <a:gd name="connsiteX240" fmla="*/ 88109 w 12192000"/>
              <a:gd name="connsiteY240" fmla="*/ 2106704 h 2237474"/>
              <a:gd name="connsiteX241" fmla="*/ 80022 w 12192000"/>
              <a:gd name="connsiteY241" fmla="*/ 2107254 h 2237474"/>
              <a:gd name="connsiteX242" fmla="*/ 79717 w 12192000"/>
              <a:gd name="connsiteY242" fmla="*/ 2107046 h 2237474"/>
              <a:gd name="connsiteX243" fmla="*/ 72352 w 12192000"/>
              <a:gd name="connsiteY243" fmla="*/ 2107991 h 2237474"/>
              <a:gd name="connsiteX244" fmla="*/ 37645 w 12192000"/>
              <a:gd name="connsiteY244" fmla="*/ 2115401 h 2237474"/>
              <a:gd name="connsiteX245" fmla="*/ 4572 w 12192000"/>
              <a:gd name="connsiteY245" fmla="*/ 2111091 h 2237474"/>
              <a:gd name="connsiteX246" fmla="*/ 0 w 12192000"/>
              <a:gd name="connsiteY246" fmla="*/ 2110468 h 2237474"/>
              <a:gd name="connsiteX247" fmla="*/ 0 w 12192000"/>
              <a:gd name="connsiteY247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154948 w 12192000"/>
              <a:gd name="connsiteY4" fmla="*/ 762731 h 2237474"/>
              <a:gd name="connsiteX5" fmla="*/ 12047364 w 12192000"/>
              <a:gd name="connsiteY5" fmla="*/ 749662 h 2237474"/>
              <a:gd name="connsiteX6" fmla="*/ 11890686 w 12192000"/>
              <a:gd name="connsiteY6" fmla="*/ 732766 h 2237474"/>
              <a:gd name="connsiteX7" fmla="*/ 11782413 w 12192000"/>
              <a:gd name="connsiteY7" fmla="*/ 769868 h 2237474"/>
              <a:gd name="connsiteX8" fmla="*/ 11649954 w 12192000"/>
              <a:gd name="connsiteY8" fmla="*/ 749628 h 2237474"/>
              <a:gd name="connsiteX9" fmla="*/ 11560424 w 12192000"/>
              <a:gd name="connsiteY9" fmla="*/ 748017 h 2237474"/>
              <a:gd name="connsiteX10" fmla="*/ 11358455 w 12192000"/>
              <a:gd name="connsiteY10" fmla="*/ 747593 h 2237474"/>
              <a:gd name="connsiteX11" fmla="*/ 11165209 w 12192000"/>
              <a:gd name="connsiteY11" fmla="*/ 748852 h 2237474"/>
              <a:gd name="connsiteX12" fmla="*/ 11058755 w 12192000"/>
              <a:gd name="connsiteY12" fmla="*/ 749617 h 2237474"/>
              <a:gd name="connsiteX13" fmla="*/ 10884013 w 12192000"/>
              <a:gd name="connsiteY13" fmla="*/ 760728 h 2237474"/>
              <a:gd name="connsiteX14" fmla="*/ 10834688 w 12192000"/>
              <a:gd name="connsiteY14" fmla="*/ 757726 h 2237474"/>
              <a:gd name="connsiteX15" fmla="*/ 10805004 w 12192000"/>
              <a:gd name="connsiteY15" fmla="*/ 757573 h 2237474"/>
              <a:gd name="connsiteX16" fmla="*/ 10739478 w 12192000"/>
              <a:gd name="connsiteY16" fmla="*/ 776841 h 2237474"/>
              <a:gd name="connsiteX17" fmla="*/ 10458762 w 12192000"/>
              <a:gd name="connsiteY17" fmla="*/ 755400 h 2237474"/>
              <a:gd name="connsiteX18" fmla="*/ 10246919 w 12192000"/>
              <a:gd name="connsiteY18" fmla="*/ 769960 h 2237474"/>
              <a:gd name="connsiteX19" fmla="*/ 10167995 w 12192000"/>
              <a:gd name="connsiteY19" fmla="*/ 760843 h 2237474"/>
              <a:gd name="connsiteX20" fmla="*/ 9997044 w 12192000"/>
              <a:gd name="connsiteY20" fmla="*/ 780129 h 2237474"/>
              <a:gd name="connsiteX21" fmla="*/ 9943887 w 12192000"/>
              <a:gd name="connsiteY21" fmla="*/ 804141 h 2237474"/>
              <a:gd name="connsiteX22" fmla="*/ 9918248 w 12192000"/>
              <a:gd name="connsiteY22" fmla="*/ 816628 h 2237474"/>
              <a:gd name="connsiteX23" fmla="*/ 9836148 w 12192000"/>
              <a:gd name="connsiteY23" fmla="*/ 858312 h 2237474"/>
              <a:gd name="connsiteX24" fmla="*/ 9823800 w 12192000"/>
              <a:gd name="connsiteY24" fmla="*/ 866604 h 2237474"/>
              <a:gd name="connsiteX25" fmla="*/ 9794684 w 12192000"/>
              <a:gd name="connsiteY25" fmla="*/ 864509 h 2237474"/>
              <a:gd name="connsiteX26" fmla="*/ 9778288 w 12192000"/>
              <a:gd name="connsiteY26" fmla="*/ 854362 h 2237474"/>
              <a:gd name="connsiteX27" fmla="*/ 9773886 w 12192000"/>
              <a:gd name="connsiteY27" fmla="*/ 857543 h 2237474"/>
              <a:gd name="connsiteX28" fmla="*/ 9761459 w 12192000"/>
              <a:gd name="connsiteY28" fmla="*/ 862394 h 2237474"/>
              <a:gd name="connsiteX29" fmla="*/ 9705768 w 12192000"/>
              <a:gd name="connsiteY29" fmla="*/ 894610 h 2237474"/>
              <a:gd name="connsiteX30" fmla="*/ 9683005 w 12192000"/>
              <a:gd name="connsiteY30" fmla="*/ 894128 h 2237474"/>
              <a:gd name="connsiteX31" fmla="*/ 9594438 w 12192000"/>
              <a:gd name="connsiteY31" fmla="*/ 919051 h 2237474"/>
              <a:gd name="connsiteX32" fmla="*/ 9577033 w 12192000"/>
              <a:gd name="connsiteY32" fmla="*/ 922857 h 2237474"/>
              <a:gd name="connsiteX33" fmla="*/ 9544189 w 12192000"/>
              <a:gd name="connsiteY33" fmla="*/ 938966 h 2237474"/>
              <a:gd name="connsiteX34" fmla="*/ 9534048 w 12192000"/>
              <a:gd name="connsiteY34" fmla="*/ 940158 h 2237474"/>
              <a:gd name="connsiteX35" fmla="*/ 9500499 w 12192000"/>
              <a:gd name="connsiteY35" fmla="*/ 954680 h 2237474"/>
              <a:gd name="connsiteX36" fmla="*/ 9428195 w 12192000"/>
              <a:gd name="connsiteY36" fmla="*/ 986225 h 2237474"/>
              <a:gd name="connsiteX37" fmla="*/ 9410017 w 12192000"/>
              <a:gd name="connsiteY37" fmla="*/ 993931 h 2237474"/>
              <a:gd name="connsiteX38" fmla="*/ 9392919 w 12192000"/>
              <a:gd name="connsiteY38" fmla="*/ 994656 h 2237474"/>
              <a:gd name="connsiteX39" fmla="*/ 9301293 w 12192000"/>
              <a:gd name="connsiteY39" fmla="*/ 1011593 h 2237474"/>
              <a:gd name="connsiteX40" fmla="*/ 9278619 w 12192000"/>
              <a:gd name="connsiteY40" fmla="*/ 1011878 h 2237474"/>
              <a:gd name="connsiteX41" fmla="*/ 9268019 w 12192000"/>
              <a:gd name="connsiteY41" fmla="*/ 1007442 h 2237474"/>
              <a:gd name="connsiteX42" fmla="*/ 9234662 w 12192000"/>
              <a:gd name="connsiteY42" fmla="*/ 1023056 h 2237474"/>
              <a:gd name="connsiteX43" fmla="*/ 9181033 w 12192000"/>
              <a:gd name="connsiteY43" fmla="*/ 1037921 h 2237474"/>
              <a:gd name="connsiteX44" fmla="*/ 9155969 w 12192000"/>
              <a:gd name="connsiteY44" fmla="*/ 1046804 h 2237474"/>
              <a:gd name="connsiteX45" fmla="*/ 9133985 w 12192000"/>
              <a:gd name="connsiteY45" fmla="*/ 1046450 h 2237474"/>
              <a:gd name="connsiteX46" fmla="*/ 9012987 w 12192000"/>
              <a:gd name="connsiteY46" fmla="*/ 1061986 h 2237474"/>
              <a:gd name="connsiteX47" fmla="*/ 8968445 w 12192000"/>
              <a:gd name="connsiteY47" fmla="*/ 1052169 h 2237474"/>
              <a:gd name="connsiteX48" fmla="*/ 8958984 w 12192000"/>
              <a:gd name="connsiteY48" fmla="*/ 1057212 h 2237474"/>
              <a:gd name="connsiteX49" fmla="*/ 8886001 w 12192000"/>
              <a:gd name="connsiteY49" fmla="*/ 1067468 h 2237474"/>
              <a:gd name="connsiteX50" fmla="*/ 8838610 w 12192000"/>
              <a:gd name="connsiteY50" fmla="*/ 1075091 h 2237474"/>
              <a:gd name="connsiteX51" fmla="*/ 8750383 w 12192000"/>
              <a:gd name="connsiteY51" fmla="*/ 1097387 h 2237474"/>
              <a:gd name="connsiteX52" fmla="*/ 8697365 w 12192000"/>
              <a:gd name="connsiteY52" fmla="*/ 1105869 h 2237474"/>
              <a:gd name="connsiteX53" fmla="*/ 8665605 w 12192000"/>
              <a:gd name="connsiteY53" fmla="*/ 1110791 h 2237474"/>
              <a:gd name="connsiteX54" fmla="*/ 8584946 w 12192000"/>
              <a:gd name="connsiteY54" fmla="*/ 1135226 h 2237474"/>
              <a:gd name="connsiteX55" fmla="*/ 8460755 w 12192000"/>
              <a:gd name="connsiteY55" fmla="*/ 1203427 h 2237474"/>
              <a:gd name="connsiteX56" fmla="*/ 8419755 w 12192000"/>
              <a:gd name="connsiteY56" fmla="*/ 1216260 h 2237474"/>
              <a:gd name="connsiteX57" fmla="*/ 8411626 w 12192000"/>
              <a:gd name="connsiteY57" fmla="*/ 1214397 h 2237474"/>
              <a:gd name="connsiteX58" fmla="*/ 8363469 w 12192000"/>
              <a:gd name="connsiteY58" fmla="*/ 1246658 h 2237474"/>
              <a:gd name="connsiteX59" fmla="*/ 8275497 w 12192000"/>
              <a:gd name="connsiteY59" fmla="*/ 1264396 h 2237474"/>
              <a:gd name="connsiteX60" fmla="*/ 8206287 w 12192000"/>
              <a:gd name="connsiteY60" fmla="*/ 1273060 h 2237474"/>
              <a:gd name="connsiteX61" fmla="*/ 8168705 w 12192000"/>
              <a:gd name="connsiteY61" fmla="*/ 1279956 h 2237474"/>
              <a:gd name="connsiteX62" fmla="*/ 8139997 w 12192000"/>
              <a:gd name="connsiteY62" fmla="*/ 1282713 h 2237474"/>
              <a:gd name="connsiteX63" fmla="*/ 8074238 w 12192000"/>
              <a:gd name="connsiteY63" fmla="*/ 1301895 h 2237474"/>
              <a:gd name="connsiteX64" fmla="*/ 7968292 w 12192000"/>
              <a:gd name="connsiteY64" fmla="*/ 1338779 h 2237474"/>
              <a:gd name="connsiteX65" fmla="*/ 7945122 w 12192000"/>
              <a:gd name="connsiteY65" fmla="*/ 1345477 h 2237474"/>
              <a:gd name="connsiteX66" fmla="*/ 7922771 w 12192000"/>
              <a:gd name="connsiteY66" fmla="*/ 1346645 h 2237474"/>
              <a:gd name="connsiteX67" fmla="*/ 7915461 w 12192000"/>
              <a:gd name="connsiteY67" fmla="*/ 1342919 h 2237474"/>
              <a:gd name="connsiteX68" fmla="*/ 7902328 w 12192000"/>
              <a:gd name="connsiteY68" fmla="*/ 1345865 h 2237474"/>
              <a:gd name="connsiteX69" fmla="*/ 7898322 w 12192000"/>
              <a:gd name="connsiteY69" fmla="*/ 1345689 h 2237474"/>
              <a:gd name="connsiteX70" fmla="*/ 7875879 w 12192000"/>
              <a:gd name="connsiteY70" fmla="*/ 1345646 h 2237474"/>
              <a:gd name="connsiteX71" fmla="*/ 7840612 w 12192000"/>
              <a:gd name="connsiteY71" fmla="*/ 1369373 h 2237474"/>
              <a:gd name="connsiteX72" fmla="*/ 7786819 w 12192000"/>
              <a:gd name="connsiteY72" fmla="*/ 1378970 h 2237474"/>
              <a:gd name="connsiteX73" fmla="*/ 7548172 w 12192000"/>
              <a:gd name="connsiteY73" fmla="*/ 1417460 h 2237474"/>
              <a:gd name="connsiteX74" fmla="*/ 7483437 w 12192000"/>
              <a:gd name="connsiteY74" fmla="*/ 1478152 h 2237474"/>
              <a:gd name="connsiteX75" fmla="*/ 7377870 w 12192000"/>
              <a:gd name="connsiteY75" fmla="*/ 1523319 h 2237474"/>
              <a:gd name="connsiteX76" fmla="*/ 7230737 w 12192000"/>
              <a:gd name="connsiteY76" fmla="*/ 1562633 h 2237474"/>
              <a:gd name="connsiteX77" fmla="*/ 7224458 w 12192000"/>
              <a:gd name="connsiteY77" fmla="*/ 1573008 h 2237474"/>
              <a:gd name="connsiteX78" fmla="*/ 7213486 w 12192000"/>
              <a:gd name="connsiteY78" fmla="*/ 1580987 h 2237474"/>
              <a:gd name="connsiteX79" fmla="*/ 7210972 w 12192000"/>
              <a:gd name="connsiteY79" fmla="*/ 1580856 h 2237474"/>
              <a:gd name="connsiteX80" fmla="*/ 7183121 w 12192000"/>
              <a:gd name="connsiteY80" fmla="*/ 1595162 h 2237474"/>
              <a:gd name="connsiteX81" fmla="*/ 7164601 w 12192000"/>
              <a:gd name="connsiteY81" fmla="*/ 1606490 h 2237474"/>
              <a:gd name="connsiteX82" fmla="*/ 7159286 w 12192000"/>
              <a:gd name="connsiteY82" fmla="*/ 1606850 h 2237474"/>
              <a:gd name="connsiteX83" fmla="*/ 7114651 w 12192000"/>
              <a:gd name="connsiteY83" fmla="*/ 1620959 h 2237474"/>
              <a:gd name="connsiteX84" fmla="*/ 7092727 w 12192000"/>
              <a:gd name="connsiteY84" fmla="*/ 1623628 h 2237474"/>
              <a:gd name="connsiteX85" fmla="*/ 7031309 w 12192000"/>
              <a:gd name="connsiteY85" fmla="*/ 1619451 h 2237474"/>
              <a:gd name="connsiteX86" fmla="*/ 6999084 w 12192000"/>
              <a:gd name="connsiteY86" fmla="*/ 1634317 h 2237474"/>
              <a:gd name="connsiteX87" fmla="*/ 6992107 w 12192000"/>
              <a:gd name="connsiteY87" fmla="*/ 1636860 h 2237474"/>
              <a:gd name="connsiteX88" fmla="*/ 6991765 w 12192000"/>
              <a:gd name="connsiteY88" fmla="*/ 1636725 h 2237474"/>
              <a:gd name="connsiteX89" fmla="*/ 6983996 w 12192000"/>
              <a:gd name="connsiteY89" fmla="*/ 1639040 h 2237474"/>
              <a:gd name="connsiteX90" fmla="*/ 6979383 w 12192000"/>
              <a:gd name="connsiteY90" fmla="*/ 1641496 h 2237474"/>
              <a:gd name="connsiteX91" fmla="*/ 6900177 w 12192000"/>
              <a:gd name="connsiteY91" fmla="*/ 1636016 h 2237474"/>
              <a:gd name="connsiteX92" fmla="*/ 6795372 w 12192000"/>
              <a:gd name="connsiteY92" fmla="*/ 1644845 h 2237474"/>
              <a:gd name="connsiteX93" fmla="*/ 6692251 w 12192000"/>
              <a:gd name="connsiteY93" fmla="*/ 1656357 h 2237474"/>
              <a:gd name="connsiteX94" fmla="*/ 6655235 w 12192000"/>
              <a:gd name="connsiteY94" fmla="*/ 1661869 h 2237474"/>
              <a:gd name="connsiteX95" fmla="*/ 6587857 w 12192000"/>
              <a:gd name="connsiteY95" fmla="*/ 1665769 h 2237474"/>
              <a:gd name="connsiteX96" fmla="*/ 6554894 w 12192000"/>
              <a:gd name="connsiteY96" fmla="*/ 1664428 h 2237474"/>
              <a:gd name="connsiteX97" fmla="*/ 6551579 w 12192000"/>
              <a:gd name="connsiteY97" fmla="*/ 1662213 h 2237474"/>
              <a:gd name="connsiteX98" fmla="*/ 6545693 w 12192000"/>
              <a:gd name="connsiteY98" fmla="*/ 1661776 h 2237474"/>
              <a:gd name="connsiteX99" fmla="*/ 6530561 w 12192000"/>
              <a:gd name="connsiteY99" fmla="*/ 1664619 h 2237474"/>
              <a:gd name="connsiteX100" fmla="*/ 6525028 w 12192000"/>
              <a:gd name="connsiteY100" fmla="*/ 1666354 h 2237474"/>
              <a:gd name="connsiteX101" fmla="*/ 6516595 w 12192000"/>
              <a:gd name="connsiteY101" fmla="*/ 1667475 h 2237474"/>
              <a:gd name="connsiteX102" fmla="*/ 6516340 w 12192000"/>
              <a:gd name="connsiteY102" fmla="*/ 1667291 h 2237474"/>
              <a:gd name="connsiteX103" fmla="*/ 6508541 w 12192000"/>
              <a:gd name="connsiteY103" fmla="*/ 1668757 h 2237474"/>
              <a:gd name="connsiteX104" fmla="*/ 6471012 w 12192000"/>
              <a:gd name="connsiteY104" fmla="*/ 1678604 h 2237474"/>
              <a:gd name="connsiteX105" fmla="*/ 6415265 w 12192000"/>
              <a:gd name="connsiteY105" fmla="*/ 1665317 h 2237474"/>
              <a:gd name="connsiteX106" fmla="*/ 6393343 w 12192000"/>
              <a:gd name="connsiteY106" fmla="*/ 1664672 h 2237474"/>
              <a:gd name="connsiteX107" fmla="*/ 6380457 w 12192000"/>
              <a:gd name="connsiteY107" fmla="*/ 1662376 h 2237474"/>
              <a:gd name="connsiteX108" fmla="*/ 6280959 w 12192000"/>
              <a:gd name="connsiteY108" fmla="*/ 1689329 h 2237474"/>
              <a:gd name="connsiteX109" fmla="*/ 6266765 w 12192000"/>
              <a:gd name="connsiteY109" fmla="*/ 1695560 h 2237474"/>
              <a:gd name="connsiteX110" fmla="*/ 6255823 w 12192000"/>
              <a:gd name="connsiteY110" fmla="*/ 1704850 h 2237474"/>
              <a:gd name="connsiteX111" fmla="*/ 6098321 w 12192000"/>
              <a:gd name="connsiteY111" fmla="*/ 1721646 h 2237474"/>
              <a:gd name="connsiteX112" fmla="*/ 5880652 w 12192000"/>
              <a:gd name="connsiteY112" fmla="*/ 1779643 h 2237474"/>
              <a:gd name="connsiteX113" fmla="*/ 5785959 w 12192000"/>
              <a:gd name="connsiteY113" fmla="*/ 1775307 h 2237474"/>
              <a:gd name="connsiteX114" fmla="*/ 5643534 w 12192000"/>
              <a:gd name="connsiteY114" fmla="*/ 1802919 h 2237474"/>
              <a:gd name="connsiteX115" fmla="*/ 5518799 w 12192000"/>
              <a:gd name="connsiteY115" fmla="*/ 1818312 h 2237474"/>
              <a:gd name="connsiteX116" fmla="*/ 5505014 w 12192000"/>
              <a:gd name="connsiteY116" fmla="*/ 1819259 h 2237474"/>
              <a:gd name="connsiteX117" fmla="*/ 5453307 w 12192000"/>
              <a:gd name="connsiteY117" fmla="*/ 1815450 h 2237474"/>
              <a:gd name="connsiteX118" fmla="*/ 5364192 w 12192000"/>
              <a:gd name="connsiteY118" fmla="*/ 1826074 h 2237474"/>
              <a:gd name="connsiteX119" fmla="*/ 5350380 w 12192000"/>
              <a:gd name="connsiteY119" fmla="*/ 1830891 h 2237474"/>
              <a:gd name="connsiteX120" fmla="*/ 5259633 w 12192000"/>
              <a:gd name="connsiteY120" fmla="*/ 1837160 h 2237474"/>
              <a:gd name="connsiteX121" fmla="*/ 5197513 w 12192000"/>
              <a:gd name="connsiteY121" fmla="*/ 1844718 h 2237474"/>
              <a:gd name="connsiteX122" fmla="*/ 5184170 w 12192000"/>
              <a:gd name="connsiteY122" fmla="*/ 1849402 h 2237474"/>
              <a:gd name="connsiteX123" fmla="*/ 5168852 w 12192000"/>
              <a:gd name="connsiteY123" fmla="*/ 1844846 h 2237474"/>
              <a:gd name="connsiteX124" fmla="*/ 5164370 w 12192000"/>
              <a:gd name="connsiteY124" fmla="*/ 1840597 h 2237474"/>
              <a:gd name="connsiteX125" fmla="*/ 5114927 w 12192000"/>
              <a:gd name="connsiteY125" fmla="*/ 1847827 h 2237474"/>
              <a:gd name="connsiteX126" fmla="*/ 5108970 w 12192000"/>
              <a:gd name="connsiteY126" fmla="*/ 1847935 h 2237474"/>
              <a:gd name="connsiteX127" fmla="*/ 5067961 w 12192000"/>
              <a:gd name="connsiteY127" fmla="*/ 1845917 h 2237474"/>
              <a:gd name="connsiteX128" fmla="*/ 5007075 w 12192000"/>
              <a:gd name="connsiteY128" fmla="*/ 1838626 h 2237474"/>
              <a:gd name="connsiteX129" fmla="*/ 4944087 w 12192000"/>
              <a:gd name="connsiteY129" fmla="*/ 1823332 h 2237474"/>
              <a:gd name="connsiteX130" fmla="*/ 4907662 w 12192000"/>
              <a:gd name="connsiteY130" fmla="*/ 1816900 h 2237474"/>
              <a:gd name="connsiteX131" fmla="*/ 4882386 w 12192000"/>
              <a:gd name="connsiteY131" fmla="*/ 1809844 h 2237474"/>
              <a:gd name="connsiteX132" fmla="*/ 4811440 w 12192000"/>
              <a:gd name="connsiteY132" fmla="*/ 1804655 h 2237474"/>
              <a:gd name="connsiteX133" fmla="*/ 4691075 w 12192000"/>
              <a:gd name="connsiteY133" fmla="*/ 1801389 h 2237474"/>
              <a:gd name="connsiteX134" fmla="*/ 4647449 w 12192000"/>
              <a:gd name="connsiteY134" fmla="*/ 1793181 h 2237474"/>
              <a:gd name="connsiteX135" fmla="*/ 4645504 w 12192000"/>
              <a:gd name="connsiteY135" fmla="*/ 1787606 h 2237474"/>
              <a:gd name="connsiteX136" fmla="*/ 4632229 w 12192000"/>
              <a:gd name="connsiteY136" fmla="*/ 1785815 h 2237474"/>
              <a:gd name="connsiteX137" fmla="*/ 4629273 w 12192000"/>
              <a:gd name="connsiteY137" fmla="*/ 1784355 h 2237474"/>
              <a:gd name="connsiteX138" fmla="*/ 4611738 w 12192000"/>
              <a:gd name="connsiteY138" fmla="*/ 1776964 h 2237474"/>
              <a:gd name="connsiteX139" fmla="*/ 4560070 w 12192000"/>
              <a:gd name="connsiteY139" fmla="*/ 1785640 h 2237474"/>
              <a:gd name="connsiteX140" fmla="*/ 4536503 w 12192000"/>
              <a:gd name="connsiteY140" fmla="*/ 1785334 h 2237474"/>
              <a:gd name="connsiteX141" fmla="*/ 4513724 w 12192000"/>
              <a:gd name="connsiteY141" fmla="*/ 1791996 h 2237474"/>
              <a:gd name="connsiteX142" fmla="*/ 4459810 w 12192000"/>
              <a:gd name="connsiteY142" fmla="*/ 1797886 h 2237474"/>
              <a:gd name="connsiteX143" fmla="*/ 4379064 w 12192000"/>
              <a:gd name="connsiteY143" fmla="*/ 1817177 h 2237474"/>
              <a:gd name="connsiteX144" fmla="*/ 4319209 w 12192000"/>
              <a:gd name="connsiteY144" fmla="*/ 1834833 h 2237474"/>
              <a:gd name="connsiteX145" fmla="*/ 4306907 w 12192000"/>
              <a:gd name="connsiteY145" fmla="*/ 1841641 h 2237474"/>
              <a:gd name="connsiteX146" fmla="*/ 4290981 w 12192000"/>
              <a:gd name="connsiteY146" fmla="*/ 1839677 h 2237474"/>
              <a:gd name="connsiteX147" fmla="*/ 4285792 w 12192000"/>
              <a:gd name="connsiteY147" fmla="*/ 1836231 h 2237474"/>
              <a:gd name="connsiteX148" fmla="*/ 4238372 w 12192000"/>
              <a:gd name="connsiteY148" fmla="*/ 1851480 h 2237474"/>
              <a:gd name="connsiteX149" fmla="*/ 4232517 w 12192000"/>
              <a:gd name="connsiteY149" fmla="*/ 1852567 h 2237474"/>
              <a:gd name="connsiteX150" fmla="*/ 4191732 w 12192000"/>
              <a:gd name="connsiteY150" fmla="*/ 1857328 h 2237474"/>
              <a:gd name="connsiteX151" fmla="*/ 4065532 w 12192000"/>
              <a:gd name="connsiteY151" fmla="*/ 1855477 h 2237474"/>
              <a:gd name="connsiteX152" fmla="*/ 4028460 w 12192000"/>
              <a:gd name="connsiteY152" fmla="*/ 1855137 h 2237474"/>
              <a:gd name="connsiteX153" fmla="*/ 4002267 w 12192000"/>
              <a:gd name="connsiteY153" fmla="*/ 1852352 h 2237474"/>
              <a:gd name="connsiteX154" fmla="*/ 3931396 w 12192000"/>
              <a:gd name="connsiteY154" fmla="*/ 1858915 h 2237474"/>
              <a:gd name="connsiteX155" fmla="*/ 3812162 w 12192000"/>
              <a:gd name="connsiteY155" fmla="*/ 1875501 h 2237474"/>
              <a:gd name="connsiteX156" fmla="*/ 3767672 w 12192000"/>
              <a:gd name="connsiteY156" fmla="*/ 1874600 h 2237474"/>
              <a:gd name="connsiteX157" fmla="*/ 3764741 w 12192000"/>
              <a:gd name="connsiteY157" fmla="*/ 1869433 h 2237474"/>
              <a:gd name="connsiteX158" fmla="*/ 3751332 w 12192000"/>
              <a:gd name="connsiteY158" fmla="*/ 1869854 h 2237474"/>
              <a:gd name="connsiteX159" fmla="*/ 3748155 w 12192000"/>
              <a:gd name="connsiteY159" fmla="*/ 1868903 h 2237474"/>
              <a:gd name="connsiteX160" fmla="*/ 3729530 w 12192000"/>
              <a:gd name="connsiteY160" fmla="*/ 1864513 h 2237474"/>
              <a:gd name="connsiteX161" fmla="*/ 3680177 w 12192000"/>
              <a:gd name="connsiteY161" fmla="*/ 1881552 h 2237474"/>
              <a:gd name="connsiteX162" fmla="*/ 3567259 w 12192000"/>
              <a:gd name="connsiteY162" fmla="*/ 1893482 h 2237474"/>
              <a:gd name="connsiteX163" fmla="*/ 3405770 w 12192000"/>
              <a:gd name="connsiteY163" fmla="*/ 1904591 h 2237474"/>
              <a:gd name="connsiteX164" fmla="*/ 3280097 w 12192000"/>
              <a:gd name="connsiteY164" fmla="*/ 1919610 h 2237474"/>
              <a:gd name="connsiteX165" fmla="*/ 3123424 w 12192000"/>
              <a:gd name="connsiteY165" fmla="*/ 1952930 h 2237474"/>
              <a:gd name="connsiteX166" fmla="*/ 3009910 w 12192000"/>
              <a:gd name="connsiteY166" fmla="*/ 1957866 h 2237474"/>
              <a:gd name="connsiteX167" fmla="*/ 2995934 w 12192000"/>
              <a:gd name="connsiteY167" fmla="*/ 1967085 h 2237474"/>
              <a:gd name="connsiteX168" fmla="*/ 2980071 w 12192000"/>
              <a:gd name="connsiteY168" fmla="*/ 1972988 h 2237474"/>
              <a:gd name="connsiteX169" fmla="*/ 2978094 w 12192000"/>
              <a:gd name="connsiteY169" fmla="*/ 1972369 h 2237474"/>
              <a:gd name="connsiteX170" fmla="*/ 2942858 w 12192000"/>
              <a:gd name="connsiteY170" fmla="*/ 1981367 h 2237474"/>
              <a:gd name="connsiteX171" fmla="*/ 2875436 w 12192000"/>
              <a:gd name="connsiteY171" fmla="*/ 1996977 h 2237474"/>
              <a:gd name="connsiteX172" fmla="*/ 2874892 w 12192000"/>
              <a:gd name="connsiteY172" fmla="*/ 1996085 h 2237474"/>
              <a:gd name="connsiteX173" fmla="*/ 2864145 w 12192000"/>
              <a:gd name="connsiteY173" fmla="*/ 1994061 h 2237474"/>
              <a:gd name="connsiteX174" fmla="*/ 2843662 w 12192000"/>
              <a:gd name="connsiteY174" fmla="*/ 1992498 h 2237474"/>
              <a:gd name="connsiteX175" fmla="*/ 2796128 w 12192000"/>
              <a:gd name="connsiteY175" fmla="*/ 1976403 h 2237474"/>
              <a:gd name="connsiteX176" fmla="*/ 2756784 w 12192000"/>
              <a:gd name="connsiteY176" fmla="*/ 1985116 h 2237474"/>
              <a:gd name="connsiteX177" fmla="*/ 2748833 w 12192000"/>
              <a:gd name="connsiteY177" fmla="*/ 1986323 h 2237474"/>
              <a:gd name="connsiteX178" fmla="*/ 2748661 w 12192000"/>
              <a:gd name="connsiteY178" fmla="*/ 1986122 h 2237474"/>
              <a:gd name="connsiteX179" fmla="*/ 2740251 w 12192000"/>
              <a:gd name="connsiteY179" fmla="*/ 1986946 h 2237474"/>
              <a:gd name="connsiteX180" fmla="*/ 2718916 w 12192000"/>
              <a:gd name="connsiteY180" fmla="*/ 1990867 h 2237474"/>
              <a:gd name="connsiteX181" fmla="*/ 2713522 w 12192000"/>
              <a:gd name="connsiteY181" fmla="*/ 1990173 h 2237474"/>
              <a:gd name="connsiteX182" fmla="*/ 2680597 w 12192000"/>
              <a:gd name="connsiteY182" fmla="*/ 1984996 h 2237474"/>
              <a:gd name="connsiteX183" fmla="*/ 2578178 w 12192000"/>
              <a:gd name="connsiteY183" fmla="*/ 1990531 h 2237474"/>
              <a:gd name="connsiteX184" fmla="*/ 2476147 w 12192000"/>
              <a:gd name="connsiteY184" fmla="*/ 1998305 h 2237474"/>
              <a:gd name="connsiteX185" fmla="*/ 2373568 w 12192000"/>
              <a:gd name="connsiteY185" fmla="*/ 2003219 h 2237474"/>
              <a:gd name="connsiteX186" fmla="*/ 2321399 w 12192000"/>
              <a:gd name="connsiteY186" fmla="*/ 1989467 h 2237474"/>
              <a:gd name="connsiteX187" fmla="*/ 2315525 w 12192000"/>
              <a:gd name="connsiteY187" fmla="*/ 1989708 h 2237474"/>
              <a:gd name="connsiteX188" fmla="*/ 2300792 w 12192000"/>
              <a:gd name="connsiteY188" fmla="*/ 1994290 h 2237474"/>
              <a:gd name="connsiteX189" fmla="*/ 2295469 w 12192000"/>
              <a:gd name="connsiteY189" fmla="*/ 1996659 h 2237474"/>
              <a:gd name="connsiteX190" fmla="*/ 2287219 w 12192000"/>
              <a:gd name="connsiteY190" fmla="*/ 1998750 h 2237474"/>
              <a:gd name="connsiteX191" fmla="*/ 2286948 w 12192000"/>
              <a:gd name="connsiteY191" fmla="*/ 1998596 h 2237474"/>
              <a:gd name="connsiteX192" fmla="*/ 2243069 w 12192000"/>
              <a:gd name="connsiteY192" fmla="*/ 2015111 h 2237474"/>
              <a:gd name="connsiteX193" fmla="*/ 2186609 w 12192000"/>
              <a:gd name="connsiteY193" fmla="*/ 2008263 h 2237474"/>
              <a:gd name="connsiteX194" fmla="*/ 2164831 w 12192000"/>
              <a:gd name="connsiteY194" fmla="*/ 2010143 h 2237474"/>
              <a:gd name="connsiteX195" fmla="*/ 2152836 w 12192000"/>
              <a:gd name="connsiteY195" fmla="*/ 2010048 h 2237474"/>
              <a:gd name="connsiteX196" fmla="*/ 2117102 w 12192000"/>
              <a:gd name="connsiteY196" fmla="*/ 2023004 h 2237474"/>
              <a:gd name="connsiteX197" fmla="*/ 2111935 w 12192000"/>
              <a:gd name="connsiteY197" fmla="*/ 2023163 h 2237474"/>
              <a:gd name="connsiteX198" fmla="*/ 2089991 w 12192000"/>
              <a:gd name="connsiteY198" fmla="*/ 2034193 h 2237474"/>
              <a:gd name="connsiteX199" fmla="*/ 2058061 w 12192000"/>
              <a:gd name="connsiteY199" fmla="*/ 2047942 h 2237474"/>
              <a:gd name="connsiteX200" fmla="*/ 2055737 w 12192000"/>
              <a:gd name="connsiteY200" fmla="*/ 2047704 h 2237474"/>
              <a:gd name="connsiteX201" fmla="*/ 2042244 w 12192000"/>
              <a:gd name="connsiteY201" fmla="*/ 2055560 h 2237474"/>
              <a:gd name="connsiteX202" fmla="*/ 1976224 w 12192000"/>
              <a:gd name="connsiteY202" fmla="*/ 2074257 h 2237474"/>
              <a:gd name="connsiteX203" fmla="*/ 1877728 w 12192000"/>
              <a:gd name="connsiteY203" fmla="*/ 2101004 h 2237474"/>
              <a:gd name="connsiteX204" fmla="*/ 1759056 w 12192000"/>
              <a:gd name="connsiteY204" fmla="*/ 2125608 h 2237474"/>
              <a:gd name="connsiteX205" fmla="*/ 1637948 w 12192000"/>
              <a:gd name="connsiteY205" fmla="*/ 2172597 h 2237474"/>
              <a:gd name="connsiteX206" fmla="*/ 1434549 w 12192000"/>
              <a:gd name="connsiteY206" fmla="*/ 2234522 h 2237474"/>
              <a:gd name="connsiteX207" fmla="*/ 1398481 w 12192000"/>
              <a:gd name="connsiteY207" fmla="*/ 2237074 h 2237474"/>
              <a:gd name="connsiteX208" fmla="*/ 1398407 w 12192000"/>
              <a:gd name="connsiteY208" fmla="*/ 2237095 h 2237474"/>
              <a:gd name="connsiteX209" fmla="*/ 1370962 w 12192000"/>
              <a:gd name="connsiteY209" fmla="*/ 2237474 h 2237474"/>
              <a:gd name="connsiteX210" fmla="*/ 1356367 w 12192000"/>
              <a:gd name="connsiteY210" fmla="*/ 2235089 h 2237474"/>
              <a:gd name="connsiteX211" fmla="*/ 1324828 w 12192000"/>
              <a:gd name="connsiteY211" fmla="*/ 2231968 h 2237474"/>
              <a:gd name="connsiteX212" fmla="*/ 1297744 w 12192000"/>
              <a:gd name="connsiteY212" fmla="*/ 2235849 h 2237474"/>
              <a:gd name="connsiteX213" fmla="*/ 1286236 w 12192000"/>
              <a:gd name="connsiteY213" fmla="*/ 2233135 h 2237474"/>
              <a:gd name="connsiteX214" fmla="*/ 1283504 w 12192000"/>
              <a:gd name="connsiteY214" fmla="*/ 2233797 h 2237474"/>
              <a:gd name="connsiteX215" fmla="*/ 1279765 w 12192000"/>
              <a:gd name="connsiteY215" fmla="*/ 2229639 h 2237474"/>
              <a:gd name="connsiteX216" fmla="*/ 1195347 w 12192000"/>
              <a:gd name="connsiteY216" fmla="*/ 2212354 h 2237474"/>
              <a:gd name="connsiteX217" fmla="*/ 970251 w 12192000"/>
              <a:gd name="connsiteY217" fmla="*/ 2221029 h 2237474"/>
              <a:gd name="connsiteX218" fmla="*/ 812914 w 12192000"/>
              <a:gd name="connsiteY218" fmla="*/ 2202752 h 2237474"/>
              <a:gd name="connsiteX219" fmla="*/ 800195 w 12192000"/>
              <a:gd name="connsiteY219" fmla="*/ 2209407 h 2237474"/>
              <a:gd name="connsiteX220" fmla="*/ 784978 w 12192000"/>
              <a:gd name="connsiteY220" fmla="*/ 2212360 h 2237474"/>
              <a:gd name="connsiteX221" fmla="*/ 681987 w 12192000"/>
              <a:gd name="connsiteY221" fmla="*/ 2216757 h 2237474"/>
              <a:gd name="connsiteX222" fmla="*/ 669923 w 12192000"/>
              <a:gd name="connsiteY222" fmla="*/ 2211682 h 2237474"/>
              <a:gd name="connsiteX223" fmla="*/ 648680 w 12192000"/>
              <a:gd name="connsiteY223" fmla="*/ 2206229 h 2237474"/>
              <a:gd name="connsiteX224" fmla="*/ 597225 w 12192000"/>
              <a:gd name="connsiteY224" fmla="*/ 2180999 h 2237474"/>
              <a:gd name="connsiteX225" fmla="*/ 558449 w 12192000"/>
              <a:gd name="connsiteY225" fmla="*/ 2182346 h 2237474"/>
              <a:gd name="connsiteX226" fmla="*/ 550517 w 12192000"/>
              <a:gd name="connsiteY226" fmla="*/ 2182060 h 2237474"/>
              <a:gd name="connsiteX227" fmla="*/ 550309 w 12192000"/>
              <a:gd name="connsiteY227" fmla="*/ 2181825 h 2237474"/>
              <a:gd name="connsiteX228" fmla="*/ 541836 w 12192000"/>
              <a:gd name="connsiteY228" fmla="*/ 2181063 h 2237474"/>
              <a:gd name="connsiteX229" fmla="*/ 536057 w 12192000"/>
              <a:gd name="connsiteY229" fmla="*/ 2181537 h 2237474"/>
              <a:gd name="connsiteX230" fmla="*/ 520671 w 12192000"/>
              <a:gd name="connsiteY230" fmla="*/ 2180980 h 2237474"/>
              <a:gd name="connsiteX231" fmla="*/ 515024 w 12192000"/>
              <a:gd name="connsiteY231" fmla="*/ 2179258 h 2237474"/>
              <a:gd name="connsiteX232" fmla="*/ 512278 w 12192000"/>
              <a:gd name="connsiteY232" fmla="*/ 2176369 h 2237474"/>
              <a:gd name="connsiteX233" fmla="*/ 480419 w 12192000"/>
              <a:gd name="connsiteY233" fmla="*/ 2167807 h 2237474"/>
              <a:gd name="connsiteX234" fmla="*/ 413835 w 12192000"/>
              <a:gd name="connsiteY234" fmla="*/ 2156783 h 2237474"/>
              <a:gd name="connsiteX235" fmla="*/ 376513 w 12192000"/>
              <a:gd name="connsiteY235" fmla="*/ 2154014 h 2237474"/>
              <a:gd name="connsiteX236" fmla="*/ 273386 w 12192000"/>
              <a:gd name="connsiteY236" fmla="*/ 2142551 h 2237474"/>
              <a:gd name="connsiteX237" fmla="*/ 169207 w 12192000"/>
              <a:gd name="connsiteY237" fmla="*/ 2128100 h 2237474"/>
              <a:gd name="connsiteX238" fmla="*/ 93149 w 12192000"/>
              <a:gd name="connsiteY238" fmla="*/ 2105324 h 2237474"/>
              <a:gd name="connsiteX239" fmla="*/ 88109 w 12192000"/>
              <a:gd name="connsiteY239" fmla="*/ 2106704 h 2237474"/>
              <a:gd name="connsiteX240" fmla="*/ 80022 w 12192000"/>
              <a:gd name="connsiteY240" fmla="*/ 2107254 h 2237474"/>
              <a:gd name="connsiteX241" fmla="*/ 79717 w 12192000"/>
              <a:gd name="connsiteY241" fmla="*/ 2107046 h 2237474"/>
              <a:gd name="connsiteX242" fmla="*/ 72352 w 12192000"/>
              <a:gd name="connsiteY242" fmla="*/ 2107991 h 2237474"/>
              <a:gd name="connsiteX243" fmla="*/ 37645 w 12192000"/>
              <a:gd name="connsiteY243" fmla="*/ 2115401 h 2237474"/>
              <a:gd name="connsiteX244" fmla="*/ 4572 w 12192000"/>
              <a:gd name="connsiteY244" fmla="*/ 2111091 h 2237474"/>
              <a:gd name="connsiteX245" fmla="*/ 0 w 12192000"/>
              <a:gd name="connsiteY245" fmla="*/ 2110468 h 2237474"/>
              <a:gd name="connsiteX246" fmla="*/ 0 w 12192000"/>
              <a:gd name="connsiteY246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154948 w 12192000"/>
              <a:gd name="connsiteY4" fmla="*/ 762731 h 2237474"/>
              <a:gd name="connsiteX5" fmla="*/ 12047364 w 12192000"/>
              <a:gd name="connsiteY5" fmla="*/ 749662 h 2237474"/>
              <a:gd name="connsiteX6" fmla="*/ 11890686 w 12192000"/>
              <a:gd name="connsiteY6" fmla="*/ 732766 h 2237474"/>
              <a:gd name="connsiteX7" fmla="*/ 11782413 w 12192000"/>
              <a:gd name="connsiteY7" fmla="*/ 769868 h 2237474"/>
              <a:gd name="connsiteX8" fmla="*/ 11649954 w 12192000"/>
              <a:gd name="connsiteY8" fmla="*/ 749628 h 2237474"/>
              <a:gd name="connsiteX9" fmla="*/ 11560424 w 12192000"/>
              <a:gd name="connsiteY9" fmla="*/ 748017 h 2237474"/>
              <a:gd name="connsiteX10" fmla="*/ 11358455 w 12192000"/>
              <a:gd name="connsiteY10" fmla="*/ 747593 h 2237474"/>
              <a:gd name="connsiteX11" fmla="*/ 11165209 w 12192000"/>
              <a:gd name="connsiteY11" fmla="*/ 748852 h 2237474"/>
              <a:gd name="connsiteX12" fmla="*/ 11058755 w 12192000"/>
              <a:gd name="connsiteY12" fmla="*/ 749617 h 2237474"/>
              <a:gd name="connsiteX13" fmla="*/ 10884013 w 12192000"/>
              <a:gd name="connsiteY13" fmla="*/ 760728 h 2237474"/>
              <a:gd name="connsiteX14" fmla="*/ 10834688 w 12192000"/>
              <a:gd name="connsiteY14" fmla="*/ 757726 h 2237474"/>
              <a:gd name="connsiteX15" fmla="*/ 10805004 w 12192000"/>
              <a:gd name="connsiteY15" fmla="*/ 757573 h 2237474"/>
              <a:gd name="connsiteX16" fmla="*/ 10739478 w 12192000"/>
              <a:gd name="connsiteY16" fmla="*/ 776841 h 2237474"/>
              <a:gd name="connsiteX17" fmla="*/ 10458762 w 12192000"/>
              <a:gd name="connsiteY17" fmla="*/ 755400 h 2237474"/>
              <a:gd name="connsiteX18" fmla="*/ 10246919 w 12192000"/>
              <a:gd name="connsiteY18" fmla="*/ 769960 h 2237474"/>
              <a:gd name="connsiteX19" fmla="*/ 10167995 w 12192000"/>
              <a:gd name="connsiteY19" fmla="*/ 760843 h 2237474"/>
              <a:gd name="connsiteX20" fmla="*/ 9997044 w 12192000"/>
              <a:gd name="connsiteY20" fmla="*/ 780129 h 2237474"/>
              <a:gd name="connsiteX21" fmla="*/ 9943887 w 12192000"/>
              <a:gd name="connsiteY21" fmla="*/ 804141 h 2237474"/>
              <a:gd name="connsiteX22" fmla="*/ 9918248 w 12192000"/>
              <a:gd name="connsiteY22" fmla="*/ 816628 h 2237474"/>
              <a:gd name="connsiteX23" fmla="*/ 9836148 w 12192000"/>
              <a:gd name="connsiteY23" fmla="*/ 858312 h 2237474"/>
              <a:gd name="connsiteX24" fmla="*/ 9823800 w 12192000"/>
              <a:gd name="connsiteY24" fmla="*/ 866604 h 2237474"/>
              <a:gd name="connsiteX25" fmla="*/ 9794684 w 12192000"/>
              <a:gd name="connsiteY25" fmla="*/ 864509 h 2237474"/>
              <a:gd name="connsiteX26" fmla="*/ 9778288 w 12192000"/>
              <a:gd name="connsiteY26" fmla="*/ 854362 h 2237474"/>
              <a:gd name="connsiteX27" fmla="*/ 9773886 w 12192000"/>
              <a:gd name="connsiteY27" fmla="*/ 857543 h 2237474"/>
              <a:gd name="connsiteX28" fmla="*/ 9761459 w 12192000"/>
              <a:gd name="connsiteY28" fmla="*/ 862394 h 2237474"/>
              <a:gd name="connsiteX29" fmla="*/ 9705768 w 12192000"/>
              <a:gd name="connsiteY29" fmla="*/ 894610 h 2237474"/>
              <a:gd name="connsiteX30" fmla="*/ 9683005 w 12192000"/>
              <a:gd name="connsiteY30" fmla="*/ 894128 h 2237474"/>
              <a:gd name="connsiteX31" fmla="*/ 9594438 w 12192000"/>
              <a:gd name="connsiteY31" fmla="*/ 919051 h 2237474"/>
              <a:gd name="connsiteX32" fmla="*/ 9577033 w 12192000"/>
              <a:gd name="connsiteY32" fmla="*/ 922857 h 2237474"/>
              <a:gd name="connsiteX33" fmla="*/ 9544189 w 12192000"/>
              <a:gd name="connsiteY33" fmla="*/ 938966 h 2237474"/>
              <a:gd name="connsiteX34" fmla="*/ 9534048 w 12192000"/>
              <a:gd name="connsiteY34" fmla="*/ 940158 h 2237474"/>
              <a:gd name="connsiteX35" fmla="*/ 9500499 w 12192000"/>
              <a:gd name="connsiteY35" fmla="*/ 954680 h 2237474"/>
              <a:gd name="connsiteX36" fmla="*/ 9428195 w 12192000"/>
              <a:gd name="connsiteY36" fmla="*/ 986225 h 2237474"/>
              <a:gd name="connsiteX37" fmla="*/ 9410017 w 12192000"/>
              <a:gd name="connsiteY37" fmla="*/ 993931 h 2237474"/>
              <a:gd name="connsiteX38" fmla="*/ 9392919 w 12192000"/>
              <a:gd name="connsiteY38" fmla="*/ 994656 h 2237474"/>
              <a:gd name="connsiteX39" fmla="*/ 9301293 w 12192000"/>
              <a:gd name="connsiteY39" fmla="*/ 1011593 h 2237474"/>
              <a:gd name="connsiteX40" fmla="*/ 9278619 w 12192000"/>
              <a:gd name="connsiteY40" fmla="*/ 1011878 h 2237474"/>
              <a:gd name="connsiteX41" fmla="*/ 9268019 w 12192000"/>
              <a:gd name="connsiteY41" fmla="*/ 1007442 h 2237474"/>
              <a:gd name="connsiteX42" fmla="*/ 9234662 w 12192000"/>
              <a:gd name="connsiteY42" fmla="*/ 1023056 h 2237474"/>
              <a:gd name="connsiteX43" fmla="*/ 9181033 w 12192000"/>
              <a:gd name="connsiteY43" fmla="*/ 1037921 h 2237474"/>
              <a:gd name="connsiteX44" fmla="*/ 9155969 w 12192000"/>
              <a:gd name="connsiteY44" fmla="*/ 1046804 h 2237474"/>
              <a:gd name="connsiteX45" fmla="*/ 9133985 w 12192000"/>
              <a:gd name="connsiteY45" fmla="*/ 1046450 h 2237474"/>
              <a:gd name="connsiteX46" fmla="*/ 9012987 w 12192000"/>
              <a:gd name="connsiteY46" fmla="*/ 1061986 h 2237474"/>
              <a:gd name="connsiteX47" fmla="*/ 8968445 w 12192000"/>
              <a:gd name="connsiteY47" fmla="*/ 1052169 h 2237474"/>
              <a:gd name="connsiteX48" fmla="*/ 8958984 w 12192000"/>
              <a:gd name="connsiteY48" fmla="*/ 1057212 h 2237474"/>
              <a:gd name="connsiteX49" fmla="*/ 8886001 w 12192000"/>
              <a:gd name="connsiteY49" fmla="*/ 1067468 h 2237474"/>
              <a:gd name="connsiteX50" fmla="*/ 8838610 w 12192000"/>
              <a:gd name="connsiteY50" fmla="*/ 1075091 h 2237474"/>
              <a:gd name="connsiteX51" fmla="*/ 8750383 w 12192000"/>
              <a:gd name="connsiteY51" fmla="*/ 1097387 h 2237474"/>
              <a:gd name="connsiteX52" fmla="*/ 8697365 w 12192000"/>
              <a:gd name="connsiteY52" fmla="*/ 1105869 h 2237474"/>
              <a:gd name="connsiteX53" fmla="*/ 8665605 w 12192000"/>
              <a:gd name="connsiteY53" fmla="*/ 1110791 h 2237474"/>
              <a:gd name="connsiteX54" fmla="*/ 8584946 w 12192000"/>
              <a:gd name="connsiteY54" fmla="*/ 1135226 h 2237474"/>
              <a:gd name="connsiteX55" fmla="*/ 8460755 w 12192000"/>
              <a:gd name="connsiteY55" fmla="*/ 1203427 h 2237474"/>
              <a:gd name="connsiteX56" fmla="*/ 8419755 w 12192000"/>
              <a:gd name="connsiteY56" fmla="*/ 1216260 h 2237474"/>
              <a:gd name="connsiteX57" fmla="*/ 8411626 w 12192000"/>
              <a:gd name="connsiteY57" fmla="*/ 1214397 h 2237474"/>
              <a:gd name="connsiteX58" fmla="*/ 8363469 w 12192000"/>
              <a:gd name="connsiteY58" fmla="*/ 1246658 h 2237474"/>
              <a:gd name="connsiteX59" fmla="*/ 8275497 w 12192000"/>
              <a:gd name="connsiteY59" fmla="*/ 1264396 h 2237474"/>
              <a:gd name="connsiteX60" fmla="*/ 8206287 w 12192000"/>
              <a:gd name="connsiteY60" fmla="*/ 1273060 h 2237474"/>
              <a:gd name="connsiteX61" fmla="*/ 8168705 w 12192000"/>
              <a:gd name="connsiteY61" fmla="*/ 1279956 h 2237474"/>
              <a:gd name="connsiteX62" fmla="*/ 8139997 w 12192000"/>
              <a:gd name="connsiteY62" fmla="*/ 1282713 h 2237474"/>
              <a:gd name="connsiteX63" fmla="*/ 8074238 w 12192000"/>
              <a:gd name="connsiteY63" fmla="*/ 1301895 h 2237474"/>
              <a:gd name="connsiteX64" fmla="*/ 7968292 w 12192000"/>
              <a:gd name="connsiteY64" fmla="*/ 1338779 h 2237474"/>
              <a:gd name="connsiteX65" fmla="*/ 7945122 w 12192000"/>
              <a:gd name="connsiteY65" fmla="*/ 1345477 h 2237474"/>
              <a:gd name="connsiteX66" fmla="*/ 7922771 w 12192000"/>
              <a:gd name="connsiteY66" fmla="*/ 1346645 h 2237474"/>
              <a:gd name="connsiteX67" fmla="*/ 7915461 w 12192000"/>
              <a:gd name="connsiteY67" fmla="*/ 1342919 h 2237474"/>
              <a:gd name="connsiteX68" fmla="*/ 7902328 w 12192000"/>
              <a:gd name="connsiteY68" fmla="*/ 1345865 h 2237474"/>
              <a:gd name="connsiteX69" fmla="*/ 7898322 w 12192000"/>
              <a:gd name="connsiteY69" fmla="*/ 1345689 h 2237474"/>
              <a:gd name="connsiteX70" fmla="*/ 7875879 w 12192000"/>
              <a:gd name="connsiteY70" fmla="*/ 1345646 h 2237474"/>
              <a:gd name="connsiteX71" fmla="*/ 7840612 w 12192000"/>
              <a:gd name="connsiteY71" fmla="*/ 1369373 h 2237474"/>
              <a:gd name="connsiteX72" fmla="*/ 7786819 w 12192000"/>
              <a:gd name="connsiteY72" fmla="*/ 1378970 h 2237474"/>
              <a:gd name="connsiteX73" fmla="*/ 7548172 w 12192000"/>
              <a:gd name="connsiteY73" fmla="*/ 1417460 h 2237474"/>
              <a:gd name="connsiteX74" fmla="*/ 7483437 w 12192000"/>
              <a:gd name="connsiteY74" fmla="*/ 1478152 h 2237474"/>
              <a:gd name="connsiteX75" fmla="*/ 7377870 w 12192000"/>
              <a:gd name="connsiteY75" fmla="*/ 1523319 h 2237474"/>
              <a:gd name="connsiteX76" fmla="*/ 7230737 w 12192000"/>
              <a:gd name="connsiteY76" fmla="*/ 1562633 h 2237474"/>
              <a:gd name="connsiteX77" fmla="*/ 7224458 w 12192000"/>
              <a:gd name="connsiteY77" fmla="*/ 1573008 h 2237474"/>
              <a:gd name="connsiteX78" fmla="*/ 7213486 w 12192000"/>
              <a:gd name="connsiteY78" fmla="*/ 1580987 h 2237474"/>
              <a:gd name="connsiteX79" fmla="*/ 7210972 w 12192000"/>
              <a:gd name="connsiteY79" fmla="*/ 1580856 h 2237474"/>
              <a:gd name="connsiteX80" fmla="*/ 7183121 w 12192000"/>
              <a:gd name="connsiteY80" fmla="*/ 1595162 h 2237474"/>
              <a:gd name="connsiteX81" fmla="*/ 7164601 w 12192000"/>
              <a:gd name="connsiteY81" fmla="*/ 1606490 h 2237474"/>
              <a:gd name="connsiteX82" fmla="*/ 7159286 w 12192000"/>
              <a:gd name="connsiteY82" fmla="*/ 1606850 h 2237474"/>
              <a:gd name="connsiteX83" fmla="*/ 7114651 w 12192000"/>
              <a:gd name="connsiteY83" fmla="*/ 1620959 h 2237474"/>
              <a:gd name="connsiteX84" fmla="*/ 7092727 w 12192000"/>
              <a:gd name="connsiteY84" fmla="*/ 1623628 h 2237474"/>
              <a:gd name="connsiteX85" fmla="*/ 7031309 w 12192000"/>
              <a:gd name="connsiteY85" fmla="*/ 1619451 h 2237474"/>
              <a:gd name="connsiteX86" fmla="*/ 6999084 w 12192000"/>
              <a:gd name="connsiteY86" fmla="*/ 1634317 h 2237474"/>
              <a:gd name="connsiteX87" fmla="*/ 6992107 w 12192000"/>
              <a:gd name="connsiteY87" fmla="*/ 1636860 h 2237474"/>
              <a:gd name="connsiteX88" fmla="*/ 6991765 w 12192000"/>
              <a:gd name="connsiteY88" fmla="*/ 1636725 h 2237474"/>
              <a:gd name="connsiteX89" fmla="*/ 6983996 w 12192000"/>
              <a:gd name="connsiteY89" fmla="*/ 1639040 h 2237474"/>
              <a:gd name="connsiteX90" fmla="*/ 6979383 w 12192000"/>
              <a:gd name="connsiteY90" fmla="*/ 1641496 h 2237474"/>
              <a:gd name="connsiteX91" fmla="*/ 6900177 w 12192000"/>
              <a:gd name="connsiteY91" fmla="*/ 1636016 h 2237474"/>
              <a:gd name="connsiteX92" fmla="*/ 6795372 w 12192000"/>
              <a:gd name="connsiteY92" fmla="*/ 1644845 h 2237474"/>
              <a:gd name="connsiteX93" fmla="*/ 6692251 w 12192000"/>
              <a:gd name="connsiteY93" fmla="*/ 1656357 h 2237474"/>
              <a:gd name="connsiteX94" fmla="*/ 6655235 w 12192000"/>
              <a:gd name="connsiteY94" fmla="*/ 1661869 h 2237474"/>
              <a:gd name="connsiteX95" fmla="*/ 6587857 w 12192000"/>
              <a:gd name="connsiteY95" fmla="*/ 1665769 h 2237474"/>
              <a:gd name="connsiteX96" fmla="*/ 6554894 w 12192000"/>
              <a:gd name="connsiteY96" fmla="*/ 1664428 h 2237474"/>
              <a:gd name="connsiteX97" fmla="*/ 6551579 w 12192000"/>
              <a:gd name="connsiteY97" fmla="*/ 1662213 h 2237474"/>
              <a:gd name="connsiteX98" fmla="*/ 6545693 w 12192000"/>
              <a:gd name="connsiteY98" fmla="*/ 1661776 h 2237474"/>
              <a:gd name="connsiteX99" fmla="*/ 6530561 w 12192000"/>
              <a:gd name="connsiteY99" fmla="*/ 1664619 h 2237474"/>
              <a:gd name="connsiteX100" fmla="*/ 6525028 w 12192000"/>
              <a:gd name="connsiteY100" fmla="*/ 1666354 h 2237474"/>
              <a:gd name="connsiteX101" fmla="*/ 6516595 w 12192000"/>
              <a:gd name="connsiteY101" fmla="*/ 1667475 h 2237474"/>
              <a:gd name="connsiteX102" fmla="*/ 6516340 w 12192000"/>
              <a:gd name="connsiteY102" fmla="*/ 1667291 h 2237474"/>
              <a:gd name="connsiteX103" fmla="*/ 6508541 w 12192000"/>
              <a:gd name="connsiteY103" fmla="*/ 1668757 h 2237474"/>
              <a:gd name="connsiteX104" fmla="*/ 6471012 w 12192000"/>
              <a:gd name="connsiteY104" fmla="*/ 1678604 h 2237474"/>
              <a:gd name="connsiteX105" fmla="*/ 6415265 w 12192000"/>
              <a:gd name="connsiteY105" fmla="*/ 1665317 h 2237474"/>
              <a:gd name="connsiteX106" fmla="*/ 6393343 w 12192000"/>
              <a:gd name="connsiteY106" fmla="*/ 1664672 h 2237474"/>
              <a:gd name="connsiteX107" fmla="*/ 6380457 w 12192000"/>
              <a:gd name="connsiteY107" fmla="*/ 1662376 h 2237474"/>
              <a:gd name="connsiteX108" fmla="*/ 6280959 w 12192000"/>
              <a:gd name="connsiteY108" fmla="*/ 1689329 h 2237474"/>
              <a:gd name="connsiteX109" fmla="*/ 6266765 w 12192000"/>
              <a:gd name="connsiteY109" fmla="*/ 1695560 h 2237474"/>
              <a:gd name="connsiteX110" fmla="*/ 6098321 w 12192000"/>
              <a:gd name="connsiteY110" fmla="*/ 1721646 h 2237474"/>
              <a:gd name="connsiteX111" fmla="*/ 5880652 w 12192000"/>
              <a:gd name="connsiteY111" fmla="*/ 1779643 h 2237474"/>
              <a:gd name="connsiteX112" fmla="*/ 5785959 w 12192000"/>
              <a:gd name="connsiteY112" fmla="*/ 1775307 h 2237474"/>
              <a:gd name="connsiteX113" fmla="*/ 5643534 w 12192000"/>
              <a:gd name="connsiteY113" fmla="*/ 1802919 h 2237474"/>
              <a:gd name="connsiteX114" fmla="*/ 5518799 w 12192000"/>
              <a:gd name="connsiteY114" fmla="*/ 1818312 h 2237474"/>
              <a:gd name="connsiteX115" fmla="*/ 5505014 w 12192000"/>
              <a:gd name="connsiteY115" fmla="*/ 1819259 h 2237474"/>
              <a:gd name="connsiteX116" fmla="*/ 5453307 w 12192000"/>
              <a:gd name="connsiteY116" fmla="*/ 1815450 h 2237474"/>
              <a:gd name="connsiteX117" fmla="*/ 5364192 w 12192000"/>
              <a:gd name="connsiteY117" fmla="*/ 1826074 h 2237474"/>
              <a:gd name="connsiteX118" fmla="*/ 5350380 w 12192000"/>
              <a:gd name="connsiteY118" fmla="*/ 1830891 h 2237474"/>
              <a:gd name="connsiteX119" fmla="*/ 5259633 w 12192000"/>
              <a:gd name="connsiteY119" fmla="*/ 1837160 h 2237474"/>
              <a:gd name="connsiteX120" fmla="*/ 5197513 w 12192000"/>
              <a:gd name="connsiteY120" fmla="*/ 1844718 h 2237474"/>
              <a:gd name="connsiteX121" fmla="*/ 5184170 w 12192000"/>
              <a:gd name="connsiteY121" fmla="*/ 1849402 h 2237474"/>
              <a:gd name="connsiteX122" fmla="*/ 5168852 w 12192000"/>
              <a:gd name="connsiteY122" fmla="*/ 1844846 h 2237474"/>
              <a:gd name="connsiteX123" fmla="*/ 5164370 w 12192000"/>
              <a:gd name="connsiteY123" fmla="*/ 1840597 h 2237474"/>
              <a:gd name="connsiteX124" fmla="*/ 5114927 w 12192000"/>
              <a:gd name="connsiteY124" fmla="*/ 1847827 h 2237474"/>
              <a:gd name="connsiteX125" fmla="*/ 5108970 w 12192000"/>
              <a:gd name="connsiteY125" fmla="*/ 1847935 h 2237474"/>
              <a:gd name="connsiteX126" fmla="*/ 5067961 w 12192000"/>
              <a:gd name="connsiteY126" fmla="*/ 1845917 h 2237474"/>
              <a:gd name="connsiteX127" fmla="*/ 5007075 w 12192000"/>
              <a:gd name="connsiteY127" fmla="*/ 1838626 h 2237474"/>
              <a:gd name="connsiteX128" fmla="*/ 4944087 w 12192000"/>
              <a:gd name="connsiteY128" fmla="*/ 1823332 h 2237474"/>
              <a:gd name="connsiteX129" fmla="*/ 4907662 w 12192000"/>
              <a:gd name="connsiteY129" fmla="*/ 1816900 h 2237474"/>
              <a:gd name="connsiteX130" fmla="*/ 4882386 w 12192000"/>
              <a:gd name="connsiteY130" fmla="*/ 1809844 h 2237474"/>
              <a:gd name="connsiteX131" fmla="*/ 4811440 w 12192000"/>
              <a:gd name="connsiteY131" fmla="*/ 1804655 h 2237474"/>
              <a:gd name="connsiteX132" fmla="*/ 4691075 w 12192000"/>
              <a:gd name="connsiteY132" fmla="*/ 1801389 h 2237474"/>
              <a:gd name="connsiteX133" fmla="*/ 4647449 w 12192000"/>
              <a:gd name="connsiteY133" fmla="*/ 1793181 h 2237474"/>
              <a:gd name="connsiteX134" fmla="*/ 4645504 w 12192000"/>
              <a:gd name="connsiteY134" fmla="*/ 1787606 h 2237474"/>
              <a:gd name="connsiteX135" fmla="*/ 4632229 w 12192000"/>
              <a:gd name="connsiteY135" fmla="*/ 1785815 h 2237474"/>
              <a:gd name="connsiteX136" fmla="*/ 4629273 w 12192000"/>
              <a:gd name="connsiteY136" fmla="*/ 1784355 h 2237474"/>
              <a:gd name="connsiteX137" fmla="*/ 4611738 w 12192000"/>
              <a:gd name="connsiteY137" fmla="*/ 1776964 h 2237474"/>
              <a:gd name="connsiteX138" fmla="*/ 4560070 w 12192000"/>
              <a:gd name="connsiteY138" fmla="*/ 1785640 h 2237474"/>
              <a:gd name="connsiteX139" fmla="*/ 4536503 w 12192000"/>
              <a:gd name="connsiteY139" fmla="*/ 1785334 h 2237474"/>
              <a:gd name="connsiteX140" fmla="*/ 4513724 w 12192000"/>
              <a:gd name="connsiteY140" fmla="*/ 1791996 h 2237474"/>
              <a:gd name="connsiteX141" fmla="*/ 4459810 w 12192000"/>
              <a:gd name="connsiteY141" fmla="*/ 1797886 h 2237474"/>
              <a:gd name="connsiteX142" fmla="*/ 4379064 w 12192000"/>
              <a:gd name="connsiteY142" fmla="*/ 1817177 h 2237474"/>
              <a:gd name="connsiteX143" fmla="*/ 4319209 w 12192000"/>
              <a:gd name="connsiteY143" fmla="*/ 1834833 h 2237474"/>
              <a:gd name="connsiteX144" fmla="*/ 4306907 w 12192000"/>
              <a:gd name="connsiteY144" fmla="*/ 1841641 h 2237474"/>
              <a:gd name="connsiteX145" fmla="*/ 4290981 w 12192000"/>
              <a:gd name="connsiteY145" fmla="*/ 1839677 h 2237474"/>
              <a:gd name="connsiteX146" fmla="*/ 4285792 w 12192000"/>
              <a:gd name="connsiteY146" fmla="*/ 1836231 h 2237474"/>
              <a:gd name="connsiteX147" fmla="*/ 4238372 w 12192000"/>
              <a:gd name="connsiteY147" fmla="*/ 1851480 h 2237474"/>
              <a:gd name="connsiteX148" fmla="*/ 4232517 w 12192000"/>
              <a:gd name="connsiteY148" fmla="*/ 1852567 h 2237474"/>
              <a:gd name="connsiteX149" fmla="*/ 4191732 w 12192000"/>
              <a:gd name="connsiteY149" fmla="*/ 1857328 h 2237474"/>
              <a:gd name="connsiteX150" fmla="*/ 4065532 w 12192000"/>
              <a:gd name="connsiteY150" fmla="*/ 1855477 h 2237474"/>
              <a:gd name="connsiteX151" fmla="*/ 4028460 w 12192000"/>
              <a:gd name="connsiteY151" fmla="*/ 1855137 h 2237474"/>
              <a:gd name="connsiteX152" fmla="*/ 4002267 w 12192000"/>
              <a:gd name="connsiteY152" fmla="*/ 1852352 h 2237474"/>
              <a:gd name="connsiteX153" fmla="*/ 3931396 w 12192000"/>
              <a:gd name="connsiteY153" fmla="*/ 1858915 h 2237474"/>
              <a:gd name="connsiteX154" fmla="*/ 3812162 w 12192000"/>
              <a:gd name="connsiteY154" fmla="*/ 1875501 h 2237474"/>
              <a:gd name="connsiteX155" fmla="*/ 3767672 w 12192000"/>
              <a:gd name="connsiteY155" fmla="*/ 1874600 h 2237474"/>
              <a:gd name="connsiteX156" fmla="*/ 3764741 w 12192000"/>
              <a:gd name="connsiteY156" fmla="*/ 1869433 h 2237474"/>
              <a:gd name="connsiteX157" fmla="*/ 3751332 w 12192000"/>
              <a:gd name="connsiteY157" fmla="*/ 1869854 h 2237474"/>
              <a:gd name="connsiteX158" fmla="*/ 3748155 w 12192000"/>
              <a:gd name="connsiteY158" fmla="*/ 1868903 h 2237474"/>
              <a:gd name="connsiteX159" fmla="*/ 3729530 w 12192000"/>
              <a:gd name="connsiteY159" fmla="*/ 1864513 h 2237474"/>
              <a:gd name="connsiteX160" fmla="*/ 3680177 w 12192000"/>
              <a:gd name="connsiteY160" fmla="*/ 1881552 h 2237474"/>
              <a:gd name="connsiteX161" fmla="*/ 3567259 w 12192000"/>
              <a:gd name="connsiteY161" fmla="*/ 1893482 h 2237474"/>
              <a:gd name="connsiteX162" fmla="*/ 3405770 w 12192000"/>
              <a:gd name="connsiteY162" fmla="*/ 1904591 h 2237474"/>
              <a:gd name="connsiteX163" fmla="*/ 3280097 w 12192000"/>
              <a:gd name="connsiteY163" fmla="*/ 1919610 h 2237474"/>
              <a:gd name="connsiteX164" fmla="*/ 3123424 w 12192000"/>
              <a:gd name="connsiteY164" fmla="*/ 1952930 h 2237474"/>
              <a:gd name="connsiteX165" fmla="*/ 3009910 w 12192000"/>
              <a:gd name="connsiteY165" fmla="*/ 1957866 h 2237474"/>
              <a:gd name="connsiteX166" fmla="*/ 2995934 w 12192000"/>
              <a:gd name="connsiteY166" fmla="*/ 1967085 h 2237474"/>
              <a:gd name="connsiteX167" fmla="*/ 2980071 w 12192000"/>
              <a:gd name="connsiteY167" fmla="*/ 1972988 h 2237474"/>
              <a:gd name="connsiteX168" fmla="*/ 2978094 w 12192000"/>
              <a:gd name="connsiteY168" fmla="*/ 1972369 h 2237474"/>
              <a:gd name="connsiteX169" fmla="*/ 2942858 w 12192000"/>
              <a:gd name="connsiteY169" fmla="*/ 1981367 h 2237474"/>
              <a:gd name="connsiteX170" fmla="*/ 2875436 w 12192000"/>
              <a:gd name="connsiteY170" fmla="*/ 1996977 h 2237474"/>
              <a:gd name="connsiteX171" fmla="*/ 2874892 w 12192000"/>
              <a:gd name="connsiteY171" fmla="*/ 1996085 h 2237474"/>
              <a:gd name="connsiteX172" fmla="*/ 2864145 w 12192000"/>
              <a:gd name="connsiteY172" fmla="*/ 1994061 h 2237474"/>
              <a:gd name="connsiteX173" fmla="*/ 2843662 w 12192000"/>
              <a:gd name="connsiteY173" fmla="*/ 1992498 h 2237474"/>
              <a:gd name="connsiteX174" fmla="*/ 2796128 w 12192000"/>
              <a:gd name="connsiteY174" fmla="*/ 1976403 h 2237474"/>
              <a:gd name="connsiteX175" fmla="*/ 2756784 w 12192000"/>
              <a:gd name="connsiteY175" fmla="*/ 1985116 h 2237474"/>
              <a:gd name="connsiteX176" fmla="*/ 2748833 w 12192000"/>
              <a:gd name="connsiteY176" fmla="*/ 1986323 h 2237474"/>
              <a:gd name="connsiteX177" fmla="*/ 2748661 w 12192000"/>
              <a:gd name="connsiteY177" fmla="*/ 1986122 h 2237474"/>
              <a:gd name="connsiteX178" fmla="*/ 2740251 w 12192000"/>
              <a:gd name="connsiteY178" fmla="*/ 1986946 h 2237474"/>
              <a:gd name="connsiteX179" fmla="*/ 2718916 w 12192000"/>
              <a:gd name="connsiteY179" fmla="*/ 1990867 h 2237474"/>
              <a:gd name="connsiteX180" fmla="*/ 2713522 w 12192000"/>
              <a:gd name="connsiteY180" fmla="*/ 1990173 h 2237474"/>
              <a:gd name="connsiteX181" fmla="*/ 2680597 w 12192000"/>
              <a:gd name="connsiteY181" fmla="*/ 1984996 h 2237474"/>
              <a:gd name="connsiteX182" fmla="*/ 2578178 w 12192000"/>
              <a:gd name="connsiteY182" fmla="*/ 1990531 h 2237474"/>
              <a:gd name="connsiteX183" fmla="*/ 2476147 w 12192000"/>
              <a:gd name="connsiteY183" fmla="*/ 1998305 h 2237474"/>
              <a:gd name="connsiteX184" fmla="*/ 2373568 w 12192000"/>
              <a:gd name="connsiteY184" fmla="*/ 2003219 h 2237474"/>
              <a:gd name="connsiteX185" fmla="*/ 2321399 w 12192000"/>
              <a:gd name="connsiteY185" fmla="*/ 1989467 h 2237474"/>
              <a:gd name="connsiteX186" fmla="*/ 2315525 w 12192000"/>
              <a:gd name="connsiteY186" fmla="*/ 1989708 h 2237474"/>
              <a:gd name="connsiteX187" fmla="*/ 2300792 w 12192000"/>
              <a:gd name="connsiteY187" fmla="*/ 1994290 h 2237474"/>
              <a:gd name="connsiteX188" fmla="*/ 2295469 w 12192000"/>
              <a:gd name="connsiteY188" fmla="*/ 1996659 h 2237474"/>
              <a:gd name="connsiteX189" fmla="*/ 2287219 w 12192000"/>
              <a:gd name="connsiteY189" fmla="*/ 1998750 h 2237474"/>
              <a:gd name="connsiteX190" fmla="*/ 2286948 w 12192000"/>
              <a:gd name="connsiteY190" fmla="*/ 1998596 h 2237474"/>
              <a:gd name="connsiteX191" fmla="*/ 2243069 w 12192000"/>
              <a:gd name="connsiteY191" fmla="*/ 2015111 h 2237474"/>
              <a:gd name="connsiteX192" fmla="*/ 2186609 w 12192000"/>
              <a:gd name="connsiteY192" fmla="*/ 2008263 h 2237474"/>
              <a:gd name="connsiteX193" fmla="*/ 2164831 w 12192000"/>
              <a:gd name="connsiteY193" fmla="*/ 2010143 h 2237474"/>
              <a:gd name="connsiteX194" fmla="*/ 2152836 w 12192000"/>
              <a:gd name="connsiteY194" fmla="*/ 2010048 h 2237474"/>
              <a:gd name="connsiteX195" fmla="*/ 2117102 w 12192000"/>
              <a:gd name="connsiteY195" fmla="*/ 2023004 h 2237474"/>
              <a:gd name="connsiteX196" fmla="*/ 2111935 w 12192000"/>
              <a:gd name="connsiteY196" fmla="*/ 2023163 h 2237474"/>
              <a:gd name="connsiteX197" fmla="*/ 2089991 w 12192000"/>
              <a:gd name="connsiteY197" fmla="*/ 2034193 h 2237474"/>
              <a:gd name="connsiteX198" fmla="*/ 2058061 w 12192000"/>
              <a:gd name="connsiteY198" fmla="*/ 2047942 h 2237474"/>
              <a:gd name="connsiteX199" fmla="*/ 2055737 w 12192000"/>
              <a:gd name="connsiteY199" fmla="*/ 2047704 h 2237474"/>
              <a:gd name="connsiteX200" fmla="*/ 2042244 w 12192000"/>
              <a:gd name="connsiteY200" fmla="*/ 2055560 h 2237474"/>
              <a:gd name="connsiteX201" fmla="*/ 1976224 w 12192000"/>
              <a:gd name="connsiteY201" fmla="*/ 2074257 h 2237474"/>
              <a:gd name="connsiteX202" fmla="*/ 1877728 w 12192000"/>
              <a:gd name="connsiteY202" fmla="*/ 2101004 h 2237474"/>
              <a:gd name="connsiteX203" fmla="*/ 1759056 w 12192000"/>
              <a:gd name="connsiteY203" fmla="*/ 2125608 h 2237474"/>
              <a:gd name="connsiteX204" fmla="*/ 1637948 w 12192000"/>
              <a:gd name="connsiteY204" fmla="*/ 2172597 h 2237474"/>
              <a:gd name="connsiteX205" fmla="*/ 1434549 w 12192000"/>
              <a:gd name="connsiteY205" fmla="*/ 2234522 h 2237474"/>
              <a:gd name="connsiteX206" fmla="*/ 1398481 w 12192000"/>
              <a:gd name="connsiteY206" fmla="*/ 2237074 h 2237474"/>
              <a:gd name="connsiteX207" fmla="*/ 1398407 w 12192000"/>
              <a:gd name="connsiteY207" fmla="*/ 2237095 h 2237474"/>
              <a:gd name="connsiteX208" fmla="*/ 1370962 w 12192000"/>
              <a:gd name="connsiteY208" fmla="*/ 2237474 h 2237474"/>
              <a:gd name="connsiteX209" fmla="*/ 1356367 w 12192000"/>
              <a:gd name="connsiteY209" fmla="*/ 2235089 h 2237474"/>
              <a:gd name="connsiteX210" fmla="*/ 1324828 w 12192000"/>
              <a:gd name="connsiteY210" fmla="*/ 2231968 h 2237474"/>
              <a:gd name="connsiteX211" fmla="*/ 1297744 w 12192000"/>
              <a:gd name="connsiteY211" fmla="*/ 2235849 h 2237474"/>
              <a:gd name="connsiteX212" fmla="*/ 1286236 w 12192000"/>
              <a:gd name="connsiteY212" fmla="*/ 2233135 h 2237474"/>
              <a:gd name="connsiteX213" fmla="*/ 1283504 w 12192000"/>
              <a:gd name="connsiteY213" fmla="*/ 2233797 h 2237474"/>
              <a:gd name="connsiteX214" fmla="*/ 1279765 w 12192000"/>
              <a:gd name="connsiteY214" fmla="*/ 2229639 h 2237474"/>
              <a:gd name="connsiteX215" fmla="*/ 1195347 w 12192000"/>
              <a:gd name="connsiteY215" fmla="*/ 2212354 h 2237474"/>
              <a:gd name="connsiteX216" fmla="*/ 970251 w 12192000"/>
              <a:gd name="connsiteY216" fmla="*/ 2221029 h 2237474"/>
              <a:gd name="connsiteX217" fmla="*/ 812914 w 12192000"/>
              <a:gd name="connsiteY217" fmla="*/ 2202752 h 2237474"/>
              <a:gd name="connsiteX218" fmla="*/ 800195 w 12192000"/>
              <a:gd name="connsiteY218" fmla="*/ 2209407 h 2237474"/>
              <a:gd name="connsiteX219" fmla="*/ 784978 w 12192000"/>
              <a:gd name="connsiteY219" fmla="*/ 2212360 h 2237474"/>
              <a:gd name="connsiteX220" fmla="*/ 681987 w 12192000"/>
              <a:gd name="connsiteY220" fmla="*/ 2216757 h 2237474"/>
              <a:gd name="connsiteX221" fmla="*/ 669923 w 12192000"/>
              <a:gd name="connsiteY221" fmla="*/ 2211682 h 2237474"/>
              <a:gd name="connsiteX222" fmla="*/ 648680 w 12192000"/>
              <a:gd name="connsiteY222" fmla="*/ 2206229 h 2237474"/>
              <a:gd name="connsiteX223" fmla="*/ 597225 w 12192000"/>
              <a:gd name="connsiteY223" fmla="*/ 2180999 h 2237474"/>
              <a:gd name="connsiteX224" fmla="*/ 558449 w 12192000"/>
              <a:gd name="connsiteY224" fmla="*/ 2182346 h 2237474"/>
              <a:gd name="connsiteX225" fmla="*/ 550517 w 12192000"/>
              <a:gd name="connsiteY225" fmla="*/ 2182060 h 2237474"/>
              <a:gd name="connsiteX226" fmla="*/ 550309 w 12192000"/>
              <a:gd name="connsiteY226" fmla="*/ 2181825 h 2237474"/>
              <a:gd name="connsiteX227" fmla="*/ 541836 w 12192000"/>
              <a:gd name="connsiteY227" fmla="*/ 2181063 h 2237474"/>
              <a:gd name="connsiteX228" fmla="*/ 536057 w 12192000"/>
              <a:gd name="connsiteY228" fmla="*/ 2181537 h 2237474"/>
              <a:gd name="connsiteX229" fmla="*/ 520671 w 12192000"/>
              <a:gd name="connsiteY229" fmla="*/ 2180980 h 2237474"/>
              <a:gd name="connsiteX230" fmla="*/ 515024 w 12192000"/>
              <a:gd name="connsiteY230" fmla="*/ 2179258 h 2237474"/>
              <a:gd name="connsiteX231" fmla="*/ 512278 w 12192000"/>
              <a:gd name="connsiteY231" fmla="*/ 2176369 h 2237474"/>
              <a:gd name="connsiteX232" fmla="*/ 480419 w 12192000"/>
              <a:gd name="connsiteY232" fmla="*/ 2167807 h 2237474"/>
              <a:gd name="connsiteX233" fmla="*/ 413835 w 12192000"/>
              <a:gd name="connsiteY233" fmla="*/ 2156783 h 2237474"/>
              <a:gd name="connsiteX234" fmla="*/ 376513 w 12192000"/>
              <a:gd name="connsiteY234" fmla="*/ 2154014 h 2237474"/>
              <a:gd name="connsiteX235" fmla="*/ 273386 w 12192000"/>
              <a:gd name="connsiteY235" fmla="*/ 2142551 h 2237474"/>
              <a:gd name="connsiteX236" fmla="*/ 169207 w 12192000"/>
              <a:gd name="connsiteY236" fmla="*/ 2128100 h 2237474"/>
              <a:gd name="connsiteX237" fmla="*/ 93149 w 12192000"/>
              <a:gd name="connsiteY237" fmla="*/ 2105324 h 2237474"/>
              <a:gd name="connsiteX238" fmla="*/ 88109 w 12192000"/>
              <a:gd name="connsiteY238" fmla="*/ 2106704 h 2237474"/>
              <a:gd name="connsiteX239" fmla="*/ 80022 w 12192000"/>
              <a:gd name="connsiteY239" fmla="*/ 2107254 h 2237474"/>
              <a:gd name="connsiteX240" fmla="*/ 79717 w 12192000"/>
              <a:gd name="connsiteY240" fmla="*/ 2107046 h 2237474"/>
              <a:gd name="connsiteX241" fmla="*/ 72352 w 12192000"/>
              <a:gd name="connsiteY241" fmla="*/ 2107991 h 2237474"/>
              <a:gd name="connsiteX242" fmla="*/ 37645 w 12192000"/>
              <a:gd name="connsiteY242" fmla="*/ 2115401 h 2237474"/>
              <a:gd name="connsiteX243" fmla="*/ 4572 w 12192000"/>
              <a:gd name="connsiteY243" fmla="*/ 2111091 h 2237474"/>
              <a:gd name="connsiteX244" fmla="*/ 0 w 12192000"/>
              <a:gd name="connsiteY244" fmla="*/ 2110468 h 2237474"/>
              <a:gd name="connsiteX245" fmla="*/ 0 w 12192000"/>
              <a:gd name="connsiteY245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154948 w 12192000"/>
              <a:gd name="connsiteY4" fmla="*/ 762731 h 2237474"/>
              <a:gd name="connsiteX5" fmla="*/ 12047364 w 12192000"/>
              <a:gd name="connsiteY5" fmla="*/ 749662 h 2237474"/>
              <a:gd name="connsiteX6" fmla="*/ 11890686 w 12192000"/>
              <a:gd name="connsiteY6" fmla="*/ 732766 h 2237474"/>
              <a:gd name="connsiteX7" fmla="*/ 11782413 w 12192000"/>
              <a:gd name="connsiteY7" fmla="*/ 769868 h 2237474"/>
              <a:gd name="connsiteX8" fmla="*/ 11649954 w 12192000"/>
              <a:gd name="connsiteY8" fmla="*/ 749628 h 2237474"/>
              <a:gd name="connsiteX9" fmla="*/ 11560424 w 12192000"/>
              <a:gd name="connsiteY9" fmla="*/ 748017 h 2237474"/>
              <a:gd name="connsiteX10" fmla="*/ 11358455 w 12192000"/>
              <a:gd name="connsiteY10" fmla="*/ 747593 h 2237474"/>
              <a:gd name="connsiteX11" fmla="*/ 11165209 w 12192000"/>
              <a:gd name="connsiteY11" fmla="*/ 748852 h 2237474"/>
              <a:gd name="connsiteX12" fmla="*/ 11058755 w 12192000"/>
              <a:gd name="connsiteY12" fmla="*/ 749617 h 2237474"/>
              <a:gd name="connsiteX13" fmla="*/ 10884013 w 12192000"/>
              <a:gd name="connsiteY13" fmla="*/ 760728 h 2237474"/>
              <a:gd name="connsiteX14" fmla="*/ 10834688 w 12192000"/>
              <a:gd name="connsiteY14" fmla="*/ 757726 h 2237474"/>
              <a:gd name="connsiteX15" fmla="*/ 10805004 w 12192000"/>
              <a:gd name="connsiteY15" fmla="*/ 757573 h 2237474"/>
              <a:gd name="connsiteX16" fmla="*/ 10739478 w 12192000"/>
              <a:gd name="connsiteY16" fmla="*/ 776841 h 2237474"/>
              <a:gd name="connsiteX17" fmla="*/ 10458762 w 12192000"/>
              <a:gd name="connsiteY17" fmla="*/ 755400 h 2237474"/>
              <a:gd name="connsiteX18" fmla="*/ 10246919 w 12192000"/>
              <a:gd name="connsiteY18" fmla="*/ 769960 h 2237474"/>
              <a:gd name="connsiteX19" fmla="*/ 10167995 w 12192000"/>
              <a:gd name="connsiteY19" fmla="*/ 760843 h 2237474"/>
              <a:gd name="connsiteX20" fmla="*/ 9997044 w 12192000"/>
              <a:gd name="connsiteY20" fmla="*/ 780129 h 2237474"/>
              <a:gd name="connsiteX21" fmla="*/ 9943887 w 12192000"/>
              <a:gd name="connsiteY21" fmla="*/ 804141 h 2237474"/>
              <a:gd name="connsiteX22" fmla="*/ 9918248 w 12192000"/>
              <a:gd name="connsiteY22" fmla="*/ 816628 h 2237474"/>
              <a:gd name="connsiteX23" fmla="*/ 9836148 w 12192000"/>
              <a:gd name="connsiteY23" fmla="*/ 858312 h 2237474"/>
              <a:gd name="connsiteX24" fmla="*/ 9823800 w 12192000"/>
              <a:gd name="connsiteY24" fmla="*/ 866604 h 2237474"/>
              <a:gd name="connsiteX25" fmla="*/ 9794684 w 12192000"/>
              <a:gd name="connsiteY25" fmla="*/ 864509 h 2237474"/>
              <a:gd name="connsiteX26" fmla="*/ 9778288 w 12192000"/>
              <a:gd name="connsiteY26" fmla="*/ 854362 h 2237474"/>
              <a:gd name="connsiteX27" fmla="*/ 9773886 w 12192000"/>
              <a:gd name="connsiteY27" fmla="*/ 857543 h 2237474"/>
              <a:gd name="connsiteX28" fmla="*/ 9761459 w 12192000"/>
              <a:gd name="connsiteY28" fmla="*/ 862394 h 2237474"/>
              <a:gd name="connsiteX29" fmla="*/ 9705768 w 12192000"/>
              <a:gd name="connsiteY29" fmla="*/ 894610 h 2237474"/>
              <a:gd name="connsiteX30" fmla="*/ 9683005 w 12192000"/>
              <a:gd name="connsiteY30" fmla="*/ 894128 h 2237474"/>
              <a:gd name="connsiteX31" fmla="*/ 9594438 w 12192000"/>
              <a:gd name="connsiteY31" fmla="*/ 919051 h 2237474"/>
              <a:gd name="connsiteX32" fmla="*/ 9577033 w 12192000"/>
              <a:gd name="connsiteY32" fmla="*/ 922857 h 2237474"/>
              <a:gd name="connsiteX33" fmla="*/ 9544189 w 12192000"/>
              <a:gd name="connsiteY33" fmla="*/ 938966 h 2237474"/>
              <a:gd name="connsiteX34" fmla="*/ 9534048 w 12192000"/>
              <a:gd name="connsiteY34" fmla="*/ 940158 h 2237474"/>
              <a:gd name="connsiteX35" fmla="*/ 9500499 w 12192000"/>
              <a:gd name="connsiteY35" fmla="*/ 954680 h 2237474"/>
              <a:gd name="connsiteX36" fmla="*/ 9428195 w 12192000"/>
              <a:gd name="connsiteY36" fmla="*/ 986225 h 2237474"/>
              <a:gd name="connsiteX37" fmla="*/ 9410017 w 12192000"/>
              <a:gd name="connsiteY37" fmla="*/ 993931 h 2237474"/>
              <a:gd name="connsiteX38" fmla="*/ 9392919 w 12192000"/>
              <a:gd name="connsiteY38" fmla="*/ 994656 h 2237474"/>
              <a:gd name="connsiteX39" fmla="*/ 9301293 w 12192000"/>
              <a:gd name="connsiteY39" fmla="*/ 1011593 h 2237474"/>
              <a:gd name="connsiteX40" fmla="*/ 9278619 w 12192000"/>
              <a:gd name="connsiteY40" fmla="*/ 1011878 h 2237474"/>
              <a:gd name="connsiteX41" fmla="*/ 9268019 w 12192000"/>
              <a:gd name="connsiteY41" fmla="*/ 1007442 h 2237474"/>
              <a:gd name="connsiteX42" fmla="*/ 9234662 w 12192000"/>
              <a:gd name="connsiteY42" fmla="*/ 1023056 h 2237474"/>
              <a:gd name="connsiteX43" fmla="*/ 9181033 w 12192000"/>
              <a:gd name="connsiteY43" fmla="*/ 1037921 h 2237474"/>
              <a:gd name="connsiteX44" fmla="*/ 9155969 w 12192000"/>
              <a:gd name="connsiteY44" fmla="*/ 1046804 h 2237474"/>
              <a:gd name="connsiteX45" fmla="*/ 9133985 w 12192000"/>
              <a:gd name="connsiteY45" fmla="*/ 1046450 h 2237474"/>
              <a:gd name="connsiteX46" fmla="*/ 9012987 w 12192000"/>
              <a:gd name="connsiteY46" fmla="*/ 1061986 h 2237474"/>
              <a:gd name="connsiteX47" fmla="*/ 8968445 w 12192000"/>
              <a:gd name="connsiteY47" fmla="*/ 1052169 h 2237474"/>
              <a:gd name="connsiteX48" fmla="*/ 8958984 w 12192000"/>
              <a:gd name="connsiteY48" fmla="*/ 1057212 h 2237474"/>
              <a:gd name="connsiteX49" fmla="*/ 8886001 w 12192000"/>
              <a:gd name="connsiteY49" fmla="*/ 1067468 h 2237474"/>
              <a:gd name="connsiteX50" fmla="*/ 8838610 w 12192000"/>
              <a:gd name="connsiteY50" fmla="*/ 1075091 h 2237474"/>
              <a:gd name="connsiteX51" fmla="*/ 8750383 w 12192000"/>
              <a:gd name="connsiteY51" fmla="*/ 1097387 h 2237474"/>
              <a:gd name="connsiteX52" fmla="*/ 8697365 w 12192000"/>
              <a:gd name="connsiteY52" fmla="*/ 1105869 h 2237474"/>
              <a:gd name="connsiteX53" fmla="*/ 8665605 w 12192000"/>
              <a:gd name="connsiteY53" fmla="*/ 1110791 h 2237474"/>
              <a:gd name="connsiteX54" fmla="*/ 8584946 w 12192000"/>
              <a:gd name="connsiteY54" fmla="*/ 1135226 h 2237474"/>
              <a:gd name="connsiteX55" fmla="*/ 8460755 w 12192000"/>
              <a:gd name="connsiteY55" fmla="*/ 1203427 h 2237474"/>
              <a:gd name="connsiteX56" fmla="*/ 8419755 w 12192000"/>
              <a:gd name="connsiteY56" fmla="*/ 1216260 h 2237474"/>
              <a:gd name="connsiteX57" fmla="*/ 8411626 w 12192000"/>
              <a:gd name="connsiteY57" fmla="*/ 1214397 h 2237474"/>
              <a:gd name="connsiteX58" fmla="*/ 8363469 w 12192000"/>
              <a:gd name="connsiteY58" fmla="*/ 1246658 h 2237474"/>
              <a:gd name="connsiteX59" fmla="*/ 8275497 w 12192000"/>
              <a:gd name="connsiteY59" fmla="*/ 1264396 h 2237474"/>
              <a:gd name="connsiteX60" fmla="*/ 8206287 w 12192000"/>
              <a:gd name="connsiteY60" fmla="*/ 1273060 h 2237474"/>
              <a:gd name="connsiteX61" fmla="*/ 8168705 w 12192000"/>
              <a:gd name="connsiteY61" fmla="*/ 1279956 h 2237474"/>
              <a:gd name="connsiteX62" fmla="*/ 8139997 w 12192000"/>
              <a:gd name="connsiteY62" fmla="*/ 1282713 h 2237474"/>
              <a:gd name="connsiteX63" fmla="*/ 8074238 w 12192000"/>
              <a:gd name="connsiteY63" fmla="*/ 1301895 h 2237474"/>
              <a:gd name="connsiteX64" fmla="*/ 7968292 w 12192000"/>
              <a:gd name="connsiteY64" fmla="*/ 1338779 h 2237474"/>
              <a:gd name="connsiteX65" fmla="*/ 7945122 w 12192000"/>
              <a:gd name="connsiteY65" fmla="*/ 1345477 h 2237474"/>
              <a:gd name="connsiteX66" fmla="*/ 7922771 w 12192000"/>
              <a:gd name="connsiteY66" fmla="*/ 1346645 h 2237474"/>
              <a:gd name="connsiteX67" fmla="*/ 7915461 w 12192000"/>
              <a:gd name="connsiteY67" fmla="*/ 1342919 h 2237474"/>
              <a:gd name="connsiteX68" fmla="*/ 7902328 w 12192000"/>
              <a:gd name="connsiteY68" fmla="*/ 1345865 h 2237474"/>
              <a:gd name="connsiteX69" fmla="*/ 7898322 w 12192000"/>
              <a:gd name="connsiteY69" fmla="*/ 1345689 h 2237474"/>
              <a:gd name="connsiteX70" fmla="*/ 7875879 w 12192000"/>
              <a:gd name="connsiteY70" fmla="*/ 1345646 h 2237474"/>
              <a:gd name="connsiteX71" fmla="*/ 7840612 w 12192000"/>
              <a:gd name="connsiteY71" fmla="*/ 1369373 h 2237474"/>
              <a:gd name="connsiteX72" fmla="*/ 7786819 w 12192000"/>
              <a:gd name="connsiteY72" fmla="*/ 1378970 h 2237474"/>
              <a:gd name="connsiteX73" fmla="*/ 7548172 w 12192000"/>
              <a:gd name="connsiteY73" fmla="*/ 1417460 h 2237474"/>
              <a:gd name="connsiteX74" fmla="*/ 7483437 w 12192000"/>
              <a:gd name="connsiteY74" fmla="*/ 1478152 h 2237474"/>
              <a:gd name="connsiteX75" fmla="*/ 7377870 w 12192000"/>
              <a:gd name="connsiteY75" fmla="*/ 1523319 h 2237474"/>
              <a:gd name="connsiteX76" fmla="*/ 7230737 w 12192000"/>
              <a:gd name="connsiteY76" fmla="*/ 1562633 h 2237474"/>
              <a:gd name="connsiteX77" fmla="*/ 7224458 w 12192000"/>
              <a:gd name="connsiteY77" fmla="*/ 1573008 h 2237474"/>
              <a:gd name="connsiteX78" fmla="*/ 7213486 w 12192000"/>
              <a:gd name="connsiteY78" fmla="*/ 1580987 h 2237474"/>
              <a:gd name="connsiteX79" fmla="*/ 7210972 w 12192000"/>
              <a:gd name="connsiteY79" fmla="*/ 1580856 h 2237474"/>
              <a:gd name="connsiteX80" fmla="*/ 7183121 w 12192000"/>
              <a:gd name="connsiteY80" fmla="*/ 1595162 h 2237474"/>
              <a:gd name="connsiteX81" fmla="*/ 7164601 w 12192000"/>
              <a:gd name="connsiteY81" fmla="*/ 1606490 h 2237474"/>
              <a:gd name="connsiteX82" fmla="*/ 7159286 w 12192000"/>
              <a:gd name="connsiteY82" fmla="*/ 1606850 h 2237474"/>
              <a:gd name="connsiteX83" fmla="*/ 7114651 w 12192000"/>
              <a:gd name="connsiteY83" fmla="*/ 1620959 h 2237474"/>
              <a:gd name="connsiteX84" fmla="*/ 7092727 w 12192000"/>
              <a:gd name="connsiteY84" fmla="*/ 1623628 h 2237474"/>
              <a:gd name="connsiteX85" fmla="*/ 7031309 w 12192000"/>
              <a:gd name="connsiteY85" fmla="*/ 1619451 h 2237474"/>
              <a:gd name="connsiteX86" fmla="*/ 6999084 w 12192000"/>
              <a:gd name="connsiteY86" fmla="*/ 1634317 h 2237474"/>
              <a:gd name="connsiteX87" fmla="*/ 6992107 w 12192000"/>
              <a:gd name="connsiteY87" fmla="*/ 1636860 h 2237474"/>
              <a:gd name="connsiteX88" fmla="*/ 6991765 w 12192000"/>
              <a:gd name="connsiteY88" fmla="*/ 1636725 h 2237474"/>
              <a:gd name="connsiteX89" fmla="*/ 6983996 w 12192000"/>
              <a:gd name="connsiteY89" fmla="*/ 1639040 h 2237474"/>
              <a:gd name="connsiteX90" fmla="*/ 6979383 w 12192000"/>
              <a:gd name="connsiteY90" fmla="*/ 1641496 h 2237474"/>
              <a:gd name="connsiteX91" fmla="*/ 6900177 w 12192000"/>
              <a:gd name="connsiteY91" fmla="*/ 1636016 h 2237474"/>
              <a:gd name="connsiteX92" fmla="*/ 6795372 w 12192000"/>
              <a:gd name="connsiteY92" fmla="*/ 1644845 h 2237474"/>
              <a:gd name="connsiteX93" fmla="*/ 6692251 w 12192000"/>
              <a:gd name="connsiteY93" fmla="*/ 1656357 h 2237474"/>
              <a:gd name="connsiteX94" fmla="*/ 6655235 w 12192000"/>
              <a:gd name="connsiteY94" fmla="*/ 1661869 h 2237474"/>
              <a:gd name="connsiteX95" fmla="*/ 6587857 w 12192000"/>
              <a:gd name="connsiteY95" fmla="*/ 1665769 h 2237474"/>
              <a:gd name="connsiteX96" fmla="*/ 6554894 w 12192000"/>
              <a:gd name="connsiteY96" fmla="*/ 1664428 h 2237474"/>
              <a:gd name="connsiteX97" fmla="*/ 6551579 w 12192000"/>
              <a:gd name="connsiteY97" fmla="*/ 1662213 h 2237474"/>
              <a:gd name="connsiteX98" fmla="*/ 6545693 w 12192000"/>
              <a:gd name="connsiteY98" fmla="*/ 1661776 h 2237474"/>
              <a:gd name="connsiteX99" fmla="*/ 6530561 w 12192000"/>
              <a:gd name="connsiteY99" fmla="*/ 1664619 h 2237474"/>
              <a:gd name="connsiteX100" fmla="*/ 6525028 w 12192000"/>
              <a:gd name="connsiteY100" fmla="*/ 1666354 h 2237474"/>
              <a:gd name="connsiteX101" fmla="*/ 6516595 w 12192000"/>
              <a:gd name="connsiteY101" fmla="*/ 1667475 h 2237474"/>
              <a:gd name="connsiteX102" fmla="*/ 6516340 w 12192000"/>
              <a:gd name="connsiteY102" fmla="*/ 1667291 h 2237474"/>
              <a:gd name="connsiteX103" fmla="*/ 6508541 w 12192000"/>
              <a:gd name="connsiteY103" fmla="*/ 1668757 h 2237474"/>
              <a:gd name="connsiteX104" fmla="*/ 6471012 w 12192000"/>
              <a:gd name="connsiteY104" fmla="*/ 1678604 h 2237474"/>
              <a:gd name="connsiteX105" fmla="*/ 6415265 w 12192000"/>
              <a:gd name="connsiteY105" fmla="*/ 1665317 h 2237474"/>
              <a:gd name="connsiteX106" fmla="*/ 6393343 w 12192000"/>
              <a:gd name="connsiteY106" fmla="*/ 1664672 h 2237474"/>
              <a:gd name="connsiteX107" fmla="*/ 6380457 w 12192000"/>
              <a:gd name="connsiteY107" fmla="*/ 1662376 h 2237474"/>
              <a:gd name="connsiteX108" fmla="*/ 6280959 w 12192000"/>
              <a:gd name="connsiteY108" fmla="*/ 1689329 h 2237474"/>
              <a:gd name="connsiteX109" fmla="*/ 6266765 w 12192000"/>
              <a:gd name="connsiteY109" fmla="*/ 1695560 h 2237474"/>
              <a:gd name="connsiteX110" fmla="*/ 6098321 w 12192000"/>
              <a:gd name="connsiteY110" fmla="*/ 1721646 h 2237474"/>
              <a:gd name="connsiteX111" fmla="*/ 5880652 w 12192000"/>
              <a:gd name="connsiteY111" fmla="*/ 1779643 h 2237474"/>
              <a:gd name="connsiteX112" fmla="*/ 5785959 w 12192000"/>
              <a:gd name="connsiteY112" fmla="*/ 1775307 h 2237474"/>
              <a:gd name="connsiteX113" fmla="*/ 5643534 w 12192000"/>
              <a:gd name="connsiteY113" fmla="*/ 1802919 h 2237474"/>
              <a:gd name="connsiteX114" fmla="*/ 5518799 w 12192000"/>
              <a:gd name="connsiteY114" fmla="*/ 1818312 h 2237474"/>
              <a:gd name="connsiteX115" fmla="*/ 5505014 w 12192000"/>
              <a:gd name="connsiteY115" fmla="*/ 1819259 h 2237474"/>
              <a:gd name="connsiteX116" fmla="*/ 5453307 w 12192000"/>
              <a:gd name="connsiteY116" fmla="*/ 1815450 h 2237474"/>
              <a:gd name="connsiteX117" fmla="*/ 5364192 w 12192000"/>
              <a:gd name="connsiteY117" fmla="*/ 1826074 h 2237474"/>
              <a:gd name="connsiteX118" fmla="*/ 5350380 w 12192000"/>
              <a:gd name="connsiteY118" fmla="*/ 1830891 h 2237474"/>
              <a:gd name="connsiteX119" fmla="*/ 5259633 w 12192000"/>
              <a:gd name="connsiteY119" fmla="*/ 1837160 h 2237474"/>
              <a:gd name="connsiteX120" fmla="*/ 5197513 w 12192000"/>
              <a:gd name="connsiteY120" fmla="*/ 1844718 h 2237474"/>
              <a:gd name="connsiteX121" fmla="*/ 5184170 w 12192000"/>
              <a:gd name="connsiteY121" fmla="*/ 1849402 h 2237474"/>
              <a:gd name="connsiteX122" fmla="*/ 5168852 w 12192000"/>
              <a:gd name="connsiteY122" fmla="*/ 1844846 h 2237474"/>
              <a:gd name="connsiteX123" fmla="*/ 5164370 w 12192000"/>
              <a:gd name="connsiteY123" fmla="*/ 1840597 h 2237474"/>
              <a:gd name="connsiteX124" fmla="*/ 5114927 w 12192000"/>
              <a:gd name="connsiteY124" fmla="*/ 1847827 h 2237474"/>
              <a:gd name="connsiteX125" fmla="*/ 5108970 w 12192000"/>
              <a:gd name="connsiteY125" fmla="*/ 1847935 h 2237474"/>
              <a:gd name="connsiteX126" fmla="*/ 5067961 w 12192000"/>
              <a:gd name="connsiteY126" fmla="*/ 1845917 h 2237474"/>
              <a:gd name="connsiteX127" fmla="*/ 5007075 w 12192000"/>
              <a:gd name="connsiteY127" fmla="*/ 1838626 h 2237474"/>
              <a:gd name="connsiteX128" fmla="*/ 4944087 w 12192000"/>
              <a:gd name="connsiteY128" fmla="*/ 1823332 h 2237474"/>
              <a:gd name="connsiteX129" fmla="*/ 4907662 w 12192000"/>
              <a:gd name="connsiteY129" fmla="*/ 1816900 h 2237474"/>
              <a:gd name="connsiteX130" fmla="*/ 4882386 w 12192000"/>
              <a:gd name="connsiteY130" fmla="*/ 1809844 h 2237474"/>
              <a:gd name="connsiteX131" fmla="*/ 4811440 w 12192000"/>
              <a:gd name="connsiteY131" fmla="*/ 1804655 h 2237474"/>
              <a:gd name="connsiteX132" fmla="*/ 4691075 w 12192000"/>
              <a:gd name="connsiteY132" fmla="*/ 1801389 h 2237474"/>
              <a:gd name="connsiteX133" fmla="*/ 4647449 w 12192000"/>
              <a:gd name="connsiteY133" fmla="*/ 1793181 h 2237474"/>
              <a:gd name="connsiteX134" fmla="*/ 4645504 w 12192000"/>
              <a:gd name="connsiteY134" fmla="*/ 1787606 h 2237474"/>
              <a:gd name="connsiteX135" fmla="*/ 4632229 w 12192000"/>
              <a:gd name="connsiteY135" fmla="*/ 1785815 h 2237474"/>
              <a:gd name="connsiteX136" fmla="*/ 4611738 w 12192000"/>
              <a:gd name="connsiteY136" fmla="*/ 1776964 h 2237474"/>
              <a:gd name="connsiteX137" fmla="*/ 4560070 w 12192000"/>
              <a:gd name="connsiteY137" fmla="*/ 1785640 h 2237474"/>
              <a:gd name="connsiteX138" fmla="*/ 4536503 w 12192000"/>
              <a:gd name="connsiteY138" fmla="*/ 1785334 h 2237474"/>
              <a:gd name="connsiteX139" fmla="*/ 4513724 w 12192000"/>
              <a:gd name="connsiteY139" fmla="*/ 1791996 h 2237474"/>
              <a:gd name="connsiteX140" fmla="*/ 4459810 w 12192000"/>
              <a:gd name="connsiteY140" fmla="*/ 1797886 h 2237474"/>
              <a:gd name="connsiteX141" fmla="*/ 4379064 w 12192000"/>
              <a:gd name="connsiteY141" fmla="*/ 1817177 h 2237474"/>
              <a:gd name="connsiteX142" fmla="*/ 4319209 w 12192000"/>
              <a:gd name="connsiteY142" fmla="*/ 1834833 h 2237474"/>
              <a:gd name="connsiteX143" fmla="*/ 4306907 w 12192000"/>
              <a:gd name="connsiteY143" fmla="*/ 1841641 h 2237474"/>
              <a:gd name="connsiteX144" fmla="*/ 4290981 w 12192000"/>
              <a:gd name="connsiteY144" fmla="*/ 1839677 h 2237474"/>
              <a:gd name="connsiteX145" fmla="*/ 4285792 w 12192000"/>
              <a:gd name="connsiteY145" fmla="*/ 1836231 h 2237474"/>
              <a:gd name="connsiteX146" fmla="*/ 4238372 w 12192000"/>
              <a:gd name="connsiteY146" fmla="*/ 1851480 h 2237474"/>
              <a:gd name="connsiteX147" fmla="*/ 4232517 w 12192000"/>
              <a:gd name="connsiteY147" fmla="*/ 1852567 h 2237474"/>
              <a:gd name="connsiteX148" fmla="*/ 4191732 w 12192000"/>
              <a:gd name="connsiteY148" fmla="*/ 1857328 h 2237474"/>
              <a:gd name="connsiteX149" fmla="*/ 4065532 w 12192000"/>
              <a:gd name="connsiteY149" fmla="*/ 1855477 h 2237474"/>
              <a:gd name="connsiteX150" fmla="*/ 4028460 w 12192000"/>
              <a:gd name="connsiteY150" fmla="*/ 1855137 h 2237474"/>
              <a:gd name="connsiteX151" fmla="*/ 4002267 w 12192000"/>
              <a:gd name="connsiteY151" fmla="*/ 1852352 h 2237474"/>
              <a:gd name="connsiteX152" fmla="*/ 3931396 w 12192000"/>
              <a:gd name="connsiteY152" fmla="*/ 1858915 h 2237474"/>
              <a:gd name="connsiteX153" fmla="*/ 3812162 w 12192000"/>
              <a:gd name="connsiteY153" fmla="*/ 1875501 h 2237474"/>
              <a:gd name="connsiteX154" fmla="*/ 3767672 w 12192000"/>
              <a:gd name="connsiteY154" fmla="*/ 1874600 h 2237474"/>
              <a:gd name="connsiteX155" fmla="*/ 3764741 w 12192000"/>
              <a:gd name="connsiteY155" fmla="*/ 1869433 h 2237474"/>
              <a:gd name="connsiteX156" fmla="*/ 3751332 w 12192000"/>
              <a:gd name="connsiteY156" fmla="*/ 1869854 h 2237474"/>
              <a:gd name="connsiteX157" fmla="*/ 3748155 w 12192000"/>
              <a:gd name="connsiteY157" fmla="*/ 1868903 h 2237474"/>
              <a:gd name="connsiteX158" fmla="*/ 3729530 w 12192000"/>
              <a:gd name="connsiteY158" fmla="*/ 1864513 h 2237474"/>
              <a:gd name="connsiteX159" fmla="*/ 3680177 w 12192000"/>
              <a:gd name="connsiteY159" fmla="*/ 1881552 h 2237474"/>
              <a:gd name="connsiteX160" fmla="*/ 3567259 w 12192000"/>
              <a:gd name="connsiteY160" fmla="*/ 1893482 h 2237474"/>
              <a:gd name="connsiteX161" fmla="*/ 3405770 w 12192000"/>
              <a:gd name="connsiteY161" fmla="*/ 1904591 h 2237474"/>
              <a:gd name="connsiteX162" fmla="*/ 3280097 w 12192000"/>
              <a:gd name="connsiteY162" fmla="*/ 1919610 h 2237474"/>
              <a:gd name="connsiteX163" fmla="*/ 3123424 w 12192000"/>
              <a:gd name="connsiteY163" fmla="*/ 1952930 h 2237474"/>
              <a:gd name="connsiteX164" fmla="*/ 3009910 w 12192000"/>
              <a:gd name="connsiteY164" fmla="*/ 1957866 h 2237474"/>
              <a:gd name="connsiteX165" fmla="*/ 2995934 w 12192000"/>
              <a:gd name="connsiteY165" fmla="*/ 1967085 h 2237474"/>
              <a:gd name="connsiteX166" fmla="*/ 2980071 w 12192000"/>
              <a:gd name="connsiteY166" fmla="*/ 1972988 h 2237474"/>
              <a:gd name="connsiteX167" fmla="*/ 2978094 w 12192000"/>
              <a:gd name="connsiteY167" fmla="*/ 1972369 h 2237474"/>
              <a:gd name="connsiteX168" fmla="*/ 2942858 w 12192000"/>
              <a:gd name="connsiteY168" fmla="*/ 1981367 h 2237474"/>
              <a:gd name="connsiteX169" fmla="*/ 2875436 w 12192000"/>
              <a:gd name="connsiteY169" fmla="*/ 1996977 h 2237474"/>
              <a:gd name="connsiteX170" fmla="*/ 2874892 w 12192000"/>
              <a:gd name="connsiteY170" fmla="*/ 1996085 h 2237474"/>
              <a:gd name="connsiteX171" fmla="*/ 2864145 w 12192000"/>
              <a:gd name="connsiteY171" fmla="*/ 1994061 h 2237474"/>
              <a:gd name="connsiteX172" fmla="*/ 2843662 w 12192000"/>
              <a:gd name="connsiteY172" fmla="*/ 1992498 h 2237474"/>
              <a:gd name="connsiteX173" fmla="*/ 2796128 w 12192000"/>
              <a:gd name="connsiteY173" fmla="*/ 1976403 h 2237474"/>
              <a:gd name="connsiteX174" fmla="*/ 2756784 w 12192000"/>
              <a:gd name="connsiteY174" fmla="*/ 1985116 h 2237474"/>
              <a:gd name="connsiteX175" fmla="*/ 2748833 w 12192000"/>
              <a:gd name="connsiteY175" fmla="*/ 1986323 h 2237474"/>
              <a:gd name="connsiteX176" fmla="*/ 2748661 w 12192000"/>
              <a:gd name="connsiteY176" fmla="*/ 1986122 h 2237474"/>
              <a:gd name="connsiteX177" fmla="*/ 2740251 w 12192000"/>
              <a:gd name="connsiteY177" fmla="*/ 1986946 h 2237474"/>
              <a:gd name="connsiteX178" fmla="*/ 2718916 w 12192000"/>
              <a:gd name="connsiteY178" fmla="*/ 1990867 h 2237474"/>
              <a:gd name="connsiteX179" fmla="*/ 2713522 w 12192000"/>
              <a:gd name="connsiteY179" fmla="*/ 1990173 h 2237474"/>
              <a:gd name="connsiteX180" fmla="*/ 2680597 w 12192000"/>
              <a:gd name="connsiteY180" fmla="*/ 1984996 h 2237474"/>
              <a:gd name="connsiteX181" fmla="*/ 2578178 w 12192000"/>
              <a:gd name="connsiteY181" fmla="*/ 1990531 h 2237474"/>
              <a:gd name="connsiteX182" fmla="*/ 2476147 w 12192000"/>
              <a:gd name="connsiteY182" fmla="*/ 1998305 h 2237474"/>
              <a:gd name="connsiteX183" fmla="*/ 2373568 w 12192000"/>
              <a:gd name="connsiteY183" fmla="*/ 2003219 h 2237474"/>
              <a:gd name="connsiteX184" fmla="*/ 2321399 w 12192000"/>
              <a:gd name="connsiteY184" fmla="*/ 1989467 h 2237474"/>
              <a:gd name="connsiteX185" fmla="*/ 2315525 w 12192000"/>
              <a:gd name="connsiteY185" fmla="*/ 1989708 h 2237474"/>
              <a:gd name="connsiteX186" fmla="*/ 2300792 w 12192000"/>
              <a:gd name="connsiteY186" fmla="*/ 1994290 h 2237474"/>
              <a:gd name="connsiteX187" fmla="*/ 2295469 w 12192000"/>
              <a:gd name="connsiteY187" fmla="*/ 1996659 h 2237474"/>
              <a:gd name="connsiteX188" fmla="*/ 2287219 w 12192000"/>
              <a:gd name="connsiteY188" fmla="*/ 1998750 h 2237474"/>
              <a:gd name="connsiteX189" fmla="*/ 2286948 w 12192000"/>
              <a:gd name="connsiteY189" fmla="*/ 1998596 h 2237474"/>
              <a:gd name="connsiteX190" fmla="*/ 2243069 w 12192000"/>
              <a:gd name="connsiteY190" fmla="*/ 2015111 h 2237474"/>
              <a:gd name="connsiteX191" fmla="*/ 2186609 w 12192000"/>
              <a:gd name="connsiteY191" fmla="*/ 2008263 h 2237474"/>
              <a:gd name="connsiteX192" fmla="*/ 2164831 w 12192000"/>
              <a:gd name="connsiteY192" fmla="*/ 2010143 h 2237474"/>
              <a:gd name="connsiteX193" fmla="*/ 2152836 w 12192000"/>
              <a:gd name="connsiteY193" fmla="*/ 2010048 h 2237474"/>
              <a:gd name="connsiteX194" fmla="*/ 2117102 w 12192000"/>
              <a:gd name="connsiteY194" fmla="*/ 2023004 h 2237474"/>
              <a:gd name="connsiteX195" fmla="*/ 2111935 w 12192000"/>
              <a:gd name="connsiteY195" fmla="*/ 2023163 h 2237474"/>
              <a:gd name="connsiteX196" fmla="*/ 2089991 w 12192000"/>
              <a:gd name="connsiteY196" fmla="*/ 2034193 h 2237474"/>
              <a:gd name="connsiteX197" fmla="*/ 2058061 w 12192000"/>
              <a:gd name="connsiteY197" fmla="*/ 2047942 h 2237474"/>
              <a:gd name="connsiteX198" fmla="*/ 2055737 w 12192000"/>
              <a:gd name="connsiteY198" fmla="*/ 2047704 h 2237474"/>
              <a:gd name="connsiteX199" fmla="*/ 2042244 w 12192000"/>
              <a:gd name="connsiteY199" fmla="*/ 2055560 h 2237474"/>
              <a:gd name="connsiteX200" fmla="*/ 1976224 w 12192000"/>
              <a:gd name="connsiteY200" fmla="*/ 2074257 h 2237474"/>
              <a:gd name="connsiteX201" fmla="*/ 1877728 w 12192000"/>
              <a:gd name="connsiteY201" fmla="*/ 2101004 h 2237474"/>
              <a:gd name="connsiteX202" fmla="*/ 1759056 w 12192000"/>
              <a:gd name="connsiteY202" fmla="*/ 2125608 h 2237474"/>
              <a:gd name="connsiteX203" fmla="*/ 1637948 w 12192000"/>
              <a:gd name="connsiteY203" fmla="*/ 2172597 h 2237474"/>
              <a:gd name="connsiteX204" fmla="*/ 1434549 w 12192000"/>
              <a:gd name="connsiteY204" fmla="*/ 2234522 h 2237474"/>
              <a:gd name="connsiteX205" fmla="*/ 1398481 w 12192000"/>
              <a:gd name="connsiteY205" fmla="*/ 2237074 h 2237474"/>
              <a:gd name="connsiteX206" fmla="*/ 1398407 w 12192000"/>
              <a:gd name="connsiteY206" fmla="*/ 2237095 h 2237474"/>
              <a:gd name="connsiteX207" fmla="*/ 1370962 w 12192000"/>
              <a:gd name="connsiteY207" fmla="*/ 2237474 h 2237474"/>
              <a:gd name="connsiteX208" fmla="*/ 1356367 w 12192000"/>
              <a:gd name="connsiteY208" fmla="*/ 2235089 h 2237474"/>
              <a:gd name="connsiteX209" fmla="*/ 1324828 w 12192000"/>
              <a:gd name="connsiteY209" fmla="*/ 2231968 h 2237474"/>
              <a:gd name="connsiteX210" fmla="*/ 1297744 w 12192000"/>
              <a:gd name="connsiteY210" fmla="*/ 2235849 h 2237474"/>
              <a:gd name="connsiteX211" fmla="*/ 1286236 w 12192000"/>
              <a:gd name="connsiteY211" fmla="*/ 2233135 h 2237474"/>
              <a:gd name="connsiteX212" fmla="*/ 1283504 w 12192000"/>
              <a:gd name="connsiteY212" fmla="*/ 2233797 h 2237474"/>
              <a:gd name="connsiteX213" fmla="*/ 1279765 w 12192000"/>
              <a:gd name="connsiteY213" fmla="*/ 2229639 h 2237474"/>
              <a:gd name="connsiteX214" fmla="*/ 1195347 w 12192000"/>
              <a:gd name="connsiteY214" fmla="*/ 2212354 h 2237474"/>
              <a:gd name="connsiteX215" fmla="*/ 970251 w 12192000"/>
              <a:gd name="connsiteY215" fmla="*/ 2221029 h 2237474"/>
              <a:gd name="connsiteX216" fmla="*/ 812914 w 12192000"/>
              <a:gd name="connsiteY216" fmla="*/ 2202752 h 2237474"/>
              <a:gd name="connsiteX217" fmla="*/ 800195 w 12192000"/>
              <a:gd name="connsiteY217" fmla="*/ 2209407 h 2237474"/>
              <a:gd name="connsiteX218" fmla="*/ 784978 w 12192000"/>
              <a:gd name="connsiteY218" fmla="*/ 2212360 h 2237474"/>
              <a:gd name="connsiteX219" fmla="*/ 681987 w 12192000"/>
              <a:gd name="connsiteY219" fmla="*/ 2216757 h 2237474"/>
              <a:gd name="connsiteX220" fmla="*/ 669923 w 12192000"/>
              <a:gd name="connsiteY220" fmla="*/ 2211682 h 2237474"/>
              <a:gd name="connsiteX221" fmla="*/ 648680 w 12192000"/>
              <a:gd name="connsiteY221" fmla="*/ 2206229 h 2237474"/>
              <a:gd name="connsiteX222" fmla="*/ 597225 w 12192000"/>
              <a:gd name="connsiteY222" fmla="*/ 2180999 h 2237474"/>
              <a:gd name="connsiteX223" fmla="*/ 558449 w 12192000"/>
              <a:gd name="connsiteY223" fmla="*/ 2182346 h 2237474"/>
              <a:gd name="connsiteX224" fmla="*/ 550517 w 12192000"/>
              <a:gd name="connsiteY224" fmla="*/ 2182060 h 2237474"/>
              <a:gd name="connsiteX225" fmla="*/ 550309 w 12192000"/>
              <a:gd name="connsiteY225" fmla="*/ 2181825 h 2237474"/>
              <a:gd name="connsiteX226" fmla="*/ 541836 w 12192000"/>
              <a:gd name="connsiteY226" fmla="*/ 2181063 h 2237474"/>
              <a:gd name="connsiteX227" fmla="*/ 536057 w 12192000"/>
              <a:gd name="connsiteY227" fmla="*/ 2181537 h 2237474"/>
              <a:gd name="connsiteX228" fmla="*/ 520671 w 12192000"/>
              <a:gd name="connsiteY228" fmla="*/ 2180980 h 2237474"/>
              <a:gd name="connsiteX229" fmla="*/ 515024 w 12192000"/>
              <a:gd name="connsiteY229" fmla="*/ 2179258 h 2237474"/>
              <a:gd name="connsiteX230" fmla="*/ 512278 w 12192000"/>
              <a:gd name="connsiteY230" fmla="*/ 2176369 h 2237474"/>
              <a:gd name="connsiteX231" fmla="*/ 480419 w 12192000"/>
              <a:gd name="connsiteY231" fmla="*/ 2167807 h 2237474"/>
              <a:gd name="connsiteX232" fmla="*/ 413835 w 12192000"/>
              <a:gd name="connsiteY232" fmla="*/ 2156783 h 2237474"/>
              <a:gd name="connsiteX233" fmla="*/ 376513 w 12192000"/>
              <a:gd name="connsiteY233" fmla="*/ 2154014 h 2237474"/>
              <a:gd name="connsiteX234" fmla="*/ 273386 w 12192000"/>
              <a:gd name="connsiteY234" fmla="*/ 2142551 h 2237474"/>
              <a:gd name="connsiteX235" fmla="*/ 169207 w 12192000"/>
              <a:gd name="connsiteY235" fmla="*/ 2128100 h 2237474"/>
              <a:gd name="connsiteX236" fmla="*/ 93149 w 12192000"/>
              <a:gd name="connsiteY236" fmla="*/ 2105324 h 2237474"/>
              <a:gd name="connsiteX237" fmla="*/ 88109 w 12192000"/>
              <a:gd name="connsiteY237" fmla="*/ 2106704 h 2237474"/>
              <a:gd name="connsiteX238" fmla="*/ 80022 w 12192000"/>
              <a:gd name="connsiteY238" fmla="*/ 2107254 h 2237474"/>
              <a:gd name="connsiteX239" fmla="*/ 79717 w 12192000"/>
              <a:gd name="connsiteY239" fmla="*/ 2107046 h 2237474"/>
              <a:gd name="connsiteX240" fmla="*/ 72352 w 12192000"/>
              <a:gd name="connsiteY240" fmla="*/ 2107991 h 2237474"/>
              <a:gd name="connsiteX241" fmla="*/ 37645 w 12192000"/>
              <a:gd name="connsiteY241" fmla="*/ 2115401 h 2237474"/>
              <a:gd name="connsiteX242" fmla="*/ 4572 w 12192000"/>
              <a:gd name="connsiteY242" fmla="*/ 2111091 h 2237474"/>
              <a:gd name="connsiteX243" fmla="*/ 0 w 12192000"/>
              <a:gd name="connsiteY243" fmla="*/ 2110468 h 2237474"/>
              <a:gd name="connsiteX244" fmla="*/ 0 w 12192000"/>
              <a:gd name="connsiteY244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154948 w 12192000"/>
              <a:gd name="connsiteY4" fmla="*/ 762731 h 2237474"/>
              <a:gd name="connsiteX5" fmla="*/ 12047364 w 12192000"/>
              <a:gd name="connsiteY5" fmla="*/ 749662 h 2237474"/>
              <a:gd name="connsiteX6" fmla="*/ 11890686 w 12192000"/>
              <a:gd name="connsiteY6" fmla="*/ 732766 h 2237474"/>
              <a:gd name="connsiteX7" fmla="*/ 11782413 w 12192000"/>
              <a:gd name="connsiteY7" fmla="*/ 769868 h 2237474"/>
              <a:gd name="connsiteX8" fmla="*/ 11649954 w 12192000"/>
              <a:gd name="connsiteY8" fmla="*/ 749628 h 2237474"/>
              <a:gd name="connsiteX9" fmla="*/ 11560424 w 12192000"/>
              <a:gd name="connsiteY9" fmla="*/ 748017 h 2237474"/>
              <a:gd name="connsiteX10" fmla="*/ 11358455 w 12192000"/>
              <a:gd name="connsiteY10" fmla="*/ 747593 h 2237474"/>
              <a:gd name="connsiteX11" fmla="*/ 11165209 w 12192000"/>
              <a:gd name="connsiteY11" fmla="*/ 748852 h 2237474"/>
              <a:gd name="connsiteX12" fmla="*/ 11058755 w 12192000"/>
              <a:gd name="connsiteY12" fmla="*/ 749617 h 2237474"/>
              <a:gd name="connsiteX13" fmla="*/ 10884013 w 12192000"/>
              <a:gd name="connsiteY13" fmla="*/ 760728 h 2237474"/>
              <a:gd name="connsiteX14" fmla="*/ 10834688 w 12192000"/>
              <a:gd name="connsiteY14" fmla="*/ 757726 h 2237474"/>
              <a:gd name="connsiteX15" fmla="*/ 10805004 w 12192000"/>
              <a:gd name="connsiteY15" fmla="*/ 757573 h 2237474"/>
              <a:gd name="connsiteX16" fmla="*/ 10739478 w 12192000"/>
              <a:gd name="connsiteY16" fmla="*/ 776841 h 2237474"/>
              <a:gd name="connsiteX17" fmla="*/ 10458762 w 12192000"/>
              <a:gd name="connsiteY17" fmla="*/ 755400 h 2237474"/>
              <a:gd name="connsiteX18" fmla="*/ 10246919 w 12192000"/>
              <a:gd name="connsiteY18" fmla="*/ 769960 h 2237474"/>
              <a:gd name="connsiteX19" fmla="*/ 10167995 w 12192000"/>
              <a:gd name="connsiteY19" fmla="*/ 760843 h 2237474"/>
              <a:gd name="connsiteX20" fmla="*/ 9997044 w 12192000"/>
              <a:gd name="connsiteY20" fmla="*/ 780129 h 2237474"/>
              <a:gd name="connsiteX21" fmla="*/ 9943887 w 12192000"/>
              <a:gd name="connsiteY21" fmla="*/ 804141 h 2237474"/>
              <a:gd name="connsiteX22" fmla="*/ 9918248 w 12192000"/>
              <a:gd name="connsiteY22" fmla="*/ 816628 h 2237474"/>
              <a:gd name="connsiteX23" fmla="*/ 9836148 w 12192000"/>
              <a:gd name="connsiteY23" fmla="*/ 858312 h 2237474"/>
              <a:gd name="connsiteX24" fmla="*/ 9823800 w 12192000"/>
              <a:gd name="connsiteY24" fmla="*/ 866604 h 2237474"/>
              <a:gd name="connsiteX25" fmla="*/ 9794684 w 12192000"/>
              <a:gd name="connsiteY25" fmla="*/ 864509 h 2237474"/>
              <a:gd name="connsiteX26" fmla="*/ 9778288 w 12192000"/>
              <a:gd name="connsiteY26" fmla="*/ 854362 h 2237474"/>
              <a:gd name="connsiteX27" fmla="*/ 9773886 w 12192000"/>
              <a:gd name="connsiteY27" fmla="*/ 857543 h 2237474"/>
              <a:gd name="connsiteX28" fmla="*/ 9761459 w 12192000"/>
              <a:gd name="connsiteY28" fmla="*/ 862394 h 2237474"/>
              <a:gd name="connsiteX29" fmla="*/ 9705768 w 12192000"/>
              <a:gd name="connsiteY29" fmla="*/ 894610 h 2237474"/>
              <a:gd name="connsiteX30" fmla="*/ 9683005 w 12192000"/>
              <a:gd name="connsiteY30" fmla="*/ 894128 h 2237474"/>
              <a:gd name="connsiteX31" fmla="*/ 9594438 w 12192000"/>
              <a:gd name="connsiteY31" fmla="*/ 919051 h 2237474"/>
              <a:gd name="connsiteX32" fmla="*/ 9577033 w 12192000"/>
              <a:gd name="connsiteY32" fmla="*/ 922857 h 2237474"/>
              <a:gd name="connsiteX33" fmla="*/ 9544189 w 12192000"/>
              <a:gd name="connsiteY33" fmla="*/ 938966 h 2237474"/>
              <a:gd name="connsiteX34" fmla="*/ 9534048 w 12192000"/>
              <a:gd name="connsiteY34" fmla="*/ 940158 h 2237474"/>
              <a:gd name="connsiteX35" fmla="*/ 9500499 w 12192000"/>
              <a:gd name="connsiteY35" fmla="*/ 954680 h 2237474"/>
              <a:gd name="connsiteX36" fmla="*/ 9428195 w 12192000"/>
              <a:gd name="connsiteY36" fmla="*/ 986225 h 2237474"/>
              <a:gd name="connsiteX37" fmla="*/ 9410017 w 12192000"/>
              <a:gd name="connsiteY37" fmla="*/ 993931 h 2237474"/>
              <a:gd name="connsiteX38" fmla="*/ 9392919 w 12192000"/>
              <a:gd name="connsiteY38" fmla="*/ 994656 h 2237474"/>
              <a:gd name="connsiteX39" fmla="*/ 9301293 w 12192000"/>
              <a:gd name="connsiteY39" fmla="*/ 1011593 h 2237474"/>
              <a:gd name="connsiteX40" fmla="*/ 9278619 w 12192000"/>
              <a:gd name="connsiteY40" fmla="*/ 1011878 h 2237474"/>
              <a:gd name="connsiteX41" fmla="*/ 9268019 w 12192000"/>
              <a:gd name="connsiteY41" fmla="*/ 1007442 h 2237474"/>
              <a:gd name="connsiteX42" fmla="*/ 9234662 w 12192000"/>
              <a:gd name="connsiteY42" fmla="*/ 1023056 h 2237474"/>
              <a:gd name="connsiteX43" fmla="*/ 9181033 w 12192000"/>
              <a:gd name="connsiteY43" fmla="*/ 1037921 h 2237474"/>
              <a:gd name="connsiteX44" fmla="*/ 9155969 w 12192000"/>
              <a:gd name="connsiteY44" fmla="*/ 1046804 h 2237474"/>
              <a:gd name="connsiteX45" fmla="*/ 9133985 w 12192000"/>
              <a:gd name="connsiteY45" fmla="*/ 1046450 h 2237474"/>
              <a:gd name="connsiteX46" fmla="*/ 9012987 w 12192000"/>
              <a:gd name="connsiteY46" fmla="*/ 1061986 h 2237474"/>
              <a:gd name="connsiteX47" fmla="*/ 8968445 w 12192000"/>
              <a:gd name="connsiteY47" fmla="*/ 1052169 h 2237474"/>
              <a:gd name="connsiteX48" fmla="*/ 8958984 w 12192000"/>
              <a:gd name="connsiteY48" fmla="*/ 1057212 h 2237474"/>
              <a:gd name="connsiteX49" fmla="*/ 8886001 w 12192000"/>
              <a:gd name="connsiteY49" fmla="*/ 1067468 h 2237474"/>
              <a:gd name="connsiteX50" fmla="*/ 8838610 w 12192000"/>
              <a:gd name="connsiteY50" fmla="*/ 1075091 h 2237474"/>
              <a:gd name="connsiteX51" fmla="*/ 8750383 w 12192000"/>
              <a:gd name="connsiteY51" fmla="*/ 1097387 h 2237474"/>
              <a:gd name="connsiteX52" fmla="*/ 8697365 w 12192000"/>
              <a:gd name="connsiteY52" fmla="*/ 1105869 h 2237474"/>
              <a:gd name="connsiteX53" fmla="*/ 8665605 w 12192000"/>
              <a:gd name="connsiteY53" fmla="*/ 1110791 h 2237474"/>
              <a:gd name="connsiteX54" fmla="*/ 8584946 w 12192000"/>
              <a:gd name="connsiteY54" fmla="*/ 1135226 h 2237474"/>
              <a:gd name="connsiteX55" fmla="*/ 8460755 w 12192000"/>
              <a:gd name="connsiteY55" fmla="*/ 1203427 h 2237474"/>
              <a:gd name="connsiteX56" fmla="*/ 8419755 w 12192000"/>
              <a:gd name="connsiteY56" fmla="*/ 1216260 h 2237474"/>
              <a:gd name="connsiteX57" fmla="*/ 8411626 w 12192000"/>
              <a:gd name="connsiteY57" fmla="*/ 1214397 h 2237474"/>
              <a:gd name="connsiteX58" fmla="*/ 8363469 w 12192000"/>
              <a:gd name="connsiteY58" fmla="*/ 1246658 h 2237474"/>
              <a:gd name="connsiteX59" fmla="*/ 8275497 w 12192000"/>
              <a:gd name="connsiteY59" fmla="*/ 1264396 h 2237474"/>
              <a:gd name="connsiteX60" fmla="*/ 8206287 w 12192000"/>
              <a:gd name="connsiteY60" fmla="*/ 1273060 h 2237474"/>
              <a:gd name="connsiteX61" fmla="*/ 8168705 w 12192000"/>
              <a:gd name="connsiteY61" fmla="*/ 1279956 h 2237474"/>
              <a:gd name="connsiteX62" fmla="*/ 8139997 w 12192000"/>
              <a:gd name="connsiteY62" fmla="*/ 1282713 h 2237474"/>
              <a:gd name="connsiteX63" fmla="*/ 8074238 w 12192000"/>
              <a:gd name="connsiteY63" fmla="*/ 1301895 h 2237474"/>
              <a:gd name="connsiteX64" fmla="*/ 7968292 w 12192000"/>
              <a:gd name="connsiteY64" fmla="*/ 1338779 h 2237474"/>
              <a:gd name="connsiteX65" fmla="*/ 7945122 w 12192000"/>
              <a:gd name="connsiteY65" fmla="*/ 1345477 h 2237474"/>
              <a:gd name="connsiteX66" fmla="*/ 7922771 w 12192000"/>
              <a:gd name="connsiteY66" fmla="*/ 1346645 h 2237474"/>
              <a:gd name="connsiteX67" fmla="*/ 7915461 w 12192000"/>
              <a:gd name="connsiteY67" fmla="*/ 1342919 h 2237474"/>
              <a:gd name="connsiteX68" fmla="*/ 7902328 w 12192000"/>
              <a:gd name="connsiteY68" fmla="*/ 1345865 h 2237474"/>
              <a:gd name="connsiteX69" fmla="*/ 7898322 w 12192000"/>
              <a:gd name="connsiteY69" fmla="*/ 1345689 h 2237474"/>
              <a:gd name="connsiteX70" fmla="*/ 7875879 w 12192000"/>
              <a:gd name="connsiteY70" fmla="*/ 1345646 h 2237474"/>
              <a:gd name="connsiteX71" fmla="*/ 7840612 w 12192000"/>
              <a:gd name="connsiteY71" fmla="*/ 1369373 h 2237474"/>
              <a:gd name="connsiteX72" fmla="*/ 7786819 w 12192000"/>
              <a:gd name="connsiteY72" fmla="*/ 1378970 h 2237474"/>
              <a:gd name="connsiteX73" fmla="*/ 7548172 w 12192000"/>
              <a:gd name="connsiteY73" fmla="*/ 1417460 h 2237474"/>
              <a:gd name="connsiteX74" fmla="*/ 7483437 w 12192000"/>
              <a:gd name="connsiteY74" fmla="*/ 1478152 h 2237474"/>
              <a:gd name="connsiteX75" fmla="*/ 7377870 w 12192000"/>
              <a:gd name="connsiteY75" fmla="*/ 1523319 h 2237474"/>
              <a:gd name="connsiteX76" fmla="*/ 7230737 w 12192000"/>
              <a:gd name="connsiteY76" fmla="*/ 1562633 h 2237474"/>
              <a:gd name="connsiteX77" fmla="*/ 7224458 w 12192000"/>
              <a:gd name="connsiteY77" fmla="*/ 1573008 h 2237474"/>
              <a:gd name="connsiteX78" fmla="*/ 7213486 w 12192000"/>
              <a:gd name="connsiteY78" fmla="*/ 1580987 h 2237474"/>
              <a:gd name="connsiteX79" fmla="*/ 7210972 w 12192000"/>
              <a:gd name="connsiteY79" fmla="*/ 1580856 h 2237474"/>
              <a:gd name="connsiteX80" fmla="*/ 7183121 w 12192000"/>
              <a:gd name="connsiteY80" fmla="*/ 1595162 h 2237474"/>
              <a:gd name="connsiteX81" fmla="*/ 7164601 w 12192000"/>
              <a:gd name="connsiteY81" fmla="*/ 1606490 h 2237474"/>
              <a:gd name="connsiteX82" fmla="*/ 7159286 w 12192000"/>
              <a:gd name="connsiteY82" fmla="*/ 1606850 h 2237474"/>
              <a:gd name="connsiteX83" fmla="*/ 7114651 w 12192000"/>
              <a:gd name="connsiteY83" fmla="*/ 1620959 h 2237474"/>
              <a:gd name="connsiteX84" fmla="*/ 7092727 w 12192000"/>
              <a:gd name="connsiteY84" fmla="*/ 1623628 h 2237474"/>
              <a:gd name="connsiteX85" fmla="*/ 7031309 w 12192000"/>
              <a:gd name="connsiteY85" fmla="*/ 1619451 h 2237474"/>
              <a:gd name="connsiteX86" fmla="*/ 6999084 w 12192000"/>
              <a:gd name="connsiteY86" fmla="*/ 1634317 h 2237474"/>
              <a:gd name="connsiteX87" fmla="*/ 6992107 w 12192000"/>
              <a:gd name="connsiteY87" fmla="*/ 1636860 h 2237474"/>
              <a:gd name="connsiteX88" fmla="*/ 6991765 w 12192000"/>
              <a:gd name="connsiteY88" fmla="*/ 1636725 h 2237474"/>
              <a:gd name="connsiteX89" fmla="*/ 6983996 w 12192000"/>
              <a:gd name="connsiteY89" fmla="*/ 1639040 h 2237474"/>
              <a:gd name="connsiteX90" fmla="*/ 6979383 w 12192000"/>
              <a:gd name="connsiteY90" fmla="*/ 1641496 h 2237474"/>
              <a:gd name="connsiteX91" fmla="*/ 6900177 w 12192000"/>
              <a:gd name="connsiteY91" fmla="*/ 1636016 h 2237474"/>
              <a:gd name="connsiteX92" fmla="*/ 6795372 w 12192000"/>
              <a:gd name="connsiteY92" fmla="*/ 1644845 h 2237474"/>
              <a:gd name="connsiteX93" fmla="*/ 6692251 w 12192000"/>
              <a:gd name="connsiteY93" fmla="*/ 1656357 h 2237474"/>
              <a:gd name="connsiteX94" fmla="*/ 6655235 w 12192000"/>
              <a:gd name="connsiteY94" fmla="*/ 1661869 h 2237474"/>
              <a:gd name="connsiteX95" fmla="*/ 6587857 w 12192000"/>
              <a:gd name="connsiteY95" fmla="*/ 1665769 h 2237474"/>
              <a:gd name="connsiteX96" fmla="*/ 6554894 w 12192000"/>
              <a:gd name="connsiteY96" fmla="*/ 1664428 h 2237474"/>
              <a:gd name="connsiteX97" fmla="*/ 6551579 w 12192000"/>
              <a:gd name="connsiteY97" fmla="*/ 1662213 h 2237474"/>
              <a:gd name="connsiteX98" fmla="*/ 6545693 w 12192000"/>
              <a:gd name="connsiteY98" fmla="*/ 1661776 h 2237474"/>
              <a:gd name="connsiteX99" fmla="*/ 6530561 w 12192000"/>
              <a:gd name="connsiteY99" fmla="*/ 1664619 h 2237474"/>
              <a:gd name="connsiteX100" fmla="*/ 6525028 w 12192000"/>
              <a:gd name="connsiteY100" fmla="*/ 1666354 h 2237474"/>
              <a:gd name="connsiteX101" fmla="*/ 6516595 w 12192000"/>
              <a:gd name="connsiteY101" fmla="*/ 1667475 h 2237474"/>
              <a:gd name="connsiteX102" fmla="*/ 6516340 w 12192000"/>
              <a:gd name="connsiteY102" fmla="*/ 1667291 h 2237474"/>
              <a:gd name="connsiteX103" fmla="*/ 6508541 w 12192000"/>
              <a:gd name="connsiteY103" fmla="*/ 1668757 h 2237474"/>
              <a:gd name="connsiteX104" fmla="*/ 6471012 w 12192000"/>
              <a:gd name="connsiteY104" fmla="*/ 1678604 h 2237474"/>
              <a:gd name="connsiteX105" fmla="*/ 6415265 w 12192000"/>
              <a:gd name="connsiteY105" fmla="*/ 1665317 h 2237474"/>
              <a:gd name="connsiteX106" fmla="*/ 6393343 w 12192000"/>
              <a:gd name="connsiteY106" fmla="*/ 1664672 h 2237474"/>
              <a:gd name="connsiteX107" fmla="*/ 6380457 w 12192000"/>
              <a:gd name="connsiteY107" fmla="*/ 1662376 h 2237474"/>
              <a:gd name="connsiteX108" fmla="*/ 6280959 w 12192000"/>
              <a:gd name="connsiteY108" fmla="*/ 1689329 h 2237474"/>
              <a:gd name="connsiteX109" fmla="*/ 6266765 w 12192000"/>
              <a:gd name="connsiteY109" fmla="*/ 1695560 h 2237474"/>
              <a:gd name="connsiteX110" fmla="*/ 6098321 w 12192000"/>
              <a:gd name="connsiteY110" fmla="*/ 1721646 h 2237474"/>
              <a:gd name="connsiteX111" fmla="*/ 5880652 w 12192000"/>
              <a:gd name="connsiteY111" fmla="*/ 1779643 h 2237474"/>
              <a:gd name="connsiteX112" fmla="*/ 5785959 w 12192000"/>
              <a:gd name="connsiteY112" fmla="*/ 1775307 h 2237474"/>
              <a:gd name="connsiteX113" fmla="*/ 5643534 w 12192000"/>
              <a:gd name="connsiteY113" fmla="*/ 1802919 h 2237474"/>
              <a:gd name="connsiteX114" fmla="*/ 5518799 w 12192000"/>
              <a:gd name="connsiteY114" fmla="*/ 1818312 h 2237474"/>
              <a:gd name="connsiteX115" fmla="*/ 5505014 w 12192000"/>
              <a:gd name="connsiteY115" fmla="*/ 1819259 h 2237474"/>
              <a:gd name="connsiteX116" fmla="*/ 5453307 w 12192000"/>
              <a:gd name="connsiteY116" fmla="*/ 1815450 h 2237474"/>
              <a:gd name="connsiteX117" fmla="*/ 5364192 w 12192000"/>
              <a:gd name="connsiteY117" fmla="*/ 1826074 h 2237474"/>
              <a:gd name="connsiteX118" fmla="*/ 5350380 w 12192000"/>
              <a:gd name="connsiteY118" fmla="*/ 1830891 h 2237474"/>
              <a:gd name="connsiteX119" fmla="*/ 5259633 w 12192000"/>
              <a:gd name="connsiteY119" fmla="*/ 1837160 h 2237474"/>
              <a:gd name="connsiteX120" fmla="*/ 5197513 w 12192000"/>
              <a:gd name="connsiteY120" fmla="*/ 1844718 h 2237474"/>
              <a:gd name="connsiteX121" fmla="*/ 5184170 w 12192000"/>
              <a:gd name="connsiteY121" fmla="*/ 1849402 h 2237474"/>
              <a:gd name="connsiteX122" fmla="*/ 5168852 w 12192000"/>
              <a:gd name="connsiteY122" fmla="*/ 1844846 h 2237474"/>
              <a:gd name="connsiteX123" fmla="*/ 5164370 w 12192000"/>
              <a:gd name="connsiteY123" fmla="*/ 1840597 h 2237474"/>
              <a:gd name="connsiteX124" fmla="*/ 5114927 w 12192000"/>
              <a:gd name="connsiteY124" fmla="*/ 1847827 h 2237474"/>
              <a:gd name="connsiteX125" fmla="*/ 5108970 w 12192000"/>
              <a:gd name="connsiteY125" fmla="*/ 1847935 h 2237474"/>
              <a:gd name="connsiteX126" fmla="*/ 5067961 w 12192000"/>
              <a:gd name="connsiteY126" fmla="*/ 1845917 h 2237474"/>
              <a:gd name="connsiteX127" fmla="*/ 5007075 w 12192000"/>
              <a:gd name="connsiteY127" fmla="*/ 1838626 h 2237474"/>
              <a:gd name="connsiteX128" fmla="*/ 4944087 w 12192000"/>
              <a:gd name="connsiteY128" fmla="*/ 1823332 h 2237474"/>
              <a:gd name="connsiteX129" fmla="*/ 4907662 w 12192000"/>
              <a:gd name="connsiteY129" fmla="*/ 1816900 h 2237474"/>
              <a:gd name="connsiteX130" fmla="*/ 4882386 w 12192000"/>
              <a:gd name="connsiteY130" fmla="*/ 1809844 h 2237474"/>
              <a:gd name="connsiteX131" fmla="*/ 4811440 w 12192000"/>
              <a:gd name="connsiteY131" fmla="*/ 1804655 h 2237474"/>
              <a:gd name="connsiteX132" fmla="*/ 4691075 w 12192000"/>
              <a:gd name="connsiteY132" fmla="*/ 1801389 h 2237474"/>
              <a:gd name="connsiteX133" fmla="*/ 4647449 w 12192000"/>
              <a:gd name="connsiteY133" fmla="*/ 1793181 h 2237474"/>
              <a:gd name="connsiteX134" fmla="*/ 4645504 w 12192000"/>
              <a:gd name="connsiteY134" fmla="*/ 1787606 h 2237474"/>
              <a:gd name="connsiteX135" fmla="*/ 4611738 w 12192000"/>
              <a:gd name="connsiteY135" fmla="*/ 1776964 h 2237474"/>
              <a:gd name="connsiteX136" fmla="*/ 4560070 w 12192000"/>
              <a:gd name="connsiteY136" fmla="*/ 1785640 h 2237474"/>
              <a:gd name="connsiteX137" fmla="*/ 4536503 w 12192000"/>
              <a:gd name="connsiteY137" fmla="*/ 1785334 h 2237474"/>
              <a:gd name="connsiteX138" fmla="*/ 4513724 w 12192000"/>
              <a:gd name="connsiteY138" fmla="*/ 1791996 h 2237474"/>
              <a:gd name="connsiteX139" fmla="*/ 4459810 w 12192000"/>
              <a:gd name="connsiteY139" fmla="*/ 1797886 h 2237474"/>
              <a:gd name="connsiteX140" fmla="*/ 4379064 w 12192000"/>
              <a:gd name="connsiteY140" fmla="*/ 1817177 h 2237474"/>
              <a:gd name="connsiteX141" fmla="*/ 4319209 w 12192000"/>
              <a:gd name="connsiteY141" fmla="*/ 1834833 h 2237474"/>
              <a:gd name="connsiteX142" fmla="*/ 4306907 w 12192000"/>
              <a:gd name="connsiteY142" fmla="*/ 1841641 h 2237474"/>
              <a:gd name="connsiteX143" fmla="*/ 4290981 w 12192000"/>
              <a:gd name="connsiteY143" fmla="*/ 1839677 h 2237474"/>
              <a:gd name="connsiteX144" fmla="*/ 4285792 w 12192000"/>
              <a:gd name="connsiteY144" fmla="*/ 1836231 h 2237474"/>
              <a:gd name="connsiteX145" fmla="*/ 4238372 w 12192000"/>
              <a:gd name="connsiteY145" fmla="*/ 1851480 h 2237474"/>
              <a:gd name="connsiteX146" fmla="*/ 4232517 w 12192000"/>
              <a:gd name="connsiteY146" fmla="*/ 1852567 h 2237474"/>
              <a:gd name="connsiteX147" fmla="*/ 4191732 w 12192000"/>
              <a:gd name="connsiteY147" fmla="*/ 1857328 h 2237474"/>
              <a:gd name="connsiteX148" fmla="*/ 4065532 w 12192000"/>
              <a:gd name="connsiteY148" fmla="*/ 1855477 h 2237474"/>
              <a:gd name="connsiteX149" fmla="*/ 4028460 w 12192000"/>
              <a:gd name="connsiteY149" fmla="*/ 1855137 h 2237474"/>
              <a:gd name="connsiteX150" fmla="*/ 4002267 w 12192000"/>
              <a:gd name="connsiteY150" fmla="*/ 1852352 h 2237474"/>
              <a:gd name="connsiteX151" fmla="*/ 3931396 w 12192000"/>
              <a:gd name="connsiteY151" fmla="*/ 1858915 h 2237474"/>
              <a:gd name="connsiteX152" fmla="*/ 3812162 w 12192000"/>
              <a:gd name="connsiteY152" fmla="*/ 1875501 h 2237474"/>
              <a:gd name="connsiteX153" fmla="*/ 3767672 w 12192000"/>
              <a:gd name="connsiteY153" fmla="*/ 1874600 h 2237474"/>
              <a:gd name="connsiteX154" fmla="*/ 3764741 w 12192000"/>
              <a:gd name="connsiteY154" fmla="*/ 1869433 h 2237474"/>
              <a:gd name="connsiteX155" fmla="*/ 3751332 w 12192000"/>
              <a:gd name="connsiteY155" fmla="*/ 1869854 h 2237474"/>
              <a:gd name="connsiteX156" fmla="*/ 3748155 w 12192000"/>
              <a:gd name="connsiteY156" fmla="*/ 1868903 h 2237474"/>
              <a:gd name="connsiteX157" fmla="*/ 3729530 w 12192000"/>
              <a:gd name="connsiteY157" fmla="*/ 1864513 h 2237474"/>
              <a:gd name="connsiteX158" fmla="*/ 3680177 w 12192000"/>
              <a:gd name="connsiteY158" fmla="*/ 1881552 h 2237474"/>
              <a:gd name="connsiteX159" fmla="*/ 3567259 w 12192000"/>
              <a:gd name="connsiteY159" fmla="*/ 1893482 h 2237474"/>
              <a:gd name="connsiteX160" fmla="*/ 3405770 w 12192000"/>
              <a:gd name="connsiteY160" fmla="*/ 1904591 h 2237474"/>
              <a:gd name="connsiteX161" fmla="*/ 3280097 w 12192000"/>
              <a:gd name="connsiteY161" fmla="*/ 1919610 h 2237474"/>
              <a:gd name="connsiteX162" fmla="*/ 3123424 w 12192000"/>
              <a:gd name="connsiteY162" fmla="*/ 1952930 h 2237474"/>
              <a:gd name="connsiteX163" fmla="*/ 3009910 w 12192000"/>
              <a:gd name="connsiteY163" fmla="*/ 1957866 h 2237474"/>
              <a:gd name="connsiteX164" fmla="*/ 2995934 w 12192000"/>
              <a:gd name="connsiteY164" fmla="*/ 1967085 h 2237474"/>
              <a:gd name="connsiteX165" fmla="*/ 2980071 w 12192000"/>
              <a:gd name="connsiteY165" fmla="*/ 1972988 h 2237474"/>
              <a:gd name="connsiteX166" fmla="*/ 2978094 w 12192000"/>
              <a:gd name="connsiteY166" fmla="*/ 1972369 h 2237474"/>
              <a:gd name="connsiteX167" fmla="*/ 2942858 w 12192000"/>
              <a:gd name="connsiteY167" fmla="*/ 1981367 h 2237474"/>
              <a:gd name="connsiteX168" fmla="*/ 2875436 w 12192000"/>
              <a:gd name="connsiteY168" fmla="*/ 1996977 h 2237474"/>
              <a:gd name="connsiteX169" fmla="*/ 2874892 w 12192000"/>
              <a:gd name="connsiteY169" fmla="*/ 1996085 h 2237474"/>
              <a:gd name="connsiteX170" fmla="*/ 2864145 w 12192000"/>
              <a:gd name="connsiteY170" fmla="*/ 1994061 h 2237474"/>
              <a:gd name="connsiteX171" fmla="*/ 2843662 w 12192000"/>
              <a:gd name="connsiteY171" fmla="*/ 1992498 h 2237474"/>
              <a:gd name="connsiteX172" fmla="*/ 2796128 w 12192000"/>
              <a:gd name="connsiteY172" fmla="*/ 1976403 h 2237474"/>
              <a:gd name="connsiteX173" fmla="*/ 2756784 w 12192000"/>
              <a:gd name="connsiteY173" fmla="*/ 1985116 h 2237474"/>
              <a:gd name="connsiteX174" fmla="*/ 2748833 w 12192000"/>
              <a:gd name="connsiteY174" fmla="*/ 1986323 h 2237474"/>
              <a:gd name="connsiteX175" fmla="*/ 2748661 w 12192000"/>
              <a:gd name="connsiteY175" fmla="*/ 1986122 h 2237474"/>
              <a:gd name="connsiteX176" fmla="*/ 2740251 w 12192000"/>
              <a:gd name="connsiteY176" fmla="*/ 1986946 h 2237474"/>
              <a:gd name="connsiteX177" fmla="*/ 2718916 w 12192000"/>
              <a:gd name="connsiteY177" fmla="*/ 1990867 h 2237474"/>
              <a:gd name="connsiteX178" fmla="*/ 2713522 w 12192000"/>
              <a:gd name="connsiteY178" fmla="*/ 1990173 h 2237474"/>
              <a:gd name="connsiteX179" fmla="*/ 2680597 w 12192000"/>
              <a:gd name="connsiteY179" fmla="*/ 1984996 h 2237474"/>
              <a:gd name="connsiteX180" fmla="*/ 2578178 w 12192000"/>
              <a:gd name="connsiteY180" fmla="*/ 1990531 h 2237474"/>
              <a:gd name="connsiteX181" fmla="*/ 2476147 w 12192000"/>
              <a:gd name="connsiteY181" fmla="*/ 1998305 h 2237474"/>
              <a:gd name="connsiteX182" fmla="*/ 2373568 w 12192000"/>
              <a:gd name="connsiteY182" fmla="*/ 2003219 h 2237474"/>
              <a:gd name="connsiteX183" fmla="*/ 2321399 w 12192000"/>
              <a:gd name="connsiteY183" fmla="*/ 1989467 h 2237474"/>
              <a:gd name="connsiteX184" fmla="*/ 2315525 w 12192000"/>
              <a:gd name="connsiteY184" fmla="*/ 1989708 h 2237474"/>
              <a:gd name="connsiteX185" fmla="*/ 2300792 w 12192000"/>
              <a:gd name="connsiteY185" fmla="*/ 1994290 h 2237474"/>
              <a:gd name="connsiteX186" fmla="*/ 2295469 w 12192000"/>
              <a:gd name="connsiteY186" fmla="*/ 1996659 h 2237474"/>
              <a:gd name="connsiteX187" fmla="*/ 2287219 w 12192000"/>
              <a:gd name="connsiteY187" fmla="*/ 1998750 h 2237474"/>
              <a:gd name="connsiteX188" fmla="*/ 2286948 w 12192000"/>
              <a:gd name="connsiteY188" fmla="*/ 1998596 h 2237474"/>
              <a:gd name="connsiteX189" fmla="*/ 2243069 w 12192000"/>
              <a:gd name="connsiteY189" fmla="*/ 2015111 h 2237474"/>
              <a:gd name="connsiteX190" fmla="*/ 2186609 w 12192000"/>
              <a:gd name="connsiteY190" fmla="*/ 2008263 h 2237474"/>
              <a:gd name="connsiteX191" fmla="*/ 2164831 w 12192000"/>
              <a:gd name="connsiteY191" fmla="*/ 2010143 h 2237474"/>
              <a:gd name="connsiteX192" fmla="*/ 2152836 w 12192000"/>
              <a:gd name="connsiteY192" fmla="*/ 2010048 h 2237474"/>
              <a:gd name="connsiteX193" fmla="*/ 2117102 w 12192000"/>
              <a:gd name="connsiteY193" fmla="*/ 2023004 h 2237474"/>
              <a:gd name="connsiteX194" fmla="*/ 2111935 w 12192000"/>
              <a:gd name="connsiteY194" fmla="*/ 2023163 h 2237474"/>
              <a:gd name="connsiteX195" fmla="*/ 2089991 w 12192000"/>
              <a:gd name="connsiteY195" fmla="*/ 2034193 h 2237474"/>
              <a:gd name="connsiteX196" fmla="*/ 2058061 w 12192000"/>
              <a:gd name="connsiteY196" fmla="*/ 2047942 h 2237474"/>
              <a:gd name="connsiteX197" fmla="*/ 2055737 w 12192000"/>
              <a:gd name="connsiteY197" fmla="*/ 2047704 h 2237474"/>
              <a:gd name="connsiteX198" fmla="*/ 2042244 w 12192000"/>
              <a:gd name="connsiteY198" fmla="*/ 2055560 h 2237474"/>
              <a:gd name="connsiteX199" fmla="*/ 1976224 w 12192000"/>
              <a:gd name="connsiteY199" fmla="*/ 2074257 h 2237474"/>
              <a:gd name="connsiteX200" fmla="*/ 1877728 w 12192000"/>
              <a:gd name="connsiteY200" fmla="*/ 2101004 h 2237474"/>
              <a:gd name="connsiteX201" fmla="*/ 1759056 w 12192000"/>
              <a:gd name="connsiteY201" fmla="*/ 2125608 h 2237474"/>
              <a:gd name="connsiteX202" fmla="*/ 1637948 w 12192000"/>
              <a:gd name="connsiteY202" fmla="*/ 2172597 h 2237474"/>
              <a:gd name="connsiteX203" fmla="*/ 1434549 w 12192000"/>
              <a:gd name="connsiteY203" fmla="*/ 2234522 h 2237474"/>
              <a:gd name="connsiteX204" fmla="*/ 1398481 w 12192000"/>
              <a:gd name="connsiteY204" fmla="*/ 2237074 h 2237474"/>
              <a:gd name="connsiteX205" fmla="*/ 1398407 w 12192000"/>
              <a:gd name="connsiteY205" fmla="*/ 2237095 h 2237474"/>
              <a:gd name="connsiteX206" fmla="*/ 1370962 w 12192000"/>
              <a:gd name="connsiteY206" fmla="*/ 2237474 h 2237474"/>
              <a:gd name="connsiteX207" fmla="*/ 1356367 w 12192000"/>
              <a:gd name="connsiteY207" fmla="*/ 2235089 h 2237474"/>
              <a:gd name="connsiteX208" fmla="*/ 1324828 w 12192000"/>
              <a:gd name="connsiteY208" fmla="*/ 2231968 h 2237474"/>
              <a:gd name="connsiteX209" fmla="*/ 1297744 w 12192000"/>
              <a:gd name="connsiteY209" fmla="*/ 2235849 h 2237474"/>
              <a:gd name="connsiteX210" fmla="*/ 1286236 w 12192000"/>
              <a:gd name="connsiteY210" fmla="*/ 2233135 h 2237474"/>
              <a:gd name="connsiteX211" fmla="*/ 1283504 w 12192000"/>
              <a:gd name="connsiteY211" fmla="*/ 2233797 h 2237474"/>
              <a:gd name="connsiteX212" fmla="*/ 1279765 w 12192000"/>
              <a:gd name="connsiteY212" fmla="*/ 2229639 h 2237474"/>
              <a:gd name="connsiteX213" fmla="*/ 1195347 w 12192000"/>
              <a:gd name="connsiteY213" fmla="*/ 2212354 h 2237474"/>
              <a:gd name="connsiteX214" fmla="*/ 970251 w 12192000"/>
              <a:gd name="connsiteY214" fmla="*/ 2221029 h 2237474"/>
              <a:gd name="connsiteX215" fmla="*/ 812914 w 12192000"/>
              <a:gd name="connsiteY215" fmla="*/ 2202752 h 2237474"/>
              <a:gd name="connsiteX216" fmla="*/ 800195 w 12192000"/>
              <a:gd name="connsiteY216" fmla="*/ 2209407 h 2237474"/>
              <a:gd name="connsiteX217" fmla="*/ 784978 w 12192000"/>
              <a:gd name="connsiteY217" fmla="*/ 2212360 h 2237474"/>
              <a:gd name="connsiteX218" fmla="*/ 681987 w 12192000"/>
              <a:gd name="connsiteY218" fmla="*/ 2216757 h 2237474"/>
              <a:gd name="connsiteX219" fmla="*/ 669923 w 12192000"/>
              <a:gd name="connsiteY219" fmla="*/ 2211682 h 2237474"/>
              <a:gd name="connsiteX220" fmla="*/ 648680 w 12192000"/>
              <a:gd name="connsiteY220" fmla="*/ 2206229 h 2237474"/>
              <a:gd name="connsiteX221" fmla="*/ 597225 w 12192000"/>
              <a:gd name="connsiteY221" fmla="*/ 2180999 h 2237474"/>
              <a:gd name="connsiteX222" fmla="*/ 558449 w 12192000"/>
              <a:gd name="connsiteY222" fmla="*/ 2182346 h 2237474"/>
              <a:gd name="connsiteX223" fmla="*/ 550517 w 12192000"/>
              <a:gd name="connsiteY223" fmla="*/ 2182060 h 2237474"/>
              <a:gd name="connsiteX224" fmla="*/ 550309 w 12192000"/>
              <a:gd name="connsiteY224" fmla="*/ 2181825 h 2237474"/>
              <a:gd name="connsiteX225" fmla="*/ 541836 w 12192000"/>
              <a:gd name="connsiteY225" fmla="*/ 2181063 h 2237474"/>
              <a:gd name="connsiteX226" fmla="*/ 536057 w 12192000"/>
              <a:gd name="connsiteY226" fmla="*/ 2181537 h 2237474"/>
              <a:gd name="connsiteX227" fmla="*/ 520671 w 12192000"/>
              <a:gd name="connsiteY227" fmla="*/ 2180980 h 2237474"/>
              <a:gd name="connsiteX228" fmla="*/ 515024 w 12192000"/>
              <a:gd name="connsiteY228" fmla="*/ 2179258 h 2237474"/>
              <a:gd name="connsiteX229" fmla="*/ 512278 w 12192000"/>
              <a:gd name="connsiteY229" fmla="*/ 2176369 h 2237474"/>
              <a:gd name="connsiteX230" fmla="*/ 480419 w 12192000"/>
              <a:gd name="connsiteY230" fmla="*/ 2167807 h 2237474"/>
              <a:gd name="connsiteX231" fmla="*/ 413835 w 12192000"/>
              <a:gd name="connsiteY231" fmla="*/ 2156783 h 2237474"/>
              <a:gd name="connsiteX232" fmla="*/ 376513 w 12192000"/>
              <a:gd name="connsiteY232" fmla="*/ 2154014 h 2237474"/>
              <a:gd name="connsiteX233" fmla="*/ 273386 w 12192000"/>
              <a:gd name="connsiteY233" fmla="*/ 2142551 h 2237474"/>
              <a:gd name="connsiteX234" fmla="*/ 169207 w 12192000"/>
              <a:gd name="connsiteY234" fmla="*/ 2128100 h 2237474"/>
              <a:gd name="connsiteX235" fmla="*/ 93149 w 12192000"/>
              <a:gd name="connsiteY235" fmla="*/ 2105324 h 2237474"/>
              <a:gd name="connsiteX236" fmla="*/ 88109 w 12192000"/>
              <a:gd name="connsiteY236" fmla="*/ 2106704 h 2237474"/>
              <a:gd name="connsiteX237" fmla="*/ 80022 w 12192000"/>
              <a:gd name="connsiteY237" fmla="*/ 2107254 h 2237474"/>
              <a:gd name="connsiteX238" fmla="*/ 79717 w 12192000"/>
              <a:gd name="connsiteY238" fmla="*/ 2107046 h 2237474"/>
              <a:gd name="connsiteX239" fmla="*/ 72352 w 12192000"/>
              <a:gd name="connsiteY239" fmla="*/ 2107991 h 2237474"/>
              <a:gd name="connsiteX240" fmla="*/ 37645 w 12192000"/>
              <a:gd name="connsiteY240" fmla="*/ 2115401 h 2237474"/>
              <a:gd name="connsiteX241" fmla="*/ 4572 w 12192000"/>
              <a:gd name="connsiteY241" fmla="*/ 2111091 h 2237474"/>
              <a:gd name="connsiteX242" fmla="*/ 0 w 12192000"/>
              <a:gd name="connsiteY242" fmla="*/ 2110468 h 2237474"/>
              <a:gd name="connsiteX243" fmla="*/ 0 w 12192000"/>
              <a:gd name="connsiteY243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154948 w 12192000"/>
              <a:gd name="connsiteY4" fmla="*/ 762731 h 2237474"/>
              <a:gd name="connsiteX5" fmla="*/ 12047364 w 12192000"/>
              <a:gd name="connsiteY5" fmla="*/ 749662 h 2237474"/>
              <a:gd name="connsiteX6" fmla="*/ 11890686 w 12192000"/>
              <a:gd name="connsiteY6" fmla="*/ 732766 h 2237474"/>
              <a:gd name="connsiteX7" fmla="*/ 11782413 w 12192000"/>
              <a:gd name="connsiteY7" fmla="*/ 769868 h 2237474"/>
              <a:gd name="connsiteX8" fmla="*/ 11649954 w 12192000"/>
              <a:gd name="connsiteY8" fmla="*/ 749628 h 2237474"/>
              <a:gd name="connsiteX9" fmla="*/ 11560424 w 12192000"/>
              <a:gd name="connsiteY9" fmla="*/ 748017 h 2237474"/>
              <a:gd name="connsiteX10" fmla="*/ 11358455 w 12192000"/>
              <a:gd name="connsiteY10" fmla="*/ 747593 h 2237474"/>
              <a:gd name="connsiteX11" fmla="*/ 11165209 w 12192000"/>
              <a:gd name="connsiteY11" fmla="*/ 748852 h 2237474"/>
              <a:gd name="connsiteX12" fmla="*/ 11058755 w 12192000"/>
              <a:gd name="connsiteY12" fmla="*/ 749617 h 2237474"/>
              <a:gd name="connsiteX13" fmla="*/ 10884013 w 12192000"/>
              <a:gd name="connsiteY13" fmla="*/ 760728 h 2237474"/>
              <a:gd name="connsiteX14" fmla="*/ 10834688 w 12192000"/>
              <a:gd name="connsiteY14" fmla="*/ 757726 h 2237474"/>
              <a:gd name="connsiteX15" fmla="*/ 10805004 w 12192000"/>
              <a:gd name="connsiteY15" fmla="*/ 757573 h 2237474"/>
              <a:gd name="connsiteX16" fmla="*/ 10739478 w 12192000"/>
              <a:gd name="connsiteY16" fmla="*/ 776841 h 2237474"/>
              <a:gd name="connsiteX17" fmla="*/ 10458762 w 12192000"/>
              <a:gd name="connsiteY17" fmla="*/ 755400 h 2237474"/>
              <a:gd name="connsiteX18" fmla="*/ 10246919 w 12192000"/>
              <a:gd name="connsiteY18" fmla="*/ 769960 h 2237474"/>
              <a:gd name="connsiteX19" fmla="*/ 10167995 w 12192000"/>
              <a:gd name="connsiteY19" fmla="*/ 760843 h 2237474"/>
              <a:gd name="connsiteX20" fmla="*/ 9997044 w 12192000"/>
              <a:gd name="connsiteY20" fmla="*/ 780129 h 2237474"/>
              <a:gd name="connsiteX21" fmla="*/ 9943887 w 12192000"/>
              <a:gd name="connsiteY21" fmla="*/ 804141 h 2237474"/>
              <a:gd name="connsiteX22" fmla="*/ 9918248 w 12192000"/>
              <a:gd name="connsiteY22" fmla="*/ 816628 h 2237474"/>
              <a:gd name="connsiteX23" fmla="*/ 9836148 w 12192000"/>
              <a:gd name="connsiteY23" fmla="*/ 858312 h 2237474"/>
              <a:gd name="connsiteX24" fmla="*/ 9823800 w 12192000"/>
              <a:gd name="connsiteY24" fmla="*/ 866604 h 2237474"/>
              <a:gd name="connsiteX25" fmla="*/ 9794684 w 12192000"/>
              <a:gd name="connsiteY25" fmla="*/ 864509 h 2237474"/>
              <a:gd name="connsiteX26" fmla="*/ 9778288 w 12192000"/>
              <a:gd name="connsiteY26" fmla="*/ 854362 h 2237474"/>
              <a:gd name="connsiteX27" fmla="*/ 9773886 w 12192000"/>
              <a:gd name="connsiteY27" fmla="*/ 857543 h 2237474"/>
              <a:gd name="connsiteX28" fmla="*/ 9761459 w 12192000"/>
              <a:gd name="connsiteY28" fmla="*/ 862394 h 2237474"/>
              <a:gd name="connsiteX29" fmla="*/ 9705768 w 12192000"/>
              <a:gd name="connsiteY29" fmla="*/ 894610 h 2237474"/>
              <a:gd name="connsiteX30" fmla="*/ 9683005 w 12192000"/>
              <a:gd name="connsiteY30" fmla="*/ 894128 h 2237474"/>
              <a:gd name="connsiteX31" fmla="*/ 9594438 w 12192000"/>
              <a:gd name="connsiteY31" fmla="*/ 919051 h 2237474"/>
              <a:gd name="connsiteX32" fmla="*/ 9577033 w 12192000"/>
              <a:gd name="connsiteY32" fmla="*/ 922857 h 2237474"/>
              <a:gd name="connsiteX33" fmla="*/ 9544189 w 12192000"/>
              <a:gd name="connsiteY33" fmla="*/ 938966 h 2237474"/>
              <a:gd name="connsiteX34" fmla="*/ 9534048 w 12192000"/>
              <a:gd name="connsiteY34" fmla="*/ 940158 h 2237474"/>
              <a:gd name="connsiteX35" fmla="*/ 9500499 w 12192000"/>
              <a:gd name="connsiteY35" fmla="*/ 954680 h 2237474"/>
              <a:gd name="connsiteX36" fmla="*/ 9428195 w 12192000"/>
              <a:gd name="connsiteY36" fmla="*/ 986225 h 2237474"/>
              <a:gd name="connsiteX37" fmla="*/ 9410017 w 12192000"/>
              <a:gd name="connsiteY37" fmla="*/ 993931 h 2237474"/>
              <a:gd name="connsiteX38" fmla="*/ 9392919 w 12192000"/>
              <a:gd name="connsiteY38" fmla="*/ 994656 h 2237474"/>
              <a:gd name="connsiteX39" fmla="*/ 9301293 w 12192000"/>
              <a:gd name="connsiteY39" fmla="*/ 1011593 h 2237474"/>
              <a:gd name="connsiteX40" fmla="*/ 9278619 w 12192000"/>
              <a:gd name="connsiteY40" fmla="*/ 1011878 h 2237474"/>
              <a:gd name="connsiteX41" fmla="*/ 9268019 w 12192000"/>
              <a:gd name="connsiteY41" fmla="*/ 1007442 h 2237474"/>
              <a:gd name="connsiteX42" fmla="*/ 9234662 w 12192000"/>
              <a:gd name="connsiteY42" fmla="*/ 1023056 h 2237474"/>
              <a:gd name="connsiteX43" fmla="*/ 9181033 w 12192000"/>
              <a:gd name="connsiteY43" fmla="*/ 1037921 h 2237474"/>
              <a:gd name="connsiteX44" fmla="*/ 9155969 w 12192000"/>
              <a:gd name="connsiteY44" fmla="*/ 1046804 h 2237474"/>
              <a:gd name="connsiteX45" fmla="*/ 9133985 w 12192000"/>
              <a:gd name="connsiteY45" fmla="*/ 1046450 h 2237474"/>
              <a:gd name="connsiteX46" fmla="*/ 9012987 w 12192000"/>
              <a:gd name="connsiteY46" fmla="*/ 1061986 h 2237474"/>
              <a:gd name="connsiteX47" fmla="*/ 8968445 w 12192000"/>
              <a:gd name="connsiteY47" fmla="*/ 1052169 h 2237474"/>
              <a:gd name="connsiteX48" fmla="*/ 8958984 w 12192000"/>
              <a:gd name="connsiteY48" fmla="*/ 1057212 h 2237474"/>
              <a:gd name="connsiteX49" fmla="*/ 8886001 w 12192000"/>
              <a:gd name="connsiteY49" fmla="*/ 1067468 h 2237474"/>
              <a:gd name="connsiteX50" fmla="*/ 8838610 w 12192000"/>
              <a:gd name="connsiteY50" fmla="*/ 1075091 h 2237474"/>
              <a:gd name="connsiteX51" fmla="*/ 8750383 w 12192000"/>
              <a:gd name="connsiteY51" fmla="*/ 1097387 h 2237474"/>
              <a:gd name="connsiteX52" fmla="*/ 8697365 w 12192000"/>
              <a:gd name="connsiteY52" fmla="*/ 1105869 h 2237474"/>
              <a:gd name="connsiteX53" fmla="*/ 8665605 w 12192000"/>
              <a:gd name="connsiteY53" fmla="*/ 1110791 h 2237474"/>
              <a:gd name="connsiteX54" fmla="*/ 8584946 w 12192000"/>
              <a:gd name="connsiteY54" fmla="*/ 1135226 h 2237474"/>
              <a:gd name="connsiteX55" fmla="*/ 8460755 w 12192000"/>
              <a:gd name="connsiteY55" fmla="*/ 1203427 h 2237474"/>
              <a:gd name="connsiteX56" fmla="*/ 8419755 w 12192000"/>
              <a:gd name="connsiteY56" fmla="*/ 1216260 h 2237474"/>
              <a:gd name="connsiteX57" fmla="*/ 8411626 w 12192000"/>
              <a:gd name="connsiteY57" fmla="*/ 1214397 h 2237474"/>
              <a:gd name="connsiteX58" fmla="*/ 8363469 w 12192000"/>
              <a:gd name="connsiteY58" fmla="*/ 1246658 h 2237474"/>
              <a:gd name="connsiteX59" fmla="*/ 8275497 w 12192000"/>
              <a:gd name="connsiteY59" fmla="*/ 1264396 h 2237474"/>
              <a:gd name="connsiteX60" fmla="*/ 8206287 w 12192000"/>
              <a:gd name="connsiteY60" fmla="*/ 1273060 h 2237474"/>
              <a:gd name="connsiteX61" fmla="*/ 8168705 w 12192000"/>
              <a:gd name="connsiteY61" fmla="*/ 1279956 h 2237474"/>
              <a:gd name="connsiteX62" fmla="*/ 8139997 w 12192000"/>
              <a:gd name="connsiteY62" fmla="*/ 1282713 h 2237474"/>
              <a:gd name="connsiteX63" fmla="*/ 8074238 w 12192000"/>
              <a:gd name="connsiteY63" fmla="*/ 1301895 h 2237474"/>
              <a:gd name="connsiteX64" fmla="*/ 7968292 w 12192000"/>
              <a:gd name="connsiteY64" fmla="*/ 1338779 h 2237474"/>
              <a:gd name="connsiteX65" fmla="*/ 7945122 w 12192000"/>
              <a:gd name="connsiteY65" fmla="*/ 1345477 h 2237474"/>
              <a:gd name="connsiteX66" fmla="*/ 7922771 w 12192000"/>
              <a:gd name="connsiteY66" fmla="*/ 1346645 h 2237474"/>
              <a:gd name="connsiteX67" fmla="*/ 7915461 w 12192000"/>
              <a:gd name="connsiteY67" fmla="*/ 1342919 h 2237474"/>
              <a:gd name="connsiteX68" fmla="*/ 7902328 w 12192000"/>
              <a:gd name="connsiteY68" fmla="*/ 1345865 h 2237474"/>
              <a:gd name="connsiteX69" fmla="*/ 7898322 w 12192000"/>
              <a:gd name="connsiteY69" fmla="*/ 1345689 h 2237474"/>
              <a:gd name="connsiteX70" fmla="*/ 7875879 w 12192000"/>
              <a:gd name="connsiteY70" fmla="*/ 1345646 h 2237474"/>
              <a:gd name="connsiteX71" fmla="*/ 7840612 w 12192000"/>
              <a:gd name="connsiteY71" fmla="*/ 1369373 h 2237474"/>
              <a:gd name="connsiteX72" fmla="*/ 7786819 w 12192000"/>
              <a:gd name="connsiteY72" fmla="*/ 1378970 h 2237474"/>
              <a:gd name="connsiteX73" fmla="*/ 7548172 w 12192000"/>
              <a:gd name="connsiteY73" fmla="*/ 1417460 h 2237474"/>
              <a:gd name="connsiteX74" fmla="*/ 7483437 w 12192000"/>
              <a:gd name="connsiteY74" fmla="*/ 1478152 h 2237474"/>
              <a:gd name="connsiteX75" fmla="*/ 7377870 w 12192000"/>
              <a:gd name="connsiteY75" fmla="*/ 1523319 h 2237474"/>
              <a:gd name="connsiteX76" fmla="*/ 7230737 w 12192000"/>
              <a:gd name="connsiteY76" fmla="*/ 1562633 h 2237474"/>
              <a:gd name="connsiteX77" fmla="*/ 7224458 w 12192000"/>
              <a:gd name="connsiteY77" fmla="*/ 1573008 h 2237474"/>
              <a:gd name="connsiteX78" fmla="*/ 7213486 w 12192000"/>
              <a:gd name="connsiteY78" fmla="*/ 1580987 h 2237474"/>
              <a:gd name="connsiteX79" fmla="*/ 7210972 w 12192000"/>
              <a:gd name="connsiteY79" fmla="*/ 1580856 h 2237474"/>
              <a:gd name="connsiteX80" fmla="*/ 7183121 w 12192000"/>
              <a:gd name="connsiteY80" fmla="*/ 1595162 h 2237474"/>
              <a:gd name="connsiteX81" fmla="*/ 7164601 w 12192000"/>
              <a:gd name="connsiteY81" fmla="*/ 1606490 h 2237474"/>
              <a:gd name="connsiteX82" fmla="*/ 7159286 w 12192000"/>
              <a:gd name="connsiteY82" fmla="*/ 1606850 h 2237474"/>
              <a:gd name="connsiteX83" fmla="*/ 7114651 w 12192000"/>
              <a:gd name="connsiteY83" fmla="*/ 1620959 h 2237474"/>
              <a:gd name="connsiteX84" fmla="*/ 7092727 w 12192000"/>
              <a:gd name="connsiteY84" fmla="*/ 1623628 h 2237474"/>
              <a:gd name="connsiteX85" fmla="*/ 7031309 w 12192000"/>
              <a:gd name="connsiteY85" fmla="*/ 1619451 h 2237474"/>
              <a:gd name="connsiteX86" fmla="*/ 6999084 w 12192000"/>
              <a:gd name="connsiteY86" fmla="*/ 1634317 h 2237474"/>
              <a:gd name="connsiteX87" fmla="*/ 6992107 w 12192000"/>
              <a:gd name="connsiteY87" fmla="*/ 1636860 h 2237474"/>
              <a:gd name="connsiteX88" fmla="*/ 6991765 w 12192000"/>
              <a:gd name="connsiteY88" fmla="*/ 1636725 h 2237474"/>
              <a:gd name="connsiteX89" fmla="*/ 6983996 w 12192000"/>
              <a:gd name="connsiteY89" fmla="*/ 1639040 h 2237474"/>
              <a:gd name="connsiteX90" fmla="*/ 6979383 w 12192000"/>
              <a:gd name="connsiteY90" fmla="*/ 1641496 h 2237474"/>
              <a:gd name="connsiteX91" fmla="*/ 6900177 w 12192000"/>
              <a:gd name="connsiteY91" fmla="*/ 1636016 h 2237474"/>
              <a:gd name="connsiteX92" fmla="*/ 6795372 w 12192000"/>
              <a:gd name="connsiteY92" fmla="*/ 1644845 h 2237474"/>
              <a:gd name="connsiteX93" fmla="*/ 6692251 w 12192000"/>
              <a:gd name="connsiteY93" fmla="*/ 1656357 h 2237474"/>
              <a:gd name="connsiteX94" fmla="*/ 6655235 w 12192000"/>
              <a:gd name="connsiteY94" fmla="*/ 1661869 h 2237474"/>
              <a:gd name="connsiteX95" fmla="*/ 6587857 w 12192000"/>
              <a:gd name="connsiteY95" fmla="*/ 1665769 h 2237474"/>
              <a:gd name="connsiteX96" fmla="*/ 6554894 w 12192000"/>
              <a:gd name="connsiteY96" fmla="*/ 1664428 h 2237474"/>
              <a:gd name="connsiteX97" fmla="*/ 6551579 w 12192000"/>
              <a:gd name="connsiteY97" fmla="*/ 1662213 h 2237474"/>
              <a:gd name="connsiteX98" fmla="*/ 6545693 w 12192000"/>
              <a:gd name="connsiteY98" fmla="*/ 1661776 h 2237474"/>
              <a:gd name="connsiteX99" fmla="*/ 6530561 w 12192000"/>
              <a:gd name="connsiteY99" fmla="*/ 1664619 h 2237474"/>
              <a:gd name="connsiteX100" fmla="*/ 6525028 w 12192000"/>
              <a:gd name="connsiteY100" fmla="*/ 1666354 h 2237474"/>
              <a:gd name="connsiteX101" fmla="*/ 6516595 w 12192000"/>
              <a:gd name="connsiteY101" fmla="*/ 1667475 h 2237474"/>
              <a:gd name="connsiteX102" fmla="*/ 6516340 w 12192000"/>
              <a:gd name="connsiteY102" fmla="*/ 1667291 h 2237474"/>
              <a:gd name="connsiteX103" fmla="*/ 6508541 w 12192000"/>
              <a:gd name="connsiteY103" fmla="*/ 1668757 h 2237474"/>
              <a:gd name="connsiteX104" fmla="*/ 6471012 w 12192000"/>
              <a:gd name="connsiteY104" fmla="*/ 1678604 h 2237474"/>
              <a:gd name="connsiteX105" fmla="*/ 6415265 w 12192000"/>
              <a:gd name="connsiteY105" fmla="*/ 1665317 h 2237474"/>
              <a:gd name="connsiteX106" fmla="*/ 6393343 w 12192000"/>
              <a:gd name="connsiteY106" fmla="*/ 1664672 h 2237474"/>
              <a:gd name="connsiteX107" fmla="*/ 6380457 w 12192000"/>
              <a:gd name="connsiteY107" fmla="*/ 1662376 h 2237474"/>
              <a:gd name="connsiteX108" fmla="*/ 6280959 w 12192000"/>
              <a:gd name="connsiteY108" fmla="*/ 1689329 h 2237474"/>
              <a:gd name="connsiteX109" fmla="*/ 6266765 w 12192000"/>
              <a:gd name="connsiteY109" fmla="*/ 1695560 h 2237474"/>
              <a:gd name="connsiteX110" fmla="*/ 6098321 w 12192000"/>
              <a:gd name="connsiteY110" fmla="*/ 1721646 h 2237474"/>
              <a:gd name="connsiteX111" fmla="*/ 5880652 w 12192000"/>
              <a:gd name="connsiteY111" fmla="*/ 1779643 h 2237474"/>
              <a:gd name="connsiteX112" fmla="*/ 5785959 w 12192000"/>
              <a:gd name="connsiteY112" fmla="*/ 1775307 h 2237474"/>
              <a:gd name="connsiteX113" fmla="*/ 5643534 w 12192000"/>
              <a:gd name="connsiteY113" fmla="*/ 1802919 h 2237474"/>
              <a:gd name="connsiteX114" fmla="*/ 5518799 w 12192000"/>
              <a:gd name="connsiteY114" fmla="*/ 1818312 h 2237474"/>
              <a:gd name="connsiteX115" fmla="*/ 5505014 w 12192000"/>
              <a:gd name="connsiteY115" fmla="*/ 1819259 h 2237474"/>
              <a:gd name="connsiteX116" fmla="*/ 5453307 w 12192000"/>
              <a:gd name="connsiteY116" fmla="*/ 1815450 h 2237474"/>
              <a:gd name="connsiteX117" fmla="*/ 5364192 w 12192000"/>
              <a:gd name="connsiteY117" fmla="*/ 1826074 h 2237474"/>
              <a:gd name="connsiteX118" fmla="*/ 5350380 w 12192000"/>
              <a:gd name="connsiteY118" fmla="*/ 1830891 h 2237474"/>
              <a:gd name="connsiteX119" fmla="*/ 5259633 w 12192000"/>
              <a:gd name="connsiteY119" fmla="*/ 1837160 h 2237474"/>
              <a:gd name="connsiteX120" fmla="*/ 5197513 w 12192000"/>
              <a:gd name="connsiteY120" fmla="*/ 1844718 h 2237474"/>
              <a:gd name="connsiteX121" fmla="*/ 5184170 w 12192000"/>
              <a:gd name="connsiteY121" fmla="*/ 1849402 h 2237474"/>
              <a:gd name="connsiteX122" fmla="*/ 5168852 w 12192000"/>
              <a:gd name="connsiteY122" fmla="*/ 1844846 h 2237474"/>
              <a:gd name="connsiteX123" fmla="*/ 5164370 w 12192000"/>
              <a:gd name="connsiteY123" fmla="*/ 1840597 h 2237474"/>
              <a:gd name="connsiteX124" fmla="*/ 5114927 w 12192000"/>
              <a:gd name="connsiteY124" fmla="*/ 1847827 h 2237474"/>
              <a:gd name="connsiteX125" fmla="*/ 5108970 w 12192000"/>
              <a:gd name="connsiteY125" fmla="*/ 1847935 h 2237474"/>
              <a:gd name="connsiteX126" fmla="*/ 5067961 w 12192000"/>
              <a:gd name="connsiteY126" fmla="*/ 1845917 h 2237474"/>
              <a:gd name="connsiteX127" fmla="*/ 5007075 w 12192000"/>
              <a:gd name="connsiteY127" fmla="*/ 1838626 h 2237474"/>
              <a:gd name="connsiteX128" fmla="*/ 4944087 w 12192000"/>
              <a:gd name="connsiteY128" fmla="*/ 1823332 h 2237474"/>
              <a:gd name="connsiteX129" fmla="*/ 4907662 w 12192000"/>
              <a:gd name="connsiteY129" fmla="*/ 1816900 h 2237474"/>
              <a:gd name="connsiteX130" fmla="*/ 4882386 w 12192000"/>
              <a:gd name="connsiteY130" fmla="*/ 1809844 h 2237474"/>
              <a:gd name="connsiteX131" fmla="*/ 4811440 w 12192000"/>
              <a:gd name="connsiteY131" fmla="*/ 1804655 h 2237474"/>
              <a:gd name="connsiteX132" fmla="*/ 4691075 w 12192000"/>
              <a:gd name="connsiteY132" fmla="*/ 1801389 h 2237474"/>
              <a:gd name="connsiteX133" fmla="*/ 4647449 w 12192000"/>
              <a:gd name="connsiteY133" fmla="*/ 1793181 h 2237474"/>
              <a:gd name="connsiteX134" fmla="*/ 4611738 w 12192000"/>
              <a:gd name="connsiteY134" fmla="*/ 1776964 h 2237474"/>
              <a:gd name="connsiteX135" fmla="*/ 4560070 w 12192000"/>
              <a:gd name="connsiteY135" fmla="*/ 1785640 h 2237474"/>
              <a:gd name="connsiteX136" fmla="*/ 4536503 w 12192000"/>
              <a:gd name="connsiteY136" fmla="*/ 1785334 h 2237474"/>
              <a:gd name="connsiteX137" fmla="*/ 4513724 w 12192000"/>
              <a:gd name="connsiteY137" fmla="*/ 1791996 h 2237474"/>
              <a:gd name="connsiteX138" fmla="*/ 4459810 w 12192000"/>
              <a:gd name="connsiteY138" fmla="*/ 1797886 h 2237474"/>
              <a:gd name="connsiteX139" fmla="*/ 4379064 w 12192000"/>
              <a:gd name="connsiteY139" fmla="*/ 1817177 h 2237474"/>
              <a:gd name="connsiteX140" fmla="*/ 4319209 w 12192000"/>
              <a:gd name="connsiteY140" fmla="*/ 1834833 h 2237474"/>
              <a:gd name="connsiteX141" fmla="*/ 4306907 w 12192000"/>
              <a:gd name="connsiteY141" fmla="*/ 1841641 h 2237474"/>
              <a:gd name="connsiteX142" fmla="*/ 4290981 w 12192000"/>
              <a:gd name="connsiteY142" fmla="*/ 1839677 h 2237474"/>
              <a:gd name="connsiteX143" fmla="*/ 4285792 w 12192000"/>
              <a:gd name="connsiteY143" fmla="*/ 1836231 h 2237474"/>
              <a:gd name="connsiteX144" fmla="*/ 4238372 w 12192000"/>
              <a:gd name="connsiteY144" fmla="*/ 1851480 h 2237474"/>
              <a:gd name="connsiteX145" fmla="*/ 4232517 w 12192000"/>
              <a:gd name="connsiteY145" fmla="*/ 1852567 h 2237474"/>
              <a:gd name="connsiteX146" fmla="*/ 4191732 w 12192000"/>
              <a:gd name="connsiteY146" fmla="*/ 1857328 h 2237474"/>
              <a:gd name="connsiteX147" fmla="*/ 4065532 w 12192000"/>
              <a:gd name="connsiteY147" fmla="*/ 1855477 h 2237474"/>
              <a:gd name="connsiteX148" fmla="*/ 4028460 w 12192000"/>
              <a:gd name="connsiteY148" fmla="*/ 1855137 h 2237474"/>
              <a:gd name="connsiteX149" fmla="*/ 4002267 w 12192000"/>
              <a:gd name="connsiteY149" fmla="*/ 1852352 h 2237474"/>
              <a:gd name="connsiteX150" fmla="*/ 3931396 w 12192000"/>
              <a:gd name="connsiteY150" fmla="*/ 1858915 h 2237474"/>
              <a:gd name="connsiteX151" fmla="*/ 3812162 w 12192000"/>
              <a:gd name="connsiteY151" fmla="*/ 1875501 h 2237474"/>
              <a:gd name="connsiteX152" fmla="*/ 3767672 w 12192000"/>
              <a:gd name="connsiteY152" fmla="*/ 1874600 h 2237474"/>
              <a:gd name="connsiteX153" fmla="*/ 3764741 w 12192000"/>
              <a:gd name="connsiteY153" fmla="*/ 1869433 h 2237474"/>
              <a:gd name="connsiteX154" fmla="*/ 3751332 w 12192000"/>
              <a:gd name="connsiteY154" fmla="*/ 1869854 h 2237474"/>
              <a:gd name="connsiteX155" fmla="*/ 3748155 w 12192000"/>
              <a:gd name="connsiteY155" fmla="*/ 1868903 h 2237474"/>
              <a:gd name="connsiteX156" fmla="*/ 3729530 w 12192000"/>
              <a:gd name="connsiteY156" fmla="*/ 1864513 h 2237474"/>
              <a:gd name="connsiteX157" fmla="*/ 3680177 w 12192000"/>
              <a:gd name="connsiteY157" fmla="*/ 1881552 h 2237474"/>
              <a:gd name="connsiteX158" fmla="*/ 3567259 w 12192000"/>
              <a:gd name="connsiteY158" fmla="*/ 1893482 h 2237474"/>
              <a:gd name="connsiteX159" fmla="*/ 3405770 w 12192000"/>
              <a:gd name="connsiteY159" fmla="*/ 1904591 h 2237474"/>
              <a:gd name="connsiteX160" fmla="*/ 3280097 w 12192000"/>
              <a:gd name="connsiteY160" fmla="*/ 1919610 h 2237474"/>
              <a:gd name="connsiteX161" fmla="*/ 3123424 w 12192000"/>
              <a:gd name="connsiteY161" fmla="*/ 1952930 h 2237474"/>
              <a:gd name="connsiteX162" fmla="*/ 3009910 w 12192000"/>
              <a:gd name="connsiteY162" fmla="*/ 1957866 h 2237474"/>
              <a:gd name="connsiteX163" fmla="*/ 2995934 w 12192000"/>
              <a:gd name="connsiteY163" fmla="*/ 1967085 h 2237474"/>
              <a:gd name="connsiteX164" fmla="*/ 2980071 w 12192000"/>
              <a:gd name="connsiteY164" fmla="*/ 1972988 h 2237474"/>
              <a:gd name="connsiteX165" fmla="*/ 2978094 w 12192000"/>
              <a:gd name="connsiteY165" fmla="*/ 1972369 h 2237474"/>
              <a:gd name="connsiteX166" fmla="*/ 2942858 w 12192000"/>
              <a:gd name="connsiteY166" fmla="*/ 1981367 h 2237474"/>
              <a:gd name="connsiteX167" fmla="*/ 2875436 w 12192000"/>
              <a:gd name="connsiteY167" fmla="*/ 1996977 h 2237474"/>
              <a:gd name="connsiteX168" fmla="*/ 2874892 w 12192000"/>
              <a:gd name="connsiteY168" fmla="*/ 1996085 h 2237474"/>
              <a:gd name="connsiteX169" fmla="*/ 2864145 w 12192000"/>
              <a:gd name="connsiteY169" fmla="*/ 1994061 h 2237474"/>
              <a:gd name="connsiteX170" fmla="*/ 2843662 w 12192000"/>
              <a:gd name="connsiteY170" fmla="*/ 1992498 h 2237474"/>
              <a:gd name="connsiteX171" fmla="*/ 2796128 w 12192000"/>
              <a:gd name="connsiteY171" fmla="*/ 1976403 h 2237474"/>
              <a:gd name="connsiteX172" fmla="*/ 2756784 w 12192000"/>
              <a:gd name="connsiteY172" fmla="*/ 1985116 h 2237474"/>
              <a:gd name="connsiteX173" fmla="*/ 2748833 w 12192000"/>
              <a:gd name="connsiteY173" fmla="*/ 1986323 h 2237474"/>
              <a:gd name="connsiteX174" fmla="*/ 2748661 w 12192000"/>
              <a:gd name="connsiteY174" fmla="*/ 1986122 h 2237474"/>
              <a:gd name="connsiteX175" fmla="*/ 2740251 w 12192000"/>
              <a:gd name="connsiteY175" fmla="*/ 1986946 h 2237474"/>
              <a:gd name="connsiteX176" fmla="*/ 2718916 w 12192000"/>
              <a:gd name="connsiteY176" fmla="*/ 1990867 h 2237474"/>
              <a:gd name="connsiteX177" fmla="*/ 2713522 w 12192000"/>
              <a:gd name="connsiteY177" fmla="*/ 1990173 h 2237474"/>
              <a:gd name="connsiteX178" fmla="*/ 2680597 w 12192000"/>
              <a:gd name="connsiteY178" fmla="*/ 1984996 h 2237474"/>
              <a:gd name="connsiteX179" fmla="*/ 2578178 w 12192000"/>
              <a:gd name="connsiteY179" fmla="*/ 1990531 h 2237474"/>
              <a:gd name="connsiteX180" fmla="*/ 2476147 w 12192000"/>
              <a:gd name="connsiteY180" fmla="*/ 1998305 h 2237474"/>
              <a:gd name="connsiteX181" fmla="*/ 2373568 w 12192000"/>
              <a:gd name="connsiteY181" fmla="*/ 2003219 h 2237474"/>
              <a:gd name="connsiteX182" fmla="*/ 2321399 w 12192000"/>
              <a:gd name="connsiteY182" fmla="*/ 1989467 h 2237474"/>
              <a:gd name="connsiteX183" fmla="*/ 2315525 w 12192000"/>
              <a:gd name="connsiteY183" fmla="*/ 1989708 h 2237474"/>
              <a:gd name="connsiteX184" fmla="*/ 2300792 w 12192000"/>
              <a:gd name="connsiteY184" fmla="*/ 1994290 h 2237474"/>
              <a:gd name="connsiteX185" fmla="*/ 2295469 w 12192000"/>
              <a:gd name="connsiteY185" fmla="*/ 1996659 h 2237474"/>
              <a:gd name="connsiteX186" fmla="*/ 2287219 w 12192000"/>
              <a:gd name="connsiteY186" fmla="*/ 1998750 h 2237474"/>
              <a:gd name="connsiteX187" fmla="*/ 2286948 w 12192000"/>
              <a:gd name="connsiteY187" fmla="*/ 1998596 h 2237474"/>
              <a:gd name="connsiteX188" fmla="*/ 2243069 w 12192000"/>
              <a:gd name="connsiteY188" fmla="*/ 2015111 h 2237474"/>
              <a:gd name="connsiteX189" fmla="*/ 2186609 w 12192000"/>
              <a:gd name="connsiteY189" fmla="*/ 2008263 h 2237474"/>
              <a:gd name="connsiteX190" fmla="*/ 2164831 w 12192000"/>
              <a:gd name="connsiteY190" fmla="*/ 2010143 h 2237474"/>
              <a:gd name="connsiteX191" fmla="*/ 2152836 w 12192000"/>
              <a:gd name="connsiteY191" fmla="*/ 2010048 h 2237474"/>
              <a:gd name="connsiteX192" fmla="*/ 2117102 w 12192000"/>
              <a:gd name="connsiteY192" fmla="*/ 2023004 h 2237474"/>
              <a:gd name="connsiteX193" fmla="*/ 2111935 w 12192000"/>
              <a:gd name="connsiteY193" fmla="*/ 2023163 h 2237474"/>
              <a:gd name="connsiteX194" fmla="*/ 2089991 w 12192000"/>
              <a:gd name="connsiteY194" fmla="*/ 2034193 h 2237474"/>
              <a:gd name="connsiteX195" fmla="*/ 2058061 w 12192000"/>
              <a:gd name="connsiteY195" fmla="*/ 2047942 h 2237474"/>
              <a:gd name="connsiteX196" fmla="*/ 2055737 w 12192000"/>
              <a:gd name="connsiteY196" fmla="*/ 2047704 h 2237474"/>
              <a:gd name="connsiteX197" fmla="*/ 2042244 w 12192000"/>
              <a:gd name="connsiteY197" fmla="*/ 2055560 h 2237474"/>
              <a:gd name="connsiteX198" fmla="*/ 1976224 w 12192000"/>
              <a:gd name="connsiteY198" fmla="*/ 2074257 h 2237474"/>
              <a:gd name="connsiteX199" fmla="*/ 1877728 w 12192000"/>
              <a:gd name="connsiteY199" fmla="*/ 2101004 h 2237474"/>
              <a:gd name="connsiteX200" fmla="*/ 1759056 w 12192000"/>
              <a:gd name="connsiteY200" fmla="*/ 2125608 h 2237474"/>
              <a:gd name="connsiteX201" fmla="*/ 1637948 w 12192000"/>
              <a:gd name="connsiteY201" fmla="*/ 2172597 h 2237474"/>
              <a:gd name="connsiteX202" fmla="*/ 1434549 w 12192000"/>
              <a:gd name="connsiteY202" fmla="*/ 2234522 h 2237474"/>
              <a:gd name="connsiteX203" fmla="*/ 1398481 w 12192000"/>
              <a:gd name="connsiteY203" fmla="*/ 2237074 h 2237474"/>
              <a:gd name="connsiteX204" fmla="*/ 1398407 w 12192000"/>
              <a:gd name="connsiteY204" fmla="*/ 2237095 h 2237474"/>
              <a:gd name="connsiteX205" fmla="*/ 1370962 w 12192000"/>
              <a:gd name="connsiteY205" fmla="*/ 2237474 h 2237474"/>
              <a:gd name="connsiteX206" fmla="*/ 1356367 w 12192000"/>
              <a:gd name="connsiteY206" fmla="*/ 2235089 h 2237474"/>
              <a:gd name="connsiteX207" fmla="*/ 1324828 w 12192000"/>
              <a:gd name="connsiteY207" fmla="*/ 2231968 h 2237474"/>
              <a:gd name="connsiteX208" fmla="*/ 1297744 w 12192000"/>
              <a:gd name="connsiteY208" fmla="*/ 2235849 h 2237474"/>
              <a:gd name="connsiteX209" fmla="*/ 1286236 w 12192000"/>
              <a:gd name="connsiteY209" fmla="*/ 2233135 h 2237474"/>
              <a:gd name="connsiteX210" fmla="*/ 1283504 w 12192000"/>
              <a:gd name="connsiteY210" fmla="*/ 2233797 h 2237474"/>
              <a:gd name="connsiteX211" fmla="*/ 1279765 w 12192000"/>
              <a:gd name="connsiteY211" fmla="*/ 2229639 h 2237474"/>
              <a:gd name="connsiteX212" fmla="*/ 1195347 w 12192000"/>
              <a:gd name="connsiteY212" fmla="*/ 2212354 h 2237474"/>
              <a:gd name="connsiteX213" fmla="*/ 970251 w 12192000"/>
              <a:gd name="connsiteY213" fmla="*/ 2221029 h 2237474"/>
              <a:gd name="connsiteX214" fmla="*/ 812914 w 12192000"/>
              <a:gd name="connsiteY214" fmla="*/ 2202752 h 2237474"/>
              <a:gd name="connsiteX215" fmla="*/ 800195 w 12192000"/>
              <a:gd name="connsiteY215" fmla="*/ 2209407 h 2237474"/>
              <a:gd name="connsiteX216" fmla="*/ 784978 w 12192000"/>
              <a:gd name="connsiteY216" fmla="*/ 2212360 h 2237474"/>
              <a:gd name="connsiteX217" fmla="*/ 681987 w 12192000"/>
              <a:gd name="connsiteY217" fmla="*/ 2216757 h 2237474"/>
              <a:gd name="connsiteX218" fmla="*/ 669923 w 12192000"/>
              <a:gd name="connsiteY218" fmla="*/ 2211682 h 2237474"/>
              <a:gd name="connsiteX219" fmla="*/ 648680 w 12192000"/>
              <a:gd name="connsiteY219" fmla="*/ 2206229 h 2237474"/>
              <a:gd name="connsiteX220" fmla="*/ 597225 w 12192000"/>
              <a:gd name="connsiteY220" fmla="*/ 2180999 h 2237474"/>
              <a:gd name="connsiteX221" fmla="*/ 558449 w 12192000"/>
              <a:gd name="connsiteY221" fmla="*/ 2182346 h 2237474"/>
              <a:gd name="connsiteX222" fmla="*/ 550517 w 12192000"/>
              <a:gd name="connsiteY222" fmla="*/ 2182060 h 2237474"/>
              <a:gd name="connsiteX223" fmla="*/ 550309 w 12192000"/>
              <a:gd name="connsiteY223" fmla="*/ 2181825 h 2237474"/>
              <a:gd name="connsiteX224" fmla="*/ 541836 w 12192000"/>
              <a:gd name="connsiteY224" fmla="*/ 2181063 h 2237474"/>
              <a:gd name="connsiteX225" fmla="*/ 536057 w 12192000"/>
              <a:gd name="connsiteY225" fmla="*/ 2181537 h 2237474"/>
              <a:gd name="connsiteX226" fmla="*/ 520671 w 12192000"/>
              <a:gd name="connsiteY226" fmla="*/ 2180980 h 2237474"/>
              <a:gd name="connsiteX227" fmla="*/ 515024 w 12192000"/>
              <a:gd name="connsiteY227" fmla="*/ 2179258 h 2237474"/>
              <a:gd name="connsiteX228" fmla="*/ 512278 w 12192000"/>
              <a:gd name="connsiteY228" fmla="*/ 2176369 h 2237474"/>
              <a:gd name="connsiteX229" fmla="*/ 480419 w 12192000"/>
              <a:gd name="connsiteY229" fmla="*/ 2167807 h 2237474"/>
              <a:gd name="connsiteX230" fmla="*/ 413835 w 12192000"/>
              <a:gd name="connsiteY230" fmla="*/ 2156783 h 2237474"/>
              <a:gd name="connsiteX231" fmla="*/ 376513 w 12192000"/>
              <a:gd name="connsiteY231" fmla="*/ 2154014 h 2237474"/>
              <a:gd name="connsiteX232" fmla="*/ 273386 w 12192000"/>
              <a:gd name="connsiteY232" fmla="*/ 2142551 h 2237474"/>
              <a:gd name="connsiteX233" fmla="*/ 169207 w 12192000"/>
              <a:gd name="connsiteY233" fmla="*/ 2128100 h 2237474"/>
              <a:gd name="connsiteX234" fmla="*/ 93149 w 12192000"/>
              <a:gd name="connsiteY234" fmla="*/ 2105324 h 2237474"/>
              <a:gd name="connsiteX235" fmla="*/ 88109 w 12192000"/>
              <a:gd name="connsiteY235" fmla="*/ 2106704 h 2237474"/>
              <a:gd name="connsiteX236" fmla="*/ 80022 w 12192000"/>
              <a:gd name="connsiteY236" fmla="*/ 2107254 h 2237474"/>
              <a:gd name="connsiteX237" fmla="*/ 79717 w 12192000"/>
              <a:gd name="connsiteY237" fmla="*/ 2107046 h 2237474"/>
              <a:gd name="connsiteX238" fmla="*/ 72352 w 12192000"/>
              <a:gd name="connsiteY238" fmla="*/ 2107991 h 2237474"/>
              <a:gd name="connsiteX239" fmla="*/ 37645 w 12192000"/>
              <a:gd name="connsiteY239" fmla="*/ 2115401 h 2237474"/>
              <a:gd name="connsiteX240" fmla="*/ 4572 w 12192000"/>
              <a:gd name="connsiteY240" fmla="*/ 2111091 h 2237474"/>
              <a:gd name="connsiteX241" fmla="*/ 0 w 12192000"/>
              <a:gd name="connsiteY241" fmla="*/ 2110468 h 2237474"/>
              <a:gd name="connsiteX242" fmla="*/ 0 w 12192000"/>
              <a:gd name="connsiteY242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154948 w 12192000"/>
              <a:gd name="connsiteY4" fmla="*/ 762731 h 2237474"/>
              <a:gd name="connsiteX5" fmla="*/ 12047364 w 12192000"/>
              <a:gd name="connsiteY5" fmla="*/ 749662 h 2237474"/>
              <a:gd name="connsiteX6" fmla="*/ 11890686 w 12192000"/>
              <a:gd name="connsiteY6" fmla="*/ 732766 h 2237474"/>
              <a:gd name="connsiteX7" fmla="*/ 11782413 w 12192000"/>
              <a:gd name="connsiteY7" fmla="*/ 769868 h 2237474"/>
              <a:gd name="connsiteX8" fmla="*/ 11649954 w 12192000"/>
              <a:gd name="connsiteY8" fmla="*/ 749628 h 2237474"/>
              <a:gd name="connsiteX9" fmla="*/ 11560424 w 12192000"/>
              <a:gd name="connsiteY9" fmla="*/ 748017 h 2237474"/>
              <a:gd name="connsiteX10" fmla="*/ 11358455 w 12192000"/>
              <a:gd name="connsiteY10" fmla="*/ 747593 h 2237474"/>
              <a:gd name="connsiteX11" fmla="*/ 11165209 w 12192000"/>
              <a:gd name="connsiteY11" fmla="*/ 748852 h 2237474"/>
              <a:gd name="connsiteX12" fmla="*/ 11058755 w 12192000"/>
              <a:gd name="connsiteY12" fmla="*/ 749617 h 2237474"/>
              <a:gd name="connsiteX13" fmla="*/ 10884013 w 12192000"/>
              <a:gd name="connsiteY13" fmla="*/ 760728 h 2237474"/>
              <a:gd name="connsiteX14" fmla="*/ 10834688 w 12192000"/>
              <a:gd name="connsiteY14" fmla="*/ 757726 h 2237474"/>
              <a:gd name="connsiteX15" fmla="*/ 10805004 w 12192000"/>
              <a:gd name="connsiteY15" fmla="*/ 757573 h 2237474"/>
              <a:gd name="connsiteX16" fmla="*/ 10739478 w 12192000"/>
              <a:gd name="connsiteY16" fmla="*/ 776841 h 2237474"/>
              <a:gd name="connsiteX17" fmla="*/ 10458762 w 12192000"/>
              <a:gd name="connsiteY17" fmla="*/ 755400 h 2237474"/>
              <a:gd name="connsiteX18" fmla="*/ 10246919 w 12192000"/>
              <a:gd name="connsiteY18" fmla="*/ 769960 h 2237474"/>
              <a:gd name="connsiteX19" fmla="*/ 10167995 w 12192000"/>
              <a:gd name="connsiteY19" fmla="*/ 760843 h 2237474"/>
              <a:gd name="connsiteX20" fmla="*/ 9997044 w 12192000"/>
              <a:gd name="connsiteY20" fmla="*/ 780129 h 2237474"/>
              <a:gd name="connsiteX21" fmla="*/ 9943887 w 12192000"/>
              <a:gd name="connsiteY21" fmla="*/ 804141 h 2237474"/>
              <a:gd name="connsiteX22" fmla="*/ 9918248 w 12192000"/>
              <a:gd name="connsiteY22" fmla="*/ 816628 h 2237474"/>
              <a:gd name="connsiteX23" fmla="*/ 9836148 w 12192000"/>
              <a:gd name="connsiteY23" fmla="*/ 858312 h 2237474"/>
              <a:gd name="connsiteX24" fmla="*/ 9823800 w 12192000"/>
              <a:gd name="connsiteY24" fmla="*/ 866604 h 2237474"/>
              <a:gd name="connsiteX25" fmla="*/ 9794684 w 12192000"/>
              <a:gd name="connsiteY25" fmla="*/ 864509 h 2237474"/>
              <a:gd name="connsiteX26" fmla="*/ 9778288 w 12192000"/>
              <a:gd name="connsiteY26" fmla="*/ 854362 h 2237474"/>
              <a:gd name="connsiteX27" fmla="*/ 9773886 w 12192000"/>
              <a:gd name="connsiteY27" fmla="*/ 857543 h 2237474"/>
              <a:gd name="connsiteX28" fmla="*/ 9761459 w 12192000"/>
              <a:gd name="connsiteY28" fmla="*/ 862394 h 2237474"/>
              <a:gd name="connsiteX29" fmla="*/ 9705768 w 12192000"/>
              <a:gd name="connsiteY29" fmla="*/ 894610 h 2237474"/>
              <a:gd name="connsiteX30" fmla="*/ 9683005 w 12192000"/>
              <a:gd name="connsiteY30" fmla="*/ 894128 h 2237474"/>
              <a:gd name="connsiteX31" fmla="*/ 9594438 w 12192000"/>
              <a:gd name="connsiteY31" fmla="*/ 919051 h 2237474"/>
              <a:gd name="connsiteX32" fmla="*/ 9577033 w 12192000"/>
              <a:gd name="connsiteY32" fmla="*/ 922857 h 2237474"/>
              <a:gd name="connsiteX33" fmla="*/ 9544189 w 12192000"/>
              <a:gd name="connsiteY33" fmla="*/ 938966 h 2237474"/>
              <a:gd name="connsiteX34" fmla="*/ 9534048 w 12192000"/>
              <a:gd name="connsiteY34" fmla="*/ 940158 h 2237474"/>
              <a:gd name="connsiteX35" fmla="*/ 9500499 w 12192000"/>
              <a:gd name="connsiteY35" fmla="*/ 954680 h 2237474"/>
              <a:gd name="connsiteX36" fmla="*/ 9428195 w 12192000"/>
              <a:gd name="connsiteY36" fmla="*/ 986225 h 2237474"/>
              <a:gd name="connsiteX37" fmla="*/ 9410017 w 12192000"/>
              <a:gd name="connsiteY37" fmla="*/ 993931 h 2237474"/>
              <a:gd name="connsiteX38" fmla="*/ 9392919 w 12192000"/>
              <a:gd name="connsiteY38" fmla="*/ 994656 h 2237474"/>
              <a:gd name="connsiteX39" fmla="*/ 9301293 w 12192000"/>
              <a:gd name="connsiteY39" fmla="*/ 1011593 h 2237474"/>
              <a:gd name="connsiteX40" fmla="*/ 9278619 w 12192000"/>
              <a:gd name="connsiteY40" fmla="*/ 1011878 h 2237474"/>
              <a:gd name="connsiteX41" fmla="*/ 9268019 w 12192000"/>
              <a:gd name="connsiteY41" fmla="*/ 1007442 h 2237474"/>
              <a:gd name="connsiteX42" fmla="*/ 9234662 w 12192000"/>
              <a:gd name="connsiteY42" fmla="*/ 1023056 h 2237474"/>
              <a:gd name="connsiteX43" fmla="*/ 9181033 w 12192000"/>
              <a:gd name="connsiteY43" fmla="*/ 1037921 h 2237474"/>
              <a:gd name="connsiteX44" fmla="*/ 9155969 w 12192000"/>
              <a:gd name="connsiteY44" fmla="*/ 1046804 h 2237474"/>
              <a:gd name="connsiteX45" fmla="*/ 9133985 w 12192000"/>
              <a:gd name="connsiteY45" fmla="*/ 1046450 h 2237474"/>
              <a:gd name="connsiteX46" fmla="*/ 9012987 w 12192000"/>
              <a:gd name="connsiteY46" fmla="*/ 1061986 h 2237474"/>
              <a:gd name="connsiteX47" fmla="*/ 8968445 w 12192000"/>
              <a:gd name="connsiteY47" fmla="*/ 1052169 h 2237474"/>
              <a:gd name="connsiteX48" fmla="*/ 8958984 w 12192000"/>
              <a:gd name="connsiteY48" fmla="*/ 1057212 h 2237474"/>
              <a:gd name="connsiteX49" fmla="*/ 8886001 w 12192000"/>
              <a:gd name="connsiteY49" fmla="*/ 1067468 h 2237474"/>
              <a:gd name="connsiteX50" fmla="*/ 8838610 w 12192000"/>
              <a:gd name="connsiteY50" fmla="*/ 1075091 h 2237474"/>
              <a:gd name="connsiteX51" fmla="*/ 8750383 w 12192000"/>
              <a:gd name="connsiteY51" fmla="*/ 1097387 h 2237474"/>
              <a:gd name="connsiteX52" fmla="*/ 8697365 w 12192000"/>
              <a:gd name="connsiteY52" fmla="*/ 1105869 h 2237474"/>
              <a:gd name="connsiteX53" fmla="*/ 8665605 w 12192000"/>
              <a:gd name="connsiteY53" fmla="*/ 1110791 h 2237474"/>
              <a:gd name="connsiteX54" fmla="*/ 8584946 w 12192000"/>
              <a:gd name="connsiteY54" fmla="*/ 1135226 h 2237474"/>
              <a:gd name="connsiteX55" fmla="*/ 8460755 w 12192000"/>
              <a:gd name="connsiteY55" fmla="*/ 1203427 h 2237474"/>
              <a:gd name="connsiteX56" fmla="*/ 8419755 w 12192000"/>
              <a:gd name="connsiteY56" fmla="*/ 1216260 h 2237474"/>
              <a:gd name="connsiteX57" fmla="*/ 8411626 w 12192000"/>
              <a:gd name="connsiteY57" fmla="*/ 1214397 h 2237474"/>
              <a:gd name="connsiteX58" fmla="*/ 8363469 w 12192000"/>
              <a:gd name="connsiteY58" fmla="*/ 1246658 h 2237474"/>
              <a:gd name="connsiteX59" fmla="*/ 8275497 w 12192000"/>
              <a:gd name="connsiteY59" fmla="*/ 1264396 h 2237474"/>
              <a:gd name="connsiteX60" fmla="*/ 8206287 w 12192000"/>
              <a:gd name="connsiteY60" fmla="*/ 1273060 h 2237474"/>
              <a:gd name="connsiteX61" fmla="*/ 8168705 w 12192000"/>
              <a:gd name="connsiteY61" fmla="*/ 1279956 h 2237474"/>
              <a:gd name="connsiteX62" fmla="*/ 8139997 w 12192000"/>
              <a:gd name="connsiteY62" fmla="*/ 1282713 h 2237474"/>
              <a:gd name="connsiteX63" fmla="*/ 8074238 w 12192000"/>
              <a:gd name="connsiteY63" fmla="*/ 1301895 h 2237474"/>
              <a:gd name="connsiteX64" fmla="*/ 7968292 w 12192000"/>
              <a:gd name="connsiteY64" fmla="*/ 1338779 h 2237474"/>
              <a:gd name="connsiteX65" fmla="*/ 7945122 w 12192000"/>
              <a:gd name="connsiteY65" fmla="*/ 1345477 h 2237474"/>
              <a:gd name="connsiteX66" fmla="*/ 7922771 w 12192000"/>
              <a:gd name="connsiteY66" fmla="*/ 1346645 h 2237474"/>
              <a:gd name="connsiteX67" fmla="*/ 7915461 w 12192000"/>
              <a:gd name="connsiteY67" fmla="*/ 1342919 h 2237474"/>
              <a:gd name="connsiteX68" fmla="*/ 7902328 w 12192000"/>
              <a:gd name="connsiteY68" fmla="*/ 1345865 h 2237474"/>
              <a:gd name="connsiteX69" fmla="*/ 7898322 w 12192000"/>
              <a:gd name="connsiteY69" fmla="*/ 1345689 h 2237474"/>
              <a:gd name="connsiteX70" fmla="*/ 7875879 w 12192000"/>
              <a:gd name="connsiteY70" fmla="*/ 1345646 h 2237474"/>
              <a:gd name="connsiteX71" fmla="*/ 7840612 w 12192000"/>
              <a:gd name="connsiteY71" fmla="*/ 1369373 h 2237474"/>
              <a:gd name="connsiteX72" fmla="*/ 7786819 w 12192000"/>
              <a:gd name="connsiteY72" fmla="*/ 1378970 h 2237474"/>
              <a:gd name="connsiteX73" fmla="*/ 7548172 w 12192000"/>
              <a:gd name="connsiteY73" fmla="*/ 1417460 h 2237474"/>
              <a:gd name="connsiteX74" fmla="*/ 7483437 w 12192000"/>
              <a:gd name="connsiteY74" fmla="*/ 1478152 h 2237474"/>
              <a:gd name="connsiteX75" fmla="*/ 7377870 w 12192000"/>
              <a:gd name="connsiteY75" fmla="*/ 1523319 h 2237474"/>
              <a:gd name="connsiteX76" fmla="*/ 7230737 w 12192000"/>
              <a:gd name="connsiteY76" fmla="*/ 1562633 h 2237474"/>
              <a:gd name="connsiteX77" fmla="*/ 7224458 w 12192000"/>
              <a:gd name="connsiteY77" fmla="*/ 1573008 h 2237474"/>
              <a:gd name="connsiteX78" fmla="*/ 7213486 w 12192000"/>
              <a:gd name="connsiteY78" fmla="*/ 1580987 h 2237474"/>
              <a:gd name="connsiteX79" fmla="*/ 7210972 w 12192000"/>
              <a:gd name="connsiteY79" fmla="*/ 1580856 h 2237474"/>
              <a:gd name="connsiteX80" fmla="*/ 7183121 w 12192000"/>
              <a:gd name="connsiteY80" fmla="*/ 1595162 h 2237474"/>
              <a:gd name="connsiteX81" fmla="*/ 7164601 w 12192000"/>
              <a:gd name="connsiteY81" fmla="*/ 1606490 h 2237474"/>
              <a:gd name="connsiteX82" fmla="*/ 7159286 w 12192000"/>
              <a:gd name="connsiteY82" fmla="*/ 1606850 h 2237474"/>
              <a:gd name="connsiteX83" fmla="*/ 7114651 w 12192000"/>
              <a:gd name="connsiteY83" fmla="*/ 1620959 h 2237474"/>
              <a:gd name="connsiteX84" fmla="*/ 7092727 w 12192000"/>
              <a:gd name="connsiteY84" fmla="*/ 1623628 h 2237474"/>
              <a:gd name="connsiteX85" fmla="*/ 7031309 w 12192000"/>
              <a:gd name="connsiteY85" fmla="*/ 1619451 h 2237474"/>
              <a:gd name="connsiteX86" fmla="*/ 6999084 w 12192000"/>
              <a:gd name="connsiteY86" fmla="*/ 1634317 h 2237474"/>
              <a:gd name="connsiteX87" fmla="*/ 6992107 w 12192000"/>
              <a:gd name="connsiteY87" fmla="*/ 1636860 h 2237474"/>
              <a:gd name="connsiteX88" fmla="*/ 6991765 w 12192000"/>
              <a:gd name="connsiteY88" fmla="*/ 1636725 h 2237474"/>
              <a:gd name="connsiteX89" fmla="*/ 6983996 w 12192000"/>
              <a:gd name="connsiteY89" fmla="*/ 1639040 h 2237474"/>
              <a:gd name="connsiteX90" fmla="*/ 6979383 w 12192000"/>
              <a:gd name="connsiteY90" fmla="*/ 1641496 h 2237474"/>
              <a:gd name="connsiteX91" fmla="*/ 6900177 w 12192000"/>
              <a:gd name="connsiteY91" fmla="*/ 1636016 h 2237474"/>
              <a:gd name="connsiteX92" fmla="*/ 6795372 w 12192000"/>
              <a:gd name="connsiteY92" fmla="*/ 1644845 h 2237474"/>
              <a:gd name="connsiteX93" fmla="*/ 6692251 w 12192000"/>
              <a:gd name="connsiteY93" fmla="*/ 1656357 h 2237474"/>
              <a:gd name="connsiteX94" fmla="*/ 6655235 w 12192000"/>
              <a:gd name="connsiteY94" fmla="*/ 1661869 h 2237474"/>
              <a:gd name="connsiteX95" fmla="*/ 6587857 w 12192000"/>
              <a:gd name="connsiteY95" fmla="*/ 1665769 h 2237474"/>
              <a:gd name="connsiteX96" fmla="*/ 6554894 w 12192000"/>
              <a:gd name="connsiteY96" fmla="*/ 1664428 h 2237474"/>
              <a:gd name="connsiteX97" fmla="*/ 6551579 w 12192000"/>
              <a:gd name="connsiteY97" fmla="*/ 1662213 h 2237474"/>
              <a:gd name="connsiteX98" fmla="*/ 6545693 w 12192000"/>
              <a:gd name="connsiteY98" fmla="*/ 1661776 h 2237474"/>
              <a:gd name="connsiteX99" fmla="*/ 6530561 w 12192000"/>
              <a:gd name="connsiteY99" fmla="*/ 1664619 h 2237474"/>
              <a:gd name="connsiteX100" fmla="*/ 6525028 w 12192000"/>
              <a:gd name="connsiteY100" fmla="*/ 1666354 h 2237474"/>
              <a:gd name="connsiteX101" fmla="*/ 6516595 w 12192000"/>
              <a:gd name="connsiteY101" fmla="*/ 1667475 h 2237474"/>
              <a:gd name="connsiteX102" fmla="*/ 6516340 w 12192000"/>
              <a:gd name="connsiteY102" fmla="*/ 1667291 h 2237474"/>
              <a:gd name="connsiteX103" fmla="*/ 6508541 w 12192000"/>
              <a:gd name="connsiteY103" fmla="*/ 1668757 h 2237474"/>
              <a:gd name="connsiteX104" fmla="*/ 6471012 w 12192000"/>
              <a:gd name="connsiteY104" fmla="*/ 1678604 h 2237474"/>
              <a:gd name="connsiteX105" fmla="*/ 6415265 w 12192000"/>
              <a:gd name="connsiteY105" fmla="*/ 1665317 h 2237474"/>
              <a:gd name="connsiteX106" fmla="*/ 6393343 w 12192000"/>
              <a:gd name="connsiteY106" fmla="*/ 1664672 h 2237474"/>
              <a:gd name="connsiteX107" fmla="*/ 6380457 w 12192000"/>
              <a:gd name="connsiteY107" fmla="*/ 1662376 h 2237474"/>
              <a:gd name="connsiteX108" fmla="*/ 6280959 w 12192000"/>
              <a:gd name="connsiteY108" fmla="*/ 1689329 h 2237474"/>
              <a:gd name="connsiteX109" fmla="*/ 6266765 w 12192000"/>
              <a:gd name="connsiteY109" fmla="*/ 1695560 h 2237474"/>
              <a:gd name="connsiteX110" fmla="*/ 6098321 w 12192000"/>
              <a:gd name="connsiteY110" fmla="*/ 1721646 h 2237474"/>
              <a:gd name="connsiteX111" fmla="*/ 5880652 w 12192000"/>
              <a:gd name="connsiteY111" fmla="*/ 1779643 h 2237474"/>
              <a:gd name="connsiteX112" fmla="*/ 5785959 w 12192000"/>
              <a:gd name="connsiteY112" fmla="*/ 1775307 h 2237474"/>
              <a:gd name="connsiteX113" fmla="*/ 5643534 w 12192000"/>
              <a:gd name="connsiteY113" fmla="*/ 1802919 h 2237474"/>
              <a:gd name="connsiteX114" fmla="*/ 5518799 w 12192000"/>
              <a:gd name="connsiteY114" fmla="*/ 1818312 h 2237474"/>
              <a:gd name="connsiteX115" fmla="*/ 5505014 w 12192000"/>
              <a:gd name="connsiteY115" fmla="*/ 1819259 h 2237474"/>
              <a:gd name="connsiteX116" fmla="*/ 5453307 w 12192000"/>
              <a:gd name="connsiteY116" fmla="*/ 1815450 h 2237474"/>
              <a:gd name="connsiteX117" fmla="*/ 5364192 w 12192000"/>
              <a:gd name="connsiteY117" fmla="*/ 1826074 h 2237474"/>
              <a:gd name="connsiteX118" fmla="*/ 5350380 w 12192000"/>
              <a:gd name="connsiteY118" fmla="*/ 1830891 h 2237474"/>
              <a:gd name="connsiteX119" fmla="*/ 5259633 w 12192000"/>
              <a:gd name="connsiteY119" fmla="*/ 1837160 h 2237474"/>
              <a:gd name="connsiteX120" fmla="*/ 5197513 w 12192000"/>
              <a:gd name="connsiteY120" fmla="*/ 1844718 h 2237474"/>
              <a:gd name="connsiteX121" fmla="*/ 5184170 w 12192000"/>
              <a:gd name="connsiteY121" fmla="*/ 1849402 h 2237474"/>
              <a:gd name="connsiteX122" fmla="*/ 5168852 w 12192000"/>
              <a:gd name="connsiteY122" fmla="*/ 1844846 h 2237474"/>
              <a:gd name="connsiteX123" fmla="*/ 5164370 w 12192000"/>
              <a:gd name="connsiteY123" fmla="*/ 1840597 h 2237474"/>
              <a:gd name="connsiteX124" fmla="*/ 5114927 w 12192000"/>
              <a:gd name="connsiteY124" fmla="*/ 1847827 h 2237474"/>
              <a:gd name="connsiteX125" fmla="*/ 5108970 w 12192000"/>
              <a:gd name="connsiteY125" fmla="*/ 1847935 h 2237474"/>
              <a:gd name="connsiteX126" fmla="*/ 5067961 w 12192000"/>
              <a:gd name="connsiteY126" fmla="*/ 1845917 h 2237474"/>
              <a:gd name="connsiteX127" fmla="*/ 5007075 w 12192000"/>
              <a:gd name="connsiteY127" fmla="*/ 1838626 h 2237474"/>
              <a:gd name="connsiteX128" fmla="*/ 4944087 w 12192000"/>
              <a:gd name="connsiteY128" fmla="*/ 1823332 h 2237474"/>
              <a:gd name="connsiteX129" fmla="*/ 4907662 w 12192000"/>
              <a:gd name="connsiteY129" fmla="*/ 1816900 h 2237474"/>
              <a:gd name="connsiteX130" fmla="*/ 4882386 w 12192000"/>
              <a:gd name="connsiteY130" fmla="*/ 1809844 h 2237474"/>
              <a:gd name="connsiteX131" fmla="*/ 4811440 w 12192000"/>
              <a:gd name="connsiteY131" fmla="*/ 1804655 h 2237474"/>
              <a:gd name="connsiteX132" fmla="*/ 4691075 w 12192000"/>
              <a:gd name="connsiteY132" fmla="*/ 1801389 h 2237474"/>
              <a:gd name="connsiteX133" fmla="*/ 4611738 w 12192000"/>
              <a:gd name="connsiteY133" fmla="*/ 1776964 h 2237474"/>
              <a:gd name="connsiteX134" fmla="*/ 4560070 w 12192000"/>
              <a:gd name="connsiteY134" fmla="*/ 1785640 h 2237474"/>
              <a:gd name="connsiteX135" fmla="*/ 4536503 w 12192000"/>
              <a:gd name="connsiteY135" fmla="*/ 1785334 h 2237474"/>
              <a:gd name="connsiteX136" fmla="*/ 4513724 w 12192000"/>
              <a:gd name="connsiteY136" fmla="*/ 1791996 h 2237474"/>
              <a:gd name="connsiteX137" fmla="*/ 4459810 w 12192000"/>
              <a:gd name="connsiteY137" fmla="*/ 1797886 h 2237474"/>
              <a:gd name="connsiteX138" fmla="*/ 4379064 w 12192000"/>
              <a:gd name="connsiteY138" fmla="*/ 1817177 h 2237474"/>
              <a:gd name="connsiteX139" fmla="*/ 4319209 w 12192000"/>
              <a:gd name="connsiteY139" fmla="*/ 1834833 h 2237474"/>
              <a:gd name="connsiteX140" fmla="*/ 4306907 w 12192000"/>
              <a:gd name="connsiteY140" fmla="*/ 1841641 h 2237474"/>
              <a:gd name="connsiteX141" fmla="*/ 4290981 w 12192000"/>
              <a:gd name="connsiteY141" fmla="*/ 1839677 h 2237474"/>
              <a:gd name="connsiteX142" fmla="*/ 4285792 w 12192000"/>
              <a:gd name="connsiteY142" fmla="*/ 1836231 h 2237474"/>
              <a:gd name="connsiteX143" fmla="*/ 4238372 w 12192000"/>
              <a:gd name="connsiteY143" fmla="*/ 1851480 h 2237474"/>
              <a:gd name="connsiteX144" fmla="*/ 4232517 w 12192000"/>
              <a:gd name="connsiteY144" fmla="*/ 1852567 h 2237474"/>
              <a:gd name="connsiteX145" fmla="*/ 4191732 w 12192000"/>
              <a:gd name="connsiteY145" fmla="*/ 1857328 h 2237474"/>
              <a:gd name="connsiteX146" fmla="*/ 4065532 w 12192000"/>
              <a:gd name="connsiteY146" fmla="*/ 1855477 h 2237474"/>
              <a:gd name="connsiteX147" fmla="*/ 4028460 w 12192000"/>
              <a:gd name="connsiteY147" fmla="*/ 1855137 h 2237474"/>
              <a:gd name="connsiteX148" fmla="*/ 4002267 w 12192000"/>
              <a:gd name="connsiteY148" fmla="*/ 1852352 h 2237474"/>
              <a:gd name="connsiteX149" fmla="*/ 3931396 w 12192000"/>
              <a:gd name="connsiteY149" fmla="*/ 1858915 h 2237474"/>
              <a:gd name="connsiteX150" fmla="*/ 3812162 w 12192000"/>
              <a:gd name="connsiteY150" fmla="*/ 1875501 h 2237474"/>
              <a:gd name="connsiteX151" fmla="*/ 3767672 w 12192000"/>
              <a:gd name="connsiteY151" fmla="*/ 1874600 h 2237474"/>
              <a:gd name="connsiteX152" fmla="*/ 3764741 w 12192000"/>
              <a:gd name="connsiteY152" fmla="*/ 1869433 h 2237474"/>
              <a:gd name="connsiteX153" fmla="*/ 3751332 w 12192000"/>
              <a:gd name="connsiteY153" fmla="*/ 1869854 h 2237474"/>
              <a:gd name="connsiteX154" fmla="*/ 3748155 w 12192000"/>
              <a:gd name="connsiteY154" fmla="*/ 1868903 h 2237474"/>
              <a:gd name="connsiteX155" fmla="*/ 3729530 w 12192000"/>
              <a:gd name="connsiteY155" fmla="*/ 1864513 h 2237474"/>
              <a:gd name="connsiteX156" fmla="*/ 3680177 w 12192000"/>
              <a:gd name="connsiteY156" fmla="*/ 1881552 h 2237474"/>
              <a:gd name="connsiteX157" fmla="*/ 3567259 w 12192000"/>
              <a:gd name="connsiteY157" fmla="*/ 1893482 h 2237474"/>
              <a:gd name="connsiteX158" fmla="*/ 3405770 w 12192000"/>
              <a:gd name="connsiteY158" fmla="*/ 1904591 h 2237474"/>
              <a:gd name="connsiteX159" fmla="*/ 3280097 w 12192000"/>
              <a:gd name="connsiteY159" fmla="*/ 1919610 h 2237474"/>
              <a:gd name="connsiteX160" fmla="*/ 3123424 w 12192000"/>
              <a:gd name="connsiteY160" fmla="*/ 1952930 h 2237474"/>
              <a:gd name="connsiteX161" fmla="*/ 3009910 w 12192000"/>
              <a:gd name="connsiteY161" fmla="*/ 1957866 h 2237474"/>
              <a:gd name="connsiteX162" fmla="*/ 2995934 w 12192000"/>
              <a:gd name="connsiteY162" fmla="*/ 1967085 h 2237474"/>
              <a:gd name="connsiteX163" fmla="*/ 2980071 w 12192000"/>
              <a:gd name="connsiteY163" fmla="*/ 1972988 h 2237474"/>
              <a:gd name="connsiteX164" fmla="*/ 2978094 w 12192000"/>
              <a:gd name="connsiteY164" fmla="*/ 1972369 h 2237474"/>
              <a:gd name="connsiteX165" fmla="*/ 2942858 w 12192000"/>
              <a:gd name="connsiteY165" fmla="*/ 1981367 h 2237474"/>
              <a:gd name="connsiteX166" fmla="*/ 2875436 w 12192000"/>
              <a:gd name="connsiteY166" fmla="*/ 1996977 h 2237474"/>
              <a:gd name="connsiteX167" fmla="*/ 2874892 w 12192000"/>
              <a:gd name="connsiteY167" fmla="*/ 1996085 h 2237474"/>
              <a:gd name="connsiteX168" fmla="*/ 2864145 w 12192000"/>
              <a:gd name="connsiteY168" fmla="*/ 1994061 h 2237474"/>
              <a:gd name="connsiteX169" fmla="*/ 2843662 w 12192000"/>
              <a:gd name="connsiteY169" fmla="*/ 1992498 h 2237474"/>
              <a:gd name="connsiteX170" fmla="*/ 2796128 w 12192000"/>
              <a:gd name="connsiteY170" fmla="*/ 1976403 h 2237474"/>
              <a:gd name="connsiteX171" fmla="*/ 2756784 w 12192000"/>
              <a:gd name="connsiteY171" fmla="*/ 1985116 h 2237474"/>
              <a:gd name="connsiteX172" fmla="*/ 2748833 w 12192000"/>
              <a:gd name="connsiteY172" fmla="*/ 1986323 h 2237474"/>
              <a:gd name="connsiteX173" fmla="*/ 2748661 w 12192000"/>
              <a:gd name="connsiteY173" fmla="*/ 1986122 h 2237474"/>
              <a:gd name="connsiteX174" fmla="*/ 2740251 w 12192000"/>
              <a:gd name="connsiteY174" fmla="*/ 1986946 h 2237474"/>
              <a:gd name="connsiteX175" fmla="*/ 2718916 w 12192000"/>
              <a:gd name="connsiteY175" fmla="*/ 1990867 h 2237474"/>
              <a:gd name="connsiteX176" fmla="*/ 2713522 w 12192000"/>
              <a:gd name="connsiteY176" fmla="*/ 1990173 h 2237474"/>
              <a:gd name="connsiteX177" fmla="*/ 2680597 w 12192000"/>
              <a:gd name="connsiteY177" fmla="*/ 1984996 h 2237474"/>
              <a:gd name="connsiteX178" fmla="*/ 2578178 w 12192000"/>
              <a:gd name="connsiteY178" fmla="*/ 1990531 h 2237474"/>
              <a:gd name="connsiteX179" fmla="*/ 2476147 w 12192000"/>
              <a:gd name="connsiteY179" fmla="*/ 1998305 h 2237474"/>
              <a:gd name="connsiteX180" fmla="*/ 2373568 w 12192000"/>
              <a:gd name="connsiteY180" fmla="*/ 2003219 h 2237474"/>
              <a:gd name="connsiteX181" fmla="*/ 2321399 w 12192000"/>
              <a:gd name="connsiteY181" fmla="*/ 1989467 h 2237474"/>
              <a:gd name="connsiteX182" fmla="*/ 2315525 w 12192000"/>
              <a:gd name="connsiteY182" fmla="*/ 1989708 h 2237474"/>
              <a:gd name="connsiteX183" fmla="*/ 2300792 w 12192000"/>
              <a:gd name="connsiteY183" fmla="*/ 1994290 h 2237474"/>
              <a:gd name="connsiteX184" fmla="*/ 2295469 w 12192000"/>
              <a:gd name="connsiteY184" fmla="*/ 1996659 h 2237474"/>
              <a:gd name="connsiteX185" fmla="*/ 2287219 w 12192000"/>
              <a:gd name="connsiteY185" fmla="*/ 1998750 h 2237474"/>
              <a:gd name="connsiteX186" fmla="*/ 2286948 w 12192000"/>
              <a:gd name="connsiteY186" fmla="*/ 1998596 h 2237474"/>
              <a:gd name="connsiteX187" fmla="*/ 2243069 w 12192000"/>
              <a:gd name="connsiteY187" fmla="*/ 2015111 h 2237474"/>
              <a:gd name="connsiteX188" fmla="*/ 2186609 w 12192000"/>
              <a:gd name="connsiteY188" fmla="*/ 2008263 h 2237474"/>
              <a:gd name="connsiteX189" fmla="*/ 2164831 w 12192000"/>
              <a:gd name="connsiteY189" fmla="*/ 2010143 h 2237474"/>
              <a:gd name="connsiteX190" fmla="*/ 2152836 w 12192000"/>
              <a:gd name="connsiteY190" fmla="*/ 2010048 h 2237474"/>
              <a:gd name="connsiteX191" fmla="*/ 2117102 w 12192000"/>
              <a:gd name="connsiteY191" fmla="*/ 2023004 h 2237474"/>
              <a:gd name="connsiteX192" fmla="*/ 2111935 w 12192000"/>
              <a:gd name="connsiteY192" fmla="*/ 2023163 h 2237474"/>
              <a:gd name="connsiteX193" fmla="*/ 2089991 w 12192000"/>
              <a:gd name="connsiteY193" fmla="*/ 2034193 h 2237474"/>
              <a:gd name="connsiteX194" fmla="*/ 2058061 w 12192000"/>
              <a:gd name="connsiteY194" fmla="*/ 2047942 h 2237474"/>
              <a:gd name="connsiteX195" fmla="*/ 2055737 w 12192000"/>
              <a:gd name="connsiteY195" fmla="*/ 2047704 h 2237474"/>
              <a:gd name="connsiteX196" fmla="*/ 2042244 w 12192000"/>
              <a:gd name="connsiteY196" fmla="*/ 2055560 h 2237474"/>
              <a:gd name="connsiteX197" fmla="*/ 1976224 w 12192000"/>
              <a:gd name="connsiteY197" fmla="*/ 2074257 h 2237474"/>
              <a:gd name="connsiteX198" fmla="*/ 1877728 w 12192000"/>
              <a:gd name="connsiteY198" fmla="*/ 2101004 h 2237474"/>
              <a:gd name="connsiteX199" fmla="*/ 1759056 w 12192000"/>
              <a:gd name="connsiteY199" fmla="*/ 2125608 h 2237474"/>
              <a:gd name="connsiteX200" fmla="*/ 1637948 w 12192000"/>
              <a:gd name="connsiteY200" fmla="*/ 2172597 h 2237474"/>
              <a:gd name="connsiteX201" fmla="*/ 1434549 w 12192000"/>
              <a:gd name="connsiteY201" fmla="*/ 2234522 h 2237474"/>
              <a:gd name="connsiteX202" fmla="*/ 1398481 w 12192000"/>
              <a:gd name="connsiteY202" fmla="*/ 2237074 h 2237474"/>
              <a:gd name="connsiteX203" fmla="*/ 1398407 w 12192000"/>
              <a:gd name="connsiteY203" fmla="*/ 2237095 h 2237474"/>
              <a:gd name="connsiteX204" fmla="*/ 1370962 w 12192000"/>
              <a:gd name="connsiteY204" fmla="*/ 2237474 h 2237474"/>
              <a:gd name="connsiteX205" fmla="*/ 1356367 w 12192000"/>
              <a:gd name="connsiteY205" fmla="*/ 2235089 h 2237474"/>
              <a:gd name="connsiteX206" fmla="*/ 1324828 w 12192000"/>
              <a:gd name="connsiteY206" fmla="*/ 2231968 h 2237474"/>
              <a:gd name="connsiteX207" fmla="*/ 1297744 w 12192000"/>
              <a:gd name="connsiteY207" fmla="*/ 2235849 h 2237474"/>
              <a:gd name="connsiteX208" fmla="*/ 1286236 w 12192000"/>
              <a:gd name="connsiteY208" fmla="*/ 2233135 h 2237474"/>
              <a:gd name="connsiteX209" fmla="*/ 1283504 w 12192000"/>
              <a:gd name="connsiteY209" fmla="*/ 2233797 h 2237474"/>
              <a:gd name="connsiteX210" fmla="*/ 1279765 w 12192000"/>
              <a:gd name="connsiteY210" fmla="*/ 2229639 h 2237474"/>
              <a:gd name="connsiteX211" fmla="*/ 1195347 w 12192000"/>
              <a:gd name="connsiteY211" fmla="*/ 2212354 h 2237474"/>
              <a:gd name="connsiteX212" fmla="*/ 970251 w 12192000"/>
              <a:gd name="connsiteY212" fmla="*/ 2221029 h 2237474"/>
              <a:gd name="connsiteX213" fmla="*/ 812914 w 12192000"/>
              <a:gd name="connsiteY213" fmla="*/ 2202752 h 2237474"/>
              <a:gd name="connsiteX214" fmla="*/ 800195 w 12192000"/>
              <a:gd name="connsiteY214" fmla="*/ 2209407 h 2237474"/>
              <a:gd name="connsiteX215" fmla="*/ 784978 w 12192000"/>
              <a:gd name="connsiteY215" fmla="*/ 2212360 h 2237474"/>
              <a:gd name="connsiteX216" fmla="*/ 681987 w 12192000"/>
              <a:gd name="connsiteY216" fmla="*/ 2216757 h 2237474"/>
              <a:gd name="connsiteX217" fmla="*/ 669923 w 12192000"/>
              <a:gd name="connsiteY217" fmla="*/ 2211682 h 2237474"/>
              <a:gd name="connsiteX218" fmla="*/ 648680 w 12192000"/>
              <a:gd name="connsiteY218" fmla="*/ 2206229 h 2237474"/>
              <a:gd name="connsiteX219" fmla="*/ 597225 w 12192000"/>
              <a:gd name="connsiteY219" fmla="*/ 2180999 h 2237474"/>
              <a:gd name="connsiteX220" fmla="*/ 558449 w 12192000"/>
              <a:gd name="connsiteY220" fmla="*/ 2182346 h 2237474"/>
              <a:gd name="connsiteX221" fmla="*/ 550517 w 12192000"/>
              <a:gd name="connsiteY221" fmla="*/ 2182060 h 2237474"/>
              <a:gd name="connsiteX222" fmla="*/ 550309 w 12192000"/>
              <a:gd name="connsiteY222" fmla="*/ 2181825 h 2237474"/>
              <a:gd name="connsiteX223" fmla="*/ 541836 w 12192000"/>
              <a:gd name="connsiteY223" fmla="*/ 2181063 h 2237474"/>
              <a:gd name="connsiteX224" fmla="*/ 536057 w 12192000"/>
              <a:gd name="connsiteY224" fmla="*/ 2181537 h 2237474"/>
              <a:gd name="connsiteX225" fmla="*/ 520671 w 12192000"/>
              <a:gd name="connsiteY225" fmla="*/ 2180980 h 2237474"/>
              <a:gd name="connsiteX226" fmla="*/ 515024 w 12192000"/>
              <a:gd name="connsiteY226" fmla="*/ 2179258 h 2237474"/>
              <a:gd name="connsiteX227" fmla="*/ 512278 w 12192000"/>
              <a:gd name="connsiteY227" fmla="*/ 2176369 h 2237474"/>
              <a:gd name="connsiteX228" fmla="*/ 480419 w 12192000"/>
              <a:gd name="connsiteY228" fmla="*/ 2167807 h 2237474"/>
              <a:gd name="connsiteX229" fmla="*/ 413835 w 12192000"/>
              <a:gd name="connsiteY229" fmla="*/ 2156783 h 2237474"/>
              <a:gd name="connsiteX230" fmla="*/ 376513 w 12192000"/>
              <a:gd name="connsiteY230" fmla="*/ 2154014 h 2237474"/>
              <a:gd name="connsiteX231" fmla="*/ 273386 w 12192000"/>
              <a:gd name="connsiteY231" fmla="*/ 2142551 h 2237474"/>
              <a:gd name="connsiteX232" fmla="*/ 169207 w 12192000"/>
              <a:gd name="connsiteY232" fmla="*/ 2128100 h 2237474"/>
              <a:gd name="connsiteX233" fmla="*/ 93149 w 12192000"/>
              <a:gd name="connsiteY233" fmla="*/ 2105324 h 2237474"/>
              <a:gd name="connsiteX234" fmla="*/ 88109 w 12192000"/>
              <a:gd name="connsiteY234" fmla="*/ 2106704 h 2237474"/>
              <a:gd name="connsiteX235" fmla="*/ 80022 w 12192000"/>
              <a:gd name="connsiteY235" fmla="*/ 2107254 h 2237474"/>
              <a:gd name="connsiteX236" fmla="*/ 79717 w 12192000"/>
              <a:gd name="connsiteY236" fmla="*/ 2107046 h 2237474"/>
              <a:gd name="connsiteX237" fmla="*/ 72352 w 12192000"/>
              <a:gd name="connsiteY237" fmla="*/ 2107991 h 2237474"/>
              <a:gd name="connsiteX238" fmla="*/ 37645 w 12192000"/>
              <a:gd name="connsiteY238" fmla="*/ 2115401 h 2237474"/>
              <a:gd name="connsiteX239" fmla="*/ 4572 w 12192000"/>
              <a:gd name="connsiteY239" fmla="*/ 2111091 h 2237474"/>
              <a:gd name="connsiteX240" fmla="*/ 0 w 12192000"/>
              <a:gd name="connsiteY240" fmla="*/ 2110468 h 2237474"/>
              <a:gd name="connsiteX241" fmla="*/ 0 w 12192000"/>
              <a:gd name="connsiteY241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154948 w 12192000"/>
              <a:gd name="connsiteY4" fmla="*/ 762731 h 2237474"/>
              <a:gd name="connsiteX5" fmla="*/ 12047364 w 12192000"/>
              <a:gd name="connsiteY5" fmla="*/ 749662 h 2237474"/>
              <a:gd name="connsiteX6" fmla="*/ 11890686 w 12192000"/>
              <a:gd name="connsiteY6" fmla="*/ 732766 h 2237474"/>
              <a:gd name="connsiteX7" fmla="*/ 11782413 w 12192000"/>
              <a:gd name="connsiteY7" fmla="*/ 769868 h 2237474"/>
              <a:gd name="connsiteX8" fmla="*/ 11649954 w 12192000"/>
              <a:gd name="connsiteY8" fmla="*/ 749628 h 2237474"/>
              <a:gd name="connsiteX9" fmla="*/ 11560424 w 12192000"/>
              <a:gd name="connsiteY9" fmla="*/ 748017 h 2237474"/>
              <a:gd name="connsiteX10" fmla="*/ 11358455 w 12192000"/>
              <a:gd name="connsiteY10" fmla="*/ 747593 h 2237474"/>
              <a:gd name="connsiteX11" fmla="*/ 11165209 w 12192000"/>
              <a:gd name="connsiteY11" fmla="*/ 748852 h 2237474"/>
              <a:gd name="connsiteX12" fmla="*/ 11058755 w 12192000"/>
              <a:gd name="connsiteY12" fmla="*/ 749617 h 2237474"/>
              <a:gd name="connsiteX13" fmla="*/ 10884013 w 12192000"/>
              <a:gd name="connsiteY13" fmla="*/ 760728 h 2237474"/>
              <a:gd name="connsiteX14" fmla="*/ 10834688 w 12192000"/>
              <a:gd name="connsiteY14" fmla="*/ 757726 h 2237474"/>
              <a:gd name="connsiteX15" fmla="*/ 10805004 w 12192000"/>
              <a:gd name="connsiteY15" fmla="*/ 757573 h 2237474"/>
              <a:gd name="connsiteX16" fmla="*/ 10739478 w 12192000"/>
              <a:gd name="connsiteY16" fmla="*/ 776841 h 2237474"/>
              <a:gd name="connsiteX17" fmla="*/ 10458762 w 12192000"/>
              <a:gd name="connsiteY17" fmla="*/ 755400 h 2237474"/>
              <a:gd name="connsiteX18" fmla="*/ 10246919 w 12192000"/>
              <a:gd name="connsiteY18" fmla="*/ 769960 h 2237474"/>
              <a:gd name="connsiteX19" fmla="*/ 10167995 w 12192000"/>
              <a:gd name="connsiteY19" fmla="*/ 760843 h 2237474"/>
              <a:gd name="connsiteX20" fmla="*/ 9997044 w 12192000"/>
              <a:gd name="connsiteY20" fmla="*/ 780129 h 2237474"/>
              <a:gd name="connsiteX21" fmla="*/ 9943887 w 12192000"/>
              <a:gd name="connsiteY21" fmla="*/ 804141 h 2237474"/>
              <a:gd name="connsiteX22" fmla="*/ 9918248 w 12192000"/>
              <a:gd name="connsiteY22" fmla="*/ 816628 h 2237474"/>
              <a:gd name="connsiteX23" fmla="*/ 9836148 w 12192000"/>
              <a:gd name="connsiteY23" fmla="*/ 858312 h 2237474"/>
              <a:gd name="connsiteX24" fmla="*/ 9823800 w 12192000"/>
              <a:gd name="connsiteY24" fmla="*/ 866604 h 2237474"/>
              <a:gd name="connsiteX25" fmla="*/ 9794684 w 12192000"/>
              <a:gd name="connsiteY25" fmla="*/ 864509 h 2237474"/>
              <a:gd name="connsiteX26" fmla="*/ 9778288 w 12192000"/>
              <a:gd name="connsiteY26" fmla="*/ 854362 h 2237474"/>
              <a:gd name="connsiteX27" fmla="*/ 9773886 w 12192000"/>
              <a:gd name="connsiteY27" fmla="*/ 857543 h 2237474"/>
              <a:gd name="connsiteX28" fmla="*/ 9761459 w 12192000"/>
              <a:gd name="connsiteY28" fmla="*/ 862394 h 2237474"/>
              <a:gd name="connsiteX29" fmla="*/ 9705768 w 12192000"/>
              <a:gd name="connsiteY29" fmla="*/ 894610 h 2237474"/>
              <a:gd name="connsiteX30" fmla="*/ 9683005 w 12192000"/>
              <a:gd name="connsiteY30" fmla="*/ 894128 h 2237474"/>
              <a:gd name="connsiteX31" fmla="*/ 9594438 w 12192000"/>
              <a:gd name="connsiteY31" fmla="*/ 919051 h 2237474"/>
              <a:gd name="connsiteX32" fmla="*/ 9577033 w 12192000"/>
              <a:gd name="connsiteY32" fmla="*/ 922857 h 2237474"/>
              <a:gd name="connsiteX33" fmla="*/ 9544189 w 12192000"/>
              <a:gd name="connsiteY33" fmla="*/ 938966 h 2237474"/>
              <a:gd name="connsiteX34" fmla="*/ 9534048 w 12192000"/>
              <a:gd name="connsiteY34" fmla="*/ 940158 h 2237474"/>
              <a:gd name="connsiteX35" fmla="*/ 9500499 w 12192000"/>
              <a:gd name="connsiteY35" fmla="*/ 954680 h 2237474"/>
              <a:gd name="connsiteX36" fmla="*/ 9428195 w 12192000"/>
              <a:gd name="connsiteY36" fmla="*/ 986225 h 2237474"/>
              <a:gd name="connsiteX37" fmla="*/ 9410017 w 12192000"/>
              <a:gd name="connsiteY37" fmla="*/ 993931 h 2237474"/>
              <a:gd name="connsiteX38" fmla="*/ 9392919 w 12192000"/>
              <a:gd name="connsiteY38" fmla="*/ 994656 h 2237474"/>
              <a:gd name="connsiteX39" fmla="*/ 9301293 w 12192000"/>
              <a:gd name="connsiteY39" fmla="*/ 1011593 h 2237474"/>
              <a:gd name="connsiteX40" fmla="*/ 9278619 w 12192000"/>
              <a:gd name="connsiteY40" fmla="*/ 1011878 h 2237474"/>
              <a:gd name="connsiteX41" fmla="*/ 9268019 w 12192000"/>
              <a:gd name="connsiteY41" fmla="*/ 1007442 h 2237474"/>
              <a:gd name="connsiteX42" fmla="*/ 9234662 w 12192000"/>
              <a:gd name="connsiteY42" fmla="*/ 1023056 h 2237474"/>
              <a:gd name="connsiteX43" fmla="*/ 9181033 w 12192000"/>
              <a:gd name="connsiteY43" fmla="*/ 1037921 h 2237474"/>
              <a:gd name="connsiteX44" fmla="*/ 9155969 w 12192000"/>
              <a:gd name="connsiteY44" fmla="*/ 1046804 h 2237474"/>
              <a:gd name="connsiteX45" fmla="*/ 9133985 w 12192000"/>
              <a:gd name="connsiteY45" fmla="*/ 1046450 h 2237474"/>
              <a:gd name="connsiteX46" fmla="*/ 9012987 w 12192000"/>
              <a:gd name="connsiteY46" fmla="*/ 1061986 h 2237474"/>
              <a:gd name="connsiteX47" fmla="*/ 8968445 w 12192000"/>
              <a:gd name="connsiteY47" fmla="*/ 1052169 h 2237474"/>
              <a:gd name="connsiteX48" fmla="*/ 8958984 w 12192000"/>
              <a:gd name="connsiteY48" fmla="*/ 1057212 h 2237474"/>
              <a:gd name="connsiteX49" fmla="*/ 8886001 w 12192000"/>
              <a:gd name="connsiteY49" fmla="*/ 1067468 h 2237474"/>
              <a:gd name="connsiteX50" fmla="*/ 8838610 w 12192000"/>
              <a:gd name="connsiteY50" fmla="*/ 1075091 h 2237474"/>
              <a:gd name="connsiteX51" fmla="*/ 8750383 w 12192000"/>
              <a:gd name="connsiteY51" fmla="*/ 1097387 h 2237474"/>
              <a:gd name="connsiteX52" fmla="*/ 8697365 w 12192000"/>
              <a:gd name="connsiteY52" fmla="*/ 1105869 h 2237474"/>
              <a:gd name="connsiteX53" fmla="*/ 8665605 w 12192000"/>
              <a:gd name="connsiteY53" fmla="*/ 1110791 h 2237474"/>
              <a:gd name="connsiteX54" fmla="*/ 8584946 w 12192000"/>
              <a:gd name="connsiteY54" fmla="*/ 1135226 h 2237474"/>
              <a:gd name="connsiteX55" fmla="*/ 8460755 w 12192000"/>
              <a:gd name="connsiteY55" fmla="*/ 1203427 h 2237474"/>
              <a:gd name="connsiteX56" fmla="*/ 8419755 w 12192000"/>
              <a:gd name="connsiteY56" fmla="*/ 1216260 h 2237474"/>
              <a:gd name="connsiteX57" fmla="*/ 8411626 w 12192000"/>
              <a:gd name="connsiteY57" fmla="*/ 1214397 h 2237474"/>
              <a:gd name="connsiteX58" fmla="*/ 8363469 w 12192000"/>
              <a:gd name="connsiteY58" fmla="*/ 1246658 h 2237474"/>
              <a:gd name="connsiteX59" fmla="*/ 8275497 w 12192000"/>
              <a:gd name="connsiteY59" fmla="*/ 1264396 h 2237474"/>
              <a:gd name="connsiteX60" fmla="*/ 8206287 w 12192000"/>
              <a:gd name="connsiteY60" fmla="*/ 1273060 h 2237474"/>
              <a:gd name="connsiteX61" fmla="*/ 8168705 w 12192000"/>
              <a:gd name="connsiteY61" fmla="*/ 1279956 h 2237474"/>
              <a:gd name="connsiteX62" fmla="*/ 8139997 w 12192000"/>
              <a:gd name="connsiteY62" fmla="*/ 1282713 h 2237474"/>
              <a:gd name="connsiteX63" fmla="*/ 8074238 w 12192000"/>
              <a:gd name="connsiteY63" fmla="*/ 1301895 h 2237474"/>
              <a:gd name="connsiteX64" fmla="*/ 7968292 w 12192000"/>
              <a:gd name="connsiteY64" fmla="*/ 1338779 h 2237474"/>
              <a:gd name="connsiteX65" fmla="*/ 7945122 w 12192000"/>
              <a:gd name="connsiteY65" fmla="*/ 1345477 h 2237474"/>
              <a:gd name="connsiteX66" fmla="*/ 7922771 w 12192000"/>
              <a:gd name="connsiteY66" fmla="*/ 1346645 h 2237474"/>
              <a:gd name="connsiteX67" fmla="*/ 7915461 w 12192000"/>
              <a:gd name="connsiteY67" fmla="*/ 1342919 h 2237474"/>
              <a:gd name="connsiteX68" fmla="*/ 7902328 w 12192000"/>
              <a:gd name="connsiteY68" fmla="*/ 1345865 h 2237474"/>
              <a:gd name="connsiteX69" fmla="*/ 7898322 w 12192000"/>
              <a:gd name="connsiteY69" fmla="*/ 1345689 h 2237474"/>
              <a:gd name="connsiteX70" fmla="*/ 7875879 w 12192000"/>
              <a:gd name="connsiteY70" fmla="*/ 1345646 h 2237474"/>
              <a:gd name="connsiteX71" fmla="*/ 7840612 w 12192000"/>
              <a:gd name="connsiteY71" fmla="*/ 1369373 h 2237474"/>
              <a:gd name="connsiteX72" fmla="*/ 7786819 w 12192000"/>
              <a:gd name="connsiteY72" fmla="*/ 1378970 h 2237474"/>
              <a:gd name="connsiteX73" fmla="*/ 7548172 w 12192000"/>
              <a:gd name="connsiteY73" fmla="*/ 1417460 h 2237474"/>
              <a:gd name="connsiteX74" fmla="*/ 7483437 w 12192000"/>
              <a:gd name="connsiteY74" fmla="*/ 1478152 h 2237474"/>
              <a:gd name="connsiteX75" fmla="*/ 7377870 w 12192000"/>
              <a:gd name="connsiteY75" fmla="*/ 1523319 h 2237474"/>
              <a:gd name="connsiteX76" fmla="*/ 7230737 w 12192000"/>
              <a:gd name="connsiteY76" fmla="*/ 1562633 h 2237474"/>
              <a:gd name="connsiteX77" fmla="*/ 7224458 w 12192000"/>
              <a:gd name="connsiteY77" fmla="*/ 1573008 h 2237474"/>
              <a:gd name="connsiteX78" fmla="*/ 7213486 w 12192000"/>
              <a:gd name="connsiteY78" fmla="*/ 1580987 h 2237474"/>
              <a:gd name="connsiteX79" fmla="*/ 7210972 w 12192000"/>
              <a:gd name="connsiteY79" fmla="*/ 1580856 h 2237474"/>
              <a:gd name="connsiteX80" fmla="*/ 7183121 w 12192000"/>
              <a:gd name="connsiteY80" fmla="*/ 1595162 h 2237474"/>
              <a:gd name="connsiteX81" fmla="*/ 7164601 w 12192000"/>
              <a:gd name="connsiteY81" fmla="*/ 1606490 h 2237474"/>
              <a:gd name="connsiteX82" fmla="*/ 7159286 w 12192000"/>
              <a:gd name="connsiteY82" fmla="*/ 1606850 h 2237474"/>
              <a:gd name="connsiteX83" fmla="*/ 7114651 w 12192000"/>
              <a:gd name="connsiteY83" fmla="*/ 1620959 h 2237474"/>
              <a:gd name="connsiteX84" fmla="*/ 7092727 w 12192000"/>
              <a:gd name="connsiteY84" fmla="*/ 1623628 h 2237474"/>
              <a:gd name="connsiteX85" fmla="*/ 7031309 w 12192000"/>
              <a:gd name="connsiteY85" fmla="*/ 1619451 h 2237474"/>
              <a:gd name="connsiteX86" fmla="*/ 6999084 w 12192000"/>
              <a:gd name="connsiteY86" fmla="*/ 1634317 h 2237474"/>
              <a:gd name="connsiteX87" fmla="*/ 6992107 w 12192000"/>
              <a:gd name="connsiteY87" fmla="*/ 1636860 h 2237474"/>
              <a:gd name="connsiteX88" fmla="*/ 6991765 w 12192000"/>
              <a:gd name="connsiteY88" fmla="*/ 1636725 h 2237474"/>
              <a:gd name="connsiteX89" fmla="*/ 6983996 w 12192000"/>
              <a:gd name="connsiteY89" fmla="*/ 1639040 h 2237474"/>
              <a:gd name="connsiteX90" fmla="*/ 6979383 w 12192000"/>
              <a:gd name="connsiteY90" fmla="*/ 1641496 h 2237474"/>
              <a:gd name="connsiteX91" fmla="*/ 6900177 w 12192000"/>
              <a:gd name="connsiteY91" fmla="*/ 1636016 h 2237474"/>
              <a:gd name="connsiteX92" fmla="*/ 6795372 w 12192000"/>
              <a:gd name="connsiteY92" fmla="*/ 1644845 h 2237474"/>
              <a:gd name="connsiteX93" fmla="*/ 6692251 w 12192000"/>
              <a:gd name="connsiteY93" fmla="*/ 1656357 h 2237474"/>
              <a:gd name="connsiteX94" fmla="*/ 6655235 w 12192000"/>
              <a:gd name="connsiteY94" fmla="*/ 1661869 h 2237474"/>
              <a:gd name="connsiteX95" fmla="*/ 6587857 w 12192000"/>
              <a:gd name="connsiteY95" fmla="*/ 1665769 h 2237474"/>
              <a:gd name="connsiteX96" fmla="*/ 6554894 w 12192000"/>
              <a:gd name="connsiteY96" fmla="*/ 1664428 h 2237474"/>
              <a:gd name="connsiteX97" fmla="*/ 6551579 w 12192000"/>
              <a:gd name="connsiteY97" fmla="*/ 1662213 h 2237474"/>
              <a:gd name="connsiteX98" fmla="*/ 6545693 w 12192000"/>
              <a:gd name="connsiteY98" fmla="*/ 1661776 h 2237474"/>
              <a:gd name="connsiteX99" fmla="*/ 6530561 w 12192000"/>
              <a:gd name="connsiteY99" fmla="*/ 1664619 h 2237474"/>
              <a:gd name="connsiteX100" fmla="*/ 6525028 w 12192000"/>
              <a:gd name="connsiteY100" fmla="*/ 1666354 h 2237474"/>
              <a:gd name="connsiteX101" fmla="*/ 6516595 w 12192000"/>
              <a:gd name="connsiteY101" fmla="*/ 1667475 h 2237474"/>
              <a:gd name="connsiteX102" fmla="*/ 6516340 w 12192000"/>
              <a:gd name="connsiteY102" fmla="*/ 1667291 h 2237474"/>
              <a:gd name="connsiteX103" fmla="*/ 6508541 w 12192000"/>
              <a:gd name="connsiteY103" fmla="*/ 1668757 h 2237474"/>
              <a:gd name="connsiteX104" fmla="*/ 6471012 w 12192000"/>
              <a:gd name="connsiteY104" fmla="*/ 1678604 h 2237474"/>
              <a:gd name="connsiteX105" fmla="*/ 6415265 w 12192000"/>
              <a:gd name="connsiteY105" fmla="*/ 1665317 h 2237474"/>
              <a:gd name="connsiteX106" fmla="*/ 6393343 w 12192000"/>
              <a:gd name="connsiteY106" fmla="*/ 1664672 h 2237474"/>
              <a:gd name="connsiteX107" fmla="*/ 6380457 w 12192000"/>
              <a:gd name="connsiteY107" fmla="*/ 1662376 h 2237474"/>
              <a:gd name="connsiteX108" fmla="*/ 6280959 w 12192000"/>
              <a:gd name="connsiteY108" fmla="*/ 1689329 h 2237474"/>
              <a:gd name="connsiteX109" fmla="*/ 6266765 w 12192000"/>
              <a:gd name="connsiteY109" fmla="*/ 1695560 h 2237474"/>
              <a:gd name="connsiteX110" fmla="*/ 6098321 w 12192000"/>
              <a:gd name="connsiteY110" fmla="*/ 1721646 h 2237474"/>
              <a:gd name="connsiteX111" fmla="*/ 5880652 w 12192000"/>
              <a:gd name="connsiteY111" fmla="*/ 1779643 h 2237474"/>
              <a:gd name="connsiteX112" fmla="*/ 5785959 w 12192000"/>
              <a:gd name="connsiteY112" fmla="*/ 1775307 h 2237474"/>
              <a:gd name="connsiteX113" fmla="*/ 5643534 w 12192000"/>
              <a:gd name="connsiteY113" fmla="*/ 1802919 h 2237474"/>
              <a:gd name="connsiteX114" fmla="*/ 5518799 w 12192000"/>
              <a:gd name="connsiteY114" fmla="*/ 1818312 h 2237474"/>
              <a:gd name="connsiteX115" fmla="*/ 5505014 w 12192000"/>
              <a:gd name="connsiteY115" fmla="*/ 1819259 h 2237474"/>
              <a:gd name="connsiteX116" fmla="*/ 5453307 w 12192000"/>
              <a:gd name="connsiteY116" fmla="*/ 1815450 h 2237474"/>
              <a:gd name="connsiteX117" fmla="*/ 5364192 w 12192000"/>
              <a:gd name="connsiteY117" fmla="*/ 1826074 h 2237474"/>
              <a:gd name="connsiteX118" fmla="*/ 5350380 w 12192000"/>
              <a:gd name="connsiteY118" fmla="*/ 1830891 h 2237474"/>
              <a:gd name="connsiteX119" fmla="*/ 5259633 w 12192000"/>
              <a:gd name="connsiteY119" fmla="*/ 1837160 h 2237474"/>
              <a:gd name="connsiteX120" fmla="*/ 5197513 w 12192000"/>
              <a:gd name="connsiteY120" fmla="*/ 1844718 h 2237474"/>
              <a:gd name="connsiteX121" fmla="*/ 5184170 w 12192000"/>
              <a:gd name="connsiteY121" fmla="*/ 1849402 h 2237474"/>
              <a:gd name="connsiteX122" fmla="*/ 5168852 w 12192000"/>
              <a:gd name="connsiteY122" fmla="*/ 1844846 h 2237474"/>
              <a:gd name="connsiteX123" fmla="*/ 5164370 w 12192000"/>
              <a:gd name="connsiteY123" fmla="*/ 1840597 h 2237474"/>
              <a:gd name="connsiteX124" fmla="*/ 5114927 w 12192000"/>
              <a:gd name="connsiteY124" fmla="*/ 1847827 h 2237474"/>
              <a:gd name="connsiteX125" fmla="*/ 5108970 w 12192000"/>
              <a:gd name="connsiteY125" fmla="*/ 1847935 h 2237474"/>
              <a:gd name="connsiteX126" fmla="*/ 5067961 w 12192000"/>
              <a:gd name="connsiteY126" fmla="*/ 1845917 h 2237474"/>
              <a:gd name="connsiteX127" fmla="*/ 5007075 w 12192000"/>
              <a:gd name="connsiteY127" fmla="*/ 1838626 h 2237474"/>
              <a:gd name="connsiteX128" fmla="*/ 4944087 w 12192000"/>
              <a:gd name="connsiteY128" fmla="*/ 1823332 h 2237474"/>
              <a:gd name="connsiteX129" fmla="*/ 4907662 w 12192000"/>
              <a:gd name="connsiteY129" fmla="*/ 1816900 h 2237474"/>
              <a:gd name="connsiteX130" fmla="*/ 4882386 w 12192000"/>
              <a:gd name="connsiteY130" fmla="*/ 1809844 h 2237474"/>
              <a:gd name="connsiteX131" fmla="*/ 4811440 w 12192000"/>
              <a:gd name="connsiteY131" fmla="*/ 1804655 h 2237474"/>
              <a:gd name="connsiteX132" fmla="*/ 4691075 w 12192000"/>
              <a:gd name="connsiteY132" fmla="*/ 1801389 h 2237474"/>
              <a:gd name="connsiteX133" fmla="*/ 4611738 w 12192000"/>
              <a:gd name="connsiteY133" fmla="*/ 1776964 h 2237474"/>
              <a:gd name="connsiteX134" fmla="*/ 4560070 w 12192000"/>
              <a:gd name="connsiteY134" fmla="*/ 1785640 h 2237474"/>
              <a:gd name="connsiteX135" fmla="*/ 4536503 w 12192000"/>
              <a:gd name="connsiteY135" fmla="*/ 1785334 h 2237474"/>
              <a:gd name="connsiteX136" fmla="*/ 4513724 w 12192000"/>
              <a:gd name="connsiteY136" fmla="*/ 1791996 h 2237474"/>
              <a:gd name="connsiteX137" fmla="*/ 4459810 w 12192000"/>
              <a:gd name="connsiteY137" fmla="*/ 1797886 h 2237474"/>
              <a:gd name="connsiteX138" fmla="*/ 4379064 w 12192000"/>
              <a:gd name="connsiteY138" fmla="*/ 1817177 h 2237474"/>
              <a:gd name="connsiteX139" fmla="*/ 4319209 w 12192000"/>
              <a:gd name="connsiteY139" fmla="*/ 1834833 h 2237474"/>
              <a:gd name="connsiteX140" fmla="*/ 4290981 w 12192000"/>
              <a:gd name="connsiteY140" fmla="*/ 1839677 h 2237474"/>
              <a:gd name="connsiteX141" fmla="*/ 4285792 w 12192000"/>
              <a:gd name="connsiteY141" fmla="*/ 1836231 h 2237474"/>
              <a:gd name="connsiteX142" fmla="*/ 4238372 w 12192000"/>
              <a:gd name="connsiteY142" fmla="*/ 1851480 h 2237474"/>
              <a:gd name="connsiteX143" fmla="*/ 4232517 w 12192000"/>
              <a:gd name="connsiteY143" fmla="*/ 1852567 h 2237474"/>
              <a:gd name="connsiteX144" fmla="*/ 4191732 w 12192000"/>
              <a:gd name="connsiteY144" fmla="*/ 1857328 h 2237474"/>
              <a:gd name="connsiteX145" fmla="*/ 4065532 w 12192000"/>
              <a:gd name="connsiteY145" fmla="*/ 1855477 h 2237474"/>
              <a:gd name="connsiteX146" fmla="*/ 4028460 w 12192000"/>
              <a:gd name="connsiteY146" fmla="*/ 1855137 h 2237474"/>
              <a:gd name="connsiteX147" fmla="*/ 4002267 w 12192000"/>
              <a:gd name="connsiteY147" fmla="*/ 1852352 h 2237474"/>
              <a:gd name="connsiteX148" fmla="*/ 3931396 w 12192000"/>
              <a:gd name="connsiteY148" fmla="*/ 1858915 h 2237474"/>
              <a:gd name="connsiteX149" fmla="*/ 3812162 w 12192000"/>
              <a:gd name="connsiteY149" fmla="*/ 1875501 h 2237474"/>
              <a:gd name="connsiteX150" fmla="*/ 3767672 w 12192000"/>
              <a:gd name="connsiteY150" fmla="*/ 1874600 h 2237474"/>
              <a:gd name="connsiteX151" fmla="*/ 3764741 w 12192000"/>
              <a:gd name="connsiteY151" fmla="*/ 1869433 h 2237474"/>
              <a:gd name="connsiteX152" fmla="*/ 3751332 w 12192000"/>
              <a:gd name="connsiteY152" fmla="*/ 1869854 h 2237474"/>
              <a:gd name="connsiteX153" fmla="*/ 3748155 w 12192000"/>
              <a:gd name="connsiteY153" fmla="*/ 1868903 h 2237474"/>
              <a:gd name="connsiteX154" fmla="*/ 3729530 w 12192000"/>
              <a:gd name="connsiteY154" fmla="*/ 1864513 h 2237474"/>
              <a:gd name="connsiteX155" fmla="*/ 3680177 w 12192000"/>
              <a:gd name="connsiteY155" fmla="*/ 1881552 h 2237474"/>
              <a:gd name="connsiteX156" fmla="*/ 3567259 w 12192000"/>
              <a:gd name="connsiteY156" fmla="*/ 1893482 h 2237474"/>
              <a:gd name="connsiteX157" fmla="*/ 3405770 w 12192000"/>
              <a:gd name="connsiteY157" fmla="*/ 1904591 h 2237474"/>
              <a:gd name="connsiteX158" fmla="*/ 3280097 w 12192000"/>
              <a:gd name="connsiteY158" fmla="*/ 1919610 h 2237474"/>
              <a:gd name="connsiteX159" fmla="*/ 3123424 w 12192000"/>
              <a:gd name="connsiteY159" fmla="*/ 1952930 h 2237474"/>
              <a:gd name="connsiteX160" fmla="*/ 3009910 w 12192000"/>
              <a:gd name="connsiteY160" fmla="*/ 1957866 h 2237474"/>
              <a:gd name="connsiteX161" fmla="*/ 2995934 w 12192000"/>
              <a:gd name="connsiteY161" fmla="*/ 1967085 h 2237474"/>
              <a:gd name="connsiteX162" fmla="*/ 2980071 w 12192000"/>
              <a:gd name="connsiteY162" fmla="*/ 1972988 h 2237474"/>
              <a:gd name="connsiteX163" fmla="*/ 2978094 w 12192000"/>
              <a:gd name="connsiteY163" fmla="*/ 1972369 h 2237474"/>
              <a:gd name="connsiteX164" fmla="*/ 2942858 w 12192000"/>
              <a:gd name="connsiteY164" fmla="*/ 1981367 h 2237474"/>
              <a:gd name="connsiteX165" fmla="*/ 2875436 w 12192000"/>
              <a:gd name="connsiteY165" fmla="*/ 1996977 h 2237474"/>
              <a:gd name="connsiteX166" fmla="*/ 2874892 w 12192000"/>
              <a:gd name="connsiteY166" fmla="*/ 1996085 h 2237474"/>
              <a:gd name="connsiteX167" fmla="*/ 2864145 w 12192000"/>
              <a:gd name="connsiteY167" fmla="*/ 1994061 h 2237474"/>
              <a:gd name="connsiteX168" fmla="*/ 2843662 w 12192000"/>
              <a:gd name="connsiteY168" fmla="*/ 1992498 h 2237474"/>
              <a:gd name="connsiteX169" fmla="*/ 2796128 w 12192000"/>
              <a:gd name="connsiteY169" fmla="*/ 1976403 h 2237474"/>
              <a:gd name="connsiteX170" fmla="*/ 2756784 w 12192000"/>
              <a:gd name="connsiteY170" fmla="*/ 1985116 h 2237474"/>
              <a:gd name="connsiteX171" fmla="*/ 2748833 w 12192000"/>
              <a:gd name="connsiteY171" fmla="*/ 1986323 h 2237474"/>
              <a:gd name="connsiteX172" fmla="*/ 2748661 w 12192000"/>
              <a:gd name="connsiteY172" fmla="*/ 1986122 h 2237474"/>
              <a:gd name="connsiteX173" fmla="*/ 2740251 w 12192000"/>
              <a:gd name="connsiteY173" fmla="*/ 1986946 h 2237474"/>
              <a:gd name="connsiteX174" fmla="*/ 2718916 w 12192000"/>
              <a:gd name="connsiteY174" fmla="*/ 1990867 h 2237474"/>
              <a:gd name="connsiteX175" fmla="*/ 2713522 w 12192000"/>
              <a:gd name="connsiteY175" fmla="*/ 1990173 h 2237474"/>
              <a:gd name="connsiteX176" fmla="*/ 2680597 w 12192000"/>
              <a:gd name="connsiteY176" fmla="*/ 1984996 h 2237474"/>
              <a:gd name="connsiteX177" fmla="*/ 2578178 w 12192000"/>
              <a:gd name="connsiteY177" fmla="*/ 1990531 h 2237474"/>
              <a:gd name="connsiteX178" fmla="*/ 2476147 w 12192000"/>
              <a:gd name="connsiteY178" fmla="*/ 1998305 h 2237474"/>
              <a:gd name="connsiteX179" fmla="*/ 2373568 w 12192000"/>
              <a:gd name="connsiteY179" fmla="*/ 2003219 h 2237474"/>
              <a:gd name="connsiteX180" fmla="*/ 2321399 w 12192000"/>
              <a:gd name="connsiteY180" fmla="*/ 1989467 h 2237474"/>
              <a:gd name="connsiteX181" fmla="*/ 2315525 w 12192000"/>
              <a:gd name="connsiteY181" fmla="*/ 1989708 h 2237474"/>
              <a:gd name="connsiteX182" fmla="*/ 2300792 w 12192000"/>
              <a:gd name="connsiteY182" fmla="*/ 1994290 h 2237474"/>
              <a:gd name="connsiteX183" fmla="*/ 2295469 w 12192000"/>
              <a:gd name="connsiteY183" fmla="*/ 1996659 h 2237474"/>
              <a:gd name="connsiteX184" fmla="*/ 2287219 w 12192000"/>
              <a:gd name="connsiteY184" fmla="*/ 1998750 h 2237474"/>
              <a:gd name="connsiteX185" fmla="*/ 2286948 w 12192000"/>
              <a:gd name="connsiteY185" fmla="*/ 1998596 h 2237474"/>
              <a:gd name="connsiteX186" fmla="*/ 2243069 w 12192000"/>
              <a:gd name="connsiteY186" fmla="*/ 2015111 h 2237474"/>
              <a:gd name="connsiteX187" fmla="*/ 2186609 w 12192000"/>
              <a:gd name="connsiteY187" fmla="*/ 2008263 h 2237474"/>
              <a:gd name="connsiteX188" fmla="*/ 2164831 w 12192000"/>
              <a:gd name="connsiteY188" fmla="*/ 2010143 h 2237474"/>
              <a:gd name="connsiteX189" fmla="*/ 2152836 w 12192000"/>
              <a:gd name="connsiteY189" fmla="*/ 2010048 h 2237474"/>
              <a:gd name="connsiteX190" fmla="*/ 2117102 w 12192000"/>
              <a:gd name="connsiteY190" fmla="*/ 2023004 h 2237474"/>
              <a:gd name="connsiteX191" fmla="*/ 2111935 w 12192000"/>
              <a:gd name="connsiteY191" fmla="*/ 2023163 h 2237474"/>
              <a:gd name="connsiteX192" fmla="*/ 2089991 w 12192000"/>
              <a:gd name="connsiteY192" fmla="*/ 2034193 h 2237474"/>
              <a:gd name="connsiteX193" fmla="*/ 2058061 w 12192000"/>
              <a:gd name="connsiteY193" fmla="*/ 2047942 h 2237474"/>
              <a:gd name="connsiteX194" fmla="*/ 2055737 w 12192000"/>
              <a:gd name="connsiteY194" fmla="*/ 2047704 h 2237474"/>
              <a:gd name="connsiteX195" fmla="*/ 2042244 w 12192000"/>
              <a:gd name="connsiteY195" fmla="*/ 2055560 h 2237474"/>
              <a:gd name="connsiteX196" fmla="*/ 1976224 w 12192000"/>
              <a:gd name="connsiteY196" fmla="*/ 2074257 h 2237474"/>
              <a:gd name="connsiteX197" fmla="*/ 1877728 w 12192000"/>
              <a:gd name="connsiteY197" fmla="*/ 2101004 h 2237474"/>
              <a:gd name="connsiteX198" fmla="*/ 1759056 w 12192000"/>
              <a:gd name="connsiteY198" fmla="*/ 2125608 h 2237474"/>
              <a:gd name="connsiteX199" fmla="*/ 1637948 w 12192000"/>
              <a:gd name="connsiteY199" fmla="*/ 2172597 h 2237474"/>
              <a:gd name="connsiteX200" fmla="*/ 1434549 w 12192000"/>
              <a:gd name="connsiteY200" fmla="*/ 2234522 h 2237474"/>
              <a:gd name="connsiteX201" fmla="*/ 1398481 w 12192000"/>
              <a:gd name="connsiteY201" fmla="*/ 2237074 h 2237474"/>
              <a:gd name="connsiteX202" fmla="*/ 1398407 w 12192000"/>
              <a:gd name="connsiteY202" fmla="*/ 2237095 h 2237474"/>
              <a:gd name="connsiteX203" fmla="*/ 1370962 w 12192000"/>
              <a:gd name="connsiteY203" fmla="*/ 2237474 h 2237474"/>
              <a:gd name="connsiteX204" fmla="*/ 1356367 w 12192000"/>
              <a:gd name="connsiteY204" fmla="*/ 2235089 h 2237474"/>
              <a:gd name="connsiteX205" fmla="*/ 1324828 w 12192000"/>
              <a:gd name="connsiteY205" fmla="*/ 2231968 h 2237474"/>
              <a:gd name="connsiteX206" fmla="*/ 1297744 w 12192000"/>
              <a:gd name="connsiteY206" fmla="*/ 2235849 h 2237474"/>
              <a:gd name="connsiteX207" fmla="*/ 1286236 w 12192000"/>
              <a:gd name="connsiteY207" fmla="*/ 2233135 h 2237474"/>
              <a:gd name="connsiteX208" fmla="*/ 1283504 w 12192000"/>
              <a:gd name="connsiteY208" fmla="*/ 2233797 h 2237474"/>
              <a:gd name="connsiteX209" fmla="*/ 1279765 w 12192000"/>
              <a:gd name="connsiteY209" fmla="*/ 2229639 h 2237474"/>
              <a:gd name="connsiteX210" fmla="*/ 1195347 w 12192000"/>
              <a:gd name="connsiteY210" fmla="*/ 2212354 h 2237474"/>
              <a:gd name="connsiteX211" fmla="*/ 970251 w 12192000"/>
              <a:gd name="connsiteY211" fmla="*/ 2221029 h 2237474"/>
              <a:gd name="connsiteX212" fmla="*/ 812914 w 12192000"/>
              <a:gd name="connsiteY212" fmla="*/ 2202752 h 2237474"/>
              <a:gd name="connsiteX213" fmla="*/ 800195 w 12192000"/>
              <a:gd name="connsiteY213" fmla="*/ 2209407 h 2237474"/>
              <a:gd name="connsiteX214" fmla="*/ 784978 w 12192000"/>
              <a:gd name="connsiteY214" fmla="*/ 2212360 h 2237474"/>
              <a:gd name="connsiteX215" fmla="*/ 681987 w 12192000"/>
              <a:gd name="connsiteY215" fmla="*/ 2216757 h 2237474"/>
              <a:gd name="connsiteX216" fmla="*/ 669923 w 12192000"/>
              <a:gd name="connsiteY216" fmla="*/ 2211682 h 2237474"/>
              <a:gd name="connsiteX217" fmla="*/ 648680 w 12192000"/>
              <a:gd name="connsiteY217" fmla="*/ 2206229 h 2237474"/>
              <a:gd name="connsiteX218" fmla="*/ 597225 w 12192000"/>
              <a:gd name="connsiteY218" fmla="*/ 2180999 h 2237474"/>
              <a:gd name="connsiteX219" fmla="*/ 558449 w 12192000"/>
              <a:gd name="connsiteY219" fmla="*/ 2182346 h 2237474"/>
              <a:gd name="connsiteX220" fmla="*/ 550517 w 12192000"/>
              <a:gd name="connsiteY220" fmla="*/ 2182060 h 2237474"/>
              <a:gd name="connsiteX221" fmla="*/ 550309 w 12192000"/>
              <a:gd name="connsiteY221" fmla="*/ 2181825 h 2237474"/>
              <a:gd name="connsiteX222" fmla="*/ 541836 w 12192000"/>
              <a:gd name="connsiteY222" fmla="*/ 2181063 h 2237474"/>
              <a:gd name="connsiteX223" fmla="*/ 536057 w 12192000"/>
              <a:gd name="connsiteY223" fmla="*/ 2181537 h 2237474"/>
              <a:gd name="connsiteX224" fmla="*/ 520671 w 12192000"/>
              <a:gd name="connsiteY224" fmla="*/ 2180980 h 2237474"/>
              <a:gd name="connsiteX225" fmla="*/ 515024 w 12192000"/>
              <a:gd name="connsiteY225" fmla="*/ 2179258 h 2237474"/>
              <a:gd name="connsiteX226" fmla="*/ 512278 w 12192000"/>
              <a:gd name="connsiteY226" fmla="*/ 2176369 h 2237474"/>
              <a:gd name="connsiteX227" fmla="*/ 480419 w 12192000"/>
              <a:gd name="connsiteY227" fmla="*/ 2167807 h 2237474"/>
              <a:gd name="connsiteX228" fmla="*/ 413835 w 12192000"/>
              <a:gd name="connsiteY228" fmla="*/ 2156783 h 2237474"/>
              <a:gd name="connsiteX229" fmla="*/ 376513 w 12192000"/>
              <a:gd name="connsiteY229" fmla="*/ 2154014 h 2237474"/>
              <a:gd name="connsiteX230" fmla="*/ 273386 w 12192000"/>
              <a:gd name="connsiteY230" fmla="*/ 2142551 h 2237474"/>
              <a:gd name="connsiteX231" fmla="*/ 169207 w 12192000"/>
              <a:gd name="connsiteY231" fmla="*/ 2128100 h 2237474"/>
              <a:gd name="connsiteX232" fmla="*/ 93149 w 12192000"/>
              <a:gd name="connsiteY232" fmla="*/ 2105324 h 2237474"/>
              <a:gd name="connsiteX233" fmla="*/ 88109 w 12192000"/>
              <a:gd name="connsiteY233" fmla="*/ 2106704 h 2237474"/>
              <a:gd name="connsiteX234" fmla="*/ 80022 w 12192000"/>
              <a:gd name="connsiteY234" fmla="*/ 2107254 h 2237474"/>
              <a:gd name="connsiteX235" fmla="*/ 79717 w 12192000"/>
              <a:gd name="connsiteY235" fmla="*/ 2107046 h 2237474"/>
              <a:gd name="connsiteX236" fmla="*/ 72352 w 12192000"/>
              <a:gd name="connsiteY236" fmla="*/ 2107991 h 2237474"/>
              <a:gd name="connsiteX237" fmla="*/ 37645 w 12192000"/>
              <a:gd name="connsiteY237" fmla="*/ 2115401 h 2237474"/>
              <a:gd name="connsiteX238" fmla="*/ 4572 w 12192000"/>
              <a:gd name="connsiteY238" fmla="*/ 2111091 h 2237474"/>
              <a:gd name="connsiteX239" fmla="*/ 0 w 12192000"/>
              <a:gd name="connsiteY239" fmla="*/ 2110468 h 2237474"/>
              <a:gd name="connsiteX240" fmla="*/ 0 w 12192000"/>
              <a:gd name="connsiteY240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154948 w 12192000"/>
              <a:gd name="connsiteY4" fmla="*/ 762731 h 2237474"/>
              <a:gd name="connsiteX5" fmla="*/ 12047364 w 12192000"/>
              <a:gd name="connsiteY5" fmla="*/ 749662 h 2237474"/>
              <a:gd name="connsiteX6" fmla="*/ 11890686 w 12192000"/>
              <a:gd name="connsiteY6" fmla="*/ 732766 h 2237474"/>
              <a:gd name="connsiteX7" fmla="*/ 11782413 w 12192000"/>
              <a:gd name="connsiteY7" fmla="*/ 769868 h 2237474"/>
              <a:gd name="connsiteX8" fmla="*/ 11649954 w 12192000"/>
              <a:gd name="connsiteY8" fmla="*/ 749628 h 2237474"/>
              <a:gd name="connsiteX9" fmla="*/ 11560424 w 12192000"/>
              <a:gd name="connsiteY9" fmla="*/ 748017 h 2237474"/>
              <a:gd name="connsiteX10" fmla="*/ 11358455 w 12192000"/>
              <a:gd name="connsiteY10" fmla="*/ 747593 h 2237474"/>
              <a:gd name="connsiteX11" fmla="*/ 11165209 w 12192000"/>
              <a:gd name="connsiteY11" fmla="*/ 748852 h 2237474"/>
              <a:gd name="connsiteX12" fmla="*/ 11058755 w 12192000"/>
              <a:gd name="connsiteY12" fmla="*/ 749617 h 2237474"/>
              <a:gd name="connsiteX13" fmla="*/ 10884013 w 12192000"/>
              <a:gd name="connsiteY13" fmla="*/ 760728 h 2237474"/>
              <a:gd name="connsiteX14" fmla="*/ 10834688 w 12192000"/>
              <a:gd name="connsiteY14" fmla="*/ 757726 h 2237474"/>
              <a:gd name="connsiteX15" fmla="*/ 10805004 w 12192000"/>
              <a:gd name="connsiteY15" fmla="*/ 757573 h 2237474"/>
              <a:gd name="connsiteX16" fmla="*/ 10739478 w 12192000"/>
              <a:gd name="connsiteY16" fmla="*/ 776841 h 2237474"/>
              <a:gd name="connsiteX17" fmla="*/ 10458762 w 12192000"/>
              <a:gd name="connsiteY17" fmla="*/ 755400 h 2237474"/>
              <a:gd name="connsiteX18" fmla="*/ 10246919 w 12192000"/>
              <a:gd name="connsiteY18" fmla="*/ 769960 h 2237474"/>
              <a:gd name="connsiteX19" fmla="*/ 10167995 w 12192000"/>
              <a:gd name="connsiteY19" fmla="*/ 760843 h 2237474"/>
              <a:gd name="connsiteX20" fmla="*/ 9997044 w 12192000"/>
              <a:gd name="connsiteY20" fmla="*/ 780129 h 2237474"/>
              <a:gd name="connsiteX21" fmla="*/ 9943887 w 12192000"/>
              <a:gd name="connsiteY21" fmla="*/ 804141 h 2237474"/>
              <a:gd name="connsiteX22" fmla="*/ 9918248 w 12192000"/>
              <a:gd name="connsiteY22" fmla="*/ 816628 h 2237474"/>
              <a:gd name="connsiteX23" fmla="*/ 9836148 w 12192000"/>
              <a:gd name="connsiteY23" fmla="*/ 858312 h 2237474"/>
              <a:gd name="connsiteX24" fmla="*/ 9823800 w 12192000"/>
              <a:gd name="connsiteY24" fmla="*/ 866604 h 2237474"/>
              <a:gd name="connsiteX25" fmla="*/ 9794684 w 12192000"/>
              <a:gd name="connsiteY25" fmla="*/ 864509 h 2237474"/>
              <a:gd name="connsiteX26" fmla="*/ 9778288 w 12192000"/>
              <a:gd name="connsiteY26" fmla="*/ 854362 h 2237474"/>
              <a:gd name="connsiteX27" fmla="*/ 9773886 w 12192000"/>
              <a:gd name="connsiteY27" fmla="*/ 857543 h 2237474"/>
              <a:gd name="connsiteX28" fmla="*/ 9761459 w 12192000"/>
              <a:gd name="connsiteY28" fmla="*/ 862394 h 2237474"/>
              <a:gd name="connsiteX29" fmla="*/ 9705768 w 12192000"/>
              <a:gd name="connsiteY29" fmla="*/ 894610 h 2237474"/>
              <a:gd name="connsiteX30" fmla="*/ 9683005 w 12192000"/>
              <a:gd name="connsiteY30" fmla="*/ 894128 h 2237474"/>
              <a:gd name="connsiteX31" fmla="*/ 9594438 w 12192000"/>
              <a:gd name="connsiteY31" fmla="*/ 919051 h 2237474"/>
              <a:gd name="connsiteX32" fmla="*/ 9577033 w 12192000"/>
              <a:gd name="connsiteY32" fmla="*/ 922857 h 2237474"/>
              <a:gd name="connsiteX33" fmla="*/ 9544189 w 12192000"/>
              <a:gd name="connsiteY33" fmla="*/ 938966 h 2237474"/>
              <a:gd name="connsiteX34" fmla="*/ 9534048 w 12192000"/>
              <a:gd name="connsiteY34" fmla="*/ 940158 h 2237474"/>
              <a:gd name="connsiteX35" fmla="*/ 9500499 w 12192000"/>
              <a:gd name="connsiteY35" fmla="*/ 954680 h 2237474"/>
              <a:gd name="connsiteX36" fmla="*/ 9428195 w 12192000"/>
              <a:gd name="connsiteY36" fmla="*/ 986225 h 2237474"/>
              <a:gd name="connsiteX37" fmla="*/ 9410017 w 12192000"/>
              <a:gd name="connsiteY37" fmla="*/ 993931 h 2237474"/>
              <a:gd name="connsiteX38" fmla="*/ 9392919 w 12192000"/>
              <a:gd name="connsiteY38" fmla="*/ 994656 h 2237474"/>
              <a:gd name="connsiteX39" fmla="*/ 9301293 w 12192000"/>
              <a:gd name="connsiteY39" fmla="*/ 1011593 h 2237474"/>
              <a:gd name="connsiteX40" fmla="*/ 9278619 w 12192000"/>
              <a:gd name="connsiteY40" fmla="*/ 1011878 h 2237474"/>
              <a:gd name="connsiteX41" fmla="*/ 9268019 w 12192000"/>
              <a:gd name="connsiteY41" fmla="*/ 1007442 h 2237474"/>
              <a:gd name="connsiteX42" fmla="*/ 9234662 w 12192000"/>
              <a:gd name="connsiteY42" fmla="*/ 1023056 h 2237474"/>
              <a:gd name="connsiteX43" fmla="*/ 9181033 w 12192000"/>
              <a:gd name="connsiteY43" fmla="*/ 1037921 h 2237474"/>
              <a:gd name="connsiteX44" fmla="*/ 9155969 w 12192000"/>
              <a:gd name="connsiteY44" fmla="*/ 1046804 h 2237474"/>
              <a:gd name="connsiteX45" fmla="*/ 9133985 w 12192000"/>
              <a:gd name="connsiteY45" fmla="*/ 1046450 h 2237474"/>
              <a:gd name="connsiteX46" fmla="*/ 9012987 w 12192000"/>
              <a:gd name="connsiteY46" fmla="*/ 1061986 h 2237474"/>
              <a:gd name="connsiteX47" fmla="*/ 8968445 w 12192000"/>
              <a:gd name="connsiteY47" fmla="*/ 1052169 h 2237474"/>
              <a:gd name="connsiteX48" fmla="*/ 8958984 w 12192000"/>
              <a:gd name="connsiteY48" fmla="*/ 1057212 h 2237474"/>
              <a:gd name="connsiteX49" fmla="*/ 8886001 w 12192000"/>
              <a:gd name="connsiteY49" fmla="*/ 1067468 h 2237474"/>
              <a:gd name="connsiteX50" fmla="*/ 8838610 w 12192000"/>
              <a:gd name="connsiteY50" fmla="*/ 1075091 h 2237474"/>
              <a:gd name="connsiteX51" fmla="*/ 8750383 w 12192000"/>
              <a:gd name="connsiteY51" fmla="*/ 1097387 h 2237474"/>
              <a:gd name="connsiteX52" fmla="*/ 8697365 w 12192000"/>
              <a:gd name="connsiteY52" fmla="*/ 1105869 h 2237474"/>
              <a:gd name="connsiteX53" fmla="*/ 8665605 w 12192000"/>
              <a:gd name="connsiteY53" fmla="*/ 1110791 h 2237474"/>
              <a:gd name="connsiteX54" fmla="*/ 8584946 w 12192000"/>
              <a:gd name="connsiteY54" fmla="*/ 1135226 h 2237474"/>
              <a:gd name="connsiteX55" fmla="*/ 8460755 w 12192000"/>
              <a:gd name="connsiteY55" fmla="*/ 1203427 h 2237474"/>
              <a:gd name="connsiteX56" fmla="*/ 8419755 w 12192000"/>
              <a:gd name="connsiteY56" fmla="*/ 1216260 h 2237474"/>
              <a:gd name="connsiteX57" fmla="*/ 8411626 w 12192000"/>
              <a:gd name="connsiteY57" fmla="*/ 1214397 h 2237474"/>
              <a:gd name="connsiteX58" fmla="*/ 8363469 w 12192000"/>
              <a:gd name="connsiteY58" fmla="*/ 1246658 h 2237474"/>
              <a:gd name="connsiteX59" fmla="*/ 8275497 w 12192000"/>
              <a:gd name="connsiteY59" fmla="*/ 1264396 h 2237474"/>
              <a:gd name="connsiteX60" fmla="*/ 8206287 w 12192000"/>
              <a:gd name="connsiteY60" fmla="*/ 1273060 h 2237474"/>
              <a:gd name="connsiteX61" fmla="*/ 8168705 w 12192000"/>
              <a:gd name="connsiteY61" fmla="*/ 1279956 h 2237474"/>
              <a:gd name="connsiteX62" fmla="*/ 8139997 w 12192000"/>
              <a:gd name="connsiteY62" fmla="*/ 1282713 h 2237474"/>
              <a:gd name="connsiteX63" fmla="*/ 8074238 w 12192000"/>
              <a:gd name="connsiteY63" fmla="*/ 1301895 h 2237474"/>
              <a:gd name="connsiteX64" fmla="*/ 7968292 w 12192000"/>
              <a:gd name="connsiteY64" fmla="*/ 1338779 h 2237474"/>
              <a:gd name="connsiteX65" fmla="*/ 7945122 w 12192000"/>
              <a:gd name="connsiteY65" fmla="*/ 1345477 h 2237474"/>
              <a:gd name="connsiteX66" fmla="*/ 7922771 w 12192000"/>
              <a:gd name="connsiteY66" fmla="*/ 1346645 h 2237474"/>
              <a:gd name="connsiteX67" fmla="*/ 7915461 w 12192000"/>
              <a:gd name="connsiteY67" fmla="*/ 1342919 h 2237474"/>
              <a:gd name="connsiteX68" fmla="*/ 7902328 w 12192000"/>
              <a:gd name="connsiteY68" fmla="*/ 1345865 h 2237474"/>
              <a:gd name="connsiteX69" fmla="*/ 7898322 w 12192000"/>
              <a:gd name="connsiteY69" fmla="*/ 1345689 h 2237474"/>
              <a:gd name="connsiteX70" fmla="*/ 7875879 w 12192000"/>
              <a:gd name="connsiteY70" fmla="*/ 1345646 h 2237474"/>
              <a:gd name="connsiteX71" fmla="*/ 7840612 w 12192000"/>
              <a:gd name="connsiteY71" fmla="*/ 1369373 h 2237474"/>
              <a:gd name="connsiteX72" fmla="*/ 7786819 w 12192000"/>
              <a:gd name="connsiteY72" fmla="*/ 1378970 h 2237474"/>
              <a:gd name="connsiteX73" fmla="*/ 7548172 w 12192000"/>
              <a:gd name="connsiteY73" fmla="*/ 1417460 h 2237474"/>
              <a:gd name="connsiteX74" fmla="*/ 7483437 w 12192000"/>
              <a:gd name="connsiteY74" fmla="*/ 1478152 h 2237474"/>
              <a:gd name="connsiteX75" fmla="*/ 7377870 w 12192000"/>
              <a:gd name="connsiteY75" fmla="*/ 1523319 h 2237474"/>
              <a:gd name="connsiteX76" fmla="*/ 7230737 w 12192000"/>
              <a:gd name="connsiteY76" fmla="*/ 1562633 h 2237474"/>
              <a:gd name="connsiteX77" fmla="*/ 7224458 w 12192000"/>
              <a:gd name="connsiteY77" fmla="*/ 1573008 h 2237474"/>
              <a:gd name="connsiteX78" fmla="*/ 7213486 w 12192000"/>
              <a:gd name="connsiteY78" fmla="*/ 1580987 h 2237474"/>
              <a:gd name="connsiteX79" fmla="*/ 7210972 w 12192000"/>
              <a:gd name="connsiteY79" fmla="*/ 1580856 h 2237474"/>
              <a:gd name="connsiteX80" fmla="*/ 7183121 w 12192000"/>
              <a:gd name="connsiteY80" fmla="*/ 1595162 h 2237474"/>
              <a:gd name="connsiteX81" fmla="*/ 7164601 w 12192000"/>
              <a:gd name="connsiteY81" fmla="*/ 1606490 h 2237474"/>
              <a:gd name="connsiteX82" fmla="*/ 7159286 w 12192000"/>
              <a:gd name="connsiteY82" fmla="*/ 1606850 h 2237474"/>
              <a:gd name="connsiteX83" fmla="*/ 7114651 w 12192000"/>
              <a:gd name="connsiteY83" fmla="*/ 1620959 h 2237474"/>
              <a:gd name="connsiteX84" fmla="*/ 7092727 w 12192000"/>
              <a:gd name="connsiteY84" fmla="*/ 1623628 h 2237474"/>
              <a:gd name="connsiteX85" fmla="*/ 7031309 w 12192000"/>
              <a:gd name="connsiteY85" fmla="*/ 1619451 h 2237474"/>
              <a:gd name="connsiteX86" fmla="*/ 6999084 w 12192000"/>
              <a:gd name="connsiteY86" fmla="*/ 1634317 h 2237474"/>
              <a:gd name="connsiteX87" fmla="*/ 6992107 w 12192000"/>
              <a:gd name="connsiteY87" fmla="*/ 1636860 h 2237474"/>
              <a:gd name="connsiteX88" fmla="*/ 6991765 w 12192000"/>
              <a:gd name="connsiteY88" fmla="*/ 1636725 h 2237474"/>
              <a:gd name="connsiteX89" fmla="*/ 6983996 w 12192000"/>
              <a:gd name="connsiteY89" fmla="*/ 1639040 h 2237474"/>
              <a:gd name="connsiteX90" fmla="*/ 6979383 w 12192000"/>
              <a:gd name="connsiteY90" fmla="*/ 1641496 h 2237474"/>
              <a:gd name="connsiteX91" fmla="*/ 6900177 w 12192000"/>
              <a:gd name="connsiteY91" fmla="*/ 1636016 h 2237474"/>
              <a:gd name="connsiteX92" fmla="*/ 6795372 w 12192000"/>
              <a:gd name="connsiteY92" fmla="*/ 1644845 h 2237474"/>
              <a:gd name="connsiteX93" fmla="*/ 6692251 w 12192000"/>
              <a:gd name="connsiteY93" fmla="*/ 1656357 h 2237474"/>
              <a:gd name="connsiteX94" fmla="*/ 6655235 w 12192000"/>
              <a:gd name="connsiteY94" fmla="*/ 1661869 h 2237474"/>
              <a:gd name="connsiteX95" fmla="*/ 6587857 w 12192000"/>
              <a:gd name="connsiteY95" fmla="*/ 1665769 h 2237474"/>
              <a:gd name="connsiteX96" fmla="*/ 6554894 w 12192000"/>
              <a:gd name="connsiteY96" fmla="*/ 1664428 h 2237474"/>
              <a:gd name="connsiteX97" fmla="*/ 6551579 w 12192000"/>
              <a:gd name="connsiteY97" fmla="*/ 1662213 h 2237474"/>
              <a:gd name="connsiteX98" fmla="*/ 6545693 w 12192000"/>
              <a:gd name="connsiteY98" fmla="*/ 1661776 h 2237474"/>
              <a:gd name="connsiteX99" fmla="*/ 6530561 w 12192000"/>
              <a:gd name="connsiteY99" fmla="*/ 1664619 h 2237474"/>
              <a:gd name="connsiteX100" fmla="*/ 6525028 w 12192000"/>
              <a:gd name="connsiteY100" fmla="*/ 1666354 h 2237474"/>
              <a:gd name="connsiteX101" fmla="*/ 6516595 w 12192000"/>
              <a:gd name="connsiteY101" fmla="*/ 1667475 h 2237474"/>
              <a:gd name="connsiteX102" fmla="*/ 6516340 w 12192000"/>
              <a:gd name="connsiteY102" fmla="*/ 1667291 h 2237474"/>
              <a:gd name="connsiteX103" fmla="*/ 6508541 w 12192000"/>
              <a:gd name="connsiteY103" fmla="*/ 1668757 h 2237474"/>
              <a:gd name="connsiteX104" fmla="*/ 6471012 w 12192000"/>
              <a:gd name="connsiteY104" fmla="*/ 1678604 h 2237474"/>
              <a:gd name="connsiteX105" fmla="*/ 6415265 w 12192000"/>
              <a:gd name="connsiteY105" fmla="*/ 1665317 h 2237474"/>
              <a:gd name="connsiteX106" fmla="*/ 6393343 w 12192000"/>
              <a:gd name="connsiteY106" fmla="*/ 1664672 h 2237474"/>
              <a:gd name="connsiteX107" fmla="*/ 6380457 w 12192000"/>
              <a:gd name="connsiteY107" fmla="*/ 1662376 h 2237474"/>
              <a:gd name="connsiteX108" fmla="*/ 6280959 w 12192000"/>
              <a:gd name="connsiteY108" fmla="*/ 1689329 h 2237474"/>
              <a:gd name="connsiteX109" fmla="*/ 6266765 w 12192000"/>
              <a:gd name="connsiteY109" fmla="*/ 1695560 h 2237474"/>
              <a:gd name="connsiteX110" fmla="*/ 6098321 w 12192000"/>
              <a:gd name="connsiteY110" fmla="*/ 1721646 h 2237474"/>
              <a:gd name="connsiteX111" fmla="*/ 5880652 w 12192000"/>
              <a:gd name="connsiteY111" fmla="*/ 1779643 h 2237474"/>
              <a:gd name="connsiteX112" fmla="*/ 5785959 w 12192000"/>
              <a:gd name="connsiteY112" fmla="*/ 1775307 h 2237474"/>
              <a:gd name="connsiteX113" fmla="*/ 5643534 w 12192000"/>
              <a:gd name="connsiteY113" fmla="*/ 1802919 h 2237474"/>
              <a:gd name="connsiteX114" fmla="*/ 5518799 w 12192000"/>
              <a:gd name="connsiteY114" fmla="*/ 1818312 h 2237474"/>
              <a:gd name="connsiteX115" fmla="*/ 5505014 w 12192000"/>
              <a:gd name="connsiteY115" fmla="*/ 1819259 h 2237474"/>
              <a:gd name="connsiteX116" fmla="*/ 5453307 w 12192000"/>
              <a:gd name="connsiteY116" fmla="*/ 1815450 h 2237474"/>
              <a:gd name="connsiteX117" fmla="*/ 5364192 w 12192000"/>
              <a:gd name="connsiteY117" fmla="*/ 1826074 h 2237474"/>
              <a:gd name="connsiteX118" fmla="*/ 5350380 w 12192000"/>
              <a:gd name="connsiteY118" fmla="*/ 1830891 h 2237474"/>
              <a:gd name="connsiteX119" fmla="*/ 5259633 w 12192000"/>
              <a:gd name="connsiteY119" fmla="*/ 1837160 h 2237474"/>
              <a:gd name="connsiteX120" fmla="*/ 5197513 w 12192000"/>
              <a:gd name="connsiteY120" fmla="*/ 1844718 h 2237474"/>
              <a:gd name="connsiteX121" fmla="*/ 5184170 w 12192000"/>
              <a:gd name="connsiteY121" fmla="*/ 1849402 h 2237474"/>
              <a:gd name="connsiteX122" fmla="*/ 5168852 w 12192000"/>
              <a:gd name="connsiteY122" fmla="*/ 1844846 h 2237474"/>
              <a:gd name="connsiteX123" fmla="*/ 5164370 w 12192000"/>
              <a:gd name="connsiteY123" fmla="*/ 1840597 h 2237474"/>
              <a:gd name="connsiteX124" fmla="*/ 5114927 w 12192000"/>
              <a:gd name="connsiteY124" fmla="*/ 1847827 h 2237474"/>
              <a:gd name="connsiteX125" fmla="*/ 5108970 w 12192000"/>
              <a:gd name="connsiteY125" fmla="*/ 1847935 h 2237474"/>
              <a:gd name="connsiteX126" fmla="*/ 5067961 w 12192000"/>
              <a:gd name="connsiteY126" fmla="*/ 1845917 h 2237474"/>
              <a:gd name="connsiteX127" fmla="*/ 5007075 w 12192000"/>
              <a:gd name="connsiteY127" fmla="*/ 1838626 h 2237474"/>
              <a:gd name="connsiteX128" fmla="*/ 4944087 w 12192000"/>
              <a:gd name="connsiteY128" fmla="*/ 1823332 h 2237474"/>
              <a:gd name="connsiteX129" fmla="*/ 4907662 w 12192000"/>
              <a:gd name="connsiteY129" fmla="*/ 1816900 h 2237474"/>
              <a:gd name="connsiteX130" fmla="*/ 4882386 w 12192000"/>
              <a:gd name="connsiteY130" fmla="*/ 1809844 h 2237474"/>
              <a:gd name="connsiteX131" fmla="*/ 4811440 w 12192000"/>
              <a:gd name="connsiteY131" fmla="*/ 1804655 h 2237474"/>
              <a:gd name="connsiteX132" fmla="*/ 4691075 w 12192000"/>
              <a:gd name="connsiteY132" fmla="*/ 1801389 h 2237474"/>
              <a:gd name="connsiteX133" fmla="*/ 4611738 w 12192000"/>
              <a:gd name="connsiteY133" fmla="*/ 1776964 h 2237474"/>
              <a:gd name="connsiteX134" fmla="*/ 4560070 w 12192000"/>
              <a:gd name="connsiteY134" fmla="*/ 1785640 h 2237474"/>
              <a:gd name="connsiteX135" fmla="*/ 4536503 w 12192000"/>
              <a:gd name="connsiteY135" fmla="*/ 1785334 h 2237474"/>
              <a:gd name="connsiteX136" fmla="*/ 4513724 w 12192000"/>
              <a:gd name="connsiteY136" fmla="*/ 1791996 h 2237474"/>
              <a:gd name="connsiteX137" fmla="*/ 4459810 w 12192000"/>
              <a:gd name="connsiteY137" fmla="*/ 1797886 h 2237474"/>
              <a:gd name="connsiteX138" fmla="*/ 4379064 w 12192000"/>
              <a:gd name="connsiteY138" fmla="*/ 1817177 h 2237474"/>
              <a:gd name="connsiteX139" fmla="*/ 4319209 w 12192000"/>
              <a:gd name="connsiteY139" fmla="*/ 1834833 h 2237474"/>
              <a:gd name="connsiteX140" fmla="*/ 4290981 w 12192000"/>
              <a:gd name="connsiteY140" fmla="*/ 1839677 h 2237474"/>
              <a:gd name="connsiteX141" fmla="*/ 4285792 w 12192000"/>
              <a:gd name="connsiteY141" fmla="*/ 1836231 h 2237474"/>
              <a:gd name="connsiteX142" fmla="*/ 4238372 w 12192000"/>
              <a:gd name="connsiteY142" fmla="*/ 1851480 h 2237474"/>
              <a:gd name="connsiteX143" fmla="*/ 4232517 w 12192000"/>
              <a:gd name="connsiteY143" fmla="*/ 1852567 h 2237474"/>
              <a:gd name="connsiteX144" fmla="*/ 4191732 w 12192000"/>
              <a:gd name="connsiteY144" fmla="*/ 1857328 h 2237474"/>
              <a:gd name="connsiteX145" fmla="*/ 4065532 w 12192000"/>
              <a:gd name="connsiteY145" fmla="*/ 1855477 h 2237474"/>
              <a:gd name="connsiteX146" fmla="*/ 4028460 w 12192000"/>
              <a:gd name="connsiteY146" fmla="*/ 1855137 h 2237474"/>
              <a:gd name="connsiteX147" fmla="*/ 4002267 w 12192000"/>
              <a:gd name="connsiteY147" fmla="*/ 1852352 h 2237474"/>
              <a:gd name="connsiteX148" fmla="*/ 3931396 w 12192000"/>
              <a:gd name="connsiteY148" fmla="*/ 1858915 h 2237474"/>
              <a:gd name="connsiteX149" fmla="*/ 3812162 w 12192000"/>
              <a:gd name="connsiteY149" fmla="*/ 1875501 h 2237474"/>
              <a:gd name="connsiteX150" fmla="*/ 3767672 w 12192000"/>
              <a:gd name="connsiteY150" fmla="*/ 1874600 h 2237474"/>
              <a:gd name="connsiteX151" fmla="*/ 3751332 w 12192000"/>
              <a:gd name="connsiteY151" fmla="*/ 1869854 h 2237474"/>
              <a:gd name="connsiteX152" fmla="*/ 3748155 w 12192000"/>
              <a:gd name="connsiteY152" fmla="*/ 1868903 h 2237474"/>
              <a:gd name="connsiteX153" fmla="*/ 3729530 w 12192000"/>
              <a:gd name="connsiteY153" fmla="*/ 1864513 h 2237474"/>
              <a:gd name="connsiteX154" fmla="*/ 3680177 w 12192000"/>
              <a:gd name="connsiteY154" fmla="*/ 1881552 h 2237474"/>
              <a:gd name="connsiteX155" fmla="*/ 3567259 w 12192000"/>
              <a:gd name="connsiteY155" fmla="*/ 1893482 h 2237474"/>
              <a:gd name="connsiteX156" fmla="*/ 3405770 w 12192000"/>
              <a:gd name="connsiteY156" fmla="*/ 1904591 h 2237474"/>
              <a:gd name="connsiteX157" fmla="*/ 3280097 w 12192000"/>
              <a:gd name="connsiteY157" fmla="*/ 1919610 h 2237474"/>
              <a:gd name="connsiteX158" fmla="*/ 3123424 w 12192000"/>
              <a:gd name="connsiteY158" fmla="*/ 1952930 h 2237474"/>
              <a:gd name="connsiteX159" fmla="*/ 3009910 w 12192000"/>
              <a:gd name="connsiteY159" fmla="*/ 1957866 h 2237474"/>
              <a:gd name="connsiteX160" fmla="*/ 2995934 w 12192000"/>
              <a:gd name="connsiteY160" fmla="*/ 1967085 h 2237474"/>
              <a:gd name="connsiteX161" fmla="*/ 2980071 w 12192000"/>
              <a:gd name="connsiteY161" fmla="*/ 1972988 h 2237474"/>
              <a:gd name="connsiteX162" fmla="*/ 2978094 w 12192000"/>
              <a:gd name="connsiteY162" fmla="*/ 1972369 h 2237474"/>
              <a:gd name="connsiteX163" fmla="*/ 2942858 w 12192000"/>
              <a:gd name="connsiteY163" fmla="*/ 1981367 h 2237474"/>
              <a:gd name="connsiteX164" fmla="*/ 2875436 w 12192000"/>
              <a:gd name="connsiteY164" fmla="*/ 1996977 h 2237474"/>
              <a:gd name="connsiteX165" fmla="*/ 2874892 w 12192000"/>
              <a:gd name="connsiteY165" fmla="*/ 1996085 h 2237474"/>
              <a:gd name="connsiteX166" fmla="*/ 2864145 w 12192000"/>
              <a:gd name="connsiteY166" fmla="*/ 1994061 h 2237474"/>
              <a:gd name="connsiteX167" fmla="*/ 2843662 w 12192000"/>
              <a:gd name="connsiteY167" fmla="*/ 1992498 h 2237474"/>
              <a:gd name="connsiteX168" fmla="*/ 2796128 w 12192000"/>
              <a:gd name="connsiteY168" fmla="*/ 1976403 h 2237474"/>
              <a:gd name="connsiteX169" fmla="*/ 2756784 w 12192000"/>
              <a:gd name="connsiteY169" fmla="*/ 1985116 h 2237474"/>
              <a:gd name="connsiteX170" fmla="*/ 2748833 w 12192000"/>
              <a:gd name="connsiteY170" fmla="*/ 1986323 h 2237474"/>
              <a:gd name="connsiteX171" fmla="*/ 2748661 w 12192000"/>
              <a:gd name="connsiteY171" fmla="*/ 1986122 h 2237474"/>
              <a:gd name="connsiteX172" fmla="*/ 2740251 w 12192000"/>
              <a:gd name="connsiteY172" fmla="*/ 1986946 h 2237474"/>
              <a:gd name="connsiteX173" fmla="*/ 2718916 w 12192000"/>
              <a:gd name="connsiteY173" fmla="*/ 1990867 h 2237474"/>
              <a:gd name="connsiteX174" fmla="*/ 2713522 w 12192000"/>
              <a:gd name="connsiteY174" fmla="*/ 1990173 h 2237474"/>
              <a:gd name="connsiteX175" fmla="*/ 2680597 w 12192000"/>
              <a:gd name="connsiteY175" fmla="*/ 1984996 h 2237474"/>
              <a:gd name="connsiteX176" fmla="*/ 2578178 w 12192000"/>
              <a:gd name="connsiteY176" fmla="*/ 1990531 h 2237474"/>
              <a:gd name="connsiteX177" fmla="*/ 2476147 w 12192000"/>
              <a:gd name="connsiteY177" fmla="*/ 1998305 h 2237474"/>
              <a:gd name="connsiteX178" fmla="*/ 2373568 w 12192000"/>
              <a:gd name="connsiteY178" fmla="*/ 2003219 h 2237474"/>
              <a:gd name="connsiteX179" fmla="*/ 2321399 w 12192000"/>
              <a:gd name="connsiteY179" fmla="*/ 1989467 h 2237474"/>
              <a:gd name="connsiteX180" fmla="*/ 2315525 w 12192000"/>
              <a:gd name="connsiteY180" fmla="*/ 1989708 h 2237474"/>
              <a:gd name="connsiteX181" fmla="*/ 2300792 w 12192000"/>
              <a:gd name="connsiteY181" fmla="*/ 1994290 h 2237474"/>
              <a:gd name="connsiteX182" fmla="*/ 2295469 w 12192000"/>
              <a:gd name="connsiteY182" fmla="*/ 1996659 h 2237474"/>
              <a:gd name="connsiteX183" fmla="*/ 2287219 w 12192000"/>
              <a:gd name="connsiteY183" fmla="*/ 1998750 h 2237474"/>
              <a:gd name="connsiteX184" fmla="*/ 2286948 w 12192000"/>
              <a:gd name="connsiteY184" fmla="*/ 1998596 h 2237474"/>
              <a:gd name="connsiteX185" fmla="*/ 2243069 w 12192000"/>
              <a:gd name="connsiteY185" fmla="*/ 2015111 h 2237474"/>
              <a:gd name="connsiteX186" fmla="*/ 2186609 w 12192000"/>
              <a:gd name="connsiteY186" fmla="*/ 2008263 h 2237474"/>
              <a:gd name="connsiteX187" fmla="*/ 2164831 w 12192000"/>
              <a:gd name="connsiteY187" fmla="*/ 2010143 h 2237474"/>
              <a:gd name="connsiteX188" fmla="*/ 2152836 w 12192000"/>
              <a:gd name="connsiteY188" fmla="*/ 2010048 h 2237474"/>
              <a:gd name="connsiteX189" fmla="*/ 2117102 w 12192000"/>
              <a:gd name="connsiteY189" fmla="*/ 2023004 h 2237474"/>
              <a:gd name="connsiteX190" fmla="*/ 2111935 w 12192000"/>
              <a:gd name="connsiteY190" fmla="*/ 2023163 h 2237474"/>
              <a:gd name="connsiteX191" fmla="*/ 2089991 w 12192000"/>
              <a:gd name="connsiteY191" fmla="*/ 2034193 h 2237474"/>
              <a:gd name="connsiteX192" fmla="*/ 2058061 w 12192000"/>
              <a:gd name="connsiteY192" fmla="*/ 2047942 h 2237474"/>
              <a:gd name="connsiteX193" fmla="*/ 2055737 w 12192000"/>
              <a:gd name="connsiteY193" fmla="*/ 2047704 h 2237474"/>
              <a:gd name="connsiteX194" fmla="*/ 2042244 w 12192000"/>
              <a:gd name="connsiteY194" fmla="*/ 2055560 h 2237474"/>
              <a:gd name="connsiteX195" fmla="*/ 1976224 w 12192000"/>
              <a:gd name="connsiteY195" fmla="*/ 2074257 h 2237474"/>
              <a:gd name="connsiteX196" fmla="*/ 1877728 w 12192000"/>
              <a:gd name="connsiteY196" fmla="*/ 2101004 h 2237474"/>
              <a:gd name="connsiteX197" fmla="*/ 1759056 w 12192000"/>
              <a:gd name="connsiteY197" fmla="*/ 2125608 h 2237474"/>
              <a:gd name="connsiteX198" fmla="*/ 1637948 w 12192000"/>
              <a:gd name="connsiteY198" fmla="*/ 2172597 h 2237474"/>
              <a:gd name="connsiteX199" fmla="*/ 1434549 w 12192000"/>
              <a:gd name="connsiteY199" fmla="*/ 2234522 h 2237474"/>
              <a:gd name="connsiteX200" fmla="*/ 1398481 w 12192000"/>
              <a:gd name="connsiteY200" fmla="*/ 2237074 h 2237474"/>
              <a:gd name="connsiteX201" fmla="*/ 1398407 w 12192000"/>
              <a:gd name="connsiteY201" fmla="*/ 2237095 h 2237474"/>
              <a:gd name="connsiteX202" fmla="*/ 1370962 w 12192000"/>
              <a:gd name="connsiteY202" fmla="*/ 2237474 h 2237474"/>
              <a:gd name="connsiteX203" fmla="*/ 1356367 w 12192000"/>
              <a:gd name="connsiteY203" fmla="*/ 2235089 h 2237474"/>
              <a:gd name="connsiteX204" fmla="*/ 1324828 w 12192000"/>
              <a:gd name="connsiteY204" fmla="*/ 2231968 h 2237474"/>
              <a:gd name="connsiteX205" fmla="*/ 1297744 w 12192000"/>
              <a:gd name="connsiteY205" fmla="*/ 2235849 h 2237474"/>
              <a:gd name="connsiteX206" fmla="*/ 1286236 w 12192000"/>
              <a:gd name="connsiteY206" fmla="*/ 2233135 h 2237474"/>
              <a:gd name="connsiteX207" fmla="*/ 1283504 w 12192000"/>
              <a:gd name="connsiteY207" fmla="*/ 2233797 h 2237474"/>
              <a:gd name="connsiteX208" fmla="*/ 1279765 w 12192000"/>
              <a:gd name="connsiteY208" fmla="*/ 2229639 h 2237474"/>
              <a:gd name="connsiteX209" fmla="*/ 1195347 w 12192000"/>
              <a:gd name="connsiteY209" fmla="*/ 2212354 h 2237474"/>
              <a:gd name="connsiteX210" fmla="*/ 970251 w 12192000"/>
              <a:gd name="connsiteY210" fmla="*/ 2221029 h 2237474"/>
              <a:gd name="connsiteX211" fmla="*/ 812914 w 12192000"/>
              <a:gd name="connsiteY211" fmla="*/ 2202752 h 2237474"/>
              <a:gd name="connsiteX212" fmla="*/ 800195 w 12192000"/>
              <a:gd name="connsiteY212" fmla="*/ 2209407 h 2237474"/>
              <a:gd name="connsiteX213" fmla="*/ 784978 w 12192000"/>
              <a:gd name="connsiteY213" fmla="*/ 2212360 h 2237474"/>
              <a:gd name="connsiteX214" fmla="*/ 681987 w 12192000"/>
              <a:gd name="connsiteY214" fmla="*/ 2216757 h 2237474"/>
              <a:gd name="connsiteX215" fmla="*/ 669923 w 12192000"/>
              <a:gd name="connsiteY215" fmla="*/ 2211682 h 2237474"/>
              <a:gd name="connsiteX216" fmla="*/ 648680 w 12192000"/>
              <a:gd name="connsiteY216" fmla="*/ 2206229 h 2237474"/>
              <a:gd name="connsiteX217" fmla="*/ 597225 w 12192000"/>
              <a:gd name="connsiteY217" fmla="*/ 2180999 h 2237474"/>
              <a:gd name="connsiteX218" fmla="*/ 558449 w 12192000"/>
              <a:gd name="connsiteY218" fmla="*/ 2182346 h 2237474"/>
              <a:gd name="connsiteX219" fmla="*/ 550517 w 12192000"/>
              <a:gd name="connsiteY219" fmla="*/ 2182060 h 2237474"/>
              <a:gd name="connsiteX220" fmla="*/ 550309 w 12192000"/>
              <a:gd name="connsiteY220" fmla="*/ 2181825 h 2237474"/>
              <a:gd name="connsiteX221" fmla="*/ 541836 w 12192000"/>
              <a:gd name="connsiteY221" fmla="*/ 2181063 h 2237474"/>
              <a:gd name="connsiteX222" fmla="*/ 536057 w 12192000"/>
              <a:gd name="connsiteY222" fmla="*/ 2181537 h 2237474"/>
              <a:gd name="connsiteX223" fmla="*/ 520671 w 12192000"/>
              <a:gd name="connsiteY223" fmla="*/ 2180980 h 2237474"/>
              <a:gd name="connsiteX224" fmla="*/ 515024 w 12192000"/>
              <a:gd name="connsiteY224" fmla="*/ 2179258 h 2237474"/>
              <a:gd name="connsiteX225" fmla="*/ 512278 w 12192000"/>
              <a:gd name="connsiteY225" fmla="*/ 2176369 h 2237474"/>
              <a:gd name="connsiteX226" fmla="*/ 480419 w 12192000"/>
              <a:gd name="connsiteY226" fmla="*/ 2167807 h 2237474"/>
              <a:gd name="connsiteX227" fmla="*/ 413835 w 12192000"/>
              <a:gd name="connsiteY227" fmla="*/ 2156783 h 2237474"/>
              <a:gd name="connsiteX228" fmla="*/ 376513 w 12192000"/>
              <a:gd name="connsiteY228" fmla="*/ 2154014 h 2237474"/>
              <a:gd name="connsiteX229" fmla="*/ 273386 w 12192000"/>
              <a:gd name="connsiteY229" fmla="*/ 2142551 h 2237474"/>
              <a:gd name="connsiteX230" fmla="*/ 169207 w 12192000"/>
              <a:gd name="connsiteY230" fmla="*/ 2128100 h 2237474"/>
              <a:gd name="connsiteX231" fmla="*/ 93149 w 12192000"/>
              <a:gd name="connsiteY231" fmla="*/ 2105324 h 2237474"/>
              <a:gd name="connsiteX232" fmla="*/ 88109 w 12192000"/>
              <a:gd name="connsiteY232" fmla="*/ 2106704 h 2237474"/>
              <a:gd name="connsiteX233" fmla="*/ 80022 w 12192000"/>
              <a:gd name="connsiteY233" fmla="*/ 2107254 h 2237474"/>
              <a:gd name="connsiteX234" fmla="*/ 79717 w 12192000"/>
              <a:gd name="connsiteY234" fmla="*/ 2107046 h 2237474"/>
              <a:gd name="connsiteX235" fmla="*/ 72352 w 12192000"/>
              <a:gd name="connsiteY235" fmla="*/ 2107991 h 2237474"/>
              <a:gd name="connsiteX236" fmla="*/ 37645 w 12192000"/>
              <a:gd name="connsiteY236" fmla="*/ 2115401 h 2237474"/>
              <a:gd name="connsiteX237" fmla="*/ 4572 w 12192000"/>
              <a:gd name="connsiteY237" fmla="*/ 2111091 h 2237474"/>
              <a:gd name="connsiteX238" fmla="*/ 0 w 12192000"/>
              <a:gd name="connsiteY238" fmla="*/ 2110468 h 2237474"/>
              <a:gd name="connsiteX239" fmla="*/ 0 w 12192000"/>
              <a:gd name="connsiteY239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154948 w 12192000"/>
              <a:gd name="connsiteY4" fmla="*/ 762731 h 2237474"/>
              <a:gd name="connsiteX5" fmla="*/ 12047364 w 12192000"/>
              <a:gd name="connsiteY5" fmla="*/ 749662 h 2237474"/>
              <a:gd name="connsiteX6" fmla="*/ 11890686 w 12192000"/>
              <a:gd name="connsiteY6" fmla="*/ 732766 h 2237474"/>
              <a:gd name="connsiteX7" fmla="*/ 11782413 w 12192000"/>
              <a:gd name="connsiteY7" fmla="*/ 769868 h 2237474"/>
              <a:gd name="connsiteX8" fmla="*/ 11649954 w 12192000"/>
              <a:gd name="connsiteY8" fmla="*/ 749628 h 2237474"/>
              <a:gd name="connsiteX9" fmla="*/ 11560424 w 12192000"/>
              <a:gd name="connsiteY9" fmla="*/ 748017 h 2237474"/>
              <a:gd name="connsiteX10" fmla="*/ 11358455 w 12192000"/>
              <a:gd name="connsiteY10" fmla="*/ 747593 h 2237474"/>
              <a:gd name="connsiteX11" fmla="*/ 11165209 w 12192000"/>
              <a:gd name="connsiteY11" fmla="*/ 748852 h 2237474"/>
              <a:gd name="connsiteX12" fmla="*/ 11058755 w 12192000"/>
              <a:gd name="connsiteY12" fmla="*/ 749617 h 2237474"/>
              <a:gd name="connsiteX13" fmla="*/ 10884013 w 12192000"/>
              <a:gd name="connsiteY13" fmla="*/ 760728 h 2237474"/>
              <a:gd name="connsiteX14" fmla="*/ 10834688 w 12192000"/>
              <a:gd name="connsiteY14" fmla="*/ 757726 h 2237474"/>
              <a:gd name="connsiteX15" fmla="*/ 10805004 w 12192000"/>
              <a:gd name="connsiteY15" fmla="*/ 757573 h 2237474"/>
              <a:gd name="connsiteX16" fmla="*/ 10739478 w 12192000"/>
              <a:gd name="connsiteY16" fmla="*/ 776841 h 2237474"/>
              <a:gd name="connsiteX17" fmla="*/ 10458762 w 12192000"/>
              <a:gd name="connsiteY17" fmla="*/ 755400 h 2237474"/>
              <a:gd name="connsiteX18" fmla="*/ 10246919 w 12192000"/>
              <a:gd name="connsiteY18" fmla="*/ 769960 h 2237474"/>
              <a:gd name="connsiteX19" fmla="*/ 10167995 w 12192000"/>
              <a:gd name="connsiteY19" fmla="*/ 760843 h 2237474"/>
              <a:gd name="connsiteX20" fmla="*/ 9997044 w 12192000"/>
              <a:gd name="connsiteY20" fmla="*/ 780129 h 2237474"/>
              <a:gd name="connsiteX21" fmla="*/ 9943887 w 12192000"/>
              <a:gd name="connsiteY21" fmla="*/ 804141 h 2237474"/>
              <a:gd name="connsiteX22" fmla="*/ 9918248 w 12192000"/>
              <a:gd name="connsiteY22" fmla="*/ 816628 h 2237474"/>
              <a:gd name="connsiteX23" fmla="*/ 9836148 w 12192000"/>
              <a:gd name="connsiteY23" fmla="*/ 858312 h 2237474"/>
              <a:gd name="connsiteX24" fmla="*/ 9823800 w 12192000"/>
              <a:gd name="connsiteY24" fmla="*/ 866604 h 2237474"/>
              <a:gd name="connsiteX25" fmla="*/ 9794684 w 12192000"/>
              <a:gd name="connsiteY25" fmla="*/ 864509 h 2237474"/>
              <a:gd name="connsiteX26" fmla="*/ 9778288 w 12192000"/>
              <a:gd name="connsiteY26" fmla="*/ 854362 h 2237474"/>
              <a:gd name="connsiteX27" fmla="*/ 9773886 w 12192000"/>
              <a:gd name="connsiteY27" fmla="*/ 857543 h 2237474"/>
              <a:gd name="connsiteX28" fmla="*/ 9761459 w 12192000"/>
              <a:gd name="connsiteY28" fmla="*/ 862394 h 2237474"/>
              <a:gd name="connsiteX29" fmla="*/ 9705768 w 12192000"/>
              <a:gd name="connsiteY29" fmla="*/ 894610 h 2237474"/>
              <a:gd name="connsiteX30" fmla="*/ 9683005 w 12192000"/>
              <a:gd name="connsiteY30" fmla="*/ 894128 h 2237474"/>
              <a:gd name="connsiteX31" fmla="*/ 9594438 w 12192000"/>
              <a:gd name="connsiteY31" fmla="*/ 919051 h 2237474"/>
              <a:gd name="connsiteX32" fmla="*/ 9577033 w 12192000"/>
              <a:gd name="connsiteY32" fmla="*/ 922857 h 2237474"/>
              <a:gd name="connsiteX33" fmla="*/ 9544189 w 12192000"/>
              <a:gd name="connsiteY33" fmla="*/ 938966 h 2237474"/>
              <a:gd name="connsiteX34" fmla="*/ 9534048 w 12192000"/>
              <a:gd name="connsiteY34" fmla="*/ 940158 h 2237474"/>
              <a:gd name="connsiteX35" fmla="*/ 9500499 w 12192000"/>
              <a:gd name="connsiteY35" fmla="*/ 954680 h 2237474"/>
              <a:gd name="connsiteX36" fmla="*/ 9428195 w 12192000"/>
              <a:gd name="connsiteY36" fmla="*/ 986225 h 2237474"/>
              <a:gd name="connsiteX37" fmla="*/ 9410017 w 12192000"/>
              <a:gd name="connsiteY37" fmla="*/ 993931 h 2237474"/>
              <a:gd name="connsiteX38" fmla="*/ 9392919 w 12192000"/>
              <a:gd name="connsiteY38" fmla="*/ 994656 h 2237474"/>
              <a:gd name="connsiteX39" fmla="*/ 9301293 w 12192000"/>
              <a:gd name="connsiteY39" fmla="*/ 1011593 h 2237474"/>
              <a:gd name="connsiteX40" fmla="*/ 9278619 w 12192000"/>
              <a:gd name="connsiteY40" fmla="*/ 1011878 h 2237474"/>
              <a:gd name="connsiteX41" fmla="*/ 9268019 w 12192000"/>
              <a:gd name="connsiteY41" fmla="*/ 1007442 h 2237474"/>
              <a:gd name="connsiteX42" fmla="*/ 9234662 w 12192000"/>
              <a:gd name="connsiteY42" fmla="*/ 1023056 h 2237474"/>
              <a:gd name="connsiteX43" fmla="*/ 9181033 w 12192000"/>
              <a:gd name="connsiteY43" fmla="*/ 1037921 h 2237474"/>
              <a:gd name="connsiteX44" fmla="*/ 9155969 w 12192000"/>
              <a:gd name="connsiteY44" fmla="*/ 1046804 h 2237474"/>
              <a:gd name="connsiteX45" fmla="*/ 9133985 w 12192000"/>
              <a:gd name="connsiteY45" fmla="*/ 1046450 h 2237474"/>
              <a:gd name="connsiteX46" fmla="*/ 9012987 w 12192000"/>
              <a:gd name="connsiteY46" fmla="*/ 1061986 h 2237474"/>
              <a:gd name="connsiteX47" fmla="*/ 8968445 w 12192000"/>
              <a:gd name="connsiteY47" fmla="*/ 1052169 h 2237474"/>
              <a:gd name="connsiteX48" fmla="*/ 8958984 w 12192000"/>
              <a:gd name="connsiteY48" fmla="*/ 1057212 h 2237474"/>
              <a:gd name="connsiteX49" fmla="*/ 8886001 w 12192000"/>
              <a:gd name="connsiteY49" fmla="*/ 1067468 h 2237474"/>
              <a:gd name="connsiteX50" fmla="*/ 8838610 w 12192000"/>
              <a:gd name="connsiteY50" fmla="*/ 1075091 h 2237474"/>
              <a:gd name="connsiteX51" fmla="*/ 8750383 w 12192000"/>
              <a:gd name="connsiteY51" fmla="*/ 1097387 h 2237474"/>
              <a:gd name="connsiteX52" fmla="*/ 8697365 w 12192000"/>
              <a:gd name="connsiteY52" fmla="*/ 1105869 h 2237474"/>
              <a:gd name="connsiteX53" fmla="*/ 8665605 w 12192000"/>
              <a:gd name="connsiteY53" fmla="*/ 1110791 h 2237474"/>
              <a:gd name="connsiteX54" fmla="*/ 8584946 w 12192000"/>
              <a:gd name="connsiteY54" fmla="*/ 1135226 h 2237474"/>
              <a:gd name="connsiteX55" fmla="*/ 8460755 w 12192000"/>
              <a:gd name="connsiteY55" fmla="*/ 1203427 h 2237474"/>
              <a:gd name="connsiteX56" fmla="*/ 8419755 w 12192000"/>
              <a:gd name="connsiteY56" fmla="*/ 1216260 h 2237474"/>
              <a:gd name="connsiteX57" fmla="*/ 8411626 w 12192000"/>
              <a:gd name="connsiteY57" fmla="*/ 1214397 h 2237474"/>
              <a:gd name="connsiteX58" fmla="*/ 8363469 w 12192000"/>
              <a:gd name="connsiteY58" fmla="*/ 1246658 h 2237474"/>
              <a:gd name="connsiteX59" fmla="*/ 8275497 w 12192000"/>
              <a:gd name="connsiteY59" fmla="*/ 1264396 h 2237474"/>
              <a:gd name="connsiteX60" fmla="*/ 8206287 w 12192000"/>
              <a:gd name="connsiteY60" fmla="*/ 1273060 h 2237474"/>
              <a:gd name="connsiteX61" fmla="*/ 8168705 w 12192000"/>
              <a:gd name="connsiteY61" fmla="*/ 1279956 h 2237474"/>
              <a:gd name="connsiteX62" fmla="*/ 8139997 w 12192000"/>
              <a:gd name="connsiteY62" fmla="*/ 1282713 h 2237474"/>
              <a:gd name="connsiteX63" fmla="*/ 8074238 w 12192000"/>
              <a:gd name="connsiteY63" fmla="*/ 1301895 h 2237474"/>
              <a:gd name="connsiteX64" fmla="*/ 7968292 w 12192000"/>
              <a:gd name="connsiteY64" fmla="*/ 1338779 h 2237474"/>
              <a:gd name="connsiteX65" fmla="*/ 7945122 w 12192000"/>
              <a:gd name="connsiteY65" fmla="*/ 1345477 h 2237474"/>
              <a:gd name="connsiteX66" fmla="*/ 7922771 w 12192000"/>
              <a:gd name="connsiteY66" fmla="*/ 1346645 h 2237474"/>
              <a:gd name="connsiteX67" fmla="*/ 7915461 w 12192000"/>
              <a:gd name="connsiteY67" fmla="*/ 1342919 h 2237474"/>
              <a:gd name="connsiteX68" fmla="*/ 7902328 w 12192000"/>
              <a:gd name="connsiteY68" fmla="*/ 1345865 h 2237474"/>
              <a:gd name="connsiteX69" fmla="*/ 7898322 w 12192000"/>
              <a:gd name="connsiteY69" fmla="*/ 1345689 h 2237474"/>
              <a:gd name="connsiteX70" fmla="*/ 7875879 w 12192000"/>
              <a:gd name="connsiteY70" fmla="*/ 1345646 h 2237474"/>
              <a:gd name="connsiteX71" fmla="*/ 7840612 w 12192000"/>
              <a:gd name="connsiteY71" fmla="*/ 1369373 h 2237474"/>
              <a:gd name="connsiteX72" fmla="*/ 7786819 w 12192000"/>
              <a:gd name="connsiteY72" fmla="*/ 1378970 h 2237474"/>
              <a:gd name="connsiteX73" fmla="*/ 7548172 w 12192000"/>
              <a:gd name="connsiteY73" fmla="*/ 1417460 h 2237474"/>
              <a:gd name="connsiteX74" fmla="*/ 7483437 w 12192000"/>
              <a:gd name="connsiteY74" fmla="*/ 1478152 h 2237474"/>
              <a:gd name="connsiteX75" fmla="*/ 7377870 w 12192000"/>
              <a:gd name="connsiteY75" fmla="*/ 1523319 h 2237474"/>
              <a:gd name="connsiteX76" fmla="*/ 7230737 w 12192000"/>
              <a:gd name="connsiteY76" fmla="*/ 1562633 h 2237474"/>
              <a:gd name="connsiteX77" fmla="*/ 7224458 w 12192000"/>
              <a:gd name="connsiteY77" fmla="*/ 1573008 h 2237474"/>
              <a:gd name="connsiteX78" fmla="*/ 7213486 w 12192000"/>
              <a:gd name="connsiteY78" fmla="*/ 1580987 h 2237474"/>
              <a:gd name="connsiteX79" fmla="*/ 7210972 w 12192000"/>
              <a:gd name="connsiteY79" fmla="*/ 1580856 h 2237474"/>
              <a:gd name="connsiteX80" fmla="*/ 7183121 w 12192000"/>
              <a:gd name="connsiteY80" fmla="*/ 1595162 h 2237474"/>
              <a:gd name="connsiteX81" fmla="*/ 7164601 w 12192000"/>
              <a:gd name="connsiteY81" fmla="*/ 1606490 h 2237474"/>
              <a:gd name="connsiteX82" fmla="*/ 7159286 w 12192000"/>
              <a:gd name="connsiteY82" fmla="*/ 1606850 h 2237474"/>
              <a:gd name="connsiteX83" fmla="*/ 7114651 w 12192000"/>
              <a:gd name="connsiteY83" fmla="*/ 1620959 h 2237474"/>
              <a:gd name="connsiteX84" fmla="*/ 7092727 w 12192000"/>
              <a:gd name="connsiteY84" fmla="*/ 1623628 h 2237474"/>
              <a:gd name="connsiteX85" fmla="*/ 7031309 w 12192000"/>
              <a:gd name="connsiteY85" fmla="*/ 1619451 h 2237474"/>
              <a:gd name="connsiteX86" fmla="*/ 6999084 w 12192000"/>
              <a:gd name="connsiteY86" fmla="*/ 1634317 h 2237474"/>
              <a:gd name="connsiteX87" fmla="*/ 6992107 w 12192000"/>
              <a:gd name="connsiteY87" fmla="*/ 1636860 h 2237474"/>
              <a:gd name="connsiteX88" fmla="*/ 6991765 w 12192000"/>
              <a:gd name="connsiteY88" fmla="*/ 1636725 h 2237474"/>
              <a:gd name="connsiteX89" fmla="*/ 6983996 w 12192000"/>
              <a:gd name="connsiteY89" fmla="*/ 1639040 h 2237474"/>
              <a:gd name="connsiteX90" fmla="*/ 6979383 w 12192000"/>
              <a:gd name="connsiteY90" fmla="*/ 1641496 h 2237474"/>
              <a:gd name="connsiteX91" fmla="*/ 6900177 w 12192000"/>
              <a:gd name="connsiteY91" fmla="*/ 1636016 h 2237474"/>
              <a:gd name="connsiteX92" fmla="*/ 6795372 w 12192000"/>
              <a:gd name="connsiteY92" fmla="*/ 1644845 h 2237474"/>
              <a:gd name="connsiteX93" fmla="*/ 6692251 w 12192000"/>
              <a:gd name="connsiteY93" fmla="*/ 1656357 h 2237474"/>
              <a:gd name="connsiteX94" fmla="*/ 6655235 w 12192000"/>
              <a:gd name="connsiteY94" fmla="*/ 1661869 h 2237474"/>
              <a:gd name="connsiteX95" fmla="*/ 6587857 w 12192000"/>
              <a:gd name="connsiteY95" fmla="*/ 1665769 h 2237474"/>
              <a:gd name="connsiteX96" fmla="*/ 6554894 w 12192000"/>
              <a:gd name="connsiteY96" fmla="*/ 1664428 h 2237474"/>
              <a:gd name="connsiteX97" fmla="*/ 6551579 w 12192000"/>
              <a:gd name="connsiteY97" fmla="*/ 1662213 h 2237474"/>
              <a:gd name="connsiteX98" fmla="*/ 6545693 w 12192000"/>
              <a:gd name="connsiteY98" fmla="*/ 1661776 h 2237474"/>
              <a:gd name="connsiteX99" fmla="*/ 6530561 w 12192000"/>
              <a:gd name="connsiteY99" fmla="*/ 1664619 h 2237474"/>
              <a:gd name="connsiteX100" fmla="*/ 6525028 w 12192000"/>
              <a:gd name="connsiteY100" fmla="*/ 1666354 h 2237474"/>
              <a:gd name="connsiteX101" fmla="*/ 6516595 w 12192000"/>
              <a:gd name="connsiteY101" fmla="*/ 1667475 h 2237474"/>
              <a:gd name="connsiteX102" fmla="*/ 6516340 w 12192000"/>
              <a:gd name="connsiteY102" fmla="*/ 1667291 h 2237474"/>
              <a:gd name="connsiteX103" fmla="*/ 6508541 w 12192000"/>
              <a:gd name="connsiteY103" fmla="*/ 1668757 h 2237474"/>
              <a:gd name="connsiteX104" fmla="*/ 6471012 w 12192000"/>
              <a:gd name="connsiteY104" fmla="*/ 1678604 h 2237474"/>
              <a:gd name="connsiteX105" fmla="*/ 6415265 w 12192000"/>
              <a:gd name="connsiteY105" fmla="*/ 1665317 h 2237474"/>
              <a:gd name="connsiteX106" fmla="*/ 6393343 w 12192000"/>
              <a:gd name="connsiteY106" fmla="*/ 1664672 h 2237474"/>
              <a:gd name="connsiteX107" fmla="*/ 6380457 w 12192000"/>
              <a:gd name="connsiteY107" fmla="*/ 1662376 h 2237474"/>
              <a:gd name="connsiteX108" fmla="*/ 6280959 w 12192000"/>
              <a:gd name="connsiteY108" fmla="*/ 1689329 h 2237474"/>
              <a:gd name="connsiteX109" fmla="*/ 6266765 w 12192000"/>
              <a:gd name="connsiteY109" fmla="*/ 1695560 h 2237474"/>
              <a:gd name="connsiteX110" fmla="*/ 6098321 w 12192000"/>
              <a:gd name="connsiteY110" fmla="*/ 1721646 h 2237474"/>
              <a:gd name="connsiteX111" fmla="*/ 5880652 w 12192000"/>
              <a:gd name="connsiteY111" fmla="*/ 1779643 h 2237474"/>
              <a:gd name="connsiteX112" fmla="*/ 5785959 w 12192000"/>
              <a:gd name="connsiteY112" fmla="*/ 1775307 h 2237474"/>
              <a:gd name="connsiteX113" fmla="*/ 5643534 w 12192000"/>
              <a:gd name="connsiteY113" fmla="*/ 1802919 h 2237474"/>
              <a:gd name="connsiteX114" fmla="*/ 5518799 w 12192000"/>
              <a:gd name="connsiteY114" fmla="*/ 1818312 h 2237474"/>
              <a:gd name="connsiteX115" fmla="*/ 5505014 w 12192000"/>
              <a:gd name="connsiteY115" fmla="*/ 1819259 h 2237474"/>
              <a:gd name="connsiteX116" fmla="*/ 5453307 w 12192000"/>
              <a:gd name="connsiteY116" fmla="*/ 1815450 h 2237474"/>
              <a:gd name="connsiteX117" fmla="*/ 5364192 w 12192000"/>
              <a:gd name="connsiteY117" fmla="*/ 1826074 h 2237474"/>
              <a:gd name="connsiteX118" fmla="*/ 5350380 w 12192000"/>
              <a:gd name="connsiteY118" fmla="*/ 1830891 h 2237474"/>
              <a:gd name="connsiteX119" fmla="*/ 5259633 w 12192000"/>
              <a:gd name="connsiteY119" fmla="*/ 1837160 h 2237474"/>
              <a:gd name="connsiteX120" fmla="*/ 5197513 w 12192000"/>
              <a:gd name="connsiteY120" fmla="*/ 1844718 h 2237474"/>
              <a:gd name="connsiteX121" fmla="*/ 5184170 w 12192000"/>
              <a:gd name="connsiteY121" fmla="*/ 1849402 h 2237474"/>
              <a:gd name="connsiteX122" fmla="*/ 5168852 w 12192000"/>
              <a:gd name="connsiteY122" fmla="*/ 1844846 h 2237474"/>
              <a:gd name="connsiteX123" fmla="*/ 5164370 w 12192000"/>
              <a:gd name="connsiteY123" fmla="*/ 1840597 h 2237474"/>
              <a:gd name="connsiteX124" fmla="*/ 5114927 w 12192000"/>
              <a:gd name="connsiteY124" fmla="*/ 1847827 h 2237474"/>
              <a:gd name="connsiteX125" fmla="*/ 5108970 w 12192000"/>
              <a:gd name="connsiteY125" fmla="*/ 1847935 h 2237474"/>
              <a:gd name="connsiteX126" fmla="*/ 5067961 w 12192000"/>
              <a:gd name="connsiteY126" fmla="*/ 1845917 h 2237474"/>
              <a:gd name="connsiteX127" fmla="*/ 5007075 w 12192000"/>
              <a:gd name="connsiteY127" fmla="*/ 1838626 h 2237474"/>
              <a:gd name="connsiteX128" fmla="*/ 4944087 w 12192000"/>
              <a:gd name="connsiteY128" fmla="*/ 1823332 h 2237474"/>
              <a:gd name="connsiteX129" fmla="*/ 4907662 w 12192000"/>
              <a:gd name="connsiteY129" fmla="*/ 1816900 h 2237474"/>
              <a:gd name="connsiteX130" fmla="*/ 4882386 w 12192000"/>
              <a:gd name="connsiteY130" fmla="*/ 1809844 h 2237474"/>
              <a:gd name="connsiteX131" fmla="*/ 4811440 w 12192000"/>
              <a:gd name="connsiteY131" fmla="*/ 1804655 h 2237474"/>
              <a:gd name="connsiteX132" fmla="*/ 4691075 w 12192000"/>
              <a:gd name="connsiteY132" fmla="*/ 1801389 h 2237474"/>
              <a:gd name="connsiteX133" fmla="*/ 4611738 w 12192000"/>
              <a:gd name="connsiteY133" fmla="*/ 1776964 h 2237474"/>
              <a:gd name="connsiteX134" fmla="*/ 4560070 w 12192000"/>
              <a:gd name="connsiteY134" fmla="*/ 1785640 h 2237474"/>
              <a:gd name="connsiteX135" fmla="*/ 4536503 w 12192000"/>
              <a:gd name="connsiteY135" fmla="*/ 1785334 h 2237474"/>
              <a:gd name="connsiteX136" fmla="*/ 4513724 w 12192000"/>
              <a:gd name="connsiteY136" fmla="*/ 1791996 h 2237474"/>
              <a:gd name="connsiteX137" fmla="*/ 4459810 w 12192000"/>
              <a:gd name="connsiteY137" fmla="*/ 1797886 h 2237474"/>
              <a:gd name="connsiteX138" fmla="*/ 4379064 w 12192000"/>
              <a:gd name="connsiteY138" fmla="*/ 1817177 h 2237474"/>
              <a:gd name="connsiteX139" fmla="*/ 4319209 w 12192000"/>
              <a:gd name="connsiteY139" fmla="*/ 1834833 h 2237474"/>
              <a:gd name="connsiteX140" fmla="*/ 4290981 w 12192000"/>
              <a:gd name="connsiteY140" fmla="*/ 1839677 h 2237474"/>
              <a:gd name="connsiteX141" fmla="*/ 4285792 w 12192000"/>
              <a:gd name="connsiteY141" fmla="*/ 1836231 h 2237474"/>
              <a:gd name="connsiteX142" fmla="*/ 4238372 w 12192000"/>
              <a:gd name="connsiteY142" fmla="*/ 1851480 h 2237474"/>
              <a:gd name="connsiteX143" fmla="*/ 4232517 w 12192000"/>
              <a:gd name="connsiteY143" fmla="*/ 1852567 h 2237474"/>
              <a:gd name="connsiteX144" fmla="*/ 4191732 w 12192000"/>
              <a:gd name="connsiteY144" fmla="*/ 1857328 h 2237474"/>
              <a:gd name="connsiteX145" fmla="*/ 4065532 w 12192000"/>
              <a:gd name="connsiteY145" fmla="*/ 1855477 h 2237474"/>
              <a:gd name="connsiteX146" fmla="*/ 4028460 w 12192000"/>
              <a:gd name="connsiteY146" fmla="*/ 1855137 h 2237474"/>
              <a:gd name="connsiteX147" fmla="*/ 4002267 w 12192000"/>
              <a:gd name="connsiteY147" fmla="*/ 1852352 h 2237474"/>
              <a:gd name="connsiteX148" fmla="*/ 3931396 w 12192000"/>
              <a:gd name="connsiteY148" fmla="*/ 1858915 h 2237474"/>
              <a:gd name="connsiteX149" fmla="*/ 3812162 w 12192000"/>
              <a:gd name="connsiteY149" fmla="*/ 1875501 h 2237474"/>
              <a:gd name="connsiteX150" fmla="*/ 3767672 w 12192000"/>
              <a:gd name="connsiteY150" fmla="*/ 1874600 h 2237474"/>
              <a:gd name="connsiteX151" fmla="*/ 3751332 w 12192000"/>
              <a:gd name="connsiteY151" fmla="*/ 1869854 h 2237474"/>
              <a:gd name="connsiteX152" fmla="*/ 3729530 w 12192000"/>
              <a:gd name="connsiteY152" fmla="*/ 1864513 h 2237474"/>
              <a:gd name="connsiteX153" fmla="*/ 3680177 w 12192000"/>
              <a:gd name="connsiteY153" fmla="*/ 1881552 h 2237474"/>
              <a:gd name="connsiteX154" fmla="*/ 3567259 w 12192000"/>
              <a:gd name="connsiteY154" fmla="*/ 1893482 h 2237474"/>
              <a:gd name="connsiteX155" fmla="*/ 3405770 w 12192000"/>
              <a:gd name="connsiteY155" fmla="*/ 1904591 h 2237474"/>
              <a:gd name="connsiteX156" fmla="*/ 3280097 w 12192000"/>
              <a:gd name="connsiteY156" fmla="*/ 1919610 h 2237474"/>
              <a:gd name="connsiteX157" fmla="*/ 3123424 w 12192000"/>
              <a:gd name="connsiteY157" fmla="*/ 1952930 h 2237474"/>
              <a:gd name="connsiteX158" fmla="*/ 3009910 w 12192000"/>
              <a:gd name="connsiteY158" fmla="*/ 1957866 h 2237474"/>
              <a:gd name="connsiteX159" fmla="*/ 2995934 w 12192000"/>
              <a:gd name="connsiteY159" fmla="*/ 1967085 h 2237474"/>
              <a:gd name="connsiteX160" fmla="*/ 2980071 w 12192000"/>
              <a:gd name="connsiteY160" fmla="*/ 1972988 h 2237474"/>
              <a:gd name="connsiteX161" fmla="*/ 2978094 w 12192000"/>
              <a:gd name="connsiteY161" fmla="*/ 1972369 h 2237474"/>
              <a:gd name="connsiteX162" fmla="*/ 2942858 w 12192000"/>
              <a:gd name="connsiteY162" fmla="*/ 1981367 h 2237474"/>
              <a:gd name="connsiteX163" fmla="*/ 2875436 w 12192000"/>
              <a:gd name="connsiteY163" fmla="*/ 1996977 h 2237474"/>
              <a:gd name="connsiteX164" fmla="*/ 2874892 w 12192000"/>
              <a:gd name="connsiteY164" fmla="*/ 1996085 h 2237474"/>
              <a:gd name="connsiteX165" fmla="*/ 2864145 w 12192000"/>
              <a:gd name="connsiteY165" fmla="*/ 1994061 h 2237474"/>
              <a:gd name="connsiteX166" fmla="*/ 2843662 w 12192000"/>
              <a:gd name="connsiteY166" fmla="*/ 1992498 h 2237474"/>
              <a:gd name="connsiteX167" fmla="*/ 2796128 w 12192000"/>
              <a:gd name="connsiteY167" fmla="*/ 1976403 h 2237474"/>
              <a:gd name="connsiteX168" fmla="*/ 2756784 w 12192000"/>
              <a:gd name="connsiteY168" fmla="*/ 1985116 h 2237474"/>
              <a:gd name="connsiteX169" fmla="*/ 2748833 w 12192000"/>
              <a:gd name="connsiteY169" fmla="*/ 1986323 h 2237474"/>
              <a:gd name="connsiteX170" fmla="*/ 2748661 w 12192000"/>
              <a:gd name="connsiteY170" fmla="*/ 1986122 h 2237474"/>
              <a:gd name="connsiteX171" fmla="*/ 2740251 w 12192000"/>
              <a:gd name="connsiteY171" fmla="*/ 1986946 h 2237474"/>
              <a:gd name="connsiteX172" fmla="*/ 2718916 w 12192000"/>
              <a:gd name="connsiteY172" fmla="*/ 1990867 h 2237474"/>
              <a:gd name="connsiteX173" fmla="*/ 2713522 w 12192000"/>
              <a:gd name="connsiteY173" fmla="*/ 1990173 h 2237474"/>
              <a:gd name="connsiteX174" fmla="*/ 2680597 w 12192000"/>
              <a:gd name="connsiteY174" fmla="*/ 1984996 h 2237474"/>
              <a:gd name="connsiteX175" fmla="*/ 2578178 w 12192000"/>
              <a:gd name="connsiteY175" fmla="*/ 1990531 h 2237474"/>
              <a:gd name="connsiteX176" fmla="*/ 2476147 w 12192000"/>
              <a:gd name="connsiteY176" fmla="*/ 1998305 h 2237474"/>
              <a:gd name="connsiteX177" fmla="*/ 2373568 w 12192000"/>
              <a:gd name="connsiteY177" fmla="*/ 2003219 h 2237474"/>
              <a:gd name="connsiteX178" fmla="*/ 2321399 w 12192000"/>
              <a:gd name="connsiteY178" fmla="*/ 1989467 h 2237474"/>
              <a:gd name="connsiteX179" fmla="*/ 2315525 w 12192000"/>
              <a:gd name="connsiteY179" fmla="*/ 1989708 h 2237474"/>
              <a:gd name="connsiteX180" fmla="*/ 2300792 w 12192000"/>
              <a:gd name="connsiteY180" fmla="*/ 1994290 h 2237474"/>
              <a:gd name="connsiteX181" fmla="*/ 2295469 w 12192000"/>
              <a:gd name="connsiteY181" fmla="*/ 1996659 h 2237474"/>
              <a:gd name="connsiteX182" fmla="*/ 2287219 w 12192000"/>
              <a:gd name="connsiteY182" fmla="*/ 1998750 h 2237474"/>
              <a:gd name="connsiteX183" fmla="*/ 2286948 w 12192000"/>
              <a:gd name="connsiteY183" fmla="*/ 1998596 h 2237474"/>
              <a:gd name="connsiteX184" fmla="*/ 2243069 w 12192000"/>
              <a:gd name="connsiteY184" fmla="*/ 2015111 h 2237474"/>
              <a:gd name="connsiteX185" fmla="*/ 2186609 w 12192000"/>
              <a:gd name="connsiteY185" fmla="*/ 2008263 h 2237474"/>
              <a:gd name="connsiteX186" fmla="*/ 2164831 w 12192000"/>
              <a:gd name="connsiteY186" fmla="*/ 2010143 h 2237474"/>
              <a:gd name="connsiteX187" fmla="*/ 2152836 w 12192000"/>
              <a:gd name="connsiteY187" fmla="*/ 2010048 h 2237474"/>
              <a:gd name="connsiteX188" fmla="*/ 2117102 w 12192000"/>
              <a:gd name="connsiteY188" fmla="*/ 2023004 h 2237474"/>
              <a:gd name="connsiteX189" fmla="*/ 2111935 w 12192000"/>
              <a:gd name="connsiteY189" fmla="*/ 2023163 h 2237474"/>
              <a:gd name="connsiteX190" fmla="*/ 2089991 w 12192000"/>
              <a:gd name="connsiteY190" fmla="*/ 2034193 h 2237474"/>
              <a:gd name="connsiteX191" fmla="*/ 2058061 w 12192000"/>
              <a:gd name="connsiteY191" fmla="*/ 2047942 h 2237474"/>
              <a:gd name="connsiteX192" fmla="*/ 2055737 w 12192000"/>
              <a:gd name="connsiteY192" fmla="*/ 2047704 h 2237474"/>
              <a:gd name="connsiteX193" fmla="*/ 2042244 w 12192000"/>
              <a:gd name="connsiteY193" fmla="*/ 2055560 h 2237474"/>
              <a:gd name="connsiteX194" fmla="*/ 1976224 w 12192000"/>
              <a:gd name="connsiteY194" fmla="*/ 2074257 h 2237474"/>
              <a:gd name="connsiteX195" fmla="*/ 1877728 w 12192000"/>
              <a:gd name="connsiteY195" fmla="*/ 2101004 h 2237474"/>
              <a:gd name="connsiteX196" fmla="*/ 1759056 w 12192000"/>
              <a:gd name="connsiteY196" fmla="*/ 2125608 h 2237474"/>
              <a:gd name="connsiteX197" fmla="*/ 1637948 w 12192000"/>
              <a:gd name="connsiteY197" fmla="*/ 2172597 h 2237474"/>
              <a:gd name="connsiteX198" fmla="*/ 1434549 w 12192000"/>
              <a:gd name="connsiteY198" fmla="*/ 2234522 h 2237474"/>
              <a:gd name="connsiteX199" fmla="*/ 1398481 w 12192000"/>
              <a:gd name="connsiteY199" fmla="*/ 2237074 h 2237474"/>
              <a:gd name="connsiteX200" fmla="*/ 1398407 w 12192000"/>
              <a:gd name="connsiteY200" fmla="*/ 2237095 h 2237474"/>
              <a:gd name="connsiteX201" fmla="*/ 1370962 w 12192000"/>
              <a:gd name="connsiteY201" fmla="*/ 2237474 h 2237474"/>
              <a:gd name="connsiteX202" fmla="*/ 1356367 w 12192000"/>
              <a:gd name="connsiteY202" fmla="*/ 2235089 h 2237474"/>
              <a:gd name="connsiteX203" fmla="*/ 1324828 w 12192000"/>
              <a:gd name="connsiteY203" fmla="*/ 2231968 h 2237474"/>
              <a:gd name="connsiteX204" fmla="*/ 1297744 w 12192000"/>
              <a:gd name="connsiteY204" fmla="*/ 2235849 h 2237474"/>
              <a:gd name="connsiteX205" fmla="*/ 1286236 w 12192000"/>
              <a:gd name="connsiteY205" fmla="*/ 2233135 h 2237474"/>
              <a:gd name="connsiteX206" fmla="*/ 1283504 w 12192000"/>
              <a:gd name="connsiteY206" fmla="*/ 2233797 h 2237474"/>
              <a:gd name="connsiteX207" fmla="*/ 1279765 w 12192000"/>
              <a:gd name="connsiteY207" fmla="*/ 2229639 h 2237474"/>
              <a:gd name="connsiteX208" fmla="*/ 1195347 w 12192000"/>
              <a:gd name="connsiteY208" fmla="*/ 2212354 h 2237474"/>
              <a:gd name="connsiteX209" fmla="*/ 970251 w 12192000"/>
              <a:gd name="connsiteY209" fmla="*/ 2221029 h 2237474"/>
              <a:gd name="connsiteX210" fmla="*/ 812914 w 12192000"/>
              <a:gd name="connsiteY210" fmla="*/ 2202752 h 2237474"/>
              <a:gd name="connsiteX211" fmla="*/ 800195 w 12192000"/>
              <a:gd name="connsiteY211" fmla="*/ 2209407 h 2237474"/>
              <a:gd name="connsiteX212" fmla="*/ 784978 w 12192000"/>
              <a:gd name="connsiteY212" fmla="*/ 2212360 h 2237474"/>
              <a:gd name="connsiteX213" fmla="*/ 681987 w 12192000"/>
              <a:gd name="connsiteY213" fmla="*/ 2216757 h 2237474"/>
              <a:gd name="connsiteX214" fmla="*/ 669923 w 12192000"/>
              <a:gd name="connsiteY214" fmla="*/ 2211682 h 2237474"/>
              <a:gd name="connsiteX215" fmla="*/ 648680 w 12192000"/>
              <a:gd name="connsiteY215" fmla="*/ 2206229 h 2237474"/>
              <a:gd name="connsiteX216" fmla="*/ 597225 w 12192000"/>
              <a:gd name="connsiteY216" fmla="*/ 2180999 h 2237474"/>
              <a:gd name="connsiteX217" fmla="*/ 558449 w 12192000"/>
              <a:gd name="connsiteY217" fmla="*/ 2182346 h 2237474"/>
              <a:gd name="connsiteX218" fmla="*/ 550517 w 12192000"/>
              <a:gd name="connsiteY218" fmla="*/ 2182060 h 2237474"/>
              <a:gd name="connsiteX219" fmla="*/ 550309 w 12192000"/>
              <a:gd name="connsiteY219" fmla="*/ 2181825 h 2237474"/>
              <a:gd name="connsiteX220" fmla="*/ 541836 w 12192000"/>
              <a:gd name="connsiteY220" fmla="*/ 2181063 h 2237474"/>
              <a:gd name="connsiteX221" fmla="*/ 536057 w 12192000"/>
              <a:gd name="connsiteY221" fmla="*/ 2181537 h 2237474"/>
              <a:gd name="connsiteX222" fmla="*/ 520671 w 12192000"/>
              <a:gd name="connsiteY222" fmla="*/ 2180980 h 2237474"/>
              <a:gd name="connsiteX223" fmla="*/ 515024 w 12192000"/>
              <a:gd name="connsiteY223" fmla="*/ 2179258 h 2237474"/>
              <a:gd name="connsiteX224" fmla="*/ 512278 w 12192000"/>
              <a:gd name="connsiteY224" fmla="*/ 2176369 h 2237474"/>
              <a:gd name="connsiteX225" fmla="*/ 480419 w 12192000"/>
              <a:gd name="connsiteY225" fmla="*/ 2167807 h 2237474"/>
              <a:gd name="connsiteX226" fmla="*/ 413835 w 12192000"/>
              <a:gd name="connsiteY226" fmla="*/ 2156783 h 2237474"/>
              <a:gd name="connsiteX227" fmla="*/ 376513 w 12192000"/>
              <a:gd name="connsiteY227" fmla="*/ 2154014 h 2237474"/>
              <a:gd name="connsiteX228" fmla="*/ 273386 w 12192000"/>
              <a:gd name="connsiteY228" fmla="*/ 2142551 h 2237474"/>
              <a:gd name="connsiteX229" fmla="*/ 169207 w 12192000"/>
              <a:gd name="connsiteY229" fmla="*/ 2128100 h 2237474"/>
              <a:gd name="connsiteX230" fmla="*/ 93149 w 12192000"/>
              <a:gd name="connsiteY230" fmla="*/ 2105324 h 2237474"/>
              <a:gd name="connsiteX231" fmla="*/ 88109 w 12192000"/>
              <a:gd name="connsiteY231" fmla="*/ 2106704 h 2237474"/>
              <a:gd name="connsiteX232" fmla="*/ 80022 w 12192000"/>
              <a:gd name="connsiteY232" fmla="*/ 2107254 h 2237474"/>
              <a:gd name="connsiteX233" fmla="*/ 79717 w 12192000"/>
              <a:gd name="connsiteY233" fmla="*/ 2107046 h 2237474"/>
              <a:gd name="connsiteX234" fmla="*/ 72352 w 12192000"/>
              <a:gd name="connsiteY234" fmla="*/ 2107991 h 2237474"/>
              <a:gd name="connsiteX235" fmla="*/ 37645 w 12192000"/>
              <a:gd name="connsiteY235" fmla="*/ 2115401 h 2237474"/>
              <a:gd name="connsiteX236" fmla="*/ 4572 w 12192000"/>
              <a:gd name="connsiteY236" fmla="*/ 2111091 h 2237474"/>
              <a:gd name="connsiteX237" fmla="*/ 0 w 12192000"/>
              <a:gd name="connsiteY237" fmla="*/ 2110468 h 2237474"/>
              <a:gd name="connsiteX238" fmla="*/ 0 w 12192000"/>
              <a:gd name="connsiteY238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154948 w 12192000"/>
              <a:gd name="connsiteY4" fmla="*/ 762731 h 2237474"/>
              <a:gd name="connsiteX5" fmla="*/ 12047364 w 12192000"/>
              <a:gd name="connsiteY5" fmla="*/ 749662 h 2237474"/>
              <a:gd name="connsiteX6" fmla="*/ 11890686 w 12192000"/>
              <a:gd name="connsiteY6" fmla="*/ 732766 h 2237474"/>
              <a:gd name="connsiteX7" fmla="*/ 11782413 w 12192000"/>
              <a:gd name="connsiteY7" fmla="*/ 769868 h 2237474"/>
              <a:gd name="connsiteX8" fmla="*/ 11649954 w 12192000"/>
              <a:gd name="connsiteY8" fmla="*/ 749628 h 2237474"/>
              <a:gd name="connsiteX9" fmla="*/ 11560424 w 12192000"/>
              <a:gd name="connsiteY9" fmla="*/ 748017 h 2237474"/>
              <a:gd name="connsiteX10" fmla="*/ 11358455 w 12192000"/>
              <a:gd name="connsiteY10" fmla="*/ 747593 h 2237474"/>
              <a:gd name="connsiteX11" fmla="*/ 11165209 w 12192000"/>
              <a:gd name="connsiteY11" fmla="*/ 748852 h 2237474"/>
              <a:gd name="connsiteX12" fmla="*/ 11058755 w 12192000"/>
              <a:gd name="connsiteY12" fmla="*/ 749617 h 2237474"/>
              <a:gd name="connsiteX13" fmla="*/ 10884013 w 12192000"/>
              <a:gd name="connsiteY13" fmla="*/ 760728 h 2237474"/>
              <a:gd name="connsiteX14" fmla="*/ 10834688 w 12192000"/>
              <a:gd name="connsiteY14" fmla="*/ 757726 h 2237474"/>
              <a:gd name="connsiteX15" fmla="*/ 10805004 w 12192000"/>
              <a:gd name="connsiteY15" fmla="*/ 757573 h 2237474"/>
              <a:gd name="connsiteX16" fmla="*/ 10739478 w 12192000"/>
              <a:gd name="connsiteY16" fmla="*/ 776841 h 2237474"/>
              <a:gd name="connsiteX17" fmla="*/ 10458762 w 12192000"/>
              <a:gd name="connsiteY17" fmla="*/ 755400 h 2237474"/>
              <a:gd name="connsiteX18" fmla="*/ 10246919 w 12192000"/>
              <a:gd name="connsiteY18" fmla="*/ 769960 h 2237474"/>
              <a:gd name="connsiteX19" fmla="*/ 10167995 w 12192000"/>
              <a:gd name="connsiteY19" fmla="*/ 760843 h 2237474"/>
              <a:gd name="connsiteX20" fmla="*/ 9997044 w 12192000"/>
              <a:gd name="connsiteY20" fmla="*/ 780129 h 2237474"/>
              <a:gd name="connsiteX21" fmla="*/ 9943887 w 12192000"/>
              <a:gd name="connsiteY21" fmla="*/ 804141 h 2237474"/>
              <a:gd name="connsiteX22" fmla="*/ 9918248 w 12192000"/>
              <a:gd name="connsiteY22" fmla="*/ 816628 h 2237474"/>
              <a:gd name="connsiteX23" fmla="*/ 9836148 w 12192000"/>
              <a:gd name="connsiteY23" fmla="*/ 858312 h 2237474"/>
              <a:gd name="connsiteX24" fmla="*/ 9823800 w 12192000"/>
              <a:gd name="connsiteY24" fmla="*/ 866604 h 2237474"/>
              <a:gd name="connsiteX25" fmla="*/ 9794684 w 12192000"/>
              <a:gd name="connsiteY25" fmla="*/ 864509 h 2237474"/>
              <a:gd name="connsiteX26" fmla="*/ 9778288 w 12192000"/>
              <a:gd name="connsiteY26" fmla="*/ 854362 h 2237474"/>
              <a:gd name="connsiteX27" fmla="*/ 9773886 w 12192000"/>
              <a:gd name="connsiteY27" fmla="*/ 857543 h 2237474"/>
              <a:gd name="connsiteX28" fmla="*/ 9761459 w 12192000"/>
              <a:gd name="connsiteY28" fmla="*/ 862394 h 2237474"/>
              <a:gd name="connsiteX29" fmla="*/ 9705768 w 12192000"/>
              <a:gd name="connsiteY29" fmla="*/ 894610 h 2237474"/>
              <a:gd name="connsiteX30" fmla="*/ 9683005 w 12192000"/>
              <a:gd name="connsiteY30" fmla="*/ 894128 h 2237474"/>
              <a:gd name="connsiteX31" fmla="*/ 9594438 w 12192000"/>
              <a:gd name="connsiteY31" fmla="*/ 919051 h 2237474"/>
              <a:gd name="connsiteX32" fmla="*/ 9577033 w 12192000"/>
              <a:gd name="connsiteY32" fmla="*/ 922857 h 2237474"/>
              <a:gd name="connsiteX33" fmla="*/ 9544189 w 12192000"/>
              <a:gd name="connsiteY33" fmla="*/ 938966 h 2237474"/>
              <a:gd name="connsiteX34" fmla="*/ 9534048 w 12192000"/>
              <a:gd name="connsiteY34" fmla="*/ 940158 h 2237474"/>
              <a:gd name="connsiteX35" fmla="*/ 9500499 w 12192000"/>
              <a:gd name="connsiteY35" fmla="*/ 954680 h 2237474"/>
              <a:gd name="connsiteX36" fmla="*/ 9428195 w 12192000"/>
              <a:gd name="connsiteY36" fmla="*/ 986225 h 2237474"/>
              <a:gd name="connsiteX37" fmla="*/ 9410017 w 12192000"/>
              <a:gd name="connsiteY37" fmla="*/ 993931 h 2237474"/>
              <a:gd name="connsiteX38" fmla="*/ 9392919 w 12192000"/>
              <a:gd name="connsiteY38" fmla="*/ 994656 h 2237474"/>
              <a:gd name="connsiteX39" fmla="*/ 9301293 w 12192000"/>
              <a:gd name="connsiteY39" fmla="*/ 1011593 h 2237474"/>
              <a:gd name="connsiteX40" fmla="*/ 9278619 w 12192000"/>
              <a:gd name="connsiteY40" fmla="*/ 1011878 h 2237474"/>
              <a:gd name="connsiteX41" fmla="*/ 9268019 w 12192000"/>
              <a:gd name="connsiteY41" fmla="*/ 1007442 h 2237474"/>
              <a:gd name="connsiteX42" fmla="*/ 9234662 w 12192000"/>
              <a:gd name="connsiteY42" fmla="*/ 1023056 h 2237474"/>
              <a:gd name="connsiteX43" fmla="*/ 9181033 w 12192000"/>
              <a:gd name="connsiteY43" fmla="*/ 1037921 h 2237474"/>
              <a:gd name="connsiteX44" fmla="*/ 9155969 w 12192000"/>
              <a:gd name="connsiteY44" fmla="*/ 1046804 h 2237474"/>
              <a:gd name="connsiteX45" fmla="*/ 9133985 w 12192000"/>
              <a:gd name="connsiteY45" fmla="*/ 1046450 h 2237474"/>
              <a:gd name="connsiteX46" fmla="*/ 9012987 w 12192000"/>
              <a:gd name="connsiteY46" fmla="*/ 1061986 h 2237474"/>
              <a:gd name="connsiteX47" fmla="*/ 8968445 w 12192000"/>
              <a:gd name="connsiteY47" fmla="*/ 1052169 h 2237474"/>
              <a:gd name="connsiteX48" fmla="*/ 8958984 w 12192000"/>
              <a:gd name="connsiteY48" fmla="*/ 1057212 h 2237474"/>
              <a:gd name="connsiteX49" fmla="*/ 8886001 w 12192000"/>
              <a:gd name="connsiteY49" fmla="*/ 1067468 h 2237474"/>
              <a:gd name="connsiteX50" fmla="*/ 8838610 w 12192000"/>
              <a:gd name="connsiteY50" fmla="*/ 1075091 h 2237474"/>
              <a:gd name="connsiteX51" fmla="*/ 8750383 w 12192000"/>
              <a:gd name="connsiteY51" fmla="*/ 1097387 h 2237474"/>
              <a:gd name="connsiteX52" fmla="*/ 8697365 w 12192000"/>
              <a:gd name="connsiteY52" fmla="*/ 1105869 h 2237474"/>
              <a:gd name="connsiteX53" fmla="*/ 8665605 w 12192000"/>
              <a:gd name="connsiteY53" fmla="*/ 1110791 h 2237474"/>
              <a:gd name="connsiteX54" fmla="*/ 8584946 w 12192000"/>
              <a:gd name="connsiteY54" fmla="*/ 1135226 h 2237474"/>
              <a:gd name="connsiteX55" fmla="*/ 8460755 w 12192000"/>
              <a:gd name="connsiteY55" fmla="*/ 1203427 h 2237474"/>
              <a:gd name="connsiteX56" fmla="*/ 8419755 w 12192000"/>
              <a:gd name="connsiteY56" fmla="*/ 1216260 h 2237474"/>
              <a:gd name="connsiteX57" fmla="*/ 8411626 w 12192000"/>
              <a:gd name="connsiteY57" fmla="*/ 1214397 h 2237474"/>
              <a:gd name="connsiteX58" fmla="*/ 8363469 w 12192000"/>
              <a:gd name="connsiteY58" fmla="*/ 1246658 h 2237474"/>
              <a:gd name="connsiteX59" fmla="*/ 8275497 w 12192000"/>
              <a:gd name="connsiteY59" fmla="*/ 1264396 h 2237474"/>
              <a:gd name="connsiteX60" fmla="*/ 8206287 w 12192000"/>
              <a:gd name="connsiteY60" fmla="*/ 1273060 h 2237474"/>
              <a:gd name="connsiteX61" fmla="*/ 8168705 w 12192000"/>
              <a:gd name="connsiteY61" fmla="*/ 1279956 h 2237474"/>
              <a:gd name="connsiteX62" fmla="*/ 8139997 w 12192000"/>
              <a:gd name="connsiteY62" fmla="*/ 1282713 h 2237474"/>
              <a:gd name="connsiteX63" fmla="*/ 8074238 w 12192000"/>
              <a:gd name="connsiteY63" fmla="*/ 1301895 h 2237474"/>
              <a:gd name="connsiteX64" fmla="*/ 7968292 w 12192000"/>
              <a:gd name="connsiteY64" fmla="*/ 1338779 h 2237474"/>
              <a:gd name="connsiteX65" fmla="*/ 7945122 w 12192000"/>
              <a:gd name="connsiteY65" fmla="*/ 1345477 h 2237474"/>
              <a:gd name="connsiteX66" fmla="*/ 7922771 w 12192000"/>
              <a:gd name="connsiteY66" fmla="*/ 1346645 h 2237474"/>
              <a:gd name="connsiteX67" fmla="*/ 7915461 w 12192000"/>
              <a:gd name="connsiteY67" fmla="*/ 1342919 h 2237474"/>
              <a:gd name="connsiteX68" fmla="*/ 7902328 w 12192000"/>
              <a:gd name="connsiteY68" fmla="*/ 1345865 h 2237474"/>
              <a:gd name="connsiteX69" fmla="*/ 7898322 w 12192000"/>
              <a:gd name="connsiteY69" fmla="*/ 1345689 h 2237474"/>
              <a:gd name="connsiteX70" fmla="*/ 7875879 w 12192000"/>
              <a:gd name="connsiteY70" fmla="*/ 1345646 h 2237474"/>
              <a:gd name="connsiteX71" fmla="*/ 7840612 w 12192000"/>
              <a:gd name="connsiteY71" fmla="*/ 1369373 h 2237474"/>
              <a:gd name="connsiteX72" fmla="*/ 7786819 w 12192000"/>
              <a:gd name="connsiteY72" fmla="*/ 1378970 h 2237474"/>
              <a:gd name="connsiteX73" fmla="*/ 7548172 w 12192000"/>
              <a:gd name="connsiteY73" fmla="*/ 1417460 h 2237474"/>
              <a:gd name="connsiteX74" fmla="*/ 7483437 w 12192000"/>
              <a:gd name="connsiteY74" fmla="*/ 1478152 h 2237474"/>
              <a:gd name="connsiteX75" fmla="*/ 7377870 w 12192000"/>
              <a:gd name="connsiteY75" fmla="*/ 1523319 h 2237474"/>
              <a:gd name="connsiteX76" fmla="*/ 7230737 w 12192000"/>
              <a:gd name="connsiteY76" fmla="*/ 1562633 h 2237474"/>
              <a:gd name="connsiteX77" fmla="*/ 7224458 w 12192000"/>
              <a:gd name="connsiteY77" fmla="*/ 1573008 h 2237474"/>
              <a:gd name="connsiteX78" fmla="*/ 7213486 w 12192000"/>
              <a:gd name="connsiteY78" fmla="*/ 1580987 h 2237474"/>
              <a:gd name="connsiteX79" fmla="*/ 7210972 w 12192000"/>
              <a:gd name="connsiteY79" fmla="*/ 1580856 h 2237474"/>
              <a:gd name="connsiteX80" fmla="*/ 7183121 w 12192000"/>
              <a:gd name="connsiteY80" fmla="*/ 1595162 h 2237474"/>
              <a:gd name="connsiteX81" fmla="*/ 7164601 w 12192000"/>
              <a:gd name="connsiteY81" fmla="*/ 1606490 h 2237474"/>
              <a:gd name="connsiteX82" fmla="*/ 7159286 w 12192000"/>
              <a:gd name="connsiteY82" fmla="*/ 1606850 h 2237474"/>
              <a:gd name="connsiteX83" fmla="*/ 7114651 w 12192000"/>
              <a:gd name="connsiteY83" fmla="*/ 1620959 h 2237474"/>
              <a:gd name="connsiteX84" fmla="*/ 7092727 w 12192000"/>
              <a:gd name="connsiteY84" fmla="*/ 1623628 h 2237474"/>
              <a:gd name="connsiteX85" fmla="*/ 7031309 w 12192000"/>
              <a:gd name="connsiteY85" fmla="*/ 1619451 h 2237474"/>
              <a:gd name="connsiteX86" fmla="*/ 6999084 w 12192000"/>
              <a:gd name="connsiteY86" fmla="*/ 1634317 h 2237474"/>
              <a:gd name="connsiteX87" fmla="*/ 6992107 w 12192000"/>
              <a:gd name="connsiteY87" fmla="*/ 1636860 h 2237474"/>
              <a:gd name="connsiteX88" fmla="*/ 6991765 w 12192000"/>
              <a:gd name="connsiteY88" fmla="*/ 1636725 h 2237474"/>
              <a:gd name="connsiteX89" fmla="*/ 6983996 w 12192000"/>
              <a:gd name="connsiteY89" fmla="*/ 1639040 h 2237474"/>
              <a:gd name="connsiteX90" fmla="*/ 6979383 w 12192000"/>
              <a:gd name="connsiteY90" fmla="*/ 1641496 h 2237474"/>
              <a:gd name="connsiteX91" fmla="*/ 6900177 w 12192000"/>
              <a:gd name="connsiteY91" fmla="*/ 1636016 h 2237474"/>
              <a:gd name="connsiteX92" fmla="*/ 6795372 w 12192000"/>
              <a:gd name="connsiteY92" fmla="*/ 1644845 h 2237474"/>
              <a:gd name="connsiteX93" fmla="*/ 6692251 w 12192000"/>
              <a:gd name="connsiteY93" fmla="*/ 1656357 h 2237474"/>
              <a:gd name="connsiteX94" fmla="*/ 6655235 w 12192000"/>
              <a:gd name="connsiteY94" fmla="*/ 1661869 h 2237474"/>
              <a:gd name="connsiteX95" fmla="*/ 6587857 w 12192000"/>
              <a:gd name="connsiteY95" fmla="*/ 1665769 h 2237474"/>
              <a:gd name="connsiteX96" fmla="*/ 6554894 w 12192000"/>
              <a:gd name="connsiteY96" fmla="*/ 1664428 h 2237474"/>
              <a:gd name="connsiteX97" fmla="*/ 6551579 w 12192000"/>
              <a:gd name="connsiteY97" fmla="*/ 1662213 h 2237474"/>
              <a:gd name="connsiteX98" fmla="*/ 6545693 w 12192000"/>
              <a:gd name="connsiteY98" fmla="*/ 1661776 h 2237474"/>
              <a:gd name="connsiteX99" fmla="*/ 6530561 w 12192000"/>
              <a:gd name="connsiteY99" fmla="*/ 1664619 h 2237474"/>
              <a:gd name="connsiteX100" fmla="*/ 6525028 w 12192000"/>
              <a:gd name="connsiteY100" fmla="*/ 1666354 h 2237474"/>
              <a:gd name="connsiteX101" fmla="*/ 6516595 w 12192000"/>
              <a:gd name="connsiteY101" fmla="*/ 1667475 h 2237474"/>
              <a:gd name="connsiteX102" fmla="*/ 6516340 w 12192000"/>
              <a:gd name="connsiteY102" fmla="*/ 1667291 h 2237474"/>
              <a:gd name="connsiteX103" fmla="*/ 6508541 w 12192000"/>
              <a:gd name="connsiteY103" fmla="*/ 1668757 h 2237474"/>
              <a:gd name="connsiteX104" fmla="*/ 6471012 w 12192000"/>
              <a:gd name="connsiteY104" fmla="*/ 1678604 h 2237474"/>
              <a:gd name="connsiteX105" fmla="*/ 6415265 w 12192000"/>
              <a:gd name="connsiteY105" fmla="*/ 1665317 h 2237474"/>
              <a:gd name="connsiteX106" fmla="*/ 6393343 w 12192000"/>
              <a:gd name="connsiteY106" fmla="*/ 1664672 h 2237474"/>
              <a:gd name="connsiteX107" fmla="*/ 6380457 w 12192000"/>
              <a:gd name="connsiteY107" fmla="*/ 1662376 h 2237474"/>
              <a:gd name="connsiteX108" fmla="*/ 6280959 w 12192000"/>
              <a:gd name="connsiteY108" fmla="*/ 1689329 h 2237474"/>
              <a:gd name="connsiteX109" fmla="*/ 6266765 w 12192000"/>
              <a:gd name="connsiteY109" fmla="*/ 1695560 h 2237474"/>
              <a:gd name="connsiteX110" fmla="*/ 6098321 w 12192000"/>
              <a:gd name="connsiteY110" fmla="*/ 1721646 h 2237474"/>
              <a:gd name="connsiteX111" fmla="*/ 5880652 w 12192000"/>
              <a:gd name="connsiteY111" fmla="*/ 1779643 h 2237474"/>
              <a:gd name="connsiteX112" fmla="*/ 5785959 w 12192000"/>
              <a:gd name="connsiteY112" fmla="*/ 1775307 h 2237474"/>
              <a:gd name="connsiteX113" fmla="*/ 5643534 w 12192000"/>
              <a:gd name="connsiteY113" fmla="*/ 1802919 h 2237474"/>
              <a:gd name="connsiteX114" fmla="*/ 5518799 w 12192000"/>
              <a:gd name="connsiteY114" fmla="*/ 1818312 h 2237474"/>
              <a:gd name="connsiteX115" fmla="*/ 5505014 w 12192000"/>
              <a:gd name="connsiteY115" fmla="*/ 1819259 h 2237474"/>
              <a:gd name="connsiteX116" fmla="*/ 5453307 w 12192000"/>
              <a:gd name="connsiteY116" fmla="*/ 1815450 h 2237474"/>
              <a:gd name="connsiteX117" fmla="*/ 5364192 w 12192000"/>
              <a:gd name="connsiteY117" fmla="*/ 1826074 h 2237474"/>
              <a:gd name="connsiteX118" fmla="*/ 5350380 w 12192000"/>
              <a:gd name="connsiteY118" fmla="*/ 1830891 h 2237474"/>
              <a:gd name="connsiteX119" fmla="*/ 5259633 w 12192000"/>
              <a:gd name="connsiteY119" fmla="*/ 1837160 h 2237474"/>
              <a:gd name="connsiteX120" fmla="*/ 5197513 w 12192000"/>
              <a:gd name="connsiteY120" fmla="*/ 1844718 h 2237474"/>
              <a:gd name="connsiteX121" fmla="*/ 5184170 w 12192000"/>
              <a:gd name="connsiteY121" fmla="*/ 1849402 h 2237474"/>
              <a:gd name="connsiteX122" fmla="*/ 5168852 w 12192000"/>
              <a:gd name="connsiteY122" fmla="*/ 1844846 h 2237474"/>
              <a:gd name="connsiteX123" fmla="*/ 5164370 w 12192000"/>
              <a:gd name="connsiteY123" fmla="*/ 1840597 h 2237474"/>
              <a:gd name="connsiteX124" fmla="*/ 5114927 w 12192000"/>
              <a:gd name="connsiteY124" fmla="*/ 1847827 h 2237474"/>
              <a:gd name="connsiteX125" fmla="*/ 5108970 w 12192000"/>
              <a:gd name="connsiteY125" fmla="*/ 1847935 h 2237474"/>
              <a:gd name="connsiteX126" fmla="*/ 5067961 w 12192000"/>
              <a:gd name="connsiteY126" fmla="*/ 1845917 h 2237474"/>
              <a:gd name="connsiteX127" fmla="*/ 5007075 w 12192000"/>
              <a:gd name="connsiteY127" fmla="*/ 1838626 h 2237474"/>
              <a:gd name="connsiteX128" fmla="*/ 4944087 w 12192000"/>
              <a:gd name="connsiteY128" fmla="*/ 1823332 h 2237474"/>
              <a:gd name="connsiteX129" fmla="*/ 4907662 w 12192000"/>
              <a:gd name="connsiteY129" fmla="*/ 1816900 h 2237474"/>
              <a:gd name="connsiteX130" fmla="*/ 4882386 w 12192000"/>
              <a:gd name="connsiteY130" fmla="*/ 1809844 h 2237474"/>
              <a:gd name="connsiteX131" fmla="*/ 4811440 w 12192000"/>
              <a:gd name="connsiteY131" fmla="*/ 1804655 h 2237474"/>
              <a:gd name="connsiteX132" fmla="*/ 4691075 w 12192000"/>
              <a:gd name="connsiteY132" fmla="*/ 1801389 h 2237474"/>
              <a:gd name="connsiteX133" fmla="*/ 4611738 w 12192000"/>
              <a:gd name="connsiteY133" fmla="*/ 1776964 h 2237474"/>
              <a:gd name="connsiteX134" fmla="*/ 4560070 w 12192000"/>
              <a:gd name="connsiteY134" fmla="*/ 1785640 h 2237474"/>
              <a:gd name="connsiteX135" fmla="*/ 4536503 w 12192000"/>
              <a:gd name="connsiteY135" fmla="*/ 1785334 h 2237474"/>
              <a:gd name="connsiteX136" fmla="*/ 4513724 w 12192000"/>
              <a:gd name="connsiteY136" fmla="*/ 1791996 h 2237474"/>
              <a:gd name="connsiteX137" fmla="*/ 4459810 w 12192000"/>
              <a:gd name="connsiteY137" fmla="*/ 1797886 h 2237474"/>
              <a:gd name="connsiteX138" fmla="*/ 4379064 w 12192000"/>
              <a:gd name="connsiteY138" fmla="*/ 1817177 h 2237474"/>
              <a:gd name="connsiteX139" fmla="*/ 4319209 w 12192000"/>
              <a:gd name="connsiteY139" fmla="*/ 1834833 h 2237474"/>
              <a:gd name="connsiteX140" fmla="*/ 4290981 w 12192000"/>
              <a:gd name="connsiteY140" fmla="*/ 1839677 h 2237474"/>
              <a:gd name="connsiteX141" fmla="*/ 4285792 w 12192000"/>
              <a:gd name="connsiteY141" fmla="*/ 1836231 h 2237474"/>
              <a:gd name="connsiteX142" fmla="*/ 4238372 w 12192000"/>
              <a:gd name="connsiteY142" fmla="*/ 1851480 h 2237474"/>
              <a:gd name="connsiteX143" fmla="*/ 4232517 w 12192000"/>
              <a:gd name="connsiteY143" fmla="*/ 1852567 h 2237474"/>
              <a:gd name="connsiteX144" fmla="*/ 4191732 w 12192000"/>
              <a:gd name="connsiteY144" fmla="*/ 1857328 h 2237474"/>
              <a:gd name="connsiteX145" fmla="*/ 4065532 w 12192000"/>
              <a:gd name="connsiteY145" fmla="*/ 1855477 h 2237474"/>
              <a:gd name="connsiteX146" fmla="*/ 4028460 w 12192000"/>
              <a:gd name="connsiteY146" fmla="*/ 1855137 h 2237474"/>
              <a:gd name="connsiteX147" fmla="*/ 4002267 w 12192000"/>
              <a:gd name="connsiteY147" fmla="*/ 1852352 h 2237474"/>
              <a:gd name="connsiteX148" fmla="*/ 3931396 w 12192000"/>
              <a:gd name="connsiteY148" fmla="*/ 1858915 h 2237474"/>
              <a:gd name="connsiteX149" fmla="*/ 3812162 w 12192000"/>
              <a:gd name="connsiteY149" fmla="*/ 1875501 h 2237474"/>
              <a:gd name="connsiteX150" fmla="*/ 3767672 w 12192000"/>
              <a:gd name="connsiteY150" fmla="*/ 1874600 h 2237474"/>
              <a:gd name="connsiteX151" fmla="*/ 3729530 w 12192000"/>
              <a:gd name="connsiteY151" fmla="*/ 1864513 h 2237474"/>
              <a:gd name="connsiteX152" fmla="*/ 3680177 w 12192000"/>
              <a:gd name="connsiteY152" fmla="*/ 1881552 h 2237474"/>
              <a:gd name="connsiteX153" fmla="*/ 3567259 w 12192000"/>
              <a:gd name="connsiteY153" fmla="*/ 1893482 h 2237474"/>
              <a:gd name="connsiteX154" fmla="*/ 3405770 w 12192000"/>
              <a:gd name="connsiteY154" fmla="*/ 1904591 h 2237474"/>
              <a:gd name="connsiteX155" fmla="*/ 3280097 w 12192000"/>
              <a:gd name="connsiteY155" fmla="*/ 1919610 h 2237474"/>
              <a:gd name="connsiteX156" fmla="*/ 3123424 w 12192000"/>
              <a:gd name="connsiteY156" fmla="*/ 1952930 h 2237474"/>
              <a:gd name="connsiteX157" fmla="*/ 3009910 w 12192000"/>
              <a:gd name="connsiteY157" fmla="*/ 1957866 h 2237474"/>
              <a:gd name="connsiteX158" fmla="*/ 2995934 w 12192000"/>
              <a:gd name="connsiteY158" fmla="*/ 1967085 h 2237474"/>
              <a:gd name="connsiteX159" fmla="*/ 2980071 w 12192000"/>
              <a:gd name="connsiteY159" fmla="*/ 1972988 h 2237474"/>
              <a:gd name="connsiteX160" fmla="*/ 2978094 w 12192000"/>
              <a:gd name="connsiteY160" fmla="*/ 1972369 h 2237474"/>
              <a:gd name="connsiteX161" fmla="*/ 2942858 w 12192000"/>
              <a:gd name="connsiteY161" fmla="*/ 1981367 h 2237474"/>
              <a:gd name="connsiteX162" fmla="*/ 2875436 w 12192000"/>
              <a:gd name="connsiteY162" fmla="*/ 1996977 h 2237474"/>
              <a:gd name="connsiteX163" fmla="*/ 2874892 w 12192000"/>
              <a:gd name="connsiteY163" fmla="*/ 1996085 h 2237474"/>
              <a:gd name="connsiteX164" fmla="*/ 2864145 w 12192000"/>
              <a:gd name="connsiteY164" fmla="*/ 1994061 h 2237474"/>
              <a:gd name="connsiteX165" fmla="*/ 2843662 w 12192000"/>
              <a:gd name="connsiteY165" fmla="*/ 1992498 h 2237474"/>
              <a:gd name="connsiteX166" fmla="*/ 2796128 w 12192000"/>
              <a:gd name="connsiteY166" fmla="*/ 1976403 h 2237474"/>
              <a:gd name="connsiteX167" fmla="*/ 2756784 w 12192000"/>
              <a:gd name="connsiteY167" fmla="*/ 1985116 h 2237474"/>
              <a:gd name="connsiteX168" fmla="*/ 2748833 w 12192000"/>
              <a:gd name="connsiteY168" fmla="*/ 1986323 h 2237474"/>
              <a:gd name="connsiteX169" fmla="*/ 2748661 w 12192000"/>
              <a:gd name="connsiteY169" fmla="*/ 1986122 h 2237474"/>
              <a:gd name="connsiteX170" fmla="*/ 2740251 w 12192000"/>
              <a:gd name="connsiteY170" fmla="*/ 1986946 h 2237474"/>
              <a:gd name="connsiteX171" fmla="*/ 2718916 w 12192000"/>
              <a:gd name="connsiteY171" fmla="*/ 1990867 h 2237474"/>
              <a:gd name="connsiteX172" fmla="*/ 2713522 w 12192000"/>
              <a:gd name="connsiteY172" fmla="*/ 1990173 h 2237474"/>
              <a:gd name="connsiteX173" fmla="*/ 2680597 w 12192000"/>
              <a:gd name="connsiteY173" fmla="*/ 1984996 h 2237474"/>
              <a:gd name="connsiteX174" fmla="*/ 2578178 w 12192000"/>
              <a:gd name="connsiteY174" fmla="*/ 1990531 h 2237474"/>
              <a:gd name="connsiteX175" fmla="*/ 2476147 w 12192000"/>
              <a:gd name="connsiteY175" fmla="*/ 1998305 h 2237474"/>
              <a:gd name="connsiteX176" fmla="*/ 2373568 w 12192000"/>
              <a:gd name="connsiteY176" fmla="*/ 2003219 h 2237474"/>
              <a:gd name="connsiteX177" fmla="*/ 2321399 w 12192000"/>
              <a:gd name="connsiteY177" fmla="*/ 1989467 h 2237474"/>
              <a:gd name="connsiteX178" fmla="*/ 2315525 w 12192000"/>
              <a:gd name="connsiteY178" fmla="*/ 1989708 h 2237474"/>
              <a:gd name="connsiteX179" fmla="*/ 2300792 w 12192000"/>
              <a:gd name="connsiteY179" fmla="*/ 1994290 h 2237474"/>
              <a:gd name="connsiteX180" fmla="*/ 2295469 w 12192000"/>
              <a:gd name="connsiteY180" fmla="*/ 1996659 h 2237474"/>
              <a:gd name="connsiteX181" fmla="*/ 2287219 w 12192000"/>
              <a:gd name="connsiteY181" fmla="*/ 1998750 h 2237474"/>
              <a:gd name="connsiteX182" fmla="*/ 2286948 w 12192000"/>
              <a:gd name="connsiteY182" fmla="*/ 1998596 h 2237474"/>
              <a:gd name="connsiteX183" fmla="*/ 2243069 w 12192000"/>
              <a:gd name="connsiteY183" fmla="*/ 2015111 h 2237474"/>
              <a:gd name="connsiteX184" fmla="*/ 2186609 w 12192000"/>
              <a:gd name="connsiteY184" fmla="*/ 2008263 h 2237474"/>
              <a:gd name="connsiteX185" fmla="*/ 2164831 w 12192000"/>
              <a:gd name="connsiteY185" fmla="*/ 2010143 h 2237474"/>
              <a:gd name="connsiteX186" fmla="*/ 2152836 w 12192000"/>
              <a:gd name="connsiteY186" fmla="*/ 2010048 h 2237474"/>
              <a:gd name="connsiteX187" fmla="*/ 2117102 w 12192000"/>
              <a:gd name="connsiteY187" fmla="*/ 2023004 h 2237474"/>
              <a:gd name="connsiteX188" fmla="*/ 2111935 w 12192000"/>
              <a:gd name="connsiteY188" fmla="*/ 2023163 h 2237474"/>
              <a:gd name="connsiteX189" fmla="*/ 2089991 w 12192000"/>
              <a:gd name="connsiteY189" fmla="*/ 2034193 h 2237474"/>
              <a:gd name="connsiteX190" fmla="*/ 2058061 w 12192000"/>
              <a:gd name="connsiteY190" fmla="*/ 2047942 h 2237474"/>
              <a:gd name="connsiteX191" fmla="*/ 2055737 w 12192000"/>
              <a:gd name="connsiteY191" fmla="*/ 2047704 h 2237474"/>
              <a:gd name="connsiteX192" fmla="*/ 2042244 w 12192000"/>
              <a:gd name="connsiteY192" fmla="*/ 2055560 h 2237474"/>
              <a:gd name="connsiteX193" fmla="*/ 1976224 w 12192000"/>
              <a:gd name="connsiteY193" fmla="*/ 2074257 h 2237474"/>
              <a:gd name="connsiteX194" fmla="*/ 1877728 w 12192000"/>
              <a:gd name="connsiteY194" fmla="*/ 2101004 h 2237474"/>
              <a:gd name="connsiteX195" fmla="*/ 1759056 w 12192000"/>
              <a:gd name="connsiteY195" fmla="*/ 2125608 h 2237474"/>
              <a:gd name="connsiteX196" fmla="*/ 1637948 w 12192000"/>
              <a:gd name="connsiteY196" fmla="*/ 2172597 h 2237474"/>
              <a:gd name="connsiteX197" fmla="*/ 1434549 w 12192000"/>
              <a:gd name="connsiteY197" fmla="*/ 2234522 h 2237474"/>
              <a:gd name="connsiteX198" fmla="*/ 1398481 w 12192000"/>
              <a:gd name="connsiteY198" fmla="*/ 2237074 h 2237474"/>
              <a:gd name="connsiteX199" fmla="*/ 1398407 w 12192000"/>
              <a:gd name="connsiteY199" fmla="*/ 2237095 h 2237474"/>
              <a:gd name="connsiteX200" fmla="*/ 1370962 w 12192000"/>
              <a:gd name="connsiteY200" fmla="*/ 2237474 h 2237474"/>
              <a:gd name="connsiteX201" fmla="*/ 1356367 w 12192000"/>
              <a:gd name="connsiteY201" fmla="*/ 2235089 h 2237474"/>
              <a:gd name="connsiteX202" fmla="*/ 1324828 w 12192000"/>
              <a:gd name="connsiteY202" fmla="*/ 2231968 h 2237474"/>
              <a:gd name="connsiteX203" fmla="*/ 1297744 w 12192000"/>
              <a:gd name="connsiteY203" fmla="*/ 2235849 h 2237474"/>
              <a:gd name="connsiteX204" fmla="*/ 1286236 w 12192000"/>
              <a:gd name="connsiteY204" fmla="*/ 2233135 h 2237474"/>
              <a:gd name="connsiteX205" fmla="*/ 1283504 w 12192000"/>
              <a:gd name="connsiteY205" fmla="*/ 2233797 h 2237474"/>
              <a:gd name="connsiteX206" fmla="*/ 1279765 w 12192000"/>
              <a:gd name="connsiteY206" fmla="*/ 2229639 h 2237474"/>
              <a:gd name="connsiteX207" fmla="*/ 1195347 w 12192000"/>
              <a:gd name="connsiteY207" fmla="*/ 2212354 h 2237474"/>
              <a:gd name="connsiteX208" fmla="*/ 970251 w 12192000"/>
              <a:gd name="connsiteY208" fmla="*/ 2221029 h 2237474"/>
              <a:gd name="connsiteX209" fmla="*/ 812914 w 12192000"/>
              <a:gd name="connsiteY209" fmla="*/ 2202752 h 2237474"/>
              <a:gd name="connsiteX210" fmla="*/ 800195 w 12192000"/>
              <a:gd name="connsiteY210" fmla="*/ 2209407 h 2237474"/>
              <a:gd name="connsiteX211" fmla="*/ 784978 w 12192000"/>
              <a:gd name="connsiteY211" fmla="*/ 2212360 h 2237474"/>
              <a:gd name="connsiteX212" fmla="*/ 681987 w 12192000"/>
              <a:gd name="connsiteY212" fmla="*/ 2216757 h 2237474"/>
              <a:gd name="connsiteX213" fmla="*/ 669923 w 12192000"/>
              <a:gd name="connsiteY213" fmla="*/ 2211682 h 2237474"/>
              <a:gd name="connsiteX214" fmla="*/ 648680 w 12192000"/>
              <a:gd name="connsiteY214" fmla="*/ 2206229 h 2237474"/>
              <a:gd name="connsiteX215" fmla="*/ 597225 w 12192000"/>
              <a:gd name="connsiteY215" fmla="*/ 2180999 h 2237474"/>
              <a:gd name="connsiteX216" fmla="*/ 558449 w 12192000"/>
              <a:gd name="connsiteY216" fmla="*/ 2182346 h 2237474"/>
              <a:gd name="connsiteX217" fmla="*/ 550517 w 12192000"/>
              <a:gd name="connsiteY217" fmla="*/ 2182060 h 2237474"/>
              <a:gd name="connsiteX218" fmla="*/ 550309 w 12192000"/>
              <a:gd name="connsiteY218" fmla="*/ 2181825 h 2237474"/>
              <a:gd name="connsiteX219" fmla="*/ 541836 w 12192000"/>
              <a:gd name="connsiteY219" fmla="*/ 2181063 h 2237474"/>
              <a:gd name="connsiteX220" fmla="*/ 536057 w 12192000"/>
              <a:gd name="connsiteY220" fmla="*/ 2181537 h 2237474"/>
              <a:gd name="connsiteX221" fmla="*/ 520671 w 12192000"/>
              <a:gd name="connsiteY221" fmla="*/ 2180980 h 2237474"/>
              <a:gd name="connsiteX222" fmla="*/ 515024 w 12192000"/>
              <a:gd name="connsiteY222" fmla="*/ 2179258 h 2237474"/>
              <a:gd name="connsiteX223" fmla="*/ 512278 w 12192000"/>
              <a:gd name="connsiteY223" fmla="*/ 2176369 h 2237474"/>
              <a:gd name="connsiteX224" fmla="*/ 480419 w 12192000"/>
              <a:gd name="connsiteY224" fmla="*/ 2167807 h 2237474"/>
              <a:gd name="connsiteX225" fmla="*/ 413835 w 12192000"/>
              <a:gd name="connsiteY225" fmla="*/ 2156783 h 2237474"/>
              <a:gd name="connsiteX226" fmla="*/ 376513 w 12192000"/>
              <a:gd name="connsiteY226" fmla="*/ 2154014 h 2237474"/>
              <a:gd name="connsiteX227" fmla="*/ 273386 w 12192000"/>
              <a:gd name="connsiteY227" fmla="*/ 2142551 h 2237474"/>
              <a:gd name="connsiteX228" fmla="*/ 169207 w 12192000"/>
              <a:gd name="connsiteY228" fmla="*/ 2128100 h 2237474"/>
              <a:gd name="connsiteX229" fmla="*/ 93149 w 12192000"/>
              <a:gd name="connsiteY229" fmla="*/ 2105324 h 2237474"/>
              <a:gd name="connsiteX230" fmla="*/ 88109 w 12192000"/>
              <a:gd name="connsiteY230" fmla="*/ 2106704 h 2237474"/>
              <a:gd name="connsiteX231" fmla="*/ 80022 w 12192000"/>
              <a:gd name="connsiteY231" fmla="*/ 2107254 h 2237474"/>
              <a:gd name="connsiteX232" fmla="*/ 79717 w 12192000"/>
              <a:gd name="connsiteY232" fmla="*/ 2107046 h 2237474"/>
              <a:gd name="connsiteX233" fmla="*/ 72352 w 12192000"/>
              <a:gd name="connsiteY233" fmla="*/ 2107991 h 2237474"/>
              <a:gd name="connsiteX234" fmla="*/ 37645 w 12192000"/>
              <a:gd name="connsiteY234" fmla="*/ 2115401 h 2237474"/>
              <a:gd name="connsiteX235" fmla="*/ 4572 w 12192000"/>
              <a:gd name="connsiteY235" fmla="*/ 2111091 h 2237474"/>
              <a:gd name="connsiteX236" fmla="*/ 0 w 12192000"/>
              <a:gd name="connsiteY236" fmla="*/ 2110468 h 2237474"/>
              <a:gd name="connsiteX237" fmla="*/ 0 w 12192000"/>
              <a:gd name="connsiteY237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154948 w 12192000"/>
              <a:gd name="connsiteY4" fmla="*/ 762731 h 2237474"/>
              <a:gd name="connsiteX5" fmla="*/ 12047364 w 12192000"/>
              <a:gd name="connsiteY5" fmla="*/ 749662 h 2237474"/>
              <a:gd name="connsiteX6" fmla="*/ 11890686 w 12192000"/>
              <a:gd name="connsiteY6" fmla="*/ 732766 h 2237474"/>
              <a:gd name="connsiteX7" fmla="*/ 11782413 w 12192000"/>
              <a:gd name="connsiteY7" fmla="*/ 769868 h 2237474"/>
              <a:gd name="connsiteX8" fmla="*/ 11649954 w 12192000"/>
              <a:gd name="connsiteY8" fmla="*/ 749628 h 2237474"/>
              <a:gd name="connsiteX9" fmla="*/ 11560424 w 12192000"/>
              <a:gd name="connsiteY9" fmla="*/ 748017 h 2237474"/>
              <a:gd name="connsiteX10" fmla="*/ 11358455 w 12192000"/>
              <a:gd name="connsiteY10" fmla="*/ 747593 h 2237474"/>
              <a:gd name="connsiteX11" fmla="*/ 11165209 w 12192000"/>
              <a:gd name="connsiteY11" fmla="*/ 748852 h 2237474"/>
              <a:gd name="connsiteX12" fmla="*/ 11058755 w 12192000"/>
              <a:gd name="connsiteY12" fmla="*/ 749617 h 2237474"/>
              <a:gd name="connsiteX13" fmla="*/ 10884013 w 12192000"/>
              <a:gd name="connsiteY13" fmla="*/ 760728 h 2237474"/>
              <a:gd name="connsiteX14" fmla="*/ 10834688 w 12192000"/>
              <a:gd name="connsiteY14" fmla="*/ 757726 h 2237474"/>
              <a:gd name="connsiteX15" fmla="*/ 10805004 w 12192000"/>
              <a:gd name="connsiteY15" fmla="*/ 757573 h 2237474"/>
              <a:gd name="connsiteX16" fmla="*/ 10739478 w 12192000"/>
              <a:gd name="connsiteY16" fmla="*/ 776841 h 2237474"/>
              <a:gd name="connsiteX17" fmla="*/ 10458762 w 12192000"/>
              <a:gd name="connsiteY17" fmla="*/ 755400 h 2237474"/>
              <a:gd name="connsiteX18" fmla="*/ 10246919 w 12192000"/>
              <a:gd name="connsiteY18" fmla="*/ 769960 h 2237474"/>
              <a:gd name="connsiteX19" fmla="*/ 10167995 w 12192000"/>
              <a:gd name="connsiteY19" fmla="*/ 760843 h 2237474"/>
              <a:gd name="connsiteX20" fmla="*/ 9997044 w 12192000"/>
              <a:gd name="connsiteY20" fmla="*/ 780129 h 2237474"/>
              <a:gd name="connsiteX21" fmla="*/ 9943887 w 12192000"/>
              <a:gd name="connsiteY21" fmla="*/ 804141 h 2237474"/>
              <a:gd name="connsiteX22" fmla="*/ 9918248 w 12192000"/>
              <a:gd name="connsiteY22" fmla="*/ 816628 h 2237474"/>
              <a:gd name="connsiteX23" fmla="*/ 9836148 w 12192000"/>
              <a:gd name="connsiteY23" fmla="*/ 858312 h 2237474"/>
              <a:gd name="connsiteX24" fmla="*/ 9823800 w 12192000"/>
              <a:gd name="connsiteY24" fmla="*/ 866604 h 2237474"/>
              <a:gd name="connsiteX25" fmla="*/ 9794684 w 12192000"/>
              <a:gd name="connsiteY25" fmla="*/ 864509 h 2237474"/>
              <a:gd name="connsiteX26" fmla="*/ 9778288 w 12192000"/>
              <a:gd name="connsiteY26" fmla="*/ 854362 h 2237474"/>
              <a:gd name="connsiteX27" fmla="*/ 9773886 w 12192000"/>
              <a:gd name="connsiteY27" fmla="*/ 857543 h 2237474"/>
              <a:gd name="connsiteX28" fmla="*/ 9761459 w 12192000"/>
              <a:gd name="connsiteY28" fmla="*/ 862394 h 2237474"/>
              <a:gd name="connsiteX29" fmla="*/ 9705768 w 12192000"/>
              <a:gd name="connsiteY29" fmla="*/ 894610 h 2237474"/>
              <a:gd name="connsiteX30" fmla="*/ 9683005 w 12192000"/>
              <a:gd name="connsiteY30" fmla="*/ 894128 h 2237474"/>
              <a:gd name="connsiteX31" fmla="*/ 9594438 w 12192000"/>
              <a:gd name="connsiteY31" fmla="*/ 919051 h 2237474"/>
              <a:gd name="connsiteX32" fmla="*/ 9577033 w 12192000"/>
              <a:gd name="connsiteY32" fmla="*/ 922857 h 2237474"/>
              <a:gd name="connsiteX33" fmla="*/ 9544189 w 12192000"/>
              <a:gd name="connsiteY33" fmla="*/ 938966 h 2237474"/>
              <a:gd name="connsiteX34" fmla="*/ 9534048 w 12192000"/>
              <a:gd name="connsiteY34" fmla="*/ 940158 h 2237474"/>
              <a:gd name="connsiteX35" fmla="*/ 9500499 w 12192000"/>
              <a:gd name="connsiteY35" fmla="*/ 954680 h 2237474"/>
              <a:gd name="connsiteX36" fmla="*/ 9428195 w 12192000"/>
              <a:gd name="connsiteY36" fmla="*/ 986225 h 2237474"/>
              <a:gd name="connsiteX37" fmla="*/ 9410017 w 12192000"/>
              <a:gd name="connsiteY37" fmla="*/ 993931 h 2237474"/>
              <a:gd name="connsiteX38" fmla="*/ 9392919 w 12192000"/>
              <a:gd name="connsiteY38" fmla="*/ 994656 h 2237474"/>
              <a:gd name="connsiteX39" fmla="*/ 9301293 w 12192000"/>
              <a:gd name="connsiteY39" fmla="*/ 1011593 h 2237474"/>
              <a:gd name="connsiteX40" fmla="*/ 9278619 w 12192000"/>
              <a:gd name="connsiteY40" fmla="*/ 1011878 h 2237474"/>
              <a:gd name="connsiteX41" fmla="*/ 9268019 w 12192000"/>
              <a:gd name="connsiteY41" fmla="*/ 1007442 h 2237474"/>
              <a:gd name="connsiteX42" fmla="*/ 9234662 w 12192000"/>
              <a:gd name="connsiteY42" fmla="*/ 1023056 h 2237474"/>
              <a:gd name="connsiteX43" fmla="*/ 9181033 w 12192000"/>
              <a:gd name="connsiteY43" fmla="*/ 1037921 h 2237474"/>
              <a:gd name="connsiteX44" fmla="*/ 9155969 w 12192000"/>
              <a:gd name="connsiteY44" fmla="*/ 1046804 h 2237474"/>
              <a:gd name="connsiteX45" fmla="*/ 9133985 w 12192000"/>
              <a:gd name="connsiteY45" fmla="*/ 1046450 h 2237474"/>
              <a:gd name="connsiteX46" fmla="*/ 9012987 w 12192000"/>
              <a:gd name="connsiteY46" fmla="*/ 1061986 h 2237474"/>
              <a:gd name="connsiteX47" fmla="*/ 8968445 w 12192000"/>
              <a:gd name="connsiteY47" fmla="*/ 1052169 h 2237474"/>
              <a:gd name="connsiteX48" fmla="*/ 8958984 w 12192000"/>
              <a:gd name="connsiteY48" fmla="*/ 1057212 h 2237474"/>
              <a:gd name="connsiteX49" fmla="*/ 8886001 w 12192000"/>
              <a:gd name="connsiteY49" fmla="*/ 1067468 h 2237474"/>
              <a:gd name="connsiteX50" fmla="*/ 8838610 w 12192000"/>
              <a:gd name="connsiteY50" fmla="*/ 1075091 h 2237474"/>
              <a:gd name="connsiteX51" fmla="*/ 8750383 w 12192000"/>
              <a:gd name="connsiteY51" fmla="*/ 1097387 h 2237474"/>
              <a:gd name="connsiteX52" fmla="*/ 8697365 w 12192000"/>
              <a:gd name="connsiteY52" fmla="*/ 1105869 h 2237474"/>
              <a:gd name="connsiteX53" fmla="*/ 8665605 w 12192000"/>
              <a:gd name="connsiteY53" fmla="*/ 1110791 h 2237474"/>
              <a:gd name="connsiteX54" fmla="*/ 8584946 w 12192000"/>
              <a:gd name="connsiteY54" fmla="*/ 1135226 h 2237474"/>
              <a:gd name="connsiteX55" fmla="*/ 8460755 w 12192000"/>
              <a:gd name="connsiteY55" fmla="*/ 1203427 h 2237474"/>
              <a:gd name="connsiteX56" fmla="*/ 8419755 w 12192000"/>
              <a:gd name="connsiteY56" fmla="*/ 1216260 h 2237474"/>
              <a:gd name="connsiteX57" fmla="*/ 8411626 w 12192000"/>
              <a:gd name="connsiteY57" fmla="*/ 1214397 h 2237474"/>
              <a:gd name="connsiteX58" fmla="*/ 8363469 w 12192000"/>
              <a:gd name="connsiteY58" fmla="*/ 1246658 h 2237474"/>
              <a:gd name="connsiteX59" fmla="*/ 8275497 w 12192000"/>
              <a:gd name="connsiteY59" fmla="*/ 1264396 h 2237474"/>
              <a:gd name="connsiteX60" fmla="*/ 8206287 w 12192000"/>
              <a:gd name="connsiteY60" fmla="*/ 1273060 h 2237474"/>
              <a:gd name="connsiteX61" fmla="*/ 8168705 w 12192000"/>
              <a:gd name="connsiteY61" fmla="*/ 1279956 h 2237474"/>
              <a:gd name="connsiteX62" fmla="*/ 8139997 w 12192000"/>
              <a:gd name="connsiteY62" fmla="*/ 1282713 h 2237474"/>
              <a:gd name="connsiteX63" fmla="*/ 8074238 w 12192000"/>
              <a:gd name="connsiteY63" fmla="*/ 1301895 h 2237474"/>
              <a:gd name="connsiteX64" fmla="*/ 7968292 w 12192000"/>
              <a:gd name="connsiteY64" fmla="*/ 1338779 h 2237474"/>
              <a:gd name="connsiteX65" fmla="*/ 7945122 w 12192000"/>
              <a:gd name="connsiteY65" fmla="*/ 1345477 h 2237474"/>
              <a:gd name="connsiteX66" fmla="*/ 7922771 w 12192000"/>
              <a:gd name="connsiteY66" fmla="*/ 1346645 h 2237474"/>
              <a:gd name="connsiteX67" fmla="*/ 7915461 w 12192000"/>
              <a:gd name="connsiteY67" fmla="*/ 1342919 h 2237474"/>
              <a:gd name="connsiteX68" fmla="*/ 7902328 w 12192000"/>
              <a:gd name="connsiteY68" fmla="*/ 1345865 h 2237474"/>
              <a:gd name="connsiteX69" fmla="*/ 7898322 w 12192000"/>
              <a:gd name="connsiteY69" fmla="*/ 1345689 h 2237474"/>
              <a:gd name="connsiteX70" fmla="*/ 7875879 w 12192000"/>
              <a:gd name="connsiteY70" fmla="*/ 1345646 h 2237474"/>
              <a:gd name="connsiteX71" fmla="*/ 7840612 w 12192000"/>
              <a:gd name="connsiteY71" fmla="*/ 1369373 h 2237474"/>
              <a:gd name="connsiteX72" fmla="*/ 7786819 w 12192000"/>
              <a:gd name="connsiteY72" fmla="*/ 1378970 h 2237474"/>
              <a:gd name="connsiteX73" fmla="*/ 7548172 w 12192000"/>
              <a:gd name="connsiteY73" fmla="*/ 1417460 h 2237474"/>
              <a:gd name="connsiteX74" fmla="*/ 7483437 w 12192000"/>
              <a:gd name="connsiteY74" fmla="*/ 1478152 h 2237474"/>
              <a:gd name="connsiteX75" fmla="*/ 7377870 w 12192000"/>
              <a:gd name="connsiteY75" fmla="*/ 1523319 h 2237474"/>
              <a:gd name="connsiteX76" fmla="*/ 7230737 w 12192000"/>
              <a:gd name="connsiteY76" fmla="*/ 1562633 h 2237474"/>
              <a:gd name="connsiteX77" fmla="*/ 7224458 w 12192000"/>
              <a:gd name="connsiteY77" fmla="*/ 1573008 h 2237474"/>
              <a:gd name="connsiteX78" fmla="*/ 7213486 w 12192000"/>
              <a:gd name="connsiteY78" fmla="*/ 1580987 h 2237474"/>
              <a:gd name="connsiteX79" fmla="*/ 7210972 w 12192000"/>
              <a:gd name="connsiteY79" fmla="*/ 1580856 h 2237474"/>
              <a:gd name="connsiteX80" fmla="*/ 7183121 w 12192000"/>
              <a:gd name="connsiteY80" fmla="*/ 1595162 h 2237474"/>
              <a:gd name="connsiteX81" fmla="*/ 7164601 w 12192000"/>
              <a:gd name="connsiteY81" fmla="*/ 1606490 h 2237474"/>
              <a:gd name="connsiteX82" fmla="*/ 7159286 w 12192000"/>
              <a:gd name="connsiteY82" fmla="*/ 1606850 h 2237474"/>
              <a:gd name="connsiteX83" fmla="*/ 7114651 w 12192000"/>
              <a:gd name="connsiteY83" fmla="*/ 1620959 h 2237474"/>
              <a:gd name="connsiteX84" fmla="*/ 7092727 w 12192000"/>
              <a:gd name="connsiteY84" fmla="*/ 1623628 h 2237474"/>
              <a:gd name="connsiteX85" fmla="*/ 7031309 w 12192000"/>
              <a:gd name="connsiteY85" fmla="*/ 1619451 h 2237474"/>
              <a:gd name="connsiteX86" fmla="*/ 6999084 w 12192000"/>
              <a:gd name="connsiteY86" fmla="*/ 1634317 h 2237474"/>
              <a:gd name="connsiteX87" fmla="*/ 6992107 w 12192000"/>
              <a:gd name="connsiteY87" fmla="*/ 1636860 h 2237474"/>
              <a:gd name="connsiteX88" fmla="*/ 6991765 w 12192000"/>
              <a:gd name="connsiteY88" fmla="*/ 1636725 h 2237474"/>
              <a:gd name="connsiteX89" fmla="*/ 6983996 w 12192000"/>
              <a:gd name="connsiteY89" fmla="*/ 1639040 h 2237474"/>
              <a:gd name="connsiteX90" fmla="*/ 6979383 w 12192000"/>
              <a:gd name="connsiteY90" fmla="*/ 1641496 h 2237474"/>
              <a:gd name="connsiteX91" fmla="*/ 6900177 w 12192000"/>
              <a:gd name="connsiteY91" fmla="*/ 1636016 h 2237474"/>
              <a:gd name="connsiteX92" fmla="*/ 6795372 w 12192000"/>
              <a:gd name="connsiteY92" fmla="*/ 1644845 h 2237474"/>
              <a:gd name="connsiteX93" fmla="*/ 6692251 w 12192000"/>
              <a:gd name="connsiteY93" fmla="*/ 1656357 h 2237474"/>
              <a:gd name="connsiteX94" fmla="*/ 6655235 w 12192000"/>
              <a:gd name="connsiteY94" fmla="*/ 1661869 h 2237474"/>
              <a:gd name="connsiteX95" fmla="*/ 6587857 w 12192000"/>
              <a:gd name="connsiteY95" fmla="*/ 1665769 h 2237474"/>
              <a:gd name="connsiteX96" fmla="*/ 6554894 w 12192000"/>
              <a:gd name="connsiteY96" fmla="*/ 1664428 h 2237474"/>
              <a:gd name="connsiteX97" fmla="*/ 6551579 w 12192000"/>
              <a:gd name="connsiteY97" fmla="*/ 1662213 h 2237474"/>
              <a:gd name="connsiteX98" fmla="*/ 6545693 w 12192000"/>
              <a:gd name="connsiteY98" fmla="*/ 1661776 h 2237474"/>
              <a:gd name="connsiteX99" fmla="*/ 6530561 w 12192000"/>
              <a:gd name="connsiteY99" fmla="*/ 1664619 h 2237474"/>
              <a:gd name="connsiteX100" fmla="*/ 6525028 w 12192000"/>
              <a:gd name="connsiteY100" fmla="*/ 1666354 h 2237474"/>
              <a:gd name="connsiteX101" fmla="*/ 6516595 w 12192000"/>
              <a:gd name="connsiteY101" fmla="*/ 1667475 h 2237474"/>
              <a:gd name="connsiteX102" fmla="*/ 6516340 w 12192000"/>
              <a:gd name="connsiteY102" fmla="*/ 1667291 h 2237474"/>
              <a:gd name="connsiteX103" fmla="*/ 6508541 w 12192000"/>
              <a:gd name="connsiteY103" fmla="*/ 1668757 h 2237474"/>
              <a:gd name="connsiteX104" fmla="*/ 6471012 w 12192000"/>
              <a:gd name="connsiteY104" fmla="*/ 1678604 h 2237474"/>
              <a:gd name="connsiteX105" fmla="*/ 6415265 w 12192000"/>
              <a:gd name="connsiteY105" fmla="*/ 1665317 h 2237474"/>
              <a:gd name="connsiteX106" fmla="*/ 6393343 w 12192000"/>
              <a:gd name="connsiteY106" fmla="*/ 1664672 h 2237474"/>
              <a:gd name="connsiteX107" fmla="*/ 6380457 w 12192000"/>
              <a:gd name="connsiteY107" fmla="*/ 1662376 h 2237474"/>
              <a:gd name="connsiteX108" fmla="*/ 6280959 w 12192000"/>
              <a:gd name="connsiteY108" fmla="*/ 1689329 h 2237474"/>
              <a:gd name="connsiteX109" fmla="*/ 6266765 w 12192000"/>
              <a:gd name="connsiteY109" fmla="*/ 1695560 h 2237474"/>
              <a:gd name="connsiteX110" fmla="*/ 6098321 w 12192000"/>
              <a:gd name="connsiteY110" fmla="*/ 1721646 h 2237474"/>
              <a:gd name="connsiteX111" fmla="*/ 5880652 w 12192000"/>
              <a:gd name="connsiteY111" fmla="*/ 1779643 h 2237474"/>
              <a:gd name="connsiteX112" fmla="*/ 5785959 w 12192000"/>
              <a:gd name="connsiteY112" fmla="*/ 1775307 h 2237474"/>
              <a:gd name="connsiteX113" fmla="*/ 5643534 w 12192000"/>
              <a:gd name="connsiteY113" fmla="*/ 1802919 h 2237474"/>
              <a:gd name="connsiteX114" fmla="*/ 5518799 w 12192000"/>
              <a:gd name="connsiteY114" fmla="*/ 1818312 h 2237474"/>
              <a:gd name="connsiteX115" fmla="*/ 5505014 w 12192000"/>
              <a:gd name="connsiteY115" fmla="*/ 1819259 h 2237474"/>
              <a:gd name="connsiteX116" fmla="*/ 5453307 w 12192000"/>
              <a:gd name="connsiteY116" fmla="*/ 1815450 h 2237474"/>
              <a:gd name="connsiteX117" fmla="*/ 5364192 w 12192000"/>
              <a:gd name="connsiteY117" fmla="*/ 1826074 h 2237474"/>
              <a:gd name="connsiteX118" fmla="*/ 5350380 w 12192000"/>
              <a:gd name="connsiteY118" fmla="*/ 1830891 h 2237474"/>
              <a:gd name="connsiteX119" fmla="*/ 5259633 w 12192000"/>
              <a:gd name="connsiteY119" fmla="*/ 1837160 h 2237474"/>
              <a:gd name="connsiteX120" fmla="*/ 5197513 w 12192000"/>
              <a:gd name="connsiteY120" fmla="*/ 1844718 h 2237474"/>
              <a:gd name="connsiteX121" fmla="*/ 5184170 w 12192000"/>
              <a:gd name="connsiteY121" fmla="*/ 1849402 h 2237474"/>
              <a:gd name="connsiteX122" fmla="*/ 5168852 w 12192000"/>
              <a:gd name="connsiteY122" fmla="*/ 1844846 h 2237474"/>
              <a:gd name="connsiteX123" fmla="*/ 5164370 w 12192000"/>
              <a:gd name="connsiteY123" fmla="*/ 1840597 h 2237474"/>
              <a:gd name="connsiteX124" fmla="*/ 5114927 w 12192000"/>
              <a:gd name="connsiteY124" fmla="*/ 1847827 h 2237474"/>
              <a:gd name="connsiteX125" fmla="*/ 5108970 w 12192000"/>
              <a:gd name="connsiteY125" fmla="*/ 1847935 h 2237474"/>
              <a:gd name="connsiteX126" fmla="*/ 5067961 w 12192000"/>
              <a:gd name="connsiteY126" fmla="*/ 1845917 h 2237474"/>
              <a:gd name="connsiteX127" fmla="*/ 5007075 w 12192000"/>
              <a:gd name="connsiteY127" fmla="*/ 1838626 h 2237474"/>
              <a:gd name="connsiteX128" fmla="*/ 4944087 w 12192000"/>
              <a:gd name="connsiteY128" fmla="*/ 1823332 h 2237474"/>
              <a:gd name="connsiteX129" fmla="*/ 4907662 w 12192000"/>
              <a:gd name="connsiteY129" fmla="*/ 1816900 h 2237474"/>
              <a:gd name="connsiteX130" fmla="*/ 4882386 w 12192000"/>
              <a:gd name="connsiteY130" fmla="*/ 1809844 h 2237474"/>
              <a:gd name="connsiteX131" fmla="*/ 4811440 w 12192000"/>
              <a:gd name="connsiteY131" fmla="*/ 1804655 h 2237474"/>
              <a:gd name="connsiteX132" fmla="*/ 4691075 w 12192000"/>
              <a:gd name="connsiteY132" fmla="*/ 1801389 h 2237474"/>
              <a:gd name="connsiteX133" fmla="*/ 4611738 w 12192000"/>
              <a:gd name="connsiteY133" fmla="*/ 1776964 h 2237474"/>
              <a:gd name="connsiteX134" fmla="*/ 4560070 w 12192000"/>
              <a:gd name="connsiteY134" fmla="*/ 1785640 h 2237474"/>
              <a:gd name="connsiteX135" fmla="*/ 4536503 w 12192000"/>
              <a:gd name="connsiteY135" fmla="*/ 1785334 h 2237474"/>
              <a:gd name="connsiteX136" fmla="*/ 4513724 w 12192000"/>
              <a:gd name="connsiteY136" fmla="*/ 1791996 h 2237474"/>
              <a:gd name="connsiteX137" fmla="*/ 4459810 w 12192000"/>
              <a:gd name="connsiteY137" fmla="*/ 1797886 h 2237474"/>
              <a:gd name="connsiteX138" fmla="*/ 4379064 w 12192000"/>
              <a:gd name="connsiteY138" fmla="*/ 1817177 h 2237474"/>
              <a:gd name="connsiteX139" fmla="*/ 4319209 w 12192000"/>
              <a:gd name="connsiteY139" fmla="*/ 1834833 h 2237474"/>
              <a:gd name="connsiteX140" fmla="*/ 4290981 w 12192000"/>
              <a:gd name="connsiteY140" fmla="*/ 1839677 h 2237474"/>
              <a:gd name="connsiteX141" fmla="*/ 4285792 w 12192000"/>
              <a:gd name="connsiteY141" fmla="*/ 1836231 h 2237474"/>
              <a:gd name="connsiteX142" fmla="*/ 4238372 w 12192000"/>
              <a:gd name="connsiteY142" fmla="*/ 1851480 h 2237474"/>
              <a:gd name="connsiteX143" fmla="*/ 4232517 w 12192000"/>
              <a:gd name="connsiteY143" fmla="*/ 1852567 h 2237474"/>
              <a:gd name="connsiteX144" fmla="*/ 4191732 w 12192000"/>
              <a:gd name="connsiteY144" fmla="*/ 1857328 h 2237474"/>
              <a:gd name="connsiteX145" fmla="*/ 4065532 w 12192000"/>
              <a:gd name="connsiteY145" fmla="*/ 1855477 h 2237474"/>
              <a:gd name="connsiteX146" fmla="*/ 4028460 w 12192000"/>
              <a:gd name="connsiteY146" fmla="*/ 1855137 h 2237474"/>
              <a:gd name="connsiteX147" fmla="*/ 4002267 w 12192000"/>
              <a:gd name="connsiteY147" fmla="*/ 1852352 h 2237474"/>
              <a:gd name="connsiteX148" fmla="*/ 3931396 w 12192000"/>
              <a:gd name="connsiteY148" fmla="*/ 1858915 h 2237474"/>
              <a:gd name="connsiteX149" fmla="*/ 3812162 w 12192000"/>
              <a:gd name="connsiteY149" fmla="*/ 1875501 h 2237474"/>
              <a:gd name="connsiteX150" fmla="*/ 3729530 w 12192000"/>
              <a:gd name="connsiteY150" fmla="*/ 1864513 h 2237474"/>
              <a:gd name="connsiteX151" fmla="*/ 3680177 w 12192000"/>
              <a:gd name="connsiteY151" fmla="*/ 1881552 h 2237474"/>
              <a:gd name="connsiteX152" fmla="*/ 3567259 w 12192000"/>
              <a:gd name="connsiteY152" fmla="*/ 1893482 h 2237474"/>
              <a:gd name="connsiteX153" fmla="*/ 3405770 w 12192000"/>
              <a:gd name="connsiteY153" fmla="*/ 1904591 h 2237474"/>
              <a:gd name="connsiteX154" fmla="*/ 3280097 w 12192000"/>
              <a:gd name="connsiteY154" fmla="*/ 1919610 h 2237474"/>
              <a:gd name="connsiteX155" fmla="*/ 3123424 w 12192000"/>
              <a:gd name="connsiteY155" fmla="*/ 1952930 h 2237474"/>
              <a:gd name="connsiteX156" fmla="*/ 3009910 w 12192000"/>
              <a:gd name="connsiteY156" fmla="*/ 1957866 h 2237474"/>
              <a:gd name="connsiteX157" fmla="*/ 2995934 w 12192000"/>
              <a:gd name="connsiteY157" fmla="*/ 1967085 h 2237474"/>
              <a:gd name="connsiteX158" fmla="*/ 2980071 w 12192000"/>
              <a:gd name="connsiteY158" fmla="*/ 1972988 h 2237474"/>
              <a:gd name="connsiteX159" fmla="*/ 2978094 w 12192000"/>
              <a:gd name="connsiteY159" fmla="*/ 1972369 h 2237474"/>
              <a:gd name="connsiteX160" fmla="*/ 2942858 w 12192000"/>
              <a:gd name="connsiteY160" fmla="*/ 1981367 h 2237474"/>
              <a:gd name="connsiteX161" fmla="*/ 2875436 w 12192000"/>
              <a:gd name="connsiteY161" fmla="*/ 1996977 h 2237474"/>
              <a:gd name="connsiteX162" fmla="*/ 2874892 w 12192000"/>
              <a:gd name="connsiteY162" fmla="*/ 1996085 h 2237474"/>
              <a:gd name="connsiteX163" fmla="*/ 2864145 w 12192000"/>
              <a:gd name="connsiteY163" fmla="*/ 1994061 h 2237474"/>
              <a:gd name="connsiteX164" fmla="*/ 2843662 w 12192000"/>
              <a:gd name="connsiteY164" fmla="*/ 1992498 h 2237474"/>
              <a:gd name="connsiteX165" fmla="*/ 2796128 w 12192000"/>
              <a:gd name="connsiteY165" fmla="*/ 1976403 h 2237474"/>
              <a:gd name="connsiteX166" fmla="*/ 2756784 w 12192000"/>
              <a:gd name="connsiteY166" fmla="*/ 1985116 h 2237474"/>
              <a:gd name="connsiteX167" fmla="*/ 2748833 w 12192000"/>
              <a:gd name="connsiteY167" fmla="*/ 1986323 h 2237474"/>
              <a:gd name="connsiteX168" fmla="*/ 2748661 w 12192000"/>
              <a:gd name="connsiteY168" fmla="*/ 1986122 h 2237474"/>
              <a:gd name="connsiteX169" fmla="*/ 2740251 w 12192000"/>
              <a:gd name="connsiteY169" fmla="*/ 1986946 h 2237474"/>
              <a:gd name="connsiteX170" fmla="*/ 2718916 w 12192000"/>
              <a:gd name="connsiteY170" fmla="*/ 1990867 h 2237474"/>
              <a:gd name="connsiteX171" fmla="*/ 2713522 w 12192000"/>
              <a:gd name="connsiteY171" fmla="*/ 1990173 h 2237474"/>
              <a:gd name="connsiteX172" fmla="*/ 2680597 w 12192000"/>
              <a:gd name="connsiteY172" fmla="*/ 1984996 h 2237474"/>
              <a:gd name="connsiteX173" fmla="*/ 2578178 w 12192000"/>
              <a:gd name="connsiteY173" fmla="*/ 1990531 h 2237474"/>
              <a:gd name="connsiteX174" fmla="*/ 2476147 w 12192000"/>
              <a:gd name="connsiteY174" fmla="*/ 1998305 h 2237474"/>
              <a:gd name="connsiteX175" fmla="*/ 2373568 w 12192000"/>
              <a:gd name="connsiteY175" fmla="*/ 2003219 h 2237474"/>
              <a:gd name="connsiteX176" fmla="*/ 2321399 w 12192000"/>
              <a:gd name="connsiteY176" fmla="*/ 1989467 h 2237474"/>
              <a:gd name="connsiteX177" fmla="*/ 2315525 w 12192000"/>
              <a:gd name="connsiteY177" fmla="*/ 1989708 h 2237474"/>
              <a:gd name="connsiteX178" fmla="*/ 2300792 w 12192000"/>
              <a:gd name="connsiteY178" fmla="*/ 1994290 h 2237474"/>
              <a:gd name="connsiteX179" fmla="*/ 2295469 w 12192000"/>
              <a:gd name="connsiteY179" fmla="*/ 1996659 h 2237474"/>
              <a:gd name="connsiteX180" fmla="*/ 2287219 w 12192000"/>
              <a:gd name="connsiteY180" fmla="*/ 1998750 h 2237474"/>
              <a:gd name="connsiteX181" fmla="*/ 2286948 w 12192000"/>
              <a:gd name="connsiteY181" fmla="*/ 1998596 h 2237474"/>
              <a:gd name="connsiteX182" fmla="*/ 2243069 w 12192000"/>
              <a:gd name="connsiteY182" fmla="*/ 2015111 h 2237474"/>
              <a:gd name="connsiteX183" fmla="*/ 2186609 w 12192000"/>
              <a:gd name="connsiteY183" fmla="*/ 2008263 h 2237474"/>
              <a:gd name="connsiteX184" fmla="*/ 2164831 w 12192000"/>
              <a:gd name="connsiteY184" fmla="*/ 2010143 h 2237474"/>
              <a:gd name="connsiteX185" fmla="*/ 2152836 w 12192000"/>
              <a:gd name="connsiteY185" fmla="*/ 2010048 h 2237474"/>
              <a:gd name="connsiteX186" fmla="*/ 2117102 w 12192000"/>
              <a:gd name="connsiteY186" fmla="*/ 2023004 h 2237474"/>
              <a:gd name="connsiteX187" fmla="*/ 2111935 w 12192000"/>
              <a:gd name="connsiteY187" fmla="*/ 2023163 h 2237474"/>
              <a:gd name="connsiteX188" fmla="*/ 2089991 w 12192000"/>
              <a:gd name="connsiteY188" fmla="*/ 2034193 h 2237474"/>
              <a:gd name="connsiteX189" fmla="*/ 2058061 w 12192000"/>
              <a:gd name="connsiteY189" fmla="*/ 2047942 h 2237474"/>
              <a:gd name="connsiteX190" fmla="*/ 2055737 w 12192000"/>
              <a:gd name="connsiteY190" fmla="*/ 2047704 h 2237474"/>
              <a:gd name="connsiteX191" fmla="*/ 2042244 w 12192000"/>
              <a:gd name="connsiteY191" fmla="*/ 2055560 h 2237474"/>
              <a:gd name="connsiteX192" fmla="*/ 1976224 w 12192000"/>
              <a:gd name="connsiteY192" fmla="*/ 2074257 h 2237474"/>
              <a:gd name="connsiteX193" fmla="*/ 1877728 w 12192000"/>
              <a:gd name="connsiteY193" fmla="*/ 2101004 h 2237474"/>
              <a:gd name="connsiteX194" fmla="*/ 1759056 w 12192000"/>
              <a:gd name="connsiteY194" fmla="*/ 2125608 h 2237474"/>
              <a:gd name="connsiteX195" fmla="*/ 1637948 w 12192000"/>
              <a:gd name="connsiteY195" fmla="*/ 2172597 h 2237474"/>
              <a:gd name="connsiteX196" fmla="*/ 1434549 w 12192000"/>
              <a:gd name="connsiteY196" fmla="*/ 2234522 h 2237474"/>
              <a:gd name="connsiteX197" fmla="*/ 1398481 w 12192000"/>
              <a:gd name="connsiteY197" fmla="*/ 2237074 h 2237474"/>
              <a:gd name="connsiteX198" fmla="*/ 1398407 w 12192000"/>
              <a:gd name="connsiteY198" fmla="*/ 2237095 h 2237474"/>
              <a:gd name="connsiteX199" fmla="*/ 1370962 w 12192000"/>
              <a:gd name="connsiteY199" fmla="*/ 2237474 h 2237474"/>
              <a:gd name="connsiteX200" fmla="*/ 1356367 w 12192000"/>
              <a:gd name="connsiteY200" fmla="*/ 2235089 h 2237474"/>
              <a:gd name="connsiteX201" fmla="*/ 1324828 w 12192000"/>
              <a:gd name="connsiteY201" fmla="*/ 2231968 h 2237474"/>
              <a:gd name="connsiteX202" fmla="*/ 1297744 w 12192000"/>
              <a:gd name="connsiteY202" fmla="*/ 2235849 h 2237474"/>
              <a:gd name="connsiteX203" fmla="*/ 1286236 w 12192000"/>
              <a:gd name="connsiteY203" fmla="*/ 2233135 h 2237474"/>
              <a:gd name="connsiteX204" fmla="*/ 1283504 w 12192000"/>
              <a:gd name="connsiteY204" fmla="*/ 2233797 h 2237474"/>
              <a:gd name="connsiteX205" fmla="*/ 1279765 w 12192000"/>
              <a:gd name="connsiteY205" fmla="*/ 2229639 h 2237474"/>
              <a:gd name="connsiteX206" fmla="*/ 1195347 w 12192000"/>
              <a:gd name="connsiteY206" fmla="*/ 2212354 h 2237474"/>
              <a:gd name="connsiteX207" fmla="*/ 970251 w 12192000"/>
              <a:gd name="connsiteY207" fmla="*/ 2221029 h 2237474"/>
              <a:gd name="connsiteX208" fmla="*/ 812914 w 12192000"/>
              <a:gd name="connsiteY208" fmla="*/ 2202752 h 2237474"/>
              <a:gd name="connsiteX209" fmla="*/ 800195 w 12192000"/>
              <a:gd name="connsiteY209" fmla="*/ 2209407 h 2237474"/>
              <a:gd name="connsiteX210" fmla="*/ 784978 w 12192000"/>
              <a:gd name="connsiteY210" fmla="*/ 2212360 h 2237474"/>
              <a:gd name="connsiteX211" fmla="*/ 681987 w 12192000"/>
              <a:gd name="connsiteY211" fmla="*/ 2216757 h 2237474"/>
              <a:gd name="connsiteX212" fmla="*/ 669923 w 12192000"/>
              <a:gd name="connsiteY212" fmla="*/ 2211682 h 2237474"/>
              <a:gd name="connsiteX213" fmla="*/ 648680 w 12192000"/>
              <a:gd name="connsiteY213" fmla="*/ 2206229 h 2237474"/>
              <a:gd name="connsiteX214" fmla="*/ 597225 w 12192000"/>
              <a:gd name="connsiteY214" fmla="*/ 2180999 h 2237474"/>
              <a:gd name="connsiteX215" fmla="*/ 558449 w 12192000"/>
              <a:gd name="connsiteY215" fmla="*/ 2182346 h 2237474"/>
              <a:gd name="connsiteX216" fmla="*/ 550517 w 12192000"/>
              <a:gd name="connsiteY216" fmla="*/ 2182060 h 2237474"/>
              <a:gd name="connsiteX217" fmla="*/ 550309 w 12192000"/>
              <a:gd name="connsiteY217" fmla="*/ 2181825 h 2237474"/>
              <a:gd name="connsiteX218" fmla="*/ 541836 w 12192000"/>
              <a:gd name="connsiteY218" fmla="*/ 2181063 h 2237474"/>
              <a:gd name="connsiteX219" fmla="*/ 536057 w 12192000"/>
              <a:gd name="connsiteY219" fmla="*/ 2181537 h 2237474"/>
              <a:gd name="connsiteX220" fmla="*/ 520671 w 12192000"/>
              <a:gd name="connsiteY220" fmla="*/ 2180980 h 2237474"/>
              <a:gd name="connsiteX221" fmla="*/ 515024 w 12192000"/>
              <a:gd name="connsiteY221" fmla="*/ 2179258 h 2237474"/>
              <a:gd name="connsiteX222" fmla="*/ 512278 w 12192000"/>
              <a:gd name="connsiteY222" fmla="*/ 2176369 h 2237474"/>
              <a:gd name="connsiteX223" fmla="*/ 480419 w 12192000"/>
              <a:gd name="connsiteY223" fmla="*/ 2167807 h 2237474"/>
              <a:gd name="connsiteX224" fmla="*/ 413835 w 12192000"/>
              <a:gd name="connsiteY224" fmla="*/ 2156783 h 2237474"/>
              <a:gd name="connsiteX225" fmla="*/ 376513 w 12192000"/>
              <a:gd name="connsiteY225" fmla="*/ 2154014 h 2237474"/>
              <a:gd name="connsiteX226" fmla="*/ 273386 w 12192000"/>
              <a:gd name="connsiteY226" fmla="*/ 2142551 h 2237474"/>
              <a:gd name="connsiteX227" fmla="*/ 169207 w 12192000"/>
              <a:gd name="connsiteY227" fmla="*/ 2128100 h 2237474"/>
              <a:gd name="connsiteX228" fmla="*/ 93149 w 12192000"/>
              <a:gd name="connsiteY228" fmla="*/ 2105324 h 2237474"/>
              <a:gd name="connsiteX229" fmla="*/ 88109 w 12192000"/>
              <a:gd name="connsiteY229" fmla="*/ 2106704 h 2237474"/>
              <a:gd name="connsiteX230" fmla="*/ 80022 w 12192000"/>
              <a:gd name="connsiteY230" fmla="*/ 2107254 h 2237474"/>
              <a:gd name="connsiteX231" fmla="*/ 79717 w 12192000"/>
              <a:gd name="connsiteY231" fmla="*/ 2107046 h 2237474"/>
              <a:gd name="connsiteX232" fmla="*/ 72352 w 12192000"/>
              <a:gd name="connsiteY232" fmla="*/ 2107991 h 2237474"/>
              <a:gd name="connsiteX233" fmla="*/ 37645 w 12192000"/>
              <a:gd name="connsiteY233" fmla="*/ 2115401 h 2237474"/>
              <a:gd name="connsiteX234" fmla="*/ 4572 w 12192000"/>
              <a:gd name="connsiteY234" fmla="*/ 2111091 h 2237474"/>
              <a:gd name="connsiteX235" fmla="*/ 0 w 12192000"/>
              <a:gd name="connsiteY235" fmla="*/ 2110468 h 2237474"/>
              <a:gd name="connsiteX236" fmla="*/ 0 w 12192000"/>
              <a:gd name="connsiteY236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154948 w 12192000"/>
              <a:gd name="connsiteY4" fmla="*/ 762731 h 2237474"/>
              <a:gd name="connsiteX5" fmla="*/ 12047364 w 12192000"/>
              <a:gd name="connsiteY5" fmla="*/ 749662 h 2237474"/>
              <a:gd name="connsiteX6" fmla="*/ 11890686 w 12192000"/>
              <a:gd name="connsiteY6" fmla="*/ 732766 h 2237474"/>
              <a:gd name="connsiteX7" fmla="*/ 11782413 w 12192000"/>
              <a:gd name="connsiteY7" fmla="*/ 769868 h 2237474"/>
              <a:gd name="connsiteX8" fmla="*/ 11649954 w 12192000"/>
              <a:gd name="connsiteY8" fmla="*/ 749628 h 2237474"/>
              <a:gd name="connsiteX9" fmla="*/ 11560424 w 12192000"/>
              <a:gd name="connsiteY9" fmla="*/ 748017 h 2237474"/>
              <a:gd name="connsiteX10" fmla="*/ 11358455 w 12192000"/>
              <a:gd name="connsiteY10" fmla="*/ 747593 h 2237474"/>
              <a:gd name="connsiteX11" fmla="*/ 11165209 w 12192000"/>
              <a:gd name="connsiteY11" fmla="*/ 748852 h 2237474"/>
              <a:gd name="connsiteX12" fmla="*/ 11058755 w 12192000"/>
              <a:gd name="connsiteY12" fmla="*/ 749617 h 2237474"/>
              <a:gd name="connsiteX13" fmla="*/ 10884013 w 12192000"/>
              <a:gd name="connsiteY13" fmla="*/ 760728 h 2237474"/>
              <a:gd name="connsiteX14" fmla="*/ 10834688 w 12192000"/>
              <a:gd name="connsiteY14" fmla="*/ 757726 h 2237474"/>
              <a:gd name="connsiteX15" fmla="*/ 10805004 w 12192000"/>
              <a:gd name="connsiteY15" fmla="*/ 757573 h 2237474"/>
              <a:gd name="connsiteX16" fmla="*/ 10739478 w 12192000"/>
              <a:gd name="connsiteY16" fmla="*/ 776841 h 2237474"/>
              <a:gd name="connsiteX17" fmla="*/ 10458762 w 12192000"/>
              <a:gd name="connsiteY17" fmla="*/ 755400 h 2237474"/>
              <a:gd name="connsiteX18" fmla="*/ 10246919 w 12192000"/>
              <a:gd name="connsiteY18" fmla="*/ 769960 h 2237474"/>
              <a:gd name="connsiteX19" fmla="*/ 10167995 w 12192000"/>
              <a:gd name="connsiteY19" fmla="*/ 760843 h 2237474"/>
              <a:gd name="connsiteX20" fmla="*/ 9997044 w 12192000"/>
              <a:gd name="connsiteY20" fmla="*/ 780129 h 2237474"/>
              <a:gd name="connsiteX21" fmla="*/ 9943887 w 12192000"/>
              <a:gd name="connsiteY21" fmla="*/ 804141 h 2237474"/>
              <a:gd name="connsiteX22" fmla="*/ 9918248 w 12192000"/>
              <a:gd name="connsiteY22" fmla="*/ 816628 h 2237474"/>
              <a:gd name="connsiteX23" fmla="*/ 9836148 w 12192000"/>
              <a:gd name="connsiteY23" fmla="*/ 858312 h 2237474"/>
              <a:gd name="connsiteX24" fmla="*/ 9823800 w 12192000"/>
              <a:gd name="connsiteY24" fmla="*/ 866604 h 2237474"/>
              <a:gd name="connsiteX25" fmla="*/ 9794684 w 12192000"/>
              <a:gd name="connsiteY25" fmla="*/ 864509 h 2237474"/>
              <a:gd name="connsiteX26" fmla="*/ 9778288 w 12192000"/>
              <a:gd name="connsiteY26" fmla="*/ 854362 h 2237474"/>
              <a:gd name="connsiteX27" fmla="*/ 9773886 w 12192000"/>
              <a:gd name="connsiteY27" fmla="*/ 857543 h 2237474"/>
              <a:gd name="connsiteX28" fmla="*/ 9761459 w 12192000"/>
              <a:gd name="connsiteY28" fmla="*/ 862394 h 2237474"/>
              <a:gd name="connsiteX29" fmla="*/ 9705768 w 12192000"/>
              <a:gd name="connsiteY29" fmla="*/ 894610 h 2237474"/>
              <a:gd name="connsiteX30" fmla="*/ 9683005 w 12192000"/>
              <a:gd name="connsiteY30" fmla="*/ 894128 h 2237474"/>
              <a:gd name="connsiteX31" fmla="*/ 9594438 w 12192000"/>
              <a:gd name="connsiteY31" fmla="*/ 919051 h 2237474"/>
              <a:gd name="connsiteX32" fmla="*/ 9577033 w 12192000"/>
              <a:gd name="connsiteY32" fmla="*/ 922857 h 2237474"/>
              <a:gd name="connsiteX33" fmla="*/ 9544189 w 12192000"/>
              <a:gd name="connsiteY33" fmla="*/ 938966 h 2237474"/>
              <a:gd name="connsiteX34" fmla="*/ 9534048 w 12192000"/>
              <a:gd name="connsiteY34" fmla="*/ 940158 h 2237474"/>
              <a:gd name="connsiteX35" fmla="*/ 9500499 w 12192000"/>
              <a:gd name="connsiteY35" fmla="*/ 954680 h 2237474"/>
              <a:gd name="connsiteX36" fmla="*/ 9428195 w 12192000"/>
              <a:gd name="connsiteY36" fmla="*/ 986225 h 2237474"/>
              <a:gd name="connsiteX37" fmla="*/ 9410017 w 12192000"/>
              <a:gd name="connsiteY37" fmla="*/ 993931 h 2237474"/>
              <a:gd name="connsiteX38" fmla="*/ 9392919 w 12192000"/>
              <a:gd name="connsiteY38" fmla="*/ 994656 h 2237474"/>
              <a:gd name="connsiteX39" fmla="*/ 9301293 w 12192000"/>
              <a:gd name="connsiteY39" fmla="*/ 1011593 h 2237474"/>
              <a:gd name="connsiteX40" fmla="*/ 9278619 w 12192000"/>
              <a:gd name="connsiteY40" fmla="*/ 1011878 h 2237474"/>
              <a:gd name="connsiteX41" fmla="*/ 9268019 w 12192000"/>
              <a:gd name="connsiteY41" fmla="*/ 1007442 h 2237474"/>
              <a:gd name="connsiteX42" fmla="*/ 9234662 w 12192000"/>
              <a:gd name="connsiteY42" fmla="*/ 1023056 h 2237474"/>
              <a:gd name="connsiteX43" fmla="*/ 9181033 w 12192000"/>
              <a:gd name="connsiteY43" fmla="*/ 1037921 h 2237474"/>
              <a:gd name="connsiteX44" fmla="*/ 9155969 w 12192000"/>
              <a:gd name="connsiteY44" fmla="*/ 1046804 h 2237474"/>
              <a:gd name="connsiteX45" fmla="*/ 9133985 w 12192000"/>
              <a:gd name="connsiteY45" fmla="*/ 1046450 h 2237474"/>
              <a:gd name="connsiteX46" fmla="*/ 9012987 w 12192000"/>
              <a:gd name="connsiteY46" fmla="*/ 1061986 h 2237474"/>
              <a:gd name="connsiteX47" fmla="*/ 8968445 w 12192000"/>
              <a:gd name="connsiteY47" fmla="*/ 1052169 h 2237474"/>
              <a:gd name="connsiteX48" fmla="*/ 8958984 w 12192000"/>
              <a:gd name="connsiteY48" fmla="*/ 1057212 h 2237474"/>
              <a:gd name="connsiteX49" fmla="*/ 8886001 w 12192000"/>
              <a:gd name="connsiteY49" fmla="*/ 1067468 h 2237474"/>
              <a:gd name="connsiteX50" fmla="*/ 8838610 w 12192000"/>
              <a:gd name="connsiteY50" fmla="*/ 1075091 h 2237474"/>
              <a:gd name="connsiteX51" fmla="*/ 8750383 w 12192000"/>
              <a:gd name="connsiteY51" fmla="*/ 1097387 h 2237474"/>
              <a:gd name="connsiteX52" fmla="*/ 8697365 w 12192000"/>
              <a:gd name="connsiteY52" fmla="*/ 1105869 h 2237474"/>
              <a:gd name="connsiteX53" fmla="*/ 8665605 w 12192000"/>
              <a:gd name="connsiteY53" fmla="*/ 1110791 h 2237474"/>
              <a:gd name="connsiteX54" fmla="*/ 8584946 w 12192000"/>
              <a:gd name="connsiteY54" fmla="*/ 1135226 h 2237474"/>
              <a:gd name="connsiteX55" fmla="*/ 8460755 w 12192000"/>
              <a:gd name="connsiteY55" fmla="*/ 1203427 h 2237474"/>
              <a:gd name="connsiteX56" fmla="*/ 8419755 w 12192000"/>
              <a:gd name="connsiteY56" fmla="*/ 1216260 h 2237474"/>
              <a:gd name="connsiteX57" fmla="*/ 8411626 w 12192000"/>
              <a:gd name="connsiteY57" fmla="*/ 1214397 h 2237474"/>
              <a:gd name="connsiteX58" fmla="*/ 8363469 w 12192000"/>
              <a:gd name="connsiteY58" fmla="*/ 1246658 h 2237474"/>
              <a:gd name="connsiteX59" fmla="*/ 8275497 w 12192000"/>
              <a:gd name="connsiteY59" fmla="*/ 1264396 h 2237474"/>
              <a:gd name="connsiteX60" fmla="*/ 8206287 w 12192000"/>
              <a:gd name="connsiteY60" fmla="*/ 1273060 h 2237474"/>
              <a:gd name="connsiteX61" fmla="*/ 8168705 w 12192000"/>
              <a:gd name="connsiteY61" fmla="*/ 1279956 h 2237474"/>
              <a:gd name="connsiteX62" fmla="*/ 8139997 w 12192000"/>
              <a:gd name="connsiteY62" fmla="*/ 1282713 h 2237474"/>
              <a:gd name="connsiteX63" fmla="*/ 8074238 w 12192000"/>
              <a:gd name="connsiteY63" fmla="*/ 1301895 h 2237474"/>
              <a:gd name="connsiteX64" fmla="*/ 7968292 w 12192000"/>
              <a:gd name="connsiteY64" fmla="*/ 1338779 h 2237474"/>
              <a:gd name="connsiteX65" fmla="*/ 7945122 w 12192000"/>
              <a:gd name="connsiteY65" fmla="*/ 1345477 h 2237474"/>
              <a:gd name="connsiteX66" fmla="*/ 7922771 w 12192000"/>
              <a:gd name="connsiteY66" fmla="*/ 1346645 h 2237474"/>
              <a:gd name="connsiteX67" fmla="*/ 7915461 w 12192000"/>
              <a:gd name="connsiteY67" fmla="*/ 1342919 h 2237474"/>
              <a:gd name="connsiteX68" fmla="*/ 7902328 w 12192000"/>
              <a:gd name="connsiteY68" fmla="*/ 1345865 h 2237474"/>
              <a:gd name="connsiteX69" fmla="*/ 7898322 w 12192000"/>
              <a:gd name="connsiteY69" fmla="*/ 1345689 h 2237474"/>
              <a:gd name="connsiteX70" fmla="*/ 7875879 w 12192000"/>
              <a:gd name="connsiteY70" fmla="*/ 1345646 h 2237474"/>
              <a:gd name="connsiteX71" fmla="*/ 7840612 w 12192000"/>
              <a:gd name="connsiteY71" fmla="*/ 1369373 h 2237474"/>
              <a:gd name="connsiteX72" fmla="*/ 7786819 w 12192000"/>
              <a:gd name="connsiteY72" fmla="*/ 1378970 h 2237474"/>
              <a:gd name="connsiteX73" fmla="*/ 7548172 w 12192000"/>
              <a:gd name="connsiteY73" fmla="*/ 1417460 h 2237474"/>
              <a:gd name="connsiteX74" fmla="*/ 7483437 w 12192000"/>
              <a:gd name="connsiteY74" fmla="*/ 1478152 h 2237474"/>
              <a:gd name="connsiteX75" fmla="*/ 7377870 w 12192000"/>
              <a:gd name="connsiteY75" fmla="*/ 1523319 h 2237474"/>
              <a:gd name="connsiteX76" fmla="*/ 7230737 w 12192000"/>
              <a:gd name="connsiteY76" fmla="*/ 1562633 h 2237474"/>
              <a:gd name="connsiteX77" fmla="*/ 7224458 w 12192000"/>
              <a:gd name="connsiteY77" fmla="*/ 1573008 h 2237474"/>
              <a:gd name="connsiteX78" fmla="*/ 7213486 w 12192000"/>
              <a:gd name="connsiteY78" fmla="*/ 1580987 h 2237474"/>
              <a:gd name="connsiteX79" fmla="*/ 7210972 w 12192000"/>
              <a:gd name="connsiteY79" fmla="*/ 1580856 h 2237474"/>
              <a:gd name="connsiteX80" fmla="*/ 7183121 w 12192000"/>
              <a:gd name="connsiteY80" fmla="*/ 1595162 h 2237474"/>
              <a:gd name="connsiteX81" fmla="*/ 7164601 w 12192000"/>
              <a:gd name="connsiteY81" fmla="*/ 1606490 h 2237474"/>
              <a:gd name="connsiteX82" fmla="*/ 7159286 w 12192000"/>
              <a:gd name="connsiteY82" fmla="*/ 1606850 h 2237474"/>
              <a:gd name="connsiteX83" fmla="*/ 7114651 w 12192000"/>
              <a:gd name="connsiteY83" fmla="*/ 1620959 h 2237474"/>
              <a:gd name="connsiteX84" fmla="*/ 7092727 w 12192000"/>
              <a:gd name="connsiteY84" fmla="*/ 1623628 h 2237474"/>
              <a:gd name="connsiteX85" fmla="*/ 7031309 w 12192000"/>
              <a:gd name="connsiteY85" fmla="*/ 1619451 h 2237474"/>
              <a:gd name="connsiteX86" fmla="*/ 6999084 w 12192000"/>
              <a:gd name="connsiteY86" fmla="*/ 1634317 h 2237474"/>
              <a:gd name="connsiteX87" fmla="*/ 6992107 w 12192000"/>
              <a:gd name="connsiteY87" fmla="*/ 1636860 h 2237474"/>
              <a:gd name="connsiteX88" fmla="*/ 6991765 w 12192000"/>
              <a:gd name="connsiteY88" fmla="*/ 1636725 h 2237474"/>
              <a:gd name="connsiteX89" fmla="*/ 6983996 w 12192000"/>
              <a:gd name="connsiteY89" fmla="*/ 1639040 h 2237474"/>
              <a:gd name="connsiteX90" fmla="*/ 6979383 w 12192000"/>
              <a:gd name="connsiteY90" fmla="*/ 1641496 h 2237474"/>
              <a:gd name="connsiteX91" fmla="*/ 6900177 w 12192000"/>
              <a:gd name="connsiteY91" fmla="*/ 1636016 h 2237474"/>
              <a:gd name="connsiteX92" fmla="*/ 6795372 w 12192000"/>
              <a:gd name="connsiteY92" fmla="*/ 1644845 h 2237474"/>
              <a:gd name="connsiteX93" fmla="*/ 6692251 w 12192000"/>
              <a:gd name="connsiteY93" fmla="*/ 1656357 h 2237474"/>
              <a:gd name="connsiteX94" fmla="*/ 6655235 w 12192000"/>
              <a:gd name="connsiteY94" fmla="*/ 1661869 h 2237474"/>
              <a:gd name="connsiteX95" fmla="*/ 6587857 w 12192000"/>
              <a:gd name="connsiteY95" fmla="*/ 1665769 h 2237474"/>
              <a:gd name="connsiteX96" fmla="*/ 6554894 w 12192000"/>
              <a:gd name="connsiteY96" fmla="*/ 1664428 h 2237474"/>
              <a:gd name="connsiteX97" fmla="*/ 6551579 w 12192000"/>
              <a:gd name="connsiteY97" fmla="*/ 1662213 h 2237474"/>
              <a:gd name="connsiteX98" fmla="*/ 6545693 w 12192000"/>
              <a:gd name="connsiteY98" fmla="*/ 1661776 h 2237474"/>
              <a:gd name="connsiteX99" fmla="*/ 6530561 w 12192000"/>
              <a:gd name="connsiteY99" fmla="*/ 1664619 h 2237474"/>
              <a:gd name="connsiteX100" fmla="*/ 6525028 w 12192000"/>
              <a:gd name="connsiteY100" fmla="*/ 1666354 h 2237474"/>
              <a:gd name="connsiteX101" fmla="*/ 6516595 w 12192000"/>
              <a:gd name="connsiteY101" fmla="*/ 1667475 h 2237474"/>
              <a:gd name="connsiteX102" fmla="*/ 6516340 w 12192000"/>
              <a:gd name="connsiteY102" fmla="*/ 1667291 h 2237474"/>
              <a:gd name="connsiteX103" fmla="*/ 6508541 w 12192000"/>
              <a:gd name="connsiteY103" fmla="*/ 1668757 h 2237474"/>
              <a:gd name="connsiteX104" fmla="*/ 6471012 w 12192000"/>
              <a:gd name="connsiteY104" fmla="*/ 1678604 h 2237474"/>
              <a:gd name="connsiteX105" fmla="*/ 6415265 w 12192000"/>
              <a:gd name="connsiteY105" fmla="*/ 1665317 h 2237474"/>
              <a:gd name="connsiteX106" fmla="*/ 6393343 w 12192000"/>
              <a:gd name="connsiteY106" fmla="*/ 1664672 h 2237474"/>
              <a:gd name="connsiteX107" fmla="*/ 6280959 w 12192000"/>
              <a:gd name="connsiteY107" fmla="*/ 1689329 h 2237474"/>
              <a:gd name="connsiteX108" fmla="*/ 6266765 w 12192000"/>
              <a:gd name="connsiteY108" fmla="*/ 1695560 h 2237474"/>
              <a:gd name="connsiteX109" fmla="*/ 6098321 w 12192000"/>
              <a:gd name="connsiteY109" fmla="*/ 1721646 h 2237474"/>
              <a:gd name="connsiteX110" fmla="*/ 5880652 w 12192000"/>
              <a:gd name="connsiteY110" fmla="*/ 1779643 h 2237474"/>
              <a:gd name="connsiteX111" fmla="*/ 5785959 w 12192000"/>
              <a:gd name="connsiteY111" fmla="*/ 1775307 h 2237474"/>
              <a:gd name="connsiteX112" fmla="*/ 5643534 w 12192000"/>
              <a:gd name="connsiteY112" fmla="*/ 1802919 h 2237474"/>
              <a:gd name="connsiteX113" fmla="*/ 5518799 w 12192000"/>
              <a:gd name="connsiteY113" fmla="*/ 1818312 h 2237474"/>
              <a:gd name="connsiteX114" fmla="*/ 5505014 w 12192000"/>
              <a:gd name="connsiteY114" fmla="*/ 1819259 h 2237474"/>
              <a:gd name="connsiteX115" fmla="*/ 5453307 w 12192000"/>
              <a:gd name="connsiteY115" fmla="*/ 1815450 h 2237474"/>
              <a:gd name="connsiteX116" fmla="*/ 5364192 w 12192000"/>
              <a:gd name="connsiteY116" fmla="*/ 1826074 h 2237474"/>
              <a:gd name="connsiteX117" fmla="*/ 5350380 w 12192000"/>
              <a:gd name="connsiteY117" fmla="*/ 1830891 h 2237474"/>
              <a:gd name="connsiteX118" fmla="*/ 5259633 w 12192000"/>
              <a:gd name="connsiteY118" fmla="*/ 1837160 h 2237474"/>
              <a:gd name="connsiteX119" fmla="*/ 5197513 w 12192000"/>
              <a:gd name="connsiteY119" fmla="*/ 1844718 h 2237474"/>
              <a:gd name="connsiteX120" fmla="*/ 5184170 w 12192000"/>
              <a:gd name="connsiteY120" fmla="*/ 1849402 h 2237474"/>
              <a:gd name="connsiteX121" fmla="*/ 5168852 w 12192000"/>
              <a:gd name="connsiteY121" fmla="*/ 1844846 h 2237474"/>
              <a:gd name="connsiteX122" fmla="*/ 5164370 w 12192000"/>
              <a:gd name="connsiteY122" fmla="*/ 1840597 h 2237474"/>
              <a:gd name="connsiteX123" fmla="*/ 5114927 w 12192000"/>
              <a:gd name="connsiteY123" fmla="*/ 1847827 h 2237474"/>
              <a:gd name="connsiteX124" fmla="*/ 5108970 w 12192000"/>
              <a:gd name="connsiteY124" fmla="*/ 1847935 h 2237474"/>
              <a:gd name="connsiteX125" fmla="*/ 5067961 w 12192000"/>
              <a:gd name="connsiteY125" fmla="*/ 1845917 h 2237474"/>
              <a:gd name="connsiteX126" fmla="*/ 5007075 w 12192000"/>
              <a:gd name="connsiteY126" fmla="*/ 1838626 h 2237474"/>
              <a:gd name="connsiteX127" fmla="*/ 4944087 w 12192000"/>
              <a:gd name="connsiteY127" fmla="*/ 1823332 h 2237474"/>
              <a:gd name="connsiteX128" fmla="*/ 4907662 w 12192000"/>
              <a:gd name="connsiteY128" fmla="*/ 1816900 h 2237474"/>
              <a:gd name="connsiteX129" fmla="*/ 4882386 w 12192000"/>
              <a:gd name="connsiteY129" fmla="*/ 1809844 h 2237474"/>
              <a:gd name="connsiteX130" fmla="*/ 4811440 w 12192000"/>
              <a:gd name="connsiteY130" fmla="*/ 1804655 h 2237474"/>
              <a:gd name="connsiteX131" fmla="*/ 4691075 w 12192000"/>
              <a:gd name="connsiteY131" fmla="*/ 1801389 h 2237474"/>
              <a:gd name="connsiteX132" fmla="*/ 4611738 w 12192000"/>
              <a:gd name="connsiteY132" fmla="*/ 1776964 h 2237474"/>
              <a:gd name="connsiteX133" fmla="*/ 4560070 w 12192000"/>
              <a:gd name="connsiteY133" fmla="*/ 1785640 h 2237474"/>
              <a:gd name="connsiteX134" fmla="*/ 4536503 w 12192000"/>
              <a:gd name="connsiteY134" fmla="*/ 1785334 h 2237474"/>
              <a:gd name="connsiteX135" fmla="*/ 4513724 w 12192000"/>
              <a:gd name="connsiteY135" fmla="*/ 1791996 h 2237474"/>
              <a:gd name="connsiteX136" fmla="*/ 4459810 w 12192000"/>
              <a:gd name="connsiteY136" fmla="*/ 1797886 h 2237474"/>
              <a:gd name="connsiteX137" fmla="*/ 4379064 w 12192000"/>
              <a:gd name="connsiteY137" fmla="*/ 1817177 h 2237474"/>
              <a:gd name="connsiteX138" fmla="*/ 4319209 w 12192000"/>
              <a:gd name="connsiteY138" fmla="*/ 1834833 h 2237474"/>
              <a:gd name="connsiteX139" fmla="*/ 4290981 w 12192000"/>
              <a:gd name="connsiteY139" fmla="*/ 1839677 h 2237474"/>
              <a:gd name="connsiteX140" fmla="*/ 4285792 w 12192000"/>
              <a:gd name="connsiteY140" fmla="*/ 1836231 h 2237474"/>
              <a:gd name="connsiteX141" fmla="*/ 4238372 w 12192000"/>
              <a:gd name="connsiteY141" fmla="*/ 1851480 h 2237474"/>
              <a:gd name="connsiteX142" fmla="*/ 4232517 w 12192000"/>
              <a:gd name="connsiteY142" fmla="*/ 1852567 h 2237474"/>
              <a:gd name="connsiteX143" fmla="*/ 4191732 w 12192000"/>
              <a:gd name="connsiteY143" fmla="*/ 1857328 h 2237474"/>
              <a:gd name="connsiteX144" fmla="*/ 4065532 w 12192000"/>
              <a:gd name="connsiteY144" fmla="*/ 1855477 h 2237474"/>
              <a:gd name="connsiteX145" fmla="*/ 4028460 w 12192000"/>
              <a:gd name="connsiteY145" fmla="*/ 1855137 h 2237474"/>
              <a:gd name="connsiteX146" fmla="*/ 4002267 w 12192000"/>
              <a:gd name="connsiteY146" fmla="*/ 1852352 h 2237474"/>
              <a:gd name="connsiteX147" fmla="*/ 3931396 w 12192000"/>
              <a:gd name="connsiteY147" fmla="*/ 1858915 h 2237474"/>
              <a:gd name="connsiteX148" fmla="*/ 3812162 w 12192000"/>
              <a:gd name="connsiteY148" fmla="*/ 1875501 h 2237474"/>
              <a:gd name="connsiteX149" fmla="*/ 3729530 w 12192000"/>
              <a:gd name="connsiteY149" fmla="*/ 1864513 h 2237474"/>
              <a:gd name="connsiteX150" fmla="*/ 3680177 w 12192000"/>
              <a:gd name="connsiteY150" fmla="*/ 1881552 h 2237474"/>
              <a:gd name="connsiteX151" fmla="*/ 3567259 w 12192000"/>
              <a:gd name="connsiteY151" fmla="*/ 1893482 h 2237474"/>
              <a:gd name="connsiteX152" fmla="*/ 3405770 w 12192000"/>
              <a:gd name="connsiteY152" fmla="*/ 1904591 h 2237474"/>
              <a:gd name="connsiteX153" fmla="*/ 3280097 w 12192000"/>
              <a:gd name="connsiteY153" fmla="*/ 1919610 h 2237474"/>
              <a:gd name="connsiteX154" fmla="*/ 3123424 w 12192000"/>
              <a:gd name="connsiteY154" fmla="*/ 1952930 h 2237474"/>
              <a:gd name="connsiteX155" fmla="*/ 3009910 w 12192000"/>
              <a:gd name="connsiteY155" fmla="*/ 1957866 h 2237474"/>
              <a:gd name="connsiteX156" fmla="*/ 2995934 w 12192000"/>
              <a:gd name="connsiteY156" fmla="*/ 1967085 h 2237474"/>
              <a:gd name="connsiteX157" fmla="*/ 2980071 w 12192000"/>
              <a:gd name="connsiteY157" fmla="*/ 1972988 h 2237474"/>
              <a:gd name="connsiteX158" fmla="*/ 2978094 w 12192000"/>
              <a:gd name="connsiteY158" fmla="*/ 1972369 h 2237474"/>
              <a:gd name="connsiteX159" fmla="*/ 2942858 w 12192000"/>
              <a:gd name="connsiteY159" fmla="*/ 1981367 h 2237474"/>
              <a:gd name="connsiteX160" fmla="*/ 2875436 w 12192000"/>
              <a:gd name="connsiteY160" fmla="*/ 1996977 h 2237474"/>
              <a:gd name="connsiteX161" fmla="*/ 2874892 w 12192000"/>
              <a:gd name="connsiteY161" fmla="*/ 1996085 h 2237474"/>
              <a:gd name="connsiteX162" fmla="*/ 2864145 w 12192000"/>
              <a:gd name="connsiteY162" fmla="*/ 1994061 h 2237474"/>
              <a:gd name="connsiteX163" fmla="*/ 2843662 w 12192000"/>
              <a:gd name="connsiteY163" fmla="*/ 1992498 h 2237474"/>
              <a:gd name="connsiteX164" fmla="*/ 2796128 w 12192000"/>
              <a:gd name="connsiteY164" fmla="*/ 1976403 h 2237474"/>
              <a:gd name="connsiteX165" fmla="*/ 2756784 w 12192000"/>
              <a:gd name="connsiteY165" fmla="*/ 1985116 h 2237474"/>
              <a:gd name="connsiteX166" fmla="*/ 2748833 w 12192000"/>
              <a:gd name="connsiteY166" fmla="*/ 1986323 h 2237474"/>
              <a:gd name="connsiteX167" fmla="*/ 2748661 w 12192000"/>
              <a:gd name="connsiteY167" fmla="*/ 1986122 h 2237474"/>
              <a:gd name="connsiteX168" fmla="*/ 2740251 w 12192000"/>
              <a:gd name="connsiteY168" fmla="*/ 1986946 h 2237474"/>
              <a:gd name="connsiteX169" fmla="*/ 2718916 w 12192000"/>
              <a:gd name="connsiteY169" fmla="*/ 1990867 h 2237474"/>
              <a:gd name="connsiteX170" fmla="*/ 2713522 w 12192000"/>
              <a:gd name="connsiteY170" fmla="*/ 1990173 h 2237474"/>
              <a:gd name="connsiteX171" fmla="*/ 2680597 w 12192000"/>
              <a:gd name="connsiteY171" fmla="*/ 1984996 h 2237474"/>
              <a:gd name="connsiteX172" fmla="*/ 2578178 w 12192000"/>
              <a:gd name="connsiteY172" fmla="*/ 1990531 h 2237474"/>
              <a:gd name="connsiteX173" fmla="*/ 2476147 w 12192000"/>
              <a:gd name="connsiteY173" fmla="*/ 1998305 h 2237474"/>
              <a:gd name="connsiteX174" fmla="*/ 2373568 w 12192000"/>
              <a:gd name="connsiteY174" fmla="*/ 2003219 h 2237474"/>
              <a:gd name="connsiteX175" fmla="*/ 2321399 w 12192000"/>
              <a:gd name="connsiteY175" fmla="*/ 1989467 h 2237474"/>
              <a:gd name="connsiteX176" fmla="*/ 2315525 w 12192000"/>
              <a:gd name="connsiteY176" fmla="*/ 1989708 h 2237474"/>
              <a:gd name="connsiteX177" fmla="*/ 2300792 w 12192000"/>
              <a:gd name="connsiteY177" fmla="*/ 1994290 h 2237474"/>
              <a:gd name="connsiteX178" fmla="*/ 2295469 w 12192000"/>
              <a:gd name="connsiteY178" fmla="*/ 1996659 h 2237474"/>
              <a:gd name="connsiteX179" fmla="*/ 2287219 w 12192000"/>
              <a:gd name="connsiteY179" fmla="*/ 1998750 h 2237474"/>
              <a:gd name="connsiteX180" fmla="*/ 2286948 w 12192000"/>
              <a:gd name="connsiteY180" fmla="*/ 1998596 h 2237474"/>
              <a:gd name="connsiteX181" fmla="*/ 2243069 w 12192000"/>
              <a:gd name="connsiteY181" fmla="*/ 2015111 h 2237474"/>
              <a:gd name="connsiteX182" fmla="*/ 2186609 w 12192000"/>
              <a:gd name="connsiteY182" fmla="*/ 2008263 h 2237474"/>
              <a:gd name="connsiteX183" fmla="*/ 2164831 w 12192000"/>
              <a:gd name="connsiteY183" fmla="*/ 2010143 h 2237474"/>
              <a:gd name="connsiteX184" fmla="*/ 2152836 w 12192000"/>
              <a:gd name="connsiteY184" fmla="*/ 2010048 h 2237474"/>
              <a:gd name="connsiteX185" fmla="*/ 2117102 w 12192000"/>
              <a:gd name="connsiteY185" fmla="*/ 2023004 h 2237474"/>
              <a:gd name="connsiteX186" fmla="*/ 2111935 w 12192000"/>
              <a:gd name="connsiteY186" fmla="*/ 2023163 h 2237474"/>
              <a:gd name="connsiteX187" fmla="*/ 2089991 w 12192000"/>
              <a:gd name="connsiteY187" fmla="*/ 2034193 h 2237474"/>
              <a:gd name="connsiteX188" fmla="*/ 2058061 w 12192000"/>
              <a:gd name="connsiteY188" fmla="*/ 2047942 h 2237474"/>
              <a:gd name="connsiteX189" fmla="*/ 2055737 w 12192000"/>
              <a:gd name="connsiteY189" fmla="*/ 2047704 h 2237474"/>
              <a:gd name="connsiteX190" fmla="*/ 2042244 w 12192000"/>
              <a:gd name="connsiteY190" fmla="*/ 2055560 h 2237474"/>
              <a:gd name="connsiteX191" fmla="*/ 1976224 w 12192000"/>
              <a:gd name="connsiteY191" fmla="*/ 2074257 h 2237474"/>
              <a:gd name="connsiteX192" fmla="*/ 1877728 w 12192000"/>
              <a:gd name="connsiteY192" fmla="*/ 2101004 h 2237474"/>
              <a:gd name="connsiteX193" fmla="*/ 1759056 w 12192000"/>
              <a:gd name="connsiteY193" fmla="*/ 2125608 h 2237474"/>
              <a:gd name="connsiteX194" fmla="*/ 1637948 w 12192000"/>
              <a:gd name="connsiteY194" fmla="*/ 2172597 h 2237474"/>
              <a:gd name="connsiteX195" fmla="*/ 1434549 w 12192000"/>
              <a:gd name="connsiteY195" fmla="*/ 2234522 h 2237474"/>
              <a:gd name="connsiteX196" fmla="*/ 1398481 w 12192000"/>
              <a:gd name="connsiteY196" fmla="*/ 2237074 h 2237474"/>
              <a:gd name="connsiteX197" fmla="*/ 1398407 w 12192000"/>
              <a:gd name="connsiteY197" fmla="*/ 2237095 h 2237474"/>
              <a:gd name="connsiteX198" fmla="*/ 1370962 w 12192000"/>
              <a:gd name="connsiteY198" fmla="*/ 2237474 h 2237474"/>
              <a:gd name="connsiteX199" fmla="*/ 1356367 w 12192000"/>
              <a:gd name="connsiteY199" fmla="*/ 2235089 h 2237474"/>
              <a:gd name="connsiteX200" fmla="*/ 1324828 w 12192000"/>
              <a:gd name="connsiteY200" fmla="*/ 2231968 h 2237474"/>
              <a:gd name="connsiteX201" fmla="*/ 1297744 w 12192000"/>
              <a:gd name="connsiteY201" fmla="*/ 2235849 h 2237474"/>
              <a:gd name="connsiteX202" fmla="*/ 1286236 w 12192000"/>
              <a:gd name="connsiteY202" fmla="*/ 2233135 h 2237474"/>
              <a:gd name="connsiteX203" fmla="*/ 1283504 w 12192000"/>
              <a:gd name="connsiteY203" fmla="*/ 2233797 h 2237474"/>
              <a:gd name="connsiteX204" fmla="*/ 1279765 w 12192000"/>
              <a:gd name="connsiteY204" fmla="*/ 2229639 h 2237474"/>
              <a:gd name="connsiteX205" fmla="*/ 1195347 w 12192000"/>
              <a:gd name="connsiteY205" fmla="*/ 2212354 h 2237474"/>
              <a:gd name="connsiteX206" fmla="*/ 970251 w 12192000"/>
              <a:gd name="connsiteY206" fmla="*/ 2221029 h 2237474"/>
              <a:gd name="connsiteX207" fmla="*/ 812914 w 12192000"/>
              <a:gd name="connsiteY207" fmla="*/ 2202752 h 2237474"/>
              <a:gd name="connsiteX208" fmla="*/ 800195 w 12192000"/>
              <a:gd name="connsiteY208" fmla="*/ 2209407 h 2237474"/>
              <a:gd name="connsiteX209" fmla="*/ 784978 w 12192000"/>
              <a:gd name="connsiteY209" fmla="*/ 2212360 h 2237474"/>
              <a:gd name="connsiteX210" fmla="*/ 681987 w 12192000"/>
              <a:gd name="connsiteY210" fmla="*/ 2216757 h 2237474"/>
              <a:gd name="connsiteX211" fmla="*/ 669923 w 12192000"/>
              <a:gd name="connsiteY211" fmla="*/ 2211682 h 2237474"/>
              <a:gd name="connsiteX212" fmla="*/ 648680 w 12192000"/>
              <a:gd name="connsiteY212" fmla="*/ 2206229 h 2237474"/>
              <a:gd name="connsiteX213" fmla="*/ 597225 w 12192000"/>
              <a:gd name="connsiteY213" fmla="*/ 2180999 h 2237474"/>
              <a:gd name="connsiteX214" fmla="*/ 558449 w 12192000"/>
              <a:gd name="connsiteY214" fmla="*/ 2182346 h 2237474"/>
              <a:gd name="connsiteX215" fmla="*/ 550517 w 12192000"/>
              <a:gd name="connsiteY215" fmla="*/ 2182060 h 2237474"/>
              <a:gd name="connsiteX216" fmla="*/ 550309 w 12192000"/>
              <a:gd name="connsiteY216" fmla="*/ 2181825 h 2237474"/>
              <a:gd name="connsiteX217" fmla="*/ 541836 w 12192000"/>
              <a:gd name="connsiteY217" fmla="*/ 2181063 h 2237474"/>
              <a:gd name="connsiteX218" fmla="*/ 536057 w 12192000"/>
              <a:gd name="connsiteY218" fmla="*/ 2181537 h 2237474"/>
              <a:gd name="connsiteX219" fmla="*/ 520671 w 12192000"/>
              <a:gd name="connsiteY219" fmla="*/ 2180980 h 2237474"/>
              <a:gd name="connsiteX220" fmla="*/ 515024 w 12192000"/>
              <a:gd name="connsiteY220" fmla="*/ 2179258 h 2237474"/>
              <a:gd name="connsiteX221" fmla="*/ 512278 w 12192000"/>
              <a:gd name="connsiteY221" fmla="*/ 2176369 h 2237474"/>
              <a:gd name="connsiteX222" fmla="*/ 480419 w 12192000"/>
              <a:gd name="connsiteY222" fmla="*/ 2167807 h 2237474"/>
              <a:gd name="connsiteX223" fmla="*/ 413835 w 12192000"/>
              <a:gd name="connsiteY223" fmla="*/ 2156783 h 2237474"/>
              <a:gd name="connsiteX224" fmla="*/ 376513 w 12192000"/>
              <a:gd name="connsiteY224" fmla="*/ 2154014 h 2237474"/>
              <a:gd name="connsiteX225" fmla="*/ 273386 w 12192000"/>
              <a:gd name="connsiteY225" fmla="*/ 2142551 h 2237474"/>
              <a:gd name="connsiteX226" fmla="*/ 169207 w 12192000"/>
              <a:gd name="connsiteY226" fmla="*/ 2128100 h 2237474"/>
              <a:gd name="connsiteX227" fmla="*/ 93149 w 12192000"/>
              <a:gd name="connsiteY227" fmla="*/ 2105324 h 2237474"/>
              <a:gd name="connsiteX228" fmla="*/ 88109 w 12192000"/>
              <a:gd name="connsiteY228" fmla="*/ 2106704 h 2237474"/>
              <a:gd name="connsiteX229" fmla="*/ 80022 w 12192000"/>
              <a:gd name="connsiteY229" fmla="*/ 2107254 h 2237474"/>
              <a:gd name="connsiteX230" fmla="*/ 79717 w 12192000"/>
              <a:gd name="connsiteY230" fmla="*/ 2107046 h 2237474"/>
              <a:gd name="connsiteX231" fmla="*/ 72352 w 12192000"/>
              <a:gd name="connsiteY231" fmla="*/ 2107991 h 2237474"/>
              <a:gd name="connsiteX232" fmla="*/ 37645 w 12192000"/>
              <a:gd name="connsiteY232" fmla="*/ 2115401 h 2237474"/>
              <a:gd name="connsiteX233" fmla="*/ 4572 w 12192000"/>
              <a:gd name="connsiteY233" fmla="*/ 2111091 h 2237474"/>
              <a:gd name="connsiteX234" fmla="*/ 0 w 12192000"/>
              <a:gd name="connsiteY234" fmla="*/ 2110468 h 2237474"/>
              <a:gd name="connsiteX235" fmla="*/ 0 w 12192000"/>
              <a:gd name="connsiteY235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154948 w 12192000"/>
              <a:gd name="connsiteY4" fmla="*/ 762731 h 2237474"/>
              <a:gd name="connsiteX5" fmla="*/ 12047364 w 12192000"/>
              <a:gd name="connsiteY5" fmla="*/ 749662 h 2237474"/>
              <a:gd name="connsiteX6" fmla="*/ 11890686 w 12192000"/>
              <a:gd name="connsiteY6" fmla="*/ 732766 h 2237474"/>
              <a:gd name="connsiteX7" fmla="*/ 11782413 w 12192000"/>
              <a:gd name="connsiteY7" fmla="*/ 769868 h 2237474"/>
              <a:gd name="connsiteX8" fmla="*/ 11649954 w 12192000"/>
              <a:gd name="connsiteY8" fmla="*/ 749628 h 2237474"/>
              <a:gd name="connsiteX9" fmla="*/ 11560424 w 12192000"/>
              <a:gd name="connsiteY9" fmla="*/ 748017 h 2237474"/>
              <a:gd name="connsiteX10" fmla="*/ 11358455 w 12192000"/>
              <a:gd name="connsiteY10" fmla="*/ 747593 h 2237474"/>
              <a:gd name="connsiteX11" fmla="*/ 11165209 w 12192000"/>
              <a:gd name="connsiteY11" fmla="*/ 748852 h 2237474"/>
              <a:gd name="connsiteX12" fmla="*/ 11058755 w 12192000"/>
              <a:gd name="connsiteY12" fmla="*/ 749617 h 2237474"/>
              <a:gd name="connsiteX13" fmla="*/ 10884013 w 12192000"/>
              <a:gd name="connsiteY13" fmla="*/ 760728 h 2237474"/>
              <a:gd name="connsiteX14" fmla="*/ 10834688 w 12192000"/>
              <a:gd name="connsiteY14" fmla="*/ 757726 h 2237474"/>
              <a:gd name="connsiteX15" fmla="*/ 10805004 w 12192000"/>
              <a:gd name="connsiteY15" fmla="*/ 757573 h 2237474"/>
              <a:gd name="connsiteX16" fmla="*/ 10739478 w 12192000"/>
              <a:gd name="connsiteY16" fmla="*/ 776841 h 2237474"/>
              <a:gd name="connsiteX17" fmla="*/ 10458762 w 12192000"/>
              <a:gd name="connsiteY17" fmla="*/ 755400 h 2237474"/>
              <a:gd name="connsiteX18" fmla="*/ 10246919 w 12192000"/>
              <a:gd name="connsiteY18" fmla="*/ 769960 h 2237474"/>
              <a:gd name="connsiteX19" fmla="*/ 10167995 w 12192000"/>
              <a:gd name="connsiteY19" fmla="*/ 760843 h 2237474"/>
              <a:gd name="connsiteX20" fmla="*/ 9997044 w 12192000"/>
              <a:gd name="connsiteY20" fmla="*/ 780129 h 2237474"/>
              <a:gd name="connsiteX21" fmla="*/ 9943887 w 12192000"/>
              <a:gd name="connsiteY21" fmla="*/ 804141 h 2237474"/>
              <a:gd name="connsiteX22" fmla="*/ 9918248 w 12192000"/>
              <a:gd name="connsiteY22" fmla="*/ 816628 h 2237474"/>
              <a:gd name="connsiteX23" fmla="*/ 9836148 w 12192000"/>
              <a:gd name="connsiteY23" fmla="*/ 858312 h 2237474"/>
              <a:gd name="connsiteX24" fmla="*/ 9823800 w 12192000"/>
              <a:gd name="connsiteY24" fmla="*/ 866604 h 2237474"/>
              <a:gd name="connsiteX25" fmla="*/ 9794684 w 12192000"/>
              <a:gd name="connsiteY25" fmla="*/ 864509 h 2237474"/>
              <a:gd name="connsiteX26" fmla="*/ 9778288 w 12192000"/>
              <a:gd name="connsiteY26" fmla="*/ 854362 h 2237474"/>
              <a:gd name="connsiteX27" fmla="*/ 9773886 w 12192000"/>
              <a:gd name="connsiteY27" fmla="*/ 857543 h 2237474"/>
              <a:gd name="connsiteX28" fmla="*/ 9761459 w 12192000"/>
              <a:gd name="connsiteY28" fmla="*/ 862394 h 2237474"/>
              <a:gd name="connsiteX29" fmla="*/ 9705768 w 12192000"/>
              <a:gd name="connsiteY29" fmla="*/ 894610 h 2237474"/>
              <a:gd name="connsiteX30" fmla="*/ 9683005 w 12192000"/>
              <a:gd name="connsiteY30" fmla="*/ 894128 h 2237474"/>
              <a:gd name="connsiteX31" fmla="*/ 9594438 w 12192000"/>
              <a:gd name="connsiteY31" fmla="*/ 919051 h 2237474"/>
              <a:gd name="connsiteX32" fmla="*/ 9577033 w 12192000"/>
              <a:gd name="connsiteY32" fmla="*/ 922857 h 2237474"/>
              <a:gd name="connsiteX33" fmla="*/ 9544189 w 12192000"/>
              <a:gd name="connsiteY33" fmla="*/ 938966 h 2237474"/>
              <a:gd name="connsiteX34" fmla="*/ 9534048 w 12192000"/>
              <a:gd name="connsiteY34" fmla="*/ 940158 h 2237474"/>
              <a:gd name="connsiteX35" fmla="*/ 9500499 w 12192000"/>
              <a:gd name="connsiteY35" fmla="*/ 954680 h 2237474"/>
              <a:gd name="connsiteX36" fmla="*/ 9428195 w 12192000"/>
              <a:gd name="connsiteY36" fmla="*/ 986225 h 2237474"/>
              <a:gd name="connsiteX37" fmla="*/ 9410017 w 12192000"/>
              <a:gd name="connsiteY37" fmla="*/ 993931 h 2237474"/>
              <a:gd name="connsiteX38" fmla="*/ 9392919 w 12192000"/>
              <a:gd name="connsiteY38" fmla="*/ 994656 h 2237474"/>
              <a:gd name="connsiteX39" fmla="*/ 9301293 w 12192000"/>
              <a:gd name="connsiteY39" fmla="*/ 1011593 h 2237474"/>
              <a:gd name="connsiteX40" fmla="*/ 9278619 w 12192000"/>
              <a:gd name="connsiteY40" fmla="*/ 1011878 h 2237474"/>
              <a:gd name="connsiteX41" fmla="*/ 9268019 w 12192000"/>
              <a:gd name="connsiteY41" fmla="*/ 1007442 h 2237474"/>
              <a:gd name="connsiteX42" fmla="*/ 9234662 w 12192000"/>
              <a:gd name="connsiteY42" fmla="*/ 1023056 h 2237474"/>
              <a:gd name="connsiteX43" fmla="*/ 9181033 w 12192000"/>
              <a:gd name="connsiteY43" fmla="*/ 1037921 h 2237474"/>
              <a:gd name="connsiteX44" fmla="*/ 9155969 w 12192000"/>
              <a:gd name="connsiteY44" fmla="*/ 1046804 h 2237474"/>
              <a:gd name="connsiteX45" fmla="*/ 9133985 w 12192000"/>
              <a:gd name="connsiteY45" fmla="*/ 1046450 h 2237474"/>
              <a:gd name="connsiteX46" fmla="*/ 9012987 w 12192000"/>
              <a:gd name="connsiteY46" fmla="*/ 1061986 h 2237474"/>
              <a:gd name="connsiteX47" fmla="*/ 8968445 w 12192000"/>
              <a:gd name="connsiteY47" fmla="*/ 1052169 h 2237474"/>
              <a:gd name="connsiteX48" fmla="*/ 8958984 w 12192000"/>
              <a:gd name="connsiteY48" fmla="*/ 1057212 h 2237474"/>
              <a:gd name="connsiteX49" fmla="*/ 8886001 w 12192000"/>
              <a:gd name="connsiteY49" fmla="*/ 1067468 h 2237474"/>
              <a:gd name="connsiteX50" fmla="*/ 8838610 w 12192000"/>
              <a:gd name="connsiteY50" fmla="*/ 1075091 h 2237474"/>
              <a:gd name="connsiteX51" fmla="*/ 8750383 w 12192000"/>
              <a:gd name="connsiteY51" fmla="*/ 1097387 h 2237474"/>
              <a:gd name="connsiteX52" fmla="*/ 8697365 w 12192000"/>
              <a:gd name="connsiteY52" fmla="*/ 1105869 h 2237474"/>
              <a:gd name="connsiteX53" fmla="*/ 8665605 w 12192000"/>
              <a:gd name="connsiteY53" fmla="*/ 1110791 h 2237474"/>
              <a:gd name="connsiteX54" fmla="*/ 8584946 w 12192000"/>
              <a:gd name="connsiteY54" fmla="*/ 1135226 h 2237474"/>
              <a:gd name="connsiteX55" fmla="*/ 8460755 w 12192000"/>
              <a:gd name="connsiteY55" fmla="*/ 1203427 h 2237474"/>
              <a:gd name="connsiteX56" fmla="*/ 8419755 w 12192000"/>
              <a:gd name="connsiteY56" fmla="*/ 1216260 h 2237474"/>
              <a:gd name="connsiteX57" fmla="*/ 8411626 w 12192000"/>
              <a:gd name="connsiteY57" fmla="*/ 1214397 h 2237474"/>
              <a:gd name="connsiteX58" fmla="*/ 8363469 w 12192000"/>
              <a:gd name="connsiteY58" fmla="*/ 1246658 h 2237474"/>
              <a:gd name="connsiteX59" fmla="*/ 8275497 w 12192000"/>
              <a:gd name="connsiteY59" fmla="*/ 1264396 h 2237474"/>
              <a:gd name="connsiteX60" fmla="*/ 8206287 w 12192000"/>
              <a:gd name="connsiteY60" fmla="*/ 1273060 h 2237474"/>
              <a:gd name="connsiteX61" fmla="*/ 8168705 w 12192000"/>
              <a:gd name="connsiteY61" fmla="*/ 1279956 h 2237474"/>
              <a:gd name="connsiteX62" fmla="*/ 8139997 w 12192000"/>
              <a:gd name="connsiteY62" fmla="*/ 1282713 h 2237474"/>
              <a:gd name="connsiteX63" fmla="*/ 8074238 w 12192000"/>
              <a:gd name="connsiteY63" fmla="*/ 1301895 h 2237474"/>
              <a:gd name="connsiteX64" fmla="*/ 7968292 w 12192000"/>
              <a:gd name="connsiteY64" fmla="*/ 1338779 h 2237474"/>
              <a:gd name="connsiteX65" fmla="*/ 7945122 w 12192000"/>
              <a:gd name="connsiteY65" fmla="*/ 1345477 h 2237474"/>
              <a:gd name="connsiteX66" fmla="*/ 7922771 w 12192000"/>
              <a:gd name="connsiteY66" fmla="*/ 1346645 h 2237474"/>
              <a:gd name="connsiteX67" fmla="*/ 7915461 w 12192000"/>
              <a:gd name="connsiteY67" fmla="*/ 1342919 h 2237474"/>
              <a:gd name="connsiteX68" fmla="*/ 7902328 w 12192000"/>
              <a:gd name="connsiteY68" fmla="*/ 1345865 h 2237474"/>
              <a:gd name="connsiteX69" fmla="*/ 7898322 w 12192000"/>
              <a:gd name="connsiteY69" fmla="*/ 1345689 h 2237474"/>
              <a:gd name="connsiteX70" fmla="*/ 7875879 w 12192000"/>
              <a:gd name="connsiteY70" fmla="*/ 1345646 h 2237474"/>
              <a:gd name="connsiteX71" fmla="*/ 7840612 w 12192000"/>
              <a:gd name="connsiteY71" fmla="*/ 1369373 h 2237474"/>
              <a:gd name="connsiteX72" fmla="*/ 7786819 w 12192000"/>
              <a:gd name="connsiteY72" fmla="*/ 1378970 h 2237474"/>
              <a:gd name="connsiteX73" fmla="*/ 7548172 w 12192000"/>
              <a:gd name="connsiteY73" fmla="*/ 1417460 h 2237474"/>
              <a:gd name="connsiteX74" fmla="*/ 7483437 w 12192000"/>
              <a:gd name="connsiteY74" fmla="*/ 1478152 h 2237474"/>
              <a:gd name="connsiteX75" fmla="*/ 7377870 w 12192000"/>
              <a:gd name="connsiteY75" fmla="*/ 1523319 h 2237474"/>
              <a:gd name="connsiteX76" fmla="*/ 7230737 w 12192000"/>
              <a:gd name="connsiteY76" fmla="*/ 1562633 h 2237474"/>
              <a:gd name="connsiteX77" fmla="*/ 7224458 w 12192000"/>
              <a:gd name="connsiteY77" fmla="*/ 1573008 h 2237474"/>
              <a:gd name="connsiteX78" fmla="*/ 7213486 w 12192000"/>
              <a:gd name="connsiteY78" fmla="*/ 1580987 h 2237474"/>
              <a:gd name="connsiteX79" fmla="*/ 7210972 w 12192000"/>
              <a:gd name="connsiteY79" fmla="*/ 1580856 h 2237474"/>
              <a:gd name="connsiteX80" fmla="*/ 7183121 w 12192000"/>
              <a:gd name="connsiteY80" fmla="*/ 1595162 h 2237474"/>
              <a:gd name="connsiteX81" fmla="*/ 7164601 w 12192000"/>
              <a:gd name="connsiteY81" fmla="*/ 1606490 h 2237474"/>
              <a:gd name="connsiteX82" fmla="*/ 7159286 w 12192000"/>
              <a:gd name="connsiteY82" fmla="*/ 1606850 h 2237474"/>
              <a:gd name="connsiteX83" fmla="*/ 7114651 w 12192000"/>
              <a:gd name="connsiteY83" fmla="*/ 1620959 h 2237474"/>
              <a:gd name="connsiteX84" fmla="*/ 7092727 w 12192000"/>
              <a:gd name="connsiteY84" fmla="*/ 1623628 h 2237474"/>
              <a:gd name="connsiteX85" fmla="*/ 7031309 w 12192000"/>
              <a:gd name="connsiteY85" fmla="*/ 1619451 h 2237474"/>
              <a:gd name="connsiteX86" fmla="*/ 6999084 w 12192000"/>
              <a:gd name="connsiteY86" fmla="*/ 1634317 h 2237474"/>
              <a:gd name="connsiteX87" fmla="*/ 6992107 w 12192000"/>
              <a:gd name="connsiteY87" fmla="*/ 1636860 h 2237474"/>
              <a:gd name="connsiteX88" fmla="*/ 6991765 w 12192000"/>
              <a:gd name="connsiteY88" fmla="*/ 1636725 h 2237474"/>
              <a:gd name="connsiteX89" fmla="*/ 6983996 w 12192000"/>
              <a:gd name="connsiteY89" fmla="*/ 1639040 h 2237474"/>
              <a:gd name="connsiteX90" fmla="*/ 6979383 w 12192000"/>
              <a:gd name="connsiteY90" fmla="*/ 1641496 h 2237474"/>
              <a:gd name="connsiteX91" fmla="*/ 6900177 w 12192000"/>
              <a:gd name="connsiteY91" fmla="*/ 1636016 h 2237474"/>
              <a:gd name="connsiteX92" fmla="*/ 6795372 w 12192000"/>
              <a:gd name="connsiteY92" fmla="*/ 1644845 h 2237474"/>
              <a:gd name="connsiteX93" fmla="*/ 6692251 w 12192000"/>
              <a:gd name="connsiteY93" fmla="*/ 1656357 h 2237474"/>
              <a:gd name="connsiteX94" fmla="*/ 6655235 w 12192000"/>
              <a:gd name="connsiteY94" fmla="*/ 1661869 h 2237474"/>
              <a:gd name="connsiteX95" fmla="*/ 6587857 w 12192000"/>
              <a:gd name="connsiteY95" fmla="*/ 1665769 h 2237474"/>
              <a:gd name="connsiteX96" fmla="*/ 6554894 w 12192000"/>
              <a:gd name="connsiteY96" fmla="*/ 1664428 h 2237474"/>
              <a:gd name="connsiteX97" fmla="*/ 6551579 w 12192000"/>
              <a:gd name="connsiteY97" fmla="*/ 1662213 h 2237474"/>
              <a:gd name="connsiteX98" fmla="*/ 6545693 w 12192000"/>
              <a:gd name="connsiteY98" fmla="*/ 1661776 h 2237474"/>
              <a:gd name="connsiteX99" fmla="*/ 6530561 w 12192000"/>
              <a:gd name="connsiteY99" fmla="*/ 1664619 h 2237474"/>
              <a:gd name="connsiteX100" fmla="*/ 6525028 w 12192000"/>
              <a:gd name="connsiteY100" fmla="*/ 1666354 h 2237474"/>
              <a:gd name="connsiteX101" fmla="*/ 6516595 w 12192000"/>
              <a:gd name="connsiteY101" fmla="*/ 1667475 h 2237474"/>
              <a:gd name="connsiteX102" fmla="*/ 6516340 w 12192000"/>
              <a:gd name="connsiteY102" fmla="*/ 1667291 h 2237474"/>
              <a:gd name="connsiteX103" fmla="*/ 6508541 w 12192000"/>
              <a:gd name="connsiteY103" fmla="*/ 1668757 h 2237474"/>
              <a:gd name="connsiteX104" fmla="*/ 6471012 w 12192000"/>
              <a:gd name="connsiteY104" fmla="*/ 1678604 h 2237474"/>
              <a:gd name="connsiteX105" fmla="*/ 6415265 w 12192000"/>
              <a:gd name="connsiteY105" fmla="*/ 1665317 h 2237474"/>
              <a:gd name="connsiteX106" fmla="*/ 6364035 w 12192000"/>
              <a:gd name="connsiteY106" fmla="*/ 1667683 h 2237474"/>
              <a:gd name="connsiteX107" fmla="*/ 6280959 w 12192000"/>
              <a:gd name="connsiteY107" fmla="*/ 1689329 h 2237474"/>
              <a:gd name="connsiteX108" fmla="*/ 6266765 w 12192000"/>
              <a:gd name="connsiteY108" fmla="*/ 1695560 h 2237474"/>
              <a:gd name="connsiteX109" fmla="*/ 6098321 w 12192000"/>
              <a:gd name="connsiteY109" fmla="*/ 1721646 h 2237474"/>
              <a:gd name="connsiteX110" fmla="*/ 5880652 w 12192000"/>
              <a:gd name="connsiteY110" fmla="*/ 1779643 h 2237474"/>
              <a:gd name="connsiteX111" fmla="*/ 5785959 w 12192000"/>
              <a:gd name="connsiteY111" fmla="*/ 1775307 h 2237474"/>
              <a:gd name="connsiteX112" fmla="*/ 5643534 w 12192000"/>
              <a:gd name="connsiteY112" fmla="*/ 1802919 h 2237474"/>
              <a:gd name="connsiteX113" fmla="*/ 5518799 w 12192000"/>
              <a:gd name="connsiteY113" fmla="*/ 1818312 h 2237474"/>
              <a:gd name="connsiteX114" fmla="*/ 5505014 w 12192000"/>
              <a:gd name="connsiteY114" fmla="*/ 1819259 h 2237474"/>
              <a:gd name="connsiteX115" fmla="*/ 5453307 w 12192000"/>
              <a:gd name="connsiteY115" fmla="*/ 1815450 h 2237474"/>
              <a:gd name="connsiteX116" fmla="*/ 5364192 w 12192000"/>
              <a:gd name="connsiteY116" fmla="*/ 1826074 h 2237474"/>
              <a:gd name="connsiteX117" fmla="*/ 5350380 w 12192000"/>
              <a:gd name="connsiteY117" fmla="*/ 1830891 h 2237474"/>
              <a:gd name="connsiteX118" fmla="*/ 5259633 w 12192000"/>
              <a:gd name="connsiteY118" fmla="*/ 1837160 h 2237474"/>
              <a:gd name="connsiteX119" fmla="*/ 5197513 w 12192000"/>
              <a:gd name="connsiteY119" fmla="*/ 1844718 h 2237474"/>
              <a:gd name="connsiteX120" fmla="*/ 5184170 w 12192000"/>
              <a:gd name="connsiteY120" fmla="*/ 1849402 h 2237474"/>
              <a:gd name="connsiteX121" fmla="*/ 5168852 w 12192000"/>
              <a:gd name="connsiteY121" fmla="*/ 1844846 h 2237474"/>
              <a:gd name="connsiteX122" fmla="*/ 5164370 w 12192000"/>
              <a:gd name="connsiteY122" fmla="*/ 1840597 h 2237474"/>
              <a:gd name="connsiteX123" fmla="*/ 5114927 w 12192000"/>
              <a:gd name="connsiteY123" fmla="*/ 1847827 h 2237474"/>
              <a:gd name="connsiteX124" fmla="*/ 5108970 w 12192000"/>
              <a:gd name="connsiteY124" fmla="*/ 1847935 h 2237474"/>
              <a:gd name="connsiteX125" fmla="*/ 5067961 w 12192000"/>
              <a:gd name="connsiteY125" fmla="*/ 1845917 h 2237474"/>
              <a:gd name="connsiteX126" fmla="*/ 5007075 w 12192000"/>
              <a:gd name="connsiteY126" fmla="*/ 1838626 h 2237474"/>
              <a:gd name="connsiteX127" fmla="*/ 4944087 w 12192000"/>
              <a:gd name="connsiteY127" fmla="*/ 1823332 h 2237474"/>
              <a:gd name="connsiteX128" fmla="*/ 4907662 w 12192000"/>
              <a:gd name="connsiteY128" fmla="*/ 1816900 h 2237474"/>
              <a:gd name="connsiteX129" fmla="*/ 4882386 w 12192000"/>
              <a:gd name="connsiteY129" fmla="*/ 1809844 h 2237474"/>
              <a:gd name="connsiteX130" fmla="*/ 4811440 w 12192000"/>
              <a:gd name="connsiteY130" fmla="*/ 1804655 h 2237474"/>
              <a:gd name="connsiteX131" fmla="*/ 4691075 w 12192000"/>
              <a:gd name="connsiteY131" fmla="*/ 1801389 h 2237474"/>
              <a:gd name="connsiteX132" fmla="*/ 4611738 w 12192000"/>
              <a:gd name="connsiteY132" fmla="*/ 1776964 h 2237474"/>
              <a:gd name="connsiteX133" fmla="*/ 4560070 w 12192000"/>
              <a:gd name="connsiteY133" fmla="*/ 1785640 h 2237474"/>
              <a:gd name="connsiteX134" fmla="*/ 4536503 w 12192000"/>
              <a:gd name="connsiteY134" fmla="*/ 1785334 h 2237474"/>
              <a:gd name="connsiteX135" fmla="*/ 4513724 w 12192000"/>
              <a:gd name="connsiteY135" fmla="*/ 1791996 h 2237474"/>
              <a:gd name="connsiteX136" fmla="*/ 4459810 w 12192000"/>
              <a:gd name="connsiteY136" fmla="*/ 1797886 h 2237474"/>
              <a:gd name="connsiteX137" fmla="*/ 4379064 w 12192000"/>
              <a:gd name="connsiteY137" fmla="*/ 1817177 h 2237474"/>
              <a:gd name="connsiteX138" fmla="*/ 4319209 w 12192000"/>
              <a:gd name="connsiteY138" fmla="*/ 1834833 h 2237474"/>
              <a:gd name="connsiteX139" fmla="*/ 4290981 w 12192000"/>
              <a:gd name="connsiteY139" fmla="*/ 1839677 h 2237474"/>
              <a:gd name="connsiteX140" fmla="*/ 4285792 w 12192000"/>
              <a:gd name="connsiteY140" fmla="*/ 1836231 h 2237474"/>
              <a:gd name="connsiteX141" fmla="*/ 4238372 w 12192000"/>
              <a:gd name="connsiteY141" fmla="*/ 1851480 h 2237474"/>
              <a:gd name="connsiteX142" fmla="*/ 4232517 w 12192000"/>
              <a:gd name="connsiteY142" fmla="*/ 1852567 h 2237474"/>
              <a:gd name="connsiteX143" fmla="*/ 4191732 w 12192000"/>
              <a:gd name="connsiteY143" fmla="*/ 1857328 h 2237474"/>
              <a:gd name="connsiteX144" fmla="*/ 4065532 w 12192000"/>
              <a:gd name="connsiteY144" fmla="*/ 1855477 h 2237474"/>
              <a:gd name="connsiteX145" fmla="*/ 4028460 w 12192000"/>
              <a:gd name="connsiteY145" fmla="*/ 1855137 h 2237474"/>
              <a:gd name="connsiteX146" fmla="*/ 4002267 w 12192000"/>
              <a:gd name="connsiteY146" fmla="*/ 1852352 h 2237474"/>
              <a:gd name="connsiteX147" fmla="*/ 3931396 w 12192000"/>
              <a:gd name="connsiteY147" fmla="*/ 1858915 h 2237474"/>
              <a:gd name="connsiteX148" fmla="*/ 3812162 w 12192000"/>
              <a:gd name="connsiteY148" fmla="*/ 1875501 h 2237474"/>
              <a:gd name="connsiteX149" fmla="*/ 3729530 w 12192000"/>
              <a:gd name="connsiteY149" fmla="*/ 1864513 h 2237474"/>
              <a:gd name="connsiteX150" fmla="*/ 3680177 w 12192000"/>
              <a:gd name="connsiteY150" fmla="*/ 1881552 h 2237474"/>
              <a:gd name="connsiteX151" fmla="*/ 3567259 w 12192000"/>
              <a:gd name="connsiteY151" fmla="*/ 1893482 h 2237474"/>
              <a:gd name="connsiteX152" fmla="*/ 3405770 w 12192000"/>
              <a:gd name="connsiteY152" fmla="*/ 1904591 h 2237474"/>
              <a:gd name="connsiteX153" fmla="*/ 3280097 w 12192000"/>
              <a:gd name="connsiteY153" fmla="*/ 1919610 h 2237474"/>
              <a:gd name="connsiteX154" fmla="*/ 3123424 w 12192000"/>
              <a:gd name="connsiteY154" fmla="*/ 1952930 h 2237474"/>
              <a:gd name="connsiteX155" fmla="*/ 3009910 w 12192000"/>
              <a:gd name="connsiteY155" fmla="*/ 1957866 h 2237474"/>
              <a:gd name="connsiteX156" fmla="*/ 2995934 w 12192000"/>
              <a:gd name="connsiteY156" fmla="*/ 1967085 h 2237474"/>
              <a:gd name="connsiteX157" fmla="*/ 2980071 w 12192000"/>
              <a:gd name="connsiteY157" fmla="*/ 1972988 h 2237474"/>
              <a:gd name="connsiteX158" fmla="*/ 2978094 w 12192000"/>
              <a:gd name="connsiteY158" fmla="*/ 1972369 h 2237474"/>
              <a:gd name="connsiteX159" fmla="*/ 2942858 w 12192000"/>
              <a:gd name="connsiteY159" fmla="*/ 1981367 h 2237474"/>
              <a:gd name="connsiteX160" fmla="*/ 2875436 w 12192000"/>
              <a:gd name="connsiteY160" fmla="*/ 1996977 h 2237474"/>
              <a:gd name="connsiteX161" fmla="*/ 2874892 w 12192000"/>
              <a:gd name="connsiteY161" fmla="*/ 1996085 h 2237474"/>
              <a:gd name="connsiteX162" fmla="*/ 2864145 w 12192000"/>
              <a:gd name="connsiteY162" fmla="*/ 1994061 h 2237474"/>
              <a:gd name="connsiteX163" fmla="*/ 2843662 w 12192000"/>
              <a:gd name="connsiteY163" fmla="*/ 1992498 h 2237474"/>
              <a:gd name="connsiteX164" fmla="*/ 2796128 w 12192000"/>
              <a:gd name="connsiteY164" fmla="*/ 1976403 h 2237474"/>
              <a:gd name="connsiteX165" fmla="*/ 2756784 w 12192000"/>
              <a:gd name="connsiteY165" fmla="*/ 1985116 h 2237474"/>
              <a:gd name="connsiteX166" fmla="*/ 2748833 w 12192000"/>
              <a:gd name="connsiteY166" fmla="*/ 1986323 h 2237474"/>
              <a:gd name="connsiteX167" fmla="*/ 2748661 w 12192000"/>
              <a:gd name="connsiteY167" fmla="*/ 1986122 h 2237474"/>
              <a:gd name="connsiteX168" fmla="*/ 2740251 w 12192000"/>
              <a:gd name="connsiteY168" fmla="*/ 1986946 h 2237474"/>
              <a:gd name="connsiteX169" fmla="*/ 2718916 w 12192000"/>
              <a:gd name="connsiteY169" fmla="*/ 1990867 h 2237474"/>
              <a:gd name="connsiteX170" fmla="*/ 2713522 w 12192000"/>
              <a:gd name="connsiteY170" fmla="*/ 1990173 h 2237474"/>
              <a:gd name="connsiteX171" fmla="*/ 2680597 w 12192000"/>
              <a:gd name="connsiteY171" fmla="*/ 1984996 h 2237474"/>
              <a:gd name="connsiteX172" fmla="*/ 2578178 w 12192000"/>
              <a:gd name="connsiteY172" fmla="*/ 1990531 h 2237474"/>
              <a:gd name="connsiteX173" fmla="*/ 2476147 w 12192000"/>
              <a:gd name="connsiteY173" fmla="*/ 1998305 h 2237474"/>
              <a:gd name="connsiteX174" fmla="*/ 2373568 w 12192000"/>
              <a:gd name="connsiteY174" fmla="*/ 2003219 h 2237474"/>
              <a:gd name="connsiteX175" fmla="*/ 2321399 w 12192000"/>
              <a:gd name="connsiteY175" fmla="*/ 1989467 h 2237474"/>
              <a:gd name="connsiteX176" fmla="*/ 2315525 w 12192000"/>
              <a:gd name="connsiteY176" fmla="*/ 1989708 h 2237474"/>
              <a:gd name="connsiteX177" fmla="*/ 2300792 w 12192000"/>
              <a:gd name="connsiteY177" fmla="*/ 1994290 h 2237474"/>
              <a:gd name="connsiteX178" fmla="*/ 2295469 w 12192000"/>
              <a:gd name="connsiteY178" fmla="*/ 1996659 h 2237474"/>
              <a:gd name="connsiteX179" fmla="*/ 2287219 w 12192000"/>
              <a:gd name="connsiteY179" fmla="*/ 1998750 h 2237474"/>
              <a:gd name="connsiteX180" fmla="*/ 2286948 w 12192000"/>
              <a:gd name="connsiteY180" fmla="*/ 1998596 h 2237474"/>
              <a:gd name="connsiteX181" fmla="*/ 2243069 w 12192000"/>
              <a:gd name="connsiteY181" fmla="*/ 2015111 h 2237474"/>
              <a:gd name="connsiteX182" fmla="*/ 2186609 w 12192000"/>
              <a:gd name="connsiteY182" fmla="*/ 2008263 h 2237474"/>
              <a:gd name="connsiteX183" fmla="*/ 2164831 w 12192000"/>
              <a:gd name="connsiteY183" fmla="*/ 2010143 h 2237474"/>
              <a:gd name="connsiteX184" fmla="*/ 2152836 w 12192000"/>
              <a:gd name="connsiteY184" fmla="*/ 2010048 h 2237474"/>
              <a:gd name="connsiteX185" fmla="*/ 2117102 w 12192000"/>
              <a:gd name="connsiteY185" fmla="*/ 2023004 h 2237474"/>
              <a:gd name="connsiteX186" fmla="*/ 2111935 w 12192000"/>
              <a:gd name="connsiteY186" fmla="*/ 2023163 h 2237474"/>
              <a:gd name="connsiteX187" fmla="*/ 2089991 w 12192000"/>
              <a:gd name="connsiteY187" fmla="*/ 2034193 h 2237474"/>
              <a:gd name="connsiteX188" fmla="*/ 2058061 w 12192000"/>
              <a:gd name="connsiteY188" fmla="*/ 2047942 h 2237474"/>
              <a:gd name="connsiteX189" fmla="*/ 2055737 w 12192000"/>
              <a:gd name="connsiteY189" fmla="*/ 2047704 h 2237474"/>
              <a:gd name="connsiteX190" fmla="*/ 2042244 w 12192000"/>
              <a:gd name="connsiteY190" fmla="*/ 2055560 h 2237474"/>
              <a:gd name="connsiteX191" fmla="*/ 1976224 w 12192000"/>
              <a:gd name="connsiteY191" fmla="*/ 2074257 h 2237474"/>
              <a:gd name="connsiteX192" fmla="*/ 1877728 w 12192000"/>
              <a:gd name="connsiteY192" fmla="*/ 2101004 h 2237474"/>
              <a:gd name="connsiteX193" fmla="*/ 1759056 w 12192000"/>
              <a:gd name="connsiteY193" fmla="*/ 2125608 h 2237474"/>
              <a:gd name="connsiteX194" fmla="*/ 1637948 w 12192000"/>
              <a:gd name="connsiteY194" fmla="*/ 2172597 h 2237474"/>
              <a:gd name="connsiteX195" fmla="*/ 1434549 w 12192000"/>
              <a:gd name="connsiteY195" fmla="*/ 2234522 h 2237474"/>
              <a:gd name="connsiteX196" fmla="*/ 1398481 w 12192000"/>
              <a:gd name="connsiteY196" fmla="*/ 2237074 h 2237474"/>
              <a:gd name="connsiteX197" fmla="*/ 1398407 w 12192000"/>
              <a:gd name="connsiteY197" fmla="*/ 2237095 h 2237474"/>
              <a:gd name="connsiteX198" fmla="*/ 1370962 w 12192000"/>
              <a:gd name="connsiteY198" fmla="*/ 2237474 h 2237474"/>
              <a:gd name="connsiteX199" fmla="*/ 1356367 w 12192000"/>
              <a:gd name="connsiteY199" fmla="*/ 2235089 h 2237474"/>
              <a:gd name="connsiteX200" fmla="*/ 1324828 w 12192000"/>
              <a:gd name="connsiteY200" fmla="*/ 2231968 h 2237474"/>
              <a:gd name="connsiteX201" fmla="*/ 1297744 w 12192000"/>
              <a:gd name="connsiteY201" fmla="*/ 2235849 h 2237474"/>
              <a:gd name="connsiteX202" fmla="*/ 1286236 w 12192000"/>
              <a:gd name="connsiteY202" fmla="*/ 2233135 h 2237474"/>
              <a:gd name="connsiteX203" fmla="*/ 1283504 w 12192000"/>
              <a:gd name="connsiteY203" fmla="*/ 2233797 h 2237474"/>
              <a:gd name="connsiteX204" fmla="*/ 1279765 w 12192000"/>
              <a:gd name="connsiteY204" fmla="*/ 2229639 h 2237474"/>
              <a:gd name="connsiteX205" fmla="*/ 1195347 w 12192000"/>
              <a:gd name="connsiteY205" fmla="*/ 2212354 h 2237474"/>
              <a:gd name="connsiteX206" fmla="*/ 970251 w 12192000"/>
              <a:gd name="connsiteY206" fmla="*/ 2221029 h 2237474"/>
              <a:gd name="connsiteX207" fmla="*/ 812914 w 12192000"/>
              <a:gd name="connsiteY207" fmla="*/ 2202752 h 2237474"/>
              <a:gd name="connsiteX208" fmla="*/ 800195 w 12192000"/>
              <a:gd name="connsiteY208" fmla="*/ 2209407 h 2237474"/>
              <a:gd name="connsiteX209" fmla="*/ 784978 w 12192000"/>
              <a:gd name="connsiteY209" fmla="*/ 2212360 h 2237474"/>
              <a:gd name="connsiteX210" fmla="*/ 681987 w 12192000"/>
              <a:gd name="connsiteY210" fmla="*/ 2216757 h 2237474"/>
              <a:gd name="connsiteX211" fmla="*/ 669923 w 12192000"/>
              <a:gd name="connsiteY211" fmla="*/ 2211682 h 2237474"/>
              <a:gd name="connsiteX212" fmla="*/ 648680 w 12192000"/>
              <a:gd name="connsiteY212" fmla="*/ 2206229 h 2237474"/>
              <a:gd name="connsiteX213" fmla="*/ 597225 w 12192000"/>
              <a:gd name="connsiteY213" fmla="*/ 2180999 h 2237474"/>
              <a:gd name="connsiteX214" fmla="*/ 558449 w 12192000"/>
              <a:gd name="connsiteY214" fmla="*/ 2182346 h 2237474"/>
              <a:gd name="connsiteX215" fmla="*/ 550517 w 12192000"/>
              <a:gd name="connsiteY215" fmla="*/ 2182060 h 2237474"/>
              <a:gd name="connsiteX216" fmla="*/ 550309 w 12192000"/>
              <a:gd name="connsiteY216" fmla="*/ 2181825 h 2237474"/>
              <a:gd name="connsiteX217" fmla="*/ 541836 w 12192000"/>
              <a:gd name="connsiteY217" fmla="*/ 2181063 h 2237474"/>
              <a:gd name="connsiteX218" fmla="*/ 536057 w 12192000"/>
              <a:gd name="connsiteY218" fmla="*/ 2181537 h 2237474"/>
              <a:gd name="connsiteX219" fmla="*/ 520671 w 12192000"/>
              <a:gd name="connsiteY219" fmla="*/ 2180980 h 2237474"/>
              <a:gd name="connsiteX220" fmla="*/ 515024 w 12192000"/>
              <a:gd name="connsiteY220" fmla="*/ 2179258 h 2237474"/>
              <a:gd name="connsiteX221" fmla="*/ 512278 w 12192000"/>
              <a:gd name="connsiteY221" fmla="*/ 2176369 h 2237474"/>
              <a:gd name="connsiteX222" fmla="*/ 480419 w 12192000"/>
              <a:gd name="connsiteY222" fmla="*/ 2167807 h 2237474"/>
              <a:gd name="connsiteX223" fmla="*/ 413835 w 12192000"/>
              <a:gd name="connsiteY223" fmla="*/ 2156783 h 2237474"/>
              <a:gd name="connsiteX224" fmla="*/ 376513 w 12192000"/>
              <a:gd name="connsiteY224" fmla="*/ 2154014 h 2237474"/>
              <a:gd name="connsiteX225" fmla="*/ 273386 w 12192000"/>
              <a:gd name="connsiteY225" fmla="*/ 2142551 h 2237474"/>
              <a:gd name="connsiteX226" fmla="*/ 169207 w 12192000"/>
              <a:gd name="connsiteY226" fmla="*/ 2128100 h 2237474"/>
              <a:gd name="connsiteX227" fmla="*/ 93149 w 12192000"/>
              <a:gd name="connsiteY227" fmla="*/ 2105324 h 2237474"/>
              <a:gd name="connsiteX228" fmla="*/ 88109 w 12192000"/>
              <a:gd name="connsiteY228" fmla="*/ 2106704 h 2237474"/>
              <a:gd name="connsiteX229" fmla="*/ 80022 w 12192000"/>
              <a:gd name="connsiteY229" fmla="*/ 2107254 h 2237474"/>
              <a:gd name="connsiteX230" fmla="*/ 79717 w 12192000"/>
              <a:gd name="connsiteY230" fmla="*/ 2107046 h 2237474"/>
              <a:gd name="connsiteX231" fmla="*/ 72352 w 12192000"/>
              <a:gd name="connsiteY231" fmla="*/ 2107991 h 2237474"/>
              <a:gd name="connsiteX232" fmla="*/ 37645 w 12192000"/>
              <a:gd name="connsiteY232" fmla="*/ 2115401 h 2237474"/>
              <a:gd name="connsiteX233" fmla="*/ 4572 w 12192000"/>
              <a:gd name="connsiteY233" fmla="*/ 2111091 h 2237474"/>
              <a:gd name="connsiteX234" fmla="*/ 0 w 12192000"/>
              <a:gd name="connsiteY234" fmla="*/ 2110468 h 2237474"/>
              <a:gd name="connsiteX235" fmla="*/ 0 w 12192000"/>
              <a:gd name="connsiteY235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154948 w 12192000"/>
              <a:gd name="connsiteY4" fmla="*/ 762731 h 2237474"/>
              <a:gd name="connsiteX5" fmla="*/ 12047364 w 12192000"/>
              <a:gd name="connsiteY5" fmla="*/ 749662 h 2237474"/>
              <a:gd name="connsiteX6" fmla="*/ 11890686 w 12192000"/>
              <a:gd name="connsiteY6" fmla="*/ 732766 h 2237474"/>
              <a:gd name="connsiteX7" fmla="*/ 11782413 w 12192000"/>
              <a:gd name="connsiteY7" fmla="*/ 769868 h 2237474"/>
              <a:gd name="connsiteX8" fmla="*/ 11649954 w 12192000"/>
              <a:gd name="connsiteY8" fmla="*/ 749628 h 2237474"/>
              <a:gd name="connsiteX9" fmla="*/ 11560424 w 12192000"/>
              <a:gd name="connsiteY9" fmla="*/ 748017 h 2237474"/>
              <a:gd name="connsiteX10" fmla="*/ 11358455 w 12192000"/>
              <a:gd name="connsiteY10" fmla="*/ 747593 h 2237474"/>
              <a:gd name="connsiteX11" fmla="*/ 11165209 w 12192000"/>
              <a:gd name="connsiteY11" fmla="*/ 748852 h 2237474"/>
              <a:gd name="connsiteX12" fmla="*/ 11058755 w 12192000"/>
              <a:gd name="connsiteY12" fmla="*/ 749617 h 2237474"/>
              <a:gd name="connsiteX13" fmla="*/ 10884013 w 12192000"/>
              <a:gd name="connsiteY13" fmla="*/ 760728 h 2237474"/>
              <a:gd name="connsiteX14" fmla="*/ 10834688 w 12192000"/>
              <a:gd name="connsiteY14" fmla="*/ 757726 h 2237474"/>
              <a:gd name="connsiteX15" fmla="*/ 10805004 w 12192000"/>
              <a:gd name="connsiteY15" fmla="*/ 757573 h 2237474"/>
              <a:gd name="connsiteX16" fmla="*/ 10739478 w 12192000"/>
              <a:gd name="connsiteY16" fmla="*/ 776841 h 2237474"/>
              <a:gd name="connsiteX17" fmla="*/ 10458762 w 12192000"/>
              <a:gd name="connsiteY17" fmla="*/ 755400 h 2237474"/>
              <a:gd name="connsiteX18" fmla="*/ 10246919 w 12192000"/>
              <a:gd name="connsiteY18" fmla="*/ 769960 h 2237474"/>
              <a:gd name="connsiteX19" fmla="*/ 10167995 w 12192000"/>
              <a:gd name="connsiteY19" fmla="*/ 760843 h 2237474"/>
              <a:gd name="connsiteX20" fmla="*/ 9997044 w 12192000"/>
              <a:gd name="connsiteY20" fmla="*/ 780129 h 2237474"/>
              <a:gd name="connsiteX21" fmla="*/ 9943887 w 12192000"/>
              <a:gd name="connsiteY21" fmla="*/ 804141 h 2237474"/>
              <a:gd name="connsiteX22" fmla="*/ 9918248 w 12192000"/>
              <a:gd name="connsiteY22" fmla="*/ 816628 h 2237474"/>
              <a:gd name="connsiteX23" fmla="*/ 9836148 w 12192000"/>
              <a:gd name="connsiteY23" fmla="*/ 858312 h 2237474"/>
              <a:gd name="connsiteX24" fmla="*/ 9823800 w 12192000"/>
              <a:gd name="connsiteY24" fmla="*/ 866604 h 2237474"/>
              <a:gd name="connsiteX25" fmla="*/ 9794684 w 12192000"/>
              <a:gd name="connsiteY25" fmla="*/ 864509 h 2237474"/>
              <a:gd name="connsiteX26" fmla="*/ 9778288 w 12192000"/>
              <a:gd name="connsiteY26" fmla="*/ 854362 h 2237474"/>
              <a:gd name="connsiteX27" fmla="*/ 9773886 w 12192000"/>
              <a:gd name="connsiteY27" fmla="*/ 857543 h 2237474"/>
              <a:gd name="connsiteX28" fmla="*/ 9761459 w 12192000"/>
              <a:gd name="connsiteY28" fmla="*/ 862394 h 2237474"/>
              <a:gd name="connsiteX29" fmla="*/ 9705768 w 12192000"/>
              <a:gd name="connsiteY29" fmla="*/ 894610 h 2237474"/>
              <a:gd name="connsiteX30" fmla="*/ 9683005 w 12192000"/>
              <a:gd name="connsiteY30" fmla="*/ 894128 h 2237474"/>
              <a:gd name="connsiteX31" fmla="*/ 9594438 w 12192000"/>
              <a:gd name="connsiteY31" fmla="*/ 919051 h 2237474"/>
              <a:gd name="connsiteX32" fmla="*/ 9577033 w 12192000"/>
              <a:gd name="connsiteY32" fmla="*/ 922857 h 2237474"/>
              <a:gd name="connsiteX33" fmla="*/ 9544189 w 12192000"/>
              <a:gd name="connsiteY33" fmla="*/ 938966 h 2237474"/>
              <a:gd name="connsiteX34" fmla="*/ 9534048 w 12192000"/>
              <a:gd name="connsiteY34" fmla="*/ 940158 h 2237474"/>
              <a:gd name="connsiteX35" fmla="*/ 9500499 w 12192000"/>
              <a:gd name="connsiteY35" fmla="*/ 954680 h 2237474"/>
              <a:gd name="connsiteX36" fmla="*/ 9428195 w 12192000"/>
              <a:gd name="connsiteY36" fmla="*/ 986225 h 2237474"/>
              <a:gd name="connsiteX37" fmla="*/ 9410017 w 12192000"/>
              <a:gd name="connsiteY37" fmla="*/ 993931 h 2237474"/>
              <a:gd name="connsiteX38" fmla="*/ 9392919 w 12192000"/>
              <a:gd name="connsiteY38" fmla="*/ 994656 h 2237474"/>
              <a:gd name="connsiteX39" fmla="*/ 9301293 w 12192000"/>
              <a:gd name="connsiteY39" fmla="*/ 1011593 h 2237474"/>
              <a:gd name="connsiteX40" fmla="*/ 9278619 w 12192000"/>
              <a:gd name="connsiteY40" fmla="*/ 1011878 h 2237474"/>
              <a:gd name="connsiteX41" fmla="*/ 9268019 w 12192000"/>
              <a:gd name="connsiteY41" fmla="*/ 1007442 h 2237474"/>
              <a:gd name="connsiteX42" fmla="*/ 9234662 w 12192000"/>
              <a:gd name="connsiteY42" fmla="*/ 1023056 h 2237474"/>
              <a:gd name="connsiteX43" fmla="*/ 9181033 w 12192000"/>
              <a:gd name="connsiteY43" fmla="*/ 1037921 h 2237474"/>
              <a:gd name="connsiteX44" fmla="*/ 9155969 w 12192000"/>
              <a:gd name="connsiteY44" fmla="*/ 1046804 h 2237474"/>
              <a:gd name="connsiteX45" fmla="*/ 9133985 w 12192000"/>
              <a:gd name="connsiteY45" fmla="*/ 1046450 h 2237474"/>
              <a:gd name="connsiteX46" fmla="*/ 9012987 w 12192000"/>
              <a:gd name="connsiteY46" fmla="*/ 1061986 h 2237474"/>
              <a:gd name="connsiteX47" fmla="*/ 8968445 w 12192000"/>
              <a:gd name="connsiteY47" fmla="*/ 1052169 h 2237474"/>
              <a:gd name="connsiteX48" fmla="*/ 8958984 w 12192000"/>
              <a:gd name="connsiteY48" fmla="*/ 1057212 h 2237474"/>
              <a:gd name="connsiteX49" fmla="*/ 8886001 w 12192000"/>
              <a:gd name="connsiteY49" fmla="*/ 1067468 h 2237474"/>
              <a:gd name="connsiteX50" fmla="*/ 8838610 w 12192000"/>
              <a:gd name="connsiteY50" fmla="*/ 1075091 h 2237474"/>
              <a:gd name="connsiteX51" fmla="*/ 8750383 w 12192000"/>
              <a:gd name="connsiteY51" fmla="*/ 1097387 h 2237474"/>
              <a:gd name="connsiteX52" fmla="*/ 8697365 w 12192000"/>
              <a:gd name="connsiteY52" fmla="*/ 1105869 h 2237474"/>
              <a:gd name="connsiteX53" fmla="*/ 8665605 w 12192000"/>
              <a:gd name="connsiteY53" fmla="*/ 1110791 h 2237474"/>
              <a:gd name="connsiteX54" fmla="*/ 8584946 w 12192000"/>
              <a:gd name="connsiteY54" fmla="*/ 1135226 h 2237474"/>
              <a:gd name="connsiteX55" fmla="*/ 8460755 w 12192000"/>
              <a:gd name="connsiteY55" fmla="*/ 1203427 h 2237474"/>
              <a:gd name="connsiteX56" fmla="*/ 8419755 w 12192000"/>
              <a:gd name="connsiteY56" fmla="*/ 1216260 h 2237474"/>
              <a:gd name="connsiteX57" fmla="*/ 8411626 w 12192000"/>
              <a:gd name="connsiteY57" fmla="*/ 1214397 h 2237474"/>
              <a:gd name="connsiteX58" fmla="*/ 8363469 w 12192000"/>
              <a:gd name="connsiteY58" fmla="*/ 1246658 h 2237474"/>
              <a:gd name="connsiteX59" fmla="*/ 8275497 w 12192000"/>
              <a:gd name="connsiteY59" fmla="*/ 1264396 h 2237474"/>
              <a:gd name="connsiteX60" fmla="*/ 8206287 w 12192000"/>
              <a:gd name="connsiteY60" fmla="*/ 1273060 h 2237474"/>
              <a:gd name="connsiteX61" fmla="*/ 8168705 w 12192000"/>
              <a:gd name="connsiteY61" fmla="*/ 1279956 h 2237474"/>
              <a:gd name="connsiteX62" fmla="*/ 8139997 w 12192000"/>
              <a:gd name="connsiteY62" fmla="*/ 1282713 h 2237474"/>
              <a:gd name="connsiteX63" fmla="*/ 8074238 w 12192000"/>
              <a:gd name="connsiteY63" fmla="*/ 1301895 h 2237474"/>
              <a:gd name="connsiteX64" fmla="*/ 7968292 w 12192000"/>
              <a:gd name="connsiteY64" fmla="*/ 1338779 h 2237474"/>
              <a:gd name="connsiteX65" fmla="*/ 7945122 w 12192000"/>
              <a:gd name="connsiteY65" fmla="*/ 1345477 h 2237474"/>
              <a:gd name="connsiteX66" fmla="*/ 7922771 w 12192000"/>
              <a:gd name="connsiteY66" fmla="*/ 1346645 h 2237474"/>
              <a:gd name="connsiteX67" fmla="*/ 7915461 w 12192000"/>
              <a:gd name="connsiteY67" fmla="*/ 1342919 h 2237474"/>
              <a:gd name="connsiteX68" fmla="*/ 7902328 w 12192000"/>
              <a:gd name="connsiteY68" fmla="*/ 1345865 h 2237474"/>
              <a:gd name="connsiteX69" fmla="*/ 7898322 w 12192000"/>
              <a:gd name="connsiteY69" fmla="*/ 1345689 h 2237474"/>
              <a:gd name="connsiteX70" fmla="*/ 7875879 w 12192000"/>
              <a:gd name="connsiteY70" fmla="*/ 1345646 h 2237474"/>
              <a:gd name="connsiteX71" fmla="*/ 7840612 w 12192000"/>
              <a:gd name="connsiteY71" fmla="*/ 1369373 h 2237474"/>
              <a:gd name="connsiteX72" fmla="*/ 7786819 w 12192000"/>
              <a:gd name="connsiteY72" fmla="*/ 1378970 h 2237474"/>
              <a:gd name="connsiteX73" fmla="*/ 7548172 w 12192000"/>
              <a:gd name="connsiteY73" fmla="*/ 1417460 h 2237474"/>
              <a:gd name="connsiteX74" fmla="*/ 7483437 w 12192000"/>
              <a:gd name="connsiteY74" fmla="*/ 1478152 h 2237474"/>
              <a:gd name="connsiteX75" fmla="*/ 7377870 w 12192000"/>
              <a:gd name="connsiteY75" fmla="*/ 1523319 h 2237474"/>
              <a:gd name="connsiteX76" fmla="*/ 7230737 w 12192000"/>
              <a:gd name="connsiteY76" fmla="*/ 1562633 h 2237474"/>
              <a:gd name="connsiteX77" fmla="*/ 7224458 w 12192000"/>
              <a:gd name="connsiteY77" fmla="*/ 1573008 h 2237474"/>
              <a:gd name="connsiteX78" fmla="*/ 7213486 w 12192000"/>
              <a:gd name="connsiteY78" fmla="*/ 1580987 h 2237474"/>
              <a:gd name="connsiteX79" fmla="*/ 7210972 w 12192000"/>
              <a:gd name="connsiteY79" fmla="*/ 1580856 h 2237474"/>
              <a:gd name="connsiteX80" fmla="*/ 7183121 w 12192000"/>
              <a:gd name="connsiteY80" fmla="*/ 1595162 h 2237474"/>
              <a:gd name="connsiteX81" fmla="*/ 7164601 w 12192000"/>
              <a:gd name="connsiteY81" fmla="*/ 1606490 h 2237474"/>
              <a:gd name="connsiteX82" fmla="*/ 7159286 w 12192000"/>
              <a:gd name="connsiteY82" fmla="*/ 1606850 h 2237474"/>
              <a:gd name="connsiteX83" fmla="*/ 7114651 w 12192000"/>
              <a:gd name="connsiteY83" fmla="*/ 1620959 h 2237474"/>
              <a:gd name="connsiteX84" fmla="*/ 7092727 w 12192000"/>
              <a:gd name="connsiteY84" fmla="*/ 1623628 h 2237474"/>
              <a:gd name="connsiteX85" fmla="*/ 7031309 w 12192000"/>
              <a:gd name="connsiteY85" fmla="*/ 1619451 h 2237474"/>
              <a:gd name="connsiteX86" fmla="*/ 6999084 w 12192000"/>
              <a:gd name="connsiteY86" fmla="*/ 1634317 h 2237474"/>
              <a:gd name="connsiteX87" fmla="*/ 6992107 w 12192000"/>
              <a:gd name="connsiteY87" fmla="*/ 1636860 h 2237474"/>
              <a:gd name="connsiteX88" fmla="*/ 6991765 w 12192000"/>
              <a:gd name="connsiteY88" fmla="*/ 1636725 h 2237474"/>
              <a:gd name="connsiteX89" fmla="*/ 6983996 w 12192000"/>
              <a:gd name="connsiteY89" fmla="*/ 1639040 h 2237474"/>
              <a:gd name="connsiteX90" fmla="*/ 6979383 w 12192000"/>
              <a:gd name="connsiteY90" fmla="*/ 1641496 h 2237474"/>
              <a:gd name="connsiteX91" fmla="*/ 6900177 w 12192000"/>
              <a:gd name="connsiteY91" fmla="*/ 1636016 h 2237474"/>
              <a:gd name="connsiteX92" fmla="*/ 6795372 w 12192000"/>
              <a:gd name="connsiteY92" fmla="*/ 1644845 h 2237474"/>
              <a:gd name="connsiteX93" fmla="*/ 6692251 w 12192000"/>
              <a:gd name="connsiteY93" fmla="*/ 1656357 h 2237474"/>
              <a:gd name="connsiteX94" fmla="*/ 6655235 w 12192000"/>
              <a:gd name="connsiteY94" fmla="*/ 1661869 h 2237474"/>
              <a:gd name="connsiteX95" fmla="*/ 6587857 w 12192000"/>
              <a:gd name="connsiteY95" fmla="*/ 1665769 h 2237474"/>
              <a:gd name="connsiteX96" fmla="*/ 6554894 w 12192000"/>
              <a:gd name="connsiteY96" fmla="*/ 1664428 h 2237474"/>
              <a:gd name="connsiteX97" fmla="*/ 6551579 w 12192000"/>
              <a:gd name="connsiteY97" fmla="*/ 1662213 h 2237474"/>
              <a:gd name="connsiteX98" fmla="*/ 6545693 w 12192000"/>
              <a:gd name="connsiteY98" fmla="*/ 1661776 h 2237474"/>
              <a:gd name="connsiteX99" fmla="*/ 6530561 w 12192000"/>
              <a:gd name="connsiteY99" fmla="*/ 1664619 h 2237474"/>
              <a:gd name="connsiteX100" fmla="*/ 6525028 w 12192000"/>
              <a:gd name="connsiteY100" fmla="*/ 1666354 h 2237474"/>
              <a:gd name="connsiteX101" fmla="*/ 6516595 w 12192000"/>
              <a:gd name="connsiteY101" fmla="*/ 1667475 h 2237474"/>
              <a:gd name="connsiteX102" fmla="*/ 6516340 w 12192000"/>
              <a:gd name="connsiteY102" fmla="*/ 1667291 h 2237474"/>
              <a:gd name="connsiteX103" fmla="*/ 6508541 w 12192000"/>
              <a:gd name="connsiteY103" fmla="*/ 1668757 h 2237474"/>
              <a:gd name="connsiteX104" fmla="*/ 6471012 w 12192000"/>
              <a:gd name="connsiteY104" fmla="*/ 1678604 h 2237474"/>
              <a:gd name="connsiteX105" fmla="*/ 6415265 w 12192000"/>
              <a:gd name="connsiteY105" fmla="*/ 1665317 h 2237474"/>
              <a:gd name="connsiteX106" fmla="*/ 6364035 w 12192000"/>
              <a:gd name="connsiteY106" fmla="*/ 1667683 h 2237474"/>
              <a:gd name="connsiteX107" fmla="*/ 6280959 w 12192000"/>
              <a:gd name="connsiteY107" fmla="*/ 1689329 h 2237474"/>
              <a:gd name="connsiteX108" fmla="*/ 6266765 w 12192000"/>
              <a:gd name="connsiteY108" fmla="*/ 1695560 h 2237474"/>
              <a:gd name="connsiteX109" fmla="*/ 6098321 w 12192000"/>
              <a:gd name="connsiteY109" fmla="*/ 1721646 h 2237474"/>
              <a:gd name="connsiteX110" fmla="*/ 5880652 w 12192000"/>
              <a:gd name="connsiteY110" fmla="*/ 1779643 h 2237474"/>
              <a:gd name="connsiteX111" fmla="*/ 5785959 w 12192000"/>
              <a:gd name="connsiteY111" fmla="*/ 1775307 h 2237474"/>
              <a:gd name="connsiteX112" fmla="*/ 5643534 w 12192000"/>
              <a:gd name="connsiteY112" fmla="*/ 1802919 h 2237474"/>
              <a:gd name="connsiteX113" fmla="*/ 5518799 w 12192000"/>
              <a:gd name="connsiteY113" fmla="*/ 1818312 h 2237474"/>
              <a:gd name="connsiteX114" fmla="*/ 5505014 w 12192000"/>
              <a:gd name="connsiteY114" fmla="*/ 1819259 h 2237474"/>
              <a:gd name="connsiteX115" fmla="*/ 5453307 w 12192000"/>
              <a:gd name="connsiteY115" fmla="*/ 1815450 h 2237474"/>
              <a:gd name="connsiteX116" fmla="*/ 5364192 w 12192000"/>
              <a:gd name="connsiteY116" fmla="*/ 1826074 h 2237474"/>
              <a:gd name="connsiteX117" fmla="*/ 5350380 w 12192000"/>
              <a:gd name="connsiteY117" fmla="*/ 1830891 h 2237474"/>
              <a:gd name="connsiteX118" fmla="*/ 5259633 w 12192000"/>
              <a:gd name="connsiteY118" fmla="*/ 1837160 h 2237474"/>
              <a:gd name="connsiteX119" fmla="*/ 5197513 w 12192000"/>
              <a:gd name="connsiteY119" fmla="*/ 1844718 h 2237474"/>
              <a:gd name="connsiteX120" fmla="*/ 5184170 w 12192000"/>
              <a:gd name="connsiteY120" fmla="*/ 1849402 h 2237474"/>
              <a:gd name="connsiteX121" fmla="*/ 5168852 w 12192000"/>
              <a:gd name="connsiteY121" fmla="*/ 1844846 h 2237474"/>
              <a:gd name="connsiteX122" fmla="*/ 5164370 w 12192000"/>
              <a:gd name="connsiteY122" fmla="*/ 1840597 h 2237474"/>
              <a:gd name="connsiteX123" fmla="*/ 5114927 w 12192000"/>
              <a:gd name="connsiteY123" fmla="*/ 1847827 h 2237474"/>
              <a:gd name="connsiteX124" fmla="*/ 5108970 w 12192000"/>
              <a:gd name="connsiteY124" fmla="*/ 1847935 h 2237474"/>
              <a:gd name="connsiteX125" fmla="*/ 5067961 w 12192000"/>
              <a:gd name="connsiteY125" fmla="*/ 1845917 h 2237474"/>
              <a:gd name="connsiteX126" fmla="*/ 5007075 w 12192000"/>
              <a:gd name="connsiteY126" fmla="*/ 1838626 h 2237474"/>
              <a:gd name="connsiteX127" fmla="*/ 4944087 w 12192000"/>
              <a:gd name="connsiteY127" fmla="*/ 1823332 h 2237474"/>
              <a:gd name="connsiteX128" fmla="*/ 4907662 w 12192000"/>
              <a:gd name="connsiteY128" fmla="*/ 1816900 h 2237474"/>
              <a:gd name="connsiteX129" fmla="*/ 4882386 w 12192000"/>
              <a:gd name="connsiteY129" fmla="*/ 1809844 h 2237474"/>
              <a:gd name="connsiteX130" fmla="*/ 4811440 w 12192000"/>
              <a:gd name="connsiteY130" fmla="*/ 1804655 h 2237474"/>
              <a:gd name="connsiteX131" fmla="*/ 4691075 w 12192000"/>
              <a:gd name="connsiteY131" fmla="*/ 1801389 h 2237474"/>
              <a:gd name="connsiteX132" fmla="*/ 4611738 w 12192000"/>
              <a:gd name="connsiteY132" fmla="*/ 1776964 h 2237474"/>
              <a:gd name="connsiteX133" fmla="*/ 4560070 w 12192000"/>
              <a:gd name="connsiteY133" fmla="*/ 1785640 h 2237474"/>
              <a:gd name="connsiteX134" fmla="*/ 4536503 w 12192000"/>
              <a:gd name="connsiteY134" fmla="*/ 1785334 h 2237474"/>
              <a:gd name="connsiteX135" fmla="*/ 4513724 w 12192000"/>
              <a:gd name="connsiteY135" fmla="*/ 1791996 h 2237474"/>
              <a:gd name="connsiteX136" fmla="*/ 4459810 w 12192000"/>
              <a:gd name="connsiteY136" fmla="*/ 1797886 h 2237474"/>
              <a:gd name="connsiteX137" fmla="*/ 4379064 w 12192000"/>
              <a:gd name="connsiteY137" fmla="*/ 1817177 h 2237474"/>
              <a:gd name="connsiteX138" fmla="*/ 4319209 w 12192000"/>
              <a:gd name="connsiteY138" fmla="*/ 1834833 h 2237474"/>
              <a:gd name="connsiteX139" fmla="*/ 4290981 w 12192000"/>
              <a:gd name="connsiteY139" fmla="*/ 1839677 h 2237474"/>
              <a:gd name="connsiteX140" fmla="*/ 4285792 w 12192000"/>
              <a:gd name="connsiteY140" fmla="*/ 1836231 h 2237474"/>
              <a:gd name="connsiteX141" fmla="*/ 4238372 w 12192000"/>
              <a:gd name="connsiteY141" fmla="*/ 1851480 h 2237474"/>
              <a:gd name="connsiteX142" fmla="*/ 4232517 w 12192000"/>
              <a:gd name="connsiteY142" fmla="*/ 1852567 h 2237474"/>
              <a:gd name="connsiteX143" fmla="*/ 4191732 w 12192000"/>
              <a:gd name="connsiteY143" fmla="*/ 1857328 h 2237474"/>
              <a:gd name="connsiteX144" fmla="*/ 4065532 w 12192000"/>
              <a:gd name="connsiteY144" fmla="*/ 1855477 h 2237474"/>
              <a:gd name="connsiteX145" fmla="*/ 4028460 w 12192000"/>
              <a:gd name="connsiteY145" fmla="*/ 1855137 h 2237474"/>
              <a:gd name="connsiteX146" fmla="*/ 4002267 w 12192000"/>
              <a:gd name="connsiteY146" fmla="*/ 1852352 h 2237474"/>
              <a:gd name="connsiteX147" fmla="*/ 3931396 w 12192000"/>
              <a:gd name="connsiteY147" fmla="*/ 1858915 h 2237474"/>
              <a:gd name="connsiteX148" fmla="*/ 3812162 w 12192000"/>
              <a:gd name="connsiteY148" fmla="*/ 1875501 h 2237474"/>
              <a:gd name="connsiteX149" fmla="*/ 3729530 w 12192000"/>
              <a:gd name="connsiteY149" fmla="*/ 1864513 h 2237474"/>
              <a:gd name="connsiteX150" fmla="*/ 3680177 w 12192000"/>
              <a:gd name="connsiteY150" fmla="*/ 1881552 h 2237474"/>
              <a:gd name="connsiteX151" fmla="*/ 3567259 w 12192000"/>
              <a:gd name="connsiteY151" fmla="*/ 1893482 h 2237474"/>
              <a:gd name="connsiteX152" fmla="*/ 3405770 w 12192000"/>
              <a:gd name="connsiteY152" fmla="*/ 1904591 h 2237474"/>
              <a:gd name="connsiteX153" fmla="*/ 3280097 w 12192000"/>
              <a:gd name="connsiteY153" fmla="*/ 1919610 h 2237474"/>
              <a:gd name="connsiteX154" fmla="*/ 3123424 w 12192000"/>
              <a:gd name="connsiteY154" fmla="*/ 1952930 h 2237474"/>
              <a:gd name="connsiteX155" fmla="*/ 3009910 w 12192000"/>
              <a:gd name="connsiteY155" fmla="*/ 1957866 h 2237474"/>
              <a:gd name="connsiteX156" fmla="*/ 2995934 w 12192000"/>
              <a:gd name="connsiteY156" fmla="*/ 1967085 h 2237474"/>
              <a:gd name="connsiteX157" fmla="*/ 2980071 w 12192000"/>
              <a:gd name="connsiteY157" fmla="*/ 1972988 h 2237474"/>
              <a:gd name="connsiteX158" fmla="*/ 2978094 w 12192000"/>
              <a:gd name="connsiteY158" fmla="*/ 1972369 h 2237474"/>
              <a:gd name="connsiteX159" fmla="*/ 2942858 w 12192000"/>
              <a:gd name="connsiteY159" fmla="*/ 1981367 h 2237474"/>
              <a:gd name="connsiteX160" fmla="*/ 2875436 w 12192000"/>
              <a:gd name="connsiteY160" fmla="*/ 1996977 h 2237474"/>
              <a:gd name="connsiteX161" fmla="*/ 2874892 w 12192000"/>
              <a:gd name="connsiteY161" fmla="*/ 1996085 h 2237474"/>
              <a:gd name="connsiteX162" fmla="*/ 2864145 w 12192000"/>
              <a:gd name="connsiteY162" fmla="*/ 1994061 h 2237474"/>
              <a:gd name="connsiteX163" fmla="*/ 2843662 w 12192000"/>
              <a:gd name="connsiteY163" fmla="*/ 1992498 h 2237474"/>
              <a:gd name="connsiteX164" fmla="*/ 2796128 w 12192000"/>
              <a:gd name="connsiteY164" fmla="*/ 1976403 h 2237474"/>
              <a:gd name="connsiteX165" fmla="*/ 2756784 w 12192000"/>
              <a:gd name="connsiteY165" fmla="*/ 1985116 h 2237474"/>
              <a:gd name="connsiteX166" fmla="*/ 2748833 w 12192000"/>
              <a:gd name="connsiteY166" fmla="*/ 1986323 h 2237474"/>
              <a:gd name="connsiteX167" fmla="*/ 2748661 w 12192000"/>
              <a:gd name="connsiteY167" fmla="*/ 1986122 h 2237474"/>
              <a:gd name="connsiteX168" fmla="*/ 2740251 w 12192000"/>
              <a:gd name="connsiteY168" fmla="*/ 1986946 h 2237474"/>
              <a:gd name="connsiteX169" fmla="*/ 2718916 w 12192000"/>
              <a:gd name="connsiteY169" fmla="*/ 1990867 h 2237474"/>
              <a:gd name="connsiteX170" fmla="*/ 2713522 w 12192000"/>
              <a:gd name="connsiteY170" fmla="*/ 1990173 h 2237474"/>
              <a:gd name="connsiteX171" fmla="*/ 2680597 w 12192000"/>
              <a:gd name="connsiteY171" fmla="*/ 1984996 h 2237474"/>
              <a:gd name="connsiteX172" fmla="*/ 2578178 w 12192000"/>
              <a:gd name="connsiteY172" fmla="*/ 1990531 h 2237474"/>
              <a:gd name="connsiteX173" fmla="*/ 2476147 w 12192000"/>
              <a:gd name="connsiteY173" fmla="*/ 1998305 h 2237474"/>
              <a:gd name="connsiteX174" fmla="*/ 2373568 w 12192000"/>
              <a:gd name="connsiteY174" fmla="*/ 2003219 h 2237474"/>
              <a:gd name="connsiteX175" fmla="*/ 2321399 w 12192000"/>
              <a:gd name="connsiteY175" fmla="*/ 1989467 h 2237474"/>
              <a:gd name="connsiteX176" fmla="*/ 2315525 w 12192000"/>
              <a:gd name="connsiteY176" fmla="*/ 1989708 h 2237474"/>
              <a:gd name="connsiteX177" fmla="*/ 2300792 w 12192000"/>
              <a:gd name="connsiteY177" fmla="*/ 1994290 h 2237474"/>
              <a:gd name="connsiteX178" fmla="*/ 2295469 w 12192000"/>
              <a:gd name="connsiteY178" fmla="*/ 1996659 h 2237474"/>
              <a:gd name="connsiteX179" fmla="*/ 2287219 w 12192000"/>
              <a:gd name="connsiteY179" fmla="*/ 1998750 h 2237474"/>
              <a:gd name="connsiteX180" fmla="*/ 2286948 w 12192000"/>
              <a:gd name="connsiteY180" fmla="*/ 1998596 h 2237474"/>
              <a:gd name="connsiteX181" fmla="*/ 2243069 w 12192000"/>
              <a:gd name="connsiteY181" fmla="*/ 2015111 h 2237474"/>
              <a:gd name="connsiteX182" fmla="*/ 2186609 w 12192000"/>
              <a:gd name="connsiteY182" fmla="*/ 2008263 h 2237474"/>
              <a:gd name="connsiteX183" fmla="*/ 2164831 w 12192000"/>
              <a:gd name="connsiteY183" fmla="*/ 2010143 h 2237474"/>
              <a:gd name="connsiteX184" fmla="*/ 2152836 w 12192000"/>
              <a:gd name="connsiteY184" fmla="*/ 2010048 h 2237474"/>
              <a:gd name="connsiteX185" fmla="*/ 2117102 w 12192000"/>
              <a:gd name="connsiteY185" fmla="*/ 2023004 h 2237474"/>
              <a:gd name="connsiteX186" fmla="*/ 2111935 w 12192000"/>
              <a:gd name="connsiteY186" fmla="*/ 2023163 h 2237474"/>
              <a:gd name="connsiteX187" fmla="*/ 2089991 w 12192000"/>
              <a:gd name="connsiteY187" fmla="*/ 2034193 h 2237474"/>
              <a:gd name="connsiteX188" fmla="*/ 2058061 w 12192000"/>
              <a:gd name="connsiteY188" fmla="*/ 2047942 h 2237474"/>
              <a:gd name="connsiteX189" fmla="*/ 2055737 w 12192000"/>
              <a:gd name="connsiteY189" fmla="*/ 2047704 h 2237474"/>
              <a:gd name="connsiteX190" fmla="*/ 2042244 w 12192000"/>
              <a:gd name="connsiteY190" fmla="*/ 2055560 h 2237474"/>
              <a:gd name="connsiteX191" fmla="*/ 1976224 w 12192000"/>
              <a:gd name="connsiteY191" fmla="*/ 2074257 h 2237474"/>
              <a:gd name="connsiteX192" fmla="*/ 1877728 w 12192000"/>
              <a:gd name="connsiteY192" fmla="*/ 2101004 h 2237474"/>
              <a:gd name="connsiteX193" fmla="*/ 1759056 w 12192000"/>
              <a:gd name="connsiteY193" fmla="*/ 2125608 h 2237474"/>
              <a:gd name="connsiteX194" fmla="*/ 1637948 w 12192000"/>
              <a:gd name="connsiteY194" fmla="*/ 2172597 h 2237474"/>
              <a:gd name="connsiteX195" fmla="*/ 1434549 w 12192000"/>
              <a:gd name="connsiteY195" fmla="*/ 2234522 h 2237474"/>
              <a:gd name="connsiteX196" fmla="*/ 1398481 w 12192000"/>
              <a:gd name="connsiteY196" fmla="*/ 2237074 h 2237474"/>
              <a:gd name="connsiteX197" fmla="*/ 1398407 w 12192000"/>
              <a:gd name="connsiteY197" fmla="*/ 2237095 h 2237474"/>
              <a:gd name="connsiteX198" fmla="*/ 1370962 w 12192000"/>
              <a:gd name="connsiteY198" fmla="*/ 2237474 h 2237474"/>
              <a:gd name="connsiteX199" fmla="*/ 1356367 w 12192000"/>
              <a:gd name="connsiteY199" fmla="*/ 2235089 h 2237474"/>
              <a:gd name="connsiteX200" fmla="*/ 1324828 w 12192000"/>
              <a:gd name="connsiteY200" fmla="*/ 2231968 h 2237474"/>
              <a:gd name="connsiteX201" fmla="*/ 1297744 w 12192000"/>
              <a:gd name="connsiteY201" fmla="*/ 2235849 h 2237474"/>
              <a:gd name="connsiteX202" fmla="*/ 1286236 w 12192000"/>
              <a:gd name="connsiteY202" fmla="*/ 2233135 h 2237474"/>
              <a:gd name="connsiteX203" fmla="*/ 1283504 w 12192000"/>
              <a:gd name="connsiteY203" fmla="*/ 2233797 h 2237474"/>
              <a:gd name="connsiteX204" fmla="*/ 1279765 w 12192000"/>
              <a:gd name="connsiteY204" fmla="*/ 2229639 h 2237474"/>
              <a:gd name="connsiteX205" fmla="*/ 1195347 w 12192000"/>
              <a:gd name="connsiteY205" fmla="*/ 2212354 h 2237474"/>
              <a:gd name="connsiteX206" fmla="*/ 970251 w 12192000"/>
              <a:gd name="connsiteY206" fmla="*/ 2221029 h 2237474"/>
              <a:gd name="connsiteX207" fmla="*/ 812914 w 12192000"/>
              <a:gd name="connsiteY207" fmla="*/ 2202752 h 2237474"/>
              <a:gd name="connsiteX208" fmla="*/ 800195 w 12192000"/>
              <a:gd name="connsiteY208" fmla="*/ 2209407 h 2237474"/>
              <a:gd name="connsiteX209" fmla="*/ 784978 w 12192000"/>
              <a:gd name="connsiteY209" fmla="*/ 2212360 h 2237474"/>
              <a:gd name="connsiteX210" fmla="*/ 681987 w 12192000"/>
              <a:gd name="connsiteY210" fmla="*/ 2216757 h 2237474"/>
              <a:gd name="connsiteX211" fmla="*/ 669923 w 12192000"/>
              <a:gd name="connsiteY211" fmla="*/ 2211682 h 2237474"/>
              <a:gd name="connsiteX212" fmla="*/ 648680 w 12192000"/>
              <a:gd name="connsiteY212" fmla="*/ 2206229 h 2237474"/>
              <a:gd name="connsiteX213" fmla="*/ 597225 w 12192000"/>
              <a:gd name="connsiteY213" fmla="*/ 2180999 h 2237474"/>
              <a:gd name="connsiteX214" fmla="*/ 558449 w 12192000"/>
              <a:gd name="connsiteY214" fmla="*/ 2182346 h 2237474"/>
              <a:gd name="connsiteX215" fmla="*/ 550517 w 12192000"/>
              <a:gd name="connsiteY215" fmla="*/ 2182060 h 2237474"/>
              <a:gd name="connsiteX216" fmla="*/ 550309 w 12192000"/>
              <a:gd name="connsiteY216" fmla="*/ 2181825 h 2237474"/>
              <a:gd name="connsiteX217" fmla="*/ 541836 w 12192000"/>
              <a:gd name="connsiteY217" fmla="*/ 2181063 h 2237474"/>
              <a:gd name="connsiteX218" fmla="*/ 536057 w 12192000"/>
              <a:gd name="connsiteY218" fmla="*/ 2181537 h 2237474"/>
              <a:gd name="connsiteX219" fmla="*/ 520671 w 12192000"/>
              <a:gd name="connsiteY219" fmla="*/ 2180980 h 2237474"/>
              <a:gd name="connsiteX220" fmla="*/ 515024 w 12192000"/>
              <a:gd name="connsiteY220" fmla="*/ 2179258 h 2237474"/>
              <a:gd name="connsiteX221" fmla="*/ 512278 w 12192000"/>
              <a:gd name="connsiteY221" fmla="*/ 2176369 h 2237474"/>
              <a:gd name="connsiteX222" fmla="*/ 480419 w 12192000"/>
              <a:gd name="connsiteY222" fmla="*/ 2167807 h 2237474"/>
              <a:gd name="connsiteX223" fmla="*/ 413835 w 12192000"/>
              <a:gd name="connsiteY223" fmla="*/ 2156783 h 2237474"/>
              <a:gd name="connsiteX224" fmla="*/ 376513 w 12192000"/>
              <a:gd name="connsiteY224" fmla="*/ 2154014 h 2237474"/>
              <a:gd name="connsiteX225" fmla="*/ 273386 w 12192000"/>
              <a:gd name="connsiteY225" fmla="*/ 2142551 h 2237474"/>
              <a:gd name="connsiteX226" fmla="*/ 169207 w 12192000"/>
              <a:gd name="connsiteY226" fmla="*/ 2128100 h 2237474"/>
              <a:gd name="connsiteX227" fmla="*/ 93149 w 12192000"/>
              <a:gd name="connsiteY227" fmla="*/ 2105324 h 2237474"/>
              <a:gd name="connsiteX228" fmla="*/ 88109 w 12192000"/>
              <a:gd name="connsiteY228" fmla="*/ 2106704 h 2237474"/>
              <a:gd name="connsiteX229" fmla="*/ 80022 w 12192000"/>
              <a:gd name="connsiteY229" fmla="*/ 2107254 h 2237474"/>
              <a:gd name="connsiteX230" fmla="*/ 79717 w 12192000"/>
              <a:gd name="connsiteY230" fmla="*/ 2107046 h 2237474"/>
              <a:gd name="connsiteX231" fmla="*/ 72352 w 12192000"/>
              <a:gd name="connsiteY231" fmla="*/ 2107991 h 2237474"/>
              <a:gd name="connsiteX232" fmla="*/ 37645 w 12192000"/>
              <a:gd name="connsiteY232" fmla="*/ 2115401 h 2237474"/>
              <a:gd name="connsiteX233" fmla="*/ 4572 w 12192000"/>
              <a:gd name="connsiteY233" fmla="*/ 2111091 h 2237474"/>
              <a:gd name="connsiteX234" fmla="*/ 0 w 12192000"/>
              <a:gd name="connsiteY234" fmla="*/ 2110468 h 2237474"/>
              <a:gd name="connsiteX235" fmla="*/ 0 w 12192000"/>
              <a:gd name="connsiteY235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154948 w 12192000"/>
              <a:gd name="connsiteY4" fmla="*/ 762731 h 2237474"/>
              <a:gd name="connsiteX5" fmla="*/ 12047364 w 12192000"/>
              <a:gd name="connsiteY5" fmla="*/ 749662 h 2237474"/>
              <a:gd name="connsiteX6" fmla="*/ 11890686 w 12192000"/>
              <a:gd name="connsiteY6" fmla="*/ 732766 h 2237474"/>
              <a:gd name="connsiteX7" fmla="*/ 11782413 w 12192000"/>
              <a:gd name="connsiteY7" fmla="*/ 769868 h 2237474"/>
              <a:gd name="connsiteX8" fmla="*/ 11649954 w 12192000"/>
              <a:gd name="connsiteY8" fmla="*/ 749628 h 2237474"/>
              <a:gd name="connsiteX9" fmla="*/ 11560424 w 12192000"/>
              <a:gd name="connsiteY9" fmla="*/ 748017 h 2237474"/>
              <a:gd name="connsiteX10" fmla="*/ 11358455 w 12192000"/>
              <a:gd name="connsiteY10" fmla="*/ 747593 h 2237474"/>
              <a:gd name="connsiteX11" fmla="*/ 11165209 w 12192000"/>
              <a:gd name="connsiteY11" fmla="*/ 748852 h 2237474"/>
              <a:gd name="connsiteX12" fmla="*/ 11058755 w 12192000"/>
              <a:gd name="connsiteY12" fmla="*/ 749617 h 2237474"/>
              <a:gd name="connsiteX13" fmla="*/ 10884013 w 12192000"/>
              <a:gd name="connsiteY13" fmla="*/ 760728 h 2237474"/>
              <a:gd name="connsiteX14" fmla="*/ 10834688 w 12192000"/>
              <a:gd name="connsiteY14" fmla="*/ 757726 h 2237474"/>
              <a:gd name="connsiteX15" fmla="*/ 10805004 w 12192000"/>
              <a:gd name="connsiteY15" fmla="*/ 757573 h 2237474"/>
              <a:gd name="connsiteX16" fmla="*/ 10739478 w 12192000"/>
              <a:gd name="connsiteY16" fmla="*/ 776841 h 2237474"/>
              <a:gd name="connsiteX17" fmla="*/ 10458762 w 12192000"/>
              <a:gd name="connsiteY17" fmla="*/ 755400 h 2237474"/>
              <a:gd name="connsiteX18" fmla="*/ 10246919 w 12192000"/>
              <a:gd name="connsiteY18" fmla="*/ 769960 h 2237474"/>
              <a:gd name="connsiteX19" fmla="*/ 10167995 w 12192000"/>
              <a:gd name="connsiteY19" fmla="*/ 760843 h 2237474"/>
              <a:gd name="connsiteX20" fmla="*/ 9997044 w 12192000"/>
              <a:gd name="connsiteY20" fmla="*/ 780129 h 2237474"/>
              <a:gd name="connsiteX21" fmla="*/ 9943887 w 12192000"/>
              <a:gd name="connsiteY21" fmla="*/ 804141 h 2237474"/>
              <a:gd name="connsiteX22" fmla="*/ 9918248 w 12192000"/>
              <a:gd name="connsiteY22" fmla="*/ 816628 h 2237474"/>
              <a:gd name="connsiteX23" fmla="*/ 9836148 w 12192000"/>
              <a:gd name="connsiteY23" fmla="*/ 858312 h 2237474"/>
              <a:gd name="connsiteX24" fmla="*/ 9823800 w 12192000"/>
              <a:gd name="connsiteY24" fmla="*/ 866604 h 2237474"/>
              <a:gd name="connsiteX25" fmla="*/ 9794684 w 12192000"/>
              <a:gd name="connsiteY25" fmla="*/ 864509 h 2237474"/>
              <a:gd name="connsiteX26" fmla="*/ 9778288 w 12192000"/>
              <a:gd name="connsiteY26" fmla="*/ 854362 h 2237474"/>
              <a:gd name="connsiteX27" fmla="*/ 9773886 w 12192000"/>
              <a:gd name="connsiteY27" fmla="*/ 857543 h 2237474"/>
              <a:gd name="connsiteX28" fmla="*/ 9761459 w 12192000"/>
              <a:gd name="connsiteY28" fmla="*/ 862394 h 2237474"/>
              <a:gd name="connsiteX29" fmla="*/ 9705768 w 12192000"/>
              <a:gd name="connsiteY29" fmla="*/ 894610 h 2237474"/>
              <a:gd name="connsiteX30" fmla="*/ 9683005 w 12192000"/>
              <a:gd name="connsiteY30" fmla="*/ 894128 h 2237474"/>
              <a:gd name="connsiteX31" fmla="*/ 9594438 w 12192000"/>
              <a:gd name="connsiteY31" fmla="*/ 919051 h 2237474"/>
              <a:gd name="connsiteX32" fmla="*/ 9577033 w 12192000"/>
              <a:gd name="connsiteY32" fmla="*/ 922857 h 2237474"/>
              <a:gd name="connsiteX33" fmla="*/ 9544189 w 12192000"/>
              <a:gd name="connsiteY33" fmla="*/ 938966 h 2237474"/>
              <a:gd name="connsiteX34" fmla="*/ 9534048 w 12192000"/>
              <a:gd name="connsiteY34" fmla="*/ 940158 h 2237474"/>
              <a:gd name="connsiteX35" fmla="*/ 9500499 w 12192000"/>
              <a:gd name="connsiteY35" fmla="*/ 954680 h 2237474"/>
              <a:gd name="connsiteX36" fmla="*/ 9428195 w 12192000"/>
              <a:gd name="connsiteY36" fmla="*/ 986225 h 2237474"/>
              <a:gd name="connsiteX37" fmla="*/ 9410017 w 12192000"/>
              <a:gd name="connsiteY37" fmla="*/ 993931 h 2237474"/>
              <a:gd name="connsiteX38" fmla="*/ 9392919 w 12192000"/>
              <a:gd name="connsiteY38" fmla="*/ 994656 h 2237474"/>
              <a:gd name="connsiteX39" fmla="*/ 9301293 w 12192000"/>
              <a:gd name="connsiteY39" fmla="*/ 1011593 h 2237474"/>
              <a:gd name="connsiteX40" fmla="*/ 9278619 w 12192000"/>
              <a:gd name="connsiteY40" fmla="*/ 1011878 h 2237474"/>
              <a:gd name="connsiteX41" fmla="*/ 9268019 w 12192000"/>
              <a:gd name="connsiteY41" fmla="*/ 1007442 h 2237474"/>
              <a:gd name="connsiteX42" fmla="*/ 9234662 w 12192000"/>
              <a:gd name="connsiteY42" fmla="*/ 1023056 h 2237474"/>
              <a:gd name="connsiteX43" fmla="*/ 9181033 w 12192000"/>
              <a:gd name="connsiteY43" fmla="*/ 1037921 h 2237474"/>
              <a:gd name="connsiteX44" fmla="*/ 9155969 w 12192000"/>
              <a:gd name="connsiteY44" fmla="*/ 1046804 h 2237474"/>
              <a:gd name="connsiteX45" fmla="*/ 9133985 w 12192000"/>
              <a:gd name="connsiteY45" fmla="*/ 1046450 h 2237474"/>
              <a:gd name="connsiteX46" fmla="*/ 9012987 w 12192000"/>
              <a:gd name="connsiteY46" fmla="*/ 1061986 h 2237474"/>
              <a:gd name="connsiteX47" fmla="*/ 8968445 w 12192000"/>
              <a:gd name="connsiteY47" fmla="*/ 1052169 h 2237474"/>
              <a:gd name="connsiteX48" fmla="*/ 8958984 w 12192000"/>
              <a:gd name="connsiteY48" fmla="*/ 1057212 h 2237474"/>
              <a:gd name="connsiteX49" fmla="*/ 8886001 w 12192000"/>
              <a:gd name="connsiteY49" fmla="*/ 1067468 h 2237474"/>
              <a:gd name="connsiteX50" fmla="*/ 8838610 w 12192000"/>
              <a:gd name="connsiteY50" fmla="*/ 1075091 h 2237474"/>
              <a:gd name="connsiteX51" fmla="*/ 8750383 w 12192000"/>
              <a:gd name="connsiteY51" fmla="*/ 1097387 h 2237474"/>
              <a:gd name="connsiteX52" fmla="*/ 8697365 w 12192000"/>
              <a:gd name="connsiteY52" fmla="*/ 1105869 h 2237474"/>
              <a:gd name="connsiteX53" fmla="*/ 8665605 w 12192000"/>
              <a:gd name="connsiteY53" fmla="*/ 1110791 h 2237474"/>
              <a:gd name="connsiteX54" fmla="*/ 8584946 w 12192000"/>
              <a:gd name="connsiteY54" fmla="*/ 1135226 h 2237474"/>
              <a:gd name="connsiteX55" fmla="*/ 8460755 w 12192000"/>
              <a:gd name="connsiteY55" fmla="*/ 1203427 h 2237474"/>
              <a:gd name="connsiteX56" fmla="*/ 8419755 w 12192000"/>
              <a:gd name="connsiteY56" fmla="*/ 1216260 h 2237474"/>
              <a:gd name="connsiteX57" fmla="*/ 8411626 w 12192000"/>
              <a:gd name="connsiteY57" fmla="*/ 1214397 h 2237474"/>
              <a:gd name="connsiteX58" fmla="*/ 8363469 w 12192000"/>
              <a:gd name="connsiteY58" fmla="*/ 1246658 h 2237474"/>
              <a:gd name="connsiteX59" fmla="*/ 8275497 w 12192000"/>
              <a:gd name="connsiteY59" fmla="*/ 1264396 h 2237474"/>
              <a:gd name="connsiteX60" fmla="*/ 8206287 w 12192000"/>
              <a:gd name="connsiteY60" fmla="*/ 1273060 h 2237474"/>
              <a:gd name="connsiteX61" fmla="*/ 8168705 w 12192000"/>
              <a:gd name="connsiteY61" fmla="*/ 1279956 h 2237474"/>
              <a:gd name="connsiteX62" fmla="*/ 8139997 w 12192000"/>
              <a:gd name="connsiteY62" fmla="*/ 1282713 h 2237474"/>
              <a:gd name="connsiteX63" fmla="*/ 8074238 w 12192000"/>
              <a:gd name="connsiteY63" fmla="*/ 1301895 h 2237474"/>
              <a:gd name="connsiteX64" fmla="*/ 7968292 w 12192000"/>
              <a:gd name="connsiteY64" fmla="*/ 1338779 h 2237474"/>
              <a:gd name="connsiteX65" fmla="*/ 7945122 w 12192000"/>
              <a:gd name="connsiteY65" fmla="*/ 1345477 h 2237474"/>
              <a:gd name="connsiteX66" fmla="*/ 7922771 w 12192000"/>
              <a:gd name="connsiteY66" fmla="*/ 1346645 h 2237474"/>
              <a:gd name="connsiteX67" fmla="*/ 7915461 w 12192000"/>
              <a:gd name="connsiteY67" fmla="*/ 1342919 h 2237474"/>
              <a:gd name="connsiteX68" fmla="*/ 7902328 w 12192000"/>
              <a:gd name="connsiteY68" fmla="*/ 1345865 h 2237474"/>
              <a:gd name="connsiteX69" fmla="*/ 7898322 w 12192000"/>
              <a:gd name="connsiteY69" fmla="*/ 1345689 h 2237474"/>
              <a:gd name="connsiteX70" fmla="*/ 7875879 w 12192000"/>
              <a:gd name="connsiteY70" fmla="*/ 1345646 h 2237474"/>
              <a:gd name="connsiteX71" fmla="*/ 7840612 w 12192000"/>
              <a:gd name="connsiteY71" fmla="*/ 1369373 h 2237474"/>
              <a:gd name="connsiteX72" fmla="*/ 7786819 w 12192000"/>
              <a:gd name="connsiteY72" fmla="*/ 1378970 h 2237474"/>
              <a:gd name="connsiteX73" fmla="*/ 7548172 w 12192000"/>
              <a:gd name="connsiteY73" fmla="*/ 1417460 h 2237474"/>
              <a:gd name="connsiteX74" fmla="*/ 7483437 w 12192000"/>
              <a:gd name="connsiteY74" fmla="*/ 1478152 h 2237474"/>
              <a:gd name="connsiteX75" fmla="*/ 7377870 w 12192000"/>
              <a:gd name="connsiteY75" fmla="*/ 1523319 h 2237474"/>
              <a:gd name="connsiteX76" fmla="*/ 7230737 w 12192000"/>
              <a:gd name="connsiteY76" fmla="*/ 1562633 h 2237474"/>
              <a:gd name="connsiteX77" fmla="*/ 7224458 w 12192000"/>
              <a:gd name="connsiteY77" fmla="*/ 1573008 h 2237474"/>
              <a:gd name="connsiteX78" fmla="*/ 7213486 w 12192000"/>
              <a:gd name="connsiteY78" fmla="*/ 1580987 h 2237474"/>
              <a:gd name="connsiteX79" fmla="*/ 7210972 w 12192000"/>
              <a:gd name="connsiteY79" fmla="*/ 1580856 h 2237474"/>
              <a:gd name="connsiteX80" fmla="*/ 7183121 w 12192000"/>
              <a:gd name="connsiteY80" fmla="*/ 1595162 h 2237474"/>
              <a:gd name="connsiteX81" fmla="*/ 7164601 w 12192000"/>
              <a:gd name="connsiteY81" fmla="*/ 1606490 h 2237474"/>
              <a:gd name="connsiteX82" fmla="*/ 7159286 w 12192000"/>
              <a:gd name="connsiteY82" fmla="*/ 1606850 h 2237474"/>
              <a:gd name="connsiteX83" fmla="*/ 7114651 w 12192000"/>
              <a:gd name="connsiteY83" fmla="*/ 1620959 h 2237474"/>
              <a:gd name="connsiteX84" fmla="*/ 7092727 w 12192000"/>
              <a:gd name="connsiteY84" fmla="*/ 1623628 h 2237474"/>
              <a:gd name="connsiteX85" fmla="*/ 7031309 w 12192000"/>
              <a:gd name="connsiteY85" fmla="*/ 1619451 h 2237474"/>
              <a:gd name="connsiteX86" fmla="*/ 6999084 w 12192000"/>
              <a:gd name="connsiteY86" fmla="*/ 1634317 h 2237474"/>
              <a:gd name="connsiteX87" fmla="*/ 6992107 w 12192000"/>
              <a:gd name="connsiteY87" fmla="*/ 1636860 h 2237474"/>
              <a:gd name="connsiteX88" fmla="*/ 6991765 w 12192000"/>
              <a:gd name="connsiteY88" fmla="*/ 1636725 h 2237474"/>
              <a:gd name="connsiteX89" fmla="*/ 6983996 w 12192000"/>
              <a:gd name="connsiteY89" fmla="*/ 1639040 h 2237474"/>
              <a:gd name="connsiteX90" fmla="*/ 6979383 w 12192000"/>
              <a:gd name="connsiteY90" fmla="*/ 1641496 h 2237474"/>
              <a:gd name="connsiteX91" fmla="*/ 6900177 w 12192000"/>
              <a:gd name="connsiteY91" fmla="*/ 1636016 h 2237474"/>
              <a:gd name="connsiteX92" fmla="*/ 6795372 w 12192000"/>
              <a:gd name="connsiteY92" fmla="*/ 1644845 h 2237474"/>
              <a:gd name="connsiteX93" fmla="*/ 6692251 w 12192000"/>
              <a:gd name="connsiteY93" fmla="*/ 1656357 h 2237474"/>
              <a:gd name="connsiteX94" fmla="*/ 6655235 w 12192000"/>
              <a:gd name="connsiteY94" fmla="*/ 1661869 h 2237474"/>
              <a:gd name="connsiteX95" fmla="*/ 6587857 w 12192000"/>
              <a:gd name="connsiteY95" fmla="*/ 1665769 h 2237474"/>
              <a:gd name="connsiteX96" fmla="*/ 6554894 w 12192000"/>
              <a:gd name="connsiteY96" fmla="*/ 1664428 h 2237474"/>
              <a:gd name="connsiteX97" fmla="*/ 6551579 w 12192000"/>
              <a:gd name="connsiteY97" fmla="*/ 1662213 h 2237474"/>
              <a:gd name="connsiteX98" fmla="*/ 6545693 w 12192000"/>
              <a:gd name="connsiteY98" fmla="*/ 1661776 h 2237474"/>
              <a:gd name="connsiteX99" fmla="*/ 6530561 w 12192000"/>
              <a:gd name="connsiteY99" fmla="*/ 1664619 h 2237474"/>
              <a:gd name="connsiteX100" fmla="*/ 6525028 w 12192000"/>
              <a:gd name="connsiteY100" fmla="*/ 1666354 h 2237474"/>
              <a:gd name="connsiteX101" fmla="*/ 6516595 w 12192000"/>
              <a:gd name="connsiteY101" fmla="*/ 1667475 h 2237474"/>
              <a:gd name="connsiteX102" fmla="*/ 6516340 w 12192000"/>
              <a:gd name="connsiteY102" fmla="*/ 1667291 h 2237474"/>
              <a:gd name="connsiteX103" fmla="*/ 6508541 w 12192000"/>
              <a:gd name="connsiteY103" fmla="*/ 1668757 h 2237474"/>
              <a:gd name="connsiteX104" fmla="*/ 6471012 w 12192000"/>
              <a:gd name="connsiteY104" fmla="*/ 1678604 h 2237474"/>
              <a:gd name="connsiteX105" fmla="*/ 6415265 w 12192000"/>
              <a:gd name="connsiteY105" fmla="*/ 1665317 h 2237474"/>
              <a:gd name="connsiteX106" fmla="*/ 6364035 w 12192000"/>
              <a:gd name="connsiteY106" fmla="*/ 1667683 h 2237474"/>
              <a:gd name="connsiteX107" fmla="*/ 6280959 w 12192000"/>
              <a:gd name="connsiteY107" fmla="*/ 1689329 h 2237474"/>
              <a:gd name="connsiteX108" fmla="*/ 6243319 w 12192000"/>
              <a:gd name="connsiteY108" fmla="*/ 1695560 h 2237474"/>
              <a:gd name="connsiteX109" fmla="*/ 6098321 w 12192000"/>
              <a:gd name="connsiteY109" fmla="*/ 1721646 h 2237474"/>
              <a:gd name="connsiteX110" fmla="*/ 5880652 w 12192000"/>
              <a:gd name="connsiteY110" fmla="*/ 1779643 h 2237474"/>
              <a:gd name="connsiteX111" fmla="*/ 5785959 w 12192000"/>
              <a:gd name="connsiteY111" fmla="*/ 1775307 h 2237474"/>
              <a:gd name="connsiteX112" fmla="*/ 5643534 w 12192000"/>
              <a:gd name="connsiteY112" fmla="*/ 1802919 h 2237474"/>
              <a:gd name="connsiteX113" fmla="*/ 5518799 w 12192000"/>
              <a:gd name="connsiteY113" fmla="*/ 1818312 h 2237474"/>
              <a:gd name="connsiteX114" fmla="*/ 5505014 w 12192000"/>
              <a:gd name="connsiteY114" fmla="*/ 1819259 h 2237474"/>
              <a:gd name="connsiteX115" fmla="*/ 5453307 w 12192000"/>
              <a:gd name="connsiteY115" fmla="*/ 1815450 h 2237474"/>
              <a:gd name="connsiteX116" fmla="*/ 5364192 w 12192000"/>
              <a:gd name="connsiteY116" fmla="*/ 1826074 h 2237474"/>
              <a:gd name="connsiteX117" fmla="*/ 5350380 w 12192000"/>
              <a:gd name="connsiteY117" fmla="*/ 1830891 h 2237474"/>
              <a:gd name="connsiteX118" fmla="*/ 5259633 w 12192000"/>
              <a:gd name="connsiteY118" fmla="*/ 1837160 h 2237474"/>
              <a:gd name="connsiteX119" fmla="*/ 5197513 w 12192000"/>
              <a:gd name="connsiteY119" fmla="*/ 1844718 h 2237474"/>
              <a:gd name="connsiteX120" fmla="*/ 5184170 w 12192000"/>
              <a:gd name="connsiteY120" fmla="*/ 1849402 h 2237474"/>
              <a:gd name="connsiteX121" fmla="*/ 5168852 w 12192000"/>
              <a:gd name="connsiteY121" fmla="*/ 1844846 h 2237474"/>
              <a:gd name="connsiteX122" fmla="*/ 5164370 w 12192000"/>
              <a:gd name="connsiteY122" fmla="*/ 1840597 h 2237474"/>
              <a:gd name="connsiteX123" fmla="*/ 5114927 w 12192000"/>
              <a:gd name="connsiteY123" fmla="*/ 1847827 h 2237474"/>
              <a:gd name="connsiteX124" fmla="*/ 5108970 w 12192000"/>
              <a:gd name="connsiteY124" fmla="*/ 1847935 h 2237474"/>
              <a:gd name="connsiteX125" fmla="*/ 5067961 w 12192000"/>
              <a:gd name="connsiteY125" fmla="*/ 1845917 h 2237474"/>
              <a:gd name="connsiteX126" fmla="*/ 5007075 w 12192000"/>
              <a:gd name="connsiteY126" fmla="*/ 1838626 h 2237474"/>
              <a:gd name="connsiteX127" fmla="*/ 4944087 w 12192000"/>
              <a:gd name="connsiteY127" fmla="*/ 1823332 h 2237474"/>
              <a:gd name="connsiteX128" fmla="*/ 4907662 w 12192000"/>
              <a:gd name="connsiteY128" fmla="*/ 1816900 h 2237474"/>
              <a:gd name="connsiteX129" fmla="*/ 4882386 w 12192000"/>
              <a:gd name="connsiteY129" fmla="*/ 1809844 h 2237474"/>
              <a:gd name="connsiteX130" fmla="*/ 4811440 w 12192000"/>
              <a:gd name="connsiteY130" fmla="*/ 1804655 h 2237474"/>
              <a:gd name="connsiteX131" fmla="*/ 4691075 w 12192000"/>
              <a:gd name="connsiteY131" fmla="*/ 1801389 h 2237474"/>
              <a:gd name="connsiteX132" fmla="*/ 4611738 w 12192000"/>
              <a:gd name="connsiteY132" fmla="*/ 1776964 h 2237474"/>
              <a:gd name="connsiteX133" fmla="*/ 4560070 w 12192000"/>
              <a:gd name="connsiteY133" fmla="*/ 1785640 h 2237474"/>
              <a:gd name="connsiteX134" fmla="*/ 4536503 w 12192000"/>
              <a:gd name="connsiteY134" fmla="*/ 1785334 h 2237474"/>
              <a:gd name="connsiteX135" fmla="*/ 4513724 w 12192000"/>
              <a:gd name="connsiteY135" fmla="*/ 1791996 h 2237474"/>
              <a:gd name="connsiteX136" fmla="*/ 4459810 w 12192000"/>
              <a:gd name="connsiteY136" fmla="*/ 1797886 h 2237474"/>
              <a:gd name="connsiteX137" fmla="*/ 4379064 w 12192000"/>
              <a:gd name="connsiteY137" fmla="*/ 1817177 h 2237474"/>
              <a:gd name="connsiteX138" fmla="*/ 4319209 w 12192000"/>
              <a:gd name="connsiteY138" fmla="*/ 1834833 h 2237474"/>
              <a:gd name="connsiteX139" fmla="*/ 4290981 w 12192000"/>
              <a:gd name="connsiteY139" fmla="*/ 1839677 h 2237474"/>
              <a:gd name="connsiteX140" fmla="*/ 4285792 w 12192000"/>
              <a:gd name="connsiteY140" fmla="*/ 1836231 h 2237474"/>
              <a:gd name="connsiteX141" fmla="*/ 4238372 w 12192000"/>
              <a:gd name="connsiteY141" fmla="*/ 1851480 h 2237474"/>
              <a:gd name="connsiteX142" fmla="*/ 4232517 w 12192000"/>
              <a:gd name="connsiteY142" fmla="*/ 1852567 h 2237474"/>
              <a:gd name="connsiteX143" fmla="*/ 4191732 w 12192000"/>
              <a:gd name="connsiteY143" fmla="*/ 1857328 h 2237474"/>
              <a:gd name="connsiteX144" fmla="*/ 4065532 w 12192000"/>
              <a:gd name="connsiteY144" fmla="*/ 1855477 h 2237474"/>
              <a:gd name="connsiteX145" fmla="*/ 4028460 w 12192000"/>
              <a:gd name="connsiteY145" fmla="*/ 1855137 h 2237474"/>
              <a:gd name="connsiteX146" fmla="*/ 4002267 w 12192000"/>
              <a:gd name="connsiteY146" fmla="*/ 1852352 h 2237474"/>
              <a:gd name="connsiteX147" fmla="*/ 3931396 w 12192000"/>
              <a:gd name="connsiteY147" fmla="*/ 1858915 h 2237474"/>
              <a:gd name="connsiteX148" fmla="*/ 3812162 w 12192000"/>
              <a:gd name="connsiteY148" fmla="*/ 1875501 h 2237474"/>
              <a:gd name="connsiteX149" fmla="*/ 3729530 w 12192000"/>
              <a:gd name="connsiteY149" fmla="*/ 1864513 h 2237474"/>
              <a:gd name="connsiteX150" fmla="*/ 3680177 w 12192000"/>
              <a:gd name="connsiteY150" fmla="*/ 1881552 h 2237474"/>
              <a:gd name="connsiteX151" fmla="*/ 3567259 w 12192000"/>
              <a:gd name="connsiteY151" fmla="*/ 1893482 h 2237474"/>
              <a:gd name="connsiteX152" fmla="*/ 3405770 w 12192000"/>
              <a:gd name="connsiteY152" fmla="*/ 1904591 h 2237474"/>
              <a:gd name="connsiteX153" fmla="*/ 3280097 w 12192000"/>
              <a:gd name="connsiteY153" fmla="*/ 1919610 h 2237474"/>
              <a:gd name="connsiteX154" fmla="*/ 3123424 w 12192000"/>
              <a:gd name="connsiteY154" fmla="*/ 1952930 h 2237474"/>
              <a:gd name="connsiteX155" fmla="*/ 3009910 w 12192000"/>
              <a:gd name="connsiteY155" fmla="*/ 1957866 h 2237474"/>
              <a:gd name="connsiteX156" fmla="*/ 2995934 w 12192000"/>
              <a:gd name="connsiteY156" fmla="*/ 1967085 h 2237474"/>
              <a:gd name="connsiteX157" fmla="*/ 2980071 w 12192000"/>
              <a:gd name="connsiteY157" fmla="*/ 1972988 h 2237474"/>
              <a:gd name="connsiteX158" fmla="*/ 2978094 w 12192000"/>
              <a:gd name="connsiteY158" fmla="*/ 1972369 h 2237474"/>
              <a:gd name="connsiteX159" fmla="*/ 2942858 w 12192000"/>
              <a:gd name="connsiteY159" fmla="*/ 1981367 h 2237474"/>
              <a:gd name="connsiteX160" fmla="*/ 2875436 w 12192000"/>
              <a:gd name="connsiteY160" fmla="*/ 1996977 h 2237474"/>
              <a:gd name="connsiteX161" fmla="*/ 2874892 w 12192000"/>
              <a:gd name="connsiteY161" fmla="*/ 1996085 h 2237474"/>
              <a:gd name="connsiteX162" fmla="*/ 2864145 w 12192000"/>
              <a:gd name="connsiteY162" fmla="*/ 1994061 h 2237474"/>
              <a:gd name="connsiteX163" fmla="*/ 2843662 w 12192000"/>
              <a:gd name="connsiteY163" fmla="*/ 1992498 h 2237474"/>
              <a:gd name="connsiteX164" fmla="*/ 2796128 w 12192000"/>
              <a:gd name="connsiteY164" fmla="*/ 1976403 h 2237474"/>
              <a:gd name="connsiteX165" fmla="*/ 2756784 w 12192000"/>
              <a:gd name="connsiteY165" fmla="*/ 1985116 h 2237474"/>
              <a:gd name="connsiteX166" fmla="*/ 2748833 w 12192000"/>
              <a:gd name="connsiteY166" fmla="*/ 1986323 h 2237474"/>
              <a:gd name="connsiteX167" fmla="*/ 2748661 w 12192000"/>
              <a:gd name="connsiteY167" fmla="*/ 1986122 h 2237474"/>
              <a:gd name="connsiteX168" fmla="*/ 2740251 w 12192000"/>
              <a:gd name="connsiteY168" fmla="*/ 1986946 h 2237474"/>
              <a:gd name="connsiteX169" fmla="*/ 2718916 w 12192000"/>
              <a:gd name="connsiteY169" fmla="*/ 1990867 h 2237474"/>
              <a:gd name="connsiteX170" fmla="*/ 2713522 w 12192000"/>
              <a:gd name="connsiteY170" fmla="*/ 1990173 h 2237474"/>
              <a:gd name="connsiteX171" fmla="*/ 2680597 w 12192000"/>
              <a:gd name="connsiteY171" fmla="*/ 1984996 h 2237474"/>
              <a:gd name="connsiteX172" fmla="*/ 2578178 w 12192000"/>
              <a:gd name="connsiteY172" fmla="*/ 1990531 h 2237474"/>
              <a:gd name="connsiteX173" fmla="*/ 2476147 w 12192000"/>
              <a:gd name="connsiteY173" fmla="*/ 1998305 h 2237474"/>
              <a:gd name="connsiteX174" fmla="*/ 2373568 w 12192000"/>
              <a:gd name="connsiteY174" fmla="*/ 2003219 h 2237474"/>
              <a:gd name="connsiteX175" fmla="*/ 2321399 w 12192000"/>
              <a:gd name="connsiteY175" fmla="*/ 1989467 h 2237474"/>
              <a:gd name="connsiteX176" fmla="*/ 2315525 w 12192000"/>
              <a:gd name="connsiteY176" fmla="*/ 1989708 h 2237474"/>
              <a:gd name="connsiteX177" fmla="*/ 2300792 w 12192000"/>
              <a:gd name="connsiteY177" fmla="*/ 1994290 h 2237474"/>
              <a:gd name="connsiteX178" fmla="*/ 2295469 w 12192000"/>
              <a:gd name="connsiteY178" fmla="*/ 1996659 h 2237474"/>
              <a:gd name="connsiteX179" fmla="*/ 2287219 w 12192000"/>
              <a:gd name="connsiteY179" fmla="*/ 1998750 h 2237474"/>
              <a:gd name="connsiteX180" fmla="*/ 2286948 w 12192000"/>
              <a:gd name="connsiteY180" fmla="*/ 1998596 h 2237474"/>
              <a:gd name="connsiteX181" fmla="*/ 2243069 w 12192000"/>
              <a:gd name="connsiteY181" fmla="*/ 2015111 h 2237474"/>
              <a:gd name="connsiteX182" fmla="*/ 2186609 w 12192000"/>
              <a:gd name="connsiteY182" fmla="*/ 2008263 h 2237474"/>
              <a:gd name="connsiteX183" fmla="*/ 2164831 w 12192000"/>
              <a:gd name="connsiteY183" fmla="*/ 2010143 h 2237474"/>
              <a:gd name="connsiteX184" fmla="*/ 2152836 w 12192000"/>
              <a:gd name="connsiteY184" fmla="*/ 2010048 h 2237474"/>
              <a:gd name="connsiteX185" fmla="*/ 2117102 w 12192000"/>
              <a:gd name="connsiteY185" fmla="*/ 2023004 h 2237474"/>
              <a:gd name="connsiteX186" fmla="*/ 2111935 w 12192000"/>
              <a:gd name="connsiteY186" fmla="*/ 2023163 h 2237474"/>
              <a:gd name="connsiteX187" fmla="*/ 2089991 w 12192000"/>
              <a:gd name="connsiteY187" fmla="*/ 2034193 h 2237474"/>
              <a:gd name="connsiteX188" fmla="*/ 2058061 w 12192000"/>
              <a:gd name="connsiteY188" fmla="*/ 2047942 h 2237474"/>
              <a:gd name="connsiteX189" fmla="*/ 2055737 w 12192000"/>
              <a:gd name="connsiteY189" fmla="*/ 2047704 h 2237474"/>
              <a:gd name="connsiteX190" fmla="*/ 2042244 w 12192000"/>
              <a:gd name="connsiteY190" fmla="*/ 2055560 h 2237474"/>
              <a:gd name="connsiteX191" fmla="*/ 1976224 w 12192000"/>
              <a:gd name="connsiteY191" fmla="*/ 2074257 h 2237474"/>
              <a:gd name="connsiteX192" fmla="*/ 1877728 w 12192000"/>
              <a:gd name="connsiteY192" fmla="*/ 2101004 h 2237474"/>
              <a:gd name="connsiteX193" fmla="*/ 1759056 w 12192000"/>
              <a:gd name="connsiteY193" fmla="*/ 2125608 h 2237474"/>
              <a:gd name="connsiteX194" fmla="*/ 1637948 w 12192000"/>
              <a:gd name="connsiteY194" fmla="*/ 2172597 h 2237474"/>
              <a:gd name="connsiteX195" fmla="*/ 1434549 w 12192000"/>
              <a:gd name="connsiteY195" fmla="*/ 2234522 h 2237474"/>
              <a:gd name="connsiteX196" fmla="*/ 1398481 w 12192000"/>
              <a:gd name="connsiteY196" fmla="*/ 2237074 h 2237474"/>
              <a:gd name="connsiteX197" fmla="*/ 1398407 w 12192000"/>
              <a:gd name="connsiteY197" fmla="*/ 2237095 h 2237474"/>
              <a:gd name="connsiteX198" fmla="*/ 1370962 w 12192000"/>
              <a:gd name="connsiteY198" fmla="*/ 2237474 h 2237474"/>
              <a:gd name="connsiteX199" fmla="*/ 1356367 w 12192000"/>
              <a:gd name="connsiteY199" fmla="*/ 2235089 h 2237474"/>
              <a:gd name="connsiteX200" fmla="*/ 1324828 w 12192000"/>
              <a:gd name="connsiteY200" fmla="*/ 2231968 h 2237474"/>
              <a:gd name="connsiteX201" fmla="*/ 1297744 w 12192000"/>
              <a:gd name="connsiteY201" fmla="*/ 2235849 h 2237474"/>
              <a:gd name="connsiteX202" fmla="*/ 1286236 w 12192000"/>
              <a:gd name="connsiteY202" fmla="*/ 2233135 h 2237474"/>
              <a:gd name="connsiteX203" fmla="*/ 1283504 w 12192000"/>
              <a:gd name="connsiteY203" fmla="*/ 2233797 h 2237474"/>
              <a:gd name="connsiteX204" fmla="*/ 1279765 w 12192000"/>
              <a:gd name="connsiteY204" fmla="*/ 2229639 h 2237474"/>
              <a:gd name="connsiteX205" fmla="*/ 1195347 w 12192000"/>
              <a:gd name="connsiteY205" fmla="*/ 2212354 h 2237474"/>
              <a:gd name="connsiteX206" fmla="*/ 970251 w 12192000"/>
              <a:gd name="connsiteY206" fmla="*/ 2221029 h 2237474"/>
              <a:gd name="connsiteX207" fmla="*/ 812914 w 12192000"/>
              <a:gd name="connsiteY207" fmla="*/ 2202752 h 2237474"/>
              <a:gd name="connsiteX208" fmla="*/ 800195 w 12192000"/>
              <a:gd name="connsiteY208" fmla="*/ 2209407 h 2237474"/>
              <a:gd name="connsiteX209" fmla="*/ 784978 w 12192000"/>
              <a:gd name="connsiteY209" fmla="*/ 2212360 h 2237474"/>
              <a:gd name="connsiteX210" fmla="*/ 681987 w 12192000"/>
              <a:gd name="connsiteY210" fmla="*/ 2216757 h 2237474"/>
              <a:gd name="connsiteX211" fmla="*/ 669923 w 12192000"/>
              <a:gd name="connsiteY211" fmla="*/ 2211682 h 2237474"/>
              <a:gd name="connsiteX212" fmla="*/ 648680 w 12192000"/>
              <a:gd name="connsiteY212" fmla="*/ 2206229 h 2237474"/>
              <a:gd name="connsiteX213" fmla="*/ 597225 w 12192000"/>
              <a:gd name="connsiteY213" fmla="*/ 2180999 h 2237474"/>
              <a:gd name="connsiteX214" fmla="*/ 558449 w 12192000"/>
              <a:gd name="connsiteY214" fmla="*/ 2182346 h 2237474"/>
              <a:gd name="connsiteX215" fmla="*/ 550517 w 12192000"/>
              <a:gd name="connsiteY215" fmla="*/ 2182060 h 2237474"/>
              <a:gd name="connsiteX216" fmla="*/ 550309 w 12192000"/>
              <a:gd name="connsiteY216" fmla="*/ 2181825 h 2237474"/>
              <a:gd name="connsiteX217" fmla="*/ 541836 w 12192000"/>
              <a:gd name="connsiteY217" fmla="*/ 2181063 h 2237474"/>
              <a:gd name="connsiteX218" fmla="*/ 536057 w 12192000"/>
              <a:gd name="connsiteY218" fmla="*/ 2181537 h 2237474"/>
              <a:gd name="connsiteX219" fmla="*/ 520671 w 12192000"/>
              <a:gd name="connsiteY219" fmla="*/ 2180980 h 2237474"/>
              <a:gd name="connsiteX220" fmla="*/ 515024 w 12192000"/>
              <a:gd name="connsiteY220" fmla="*/ 2179258 h 2237474"/>
              <a:gd name="connsiteX221" fmla="*/ 512278 w 12192000"/>
              <a:gd name="connsiteY221" fmla="*/ 2176369 h 2237474"/>
              <a:gd name="connsiteX222" fmla="*/ 480419 w 12192000"/>
              <a:gd name="connsiteY222" fmla="*/ 2167807 h 2237474"/>
              <a:gd name="connsiteX223" fmla="*/ 413835 w 12192000"/>
              <a:gd name="connsiteY223" fmla="*/ 2156783 h 2237474"/>
              <a:gd name="connsiteX224" fmla="*/ 376513 w 12192000"/>
              <a:gd name="connsiteY224" fmla="*/ 2154014 h 2237474"/>
              <a:gd name="connsiteX225" fmla="*/ 273386 w 12192000"/>
              <a:gd name="connsiteY225" fmla="*/ 2142551 h 2237474"/>
              <a:gd name="connsiteX226" fmla="*/ 169207 w 12192000"/>
              <a:gd name="connsiteY226" fmla="*/ 2128100 h 2237474"/>
              <a:gd name="connsiteX227" fmla="*/ 93149 w 12192000"/>
              <a:gd name="connsiteY227" fmla="*/ 2105324 h 2237474"/>
              <a:gd name="connsiteX228" fmla="*/ 88109 w 12192000"/>
              <a:gd name="connsiteY228" fmla="*/ 2106704 h 2237474"/>
              <a:gd name="connsiteX229" fmla="*/ 80022 w 12192000"/>
              <a:gd name="connsiteY229" fmla="*/ 2107254 h 2237474"/>
              <a:gd name="connsiteX230" fmla="*/ 79717 w 12192000"/>
              <a:gd name="connsiteY230" fmla="*/ 2107046 h 2237474"/>
              <a:gd name="connsiteX231" fmla="*/ 72352 w 12192000"/>
              <a:gd name="connsiteY231" fmla="*/ 2107991 h 2237474"/>
              <a:gd name="connsiteX232" fmla="*/ 37645 w 12192000"/>
              <a:gd name="connsiteY232" fmla="*/ 2115401 h 2237474"/>
              <a:gd name="connsiteX233" fmla="*/ 4572 w 12192000"/>
              <a:gd name="connsiteY233" fmla="*/ 2111091 h 2237474"/>
              <a:gd name="connsiteX234" fmla="*/ 0 w 12192000"/>
              <a:gd name="connsiteY234" fmla="*/ 2110468 h 2237474"/>
              <a:gd name="connsiteX235" fmla="*/ 0 w 12192000"/>
              <a:gd name="connsiteY235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154948 w 12192000"/>
              <a:gd name="connsiteY4" fmla="*/ 762731 h 2237474"/>
              <a:gd name="connsiteX5" fmla="*/ 12047364 w 12192000"/>
              <a:gd name="connsiteY5" fmla="*/ 749662 h 2237474"/>
              <a:gd name="connsiteX6" fmla="*/ 11890686 w 12192000"/>
              <a:gd name="connsiteY6" fmla="*/ 732766 h 2237474"/>
              <a:gd name="connsiteX7" fmla="*/ 11782413 w 12192000"/>
              <a:gd name="connsiteY7" fmla="*/ 769868 h 2237474"/>
              <a:gd name="connsiteX8" fmla="*/ 11649954 w 12192000"/>
              <a:gd name="connsiteY8" fmla="*/ 749628 h 2237474"/>
              <a:gd name="connsiteX9" fmla="*/ 11560424 w 12192000"/>
              <a:gd name="connsiteY9" fmla="*/ 748017 h 2237474"/>
              <a:gd name="connsiteX10" fmla="*/ 11358455 w 12192000"/>
              <a:gd name="connsiteY10" fmla="*/ 747593 h 2237474"/>
              <a:gd name="connsiteX11" fmla="*/ 11165209 w 12192000"/>
              <a:gd name="connsiteY11" fmla="*/ 748852 h 2237474"/>
              <a:gd name="connsiteX12" fmla="*/ 11058755 w 12192000"/>
              <a:gd name="connsiteY12" fmla="*/ 749617 h 2237474"/>
              <a:gd name="connsiteX13" fmla="*/ 10884013 w 12192000"/>
              <a:gd name="connsiteY13" fmla="*/ 760728 h 2237474"/>
              <a:gd name="connsiteX14" fmla="*/ 10834688 w 12192000"/>
              <a:gd name="connsiteY14" fmla="*/ 757726 h 2237474"/>
              <a:gd name="connsiteX15" fmla="*/ 10805004 w 12192000"/>
              <a:gd name="connsiteY15" fmla="*/ 757573 h 2237474"/>
              <a:gd name="connsiteX16" fmla="*/ 10739478 w 12192000"/>
              <a:gd name="connsiteY16" fmla="*/ 776841 h 2237474"/>
              <a:gd name="connsiteX17" fmla="*/ 10458762 w 12192000"/>
              <a:gd name="connsiteY17" fmla="*/ 755400 h 2237474"/>
              <a:gd name="connsiteX18" fmla="*/ 10246919 w 12192000"/>
              <a:gd name="connsiteY18" fmla="*/ 769960 h 2237474"/>
              <a:gd name="connsiteX19" fmla="*/ 10167995 w 12192000"/>
              <a:gd name="connsiteY19" fmla="*/ 760843 h 2237474"/>
              <a:gd name="connsiteX20" fmla="*/ 9997044 w 12192000"/>
              <a:gd name="connsiteY20" fmla="*/ 780129 h 2237474"/>
              <a:gd name="connsiteX21" fmla="*/ 9943887 w 12192000"/>
              <a:gd name="connsiteY21" fmla="*/ 804141 h 2237474"/>
              <a:gd name="connsiteX22" fmla="*/ 9918248 w 12192000"/>
              <a:gd name="connsiteY22" fmla="*/ 816628 h 2237474"/>
              <a:gd name="connsiteX23" fmla="*/ 9836148 w 12192000"/>
              <a:gd name="connsiteY23" fmla="*/ 858312 h 2237474"/>
              <a:gd name="connsiteX24" fmla="*/ 9823800 w 12192000"/>
              <a:gd name="connsiteY24" fmla="*/ 866604 h 2237474"/>
              <a:gd name="connsiteX25" fmla="*/ 9794684 w 12192000"/>
              <a:gd name="connsiteY25" fmla="*/ 864509 h 2237474"/>
              <a:gd name="connsiteX26" fmla="*/ 9778288 w 12192000"/>
              <a:gd name="connsiteY26" fmla="*/ 854362 h 2237474"/>
              <a:gd name="connsiteX27" fmla="*/ 9773886 w 12192000"/>
              <a:gd name="connsiteY27" fmla="*/ 857543 h 2237474"/>
              <a:gd name="connsiteX28" fmla="*/ 9761459 w 12192000"/>
              <a:gd name="connsiteY28" fmla="*/ 862394 h 2237474"/>
              <a:gd name="connsiteX29" fmla="*/ 9705768 w 12192000"/>
              <a:gd name="connsiteY29" fmla="*/ 894610 h 2237474"/>
              <a:gd name="connsiteX30" fmla="*/ 9683005 w 12192000"/>
              <a:gd name="connsiteY30" fmla="*/ 894128 h 2237474"/>
              <a:gd name="connsiteX31" fmla="*/ 9594438 w 12192000"/>
              <a:gd name="connsiteY31" fmla="*/ 919051 h 2237474"/>
              <a:gd name="connsiteX32" fmla="*/ 9577033 w 12192000"/>
              <a:gd name="connsiteY32" fmla="*/ 922857 h 2237474"/>
              <a:gd name="connsiteX33" fmla="*/ 9544189 w 12192000"/>
              <a:gd name="connsiteY33" fmla="*/ 938966 h 2237474"/>
              <a:gd name="connsiteX34" fmla="*/ 9534048 w 12192000"/>
              <a:gd name="connsiteY34" fmla="*/ 940158 h 2237474"/>
              <a:gd name="connsiteX35" fmla="*/ 9500499 w 12192000"/>
              <a:gd name="connsiteY35" fmla="*/ 954680 h 2237474"/>
              <a:gd name="connsiteX36" fmla="*/ 9428195 w 12192000"/>
              <a:gd name="connsiteY36" fmla="*/ 986225 h 2237474"/>
              <a:gd name="connsiteX37" fmla="*/ 9410017 w 12192000"/>
              <a:gd name="connsiteY37" fmla="*/ 993931 h 2237474"/>
              <a:gd name="connsiteX38" fmla="*/ 9392919 w 12192000"/>
              <a:gd name="connsiteY38" fmla="*/ 994656 h 2237474"/>
              <a:gd name="connsiteX39" fmla="*/ 9301293 w 12192000"/>
              <a:gd name="connsiteY39" fmla="*/ 1011593 h 2237474"/>
              <a:gd name="connsiteX40" fmla="*/ 9278619 w 12192000"/>
              <a:gd name="connsiteY40" fmla="*/ 1011878 h 2237474"/>
              <a:gd name="connsiteX41" fmla="*/ 9268019 w 12192000"/>
              <a:gd name="connsiteY41" fmla="*/ 1007442 h 2237474"/>
              <a:gd name="connsiteX42" fmla="*/ 9234662 w 12192000"/>
              <a:gd name="connsiteY42" fmla="*/ 1023056 h 2237474"/>
              <a:gd name="connsiteX43" fmla="*/ 9181033 w 12192000"/>
              <a:gd name="connsiteY43" fmla="*/ 1037921 h 2237474"/>
              <a:gd name="connsiteX44" fmla="*/ 9155969 w 12192000"/>
              <a:gd name="connsiteY44" fmla="*/ 1046804 h 2237474"/>
              <a:gd name="connsiteX45" fmla="*/ 9133985 w 12192000"/>
              <a:gd name="connsiteY45" fmla="*/ 1046450 h 2237474"/>
              <a:gd name="connsiteX46" fmla="*/ 9012987 w 12192000"/>
              <a:gd name="connsiteY46" fmla="*/ 1061986 h 2237474"/>
              <a:gd name="connsiteX47" fmla="*/ 8968445 w 12192000"/>
              <a:gd name="connsiteY47" fmla="*/ 1052169 h 2237474"/>
              <a:gd name="connsiteX48" fmla="*/ 8958984 w 12192000"/>
              <a:gd name="connsiteY48" fmla="*/ 1057212 h 2237474"/>
              <a:gd name="connsiteX49" fmla="*/ 8886001 w 12192000"/>
              <a:gd name="connsiteY49" fmla="*/ 1067468 h 2237474"/>
              <a:gd name="connsiteX50" fmla="*/ 8838610 w 12192000"/>
              <a:gd name="connsiteY50" fmla="*/ 1075091 h 2237474"/>
              <a:gd name="connsiteX51" fmla="*/ 8750383 w 12192000"/>
              <a:gd name="connsiteY51" fmla="*/ 1097387 h 2237474"/>
              <a:gd name="connsiteX52" fmla="*/ 8697365 w 12192000"/>
              <a:gd name="connsiteY52" fmla="*/ 1105869 h 2237474"/>
              <a:gd name="connsiteX53" fmla="*/ 8665605 w 12192000"/>
              <a:gd name="connsiteY53" fmla="*/ 1110791 h 2237474"/>
              <a:gd name="connsiteX54" fmla="*/ 8584946 w 12192000"/>
              <a:gd name="connsiteY54" fmla="*/ 1135226 h 2237474"/>
              <a:gd name="connsiteX55" fmla="*/ 8460755 w 12192000"/>
              <a:gd name="connsiteY55" fmla="*/ 1203427 h 2237474"/>
              <a:gd name="connsiteX56" fmla="*/ 8419755 w 12192000"/>
              <a:gd name="connsiteY56" fmla="*/ 1216260 h 2237474"/>
              <a:gd name="connsiteX57" fmla="*/ 8411626 w 12192000"/>
              <a:gd name="connsiteY57" fmla="*/ 1214397 h 2237474"/>
              <a:gd name="connsiteX58" fmla="*/ 8363469 w 12192000"/>
              <a:gd name="connsiteY58" fmla="*/ 1246658 h 2237474"/>
              <a:gd name="connsiteX59" fmla="*/ 8275497 w 12192000"/>
              <a:gd name="connsiteY59" fmla="*/ 1264396 h 2237474"/>
              <a:gd name="connsiteX60" fmla="*/ 8206287 w 12192000"/>
              <a:gd name="connsiteY60" fmla="*/ 1273060 h 2237474"/>
              <a:gd name="connsiteX61" fmla="*/ 8168705 w 12192000"/>
              <a:gd name="connsiteY61" fmla="*/ 1279956 h 2237474"/>
              <a:gd name="connsiteX62" fmla="*/ 8139997 w 12192000"/>
              <a:gd name="connsiteY62" fmla="*/ 1282713 h 2237474"/>
              <a:gd name="connsiteX63" fmla="*/ 8074238 w 12192000"/>
              <a:gd name="connsiteY63" fmla="*/ 1301895 h 2237474"/>
              <a:gd name="connsiteX64" fmla="*/ 7968292 w 12192000"/>
              <a:gd name="connsiteY64" fmla="*/ 1338779 h 2237474"/>
              <a:gd name="connsiteX65" fmla="*/ 7945122 w 12192000"/>
              <a:gd name="connsiteY65" fmla="*/ 1345477 h 2237474"/>
              <a:gd name="connsiteX66" fmla="*/ 7922771 w 12192000"/>
              <a:gd name="connsiteY66" fmla="*/ 1346645 h 2237474"/>
              <a:gd name="connsiteX67" fmla="*/ 7915461 w 12192000"/>
              <a:gd name="connsiteY67" fmla="*/ 1342919 h 2237474"/>
              <a:gd name="connsiteX68" fmla="*/ 7902328 w 12192000"/>
              <a:gd name="connsiteY68" fmla="*/ 1345865 h 2237474"/>
              <a:gd name="connsiteX69" fmla="*/ 7898322 w 12192000"/>
              <a:gd name="connsiteY69" fmla="*/ 1345689 h 2237474"/>
              <a:gd name="connsiteX70" fmla="*/ 7875879 w 12192000"/>
              <a:gd name="connsiteY70" fmla="*/ 1345646 h 2237474"/>
              <a:gd name="connsiteX71" fmla="*/ 7840612 w 12192000"/>
              <a:gd name="connsiteY71" fmla="*/ 1369373 h 2237474"/>
              <a:gd name="connsiteX72" fmla="*/ 7786819 w 12192000"/>
              <a:gd name="connsiteY72" fmla="*/ 1378970 h 2237474"/>
              <a:gd name="connsiteX73" fmla="*/ 7548172 w 12192000"/>
              <a:gd name="connsiteY73" fmla="*/ 1417460 h 2237474"/>
              <a:gd name="connsiteX74" fmla="*/ 7483437 w 12192000"/>
              <a:gd name="connsiteY74" fmla="*/ 1478152 h 2237474"/>
              <a:gd name="connsiteX75" fmla="*/ 7377870 w 12192000"/>
              <a:gd name="connsiteY75" fmla="*/ 1523319 h 2237474"/>
              <a:gd name="connsiteX76" fmla="*/ 7230737 w 12192000"/>
              <a:gd name="connsiteY76" fmla="*/ 1562633 h 2237474"/>
              <a:gd name="connsiteX77" fmla="*/ 7224458 w 12192000"/>
              <a:gd name="connsiteY77" fmla="*/ 1573008 h 2237474"/>
              <a:gd name="connsiteX78" fmla="*/ 7213486 w 12192000"/>
              <a:gd name="connsiteY78" fmla="*/ 1580987 h 2237474"/>
              <a:gd name="connsiteX79" fmla="*/ 7210972 w 12192000"/>
              <a:gd name="connsiteY79" fmla="*/ 1580856 h 2237474"/>
              <a:gd name="connsiteX80" fmla="*/ 7183121 w 12192000"/>
              <a:gd name="connsiteY80" fmla="*/ 1595162 h 2237474"/>
              <a:gd name="connsiteX81" fmla="*/ 7164601 w 12192000"/>
              <a:gd name="connsiteY81" fmla="*/ 1606490 h 2237474"/>
              <a:gd name="connsiteX82" fmla="*/ 7159286 w 12192000"/>
              <a:gd name="connsiteY82" fmla="*/ 1606850 h 2237474"/>
              <a:gd name="connsiteX83" fmla="*/ 7114651 w 12192000"/>
              <a:gd name="connsiteY83" fmla="*/ 1620959 h 2237474"/>
              <a:gd name="connsiteX84" fmla="*/ 7092727 w 12192000"/>
              <a:gd name="connsiteY84" fmla="*/ 1623628 h 2237474"/>
              <a:gd name="connsiteX85" fmla="*/ 7031309 w 12192000"/>
              <a:gd name="connsiteY85" fmla="*/ 1619451 h 2237474"/>
              <a:gd name="connsiteX86" fmla="*/ 6999084 w 12192000"/>
              <a:gd name="connsiteY86" fmla="*/ 1634317 h 2237474"/>
              <a:gd name="connsiteX87" fmla="*/ 6992107 w 12192000"/>
              <a:gd name="connsiteY87" fmla="*/ 1636860 h 2237474"/>
              <a:gd name="connsiteX88" fmla="*/ 6991765 w 12192000"/>
              <a:gd name="connsiteY88" fmla="*/ 1636725 h 2237474"/>
              <a:gd name="connsiteX89" fmla="*/ 6983996 w 12192000"/>
              <a:gd name="connsiteY89" fmla="*/ 1639040 h 2237474"/>
              <a:gd name="connsiteX90" fmla="*/ 6979383 w 12192000"/>
              <a:gd name="connsiteY90" fmla="*/ 1641496 h 2237474"/>
              <a:gd name="connsiteX91" fmla="*/ 6900177 w 12192000"/>
              <a:gd name="connsiteY91" fmla="*/ 1636016 h 2237474"/>
              <a:gd name="connsiteX92" fmla="*/ 6795372 w 12192000"/>
              <a:gd name="connsiteY92" fmla="*/ 1644845 h 2237474"/>
              <a:gd name="connsiteX93" fmla="*/ 6692251 w 12192000"/>
              <a:gd name="connsiteY93" fmla="*/ 1656357 h 2237474"/>
              <a:gd name="connsiteX94" fmla="*/ 6655235 w 12192000"/>
              <a:gd name="connsiteY94" fmla="*/ 1661869 h 2237474"/>
              <a:gd name="connsiteX95" fmla="*/ 6587857 w 12192000"/>
              <a:gd name="connsiteY95" fmla="*/ 1665769 h 2237474"/>
              <a:gd name="connsiteX96" fmla="*/ 6554894 w 12192000"/>
              <a:gd name="connsiteY96" fmla="*/ 1664428 h 2237474"/>
              <a:gd name="connsiteX97" fmla="*/ 6551579 w 12192000"/>
              <a:gd name="connsiteY97" fmla="*/ 1662213 h 2237474"/>
              <a:gd name="connsiteX98" fmla="*/ 6545693 w 12192000"/>
              <a:gd name="connsiteY98" fmla="*/ 1661776 h 2237474"/>
              <a:gd name="connsiteX99" fmla="*/ 6530561 w 12192000"/>
              <a:gd name="connsiteY99" fmla="*/ 1664619 h 2237474"/>
              <a:gd name="connsiteX100" fmla="*/ 6525028 w 12192000"/>
              <a:gd name="connsiteY100" fmla="*/ 1666354 h 2237474"/>
              <a:gd name="connsiteX101" fmla="*/ 6516595 w 12192000"/>
              <a:gd name="connsiteY101" fmla="*/ 1667475 h 2237474"/>
              <a:gd name="connsiteX102" fmla="*/ 6508541 w 12192000"/>
              <a:gd name="connsiteY102" fmla="*/ 1668757 h 2237474"/>
              <a:gd name="connsiteX103" fmla="*/ 6471012 w 12192000"/>
              <a:gd name="connsiteY103" fmla="*/ 1678604 h 2237474"/>
              <a:gd name="connsiteX104" fmla="*/ 6415265 w 12192000"/>
              <a:gd name="connsiteY104" fmla="*/ 1665317 h 2237474"/>
              <a:gd name="connsiteX105" fmla="*/ 6364035 w 12192000"/>
              <a:gd name="connsiteY105" fmla="*/ 1667683 h 2237474"/>
              <a:gd name="connsiteX106" fmla="*/ 6280959 w 12192000"/>
              <a:gd name="connsiteY106" fmla="*/ 1689329 h 2237474"/>
              <a:gd name="connsiteX107" fmla="*/ 6243319 w 12192000"/>
              <a:gd name="connsiteY107" fmla="*/ 1695560 h 2237474"/>
              <a:gd name="connsiteX108" fmla="*/ 6098321 w 12192000"/>
              <a:gd name="connsiteY108" fmla="*/ 1721646 h 2237474"/>
              <a:gd name="connsiteX109" fmla="*/ 5880652 w 12192000"/>
              <a:gd name="connsiteY109" fmla="*/ 1779643 h 2237474"/>
              <a:gd name="connsiteX110" fmla="*/ 5785959 w 12192000"/>
              <a:gd name="connsiteY110" fmla="*/ 1775307 h 2237474"/>
              <a:gd name="connsiteX111" fmla="*/ 5643534 w 12192000"/>
              <a:gd name="connsiteY111" fmla="*/ 1802919 h 2237474"/>
              <a:gd name="connsiteX112" fmla="*/ 5518799 w 12192000"/>
              <a:gd name="connsiteY112" fmla="*/ 1818312 h 2237474"/>
              <a:gd name="connsiteX113" fmla="*/ 5505014 w 12192000"/>
              <a:gd name="connsiteY113" fmla="*/ 1819259 h 2237474"/>
              <a:gd name="connsiteX114" fmla="*/ 5453307 w 12192000"/>
              <a:gd name="connsiteY114" fmla="*/ 1815450 h 2237474"/>
              <a:gd name="connsiteX115" fmla="*/ 5364192 w 12192000"/>
              <a:gd name="connsiteY115" fmla="*/ 1826074 h 2237474"/>
              <a:gd name="connsiteX116" fmla="*/ 5350380 w 12192000"/>
              <a:gd name="connsiteY116" fmla="*/ 1830891 h 2237474"/>
              <a:gd name="connsiteX117" fmla="*/ 5259633 w 12192000"/>
              <a:gd name="connsiteY117" fmla="*/ 1837160 h 2237474"/>
              <a:gd name="connsiteX118" fmla="*/ 5197513 w 12192000"/>
              <a:gd name="connsiteY118" fmla="*/ 1844718 h 2237474"/>
              <a:gd name="connsiteX119" fmla="*/ 5184170 w 12192000"/>
              <a:gd name="connsiteY119" fmla="*/ 1849402 h 2237474"/>
              <a:gd name="connsiteX120" fmla="*/ 5168852 w 12192000"/>
              <a:gd name="connsiteY120" fmla="*/ 1844846 h 2237474"/>
              <a:gd name="connsiteX121" fmla="*/ 5164370 w 12192000"/>
              <a:gd name="connsiteY121" fmla="*/ 1840597 h 2237474"/>
              <a:gd name="connsiteX122" fmla="*/ 5114927 w 12192000"/>
              <a:gd name="connsiteY122" fmla="*/ 1847827 h 2237474"/>
              <a:gd name="connsiteX123" fmla="*/ 5108970 w 12192000"/>
              <a:gd name="connsiteY123" fmla="*/ 1847935 h 2237474"/>
              <a:gd name="connsiteX124" fmla="*/ 5067961 w 12192000"/>
              <a:gd name="connsiteY124" fmla="*/ 1845917 h 2237474"/>
              <a:gd name="connsiteX125" fmla="*/ 5007075 w 12192000"/>
              <a:gd name="connsiteY125" fmla="*/ 1838626 h 2237474"/>
              <a:gd name="connsiteX126" fmla="*/ 4944087 w 12192000"/>
              <a:gd name="connsiteY126" fmla="*/ 1823332 h 2237474"/>
              <a:gd name="connsiteX127" fmla="*/ 4907662 w 12192000"/>
              <a:gd name="connsiteY127" fmla="*/ 1816900 h 2237474"/>
              <a:gd name="connsiteX128" fmla="*/ 4882386 w 12192000"/>
              <a:gd name="connsiteY128" fmla="*/ 1809844 h 2237474"/>
              <a:gd name="connsiteX129" fmla="*/ 4811440 w 12192000"/>
              <a:gd name="connsiteY129" fmla="*/ 1804655 h 2237474"/>
              <a:gd name="connsiteX130" fmla="*/ 4691075 w 12192000"/>
              <a:gd name="connsiteY130" fmla="*/ 1801389 h 2237474"/>
              <a:gd name="connsiteX131" fmla="*/ 4611738 w 12192000"/>
              <a:gd name="connsiteY131" fmla="*/ 1776964 h 2237474"/>
              <a:gd name="connsiteX132" fmla="*/ 4560070 w 12192000"/>
              <a:gd name="connsiteY132" fmla="*/ 1785640 h 2237474"/>
              <a:gd name="connsiteX133" fmla="*/ 4536503 w 12192000"/>
              <a:gd name="connsiteY133" fmla="*/ 1785334 h 2237474"/>
              <a:gd name="connsiteX134" fmla="*/ 4513724 w 12192000"/>
              <a:gd name="connsiteY134" fmla="*/ 1791996 h 2237474"/>
              <a:gd name="connsiteX135" fmla="*/ 4459810 w 12192000"/>
              <a:gd name="connsiteY135" fmla="*/ 1797886 h 2237474"/>
              <a:gd name="connsiteX136" fmla="*/ 4379064 w 12192000"/>
              <a:gd name="connsiteY136" fmla="*/ 1817177 h 2237474"/>
              <a:gd name="connsiteX137" fmla="*/ 4319209 w 12192000"/>
              <a:gd name="connsiteY137" fmla="*/ 1834833 h 2237474"/>
              <a:gd name="connsiteX138" fmla="*/ 4290981 w 12192000"/>
              <a:gd name="connsiteY138" fmla="*/ 1839677 h 2237474"/>
              <a:gd name="connsiteX139" fmla="*/ 4285792 w 12192000"/>
              <a:gd name="connsiteY139" fmla="*/ 1836231 h 2237474"/>
              <a:gd name="connsiteX140" fmla="*/ 4238372 w 12192000"/>
              <a:gd name="connsiteY140" fmla="*/ 1851480 h 2237474"/>
              <a:gd name="connsiteX141" fmla="*/ 4232517 w 12192000"/>
              <a:gd name="connsiteY141" fmla="*/ 1852567 h 2237474"/>
              <a:gd name="connsiteX142" fmla="*/ 4191732 w 12192000"/>
              <a:gd name="connsiteY142" fmla="*/ 1857328 h 2237474"/>
              <a:gd name="connsiteX143" fmla="*/ 4065532 w 12192000"/>
              <a:gd name="connsiteY143" fmla="*/ 1855477 h 2237474"/>
              <a:gd name="connsiteX144" fmla="*/ 4028460 w 12192000"/>
              <a:gd name="connsiteY144" fmla="*/ 1855137 h 2237474"/>
              <a:gd name="connsiteX145" fmla="*/ 4002267 w 12192000"/>
              <a:gd name="connsiteY145" fmla="*/ 1852352 h 2237474"/>
              <a:gd name="connsiteX146" fmla="*/ 3931396 w 12192000"/>
              <a:gd name="connsiteY146" fmla="*/ 1858915 h 2237474"/>
              <a:gd name="connsiteX147" fmla="*/ 3812162 w 12192000"/>
              <a:gd name="connsiteY147" fmla="*/ 1875501 h 2237474"/>
              <a:gd name="connsiteX148" fmla="*/ 3729530 w 12192000"/>
              <a:gd name="connsiteY148" fmla="*/ 1864513 h 2237474"/>
              <a:gd name="connsiteX149" fmla="*/ 3680177 w 12192000"/>
              <a:gd name="connsiteY149" fmla="*/ 1881552 h 2237474"/>
              <a:gd name="connsiteX150" fmla="*/ 3567259 w 12192000"/>
              <a:gd name="connsiteY150" fmla="*/ 1893482 h 2237474"/>
              <a:gd name="connsiteX151" fmla="*/ 3405770 w 12192000"/>
              <a:gd name="connsiteY151" fmla="*/ 1904591 h 2237474"/>
              <a:gd name="connsiteX152" fmla="*/ 3280097 w 12192000"/>
              <a:gd name="connsiteY152" fmla="*/ 1919610 h 2237474"/>
              <a:gd name="connsiteX153" fmla="*/ 3123424 w 12192000"/>
              <a:gd name="connsiteY153" fmla="*/ 1952930 h 2237474"/>
              <a:gd name="connsiteX154" fmla="*/ 3009910 w 12192000"/>
              <a:gd name="connsiteY154" fmla="*/ 1957866 h 2237474"/>
              <a:gd name="connsiteX155" fmla="*/ 2995934 w 12192000"/>
              <a:gd name="connsiteY155" fmla="*/ 1967085 h 2237474"/>
              <a:gd name="connsiteX156" fmla="*/ 2980071 w 12192000"/>
              <a:gd name="connsiteY156" fmla="*/ 1972988 h 2237474"/>
              <a:gd name="connsiteX157" fmla="*/ 2978094 w 12192000"/>
              <a:gd name="connsiteY157" fmla="*/ 1972369 h 2237474"/>
              <a:gd name="connsiteX158" fmla="*/ 2942858 w 12192000"/>
              <a:gd name="connsiteY158" fmla="*/ 1981367 h 2237474"/>
              <a:gd name="connsiteX159" fmla="*/ 2875436 w 12192000"/>
              <a:gd name="connsiteY159" fmla="*/ 1996977 h 2237474"/>
              <a:gd name="connsiteX160" fmla="*/ 2874892 w 12192000"/>
              <a:gd name="connsiteY160" fmla="*/ 1996085 h 2237474"/>
              <a:gd name="connsiteX161" fmla="*/ 2864145 w 12192000"/>
              <a:gd name="connsiteY161" fmla="*/ 1994061 h 2237474"/>
              <a:gd name="connsiteX162" fmla="*/ 2843662 w 12192000"/>
              <a:gd name="connsiteY162" fmla="*/ 1992498 h 2237474"/>
              <a:gd name="connsiteX163" fmla="*/ 2796128 w 12192000"/>
              <a:gd name="connsiteY163" fmla="*/ 1976403 h 2237474"/>
              <a:gd name="connsiteX164" fmla="*/ 2756784 w 12192000"/>
              <a:gd name="connsiteY164" fmla="*/ 1985116 h 2237474"/>
              <a:gd name="connsiteX165" fmla="*/ 2748833 w 12192000"/>
              <a:gd name="connsiteY165" fmla="*/ 1986323 h 2237474"/>
              <a:gd name="connsiteX166" fmla="*/ 2748661 w 12192000"/>
              <a:gd name="connsiteY166" fmla="*/ 1986122 h 2237474"/>
              <a:gd name="connsiteX167" fmla="*/ 2740251 w 12192000"/>
              <a:gd name="connsiteY167" fmla="*/ 1986946 h 2237474"/>
              <a:gd name="connsiteX168" fmla="*/ 2718916 w 12192000"/>
              <a:gd name="connsiteY168" fmla="*/ 1990867 h 2237474"/>
              <a:gd name="connsiteX169" fmla="*/ 2713522 w 12192000"/>
              <a:gd name="connsiteY169" fmla="*/ 1990173 h 2237474"/>
              <a:gd name="connsiteX170" fmla="*/ 2680597 w 12192000"/>
              <a:gd name="connsiteY170" fmla="*/ 1984996 h 2237474"/>
              <a:gd name="connsiteX171" fmla="*/ 2578178 w 12192000"/>
              <a:gd name="connsiteY171" fmla="*/ 1990531 h 2237474"/>
              <a:gd name="connsiteX172" fmla="*/ 2476147 w 12192000"/>
              <a:gd name="connsiteY172" fmla="*/ 1998305 h 2237474"/>
              <a:gd name="connsiteX173" fmla="*/ 2373568 w 12192000"/>
              <a:gd name="connsiteY173" fmla="*/ 2003219 h 2237474"/>
              <a:gd name="connsiteX174" fmla="*/ 2321399 w 12192000"/>
              <a:gd name="connsiteY174" fmla="*/ 1989467 h 2237474"/>
              <a:gd name="connsiteX175" fmla="*/ 2315525 w 12192000"/>
              <a:gd name="connsiteY175" fmla="*/ 1989708 h 2237474"/>
              <a:gd name="connsiteX176" fmla="*/ 2300792 w 12192000"/>
              <a:gd name="connsiteY176" fmla="*/ 1994290 h 2237474"/>
              <a:gd name="connsiteX177" fmla="*/ 2295469 w 12192000"/>
              <a:gd name="connsiteY177" fmla="*/ 1996659 h 2237474"/>
              <a:gd name="connsiteX178" fmla="*/ 2287219 w 12192000"/>
              <a:gd name="connsiteY178" fmla="*/ 1998750 h 2237474"/>
              <a:gd name="connsiteX179" fmla="*/ 2286948 w 12192000"/>
              <a:gd name="connsiteY179" fmla="*/ 1998596 h 2237474"/>
              <a:gd name="connsiteX180" fmla="*/ 2243069 w 12192000"/>
              <a:gd name="connsiteY180" fmla="*/ 2015111 h 2237474"/>
              <a:gd name="connsiteX181" fmla="*/ 2186609 w 12192000"/>
              <a:gd name="connsiteY181" fmla="*/ 2008263 h 2237474"/>
              <a:gd name="connsiteX182" fmla="*/ 2164831 w 12192000"/>
              <a:gd name="connsiteY182" fmla="*/ 2010143 h 2237474"/>
              <a:gd name="connsiteX183" fmla="*/ 2152836 w 12192000"/>
              <a:gd name="connsiteY183" fmla="*/ 2010048 h 2237474"/>
              <a:gd name="connsiteX184" fmla="*/ 2117102 w 12192000"/>
              <a:gd name="connsiteY184" fmla="*/ 2023004 h 2237474"/>
              <a:gd name="connsiteX185" fmla="*/ 2111935 w 12192000"/>
              <a:gd name="connsiteY185" fmla="*/ 2023163 h 2237474"/>
              <a:gd name="connsiteX186" fmla="*/ 2089991 w 12192000"/>
              <a:gd name="connsiteY186" fmla="*/ 2034193 h 2237474"/>
              <a:gd name="connsiteX187" fmla="*/ 2058061 w 12192000"/>
              <a:gd name="connsiteY187" fmla="*/ 2047942 h 2237474"/>
              <a:gd name="connsiteX188" fmla="*/ 2055737 w 12192000"/>
              <a:gd name="connsiteY188" fmla="*/ 2047704 h 2237474"/>
              <a:gd name="connsiteX189" fmla="*/ 2042244 w 12192000"/>
              <a:gd name="connsiteY189" fmla="*/ 2055560 h 2237474"/>
              <a:gd name="connsiteX190" fmla="*/ 1976224 w 12192000"/>
              <a:gd name="connsiteY190" fmla="*/ 2074257 h 2237474"/>
              <a:gd name="connsiteX191" fmla="*/ 1877728 w 12192000"/>
              <a:gd name="connsiteY191" fmla="*/ 2101004 h 2237474"/>
              <a:gd name="connsiteX192" fmla="*/ 1759056 w 12192000"/>
              <a:gd name="connsiteY192" fmla="*/ 2125608 h 2237474"/>
              <a:gd name="connsiteX193" fmla="*/ 1637948 w 12192000"/>
              <a:gd name="connsiteY193" fmla="*/ 2172597 h 2237474"/>
              <a:gd name="connsiteX194" fmla="*/ 1434549 w 12192000"/>
              <a:gd name="connsiteY194" fmla="*/ 2234522 h 2237474"/>
              <a:gd name="connsiteX195" fmla="*/ 1398481 w 12192000"/>
              <a:gd name="connsiteY195" fmla="*/ 2237074 h 2237474"/>
              <a:gd name="connsiteX196" fmla="*/ 1398407 w 12192000"/>
              <a:gd name="connsiteY196" fmla="*/ 2237095 h 2237474"/>
              <a:gd name="connsiteX197" fmla="*/ 1370962 w 12192000"/>
              <a:gd name="connsiteY197" fmla="*/ 2237474 h 2237474"/>
              <a:gd name="connsiteX198" fmla="*/ 1356367 w 12192000"/>
              <a:gd name="connsiteY198" fmla="*/ 2235089 h 2237474"/>
              <a:gd name="connsiteX199" fmla="*/ 1324828 w 12192000"/>
              <a:gd name="connsiteY199" fmla="*/ 2231968 h 2237474"/>
              <a:gd name="connsiteX200" fmla="*/ 1297744 w 12192000"/>
              <a:gd name="connsiteY200" fmla="*/ 2235849 h 2237474"/>
              <a:gd name="connsiteX201" fmla="*/ 1286236 w 12192000"/>
              <a:gd name="connsiteY201" fmla="*/ 2233135 h 2237474"/>
              <a:gd name="connsiteX202" fmla="*/ 1283504 w 12192000"/>
              <a:gd name="connsiteY202" fmla="*/ 2233797 h 2237474"/>
              <a:gd name="connsiteX203" fmla="*/ 1279765 w 12192000"/>
              <a:gd name="connsiteY203" fmla="*/ 2229639 h 2237474"/>
              <a:gd name="connsiteX204" fmla="*/ 1195347 w 12192000"/>
              <a:gd name="connsiteY204" fmla="*/ 2212354 h 2237474"/>
              <a:gd name="connsiteX205" fmla="*/ 970251 w 12192000"/>
              <a:gd name="connsiteY205" fmla="*/ 2221029 h 2237474"/>
              <a:gd name="connsiteX206" fmla="*/ 812914 w 12192000"/>
              <a:gd name="connsiteY206" fmla="*/ 2202752 h 2237474"/>
              <a:gd name="connsiteX207" fmla="*/ 800195 w 12192000"/>
              <a:gd name="connsiteY207" fmla="*/ 2209407 h 2237474"/>
              <a:gd name="connsiteX208" fmla="*/ 784978 w 12192000"/>
              <a:gd name="connsiteY208" fmla="*/ 2212360 h 2237474"/>
              <a:gd name="connsiteX209" fmla="*/ 681987 w 12192000"/>
              <a:gd name="connsiteY209" fmla="*/ 2216757 h 2237474"/>
              <a:gd name="connsiteX210" fmla="*/ 669923 w 12192000"/>
              <a:gd name="connsiteY210" fmla="*/ 2211682 h 2237474"/>
              <a:gd name="connsiteX211" fmla="*/ 648680 w 12192000"/>
              <a:gd name="connsiteY211" fmla="*/ 2206229 h 2237474"/>
              <a:gd name="connsiteX212" fmla="*/ 597225 w 12192000"/>
              <a:gd name="connsiteY212" fmla="*/ 2180999 h 2237474"/>
              <a:gd name="connsiteX213" fmla="*/ 558449 w 12192000"/>
              <a:gd name="connsiteY213" fmla="*/ 2182346 h 2237474"/>
              <a:gd name="connsiteX214" fmla="*/ 550517 w 12192000"/>
              <a:gd name="connsiteY214" fmla="*/ 2182060 h 2237474"/>
              <a:gd name="connsiteX215" fmla="*/ 550309 w 12192000"/>
              <a:gd name="connsiteY215" fmla="*/ 2181825 h 2237474"/>
              <a:gd name="connsiteX216" fmla="*/ 541836 w 12192000"/>
              <a:gd name="connsiteY216" fmla="*/ 2181063 h 2237474"/>
              <a:gd name="connsiteX217" fmla="*/ 536057 w 12192000"/>
              <a:gd name="connsiteY217" fmla="*/ 2181537 h 2237474"/>
              <a:gd name="connsiteX218" fmla="*/ 520671 w 12192000"/>
              <a:gd name="connsiteY218" fmla="*/ 2180980 h 2237474"/>
              <a:gd name="connsiteX219" fmla="*/ 515024 w 12192000"/>
              <a:gd name="connsiteY219" fmla="*/ 2179258 h 2237474"/>
              <a:gd name="connsiteX220" fmla="*/ 512278 w 12192000"/>
              <a:gd name="connsiteY220" fmla="*/ 2176369 h 2237474"/>
              <a:gd name="connsiteX221" fmla="*/ 480419 w 12192000"/>
              <a:gd name="connsiteY221" fmla="*/ 2167807 h 2237474"/>
              <a:gd name="connsiteX222" fmla="*/ 413835 w 12192000"/>
              <a:gd name="connsiteY222" fmla="*/ 2156783 h 2237474"/>
              <a:gd name="connsiteX223" fmla="*/ 376513 w 12192000"/>
              <a:gd name="connsiteY223" fmla="*/ 2154014 h 2237474"/>
              <a:gd name="connsiteX224" fmla="*/ 273386 w 12192000"/>
              <a:gd name="connsiteY224" fmla="*/ 2142551 h 2237474"/>
              <a:gd name="connsiteX225" fmla="*/ 169207 w 12192000"/>
              <a:gd name="connsiteY225" fmla="*/ 2128100 h 2237474"/>
              <a:gd name="connsiteX226" fmla="*/ 93149 w 12192000"/>
              <a:gd name="connsiteY226" fmla="*/ 2105324 h 2237474"/>
              <a:gd name="connsiteX227" fmla="*/ 88109 w 12192000"/>
              <a:gd name="connsiteY227" fmla="*/ 2106704 h 2237474"/>
              <a:gd name="connsiteX228" fmla="*/ 80022 w 12192000"/>
              <a:gd name="connsiteY228" fmla="*/ 2107254 h 2237474"/>
              <a:gd name="connsiteX229" fmla="*/ 79717 w 12192000"/>
              <a:gd name="connsiteY229" fmla="*/ 2107046 h 2237474"/>
              <a:gd name="connsiteX230" fmla="*/ 72352 w 12192000"/>
              <a:gd name="connsiteY230" fmla="*/ 2107991 h 2237474"/>
              <a:gd name="connsiteX231" fmla="*/ 37645 w 12192000"/>
              <a:gd name="connsiteY231" fmla="*/ 2115401 h 2237474"/>
              <a:gd name="connsiteX232" fmla="*/ 4572 w 12192000"/>
              <a:gd name="connsiteY232" fmla="*/ 2111091 h 2237474"/>
              <a:gd name="connsiteX233" fmla="*/ 0 w 12192000"/>
              <a:gd name="connsiteY233" fmla="*/ 2110468 h 2237474"/>
              <a:gd name="connsiteX234" fmla="*/ 0 w 12192000"/>
              <a:gd name="connsiteY234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154948 w 12192000"/>
              <a:gd name="connsiteY4" fmla="*/ 762731 h 2237474"/>
              <a:gd name="connsiteX5" fmla="*/ 12047364 w 12192000"/>
              <a:gd name="connsiteY5" fmla="*/ 749662 h 2237474"/>
              <a:gd name="connsiteX6" fmla="*/ 11890686 w 12192000"/>
              <a:gd name="connsiteY6" fmla="*/ 732766 h 2237474"/>
              <a:gd name="connsiteX7" fmla="*/ 11782413 w 12192000"/>
              <a:gd name="connsiteY7" fmla="*/ 769868 h 2237474"/>
              <a:gd name="connsiteX8" fmla="*/ 11649954 w 12192000"/>
              <a:gd name="connsiteY8" fmla="*/ 749628 h 2237474"/>
              <a:gd name="connsiteX9" fmla="*/ 11560424 w 12192000"/>
              <a:gd name="connsiteY9" fmla="*/ 748017 h 2237474"/>
              <a:gd name="connsiteX10" fmla="*/ 11358455 w 12192000"/>
              <a:gd name="connsiteY10" fmla="*/ 747593 h 2237474"/>
              <a:gd name="connsiteX11" fmla="*/ 11165209 w 12192000"/>
              <a:gd name="connsiteY11" fmla="*/ 748852 h 2237474"/>
              <a:gd name="connsiteX12" fmla="*/ 11058755 w 12192000"/>
              <a:gd name="connsiteY12" fmla="*/ 749617 h 2237474"/>
              <a:gd name="connsiteX13" fmla="*/ 10884013 w 12192000"/>
              <a:gd name="connsiteY13" fmla="*/ 760728 h 2237474"/>
              <a:gd name="connsiteX14" fmla="*/ 10834688 w 12192000"/>
              <a:gd name="connsiteY14" fmla="*/ 757726 h 2237474"/>
              <a:gd name="connsiteX15" fmla="*/ 10805004 w 12192000"/>
              <a:gd name="connsiteY15" fmla="*/ 757573 h 2237474"/>
              <a:gd name="connsiteX16" fmla="*/ 10739478 w 12192000"/>
              <a:gd name="connsiteY16" fmla="*/ 776841 h 2237474"/>
              <a:gd name="connsiteX17" fmla="*/ 10458762 w 12192000"/>
              <a:gd name="connsiteY17" fmla="*/ 755400 h 2237474"/>
              <a:gd name="connsiteX18" fmla="*/ 10246919 w 12192000"/>
              <a:gd name="connsiteY18" fmla="*/ 769960 h 2237474"/>
              <a:gd name="connsiteX19" fmla="*/ 10167995 w 12192000"/>
              <a:gd name="connsiteY19" fmla="*/ 760843 h 2237474"/>
              <a:gd name="connsiteX20" fmla="*/ 9997044 w 12192000"/>
              <a:gd name="connsiteY20" fmla="*/ 780129 h 2237474"/>
              <a:gd name="connsiteX21" fmla="*/ 9943887 w 12192000"/>
              <a:gd name="connsiteY21" fmla="*/ 804141 h 2237474"/>
              <a:gd name="connsiteX22" fmla="*/ 9918248 w 12192000"/>
              <a:gd name="connsiteY22" fmla="*/ 816628 h 2237474"/>
              <a:gd name="connsiteX23" fmla="*/ 9836148 w 12192000"/>
              <a:gd name="connsiteY23" fmla="*/ 858312 h 2237474"/>
              <a:gd name="connsiteX24" fmla="*/ 9823800 w 12192000"/>
              <a:gd name="connsiteY24" fmla="*/ 866604 h 2237474"/>
              <a:gd name="connsiteX25" fmla="*/ 9794684 w 12192000"/>
              <a:gd name="connsiteY25" fmla="*/ 864509 h 2237474"/>
              <a:gd name="connsiteX26" fmla="*/ 9778288 w 12192000"/>
              <a:gd name="connsiteY26" fmla="*/ 854362 h 2237474"/>
              <a:gd name="connsiteX27" fmla="*/ 9773886 w 12192000"/>
              <a:gd name="connsiteY27" fmla="*/ 857543 h 2237474"/>
              <a:gd name="connsiteX28" fmla="*/ 9761459 w 12192000"/>
              <a:gd name="connsiteY28" fmla="*/ 862394 h 2237474"/>
              <a:gd name="connsiteX29" fmla="*/ 9705768 w 12192000"/>
              <a:gd name="connsiteY29" fmla="*/ 894610 h 2237474"/>
              <a:gd name="connsiteX30" fmla="*/ 9683005 w 12192000"/>
              <a:gd name="connsiteY30" fmla="*/ 894128 h 2237474"/>
              <a:gd name="connsiteX31" fmla="*/ 9594438 w 12192000"/>
              <a:gd name="connsiteY31" fmla="*/ 919051 h 2237474"/>
              <a:gd name="connsiteX32" fmla="*/ 9577033 w 12192000"/>
              <a:gd name="connsiteY32" fmla="*/ 922857 h 2237474"/>
              <a:gd name="connsiteX33" fmla="*/ 9544189 w 12192000"/>
              <a:gd name="connsiteY33" fmla="*/ 938966 h 2237474"/>
              <a:gd name="connsiteX34" fmla="*/ 9534048 w 12192000"/>
              <a:gd name="connsiteY34" fmla="*/ 940158 h 2237474"/>
              <a:gd name="connsiteX35" fmla="*/ 9500499 w 12192000"/>
              <a:gd name="connsiteY35" fmla="*/ 954680 h 2237474"/>
              <a:gd name="connsiteX36" fmla="*/ 9428195 w 12192000"/>
              <a:gd name="connsiteY36" fmla="*/ 986225 h 2237474"/>
              <a:gd name="connsiteX37" fmla="*/ 9410017 w 12192000"/>
              <a:gd name="connsiteY37" fmla="*/ 993931 h 2237474"/>
              <a:gd name="connsiteX38" fmla="*/ 9392919 w 12192000"/>
              <a:gd name="connsiteY38" fmla="*/ 994656 h 2237474"/>
              <a:gd name="connsiteX39" fmla="*/ 9301293 w 12192000"/>
              <a:gd name="connsiteY39" fmla="*/ 1011593 h 2237474"/>
              <a:gd name="connsiteX40" fmla="*/ 9278619 w 12192000"/>
              <a:gd name="connsiteY40" fmla="*/ 1011878 h 2237474"/>
              <a:gd name="connsiteX41" fmla="*/ 9268019 w 12192000"/>
              <a:gd name="connsiteY41" fmla="*/ 1007442 h 2237474"/>
              <a:gd name="connsiteX42" fmla="*/ 9234662 w 12192000"/>
              <a:gd name="connsiteY42" fmla="*/ 1023056 h 2237474"/>
              <a:gd name="connsiteX43" fmla="*/ 9181033 w 12192000"/>
              <a:gd name="connsiteY43" fmla="*/ 1037921 h 2237474"/>
              <a:gd name="connsiteX44" fmla="*/ 9155969 w 12192000"/>
              <a:gd name="connsiteY44" fmla="*/ 1046804 h 2237474"/>
              <a:gd name="connsiteX45" fmla="*/ 9133985 w 12192000"/>
              <a:gd name="connsiteY45" fmla="*/ 1046450 h 2237474"/>
              <a:gd name="connsiteX46" fmla="*/ 9012987 w 12192000"/>
              <a:gd name="connsiteY46" fmla="*/ 1061986 h 2237474"/>
              <a:gd name="connsiteX47" fmla="*/ 8968445 w 12192000"/>
              <a:gd name="connsiteY47" fmla="*/ 1052169 h 2237474"/>
              <a:gd name="connsiteX48" fmla="*/ 8958984 w 12192000"/>
              <a:gd name="connsiteY48" fmla="*/ 1057212 h 2237474"/>
              <a:gd name="connsiteX49" fmla="*/ 8886001 w 12192000"/>
              <a:gd name="connsiteY49" fmla="*/ 1067468 h 2237474"/>
              <a:gd name="connsiteX50" fmla="*/ 8838610 w 12192000"/>
              <a:gd name="connsiteY50" fmla="*/ 1075091 h 2237474"/>
              <a:gd name="connsiteX51" fmla="*/ 8750383 w 12192000"/>
              <a:gd name="connsiteY51" fmla="*/ 1097387 h 2237474"/>
              <a:gd name="connsiteX52" fmla="*/ 8697365 w 12192000"/>
              <a:gd name="connsiteY52" fmla="*/ 1105869 h 2237474"/>
              <a:gd name="connsiteX53" fmla="*/ 8665605 w 12192000"/>
              <a:gd name="connsiteY53" fmla="*/ 1110791 h 2237474"/>
              <a:gd name="connsiteX54" fmla="*/ 8584946 w 12192000"/>
              <a:gd name="connsiteY54" fmla="*/ 1135226 h 2237474"/>
              <a:gd name="connsiteX55" fmla="*/ 8460755 w 12192000"/>
              <a:gd name="connsiteY55" fmla="*/ 1203427 h 2237474"/>
              <a:gd name="connsiteX56" fmla="*/ 8419755 w 12192000"/>
              <a:gd name="connsiteY56" fmla="*/ 1216260 h 2237474"/>
              <a:gd name="connsiteX57" fmla="*/ 8411626 w 12192000"/>
              <a:gd name="connsiteY57" fmla="*/ 1214397 h 2237474"/>
              <a:gd name="connsiteX58" fmla="*/ 8363469 w 12192000"/>
              <a:gd name="connsiteY58" fmla="*/ 1246658 h 2237474"/>
              <a:gd name="connsiteX59" fmla="*/ 8275497 w 12192000"/>
              <a:gd name="connsiteY59" fmla="*/ 1264396 h 2237474"/>
              <a:gd name="connsiteX60" fmla="*/ 8206287 w 12192000"/>
              <a:gd name="connsiteY60" fmla="*/ 1273060 h 2237474"/>
              <a:gd name="connsiteX61" fmla="*/ 8168705 w 12192000"/>
              <a:gd name="connsiteY61" fmla="*/ 1279956 h 2237474"/>
              <a:gd name="connsiteX62" fmla="*/ 8139997 w 12192000"/>
              <a:gd name="connsiteY62" fmla="*/ 1282713 h 2237474"/>
              <a:gd name="connsiteX63" fmla="*/ 8074238 w 12192000"/>
              <a:gd name="connsiteY63" fmla="*/ 1301895 h 2237474"/>
              <a:gd name="connsiteX64" fmla="*/ 7968292 w 12192000"/>
              <a:gd name="connsiteY64" fmla="*/ 1338779 h 2237474"/>
              <a:gd name="connsiteX65" fmla="*/ 7945122 w 12192000"/>
              <a:gd name="connsiteY65" fmla="*/ 1345477 h 2237474"/>
              <a:gd name="connsiteX66" fmla="*/ 7922771 w 12192000"/>
              <a:gd name="connsiteY66" fmla="*/ 1346645 h 2237474"/>
              <a:gd name="connsiteX67" fmla="*/ 7915461 w 12192000"/>
              <a:gd name="connsiteY67" fmla="*/ 1342919 h 2237474"/>
              <a:gd name="connsiteX68" fmla="*/ 7902328 w 12192000"/>
              <a:gd name="connsiteY68" fmla="*/ 1345865 h 2237474"/>
              <a:gd name="connsiteX69" fmla="*/ 7898322 w 12192000"/>
              <a:gd name="connsiteY69" fmla="*/ 1345689 h 2237474"/>
              <a:gd name="connsiteX70" fmla="*/ 7875879 w 12192000"/>
              <a:gd name="connsiteY70" fmla="*/ 1345646 h 2237474"/>
              <a:gd name="connsiteX71" fmla="*/ 7840612 w 12192000"/>
              <a:gd name="connsiteY71" fmla="*/ 1369373 h 2237474"/>
              <a:gd name="connsiteX72" fmla="*/ 7786819 w 12192000"/>
              <a:gd name="connsiteY72" fmla="*/ 1378970 h 2237474"/>
              <a:gd name="connsiteX73" fmla="*/ 7548172 w 12192000"/>
              <a:gd name="connsiteY73" fmla="*/ 1417460 h 2237474"/>
              <a:gd name="connsiteX74" fmla="*/ 7483437 w 12192000"/>
              <a:gd name="connsiteY74" fmla="*/ 1478152 h 2237474"/>
              <a:gd name="connsiteX75" fmla="*/ 7377870 w 12192000"/>
              <a:gd name="connsiteY75" fmla="*/ 1523319 h 2237474"/>
              <a:gd name="connsiteX76" fmla="*/ 7230737 w 12192000"/>
              <a:gd name="connsiteY76" fmla="*/ 1562633 h 2237474"/>
              <a:gd name="connsiteX77" fmla="*/ 7224458 w 12192000"/>
              <a:gd name="connsiteY77" fmla="*/ 1573008 h 2237474"/>
              <a:gd name="connsiteX78" fmla="*/ 7213486 w 12192000"/>
              <a:gd name="connsiteY78" fmla="*/ 1580987 h 2237474"/>
              <a:gd name="connsiteX79" fmla="*/ 7210972 w 12192000"/>
              <a:gd name="connsiteY79" fmla="*/ 1580856 h 2237474"/>
              <a:gd name="connsiteX80" fmla="*/ 7183121 w 12192000"/>
              <a:gd name="connsiteY80" fmla="*/ 1595162 h 2237474"/>
              <a:gd name="connsiteX81" fmla="*/ 7164601 w 12192000"/>
              <a:gd name="connsiteY81" fmla="*/ 1606490 h 2237474"/>
              <a:gd name="connsiteX82" fmla="*/ 7159286 w 12192000"/>
              <a:gd name="connsiteY82" fmla="*/ 1606850 h 2237474"/>
              <a:gd name="connsiteX83" fmla="*/ 7114651 w 12192000"/>
              <a:gd name="connsiteY83" fmla="*/ 1620959 h 2237474"/>
              <a:gd name="connsiteX84" fmla="*/ 7092727 w 12192000"/>
              <a:gd name="connsiteY84" fmla="*/ 1623628 h 2237474"/>
              <a:gd name="connsiteX85" fmla="*/ 7031309 w 12192000"/>
              <a:gd name="connsiteY85" fmla="*/ 1619451 h 2237474"/>
              <a:gd name="connsiteX86" fmla="*/ 6999084 w 12192000"/>
              <a:gd name="connsiteY86" fmla="*/ 1634317 h 2237474"/>
              <a:gd name="connsiteX87" fmla="*/ 6992107 w 12192000"/>
              <a:gd name="connsiteY87" fmla="*/ 1636860 h 2237474"/>
              <a:gd name="connsiteX88" fmla="*/ 6991765 w 12192000"/>
              <a:gd name="connsiteY88" fmla="*/ 1636725 h 2237474"/>
              <a:gd name="connsiteX89" fmla="*/ 6983996 w 12192000"/>
              <a:gd name="connsiteY89" fmla="*/ 1639040 h 2237474"/>
              <a:gd name="connsiteX90" fmla="*/ 6979383 w 12192000"/>
              <a:gd name="connsiteY90" fmla="*/ 1641496 h 2237474"/>
              <a:gd name="connsiteX91" fmla="*/ 6900177 w 12192000"/>
              <a:gd name="connsiteY91" fmla="*/ 1636016 h 2237474"/>
              <a:gd name="connsiteX92" fmla="*/ 6795372 w 12192000"/>
              <a:gd name="connsiteY92" fmla="*/ 1644845 h 2237474"/>
              <a:gd name="connsiteX93" fmla="*/ 6692251 w 12192000"/>
              <a:gd name="connsiteY93" fmla="*/ 1656357 h 2237474"/>
              <a:gd name="connsiteX94" fmla="*/ 6655235 w 12192000"/>
              <a:gd name="connsiteY94" fmla="*/ 1661869 h 2237474"/>
              <a:gd name="connsiteX95" fmla="*/ 6587857 w 12192000"/>
              <a:gd name="connsiteY95" fmla="*/ 1665769 h 2237474"/>
              <a:gd name="connsiteX96" fmla="*/ 6554894 w 12192000"/>
              <a:gd name="connsiteY96" fmla="*/ 1664428 h 2237474"/>
              <a:gd name="connsiteX97" fmla="*/ 6551579 w 12192000"/>
              <a:gd name="connsiteY97" fmla="*/ 1662213 h 2237474"/>
              <a:gd name="connsiteX98" fmla="*/ 6545693 w 12192000"/>
              <a:gd name="connsiteY98" fmla="*/ 1661776 h 2237474"/>
              <a:gd name="connsiteX99" fmla="*/ 6530561 w 12192000"/>
              <a:gd name="connsiteY99" fmla="*/ 1664619 h 2237474"/>
              <a:gd name="connsiteX100" fmla="*/ 6516595 w 12192000"/>
              <a:gd name="connsiteY100" fmla="*/ 1667475 h 2237474"/>
              <a:gd name="connsiteX101" fmla="*/ 6508541 w 12192000"/>
              <a:gd name="connsiteY101" fmla="*/ 1668757 h 2237474"/>
              <a:gd name="connsiteX102" fmla="*/ 6471012 w 12192000"/>
              <a:gd name="connsiteY102" fmla="*/ 1678604 h 2237474"/>
              <a:gd name="connsiteX103" fmla="*/ 6415265 w 12192000"/>
              <a:gd name="connsiteY103" fmla="*/ 1665317 h 2237474"/>
              <a:gd name="connsiteX104" fmla="*/ 6364035 w 12192000"/>
              <a:gd name="connsiteY104" fmla="*/ 1667683 h 2237474"/>
              <a:gd name="connsiteX105" fmla="*/ 6280959 w 12192000"/>
              <a:gd name="connsiteY105" fmla="*/ 1689329 h 2237474"/>
              <a:gd name="connsiteX106" fmla="*/ 6243319 w 12192000"/>
              <a:gd name="connsiteY106" fmla="*/ 1695560 h 2237474"/>
              <a:gd name="connsiteX107" fmla="*/ 6098321 w 12192000"/>
              <a:gd name="connsiteY107" fmla="*/ 1721646 h 2237474"/>
              <a:gd name="connsiteX108" fmla="*/ 5880652 w 12192000"/>
              <a:gd name="connsiteY108" fmla="*/ 1779643 h 2237474"/>
              <a:gd name="connsiteX109" fmla="*/ 5785959 w 12192000"/>
              <a:gd name="connsiteY109" fmla="*/ 1775307 h 2237474"/>
              <a:gd name="connsiteX110" fmla="*/ 5643534 w 12192000"/>
              <a:gd name="connsiteY110" fmla="*/ 1802919 h 2237474"/>
              <a:gd name="connsiteX111" fmla="*/ 5518799 w 12192000"/>
              <a:gd name="connsiteY111" fmla="*/ 1818312 h 2237474"/>
              <a:gd name="connsiteX112" fmla="*/ 5505014 w 12192000"/>
              <a:gd name="connsiteY112" fmla="*/ 1819259 h 2237474"/>
              <a:gd name="connsiteX113" fmla="*/ 5453307 w 12192000"/>
              <a:gd name="connsiteY113" fmla="*/ 1815450 h 2237474"/>
              <a:gd name="connsiteX114" fmla="*/ 5364192 w 12192000"/>
              <a:gd name="connsiteY114" fmla="*/ 1826074 h 2237474"/>
              <a:gd name="connsiteX115" fmla="*/ 5350380 w 12192000"/>
              <a:gd name="connsiteY115" fmla="*/ 1830891 h 2237474"/>
              <a:gd name="connsiteX116" fmla="*/ 5259633 w 12192000"/>
              <a:gd name="connsiteY116" fmla="*/ 1837160 h 2237474"/>
              <a:gd name="connsiteX117" fmla="*/ 5197513 w 12192000"/>
              <a:gd name="connsiteY117" fmla="*/ 1844718 h 2237474"/>
              <a:gd name="connsiteX118" fmla="*/ 5184170 w 12192000"/>
              <a:gd name="connsiteY118" fmla="*/ 1849402 h 2237474"/>
              <a:gd name="connsiteX119" fmla="*/ 5168852 w 12192000"/>
              <a:gd name="connsiteY119" fmla="*/ 1844846 h 2237474"/>
              <a:gd name="connsiteX120" fmla="*/ 5164370 w 12192000"/>
              <a:gd name="connsiteY120" fmla="*/ 1840597 h 2237474"/>
              <a:gd name="connsiteX121" fmla="*/ 5114927 w 12192000"/>
              <a:gd name="connsiteY121" fmla="*/ 1847827 h 2237474"/>
              <a:gd name="connsiteX122" fmla="*/ 5108970 w 12192000"/>
              <a:gd name="connsiteY122" fmla="*/ 1847935 h 2237474"/>
              <a:gd name="connsiteX123" fmla="*/ 5067961 w 12192000"/>
              <a:gd name="connsiteY123" fmla="*/ 1845917 h 2237474"/>
              <a:gd name="connsiteX124" fmla="*/ 5007075 w 12192000"/>
              <a:gd name="connsiteY124" fmla="*/ 1838626 h 2237474"/>
              <a:gd name="connsiteX125" fmla="*/ 4944087 w 12192000"/>
              <a:gd name="connsiteY125" fmla="*/ 1823332 h 2237474"/>
              <a:gd name="connsiteX126" fmla="*/ 4907662 w 12192000"/>
              <a:gd name="connsiteY126" fmla="*/ 1816900 h 2237474"/>
              <a:gd name="connsiteX127" fmla="*/ 4882386 w 12192000"/>
              <a:gd name="connsiteY127" fmla="*/ 1809844 h 2237474"/>
              <a:gd name="connsiteX128" fmla="*/ 4811440 w 12192000"/>
              <a:gd name="connsiteY128" fmla="*/ 1804655 h 2237474"/>
              <a:gd name="connsiteX129" fmla="*/ 4691075 w 12192000"/>
              <a:gd name="connsiteY129" fmla="*/ 1801389 h 2237474"/>
              <a:gd name="connsiteX130" fmla="*/ 4611738 w 12192000"/>
              <a:gd name="connsiteY130" fmla="*/ 1776964 h 2237474"/>
              <a:gd name="connsiteX131" fmla="*/ 4560070 w 12192000"/>
              <a:gd name="connsiteY131" fmla="*/ 1785640 h 2237474"/>
              <a:gd name="connsiteX132" fmla="*/ 4536503 w 12192000"/>
              <a:gd name="connsiteY132" fmla="*/ 1785334 h 2237474"/>
              <a:gd name="connsiteX133" fmla="*/ 4513724 w 12192000"/>
              <a:gd name="connsiteY133" fmla="*/ 1791996 h 2237474"/>
              <a:gd name="connsiteX134" fmla="*/ 4459810 w 12192000"/>
              <a:gd name="connsiteY134" fmla="*/ 1797886 h 2237474"/>
              <a:gd name="connsiteX135" fmla="*/ 4379064 w 12192000"/>
              <a:gd name="connsiteY135" fmla="*/ 1817177 h 2237474"/>
              <a:gd name="connsiteX136" fmla="*/ 4319209 w 12192000"/>
              <a:gd name="connsiteY136" fmla="*/ 1834833 h 2237474"/>
              <a:gd name="connsiteX137" fmla="*/ 4290981 w 12192000"/>
              <a:gd name="connsiteY137" fmla="*/ 1839677 h 2237474"/>
              <a:gd name="connsiteX138" fmla="*/ 4285792 w 12192000"/>
              <a:gd name="connsiteY138" fmla="*/ 1836231 h 2237474"/>
              <a:gd name="connsiteX139" fmla="*/ 4238372 w 12192000"/>
              <a:gd name="connsiteY139" fmla="*/ 1851480 h 2237474"/>
              <a:gd name="connsiteX140" fmla="*/ 4232517 w 12192000"/>
              <a:gd name="connsiteY140" fmla="*/ 1852567 h 2237474"/>
              <a:gd name="connsiteX141" fmla="*/ 4191732 w 12192000"/>
              <a:gd name="connsiteY141" fmla="*/ 1857328 h 2237474"/>
              <a:gd name="connsiteX142" fmla="*/ 4065532 w 12192000"/>
              <a:gd name="connsiteY142" fmla="*/ 1855477 h 2237474"/>
              <a:gd name="connsiteX143" fmla="*/ 4028460 w 12192000"/>
              <a:gd name="connsiteY143" fmla="*/ 1855137 h 2237474"/>
              <a:gd name="connsiteX144" fmla="*/ 4002267 w 12192000"/>
              <a:gd name="connsiteY144" fmla="*/ 1852352 h 2237474"/>
              <a:gd name="connsiteX145" fmla="*/ 3931396 w 12192000"/>
              <a:gd name="connsiteY145" fmla="*/ 1858915 h 2237474"/>
              <a:gd name="connsiteX146" fmla="*/ 3812162 w 12192000"/>
              <a:gd name="connsiteY146" fmla="*/ 1875501 h 2237474"/>
              <a:gd name="connsiteX147" fmla="*/ 3729530 w 12192000"/>
              <a:gd name="connsiteY147" fmla="*/ 1864513 h 2237474"/>
              <a:gd name="connsiteX148" fmla="*/ 3680177 w 12192000"/>
              <a:gd name="connsiteY148" fmla="*/ 1881552 h 2237474"/>
              <a:gd name="connsiteX149" fmla="*/ 3567259 w 12192000"/>
              <a:gd name="connsiteY149" fmla="*/ 1893482 h 2237474"/>
              <a:gd name="connsiteX150" fmla="*/ 3405770 w 12192000"/>
              <a:gd name="connsiteY150" fmla="*/ 1904591 h 2237474"/>
              <a:gd name="connsiteX151" fmla="*/ 3280097 w 12192000"/>
              <a:gd name="connsiteY151" fmla="*/ 1919610 h 2237474"/>
              <a:gd name="connsiteX152" fmla="*/ 3123424 w 12192000"/>
              <a:gd name="connsiteY152" fmla="*/ 1952930 h 2237474"/>
              <a:gd name="connsiteX153" fmla="*/ 3009910 w 12192000"/>
              <a:gd name="connsiteY153" fmla="*/ 1957866 h 2237474"/>
              <a:gd name="connsiteX154" fmla="*/ 2995934 w 12192000"/>
              <a:gd name="connsiteY154" fmla="*/ 1967085 h 2237474"/>
              <a:gd name="connsiteX155" fmla="*/ 2980071 w 12192000"/>
              <a:gd name="connsiteY155" fmla="*/ 1972988 h 2237474"/>
              <a:gd name="connsiteX156" fmla="*/ 2978094 w 12192000"/>
              <a:gd name="connsiteY156" fmla="*/ 1972369 h 2237474"/>
              <a:gd name="connsiteX157" fmla="*/ 2942858 w 12192000"/>
              <a:gd name="connsiteY157" fmla="*/ 1981367 h 2237474"/>
              <a:gd name="connsiteX158" fmla="*/ 2875436 w 12192000"/>
              <a:gd name="connsiteY158" fmla="*/ 1996977 h 2237474"/>
              <a:gd name="connsiteX159" fmla="*/ 2874892 w 12192000"/>
              <a:gd name="connsiteY159" fmla="*/ 1996085 h 2237474"/>
              <a:gd name="connsiteX160" fmla="*/ 2864145 w 12192000"/>
              <a:gd name="connsiteY160" fmla="*/ 1994061 h 2237474"/>
              <a:gd name="connsiteX161" fmla="*/ 2843662 w 12192000"/>
              <a:gd name="connsiteY161" fmla="*/ 1992498 h 2237474"/>
              <a:gd name="connsiteX162" fmla="*/ 2796128 w 12192000"/>
              <a:gd name="connsiteY162" fmla="*/ 1976403 h 2237474"/>
              <a:gd name="connsiteX163" fmla="*/ 2756784 w 12192000"/>
              <a:gd name="connsiteY163" fmla="*/ 1985116 h 2237474"/>
              <a:gd name="connsiteX164" fmla="*/ 2748833 w 12192000"/>
              <a:gd name="connsiteY164" fmla="*/ 1986323 h 2237474"/>
              <a:gd name="connsiteX165" fmla="*/ 2748661 w 12192000"/>
              <a:gd name="connsiteY165" fmla="*/ 1986122 h 2237474"/>
              <a:gd name="connsiteX166" fmla="*/ 2740251 w 12192000"/>
              <a:gd name="connsiteY166" fmla="*/ 1986946 h 2237474"/>
              <a:gd name="connsiteX167" fmla="*/ 2718916 w 12192000"/>
              <a:gd name="connsiteY167" fmla="*/ 1990867 h 2237474"/>
              <a:gd name="connsiteX168" fmla="*/ 2713522 w 12192000"/>
              <a:gd name="connsiteY168" fmla="*/ 1990173 h 2237474"/>
              <a:gd name="connsiteX169" fmla="*/ 2680597 w 12192000"/>
              <a:gd name="connsiteY169" fmla="*/ 1984996 h 2237474"/>
              <a:gd name="connsiteX170" fmla="*/ 2578178 w 12192000"/>
              <a:gd name="connsiteY170" fmla="*/ 1990531 h 2237474"/>
              <a:gd name="connsiteX171" fmla="*/ 2476147 w 12192000"/>
              <a:gd name="connsiteY171" fmla="*/ 1998305 h 2237474"/>
              <a:gd name="connsiteX172" fmla="*/ 2373568 w 12192000"/>
              <a:gd name="connsiteY172" fmla="*/ 2003219 h 2237474"/>
              <a:gd name="connsiteX173" fmla="*/ 2321399 w 12192000"/>
              <a:gd name="connsiteY173" fmla="*/ 1989467 h 2237474"/>
              <a:gd name="connsiteX174" fmla="*/ 2315525 w 12192000"/>
              <a:gd name="connsiteY174" fmla="*/ 1989708 h 2237474"/>
              <a:gd name="connsiteX175" fmla="*/ 2300792 w 12192000"/>
              <a:gd name="connsiteY175" fmla="*/ 1994290 h 2237474"/>
              <a:gd name="connsiteX176" fmla="*/ 2295469 w 12192000"/>
              <a:gd name="connsiteY176" fmla="*/ 1996659 h 2237474"/>
              <a:gd name="connsiteX177" fmla="*/ 2287219 w 12192000"/>
              <a:gd name="connsiteY177" fmla="*/ 1998750 h 2237474"/>
              <a:gd name="connsiteX178" fmla="*/ 2286948 w 12192000"/>
              <a:gd name="connsiteY178" fmla="*/ 1998596 h 2237474"/>
              <a:gd name="connsiteX179" fmla="*/ 2243069 w 12192000"/>
              <a:gd name="connsiteY179" fmla="*/ 2015111 h 2237474"/>
              <a:gd name="connsiteX180" fmla="*/ 2186609 w 12192000"/>
              <a:gd name="connsiteY180" fmla="*/ 2008263 h 2237474"/>
              <a:gd name="connsiteX181" fmla="*/ 2164831 w 12192000"/>
              <a:gd name="connsiteY181" fmla="*/ 2010143 h 2237474"/>
              <a:gd name="connsiteX182" fmla="*/ 2152836 w 12192000"/>
              <a:gd name="connsiteY182" fmla="*/ 2010048 h 2237474"/>
              <a:gd name="connsiteX183" fmla="*/ 2117102 w 12192000"/>
              <a:gd name="connsiteY183" fmla="*/ 2023004 h 2237474"/>
              <a:gd name="connsiteX184" fmla="*/ 2111935 w 12192000"/>
              <a:gd name="connsiteY184" fmla="*/ 2023163 h 2237474"/>
              <a:gd name="connsiteX185" fmla="*/ 2089991 w 12192000"/>
              <a:gd name="connsiteY185" fmla="*/ 2034193 h 2237474"/>
              <a:gd name="connsiteX186" fmla="*/ 2058061 w 12192000"/>
              <a:gd name="connsiteY186" fmla="*/ 2047942 h 2237474"/>
              <a:gd name="connsiteX187" fmla="*/ 2055737 w 12192000"/>
              <a:gd name="connsiteY187" fmla="*/ 2047704 h 2237474"/>
              <a:gd name="connsiteX188" fmla="*/ 2042244 w 12192000"/>
              <a:gd name="connsiteY188" fmla="*/ 2055560 h 2237474"/>
              <a:gd name="connsiteX189" fmla="*/ 1976224 w 12192000"/>
              <a:gd name="connsiteY189" fmla="*/ 2074257 h 2237474"/>
              <a:gd name="connsiteX190" fmla="*/ 1877728 w 12192000"/>
              <a:gd name="connsiteY190" fmla="*/ 2101004 h 2237474"/>
              <a:gd name="connsiteX191" fmla="*/ 1759056 w 12192000"/>
              <a:gd name="connsiteY191" fmla="*/ 2125608 h 2237474"/>
              <a:gd name="connsiteX192" fmla="*/ 1637948 w 12192000"/>
              <a:gd name="connsiteY192" fmla="*/ 2172597 h 2237474"/>
              <a:gd name="connsiteX193" fmla="*/ 1434549 w 12192000"/>
              <a:gd name="connsiteY193" fmla="*/ 2234522 h 2237474"/>
              <a:gd name="connsiteX194" fmla="*/ 1398481 w 12192000"/>
              <a:gd name="connsiteY194" fmla="*/ 2237074 h 2237474"/>
              <a:gd name="connsiteX195" fmla="*/ 1398407 w 12192000"/>
              <a:gd name="connsiteY195" fmla="*/ 2237095 h 2237474"/>
              <a:gd name="connsiteX196" fmla="*/ 1370962 w 12192000"/>
              <a:gd name="connsiteY196" fmla="*/ 2237474 h 2237474"/>
              <a:gd name="connsiteX197" fmla="*/ 1356367 w 12192000"/>
              <a:gd name="connsiteY197" fmla="*/ 2235089 h 2237474"/>
              <a:gd name="connsiteX198" fmla="*/ 1324828 w 12192000"/>
              <a:gd name="connsiteY198" fmla="*/ 2231968 h 2237474"/>
              <a:gd name="connsiteX199" fmla="*/ 1297744 w 12192000"/>
              <a:gd name="connsiteY199" fmla="*/ 2235849 h 2237474"/>
              <a:gd name="connsiteX200" fmla="*/ 1286236 w 12192000"/>
              <a:gd name="connsiteY200" fmla="*/ 2233135 h 2237474"/>
              <a:gd name="connsiteX201" fmla="*/ 1283504 w 12192000"/>
              <a:gd name="connsiteY201" fmla="*/ 2233797 h 2237474"/>
              <a:gd name="connsiteX202" fmla="*/ 1279765 w 12192000"/>
              <a:gd name="connsiteY202" fmla="*/ 2229639 h 2237474"/>
              <a:gd name="connsiteX203" fmla="*/ 1195347 w 12192000"/>
              <a:gd name="connsiteY203" fmla="*/ 2212354 h 2237474"/>
              <a:gd name="connsiteX204" fmla="*/ 970251 w 12192000"/>
              <a:gd name="connsiteY204" fmla="*/ 2221029 h 2237474"/>
              <a:gd name="connsiteX205" fmla="*/ 812914 w 12192000"/>
              <a:gd name="connsiteY205" fmla="*/ 2202752 h 2237474"/>
              <a:gd name="connsiteX206" fmla="*/ 800195 w 12192000"/>
              <a:gd name="connsiteY206" fmla="*/ 2209407 h 2237474"/>
              <a:gd name="connsiteX207" fmla="*/ 784978 w 12192000"/>
              <a:gd name="connsiteY207" fmla="*/ 2212360 h 2237474"/>
              <a:gd name="connsiteX208" fmla="*/ 681987 w 12192000"/>
              <a:gd name="connsiteY208" fmla="*/ 2216757 h 2237474"/>
              <a:gd name="connsiteX209" fmla="*/ 669923 w 12192000"/>
              <a:gd name="connsiteY209" fmla="*/ 2211682 h 2237474"/>
              <a:gd name="connsiteX210" fmla="*/ 648680 w 12192000"/>
              <a:gd name="connsiteY210" fmla="*/ 2206229 h 2237474"/>
              <a:gd name="connsiteX211" fmla="*/ 597225 w 12192000"/>
              <a:gd name="connsiteY211" fmla="*/ 2180999 h 2237474"/>
              <a:gd name="connsiteX212" fmla="*/ 558449 w 12192000"/>
              <a:gd name="connsiteY212" fmla="*/ 2182346 h 2237474"/>
              <a:gd name="connsiteX213" fmla="*/ 550517 w 12192000"/>
              <a:gd name="connsiteY213" fmla="*/ 2182060 h 2237474"/>
              <a:gd name="connsiteX214" fmla="*/ 550309 w 12192000"/>
              <a:gd name="connsiteY214" fmla="*/ 2181825 h 2237474"/>
              <a:gd name="connsiteX215" fmla="*/ 541836 w 12192000"/>
              <a:gd name="connsiteY215" fmla="*/ 2181063 h 2237474"/>
              <a:gd name="connsiteX216" fmla="*/ 536057 w 12192000"/>
              <a:gd name="connsiteY216" fmla="*/ 2181537 h 2237474"/>
              <a:gd name="connsiteX217" fmla="*/ 520671 w 12192000"/>
              <a:gd name="connsiteY217" fmla="*/ 2180980 h 2237474"/>
              <a:gd name="connsiteX218" fmla="*/ 515024 w 12192000"/>
              <a:gd name="connsiteY218" fmla="*/ 2179258 h 2237474"/>
              <a:gd name="connsiteX219" fmla="*/ 512278 w 12192000"/>
              <a:gd name="connsiteY219" fmla="*/ 2176369 h 2237474"/>
              <a:gd name="connsiteX220" fmla="*/ 480419 w 12192000"/>
              <a:gd name="connsiteY220" fmla="*/ 2167807 h 2237474"/>
              <a:gd name="connsiteX221" fmla="*/ 413835 w 12192000"/>
              <a:gd name="connsiteY221" fmla="*/ 2156783 h 2237474"/>
              <a:gd name="connsiteX222" fmla="*/ 376513 w 12192000"/>
              <a:gd name="connsiteY222" fmla="*/ 2154014 h 2237474"/>
              <a:gd name="connsiteX223" fmla="*/ 273386 w 12192000"/>
              <a:gd name="connsiteY223" fmla="*/ 2142551 h 2237474"/>
              <a:gd name="connsiteX224" fmla="*/ 169207 w 12192000"/>
              <a:gd name="connsiteY224" fmla="*/ 2128100 h 2237474"/>
              <a:gd name="connsiteX225" fmla="*/ 93149 w 12192000"/>
              <a:gd name="connsiteY225" fmla="*/ 2105324 h 2237474"/>
              <a:gd name="connsiteX226" fmla="*/ 88109 w 12192000"/>
              <a:gd name="connsiteY226" fmla="*/ 2106704 h 2237474"/>
              <a:gd name="connsiteX227" fmla="*/ 80022 w 12192000"/>
              <a:gd name="connsiteY227" fmla="*/ 2107254 h 2237474"/>
              <a:gd name="connsiteX228" fmla="*/ 79717 w 12192000"/>
              <a:gd name="connsiteY228" fmla="*/ 2107046 h 2237474"/>
              <a:gd name="connsiteX229" fmla="*/ 72352 w 12192000"/>
              <a:gd name="connsiteY229" fmla="*/ 2107991 h 2237474"/>
              <a:gd name="connsiteX230" fmla="*/ 37645 w 12192000"/>
              <a:gd name="connsiteY230" fmla="*/ 2115401 h 2237474"/>
              <a:gd name="connsiteX231" fmla="*/ 4572 w 12192000"/>
              <a:gd name="connsiteY231" fmla="*/ 2111091 h 2237474"/>
              <a:gd name="connsiteX232" fmla="*/ 0 w 12192000"/>
              <a:gd name="connsiteY232" fmla="*/ 2110468 h 2237474"/>
              <a:gd name="connsiteX233" fmla="*/ 0 w 12192000"/>
              <a:gd name="connsiteY233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154948 w 12192000"/>
              <a:gd name="connsiteY4" fmla="*/ 762731 h 2237474"/>
              <a:gd name="connsiteX5" fmla="*/ 12047364 w 12192000"/>
              <a:gd name="connsiteY5" fmla="*/ 749662 h 2237474"/>
              <a:gd name="connsiteX6" fmla="*/ 11890686 w 12192000"/>
              <a:gd name="connsiteY6" fmla="*/ 732766 h 2237474"/>
              <a:gd name="connsiteX7" fmla="*/ 11782413 w 12192000"/>
              <a:gd name="connsiteY7" fmla="*/ 769868 h 2237474"/>
              <a:gd name="connsiteX8" fmla="*/ 11649954 w 12192000"/>
              <a:gd name="connsiteY8" fmla="*/ 749628 h 2237474"/>
              <a:gd name="connsiteX9" fmla="*/ 11560424 w 12192000"/>
              <a:gd name="connsiteY9" fmla="*/ 748017 h 2237474"/>
              <a:gd name="connsiteX10" fmla="*/ 11358455 w 12192000"/>
              <a:gd name="connsiteY10" fmla="*/ 747593 h 2237474"/>
              <a:gd name="connsiteX11" fmla="*/ 11165209 w 12192000"/>
              <a:gd name="connsiteY11" fmla="*/ 748852 h 2237474"/>
              <a:gd name="connsiteX12" fmla="*/ 11058755 w 12192000"/>
              <a:gd name="connsiteY12" fmla="*/ 749617 h 2237474"/>
              <a:gd name="connsiteX13" fmla="*/ 10884013 w 12192000"/>
              <a:gd name="connsiteY13" fmla="*/ 760728 h 2237474"/>
              <a:gd name="connsiteX14" fmla="*/ 10834688 w 12192000"/>
              <a:gd name="connsiteY14" fmla="*/ 757726 h 2237474"/>
              <a:gd name="connsiteX15" fmla="*/ 10805004 w 12192000"/>
              <a:gd name="connsiteY15" fmla="*/ 757573 h 2237474"/>
              <a:gd name="connsiteX16" fmla="*/ 10739478 w 12192000"/>
              <a:gd name="connsiteY16" fmla="*/ 776841 h 2237474"/>
              <a:gd name="connsiteX17" fmla="*/ 10458762 w 12192000"/>
              <a:gd name="connsiteY17" fmla="*/ 755400 h 2237474"/>
              <a:gd name="connsiteX18" fmla="*/ 10246919 w 12192000"/>
              <a:gd name="connsiteY18" fmla="*/ 769960 h 2237474"/>
              <a:gd name="connsiteX19" fmla="*/ 10167995 w 12192000"/>
              <a:gd name="connsiteY19" fmla="*/ 760843 h 2237474"/>
              <a:gd name="connsiteX20" fmla="*/ 9997044 w 12192000"/>
              <a:gd name="connsiteY20" fmla="*/ 780129 h 2237474"/>
              <a:gd name="connsiteX21" fmla="*/ 9943887 w 12192000"/>
              <a:gd name="connsiteY21" fmla="*/ 804141 h 2237474"/>
              <a:gd name="connsiteX22" fmla="*/ 9918248 w 12192000"/>
              <a:gd name="connsiteY22" fmla="*/ 816628 h 2237474"/>
              <a:gd name="connsiteX23" fmla="*/ 9836148 w 12192000"/>
              <a:gd name="connsiteY23" fmla="*/ 858312 h 2237474"/>
              <a:gd name="connsiteX24" fmla="*/ 9823800 w 12192000"/>
              <a:gd name="connsiteY24" fmla="*/ 866604 h 2237474"/>
              <a:gd name="connsiteX25" fmla="*/ 9794684 w 12192000"/>
              <a:gd name="connsiteY25" fmla="*/ 864509 h 2237474"/>
              <a:gd name="connsiteX26" fmla="*/ 9778288 w 12192000"/>
              <a:gd name="connsiteY26" fmla="*/ 854362 h 2237474"/>
              <a:gd name="connsiteX27" fmla="*/ 9773886 w 12192000"/>
              <a:gd name="connsiteY27" fmla="*/ 857543 h 2237474"/>
              <a:gd name="connsiteX28" fmla="*/ 9761459 w 12192000"/>
              <a:gd name="connsiteY28" fmla="*/ 862394 h 2237474"/>
              <a:gd name="connsiteX29" fmla="*/ 9705768 w 12192000"/>
              <a:gd name="connsiteY29" fmla="*/ 894610 h 2237474"/>
              <a:gd name="connsiteX30" fmla="*/ 9683005 w 12192000"/>
              <a:gd name="connsiteY30" fmla="*/ 894128 h 2237474"/>
              <a:gd name="connsiteX31" fmla="*/ 9594438 w 12192000"/>
              <a:gd name="connsiteY31" fmla="*/ 919051 h 2237474"/>
              <a:gd name="connsiteX32" fmla="*/ 9577033 w 12192000"/>
              <a:gd name="connsiteY32" fmla="*/ 922857 h 2237474"/>
              <a:gd name="connsiteX33" fmla="*/ 9544189 w 12192000"/>
              <a:gd name="connsiteY33" fmla="*/ 938966 h 2237474"/>
              <a:gd name="connsiteX34" fmla="*/ 9534048 w 12192000"/>
              <a:gd name="connsiteY34" fmla="*/ 940158 h 2237474"/>
              <a:gd name="connsiteX35" fmla="*/ 9500499 w 12192000"/>
              <a:gd name="connsiteY35" fmla="*/ 954680 h 2237474"/>
              <a:gd name="connsiteX36" fmla="*/ 9428195 w 12192000"/>
              <a:gd name="connsiteY36" fmla="*/ 986225 h 2237474"/>
              <a:gd name="connsiteX37" fmla="*/ 9410017 w 12192000"/>
              <a:gd name="connsiteY37" fmla="*/ 993931 h 2237474"/>
              <a:gd name="connsiteX38" fmla="*/ 9392919 w 12192000"/>
              <a:gd name="connsiteY38" fmla="*/ 994656 h 2237474"/>
              <a:gd name="connsiteX39" fmla="*/ 9301293 w 12192000"/>
              <a:gd name="connsiteY39" fmla="*/ 1011593 h 2237474"/>
              <a:gd name="connsiteX40" fmla="*/ 9278619 w 12192000"/>
              <a:gd name="connsiteY40" fmla="*/ 1011878 h 2237474"/>
              <a:gd name="connsiteX41" fmla="*/ 9268019 w 12192000"/>
              <a:gd name="connsiteY41" fmla="*/ 1007442 h 2237474"/>
              <a:gd name="connsiteX42" fmla="*/ 9234662 w 12192000"/>
              <a:gd name="connsiteY42" fmla="*/ 1023056 h 2237474"/>
              <a:gd name="connsiteX43" fmla="*/ 9181033 w 12192000"/>
              <a:gd name="connsiteY43" fmla="*/ 1037921 h 2237474"/>
              <a:gd name="connsiteX44" fmla="*/ 9155969 w 12192000"/>
              <a:gd name="connsiteY44" fmla="*/ 1046804 h 2237474"/>
              <a:gd name="connsiteX45" fmla="*/ 9133985 w 12192000"/>
              <a:gd name="connsiteY45" fmla="*/ 1046450 h 2237474"/>
              <a:gd name="connsiteX46" fmla="*/ 9012987 w 12192000"/>
              <a:gd name="connsiteY46" fmla="*/ 1061986 h 2237474"/>
              <a:gd name="connsiteX47" fmla="*/ 8968445 w 12192000"/>
              <a:gd name="connsiteY47" fmla="*/ 1052169 h 2237474"/>
              <a:gd name="connsiteX48" fmla="*/ 8958984 w 12192000"/>
              <a:gd name="connsiteY48" fmla="*/ 1057212 h 2237474"/>
              <a:gd name="connsiteX49" fmla="*/ 8886001 w 12192000"/>
              <a:gd name="connsiteY49" fmla="*/ 1067468 h 2237474"/>
              <a:gd name="connsiteX50" fmla="*/ 8838610 w 12192000"/>
              <a:gd name="connsiteY50" fmla="*/ 1075091 h 2237474"/>
              <a:gd name="connsiteX51" fmla="*/ 8750383 w 12192000"/>
              <a:gd name="connsiteY51" fmla="*/ 1097387 h 2237474"/>
              <a:gd name="connsiteX52" fmla="*/ 8697365 w 12192000"/>
              <a:gd name="connsiteY52" fmla="*/ 1105869 h 2237474"/>
              <a:gd name="connsiteX53" fmla="*/ 8665605 w 12192000"/>
              <a:gd name="connsiteY53" fmla="*/ 1110791 h 2237474"/>
              <a:gd name="connsiteX54" fmla="*/ 8584946 w 12192000"/>
              <a:gd name="connsiteY54" fmla="*/ 1135226 h 2237474"/>
              <a:gd name="connsiteX55" fmla="*/ 8460755 w 12192000"/>
              <a:gd name="connsiteY55" fmla="*/ 1203427 h 2237474"/>
              <a:gd name="connsiteX56" fmla="*/ 8419755 w 12192000"/>
              <a:gd name="connsiteY56" fmla="*/ 1216260 h 2237474"/>
              <a:gd name="connsiteX57" fmla="*/ 8411626 w 12192000"/>
              <a:gd name="connsiteY57" fmla="*/ 1214397 h 2237474"/>
              <a:gd name="connsiteX58" fmla="*/ 8363469 w 12192000"/>
              <a:gd name="connsiteY58" fmla="*/ 1246658 h 2237474"/>
              <a:gd name="connsiteX59" fmla="*/ 8275497 w 12192000"/>
              <a:gd name="connsiteY59" fmla="*/ 1264396 h 2237474"/>
              <a:gd name="connsiteX60" fmla="*/ 8206287 w 12192000"/>
              <a:gd name="connsiteY60" fmla="*/ 1273060 h 2237474"/>
              <a:gd name="connsiteX61" fmla="*/ 8168705 w 12192000"/>
              <a:gd name="connsiteY61" fmla="*/ 1279956 h 2237474"/>
              <a:gd name="connsiteX62" fmla="*/ 8139997 w 12192000"/>
              <a:gd name="connsiteY62" fmla="*/ 1282713 h 2237474"/>
              <a:gd name="connsiteX63" fmla="*/ 8074238 w 12192000"/>
              <a:gd name="connsiteY63" fmla="*/ 1301895 h 2237474"/>
              <a:gd name="connsiteX64" fmla="*/ 7968292 w 12192000"/>
              <a:gd name="connsiteY64" fmla="*/ 1338779 h 2237474"/>
              <a:gd name="connsiteX65" fmla="*/ 7945122 w 12192000"/>
              <a:gd name="connsiteY65" fmla="*/ 1345477 h 2237474"/>
              <a:gd name="connsiteX66" fmla="*/ 7922771 w 12192000"/>
              <a:gd name="connsiteY66" fmla="*/ 1346645 h 2237474"/>
              <a:gd name="connsiteX67" fmla="*/ 7915461 w 12192000"/>
              <a:gd name="connsiteY67" fmla="*/ 1342919 h 2237474"/>
              <a:gd name="connsiteX68" fmla="*/ 7902328 w 12192000"/>
              <a:gd name="connsiteY68" fmla="*/ 1345865 h 2237474"/>
              <a:gd name="connsiteX69" fmla="*/ 7898322 w 12192000"/>
              <a:gd name="connsiteY69" fmla="*/ 1345689 h 2237474"/>
              <a:gd name="connsiteX70" fmla="*/ 7875879 w 12192000"/>
              <a:gd name="connsiteY70" fmla="*/ 1345646 h 2237474"/>
              <a:gd name="connsiteX71" fmla="*/ 7840612 w 12192000"/>
              <a:gd name="connsiteY71" fmla="*/ 1369373 h 2237474"/>
              <a:gd name="connsiteX72" fmla="*/ 7786819 w 12192000"/>
              <a:gd name="connsiteY72" fmla="*/ 1378970 h 2237474"/>
              <a:gd name="connsiteX73" fmla="*/ 7548172 w 12192000"/>
              <a:gd name="connsiteY73" fmla="*/ 1417460 h 2237474"/>
              <a:gd name="connsiteX74" fmla="*/ 7483437 w 12192000"/>
              <a:gd name="connsiteY74" fmla="*/ 1478152 h 2237474"/>
              <a:gd name="connsiteX75" fmla="*/ 7377870 w 12192000"/>
              <a:gd name="connsiteY75" fmla="*/ 1523319 h 2237474"/>
              <a:gd name="connsiteX76" fmla="*/ 7230737 w 12192000"/>
              <a:gd name="connsiteY76" fmla="*/ 1562633 h 2237474"/>
              <a:gd name="connsiteX77" fmla="*/ 7224458 w 12192000"/>
              <a:gd name="connsiteY77" fmla="*/ 1573008 h 2237474"/>
              <a:gd name="connsiteX78" fmla="*/ 7213486 w 12192000"/>
              <a:gd name="connsiteY78" fmla="*/ 1580987 h 2237474"/>
              <a:gd name="connsiteX79" fmla="*/ 7210972 w 12192000"/>
              <a:gd name="connsiteY79" fmla="*/ 1580856 h 2237474"/>
              <a:gd name="connsiteX80" fmla="*/ 7183121 w 12192000"/>
              <a:gd name="connsiteY80" fmla="*/ 1595162 h 2237474"/>
              <a:gd name="connsiteX81" fmla="*/ 7164601 w 12192000"/>
              <a:gd name="connsiteY81" fmla="*/ 1606490 h 2237474"/>
              <a:gd name="connsiteX82" fmla="*/ 7159286 w 12192000"/>
              <a:gd name="connsiteY82" fmla="*/ 1606850 h 2237474"/>
              <a:gd name="connsiteX83" fmla="*/ 7114651 w 12192000"/>
              <a:gd name="connsiteY83" fmla="*/ 1620959 h 2237474"/>
              <a:gd name="connsiteX84" fmla="*/ 7092727 w 12192000"/>
              <a:gd name="connsiteY84" fmla="*/ 1623628 h 2237474"/>
              <a:gd name="connsiteX85" fmla="*/ 7031309 w 12192000"/>
              <a:gd name="connsiteY85" fmla="*/ 1619451 h 2237474"/>
              <a:gd name="connsiteX86" fmla="*/ 6999084 w 12192000"/>
              <a:gd name="connsiteY86" fmla="*/ 1634317 h 2237474"/>
              <a:gd name="connsiteX87" fmla="*/ 6992107 w 12192000"/>
              <a:gd name="connsiteY87" fmla="*/ 1636860 h 2237474"/>
              <a:gd name="connsiteX88" fmla="*/ 6991765 w 12192000"/>
              <a:gd name="connsiteY88" fmla="*/ 1636725 h 2237474"/>
              <a:gd name="connsiteX89" fmla="*/ 6983996 w 12192000"/>
              <a:gd name="connsiteY89" fmla="*/ 1639040 h 2237474"/>
              <a:gd name="connsiteX90" fmla="*/ 6979383 w 12192000"/>
              <a:gd name="connsiteY90" fmla="*/ 1641496 h 2237474"/>
              <a:gd name="connsiteX91" fmla="*/ 6900177 w 12192000"/>
              <a:gd name="connsiteY91" fmla="*/ 1636016 h 2237474"/>
              <a:gd name="connsiteX92" fmla="*/ 6795372 w 12192000"/>
              <a:gd name="connsiteY92" fmla="*/ 1644845 h 2237474"/>
              <a:gd name="connsiteX93" fmla="*/ 6692251 w 12192000"/>
              <a:gd name="connsiteY93" fmla="*/ 1656357 h 2237474"/>
              <a:gd name="connsiteX94" fmla="*/ 6655235 w 12192000"/>
              <a:gd name="connsiteY94" fmla="*/ 1661869 h 2237474"/>
              <a:gd name="connsiteX95" fmla="*/ 6587857 w 12192000"/>
              <a:gd name="connsiteY95" fmla="*/ 1665769 h 2237474"/>
              <a:gd name="connsiteX96" fmla="*/ 6554894 w 12192000"/>
              <a:gd name="connsiteY96" fmla="*/ 1664428 h 2237474"/>
              <a:gd name="connsiteX97" fmla="*/ 6551579 w 12192000"/>
              <a:gd name="connsiteY97" fmla="*/ 1662213 h 2237474"/>
              <a:gd name="connsiteX98" fmla="*/ 6545693 w 12192000"/>
              <a:gd name="connsiteY98" fmla="*/ 1661776 h 2237474"/>
              <a:gd name="connsiteX99" fmla="*/ 6516595 w 12192000"/>
              <a:gd name="connsiteY99" fmla="*/ 1667475 h 2237474"/>
              <a:gd name="connsiteX100" fmla="*/ 6508541 w 12192000"/>
              <a:gd name="connsiteY100" fmla="*/ 1668757 h 2237474"/>
              <a:gd name="connsiteX101" fmla="*/ 6471012 w 12192000"/>
              <a:gd name="connsiteY101" fmla="*/ 1678604 h 2237474"/>
              <a:gd name="connsiteX102" fmla="*/ 6415265 w 12192000"/>
              <a:gd name="connsiteY102" fmla="*/ 1665317 h 2237474"/>
              <a:gd name="connsiteX103" fmla="*/ 6364035 w 12192000"/>
              <a:gd name="connsiteY103" fmla="*/ 1667683 h 2237474"/>
              <a:gd name="connsiteX104" fmla="*/ 6280959 w 12192000"/>
              <a:gd name="connsiteY104" fmla="*/ 1689329 h 2237474"/>
              <a:gd name="connsiteX105" fmla="*/ 6243319 w 12192000"/>
              <a:gd name="connsiteY105" fmla="*/ 1695560 h 2237474"/>
              <a:gd name="connsiteX106" fmla="*/ 6098321 w 12192000"/>
              <a:gd name="connsiteY106" fmla="*/ 1721646 h 2237474"/>
              <a:gd name="connsiteX107" fmla="*/ 5880652 w 12192000"/>
              <a:gd name="connsiteY107" fmla="*/ 1779643 h 2237474"/>
              <a:gd name="connsiteX108" fmla="*/ 5785959 w 12192000"/>
              <a:gd name="connsiteY108" fmla="*/ 1775307 h 2237474"/>
              <a:gd name="connsiteX109" fmla="*/ 5643534 w 12192000"/>
              <a:gd name="connsiteY109" fmla="*/ 1802919 h 2237474"/>
              <a:gd name="connsiteX110" fmla="*/ 5518799 w 12192000"/>
              <a:gd name="connsiteY110" fmla="*/ 1818312 h 2237474"/>
              <a:gd name="connsiteX111" fmla="*/ 5505014 w 12192000"/>
              <a:gd name="connsiteY111" fmla="*/ 1819259 h 2237474"/>
              <a:gd name="connsiteX112" fmla="*/ 5453307 w 12192000"/>
              <a:gd name="connsiteY112" fmla="*/ 1815450 h 2237474"/>
              <a:gd name="connsiteX113" fmla="*/ 5364192 w 12192000"/>
              <a:gd name="connsiteY113" fmla="*/ 1826074 h 2237474"/>
              <a:gd name="connsiteX114" fmla="*/ 5350380 w 12192000"/>
              <a:gd name="connsiteY114" fmla="*/ 1830891 h 2237474"/>
              <a:gd name="connsiteX115" fmla="*/ 5259633 w 12192000"/>
              <a:gd name="connsiteY115" fmla="*/ 1837160 h 2237474"/>
              <a:gd name="connsiteX116" fmla="*/ 5197513 w 12192000"/>
              <a:gd name="connsiteY116" fmla="*/ 1844718 h 2237474"/>
              <a:gd name="connsiteX117" fmla="*/ 5184170 w 12192000"/>
              <a:gd name="connsiteY117" fmla="*/ 1849402 h 2237474"/>
              <a:gd name="connsiteX118" fmla="*/ 5168852 w 12192000"/>
              <a:gd name="connsiteY118" fmla="*/ 1844846 h 2237474"/>
              <a:gd name="connsiteX119" fmla="*/ 5164370 w 12192000"/>
              <a:gd name="connsiteY119" fmla="*/ 1840597 h 2237474"/>
              <a:gd name="connsiteX120" fmla="*/ 5114927 w 12192000"/>
              <a:gd name="connsiteY120" fmla="*/ 1847827 h 2237474"/>
              <a:gd name="connsiteX121" fmla="*/ 5108970 w 12192000"/>
              <a:gd name="connsiteY121" fmla="*/ 1847935 h 2237474"/>
              <a:gd name="connsiteX122" fmla="*/ 5067961 w 12192000"/>
              <a:gd name="connsiteY122" fmla="*/ 1845917 h 2237474"/>
              <a:gd name="connsiteX123" fmla="*/ 5007075 w 12192000"/>
              <a:gd name="connsiteY123" fmla="*/ 1838626 h 2237474"/>
              <a:gd name="connsiteX124" fmla="*/ 4944087 w 12192000"/>
              <a:gd name="connsiteY124" fmla="*/ 1823332 h 2237474"/>
              <a:gd name="connsiteX125" fmla="*/ 4907662 w 12192000"/>
              <a:gd name="connsiteY125" fmla="*/ 1816900 h 2237474"/>
              <a:gd name="connsiteX126" fmla="*/ 4882386 w 12192000"/>
              <a:gd name="connsiteY126" fmla="*/ 1809844 h 2237474"/>
              <a:gd name="connsiteX127" fmla="*/ 4811440 w 12192000"/>
              <a:gd name="connsiteY127" fmla="*/ 1804655 h 2237474"/>
              <a:gd name="connsiteX128" fmla="*/ 4691075 w 12192000"/>
              <a:gd name="connsiteY128" fmla="*/ 1801389 h 2237474"/>
              <a:gd name="connsiteX129" fmla="*/ 4611738 w 12192000"/>
              <a:gd name="connsiteY129" fmla="*/ 1776964 h 2237474"/>
              <a:gd name="connsiteX130" fmla="*/ 4560070 w 12192000"/>
              <a:gd name="connsiteY130" fmla="*/ 1785640 h 2237474"/>
              <a:gd name="connsiteX131" fmla="*/ 4536503 w 12192000"/>
              <a:gd name="connsiteY131" fmla="*/ 1785334 h 2237474"/>
              <a:gd name="connsiteX132" fmla="*/ 4513724 w 12192000"/>
              <a:gd name="connsiteY132" fmla="*/ 1791996 h 2237474"/>
              <a:gd name="connsiteX133" fmla="*/ 4459810 w 12192000"/>
              <a:gd name="connsiteY133" fmla="*/ 1797886 h 2237474"/>
              <a:gd name="connsiteX134" fmla="*/ 4379064 w 12192000"/>
              <a:gd name="connsiteY134" fmla="*/ 1817177 h 2237474"/>
              <a:gd name="connsiteX135" fmla="*/ 4319209 w 12192000"/>
              <a:gd name="connsiteY135" fmla="*/ 1834833 h 2237474"/>
              <a:gd name="connsiteX136" fmla="*/ 4290981 w 12192000"/>
              <a:gd name="connsiteY136" fmla="*/ 1839677 h 2237474"/>
              <a:gd name="connsiteX137" fmla="*/ 4285792 w 12192000"/>
              <a:gd name="connsiteY137" fmla="*/ 1836231 h 2237474"/>
              <a:gd name="connsiteX138" fmla="*/ 4238372 w 12192000"/>
              <a:gd name="connsiteY138" fmla="*/ 1851480 h 2237474"/>
              <a:gd name="connsiteX139" fmla="*/ 4232517 w 12192000"/>
              <a:gd name="connsiteY139" fmla="*/ 1852567 h 2237474"/>
              <a:gd name="connsiteX140" fmla="*/ 4191732 w 12192000"/>
              <a:gd name="connsiteY140" fmla="*/ 1857328 h 2237474"/>
              <a:gd name="connsiteX141" fmla="*/ 4065532 w 12192000"/>
              <a:gd name="connsiteY141" fmla="*/ 1855477 h 2237474"/>
              <a:gd name="connsiteX142" fmla="*/ 4028460 w 12192000"/>
              <a:gd name="connsiteY142" fmla="*/ 1855137 h 2237474"/>
              <a:gd name="connsiteX143" fmla="*/ 4002267 w 12192000"/>
              <a:gd name="connsiteY143" fmla="*/ 1852352 h 2237474"/>
              <a:gd name="connsiteX144" fmla="*/ 3931396 w 12192000"/>
              <a:gd name="connsiteY144" fmla="*/ 1858915 h 2237474"/>
              <a:gd name="connsiteX145" fmla="*/ 3812162 w 12192000"/>
              <a:gd name="connsiteY145" fmla="*/ 1875501 h 2237474"/>
              <a:gd name="connsiteX146" fmla="*/ 3729530 w 12192000"/>
              <a:gd name="connsiteY146" fmla="*/ 1864513 h 2237474"/>
              <a:gd name="connsiteX147" fmla="*/ 3680177 w 12192000"/>
              <a:gd name="connsiteY147" fmla="*/ 1881552 h 2237474"/>
              <a:gd name="connsiteX148" fmla="*/ 3567259 w 12192000"/>
              <a:gd name="connsiteY148" fmla="*/ 1893482 h 2237474"/>
              <a:gd name="connsiteX149" fmla="*/ 3405770 w 12192000"/>
              <a:gd name="connsiteY149" fmla="*/ 1904591 h 2237474"/>
              <a:gd name="connsiteX150" fmla="*/ 3280097 w 12192000"/>
              <a:gd name="connsiteY150" fmla="*/ 1919610 h 2237474"/>
              <a:gd name="connsiteX151" fmla="*/ 3123424 w 12192000"/>
              <a:gd name="connsiteY151" fmla="*/ 1952930 h 2237474"/>
              <a:gd name="connsiteX152" fmla="*/ 3009910 w 12192000"/>
              <a:gd name="connsiteY152" fmla="*/ 1957866 h 2237474"/>
              <a:gd name="connsiteX153" fmla="*/ 2995934 w 12192000"/>
              <a:gd name="connsiteY153" fmla="*/ 1967085 h 2237474"/>
              <a:gd name="connsiteX154" fmla="*/ 2980071 w 12192000"/>
              <a:gd name="connsiteY154" fmla="*/ 1972988 h 2237474"/>
              <a:gd name="connsiteX155" fmla="*/ 2978094 w 12192000"/>
              <a:gd name="connsiteY155" fmla="*/ 1972369 h 2237474"/>
              <a:gd name="connsiteX156" fmla="*/ 2942858 w 12192000"/>
              <a:gd name="connsiteY156" fmla="*/ 1981367 h 2237474"/>
              <a:gd name="connsiteX157" fmla="*/ 2875436 w 12192000"/>
              <a:gd name="connsiteY157" fmla="*/ 1996977 h 2237474"/>
              <a:gd name="connsiteX158" fmla="*/ 2874892 w 12192000"/>
              <a:gd name="connsiteY158" fmla="*/ 1996085 h 2237474"/>
              <a:gd name="connsiteX159" fmla="*/ 2864145 w 12192000"/>
              <a:gd name="connsiteY159" fmla="*/ 1994061 h 2237474"/>
              <a:gd name="connsiteX160" fmla="*/ 2843662 w 12192000"/>
              <a:gd name="connsiteY160" fmla="*/ 1992498 h 2237474"/>
              <a:gd name="connsiteX161" fmla="*/ 2796128 w 12192000"/>
              <a:gd name="connsiteY161" fmla="*/ 1976403 h 2237474"/>
              <a:gd name="connsiteX162" fmla="*/ 2756784 w 12192000"/>
              <a:gd name="connsiteY162" fmla="*/ 1985116 h 2237474"/>
              <a:gd name="connsiteX163" fmla="*/ 2748833 w 12192000"/>
              <a:gd name="connsiteY163" fmla="*/ 1986323 h 2237474"/>
              <a:gd name="connsiteX164" fmla="*/ 2748661 w 12192000"/>
              <a:gd name="connsiteY164" fmla="*/ 1986122 h 2237474"/>
              <a:gd name="connsiteX165" fmla="*/ 2740251 w 12192000"/>
              <a:gd name="connsiteY165" fmla="*/ 1986946 h 2237474"/>
              <a:gd name="connsiteX166" fmla="*/ 2718916 w 12192000"/>
              <a:gd name="connsiteY166" fmla="*/ 1990867 h 2237474"/>
              <a:gd name="connsiteX167" fmla="*/ 2713522 w 12192000"/>
              <a:gd name="connsiteY167" fmla="*/ 1990173 h 2237474"/>
              <a:gd name="connsiteX168" fmla="*/ 2680597 w 12192000"/>
              <a:gd name="connsiteY168" fmla="*/ 1984996 h 2237474"/>
              <a:gd name="connsiteX169" fmla="*/ 2578178 w 12192000"/>
              <a:gd name="connsiteY169" fmla="*/ 1990531 h 2237474"/>
              <a:gd name="connsiteX170" fmla="*/ 2476147 w 12192000"/>
              <a:gd name="connsiteY170" fmla="*/ 1998305 h 2237474"/>
              <a:gd name="connsiteX171" fmla="*/ 2373568 w 12192000"/>
              <a:gd name="connsiteY171" fmla="*/ 2003219 h 2237474"/>
              <a:gd name="connsiteX172" fmla="*/ 2321399 w 12192000"/>
              <a:gd name="connsiteY172" fmla="*/ 1989467 h 2237474"/>
              <a:gd name="connsiteX173" fmla="*/ 2315525 w 12192000"/>
              <a:gd name="connsiteY173" fmla="*/ 1989708 h 2237474"/>
              <a:gd name="connsiteX174" fmla="*/ 2300792 w 12192000"/>
              <a:gd name="connsiteY174" fmla="*/ 1994290 h 2237474"/>
              <a:gd name="connsiteX175" fmla="*/ 2295469 w 12192000"/>
              <a:gd name="connsiteY175" fmla="*/ 1996659 h 2237474"/>
              <a:gd name="connsiteX176" fmla="*/ 2287219 w 12192000"/>
              <a:gd name="connsiteY176" fmla="*/ 1998750 h 2237474"/>
              <a:gd name="connsiteX177" fmla="*/ 2286948 w 12192000"/>
              <a:gd name="connsiteY177" fmla="*/ 1998596 h 2237474"/>
              <a:gd name="connsiteX178" fmla="*/ 2243069 w 12192000"/>
              <a:gd name="connsiteY178" fmla="*/ 2015111 h 2237474"/>
              <a:gd name="connsiteX179" fmla="*/ 2186609 w 12192000"/>
              <a:gd name="connsiteY179" fmla="*/ 2008263 h 2237474"/>
              <a:gd name="connsiteX180" fmla="*/ 2164831 w 12192000"/>
              <a:gd name="connsiteY180" fmla="*/ 2010143 h 2237474"/>
              <a:gd name="connsiteX181" fmla="*/ 2152836 w 12192000"/>
              <a:gd name="connsiteY181" fmla="*/ 2010048 h 2237474"/>
              <a:gd name="connsiteX182" fmla="*/ 2117102 w 12192000"/>
              <a:gd name="connsiteY182" fmla="*/ 2023004 h 2237474"/>
              <a:gd name="connsiteX183" fmla="*/ 2111935 w 12192000"/>
              <a:gd name="connsiteY183" fmla="*/ 2023163 h 2237474"/>
              <a:gd name="connsiteX184" fmla="*/ 2089991 w 12192000"/>
              <a:gd name="connsiteY184" fmla="*/ 2034193 h 2237474"/>
              <a:gd name="connsiteX185" fmla="*/ 2058061 w 12192000"/>
              <a:gd name="connsiteY185" fmla="*/ 2047942 h 2237474"/>
              <a:gd name="connsiteX186" fmla="*/ 2055737 w 12192000"/>
              <a:gd name="connsiteY186" fmla="*/ 2047704 h 2237474"/>
              <a:gd name="connsiteX187" fmla="*/ 2042244 w 12192000"/>
              <a:gd name="connsiteY187" fmla="*/ 2055560 h 2237474"/>
              <a:gd name="connsiteX188" fmla="*/ 1976224 w 12192000"/>
              <a:gd name="connsiteY188" fmla="*/ 2074257 h 2237474"/>
              <a:gd name="connsiteX189" fmla="*/ 1877728 w 12192000"/>
              <a:gd name="connsiteY189" fmla="*/ 2101004 h 2237474"/>
              <a:gd name="connsiteX190" fmla="*/ 1759056 w 12192000"/>
              <a:gd name="connsiteY190" fmla="*/ 2125608 h 2237474"/>
              <a:gd name="connsiteX191" fmla="*/ 1637948 w 12192000"/>
              <a:gd name="connsiteY191" fmla="*/ 2172597 h 2237474"/>
              <a:gd name="connsiteX192" fmla="*/ 1434549 w 12192000"/>
              <a:gd name="connsiteY192" fmla="*/ 2234522 h 2237474"/>
              <a:gd name="connsiteX193" fmla="*/ 1398481 w 12192000"/>
              <a:gd name="connsiteY193" fmla="*/ 2237074 h 2237474"/>
              <a:gd name="connsiteX194" fmla="*/ 1398407 w 12192000"/>
              <a:gd name="connsiteY194" fmla="*/ 2237095 h 2237474"/>
              <a:gd name="connsiteX195" fmla="*/ 1370962 w 12192000"/>
              <a:gd name="connsiteY195" fmla="*/ 2237474 h 2237474"/>
              <a:gd name="connsiteX196" fmla="*/ 1356367 w 12192000"/>
              <a:gd name="connsiteY196" fmla="*/ 2235089 h 2237474"/>
              <a:gd name="connsiteX197" fmla="*/ 1324828 w 12192000"/>
              <a:gd name="connsiteY197" fmla="*/ 2231968 h 2237474"/>
              <a:gd name="connsiteX198" fmla="*/ 1297744 w 12192000"/>
              <a:gd name="connsiteY198" fmla="*/ 2235849 h 2237474"/>
              <a:gd name="connsiteX199" fmla="*/ 1286236 w 12192000"/>
              <a:gd name="connsiteY199" fmla="*/ 2233135 h 2237474"/>
              <a:gd name="connsiteX200" fmla="*/ 1283504 w 12192000"/>
              <a:gd name="connsiteY200" fmla="*/ 2233797 h 2237474"/>
              <a:gd name="connsiteX201" fmla="*/ 1279765 w 12192000"/>
              <a:gd name="connsiteY201" fmla="*/ 2229639 h 2237474"/>
              <a:gd name="connsiteX202" fmla="*/ 1195347 w 12192000"/>
              <a:gd name="connsiteY202" fmla="*/ 2212354 h 2237474"/>
              <a:gd name="connsiteX203" fmla="*/ 970251 w 12192000"/>
              <a:gd name="connsiteY203" fmla="*/ 2221029 h 2237474"/>
              <a:gd name="connsiteX204" fmla="*/ 812914 w 12192000"/>
              <a:gd name="connsiteY204" fmla="*/ 2202752 h 2237474"/>
              <a:gd name="connsiteX205" fmla="*/ 800195 w 12192000"/>
              <a:gd name="connsiteY205" fmla="*/ 2209407 h 2237474"/>
              <a:gd name="connsiteX206" fmla="*/ 784978 w 12192000"/>
              <a:gd name="connsiteY206" fmla="*/ 2212360 h 2237474"/>
              <a:gd name="connsiteX207" fmla="*/ 681987 w 12192000"/>
              <a:gd name="connsiteY207" fmla="*/ 2216757 h 2237474"/>
              <a:gd name="connsiteX208" fmla="*/ 669923 w 12192000"/>
              <a:gd name="connsiteY208" fmla="*/ 2211682 h 2237474"/>
              <a:gd name="connsiteX209" fmla="*/ 648680 w 12192000"/>
              <a:gd name="connsiteY209" fmla="*/ 2206229 h 2237474"/>
              <a:gd name="connsiteX210" fmla="*/ 597225 w 12192000"/>
              <a:gd name="connsiteY210" fmla="*/ 2180999 h 2237474"/>
              <a:gd name="connsiteX211" fmla="*/ 558449 w 12192000"/>
              <a:gd name="connsiteY211" fmla="*/ 2182346 h 2237474"/>
              <a:gd name="connsiteX212" fmla="*/ 550517 w 12192000"/>
              <a:gd name="connsiteY212" fmla="*/ 2182060 h 2237474"/>
              <a:gd name="connsiteX213" fmla="*/ 550309 w 12192000"/>
              <a:gd name="connsiteY213" fmla="*/ 2181825 h 2237474"/>
              <a:gd name="connsiteX214" fmla="*/ 541836 w 12192000"/>
              <a:gd name="connsiteY214" fmla="*/ 2181063 h 2237474"/>
              <a:gd name="connsiteX215" fmla="*/ 536057 w 12192000"/>
              <a:gd name="connsiteY215" fmla="*/ 2181537 h 2237474"/>
              <a:gd name="connsiteX216" fmla="*/ 520671 w 12192000"/>
              <a:gd name="connsiteY216" fmla="*/ 2180980 h 2237474"/>
              <a:gd name="connsiteX217" fmla="*/ 515024 w 12192000"/>
              <a:gd name="connsiteY217" fmla="*/ 2179258 h 2237474"/>
              <a:gd name="connsiteX218" fmla="*/ 512278 w 12192000"/>
              <a:gd name="connsiteY218" fmla="*/ 2176369 h 2237474"/>
              <a:gd name="connsiteX219" fmla="*/ 480419 w 12192000"/>
              <a:gd name="connsiteY219" fmla="*/ 2167807 h 2237474"/>
              <a:gd name="connsiteX220" fmla="*/ 413835 w 12192000"/>
              <a:gd name="connsiteY220" fmla="*/ 2156783 h 2237474"/>
              <a:gd name="connsiteX221" fmla="*/ 376513 w 12192000"/>
              <a:gd name="connsiteY221" fmla="*/ 2154014 h 2237474"/>
              <a:gd name="connsiteX222" fmla="*/ 273386 w 12192000"/>
              <a:gd name="connsiteY222" fmla="*/ 2142551 h 2237474"/>
              <a:gd name="connsiteX223" fmla="*/ 169207 w 12192000"/>
              <a:gd name="connsiteY223" fmla="*/ 2128100 h 2237474"/>
              <a:gd name="connsiteX224" fmla="*/ 93149 w 12192000"/>
              <a:gd name="connsiteY224" fmla="*/ 2105324 h 2237474"/>
              <a:gd name="connsiteX225" fmla="*/ 88109 w 12192000"/>
              <a:gd name="connsiteY225" fmla="*/ 2106704 h 2237474"/>
              <a:gd name="connsiteX226" fmla="*/ 80022 w 12192000"/>
              <a:gd name="connsiteY226" fmla="*/ 2107254 h 2237474"/>
              <a:gd name="connsiteX227" fmla="*/ 79717 w 12192000"/>
              <a:gd name="connsiteY227" fmla="*/ 2107046 h 2237474"/>
              <a:gd name="connsiteX228" fmla="*/ 72352 w 12192000"/>
              <a:gd name="connsiteY228" fmla="*/ 2107991 h 2237474"/>
              <a:gd name="connsiteX229" fmla="*/ 37645 w 12192000"/>
              <a:gd name="connsiteY229" fmla="*/ 2115401 h 2237474"/>
              <a:gd name="connsiteX230" fmla="*/ 4572 w 12192000"/>
              <a:gd name="connsiteY230" fmla="*/ 2111091 h 2237474"/>
              <a:gd name="connsiteX231" fmla="*/ 0 w 12192000"/>
              <a:gd name="connsiteY231" fmla="*/ 2110468 h 2237474"/>
              <a:gd name="connsiteX232" fmla="*/ 0 w 12192000"/>
              <a:gd name="connsiteY232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154948 w 12192000"/>
              <a:gd name="connsiteY4" fmla="*/ 762731 h 2237474"/>
              <a:gd name="connsiteX5" fmla="*/ 12047364 w 12192000"/>
              <a:gd name="connsiteY5" fmla="*/ 749662 h 2237474"/>
              <a:gd name="connsiteX6" fmla="*/ 11890686 w 12192000"/>
              <a:gd name="connsiteY6" fmla="*/ 732766 h 2237474"/>
              <a:gd name="connsiteX7" fmla="*/ 11782413 w 12192000"/>
              <a:gd name="connsiteY7" fmla="*/ 769868 h 2237474"/>
              <a:gd name="connsiteX8" fmla="*/ 11649954 w 12192000"/>
              <a:gd name="connsiteY8" fmla="*/ 749628 h 2237474"/>
              <a:gd name="connsiteX9" fmla="*/ 11560424 w 12192000"/>
              <a:gd name="connsiteY9" fmla="*/ 748017 h 2237474"/>
              <a:gd name="connsiteX10" fmla="*/ 11358455 w 12192000"/>
              <a:gd name="connsiteY10" fmla="*/ 747593 h 2237474"/>
              <a:gd name="connsiteX11" fmla="*/ 11165209 w 12192000"/>
              <a:gd name="connsiteY11" fmla="*/ 748852 h 2237474"/>
              <a:gd name="connsiteX12" fmla="*/ 11058755 w 12192000"/>
              <a:gd name="connsiteY12" fmla="*/ 749617 h 2237474"/>
              <a:gd name="connsiteX13" fmla="*/ 10884013 w 12192000"/>
              <a:gd name="connsiteY13" fmla="*/ 760728 h 2237474"/>
              <a:gd name="connsiteX14" fmla="*/ 10834688 w 12192000"/>
              <a:gd name="connsiteY14" fmla="*/ 757726 h 2237474"/>
              <a:gd name="connsiteX15" fmla="*/ 10805004 w 12192000"/>
              <a:gd name="connsiteY15" fmla="*/ 757573 h 2237474"/>
              <a:gd name="connsiteX16" fmla="*/ 10739478 w 12192000"/>
              <a:gd name="connsiteY16" fmla="*/ 776841 h 2237474"/>
              <a:gd name="connsiteX17" fmla="*/ 10458762 w 12192000"/>
              <a:gd name="connsiteY17" fmla="*/ 755400 h 2237474"/>
              <a:gd name="connsiteX18" fmla="*/ 10246919 w 12192000"/>
              <a:gd name="connsiteY18" fmla="*/ 769960 h 2237474"/>
              <a:gd name="connsiteX19" fmla="*/ 10167995 w 12192000"/>
              <a:gd name="connsiteY19" fmla="*/ 760843 h 2237474"/>
              <a:gd name="connsiteX20" fmla="*/ 9997044 w 12192000"/>
              <a:gd name="connsiteY20" fmla="*/ 780129 h 2237474"/>
              <a:gd name="connsiteX21" fmla="*/ 9943887 w 12192000"/>
              <a:gd name="connsiteY21" fmla="*/ 804141 h 2237474"/>
              <a:gd name="connsiteX22" fmla="*/ 9918248 w 12192000"/>
              <a:gd name="connsiteY22" fmla="*/ 816628 h 2237474"/>
              <a:gd name="connsiteX23" fmla="*/ 9836148 w 12192000"/>
              <a:gd name="connsiteY23" fmla="*/ 858312 h 2237474"/>
              <a:gd name="connsiteX24" fmla="*/ 9823800 w 12192000"/>
              <a:gd name="connsiteY24" fmla="*/ 866604 h 2237474"/>
              <a:gd name="connsiteX25" fmla="*/ 9794684 w 12192000"/>
              <a:gd name="connsiteY25" fmla="*/ 864509 h 2237474"/>
              <a:gd name="connsiteX26" fmla="*/ 9778288 w 12192000"/>
              <a:gd name="connsiteY26" fmla="*/ 854362 h 2237474"/>
              <a:gd name="connsiteX27" fmla="*/ 9773886 w 12192000"/>
              <a:gd name="connsiteY27" fmla="*/ 857543 h 2237474"/>
              <a:gd name="connsiteX28" fmla="*/ 9761459 w 12192000"/>
              <a:gd name="connsiteY28" fmla="*/ 862394 h 2237474"/>
              <a:gd name="connsiteX29" fmla="*/ 9705768 w 12192000"/>
              <a:gd name="connsiteY29" fmla="*/ 894610 h 2237474"/>
              <a:gd name="connsiteX30" fmla="*/ 9683005 w 12192000"/>
              <a:gd name="connsiteY30" fmla="*/ 894128 h 2237474"/>
              <a:gd name="connsiteX31" fmla="*/ 9594438 w 12192000"/>
              <a:gd name="connsiteY31" fmla="*/ 919051 h 2237474"/>
              <a:gd name="connsiteX32" fmla="*/ 9577033 w 12192000"/>
              <a:gd name="connsiteY32" fmla="*/ 922857 h 2237474"/>
              <a:gd name="connsiteX33" fmla="*/ 9544189 w 12192000"/>
              <a:gd name="connsiteY33" fmla="*/ 938966 h 2237474"/>
              <a:gd name="connsiteX34" fmla="*/ 9534048 w 12192000"/>
              <a:gd name="connsiteY34" fmla="*/ 940158 h 2237474"/>
              <a:gd name="connsiteX35" fmla="*/ 9500499 w 12192000"/>
              <a:gd name="connsiteY35" fmla="*/ 954680 h 2237474"/>
              <a:gd name="connsiteX36" fmla="*/ 9428195 w 12192000"/>
              <a:gd name="connsiteY36" fmla="*/ 986225 h 2237474"/>
              <a:gd name="connsiteX37" fmla="*/ 9410017 w 12192000"/>
              <a:gd name="connsiteY37" fmla="*/ 993931 h 2237474"/>
              <a:gd name="connsiteX38" fmla="*/ 9392919 w 12192000"/>
              <a:gd name="connsiteY38" fmla="*/ 994656 h 2237474"/>
              <a:gd name="connsiteX39" fmla="*/ 9301293 w 12192000"/>
              <a:gd name="connsiteY39" fmla="*/ 1011593 h 2237474"/>
              <a:gd name="connsiteX40" fmla="*/ 9278619 w 12192000"/>
              <a:gd name="connsiteY40" fmla="*/ 1011878 h 2237474"/>
              <a:gd name="connsiteX41" fmla="*/ 9268019 w 12192000"/>
              <a:gd name="connsiteY41" fmla="*/ 1007442 h 2237474"/>
              <a:gd name="connsiteX42" fmla="*/ 9234662 w 12192000"/>
              <a:gd name="connsiteY42" fmla="*/ 1023056 h 2237474"/>
              <a:gd name="connsiteX43" fmla="*/ 9181033 w 12192000"/>
              <a:gd name="connsiteY43" fmla="*/ 1037921 h 2237474"/>
              <a:gd name="connsiteX44" fmla="*/ 9155969 w 12192000"/>
              <a:gd name="connsiteY44" fmla="*/ 1046804 h 2237474"/>
              <a:gd name="connsiteX45" fmla="*/ 9133985 w 12192000"/>
              <a:gd name="connsiteY45" fmla="*/ 1046450 h 2237474"/>
              <a:gd name="connsiteX46" fmla="*/ 9012987 w 12192000"/>
              <a:gd name="connsiteY46" fmla="*/ 1061986 h 2237474"/>
              <a:gd name="connsiteX47" fmla="*/ 8968445 w 12192000"/>
              <a:gd name="connsiteY47" fmla="*/ 1052169 h 2237474"/>
              <a:gd name="connsiteX48" fmla="*/ 8958984 w 12192000"/>
              <a:gd name="connsiteY48" fmla="*/ 1057212 h 2237474"/>
              <a:gd name="connsiteX49" fmla="*/ 8886001 w 12192000"/>
              <a:gd name="connsiteY49" fmla="*/ 1067468 h 2237474"/>
              <a:gd name="connsiteX50" fmla="*/ 8838610 w 12192000"/>
              <a:gd name="connsiteY50" fmla="*/ 1075091 h 2237474"/>
              <a:gd name="connsiteX51" fmla="*/ 8750383 w 12192000"/>
              <a:gd name="connsiteY51" fmla="*/ 1097387 h 2237474"/>
              <a:gd name="connsiteX52" fmla="*/ 8697365 w 12192000"/>
              <a:gd name="connsiteY52" fmla="*/ 1105869 h 2237474"/>
              <a:gd name="connsiteX53" fmla="*/ 8665605 w 12192000"/>
              <a:gd name="connsiteY53" fmla="*/ 1110791 h 2237474"/>
              <a:gd name="connsiteX54" fmla="*/ 8584946 w 12192000"/>
              <a:gd name="connsiteY54" fmla="*/ 1135226 h 2237474"/>
              <a:gd name="connsiteX55" fmla="*/ 8460755 w 12192000"/>
              <a:gd name="connsiteY55" fmla="*/ 1203427 h 2237474"/>
              <a:gd name="connsiteX56" fmla="*/ 8419755 w 12192000"/>
              <a:gd name="connsiteY56" fmla="*/ 1216260 h 2237474"/>
              <a:gd name="connsiteX57" fmla="*/ 8411626 w 12192000"/>
              <a:gd name="connsiteY57" fmla="*/ 1214397 h 2237474"/>
              <a:gd name="connsiteX58" fmla="*/ 8363469 w 12192000"/>
              <a:gd name="connsiteY58" fmla="*/ 1246658 h 2237474"/>
              <a:gd name="connsiteX59" fmla="*/ 8275497 w 12192000"/>
              <a:gd name="connsiteY59" fmla="*/ 1264396 h 2237474"/>
              <a:gd name="connsiteX60" fmla="*/ 8206287 w 12192000"/>
              <a:gd name="connsiteY60" fmla="*/ 1273060 h 2237474"/>
              <a:gd name="connsiteX61" fmla="*/ 8168705 w 12192000"/>
              <a:gd name="connsiteY61" fmla="*/ 1279956 h 2237474"/>
              <a:gd name="connsiteX62" fmla="*/ 8139997 w 12192000"/>
              <a:gd name="connsiteY62" fmla="*/ 1282713 h 2237474"/>
              <a:gd name="connsiteX63" fmla="*/ 8074238 w 12192000"/>
              <a:gd name="connsiteY63" fmla="*/ 1301895 h 2237474"/>
              <a:gd name="connsiteX64" fmla="*/ 7968292 w 12192000"/>
              <a:gd name="connsiteY64" fmla="*/ 1338779 h 2237474"/>
              <a:gd name="connsiteX65" fmla="*/ 7945122 w 12192000"/>
              <a:gd name="connsiteY65" fmla="*/ 1345477 h 2237474"/>
              <a:gd name="connsiteX66" fmla="*/ 7922771 w 12192000"/>
              <a:gd name="connsiteY66" fmla="*/ 1346645 h 2237474"/>
              <a:gd name="connsiteX67" fmla="*/ 7915461 w 12192000"/>
              <a:gd name="connsiteY67" fmla="*/ 1342919 h 2237474"/>
              <a:gd name="connsiteX68" fmla="*/ 7902328 w 12192000"/>
              <a:gd name="connsiteY68" fmla="*/ 1345865 h 2237474"/>
              <a:gd name="connsiteX69" fmla="*/ 7898322 w 12192000"/>
              <a:gd name="connsiteY69" fmla="*/ 1345689 h 2237474"/>
              <a:gd name="connsiteX70" fmla="*/ 7875879 w 12192000"/>
              <a:gd name="connsiteY70" fmla="*/ 1345646 h 2237474"/>
              <a:gd name="connsiteX71" fmla="*/ 7840612 w 12192000"/>
              <a:gd name="connsiteY71" fmla="*/ 1369373 h 2237474"/>
              <a:gd name="connsiteX72" fmla="*/ 7786819 w 12192000"/>
              <a:gd name="connsiteY72" fmla="*/ 1378970 h 2237474"/>
              <a:gd name="connsiteX73" fmla="*/ 7548172 w 12192000"/>
              <a:gd name="connsiteY73" fmla="*/ 1417460 h 2237474"/>
              <a:gd name="connsiteX74" fmla="*/ 7483437 w 12192000"/>
              <a:gd name="connsiteY74" fmla="*/ 1478152 h 2237474"/>
              <a:gd name="connsiteX75" fmla="*/ 7377870 w 12192000"/>
              <a:gd name="connsiteY75" fmla="*/ 1523319 h 2237474"/>
              <a:gd name="connsiteX76" fmla="*/ 7230737 w 12192000"/>
              <a:gd name="connsiteY76" fmla="*/ 1562633 h 2237474"/>
              <a:gd name="connsiteX77" fmla="*/ 7224458 w 12192000"/>
              <a:gd name="connsiteY77" fmla="*/ 1573008 h 2237474"/>
              <a:gd name="connsiteX78" fmla="*/ 7213486 w 12192000"/>
              <a:gd name="connsiteY78" fmla="*/ 1580987 h 2237474"/>
              <a:gd name="connsiteX79" fmla="*/ 7210972 w 12192000"/>
              <a:gd name="connsiteY79" fmla="*/ 1580856 h 2237474"/>
              <a:gd name="connsiteX80" fmla="*/ 7183121 w 12192000"/>
              <a:gd name="connsiteY80" fmla="*/ 1595162 h 2237474"/>
              <a:gd name="connsiteX81" fmla="*/ 7164601 w 12192000"/>
              <a:gd name="connsiteY81" fmla="*/ 1606490 h 2237474"/>
              <a:gd name="connsiteX82" fmla="*/ 7159286 w 12192000"/>
              <a:gd name="connsiteY82" fmla="*/ 1606850 h 2237474"/>
              <a:gd name="connsiteX83" fmla="*/ 7114651 w 12192000"/>
              <a:gd name="connsiteY83" fmla="*/ 1620959 h 2237474"/>
              <a:gd name="connsiteX84" fmla="*/ 7092727 w 12192000"/>
              <a:gd name="connsiteY84" fmla="*/ 1623628 h 2237474"/>
              <a:gd name="connsiteX85" fmla="*/ 7031309 w 12192000"/>
              <a:gd name="connsiteY85" fmla="*/ 1619451 h 2237474"/>
              <a:gd name="connsiteX86" fmla="*/ 6999084 w 12192000"/>
              <a:gd name="connsiteY86" fmla="*/ 1634317 h 2237474"/>
              <a:gd name="connsiteX87" fmla="*/ 6992107 w 12192000"/>
              <a:gd name="connsiteY87" fmla="*/ 1636860 h 2237474"/>
              <a:gd name="connsiteX88" fmla="*/ 6991765 w 12192000"/>
              <a:gd name="connsiteY88" fmla="*/ 1636725 h 2237474"/>
              <a:gd name="connsiteX89" fmla="*/ 6983996 w 12192000"/>
              <a:gd name="connsiteY89" fmla="*/ 1639040 h 2237474"/>
              <a:gd name="connsiteX90" fmla="*/ 6979383 w 12192000"/>
              <a:gd name="connsiteY90" fmla="*/ 1641496 h 2237474"/>
              <a:gd name="connsiteX91" fmla="*/ 6900177 w 12192000"/>
              <a:gd name="connsiteY91" fmla="*/ 1636016 h 2237474"/>
              <a:gd name="connsiteX92" fmla="*/ 6795372 w 12192000"/>
              <a:gd name="connsiteY92" fmla="*/ 1644845 h 2237474"/>
              <a:gd name="connsiteX93" fmla="*/ 6692251 w 12192000"/>
              <a:gd name="connsiteY93" fmla="*/ 1656357 h 2237474"/>
              <a:gd name="connsiteX94" fmla="*/ 6655235 w 12192000"/>
              <a:gd name="connsiteY94" fmla="*/ 1661869 h 2237474"/>
              <a:gd name="connsiteX95" fmla="*/ 6587857 w 12192000"/>
              <a:gd name="connsiteY95" fmla="*/ 1665769 h 2237474"/>
              <a:gd name="connsiteX96" fmla="*/ 6554894 w 12192000"/>
              <a:gd name="connsiteY96" fmla="*/ 1664428 h 2237474"/>
              <a:gd name="connsiteX97" fmla="*/ 6551579 w 12192000"/>
              <a:gd name="connsiteY97" fmla="*/ 1662213 h 2237474"/>
              <a:gd name="connsiteX98" fmla="*/ 6516595 w 12192000"/>
              <a:gd name="connsiteY98" fmla="*/ 1667475 h 2237474"/>
              <a:gd name="connsiteX99" fmla="*/ 6508541 w 12192000"/>
              <a:gd name="connsiteY99" fmla="*/ 1668757 h 2237474"/>
              <a:gd name="connsiteX100" fmla="*/ 6471012 w 12192000"/>
              <a:gd name="connsiteY100" fmla="*/ 1678604 h 2237474"/>
              <a:gd name="connsiteX101" fmla="*/ 6415265 w 12192000"/>
              <a:gd name="connsiteY101" fmla="*/ 1665317 h 2237474"/>
              <a:gd name="connsiteX102" fmla="*/ 6364035 w 12192000"/>
              <a:gd name="connsiteY102" fmla="*/ 1667683 h 2237474"/>
              <a:gd name="connsiteX103" fmla="*/ 6280959 w 12192000"/>
              <a:gd name="connsiteY103" fmla="*/ 1689329 h 2237474"/>
              <a:gd name="connsiteX104" fmla="*/ 6243319 w 12192000"/>
              <a:gd name="connsiteY104" fmla="*/ 1695560 h 2237474"/>
              <a:gd name="connsiteX105" fmla="*/ 6098321 w 12192000"/>
              <a:gd name="connsiteY105" fmla="*/ 1721646 h 2237474"/>
              <a:gd name="connsiteX106" fmla="*/ 5880652 w 12192000"/>
              <a:gd name="connsiteY106" fmla="*/ 1779643 h 2237474"/>
              <a:gd name="connsiteX107" fmla="*/ 5785959 w 12192000"/>
              <a:gd name="connsiteY107" fmla="*/ 1775307 h 2237474"/>
              <a:gd name="connsiteX108" fmla="*/ 5643534 w 12192000"/>
              <a:gd name="connsiteY108" fmla="*/ 1802919 h 2237474"/>
              <a:gd name="connsiteX109" fmla="*/ 5518799 w 12192000"/>
              <a:gd name="connsiteY109" fmla="*/ 1818312 h 2237474"/>
              <a:gd name="connsiteX110" fmla="*/ 5505014 w 12192000"/>
              <a:gd name="connsiteY110" fmla="*/ 1819259 h 2237474"/>
              <a:gd name="connsiteX111" fmla="*/ 5453307 w 12192000"/>
              <a:gd name="connsiteY111" fmla="*/ 1815450 h 2237474"/>
              <a:gd name="connsiteX112" fmla="*/ 5364192 w 12192000"/>
              <a:gd name="connsiteY112" fmla="*/ 1826074 h 2237474"/>
              <a:gd name="connsiteX113" fmla="*/ 5350380 w 12192000"/>
              <a:gd name="connsiteY113" fmla="*/ 1830891 h 2237474"/>
              <a:gd name="connsiteX114" fmla="*/ 5259633 w 12192000"/>
              <a:gd name="connsiteY114" fmla="*/ 1837160 h 2237474"/>
              <a:gd name="connsiteX115" fmla="*/ 5197513 w 12192000"/>
              <a:gd name="connsiteY115" fmla="*/ 1844718 h 2237474"/>
              <a:gd name="connsiteX116" fmla="*/ 5184170 w 12192000"/>
              <a:gd name="connsiteY116" fmla="*/ 1849402 h 2237474"/>
              <a:gd name="connsiteX117" fmla="*/ 5168852 w 12192000"/>
              <a:gd name="connsiteY117" fmla="*/ 1844846 h 2237474"/>
              <a:gd name="connsiteX118" fmla="*/ 5164370 w 12192000"/>
              <a:gd name="connsiteY118" fmla="*/ 1840597 h 2237474"/>
              <a:gd name="connsiteX119" fmla="*/ 5114927 w 12192000"/>
              <a:gd name="connsiteY119" fmla="*/ 1847827 h 2237474"/>
              <a:gd name="connsiteX120" fmla="*/ 5108970 w 12192000"/>
              <a:gd name="connsiteY120" fmla="*/ 1847935 h 2237474"/>
              <a:gd name="connsiteX121" fmla="*/ 5067961 w 12192000"/>
              <a:gd name="connsiteY121" fmla="*/ 1845917 h 2237474"/>
              <a:gd name="connsiteX122" fmla="*/ 5007075 w 12192000"/>
              <a:gd name="connsiteY122" fmla="*/ 1838626 h 2237474"/>
              <a:gd name="connsiteX123" fmla="*/ 4944087 w 12192000"/>
              <a:gd name="connsiteY123" fmla="*/ 1823332 h 2237474"/>
              <a:gd name="connsiteX124" fmla="*/ 4907662 w 12192000"/>
              <a:gd name="connsiteY124" fmla="*/ 1816900 h 2237474"/>
              <a:gd name="connsiteX125" fmla="*/ 4882386 w 12192000"/>
              <a:gd name="connsiteY125" fmla="*/ 1809844 h 2237474"/>
              <a:gd name="connsiteX126" fmla="*/ 4811440 w 12192000"/>
              <a:gd name="connsiteY126" fmla="*/ 1804655 h 2237474"/>
              <a:gd name="connsiteX127" fmla="*/ 4691075 w 12192000"/>
              <a:gd name="connsiteY127" fmla="*/ 1801389 h 2237474"/>
              <a:gd name="connsiteX128" fmla="*/ 4611738 w 12192000"/>
              <a:gd name="connsiteY128" fmla="*/ 1776964 h 2237474"/>
              <a:gd name="connsiteX129" fmla="*/ 4560070 w 12192000"/>
              <a:gd name="connsiteY129" fmla="*/ 1785640 h 2237474"/>
              <a:gd name="connsiteX130" fmla="*/ 4536503 w 12192000"/>
              <a:gd name="connsiteY130" fmla="*/ 1785334 h 2237474"/>
              <a:gd name="connsiteX131" fmla="*/ 4513724 w 12192000"/>
              <a:gd name="connsiteY131" fmla="*/ 1791996 h 2237474"/>
              <a:gd name="connsiteX132" fmla="*/ 4459810 w 12192000"/>
              <a:gd name="connsiteY132" fmla="*/ 1797886 h 2237474"/>
              <a:gd name="connsiteX133" fmla="*/ 4379064 w 12192000"/>
              <a:gd name="connsiteY133" fmla="*/ 1817177 h 2237474"/>
              <a:gd name="connsiteX134" fmla="*/ 4319209 w 12192000"/>
              <a:gd name="connsiteY134" fmla="*/ 1834833 h 2237474"/>
              <a:gd name="connsiteX135" fmla="*/ 4290981 w 12192000"/>
              <a:gd name="connsiteY135" fmla="*/ 1839677 h 2237474"/>
              <a:gd name="connsiteX136" fmla="*/ 4285792 w 12192000"/>
              <a:gd name="connsiteY136" fmla="*/ 1836231 h 2237474"/>
              <a:gd name="connsiteX137" fmla="*/ 4238372 w 12192000"/>
              <a:gd name="connsiteY137" fmla="*/ 1851480 h 2237474"/>
              <a:gd name="connsiteX138" fmla="*/ 4232517 w 12192000"/>
              <a:gd name="connsiteY138" fmla="*/ 1852567 h 2237474"/>
              <a:gd name="connsiteX139" fmla="*/ 4191732 w 12192000"/>
              <a:gd name="connsiteY139" fmla="*/ 1857328 h 2237474"/>
              <a:gd name="connsiteX140" fmla="*/ 4065532 w 12192000"/>
              <a:gd name="connsiteY140" fmla="*/ 1855477 h 2237474"/>
              <a:gd name="connsiteX141" fmla="*/ 4028460 w 12192000"/>
              <a:gd name="connsiteY141" fmla="*/ 1855137 h 2237474"/>
              <a:gd name="connsiteX142" fmla="*/ 4002267 w 12192000"/>
              <a:gd name="connsiteY142" fmla="*/ 1852352 h 2237474"/>
              <a:gd name="connsiteX143" fmla="*/ 3931396 w 12192000"/>
              <a:gd name="connsiteY143" fmla="*/ 1858915 h 2237474"/>
              <a:gd name="connsiteX144" fmla="*/ 3812162 w 12192000"/>
              <a:gd name="connsiteY144" fmla="*/ 1875501 h 2237474"/>
              <a:gd name="connsiteX145" fmla="*/ 3729530 w 12192000"/>
              <a:gd name="connsiteY145" fmla="*/ 1864513 h 2237474"/>
              <a:gd name="connsiteX146" fmla="*/ 3680177 w 12192000"/>
              <a:gd name="connsiteY146" fmla="*/ 1881552 h 2237474"/>
              <a:gd name="connsiteX147" fmla="*/ 3567259 w 12192000"/>
              <a:gd name="connsiteY147" fmla="*/ 1893482 h 2237474"/>
              <a:gd name="connsiteX148" fmla="*/ 3405770 w 12192000"/>
              <a:gd name="connsiteY148" fmla="*/ 1904591 h 2237474"/>
              <a:gd name="connsiteX149" fmla="*/ 3280097 w 12192000"/>
              <a:gd name="connsiteY149" fmla="*/ 1919610 h 2237474"/>
              <a:gd name="connsiteX150" fmla="*/ 3123424 w 12192000"/>
              <a:gd name="connsiteY150" fmla="*/ 1952930 h 2237474"/>
              <a:gd name="connsiteX151" fmla="*/ 3009910 w 12192000"/>
              <a:gd name="connsiteY151" fmla="*/ 1957866 h 2237474"/>
              <a:gd name="connsiteX152" fmla="*/ 2995934 w 12192000"/>
              <a:gd name="connsiteY152" fmla="*/ 1967085 h 2237474"/>
              <a:gd name="connsiteX153" fmla="*/ 2980071 w 12192000"/>
              <a:gd name="connsiteY153" fmla="*/ 1972988 h 2237474"/>
              <a:gd name="connsiteX154" fmla="*/ 2978094 w 12192000"/>
              <a:gd name="connsiteY154" fmla="*/ 1972369 h 2237474"/>
              <a:gd name="connsiteX155" fmla="*/ 2942858 w 12192000"/>
              <a:gd name="connsiteY155" fmla="*/ 1981367 h 2237474"/>
              <a:gd name="connsiteX156" fmla="*/ 2875436 w 12192000"/>
              <a:gd name="connsiteY156" fmla="*/ 1996977 h 2237474"/>
              <a:gd name="connsiteX157" fmla="*/ 2874892 w 12192000"/>
              <a:gd name="connsiteY157" fmla="*/ 1996085 h 2237474"/>
              <a:gd name="connsiteX158" fmla="*/ 2864145 w 12192000"/>
              <a:gd name="connsiteY158" fmla="*/ 1994061 h 2237474"/>
              <a:gd name="connsiteX159" fmla="*/ 2843662 w 12192000"/>
              <a:gd name="connsiteY159" fmla="*/ 1992498 h 2237474"/>
              <a:gd name="connsiteX160" fmla="*/ 2796128 w 12192000"/>
              <a:gd name="connsiteY160" fmla="*/ 1976403 h 2237474"/>
              <a:gd name="connsiteX161" fmla="*/ 2756784 w 12192000"/>
              <a:gd name="connsiteY161" fmla="*/ 1985116 h 2237474"/>
              <a:gd name="connsiteX162" fmla="*/ 2748833 w 12192000"/>
              <a:gd name="connsiteY162" fmla="*/ 1986323 h 2237474"/>
              <a:gd name="connsiteX163" fmla="*/ 2748661 w 12192000"/>
              <a:gd name="connsiteY163" fmla="*/ 1986122 h 2237474"/>
              <a:gd name="connsiteX164" fmla="*/ 2740251 w 12192000"/>
              <a:gd name="connsiteY164" fmla="*/ 1986946 h 2237474"/>
              <a:gd name="connsiteX165" fmla="*/ 2718916 w 12192000"/>
              <a:gd name="connsiteY165" fmla="*/ 1990867 h 2237474"/>
              <a:gd name="connsiteX166" fmla="*/ 2713522 w 12192000"/>
              <a:gd name="connsiteY166" fmla="*/ 1990173 h 2237474"/>
              <a:gd name="connsiteX167" fmla="*/ 2680597 w 12192000"/>
              <a:gd name="connsiteY167" fmla="*/ 1984996 h 2237474"/>
              <a:gd name="connsiteX168" fmla="*/ 2578178 w 12192000"/>
              <a:gd name="connsiteY168" fmla="*/ 1990531 h 2237474"/>
              <a:gd name="connsiteX169" fmla="*/ 2476147 w 12192000"/>
              <a:gd name="connsiteY169" fmla="*/ 1998305 h 2237474"/>
              <a:gd name="connsiteX170" fmla="*/ 2373568 w 12192000"/>
              <a:gd name="connsiteY170" fmla="*/ 2003219 h 2237474"/>
              <a:gd name="connsiteX171" fmla="*/ 2321399 w 12192000"/>
              <a:gd name="connsiteY171" fmla="*/ 1989467 h 2237474"/>
              <a:gd name="connsiteX172" fmla="*/ 2315525 w 12192000"/>
              <a:gd name="connsiteY172" fmla="*/ 1989708 h 2237474"/>
              <a:gd name="connsiteX173" fmla="*/ 2300792 w 12192000"/>
              <a:gd name="connsiteY173" fmla="*/ 1994290 h 2237474"/>
              <a:gd name="connsiteX174" fmla="*/ 2295469 w 12192000"/>
              <a:gd name="connsiteY174" fmla="*/ 1996659 h 2237474"/>
              <a:gd name="connsiteX175" fmla="*/ 2287219 w 12192000"/>
              <a:gd name="connsiteY175" fmla="*/ 1998750 h 2237474"/>
              <a:gd name="connsiteX176" fmla="*/ 2286948 w 12192000"/>
              <a:gd name="connsiteY176" fmla="*/ 1998596 h 2237474"/>
              <a:gd name="connsiteX177" fmla="*/ 2243069 w 12192000"/>
              <a:gd name="connsiteY177" fmla="*/ 2015111 h 2237474"/>
              <a:gd name="connsiteX178" fmla="*/ 2186609 w 12192000"/>
              <a:gd name="connsiteY178" fmla="*/ 2008263 h 2237474"/>
              <a:gd name="connsiteX179" fmla="*/ 2164831 w 12192000"/>
              <a:gd name="connsiteY179" fmla="*/ 2010143 h 2237474"/>
              <a:gd name="connsiteX180" fmla="*/ 2152836 w 12192000"/>
              <a:gd name="connsiteY180" fmla="*/ 2010048 h 2237474"/>
              <a:gd name="connsiteX181" fmla="*/ 2117102 w 12192000"/>
              <a:gd name="connsiteY181" fmla="*/ 2023004 h 2237474"/>
              <a:gd name="connsiteX182" fmla="*/ 2111935 w 12192000"/>
              <a:gd name="connsiteY182" fmla="*/ 2023163 h 2237474"/>
              <a:gd name="connsiteX183" fmla="*/ 2089991 w 12192000"/>
              <a:gd name="connsiteY183" fmla="*/ 2034193 h 2237474"/>
              <a:gd name="connsiteX184" fmla="*/ 2058061 w 12192000"/>
              <a:gd name="connsiteY184" fmla="*/ 2047942 h 2237474"/>
              <a:gd name="connsiteX185" fmla="*/ 2055737 w 12192000"/>
              <a:gd name="connsiteY185" fmla="*/ 2047704 h 2237474"/>
              <a:gd name="connsiteX186" fmla="*/ 2042244 w 12192000"/>
              <a:gd name="connsiteY186" fmla="*/ 2055560 h 2237474"/>
              <a:gd name="connsiteX187" fmla="*/ 1976224 w 12192000"/>
              <a:gd name="connsiteY187" fmla="*/ 2074257 h 2237474"/>
              <a:gd name="connsiteX188" fmla="*/ 1877728 w 12192000"/>
              <a:gd name="connsiteY188" fmla="*/ 2101004 h 2237474"/>
              <a:gd name="connsiteX189" fmla="*/ 1759056 w 12192000"/>
              <a:gd name="connsiteY189" fmla="*/ 2125608 h 2237474"/>
              <a:gd name="connsiteX190" fmla="*/ 1637948 w 12192000"/>
              <a:gd name="connsiteY190" fmla="*/ 2172597 h 2237474"/>
              <a:gd name="connsiteX191" fmla="*/ 1434549 w 12192000"/>
              <a:gd name="connsiteY191" fmla="*/ 2234522 h 2237474"/>
              <a:gd name="connsiteX192" fmla="*/ 1398481 w 12192000"/>
              <a:gd name="connsiteY192" fmla="*/ 2237074 h 2237474"/>
              <a:gd name="connsiteX193" fmla="*/ 1398407 w 12192000"/>
              <a:gd name="connsiteY193" fmla="*/ 2237095 h 2237474"/>
              <a:gd name="connsiteX194" fmla="*/ 1370962 w 12192000"/>
              <a:gd name="connsiteY194" fmla="*/ 2237474 h 2237474"/>
              <a:gd name="connsiteX195" fmla="*/ 1356367 w 12192000"/>
              <a:gd name="connsiteY195" fmla="*/ 2235089 h 2237474"/>
              <a:gd name="connsiteX196" fmla="*/ 1324828 w 12192000"/>
              <a:gd name="connsiteY196" fmla="*/ 2231968 h 2237474"/>
              <a:gd name="connsiteX197" fmla="*/ 1297744 w 12192000"/>
              <a:gd name="connsiteY197" fmla="*/ 2235849 h 2237474"/>
              <a:gd name="connsiteX198" fmla="*/ 1286236 w 12192000"/>
              <a:gd name="connsiteY198" fmla="*/ 2233135 h 2237474"/>
              <a:gd name="connsiteX199" fmla="*/ 1283504 w 12192000"/>
              <a:gd name="connsiteY199" fmla="*/ 2233797 h 2237474"/>
              <a:gd name="connsiteX200" fmla="*/ 1279765 w 12192000"/>
              <a:gd name="connsiteY200" fmla="*/ 2229639 h 2237474"/>
              <a:gd name="connsiteX201" fmla="*/ 1195347 w 12192000"/>
              <a:gd name="connsiteY201" fmla="*/ 2212354 h 2237474"/>
              <a:gd name="connsiteX202" fmla="*/ 970251 w 12192000"/>
              <a:gd name="connsiteY202" fmla="*/ 2221029 h 2237474"/>
              <a:gd name="connsiteX203" fmla="*/ 812914 w 12192000"/>
              <a:gd name="connsiteY203" fmla="*/ 2202752 h 2237474"/>
              <a:gd name="connsiteX204" fmla="*/ 800195 w 12192000"/>
              <a:gd name="connsiteY204" fmla="*/ 2209407 h 2237474"/>
              <a:gd name="connsiteX205" fmla="*/ 784978 w 12192000"/>
              <a:gd name="connsiteY205" fmla="*/ 2212360 h 2237474"/>
              <a:gd name="connsiteX206" fmla="*/ 681987 w 12192000"/>
              <a:gd name="connsiteY206" fmla="*/ 2216757 h 2237474"/>
              <a:gd name="connsiteX207" fmla="*/ 669923 w 12192000"/>
              <a:gd name="connsiteY207" fmla="*/ 2211682 h 2237474"/>
              <a:gd name="connsiteX208" fmla="*/ 648680 w 12192000"/>
              <a:gd name="connsiteY208" fmla="*/ 2206229 h 2237474"/>
              <a:gd name="connsiteX209" fmla="*/ 597225 w 12192000"/>
              <a:gd name="connsiteY209" fmla="*/ 2180999 h 2237474"/>
              <a:gd name="connsiteX210" fmla="*/ 558449 w 12192000"/>
              <a:gd name="connsiteY210" fmla="*/ 2182346 h 2237474"/>
              <a:gd name="connsiteX211" fmla="*/ 550517 w 12192000"/>
              <a:gd name="connsiteY211" fmla="*/ 2182060 h 2237474"/>
              <a:gd name="connsiteX212" fmla="*/ 550309 w 12192000"/>
              <a:gd name="connsiteY212" fmla="*/ 2181825 h 2237474"/>
              <a:gd name="connsiteX213" fmla="*/ 541836 w 12192000"/>
              <a:gd name="connsiteY213" fmla="*/ 2181063 h 2237474"/>
              <a:gd name="connsiteX214" fmla="*/ 536057 w 12192000"/>
              <a:gd name="connsiteY214" fmla="*/ 2181537 h 2237474"/>
              <a:gd name="connsiteX215" fmla="*/ 520671 w 12192000"/>
              <a:gd name="connsiteY215" fmla="*/ 2180980 h 2237474"/>
              <a:gd name="connsiteX216" fmla="*/ 515024 w 12192000"/>
              <a:gd name="connsiteY216" fmla="*/ 2179258 h 2237474"/>
              <a:gd name="connsiteX217" fmla="*/ 512278 w 12192000"/>
              <a:gd name="connsiteY217" fmla="*/ 2176369 h 2237474"/>
              <a:gd name="connsiteX218" fmla="*/ 480419 w 12192000"/>
              <a:gd name="connsiteY218" fmla="*/ 2167807 h 2237474"/>
              <a:gd name="connsiteX219" fmla="*/ 413835 w 12192000"/>
              <a:gd name="connsiteY219" fmla="*/ 2156783 h 2237474"/>
              <a:gd name="connsiteX220" fmla="*/ 376513 w 12192000"/>
              <a:gd name="connsiteY220" fmla="*/ 2154014 h 2237474"/>
              <a:gd name="connsiteX221" fmla="*/ 273386 w 12192000"/>
              <a:gd name="connsiteY221" fmla="*/ 2142551 h 2237474"/>
              <a:gd name="connsiteX222" fmla="*/ 169207 w 12192000"/>
              <a:gd name="connsiteY222" fmla="*/ 2128100 h 2237474"/>
              <a:gd name="connsiteX223" fmla="*/ 93149 w 12192000"/>
              <a:gd name="connsiteY223" fmla="*/ 2105324 h 2237474"/>
              <a:gd name="connsiteX224" fmla="*/ 88109 w 12192000"/>
              <a:gd name="connsiteY224" fmla="*/ 2106704 h 2237474"/>
              <a:gd name="connsiteX225" fmla="*/ 80022 w 12192000"/>
              <a:gd name="connsiteY225" fmla="*/ 2107254 h 2237474"/>
              <a:gd name="connsiteX226" fmla="*/ 79717 w 12192000"/>
              <a:gd name="connsiteY226" fmla="*/ 2107046 h 2237474"/>
              <a:gd name="connsiteX227" fmla="*/ 72352 w 12192000"/>
              <a:gd name="connsiteY227" fmla="*/ 2107991 h 2237474"/>
              <a:gd name="connsiteX228" fmla="*/ 37645 w 12192000"/>
              <a:gd name="connsiteY228" fmla="*/ 2115401 h 2237474"/>
              <a:gd name="connsiteX229" fmla="*/ 4572 w 12192000"/>
              <a:gd name="connsiteY229" fmla="*/ 2111091 h 2237474"/>
              <a:gd name="connsiteX230" fmla="*/ 0 w 12192000"/>
              <a:gd name="connsiteY230" fmla="*/ 2110468 h 2237474"/>
              <a:gd name="connsiteX231" fmla="*/ 0 w 12192000"/>
              <a:gd name="connsiteY231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154948 w 12192000"/>
              <a:gd name="connsiteY4" fmla="*/ 762731 h 2237474"/>
              <a:gd name="connsiteX5" fmla="*/ 12047364 w 12192000"/>
              <a:gd name="connsiteY5" fmla="*/ 749662 h 2237474"/>
              <a:gd name="connsiteX6" fmla="*/ 11890686 w 12192000"/>
              <a:gd name="connsiteY6" fmla="*/ 732766 h 2237474"/>
              <a:gd name="connsiteX7" fmla="*/ 11782413 w 12192000"/>
              <a:gd name="connsiteY7" fmla="*/ 769868 h 2237474"/>
              <a:gd name="connsiteX8" fmla="*/ 11649954 w 12192000"/>
              <a:gd name="connsiteY8" fmla="*/ 749628 h 2237474"/>
              <a:gd name="connsiteX9" fmla="*/ 11560424 w 12192000"/>
              <a:gd name="connsiteY9" fmla="*/ 748017 h 2237474"/>
              <a:gd name="connsiteX10" fmla="*/ 11358455 w 12192000"/>
              <a:gd name="connsiteY10" fmla="*/ 747593 h 2237474"/>
              <a:gd name="connsiteX11" fmla="*/ 11165209 w 12192000"/>
              <a:gd name="connsiteY11" fmla="*/ 748852 h 2237474"/>
              <a:gd name="connsiteX12" fmla="*/ 11058755 w 12192000"/>
              <a:gd name="connsiteY12" fmla="*/ 749617 h 2237474"/>
              <a:gd name="connsiteX13" fmla="*/ 10884013 w 12192000"/>
              <a:gd name="connsiteY13" fmla="*/ 760728 h 2237474"/>
              <a:gd name="connsiteX14" fmla="*/ 10834688 w 12192000"/>
              <a:gd name="connsiteY14" fmla="*/ 757726 h 2237474"/>
              <a:gd name="connsiteX15" fmla="*/ 10805004 w 12192000"/>
              <a:gd name="connsiteY15" fmla="*/ 757573 h 2237474"/>
              <a:gd name="connsiteX16" fmla="*/ 10739478 w 12192000"/>
              <a:gd name="connsiteY16" fmla="*/ 776841 h 2237474"/>
              <a:gd name="connsiteX17" fmla="*/ 10458762 w 12192000"/>
              <a:gd name="connsiteY17" fmla="*/ 755400 h 2237474"/>
              <a:gd name="connsiteX18" fmla="*/ 10246919 w 12192000"/>
              <a:gd name="connsiteY18" fmla="*/ 769960 h 2237474"/>
              <a:gd name="connsiteX19" fmla="*/ 10167995 w 12192000"/>
              <a:gd name="connsiteY19" fmla="*/ 760843 h 2237474"/>
              <a:gd name="connsiteX20" fmla="*/ 9997044 w 12192000"/>
              <a:gd name="connsiteY20" fmla="*/ 780129 h 2237474"/>
              <a:gd name="connsiteX21" fmla="*/ 9943887 w 12192000"/>
              <a:gd name="connsiteY21" fmla="*/ 804141 h 2237474"/>
              <a:gd name="connsiteX22" fmla="*/ 9918248 w 12192000"/>
              <a:gd name="connsiteY22" fmla="*/ 816628 h 2237474"/>
              <a:gd name="connsiteX23" fmla="*/ 9836148 w 12192000"/>
              <a:gd name="connsiteY23" fmla="*/ 858312 h 2237474"/>
              <a:gd name="connsiteX24" fmla="*/ 9823800 w 12192000"/>
              <a:gd name="connsiteY24" fmla="*/ 866604 h 2237474"/>
              <a:gd name="connsiteX25" fmla="*/ 9794684 w 12192000"/>
              <a:gd name="connsiteY25" fmla="*/ 864509 h 2237474"/>
              <a:gd name="connsiteX26" fmla="*/ 9778288 w 12192000"/>
              <a:gd name="connsiteY26" fmla="*/ 854362 h 2237474"/>
              <a:gd name="connsiteX27" fmla="*/ 9773886 w 12192000"/>
              <a:gd name="connsiteY27" fmla="*/ 857543 h 2237474"/>
              <a:gd name="connsiteX28" fmla="*/ 9761459 w 12192000"/>
              <a:gd name="connsiteY28" fmla="*/ 862394 h 2237474"/>
              <a:gd name="connsiteX29" fmla="*/ 9705768 w 12192000"/>
              <a:gd name="connsiteY29" fmla="*/ 894610 h 2237474"/>
              <a:gd name="connsiteX30" fmla="*/ 9683005 w 12192000"/>
              <a:gd name="connsiteY30" fmla="*/ 894128 h 2237474"/>
              <a:gd name="connsiteX31" fmla="*/ 9594438 w 12192000"/>
              <a:gd name="connsiteY31" fmla="*/ 919051 h 2237474"/>
              <a:gd name="connsiteX32" fmla="*/ 9577033 w 12192000"/>
              <a:gd name="connsiteY32" fmla="*/ 922857 h 2237474"/>
              <a:gd name="connsiteX33" fmla="*/ 9544189 w 12192000"/>
              <a:gd name="connsiteY33" fmla="*/ 938966 h 2237474"/>
              <a:gd name="connsiteX34" fmla="*/ 9534048 w 12192000"/>
              <a:gd name="connsiteY34" fmla="*/ 940158 h 2237474"/>
              <a:gd name="connsiteX35" fmla="*/ 9500499 w 12192000"/>
              <a:gd name="connsiteY35" fmla="*/ 954680 h 2237474"/>
              <a:gd name="connsiteX36" fmla="*/ 9428195 w 12192000"/>
              <a:gd name="connsiteY36" fmla="*/ 986225 h 2237474"/>
              <a:gd name="connsiteX37" fmla="*/ 9410017 w 12192000"/>
              <a:gd name="connsiteY37" fmla="*/ 993931 h 2237474"/>
              <a:gd name="connsiteX38" fmla="*/ 9392919 w 12192000"/>
              <a:gd name="connsiteY38" fmla="*/ 994656 h 2237474"/>
              <a:gd name="connsiteX39" fmla="*/ 9301293 w 12192000"/>
              <a:gd name="connsiteY39" fmla="*/ 1011593 h 2237474"/>
              <a:gd name="connsiteX40" fmla="*/ 9278619 w 12192000"/>
              <a:gd name="connsiteY40" fmla="*/ 1011878 h 2237474"/>
              <a:gd name="connsiteX41" fmla="*/ 9268019 w 12192000"/>
              <a:gd name="connsiteY41" fmla="*/ 1007442 h 2237474"/>
              <a:gd name="connsiteX42" fmla="*/ 9234662 w 12192000"/>
              <a:gd name="connsiteY42" fmla="*/ 1023056 h 2237474"/>
              <a:gd name="connsiteX43" fmla="*/ 9181033 w 12192000"/>
              <a:gd name="connsiteY43" fmla="*/ 1037921 h 2237474"/>
              <a:gd name="connsiteX44" fmla="*/ 9155969 w 12192000"/>
              <a:gd name="connsiteY44" fmla="*/ 1046804 h 2237474"/>
              <a:gd name="connsiteX45" fmla="*/ 9133985 w 12192000"/>
              <a:gd name="connsiteY45" fmla="*/ 1046450 h 2237474"/>
              <a:gd name="connsiteX46" fmla="*/ 9012987 w 12192000"/>
              <a:gd name="connsiteY46" fmla="*/ 1061986 h 2237474"/>
              <a:gd name="connsiteX47" fmla="*/ 8968445 w 12192000"/>
              <a:gd name="connsiteY47" fmla="*/ 1052169 h 2237474"/>
              <a:gd name="connsiteX48" fmla="*/ 8958984 w 12192000"/>
              <a:gd name="connsiteY48" fmla="*/ 1057212 h 2237474"/>
              <a:gd name="connsiteX49" fmla="*/ 8886001 w 12192000"/>
              <a:gd name="connsiteY49" fmla="*/ 1067468 h 2237474"/>
              <a:gd name="connsiteX50" fmla="*/ 8838610 w 12192000"/>
              <a:gd name="connsiteY50" fmla="*/ 1075091 h 2237474"/>
              <a:gd name="connsiteX51" fmla="*/ 8750383 w 12192000"/>
              <a:gd name="connsiteY51" fmla="*/ 1097387 h 2237474"/>
              <a:gd name="connsiteX52" fmla="*/ 8697365 w 12192000"/>
              <a:gd name="connsiteY52" fmla="*/ 1105869 h 2237474"/>
              <a:gd name="connsiteX53" fmla="*/ 8665605 w 12192000"/>
              <a:gd name="connsiteY53" fmla="*/ 1110791 h 2237474"/>
              <a:gd name="connsiteX54" fmla="*/ 8584946 w 12192000"/>
              <a:gd name="connsiteY54" fmla="*/ 1135226 h 2237474"/>
              <a:gd name="connsiteX55" fmla="*/ 8460755 w 12192000"/>
              <a:gd name="connsiteY55" fmla="*/ 1203427 h 2237474"/>
              <a:gd name="connsiteX56" fmla="*/ 8419755 w 12192000"/>
              <a:gd name="connsiteY56" fmla="*/ 1216260 h 2237474"/>
              <a:gd name="connsiteX57" fmla="*/ 8411626 w 12192000"/>
              <a:gd name="connsiteY57" fmla="*/ 1214397 h 2237474"/>
              <a:gd name="connsiteX58" fmla="*/ 8363469 w 12192000"/>
              <a:gd name="connsiteY58" fmla="*/ 1246658 h 2237474"/>
              <a:gd name="connsiteX59" fmla="*/ 8275497 w 12192000"/>
              <a:gd name="connsiteY59" fmla="*/ 1264396 h 2237474"/>
              <a:gd name="connsiteX60" fmla="*/ 8206287 w 12192000"/>
              <a:gd name="connsiteY60" fmla="*/ 1273060 h 2237474"/>
              <a:gd name="connsiteX61" fmla="*/ 8168705 w 12192000"/>
              <a:gd name="connsiteY61" fmla="*/ 1279956 h 2237474"/>
              <a:gd name="connsiteX62" fmla="*/ 8139997 w 12192000"/>
              <a:gd name="connsiteY62" fmla="*/ 1282713 h 2237474"/>
              <a:gd name="connsiteX63" fmla="*/ 8074238 w 12192000"/>
              <a:gd name="connsiteY63" fmla="*/ 1301895 h 2237474"/>
              <a:gd name="connsiteX64" fmla="*/ 7968292 w 12192000"/>
              <a:gd name="connsiteY64" fmla="*/ 1338779 h 2237474"/>
              <a:gd name="connsiteX65" fmla="*/ 7945122 w 12192000"/>
              <a:gd name="connsiteY65" fmla="*/ 1345477 h 2237474"/>
              <a:gd name="connsiteX66" fmla="*/ 7922771 w 12192000"/>
              <a:gd name="connsiteY66" fmla="*/ 1346645 h 2237474"/>
              <a:gd name="connsiteX67" fmla="*/ 7915461 w 12192000"/>
              <a:gd name="connsiteY67" fmla="*/ 1342919 h 2237474"/>
              <a:gd name="connsiteX68" fmla="*/ 7902328 w 12192000"/>
              <a:gd name="connsiteY68" fmla="*/ 1345865 h 2237474"/>
              <a:gd name="connsiteX69" fmla="*/ 7898322 w 12192000"/>
              <a:gd name="connsiteY69" fmla="*/ 1345689 h 2237474"/>
              <a:gd name="connsiteX70" fmla="*/ 7875879 w 12192000"/>
              <a:gd name="connsiteY70" fmla="*/ 1345646 h 2237474"/>
              <a:gd name="connsiteX71" fmla="*/ 7840612 w 12192000"/>
              <a:gd name="connsiteY71" fmla="*/ 1369373 h 2237474"/>
              <a:gd name="connsiteX72" fmla="*/ 7786819 w 12192000"/>
              <a:gd name="connsiteY72" fmla="*/ 1378970 h 2237474"/>
              <a:gd name="connsiteX73" fmla="*/ 7548172 w 12192000"/>
              <a:gd name="connsiteY73" fmla="*/ 1417460 h 2237474"/>
              <a:gd name="connsiteX74" fmla="*/ 7483437 w 12192000"/>
              <a:gd name="connsiteY74" fmla="*/ 1478152 h 2237474"/>
              <a:gd name="connsiteX75" fmla="*/ 7377870 w 12192000"/>
              <a:gd name="connsiteY75" fmla="*/ 1523319 h 2237474"/>
              <a:gd name="connsiteX76" fmla="*/ 7230737 w 12192000"/>
              <a:gd name="connsiteY76" fmla="*/ 1562633 h 2237474"/>
              <a:gd name="connsiteX77" fmla="*/ 7224458 w 12192000"/>
              <a:gd name="connsiteY77" fmla="*/ 1573008 h 2237474"/>
              <a:gd name="connsiteX78" fmla="*/ 7213486 w 12192000"/>
              <a:gd name="connsiteY78" fmla="*/ 1580987 h 2237474"/>
              <a:gd name="connsiteX79" fmla="*/ 7210972 w 12192000"/>
              <a:gd name="connsiteY79" fmla="*/ 1580856 h 2237474"/>
              <a:gd name="connsiteX80" fmla="*/ 7183121 w 12192000"/>
              <a:gd name="connsiteY80" fmla="*/ 1595162 h 2237474"/>
              <a:gd name="connsiteX81" fmla="*/ 7164601 w 12192000"/>
              <a:gd name="connsiteY81" fmla="*/ 1606490 h 2237474"/>
              <a:gd name="connsiteX82" fmla="*/ 7159286 w 12192000"/>
              <a:gd name="connsiteY82" fmla="*/ 1606850 h 2237474"/>
              <a:gd name="connsiteX83" fmla="*/ 7114651 w 12192000"/>
              <a:gd name="connsiteY83" fmla="*/ 1620959 h 2237474"/>
              <a:gd name="connsiteX84" fmla="*/ 7092727 w 12192000"/>
              <a:gd name="connsiteY84" fmla="*/ 1623628 h 2237474"/>
              <a:gd name="connsiteX85" fmla="*/ 7031309 w 12192000"/>
              <a:gd name="connsiteY85" fmla="*/ 1619451 h 2237474"/>
              <a:gd name="connsiteX86" fmla="*/ 6999084 w 12192000"/>
              <a:gd name="connsiteY86" fmla="*/ 1634317 h 2237474"/>
              <a:gd name="connsiteX87" fmla="*/ 6992107 w 12192000"/>
              <a:gd name="connsiteY87" fmla="*/ 1636860 h 2237474"/>
              <a:gd name="connsiteX88" fmla="*/ 6991765 w 12192000"/>
              <a:gd name="connsiteY88" fmla="*/ 1636725 h 2237474"/>
              <a:gd name="connsiteX89" fmla="*/ 6983996 w 12192000"/>
              <a:gd name="connsiteY89" fmla="*/ 1639040 h 2237474"/>
              <a:gd name="connsiteX90" fmla="*/ 6979383 w 12192000"/>
              <a:gd name="connsiteY90" fmla="*/ 1641496 h 2237474"/>
              <a:gd name="connsiteX91" fmla="*/ 6900177 w 12192000"/>
              <a:gd name="connsiteY91" fmla="*/ 1636016 h 2237474"/>
              <a:gd name="connsiteX92" fmla="*/ 6795372 w 12192000"/>
              <a:gd name="connsiteY92" fmla="*/ 1644845 h 2237474"/>
              <a:gd name="connsiteX93" fmla="*/ 6692251 w 12192000"/>
              <a:gd name="connsiteY93" fmla="*/ 1656357 h 2237474"/>
              <a:gd name="connsiteX94" fmla="*/ 6655235 w 12192000"/>
              <a:gd name="connsiteY94" fmla="*/ 1661869 h 2237474"/>
              <a:gd name="connsiteX95" fmla="*/ 6587857 w 12192000"/>
              <a:gd name="connsiteY95" fmla="*/ 1665769 h 2237474"/>
              <a:gd name="connsiteX96" fmla="*/ 6554894 w 12192000"/>
              <a:gd name="connsiteY96" fmla="*/ 1664428 h 2237474"/>
              <a:gd name="connsiteX97" fmla="*/ 6516595 w 12192000"/>
              <a:gd name="connsiteY97" fmla="*/ 1667475 h 2237474"/>
              <a:gd name="connsiteX98" fmla="*/ 6508541 w 12192000"/>
              <a:gd name="connsiteY98" fmla="*/ 1668757 h 2237474"/>
              <a:gd name="connsiteX99" fmla="*/ 6471012 w 12192000"/>
              <a:gd name="connsiteY99" fmla="*/ 1678604 h 2237474"/>
              <a:gd name="connsiteX100" fmla="*/ 6415265 w 12192000"/>
              <a:gd name="connsiteY100" fmla="*/ 1665317 h 2237474"/>
              <a:gd name="connsiteX101" fmla="*/ 6364035 w 12192000"/>
              <a:gd name="connsiteY101" fmla="*/ 1667683 h 2237474"/>
              <a:gd name="connsiteX102" fmla="*/ 6280959 w 12192000"/>
              <a:gd name="connsiteY102" fmla="*/ 1689329 h 2237474"/>
              <a:gd name="connsiteX103" fmla="*/ 6243319 w 12192000"/>
              <a:gd name="connsiteY103" fmla="*/ 1695560 h 2237474"/>
              <a:gd name="connsiteX104" fmla="*/ 6098321 w 12192000"/>
              <a:gd name="connsiteY104" fmla="*/ 1721646 h 2237474"/>
              <a:gd name="connsiteX105" fmla="*/ 5880652 w 12192000"/>
              <a:gd name="connsiteY105" fmla="*/ 1779643 h 2237474"/>
              <a:gd name="connsiteX106" fmla="*/ 5785959 w 12192000"/>
              <a:gd name="connsiteY106" fmla="*/ 1775307 h 2237474"/>
              <a:gd name="connsiteX107" fmla="*/ 5643534 w 12192000"/>
              <a:gd name="connsiteY107" fmla="*/ 1802919 h 2237474"/>
              <a:gd name="connsiteX108" fmla="*/ 5518799 w 12192000"/>
              <a:gd name="connsiteY108" fmla="*/ 1818312 h 2237474"/>
              <a:gd name="connsiteX109" fmla="*/ 5505014 w 12192000"/>
              <a:gd name="connsiteY109" fmla="*/ 1819259 h 2237474"/>
              <a:gd name="connsiteX110" fmla="*/ 5453307 w 12192000"/>
              <a:gd name="connsiteY110" fmla="*/ 1815450 h 2237474"/>
              <a:gd name="connsiteX111" fmla="*/ 5364192 w 12192000"/>
              <a:gd name="connsiteY111" fmla="*/ 1826074 h 2237474"/>
              <a:gd name="connsiteX112" fmla="*/ 5350380 w 12192000"/>
              <a:gd name="connsiteY112" fmla="*/ 1830891 h 2237474"/>
              <a:gd name="connsiteX113" fmla="*/ 5259633 w 12192000"/>
              <a:gd name="connsiteY113" fmla="*/ 1837160 h 2237474"/>
              <a:gd name="connsiteX114" fmla="*/ 5197513 w 12192000"/>
              <a:gd name="connsiteY114" fmla="*/ 1844718 h 2237474"/>
              <a:gd name="connsiteX115" fmla="*/ 5184170 w 12192000"/>
              <a:gd name="connsiteY115" fmla="*/ 1849402 h 2237474"/>
              <a:gd name="connsiteX116" fmla="*/ 5168852 w 12192000"/>
              <a:gd name="connsiteY116" fmla="*/ 1844846 h 2237474"/>
              <a:gd name="connsiteX117" fmla="*/ 5164370 w 12192000"/>
              <a:gd name="connsiteY117" fmla="*/ 1840597 h 2237474"/>
              <a:gd name="connsiteX118" fmla="*/ 5114927 w 12192000"/>
              <a:gd name="connsiteY118" fmla="*/ 1847827 h 2237474"/>
              <a:gd name="connsiteX119" fmla="*/ 5108970 w 12192000"/>
              <a:gd name="connsiteY119" fmla="*/ 1847935 h 2237474"/>
              <a:gd name="connsiteX120" fmla="*/ 5067961 w 12192000"/>
              <a:gd name="connsiteY120" fmla="*/ 1845917 h 2237474"/>
              <a:gd name="connsiteX121" fmla="*/ 5007075 w 12192000"/>
              <a:gd name="connsiteY121" fmla="*/ 1838626 h 2237474"/>
              <a:gd name="connsiteX122" fmla="*/ 4944087 w 12192000"/>
              <a:gd name="connsiteY122" fmla="*/ 1823332 h 2237474"/>
              <a:gd name="connsiteX123" fmla="*/ 4907662 w 12192000"/>
              <a:gd name="connsiteY123" fmla="*/ 1816900 h 2237474"/>
              <a:gd name="connsiteX124" fmla="*/ 4882386 w 12192000"/>
              <a:gd name="connsiteY124" fmla="*/ 1809844 h 2237474"/>
              <a:gd name="connsiteX125" fmla="*/ 4811440 w 12192000"/>
              <a:gd name="connsiteY125" fmla="*/ 1804655 h 2237474"/>
              <a:gd name="connsiteX126" fmla="*/ 4691075 w 12192000"/>
              <a:gd name="connsiteY126" fmla="*/ 1801389 h 2237474"/>
              <a:gd name="connsiteX127" fmla="*/ 4611738 w 12192000"/>
              <a:gd name="connsiteY127" fmla="*/ 1776964 h 2237474"/>
              <a:gd name="connsiteX128" fmla="*/ 4560070 w 12192000"/>
              <a:gd name="connsiteY128" fmla="*/ 1785640 h 2237474"/>
              <a:gd name="connsiteX129" fmla="*/ 4536503 w 12192000"/>
              <a:gd name="connsiteY129" fmla="*/ 1785334 h 2237474"/>
              <a:gd name="connsiteX130" fmla="*/ 4513724 w 12192000"/>
              <a:gd name="connsiteY130" fmla="*/ 1791996 h 2237474"/>
              <a:gd name="connsiteX131" fmla="*/ 4459810 w 12192000"/>
              <a:gd name="connsiteY131" fmla="*/ 1797886 h 2237474"/>
              <a:gd name="connsiteX132" fmla="*/ 4379064 w 12192000"/>
              <a:gd name="connsiteY132" fmla="*/ 1817177 h 2237474"/>
              <a:gd name="connsiteX133" fmla="*/ 4319209 w 12192000"/>
              <a:gd name="connsiteY133" fmla="*/ 1834833 h 2237474"/>
              <a:gd name="connsiteX134" fmla="*/ 4290981 w 12192000"/>
              <a:gd name="connsiteY134" fmla="*/ 1839677 h 2237474"/>
              <a:gd name="connsiteX135" fmla="*/ 4285792 w 12192000"/>
              <a:gd name="connsiteY135" fmla="*/ 1836231 h 2237474"/>
              <a:gd name="connsiteX136" fmla="*/ 4238372 w 12192000"/>
              <a:gd name="connsiteY136" fmla="*/ 1851480 h 2237474"/>
              <a:gd name="connsiteX137" fmla="*/ 4232517 w 12192000"/>
              <a:gd name="connsiteY137" fmla="*/ 1852567 h 2237474"/>
              <a:gd name="connsiteX138" fmla="*/ 4191732 w 12192000"/>
              <a:gd name="connsiteY138" fmla="*/ 1857328 h 2237474"/>
              <a:gd name="connsiteX139" fmla="*/ 4065532 w 12192000"/>
              <a:gd name="connsiteY139" fmla="*/ 1855477 h 2237474"/>
              <a:gd name="connsiteX140" fmla="*/ 4028460 w 12192000"/>
              <a:gd name="connsiteY140" fmla="*/ 1855137 h 2237474"/>
              <a:gd name="connsiteX141" fmla="*/ 4002267 w 12192000"/>
              <a:gd name="connsiteY141" fmla="*/ 1852352 h 2237474"/>
              <a:gd name="connsiteX142" fmla="*/ 3931396 w 12192000"/>
              <a:gd name="connsiteY142" fmla="*/ 1858915 h 2237474"/>
              <a:gd name="connsiteX143" fmla="*/ 3812162 w 12192000"/>
              <a:gd name="connsiteY143" fmla="*/ 1875501 h 2237474"/>
              <a:gd name="connsiteX144" fmla="*/ 3729530 w 12192000"/>
              <a:gd name="connsiteY144" fmla="*/ 1864513 h 2237474"/>
              <a:gd name="connsiteX145" fmla="*/ 3680177 w 12192000"/>
              <a:gd name="connsiteY145" fmla="*/ 1881552 h 2237474"/>
              <a:gd name="connsiteX146" fmla="*/ 3567259 w 12192000"/>
              <a:gd name="connsiteY146" fmla="*/ 1893482 h 2237474"/>
              <a:gd name="connsiteX147" fmla="*/ 3405770 w 12192000"/>
              <a:gd name="connsiteY147" fmla="*/ 1904591 h 2237474"/>
              <a:gd name="connsiteX148" fmla="*/ 3280097 w 12192000"/>
              <a:gd name="connsiteY148" fmla="*/ 1919610 h 2237474"/>
              <a:gd name="connsiteX149" fmla="*/ 3123424 w 12192000"/>
              <a:gd name="connsiteY149" fmla="*/ 1952930 h 2237474"/>
              <a:gd name="connsiteX150" fmla="*/ 3009910 w 12192000"/>
              <a:gd name="connsiteY150" fmla="*/ 1957866 h 2237474"/>
              <a:gd name="connsiteX151" fmla="*/ 2995934 w 12192000"/>
              <a:gd name="connsiteY151" fmla="*/ 1967085 h 2237474"/>
              <a:gd name="connsiteX152" fmla="*/ 2980071 w 12192000"/>
              <a:gd name="connsiteY152" fmla="*/ 1972988 h 2237474"/>
              <a:gd name="connsiteX153" fmla="*/ 2978094 w 12192000"/>
              <a:gd name="connsiteY153" fmla="*/ 1972369 h 2237474"/>
              <a:gd name="connsiteX154" fmla="*/ 2942858 w 12192000"/>
              <a:gd name="connsiteY154" fmla="*/ 1981367 h 2237474"/>
              <a:gd name="connsiteX155" fmla="*/ 2875436 w 12192000"/>
              <a:gd name="connsiteY155" fmla="*/ 1996977 h 2237474"/>
              <a:gd name="connsiteX156" fmla="*/ 2874892 w 12192000"/>
              <a:gd name="connsiteY156" fmla="*/ 1996085 h 2237474"/>
              <a:gd name="connsiteX157" fmla="*/ 2864145 w 12192000"/>
              <a:gd name="connsiteY157" fmla="*/ 1994061 h 2237474"/>
              <a:gd name="connsiteX158" fmla="*/ 2843662 w 12192000"/>
              <a:gd name="connsiteY158" fmla="*/ 1992498 h 2237474"/>
              <a:gd name="connsiteX159" fmla="*/ 2796128 w 12192000"/>
              <a:gd name="connsiteY159" fmla="*/ 1976403 h 2237474"/>
              <a:gd name="connsiteX160" fmla="*/ 2756784 w 12192000"/>
              <a:gd name="connsiteY160" fmla="*/ 1985116 h 2237474"/>
              <a:gd name="connsiteX161" fmla="*/ 2748833 w 12192000"/>
              <a:gd name="connsiteY161" fmla="*/ 1986323 h 2237474"/>
              <a:gd name="connsiteX162" fmla="*/ 2748661 w 12192000"/>
              <a:gd name="connsiteY162" fmla="*/ 1986122 h 2237474"/>
              <a:gd name="connsiteX163" fmla="*/ 2740251 w 12192000"/>
              <a:gd name="connsiteY163" fmla="*/ 1986946 h 2237474"/>
              <a:gd name="connsiteX164" fmla="*/ 2718916 w 12192000"/>
              <a:gd name="connsiteY164" fmla="*/ 1990867 h 2237474"/>
              <a:gd name="connsiteX165" fmla="*/ 2713522 w 12192000"/>
              <a:gd name="connsiteY165" fmla="*/ 1990173 h 2237474"/>
              <a:gd name="connsiteX166" fmla="*/ 2680597 w 12192000"/>
              <a:gd name="connsiteY166" fmla="*/ 1984996 h 2237474"/>
              <a:gd name="connsiteX167" fmla="*/ 2578178 w 12192000"/>
              <a:gd name="connsiteY167" fmla="*/ 1990531 h 2237474"/>
              <a:gd name="connsiteX168" fmla="*/ 2476147 w 12192000"/>
              <a:gd name="connsiteY168" fmla="*/ 1998305 h 2237474"/>
              <a:gd name="connsiteX169" fmla="*/ 2373568 w 12192000"/>
              <a:gd name="connsiteY169" fmla="*/ 2003219 h 2237474"/>
              <a:gd name="connsiteX170" fmla="*/ 2321399 w 12192000"/>
              <a:gd name="connsiteY170" fmla="*/ 1989467 h 2237474"/>
              <a:gd name="connsiteX171" fmla="*/ 2315525 w 12192000"/>
              <a:gd name="connsiteY171" fmla="*/ 1989708 h 2237474"/>
              <a:gd name="connsiteX172" fmla="*/ 2300792 w 12192000"/>
              <a:gd name="connsiteY172" fmla="*/ 1994290 h 2237474"/>
              <a:gd name="connsiteX173" fmla="*/ 2295469 w 12192000"/>
              <a:gd name="connsiteY173" fmla="*/ 1996659 h 2237474"/>
              <a:gd name="connsiteX174" fmla="*/ 2287219 w 12192000"/>
              <a:gd name="connsiteY174" fmla="*/ 1998750 h 2237474"/>
              <a:gd name="connsiteX175" fmla="*/ 2286948 w 12192000"/>
              <a:gd name="connsiteY175" fmla="*/ 1998596 h 2237474"/>
              <a:gd name="connsiteX176" fmla="*/ 2243069 w 12192000"/>
              <a:gd name="connsiteY176" fmla="*/ 2015111 h 2237474"/>
              <a:gd name="connsiteX177" fmla="*/ 2186609 w 12192000"/>
              <a:gd name="connsiteY177" fmla="*/ 2008263 h 2237474"/>
              <a:gd name="connsiteX178" fmla="*/ 2164831 w 12192000"/>
              <a:gd name="connsiteY178" fmla="*/ 2010143 h 2237474"/>
              <a:gd name="connsiteX179" fmla="*/ 2152836 w 12192000"/>
              <a:gd name="connsiteY179" fmla="*/ 2010048 h 2237474"/>
              <a:gd name="connsiteX180" fmla="*/ 2117102 w 12192000"/>
              <a:gd name="connsiteY180" fmla="*/ 2023004 h 2237474"/>
              <a:gd name="connsiteX181" fmla="*/ 2111935 w 12192000"/>
              <a:gd name="connsiteY181" fmla="*/ 2023163 h 2237474"/>
              <a:gd name="connsiteX182" fmla="*/ 2089991 w 12192000"/>
              <a:gd name="connsiteY182" fmla="*/ 2034193 h 2237474"/>
              <a:gd name="connsiteX183" fmla="*/ 2058061 w 12192000"/>
              <a:gd name="connsiteY183" fmla="*/ 2047942 h 2237474"/>
              <a:gd name="connsiteX184" fmla="*/ 2055737 w 12192000"/>
              <a:gd name="connsiteY184" fmla="*/ 2047704 h 2237474"/>
              <a:gd name="connsiteX185" fmla="*/ 2042244 w 12192000"/>
              <a:gd name="connsiteY185" fmla="*/ 2055560 h 2237474"/>
              <a:gd name="connsiteX186" fmla="*/ 1976224 w 12192000"/>
              <a:gd name="connsiteY186" fmla="*/ 2074257 h 2237474"/>
              <a:gd name="connsiteX187" fmla="*/ 1877728 w 12192000"/>
              <a:gd name="connsiteY187" fmla="*/ 2101004 h 2237474"/>
              <a:gd name="connsiteX188" fmla="*/ 1759056 w 12192000"/>
              <a:gd name="connsiteY188" fmla="*/ 2125608 h 2237474"/>
              <a:gd name="connsiteX189" fmla="*/ 1637948 w 12192000"/>
              <a:gd name="connsiteY189" fmla="*/ 2172597 h 2237474"/>
              <a:gd name="connsiteX190" fmla="*/ 1434549 w 12192000"/>
              <a:gd name="connsiteY190" fmla="*/ 2234522 h 2237474"/>
              <a:gd name="connsiteX191" fmla="*/ 1398481 w 12192000"/>
              <a:gd name="connsiteY191" fmla="*/ 2237074 h 2237474"/>
              <a:gd name="connsiteX192" fmla="*/ 1398407 w 12192000"/>
              <a:gd name="connsiteY192" fmla="*/ 2237095 h 2237474"/>
              <a:gd name="connsiteX193" fmla="*/ 1370962 w 12192000"/>
              <a:gd name="connsiteY193" fmla="*/ 2237474 h 2237474"/>
              <a:gd name="connsiteX194" fmla="*/ 1356367 w 12192000"/>
              <a:gd name="connsiteY194" fmla="*/ 2235089 h 2237474"/>
              <a:gd name="connsiteX195" fmla="*/ 1324828 w 12192000"/>
              <a:gd name="connsiteY195" fmla="*/ 2231968 h 2237474"/>
              <a:gd name="connsiteX196" fmla="*/ 1297744 w 12192000"/>
              <a:gd name="connsiteY196" fmla="*/ 2235849 h 2237474"/>
              <a:gd name="connsiteX197" fmla="*/ 1286236 w 12192000"/>
              <a:gd name="connsiteY197" fmla="*/ 2233135 h 2237474"/>
              <a:gd name="connsiteX198" fmla="*/ 1283504 w 12192000"/>
              <a:gd name="connsiteY198" fmla="*/ 2233797 h 2237474"/>
              <a:gd name="connsiteX199" fmla="*/ 1279765 w 12192000"/>
              <a:gd name="connsiteY199" fmla="*/ 2229639 h 2237474"/>
              <a:gd name="connsiteX200" fmla="*/ 1195347 w 12192000"/>
              <a:gd name="connsiteY200" fmla="*/ 2212354 h 2237474"/>
              <a:gd name="connsiteX201" fmla="*/ 970251 w 12192000"/>
              <a:gd name="connsiteY201" fmla="*/ 2221029 h 2237474"/>
              <a:gd name="connsiteX202" fmla="*/ 812914 w 12192000"/>
              <a:gd name="connsiteY202" fmla="*/ 2202752 h 2237474"/>
              <a:gd name="connsiteX203" fmla="*/ 800195 w 12192000"/>
              <a:gd name="connsiteY203" fmla="*/ 2209407 h 2237474"/>
              <a:gd name="connsiteX204" fmla="*/ 784978 w 12192000"/>
              <a:gd name="connsiteY204" fmla="*/ 2212360 h 2237474"/>
              <a:gd name="connsiteX205" fmla="*/ 681987 w 12192000"/>
              <a:gd name="connsiteY205" fmla="*/ 2216757 h 2237474"/>
              <a:gd name="connsiteX206" fmla="*/ 669923 w 12192000"/>
              <a:gd name="connsiteY206" fmla="*/ 2211682 h 2237474"/>
              <a:gd name="connsiteX207" fmla="*/ 648680 w 12192000"/>
              <a:gd name="connsiteY207" fmla="*/ 2206229 h 2237474"/>
              <a:gd name="connsiteX208" fmla="*/ 597225 w 12192000"/>
              <a:gd name="connsiteY208" fmla="*/ 2180999 h 2237474"/>
              <a:gd name="connsiteX209" fmla="*/ 558449 w 12192000"/>
              <a:gd name="connsiteY209" fmla="*/ 2182346 h 2237474"/>
              <a:gd name="connsiteX210" fmla="*/ 550517 w 12192000"/>
              <a:gd name="connsiteY210" fmla="*/ 2182060 h 2237474"/>
              <a:gd name="connsiteX211" fmla="*/ 550309 w 12192000"/>
              <a:gd name="connsiteY211" fmla="*/ 2181825 h 2237474"/>
              <a:gd name="connsiteX212" fmla="*/ 541836 w 12192000"/>
              <a:gd name="connsiteY212" fmla="*/ 2181063 h 2237474"/>
              <a:gd name="connsiteX213" fmla="*/ 536057 w 12192000"/>
              <a:gd name="connsiteY213" fmla="*/ 2181537 h 2237474"/>
              <a:gd name="connsiteX214" fmla="*/ 520671 w 12192000"/>
              <a:gd name="connsiteY214" fmla="*/ 2180980 h 2237474"/>
              <a:gd name="connsiteX215" fmla="*/ 515024 w 12192000"/>
              <a:gd name="connsiteY215" fmla="*/ 2179258 h 2237474"/>
              <a:gd name="connsiteX216" fmla="*/ 512278 w 12192000"/>
              <a:gd name="connsiteY216" fmla="*/ 2176369 h 2237474"/>
              <a:gd name="connsiteX217" fmla="*/ 480419 w 12192000"/>
              <a:gd name="connsiteY217" fmla="*/ 2167807 h 2237474"/>
              <a:gd name="connsiteX218" fmla="*/ 413835 w 12192000"/>
              <a:gd name="connsiteY218" fmla="*/ 2156783 h 2237474"/>
              <a:gd name="connsiteX219" fmla="*/ 376513 w 12192000"/>
              <a:gd name="connsiteY219" fmla="*/ 2154014 h 2237474"/>
              <a:gd name="connsiteX220" fmla="*/ 273386 w 12192000"/>
              <a:gd name="connsiteY220" fmla="*/ 2142551 h 2237474"/>
              <a:gd name="connsiteX221" fmla="*/ 169207 w 12192000"/>
              <a:gd name="connsiteY221" fmla="*/ 2128100 h 2237474"/>
              <a:gd name="connsiteX222" fmla="*/ 93149 w 12192000"/>
              <a:gd name="connsiteY222" fmla="*/ 2105324 h 2237474"/>
              <a:gd name="connsiteX223" fmla="*/ 88109 w 12192000"/>
              <a:gd name="connsiteY223" fmla="*/ 2106704 h 2237474"/>
              <a:gd name="connsiteX224" fmla="*/ 80022 w 12192000"/>
              <a:gd name="connsiteY224" fmla="*/ 2107254 h 2237474"/>
              <a:gd name="connsiteX225" fmla="*/ 79717 w 12192000"/>
              <a:gd name="connsiteY225" fmla="*/ 2107046 h 2237474"/>
              <a:gd name="connsiteX226" fmla="*/ 72352 w 12192000"/>
              <a:gd name="connsiteY226" fmla="*/ 2107991 h 2237474"/>
              <a:gd name="connsiteX227" fmla="*/ 37645 w 12192000"/>
              <a:gd name="connsiteY227" fmla="*/ 2115401 h 2237474"/>
              <a:gd name="connsiteX228" fmla="*/ 4572 w 12192000"/>
              <a:gd name="connsiteY228" fmla="*/ 2111091 h 2237474"/>
              <a:gd name="connsiteX229" fmla="*/ 0 w 12192000"/>
              <a:gd name="connsiteY229" fmla="*/ 2110468 h 2237474"/>
              <a:gd name="connsiteX230" fmla="*/ 0 w 12192000"/>
              <a:gd name="connsiteY230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154948 w 12192000"/>
              <a:gd name="connsiteY4" fmla="*/ 762731 h 2237474"/>
              <a:gd name="connsiteX5" fmla="*/ 12047364 w 12192000"/>
              <a:gd name="connsiteY5" fmla="*/ 749662 h 2237474"/>
              <a:gd name="connsiteX6" fmla="*/ 11890686 w 12192000"/>
              <a:gd name="connsiteY6" fmla="*/ 732766 h 2237474"/>
              <a:gd name="connsiteX7" fmla="*/ 11782413 w 12192000"/>
              <a:gd name="connsiteY7" fmla="*/ 769868 h 2237474"/>
              <a:gd name="connsiteX8" fmla="*/ 11649954 w 12192000"/>
              <a:gd name="connsiteY8" fmla="*/ 749628 h 2237474"/>
              <a:gd name="connsiteX9" fmla="*/ 11560424 w 12192000"/>
              <a:gd name="connsiteY9" fmla="*/ 748017 h 2237474"/>
              <a:gd name="connsiteX10" fmla="*/ 11358455 w 12192000"/>
              <a:gd name="connsiteY10" fmla="*/ 747593 h 2237474"/>
              <a:gd name="connsiteX11" fmla="*/ 11165209 w 12192000"/>
              <a:gd name="connsiteY11" fmla="*/ 748852 h 2237474"/>
              <a:gd name="connsiteX12" fmla="*/ 11058755 w 12192000"/>
              <a:gd name="connsiteY12" fmla="*/ 749617 h 2237474"/>
              <a:gd name="connsiteX13" fmla="*/ 10884013 w 12192000"/>
              <a:gd name="connsiteY13" fmla="*/ 760728 h 2237474"/>
              <a:gd name="connsiteX14" fmla="*/ 10834688 w 12192000"/>
              <a:gd name="connsiteY14" fmla="*/ 757726 h 2237474"/>
              <a:gd name="connsiteX15" fmla="*/ 10805004 w 12192000"/>
              <a:gd name="connsiteY15" fmla="*/ 757573 h 2237474"/>
              <a:gd name="connsiteX16" fmla="*/ 10739478 w 12192000"/>
              <a:gd name="connsiteY16" fmla="*/ 776841 h 2237474"/>
              <a:gd name="connsiteX17" fmla="*/ 10458762 w 12192000"/>
              <a:gd name="connsiteY17" fmla="*/ 755400 h 2237474"/>
              <a:gd name="connsiteX18" fmla="*/ 10246919 w 12192000"/>
              <a:gd name="connsiteY18" fmla="*/ 769960 h 2237474"/>
              <a:gd name="connsiteX19" fmla="*/ 10167995 w 12192000"/>
              <a:gd name="connsiteY19" fmla="*/ 760843 h 2237474"/>
              <a:gd name="connsiteX20" fmla="*/ 9997044 w 12192000"/>
              <a:gd name="connsiteY20" fmla="*/ 780129 h 2237474"/>
              <a:gd name="connsiteX21" fmla="*/ 9943887 w 12192000"/>
              <a:gd name="connsiteY21" fmla="*/ 804141 h 2237474"/>
              <a:gd name="connsiteX22" fmla="*/ 9918248 w 12192000"/>
              <a:gd name="connsiteY22" fmla="*/ 816628 h 2237474"/>
              <a:gd name="connsiteX23" fmla="*/ 9836148 w 12192000"/>
              <a:gd name="connsiteY23" fmla="*/ 858312 h 2237474"/>
              <a:gd name="connsiteX24" fmla="*/ 9823800 w 12192000"/>
              <a:gd name="connsiteY24" fmla="*/ 866604 h 2237474"/>
              <a:gd name="connsiteX25" fmla="*/ 9794684 w 12192000"/>
              <a:gd name="connsiteY25" fmla="*/ 864509 h 2237474"/>
              <a:gd name="connsiteX26" fmla="*/ 9778288 w 12192000"/>
              <a:gd name="connsiteY26" fmla="*/ 854362 h 2237474"/>
              <a:gd name="connsiteX27" fmla="*/ 9773886 w 12192000"/>
              <a:gd name="connsiteY27" fmla="*/ 857543 h 2237474"/>
              <a:gd name="connsiteX28" fmla="*/ 9761459 w 12192000"/>
              <a:gd name="connsiteY28" fmla="*/ 862394 h 2237474"/>
              <a:gd name="connsiteX29" fmla="*/ 9705768 w 12192000"/>
              <a:gd name="connsiteY29" fmla="*/ 894610 h 2237474"/>
              <a:gd name="connsiteX30" fmla="*/ 9683005 w 12192000"/>
              <a:gd name="connsiteY30" fmla="*/ 894128 h 2237474"/>
              <a:gd name="connsiteX31" fmla="*/ 9594438 w 12192000"/>
              <a:gd name="connsiteY31" fmla="*/ 919051 h 2237474"/>
              <a:gd name="connsiteX32" fmla="*/ 9577033 w 12192000"/>
              <a:gd name="connsiteY32" fmla="*/ 922857 h 2237474"/>
              <a:gd name="connsiteX33" fmla="*/ 9544189 w 12192000"/>
              <a:gd name="connsiteY33" fmla="*/ 938966 h 2237474"/>
              <a:gd name="connsiteX34" fmla="*/ 9534048 w 12192000"/>
              <a:gd name="connsiteY34" fmla="*/ 940158 h 2237474"/>
              <a:gd name="connsiteX35" fmla="*/ 9500499 w 12192000"/>
              <a:gd name="connsiteY35" fmla="*/ 954680 h 2237474"/>
              <a:gd name="connsiteX36" fmla="*/ 9428195 w 12192000"/>
              <a:gd name="connsiteY36" fmla="*/ 986225 h 2237474"/>
              <a:gd name="connsiteX37" fmla="*/ 9410017 w 12192000"/>
              <a:gd name="connsiteY37" fmla="*/ 993931 h 2237474"/>
              <a:gd name="connsiteX38" fmla="*/ 9392919 w 12192000"/>
              <a:gd name="connsiteY38" fmla="*/ 994656 h 2237474"/>
              <a:gd name="connsiteX39" fmla="*/ 9301293 w 12192000"/>
              <a:gd name="connsiteY39" fmla="*/ 1011593 h 2237474"/>
              <a:gd name="connsiteX40" fmla="*/ 9278619 w 12192000"/>
              <a:gd name="connsiteY40" fmla="*/ 1011878 h 2237474"/>
              <a:gd name="connsiteX41" fmla="*/ 9268019 w 12192000"/>
              <a:gd name="connsiteY41" fmla="*/ 1007442 h 2237474"/>
              <a:gd name="connsiteX42" fmla="*/ 9234662 w 12192000"/>
              <a:gd name="connsiteY42" fmla="*/ 1023056 h 2237474"/>
              <a:gd name="connsiteX43" fmla="*/ 9181033 w 12192000"/>
              <a:gd name="connsiteY43" fmla="*/ 1037921 h 2237474"/>
              <a:gd name="connsiteX44" fmla="*/ 9155969 w 12192000"/>
              <a:gd name="connsiteY44" fmla="*/ 1046804 h 2237474"/>
              <a:gd name="connsiteX45" fmla="*/ 9133985 w 12192000"/>
              <a:gd name="connsiteY45" fmla="*/ 1046450 h 2237474"/>
              <a:gd name="connsiteX46" fmla="*/ 9012987 w 12192000"/>
              <a:gd name="connsiteY46" fmla="*/ 1061986 h 2237474"/>
              <a:gd name="connsiteX47" fmla="*/ 8968445 w 12192000"/>
              <a:gd name="connsiteY47" fmla="*/ 1052169 h 2237474"/>
              <a:gd name="connsiteX48" fmla="*/ 8958984 w 12192000"/>
              <a:gd name="connsiteY48" fmla="*/ 1057212 h 2237474"/>
              <a:gd name="connsiteX49" fmla="*/ 8886001 w 12192000"/>
              <a:gd name="connsiteY49" fmla="*/ 1067468 h 2237474"/>
              <a:gd name="connsiteX50" fmla="*/ 8838610 w 12192000"/>
              <a:gd name="connsiteY50" fmla="*/ 1075091 h 2237474"/>
              <a:gd name="connsiteX51" fmla="*/ 8750383 w 12192000"/>
              <a:gd name="connsiteY51" fmla="*/ 1097387 h 2237474"/>
              <a:gd name="connsiteX52" fmla="*/ 8697365 w 12192000"/>
              <a:gd name="connsiteY52" fmla="*/ 1105869 h 2237474"/>
              <a:gd name="connsiteX53" fmla="*/ 8665605 w 12192000"/>
              <a:gd name="connsiteY53" fmla="*/ 1110791 h 2237474"/>
              <a:gd name="connsiteX54" fmla="*/ 8584946 w 12192000"/>
              <a:gd name="connsiteY54" fmla="*/ 1135226 h 2237474"/>
              <a:gd name="connsiteX55" fmla="*/ 8460755 w 12192000"/>
              <a:gd name="connsiteY55" fmla="*/ 1203427 h 2237474"/>
              <a:gd name="connsiteX56" fmla="*/ 8419755 w 12192000"/>
              <a:gd name="connsiteY56" fmla="*/ 1216260 h 2237474"/>
              <a:gd name="connsiteX57" fmla="*/ 8411626 w 12192000"/>
              <a:gd name="connsiteY57" fmla="*/ 1214397 h 2237474"/>
              <a:gd name="connsiteX58" fmla="*/ 8363469 w 12192000"/>
              <a:gd name="connsiteY58" fmla="*/ 1246658 h 2237474"/>
              <a:gd name="connsiteX59" fmla="*/ 8275497 w 12192000"/>
              <a:gd name="connsiteY59" fmla="*/ 1264396 h 2237474"/>
              <a:gd name="connsiteX60" fmla="*/ 8206287 w 12192000"/>
              <a:gd name="connsiteY60" fmla="*/ 1273060 h 2237474"/>
              <a:gd name="connsiteX61" fmla="*/ 8168705 w 12192000"/>
              <a:gd name="connsiteY61" fmla="*/ 1279956 h 2237474"/>
              <a:gd name="connsiteX62" fmla="*/ 8139997 w 12192000"/>
              <a:gd name="connsiteY62" fmla="*/ 1282713 h 2237474"/>
              <a:gd name="connsiteX63" fmla="*/ 8074238 w 12192000"/>
              <a:gd name="connsiteY63" fmla="*/ 1301895 h 2237474"/>
              <a:gd name="connsiteX64" fmla="*/ 7968292 w 12192000"/>
              <a:gd name="connsiteY64" fmla="*/ 1338779 h 2237474"/>
              <a:gd name="connsiteX65" fmla="*/ 7945122 w 12192000"/>
              <a:gd name="connsiteY65" fmla="*/ 1345477 h 2237474"/>
              <a:gd name="connsiteX66" fmla="*/ 7922771 w 12192000"/>
              <a:gd name="connsiteY66" fmla="*/ 1346645 h 2237474"/>
              <a:gd name="connsiteX67" fmla="*/ 7902328 w 12192000"/>
              <a:gd name="connsiteY67" fmla="*/ 1345865 h 2237474"/>
              <a:gd name="connsiteX68" fmla="*/ 7898322 w 12192000"/>
              <a:gd name="connsiteY68" fmla="*/ 1345689 h 2237474"/>
              <a:gd name="connsiteX69" fmla="*/ 7875879 w 12192000"/>
              <a:gd name="connsiteY69" fmla="*/ 1345646 h 2237474"/>
              <a:gd name="connsiteX70" fmla="*/ 7840612 w 12192000"/>
              <a:gd name="connsiteY70" fmla="*/ 1369373 h 2237474"/>
              <a:gd name="connsiteX71" fmla="*/ 7786819 w 12192000"/>
              <a:gd name="connsiteY71" fmla="*/ 1378970 h 2237474"/>
              <a:gd name="connsiteX72" fmla="*/ 7548172 w 12192000"/>
              <a:gd name="connsiteY72" fmla="*/ 1417460 h 2237474"/>
              <a:gd name="connsiteX73" fmla="*/ 7483437 w 12192000"/>
              <a:gd name="connsiteY73" fmla="*/ 1478152 h 2237474"/>
              <a:gd name="connsiteX74" fmla="*/ 7377870 w 12192000"/>
              <a:gd name="connsiteY74" fmla="*/ 1523319 h 2237474"/>
              <a:gd name="connsiteX75" fmla="*/ 7230737 w 12192000"/>
              <a:gd name="connsiteY75" fmla="*/ 1562633 h 2237474"/>
              <a:gd name="connsiteX76" fmla="*/ 7224458 w 12192000"/>
              <a:gd name="connsiteY76" fmla="*/ 1573008 h 2237474"/>
              <a:gd name="connsiteX77" fmla="*/ 7213486 w 12192000"/>
              <a:gd name="connsiteY77" fmla="*/ 1580987 h 2237474"/>
              <a:gd name="connsiteX78" fmla="*/ 7210972 w 12192000"/>
              <a:gd name="connsiteY78" fmla="*/ 1580856 h 2237474"/>
              <a:gd name="connsiteX79" fmla="*/ 7183121 w 12192000"/>
              <a:gd name="connsiteY79" fmla="*/ 1595162 h 2237474"/>
              <a:gd name="connsiteX80" fmla="*/ 7164601 w 12192000"/>
              <a:gd name="connsiteY80" fmla="*/ 1606490 h 2237474"/>
              <a:gd name="connsiteX81" fmla="*/ 7159286 w 12192000"/>
              <a:gd name="connsiteY81" fmla="*/ 1606850 h 2237474"/>
              <a:gd name="connsiteX82" fmla="*/ 7114651 w 12192000"/>
              <a:gd name="connsiteY82" fmla="*/ 1620959 h 2237474"/>
              <a:gd name="connsiteX83" fmla="*/ 7092727 w 12192000"/>
              <a:gd name="connsiteY83" fmla="*/ 1623628 h 2237474"/>
              <a:gd name="connsiteX84" fmla="*/ 7031309 w 12192000"/>
              <a:gd name="connsiteY84" fmla="*/ 1619451 h 2237474"/>
              <a:gd name="connsiteX85" fmla="*/ 6999084 w 12192000"/>
              <a:gd name="connsiteY85" fmla="*/ 1634317 h 2237474"/>
              <a:gd name="connsiteX86" fmla="*/ 6992107 w 12192000"/>
              <a:gd name="connsiteY86" fmla="*/ 1636860 h 2237474"/>
              <a:gd name="connsiteX87" fmla="*/ 6991765 w 12192000"/>
              <a:gd name="connsiteY87" fmla="*/ 1636725 h 2237474"/>
              <a:gd name="connsiteX88" fmla="*/ 6983996 w 12192000"/>
              <a:gd name="connsiteY88" fmla="*/ 1639040 h 2237474"/>
              <a:gd name="connsiteX89" fmla="*/ 6979383 w 12192000"/>
              <a:gd name="connsiteY89" fmla="*/ 1641496 h 2237474"/>
              <a:gd name="connsiteX90" fmla="*/ 6900177 w 12192000"/>
              <a:gd name="connsiteY90" fmla="*/ 1636016 h 2237474"/>
              <a:gd name="connsiteX91" fmla="*/ 6795372 w 12192000"/>
              <a:gd name="connsiteY91" fmla="*/ 1644845 h 2237474"/>
              <a:gd name="connsiteX92" fmla="*/ 6692251 w 12192000"/>
              <a:gd name="connsiteY92" fmla="*/ 1656357 h 2237474"/>
              <a:gd name="connsiteX93" fmla="*/ 6655235 w 12192000"/>
              <a:gd name="connsiteY93" fmla="*/ 1661869 h 2237474"/>
              <a:gd name="connsiteX94" fmla="*/ 6587857 w 12192000"/>
              <a:gd name="connsiteY94" fmla="*/ 1665769 h 2237474"/>
              <a:gd name="connsiteX95" fmla="*/ 6554894 w 12192000"/>
              <a:gd name="connsiteY95" fmla="*/ 1664428 h 2237474"/>
              <a:gd name="connsiteX96" fmla="*/ 6516595 w 12192000"/>
              <a:gd name="connsiteY96" fmla="*/ 1667475 h 2237474"/>
              <a:gd name="connsiteX97" fmla="*/ 6508541 w 12192000"/>
              <a:gd name="connsiteY97" fmla="*/ 1668757 h 2237474"/>
              <a:gd name="connsiteX98" fmla="*/ 6471012 w 12192000"/>
              <a:gd name="connsiteY98" fmla="*/ 1678604 h 2237474"/>
              <a:gd name="connsiteX99" fmla="*/ 6415265 w 12192000"/>
              <a:gd name="connsiteY99" fmla="*/ 1665317 h 2237474"/>
              <a:gd name="connsiteX100" fmla="*/ 6364035 w 12192000"/>
              <a:gd name="connsiteY100" fmla="*/ 1667683 h 2237474"/>
              <a:gd name="connsiteX101" fmla="*/ 6280959 w 12192000"/>
              <a:gd name="connsiteY101" fmla="*/ 1689329 h 2237474"/>
              <a:gd name="connsiteX102" fmla="*/ 6243319 w 12192000"/>
              <a:gd name="connsiteY102" fmla="*/ 1695560 h 2237474"/>
              <a:gd name="connsiteX103" fmla="*/ 6098321 w 12192000"/>
              <a:gd name="connsiteY103" fmla="*/ 1721646 h 2237474"/>
              <a:gd name="connsiteX104" fmla="*/ 5880652 w 12192000"/>
              <a:gd name="connsiteY104" fmla="*/ 1779643 h 2237474"/>
              <a:gd name="connsiteX105" fmla="*/ 5785959 w 12192000"/>
              <a:gd name="connsiteY105" fmla="*/ 1775307 h 2237474"/>
              <a:gd name="connsiteX106" fmla="*/ 5643534 w 12192000"/>
              <a:gd name="connsiteY106" fmla="*/ 1802919 h 2237474"/>
              <a:gd name="connsiteX107" fmla="*/ 5518799 w 12192000"/>
              <a:gd name="connsiteY107" fmla="*/ 1818312 h 2237474"/>
              <a:gd name="connsiteX108" fmla="*/ 5505014 w 12192000"/>
              <a:gd name="connsiteY108" fmla="*/ 1819259 h 2237474"/>
              <a:gd name="connsiteX109" fmla="*/ 5453307 w 12192000"/>
              <a:gd name="connsiteY109" fmla="*/ 1815450 h 2237474"/>
              <a:gd name="connsiteX110" fmla="*/ 5364192 w 12192000"/>
              <a:gd name="connsiteY110" fmla="*/ 1826074 h 2237474"/>
              <a:gd name="connsiteX111" fmla="*/ 5350380 w 12192000"/>
              <a:gd name="connsiteY111" fmla="*/ 1830891 h 2237474"/>
              <a:gd name="connsiteX112" fmla="*/ 5259633 w 12192000"/>
              <a:gd name="connsiteY112" fmla="*/ 1837160 h 2237474"/>
              <a:gd name="connsiteX113" fmla="*/ 5197513 w 12192000"/>
              <a:gd name="connsiteY113" fmla="*/ 1844718 h 2237474"/>
              <a:gd name="connsiteX114" fmla="*/ 5184170 w 12192000"/>
              <a:gd name="connsiteY114" fmla="*/ 1849402 h 2237474"/>
              <a:gd name="connsiteX115" fmla="*/ 5168852 w 12192000"/>
              <a:gd name="connsiteY115" fmla="*/ 1844846 h 2237474"/>
              <a:gd name="connsiteX116" fmla="*/ 5164370 w 12192000"/>
              <a:gd name="connsiteY116" fmla="*/ 1840597 h 2237474"/>
              <a:gd name="connsiteX117" fmla="*/ 5114927 w 12192000"/>
              <a:gd name="connsiteY117" fmla="*/ 1847827 h 2237474"/>
              <a:gd name="connsiteX118" fmla="*/ 5108970 w 12192000"/>
              <a:gd name="connsiteY118" fmla="*/ 1847935 h 2237474"/>
              <a:gd name="connsiteX119" fmla="*/ 5067961 w 12192000"/>
              <a:gd name="connsiteY119" fmla="*/ 1845917 h 2237474"/>
              <a:gd name="connsiteX120" fmla="*/ 5007075 w 12192000"/>
              <a:gd name="connsiteY120" fmla="*/ 1838626 h 2237474"/>
              <a:gd name="connsiteX121" fmla="*/ 4944087 w 12192000"/>
              <a:gd name="connsiteY121" fmla="*/ 1823332 h 2237474"/>
              <a:gd name="connsiteX122" fmla="*/ 4907662 w 12192000"/>
              <a:gd name="connsiteY122" fmla="*/ 1816900 h 2237474"/>
              <a:gd name="connsiteX123" fmla="*/ 4882386 w 12192000"/>
              <a:gd name="connsiteY123" fmla="*/ 1809844 h 2237474"/>
              <a:gd name="connsiteX124" fmla="*/ 4811440 w 12192000"/>
              <a:gd name="connsiteY124" fmla="*/ 1804655 h 2237474"/>
              <a:gd name="connsiteX125" fmla="*/ 4691075 w 12192000"/>
              <a:gd name="connsiteY125" fmla="*/ 1801389 h 2237474"/>
              <a:gd name="connsiteX126" fmla="*/ 4611738 w 12192000"/>
              <a:gd name="connsiteY126" fmla="*/ 1776964 h 2237474"/>
              <a:gd name="connsiteX127" fmla="*/ 4560070 w 12192000"/>
              <a:gd name="connsiteY127" fmla="*/ 1785640 h 2237474"/>
              <a:gd name="connsiteX128" fmla="*/ 4536503 w 12192000"/>
              <a:gd name="connsiteY128" fmla="*/ 1785334 h 2237474"/>
              <a:gd name="connsiteX129" fmla="*/ 4513724 w 12192000"/>
              <a:gd name="connsiteY129" fmla="*/ 1791996 h 2237474"/>
              <a:gd name="connsiteX130" fmla="*/ 4459810 w 12192000"/>
              <a:gd name="connsiteY130" fmla="*/ 1797886 h 2237474"/>
              <a:gd name="connsiteX131" fmla="*/ 4379064 w 12192000"/>
              <a:gd name="connsiteY131" fmla="*/ 1817177 h 2237474"/>
              <a:gd name="connsiteX132" fmla="*/ 4319209 w 12192000"/>
              <a:gd name="connsiteY132" fmla="*/ 1834833 h 2237474"/>
              <a:gd name="connsiteX133" fmla="*/ 4290981 w 12192000"/>
              <a:gd name="connsiteY133" fmla="*/ 1839677 h 2237474"/>
              <a:gd name="connsiteX134" fmla="*/ 4285792 w 12192000"/>
              <a:gd name="connsiteY134" fmla="*/ 1836231 h 2237474"/>
              <a:gd name="connsiteX135" fmla="*/ 4238372 w 12192000"/>
              <a:gd name="connsiteY135" fmla="*/ 1851480 h 2237474"/>
              <a:gd name="connsiteX136" fmla="*/ 4232517 w 12192000"/>
              <a:gd name="connsiteY136" fmla="*/ 1852567 h 2237474"/>
              <a:gd name="connsiteX137" fmla="*/ 4191732 w 12192000"/>
              <a:gd name="connsiteY137" fmla="*/ 1857328 h 2237474"/>
              <a:gd name="connsiteX138" fmla="*/ 4065532 w 12192000"/>
              <a:gd name="connsiteY138" fmla="*/ 1855477 h 2237474"/>
              <a:gd name="connsiteX139" fmla="*/ 4028460 w 12192000"/>
              <a:gd name="connsiteY139" fmla="*/ 1855137 h 2237474"/>
              <a:gd name="connsiteX140" fmla="*/ 4002267 w 12192000"/>
              <a:gd name="connsiteY140" fmla="*/ 1852352 h 2237474"/>
              <a:gd name="connsiteX141" fmla="*/ 3931396 w 12192000"/>
              <a:gd name="connsiteY141" fmla="*/ 1858915 h 2237474"/>
              <a:gd name="connsiteX142" fmla="*/ 3812162 w 12192000"/>
              <a:gd name="connsiteY142" fmla="*/ 1875501 h 2237474"/>
              <a:gd name="connsiteX143" fmla="*/ 3729530 w 12192000"/>
              <a:gd name="connsiteY143" fmla="*/ 1864513 h 2237474"/>
              <a:gd name="connsiteX144" fmla="*/ 3680177 w 12192000"/>
              <a:gd name="connsiteY144" fmla="*/ 1881552 h 2237474"/>
              <a:gd name="connsiteX145" fmla="*/ 3567259 w 12192000"/>
              <a:gd name="connsiteY145" fmla="*/ 1893482 h 2237474"/>
              <a:gd name="connsiteX146" fmla="*/ 3405770 w 12192000"/>
              <a:gd name="connsiteY146" fmla="*/ 1904591 h 2237474"/>
              <a:gd name="connsiteX147" fmla="*/ 3280097 w 12192000"/>
              <a:gd name="connsiteY147" fmla="*/ 1919610 h 2237474"/>
              <a:gd name="connsiteX148" fmla="*/ 3123424 w 12192000"/>
              <a:gd name="connsiteY148" fmla="*/ 1952930 h 2237474"/>
              <a:gd name="connsiteX149" fmla="*/ 3009910 w 12192000"/>
              <a:gd name="connsiteY149" fmla="*/ 1957866 h 2237474"/>
              <a:gd name="connsiteX150" fmla="*/ 2995934 w 12192000"/>
              <a:gd name="connsiteY150" fmla="*/ 1967085 h 2237474"/>
              <a:gd name="connsiteX151" fmla="*/ 2980071 w 12192000"/>
              <a:gd name="connsiteY151" fmla="*/ 1972988 h 2237474"/>
              <a:gd name="connsiteX152" fmla="*/ 2978094 w 12192000"/>
              <a:gd name="connsiteY152" fmla="*/ 1972369 h 2237474"/>
              <a:gd name="connsiteX153" fmla="*/ 2942858 w 12192000"/>
              <a:gd name="connsiteY153" fmla="*/ 1981367 h 2237474"/>
              <a:gd name="connsiteX154" fmla="*/ 2875436 w 12192000"/>
              <a:gd name="connsiteY154" fmla="*/ 1996977 h 2237474"/>
              <a:gd name="connsiteX155" fmla="*/ 2874892 w 12192000"/>
              <a:gd name="connsiteY155" fmla="*/ 1996085 h 2237474"/>
              <a:gd name="connsiteX156" fmla="*/ 2864145 w 12192000"/>
              <a:gd name="connsiteY156" fmla="*/ 1994061 h 2237474"/>
              <a:gd name="connsiteX157" fmla="*/ 2843662 w 12192000"/>
              <a:gd name="connsiteY157" fmla="*/ 1992498 h 2237474"/>
              <a:gd name="connsiteX158" fmla="*/ 2796128 w 12192000"/>
              <a:gd name="connsiteY158" fmla="*/ 1976403 h 2237474"/>
              <a:gd name="connsiteX159" fmla="*/ 2756784 w 12192000"/>
              <a:gd name="connsiteY159" fmla="*/ 1985116 h 2237474"/>
              <a:gd name="connsiteX160" fmla="*/ 2748833 w 12192000"/>
              <a:gd name="connsiteY160" fmla="*/ 1986323 h 2237474"/>
              <a:gd name="connsiteX161" fmla="*/ 2748661 w 12192000"/>
              <a:gd name="connsiteY161" fmla="*/ 1986122 h 2237474"/>
              <a:gd name="connsiteX162" fmla="*/ 2740251 w 12192000"/>
              <a:gd name="connsiteY162" fmla="*/ 1986946 h 2237474"/>
              <a:gd name="connsiteX163" fmla="*/ 2718916 w 12192000"/>
              <a:gd name="connsiteY163" fmla="*/ 1990867 h 2237474"/>
              <a:gd name="connsiteX164" fmla="*/ 2713522 w 12192000"/>
              <a:gd name="connsiteY164" fmla="*/ 1990173 h 2237474"/>
              <a:gd name="connsiteX165" fmla="*/ 2680597 w 12192000"/>
              <a:gd name="connsiteY165" fmla="*/ 1984996 h 2237474"/>
              <a:gd name="connsiteX166" fmla="*/ 2578178 w 12192000"/>
              <a:gd name="connsiteY166" fmla="*/ 1990531 h 2237474"/>
              <a:gd name="connsiteX167" fmla="*/ 2476147 w 12192000"/>
              <a:gd name="connsiteY167" fmla="*/ 1998305 h 2237474"/>
              <a:gd name="connsiteX168" fmla="*/ 2373568 w 12192000"/>
              <a:gd name="connsiteY168" fmla="*/ 2003219 h 2237474"/>
              <a:gd name="connsiteX169" fmla="*/ 2321399 w 12192000"/>
              <a:gd name="connsiteY169" fmla="*/ 1989467 h 2237474"/>
              <a:gd name="connsiteX170" fmla="*/ 2315525 w 12192000"/>
              <a:gd name="connsiteY170" fmla="*/ 1989708 h 2237474"/>
              <a:gd name="connsiteX171" fmla="*/ 2300792 w 12192000"/>
              <a:gd name="connsiteY171" fmla="*/ 1994290 h 2237474"/>
              <a:gd name="connsiteX172" fmla="*/ 2295469 w 12192000"/>
              <a:gd name="connsiteY172" fmla="*/ 1996659 h 2237474"/>
              <a:gd name="connsiteX173" fmla="*/ 2287219 w 12192000"/>
              <a:gd name="connsiteY173" fmla="*/ 1998750 h 2237474"/>
              <a:gd name="connsiteX174" fmla="*/ 2286948 w 12192000"/>
              <a:gd name="connsiteY174" fmla="*/ 1998596 h 2237474"/>
              <a:gd name="connsiteX175" fmla="*/ 2243069 w 12192000"/>
              <a:gd name="connsiteY175" fmla="*/ 2015111 h 2237474"/>
              <a:gd name="connsiteX176" fmla="*/ 2186609 w 12192000"/>
              <a:gd name="connsiteY176" fmla="*/ 2008263 h 2237474"/>
              <a:gd name="connsiteX177" fmla="*/ 2164831 w 12192000"/>
              <a:gd name="connsiteY177" fmla="*/ 2010143 h 2237474"/>
              <a:gd name="connsiteX178" fmla="*/ 2152836 w 12192000"/>
              <a:gd name="connsiteY178" fmla="*/ 2010048 h 2237474"/>
              <a:gd name="connsiteX179" fmla="*/ 2117102 w 12192000"/>
              <a:gd name="connsiteY179" fmla="*/ 2023004 h 2237474"/>
              <a:gd name="connsiteX180" fmla="*/ 2111935 w 12192000"/>
              <a:gd name="connsiteY180" fmla="*/ 2023163 h 2237474"/>
              <a:gd name="connsiteX181" fmla="*/ 2089991 w 12192000"/>
              <a:gd name="connsiteY181" fmla="*/ 2034193 h 2237474"/>
              <a:gd name="connsiteX182" fmla="*/ 2058061 w 12192000"/>
              <a:gd name="connsiteY182" fmla="*/ 2047942 h 2237474"/>
              <a:gd name="connsiteX183" fmla="*/ 2055737 w 12192000"/>
              <a:gd name="connsiteY183" fmla="*/ 2047704 h 2237474"/>
              <a:gd name="connsiteX184" fmla="*/ 2042244 w 12192000"/>
              <a:gd name="connsiteY184" fmla="*/ 2055560 h 2237474"/>
              <a:gd name="connsiteX185" fmla="*/ 1976224 w 12192000"/>
              <a:gd name="connsiteY185" fmla="*/ 2074257 h 2237474"/>
              <a:gd name="connsiteX186" fmla="*/ 1877728 w 12192000"/>
              <a:gd name="connsiteY186" fmla="*/ 2101004 h 2237474"/>
              <a:gd name="connsiteX187" fmla="*/ 1759056 w 12192000"/>
              <a:gd name="connsiteY187" fmla="*/ 2125608 h 2237474"/>
              <a:gd name="connsiteX188" fmla="*/ 1637948 w 12192000"/>
              <a:gd name="connsiteY188" fmla="*/ 2172597 h 2237474"/>
              <a:gd name="connsiteX189" fmla="*/ 1434549 w 12192000"/>
              <a:gd name="connsiteY189" fmla="*/ 2234522 h 2237474"/>
              <a:gd name="connsiteX190" fmla="*/ 1398481 w 12192000"/>
              <a:gd name="connsiteY190" fmla="*/ 2237074 h 2237474"/>
              <a:gd name="connsiteX191" fmla="*/ 1398407 w 12192000"/>
              <a:gd name="connsiteY191" fmla="*/ 2237095 h 2237474"/>
              <a:gd name="connsiteX192" fmla="*/ 1370962 w 12192000"/>
              <a:gd name="connsiteY192" fmla="*/ 2237474 h 2237474"/>
              <a:gd name="connsiteX193" fmla="*/ 1356367 w 12192000"/>
              <a:gd name="connsiteY193" fmla="*/ 2235089 h 2237474"/>
              <a:gd name="connsiteX194" fmla="*/ 1324828 w 12192000"/>
              <a:gd name="connsiteY194" fmla="*/ 2231968 h 2237474"/>
              <a:gd name="connsiteX195" fmla="*/ 1297744 w 12192000"/>
              <a:gd name="connsiteY195" fmla="*/ 2235849 h 2237474"/>
              <a:gd name="connsiteX196" fmla="*/ 1286236 w 12192000"/>
              <a:gd name="connsiteY196" fmla="*/ 2233135 h 2237474"/>
              <a:gd name="connsiteX197" fmla="*/ 1283504 w 12192000"/>
              <a:gd name="connsiteY197" fmla="*/ 2233797 h 2237474"/>
              <a:gd name="connsiteX198" fmla="*/ 1279765 w 12192000"/>
              <a:gd name="connsiteY198" fmla="*/ 2229639 h 2237474"/>
              <a:gd name="connsiteX199" fmla="*/ 1195347 w 12192000"/>
              <a:gd name="connsiteY199" fmla="*/ 2212354 h 2237474"/>
              <a:gd name="connsiteX200" fmla="*/ 970251 w 12192000"/>
              <a:gd name="connsiteY200" fmla="*/ 2221029 h 2237474"/>
              <a:gd name="connsiteX201" fmla="*/ 812914 w 12192000"/>
              <a:gd name="connsiteY201" fmla="*/ 2202752 h 2237474"/>
              <a:gd name="connsiteX202" fmla="*/ 800195 w 12192000"/>
              <a:gd name="connsiteY202" fmla="*/ 2209407 h 2237474"/>
              <a:gd name="connsiteX203" fmla="*/ 784978 w 12192000"/>
              <a:gd name="connsiteY203" fmla="*/ 2212360 h 2237474"/>
              <a:gd name="connsiteX204" fmla="*/ 681987 w 12192000"/>
              <a:gd name="connsiteY204" fmla="*/ 2216757 h 2237474"/>
              <a:gd name="connsiteX205" fmla="*/ 669923 w 12192000"/>
              <a:gd name="connsiteY205" fmla="*/ 2211682 h 2237474"/>
              <a:gd name="connsiteX206" fmla="*/ 648680 w 12192000"/>
              <a:gd name="connsiteY206" fmla="*/ 2206229 h 2237474"/>
              <a:gd name="connsiteX207" fmla="*/ 597225 w 12192000"/>
              <a:gd name="connsiteY207" fmla="*/ 2180999 h 2237474"/>
              <a:gd name="connsiteX208" fmla="*/ 558449 w 12192000"/>
              <a:gd name="connsiteY208" fmla="*/ 2182346 h 2237474"/>
              <a:gd name="connsiteX209" fmla="*/ 550517 w 12192000"/>
              <a:gd name="connsiteY209" fmla="*/ 2182060 h 2237474"/>
              <a:gd name="connsiteX210" fmla="*/ 550309 w 12192000"/>
              <a:gd name="connsiteY210" fmla="*/ 2181825 h 2237474"/>
              <a:gd name="connsiteX211" fmla="*/ 541836 w 12192000"/>
              <a:gd name="connsiteY211" fmla="*/ 2181063 h 2237474"/>
              <a:gd name="connsiteX212" fmla="*/ 536057 w 12192000"/>
              <a:gd name="connsiteY212" fmla="*/ 2181537 h 2237474"/>
              <a:gd name="connsiteX213" fmla="*/ 520671 w 12192000"/>
              <a:gd name="connsiteY213" fmla="*/ 2180980 h 2237474"/>
              <a:gd name="connsiteX214" fmla="*/ 515024 w 12192000"/>
              <a:gd name="connsiteY214" fmla="*/ 2179258 h 2237474"/>
              <a:gd name="connsiteX215" fmla="*/ 512278 w 12192000"/>
              <a:gd name="connsiteY215" fmla="*/ 2176369 h 2237474"/>
              <a:gd name="connsiteX216" fmla="*/ 480419 w 12192000"/>
              <a:gd name="connsiteY216" fmla="*/ 2167807 h 2237474"/>
              <a:gd name="connsiteX217" fmla="*/ 413835 w 12192000"/>
              <a:gd name="connsiteY217" fmla="*/ 2156783 h 2237474"/>
              <a:gd name="connsiteX218" fmla="*/ 376513 w 12192000"/>
              <a:gd name="connsiteY218" fmla="*/ 2154014 h 2237474"/>
              <a:gd name="connsiteX219" fmla="*/ 273386 w 12192000"/>
              <a:gd name="connsiteY219" fmla="*/ 2142551 h 2237474"/>
              <a:gd name="connsiteX220" fmla="*/ 169207 w 12192000"/>
              <a:gd name="connsiteY220" fmla="*/ 2128100 h 2237474"/>
              <a:gd name="connsiteX221" fmla="*/ 93149 w 12192000"/>
              <a:gd name="connsiteY221" fmla="*/ 2105324 h 2237474"/>
              <a:gd name="connsiteX222" fmla="*/ 88109 w 12192000"/>
              <a:gd name="connsiteY222" fmla="*/ 2106704 h 2237474"/>
              <a:gd name="connsiteX223" fmla="*/ 80022 w 12192000"/>
              <a:gd name="connsiteY223" fmla="*/ 2107254 h 2237474"/>
              <a:gd name="connsiteX224" fmla="*/ 79717 w 12192000"/>
              <a:gd name="connsiteY224" fmla="*/ 2107046 h 2237474"/>
              <a:gd name="connsiteX225" fmla="*/ 72352 w 12192000"/>
              <a:gd name="connsiteY225" fmla="*/ 2107991 h 2237474"/>
              <a:gd name="connsiteX226" fmla="*/ 37645 w 12192000"/>
              <a:gd name="connsiteY226" fmla="*/ 2115401 h 2237474"/>
              <a:gd name="connsiteX227" fmla="*/ 4572 w 12192000"/>
              <a:gd name="connsiteY227" fmla="*/ 2111091 h 2237474"/>
              <a:gd name="connsiteX228" fmla="*/ 0 w 12192000"/>
              <a:gd name="connsiteY228" fmla="*/ 2110468 h 2237474"/>
              <a:gd name="connsiteX229" fmla="*/ 0 w 12192000"/>
              <a:gd name="connsiteY229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154948 w 12192000"/>
              <a:gd name="connsiteY4" fmla="*/ 762731 h 2237474"/>
              <a:gd name="connsiteX5" fmla="*/ 12047364 w 12192000"/>
              <a:gd name="connsiteY5" fmla="*/ 749662 h 2237474"/>
              <a:gd name="connsiteX6" fmla="*/ 11890686 w 12192000"/>
              <a:gd name="connsiteY6" fmla="*/ 732766 h 2237474"/>
              <a:gd name="connsiteX7" fmla="*/ 11782413 w 12192000"/>
              <a:gd name="connsiteY7" fmla="*/ 769868 h 2237474"/>
              <a:gd name="connsiteX8" fmla="*/ 11649954 w 12192000"/>
              <a:gd name="connsiteY8" fmla="*/ 749628 h 2237474"/>
              <a:gd name="connsiteX9" fmla="*/ 11560424 w 12192000"/>
              <a:gd name="connsiteY9" fmla="*/ 748017 h 2237474"/>
              <a:gd name="connsiteX10" fmla="*/ 11358455 w 12192000"/>
              <a:gd name="connsiteY10" fmla="*/ 747593 h 2237474"/>
              <a:gd name="connsiteX11" fmla="*/ 11165209 w 12192000"/>
              <a:gd name="connsiteY11" fmla="*/ 748852 h 2237474"/>
              <a:gd name="connsiteX12" fmla="*/ 11058755 w 12192000"/>
              <a:gd name="connsiteY12" fmla="*/ 749617 h 2237474"/>
              <a:gd name="connsiteX13" fmla="*/ 10884013 w 12192000"/>
              <a:gd name="connsiteY13" fmla="*/ 760728 h 2237474"/>
              <a:gd name="connsiteX14" fmla="*/ 10834688 w 12192000"/>
              <a:gd name="connsiteY14" fmla="*/ 757726 h 2237474"/>
              <a:gd name="connsiteX15" fmla="*/ 10805004 w 12192000"/>
              <a:gd name="connsiteY15" fmla="*/ 757573 h 2237474"/>
              <a:gd name="connsiteX16" fmla="*/ 10739478 w 12192000"/>
              <a:gd name="connsiteY16" fmla="*/ 776841 h 2237474"/>
              <a:gd name="connsiteX17" fmla="*/ 10458762 w 12192000"/>
              <a:gd name="connsiteY17" fmla="*/ 755400 h 2237474"/>
              <a:gd name="connsiteX18" fmla="*/ 10246919 w 12192000"/>
              <a:gd name="connsiteY18" fmla="*/ 769960 h 2237474"/>
              <a:gd name="connsiteX19" fmla="*/ 10167995 w 12192000"/>
              <a:gd name="connsiteY19" fmla="*/ 760843 h 2237474"/>
              <a:gd name="connsiteX20" fmla="*/ 9997044 w 12192000"/>
              <a:gd name="connsiteY20" fmla="*/ 780129 h 2237474"/>
              <a:gd name="connsiteX21" fmla="*/ 9943887 w 12192000"/>
              <a:gd name="connsiteY21" fmla="*/ 804141 h 2237474"/>
              <a:gd name="connsiteX22" fmla="*/ 9918248 w 12192000"/>
              <a:gd name="connsiteY22" fmla="*/ 816628 h 2237474"/>
              <a:gd name="connsiteX23" fmla="*/ 9836148 w 12192000"/>
              <a:gd name="connsiteY23" fmla="*/ 858312 h 2237474"/>
              <a:gd name="connsiteX24" fmla="*/ 9823800 w 12192000"/>
              <a:gd name="connsiteY24" fmla="*/ 866604 h 2237474"/>
              <a:gd name="connsiteX25" fmla="*/ 9794684 w 12192000"/>
              <a:gd name="connsiteY25" fmla="*/ 864509 h 2237474"/>
              <a:gd name="connsiteX26" fmla="*/ 9778288 w 12192000"/>
              <a:gd name="connsiteY26" fmla="*/ 854362 h 2237474"/>
              <a:gd name="connsiteX27" fmla="*/ 9773886 w 12192000"/>
              <a:gd name="connsiteY27" fmla="*/ 857543 h 2237474"/>
              <a:gd name="connsiteX28" fmla="*/ 9761459 w 12192000"/>
              <a:gd name="connsiteY28" fmla="*/ 862394 h 2237474"/>
              <a:gd name="connsiteX29" fmla="*/ 9705768 w 12192000"/>
              <a:gd name="connsiteY29" fmla="*/ 894610 h 2237474"/>
              <a:gd name="connsiteX30" fmla="*/ 9683005 w 12192000"/>
              <a:gd name="connsiteY30" fmla="*/ 894128 h 2237474"/>
              <a:gd name="connsiteX31" fmla="*/ 9594438 w 12192000"/>
              <a:gd name="connsiteY31" fmla="*/ 919051 h 2237474"/>
              <a:gd name="connsiteX32" fmla="*/ 9577033 w 12192000"/>
              <a:gd name="connsiteY32" fmla="*/ 922857 h 2237474"/>
              <a:gd name="connsiteX33" fmla="*/ 9544189 w 12192000"/>
              <a:gd name="connsiteY33" fmla="*/ 938966 h 2237474"/>
              <a:gd name="connsiteX34" fmla="*/ 9534048 w 12192000"/>
              <a:gd name="connsiteY34" fmla="*/ 940158 h 2237474"/>
              <a:gd name="connsiteX35" fmla="*/ 9500499 w 12192000"/>
              <a:gd name="connsiteY35" fmla="*/ 954680 h 2237474"/>
              <a:gd name="connsiteX36" fmla="*/ 9428195 w 12192000"/>
              <a:gd name="connsiteY36" fmla="*/ 986225 h 2237474"/>
              <a:gd name="connsiteX37" fmla="*/ 9410017 w 12192000"/>
              <a:gd name="connsiteY37" fmla="*/ 993931 h 2237474"/>
              <a:gd name="connsiteX38" fmla="*/ 9392919 w 12192000"/>
              <a:gd name="connsiteY38" fmla="*/ 994656 h 2237474"/>
              <a:gd name="connsiteX39" fmla="*/ 9301293 w 12192000"/>
              <a:gd name="connsiteY39" fmla="*/ 1011593 h 2237474"/>
              <a:gd name="connsiteX40" fmla="*/ 9278619 w 12192000"/>
              <a:gd name="connsiteY40" fmla="*/ 1011878 h 2237474"/>
              <a:gd name="connsiteX41" fmla="*/ 9268019 w 12192000"/>
              <a:gd name="connsiteY41" fmla="*/ 1007442 h 2237474"/>
              <a:gd name="connsiteX42" fmla="*/ 9234662 w 12192000"/>
              <a:gd name="connsiteY42" fmla="*/ 1023056 h 2237474"/>
              <a:gd name="connsiteX43" fmla="*/ 9181033 w 12192000"/>
              <a:gd name="connsiteY43" fmla="*/ 1037921 h 2237474"/>
              <a:gd name="connsiteX44" fmla="*/ 9155969 w 12192000"/>
              <a:gd name="connsiteY44" fmla="*/ 1046804 h 2237474"/>
              <a:gd name="connsiteX45" fmla="*/ 9133985 w 12192000"/>
              <a:gd name="connsiteY45" fmla="*/ 1046450 h 2237474"/>
              <a:gd name="connsiteX46" fmla="*/ 9012987 w 12192000"/>
              <a:gd name="connsiteY46" fmla="*/ 1061986 h 2237474"/>
              <a:gd name="connsiteX47" fmla="*/ 8968445 w 12192000"/>
              <a:gd name="connsiteY47" fmla="*/ 1052169 h 2237474"/>
              <a:gd name="connsiteX48" fmla="*/ 8958984 w 12192000"/>
              <a:gd name="connsiteY48" fmla="*/ 1057212 h 2237474"/>
              <a:gd name="connsiteX49" fmla="*/ 8886001 w 12192000"/>
              <a:gd name="connsiteY49" fmla="*/ 1067468 h 2237474"/>
              <a:gd name="connsiteX50" fmla="*/ 8838610 w 12192000"/>
              <a:gd name="connsiteY50" fmla="*/ 1075091 h 2237474"/>
              <a:gd name="connsiteX51" fmla="*/ 8750383 w 12192000"/>
              <a:gd name="connsiteY51" fmla="*/ 1097387 h 2237474"/>
              <a:gd name="connsiteX52" fmla="*/ 8697365 w 12192000"/>
              <a:gd name="connsiteY52" fmla="*/ 1105869 h 2237474"/>
              <a:gd name="connsiteX53" fmla="*/ 8665605 w 12192000"/>
              <a:gd name="connsiteY53" fmla="*/ 1110791 h 2237474"/>
              <a:gd name="connsiteX54" fmla="*/ 8584946 w 12192000"/>
              <a:gd name="connsiteY54" fmla="*/ 1135226 h 2237474"/>
              <a:gd name="connsiteX55" fmla="*/ 8460755 w 12192000"/>
              <a:gd name="connsiteY55" fmla="*/ 1203427 h 2237474"/>
              <a:gd name="connsiteX56" fmla="*/ 8419755 w 12192000"/>
              <a:gd name="connsiteY56" fmla="*/ 1216260 h 2237474"/>
              <a:gd name="connsiteX57" fmla="*/ 8411626 w 12192000"/>
              <a:gd name="connsiteY57" fmla="*/ 1214397 h 2237474"/>
              <a:gd name="connsiteX58" fmla="*/ 8363469 w 12192000"/>
              <a:gd name="connsiteY58" fmla="*/ 1246658 h 2237474"/>
              <a:gd name="connsiteX59" fmla="*/ 8275497 w 12192000"/>
              <a:gd name="connsiteY59" fmla="*/ 1264396 h 2237474"/>
              <a:gd name="connsiteX60" fmla="*/ 8206287 w 12192000"/>
              <a:gd name="connsiteY60" fmla="*/ 1273060 h 2237474"/>
              <a:gd name="connsiteX61" fmla="*/ 8168705 w 12192000"/>
              <a:gd name="connsiteY61" fmla="*/ 1279956 h 2237474"/>
              <a:gd name="connsiteX62" fmla="*/ 8139997 w 12192000"/>
              <a:gd name="connsiteY62" fmla="*/ 1282713 h 2237474"/>
              <a:gd name="connsiteX63" fmla="*/ 8074238 w 12192000"/>
              <a:gd name="connsiteY63" fmla="*/ 1301895 h 2237474"/>
              <a:gd name="connsiteX64" fmla="*/ 7968292 w 12192000"/>
              <a:gd name="connsiteY64" fmla="*/ 1338779 h 2237474"/>
              <a:gd name="connsiteX65" fmla="*/ 7945122 w 12192000"/>
              <a:gd name="connsiteY65" fmla="*/ 1345477 h 2237474"/>
              <a:gd name="connsiteX66" fmla="*/ 7902328 w 12192000"/>
              <a:gd name="connsiteY66" fmla="*/ 1345865 h 2237474"/>
              <a:gd name="connsiteX67" fmla="*/ 7898322 w 12192000"/>
              <a:gd name="connsiteY67" fmla="*/ 1345689 h 2237474"/>
              <a:gd name="connsiteX68" fmla="*/ 7875879 w 12192000"/>
              <a:gd name="connsiteY68" fmla="*/ 1345646 h 2237474"/>
              <a:gd name="connsiteX69" fmla="*/ 7840612 w 12192000"/>
              <a:gd name="connsiteY69" fmla="*/ 1369373 h 2237474"/>
              <a:gd name="connsiteX70" fmla="*/ 7786819 w 12192000"/>
              <a:gd name="connsiteY70" fmla="*/ 1378970 h 2237474"/>
              <a:gd name="connsiteX71" fmla="*/ 7548172 w 12192000"/>
              <a:gd name="connsiteY71" fmla="*/ 1417460 h 2237474"/>
              <a:gd name="connsiteX72" fmla="*/ 7483437 w 12192000"/>
              <a:gd name="connsiteY72" fmla="*/ 1478152 h 2237474"/>
              <a:gd name="connsiteX73" fmla="*/ 7377870 w 12192000"/>
              <a:gd name="connsiteY73" fmla="*/ 1523319 h 2237474"/>
              <a:gd name="connsiteX74" fmla="*/ 7230737 w 12192000"/>
              <a:gd name="connsiteY74" fmla="*/ 1562633 h 2237474"/>
              <a:gd name="connsiteX75" fmla="*/ 7224458 w 12192000"/>
              <a:gd name="connsiteY75" fmla="*/ 1573008 h 2237474"/>
              <a:gd name="connsiteX76" fmla="*/ 7213486 w 12192000"/>
              <a:gd name="connsiteY76" fmla="*/ 1580987 h 2237474"/>
              <a:gd name="connsiteX77" fmla="*/ 7210972 w 12192000"/>
              <a:gd name="connsiteY77" fmla="*/ 1580856 h 2237474"/>
              <a:gd name="connsiteX78" fmla="*/ 7183121 w 12192000"/>
              <a:gd name="connsiteY78" fmla="*/ 1595162 h 2237474"/>
              <a:gd name="connsiteX79" fmla="*/ 7164601 w 12192000"/>
              <a:gd name="connsiteY79" fmla="*/ 1606490 h 2237474"/>
              <a:gd name="connsiteX80" fmla="*/ 7159286 w 12192000"/>
              <a:gd name="connsiteY80" fmla="*/ 1606850 h 2237474"/>
              <a:gd name="connsiteX81" fmla="*/ 7114651 w 12192000"/>
              <a:gd name="connsiteY81" fmla="*/ 1620959 h 2237474"/>
              <a:gd name="connsiteX82" fmla="*/ 7092727 w 12192000"/>
              <a:gd name="connsiteY82" fmla="*/ 1623628 h 2237474"/>
              <a:gd name="connsiteX83" fmla="*/ 7031309 w 12192000"/>
              <a:gd name="connsiteY83" fmla="*/ 1619451 h 2237474"/>
              <a:gd name="connsiteX84" fmla="*/ 6999084 w 12192000"/>
              <a:gd name="connsiteY84" fmla="*/ 1634317 h 2237474"/>
              <a:gd name="connsiteX85" fmla="*/ 6992107 w 12192000"/>
              <a:gd name="connsiteY85" fmla="*/ 1636860 h 2237474"/>
              <a:gd name="connsiteX86" fmla="*/ 6991765 w 12192000"/>
              <a:gd name="connsiteY86" fmla="*/ 1636725 h 2237474"/>
              <a:gd name="connsiteX87" fmla="*/ 6983996 w 12192000"/>
              <a:gd name="connsiteY87" fmla="*/ 1639040 h 2237474"/>
              <a:gd name="connsiteX88" fmla="*/ 6979383 w 12192000"/>
              <a:gd name="connsiteY88" fmla="*/ 1641496 h 2237474"/>
              <a:gd name="connsiteX89" fmla="*/ 6900177 w 12192000"/>
              <a:gd name="connsiteY89" fmla="*/ 1636016 h 2237474"/>
              <a:gd name="connsiteX90" fmla="*/ 6795372 w 12192000"/>
              <a:gd name="connsiteY90" fmla="*/ 1644845 h 2237474"/>
              <a:gd name="connsiteX91" fmla="*/ 6692251 w 12192000"/>
              <a:gd name="connsiteY91" fmla="*/ 1656357 h 2237474"/>
              <a:gd name="connsiteX92" fmla="*/ 6655235 w 12192000"/>
              <a:gd name="connsiteY92" fmla="*/ 1661869 h 2237474"/>
              <a:gd name="connsiteX93" fmla="*/ 6587857 w 12192000"/>
              <a:gd name="connsiteY93" fmla="*/ 1665769 h 2237474"/>
              <a:gd name="connsiteX94" fmla="*/ 6554894 w 12192000"/>
              <a:gd name="connsiteY94" fmla="*/ 1664428 h 2237474"/>
              <a:gd name="connsiteX95" fmla="*/ 6516595 w 12192000"/>
              <a:gd name="connsiteY95" fmla="*/ 1667475 h 2237474"/>
              <a:gd name="connsiteX96" fmla="*/ 6508541 w 12192000"/>
              <a:gd name="connsiteY96" fmla="*/ 1668757 h 2237474"/>
              <a:gd name="connsiteX97" fmla="*/ 6471012 w 12192000"/>
              <a:gd name="connsiteY97" fmla="*/ 1678604 h 2237474"/>
              <a:gd name="connsiteX98" fmla="*/ 6415265 w 12192000"/>
              <a:gd name="connsiteY98" fmla="*/ 1665317 h 2237474"/>
              <a:gd name="connsiteX99" fmla="*/ 6364035 w 12192000"/>
              <a:gd name="connsiteY99" fmla="*/ 1667683 h 2237474"/>
              <a:gd name="connsiteX100" fmla="*/ 6280959 w 12192000"/>
              <a:gd name="connsiteY100" fmla="*/ 1689329 h 2237474"/>
              <a:gd name="connsiteX101" fmla="*/ 6243319 w 12192000"/>
              <a:gd name="connsiteY101" fmla="*/ 1695560 h 2237474"/>
              <a:gd name="connsiteX102" fmla="*/ 6098321 w 12192000"/>
              <a:gd name="connsiteY102" fmla="*/ 1721646 h 2237474"/>
              <a:gd name="connsiteX103" fmla="*/ 5880652 w 12192000"/>
              <a:gd name="connsiteY103" fmla="*/ 1779643 h 2237474"/>
              <a:gd name="connsiteX104" fmla="*/ 5785959 w 12192000"/>
              <a:gd name="connsiteY104" fmla="*/ 1775307 h 2237474"/>
              <a:gd name="connsiteX105" fmla="*/ 5643534 w 12192000"/>
              <a:gd name="connsiteY105" fmla="*/ 1802919 h 2237474"/>
              <a:gd name="connsiteX106" fmla="*/ 5518799 w 12192000"/>
              <a:gd name="connsiteY106" fmla="*/ 1818312 h 2237474"/>
              <a:gd name="connsiteX107" fmla="*/ 5505014 w 12192000"/>
              <a:gd name="connsiteY107" fmla="*/ 1819259 h 2237474"/>
              <a:gd name="connsiteX108" fmla="*/ 5453307 w 12192000"/>
              <a:gd name="connsiteY108" fmla="*/ 1815450 h 2237474"/>
              <a:gd name="connsiteX109" fmla="*/ 5364192 w 12192000"/>
              <a:gd name="connsiteY109" fmla="*/ 1826074 h 2237474"/>
              <a:gd name="connsiteX110" fmla="*/ 5350380 w 12192000"/>
              <a:gd name="connsiteY110" fmla="*/ 1830891 h 2237474"/>
              <a:gd name="connsiteX111" fmla="*/ 5259633 w 12192000"/>
              <a:gd name="connsiteY111" fmla="*/ 1837160 h 2237474"/>
              <a:gd name="connsiteX112" fmla="*/ 5197513 w 12192000"/>
              <a:gd name="connsiteY112" fmla="*/ 1844718 h 2237474"/>
              <a:gd name="connsiteX113" fmla="*/ 5184170 w 12192000"/>
              <a:gd name="connsiteY113" fmla="*/ 1849402 h 2237474"/>
              <a:gd name="connsiteX114" fmla="*/ 5168852 w 12192000"/>
              <a:gd name="connsiteY114" fmla="*/ 1844846 h 2237474"/>
              <a:gd name="connsiteX115" fmla="*/ 5164370 w 12192000"/>
              <a:gd name="connsiteY115" fmla="*/ 1840597 h 2237474"/>
              <a:gd name="connsiteX116" fmla="*/ 5114927 w 12192000"/>
              <a:gd name="connsiteY116" fmla="*/ 1847827 h 2237474"/>
              <a:gd name="connsiteX117" fmla="*/ 5108970 w 12192000"/>
              <a:gd name="connsiteY117" fmla="*/ 1847935 h 2237474"/>
              <a:gd name="connsiteX118" fmla="*/ 5067961 w 12192000"/>
              <a:gd name="connsiteY118" fmla="*/ 1845917 h 2237474"/>
              <a:gd name="connsiteX119" fmla="*/ 5007075 w 12192000"/>
              <a:gd name="connsiteY119" fmla="*/ 1838626 h 2237474"/>
              <a:gd name="connsiteX120" fmla="*/ 4944087 w 12192000"/>
              <a:gd name="connsiteY120" fmla="*/ 1823332 h 2237474"/>
              <a:gd name="connsiteX121" fmla="*/ 4907662 w 12192000"/>
              <a:gd name="connsiteY121" fmla="*/ 1816900 h 2237474"/>
              <a:gd name="connsiteX122" fmla="*/ 4882386 w 12192000"/>
              <a:gd name="connsiteY122" fmla="*/ 1809844 h 2237474"/>
              <a:gd name="connsiteX123" fmla="*/ 4811440 w 12192000"/>
              <a:gd name="connsiteY123" fmla="*/ 1804655 h 2237474"/>
              <a:gd name="connsiteX124" fmla="*/ 4691075 w 12192000"/>
              <a:gd name="connsiteY124" fmla="*/ 1801389 h 2237474"/>
              <a:gd name="connsiteX125" fmla="*/ 4611738 w 12192000"/>
              <a:gd name="connsiteY125" fmla="*/ 1776964 h 2237474"/>
              <a:gd name="connsiteX126" fmla="*/ 4560070 w 12192000"/>
              <a:gd name="connsiteY126" fmla="*/ 1785640 h 2237474"/>
              <a:gd name="connsiteX127" fmla="*/ 4536503 w 12192000"/>
              <a:gd name="connsiteY127" fmla="*/ 1785334 h 2237474"/>
              <a:gd name="connsiteX128" fmla="*/ 4513724 w 12192000"/>
              <a:gd name="connsiteY128" fmla="*/ 1791996 h 2237474"/>
              <a:gd name="connsiteX129" fmla="*/ 4459810 w 12192000"/>
              <a:gd name="connsiteY129" fmla="*/ 1797886 h 2237474"/>
              <a:gd name="connsiteX130" fmla="*/ 4379064 w 12192000"/>
              <a:gd name="connsiteY130" fmla="*/ 1817177 h 2237474"/>
              <a:gd name="connsiteX131" fmla="*/ 4319209 w 12192000"/>
              <a:gd name="connsiteY131" fmla="*/ 1834833 h 2237474"/>
              <a:gd name="connsiteX132" fmla="*/ 4290981 w 12192000"/>
              <a:gd name="connsiteY132" fmla="*/ 1839677 h 2237474"/>
              <a:gd name="connsiteX133" fmla="*/ 4285792 w 12192000"/>
              <a:gd name="connsiteY133" fmla="*/ 1836231 h 2237474"/>
              <a:gd name="connsiteX134" fmla="*/ 4238372 w 12192000"/>
              <a:gd name="connsiteY134" fmla="*/ 1851480 h 2237474"/>
              <a:gd name="connsiteX135" fmla="*/ 4232517 w 12192000"/>
              <a:gd name="connsiteY135" fmla="*/ 1852567 h 2237474"/>
              <a:gd name="connsiteX136" fmla="*/ 4191732 w 12192000"/>
              <a:gd name="connsiteY136" fmla="*/ 1857328 h 2237474"/>
              <a:gd name="connsiteX137" fmla="*/ 4065532 w 12192000"/>
              <a:gd name="connsiteY137" fmla="*/ 1855477 h 2237474"/>
              <a:gd name="connsiteX138" fmla="*/ 4028460 w 12192000"/>
              <a:gd name="connsiteY138" fmla="*/ 1855137 h 2237474"/>
              <a:gd name="connsiteX139" fmla="*/ 4002267 w 12192000"/>
              <a:gd name="connsiteY139" fmla="*/ 1852352 h 2237474"/>
              <a:gd name="connsiteX140" fmla="*/ 3931396 w 12192000"/>
              <a:gd name="connsiteY140" fmla="*/ 1858915 h 2237474"/>
              <a:gd name="connsiteX141" fmla="*/ 3812162 w 12192000"/>
              <a:gd name="connsiteY141" fmla="*/ 1875501 h 2237474"/>
              <a:gd name="connsiteX142" fmla="*/ 3729530 w 12192000"/>
              <a:gd name="connsiteY142" fmla="*/ 1864513 h 2237474"/>
              <a:gd name="connsiteX143" fmla="*/ 3680177 w 12192000"/>
              <a:gd name="connsiteY143" fmla="*/ 1881552 h 2237474"/>
              <a:gd name="connsiteX144" fmla="*/ 3567259 w 12192000"/>
              <a:gd name="connsiteY144" fmla="*/ 1893482 h 2237474"/>
              <a:gd name="connsiteX145" fmla="*/ 3405770 w 12192000"/>
              <a:gd name="connsiteY145" fmla="*/ 1904591 h 2237474"/>
              <a:gd name="connsiteX146" fmla="*/ 3280097 w 12192000"/>
              <a:gd name="connsiteY146" fmla="*/ 1919610 h 2237474"/>
              <a:gd name="connsiteX147" fmla="*/ 3123424 w 12192000"/>
              <a:gd name="connsiteY147" fmla="*/ 1952930 h 2237474"/>
              <a:gd name="connsiteX148" fmla="*/ 3009910 w 12192000"/>
              <a:gd name="connsiteY148" fmla="*/ 1957866 h 2237474"/>
              <a:gd name="connsiteX149" fmla="*/ 2995934 w 12192000"/>
              <a:gd name="connsiteY149" fmla="*/ 1967085 h 2237474"/>
              <a:gd name="connsiteX150" fmla="*/ 2980071 w 12192000"/>
              <a:gd name="connsiteY150" fmla="*/ 1972988 h 2237474"/>
              <a:gd name="connsiteX151" fmla="*/ 2978094 w 12192000"/>
              <a:gd name="connsiteY151" fmla="*/ 1972369 h 2237474"/>
              <a:gd name="connsiteX152" fmla="*/ 2942858 w 12192000"/>
              <a:gd name="connsiteY152" fmla="*/ 1981367 h 2237474"/>
              <a:gd name="connsiteX153" fmla="*/ 2875436 w 12192000"/>
              <a:gd name="connsiteY153" fmla="*/ 1996977 h 2237474"/>
              <a:gd name="connsiteX154" fmla="*/ 2874892 w 12192000"/>
              <a:gd name="connsiteY154" fmla="*/ 1996085 h 2237474"/>
              <a:gd name="connsiteX155" fmla="*/ 2864145 w 12192000"/>
              <a:gd name="connsiteY155" fmla="*/ 1994061 h 2237474"/>
              <a:gd name="connsiteX156" fmla="*/ 2843662 w 12192000"/>
              <a:gd name="connsiteY156" fmla="*/ 1992498 h 2237474"/>
              <a:gd name="connsiteX157" fmla="*/ 2796128 w 12192000"/>
              <a:gd name="connsiteY157" fmla="*/ 1976403 h 2237474"/>
              <a:gd name="connsiteX158" fmla="*/ 2756784 w 12192000"/>
              <a:gd name="connsiteY158" fmla="*/ 1985116 h 2237474"/>
              <a:gd name="connsiteX159" fmla="*/ 2748833 w 12192000"/>
              <a:gd name="connsiteY159" fmla="*/ 1986323 h 2237474"/>
              <a:gd name="connsiteX160" fmla="*/ 2748661 w 12192000"/>
              <a:gd name="connsiteY160" fmla="*/ 1986122 h 2237474"/>
              <a:gd name="connsiteX161" fmla="*/ 2740251 w 12192000"/>
              <a:gd name="connsiteY161" fmla="*/ 1986946 h 2237474"/>
              <a:gd name="connsiteX162" fmla="*/ 2718916 w 12192000"/>
              <a:gd name="connsiteY162" fmla="*/ 1990867 h 2237474"/>
              <a:gd name="connsiteX163" fmla="*/ 2713522 w 12192000"/>
              <a:gd name="connsiteY163" fmla="*/ 1990173 h 2237474"/>
              <a:gd name="connsiteX164" fmla="*/ 2680597 w 12192000"/>
              <a:gd name="connsiteY164" fmla="*/ 1984996 h 2237474"/>
              <a:gd name="connsiteX165" fmla="*/ 2578178 w 12192000"/>
              <a:gd name="connsiteY165" fmla="*/ 1990531 h 2237474"/>
              <a:gd name="connsiteX166" fmla="*/ 2476147 w 12192000"/>
              <a:gd name="connsiteY166" fmla="*/ 1998305 h 2237474"/>
              <a:gd name="connsiteX167" fmla="*/ 2373568 w 12192000"/>
              <a:gd name="connsiteY167" fmla="*/ 2003219 h 2237474"/>
              <a:gd name="connsiteX168" fmla="*/ 2321399 w 12192000"/>
              <a:gd name="connsiteY168" fmla="*/ 1989467 h 2237474"/>
              <a:gd name="connsiteX169" fmla="*/ 2315525 w 12192000"/>
              <a:gd name="connsiteY169" fmla="*/ 1989708 h 2237474"/>
              <a:gd name="connsiteX170" fmla="*/ 2300792 w 12192000"/>
              <a:gd name="connsiteY170" fmla="*/ 1994290 h 2237474"/>
              <a:gd name="connsiteX171" fmla="*/ 2295469 w 12192000"/>
              <a:gd name="connsiteY171" fmla="*/ 1996659 h 2237474"/>
              <a:gd name="connsiteX172" fmla="*/ 2287219 w 12192000"/>
              <a:gd name="connsiteY172" fmla="*/ 1998750 h 2237474"/>
              <a:gd name="connsiteX173" fmla="*/ 2286948 w 12192000"/>
              <a:gd name="connsiteY173" fmla="*/ 1998596 h 2237474"/>
              <a:gd name="connsiteX174" fmla="*/ 2243069 w 12192000"/>
              <a:gd name="connsiteY174" fmla="*/ 2015111 h 2237474"/>
              <a:gd name="connsiteX175" fmla="*/ 2186609 w 12192000"/>
              <a:gd name="connsiteY175" fmla="*/ 2008263 h 2237474"/>
              <a:gd name="connsiteX176" fmla="*/ 2164831 w 12192000"/>
              <a:gd name="connsiteY176" fmla="*/ 2010143 h 2237474"/>
              <a:gd name="connsiteX177" fmla="*/ 2152836 w 12192000"/>
              <a:gd name="connsiteY177" fmla="*/ 2010048 h 2237474"/>
              <a:gd name="connsiteX178" fmla="*/ 2117102 w 12192000"/>
              <a:gd name="connsiteY178" fmla="*/ 2023004 h 2237474"/>
              <a:gd name="connsiteX179" fmla="*/ 2111935 w 12192000"/>
              <a:gd name="connsiteY179" fmla="*/ 2023163 h 2237474"/>
              <a:gd name="connsiteX180" fmla="*/ 2089991 w 12192000"/>
              <a:gd name="connsiteY180" fmla="*/ 2034193 h 2237474"/>
              <a:gd name="connsiteX181" fmla="*/ 2058061 w 12192000"/>
              <a:gd name="connsiteY181" fmla="*/ 2047942 h 2237474"/>
              <a:gd name="connsiteX182" fmla="*/ 2055737 w 12192000"/>
              <a:gd name="connsiteY182" fmla="*/ 2047704 h 2237474"/>
              <a:gd name="connsiteX183" fmla="*/ 2042244 w 12192000"/>
              <a:gd name="connsiteY183" fmla="*/ 2055560 h 2237474"/>
              <a:gd name="connsiteX184" fmla="*/ 1976224 w 12192000"/>
              <a:gd name="connsiteY184" fmla="*/ 2074257 h 2237474"/>
              <a:gd name="connsiteX185" fmla="*/ 1877728 w 12192000"/>
              <a:gd name="connsiteY185" fmla="*/ 2101004 h 2237474"/>
              <a:gd name="connsiteX186" fmla="*/ 1759056 w 12192000"/>
              <a:gd name="connsiteY186" fmla="*/ 2125608 h 2237474"/>
              <a:gd name="connsiteX187" fmla="*/ 1637948 w 12192000"/>
              <a:gd name="connsiteY187" fmla="*/ 2172597 h 2237474"/>
              <a:gd name="connsiteX188" fmla="*/ 1434549 w 12192000"/>
              <a:gd name="connsiteY188" fmla="*/ 2234522 h 2237474"/>
              <a:gd name="connsiteX189" fmla="*/ 1398481 w 12192000"/>
              <a:gd name="connsiteY189" fmla="*/ 2237074 h 2237474"/>
              <a:gd name="connsiteX190" fmla="*/ 1398407 w 12192000"/>
              <a:gd name="connsiteY190" fmla="*/ 2237095 h 2237474"/>
              <a:gd name="connsiteX191" fmla="*/ 1370962 w 12192000"/>
              <a:gd name="connsiteY191" fmla="*/ 2237474 h 2237474"/>
              <a:gd name="connsiteX192" fmla="*/ 1356367 w 12192000"/>
              <a:gd name="connsiteY192" fmla="*/ 2235089 h 2237474"/>
              <a:gd name="connsiteX193" fmla="*/ 1324828 w 12192000"/>
              <a:gd name="connsiteY193" fmla="*/ 2231968 h 2237474"/>
              <a:gd name="connsiteX194" fmla="*/ 1297744 w 12192000"/>
              <a:gd name="connsiteY194" fmla="*/ 2235849 h 2237474"/>
              <a:gd name="connsiteX195" fmla="*/ 1286236 w 12192000"/>
              <a:gd name="connsiteY195" fmla="*/ 2233135 h 2237474"/>
              <a:gd name="connsiteX196" fmla="*/ 1283504 w 12192000"/>
              <a:gd name="connsiteY196" fmla="*/ 2233797 h 2237474"/>
              <a:gd name="connsiteX197" fmla="*/ 1279765 w 12192000"/>
              <a:gd name="connsiteY197" fmla="*/ 2229639 h 2237474"/>
              <a:gd name="connsiteX198" fmla="*/ 1195347 w 12192000"/>
              <a:gd name="connsiteY198" fmla="*/ 2212354 h 2237474"/>
              <a:gd name="connsiteX199" fmla="*/ 970251 w 12192000"/>
              <a:gd name="connsiteY199" fmla="*/ 2221029 h 2237474"/>
              <a:gd name="connsiteX200" fmla="*/ 812914 w 12192000"/>
              <a:gd name="connsiteY200" fmla="*/ 2202752 h 2237474"/>
              <a:gd name="connsiteX201" fmla="*/ 800195 w 12192000"/>
              <a:gd name="connsiteY201" fmla="*/ 2209407 h 2237474"/>
              <a:gd name="connsiteX202" fmla="*/ 784978 w 12192000"/>
              <a:gd name="connsiteY202" fmla="*/ 2212360 h 2237474"/>
              <a:gd name="connsiteX203" fmla="*/ 681987 w 12192000"/>
              <a:gd name="connsiteY203" fmla="*/ 2216757 h 2237474"/>
              <a:gd name="connsiteX204" fmla="*/ 669923 w 12192000"/>
              <a:gd name="connsiteY204" fmla="*/ 2211682 h 2237474"/>
              <a:gd name="connsiteX205" fmla="*/ 648680 w 12192000"/>
              <a:gd name="connsiteY205" fmla="*/ 2206229 h 2237474"/>
              <a:gd name="connsiteX206" fmla="*/ 597225 w 12192000"/>
              <a:gd name="connsiteY206" fmla="*/ 2180999 h 2237474"/>
              <a:gd name="connsiteX207" fmla="*/ 558449 w 12192000"/>
              <a:gd name="connsiteY207" fmla="*/ 2182346 h 2237474"/>
              <a:gd name="connsiteX208" fmla="*/ 550517 w 12192000"/>
              <a:gd name="connsiteY208" fmla="*/ 2182060 h 2237474"/>
              <a:gd name="connsiteX209" fmla="*/ 550309 w 12192000"/>
              <a:gd name="connsiteY209" fmla="*/ 2181825 h 2237474"/>
              <a:gd name="connsiteX210" fmla="*/ 541836 w 12192000"/>
              <a:gd name="connsiteY210" fmla="*/ 2181063 h 2237474"/>
              <a:gd name="connsiteX211" fmla="*/ 536057 w 12192000"/>
              <a:gd name="connsiteY211" fmla="*/ 2181537 h 2237474"/>
              <a:gd name="connsiteX212" fmla="*/ 520671 w 12192000"/>
              <a:gd name="connsiteY212" fmla="*/ 2180980 h 2237474"/>
              <a:gd name="connsiteX213" fmla="*/ 515024 w 12192000"/>
              <a:gd name="connsiteY213" fmla="*/ 2179258 h 2237474"/>
              <a:gd name="connsiteX214" fmla="*/ 512278 w 12192000"/>
              <a:gd name="connsiteY214" fmla="*/ 2176369 h 2237474"/>
              <a:gd name="connsiteX215" fmla="*/ 480419 w 12192000"/>
              <a:gd name="connsiteY215" fmla="*/ 2167807 h 2237474"/>
              <a:gd name="connsiteX216" fmla="*/ 413835 w 12192000"/>
              <a:gd name="connsiteY216" fmla="*/ 2156783 h 2237474"/>
              <a:gd name="connsiteX217" fmla="*/ 376513 w 12192000"/>
              <a:gd name="connsiteY217" fmla="*/ 2154014 h 2237474"/>
              <a:gd name="connsiteX218" fmla="*/ 273386 w 12192000"/>
              <a:gd name="connsiteY218" fmla="*/ 2142551 h 2237474"/>
              <a:gd name="connsiteX219" fmla="*/ 169207 w 12192000"/>
              <a:gd name="connsiteY219" fmla="*/ 2128100 h 2237474"/>
              <a:gd name="connsiteX220" fmla="*/ 93149 w 12192000"/>
              <a:gd name="connsiteY220" fmla="*/ 2105324 h 2237474"/>
              <a:gd name="connsiteX221" fmla="*/ 88109 w 12192000"/>
              <a:gd name="connsiteY221" fmla="*/ 2106704 h 2237474"/>
              <a:gd name="connsiteX222" fmla="*/ 80022 w 12192000"/>
              <a:gd name="connsiteY222" fmla="*/ 2107254 h 2237474"/>
              <a:gd name="connsiteX223" fmla="*/ 79717 w 12192000"/>
              <a:gd name="connsiteY223" fmla="*/ 2107046 h 2237474"/>
              <a:gd name="connsiteX224" fmla="*/ 72352 w 12192000"/>
              <a:gd name="connsiteY224" fmla="*/ 2107991 h 2237474"/>
              <a:gd name="connsiteX225" fmla="*/ 37645 w 12192000"/>
              <a:gd name="connsiteY225" fmla="*/ 2115401 h 2237474"/>
              <a:gd name="connsiteX226" fmla="*/ 4572 w 12192000"/>
              <a:gd name="connsiteY226" fmla="*/ 2111091 h 2237474"/>
              <a:gd name="connsiteX227" fmla="*/ 0 w 12192000"/>
              <a:gd name="connsiteY227" fmla="*/ 2110468 h 2237474"/>
              <a:gd name="connsiteX228" fmla="*/ 0 w 12192000"/>
              <a:gd name="connsiteY228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154948 w 12192000"/>
              <a:gd name="connsiteY4" fmla="*/ 762731 h 2237474"/>
              <a:gd name="connsiteX5" fmla="*/ 12047364 w 12192000"/>
              <a:gd name="connsiteY5" fmla="*/ 749662 h 2237474"/>
              <a:gd name="connsiteX6" fmla="*/ 11890686 w 12192000"/>
              <a:gd name="connsiteY6" fmla="*/ 732766 h 2237474"/>
              <a:gd name="connsiteX7" fmla="*/ 11782413 w 12192000"/>
              <a:gd name="connsiteY7" fmla="*/ 769868 h 2237474"/>
              <a:gd name="connsiteX8" fmla="*/ 11649954 w 12192000"/>
              <a:gd name="connsiteY8" fmla="*/ 749628 h 2237474"/>
              <a:gd name="connsiteX9" fmla="*/ 11560424 w 12192000"/>
              <a:gd name="connsiteY9" fmla="*/ 748017 h 2237474"/>
              <a:gd name="connsiteX10" fmla="*/ 11358455 w 12192000"/>
              <a:gd name="connsiteY10" fmla="*/ 747593 h 2237474"/>
              <a:gd name="connsiteX11" fmla="*/ 11165209 w 12192000"/>
              <a:gd name="connsiteY11" fmla="*/ 748852 h 2237474"/>
              <a:gd name="connsiteX12" fmla="*/ 11058755 w 12192000"/>
              <a:gd name="connsiteY12" fmla="*/ 749617 h 2237474"/>
              <a:gd name="connsiteX13" fmla="*/ 10884013 w 12192000"/>
              <a:gd name="connsiteY13" fmla="*/ 760728 h 2237474"/>
              <a:gd name="connsiteX14" fmla="*/ 10834688 w 12192000"/>
              <a:gd name="connsiteY14" fmla="*/ 757726 h 2237474"/>
              <a:gd name="connsiteX15" fmla="*/ 10805004 w 12192000"/>
              <a:gd name="connsiteY15" fmla="*/ 757573 h 2237474"/>
              <a:gd name="connsiteX16" fmla="*/ 10739478 w 12192000"/>
              <a:gd name="connsiteY16" fmla="*/ 776841 h 2237474"/>
              <a:gd name="connsiteX17" fmla="*/ 10458762 w 12192000"/>
              <a:gd name="connsiteY17" fmla="*/ 755400 h 2237474"/>
              <a:gd name="connsiteX18" fmla="*/ 10246919 w 12192000"/>
              <a:gd name="connsiteY18" fmla="*/ 769960 h 2237474"/>
              <a:gd name="connsiteX19" fmla="*/ 10167995 w 12192000"/>
              <a:gd name="connsiteY19" fmla="*/ 760843 h 2237474"/>
              <a:gd name="connsiteX20" fmla="*/ 9997044 w 12192000"/>
              <a:gd name="connsiteY20" fmla="*/ 780129 h 2237474"/>
              <a:gd name="connsiteX21" fmla="*/ 9943887 w 12192000"/>
              <a:gd name="connsiteY21" fmla="*/ 804141 h 2237474"/>
              <a:gd name="connsiteX22" fmla="*/ 9918248 w 12192000"/>
              <a:gd name="connsiteY22" fmla="*/ 816628 h 2237474"/>
              <a:gd name="connsiteX23" fmla="*/ 9836148 w 12192000"/>
              <a:gd name="connsiteY23" fmla="*/ 858312 h 2237474"/>
              <a:gd name="connsiteX24" fmla="*/ 9823800 w 12192000"/>
              <a:gd name="connsiteY24" fmla="*/ 866604 h 2237474"/>
              <a:gd name="connsiteX25" fmla="*/ 9794684 w 12192000"/>
              <a:gd name="connsiteY25" fmla="*/ 864509 h 2237474"/>
              <a:gd name="connsiteX26" fmla="*/ 9778288 w 12192000"/>
              <a:gd name="connsiteY26" fmla="*/ 854362 h 2237474"/>
              <a:gd name="connsiteX27" fmla="*/ 9773886 w 12192000"/>
              <a:gd name="connsiteY27" fmla="*/ 857543 h 2237474"/>
              <a:gd name="connsiteX28" fmla="*/ 9761459 w 12192000"/>
              <a:gd name="connsiteY28" fmla="*/ 862394 h 2237474"/>
              <a:gd name="connsiteX29" fmla="*/ 9705768 w 12192000"/>
              <a:gd name="connsiteY29" fmla="*/ 894610 h 2237474"/>
              <a:gd name="connsiteX30" fmla="*/ 9683005 w 12192000"/>
              <a:gd name="connsiteY30" fmla="*/ 894128 h 2237474"/>
              <a:gd name="connsiteX31" fmla="*/ 9594438 w 12192000"/>
              <a:gd name="connsiteY31" fmla="*/ 919051 h 2237474"/>
              <a:gd name="connsiteX32" fmla="*/ 9577033 w 12192000"/>
              <a:gd name="connsiteY32" fmla="*/ 922857 h 2237474"/>
              <a:gd name="connsiteX33" fmla="*/ 9544189 w 12192000"/>
              <a:gd name="connsiteY33" fmla="*/ 938966 h 2237474"/>
              <a:gd name="connsiteX34" fmla="*/ 9534048 w 12192000"/>
              <a:gd name="connsiteY34" fmla="*/ 940158 h 2237474"/>
              <a:gd name="connsiteX35" fmla="*/ 9500499 w 12192000"/>
              <a:gd name="connsiteY35" fmla="*/ 954680 h 2237474"/>
              <a:gd name="connsiteX36" fmla="*/ 9428195 w 12192000"/>
              <a:gd name="connsiteY36" fmla="*/ 986225 h 2237474"/>
              <a:gd name="connsiteX37" fmla="*/ 9410017 w 12192000"/>
              <a:gd name="connsiteY37" fmla="*/ 993931 h 2237474"/>
              <a:gd name="connsiteX38" fmla="*/ 9392919 w 12192000"/>
              <a:gd name="connsiteY38" fmla="*/ 994656 h 2237474"/>
              <a:gd name="connsiteX39" fmla="*/ 9301293 w 12192000"/>
              <a:gd name="connsiteY39" fmla="*/ 1011593 h 2237474"/>
              <a:gd name="connsiteX40" fmla="*/ 9278619 w 12192000"/>
              <a:gd name="connsiteY40" fmla="*/ 1011878 h 2237474"/>
              <a:gd name="connsiteX41" fmla="*/ 9268019 w 12192000"/>
              <a:gd name="connsiteY41" fmla="*/ 1007442 h 2237474"/>
              <a:gd name="connsiteX42" fmla="*/ 9234662 w 12192000"/>
              <a:gd name="connsiteY42" fmla="*/ 1023056 h 2237474"/>
              <a:gd name="connsiteX43" fmla="*/ 9181033 w 12192000"/>
              <a:gd name="connsiteY43" fmla="*/ 1037921 h 2237474"/>
              <a:gd name="connsiteX44" fmla="*/ 9155969 w 12192000"/>
              <a:gd name="connsiteY44" fmla="*/ 1046804 h 2237474"/>
              <a:gd name="connsiteX45" fmla="*/ 9133985 w 12192000"/>
              <a:gd name="connsiteY45" fmla="*/ 1046450 h 2237474"/>
              <a:gd name="connsiteX46" fmla="*/ 9012987 w 12192000"/>
              <a:gd name="connsiteY46" fmla="*/ 1061986 h 2237474"/>
              <a:gd name="connsiteX47" fmla="*/ 8968445 w 12192000"/>
              <a:gd name="connsiteY47" fmla="*/ 1052169 h 2237474"/>
              <a:gd name="connsiteX48" fmla="*/ 8958984 w 12192000"/>
              <a:gd name="connsiteY48" fmla="*/ 1057212 h 2237474"/>
              <a:gd name="connsiteX49" fmla="*/ 8886001 w 12192000"/>
              <a:gd name="connsiteY49" fmla="*/ 1067468 h 2237474"/>
              <a:gd name="connsiteX50" fmla="*/ 8838610 w 12192000"/>
              <a:gd name="connsiteY50" fmla="*/ 1075091 h 2237474"/>
              <a:gd name="connsiteX51" fmla="*/ 8750383 w 12192000"/>
              <a:gd name="connsiteY51" fmla="*/ 1097387 h 2237474"/>
              <a:gd name="connsiteX52" fmla="*/ 8697365 w 12192000"/>
              <a:gd name="connsiteY52" fmla="*/ 1105869 h 2237474"/>
              <a:gd name="connsiteX53" fmla="*/ 8665605 w 12192000"/>
              <a:gd name="connsiteY53" fmla="*/ 1110791 h 2237474"/>
              <a:gd name="connsiteX54" fmla="*/ 8584946 w 12192000"/>
              <a:gd name="connsiteY54" fmla="*/ 1135226 h 2237474"/>
              <a:gd name="connsiteX55" fmla="*/ 8460755 w 12192000"/>
              <a:gd name="connsiteY55" fmla="*/ 1203427 h 2237474"/>
              <a:gd name="connsiteX56" fmla="*/ 8419755 w 12192000"/>
              <a:gd name="connsiteY56" fmla="*/ 1216260 h 2237474"/>
              <a:gd name="connsiteX57" fmla="*/ 8411626 w 12192000"/>
              <a:gd name="connsiteY57" fmla="*/ 1214397 h 2237474"/>
              <a:gd name="connsiteX58" fmla="*/ 8363469 w 12192000"/>
              <a:gd name="connsiteY58" fmla="*/ 1246658 h 2237474"/>
              <a:gd name="connsiteX59" fmla="*/ 8275497 w 12192000"/>
              <a:gd name="connsiteY59" fmla="*/ 1264396 h 2237474"/>
              <a:gd name="connsiteX60" fmla="*/ 8206287 w 12192000"/>
              <a:gd name="connsiteY60" fmla="*/ 1273060 h 2237474"/>
              <a:gd name="connsiteX61" fmla="*/ 8168705 w 12192000"/>
              <a:gd name="connsiteY61" fmla="*/ 1279956 h 2237474"/>
              <a:gd name="connsiteX62" fmla="*/ 8139997 w 12192000"/>
              <a:gd name="connsiteY62" fmla="*/ 1282713 h 2237474"/>
              <a:gd name="connsiteX63" fmla="*/ 8074238 w 12192000"/>
              <a:gd name="connsiteY63" fmla="*/ 1301895 h 2237474"/>
              <a:gd name="connsiteX64" fmla="*/ 7968292 w 12192000"/>
              <a:gd name="connsiteY64" fmla="*/ 1338779 h 2237474"/>
              <a:gd name="connsiteX65" fmla="*/ 7945122 w 12192000"/>
              <a:gd name="connsiteY65" fmla="*/ 1345477 h 2237474"/>
              <a:gd name="connsiteX66" fmla="*/ 7902328 w 12192000"/>
              <a:gd name="connsiteY66" fmla="*/ 1345865 h 2237474"/>
              <a:gd name="connsiteX67" fmla="*/ 7898322 w 12192000"/>
              <a:gd name="connsiteY67" fmla="*/ 1345689 h 2237474"/>
              <a:gd name="connsiteX68" fmla="*/ 7875879 w 12192000"/>
              <a:gd name="connsiteY68" fmla="*/ 1345646 h 2237474"/>
              <a:gd name="connsiteX69" fmla="*/ 7840612 w 12192000"/>
              <a:gd name="connsiteY69" fmla="*/ 1369373 h 2237474"/>
              <a:gd name="connsiteX70" fmla="*/ 7786819 w 12192000"/>
              <a:gd name="connsiteY70" fmla="*/ 1378970 h 2237474"/>
              <a:gd name="connsiteX71" fmla="*/ 7548172 w 12192000"/>
              <a:gd name="connsiteY71" fmla="*/ 1417460 h 2237474"/>
              <a:gd name="connsiteX72" fmla="*/ 7483437 w 12192000"/>
              <a:gd name="connsiteY72" fmla="*/ 1478152 h 2237474"/>
              <a:gd name="connsiteX73" fmla="*/ 7377870 w 12192000"/>
              <a:gd name="connsiteY73" fmla="*/ 1523319 h 2237474"/>
              <a:gd name="connsiteX74" fmla="*/ 7230737 w 12192000"/>
              <a:gd name="connsiteY74" fmla="*/ 1562633 h 2237474"/>
              <a:gd name="connsiteX75" fmla="*/ 7224458 w 12192000"/>
              <a:gd name="connsiteY75" fmla="*/ 1573008 h 2237474"/>
              <a:gd name="connsiteX76" fmla="*/ 7213486 w 12192000"/>
              <a:gd name="connsiteY76" fmla="*/ 1580987 h 2237474"/>
              <a:gd name="connsiteX77" fmla="*/ 7210972 w 12192000"/>
              <a:gd name="connsiteY77" fmla="*/ 1580856 h 2237474"/>
              <a:gd name="connsiteX78" fmla="*/ 7183121 w 12192000"/>
              <a:gd name="connsiteY78" fmla="*/ 1595162 h 2237474"/>
              <a:gd name="connsiteX79" fmla="*/ 7164601 w 12192000"/>
              <a:gd name="connsiteY79" fmla="*/ 1606490 h 2237474"/>
              <a:gd name="connsiteX80" fmla="*/ 7159286 w 12192000"/>
              <a:gd name="connsiteY80" fmla="*/ 1606850 h 2237474"/>
              <a:gd name="connsiteX81" fmla="*/ 7114651 w 12192000"/>
              <a:gd name="connsiteY81" fmla="*/ 1620959 h 2237474"/>
              <a:gd name="connsiteX82" fmla="*/ 7092727 w 12192000"/>
              <a:gd name="connsiteY82" fmla="*/ 1623628 h 2237474"/>
              <a:gd name="connsiteX83" fmla="*/ 7031309 w 12192000"/>
              <a:gd name="connsiteY83" fmla="*/ 1619451 h 2237474"/>
              <a:gd name="connsiteX84" fmla="*/ 6999084 w 12192000"/>
              <a:gd name="connsiteY84" fmla="*/ 1634317 h 2237474"/>
              <a:gd name="connsiteX85" fmla="*/ 6992107 w 12192000"/>
              <a:gd name="connsiteY85" fmla="*/ 1636860 h 2237474"/>
              <a:gd name="connsiteX86" fmla="*/ 6991765 w 12192000"/>
              <a:gd name="connsiteY86" fmla="*/ 1636725 h 2237474"/>
              <a:gd name="connsiteX87" fmla="*/ 6983996 w 12192000"/>
              <a:gd name="connsiteY87" fmla="*/ 1639040 h 2237474"/>
              <a:gd name="connsiteX88" fmla="*/ 6900177 w 12192000"/>
              <a:gd name="connsiteY88" fmla="*/ 1636016 h 2237474"/>
              <a:gd name="connsiteX89" fmla="*/ 6795372 w 12192000"/>
              <a:gd name="connsiteY89" fmla="*/ 1644845 h 2237474"/>
              <a:gd name="connsiteX90" fmla="*/ 6692251 w 12192000"/>
              <a:gd name="connsiteY90" fmla="*/ 1656357 h 2237474"/>
              <a:gd name="connsiteX91" fmla="*/ 6655235 w 12192000"/>
              <a:gd name="connsiteY91" fmla="*/ 1661869 h 2237474"/>
              <a:gd name="connsiteX92" fmla="*/ 6587857 w 12192000"/>
              <a:gd name="connsiteY92" fmla="*/ 1665769 h 2237474"/>
              <a:gd name="connsiteX93" fmla="*/ 6554894 w 12192000"/>
              <a:gd name="connsiteY93" fmla="*/ 1664428 h 2237474"/>
              <a:gd name="connsiteX94" fmla="*/ 6516595 w 12192000"/>
              <a:gd name="connsiteY94" fmla="*/ 1667475 h 2237474"/>
              <a:gd name="connsiteX95" fmla="*/ 6508541 w 12192000"/>
              <a:gd name="connsiteY95" fmla="*/ 1668757 h 2237474"/>
              <a:gd name="connsiteX96" fmla="*/ 6471012 w 12192000"/>
              <a:gd name="connsiteY96" fmla="*/ 1678604 h 2237474"/>
              <a:gd name="connsiteX97" fmla="*/ 6415265 w 12192000"/>
              <a:gd name="connsiteY97" fmla="*/ 1665317 h 2237474"/>
              <a:gd name="connsiteX98" fmla="*/ 6364035 w 12192000"/>
              <a:gd name="connsiteY98" fmla="*/ 1667683 h 2237474"/>
              <a:gd name="connsiteX99" fmla="*/ 6280959 w 12192000"/>
              <a:gd name="connsiteY99" fmla="*/ 1689329 h 2237474"/>
              <a:gd name="connsiteX100" fmla="*/ 6243319 w 12192000"/>
              <a:gd name="connsiteY100" fmla="*/ 1695560 h 2237474"/>
              <a:gd name="connsiteX101" fmla="*/ 6098321 w 12192000"/>
              <a:gd name="connsiteY101" fmla="*/ 1721646 h 2237474"/>
              <a:gd name="connsiteX102" fmla="*/ 5880652 w 12192000"/>
              <a:gd name="connsiteY102" fmla="*/ 1779643 h 2237474"/>
              <a:gd name="connsiteX103" fmla="*/ 5785959 w 12192000"/>
              <a:gd name="connsiteY103" fmla="*/ 1775307 h 2237474"/>
              <a:gd name="connsiteX104" fmla="*/ 5643534 w 12192000"/>
              <a:gd name="connsiteY104" fmla="*/ 1802919 h 2237474"/>
              <a:gd name="connsiteX105" fmla="*/ 5518799 w 12192000"/>
              <a:gd name="connsiteY105" fmla="*/ 1818312 h 2237474"/>
              <a:gd name="connsiteX106" fmla="*/ 5505014 w 12192000"/>
              <a:gd name="connsiteY106" fmla="*/ 1819259 h 2237474"/>
              <a:gd name="connsiteX107" fmla="*/ 5453307 w 12192000"/>
              <a:gd name="connsiteY107" fmla="*/ 1815450 h 2237474"/>
              <a:gd name="connsiteX108" fmla="*/ 5364192 w 12192000"/>
              <a:gd name="connsiteY108" fmla="*/ 1826074 h 2237474"/>
              <a:gd name="connsiteX109" fmla="*/ 5350380 w 12192000"/>
              <a:gd name="connsiteY109" fmla="*/ 1830891 h 2237474"/>
              <a:gd name="connsiteX110" fmla="*/ 5259633 w 12192000"/>
              <a:gd name="connsiteY110" fmla="*/ 1837160 h 2237474"/>
              <a:gd name="connsiteX111" fmla="*/ 5197513 w 12192000"/>
              <a:gd name="connsiteY111" fmla="*/ 1844718 h 2237474"/>
              <a:gd name="connsiteX112" fmla="*/ 5184170 w 12192000"/>
              <a:gd name="connsiteY112" fmla="*/ 1849402 h 2237474"/>
              <a:gd name="connsiteX113" fmla="*/ 5168852 w 12192000"/>
              <a:gd name="connsiteY113" fmla="*/ 1844846 h 2237474"/>
              <a:gd name="connsiteX114" fmla="*/ 5164370 w 12192000"/>
              <a:gd name="connsiteY114" fmla="*/ 1840597 h 2237474"/>
              <a:gd name="connsiteX115" fmla="*/ 5114927 w 12192000"/>
              <a:gd name="connsiteY115" fmla="*/ 1847827 h 2237474"/>
              <a:gd name="connsiteX116" fmla="*/ 5108970 w 12192000"/>
              <a:gd name="connsiteY116" fmla="*/ 1847935 h 2237474"/>
              <a:gd name="connsiteX117" fmla="*/ 5067961 w 12192000"/>
              <a:gd name="connsiteY117" fmla="*/ 1845917 h 2237474"/>
              <a:gd name="connsiteX118" fmla="*/ 5007075 w 12192000"/>
              <a:gd name="connsiteY118" fmla="*/ 1838626 h 2237474"/>
              <a:gd name="connsiteX119" fmla="*/ 4944087 w 12192000"/>
              <a:gd name="connsiteY119" fmla="*/ 1823332 h 2237474"/>
              <a:gd name="connsiteX120" fmla="*/ 4907662 w 12192000"/>
              <a:gd name="connsiteY120" fmla="*/ 1816900 h 2237474"/>
              <a:gd name="connsiteX121" fmla="*/ 4882386 w 12192000"/>
              <a:gd name="connsiteY121" fmla="*/ 1809844 h 2237474"/>
              <a:gd name="connsiteX122" fmla="*/ 4811440 w 12192000"/>
              <a:gd name="connsiteY122" fmla="*/ 1804655 h 2237474"/>
              <a:gd name="connsiteX123" fmla="*/ 4691075 w 12192000"/>
              <a:gd name="connsiteY123" fmla="*/ 1801389 h 2237474"/>
              <a:gd name="connsiteX124" fmla="*/ 4611738 w 12192000"/>
              <a:gd name="connsiteY124" fmla="*/ 1776964 h 2237474"/>
              <a:gd name="connsiteX125" fmla="*/ 4560070 w 12192000"/>
              <a:gd name="connsiteY125" fmla="*/ 1785640 h 2237474"/>
              <a:gd name="connsiteX126" fmla="*/ 4536503 w 12192000"/>
              <a:gd name="connsiteY126" fmla="*/ 1785334 h 2237474"/>
              <a:gd name="connsiteX127" fmla="*/ 4513724 w 12192000"/>
              <a:gd name="connsiteY127" fmla="*/ 1791996 h 2237474"/>
              <a:gd name="connsiteX128" fmla="*/ 4459810 w 12192000"/>
              <a:gd name="connsiteY128" fmla="*/ 1797886 h 2237474"/>
              <a:gd name="connsiteX129" fmla="*/ 4379064 w 12192000"/>
              <a:gd name="connsiteY129" fmla="*/ 1817177 h 2237474"/>
              <a:gd name="connsiteX130" fmla="*/ 4319209 w 12192000"/>
              <a:gd name="connsiteY130" fmla="*/ 1834833 h 2237474"/>
              <a:gd name="connsiteX131" fmla="*/ 4290981 w 12192000"/>
              <a:gd name="connsiteY131" fmla="*/ 1839677 h 2237474"/>
              <a:gd name="connsiteX132" fmla="*/ 4285792 w 12192000"/>
              <a:gd name="connsiteY132" fmla="*/ 1836231 h 2237474"/>
              <a:gd name="connsiteX133" fmla="*/ 4238372 w 12192000"/>
              <a:gd name="connsiteY133" fmla="*/ 1851480 h 2237474"/>
              <a:gd name="connsiteX134" fmla="*/ 4232517 w 12192000"/>
              <a:gd name="connsiteY134" fmla="*/ 1852567 h 2237474"/>
              <a:gd name="connsiteX135" fmla="*/ 4191732 w 12192000"/>
              <a:gd name="connsiteY135" fmla="*/ 1857328 h 2237474"/>
              <a:gd name="connsiteX136" fmla="*/ 4065532 w 12192000"/>
              <a:gd name="connsiteY136" fmla="*/ 1855477 h 2237474"/>
              <a:gd name="connsiteX137" fmla="*/ 4028460 w 12192000"/>
              <a:gd name="connsiteY137" fmla="*/ 1855137 h 2237474"/>
              <a:gd name="connsiteX138" fmla="*/ 4002267 w 12192000"/>
              <a:gd name="connsiteY138" fmla="*/ 1852352 h 2237474"/>
              <a:gd name="connsiteX139" fmla="*/ 3931396 w 12192000"/>
              <a:gd name="connsiteY139" fmla="*/ 1858915 h 2237474"/>
              <a:gd name="connsiteX140" fmla="*/ 3812162 w 12192000"/>
              <a:gd name="connsiteY140" fmla="*/ 1875501 h 2237474"/>
              <a:gd name="connsiteX141" fmla="*/ 3729530 w 12192000"/>
              <a:gd name="connsiteY141" fmla="*/ 1864513 h 2237474"/>
              <a:gd name="connsiteX142" fmla="*/ 3680177 w 12192000"/>
              <a:gd name="connsiteY142" fmla="*/ 1881552 h 2237474"/>
              <a:gd name="connsiteX143" fmla="*/ 3567259 w 12192000"/>
              <a:gd name="connsiteY143" fmla="*/ 1893482 h 2237474"/>
              <a:gd name="connsiteX144" fmla="*/ 3405770 w 12192000"/>
              <a:gd name="connsiteY144" fmla="*/ 1904591 h 2237474"/>
              <a:gd name="connsiteX145" fmla="*/ 3280097 w 12192000"/>
              <a:gd name="connsiteY145" fmla="*/ 1919610 h 2237474"/>
              <a:gd name="connsiteX146" fmla="*/ 3123424 w 12192000"/>
              <a:gd name="connsiteY146" fmla="*/ 1952930 h 2237474"/>
              <a:gd name="connsiteX147" fmla="*/ 3009910 w 12192000"/>
              <a:gd name="connsiteY147" fmla="*/ 1957866 h 2237474"/>
              <a:gd name="connsiteX148" fmla="*/ 2995934 w 12192000"/>
              <a:gd name="connsiteY148" fmla="*/ 1967085 h 2237474"/>
              <a:gd name="connsiteX149" fmla="*/ 2980071 w 12192000"/>
              <a:gd name="connsiteY149" fmla="*/ 1972988 h 2237474"/>
              <a:gd name="connsiteX150" fmla="*/ 2978094 w 12192000"/>
              <a:gd name="connsiteY150" fmla="*/ 1972369 h 2237474"/>
              <a:gd name="connsiteX151" fmla="*/ 2942858 w 12192000"/>
              <a:gd name="connsiteY151" fmla="*/ 1981367 h 2237474"/>
              <a:gd name="connsiteX152" fmla="*/ 2875436 w 12192000"/>
              <a:gd name="connsiteY152" fmla="*/ 1996977 h 2237474"/>
              <a:gd name="connsiteX153" fmla="*/ 2874892 w 12192000"/>
              <a:gd name="connsiteY153" fmla="*/ 1996085 h 2237474"/>
              <a:gd name="connsiteX154" fmla="*/ 2864145 w 12192000"/>
              <a:gd name="connsiteY154" fmla="*/ 1994061 h 2237474"/>
              <a:gd name="connsiteX155" fmla="*/ 2843662 w 12192000"/>
              <a:gd name="connsiteY155" fmla="*/ 1992498 h 2237474"/>
              <a:gd name="connsiteX156" fmla="*/ 2796128 w 12192000"/>
              <a:gd name="connsiteY156" fmla="*/ 1976403 h 2237474"/>
              <a:gd name="connsiteX157" fmla="*/ 2756784 w 12192000"/>
              <a:gd name="connsiteY157" fmla="*/ 1985116 h 2237474"/>
              <a:gd name="connsiteX158" fmla="*/ 2748833 w 12192000"/>
              <a:gd name="connsiteY158" fmla="*/ 1986323 h 2237474"/>
              <a:gd name="connsiteX159" fmla="*/ 2748661 w 12192000"/>
              <a:gd name="connsiteY159" fmla="*/ 1986122 h 2237474"/>
              <a:gd name="connsiteX160" fmla="*/ 2740251 w 12192000"/>
              <a:gd name="connsiteY160" fmla="*/ 1986946 h 2237474"/>
              <a:gd name="connsiteX161" fmla="*/ 2718916 w 12192000"/>
              <a:gd name="connsiteY161" fmla="*/ 1990867 h 2237474"/>
              <a:gd name="connsiteX162" fmla="*/ 2713522 w 12192000"/>
              <a:gd name="connsiteY162" fmla="*/ 1990173 h 2237474"/>
              <a:gd name="connsiteX163" fmla="*/ 2680597 w 12192000"/>
              <a:gd name="connsiteY163" fmla="*/ 1984996 h 2237474"/>
              <a:gd name="connsiteX164" fmla="*/ 2578178 w 12192000"/>
              <a:gd name="connsiteY164" fmla="*/ 1990531 h 2237474"/>
              <a:gd name="connsiteX165" fmla="*/ 2476147 w 12192000"/>
              <a:gd name="connsiteY165" fmla="*/ 1998305 h 2237474"/>
              <a:gd name="connsiteX166" fmla="*/ 2373568 w 12192000"/>
              <a:gd name="connsiteY166" fmla="*/ 2003219 h 2237474"/>
              <a:gd name="connsiteX167" fmla="*/ 2321399 w 12192000"/>
              <a:gd name="connsiteY167" fmla="*/ 1989467 h 2237474"/>
              <a:gd name="connsiteX168" fmla="*/ 2315525 w 12192000"/>
              <a:gd name="connsiteY168" fmla="*/ 1989708 h 2237474"/>
              <a:gd name="connsiteX169" fmla="*/ 2300792 w 12192000"/>
              <a:gd name="connsiteY169" fmla="*/ 1994290 h 2237474"/>
              <a:gd name="connsiteX170" fmla="*/ 2295469 w 12192000"/>
              <a:gd name="connsiteY170" fmla="*/ 1996659 h 2237474"/>
              <a:gd name="connsiteX171" fmla="*/ 2287219 w 12192000"/>
              <a:gd name="connsiteY171" fmla="*/ 1998750 h 2237474"/>
              <a:gd name="connsiteX172" fmla="*/ 2286948 w 12192000"/>
              <a:gd name="connsiteY172" fmla="*/ 1998596 h 2237474"/>
              <a:gd name="connsiteX173" fmla="*/ 2243069 w 12192000"/>
              <a:gd name="connsiteY173" fmla="*/ 2015111 h 2237474"/>
              <a:gd name="connsiteX174" fmla="*/ 2186609 w 12192000"/>
              <a:gd name="connsiteY174" fmla="*/ 2008263 h 2237474"/>
              <a:gd name="connsiteX175" fmla="*/ 2164831 w 12192000"/>
              <a:gd name="connsiteY175" fmla="*/ 2010143 h 2237474"/>
              <a:gd name="connsiteX176" fmla="*/ 2152836 w 12192000"/>
              <a:gd name="connsiteY176" fmla="*/ 2010048 h 2237474"/>
              <a:gd name="connsiteX177" fmla="*/ 2117102 w 12192000"/>
              <a:gd name="connsiteY177" fmla="*/ 2023004 h 2237474"/>
              <a:gd name="connsiteX178" fmla="*/ 2111935 w 12192000"/>
              <a:gd name="connsiteY178" fmla="*/ 2023163 h 2237474"/>
              <a:gd name="connsiteX179" fmla="*/ 2089991 w 12192000"/>
              <a:gd name="connsiteY179" fmla="*/ 2034193 h 2237474"/>
              <a:gd name="connsiteX180" fmla="*/ 2058061 w 12192000"/>
              <a:gd name="connsiteY180" fmla="*/ 2047942 h 2237474"/>
              <a:gd name="connsiteX181" fmla="*/ 2055737 w 12192000"/>
              <a:gd name="connsiteY181" fmla="*/ 2047704 h 2237474"/>
              <a:gd name="connsiteX182" fmla="*/ 2042244 w 12192000"/>
              <a:gd name="connsiteY182" fmla="*/ 2055560 h 2237474"/>
              <a:gd name="connsiteX183" fmla="*/ 1976224 w 12192000"/>
              <a:gd name="connsiteY183" fmla="*/ 2074257 h 2237474"/>
              <a:gd name="connsiteX184" fmla="*/ 1877728 w 12192000"/>
              <a:gd name="connsiteY184" fmla="*/ 2101004 h 2237474"/>
              <a:gd name="connsiteX185" fmla="*/ 1759056 w 12192000"/>
              <a:gd name="connsiteY185" fmla="*/ 2125608 h 2237474"/>
              <a:gd name="connsiteX186" fmla="*/ 1637948 w 12192000"/>
              <a:gd name="connsiteY186" fmla="*/ 2172597 h 2237474"/>
              <a:gd name="connsiteX187" fmla="*/ 1434549 w 12192000"/>
              <a:gd name="connsiteY187" fmla="*/ 2234522 h 2237474"/>
              <a:gd name="connsiteX188" fmla="*/ 1398481 w 12192000"/>
              <a:gd name="connsiteY188" fmla="*/ 2237074 h 2237474"/>
              <a:gd name="connsiteX189" fmla="*/ 1398407 w 12192000"/>
              <a:gd name="connsiteY189" fmla="*/ 2237095 h 2237474"/>
              <a:gd name="connsiteX190" fmla="*/ 1370962 w 12192000"/>
              <a:gd name="connsiteY190" fmla="*/ 2237474 h 2237474"/>
              <a:gd name="connsiteX191" fmla="*/ 1356367 w 12192000"/>
              <a:gd name="connsiteY191" fmla="*/ 2235089 h 2237474"/>
              <a:gd name="connsiteX192" fmla="*/ 1324828 w 12192000"/>
              <a:gd name="connsiteY192" fmla="*/ 2231968 h 2237474"/>
              <a:gd name="connsiteX193" fmla="*/ 1297744 w 12192000"/>
              <a:gd name="connsiteY193" fmla="*/ 2235849 h 2237474"/>
              <a:gd name="connsiteX194" fmla="*/ 1286236 w 12192000"/>
              <a:gd name="connsiteY194" fmla="*/ 2233135 h 2237474"/>
              <a:gd name="connsiteX195" fmla="*/ 1283504 w 12192000"/>
              <a:gd name="connsiteY195" fmla="*/ 2233797 h 2237474"/>
              <a:gd name="connsiteX196" fmla="*/ 1279765 w 12192000"/>
              <a:gd name="connsiteY196" fmla="*/ 2229639 h 2237474"/>
              <a:gd name="connsiteX197" fmla="*/ 1195347 w 12192000"/>
              <a:gd name="connsiteY197" fmla="*/ 2212354 h 2237474"/>
              <a:gd name="connsiteX198" fmla="*/ 970251 w 12192000"/>
              <a:gd name="connsiteY198" fmla="*/ 2221029 h 2237474"/>
              <a:gd name="connsiteX199" fmla="*/ 812914 w 12192000"/>
              <a:gd name="connsiteY199" fmla="*/ 2202752 h 2237474"/>
              <a:gd name="connsiteX200" fmla="*/ 800195 w 12192000"/>
              <a:gd name="connsiteY200" fmla="*/ 2209407 h 2237474"/>
              <a:gd name="connsiteX201" fmla="*/ 784978 w 12192000"/>
              <a:gd name="connsiteY201" fmla="*/ 2212360 h 2237474"/>
              <a:gd name="connsiteX202" fmla="*/ 681987 w 12192000"/>
              <a:gd name="connsiteY202" fmla="*/ 2216757 h 2237474"/>
              <a:gd name="connsiteX203" fmla="*/ 669923 w 12192000"/>
              <a:gd name="connsiteY203" fmla="*/ 2211682 h 2237474"/>
              <a:gd name="connsiteX204" fmla="*/ 648680 w 12192000"/>
              <a:gd name="connsiteY204" fmla="*/ 2206229 h 2237474"/>
              <a:gd name="connsiteX205" fmla="*/ 597225 w 12192000"/>
              <a:gd name="connsiteY205" fmla="*/ 2180999 h 2237474"/>
              <a:gd name="connsiteX206" fmla="*/ 558449 w 12192000"/>
              <a:gd name="connsiteY206" fmla="*/ 2182346 h 2237474"/>
              <a:gd name="connsiteX207" fmla="*/ 550517 w 12192000"/>
              <a:gd name="connsiteY207" fmla="*/ 2182060 h 2237474"/>
              <a:gd name="connsiteX208" fmla="*/ 550309 w 12192000"/>
              <a:gd name="connsiteY208" fmla="*/ 2181825 h 2237474"/>
              <a:gd name="connsiteX209" fmla="*/ 541836 w 12192000"/>
              <a:gd name="connsiteY209" fmla="*/ 2181063 h 2237474"/>
              <a:gd name="connsiteX210" fmla="*/ 536057 w 12192000"/>
              <a:gd name="connsiteY210" fmla="*/ 2181537 h 2237474"/>
              <a:gd name="connsiteX211" fmla="*/ 520671 w 12192000"/>
              <a:gd name="connsiteY211" fmla="*/ 2180980 h 2237474"/>
              <a:gd name="connsiteX212" fmla="*/ 515024 w 12192000"/>
              <a:gd name="connsiteY212" fmla="*/ 2179258 h 2237474"/>
              <a:gd name="connsiteX213" fmla="*/ 512278 w 12192000"/>
              <a:gd name="connsiteY213" fmla="*/ 2176369 h 2237474"/>
              <a:gd name="connsiteX214" fmla="*/ 480419 w 12192000"/>
              <a:gd name="connsiteY214" fmla="*/ 2167807 h 2237474"/>
              <a:gd name="connsiteX215" fmla="*/ 413835 w 12192000"/>
              <a:gd name="connsiteY215" fmla="*/ 2156783 h 2237474"/>
              <a:gd name="connsiteX216" fmla="*/ 376513 w 12192000"/>
              <a:gd name="connsiteY216" fmla="*/ 2154014 h 2237474"/>
              <a:gd name="connsiteX217" fmla="*/ 273386 w 12192000"/>
              <a:gd name="connsiteY217" fmla="*/ 2142551 h 2237474"/>
              <a:gd name="connsiteX218" fmla="*/ 169207 w 12192000"/>
              <a:gd name="connsiteY218" fmla="*/ 2128100 h 2237474"/>
              <a:gd name="connsiteX219" fmla="*/ 93149 w 12192000"/>
              <a:gd name="connsiteY219" fmla="*/ 2105324 h 2237474"/>
              <a:gd name="connsiteX220" fmla="*/ 88109 w 12192000"/>
              <a:gd name="connsiteY220" fmla="*/ 2106704 h 2237474"/>
              <a:gd name="connsiteX221" fmla="*/ 80022 w 12192000"/>
              <a:gd name="connsiteY221" fmla="*/ 2107254 h 2237474"/>
              <a:gd name="connsiteX222" fmla="*/ 79717 w 12192000"/>
              <a:gd name="connsiteY222" fmla="*/ 2107046 h 2237474"/>
              <a:gd name="connsiteX223" fmla="*/ 72352 w 12192000"/>
              <a:gd name="connsiteY223" fmla="*/ 2107991 h 2237474"/>
              <a:gd name="connsiteX224" fmla="*/ 37645 w 12192000"/>
              <a:gd name="connsiteY224" fmla="*/ 2115401 h 2237474"/>
              <a:gd name="connsiteX225" fmla="*/ 4572 w 12192000"/>
              <a:gd name="connsiteY225" fmla="*/ 2111091 h 2237474"/>
              <a:gd name="connsiteX226" fmla="*/ 0 w 12192000"/>
              <a:gd name="connsiteY226" fmla="*/ 2110468 h 2237474"/>
              <a:gd name="connsiteX227" fmla="*/ 0 w 12192000"/>
              <a:gd name="connsiteY227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154948 w 12192000"/>
              <a:gd name="connsiteY4" fmla="*/ 762731 h 2237474"/>
              <a:gd name="connsiteX5" fmla="*/ 12047364 w 12192000"/>
              <a:gd name="connsiteY5" fmla="*/ 749662 h 2237474"/>
              <a:gd name="connsiteX6" fmla="*/ 11890686 w 12192000"/>
              <a:gd name="connsiteY6" fmla="*/ 732766 h 2237474"/>
              <a:gd name="connsiteX7" fmla="*/ 11782413 w 12192000"/>
              <a:gd name="connsiteY7" fmla="*/ 769868 h 2237474"/>
              <a:gd name="connsiteX8" fmla="*/ 11649954 w 12192000"/>
              <a:gd name="connsiteY8" fmla="*/ 749628 h 2237474"/>
              <a:gd name="connsiteX9" fmla="*/ 11560424 w 12192000"/>
              <a:gd name="connsiteY9" fmla="*/ 748017 h 2237474"/>
              <a:gd name="connsiteX10" fmla="*/ 11358455 w 12192000"/>
              <a:gd name="connsiteY10" fmla="*/ 747593 h 2237474"/>
              <a:gd name="connsiteX11" fmla="*/ 11165209 w 12192000"/>
              <a:gd name="connsiteY11" fmla="*/ 748852 h 2237474"/>
              <a:gd name="connsiteX12" fmla="*/ 11058755 w 12192000"/>
              <a:gd name="connsiteY12" fmla="*/ 749617 h 2237474"/>
              <a:gd name="connsiteX13" fmla="*/ 10884013 w 12192000"/>
              <a:gd name="connsiteY13" fmla="*/ 760728 h 2237474"/>
              <a:gd name="connsiteX14" fmla="*/ 10834688 w 12192000"/>
              <a:gd name="connsiteY14" fmla="*/ 757726 h 2237474"/>
              <a:gd name="connsiteX15" fmla="*/ 10805004 w 12192000"/>
              <a:gd name="connsiteY15" fmla="*/ 757573 h 2237474"/>
              <a:gd name="connsiteX16" fmla="*/ 10739478 w 12192000"/>
              <a:gd name="connsiteY16" fmla="*/ 776841 h 2237474"/>
              <a:gd name="connsiteX17" fmla="*/ 10458762 w 12192000"/>
              <a:gd name="connsiteY17" fmla="*/ 755400 h 2237474"/>
              <a:gd name="connsiteX18" fmla="*/ 10246919 w 12192000"/>
              <a:gd name="connsiteY18" fmla="*/ 769960 h 2237474"/>
              <a:gd name="connsiteX19" fmla="*/ 10167995 w 12192000"/>
              <a:gd name="connsiteY19" fmla="*/ 760843 h 2237474"/>
              <a:gd name="connsiteX20" fmla="*/ 9997044 w 12192000"/>
              <a:gd name="connsiteY20" fmla="*/ 780129 h 2237474"/>
              <a:gd name="connsiteX21" fmla="*/ 9943887 w 12192000"/>
              <a:gd name="connsiteY21" fmla="*/ 804141 h 2237474"/>
              <a:gd name="connsiteX22" fmla="*/ 9918248 w 12192000"/>
              <a:gd name="connsiteY22" fmla="*/ 816628 h 2237474"/>
              <a:gd name="connsiteX23" fmla="*/ 9836148 w 12192000"/>
              <a:gd name="connsiteY23" fmla="*/ 858312 h 2237474"/>
              <a:gd name="connsiteX24" fmla="*/ 9823800 w 12192000"/>
              <a:gd name="connsiteY24" fmla="*/ 866604 h 2237474"/>
              <a:gd name="connsiteX25" fmla="*/ 9794684 w 12192000"/>
              <a:gd name="connsiteY25" fmla="*/ 864509 h 2237474"/>
              <a:gd name="connsiteX26" fmla="*/ 9778288 w 12192000"/>
              <a:gd name="connsiteY26" fmla="*/ 854362 h 2237474"/>
              <a:gd name="connsiteX27" fmla="*/ 9773886 w 12192000"/>
              <a:gd name="connsiteY27" fmla="*/ 857543 h 2237474"/>
              <a:gd name="connsiteX28" fmla="*/ 9761459 w 12192000"/>
              <a:gd name="connsiteY28" fmla="*/ 862394 h 2237474"/>
              <a:gd name="connsiteX29" fmla="*/ 9705768 w 12192000"/>
              <a:gd name="connsiteY29" fmla="*/ 894610 h 2237474"/>
              <a:gd name="connsiteX30" fmla="*/ 9683005 w 12192000"/>
              <a:gd name="connsiteY30" fmla="*/ 894128 h 2237474"/>
              <a:gd name="connsiteX31" fmla="*/ 9594438 w 12192000"/>
              <a:gd name="connsiteY31" fmla="*/ 919051 h 2237474"/>
              <a:gd name="connsiteX32" fmla="*/ 9577033 w 12192000"/>
              <a:gd name="connsiteY32" fmla="*/ 922857 h 2237474"/>
              <a:gd name="connsiteX33" fmla="*/ 9544189 w 12192000"/>
              <a:gd name="connsiteY33" fmla="*/ 938966 h 2237474"/>
              <a:gd name="connsiteX34" fmla="*/ 9534048 w 12192000"/>
              <a:gd name="connsiteY34" fmla="*/ 940158 h 2237474"/>
              <a:gd name="connsiteX35" fmla="*/ 9500499 w 12192000"/>
              <a:gd name="connsiteY35" fmla="*/ 954680 h 2237474"/>
              <a:gd name="connsiteX36" fmla="*/ 9428195 w 12192000"/>
              <a:gd name="connsiteY36" fmla="*/ 986225 h 2237474"/>
              <a:gd name="connsiteX37" fmla="*/ 9410017 w 12192000"/>
              <a:gd name="connsiteY37" fmla="*/ 993931 h 2237474"/>
              <a:gd name="connsiteX38" fmla="*/ 9392919 w 12192000"/>
              <a:gd name="connsiteY38" fmla="*/ 994656 h 2237474"/>
              <a:gd name="connsiteX39" fmla="*/ 9301293 w 12192000"/>
              <a:gd name="connsiteY39" fmla="*/ 1011593 h 2237474"/>
              <a:gd name="connsiteX40" fmla="*/ 9278619 w 12192000"/>
              <a:gd name="connsiteY40" fmla="*/ 1011878 h 2237474"/>
              <a:gd name="connsiteX41" fmla="*/ 9268019 w 12192000"/>
              <a:gd name="connsiteY41" fmla="*/ 1007442 h 2237474"/>
              <a:gd name="connsiteX42" fmla="*/ 9234662 w 12192000"/>
              <a:gd name="connsiteY42" fmla="*/ 1023056 h 2237474"/>
              <a:gd name="connsiteX43" fmla="*/ 9181033 w 12192000"/>
              <a:gd name="connsiteY43" fmla="*/ 1037921 h 2237474"/>
              <a:gd name="connsiteX44" fmla="*/ 9155969 w 12192000"/>
              <a:gd name="connsiteY44" fmla="*/ 1046804 h 2237474"/>
              <a:gd name="connsiteX45" fmla="*/ 9133985 w 12192000"/>
              <a:gd name="connsiteY45" fmla="*/ 1046450 h 2237474"/>
              <a:gd name="connsiteX46" fmla="*/ 9012987 w 12192000"/>
              <a:gd name="connsiteY46" fmla="*/ 1061986 h 2237474"/>
              <a:gd name="connsiteX47" fmla="*/ 8968445 w 12192000"/>
              <a:gd name="connsiteY47" fmla="*/ 1052169 h 2237474"/>
              <a:gd name="connsiteX48" fmla="*/ 8958984 w 12192000"/>
              <a:gd name="connsiteY48" fmla="*/ 1057212 h 2237474"/>
              <a:gd name="connsiteX49" fmla="*/ 8886001 w 12192000"/>
              <a:gd name="connsiteY49" fmla="*/ 1067468 h 2237474"/>
              <a:gd name="connsiteX50" fmla="*/ 8838610 w 12192000"/>
              <a:gd name="connsiteY50" fmla="*/ 1075091 h 2237474"/>
              <a:gd name="connsiteX51" fmla="*/ 8750383 w 12192000"/>
              <a:gd name="connsiteY51" fmla="*/ 1097387 h 2237474"/>
              <a:gd name="connsiteX52" fmla="*/ 8697365 w 12192000"/>
              <a:gd name="connsiteY52" fmla="*/ 1105869 h 2237474"/>
              <a:gd name="connsiteX53" fmla="*/ 8665605 w 12192000"/>
              <a:gd name="connsiteY53" fmla="*/ 1110791 h 2237474"/>
              <a:gd name="connsiteX54" fmla="*/ 8584946 w 12192000"/>
              <a:gd name="connsiteY54" fmla="*/ 1135226 h 2237474"/>
              <a:gd name="connsiteX55" fmla="*/ 8460755 w 12192000"/>
              <a:gd name="connsiteY55" fmla="*/ 1203427 h 2237474"/>
              <a:gd name="connsiteX56" fmla="*/ 8419755 w 12192000"/>
              <a:gd name="connsiteY56" fmla="*/ 1216260 h 2237474"/>
              <a:gd name="connsiteX57" fmla="*/ 8411626 w 12192000"/>
              <a:gd name="connsiteY57" fmla="*/ 1214397 h 2237474"/>
              <a:gd name="connsiteX58" fmla="*/ 8363469 w 12192000"/>
              <a:gd name="connsiteY58" fmla="*/ 1246658 h 2237474"/>
              <a:gd name="connsiteX59" fmla="*/ 8275497 w 12192000"/>
              <a:gd name="connsiteY59" fmla="*/ 1264396 h 2237474"/>
              <a:gd name="connsiteX60" fmla="*/ 8206287 w 12192000"/>
              <a:gd name="connsiteY60" fmla="*/ 1273060 h 2237474"/>
              <a:gd name="connsiteX61" fmla="*/ 8168705 w 12192000"/>
              <a:gd name="connsiteY61" fmla="*/ 1279956 h 2237474"/>
              <a:gd name="connsiteX62" fmla="*/ 8139997 w 12192000"/>
              <a:gd name="connsiteY62" fmla="*/ 1282713 h 2237474"/>
              <a:gd name="connsiteX63" fmla="*/ 8074238 w 12192000"/>
              <a:gd name="connsiteY63" fmla="*/ 1301895 h 2237474"/>
              <a:gd name="connsiteX64" fmla="*/ 7968292 w 12192000"/>
              <a:gd name="connsiteY64" fmla="*/ 1338779 h 2237474"/>
              <a:gd name="connsiteX65" fmla="*/ 7945122 w 12192000"/>
              <a:gd name="connsiteY65" fmla="*/ 1345477 h 2237474"/>
              <a:gd name="connsiteX66" fmla="*/ 7902328 w 12192000"/>
              <a:gd name="connsiteY66" fmla="*/ 1345865 h 2237474"/>
              <a:gd name="connsiteX67" fmla="*/ 7898322 w 12192000"/>
              <a:gd name="connsiteY67" fmla="*/ 1345689 h 2237474"/>
              <a:gd name="connsiteX68" fmla="*/ 7875879 w 12192000"/>
              <a:gd name="connsiteY68" fmla="*/ 1345646 h 2237474"/>
              <a:gd name="connsiteX69" fmla="*/ 7840612 w 12192000"/>
              <a:gd name="connsiteY69" fmla="*/ 1369373 h 2237474"/>
              <a:gd name="connsiteX70" fmla="*/ 7786819 w 12192000"/>
              <a:gd name="connsiteY70" fmla="*/ 1378970 h 2237474"/>
              <a:gd name="connsiteX71" fmla="*/ 7548172 w 12192000"/>
              <a:gd name="connsiteY71" fmla="*/ 1417460 h 2237474"/>
              <a:gd name="connsiteX72" fmla="*/ 7483437 w 12192000"/>
              <a:gd name="connsiteY72" fmla="*/ 1478152 h 2237474"/>
              <a:gd name="connsiteX73" fmla="*/ 7377870 w 12192000"/>
              <a:gd name="connsiteY73" fmla="*/ 1523319 h 2237474"/>
              <a:gd name="connsiteX74" fmla="*/ 7230737 w 12192000"/>
              <a:gd name="connsiteY74" fmla="*/ 1562633 h 2237474"/>
              <a:gd name="connsiteX75" fmla="*/ 7224458 w 12192000"/>
              <a:gd name="connsiteY75" fmla="*/ 1573008 h 2237474"/>
              <a:gd name="connsiteX76" fmla="*/ 7213486 w 12192000"/>
              <a:gd name="connsiteY76" fmla="*/ 1580987 h 2237474"/>
              <a:gd name="connsiteX77" fmla="*/ 7210972 w 12192000"/>
              <a:gd name="connsiteY77" fmla="*/ 1580856 h 2237474"/>
              <a:gd name="connsiteX78" fmla="*/ 7183121 w 12192000"/>
              <a:gd name="connsiteY78" fmla="*/ 1595162 h 2237474"/>
              <a:gd name="connsiteX79" fmla="*/ 7164601 w 12192000"/>
              <a:gd name="connsiteY79" fmla="*/ 1606490 h 2237474"/>
              <a:gd name="connsiteX80" fmla="*/ 7159286 w 12192000"/>
              <a:gd name="connsiteY80" fmla="*/ 1606850 h 2237474"/>
              <a:gd name="connsiteX81" fmla="*/ 7114651 w 12192000"/>
              <a:gd name="connsiteY81" fmla="*/ 1620959 h 2237474"/>
              <a:gd name="connsiteX82" fmla="*/ 7092727 w 12192000"/>
              <a:gd name="connsiteY82" fmla="*/ 1623628 h 2237474"/>
              <a:gd name="connsiteX83" fmla="*/ 7031309 w 12192000"/>
              <a:gd name="connsiteY83" fmla="*/ 1619451 h 2237474"/>
              <a:gd name="connsiteX84" fmla="*/ 6999084 w 12192000"/>
              <a:gd name="connsiteY84" fmla="*/ 1634317 h 2237474"/>
              <a:gd name="connsiteX85" fmla="*/ 6992107 w 12192000"/>
              <a:gd name="connsiteY85" fmla="*/ 1636860 h 2237474"/>
              <a:gd name="connsiteX86" fmla="*/ 6991765 w 12192000"/>
              <a:gd name="connsiteY86" fmla="*/ 1636725 h 2237474"/>
              <a:gd name="connsiteX87" fmla="*/ 6900177 w 12192000"/>
              <a:gd name="connsiteY87" fmla="*/ 1636016 h 2237474"/>
              <a:gd name="connsiteX88" fmla="*/ 6795372 w 12192000"/>
              <a:gd name="connsiteY88" fmla="*/ 1644845 h 2237474"/>
              <a:gd name="connsiteX89" fmla="*/ 6692251 w 12192000"/>
              <a:gd name="connsiteY89" fmla="*/ 1656357 h 2237474"/>
              <a:gd name="connsiteX90" fmla="*/ 6655235 w 12192000"/>
              <a:gd name="connsiteY90" fmla="*/ 1661869 h 2237474"/>
              <a:gd name="connsiteX91" fmla="*/ 6587857 w 12192000"/>
              <a:gd name="connsiteY91" fmla="*/ 1665769 h 2237474"/>
              <a:gd name="connsiteX92" fmla="*/ 6554894 w 12192000"/>
              <a:gd name="connsiteY92" fmla="*/ 1664428 h 2237474"/>
              <a:gd name="connsiteX93" fmla="*/ 6516595 w 12192000"/>
              <a:gd name="connsiteY93" fmla="*/ 1667475 h 2237474"/>
              <a:gd name="connsiteX94" fmla="*/ 6508541 w 12192000"/>
              <a:gd name="connsiteY94" fmla="*/ 1668757 h 2237474"/>
              <a:gd name="connsiteX95" fmla="*/ 6471012 w 12192000"/>
              <a:gd name="connsiteY95" fmla="*/ 1678604 h 2237474"/>
              <a:gd name="connsiteX96" fmla="*/ 6415265 w 12192000"/>
              <a:gd name="connsiteY96" fmla="*/ 1665317 h 2237474"/>
              <a:gd name="connsiteX97" fmla="*/ 6364035 w 12192000"/>
              <a:gd name="connsiteY97" fmla="*/ 1667683 h 2237474"/>
              <a:gd name="connsiteX98" fmla="*/ 6280959 w 12192000"/>
              <a:gd name="connsiteY98" fmla="*/ 1689329 h 2237474"/>
              <a:gd name="connsiteX99" fmla="*/ 6243319 w 12192000"/>
              <a:gd name="connsiteY99" fmla="*/ 1695560 h 2237474"/>
              <a:gd name="connsiteX100" fmla="*/ 6098321 w 12192000"/>
              <a:gd name="connsiteY100" fmla="*/ 1721646 h 2237474"/>
              <a:gd name="connsiteX101" fmla="*/ 5880652 w 12192000"/>
              <a:gd name="connsiteY101" fmla="*/ 1779643 h 2237474"/>
              <a:gd name="connsiteX102" fmla="*/ 5785959 w 12192000"/>
              <a:gd name="connsiteY102" fmla="*/ 1775307 h 2237474"/>
              <a:gd name="connsiteX103" fmla="*/ 5643534 w 12192000"/>
              <a:gd name="connsiteY103" fmla="*/ 1802919 h 2237474"/>
              <a:gd name="connsiteX104" fmla="*/ 5518799 w 12192000"/>
              <a:gd name="connsiteY104" fmla="*/ 1818312 h 2237474"/>
              <a:gd name="connsiteX105" fmla="*/ 5505014 w 12192000"/>
              <a:gd name="connsiteY105" fmla="*/ 1819259 h 2237474"/>
              <a:gd name="connsiteX106" fmla="*/ 5453307 w 12192000"/>
              <a:gd name="connsiteY106" fmla="*/ 1815450 h 2237474"/>
              <a:gd name="connsiteX107" fmla="*/ 5364192 w 12192000"/>
              <a:gd name="connsiteY107" fmla="*/ 1826074 h 2237474"/>
              <a:gd name="connsiteX108" fmla="*/ 5350380 w 12192000"/>
              <a:gd name="connsiteY108" fmla="*/ 1830891 h 2237474"/>
              <a:gd name="connsiteX109" fmla="*/ 5259633 w 12192000"/>
              <a:gd name="connsiteY109" fmla="*/ 1837160 h 2237474"/>
              <a:gd name="connsiteX110" fmla="*/ 5197513 w 12192000"/>
              <a:gd name="connsiteY110" fmla="*/ 1844718 h 2237474"/>
              <a:gd name="connsiteX111" fmla="*/ 5184170 w 12192000"/>
              <a:gd name="connsiteY111" fmla="*/ 1849402 h 2237474"/>
              <a:gd name="connsiteX112" fmla="*/ 5168852 w 12192000"/>
              <a:gd name="connsiteY112" fmla="*/ 1844846 h 2237474"/>
              <a:gd name="connsiteX113" fmla="*/ 5164370 w 12192000"/>
              <a:gd name="connsiteY113" fmla="*/ 1840597 h 2237474"/>
              <a:gd name="connsiteX114" fmla="*/ 5114927 w 12192000"/>
              <a:gd name="connsiteY114" fmla="*/ 1847827 h 2237474"/>
              <a:gd name="connsiteX115" fmla="*/ 5108970 w 12192000"/>
              <a:gd name="connsiteY115" fmla="*/ 1847935 h 2237474"/>
              <a:gd name="connsiteX116" fmla="*/ 5067961 w 12192000"/>
              <a:gd name="connsiteY116" fmla="*/ 1845917 h 2237474"/>
              <a:gd name="connsiteX117" fmla="*/ 5007075 w 12192000"/>
              <a:gd name="connsiteY117" fmla="*/ 1838626 h 2237474"/>
              <a:gd name="connsiteX118" fmla="*/ 4944087 w 12192000"/>
              <a:gd name="connsiteY118" fmla="*/ 1823332 h 2237474"/>
              <a:gd name="connsiteX119" fmla="*/ 4907662 w 12192000"/>
              <a:gd name="connsiteY119" fmla="*/ 1816900 h 2237474"/>
              <a:gd name="connsiteX120" fmla="*/ 4882386 w 12192000"/>
              <a:gd name="connsiteY120" fmla="*/ 1809844 h 2237474"/>
              <a:gd name="connsiteX121" fmla="*/ 4811440 w 12192000"/>
              <a:gd name="connsiteY121" fmla="*/ 1804655 h 2237474"/>
              <a:gd name="connsiteX122" fmla="*/ 4691075 w 12192000"/>
              <a:gd name="connsiteY122" fmla="*/ 1801389 h 2237474"/>
              <a:gd name="connsiteX123" fmla="*/ 4611738 w 12192000"/>
              <a:gd name="connsiteY123" fmla="*/ 1776964 h 2237474"/>
              <a:gd name="connsiteX124" fmla="*/ 4560070 w 12192000"/>
              <a:gd name="connsiteY124" fmla="*/ 1785640 h 2237474"/>
              <a:gd name="connsiteX125" fmla="*/ 4536503 w 12192000"/>
              <a:gd name="connsiteY125" fmla="*/ 1785334 h 2237474"/>
              <a:gd name="connsiteX126" fmla="*/ 4513724 w 12192000"/>
              <a:gd name="connsiteY126" fmla="*/ 1791996 h 2237474"/>
              <a:gd name="connsiteX127" fmla="*/ 4459810 w 12192000"/>
              <a:gd name="connsiteY127" fmla="*/ 1797886 h 2237474"/>
              <a:gd name="connsiteX128" fmla="*/ 4379064 w 12192000"/>
              <a:gd name="connsiteY128" fmla="*/ 1817177 h 2237474"/>
              <a:gd name="connsiteX129" fmla="*/ 4319209 w 12192000"/>
              <a:gd name="connsiteY129" fmla="*/ 1834833 h 2237474"/>
              <a:gd name="connsiteX130" fmla="*/ 4290981 w 12192000"/>
              <a:gd name="connsiteY130" fmla="*/ 1839677 h 2237474"/>
              <a:gd name="connsiteX131" fmla="*/ 4285792 w 12192000"/>
              <a:gd name="connsiteY131" fmla="*/ 1836231 h 2237474"/>
              <a:gd name="connsiteX132" fmla="*/ 4238372 w 12192000"/>
              <a:gd name="connsiteY132" fmla="*/ 1851480 h 2237474"/>
              <a:gd name="connsiteX133" fmla="*/ 4232517 w 12192000"/>
              <a:gd name="connsiteY133" fmla="*/ 1852567 h 2237474"/>
              <a:gd name="connsiteX134" fmla="*/ 4191732 w 12192000"/>
              <a:gd name="connsiteY134" fmla="*/ 1857328 h 2237474"/>
              <a:gd name="connsiteX135" fmla="*/ 4065532 w 12192000"/>
              <a:gd name="connsiteY135" fmla="*/ 1855477 h 2237474"/>
              <a:gd name="connsiteX136" fmla="*/ 4028460 w 12192000"/>
              <a:gd name="connsiteY136" fmla="*/ 1855137 h 2237474"/>
              <a:gd name="connsiteX137" fmla="*/ 4002267 w 12192000"/>
              <a:gd name="connsiteY137" fmla="*/ 1852352 h 2237474"/>
              <a:gd name="connsiteX138" fmla="*/ 3931396 w 12192000"/>
              <a:gd name="connsiteY138" fmla="*/ 1858915 h 2237474"/>
              <a:gd name="connsiteX139" fmla="*/ 3812162 w 12192000"/>
              <a:gd name="connsiteY139" fmla="*/ 1875501 h 2237474"/>
              <a:gd name="connsiteX140" fmla="*/ 3729530 w 12192000"/>
              <a:gd name="connsiteY140" fmla="*/ 1864513 h 2237474"/>
              <a:gd name="connsiteX141" fmla="*/ 3680177 w 12192000"/>
              <a:gd name="connsiteY141" fmla="*/ 1881552 h 2237474"/>
              <a:gd name="connsiteX142" fmla="*/ 3567259 w 12192000"/>
              <a:gd name="connsiteY142" fmla="*/ 1893482 h 2237474"/>
              <a:gd name="connsiteX143" fmla="*/ 3405770 w 12192000"/>
              <a:gd name="connsiteY143" fmla="*/ 1904591 h 2237474"/>
              <a:gd name="connsiteX144" fmla="*/ 3280097 w 12192000"/>
              <a:gd name="connsiteY144" fmla="*/ 1919610 h 2237474"/>
              <a:gd name="connsiteX145" fmla="*/ 3123424 w 12192000"/>
              <a:gd name="connsiteY145" fmla="*/ 1952930 h 2237474"/>
              <a:gd name="connsiteX146" fmla="*/ 3009910 w 12192000"/>
              <a:gd name="connsiteY146" fmla="*/ 1957866 h 2237474"/>
              <a:gd name="connsiteX147" fmla="*/ 2995934 w 12192000"/>
              <a:gd name="connsiteY147" fmla="*/ 1967085 h 2237474"/>
              <a:gd name="connsiteX148" fmla="*/ 2980071 w 12192000"/>
              <a:gd name="connsiteY148" fmla="*/ 1972988 h 2237474"/>
              <a:gd name="connsiteX149" fmla="*/ 2978094 w 12192000"/>
              <a:gd name="connsiteY149" fmla="*/ 1972369 h 2237474"/>
              <a:gd name="connsiteX150" fmla="*/ 2942858 w 12192000"/>
              <a:gd name="connsiteY150" fmla="*/ 1981367 h 2237474"/>
              <a:gd name="connsiteX151" fmla="*/ 2875436 w 12192000"/>
              <a:gd name="connsiteY151" fmla="*/ 1996977 h 2237474"/>
              <a:gd name="connsiteX152" fmla="*/ 2874892 w 12192000"/>
              <a:gd name="connsiteY152" fmla="*/ 1996085 h 2237474"/>
              <a:gd name="connsiteX153" fmla="*/ 2864145 w 12192000"/>
              <a:gd name="connsiteY153" fmla="*/ 1994061 h 2237474"/>
              <a:gd name="connsiteX154" fmla="*/ 2843662 w 12192000"/>
              <a:gd name="connsiteY154" fmla="*/ 1992498 h 2237474"/>
              <a:gd name="connsiteX155" fmla="*/ 2796128 w 12192000"/>
              <a:gd name="connsiteY155" fmla="*/ 1976403 h 2237474"/>
              <a:gd name="connsiteX156" fmla="*/ 2756784 w 12192000"/>
              <a:gd name="connsiteY156" fmla="*/ 1985116 h 2237474"/>
              <a:gd name="connsiteX157" fmla="*/ 2748833 w 12192000"/>
              <a:gd name="connsiteY157" fmla="*/ 1986323 h 2237474"/>
              <a:gd name="connsiteX158" fmla="*/ 2748661 w 12192000"/>
              <a:gd name="connsiteY158" fmla="*/ 1986122 h 2237474"/>
              <a:gd name="connsiteX159" fmla="*/ 2740251 w 12192000"/>
              <a:gd name="connsiteY159" fmla="*/ 1986946 h 2237474"/>
              <a:gd name="connsiteX160" fmla="*/ 2718916 w 12192000"/>
              <a:gd name="connsiteY160" fmla="*/ 1990867 h 2237474"/>
              <a:gd name="connsiteX161" fmla="*/ 2713522 w 12192000"/>
              <a:gd name="connsiteY161" fmla="*/ 1990173 h 2237474"/>
              <a:gd name="connsiteX162" fmla="*/ 2680597 w 12192000"/>
              <a:gd name="connsiteY162" fmla="*/ 1984996 h 2237474"/>
              <a:gd name="connsiteX163" fmla="*/ 2578178 w 12192000"/>
              <a:gd name="connsiteY163" fmla="*/ 1990531 h 2237474"/>
              <a:gd name="connsiteX164" fmla="*/ 2476147 w 12192000"/>
              <a:gd name="connsiteY164" fmla="*/ 1998305 h 2237474"/>
              <a:gd name="connsiteX165" fmla="*/ 2373568 w 12192000"/>
              <a:gd name="connsiteY165" fmla="*/ 2003219 h 2237474"/>
              <a:gd name="connsiteX166" fmla="*/ 2321399 w 12192000"/>
              <a:gd name="connsiteY166" fmla="*/ 1989467 h 2237474"/>
              <a:gd name="connsiteX167" fmla="*/ 2315525 w 12192000"/>
              <a:gd name="connsiteY167" fmla="*/ 1989708 h 2237474"/>
              <a:gd name="connsiteX168" fmla="*/ 2300792 w 12192000"/>
              <a:gd name="connsiteY168" fmla="*/ 1994290 h 2237474"/>
              <a:gd name="connsiteX169" fmla="*/ 2295469 w 12192000"/>
              <a:gd name="connsiteY169" fmla="*/ 1996659 h 2237474"/>
              <a:gd name="connsiteX170" fmla="*/ 2287219 w 12192000"/>
              <a:gd name="connsiteY170" fmla="*/ 1998750 h 2237474"/>
              <a:gd name="connsiteX171" fmla="*/ 2286948 w 12192000"/>
              <a:gd name="connsiteY171" fmla="*/ 1998596 h 2237474"/>
              <a:gd name="connsiteX172" fmla="*/ 2243069 w 12192000"/>
              <a:gd name="connsiteY172" fmla="*/ 2015111 h 2237474"/>
              <a:gd name="connsiteX173" fmla="*/ 2186609 w 12192000"/>
              <a:gd name="connsiteY173" fmla="*/ 2008263 h 2237474"/>
              <a:gd name="connsiteX174" fmla="*/ 2164831 w 12192000"/>
              <a:gd name="connsiteY174" fmla="*/ 2010143 h 2237474"/>
              <a:gd name="connsiteX175" fmla="*/ 2152836 w 12192000"/>
              <a:gd name="connsiteY175" fmla="*/ 2010048 h 2237474"/>
              <a:gd name="connsiteX176" fmla="*/ 2117102 w 12192000"/>
              <a:gd name="connsiteY176" fmla="*/ 2023004 h 2237474"/>
              <a:gd name="connsiteX177" fmla="*/ 2111935 w 12192000"/>
              <a:gd name="connsiteY177" fmla="*/ 2023163 h 2237474"/>
              <a:gd name="connsiteX178" fmla="*/ 2089991 w 12192000"/>
              <a:gd name="connsiteY178" fmla="*/ 2034193 h 2237474"/>
              <a:gd name="connsiteX179" fmla="*/ 2058061 w 12192000"/>
              <a:gd name="connsiteY179" fmla="*/ 2047942 h 2237474"/>
              <a:gd name="connsiteX180" fmla="*/ 2055737 w 12192000"/>
              <a:gd name="connsiteY180" fmla="*/ 2047704 h 2237474"/>
              <a:gd name="connsiteX181" fmla="*/ 2042244 w 12192000"/>
              <a:gd name="connsiteY181" fmla="*/ 2055560 h 2237474"/>
              <a:gd name="connsiteX182" fmla="*/ 1976224 w 12192000"/>
              <a:gd name="connsiteY182" fmla="*/ 2074257 h 2237474"/>
              <a:gd name="connsiteX183" fmla="*/ 1877728 w 12192000"/>
              <a:gd name="connsiteY183" fmla="*/ 2101004 h 2237474"/>
              <a:gd name="connsiteX184" fmla="*/ 1759056 w 12192000"/>
              <a:gd name="connsiteY184" fmla="*/ 2125608 h 2237474"/>
              <a:gd name="connsiteX185" fmla="*/ 1637948 w 12192000"/>
              <a:gd name="connsiteY185" fmla="*/ 2172597 h 2237474"/>
              <a:gd name="connsiteX186" fmla="*/ 1434549 w 12192000"/>
              <a:gd name="connsiteY186" fmla="*/ 2234522 h 2237474"/>
              <a:gd name="connsiteX187" fmla="*/ 1398481 w 12192000"/>
              <a:gd name="connsiteY187" fmla="*/ 2237074 h 2237474"/>
              <a:gd name="connsiteX188" fmla="*/ 1398407 w 12192000"/>
              <a:gd name="connsiteY188" fmla="*/ 2237095 h 2237474"/>
              <a:gd name="connsiteX189" fmla="*/ 1370962 w 12192000"/>
              <a:gd name="connsiteY189" fmla="*/ 2237474 h 2237474"/>
              <a:gd name="connsiteX190" fmla="*/ 1356367 w 12192000"/>
              <a:gd name="connsiteY190" fmla="*/ 2235089 h 2237474"/>
              <a:gd name="connsiteX191" fmla="*/ 1324828 w 12192000"/>
              <a:gd name="connsiteY191" fmla="*/ 2231968 h 2237474"/>
              <a:gd name="connsiteX192" fmla="*/ 1297744 w 12192000"/>
              <a:gd name="connsiteY192" fmla="*/ 2235849 h 2237474"/>
              <a:gd name="connsiteX193" fmla="*/ 1286236 w 12192000"/>
              <a:gd name="connsiteY193" fmla="*/ 2233135 h 2237474"/>
              <a:gd name="connsiteX194" fmla="*/ 1283504 w 12192000"/>
              <a:gd name="connsiteY194" fmla="*/ 2233797 h 2237474"/>
              <a:gd name="connsiteX195" fmla="*/ 1279765 w 12192000"/>
              <a:gd name="connsiteY195" fmla="*/ 2229639 h 2237474"/>
              <a:gd name="connsiteX196" fmla="*/ 1195347 w 12192000"/>
              <a:gd name="connsiteY196" fmla="*/ 2212354 h 2237474"/>
              <a:gd name="connsiteX197" fmla="*/ 970251 w 12192000"/>
              <a:gd name="connsiteY197" fmla="*/ 2221029 h 2237474"/>
              <a:gd name="connsiteX198" fmla="*/ 812914 w 12192000"/>
              <a:gd name="connsiteY198" fmla="*/ 2202752 h 2237474"/>
              <a:gd name="connsiteX199" fmla="*/ 800195 w 12192000"/>
              <a:gd name="connsiteY199" fmla="*/ 2209407 h 2237474"/>
              <a:gd name="connsiteX200" fmla="*/ 784978 w 12192000"/>
              <a:gd name="connsiteY200" fmla="*/ 2212360 h 2237474"/>
              <a:gd name="connsiteX201" fmla="*/ 681987 w 12192000"/>
              <a:gd name="connsiteY201" fmla="*/ 2216757 h 2237474"/>
              <a:gd name="connsiteX202" fmla="*/ 669923 w 12192000"/>
              <a:gd name="connsiteY202" fmla="*/ 2211682 h 2237474"/>
              <a:gd name="connsiteX203" fmla="*/ 648680 w 12192000"/>
              <a:gd name="connsiteY203" fmla="*/ 2206229 h 2237474"/>
              <a:gd name="connsiteX204" fmla="*/ 597225 w 12192000"/>
              <a:gd name="connsiteY204" fmla="*/ 2180999 h 2237474"/>
              <a:gd name="connsiteX205" fmla="*/ 558449 w 12192000"/>
              <a:gd name="connsiteY205" fmla="*/ 2182346 h 2237474"/>
              <a:gd name="connsiteX206" fmla="*/ 550517 w 12192000"/>
              <a:gd name="connsiteY206" fmla="*/ 2182060 h 2237474"/>
              <a:gd name="connsiteX207" fmla="*/ 550309 w 12192000"/>
              <a:gd name="connsiteY207" fmla="*/ 2181825 h 2237474"/>
              <a:gd name="connsiteX208" fmla="*/ 541836 w 12192000"/>
              <a:gd name="connsiteY208" fmla="*/ 2181063 h 2237474"/>
              <a:gd name="connsiteX209" fmla="*/ 536057 w 12192000"/>
              <a:gd name="connsiteY209" fmla="*/ 2181537 h 2237474"/>
              <a:gd name="connsiteX210" fmla="*/ 520671 w 12192000"/>
              <a:gd name="connsiteY210" fmla="*/ 2180980 h 2237474"/>
              <a:gd name="connsiteX211" fmla="*/ 515024 w 12192000"/>
              <a:gd name="connsiteY211" fmla="*/ 2179258 h 2237474"/>
              <a:gd name="connsiteX212" fmla="*/ 512278 w 12192000"/>
              <a:gd name="connsiteY212" fmla="*/ 2176369 h 2237474"/>
              <a:gd name="connsiteX213" fmla="*/ 480419 w 12192000"/>
              <a:gd name="connsiteY213" fmla="*/ 2167807 h 2237474"/>
              <a:gd name="connsiteX214" fmla="*/ 413835 w 12192000"/>
              <a:gd name="connsiteY214" fmla="*/ 2156783 h 2237474"/>
              <a:gd name="connsiteX215" fmla="*/ 376513 w 12192000"/>
              <a:gd name="connsiteY215" fmla="*/ 2154014 h 2237474"/>
              <a:gd name="connsiteX216" fmla="*/ 273386 w 12192000"/>
              <a:gd name="connsiteY216" fmla="*/ 2142551 h 2237474"/>
              <a:gd name="connsiteX217" fmla="*/ 169207 w 12192000"/>
              <a:gd name="connsiteY217" fmla="*/ 2128100 h 2237474"/>
              <a:gd name="connsiteX218" fmla="*/ 93149 w 12192000"/>
              <a:gd name="connsiteY218" fmla="*/ 2105324 h 2237474"/>
              <a:gd name="connsiteX219" fmla="*/ 88109 w 12192000"/>
              <a:gd name="connsiteY219" fmla="*/ 2106704 h 2237474"/>
              <a:gd name="connsiteX220" fmla="*/ 80022 w 12192000"/>
              <a:gd name="connsiteY220" fmla="*/ 2107254 h 2237474"/>
              <a:gd name="connsiteX221" fmla="*/ 79717 w 12192000"/>
              <a:gd name="connsiteY221" fmla="*/ 2107046 h 2237474"/>
              <a:gd name="connsiteX222" fmla="*/ 72352 w 12192000"/>
              <a:gd name="connsiteY222" fmla="*/ 2107991 h 2237474"/>
              <a:gd name="connsiteX223" fmla="*/ 37645 w 12192000"/>
              <a:gd name="connsiteY223" fmla="*/ 2115401 h 2237474"/>
              <a:gd name="connsiteX224" fmla="*/ 4572 w 12192000"/>
              <a:gd name="connsiteY224" fmla="*/ 2111091 h 2237474"/>
              <a:gd name="connsiteX225" fmla="*/ 0 w 12192000"/>
              <a:gd name="connsiteY225" fmla="*/ 2110468 h 2237474"/>
              <a:gd name="connsiteX226" fmla="*/ 0 w 12192000"/>
              <a:gd name="connsiteY226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154948 w 12192000"/>
              <a:gd name="connsiteY4" fmla="*/ 762731 h 2237474"/>
              <a:gd name="connsiteX5" fmla="*/ 12047364 w 12192000"/>
              <a:gd name="connsiteY5" fmla="*/ 749662 h 2237474"/>
              <a:gd name="connsiteX6" fmla="*/ 11890686 w 12192000"/>
              <a:gd name="connsiteY6" fmla="*/ 732766 h 2237474"/>
              <a:gd name="connsiteX7" fmla="*/ 11782413 w 12192000"/>
              <a:gd name="connsiteY7" fmla="*/ 769868 h 2237474"/>
              <a:gd name="connsiteX8" fmla="*/ 11649954 w 12192000"/>
              <a:gd name="connsiteY8" fmla="*/ 749628 h 2237474"/>
              <a:gd name="connsiteX9" fmla="*/ 11560424 w 12192000"/>
              <a:gd name="connsiteY9" fmla="*/ 748017 h 2237474"/>
              <a:gd name="connsiteX10" fmla="*/ 11358455 w 12192000"/>
              <a:gd name="connsiteY10" fmla="*/ 747593 h 2237474"/>
              <a:gd name="connsiteX11" fmla="*/ 11165209 w 12192000"/>
              <a:gd name="connsiteY11" fmla="*/ 748852 h 2237474"/>
              <a:gd name="connsiteX12" fmla="*/ 11058755 w 12192000"/>
              <a:gd name="connsiteY12" fmla="*/ 749617 h 2237474"/>
              <a:gd name="connsiteX13" fmla="*/ 10884013 w 12192000"/>
              <a:gd name="connsiteY13" fmla="*/ 760728 h 2237474"/>
              <a:gd name="connsiteX14" fmla="*/ 10834688 w 12192000"/>
              <a:gd name="connsiteY14" fmla="*/ 757726 h 2237474"/>
              <a:gd name="connsiteX15" fmla="*/ 10805004 w 12192000"/>
              <a:gd name="connsiteY15" fmla="*/ 757573 h 2237474"/>
              <a:gd name="connsiteX16" fmla="*/ 10739478 w 12192000"/>
              <a:gd name="connsiteY16" fmla="*/ 776841 h 2237474"/>
              <a:gd name="connsiteX17" fmla="*/ 10458762 w 12192000"/>
              <a:gd name="connsiteY17" fmla="*/ 755400 h 2237474"/>
              <a:gd name="connsiteX18" fmla="*/ 10246919 w 12192000"/>
              <a:gd name="connsiteY18" fmla="*/ 769960 h 2237474"/>
              <a:gd name="connsiteX19" fmla="*/ 10167995 w 12192000"/>
              <a:gd name="connsiteY19" fmla="*/ 760843 h 2237474"/>
              <a:gd name="connsiteX20" fmla="*/ 9997044 w 12192000"/>
              <a:gd name="connsiteY20" fmla="*/ 780129 h 2237474"/>
              <a:gd name="connsiteX21" fmla="*/ 9943887 w 12192000"/>
              <a:gd name="connsiteY21" fmla="*/ 804141 h 2237474"/>
              <a:gd name="connsiteX22" fmla="*/ 9918248 w 12192000"/>
              <a:gd name="connsiteY22" fmla="*/ 816628 h 2237474"/>
              <a:gd name="connsiteX23" fmla="*/ 9836148 w 12192000"/>
              <a:gd name="connsiteY23" fmla="*/ 858312 h 2237474"/>
              <a:gd name="connsiteX24" fmla="*/ 9823800 w 12192000"/>
              <a:gd name="connsiteY24" fmla="*/ 866604 h 2237474"/>
              <a:gd name="connsiteX25" fmla="*/ 9794684 w 12192000"/>
              <a:gd name="connsiteY25" fmla="*/ 864509 h 2237474"/>
              <a:gd name="connsiteX26" fmla="*/ 9778288 w 12192000"/>
              <a:gd name="connsiteY26" fmla="*/ 854362 h 2237474"/>
              <a:gd name="connsiteX27" fmla="*/ 9773886 w 12192000"/>
              <a:gd name="connsiteY27" fmla="*/ 857543 h 2237474"/>
              <a:gd name="connsiteX28" fmla="*/ 9761459 w 12192000"/>
              <a:gd name="connsiteY28" fmla="*/ 862394 h 2237474"/>
              <a:gd name="connsiteX29" fmla="*/ 9705768 w 12192000"/>
              <a:gd name="connsiteY29" fmla="*/ 894610 h 2237474"/>
              <a:gd name="connsiteX30" fmla="*/ 9683005 w 12192000"/>
              <a:gd name="connsiteY30" fmla="*/ 894128 h 2237474"/>
              <a:gd name="connsiteX31" fmla="*/ 9594438 w 12192000"/>
              <a:gd name="connsiteY31" fmla="*/ 919051 h 2237474"/>
              <a:gd name="connsiteX32" fmla="*/ 9577033 w 12192000"/>
              <a:gd name="connsiteY32" fmla="*/ 922857 h 2237474"/>
              <a:gd name="connsiteX33" fmla="*/ 9544189 w 12192000"/>
              <a:gd name="connsiteY33" fmla="*/ 938966 h 2237474"/>
              <a:gd name="connsiteX34" fmla="*/ 9534048 w 12192000"/>
              <a:gd name="connsiteY34" fmla="*/ 940158 h 2237474"/>
              <a:gd name="connsiteX35" fmla="*/ 9500499 w 12192000"/>
              <a:gd name="connsiteY35" fmla="*/ 954680 h 2237474"/>
              <a:gd name="connsiteX36" fmla="*/ 9428195 w 12192000"/>
              <a:gd name="connsiteY36" fmla="*/ 986225 h 2237474"/>
              <a:gd name="connsiteX37" fmla="*/ 9410017 w 12192000"/>
              <a:gd name="connsiteY37" fmla="*/ 993931 h 2237474"/>
              <a:gd name="connsiteX38" fmla="*/ 9392919 w 12192000"/>
              <a:gd name="connsiteY38" fmla="*/ 994656 h 2237474"/>
              <a:gd name="connsiteX39" fmla="*/ 9301293 w 12192000"/>
              <a:gd name="connsiteY39" fmla="*/ 1011593 h 2237474"/>
              <a:gd name="connsiteX40" fmla="*/ 9278619 w 12192000"/>
              <a:gd name="connsiteY40" fmla="*/ 1011878 h 2237474"/>
              <a:gd name="connsiteX41" fmla="*/ 9268019 w 12192000"/>
              <a:gd name="connsiteY41" fmla="*/ 1007442 h 2237474"/>
              <a:gd name="connsiteX42" fmla="*/ 9234662 w 12192000"/>
              <a:gd name="connsiteY42" fmla="*/ 1023056 h 2237474"/>
              <a:gd name="connsiteX43" fmla="*/ 9181033 w 12192000"/>
              <a:gd name="connsiteY43" fmla="*/ 1037921 h 2237474"/>
              <a:gd name="connsiteX44" fmla="*/ 9155969 w 12192000"/>
              <a:gd name="connsiteY44" fmla="*/ 1046804 h 2237474"/>
              <a:gd name="connsiteX45" fmla="*/ 9133985 w 12192000"/>
              <a:gd name="connsiteY45" fmla="*/ 1046450 h 2237474"/>
              <a:gd name="connsiteX46" fmla="*/ 9012987 w 12192000"/>
              <a:gd name="connsiteY46" fmla="*/ 1061986 h 2237474"/>
              <a:gd name="connsiteX47" fmla="*/ 8968445 w 12192000"/>
              <a:gd name="connsiteY47" fmla="*/ 1052169 h 2237474"/>
              <a:gd name="connsiteX48" fmla="*/ 8958984 w 12192000"/>
              <a:gd name="connsiteY48" fmla="*/ 1057212 h 2237474"/>
              <a:gd name="connsiteX49" fmla="*/ 8886001 w 12192000"/>
              <a:gd name="connsiteY49" fmla="*/ 1067468 h 2237474"/>
              <a:gd name="connsiteX50" fmla="*/ 8838610 w 12192000"/>
              <a:gd name="connsiteY50" fmla="*/ 1075091 h 2237474"/>
              <a:gd name="connsiteX51" fmla="*/ 8750383 w 12192000"/>
              <a:gd name="connsiteY51" fmla="*/ 1097387 h 2237474"/>
              <a:gd name="connsiteX52" fmla="*/ 8697365 w 12192000"/>
              <a:gd name="connsiteY52" fmla="*/ 1105869 h 2237474"/>
              <a:gd name="connsiteX53" fmla="*/ 8665605 w 12192000"/>
              <a:gd name="connsiteY53" fmla="*/ 1110791 h 2237474"/>
              <a:gd name="connsiteX54" fmla="*/ 8584946 w 12192000"/>
              <a:gd name="connsiteY54" fmla="*/ 1135226 h 2237474"/>
              <a:gd name="connsiteX55" fmla="*/ 8460755 w 12192000"/>
              <a:gd name="connsiteY55" fmla="*/ 1203427 h 2237474"/>
              <a:gd name="connsiteX56" fmla="*/ 8419755 w 12192000"/>
              <a:gd name="connsiteY56" fmla="*/ 1216260 h 2237474"/>
              <a:gd name="connsiteX57" fmla="*/ 8411626 w 12192000"/>
              <a:gd name="connsiteY57" fmla="*/ 1214397 h 2237474"/>
              <a:gd name="connsiteX58" fmla="*/ 8363469 w 12192000"/>
              <a:gd name="connsiteY58" fmla="*/ 1246658 h 2237474"/>
              <a:gd name="connsiteX59" fmla="*/ 8275497 w 12192000"/>
              <a:gd name="connsiteY59" fmla="*/ 1264396 h 2237474"/>
              <a:gd name="connsiteX60" fmla="*/ 8206287 w 12192000"/>
              <a:gd name="connsiteY60" fmla="*/ 1273060 h 2237474"/>
              <a:gd name="connsiteX61" fmla="*/ 8168705 w 12192000"/>
              <a:gd name="connsiteY61" fmla="*/ 1279956 h 2237474"/>
              <a:gd name="connsiteX62" fmla="*/ 8139997 w 12192000"/>
              <a:gd name="connsiteY62" fmla="*/ 1282713 h 2237474"/>
              <a:gd name="connsiteX63" fmla="*/ 8074238 w 12192000"/>
              <a:gd name="connsiteY63" fmla="*/ 1301895 h 2237474"/>
              <a:gd name="connsiteX64" fmla="*/ 7968292 w 12192000"/>
              <a:gd name="connsiteY64" fmla="*/ 1338779 h 2237474"/>
              <a:gd name="connsiteX65" fmla="*/ 7945122 w 12192000"/>
              <a:gd name="connsiteY65" fmla="*/ 1345477 h 2237474"/>
              <a:gd name="connsiteX66" fmla="*/ 7902328 w 12192000"/>
              <a:gd name="connsiteY66" fmla="*/ 1345865 h 2237474"/>
              <a:gd name="connsiteX67" fmla="*/ 7898322 w 12192000"/>
              <a:gd name="connsiteY67" fmla="*/ 1345689 h 2237474"/>
              <a:gd name="connsiteX68" fmla="*/ 7875879 w 12192000"/>
              <a:gd name="connsiteY68" fmla="*/ 1345646 h 2237474"/>
              <a:gd name="connsiteX69" fmla="*/ 7840612 w 12192000"/>
              <a:gd name="connsiteY69" fmla="*/ 1369373 h 2237474"/>
              <a:gd name="connsiteX70" fmla="*/ 7786819 w 12192000"/>
              <a:gd name="connsiteY70" fmla="*/ 1378970 h 2237474"/>
              <a:gd name="connsiteX71" fmla="*/ 7548172 w 12192000"/>
              <a:gd name="connsiteY71" fmla="*/ 1417460 h 2237474"/>
              <a:gd name="connsiteX72" fmla="*/ 7483437 w 12192000"/>
              <a:gd name="connsiteY72" fmla="*/ 1478152 h 2237474"/>
              <a:gd name="connsiteX73" fmla="*/ 7377870 w 12192000"/>
              <a:gd name="connsiteY73" fmla="*/ 1523319 h 2237474"/>
              <a:gd name="connsiteX74" fmla="*/ 7230737 w 12192000"/>
              <a:gd name="connsiteY74" fmla="*/ 1562633 h 2237474"/>
              <a:gd name="connsiteX75" fmla="*/ 7224458 w 12192000"/>
              <a:gd name="connsiteY75" fmla="*/ 1573008 h 2237474"/>
              <a:gd name="connsiteX76" fmla="*/ 7213486 w 12192000"/>
              <a:gd name="connsiteY76" fmla="*/ 1580987 h 2237474"/>
              <a:gd name="connsiteX77" fmla="*/ 7210972 w 12192000"/>
              <a:gd name="connsiteY77" fmla="*/ 1580856 h 2237474"/>
              <a:gd name="connsiteX78" fmla="*/ 7183121 w 12192000"/>
              <a:gd name="connsiteY78" fmla="*/ 1595162 h 2237474"/>
              <a:gd name="connsiteX79" fmla="*/ 7164601 w 12192000"/>
              <a:gd name="connsiteY79" fmla="*/ 1606490 h 2237474"/>
              <a:gd name="connsiteX80" fmla="*/ 7114651 w 12192000"/>
              <a:gd name="connsiteY80" fmla="*/ 1620959 h 2237474"/>
              <a:gd name="connsiteX81" fmla="*/ 7092727 w 12192000"/>
              <a:gd name="connsiteY81" fmla="*/ 1623628 h 2237474"/>
              <a:gd name="connsiteX82" fmla="*/ 7031309 w 12192000"/>
              <a:gd name="connsiteY82" fmla="*/ 1619451 h 2237474"/>
              <a:gd name="connsiteX83" fmla="*/ 6999084 w 12192000"/>
              <a:gd name="connsiteY83" fmla="*/ 1634317 h 2237474"/>
              <a:gd name="connsiteX84" fmla="*/ 6992107 w 12192000"/>
              <a:gd name="connsiteY84" fmla="*/ 1636860 h 2237474"/>
              <a:gd name="connsiteX85" fmla="*/ 6991765 w 12192000"/>
              <a:gd name="connsiteY85" fmla="*/ 1636725 h 2237474"/>
              <a:gd name="connsiteX86" fmla="*/ 6900177 w 12192000"/>
              <a:gd name="connsiteY86" fmla="*/ 1636016 h 2237474"/>
              <a:gd name="connsiteX87" fmla="*/ 6795372 w 12192000"/>
              <a:gd name="connsiteY87" fmla="*/ 1644845 h 2237474"/>
              <a:gd name="connsiteX88" fmla="*/ 6692251 w 12192000"/>
              <a:gd name="connsiteY88" fmla="*/ 1656357 h 2237474"/>
              <a:gd name="connsiteX89" fmla="*/ 6655235 w 12192000"/>
              <a:gd name="connsiteY89" fmla="*/ 1661869 h 2237474"/>
              <a:gd name="connsiteX90" fmla="*/ 6587857 w 12192000"/>
              <a:gd name="connsiteY90" fmla="*/ 1665769 h 2237474"/>
              <a:gd name="connsiteX91" fmla="*/ 6554894 w 12192000"/>
              <a:gd name="connsiteY91" fmla="*/ 1664428 h 2237474"/>
              <a:gd name="connsiteX92" fmla="*/ 6516595 w 12192000"/>
              <a:gd name="connsiteY92" fmla="*/ 1667475 h 2237474"/>
              <a:gd name="connsiteX93" fmla="*/ 6508541 w 12192000"/>
              <a:gd name="connsiteY93" fmla="*/ 1668757 h 2237474"/>
              <a:gd name="connsiteX94" fmla="*/ 6471012 w 12192000"/>
              <a:gd name="connsiteY94" fmla="*/ 1678604 h 2237474"/>
              <a:gd name="connsiteX95" fmla="*/ 6415265 w 12192000"/>
              <a:gd name="connsiteY95" fmla="*/ 1665317 h 2237474"/>
              <a:gd name="connsiteX96" fmla="*/ 6364035 w 12192000"/>
              <a:gd name="connsiteY96" fmla="*/ 1667683 h 2237474"/>
              <a:gd name="connsiteX97" fmla="*/ 6280959 w 12192000"/>
              <a:gd name="connsiteY97" fmla="*/ 1689329 h 2237474"/>
              <a:gd name="connsiteX98" fmla="*/ 6243319 w 12192000"/>
              <a:gd name="connsiteY98" fmla="*/ 1695560 h 2237474"/>
              <a:gd name="connsiteX99" fmla="*/ 6098321 w 12192000"/>
              <a:gd name="connsiteY99" fmla="*/ 1721646 h 2237474"/>
              <a:gd name="connsiteX100" fmla="*/ 5880652 w 12192000"/>
              <a:gd name="connsiteY100" fmla="*/ 1779643 h 2237474"/>
              <a:gd name="connsiteX101" fmla="*/ 5785959 w 12192000"/>
              <a:gd name="connsiteY101" fmla="*/ 1775307 h 2237474"/>
              <a:gd name="connsiteX102" fmla="*/ 5643534 w 12192000"/>
              <a:gd name="connsiteY102" fmla="*/ 1802919 h 2237474"/>
              <a:gd name="connsiteX103" fmla="*/ 5518799 w 12192000"/>
              <a:gd name="connsiteY103" fmla="*/ 1818312 h 2237474"/>
              <a:gd name="connsiteX104" fmla="*/ 5505014 w 12192000"/>
              <a:gd name="connsiteY104" fmla="*/ 1819259 h 2237474"/>
              <a:gd name="connsiteX105" fmla="*/ 5453307 w 12192000"/>
              <a:gd name="connsiteY105" fmla="*/ 1815450 h 2237474"/>
              <a:gd name="connsiteX106" fmla="*/ 5364192 w 12192000"/>
              <a:gd name="connsiteY106" fmla="*/ 1826074 h 2237474"/>
              <a:gd name="connsiteX107" fmla="*/ 5350380 w 12192000"/>
              <a:gd name="connsiteY107" fmla="*/ 1830891 h 2237474"/>
              <a:gd name="connsiteX108" fmla="*/ 5259633 w 12192000"/>
              <a:gd name="connsiteY108" fmla="*/ 1837160 h 2237474"/>
              <a:gd name="connsiteX109" fmla="*/ 5197513 w 12192000"/>
              <a:gd name="connsiteY109" fmla="*/ 1844718 h 2237474"/>
              <a:gd name="connsiteX110" fmla="*/ 5184170 w 12192000"/>
              <a:gd name="connsiteY110" fmla="*/ 1849402 h 2237474"/>
              <a:gd name="connsiteX111" fmla="*/ 5168852 w 12192000"/>
              <a:gd name="connsiteY111" fmla="*/ 1844846 h 2237474"/>
              <a:gd name="connsiteX112" fmla="*/ 5164370 w 12192000"/>
              <a:gd name="connsiteY112" fmla="*/ 1840597 h 2237474"/>
              <a:gd name="connsiteX113" fmla="*/ 5114927 w 12192000"/>
              <a:gd name="connsiteY113" fmla="*/ 1847827 h 2237474"/>
              <a:gd name="connsiteX114" fmla="*/ 5108970 w 12192000"/>
              <a:gd name="connsiteY114" fmla="*/ 1847935 h 2237474"/>
              <a:gd name="connsiteX115" fmla="*/ 5067961 w 12192000"/>
              <a:gd name="connsiteY115" fmla="*/ 1845917 h 2237474"/>
              <a:gd name="connsiteX116" fmla="*/ 5007075 w 12192000"/>
              <a:gd name="connsiteY116" fmla="*/ 1838626 h 2237474"/>
              <a:gd name="connsiteX117" fmla="*/ 4944087 w 12192000"/>
              <a:gd name="connsiteY117" fmla="*/ 1823332 h 2237474"/>
              <a:gd name="connsiteX118" fmla="*/ 4907662 w 12192000"/>
              <a:gd name="connsiteY118" fmla="*/ 1816900 h 2237474"/>
              <a:gd name="connsiteX119" fmla="*/ 4882386 w 12192000"/>
              <a:gd name="connsiteY119" fmla="*/ 1809844 h 2237474"/>
              <a:gd name="connsiteX120" fmla="*/ 4811440 w 12192000"/>
              <a:gd name="connsiteY120" fmla="*/ 1804655 h 2237474"/>
              <a:gd name="connsiteX121" fmla="*/ 4691075 w 12192000"/>
              <a:gd name="connsiteY121" fmla="*/ 1801389 h 2237474"/>
              <a:gd name="connsiteX122" fmla="*/ 4611738 w 12192000"/>
              <a:gd name="connsiteY122" fmla="*/ 1776964 h 2237474"/>
              <a:gd name="connsiteX123" fmla="*/ 4560070 w 12192000"/>
              <a:gd name="connsiteY123" fmla="*/ 1785640 h 2237474"/>
              <a:gd name="connsiteX124" fmla="*/ 4536503 w 12192000"/>
              <a:gd name="connsiteY124" fmla="*/ 1785334 h 2237474"/>
              <a:gd name="connsiteX125" fmla="*/ 4513724 w 12192000"/>
              <a:gd name="connsiteY125" fmla="*/ 1791996 h 2237474"/>
              <a:gd name="connsiteX126" fmla="*/ 4459810 w 12192000"/>
              <a:gd name="connsiteY126" fmla="*/ 1797886 h 2237474"/>
              <a:gd name="connsiteX127" fmla="*/ 4379064 w 12192000"/>
              <a:gd name="connsiteY127" fmla="*/ 1817177 h 2237474"/>
              <a:gd name="connsiteX128" fmla="*/ 4319209 w 12192000"/>
              <a:gd name="connsiteY128" fmla="*/ 1834833 h 2237474"/>
              <a:gd name="connsiteX129" fmla="*/ 4290981 w 12192000"/>
              <a:gd name="connsiteY129" fmla="*/ 1839677 h 2237474"/>
              <a:gd name="connsiteX130" fmla="*/ 4285792 w 12192000"/>
              <a:gd name="connsiteY130" fmla="*/ 1836231 h 2237474"/>
              <a:gd name="connsiteX131" fmla="*/ 4238372 w 12192000"/>
              <a:gd name="connsiteY131" fmla="*/ 1851480 h 2237474"/>
              <a:gd name="connsiteX132" fmla="*/ 4232517 w 12192000"/>
              <a:gd name="connsiteY132" fmla="*/ 1852567 h 2237474"/>
              <a:gd name="connsiteX133" fmla="*/ 4191732 w 12192000"/>
              <a:gd name="connsiteY133" fmla="*/ 1857328 h 2237474"/>
              <a:gd name="connsiteX134" fmla="*/ 4065532 w 12192000"/>
              <a:gd name="connsiteY134" fmla="*/ 1855477 h 2237474"/>
              <a:gd name="connsiteX135" fmla="*/ 4028460 w 12192000"/>
              <a:gd name="connsiteY135" fmla="*/ 1855137 h 2237474"/>
              <a:gd name="connsiteX136" fmla="*/ 4002267 w 12192000"/>
              <a:gd name="connsiteY136" fmla="*/ 1852352 h 2237474"/>
              <a:gd name="connsiteX137" fmla="*/ 3931396 w 12192000"/>
              <a:gd name="connsiteY137" fmla="*/ 1858915 h 2237474"/>
              <a:gd name="connsiteX138" fmla="*/ 3812162 w 12192000"/>
              <a:gd name="connsiteY138" fmla="*/ 1875501 h 2237474"/>
              <a:gd name="connsiteX139" fmla="*/ 3729530 w 12192000"/>
              <a:gd name="connsiteY139" fmla="*/ 1864513 h 2237474"/>
              <a:gd name="connsiteX140" fmla="*/ 3680177 w 12192000"/>
              <a:gd name="connsiteY140" fmla="*/ 1881552 h 2237474"/>
              <a:gd name="connsiteX141" fmla="*/ 3567259 w 12192000"/>
              <a:gd name="connsiteY141" fmla="*/ 1893482 h 2237474"/>
              <a:gd name="connsiteX142" fmla="*/ 3405770 w 12192000"/>
              <a:gd name="connsiteY142" fmla="*/ 1904591 h 2237474"/>
              <a:gd name="connsiteX143" fmla="*/ 3280097 w 12192000"/>
              <a:gd name="connsiteY143" fmla="*/ 1919610 h 2237474"/>
              <a:gd name="connsiteX144" fmla="*/ 3123424 w 12192000"/>
              <a:gd name="connsiteY144" fmla="*/ 1952930 h 2237474"/>
              <a:gd name="connsiteX145" fmla="*/ 3009910 w 12192000"/>
              <a:gd name="connsiteY145" fmla="*/ 1957866 h 2237474"/>
              <a:gd name="connsiteX146" fmla="*/ 2995934 w 12192000"/>
              <a:gd name="connsiteY146" fmla="*/ 1967085 h 2237474"/>
              <a:gd name="connsiteX147" fmla="*/ 2980071 w 12192000"/>
              <a:gd name="connsiteY147" fmla="*/ 1972988 h 2237474"/>
              <a:gd name="connsiteX148" fmla="*/ 2978094 w 12192000"/>
              <a:gd name="connsiteY148" fmla="*/ 1972369 h 2237474"/>
              <a:gd name="connsiteX149" fmla="*/ 2942858 w 12192000"/>
              <a:gd name="connsiteY149" fmla="*/ 1981367 h 2237474"/>
              <a:gd name="connsiteX150" fmla="*/ 2875436 w 12192000"/>
              <a:gd name="connsiteY150" fmla="*/ 1996977 h 2237474"/>
              <a:gd name="connsiteX151" fmla="*/ 2874892 w 12192000"/>
              <a:gd name="connsiteY151" fmla="*/ 1996085 h 2237474"/>
              <a:gd name="connsiteX152" fmla="*/ 2864145 w 12192000"/>
              <a:gd name="connsiteY152" fmla="*/ 1994061 h 2237474"/>
              <a:gd name="connsiteX153" fmla="*/ 2843662 w 12192000"/>
              <a:gd name="connsiteY153" fmla="*/ 1992498 h 2237474"/>
              <a:gd name="connsiteX154" fmla="*/ 2796128 w 12192000"/>
              <a:gd name="connsiteY154" fmla="*/ 1976403 h 2237474"/>
              <a:gd name="connsiteX155" fmla="*/ 2756784 w 12192000"/>
              <a:gd name="connsiteY155" fmla="*/ 1985116 h 2237474"/>
              <a:gd name="connsiteX156" fmla="*/ 2748833 w 12192000"/>
              <a:gd name="connsiteY156" fmla="*/ 1986323 h 2237474"/>
              <a:gd name="connsiteX157" fmla="*/ 2748661 w 12192000"/>
              <a:gd name="connsiteY157" fmla="*/ 1986122 h 2237474"/>
              <a:gd name="connsiteX158" fmla="*/ 2740251 w 12192000"/>
              <a:gd name="connsiteY158" fmla="*/ 1986946 h 2237474"/>
              <a:gd name="connsiteX159" fmla="*/ 2718916 w 12192000"/>
              <a:gd name="connsiteY159" fmla="*/ 1990867 h 2237474"/>
              <a:gd name="connsiteX160" fmla="*/ 2713522 w 12192000"/>
              <a:gd name="connsiteY160" fmla="*/ 1990173 h 2237474"/>
              <a:gd name="connsiteX161" fmla="*/ 2680597 w 12192000"/>
              <a:gd name="connsiteY161" fmla="*/ 1984996 h 2237474"/>
              <a:gd name="connsiteX162" fmla="*/ 2578178 w 12192000"/>
              <a:gd name="connsiteY162" fmla="*/ 1990531 h 2237474"/>
              <a:gd name="connsiteX163" fmla="*/ 2476147 w 12192000"/>
              <a:gd name="connsiteY163" fmla="*/ 1998305 h 2237474"/>
              <a:gd name="connsiteX164" fmla="*/ 2373568 w 12192000"/>
              <a:gd name="connsiteY164" fmla="*/ 2003219 h 2237474"/>
              <a:gd name="connsiteX165" fmla="*/ 2321399 w 12192000"/>
              <a:gd name="connsiteY165" fmla="*/ 1989467 h 2237474"/>
              <a:gd name="connsiteX166" fmla="*/ 2315525 w 12192000"/>
              <a:gd name="connsiteY166" fmla="*/ 1989708 h 2237474"/>
              <a:gd name="connsiteX167" fmla="*/ 2300792 w 12192000"/>
              <a:gd name="connsiteY167" fmla="*/ 1994290 h 2237474"/>
              <a:gd name="connsiteX168" fmla="*/ 2295469 w 12192000"/>
              <a:gd name="connsiteY168" fmla="*/ 1996659 h 2237474"/>
              <a:gd name="connsiteX169" fmla="*/ 2287219 w 12192000"/>
              <a:gd name="connsiteY169" fmla="*/ 1998750 h 2237474"/>
              <a:gd name="connsiteX170" fmla="*/ 2286948 w 12192000"/>
              <a:gd name="connsiteY170" fmla="*/ 1998596 h 2237474"/>
              <a:gd name="connsiteX171" fmla="*/ 2243069 w 12192000"/>
              <a:gd name="connsiteY171" fmla="*/ 2015111 h 2237474"/>
              <a:gd name="connsiteX172" fmla="*/ 2186609 w 12192000"/>
              <a:gd name="connsiteY172" fmla="*/ 2008263 h 2237474"/>
              <a:gd name="connsiteX173" fmla="*/ 2164831 w 12192000"/>
              <a:gd name="connsiteY173" fmla="*/ 2010143 h 2237474"/>
              <a:gd name="connsiteX174" fmla="*/ 2152836 w 12192000"/>
              <a:gd name="connsiteY174" fmla="*/ 2010048 h 2237474"/>
              <a:gd name="connsiteX175" fmla="*/ 2117102 w 12192000"/>
              <a:gd name="connsiteY175" fmla="*/ 2023004 h 2237474"/>
              <a:gd name="connsiteX176" fmla="*/ 2111935 w 12192000"/>
              <a:gd name="connsiteY176" fmla="*/ 2023163 h 2237474"/>
              <a:gd name="connsiteX177" fmla="*/ 2089991 w 12192000"/>
              <a:gd name="connsiteY177" fmla="*/ 2034193 h 2237474"/>
              <a:gd name="connsiteX178" fmla="*/ 2058061 w 12192000"/>
              <a:gd name="connsiteY178" fmla="*/ 2047942 h 2237474"/>
              <a:gd name="connsiteX179" fmla="*/ 2055737 w 12192000"/>
              <a:gd name="connsiteY179" fmla="*/ 2047704 h 2237474"/>
              <a:gd name="connsiteX180" fmla="*/ 2042244 w 12192000"/>
              <a:gd name="connsiteY180" fmla="*/ 2055560 h 2237474"/>
              <a:gd name="connsiteX181" fmla="*/ 1976224 w 12192000"/>
              <a:gd name="connsiteY181" fmla="*/ 2074257 h 2237474"/>
              <a:gd name="connsiteX182" fmla="*/ 1877728 w 12192000"/>
              <a:gd name="connsiteY182" fmla="*/ 2101004 h 2237474"/>
              <a:gd name="connsiteX183" fmla="*/ 1759056 w 12192000"/>
              <a:gd name="connsiteY183" fmla="*/ 2125608 h 2237474"/>
              <a:gd name="connsiteX184" fmla="*/ 1637948 w 12192000"/>
              <a:gd name="connsiteY184" fmla="*/ 2172597 h 2237474"/>
              <a:gd name="connsiteX185" fmla="*/ 1434549 w 12192000"/>
              <a:gd name="connsiteY185" fmla="*/ 2234522 h 2237474"/>
              <a:gd name="connsiteX186" fmla="*/ 1398481 w 12192000"/>
              <a:gd name="connsiteY186" fmla="*/ 2237074 h 2237474"/>
              <a:gd name="connsiteX187" fmla="*/ 1398407 w 12192000"/>
              <a:gd name="connsiteY187" fmla="*/ 2237095 h 2237474"/>
              <a:gd name="connsiteX188" fmla="*/ 1370962 w 12192000"/>
              <a:gd name="connsiteY188" fmla="*/ 2237474 h 2237474"/>
              <a:gd name="connsiteX189" fmla="*/ 1356367 w 12192000"/>
              <a:gd name="connsiteY189" fmla="*/ 2235089 h 2237474"/>
              <a:gd name="connsiteX190" fmla="*/ 1324828 w 12192000"/>
              <a:gd name="connsiteY190" fmla="*/ 2231968 h 2237474"/>
              <a:gd name="connsiteX191" fmla="*/ 1297744 w 12192000"/>
              <a:gd name="connsiteY191" fmla="*/ 2235849 h 2237474"/>
              <a:gd name="connsiteX192" fmla="*/ 1286236 w 12192000"/>
              <a:gd name="connsiteY192" fmla="*/ 2233135 h 2237474"/>
              <a:gd name="connsiteX193" fmla="*/ 1283504 w 12192000"/>
              <a:gd name="connsiteY193" fmla="*/ 2233797 h 2237474"/>
              <a:gd name="connsiteX194" fmla="*/ 1279765 w 12192000"/>
              <a:gd name="connsiteY194" fmla="*/ 2229639 h 2237474"/>
              <a:gd name="connsiteX195" fmla="*/ 1195347 w 12192000"/>
              <a:gd name="connsiteY195" fmla="*/ 2212354 h 2237474"/>
              <a:gd name="connsiteX196" fmla="*/ 970251 w 12192000"/>
              <a:gd name="connsiteY196" fmla="*/ 2221029 h 2237474"/>
              <a:gd name="connsiteX197" fmla="*/ 812914 w 12192000"/>
              <a:gd name="connsiteY197" fmla="*/ 2202752 h 2237474"/>
              <a:gd name="connsiteX198" fmla="*/ 800195 w 12192000"/>
              <a:gd name="connsiteY198" fmla="*/ 2209407 h 2237474"/>
              <a:gd name="connsiteX199" fmla="*/ 784978 w 12192000"/>
              <a:gd name="connsiteY199" fmla="*/ 2212360 h 2237474"/>
              <a:gd name="connsiteX200" fmla="*/ 681987 w 12192000"/>
              <a:gd name="connsiteY200" fmla="*/ 2216757 h 2237474"/>
              <a:gd name="connsiteX201" fmla="*/ 669923 w 12192000"/>
              <a:gd name="connsiteY201" fmla="*/ 2211682 h 2237474"/>
              <a:gd name="connsiteX202" fmla="*/ 648680 w 12192000"/>
              <a:gd name="connsiteY202" fmla="*/ 2206229 h 2237474"/>
              <a:gd name="connsiteX203" fmla="*/ 597225 w 12192000"/>
              <a:gd name="connsiteY203" fmla="*/ 2180999 h 2237474"/>
              <a:gd name="connsiteX204" fmla="*/ 558449 w 12192000"/>
              <a:gd name="connsiteY204" fmla="*/ 2182346 h 2237474"/>
              <a:gd name="connsiteX205" fmla="*/ 550517 w 12192000"/>
              <a:gd name="connsiteY205" fmla="*/ 2182060 h 2237474"/>
              <a:gd name="connsiteX206" fmla="*/ 550309 w 12192000"/>
              <a:gd name="connsiteY206" fmla="*/ 2181825 h 2237474"/>
              <a:gd name="connsiteX207" fmla="*/ 541836 w 12192000"/>
              <a:gd name="connsiteY207" fmla="*/ 2181063 h 2237474"/>
              <a:gd name="connsiteX208" fmla="*/ 536057 w 12192000"/>
              <a:gd name="connsiteY208" fmla="*/ 2181537 h 2237474"/>
              <a:gd name="connsiteX209" fmla="*/ 520671 w 12192000"/>
              <a:gd name="connsiteY209" fmla="*/ 2180980 h 2237474"/>
              <a:gd name="connsiteX210" fmla="*/ 515024 w 12192000"/>
              <a:gd name="connsiteY210" fmla="*/ 2179258 h 2237474"/>
              <a:gd name="connsiteX211" fmla="*/ 512278 w 12192000"/>
              <a:gd name="connsiteY211" fmla="*/ 2176369 h 2237474"/>
              <a:gd name="connsiteX212" fmla="*/ 480419 w 12192000"/>
              <a:gd name="connsiteY212" fmla="*/ 2167807 h 2237474"/>
              <a:gd name="connsiteX213" fmla="*/ 413835 w 12192000"/>
              <a:gd name="connsiteY213" fmla="*/ 2156783 h 2237474"/>
              <a:gd name="connsiteX214" fmla="*/ 376513 w 12192000"/>
              <a:gd name="connsiteY214" fmla="*/ 2154014 h 2237474"/>
              <a:gd name="connsiteX215" fmla="*/ 273386 w 12192000"/>
              <a:gd name="connsiteY215" fmla="*/ 2142551 h 2237474"/>
              <a:gd name="connsiteX216" fmla="*/ 169207 w 12192000"/>
              <a:gd name="connsiteY216" fmla="*/ 2128100 h 2237474"/>
              <a:gd name="connsiteX217" fmla="*/ 93149 w 12192000"/>
              <a:gd name="connsiteY217" fmla="*/ 2105324 h 2237474"/>
              <a:gd name="connsiteX218" fmla="*/ 88109 w 12192000"/>
              <a:gd name="connsiteY218" fmla="*/ 2106704 h 2237474"/>
              <a:gd name="connsiteX219" fmla="*/ 80022 w 12192000"/>
              <a:gd name="connsiteY219" fmla="*/ 2107254 h 2237474"/>
              <a:gd name="connsiteX220" fmla="*/ 79717 w 12192000"/>
              <a:gd name="connsiteY220" fmla="*/ 2107046 h 2237474"/>
              <a:gd name="connsiteX221" fmla="*/ 72352 w 12192000"/>
              <a:gd name="connsiteY221" fmla="*/ 2107991 h 2237474"/>
              <a:gd name="connsiteX222" fmla="*/ 37645 w 12192000"/>
              <a:gd name="connsiteY222" fmla="*/ 2115401 h 2237474"/>
              <a:gd name="connsiteX223" fmla="*/ 4572 w 12192000"/>
              <a:gd name="connsiteY223" fmla="*/ 2111091 h 2237474"/>
              <a:gd name="connsiteX224" fmla="*/ 0 w 12192000"/>
              <a:gd name="connsiteY224" fmla="*/ 2110468 h 2237474"/>
              <a:gd name="connsiteX225" fmla="*/ 0 w 12192000"/>
              <a:gd name="connsiteY225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154948 w 12192000"/>
              <a:gd name="connsiteY4" fmla="*/ 762731 h 2237474"/>
              <a:gd name="connsiteX5" fmla="*/ 12047364 w 12192000"/>
              <a:gd name="connsiteY5" fmla="*/ 749662 h 2237474"/>
              <a:gd name="connsiteX6" fmla="*/ 11890686 w 12192000"/>
              <a:gd name="connsiteY6" fmla="*/ 732766 h 2237474"/>
              <a:gd name="connsiteX7" fmla="*/ 11782413 w 12192000"/>
              <a:gd name="connsiteY7" fmla="*/ 769868 h 2237474"/>
              <a:gd name="connsiteX8" fmla="*/ 11649954 w 12192000"/>
              <a:gd name="connsiteY8" fmla="*/ 749628 h 2237474"/>
              <a:gd name="connsiteX9" fmla="*/ 11560424 w 12192000"/>
              <a:gd name="connsiteY9" fmla="*/ 748017 h 2237474"/>
              <a:gd name="connsiteX10" fmla="*/ 11358455 w 12192000"/>
              <a:gd name="connsiteY10" fmla="*/ 747593 h 2237474"/>
              <a:gd name="connsiteX11" fmla="*/ 11165209 w 12192000"/>
              <a:gd name="connsiteY11" fmla="*/ 748852 h 2237474"/>
              <a:gd name="connsiteX12" fmla="*/ 11058755 w 12192000"/>
              <a:gd name="connsiteY12" fmla="*/ 749617 h 2237474"/>
              <a:gd name="connsiteX13" fmla="*/ 10884013 w 12192000"/>
              <a:gd name="connsiteY13" fmla="*/ 760728 h 2237474"/>
              <a:gd name="connsiteX14" fmla="*/ 10834688 w 12192000"/>
              <a:gd name="connsiteY14" fmla="*/ 757726 h 2237474"/>
              <a:gd name="connsiteX15" fmla="*/ 10805004 w 12192000"/>
              <a:gd name="connsiteY15" fmla="*/ 757573 h 2237474"/>
              <a:gd name="connsiteX16" fmla="*/ 10739478 w 12192000"/>
              <a:gd name="connsiteY16" fmla="*/ 776841 h 2237474"/>
              <a:gd name="connsiteX17" fmla="*/ 10458762 w 12192000"/>
              <a:gd name="connsiteY17" fmla="*/ 755400 h 2237474"/>
              <a:gd name="connsiteX18" fmla="*/ 10246919 w 12192000"/>
              <a:gd name="connsiteY18" fmla="*/ 769960 h 2237474"/>
              <a:gd name="connsiteX19" fmla="*/ 10167995 w 12192000"/>
              <a:gd name="connsiteY19" fmla="*/ 760843 h 2237474"/>
              <a:gd name="connsiteX20" fmla="*/ 9997044 w 12192000"/>
              <a:gd name="connsiteY20" fmla="*/ 780129 h 2237474"/>
              <a:gd name="connsiteX21" fmla="*/ 9943887 w 12192000"/>
              <a:gd name="connsiteY21" fmla="*/ 804141 h 2237474"/>
              <a:gd name="connsiteX22" fmla="*/ 9918248 w 12192000"/>
              <a:gd name="connsiteY22" fmla="*/ 816628 h 2237474"/>
              <a:gd name="connsiteX23" fmla="*/ 9836148 w 12192000"/>
              <a:gd name="connsiteY23" fmla="*/ 858312 h 2237474"/>
              <a:gd name="connsiteX24" fmla="*/ 9823800 w 12192000"/>
              <a:gd name="connsiteY24" fmla="*/ 866604 h 2237474"/>
              <a:gd name="connsiteX25" fmla="*/ 9794684 w 12192000"/>
              <a:gd name="connsiteY25" fmla="*/ 864509 h 2237474"/>
              <a:gd name="connsiteX26" fmla="*/ 9778288 w 12192000"/>
              <a:gd name="connsiteY26" fmla="*/ 854362 h 2237474"/>
              <a:gd name="connsiteX27" fmla="*/ 9773886 w 12192000"/>
              <a:gd name="connsiteY27" fmla="*/ 857543 h 2237474"/>
              <a:gd name="connsiteX28" fmla="*/ 9761459 w 12192000"/>
              <a:gd name="connsiteY28" fmla="*/ 862394 h 2237474"/>
              <a:gd name="connsiteX29" fmla="*/ 9705768 w 12192000"/>
              <a:gd name="connsiteY29" fmla="*/ 894610 h 2237474"/>
              <a:gd name="connsiteX30" fmla="*/ 9683005 w 12192000"/>
              <a:gd name="connsiteY30" fmla="*/ 894128 h 2237474"/>
              <a:gd name="connsiteX31" fmla="*/ 9594438 w 12192000"/>
              <a:gd name="connsiteY31" fmla="*/ 919051 h 2237474"/>
              <a:gd name="connsiteX32" fmla="*/ 9577033 w 12192000"/>
              <a:gd name="connsiteY32" fmla="*/ 922857 h 2237474"/>
              <a:gd name="connsiteX33" fmla="*/ 9544189 w 12192000"/>
              <a:gd name="connsiteY33" fmla="*/ 938966 h 2237474"/>
              <a:gd name="connsiteX34" fmla="*/ 9534048 w 12192000"/>
              <a:gd name="connsiteY34" fmla="*/ 940158 h 2237474"/>
              <a:gd name="connsiteX35" fmla="*/ 9500499 w 12192000"/>
              <a:gd name="connsiteY35" fmla="*/ 954680 h 2237474"/>
              <a:gd name="connsiteX36" fmla="*/ 9428195 w 12192000"/>
              <a:gd name="connsiteY36" fmla="*/ 986225 h 2237474"/>
              <a:gd name="connsiteX37" fmla="*/ 9410017 w 12192000"/>
              <a:gd name="connsiteY37" fmla="*/ 993931 h 2237474"/>
              <a:gd name="connsiteX38" fmla="*/ 9392919 w 12192000"/>
              <a:gd name="connsiteY38" fmla="*/ 994656 h 2237474"/>
              <a:gd name="connsiteX39" fmla="*/ 9301293 w 12192000"/>
              <a:gd name="connsiteY39" fmla="*/ 1011593 h 2237474"/>
              <a:gd name="connsiteX40" fmla="*/ 9278619 w 12192000"/>
              <a:gd name="connsiteY40" fmla="*/ 1011878 h 2237474"/>
              <a:gd name="connsiteX41" fmla="*/ 9268019 w 12192000"/>
              <a:gd name="connsiteY41" fmla="*/ 1007442 h 2237474"/>
              <a:gd name="connsiteX42" fmla="*/ 9234662 w 12192000"/>
              <a:gd name="connsiteY42" fmla="*/ 1023056 h 2237474"/>
              <a:gd name="connsiteX43" fmla="*/ 9181033 w 12192000"/>
              <a:gd name="connsiteY43" fmla="*/ 1037921 h 2237474"/>
              <a:gd name="connsiteX44" fmla="*/ 9155969 w 12192000"/>
              <a:gd name="connsiteY44" fmla="*/ 1046804 h 2237474"/>
              <a:gd name="connsiteX45" fmla="*/ 9133985 w 12192000"/>
              <a:gd name="connsiteY45" fmla="*/ 1046450 h 2237474"/>
              <a:gd name="connsiteX46" fmla="*/ 9012987 w 12192000"/>
              <a:gd name="connsiteY46" fmla="*/ 1061986 h 2237474"/>
              <a:gd name="connsiteX47" fmla="*/ 8968445 w 12192000"/>
              <a:gd name="connsiteY47" fmla="*/ 1052169 h 2237474"/>
              <a:gd name="connsiteX48" fmla="*/ 8958984 w 12192000"/>
              <a:gd name="connsiteY48" fmla="*/ 1057212 h 2237474"/>
              <a:gd name="connsiteX49" fmla="*/ 8886001 w 12192000"/>
              <a:gd name="connsiteY49" fmla="*/ 1067468 h 2237474"/>
              <a:gd name="connsiteX50" fmla="*/ 8838610 w 12192000"/>
              <a:gd name="connsiteY50" fmla="*/ 1075091 h 2237474"/>
              <a:gd name="connsiteX51" fmla="*/ 8750383 w 12192000"/>
              <a:gd name="connsiteY51" fmla="*/ 1097387 h 2237474"/>
              <a:gd name="connsiteX52" fmla="*/ 8697365 w 12192000"/>
              <a:gd name="connsiteY52" fmla="*/ 1105869 h 2237474"/>
              <a:gd name="connsiteX53" fmla="*/ 8665605 w 12192000"/>
              <a:gd name="connsiteY53" fmla="*/ 1110791 h 2237474"/>
              <a:gd name="connsiteX54" fmla="*/ 8584946 w 12192000"/>
              <a:gd name="connsiteY54" fmla="*/ 1135226 h 2237474"/>
              <a:gd name="connsiteX55" fmla="*/ 8460755 w 12192000"/>
              <a:gd name="connsiteY55" fmla="*/ 1203427 h 2237474"/>
              <a:gd name="connsiteX56" fmla="*/ 8419755 w 12192000"/>
              <a:gd name="connsiteY56" fmla="*/ 1216260 h 2237474"/>
              <a:gd name="connsiteX57" fmla="*/ 8411626 w 12192000"/>
              <a:gd name="connsiteY57" fmla="*/ 1214397 h 2237474"/>
              <a:gd name="connsiteX58" fmla="*/ 8363469 w 12192000"/>
              <a:gd name="connsiteY58" fmla="*/ 1246658 h 2237474"/>
              <a:gd name="connsiteX59" fmla="*/ 8275497 w 12192000"/>
              <a:gd name="connsiteY59" fmla="*/ 1264396 h 2237474"/>
              <a:gd name="connsiteX60" fmla="*/ 8206287 w 12192000"/>
              <a:gd name="connsiteY60" fmla="*/ 1273060 h 2237474"/>
              <a:gd name="connsiteX61" fmla="*/ 8168705 w 12192000"/>
              <a:gd name="connsiteY61" fmla="*/ 1279956 h 2237474"/>
              <a:gd name="connsiteX62" fmla="*/ 8139997 w 12192000"/>
              <a:gd name="connsiteY62" fmla="*/ 1282713 h 2237474"/>
              <a:gd name="connsiteX63" fmla="*/ 8074238 w 12192000"/>
              <a:gd name="connsiteY63" fmla="*/ 1301895 h 2237474"/>
              <a:gd name="connsiteX64" fmla="*/ 7968292 w 12192000"/>
              <a:gd name="connsiteY64" fmla="*/ 1338779 h 2237474"/>
              <a:gd name="connsiteX65" fmla="*/ 7945122 w 12192000"/>
              <a:gd name="connsiteY65" fmla="*/ 1345477 h 2237474"/>
              <a:gd name="connsiteX66" fmla="*/ 7902328 w 12192000"/>
              <a:gd name="connsiteY66" fmla="*/ 1345865 h 2237474"/>
              <a:gd name="connsiteX67" fmla="*/ 7898322 w 12192000"/>
              <a:gd name="connsiteY67" fmla="*/ 1345689 h 2237474"/>
              <a:gd name="connsiteX68" fmla="*/ 7875879 w 12192000"/>
              <a:gd name="connsiteY68" fmla="*/ 1345646 h 2237474"/>
              <a:gd name="connsiteX69" fmla="*/ 7840612 w 12192000"/>
              <a:gd name="connsiteY69" fmla="*/ 1369373 h 2237474"/>
              <a:gd name="connsiteX70" fmla="*/ 7786819 w 12192000"/>
              <a:gd name="connsiteY70" fmla="*/ 1378970 h 2237474"/>
              <a:gd name="connsiteX71" fmla="*/ 7548172 w 12192000"/>
              <a:gd name="connsiteY71" fmla="*/ 1417460 h 2237474"/>
              <a:gd name="connsiteX72" fmla="*/ 7483437 w 12192000"/>
              <a:gd name="connsiteY72" fmla="*/ 1478152 h 2237474"/>
              <a:gd name="connsiteX73" fmla="*/ 7377870 w 12192000"/>
              <a:gd name="connsiteY73" fmla="*/ 1523319 h 2237474"/>
              <a:gd name="connsiteX74" fmla="*/ 7230737 w 12192000"/>
              <a:gd name="connsiteY74" fmla="*/ 1562633 h 2237474"/>
              <a:gd name="connsiteX75" fmla="*/ 7224458 w 12192000"/>
              <a:gd name="connsiteY75" fmla="*/ 1573008 h 2237474"/>
              <a:gd name="connsiteX76" fmla="*/ 7213486 w 12192000"/>
              <a:gd name="connsiteY76" fmla="*/ 1580987 h 2237474"/>
              <a:gd name="connsiteX77" fmla="*/ 7183121 w 12192000"/>
              <a:gd name="connsiteY77" fmla="*/ 1595162 h 2237474"/>
              <a:gd name="connsiteX78" fmla="*/ 7164601 w 12192000"/>
              <a:gd name="connsiteY78" fmla="*/ 1606490 h 2237474"/>
              <a:gd name="connsiteX79" fmla="*/ 7114651 w 12192000"/>
              <a:gd name="connsiteY79" fmla="*/ 1620959 h 2237474"/>
              <a:gd name="connsiteX80" fmla="*/ 7092727 w 12192000"/>
              <a:gd name="connsiteY80" fmla="*/ 1623628 h 2237474"/>
              <a:gd name="connsiteX81" fmla="*/ 7031309 w 12192000"/>
              <a:gd name="connsiteY81" fmla="*/ 1619451 h 2237474"/>
              <a:gd name="connsiteX82" fmla="*/ 6999084 w 12192000"/>
              <a:gd name="connsiteY82" fmla="*/ 1634317 h 2237474"/>
              <a:gd name="connsiteX83" fmla="*/ 6992107 w 12192000"/>
              <a:gd name="connsiteY83" fmla="*/ 1636860 h 2237474"/>
              <a:gd name="connsiteX84" fmla="*/ 6991765 w 12192000"/>
              <a:gd name="connsiteY84" fmla="*/ 1636725 h 2237474"/>
              <a:gd name="connsiteX85" fmla="*/ 6900177 w 12192000"/>
              <a:gd name="connsiteY85" fmla="*/ 1636016 h 2237474"/>
              <a:gd name="connsiteX86" fmla="*/ 6795372 w 12192000"/>
              <a:gd name="connsiteY86" fmla="*/ 1644845 h 2237474"/>
              <a:gd name="connsiteX87" fmla="*/ 6692251 w 12192000"/>
              <a:gd name="connsiteY87" fmla="*/ 1656357 h 2237474"/>
              <a:gd name="connsiteX88" fmla="*/ 6655235 w 12192000"/>
              <a:gd name="connsiteY88" fmla="*/ 1661869 h 2237474"/>
              <a:gd name="connsiteX89" fmla="*/ 6587857 w 12192000"/>
              <a:gd name="connsiteY89" fmla="*/ 1665769 h 2237474"/>
              <a:gd name="connsiteX90" fmla="*/ 6554894 w 12192000"/>
              <a:gd name="connsiteY90" fmla="*/ 1664428 h 2237474"/>
              <a:gd name="connsiteX91" fmla="*/ 6516595 w 12192000"/>
              <a:gd name="connsiteY91" fmla="*/ 1667475 h 2237474"/>
              <a:gd name="connsiteX92" fmla="*/ 6508541 w 12192000"/>
              <a:gd name="connsiteY92" fmla="*/ 1668757 h 2237474"/>
              <a:gd name="connsiteX93" fmla="*/ 6471012 w 12192000"/>
              <a:gd name="connsiteY93" fmla="*/ 1678604 h 2237474"/>
              <a:gd name="connsiteX94" fmla="*/ 6415265 w 12192000"/>
              <a:gd name="connsiteY94" fmla="*/ 1665317 h 2237474"/>
              <a:gd name="connsiteX95" fmla="*/ 6364035 w 12192000"/>
              <a:gd name="connsiteY95" fmla="*/ 1667683 h 2237474"/>
              <a:gd name="connsiteX96" fmla="*/ 6280959 w 12192000"/>
              <a:gd name="connsiteY96" fmla="*/ 1689329 h 2237474"/>
              <a:gd name="connsiteX97" fmla="*/ 6243319 w 12192000"/>
              <a:gd name="connsiteY97" fmla="*/ 1695560 h 2237474"/>
              <a:gd name="connsiteX98" fmla="*/ 6098321 w 12192000"/>
              <a:gd name="connsiteY98" fmla="*/ 1721646 h 2237474"/>
              <a:gd name="connsiteX99" fmla="*/ 5880652 w 12192000"/>
              <a:gd name="connsiteY99" fmla="*/ 1779643 h 2237474"/>
              <a:gd name="connsiteX100" fmla="*/ 5785959 w 12192000"/>
              <a:gd name="connsiteY100" fmla="*/ 1775307 h 2237474"/>
              <a:gd name="connsiteX101" fmla="*/ 5643534 w 12192000"/>
              <a:gd name="connsiteY101" fmla="*/ 1802919 h 2237474"/>
              <a:gd name="connsiteX102" fmla="*/ 5518799 w 12192000"/>
              <a:gd name="connsiteY102" fmla="*/ 1818312 h 2237474"/>
              <a:gd name="connsiteX103" fmla="*/ 5505014 w 12192000"/>
              <a:gd name="connsiteY103" fmla="*/ 1819259 h 2237474"/>
              <a:gd name="connsiteX104" fmla="*/ 5453307 w 12192000"/>
              <a:gd name="connsiteY104" fmla="*/ 1815450 h 2237474"/>
              <a:gd name="connsiteX105" fmla="*/ 5364192 w 12192000"/>
              <a:gd name="connsiteY105" fmla="*/ 1826074 h 2237474"/>
              <a:gd name="connsiteX106" fmla="*/ 5350380 w 12192000"/>
              <a:gd name="connsiteY106" fmla="*/ 1830891 h 2237474"/>
              <a:gd name="connsiteX107" fmla="*/ 5259633 w 12192000"/>
              <a:gd name="connsiteY107" fmla="*/ 1837160 h 2237474"/>
              <a:gd name="connsiteX108" fmla="*/ 5197513 w 12192000"/>
              <a:gd name="connsiteY108" fmla="*/ 1844718 h 2237474"/>
              <a:gd name="connsiteX109" fmla="*/ 5184170 w 12192000"/>
              <a:gd name="connsiteY109" fmla="*/ 1849402 h 2237474"/>
              <a:gd name="connsiteX110" fmla="*/ 5168852 w 12192000"/>
              <a:gd name="connsiteY110" fmla="*/ 1844846 h 2237474"/>
              <a:gd name="connsiteX111" fmla="*/ 5164370 w 12192000"/>
              <a:gd name="connsiteY111" fmla="*/ 1840597 h 2237474"/>
              <a:gd name="connsiteX112" fmla="*/ 5114927 w 12192000"/>
              <a:gd name="connsiteY112" fmla="*/ 1847827 h 2237474"/>
              <a:gd name="connsiteX113" fmla="*/ 5108970 w 12192000"/>
              <a:gd name="connsiteY113" fmla="*/ 1847935 h 2237474"/>
              <a:gd name="connsiteX114" fmla="*/ 5067961 w 12192000"/>
              <a:gd name="connsiteY114" fmla="*/ 1845917 h 2237474"/>
              <a:gd name="connsiteX115" fmla="*/ 5007075 w 12192000"/>
              <a:gd name="connsiteY115" fmla="*/ 1838626 h 2237474"/>
              <a:gd name="connsiteX116" fmla="*/ 4944087 w 12192000"/>
              <a:gd name="connsiteY116" fmla="*/ 1823332 h 2237474"/>
              <a:gd name="connsiteX117" fmla="*/ 4907662 w 12192000"/>
              <a:gd name="connsiteY117" fmla="*/ 1816900 h 2237474"/>
              <a:gd name="connsiteX118" fmla="*/ 4882386 w 12192000"/>
              <a:gd name="connsiteY118" fmla="*/ 1809844 h 2237474"/>
              <a:gd name="connsiteX119" fmla="*/ 4811440 w 12192000"/>
              <a:gd name="connsiteY119" fmla="*/ 1804655 h 2237474"/>
              <a:gd name="connsiteX120" fmla="*/ 4691075 w 12192000"/>
              <a:gd name="connsiteY120" fmla="*/ 1801389 h 2237474"/>
              <a:gd name="connsiteX121" fmla="*/ 4611738 w 12192000"/>
              <a:gd name="connsiteY121" fmla="*/ 1776964 h 2237474"/>
              <a:gd name="connsiteX122" fmla="*/ 4560070 w 12192000"/>
              <a:gd name="connsiteY122" fmla="*/ 1785640 h 2237474"/>
              <a:gd name="connsiteX123" fmla="*/ 4536503 w 12192000"/>
              <a:gd name="connsiteY123" fmla="*/ 1785334 h 2237474"/>
              <a:gd name="connsiteX124" fmla="*/ 4513724 w 12192000"/>
              <a:gd name="connsiteY124" fmla="*/ 1791996 h 2237474"/>
              <a:gd name="connsiteX125" fmla="*/ 4459810 w 12192000"/>
              <a:gd name="connsiteY125" fmla="*/ 1797886 h 2237474"/>
              <a:gd name="connsiteX126" fmla="*/ 4379064 w 12192000"/>
              <a:gd name="connsiteY126" fmla="*/ 1817177 h 2237474"/>
              <a:gd name="connsiteX127" fmla="*/ 4319209 w 12192000"/>
              <a:gd name="connsiteY127" fmla="*/ 1834833 h 2237474"/>
              <a:gd name="connsiteX128" fmla="*/ 4290981 w 12192000"/>
              <a:gd name="connsiteY128" fmla="*/ 1839677 h 2237474"/>
              <a:gd name="connsiteX129" fmla="*/ 4285792 w 12192000"/>
              <a:gd name="connsiteY129" fmla="*/ 1836231 h 2237474"/>
              <a:gd name="connsiteX130" fmla="*/ 4238372 w 12192000"/>
              <a:gd name="connsiteY130" fmla="*/ 1851480 h 2237474"/>
              <a:gd name="connsiteX131" fmla="*/ 4232517 w 12192000"/>
              <a:gd name="connsiteY131" fmla="*/ 1852567 h 2237474"/>
              <a:gd name="connsiteX132" fmla="*/ 4191732 w 12192000"/>
              <a:gd name="connsiteY132" fmla="*/ 1857328 h 2237474"/>
              <a:gd name="connsiteX133" fmla="*/ 4065532 w 12192000"/>
              <a:gd name="connsiteY133" fmla="*/ 1855477 h 2237474"/>
              <a:gd name="connsiteX134" fmla="*/ 4028460 w 12192000"/>
              <a:gd name="connsiteY134" fmla="*/ 1855137 h 2237474"/>
              <a:gd name="connsiteX135" fmla="*/ 4002267 w 12192000"/>
              <a:gd name="connsiteY135" fmla="*/ 1852352 h 2237474"/>
              <a:gd name="connsiteX136" fmla="*/ 3931396 w 12192000"/>
              <a:gd name="connsiteY136" fmla="*/ 1858915 h 2237474"/>
              <a:gd name="connsiteX137" fmla="*/ 3812162 w 12192000"/>
              <a:gd name="connsiteY137" fmla="*/ 1875501 h 2237474"/>
              <a:gd name="connsiteX138" fmla="*/ 3729530 w 12192000"/>
              <a:gd name="connsiteY138" fmla="*/ 1864513 h 2237474"/>
              <a:gd name="connsiteX139" fmla="*/ 3680177 w 12192000"/>
              <a:gd name="connsiteY139" fmla="*/ 1881552 h 2237474"/>
              <a:gd name="connsiteX140" fmla="*/ 3567259 w 12192000"/>
              <a:gd name="connsiteY140" fmla="*/ 1893482 h 2237474"/>
              <a:gd name="connsiteX141" fmla="*/ 3405770 w 12192000"/>
              <a:gd name="connsiteY141" fmla="*/ 1904591 h 2237474"/>
              <a:gd name="connsiteX142" fmla="*/ 3280097 w 12192000"/>
              <a:gd name="connsiteY142" fmla="*/ 1919610 h 2237474"/>
              <a:gd name="connsiteX143" fmla="*/ 3123424 w 12192000"/>
              <a:gd name="connsiteY143" fmla="*/ 1952930 h 2237474"/>
              <a:gd name="connsiteX144" fmla="*/ 3009910 w 12192000"/>
              <a:gd name="connsiteY144" fmla="*/ 1957866 h 2237474"/>
              <a:gd name="connsiteX145" fmla="*/ 2995934 w 12192000"/>
              <a:gd name="connsiteY145" fmla="*/ 1967085 h 2237474"/>
              <a:gd name="connsiteX146" fmla="*/ 2980071 w 12192000"/>
              <a:gd name="connsiteY146" fmla="*/ 1972988 h 2237474"/>
              <a:gd name="connsiteX147" fmla="*/ 2978094 w 12192000"/>
              <a:gd name="connsiteY147" fmla="*/ 1972369 h 2237474"/>
              <a:gd name="connsiteX148" fmla="*/ 2942858 w 12192000"/>
              <a:gd name="connsiteY148" fmla="*/ 1981367 h 2237474"/>
              <a:gd name="connsiteX149" fmla="*/ 2875436 w 12192000"/>
              <a:gd name="connsiteY149" fmla="*/ 1996977 h 2237474"/>
              <a:gd name="connsiteX150" fmla="*/ 2874892 w 12192000"/>
              <a:gd name="connsiteY150" fmla="*/ 1996085 h 2237474"/>
              <a:gd name="connsiteX151" fmla="*/ 2864145 w 12192000"/>
              <a:gd name="connsiteY151" fmla="*/ 1994061 h 2237474"/>
              <a:gd name="connsiteX152" fmla="*/ 2843662 w 12192000"/>
              <a:gd name="connsiteY152" fmla="*/ 1992498 h 2237474"/>
              <a:gd name="connsiteX153" fmla="*/ 2796128 w 12192000"/>
              <a:gd name="connsiteY153" fmla="*/ 1976403 h 2237474"/>
              <a:gd name="connsiteX154" fmla="*/ 2756784 w 12192000"/>
              <a:gd name="connsiteY154" fmla="*/ 1985116 h 2237474"/>
              <a:gd name="connsiteX155" fmla="*/ 2748833 w 12192000"/>
              <a:gd name="connsiteY155" fmla="*/ 1986323 h 2237474"/>
              <a:gd name="connsiteX156" fmla="*/ 2748661 w 12192000"/>
              <a:gd name="connsiteY156" fmla="*/ 1986122 h 2237474"/>
              <a:gd name="connsiteX157" fmla="*/ 2740251 w 12192000"/>
              <a:gd name="connsiteY157" fmla="*/ 1986946 h 2237474"/>
              <a:gd name="connsiteX158" fmla="*/ 2718916 w 12192000"/>
              <a:gd name="connsiteY158" fmla="*/ 1990867 h 2237474"/>
              <a:gd name="connsiteX159" fmla="*/ 2713522 w 12192000"/>
              <a:gd name="connsiteY159" fmla="*/ 1990173 h 2237474"/>
              <a:gd name="connsiteX160" fmla="*/ 2680597 w 12192000"/>
              <a:gd name="connsiteY160" fmla="*/ 1984996 h 2237474"/>
              <a:gd name="connsiteX161" fmla="*/ 2578178 w 12192000"/>
              <a:gd name="connsiteY161" fmla="*/ 1990531 h 2237474"/>
              <a:gd name="connsiteX162" fmla="*/ 2476147 w 12192000"/>
              <a:gd name="connsiteY162" fmla="*/ 1998305 h 2237474"/>
              <a:gd name="connsiteX163" fmla="*/ 2373568 w 12192000"/>
              <a:gd name="connsiteY163" fmla="*/ 2003219 h 2237474"/>
              <a:gd name="connsiteX164" fmla="*/ 2321399 w 12192000"/>
              <a:gd name="connsiteY164" fmla="*/ 1989467 h 2237474"/>
              <a:gd name="connsiteX165" fmla="*/ 2315525 w 12192000"/>
              <a:gd name="connsiteY165" fmla="*/ 1989708 h 2237474"/>
              <a:gd name="connsiteX166" fmla="*/ 2300792 w 12192000"/>
              <a:gd name="connsiteY166" fmla="*/ 1994290 h 2237474"/>
              <a:gd name="connsiteX167" fmla="*/ 2295469 w 12192000"/>
              <a:gd name="connsiteY167" fmla="*/ 1996659 h 2237474"/>
              <a:gd name="connsiteX168" fmla="*/ 2287219 w 12192000"/>
              <a:gd name="connsiteY168" fmla="*/ 1998750 h 2237474"/>
              <a:gd name="connsiteX169" fmla="*/ 2286948 w 12192000"/>
              <a:gd name="connsiteY169" fmla="*/ 1998596 h 2237474"/>
              <a:gd name="connsiteX170" fmla="*/ 2243069 w 12192000"/>
              <a:gd name="connsiteY170" fmla="*/ 2015111 h 2237474"/>
              <a:gd name="connsiteX171" fmla="*/ 2186609 w 12192000"/>
              <a:gd name="connsiteY171" fmla="*/ 2008263 h 2237474"/>
              <a:gd name="connsiteX172" fmla="*/ 2164831 w 12192000"/>
              <a:gd name="connsiteY172" fmla="*/ 2010143 h 2237474"/>
              <a:gd name="connsiteX173" fmla="*/ 2152836 w 12192000"/>
              <a:gd name="connsiteY173" fmla="*/ 2010048 h 2237474"/>
              <a:gd name="connsiteX174" fmla="*/ 2117102 w 12192000"/>
              <a:gd name="connsiteY174" fmla="*/ 2023004 h 2237474"/>
              <a:gd name="connsiteX175" fmla="*/ 2111935 w 12192000"/>
              <a:gd name="connsiteY175" fmla="*/ 2023163 h 2237474"/>
              <a:gd name="connsiteX176" fmla="*/ 2089991 w 12192000"/>
              <a:gd name="connsiteY176" fmla="*/ 2034193 h 2237474"/>
              <a:gd name="connsiteX177" fmla="*/ 2058061 w 12192000"/>
              <a:gd name="connsiteY177" fmla="*/ 2047942 h 2237474"/>
              <a:gd name="connsiteX178" fmla="*/ 2055737 w 12192000"/>
              <a:gd name="connsiteY178" fmla="*/ 2047704 h 2237474"/>
              <a:gd name="connsiteX179" fmla="*/ 2042244 w 12192000"/>
              <a:gd name="connsiteY179" fmla="*/ 2055560 h 2237474"/>
              <a:gd name="connsiteX180" fmla="*/ 1976224 w 12192000"/>
              <a:gd name="connsiteY180" fmla="*/ 2074257 h 2237474"/>
              <a:gd name="connsiteX181" fmla="*/ 1877728 w 12192000"/>
              <a:gd name="connsiteY181" fmla="*/ 2101004 h 2237474"/>
              <a:gd name="connsiteX182" fmla="*/ 1759056 w 12192000"/>
              <a:gd name="connsiteY182" fmla="*/ 2125608 h 2237474"/>
              <a:gd name="connsiteX183" fmla="*/ 1637948 w 12192000"/>
              <a:gd name="connsiteY183" fmla="*/ 2172597 h 2237474"/>
              <a:gd name="connsiteX184" fmla="*/ 1434549 w 12192000"/>
              <a:gd name="connsiteY184" fmla="*/ 2234522 h 2237474"/>
              <a:gd name="connsiteX185" fmla="*/ 1398481 w 12192000"/>
              <a:gd name="connsiteY185" fmla="*/ 2237074 h 2237474"/>
              <a:gd name="connsiteX186" fmla="*/ 1398407 w 12192000"/>
              <a:gd name="connsiteY186" fmla="*/ 2237095 h 2237474"/>
              <a:gd name="connsiteX187" fmla="*/ 1370962 w 12192000"/>
              <a:gd name="connsiteY187" fmla="*/ 2237474 h 2237474"/>
              <a:gd name="connsiteX188" fmla="*/ 1356367 w 12192000"/>
              <a:gd name="connsiteY188" fmla="*/ 2235089 h 2237474"/>
              <a:gd name="connsiteX189" fmla="*/ 1324828 w 12192000"/>
              <a:gd name="connsiteY189" fmla="*/ 2231968 h 2237474"/>
              <a:gd name="connsiteX190" fmla="*/ 1297744 w 12192000"/>
              <a:gd name="connsiteY190" fmla="*/ 2235849 h 2237474"/>
              <a:gd name="connsiteX191" fmla="*/ 1286236 w 12192000"/>
              <a:gd name="connsiteY191" fmla="*/ 2233135 h 2237474"/>
              <a:gd name="connsiteX192" fmla="*/ 1283504 w 12192000"/>
              <a:gd name="connsiteY192" fmla="*/ 2233797 h 2237474"/>
              <a:gd name="connsiteX193" fmla="*/ 1279765 w 12192000"/>
              <a:gd name="connsiteY193" fmla="*/ 2229639 h 2237474"/>
              <a:gd name="connsiteX194" fmla="*/ 1195347 w 12192000"/>
              <a:gd name="connsiteY194" fmla="*/ 2212354 h 2237474"/>
              <a:gd name="connsiteX195" fmla="*/ 970251 w 12192000"/>
              <a:gd name="connsiteY195" fmla="*/ 2221029 h 2237474"/>
              <a:gd name="connsiteX196" fmla="*/ 812914 w 12192000"/>
              <a:gd name="connsiteY196" fmla="*/ 2202752 h 2237474"/>
              <a:gd name="connsiteX197" fmla="*/ 800195 w 12192000"/>
              <a:gd name="connsiteY197" fmla="*/ 2209407 h 2237474"/>
              <a:gd name="connsiteX198" fmla="*/ 784978 w 12192000"/>
              <a:gd name="connsiteY198" fmla="*/ 2212360 h 2237474"/>
              <a:gd name="connsiteX199" fmla="*/ 681987 w 12192000"/>
              <a:gd name="connsiteY199" fmla="*/ 2216757 h 2237474"/>
              <a:gd name="connsiteX200" fmla="*/ 669923 w 12192000"/>
              <a:gd name="connsiteY200" fmla="*/ 2211682 h 2237474"/>
              <a:gd name="connsiteX201" fmla="*/ 648680 w 12192000"/>
              <a:gd name="connsiteY201" fmla="*/ 2206229 h 2237474"/>
              <a:gd name="connsiteX202" fmla="*/ 597225 w 12192000"/>
              <a:gd name="connsiteY202" fmla="*/ 2180999 h 2237474"/>
              <a:gd name="connsiteX203" fmla="*/ 558449 w 12192000"/>
              <a:gd name="connsiteY203" fmla="*/ 2182346 h 2237474"/>
              <a:gd name="connsiteX204" fmla="*/ 550517 w 12192000"/>
              <a:gd name="connsiteY204" fmla="*/ 2182060 h 2237474"/>
              <a:gd name="connsiteX205" fmla="*/ 550309 w 12192000"/>
              <a:gd name="connsiteY205" fmla="*/ 2181825 h 2237474"/>
              <a:gd name="connsiteX206" fmla="*/ 541836 w 12192000"/>
              <a:gd name="connsiteY206" fmla="*/ 2181063 h 2237474"/>
              <a:gd name="connsiteX207" fmla="*/ 536057 w 12192000"/>
              <a:gd name="connsiteY207" fmla="*/ 2181537 h 2237474"/>
              <a:gd name="connsiteX208" fmla="*/ 520671 w 12192000"/>
              <a:gd name="connsiteY208" fmla="*/ 2180980 h 2237474"/>
              <a:gd name="connsiteX209" fmla="*/ 515024 w 12192000"/>
              <a:gd name="connsiteY209" fmla="*/ 2179258 h 2237474"/>
              <a:gd name="connsiteX210" fmla="*/ 512278 w 12192000"/>
              <a:gd name="connsiteY210" fmla="*/ 2176369 h 2237474"/>
              <a:gd name="connsiteX211" fmla="*/ 480419 w 12192000"/>
              <a:gd name="connsiteY211" fmla="*/ 2167807 h 2237474"/>
              <a:gd name="connsiteX212" fmla="*/ 413835 w 12192000"/>
              <a:gd name="connsiteY212" fmla="*/ 2156783 h 2237474"/>
              <a:gd name="connsiteX213" fmla="*/ 376513 w 12192000"/>
              <a:gd name="connsiteY213" fmla="*/ 2154014 h 2237474"/>
              <a:gd name="connsiteX214" fmla="*/ 273386 w 12192000"/>
              <a:gd name="connsiteY214" fmla="*/ 2142551 h 2237474"/>
              <a:gd name="connsiteX215" fmla="*/ 169207 w 12192000"/>
              <a:gd name="connsiteY215" fmla="*/ 2128100 h 2237474"/>
              <a:gd name="connsiteX216" fmla="*/ 93149 w 12192000"/>
              <a:gd name="connsiteY216" fmla="*/ 2105324 h 2237474"/>
              <a:gd name="connsiteX217" fmla="*/ 88109 w 12192000"/>
              <a:gd name="connsiteY217" fmla="*/ 2106704 h 2237474"/>
              <a:gd name="connsiteX218" fmla="*/ 80022 w 12192000"/>
              <a:gd name="connsiteY218" fmla="*/ 2107254 h 2237474"/>
              <a:gd name="connsiteX219" fmla="*/ 79717 w 12192000"/>
              <a:gd name="connsiteY219" fmla="*/ 2107046 h 2237474"/>
              <a:gd name="connsiteX220" fmla="*/ 72352 w 12192000"/>
              <a:gd name="connsiteY220" fmla="*/ 2107991 h 2237474"/>
              <a:gd name="connsiteX221" fmla="*/ 37645 w 12192000"/>
              <a:gd name="connsiteY221" fmla="*/ 2115401 h 2237474"/>
              <a:gd name="connsiteX222" fmla="*/ 4572 w 12192000"/>
              <a:gd name="connsiteY222" fmla="*/ 2111091 h 2237474"/>
              <a:gd name="connsiteX223" fmla="*/ 0 w 12192000"/>
              <a:gd name="connsiteY223" fmla="*/ 2110468 h 2237474"/>
              <a:gd name="connsiteX224" fmla="*/ 0 w 12192000"/>
              <a:gd name="connsiteY224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154948 w 12192000"/>
              <a:gd name="connsiteY4" fmla="*/ 762731 h 2237474"/>
              <a:gd name="connsiteX5" fmla="*/ 12047364 w 12192000"/>
              <a:gd name="connsiteY5" fmla="*/ 749662 h 2237474"/>
              <a:gd name="connsiteX6" fmla="*/ 11890686 w 12192000"/>
              <a:gd name="connsiteY6" fmla="*/ 732766 h 2237474"/>
              <a:gd name="connsiteX7" fmla="*/ 11782413 w 12192000"/>
              <a:gd name="connsiteY7" fmla="*/ 769868 h 2237474"/>
              <a:gd name="connsiteX8" fmla="*/ 11649954 w 12192000"/>
              <a:gd name="connsiteY8" fmla="*/ 749628 h 2237474"/>
              <a:gd name="connsiteX9" fmla="*/ 11560424 w 12192000"/>
              <a:gd name="connsiteY9" fmla="*/ 748017 h 2237474"/>
              <a:gd name="connsiteX10" fmla="*/ 11358455 w 12192000"/>
              <a:gd name="connsiteY10" fmla="*/ 747593 h 2237474"/>
              <a:gd name="connsiteX11" fmla="*/ 11165209 w 12192000"/>
              <a:gd name="connsiteY11" fmla="*/ 748852 h 2237474"/>
              <a:gd name="connsiteX12" fmla="*/ 11058755 w 12192000"/>
              <a:gd name="connsiteY12" fmla="*/ 749617 h 2237474"/>
              <a:gd name="connsiteX13" fmla="*/ 10884013 w 12192000"/>
              <a:gd name="connsiteY13" fmla="*/ 760728 h 2237474"/>
              <a:gd name="connsiteX14" fmla="*/ 10834688 w 12192000"/>
              <a:gd name="connsiteY14" fmla="*/ 757726 h 2237474"/>
              <a:gd name="connsiteX15" fmla="*/ 10805004 w 12192000"/>
              <a:gd name="connsiteY15" fmla="*/ 757573 h 2237474"/>
              <a:gd name="connsiteX16" fmla="*/ 10739478 w 12192000"/>
              <a:gd name="connsiteY16" fmla="*/ 776841 h 2237474"/>
              <a:gd name="connsiteX17" fmla="*/ 10458762 w 12192000"/>
              <a:gd name="connsiteY17" fmla="*/ 755400 h 2237474"/>
              <a:gd name="connsiteX18" fmla="*/ 10246919 w 12192000"/>
              <a:gd name="connsiteY18" fmla="*/ 769960 h 2237474"/>
              <a:gd name="connsiteX19" fmla="*/ 10167995 w 12192000"/>
              <a:gd name="connsiteY19" fmla="*/ 760843 h 2237474"/>
              <a:gd name="connsiteX20" fmla="*/ 9997044 w 12192000"/>
              <a:gd name="connsiteY20" fmla="*/ 780129 h 2237474"/>
              <a:gd name="connsiteX21" fmla="*/ 9943887 w 12192000"/>
              <a:gd name="connsiteY21" fmla="*/ 804141 h 2237474"/>
              <a:gd name="connsiteX22" fmla="*/ 9918248 w 12192000"/>
              <a:gd name="connsiteY22" fmla="*/ 816628 h 2237474"/>
              <a:gd name="connsiteX23" fmla="*/ 9836148 w 12192000"/>
              <a:gd name="connsiteY23" fmla="*/ 858312 h 2237474"/>
              <a:gd name="connsiteX24" fmla="*/ 9823800 w 12192000"/>
              <a:gd name="connsiteY24" fmla="*/ 866604 h 2237474"/>
              <a:gd name="connsiteX25" fmla="*/ 9794684 w 12192000"/>
              <a:gd name="connsiteY25" fmla="*/ 864509 h 2237474"/>
              <a:gd name="connsiteX26" fmla="*/ 9778288 w 12192000"/>
              <a:gd name="connsiteY26" fmla="*/ 854362 h 2237474"/>
              <a:gd name="connsiteX27" fmla="*/ 9773886 w 12192000"/>
              <a:gd name="connsiteY27" fmla="*/ 857543 h 2237474"/>
              <a:gd name="connsiteX28" fmla="*/ 9761459 w 12192000"/>
              <a:gd name="connsiteY28" fmla="*/ 862394 h 2237474"/>
              <a:gd name="connsiteX29" fmla="*/ 9705768 w 12192000"/>
              <a:gd name="connsiteY29" fmla="*/ 894610 h 2237474"/>
              <a:gd name="connsiteX30" fmla="*/ 9683005 w 12192000"/>
              <a:gd name="connsiteY30" fmla="*/ 894128 h 2237474"/>
              <a:gd name="connsiteX31" fmla="*/ 9594438 w 12192000"/>
              <a:gd name="connsiteY31" fmla="*/ 919051 h 2237474"/>
              <a:gd name="connsiteX32" fmla="*/ 9577033 w 12192000"/>
              <a:gd name="connsiteY32" fmla="*/ 922857 h 2237474"/>
              <a:gd name="connsiteX33" fmla="*/ 9544189 w 12192000"/>
              <a:gd name="connsiteY33" fmla="*/ 938966 h 2237474"/>
              <a:gd name="connsiteX34" fmla="*/ 9534048 w 12192000"/>
              <a:gd name="connsiteY34" fmla="*/ 940158 h 2237474"/>
              <a:gd name="connsiteX35" fmla="*/ 9500499 w 12192000"/>
              <a:gd name="connsiteY35" fmla="*/ 954680 h 2237474"/>
              <a:gd name="connsiteX36" fmla="*/ 9428195 w 12192000"/>
              <a:gd name="connsiteY36" fmla="*/ 986225 h 2237474"/>
              <a:gd name="connsiteX37" fmla="*/ 9410017 w 12192000"/>
              <a:gd name="connsiteY37" fmla="*/ 993931 h 2237474"/>
              <a:gd name="connsiteX38" fmla="*/ 9392919 w 12192000"/>
              <a:gd name="connsiteY38" fmla="*/ 994656 h 2237474"/>
              <a:gd name="connsiteX39" fmla="*/ 9301293 w 12192000"/>
              <a:gd name="connsiteY39" fmla="*/ 1011593 h 2237474"/>
              <a:gd name="connsiteX40" fmla="*/ 9278619 w 12192000"/>
              <a:gd name="connsiteY40" fmla="*/ 1011878 h 2237474"/>
              <a:gd name="connsiteX41" fmla="*/ 9268019 w 12192000"/>
              <a:gd name="connsiteY41" fmla="*/ 1007442 h 2237474"/>
              <a:gd name="connsiteX42" fmla="*/ 9234662 w 12192000"/>
              <a:gd name="connsiteY42" fmla="*/ 1023056 h 2237474"/>
              <a:gd name="connsiteX43" fmla="*/ 9181033 w 12192000"/>
              <a:gd name="connsiteY43" fmla="*/ 1037921 h 2237474"/>
              <a:gd name="connsiteX44" fmla="*/ 9155969 w 12192000"/>
              <a:gd name="connsiteY44" fmla="*/ 1046804 h 2237474"/>
              <a:gd name="connsiteX45" fmla="*/ 9133985 w 12192000"/>
              <a:gd name="connsiteY45" fmla="*/ 1046450 h 2237474"/>
              <a:gd name="connsiteX46" fmla="*/ 9012987 w 12192000"/>
              <a:gd name="connsiteY46" fmla="*/ 1061986 h 2237474"/>
              <a:gd name="connsiteX47" fmla="*/ 8968445 w 12192000"/>
              <a:gd name="connsiteY47" fmla="*/ 1052169 h 2237474"/>
              <a:gd name="connsiteX48" fmla="*/ 8958984 w 12192000"/>
              <a:gd name="connsiteY48" fmla="*/ 1057212 h 2237474"/>
              <a:gd name="connsiteX49" fmla="*/ 8886001 w 12192000"/>
              <a:gd name="connsiteY49" fmla="*/ 1067468 h 2237474"/>
              <a:gd name="connsiteX50" fmla="*/ 8838610 w 12192000"/>
              <a:gd name="connsiteY50" fmla="*/ 1075091 h 2237474"/>
              <a:gd name="connsiteX51" fmla="*/ 8750383 w 12192000"/>
              <a:gd name="connsiteY51" fmla="*/ 1097387 h 2237474"/>
              <a:gd name="connsiteX52" fmla="*/ 8697365 w 12192000"/>
              <a:gd name="connsiteY52" fmla="*/ 1105869 h 2237474"/>
              <a:gd name="connsiteX53" fmla="*/ 8665605 w 12192000"/>
              <a:gd name="connsiteY53" fmla="*/ 1110791 h 2237474"/>
              <a:gd name="connsiteX54" fmla="*/ 8584946 w 12192000"/>
              <a:gd name="connsiteY54" fmla="*/ 1135226 h 2237474"/>
              <a:gd name="connsiteX55" fmla="*/ 8460755 w 12192000"/>
              <a:gd name="connsiteY55" fmla="*/ 1203427 h 2237474"/>
              <a:gd name="connsiteX56" fmla="*/ 8419755 w 12192000"/>
              <a:gd name="connsiteY56" fmla="*/ 1216260 h 2237474"/>
              <a:gd name="connsiteX57" fmla="*/ 8411626 w 12192000"/>
              <a:gd name="connsiteY57" fmla="*/ 1214397 h 2237474"/>
              <a:gd name="connsiteX58" fmla="*/ 8363469 w 12192000"/>
              <a:gd name="connsiteY58" fmla="*/ 1246658 h 2237474"/>
              <a:gd name="connsiteX59" fmla="*/ 8275497 w 12192000"/>
              <a:gd name="connsiteY59" fmla="*/ 1264396 h 2237474"/>
              <a:gd name="connsiteX60" fmla="*/ 8206287 w 12192000"/>
              <a:gd name="connsiteY60" fmla="*/ 1273060 h 2237474"/>
              <a:gd name="connsiteX61" fmla="*/ 8168705 w 12192000"/>
              <a:gd name="connsiteY61" fmla="*/ 1279956 h 2237474"/>
              <a:gd name="connsiteX62" fmla="*/ 8139997 w 12192000"/>
              <a:gd name="connsiteY62" fmla="*/ 1282713 h 2237474"/>
              <a:gd name="connsiteX63" fmla="*/ 8074238 w 12192000"/>
              <a:gd name="connsiteY63" fmla="*/ 1301895 h 2237474"/>
              <a:gd name="connsiteX64" fmla="*/ 7968292 w 12192000"/>
              <a:gd name="connsiteY64" fmla="*/ 1338779 h 2237474"/>
              <a:gd name="connsiteX65" fmla="*/ 7945122 w 12192000"/>
              <a:gd name="connsiteY65" fmla="*/ 1345477 h 2237474"/>
              <a:gd name="connsiteX66" fmla="*/ 7902328 w 12192000"/>
              <a:gd name="connsiteY66" fmla="*/ 1345865 h 2237474"/>
              <a:gd name="connsiteX67" fmla="*/ 7898322 w 12192000"/>
              <a:gd name="connsiteY67" fmla="*/ 1345689 h 2237474"/>
              <a:gd name="connsiteX68" fmla="*/ 7875879 w 12192000"/>
              <a:gd name="connsiteY68" fmla="*/ 1345646 h 2237474"/>
              <a:gd name="connsiteX69" fmla="*/ 7840612 w 12192000"/>
              <a:gd name="connsiteY69" fmla="*/ 1369373 h 2237474"/>
              <a:gd name="connsiteX70" fmla="*/ 7786819 w 12192000"/>
              <a:gd name="connsiteY70" fmla="*/ 1378970 h 2237474"/>
              <a:gd name="connsiteX71" fmla="*/ 7548172 w 12192000"/>
              <a:gd name="connsiteY71" fmla="*/ 1417460 h 2237474"/>
              <a:gd name="connsiteX72" fmla="*/ 7483437 w 12192000"/>
              <a:gd name="connsiteY72" fmla="*/ 1478152 h 2237474"/>
              <a:gd name="connsiteX73" fmla="*/ 7377870 w 12192000"/>
              <a:gd name="connsiteY73" fmla="*/ 1523319 h 2237474"/>
              <a:gd name="connsiteX74" fmla="*/ 7230737 w 12192000"/>
              <a:gd name="connsiteY74" fmla="*/ 1562633 h 2237474"/>
              <a:gd name="connsiteX75" fmla="*/ 7224458 w 12192000"/>
              <a:gd name="connsiteY75" fmla="*/ 1573008 h 2237474"/>
              <a:gd name="connsiteX76" fmla="*/ 7213486 w 12192000"/>
              <a:gd name="connsiteY76" fmla="*/ 1580987 h 2237474"/>
              <a:gd name="connsiteX77" fmla="*/ 7183121 w 12192000"/>
              <a:gd name="connsiteY77" fmla="*/ 1595162 h 2237474"/>
              <a:gd name="connsiteX78" fmla="*/ 7164601 w 12192000"/>
              <a:gd name="connsiteY78" fmla="*/ 1606490 h 2237474"/>
              <a:gd name="connsiteX79" fmla="*/ 7114651 w 12192000"/>
              <a:gd name="connsiteY79" fmla="*/ 1620959 h 2237474"/>
              <a:gd name="connsiteX80" fmla="*/ 7092727 w 12192000"/>
              <a:gd name="connsiteY80" fmla="*/ 1623628 h 2237474"/>
              <a:gd name="connsiteX81" fmla="*/ 7031309 w 12192000"/>
              <a:gd name="connsiteY81" fmla="*/ 1619451 h 2237474"/>
              <a:gd name="connsiteX82" fmla="*/ 6999084 w 12192000"/>
              <a:gd name="connsiteY82" fmla="*/ 1634317 h 2237474"/>
              <a:gd name="connsiteX83" fmla="*/ 6992107 w 12192000"/>
              <a:gd name="connsiteY83" fmla="*/ 1636860 h 2237474"/>
              <a:gd name="connsiteX84" fmla="*/ 6991765 w 12192000"/>
              <a:gd name="connsiteY84" fmla="*/ 1636725 h 2237474"/>
              <a:gd name="connsiteX85" fmla="*/ 6900177 w 12192000"/>
              <a:gd name="connsiteY85" fmla="*/ 1636016 h 2237474"/>
              <a:gd name="connsiteX86" fmla="*/ 6795372 w 12192000"/>
              <a:gd name="connsiteY86" fmla="*/ 1644845 h 2237474"/>
              <a:gd name="connsiteX87" fmla="*/ 6692251 w 12192000"/>
              <a:gd name="connsiteY87" fmla="*/ 1656357 h 2237474"/>
              <a:gd name="connsiteX88" fmla="*/ 6655235 w 12192000"/>
              <a:gd name="connsiteY88" fmla="*/ 1661869 h 2237474"/>
              <a:gd name="connsiteX89" fmla="*/ 6587857 w 12192000"/>
              <a:gd name="connsiteY89" fmla="*/ 1665769 h 2237474"/>
              <a:gd name="connsiteX90" fmla="*/ 6554894 w 12192000"/>
              <a:gd name="connsiteY90" fmla="*/ 1664428 h 2237474"/>
              <a:gd name="connsiteX91" fmla="*/ 6516595 w 12192000"/>
              <a:gd name="connsiteY91" fmla="*/ 1667475 h 2237474"/>
              <a:gd name="connsiteX92" fmla="*/ 6508541 w 12192000"/>
              <a:gd name="connsiteY92" fmla="*/ 1668757 h 2237474"/>
              <a:gd name="connsiteX93" fmla="*/ 6471012 w 12192000"/>
              <a:gd name="connsiteY93" fmla="*/ 1678604 h 2237474"/>
              <a:gd name="connsiteX94" fmla="*/ 6415265 w 12192000"/>
              <a:gd name="connsiteY94" fmla="*/ 1665317 h 2237474"/>
              <a:gd name="connsiteX95" fmla="*/ 6364035 w 12192000"/>
              <a:gd name="connsiteY95" fmla="*/ 1667683 h 2237474"/>
              <a:gd name="connsiteX96" fmla="*/ 6280959 w 12192000"/>
              <a:gd name="connsiteY96" fmla="*/ 1689329 h 2237474"/>
              <a:gd name="connsiteX97" fmla="*/ 6243319 w 12192000"/>
              <a:gd name="connsiteY97" fmla="*/ 1695560 h 2237474"/>
              <a:gd name="connsiteX98" fmla="*/ 6098321 w 12192000"/>
              <a:gd name="connsiteY98" fmla="*/ 1721646 h 2237474"/>
              <a:gd name="connsiteX99" fmla="*/ 5880652 w 12192000"/>
              <a:gd name="connsiteY99" fmla="*/ 1779643 h 2237474"/>
              <a:gd name="connsiteX100" fmla="*/ 5785959 w 12192000"/>
              <a:gd name="connsiteY100" fmla="*/ 1775307 h 2237474"/>
              <a:gd name="connsiteX101" fmla="*/ 5643534 w 12192000"/>
              <a:gd name="connsiteY101" fmla="*/ 1802919 h 2237474"/>
              <a:gd name="connsiteX102" fmla="*/ 5518799 w 12192000"/>
              <a:gd name="connsiteY102" fmla="*/ 1818312 h 2237474"/>
              <a:gd name="connsiteX103" fmla="*/ 5505014 w 12192000"/>
              <a:gd name="connsiteY103" fmla="*/ 1819259 h 2237474"/>
              <a:gd name="connsiteX104" fmla="*/ 5453307 w 12192000"/>
              <a:gd name="connsiteY104" fmla="*/ 1815450 h 2237474"/>
              <a:gd name="connsiteX105" fmla="*/ 5364192 w 12192000"/>
              <a:gd name="connsiteY105" fmla="*/ 1826074 h 2237474"/>
              <a:gd name="connsiteX106" fmla="*/ 5350380 w 12192000"/>
              <a:gd name="connsiteY106" fmla="*/ 1830891 h 2237474"/>
              <a:gd name="connsiteX107" fmla="*/ 5259633 w 12192000"/>
              <a:gd name="connsiteY107" fmla="*/ 1837160 h 2237474"/>
              <a:gd name="connsiteX108" fmla="*/ 5197513 w 12192000"/>
              <a:gd name="connsiteY108" fmla="*/ 1844718 h 2237474"/>
              <a:gd name="connsiteX109" fmla="*/ 5184170 w 12192000"/>
              <a:gd name="connsiteY109" fmla="*/ 1849402 h 2237474"/>
              <a:gd name="connsiteX110" fmla="*/ 5168852 w 12192000"/>
              <a:gd name="connsiteY110" fmla="*/ 1844846 h 2237474"/>
              <a:gd name="connsiteX111" fmla="*/ 5114927 w 12192000"/>
              <a:gd name="connsiteY111" fmla="*/ 1847827 h 2237474"/>
              <a:gd name="connsiteX112" fmla="*/ 5108970 w 12192000"/>
              <a:gd name="connsiteY112" fmla="*/ 1847935 h 2237474"/>
              <a:gd name="connsiteX113" fmla="*/ 5067961 w 12192000"/>
              <a:gd name="connsiteY113" fmla="*/ 1845917 h 2237474"/>
              <a:gd name="connsiteX114" fmla="*/ 5007075 w 12192000"/>
              <a:gd name="connsiteY114" fmla="*/ 1838626 h 2237474"/>
              <a:gd name="connsiteX115" fmla="*/ 4944087 w 12192000"/>
              <a:gd name="connsiteY115" fmla="*/ 1823332 h 2237474"/>
              <a:gd name="connsiteX116" fmla="*/ 4907662 w 12192000"/>
              <a:gd name="connsiteY116" fmla="*/ 1816900 h 2237474"/>
              <a:gd name="connsiteX117" fmla="*/ 4882386 w 12192000"/>
              <a:gd name="connsiteY117" fmla="*/ 1809844 h 2237474"/>
              <a:gd name="connsiteX118" fmla="*/ 4811440 w 12192000"/>
              <a:gd name="connsiteY118" fmla="*/ 1804655 h 2237474"/>
              <a:gd name="connsiteX119" fmla="*/ 4691075 w 12192000"/>
              <a:gd name="connsiteY119" fmla="*/ 1801389 h 2237474"/>
              <a:gd name="connsiteX120" fmla="*/ 4611738 w 12192000"/>
              <a:gd name="connsiteY120" fmla="*/ 1776964 h 2237474"/>
              <a:gd name="connsiteX121" fmla="*/ 4560070 w 12192000"/>
              <a:gd name="connsiteY121" fmla="*/ 1785640 h 2237474"/>
              <a:gd name="connsiteX122" fmla="*/ 4536503 w 12192000"/>
              <a:gd name="connsiteY122" fmla="*/ 1785334 h 2237474"/>
              <a:gd name="connsiteX123" fmla="*/ 4513724 w 12192000"/>
              <a:gd name="connsiteY123" fmla="*/ 1791996 h 2237474"/>
              <a:gd name="connsiteX124" fmla="*/ 4459810 w 12192000"/>
              <a:gd name="connsiteY124" fmla="*/ 1797886 h 2237474"/>
              <a:gd name="connsiteX125" fmla="*/ 4379064 w 12192000"/>
              <a:gd name="connsiteY125" fmla="*/ 1817177 h 2237474"/>
              <a:gd name="connsiteX126" fmla="*/ 4319209 w 12192000"/>
              <a:gd name="connsiteY126" fmla="*/ 1834833 h 2237474"/>
              <a:gd name="connsiteX127" fmla="*/ 4290981 w 12192000"/>
              <a:gd name="connsiteY127" fmla="*/ 1839677 h 2237474"/>
              <a:gd name="connsiteX128" fmla="*/ 4285792 w 12192000"/>
              <a:gd name="connsiteY128" fmla="*/ 1836231 h 2237474"/>
              <a:gd name="connsiteX129" fmla="*/ 4238372 w 12192000"/>
              <a:gd name="connsiteY129" fmla="*/ 1851480 h 2237474"/>
              <a:gd name="connsiteX130" fmla="*/ 4232517 w 12192000"/>
              <a:gd name="connsiteY130" fmla="*/ 1852567 h 2237474"/>
              <a:gd name="connsiteX131" fmla="*/ 4191732 w 12192000"/>
              <a:gd name="connsiteY131" fmla="*/ 1857328 h 2237474"/>
              <a:gd name="connsiteX132" fmla="*/ 4065532 w 12192000"/>
              <a:gd name="connsiteY132" fmla="*/ 1855477 h 2237474"/>
              <a:gd name="connsiteX133" fmla="*/ 4028460 w 12192000"/>
              <a:gd name="connsiteY133" fmla="*/ 1855137 h 2237474"/>
              <a:gd name="connsiteX134" fmla="*/ 4002267 w 12192000"/>
              <a:gd name="connsiteY134" fmla="*/ 1852352 h 2237474"/>
              <a:gd name="connsiteX135" fmla="*/ 3931396 w 12192000"/>
              <a:gd name="connsiteY135" fmla="*/ 1858915 h 2237474"/>
              <a:gd name="connsiteX136" fmla="*/ 3812162 w 12192000"/>
              <a:gd name="connsiteY136" fmla="*/ 1875501 h 2237474"/>
              <a:gd name="connsiteX137" fmla="*/ 3729530 w 12192000"/>
              <a:gd name="connsiteY137" fmla="*/ 1864513 h 2237474"/>
              <a:gd name="connsiteX138" fmla="*/ 3680177 w 12192000"/>
              <a:gd name="connsiteY138" fmla="*/ 1881552 h 2237474"/>
              <a:gd name="connsiteX139" fmla="*/ 3567259 w 12192000"/>
              <a:gd name="connsiteY139" fmla="*/ 1893482 h 2237474"/>
              <a:gd name="connsiteX140" fmla="*/ 3405770 w 12192000"/>
              <a:gd name="connsiteY140" fmla="*/ 1904591 h 2237474"/>
              <a:gd name="connsiteX141" fmla="*/ 3280097 w 12192000"/>
              <a:gd name="connsiteY141" fmla="*/ 1919610 h 2237474"/>
              <a:gd name="connsiteX142" fmla="*/ 3123424 w 12192000"/>
              <a:gd name="connsiteY142" fmla="*/ 1952930 h 2237474"/>
              <a:gd name="connsiteX143" fmla="*/ 3009910 w 12192000"/>
              <a:gd name="connsiteY143" fmla="*/ 1957866 h 2237474"/>
              <a:gd name="connsiteX144" fmla="*/ 2995934 w 12192000"/>
              <a:gd name="connsiteY144" fmla="*/ 1967085 h 2237474"/>
              <a:gd name="connsiteX145" fmla="*/ 2980071 w 12192000"/>
              <a:gd name="connsiteY145" fmla="*/ 1972988 h 2237474"/>
              <a:gd name="connsiteX146" fmla="*/ 2978094 w 12192000"/>
              <a:gd name="connsiteY146" fmla="*/ 1972369 h 2237474"/>
              <a:gd name="connsiteX147" fmla="*/ 2942858 w 12192000"/>
              <a:gd name="connsiteY147" fmla="*/ 1981367 h 2237474"/>
              <a:gd name="connsiteX148" fmla="*/ 2875436 w 12192000"/>
              <a:gd name="connsiteY148" fmla="*/ 1996977 h 2237474"/>
              <a:gd name="connsiteX149" fmla="*/ 2874892 w 12192000"/>
              <a:gd name="connsiteY149" fmla="*/ 1996085 h 2237474"/>
              <a:gd name="connsiteX150" fmla="*/ 2864145 w 12192000"/>
              <a:gd name="connsiteY150" fmla="*/ 1994061 h 2237474"/>
              <a:gd name="connsiteX151" fmla="*/ 2843662 w 12192000"/>
              <a:gd name="connsiteY151" fmla="*/ 1992498 h 2237474"/>
              <a:gd name="connsiteX152" fmla="*/ 2796128 w 12192000"/>
              <a:gd name="connsiteY152" fmla="*/ 1976403 h 2237474"/>
              <a:gd name="connsiteX153" fmla="*/ 2756784 w 12192000"/>
              <a:gd name="connsiteY153" fmla="*/ 1985116 h 2237474"/>
              <a:gd name="connsiteX154" fmla="*/ 2748833 w 12192000"/>
              <a:gd name="connsiteY154" fmla="*/ 1986323 h 2237474"/>
              <a:gd name="connsiteX155" fmla="*/ 2748661 w 12192000"/>
              <a:gd name="connsiteY155" fmla="*/ 1986122 h 2237474"/>
              <a:gd name="connsiteX156" fmla="*/ 2740251 w 12192000"/>
              <a:gd name="connsiteY156" fmla="*/ 1986946 h 2237474"/>
              <a:gd name="connsiteX157" fmla="*/ 2718916 w 12192000"/>
              <a:gd name="connsiteY157" fmla="*/ 1990867 h 2237474"/>
              <a:gd name="connsiteX158" fmla="*/ 2713522 w 12192000"/>
              <a:gd name="connsiteY158" fmla="*/ 1990173 h 2237474"/>
              <a:gd name="connsiteX159" fmla="*/ 2680597 w 12192000"/>
              <a:gd name="connsiteY159" fmla="*/ 1984996 h 2237474"/>
              <a:gd name="connsiteX160" fmla="*/ 2578178 w 12192000"/>
              <a:gd name="connsiteY160" fmla="*/ 1990531 h 2237474"/>
              <a:gd name="connsiteX161" fmla="*/ 2476147 w 12192000"/>
              <a:gd name="connsiteY161" fmla="*/ 1998305 h 2237474"/>
              <a:gd name="connsiteX162" fmla="*/ 2373568 w 12192000"/>
              <a:gd name="connsiteY162" fmla="*/ 2003219 h 2237474"/>
              <a:gd name="connsiteX163" fmla="*/ 2321399 w 12192000"/>
              <a:gd name="connsiteY163" fmla="*/ 1989467 h 2237474"/>
              <a:gd name="connsiteX164" fmla="*/ 2315525 w 12192000"/>
              <a:gd name="connsiteY164" fmla="*/ 1989708 h 2237474"/>
              <a:gd name="connsiteX165" fmla="*/ 2300792 w 12192000"/>
              <a:gd name="connsiteY165" fmla="*/ 1994290 h 2237474"/>
              <a:gd name="connsiteX166" fmla="*/ 2295469 w 12192000"/>
              <a:gd name="connsiteY166" fmla="*/ 1996659 h 2237474"/>
              <a:gd name="connsiteX167" fmla="*/ 2287219 w 12192000"/>
              <a:gd name="connsiteY167" fmla="*/ 1998750 h 2237474"/>
              <a:gd name="connsiteX168" fmla="*/ 2286948 w 12192000"/>
              <a:gd name="connsiteY168" fmla="*/ 1998596 h 2237474"/>
              <a:gd name="connsiteX169" fmla="*/ 2243069 w 12192000"/>
              <a:gd name="connsiteY169" fmla="*/ 2015111 h 2237474"/>
              <a:gd name="connsiteX170" fmla="*/ 2186609 w 12192000"/>
              <a:gd name="connsiteY170" fmla="*/ 2008263 h 2237474"/>
              <a:gd name="connsiteX171" fmla="*/ 2164831 w 12192000"/>
              <a:gd name="connsiteY171" fmla="*/ 2010143 h 2237474"/>
              <a:gd name="connsiteX172" fmla="*/ 2152836 w 12192000"/>
              <a:gd name="connsiteY172" fmla="*/ 2010048 h 2237474"/>
              <a:gd name="connsiteX173" fmla="*/ 2117102 w 12192000"/>
              <a:gd name="connsiteY173" fmla="*/ 2023004 h 2237474"/>
              <a:gd name="connsiteX174" fmla="*/ 2111935 w 12192000"/>
              <a:gd name="connsiteY174" fmla="*/ 2023163 h 2237474"/>
              <a:gd name="connsiteX175" fmla="*/ 2089991 w 12192000"/>
              <a:gd name="connsiteY175" fmla="*/ 2034193 h 2237474"/>
              <a:gd name="connsiteX176" fmla="*/ 2058061 w 12192000"/>
              <a:gd name="connsiteY176" fmla="*/ 2047942 h 2237474"/>
              <a:gd name="connsiteX177" fmla="*/ 2055737 w 12192000"/>
              <a:gd name="connsiteY177" fmla="*/ 2047704 h 2237474"/>
              <a:gd name="connsiteX178" fmla="*/ 2042244 w 12192000"/>
              <a:gd name="connsiteY178" fmla="*/ 2055560 h 2237474"/>
              <a:gd name="connsiteX179" fmla="*/ 1976224 w 12192000"/>
              <a:gd name="connsiteY179" fmla="*/ 2074257 h 2237474"/>
              <a:gd name="connsiteX180" fmla="*/ 1877728 w 12192000"/>
              <a:gd name="connsiteY180" fmla="*/ 2101004 h 2237474"/>
              <a:gd name="connsiteX181" fmla="*/ 1759056 w 12192000"/>
              <a:gd name="connsiteY181" fmla="*/ 2125608 h 2237474"/>
              <a:gd name="connsiteX182" fmla="*/ 1637948 w 12192000"/>
              <a:gd name="connsiteY182" fmla="*/ 2172597 h 2237474"/>
              <a:gd name="connsiteX183" fmla="*/ 1434549 w 12192000"/>
              <a:gd name="connsiteY183" fmla="*/ 2234522 h 2237474"/>
              <a:gd name="connsiteX184" fmla="*/ 1398481 w 12192000"/>
              <a:gd name="connsiteY184" fmla="*/ 2237074 h 2237474"/>
              <a:gd name="connsiteX185" fmla="*/ 1398407 w 12192000"/>
              <a:gd name="connsiteY185" fmla="*/ 2237095 h 2237474"/>
              <a:gd name="connsiteX186" fmla="*/ 1370962 w 12192000"/>
              <a:gd name="connsiteY186" fmla="*/ 2237474 h 2237474"/>
              <a:gd name="connsiteX187" fmla="*/ 1356367 w 12192000"/>
              <a:gd name="connsiteY187" fmla="*/ 2235089 h 2237474"/>
              <a:gd name="connsiteX188" fmla="*/ 1324828 w 12192000"/>
              <a:gd name="connsiteY188" fmla="*/ 2231968 h 2237474"/>
              <a:gd name="connsiteX189" fmla="*/ 1297744 w 12192000"/>
              <a:gd name="connsiteY189" fmla="*/ 2235849 h 2237474"/>
              <a:gd name="connsiteX190" fmla="*/ 1286236 w 12192000"/>
              <a:gd name="connsiteY190" fmla="*/ 2233135 h 2237474"/>
              <a:gd name="connsiteX191" fmla="*/ 1283504 w 12192000"/>
              <a:gd name="connsiteY191" fmla="*/ 2233797 h 2237474"/>
              <a:gd name="connsiteX192" fmla="*/ 1279765 w 12192000"/>
              <a:gd name="connsiteY192" fmla="*/ 2229639 h 2237474"/>
              <a:gd name="connsiteX193" fmla="*/ 1195347 w 12192000"/>
              <a:gd name="connsiteY193" fmla="*/ 2212354 h 2237474"/>
              <a:gd name="connsiteX194" fmla="*/ 970251 w 12192000"/>
              <a:gd name="connsiteY194" fmla="*/ 2221029 h 2237474"/>
              <a:gd name="connsiteX195" fmla="*/ 812914 w 12192000"/>
              <a:gd name="connsiteY195" fmla="*/ 2202752 h 2237474"/>
              <a:gd name="connsiteX196" fmla="*/ 800195 w 12192000"/>
              <a:gd name="connsiteY196" fmla="*/ 2209407 h 2237474"/>
              <a:gd name="connsiteX197" fmla="*/ 784978 w 12192000"/>
              <a:gd name="connsiteY197" fmla="*/ 2212360 h 2237474"/>
              <a:gd name="connsiteX198" fmla="*/ 681987 w 12192000"/>
              <a:gd name="connsiteY198" fmla="*/ 2216757 h 2237474"/>
              <a:gd name="connsiteX199" fmla="*/ 669923 w 12192000"/>
              <a:gd name="connsiteY199" fmla="*/ 2211682 h 2237474"/>
              <a:gd name="connsiteX200" fmla="*/ 648680 w 12192000"/>
              <a:gd name="connsiteY200" fmla="*/ 2206229 h 2237474"/>
              <a:gd name="connsiteX201" fmla="*/ 597225 w 12192000"/>
              <a:gd name="connsiteY201" fmla="*/ 2180999 h 2237474"/>
              <a:gd name="connsiteX202" fmla="*/ 558449 w 12192000"/>
              <a:gd name="connsiteY202" fmla="*/ 2182346 h 2237474"/>
              <a:gd name="connsiteX203" fmla="*/ 550517 w 12192000"/>
              <a:gd name="connsiteY203" fmla="*/ 2182060 h 2237474"/>
              <a:gd name="connsiteX204" fmla="*/ 550309 w 12192000"/>
              <a:gd name="connsiteY204" fmla="*/ 2181825 h 2237474"/>
              <a:gd name="connsiteX205" fmla="*/ 541836 w 12192000"/>
              <a:gd name="connsiteY205" fmla="*/ 2181063 h 2237474"/>
              <a:gd name="connsiteX206" fmla="*/ 536057 w 12192000"/>
              <a:gd name="connsiteY206" fmla="*/ 2181537 h 2237474"/>
              <a:gd name="connsiteX207" fmla="*/ 520671 w 12192000"/>
              <a:gd name="connsiteY207" fmla="*/ 2180980 h 2237474"/>
              <a:gd name="connsiteX208" fmla="*/ 515024 w 12192000"/>
              <a:gd name="connsiteY208" fmla="*/ 2179258 h 2237474"/>
              <a:gd name="connsiteX209" fmla="*/ 512278 w 12192000"/>
              <a:gd name="connsiteY209" fmla="*/ 2176369 h 2237474"/>
              <a:gd name="connsiteX210" fmla="*/ 480419 w 12192000"/>
              <a:gd name="connsiteY210" fmla="*/ 2167807 h 2237474"/>
              <a:gd name="connsiteX211" fmla="*/ 413835 w 12192000"/>
              <a:gd name="connsiteY211" fmla="*/ 2156783 h 2237474"/>
              <a:gd name="connsiteX212" fmla="*/ 376513 w 12192000"/>
              <a:gd name="connsiteY212" fmla="*/ 2154014 h 2237474"/>
              <a:gd name="connsiteX213" fmla="*/ 273386 w 12192000"/>
              <a:gd name="connsiteY213" fmla="*/ 2142551 h 2237474"/>
              <a:gd name="connsiteX214" fmla="*/ 169207 w 12192000"/>
              <a:gd name="connsiteY214" fmla="*/ 2128100 h 2237474"/>
              <a:gd name="connsiteX215" fmla="*/ 93149 w 12192000"/>
              <a:gd name="connsiteY215" fmla="*/ 2105324 h 2237474"/>
              <a:gd name="connsiteX216" fmla="*/ 88109 w 12192000"/>
              <a:gd name="connsiteY216" fmla="*/ 2106704 h 2237474"/>
              <a:gd name="connsiteX217" fmla="*/ 80022 w 12192000"/>
              <a:gd name="connsiteY217" fmla="*/ 2107254 h 2237474"/>
              <a:gd name="connsiteX218" fmla="*/ 79717 w 12192000"/>
              <a:gd name="connsiteY218" fmla="*/ 2107046 h 2237474"/>
              <a:gd name="connsiteX219" fmla="*/ 72352 w 12192000"/>
              <a:gd name="connsiteY219" fmla="*/ 2107991 h 2237474"/>
              <a:gd name="connsiteX220" fmla="*/ 37645 w 12192000"/>
              <a:gd name="connsiteY220" fmla="*/ 2115401 h 2237474"/>
              <a:gd name="connsiteX221" fmla="*/ 4572 w 12192000"/>
              <a:gd name="connsiteY221" fmla="*/ 2111091 h 2237474"/>
              <a:gd name="connsiteX222" fmla="*/ 0 w 12192000"/>
              <a:gd name="connsiteY222" fmla="*/ 2110468 h 2237474"/>
              <a:gd name="connsiteX223" fmla="*/ 0 w 12192000"/>
              <a:gd name="connsiteY223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154948 w 12192000"/>
              <a:gd name="connsiteY4" fmla="*/ 762731 h 2237474"/>
              <a:gd name="connsiteX5" fmla="*/ 12047364 w 12192000"/>
              <a:gd name="connsiteY5" fmla="*/ 749662 h 2237474"/>
              <a:gd name="connsiteX6" fmla="*/ 11890686 w 12192000"/>
              <a:gd name="connsiteY6" fmla="*/ 732766 h 2237474"/>
              <a:gd name="connsiteX7" fmla="*/ 11782413 w 12192000"/>
              <a:gd name="connsiteY7" fmla="*/ 769868 h 2237474"/>
              <a:gd name="connsiteX8" fmla="*/ 11649954 w 12192000"/>
              <a:gd name="connsiteY8" fmla="*/ 749628 h 2237474"/>
              <a:gd name="connsiteX9" fmla="*/ 11560424 w 12192000"/>
              <a:gd name="connsiteY9" fmla="*/ 748017 h 2237474"/>
              <a:gd name="connsiteX10" fmla="*/ 11358455 w 12192000"/>
              <a:gd name="connsiteY10" fmla="*/ 747593 h 2237474"/>
              <a:gd name="connsiteX11" fmla="*/ 11165209 w 12192000"/>
              <a:gd name="connsiteY11" fmla="*/ 748852 h 2237474"/>
              <a:gd name="connsiteX12" fmla="*/ 11058755 w 12192000"/>
              <a:gd name="connsiteY12" fmla="*/ 749617 h 2237474"/>
              <a:gd name="connsiteX13" fmla="*/ 10884013 w 12192000"/>
              <a:gd name="connsiteY13" fmla="*/ 760728 h 2237474"/>
              <a:gd name="connsiteX14" fmla="*/ 10834688 w 12192000"/>
              <a:gd name="connsiteY14" fmla="*/ 757726 h 2237474"/>
              <a:gd name="connsiteX15" fmla="*/ 10805004 w 12192000"/>
              <a:gd name="connsiteY15" fmla="*/ 757573 h 2237474"/>
              <a:gd name="connsiteX16" fmla="*/ 10739478 w 12192000"/>
              <a:gd name="connsiteY16" fmla="*/ 776841 h 2237474"/>
              <a:gd name="connsiteX17" fmla="*/ 10458762 w 12192000"/>
              <a:gd name="connsiteY17" fmla="*/ 755400 h 2237474"/>
              <a:gd name="connsiteX18" fmla="*/ 10246919 w 12192000"/>
              <a:gd name="connsiteY18" fmla="*/ 769960 h 2237474"/>
              <a:gd name="connsiteX19" fmla="*/ 10167995 w 12192000"/>
              <a:gd name="connsiteY19" fmla="*/ 760843 h 2237474"/>
              <a:gd name="connsiteX20" fmla="*/ 9997044 w 12192000"/>
              <a:gd name="connsiteY20" fmla="*/ 780129 h 2237474"/>
              <a:gd name="connsiteX21" fmla="*/ 9943887 w 12192000"/>
              <a:gd name="connsiteY21" fmla="*/ 804141 h 2237474"/>
              <a:gd name="connsiteX22" fmla="*/ 9918248 w 12192000"/>
              <a:gd name="connsiteY22" fmla="*/ 816628 h 2237474"/>
              <a:gd name="connsiteX23" fmla="*/ 9836148 w 12192000"/>
              <a:gd name="connsiteY23" fmla="*/ 858312 h 2237474"/>
              <a:gd name="connsiteX24" fmla="*/ 9823800 w 12192000"/>
              <a:gd name="connsiteY24" fmla="*/ 866604 h 2237474"/>
              <a:gd name="connsiteX25" fmla="*/ 9794684 w 12192000"/>
              <a:gd name="connsiteY25" fmla="*/ 864509 h 2237474"/>
              <a:gd name="connsiteX26" fmla="*/ 9778288 w 12192000"/>
              <a:gd name="connsiteY26" fmla="*/ 854362 h 2237474"/>
              <a:gd name="connsiteX27" fmla="*/ 9773886 w 12192000"/>
              <a:gd name="connsiteY27" fmla="*/ 857543 h 2237474"/>
              <a:gd name="connsiteX28" fmla="*/ 9761459 w 12192000"/>
              <a:gd name="connsiteY28" fmla="*/ 862394 h 2237474"/>
              <a:gd name="connsiteX29" fmla="*/ 9705768 w 12192000"/>
              <a:gd name="connsiteY29" fmla="*/ 894610 h 2237474"/>
              <a:gd name="connsiteX30" fmla="*/ 9683005 w 12192000"/>
              <a:gd name="connsiteY30" fmla="*/ 894128 h 2237474"/>
              <a:gd name="connsiteX31" fmla="*/ 9594438 w 12192000"/>
              <a:gd name="connsiteY31" fmla="*/ 919051 h 2237474"/>
              <a:gd name="connsiteX32" fmla="*/ 9577033 w 12192000"/>
              <a:gd name="connsiteY32" fmla="*/ 922857 h 2237474"/>
              <a:gd name="connsiteX33" fmla="*/ 9544189 w 12192000"/>
              <a:gd name="connsiteY33" fmla="*/ 938966 h 2237474"/>
              <a:gd name="connsiteX34" fmla="*/ 9534048 w 12192000"/>
              <a:gd name="connsiteY34" fmla="*/ 940158 h 2237474"/>
              <a:gd name="connsiteX35" fmla="*/ 9500499 w 12192000"/>
              <a:gd name="connsiteY35" fmla="*/ 954680 h 2237474"/>
              <a:gd name="connsiteX36" fmla="*/ 9428195 w 12192000"/>
              <a:gd name="connsiteY36" fmla="*/ 986225 h 2237474"/>
              <a:gd name="connsiteX37" fmla="*/ 9410017 w 12192000"/>
              <a:gd name="connsiteY37" fmla="*/ 993931 h 2237474"/>
              <a:gd name="connsiteX38" fmla="*/ 9392919 w 12192000"/>
              <a:gd name="connsiteY38" fmla="*/ 994656 h 2237474"/>
              <a:gd name="connsiteX39" fmla="*/ 9301293 w 12192000"/>
              <a:gd name="connsiteY39" fmla="*/ 1011593 h 2237474"/>
              <a:gd name="connsiteX40" fmla="*/ 9278619 w 12192000"/>
              <a:gd name="connsiteY40" fmla="*/ 1011878 h 2237474"/>
              <a:gd name="connsiteX41" fmla="*/ 9268019 w 12192000"/>
              <a:gd name="connsiteY41" fmla="*/ 1007442 h 2237474"/>
              <a:gd name="connsiteX42" fmla="*/ 9234662 w 12192000"/>
              <a:gd name="connsiteY42" fmla="*/ 1023056 h 2237474"/>
              <a:gd name="connsiteX43" fmla="*/ 9181033 w 12192000"/>
              <a:gd name="connsiteY43" fmla="*/ 1037921 h 2237474"/>
              <a:gd name="connsiteX44" fmla="*/ 9155969 w 12192000"/>
              <a:gd name="connsiteY44" fmla="*/ 1046804 h 2237474"/>
              <a:gd name="connsiteX45" fmla="*/ 9133985 w 12192000"/>
              <a:gd name="connsiteY45" fmla="*/ 1046450 h 2237474"/>
              <a:gd name="connsiteX46" fmla="*/ 9012987 w 12192000"/>
              <a:gd name="connsiteY46" fmla="*/ 1061986 h 2237474"/>
              <a:gd name="connsiteX47" fmla="*/ 8968445 w 12192000"/>
              <a:gd name="connsiteY47" fmla="*/ 1052169 h 2237474"/>
              <a:gd name="connsiteX48" fmla="*/ 8958984 w 12192000"/>
              <a:gd name="connsiteY48" fmla="*/ 1057212 h 2237474"/>
              <a:gd name="connsiteX49" fmla="*/ 8886001 w 12192000"/>
              <a:gd name="connsiteY49" fmla="*/ 1067468 h 2237474"/>
              <a:gd name="connsiteX50" fmla="*/ 8838610 w 12192000"/>
              <a:gd name="connsiteY50" fmla="*/ 1075091 h 2237474"/>
              <a:gd name="connsiteX51" fmla="*/ 8750383 w 12192000"/>
              <a:gd name="connsiteY51" fmla="*/ 1097387 h 2237474"/>
              <a:gd name="connsiteX52" fmla="*/ 8697365 w 12192000"/>
              <a:gd name="connsiteY52" fmla="*/ 1105869 h 2237474"/>
              <a:gd name="connsiteX53" fmla="*/ 8665605 w 12192000"/>
              <a:gd name="connsiteY53" fmla="*/ 1110791 h 2237474"/>
              <a:gd name="connsiteX54" fmla="*/ 8584946 w 12192000"/>
              <a:gd name="connsiteY54" fmla="*/ 1135226 h 2237474"/>
              <a:gd name="connsiteX55" fmla="*/ 8460755 w 12192000"/>
              <a:gd name="connsiteY55" fmla="*/ 1203427 h 2237474"/>
              <a:gd name="connsiteX56" fmla="*/ 8419755 w 12192000"/>
              <a:gd name="connsiteY56" fmla="*/ 1216260 h 2237474"/>
              <a:gd name="connsiteX57" fmla="*/ 8411626 w 12192000"/>
              <a:gd name="connsiteY57" fmla="*/ 1214397 h 2237474"/>
              <a:gd name="connsiteX58" fmla="*/ 8363469 w 12192000"/>
              <a:gd name="connsiteY58" fmla="*/ 1246658 h 2237474"/>
              <a:gd name="connsiteX59" fmla="*/ 8275497 w 12192000"/>
              <a:gd name="connsiteY59" fmla="*/ 1264396 h 2237474"/>
              <a:gd name="connsiteX60" fmla="*/ 8206287 w 12192000"/>
              <a:gd name="connsiteY60" fmla="*/ 1273060 h 2237474"/>
              <a:gd name="connsiteX61" fmla="*/ 8168705 w 12192000"/>
              <a:gd name="connsiteY61" fmla="*/ 1279956 h 2237474"/>
              <a:gd name="connsiteX62" fmla="*/ 8139997 w 12192000"/>
              <a:gd name="connsiteY62" fmla="*/ 1282713 h 2237474"/>
              <a:gd name="connsiteX63" fmla="*/ 8074238 w 12192000"/>
              <a:gd name="connsiteY63" fmla="*/ 1301895 h 2237474"/>
              <a:gd name="connsiteX64" fmla="*/ 7968292 w 12192000"/>
              <a:gd name="connsiteY64" fmla="*/ 1338779 h 2237474"/>
              <a:gd name="connsiteX65" fmla="*/ 7945122 w 12192000"/>
              <a:gd name="connsiteY65" fmla="*/ 1345477 h 2237474"/>
              <a:gd name="connsiteX66" fmla="*/ 7902328 w 12192000"/>
              <a:gd name="connsiteY66" fmla="*/ 1345865 h 2237474"/>
              <a:gd name="connsiteX67" fmla="*/ 7898322 w 12192000"/>
              <a:gd name="connsiteY67" fmla="*/ 1345689 h 2237474"/>
              <a:gd name="connsiteX68" fmla="*/ 7875879 w 12192000"/>
              <a:gd name="connsiteY68" fmla="*/ 1345646 h 2237474"/>
              <a:gd name="connsiteX69" fmla="*/ 7840612 w 12192000"/>
              <a:gd name="connsiteY69" fmla="*/ 1369373 h 2237474"/>
              <a:gd name="connsiteX70" fmla="*/ 7786819 w 12192000"/>
              <a:gd name="connsiteY70" fmla="*/ 1378970 h 2237474"/>
              <a:gd name="connsiteX71" fmla="*/ 7548172 w 12192000"/>
              <a:gd name="connsiteY71" fmla="*/ 1417460 h 2237474"/>
              <a:gd name="connsiteX72" fmla="*/ 7483437 w 12192000"/>
              <a:gd name="connsiteY72" fmla="*/ 1478152 h 2237474"/>
              <a:gd name="connsiteX73" fmla="*/ 7377870 w 12192000"/>
              <a:gd name="connsiteY73" fmla="*/ 1523319 h 2237474"/>
              <a:gd name="connsiteX74" fmla="*/ 7230737 w 12192000"/>
              <a:gd name="connsiteY74" fmla="*/ 1562633 h 2237474"/>
              <a:gd name="connsiteX75" fmla="*/ 7224458 w 12192000"/>
              <a:gd name="connsiteY75" fmla="*/ 1573008 h 2237474"/>
              <a:gd name="connsiteX76" fmla="*/ 7213486 w 12192000"/>
              <a:gd name="connsiteY76" fmla="*/ 1580987 h 2237474"/>
              <a:gd name="connsiteX77" fmla="*/ 7183121 w 12192000"/>
              <a:gd name="connsiteY77" fmla="*/ 1595162 h 2237474"/>
              <a:gd name="connsiteX78" fmla="*/ 7164601 w 12192000"/>
              <a:gd name="connsiteY78" fmla="*/ 1606490 h 2237474"/>
              <a:gd name="connsiteX79" fmla="*/ 7114651 w 12192000"/>
              <a:gd name="connsiteY79" fmla="*/ 1620959 h 2237474"/>
              <a:gd name="connsiteX80" fmla="*/ 7092727 w 12192000"/>
              <a:gd name="connsiteY80" fmla="*/ 1623628 h 2237474"/>
              <a:gd name="connsiteX81" fmla="*/ 7031309 w 12192000"/>
              <a:gd name="connsiteY81" fmla="*/ 1619451 h 2237474"/>
              <a:gd name="connsiteX82" fmla="*/ 6999084 w 12192000"/>
              <a:gd name="connsiteY82" fmla="*/ 1634317 h 2237474"/>
              <a:gd name="connsiteX83" fmla="*/ 6992107 w 12192000"/>
              <a:gd name="connsiteY83" fmla="*/ 1636860 h 2237474"/>
              <a:gd name="connsiteX84" fmla="*/ 6991765 w 12192000"/>
              <a:gd name="connsiteY84" fmla="*/ 1636725 h 2237474"/>
              <a:gd name="connsiteX85" fmla="*/ 6900177 w 12192000"/>
              <a:gd name="connsiteY85" fmla="*/ 1636016 h 2237474"/>
              <a:gd name="connsiteX86" fmla="*/ 6795372 w 12192000"/>
              <a:gd name="connsiteY86" fmla="*/ 1644845 h 2237474"/>
              <a:gd name="connsiteX87" fmla="*/ 6692251 w 12192000"/>
              <a:gd name="connsiteY87" fmla="*/ 1656357 h 2237474"/>
              <a:gd name="connsiteX88" fmla="*/ 6655235 w 12192000"/>
              <a:gd name="connsiteY88" fmla="*/ 1661869 h 2237474"/>
              <a:gd name="connsiteX89" fmla="*/ 6587857 w 12192000"/>
              <a:gd name="connsiteY89" fmla="*/ 1665769 h 2237474"/>
              <a:gd name="connsiteX90" fmla="*/ 6554894 w 12192000"/>
              <a:gd name="connsiteY90" fmla="*/ 1664428 h 2237474"/>
              <a:gd name="connsiteX91" fmla="*/ 6516595 w 12192000"/>
              <a:gd name="connsiteY91" fmla="*/ 1667475 h 2237474"/>
              <a:gd name="connsiteX92" fmla="*/ 6508541 w 12192000"/>
              <a:gd name="connsiteY92" fmla="*/ 1668757 h 2237474"/>
              <a:gd name="connsiteX93" fmla="*/ 6471012 w 12192000"/>
              <a:gd name="connsiteY93" fmla="*/ 1678604 h 2237474"/>
              <a:gd name="connsiteX94" fmla="*/ 6415265 w 12192000"/>
              <a:gd name="connsiteY94" fmla="*/ 1665317 h 2237474"/>
              <a:gd name="connsiteX95" fmla="*/ 6364035 w 12192000"/>
              <a:gd name="connsiteY95" fmla="*/ 1667683 h 2237474"/>
              <a:gd name="connsiteX96" fmla="*/ 6280959 w 12192000"/>
              <a:gd name="connsiteY96" fmla="*/ 1689329 h 2237474"/>
              <a:gd name="connsiteX97" fmla="*/ 6243319 w 12192000"/>
              <a:gd name="connsiteY97" fmla="*/ 1695560 h 2237474"/>
              <a:gd name="connsiteX98" fmla="*/ 6098321 w 12192000"/>
              <a:gd name="connsiteY98" fmla="*/ 1721646 h 2237474"/>
              <a:gd name="connsiteX99" fmla="*/ 5880652 w 12192000"/>
              <a:gd name="connsiteY99" fmla="*/ 1779643 h 2237474"/>
              <a:gd name="connsiteX100" fmla="*/ 5785959 w 12192000"/>
              <a:gd name="connsiteY100" fmla="*/ 1775307 h 2237474"/>
              <a:gd name="connsiteX101" fmla="*/ 5643534 w 12192000"/>
              <a:gd name="connsiteY101" fmla="*/ 1802919 h 2237474"/>
              <a:gd name="connsiteX102" fmla="*/ 5518799 w 12192000"/>
              <a:gd name="connsiteY102" fmla="*/ 1818312 h 2237474"/>
              <a:gd name="connsiteX103" fmla="*/ 5505014 w 12192000"/>
              <a:gd name="connsiteY103" fmla="*/ 1819259 h 2237474"/>
              <a:gd name="connsiteX104" fmla="*/ 5453307 w 12192000"/>
              <a:gd name="connsiteY104" fmla="*/ 1815450 h 2237474"/>
              <a:gd name="connsiteX105" fmla="*/ 5364192 w 12192000"/>
              <a:gd name="connsiteY105" fmla="*/ 1826074 h 2237474"/>
              <a:gd name="connsiteX106" fmla="*/ 5350380 w 12192000"/>
              <a:gd name="connsiteY106" fmla="*/ 1830891 h 2237474"/>
              <a:gd name="connsiteX107" fmla="*/ 5259633 w 12192000"/>
              <a:gd name="connsiteY107" fmla="*/ 1837160 h 2237474"/>
              <a:gd name="connsiteX108" fmla="*/ 5197513 w 12192000"/>
              <a:gd name="connsiteY108" fmla="*/ 1844718 h 2237474"/>
              <a:gd name="connsiteX109" fmla="*/ 5168852 w 12192000"/>
              <a:gd name="connsiteY109" fmla="*/ 1844846 h 2237474"/>
              <a:gd name="connsiteX110" fmla="*/ 5114927 w 12192000"/>
              <a:gd name="connsiteY110" fmla="*/ 1847827 h 2237474"/>
              <a:gd name="connsiteX111" fmla="*/ 5108970 w 12192000"/>
              <a:gd name="connsiteY111" fmla="*/ 1847935 h 2237474"/>
              <a:gd name="connsiteX112" fmla="*/ 5067961 w 12192000"/>
              <a:gd name="connsiteY112" fmla="*/ 1845917 h 2237474"/>
              <a:gd name="connsiteX113" fmla="*/ 5007075 w 12192000"/>
              <a:gd name="connsiteY113" fmla="*/ 1838626 h 2237474"/>
              <a:gd name="connsiteX114" fmla="*/ 4944087 w 12192000"/>
              <a:gd name="connsiteY114" fmla="*/ 1823332 h 2237474"/>
              <a:gd name="connsiteX115" fmla="*/ 4907662 w 12192000"/>
              <a:gd name="connsiteY115" fmla="*/ 1816900 h 2237474"/>
              <a:gd name="connsiteX116" fmla="*/ 4882386 w 12192000"/>
              <a:gd name="connsiteY116" fmla="*/ 1809844 h 2237474"/>
              <a:gd name="connsiteX117" fmla="*/ 4811440 w 12192000"/>
              <a:gd name="connsiteY117" fmla="*/ 1804655 h 2237474"/>
              <a:gd name="connsiteX118" fmla="*/ 4691075 w 12192000"/>
              <a:gd name="connsiteY118" fmla="*/ 1801389 h 2237474"/>
              <a:gd name="connsiteX119" fmla="*/ 4611738 w 12192000"/>
              <a:gd name="connsiteY119" fmla="*/ 1776964 h 2237474"/>
              <a:gd name="connsiteX120" fmla="*/ 4560070 w 12192000"/>
              <a:gd name="connsiteY120" fmla="*/ 1785640 h 2237474"/>
              <a:gd name="connsiteX121" fmla="*/ 4536503 w 12192000"/>
              <a:gd name="connsiteY121" fmla="*/ 1785334 h 2237474"/>
              <a:gd name="connsiteX122" fmla="*/ 4513724 w 12192000"/>
              <a:gd name="connsiteY122" fmla="*/ 1791996 h 2237474"/>
              <a:gd name="connsiteX123" fmla="*/ 4459810 w 12192000"/>
              <a:gd name="connsiteY123" fmla="*/ 1797886 h 2237474"/>
              <a:gd name="connsiteX124" fmla="*/ 4379064 w 12192000"/>
              <a:gd name="connsiteY124" fmla="*/ 1817177 h 2237474"/>
              <a:gd name="connsiteX125" fmla="*/ 4319209 w 12192000"/>
              <a:gd name="connsiteY125" fmla="*/ 1834833 h 2237474"/>
              <a:gd name="connsiteX126" fmla="*/ 4290981 w 12192000"/>
              <a:gd name="connsiteY126" fmla="*/ 1839677 h 2237474"/>
              <a:gd name="connsiteX127" fmla="*/ 4285792 w 12192000"/>
              <a:gd name="connsiteY127" fmla="*/ 1836231 h 2237474"/>
              <a:gd name="connsiteX128" fmla="*/ 4238372 w 12192000"/>
              <a:gd name="connsiteY128" fmla="*/ 1851480 h 2237474"/>
              <a:gd name="connsiteX129" fmla="*/ 4232517 w 12192000"/>
              <a:gd name="connsiteY129" fmla="*/ 1852567 h 2237474"/>
              <a:gd name="connsiteX130" fmla="*/ 4191732 w 12192000"/>
              <a:gd name="connsiteY130" fmla="*/ 1857328 h 2237474"/>
              <a:gd name="connsiteX131" fmla="*/ 4065532 w 12192000"/>
              <a:gd name="connsiteY131" fmla="*/ 1855477 h 2237474"/>
              <a:gd name="connsiteX132" fmla="*/ 4028460 w 12192000"/>
              <a:gd name="connsiteY132" fmla="*/ 1855137 h 2237474"/>
              <a:gd name="connsiteX133" fmla="*/ 4002267 w 12192000"/>
              <a:gd name="connsiteY133" fmla="*/ 1852352 h 2237474"/>
              <a:gd name="connsiteX134" fmla="*/ 3931396 w 12192000"/>
              <a:gd name="connsiteY134" fmla="*/ 1858915 h 2237474"/>
              <a:gd name="connsiteX135" fmla="*/ 3812162 w 12192000"/>
              <a:gd name="connsiteY135" fmla="*/ 1875501 h 2237474"/>
              <a:gd name="connsiteX136" fmla="*/ 3729530 w 12192000"/>
              <a:gd name="connsiteY136" fmla="*/ 1864513 h 2237474"/>
              <a:gd name="connsiteX137" fmla="*/ 3680177 w 12192000"/>
              <a:gd name="connsiteY137" fmla="*/ 1881552 h 2237474"/>
              <a:gd name="connsiteX138" fmla="*/ 3567259 w 12192000"/>
              <a:gd name="connsiteY138" fmla="*/ 1893482 h 2237474"/>
              <a:gd name="connsiteX139" fmla="*/ 3405770 w 12192000"/>
              <a:gd name="connsiteY139" fmla="*/ 1904591 h 2237474"/>
              <a:gd name="connsiteX140" fmla="*/ 3280097 w 12192000"/>
              <a:gd name="connsiteY140" fmla="*/ 1919610 h 2237474"/>
              <a:gd name="connsiteX141" fmla="*/ 3123424 w 12192000"/>
              <a:gd name="connsiteY141" fmla="*/ 1952930 h 2237474"/>
              <a:gd name="connsiteX142" fmla="*/ 3009910 w 12192000"/>
              <a:gd name="connsiteY142" fmla="*/ 1957866 h 2237474"/>
              <a:gd name="connsiteX143" fmla="*/ 2995934 w 12192000"/>
              <a:gd name="connsiteY143" fmla="*/ 1967085 h 2237474"/>
              <a:gd name="connsiteX144" fmla="*/ 2980071 w 12192000"/>
              <a:gd name="connsiteY144" fmla="*/ 1972988 h 2237474"/>
              <a:gd name="connsiteX145" fmla="*/ 2978094 w 12192000"/>
              <a:gd name="connsiteY145" fmla="*/ 1972369 h 2237474"/>
              <a:gd name="connsiteX146" fmla="*/ 2942858 w 12192000"/>
              <a:gd name="connsiteY146" fmla="*/ 1981367 h 2237474"/>
              <a:gd name="connsiteX147" fmla="*/ 2875436 w 12192000"/>
              <a:gd name="connsiteY147" fmla="*/ 1996977 h 2237474"/>
              <a:gd name="connsiteX148" fmla="*/ 2874892 w 12192000"/>
              <a:gd name="connsiteY148" fmla="*/ 1996085 h 2237474"/>
              <a:gd name="connsiteX149" fmla="*/ 2864145 w 12192000"/>
              <a:gd name="connsiteY149" fmla="*/ 1994061 h 2237474"/>
              <a:gd name="connsiteX150" fmla="*/ 2843662 w 12192000"/>
              <a:gd name="connsiteY150" fmla="*/ 1992498 h 2237474"/>
              <a:gd name="connsiteX151" fmla="*/ 2796128 w 12192000"/>
              <a:gd name="connsiteY151" fmla="*/ 1976403 h 2237474"/>
              <a:gd name="connsiteX152" fmla="*/ 2756784 w 12192000"/>
              <a:gd name="connsiteY152" fmla="*/ 1985116 h 2237474"/>
              <a:gd name="connsiteX153" fmla="*/ 2748833 w 12192000"/>
              <a:gd name="connsiteY153" fmla="*/ 1986323 h 2237474"/>
              <a:gd name="connsiteX154" fmla="*/ 2748661 w 12192000"/>
              <a:gd name="connsiteY154" fmla="*/ 1986122 h 2237474"/>
              <a:gd name="connsiteX155" fmla="*/ 2740251 w 12192000"/>
              <a:gd name="connsiteY155" fmla="*/ 1986946 h 2237474"/>
              <a:gd name="connsiteX156" fmla="*/ 2718916 w 12192000"/>
              <a:gd name="connsiteY156" fmla="*/ 1990867 h 2237474"/>
              <a:gd name="connsiteX157" fmla="*/ 2713522 w 12192000"/>
              <a:gd name="connsiteY157" fmla="*/ 1990173 h 2237474"/>
              <a:gd name="connsiteX158" fmla="*/ 2680597 w 12192000"/>
              <a:gd name="connsiteY158" fmla="*/ 1984996 h 2237474"/>
              <a:gd name="connsiteX159" fmla="*/ 2578178 w 12192000"/>
              <a:gd name="connsiteY159" fmla="*/ 1990531 h 2237474"/>
              <a:gd name="connsiteX160" fmla="*/ 2476147 w 12192000"/>
              <a:gd name="connsiteY160" fmla="*/ 1998305 h 2237474"/>
              <a:gd name="connsiteX161" fmla="*/ 2373568 w 12192000"/>
              <a:gd name="connsiteY161" fmla="*/ 2003219 h 2237474"/>
              <a:gd name="connsiteX162" fmla="*/ 2321399 w 12192000"/>
              <a:gd name="connsiteY162" fmla="*/ 1989467 h 2237474"/>
              <a:gd name="connsiteX163" fmla="*/ 2315525 w 12192000"/>
              <a:gd name="connsiteY163" fmla="*/ 1989708 h 2237474"/>
              <a:gd name="connsiteX164" fmla="*/ 2300792 w 12192000"/>
              <a:gd name="connsiteY164" fmla="*/ 1994290 h 2237474"/>
              <a:gd name="connsiteX165" fmla="*/ 2295469 w 12192000"/>
              <a:gd name="connsiteY165" fmla="*/ 1996659 h 2237474"/>
              <a:gd name="connsiteX166" fmla="*/ 2287219 w 12192000"/>
              <a:gd name="connsiteY166" fmla="*/ 1998750 h 2237474"/>
              <a:gd name="connsiteX167" fmla="*/ 2286948 w 12192000"/>
              <a:gd name="connsiteY167" fmla="*/ 1998596 h 2237474"/>
              <a:gd name="connsiteX168" fmla="*/ 2243069 w 12192000"/>
              <a:gd name="connsiteY168" fmla="*/ 2015111 h 2237474"/>
              <a:gd name="connsiteX169" fmla="*/ 2186609 w 12192000"/>
              <a:gd name="connsiteY169" fmla="*/ 2008263 h 2237474"/>
              <a:gd name="connsiteX170" fmla="*/ 2164831 w 12192000"/>
              <a:gd name="connsiteY170" fmla="*/ 2010143 h 2237474"/>
              <a:gd name="connsiteX171" fmla="*/ 2152836 w 12192000"/>
              <a:gd name="connsiteY171" fmla="*/ 2010048 h 2237474"/>
              <a:gd name="connsiteX172" fmla="*/ 2117102 w 12192000"/>
              <a:gd name="connsiteY172" fmla="*/ 2023004 h 2237474"/>
              <a:gd name="connsiteX173" fmla="*/ 2111935 w 12192000"/>
              <a:gd name="connsiteY173" fmla="*/ 2023163 h 2237474"/>
              <a:gd name="connsiteX174" fmla="*/ 2089991 w 12192000"/>
              <a:gd name="connsiteY174" fmla="*/ 2034193 h 2237474"/>
              <a:gd name="connsiteX175" fmla="*/ 2058061 w 12192000"/>
              <a:gd name="connsiteY175" fmla="*/ 2047942 h 2237474"/>
              <a:gd name="connsiteX176" fmla="*/ 2055737 w 12192000"/>
              <a:gd name="connsiteY176" fmla="*/ 2047704 h 2237474"/>
              <a:gd name="connsiteX177" fmla="*/ 2042244 w 12192000"/>
              <a:gd name="connsiteY177" fmla="*/ 2055560 h 2237474"/>
              <a:gd name="connsiteX178" fmla="*/ 1976224 w 12192000"/>
              <a:gd name="connsiteY178" fmla="*/ 2074257 h 2237474"/>
              <a:gd name="connsiteX179" fmla="*/ 1877728 w 12192000"/>
              <a:gd name="connsiteY179" fmla="*/ 2101004 h 2237474"/>
              <a:gd name="connsiteX180" fmla="*/ 1759056 w 12192000"/>
              <a:gd name="connsiteY180" fmla="*/ 2125608 h 2237474"/>
              <a:gd name="connsiteX181" fmla="*/ 1637948 w 12192000"/>
              <a:gd name="connsiteY181" fmla="*/ 2172597 h 2237474"/>
              <a:gd name="connsiteX182" fmla="*/ 1434549 w 12192000"/>
              <a:gd name="connsiteY182" fmla="*/ 2234522 h 2237474"/>
              <a:gd name="connsiteX183" fmla="*/ 1398481 w 12192000"/>
              <a:gd name="connsiteY183" fmla="*/ 2237074 h 2237474"/>
              <a:gd name="connsiteX184" fmla="*/ 1398407 w 12192000"/>
              <a:gd name="connsiteY184" fmla="*/ 2237095 h 2237474"/>
              <a:gd name="connsiteX185" fmla="*/ 1370962 w 12192000"/>
              <a:gd name="connsiteY185" fmla="*/ 2237474 h 2237474"/>
              <a:gd name="connsiteX186" fmla="*/ 1356367 w 12192000"/>
              <a:gd name="connsiteY186" fmla="*/ 2235089 h 2237474"/>
              <a:gd name="connsiteX187" fmla="*/ 1324828 w 12192000"/>
              <a:gd name="connsiteY187" fmla="*/ 2231968 h 2237474"/>
              <a:gd name="connsiteX188" fmla="*/ 1297744 w 12192000"/>
              <a:gd name="connsiteY188" fmla="*/ 2235849 h 2237474"/>
              <a:gd name="connsiteX189" fmla="*/ 1286236 w 12192000"/>
              <a:gd name="connsiteY189" fmla="*/ 2233135 h 2237474"/>
              <a:gd name="connsiteX190" fmla="*/ 1283504 w 12192000"/>
              <a:gd name="connsiteY190" fmla="*/ 2233797 h 2237474"/>
              <a:gd name="connsiteX191" fmla="*/ 1279765 w 12192000"/>
              <a:gd name="connsiteY191" fmla="*/ 2229639 h 2237474"/>
              <a:gd name="connsiteX192" fmla="*/ 1195347 w 12192000"/>
              <a:gd name="connsiteY192" fmla="*/ 2212354 h 2237474"/>
              <a:gd name="connsiteX193" fmla="*/ 970251 w 12192000"/>
              <a:gd name="connsiteY193" fmla="*/ 2221029 h 2237474"/>
              <a:gd name="connsiteX194" fmla="*/ 812914 w 12192000"/>
              <a:gd name="connsiteY194" fmla="*/ 2202752 h 2237474"/>
              <a:gd name="connsiteX195" fmla="*/ 800195 w 12192000"/>
              <a:gd name="connsiteY195" fmla="*/ 2209407 h 2237474"/>
              <a:gd name="connsiteX196" fmla="*/ 784978 w 12192000"/>
              <a:gd name="connsiteY196" fmla="*/ 2212360 h 2237474"/>
              <a:gd name="connsiteX197" fmla="*/ 681987 w 12192000"/>
              <a:gd name="connsiteY197" fmla="*/ 2216757 h 2237474"/>
              <a:gd name="connsiteX198" fmla="*/ 669923 w 12192000"/>
              <a:gd name="connsiteY198" fmla="*/ 2211682 h 2237474"/>
              <a:gd name="connsiteX199" fmla="*/ 648680 w 12192000"/>
              <a:gd name="connsiteY199" fmla="*/ 2206229 h 2237474"/>
              <a:gd name="connsiteX200" fmla="*/ 597225 w 12192000"/>
              <a:gd name="connsiteY200" fmla="*/ 2180999 h 2237474"/>
              <a:gd name="connsiteX201" fmla="*/ 558449 w 12192000"/>
              <a:gd name="connsiteY201" fmla="*/ 2182346 h 2237474"/>
              <a:gd name="connsiteX202" fmla="*/ 550517 w 12192000"/>
              <a:gd name="connsiteY202" fmla="*/ 2182060 h 2237474"/>
              <a:gd name="connsiteX203" fmla="*/ 550309 w 12192000"/>
              <a:gd name="connsiteY203" fmla="*/ 2181825 h 2237474"/>
              <a:gd name="connsiteX204" fmla="*/ 541836 w 12192000"/>
              <a:gd name="connsiteY204" fmla="*/ 2181063 h 2237474"/>
              <a:gd name="connsiteX205" fmla="*/ 536057 w 12192000"/>
              <a:gd name="connsiteY205" fmla="*/ 2181537 h 2237474"/>
              <a:gd name="connsiteX206" fmla="*/ 520671 w 12192000"/>
              <a:gd name="connsiteY206" fmla="*/ 2180980 h 2237474"/>
              <a:gd name="connsiteX207" fmla="*/ 515024 w 12192000"/>
              <a:gd name="connsiteY207" fmla="*/ 2179258 h 2237474"/>
              <a:gd name="connsiteX208" fmla="*/ 512278 w 12192000"/>
              <a:gd name="connsiteY208" fmla="*/ 2176369 h 2237474"/>
              <a:gd name="connsiteX209" fmla="*/ 480419 w 12192000"/>
              <a:gd name="connsiteY209" fmla="*/ 2167807 h 2237474"/>
              <a:gd name="connsiteX210" fmla="*/ 413835 w 12192000"/>
              <a:gd name="connsiteY210" fmla="*/ 2156783 h 2237474"/>
              <a:gd name="connsiteX211" fmla="*/ 376513 w 12192000"/>
              <a:gd name="connsiteY211" fmla="*/ 2154014 h 2237474"/>
              <a:gd name="connsiteX212" fmla="*/ 273386 w 12192000"/>
              <a:gd name="connsiteY212" fmla="*/ 2142551 h 2237474"/>
              <a:gd name="connsiteX213" fmla="*/ 169207 w 12192000"/>
              <a:gd name="connsiteY213" fmla="*/ 2128100 h 2237474"/>
              <a:gd name="connsiteX214" fmla="*/ 93149 w 12192000"/>
              <a:gd name="connsiteY214" fmla="*/ 2105324 h 2237474"/>
              <a:gd name="connsiteX215" fmla="*/ 88109 w 12192000"/>
              <a:gd name="connsiteY215" fmla="*/ 2106704 h 2237474"/>
              <a:gd name="connsiteX216" fmla="*/ 80022 w 12192000"/>
              <a:gd name="connsiteY216" fmla="*/ 2107254 h 2237474"/>
              <a:gd name="connsiteX217" fmla="*/ 79717 w 12192000"/>
              <a:gd name="connsiteY217" fmla="*/ 2107046 h 2237474"/>
              <a:gd name="connsiteX218" fmla="*/ 72352 w 12192000"/>
              <a:gd name="connsiteY218" fmla="*/ 2107991 h 2237474"/>
              <a:gd name="connsiteX219" fmla="*/ 37645 w 12192000"/>
              <a:gd name="connsiteY219" fmla="*/ 2115401 h 2237474"/>
              <a:gd name="connsiteX220" fmla="*/ 4572 w 12192000"/>
              <a:gd name="connsiteY220" fmla="*/ 2111091 h 2237474"/>
              <a:gd name="connsiteX221" fmla="*/ 0 w 12192000"/>
              <a:gd name="connsiteY221" fmla="*/ 2110468 h 2237474"/>
              <a:gd name="connsiteX222" fmla="*/ 0 w 12192000"/>
              <a:gd name="connsiteY222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154948 w 12192000"/>
              <a:gd name="connsiteY4" fmla="*/ 762731 h 2237474"/>
              <a:gd name="connsiteX5" fmla="*/ 12047364 w 12192000"/>
              <a:gd name="connsiteY5" fmla="*/ 749662 h 2237474"/>
              <a:gd name="connsiteX6" fmla="*/ 11890686 w 12192000"/>
              <a:gd name="connsiteY6" fmla="*/ 732766 h 2237474"/>
              <a:gd name="connsiteX7" fmla="*/ 11782413 w 12192000"/>
              <a:gd name="connsiteY7" fmla="*/ 769868 h 2237474"/>
              <a:gd name="connsiteX8" fmla="*/ 11649954 w 12192000"/>
              <a:gd name="connsiteY8" fmla="*/ 749628 h 2237474"/>
              <a:gd name="connsiteX9" fmla="*/ 11560424 w 12192000"/>
              <a:gd name="connsiteY9" fmla="*/ 748017 h 2237474"/>
              <a:gd name="connsiteX10" fmla="*/ 11358455 w 12192000"/>
              <a:gd name="connsiteY10" fmla="*/ 747593 h 2237474"/>
              <a:gd name="connsiteX11" fmla="*/ 11165209 w 12192000"/>
              <a:gd name="connsiteY11" fmla="*/ 748852 h 2237474"/>
              <a:gd name="connsiteX12" fmla="*/ 11058755 w 12192000"/>
              <a:gd name="connsiteY12" fmla="*/ 749617 h 2237474"/>
              <a:gd name="connsiteX13" fmla="*/ 10884013 w 12192000"/>
              <a:gd name="connsiteY13" fmla="*/ 760728 h 2237474"/>
              <a:gd name="connsiteX14" fmla="*/ 10834688 w 12192000"/>
              <a:gd name="connsiteY14" fmla="*/ 757726 h 2237474"/>
              <a:gd name="connsiteX15" fmla="*/ 10805004 w 12192000"/>
              <a:gd name="connsiteY15" fmla="*/ 757573 h 2237474"/>
              <a:gd name="connsiteX16" fmla="*/ 10739478 w 12192000"/>
              <a:gd name="connsiteY16" fmla="*/ 776841 h 2237474"/>
              <a:gd name="connsiteX17" fmla="*/ 10458762 w 12192000"/>
              <a:gd name="connsiteY17" fmla="*/ 755400 h 2237474"/>
              <a:gd name="connsiteX18" fmla="*/ 10246919 w 12192000"/>
              <a:gd name="connsiteY18" fmla="*/ 769960 h 2237474"/>
              <a:gd name="connsiteX19" fmla="*/ 10167995 w 12192000"/>
              <a:gd name="connsiteY19" fmla="*/ 760843 h 2237474"/>
              <a:gd name="connsiteX20" fmla="*/ 9997044 w 12192000"/>
              <a:gd name="connsiteY20" fmla="*/ 780129 h 2237474"/>
              <a:gd name="connsiteX21" fmla="*/ 9943887 w 12192000"/>
              <a:gd name="connsiteY21" fmla="*/ 804141 h 2237474"/>
              <a:gd name="connsiteX22" fmla="*/ 9918248 w 12192000"/>
              <a:gd name="connsiteY22" fmla="*/ 816628 h 2237474"/>
              <a:gd name="connsiteX23" fmla="*/ 9836148 w 12192000"/>
              <a:gd name="connsiteY23" fmla="*/ 858312 h 2237474"/>
              <a:gd name="connsiteX24" fmla="*/ 9823800 w 12192000"/>
              <a:gd name="connsiteY24" fmla="*/ 866604 h 2237474"/>
              <a:gd name="connsiteX25" fmla="*/ 9794684 w 12192000"/>
              <a:gd name="connsiteY25" fmla="*/ 864509 h 2237474"/>
              <a:gd name="connsiteX26" fmla="*/ 9778288 w 12192000"/>
              <a:gd name="connsiteY26" fmla="*/ 854362 h 2237474"/>
              <a:gd name="connsiteX27" fmla="*/ 9773886 w 12192000"/>
              <a:gd name="connsiteY27" fmla="*/ 857543 h 2237474"/>
              <a:gd name="connsiteX28" fmla="*/ 9761459 w 12192000"/>
              <a:gd name="connsiteY28" fmla="*/ 862394 h 2237474"/>
              <a:gd name="connsiteX29" fmla="*/ 9705768 w 12192000"/>
              <a:gd name="connsiteY29" fmla="*/ 894610 h 2237474"/>
              <a:gd name="connsiteX30" fmla="*/ 9683005 w 12192000"/>
              <a:gd name="connsiteY30" fmla="*/ 894128 h 2237474"/>
              <a:gd name="connsiteX31" fmla="*/ 9594438 w 12192000"/>
              <a:gd name="connsiteY31" fmla="*/ 919051 h 2237474"/>
              <a:gd name="connsiteX32" fmla="*/ 9577033 w 12192000"/>
              <a:gd name="connsiteY32" fmla="*/ 922857 h 2237474"/>
              <a:gd name="connsiteX33" fmla="*/ 9544189 w 12192000"/>
              <a:gd name="connsiteY33" fmla="*/ 938966 h 2237474"/>
              <a:gd name="connsiteX34" fmla="*/ 9534048 w 12192000"/>
              <a:gd name="connsiteY34" fmla="*/ 940158 h 2237474"/>
              <a:gd name="connsiteX35" fmla="*/ 9500499 w 12192000"/>
              <a:gd name="connsiteY35" fmla="*/ 954680 h 2237474"/>
              <a:gd name="connsiteX36" fmla="*/ 9428195 w 12192000"/>
              <a:gd name="connsiteY36" fmla="*/ 986225 h 2237474"/>
              <a:gd name="connsiteX37" fmla="*/ 9410017 w 12192000"/>
              <a:gd name="connsiteY37" fmla="*/ 993931 h 2237474"/>
              <a:gd name="connsiteX38" fmla="*/ 9392919 w 12192000"/>
              <a:gd name="connsiteY38" fmla="*/ 994656 h 2237474"/>
              <a:gd name="connsiteX39" fmla="*/ 9301293 w 12192000"/>
              <a:gd name="connsiteY39" fmla="*/ 1011593 h 2237474"/>
              <a:gd name="connsiteX40" fmla="*/ 9278619 w 12192000"/>
              <a:gd name="connsiteY40" fmla="*/ 1011878 h 2237474"/>
              <a:gd name="connsiteX41" fmla="*/ 9268019 w 12192000"/>
              <a:gd name="connsiteY41" fmla="*/ 1007442 h 2237474"/>
              <a:gd name="connsiteX42" fmla="*/ 9234662 w 12192000"/>
              <a:gd name="connsiteY42" fmla="*/ 1023056 h 2237474"/>
              <a:gd name="connsiteX43" fmla="*/ 9181033 w 12192000"/>
              <a:gd name="connsiteY43" fmla="*/ 1037921 h 2237474"/>
              <a:gd name="connsiteX44" fmla="*/ 9155969 w 12192000"/>
              <a:gd name="connsiteY44" fmla="*/ 1046804 h 2237474"/>
              <a:gd name="connsiteX45" fmla="*/ 9133985 w 12192000"/>
              <a:gd name="connsiteY45" fmla="*/ 1046450 h 2237474"/>
              <a:gd name="connsiteX46" fmla="*/ 9012987 w 12192000"/>
              <a:gd name="connsiteY46" fmla="*/ 1061986 h 2237474"/>
              <a:gd name="connsiteX47" fmla="*/ 8968445 w 12192000"/>
              <a:gd name="connsiteY47" fmla="*/ 1052169 h 2237474"/>
              <a:gd name="connsiteX48" fmla="*/ 8958984 w 12192000"/>
              <a:gd name="connsiteY48" fmla="*/ 1057212 h 2237474"/>
              <a:gd name="connsiteX49" fmla="*/ 8886001 w 12192000"/>
              <a:gd name="connsiteY49" fmla="*/ 1067468 h 2237474"/>
              <a:gd name="connsiteX50" fmla="*/ 8838610 w 12192000"/>
              <a:gd name="connsiteY50" fmla="*/ 1075091 h 2237474"/>
              <a:gd name="connsiteX51" fmla="*/ 8750383 w 12192000"/>
              <a:gd name="connsiteY51" fmla="*/ 1097387 h 2237474"/>
              <a:gd name="connsiteX52" fmla="*/ 8697365 w 12192000"/>
              <a:gd name="connsiteY52" fmla="*/ 1105869 h 2237474"/>
              <a:gd name="connsiteX53" fmla="*/ 8665605 w 12192000"/>
              <a:gd name="connsiteY53" fmla="*/ 1110791 h 2237474"/>
              <a:gd name="connsiteX54" fmla="*/ 8584946 w 12192000"/>
              <a:gd name="connsiteY54" fmla="*/ 1135226 h 2237474"/>
              <a:gd name="connsiteX55" fmla="*/ 8460755 w 12192000"/>
              <a:gd name="connsiteY55" fmla="*/ 1203427 h 2237474"/>
              <a:gd name="connsiteX56" fmla="*/ 8419755 w 12192000"/>
              <a:gd name="connsiteY56" fmla="*/ 1216260 h 2237474"/>
              <a:gd name="connsiteX57" fmla="*/ 8411626 w 12192000"/>
              <a:gd name="connsiteY57" fmla="*/ 1214397 h 2237474"/>
              <a:gd name="connsiteX58" fmla="*/ 8363469 w 12192000"/>
              <a:gd name="connsiteY58" fmla="*/ 1246658 h 2237474"/>
              <a:gd name="connsiteX59" fmla="*/ 8275497 w 12192000"/>
              <a:gd name="connsiteY59" fmla="*/ 1264396 h 2237474"/>
              <a:gd name="connsiteX60" fmla="*/ 8206287 w 12192000"/>
              <a:gd name="connsiteY60" fmla="*/ 1273060 h 2237474"/>
              <a:gd name="connsiteX61" fmla="*/ 8168705 w 12192000"/>
              <a:gd name="connsiteY61" fmla="*/ 1279956 h 2237474"/>
              <a:gd name="connsiteX62" fmla="*/ 8139997 w 12192000"/>
              <a:gd name="connsiteY62" fmla="*/ 1282713 h 2237474"/>
              <a:gd name="connsiteX63" fmla="*/ 8074238 w 12192000"/>
              <a:gd name="connsiteY63" fmla="*/ 1301895 h 2237474"/>
              <a:gd name="connsiteX64" fmla="*/ 7968292 w 12192000"/>
              <a:gd name="connsiteY64" fmla="*/ 1338779 h 2237474"/>
              <a:gd name="connsiteX65" fmla="*/ 7945122 w 12192000"/>
              <a:gd name="connsiteY65" fmla="*/ 1345477 h 2237474"/>
              <a:gd name="connsiteX66" fmla="*/ 7902328 w 12192000"/>
              <a:gd name="connsiteY66" fmla="*/ 1345865 h 2237474"/>
              <a:gd name="connsiteX67" fmla="*/ 7875879 w 12192000"/>
              <a:gd name="connsiteY67" fmla="*/ 1345646 h 2237474"/>
              <a:gd name="connsiteX68" fmla="*/ 7840612 w 12192000"/>
              <a:gd name="connsiteY68" fmla="*/ 1369373 h 2237474"/>
              <a:gd name="connsiteX69" fmla="*/ 7786819 w 12192000"/>
              <a:gd name="connsiteY69" fmla="*/ 1378970 h 2237474"/>
              <a:gd name="connsiteX70" fmla="*/ 7548172 w 12192000"/>
              <a:gd name="connsiteY70" fmla="*/ 1417460 h 2237474"/>
              <a:gd name="connsiteX71" fmla="*/ 7483437 w 12192000"/>
              <a:gd name="connsiteY71" fmla="*/ 1478152 h 2237474"/>
              <a:gd name="connsiteX72" fmla="*/ 7377870 w 12192000"/>
              <a:gd name="connsiteY72" fmla="*/ 1523319 h 2237474"/>
              <a:gd name="connsiteX73" fmla="*/ 7230737 w 12192000"/>
              <a:gd name="connsiteY73" fmla="*/ 1562633 h 2237474"/>
              <a:gd name="connsiteX74" fmla="*/ 7224458 w 12192000"/>
              <a:gd name="connsiteY74" fmla="*/ 1573008 h 2237474"/>
              <a:gd name="connsiteX75" fmla="*/ 7213486 w 12192000"/>
              <a:gd name="connsiteY75" fmla="*/ 1580987 h 2237474"/>
              <a:gd name="connsiteX76" fmla="*/ 7183121 w 12192000"/>
              <a:gd name="connsiteY76" fmla="*/ 1595162 h 2237474"/>
              <a:gd name="connsiteX77" fmla="*/ 7164601 w 12192000"/>
              <a:gd name="connsiteY77" fmla="*/ 1606490 h 2237474"/>
              <a:gd name="connsiteX78" fmla="*/ 7114651 w 12192000"/>
              <a:gd name="connsiteY78" fmla="*/ 1620959 h 2237474"/>
              <a:gd name="connsiteX79" fmla="*/ 7092727 w 12192000"/>
              <a:gd name="connsiteY79" fmla="*/ 1623628 h 2237474"/>
              <a:gd name="connsiteX80" fmla="*/ 7031309 w 12192000"/>
              <a:gd name="connsiteY80" fmla="*/ 1619451 h 2237474"/>
              <a:gd name="connsiteX81" fmla="*/ 6999084 w 12192000"/>
              <a:gd name="connsiteY81" fmla="*/ 1634317 h 2237474"/>
              <a:gd name="connsiteX82" fmla="*/ 6992107 w 12192000"/>
              <a:gd name="connsiteY82" fmla="*/ 1636860 h 2237474"/>
              <a:gd name="connsiteX83" fmla="*/ 6991765 w 12192000"/>
              <a:gd name="connsiteY83" fmla="*/ 1636725 h 2237474"/>
              <a:gd name="connsiteX84" fmla="*/ 6900177 w 12192000"/>
              <a:gd name="connsiteY84" fmla="*/ 1636016 h 2237474"/>
              <a:gd name="connsiteX85" fmla="*/ 6795372 w 12192000"/>
              <a:gd name="connsiteY85" fmla="*/ 1644845 h 2237474"/>
              <a:gd name="connsiteX86" fmla="*/ 6692251 w 12192000"/>
              <a:gd name="connsiteY86" fmla="*/ 1656357 h 2237474"/>
              <a:gd name="connsiteX87" fmla="*/ 6655235 w 12192000"/>
              <a:gd name="connsiteY87" fmla="*/ 1661869 h 2237474"/>
              <a:gd name="connsiteX88" fmla="*/ 6587857 w 12192000"/>
              <a:gd name="connsiteY88" fmla="*/ 1665769 h 2237474"/>
              <a:gd name="connsiteX89" fmla="*/ 6554894 w 12192000"/>
              <a:gd name="connsiteY89" fmla="*/ 1664428 h 2237474"/>
              <a:gd name="connsiteX90" fmla="*/ 6516595 w 12192000"/>
              <a:gd name="connsiteY90" fmla="*/ 1667475 h 2237474"/>
              <a:gd name="connsiteX91" fmla="*/ 6508541 w 12192000"/>
              <a:gd name="connsiteY91" fmla="*/ 1668757 h 2237474"/>
              <a:gd name="connsiteX92" fmla="*/ 6471012 w 12192000"/>
              <a:gd name="connsiteY92" fmla="*/ 1678604 h 2237474"/>
              <a:gd name="connsiteX93" fmla="*/ 6415265 w 12192000"/>
              <a:gd name="connsiteY93" fmla="*/ 1665317 h 2237474"/>
              <a:gd name="connsiteX94" fmla="*/ 6364035 w 12192000"/>
              <a:gd name="connsiteY94" fmla="*/ 1667683 h 2237474"/>
              <a:gd name="connsiteX95" fmla="*/ 6280959 w 12192000"/>
              <a:gd name="connsiteY95" fmla="*/ 1689329 h 2237474"/>
              <a:gd name="connsiteX96" fmla="*/ 6243319 w 12192000"/>
              <a:gd name="connsiteY96" fmla="*/ 1695560 h 2237474"/>
              <a:gd name="connsiteX97" fmla="*/ 6098321 w 12192000"/>
              <a:gd name="connsiteY97" fmla="*/ 1721646 h 2237474"/>
              <a:gd name="connsiteX98" fmla="*/ 5880652 w 12192000"/>
              <a:gd name="connsiteY98" fmla="*/ 1779643 h 2237474"/>
              <a:gd name="connsiteX99" fmla="*/ 5785959 w 12192000"/>
              <a:gd name="connsiteY99" fmla="*/ 1775307 h 2237474"/>
              <a:gd name="connsiteX100" fmla="*/ 5643534 w 12192000"/>
              <a:gd name="connsiteY100" fmla="*/ 1802919 h 2237474"/>
              <a:gd name="connsiteX101" fmla="*/ 5518799 w 12192000"/>
              <a:gd name="connsiteY101" fmla="*/ 1818312 h 2237474"/>
              <a:gd name="connsiteX102" fmla="*/ 5505014 w 12192000"/>
              <a:gd name="connsiteY102" fmla="*/ 1819259 h 2237474"/>
              <a:gd name="connsiteX103" fmla="*/ 5453307 w 12192000"/>
              <a:gd name="connsiteY103" fmla="*/ 1815450 h 2237474"/>
              <a:gd name="connsiteX104" fmla="*/ 5364192 w 12192000"/>
              <a:gd name="connsiteY104" fmla="*/ 1826074 h 2237474"/>
              <a:gd name="connsiteX105" fmla="*/ 5350380 w 12192000"/>
              <a:gd name="connsiteY105" fmla="*/ 1830891 h 2237474"/>
              <a:gd name="connsiteX106" fmla="*/ 5259633 w 12192000"/>
              <a:gd name="connsiteY106" fmla="*/ 1837160 h 2237474"/>
              <a:gd name="connsiteX107" fmla="*/ 5197513 w 12192000"/>
              <a:gd name="connsiteY107" fmla="*/ 1844718 h 2237474"/>
              <a:gd name="connsiteX108" fmla="*/ 5168852 w 12192000"/>
              <a:gd name="connsiteY108" fmla="*/ 1844846 h 2237474"/>
              <a:gd name="connsiteX109" fmla="*/ 5114927 w 12192000"/>
              <a:gd name="connsiteY109" fmla="*/ 1847827 h 2237474"/>
              <a:gd name="connsiteX110" fmla="*/ 5108970 w 12192000"/>
              <a:gd name="connsiteY110" fmla="*/ 1847935 h 2237474"/>
              <a:gd name="connsiteX111" fmla="*/ 5067961 w 12192000"/>
              <a:gd name="connsiteY111" fmla="*/ 1845917 h 2237474"/>
              <a:gd name="connsiteX112" fmla="*/ 5007075 w 12192000"/>
              <a:gd name="connsiteY112" fmla="*/ 1838626 h 2237474"/>
              <a:gd name="connsiteX113" fmla="*/ 4944087 w 12192000"/>
              <a:gd name="connsiteY113" fmla="*/ 1823332 h 2237474"/>
              <a:gd name="connsiteX114" fmla="*/ 4907662 w 12192000"/>
              <a:gd name="connsiteY114" fmla="*/ 1816900 h 2237474"/>
              <a:gd name="connsiteX115" fmla="*/ 4882386 w 12192000"/>
              <a:gd name="connsiteY115" fmla="*/ 1809844 h 2237474"/>
              <a:gd name="connsiteX116" fmla="*/ 4811440 w 12192000"/>
              <a:gd name="connsiteY116" fmla="*/ 1804655 h 2237474"/>
              <a:gd name="connsiteX117" fmla="*/ 4691075 w 12192000"/>
              <a:gd name="connsiteY117" fmla="*/ 1801389 h 2237474"/>
              <a:gd name="connsiteX118" fmla="*/ 4611738 w 12192000"/>
              <a:gd name="connsiteY118" fmla="*/ 1776964 h 2237474"/>
              <a:gd name="connsiteX119" fmla="*/ 4560070 w 12192000"/>
              <a:gd name="connsiteY119" fmla="*/ 1785640 h 2237474"/>
              <a:gd name="connsiteX120" fmla="*/ 4536503 w 12192000"/>
              <a:gd name="connsiteY120" fmla="*/ 1785334 h 2237474"/>
              <a:gd name="connsiteX121" fmla="*/ 4513724 w 12192000"/>
              <a:gd name="connsiteY121" fmla="*/ 1791996 h 2237474"/>
              <a:gd name="connsiteX122" fmla="*/ 4459810 w 12192000"/>
              <a:gd name="connsiteY122" fmla="*/ 1797886 h 2237474"/>
              <a:gd name="connsiteX123" fmla="*/ 4379064 w 12192000"/>
              <a:gd name="connsiteY123" fmla="*/ 1817177 h 2237474"/>
              <a:gd name="connsiteX124" fmla="*/ 4319209 w 12192000"/>
              <a:gd name="connsiteY124" fmla="*/ 1834833 h 2237474"/>
              <a:gd name="connsiteX125" fmla="*/ 4290981 w 12192000"/>
              <a:gd name="connsiteY125" fmla="*/ 1839677 h 2237474"/>
              <a:gd name="connsiteX126" fmla="*/ 4285792 w 12192000"/>
              <a:gd name="connsiteY126" fmla="*/ 1836231 h 2237474"/>
              <a:gd name="connsiteX127" fmla="*/ 4238372 w 12192000"/>
              <a:gd name="connsiteY127" fmla="*/ 1851480 h 2237474"/>
              <a:gd name="connsiteX128" fmla="*/ 4232517 w 12192000"/>
              <a:gd name="connsiteY128" fmla="*/ 1852567 h 2237474"/>
              <a:gd name="connsiteX129" fmla="*/ 4191732 w 12192000"/>
              <a:gd name="connsiteY129" fmla="*/ 1857328 h 2237474"/>
              <a:gd name="connsiteX130" fmla="*/ 4065532 w 12192000"/>
              <a:gd name="connsiteY130" fmla="*/ 1855477 h 2237474"/>
              <a:gd name="connsiteX131" fmla="*/ 4028460 w 12192000"/>
              <a:gd name="connsiteY131" fmla="*/ 1855137 h 2237474"/>
              <a:gd name="connsiteX132" fmla="*/ 4002267 w 12192000"/>
              <a:gd name="connsiteY132" fmla="*/ 1852352 h 2237474"/>
              <a:gd name="connsiteX133" fmla="*/ 3931396 w 12192000"/>
              <a:gd name="connsiteY133" fmla="*/ 1858915 h 2237474"/>
              <a:gd name="connsiteX134" fmla="*/ 3812162 w 12192000"/>
              <a:gd name="connsiteY134" fmla="*/ 1875501 h 2237474"/>
              <a:gd name="connsiteX135" fmla="*/ 3729530 w 12192000"/>
              <a:gd name="connsiteY135" fmla="*/ 1864513 h 2237474"/>
              <a:gd name="connsiteX136" fmla="*/ 3680177 w 12192000"/>
              <a:gd name="connsiteY136" fmla="*/ 1881552 h 2237474"/>
              <a:gd name="connsiteX137" fmla="*/ 3567259 w 12192000"/>
              <a:gd name="connsiteY137" fmla="*/ 1893482 h 2237474"/>
              <a:gd name="connsiteX138" fmla="*/ 3405770 w 12192000"/>
              <a:gd name="connsiteY138" fmla="*/ 1904591 h 2237474"/>
              <a:gd name="connsiteX139" fmla="*/ 3280097 w 12192000"/>
              <a:gd name="connsiteY139" fmla="*/ 1919610 h 2237474"/>
              <a:gd name="connsiteX140" fmla="*/ 3123424 w 12192000"/>
              <a:gd name="connsiteY140" fmla="*/ 1952930 h 2237474"/>
              <a:gd name="connsiteX141" fmla="*/ 3009910 w 12192000"/>
              <a:gd name="connsiteY141" fmla="*/ 1957866 h 2237474"/>
              <a:gd name="connsiteX142" fmla="*/ 2995934 w 12192000"/>
              <a:gd name="connsiteY142" fmla="*/ 1967085 h 2237474"/>
              <a:gd name="connsiteX143" fmla="*/ 2980071 w 12192000"/>
              <a:gd name="connsiteY143" fmla="*/ 1972988 h 2237474"/>
              <a:gd name="connsiteX144" fmla="*/ 2978094 w 12192000"/>
              <a:gd name="connsiteY144" fmla="*/ 1972369 h 2237474"/>
              <a:gd name="connsiteX145" fmla="*/ 2942858 w 12192000"/>
              <a:gd name="connsiteY145" fmla="*/ 1981367 h 2237474"/>
              <a:gd name="connsiteX146" fmla="*/ 2875436 w 12192000"/>
              <a:gd name="connsiteY146" fmla="*/ 1996977 h 2237474"/>
              <a:gd name="connsiteX147" fmla="*/ 2874892 w 12192000"/>
              <a:gd name="connsiteY147" fmla="*/ 1996085 h 2237474"/>
              <a:gd name="connsiteX148" fmla="*/ 2864145 w 12192000"/>
              <a:gd name="connsiteY148" fmla="*/ 1994061 h 2237474"/>
              <a:gd name="connsiteX149" fmla="*/ 2843662 w 12192000"/>
              <a:gd name="connsiteY149" fmla="*/ 1992498 h 2237474"/>
              <a:gd name="connsiteX150" fmla="*/ 2796128 w 12192000"/>
              <a:gd name="connsiteY150" fmla="*/ 1976403 h 2237474"/>
              <a:gd name="connsiteX151" fmla="*/ 2756784 w 12192000"/>
              <a:gd name="connsiteY151" fmla="*/ 1985116 h 2237474"/>
              <a:gd name="connsiteX152" fmla="*/ 2748833 w 12192000"/>
              <a:gd name="connsiteY152" fmla="*/ 1986323 h 2237474"/>
              <a:gd name="connsiteX153" fmla="*/ 2748661 w 12192000"/>
              <a:gd name="connsiteY153" fmla="*/ 1986122 h 2237474"/>
              <a:gd name="connsiteX154" fmla="*/ 2740251 w 12192000"/>
              <a:gd name="connsiteY154" fmla="*/ 1986946 h 2237474"/>
              <a:gd name="connsiteX155" fmla="*/ 2718916 w 12192000"/>
              <a:gd name="connsiteY155" fmla="*/ 1990867 h 2237474"/>
              <a:gd name="connsiteX156" fmla="*/ 2713522 w 12192000"/>
              <a:gd name="connsiteY156" fmla="*/ 1990173 h 2237474"/>
              <a:gd name="connsiteX157" fmla="*/ 2680597 w 12192000"/>
              <a:gd name="connsiteY157" fmla="*/ 1984996 h 2237474"/>
              <a:gd name="connsiteX158" fmla="*/ 2578178 w 12192000"/>
              <a:gd name="connsiteY158" fmla="*/ 1990531 h 2237474"/>
              <a:gd name="connsiteX159" fmla="*/ 2476147 w 12192000"/>
              <a:gd name="connsiteY159" fmla="*/ 1998305 h 2237474"/>
              <a:gd name="connsiteX160" fmla="*/ 2373568 w 12192000"/>
              <a:gd name="connsiteY160" fmla="*/ 2003219 h 2237474"/>
              <a:gd name="connsiteX161" fmla="*/ 2321399 w 12192000"/>
              <a:gd name="connsiteY161" fmla="*/ 1989467 h 2237474"/>
              <a:gd name="connsiteX162" fmla="*/ 2315525 w 12192000"/>
              <a:gd name="connsiteY162" fmla="*/ 1989708 h 2237474"/>
              <a:gd name="connsiteX163" fmla="*/ 2300792 w 12192000"/>
              <a:gd name="connsiteY163" fmla="*/ 1994290 h 2237474"/>
              <a:gd name="connsiteX164" fmla="*/ 2295469 w 12192000"/>
              <a:gd name="connsiteY164" fmla="*/ 1996659 h 2237474"/>
              <a:gd name="connsiteX165" fmla="*/ 2287219 w 12192000"/>
              <a:gd name="connsiteY165" fmla="*/ 1998750 h 2237474"/>
              <a:gd name="connsiteX166" fmla="*/ 2286948 w 12192000"/>
              <a:gd name="connsiteY166" fmla="*/ 1998596 h 2237474"/>
              <a:gd name="connsiteX167" fmla="*/ 2243069 w 12192000"/>
              <a:gd name="connsiteY167" fmla="*/ 2015111 h 2237474"/>
              <a:gd name="connsiteX168" fmla="*/ 2186609 w 12192000"/>
              <a:gd name="connsiteY168" fmla="*/ 2008263 h 2237474"/>
              <a:gd name="connsiteX169" fmla="*/ 2164831 w 12192000"/>
              <a:gd name="connsiteY169" fmla="*/ 2010143 h 2237474"/>
              <a:gd name="connsiteX170" fmla="*/ 2152836 w 12192000"/>
              <a:gd name="connsiteY170" fmla="*/ 2010048 h 2237474"/>
              <a:gd name="connsiteX171" fmla="*/ 2117102 w 12192000"/>
              <a:gd name="connsiteY171" fmla="*/ 2023004 h 2237474"/>
              <a:gd name="connsiteX172" fmla="*/ 2111935 w 12192000"/>
              <a:gd name="connsiteY172" fmla="*/ 2023163 h 2237474"/>
              <a:gd name="connsiteX173" fmla="*/ 2089991 w 12192000"/>
              <a:gd name="connsiteY173" fmla="*/ 2034193 h 2237474"/>
              <a:gd name="connsiteX174" fmla="*/ 2058061 w 12192000"/>
              <a:gd name="connsiteY174" fmla="*/ 2047942 h 2237474"/>
              <a:gd name="connsiteX175" fmla="*/ 2055737 w 12192000"/>
              <a:gd name="connsiteY175" fmla="*/ 2047704 h 2237474"/>
              <a:gd name="connsiteX176" fmla="*/ 2042244 w 12192000"/>
              <a:gd name="connsiteY176" fmla="*/ 2055560 h 2237474"/>
              <a:gd name="connsiteX177" fmla="*/ 1976224 w 12192000"/>
              <a:gd name="connsiteY177" fmla="*/ 2074257 h 2237474"/>
              <a:gd name="connsiteX178" fmla="*/ 1877728 w 12192000"/>
              <a:gd name="connsiteY178" fmla="*/ 2101004 h 2237474"/>
              <a:gd name="connsiteX179" fmla="*/ 1759056 w 12192000"/>
              <a:gd name="connsiteY179" fmla="*/ 2125608 h 2237474"/>
              <a:gd name="connsiteX180" fmla="*/ 1637948 w 12192000"/>
              <a:gd name="connsiteY180" fmla="*/ 2172597 h 2237474"/>
              <a:gd name="connsiteX181" fmla="*/ 1434549 w 12192000"/>
              <a:gd name="connsiteY181" fmla="*/ 2234522 h 2237474"/>
              <a:gd name="connsiteX182" fmla="*/ 1398481 w 12192000"/>
              <a:gd name="connsiteY182" fmla="*/ 2237074 h 2237474"/>
              <a:gd name="connsiteX183" fmla="*/ 1398407 w 12192000"/>
              <a:gd name="connsiteY183" fmla="*/ 2237095 h 2237474"/>
              <a:gd name="connsiteX184" fmla="*/ 1370962 w 12192000"/>
              <a:gd name="connsiteY184" fmla="*/ 2237474 h 2237474"/>
              <a:gd name="connsiteX185" fmla="*/ 1356367 w 12192000"/>
              <a:gd name="connsiteY185" fmla="*/ 2235089 h 2237474"/>
              <a:gd name="connsiteX186" fmla="*/ 1324828 w 12192000"/>
              <a:gd name="connsiteY186" fmla="*/ 2231968 h 2237474"/>
              <a:gd name="connsiteX187" fmla="*/ 1297744 w 12192000"/>
              <a:gd name="connsiteY187" fmla="*/ 2235849 h 2237474"/>
              <a:gd name="connsiteX188" fmla="*/ 1286236 w 12192000"/>
              <a:gd name="connsiteY188" fmla="*/ 2233135 h 2237474"/>
              <a:gd name="connsiteX189" fmla="*/ 1283504 w 12192000"/>
              <a:gd name="connsiteY189" fmla="*/ 2233797 h 2237474"/>
              <a:gd name="connsiteX190" fmla="*/ 1279765 w 12192000"/>
              <a:gd name="connsiteY190" fmla="*/ 2229639 h 2237474"/>
              <a:gd name="connsiteX191" fmla="*/ 1195347 w 12192000"/>
              <a:gd name="connsiteY191" fmla="*/ 2212354 h 2237474"/>
              <a:gd name="connsiteX192" fmla="*/ 970251 w 12192000"/>
              <a:gd name="connsiteY192" fmla="*/ 2221029 h 2237474"/>
              <a:gd name="connsiteX193" fmla="*/ 812914 w 12192000"/>
              <a:gd name="connsiteY193" fmla="*/ 2202752 h 2237474"/>
              <a:gd name="connsiteX194" fmla="*/ 800195 w 12192000"/>
              <a:gd name="connsiteY194" fmla="*/ 2209407 h 2237474"/>
              <a:gd name="connsiteX195" fmla="*/ 784978 w 12192000"/>
              <a:gd name="connsiteY195" fmla="*/ 2212360 h 2237474"/>
              <a:gd name="connsiteX196" fmla="*/ 681987 w 12192000"/>
              <a:gd name="connsiteY196" fmla="*/ 2216757 h 2237474"/>
              <a:gd name="connsiteX197" fmla="*/ 669923 w 12192000"/>
              <a:gd name="connsiteY197" fmla="*/ 2211682 h 2237474"/>
              <a:gd name="connsiteX198" fmla="*/ 648680 w 12192000"/>
              <a:gd name="connsiteY198" fmla="*/ 2206229 h 2237474"/>
              <a:gd name="connsiteX199" fmla="*/ 597225 w 12192000"/>
              <a:gd name="connsiteY199" fmla="*/ 2180999 h 2237474"/>
              <a:gd name="connsiteX200" fmla="*/ 558449 w 12192000"/>
              <a:gd name="connsiteY200" fmla="*/ 2182346 h 2237474"/>
              <a:gd name="connsiteX201" fmla="*/ 550517 w 12192000"/>
              <a:gd name="connsiteY201" fmla="*/ 2182060 h 2237474"/>
              <a:gd name="connsiteX202" fmla="*/ 550309 w 12192000"/>
              <a:gd name="connsiteY202" fmla="*/ 2181825 h 2237474"/>
              <a:gd name="connsiteX203" fmla="*/ 541836 w 12192000"/>
              <a:gd name="connsiteY203" fmla="*/ 2181063 h 2237474"/>
              <a:gd name="connsiteX204" fmla="*/ 536057 w 12192000"/>
              <a:gd name="connsiteY204" fmla="*/ 2181537 h 2237474"/>
              <a:gd name="connsiteX205" fmla="*/ 520671 w 12192000"/>
              <a:gd name="connsiteY205" fmla="*/ 2180980 h 2237474"/>
              <a:gd name="connsiteX206" fmla="*/ 515024 w 12192000"/>
              <a:gd name="connsiteY206" fmla="*/ 2179258 h 2237474"/>
              <a:gd name="connsiteX207" fmla="*/ 512278 w 12192000"/>
              <a:gd name="connsiteY207" fmla="*/ 2176369 h 2237474"/>
              <a:gd name="connsiteX208" fmla="*/ 480419 w 12192000"/>
              <a:gd name="connsiteY208" fmla="*/ 2167807 h 2237474"/>
              <a:gd name="connsiteX209" fmla="*/ 413835 w 12192000"/>
              <a:gd name="connsiteY209" fmla="*/ 2156783 h 2237474"/>
              <a:gd name="connsiteX210" fmla="*/ 376513 w 12192000"/>
              <a:gd name="connsiteY210" fmla="*/ 2154014 h 2237474"/>
              <a:gd name="connsiteX211" fmla="*/ 273386 w 12192000"/>
              <a:gd name="connsiteY211" fmla="*/ 2142551 h 2237474"/>
              <a:gd name="connsiteX212" fmla="*/ 169207 w 12192000"/>
              <a:gd name="connsiteY212" fmla="*/ 2128100 h 2237474"/>
              <a:gd name="connsiteX213" fmla="*/ 93149 w 12192000"/>
              <a:gd name="connsiteY213" fmla="*/ 2105324 h 2237474"/>
              <a:gd name="connsiteX214" fmla="*/ 88109 w 12192000"/>
              <a:gd name="connsiteY214" fmla="*/ 2106704 h 2237474"/>
              <a:gd name="connsiteX215" fmla="*/ 80022 w 12192000"/>
              <a:gd name="connsiteY215" fmla="*/ 2107254 h 2237474"/>
              <a:gd name="connsiteX216" fmla="*/ 79717 w 12192000"/>
              <a:gd name="connsiteY216" fmla="*/ 2107046 h 2237474"/>
              <a:gd name="connsiteX217" fmla="*/ 72352 w 12192000"/>
              <a:gd name="connsiteY217" fmla="*/ 2107991 h 2237474"/>
              <a:gd name="connsiteX218" fmla="*/ 37645 w 12192000"/>
              <a:gd name="connsiteY218" fmla="*/ 2115401 h 2237474"/>
              <a:gd name="connsiteX219" fmla="*/ 4572 w 12192000"/>
              <a:gd name="connsiteY219" fmla="*/ 2111091 h 2237474"/>
              <a:gd name="connsiteX220" fmla="*/ 0 w 12192000"/>
              <a:gd name="connsiteY220" fmla="*/ 2110468 h 2237474"/>
              <a:gd name="connsiteX221" fmla="*/ 0 w 12192000"/>
              <a:gd name="connsiteY221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154948 w 12192000"/>
              <a:gd name="connsiteY4" fmla="*/ 762731 h 2237474"/>
              <a:gd name="connsiteX5" fmla="*/ 12047364 w 12192000"/>
              <a:gd name="connsiteY5" fmla="*/ 749662 h 2237474"/>
              <a:gd name="connsiteX6" fmla="*/ 11890686 w 12192000"/>
              <a:gd name="connsiteY6" fmla="*/ 732766 h 2237474"/>
              <a:gd name="connsiteX7" fmla="*/ 11782413 w 12192000"/>
              <a:gd name="connsiteY7" fmla="*/ 769868 h 2237474"/>
              <a:gd name="connsiteX8" fmla="*/ 11649954 w 12192000"/>
              <a:gd name="connsiteY8" fmla="*/ 749628 h 2237474"/>
              <a:gd name="connsiteX9" fmla="*/ 11560424 w 12192000"/>
              <a:gd name="connsiteY9" fmla="*/ 748017 h 2237474"/>
              <a:gd name="connsiteX10" fmla="*/ 11358455 w 12192000"/>
              <a:gd name="connsiteY10" fmla="*/ 747593 h 2237474"/>
              <a:gd name="connsiteX11" fmla="*/ 11165209 w 12192000"/>
              <a:gd name="connsiteY11" fmla="*/ 748852 h 2237474"/>
              <a:gd name="connsiteX12" fmla="*/ 11058755 w 12192000"/>
              <a:gd name="connsiteY12" fmla="*/ 749617 h 2237474"/>
              <a:gd name="connsiteX13" fmla="*/ 10884013 w 12192000"/>
              <a:gd name="connsiteY13" fmla="*/ 760728 h 2237474"/>
              <a:gd name="connsiteX14" fmla="*/ 10834688 w 12192000"/>
              <a:gd name="connsiteY14" fmla="*/ 757726 h 2237474"/>
              <a:gd name="connsiteX15" fmla="*/ 10805004 w 12192000"/>
              <a:gd name="connsiteY15" fmla="*/ 757573 h 2237474"/>
              <a:gd name="connsiteX16" fmla="*/ 10739478 w 12192000"/>
              <a:gd name="connsiteY16" fmla="*/ 776841 h 2237474"/>
              <a:gd name="connsiteX17" fmla="*/ 10458762 w 12192000"/>
              <a:gd name="connsiteY17" fmla="*/ 755400 h 2237474"/>
              <a:gd name="connsiteX18" fmla="*/ 10246919 w 12192000"/>
              <a:gd name="connsiteY18" fmla="*/ 769960 h 2237474"/>
              <a:gd name="connsiteX19" fmla="*/ 10167995 w 12192000"/>
              <a:gd name="connsiteY19" fmla="*/ 760843 h 2237474"/>
              <a:gd name="connsiteX20" fmla="*/ 9997044 w 12192000"/>
              <a:gd name="connsiteY20" fmla="*/ 780129 h 2237474"/>
              <a:gd name="connsiteX21" fmla="*/ 9943887 w 12192000"/>
              <a:gd name="connsiteY21" fmla="*/ 804141 h 2237474"/>
              <a:gd name="connsiteX22" fmla="*/ 9918248 w 12192000"/>
              <a:gd name="connsiteY22" fmla="*/ 816628 h 2237474"/>
              <a:gd name="connsiteX23" fmla="*/ 9836148 w 12192000"/>
              <a:gd name="connsiteY23" fmla="*/ 858312 h 2237474"/>
              <a:gd name="connsiteX24" fmla="*/ 9823800 w 12192000"/>
              <a:gd name="connsiteY24" fmla="*/ 866604 h 2237474"/>
              <a:gd name="connsiteX25" fmla="*/ 9794684 w 12192000"/>
              <a:gd name="connsiteY25" fmla="*/ 864509 h 2237474"/>
              <a:gd name="connsiteX26" fmla="*/ 9778288 w 12192000"/>
              <a:gd name="connsiteY26" fmla="*/ 854362 h 2237474"/>
              <a:gd name="connsiteX27" fmla="*/ 9773886 w 12192000"/>
              <a:gd name="connsiteY27" fmla="*/ 857543 h 2237474"/>
              <a:gd name="connsiteX28" fmla="*/ 9761459 w 12192000"/>
              <a:gd name="connsiteY28" fmla="*/ 862394 h 2237474"/>
              <a:gd name="connsiteX29" fmla="*/ 9705768 w 12192000"/>
              <a:gd name="connsiteY29" fmla="*/ 894610 h 2237474"/>
              <a:gd name="connsiteX30" fmla="*/ 9683005 w 12192000"/>
              <a:gd name="connsiteY30" fmla="*/ 894128 h 2237474"/>
              <a:gd name="connsiteX31" fmla="*/ 9594438 w 12192000"/>
              <a:gd name="connsiteY31" fmla="*/ 919051 h 2237474"/>
              <a:gd name="connsiteX32" fmla="*/ 9577033 w 12192000"/>
              <a:gd name="connsiteY32" fmla="*/ 922857 h 2237474"/>
              <a:gd name="connsiteX33" fmla="*/ 9544189 w 12192000"/>
              <a:gd name="connsiteY33" fmla="*/ 938966 h 2237474"/>
              <a:gd name="connsiteX34" fmla="*/ 9534048 w 12192000"/>
              <a:gd name="connsiteY34" fmla="*/ 940158 h 2237474"/>
              <a:gd name="connsiteX35" fmla="*/ 9500499 w 12192000"/>
              <a:gd name="connsiteY35" fmla="*/ 954680 h 2237474"/>
              <a:gd name="connsiteX36" fmla="*/ 9428195 w 12192000"/>
              <a:gd name="connsiteY36" fmla="*/ 986225 h 2237474"/>
              <a:gd name="connsiteX37" fmla="*/ 9410017 w 12192000"/>
              <a:gd name="connsiteY37" fmla="*/ 993931 h 2237474"/>
              <a:gd name="connsiteX38" fmla="*/ 9392919 w 12192000"/>
              <a:gd name="connsiteY38" fmla="*/ 994656 h 2237474"/>
              <a:gd name="connsiteX39" fmla="*/ 9278619 w 12192000"/>
              <a:gd name="connsiteY39" fmla="*/ 1011878 h 2237474"/>
              <a:gd name="connsiteX40" fmla="*/ 9268019 w 12192000"/>
              <a:gd name="connsiteY40" fmla="*/ 1007442 h 2237474"/>
              <a:gd name="connsiteX41" fmla="*/ 9234662 w 12192000"/>
              <a:gd name="connsiteY41" fmla="*/ 1023056 h 2237474"/>
              <a:gd name="connsiteX42" fmla="*/ 9181033 w 12192000"/>
              <a:gd name="connsiteY42" fmla="*/ 1037921 h 2237474"/>
              <a:gd name="connsiteX43" fmla="*/ 9155969 w 12192000"/>
              <a:gd name="connsiteY43" fmla="*/ 1046804 h 2237474"/>
              <a:gd name="connsiteX44" fmla="*/ 9133985 w 12192000"/>
              <a:gd name="connsiteY44" fmla="*/ 1046450 h 2237474"/>
              <a:gd name="connsiteX45" fmla="*/ 9012987 w 12192000"/>
              <a:gd name="connsiteY45" fmla="*/ 1061986 h 2237474"/>
              <a:gd name="connsiteX46" fmla="*/ 8968445 w 12192000"/>
              <a:gd name="connsiteY46" fmla="*/ 1052169 h 2237474"/>
              <a:gd name="connsiteX47" fmla="*/ 8958984 w 12192000"/>
              <a:gd name="connsiteY47" fmla="*/ 1057212 h 2237474"/>
              <a:gd name="connsiteX48" fmla="*/ 8886001 w 12192000"/>
              <a:gd name="connsiteY48" fmla="*/ 1067468 h 2237474"/>
              <a:gd name="connsiteX49" fmla="*/ 8838610 w 12192000"/>
              <a:gd name="connsiteY49" fmla="*/ 1075091 h 2237474"/>
              <a:gd name="connsiteX50" fmla="*/ 8750383 w 12192000"/>
              <a:gd name="connsiteY50" fmla="*/ 1097387 h 2237474"/>
              <a:gd name="connsiteX51" fmla="*/ 8697365 w 12192000"/>
              <a:gd name="connsiteY51" fmla="*/ 1105869 h 2237474"/>
              <a:gd name="connsiteX52" fmla="*/ 8665605 w 12192000"/>
              <a:gd name="connsiteY52" fmla="*/ 1110791 h 2237474"/>
              <a:gd name="connsiteX53" fmla="*/ 8584946 w 12192000"/>
              <a:gd name="connsiteY53" fmla="*/ 1135226 h 2237474"/>
              <a:gd name="connsiteX54" fmla="*/ 8460755 w 12192000"/>
              <a:gd name="connsiteY54" fmla="*/ 1203427 h 2237474"/>
              <a:gd name="connsiteX55" fmla="*/ 8419755 w 12192000"/>
              <a:gd name="connsiteY55" fmla="*/ 1216260 h 2237474"/>
              <a:gd name="connsiteX56" fmla="*/ 8411626 w 12192000"/>
              <a:gd name="connsiteY56" fmla="*/ 1214397 h 2237474"/>
              <a:gd name="connsiteX57" fmla="*/ 8363469 w 12192000"/>
              <a:gd name="connsiteY57" fmla="*/ 1246658 h 2237474"/>
              <a:gd name="connsiteX58" fmla="*/ 8275497 w 12192000"/>
              <a:gd name="connsiteY58" fmla="*/ 1264396 h 2237474"/>
              <a:gd name="connsiteX59" fmla="*/ 8206287 w 12192000"/>
              <a:gd name="connsiteY59" fmla="*/ 1273060 h 2237474"/>
              <a:gd name="connsiteX60" fmla="*/ 8168705 w 12192000"/>
              <a:gd name="connsiteY60" fmla="*/ 1279956 h 2237474"/>
              <a:gd name="connsiteX61" fmla="*/ 8139997 w 12192000"/>
              <a:gd name="connsiteY61" fmla="*/ 1282713 h 2237474"/>
              <a:gd name="connsiteX62" fmla="*/ 8074238 w 12192000"/>
              <a:gd name="connsiteY62" fmla="*/ 1301895 h 2237474"/>
              <a:gd name="connsiteX63" fmla="*/ 7968292 w 12192000"/>
              <a:gd name="connsiteY63" fmla="*/ 1338779 h 2237474"/>
              <a:gd name="connsiteX64" fmla="*/ 7945122 w 12192000"/>
              <a:gd name="connsiteY64" fmla="*/ 1345477 h 2237474"/>
              <a:gd name="connsiteX65" fmla="*/ 7902328 w 12192000"/>
              <a:gd name="connsiteY65" fmla="*/ 1345865 h 2237474"/>
              <a:gd name="connsiteX66" fmla="*/ 7875879 w 12192000"/>
              <a:gd name="connsiteY66" fmla="*/ 1345646 h 2237474"/>
              <a:gd name="connsiteX67" fmla="*/ 7840612 w 12192000"/>
              <a:gd name="connsiteY67" fmla="*/ 1369373 h 2237474"/>
              <a:gd name="connsiteX68" fmla="*/ 7786819 w 12192000"/>
              <a:gd name="connsiteY68" fmla="*/ 1378970 h 2237474"/>
              <a:gd name="connsiteX69" fmla="*/ 7548172 w 12192000"/>
              <a:gd name="connsiteY69" fmla="*/ 1417460 h 2237474"/>
              <a:gd name="connsiteX70" fmla="*/ 7483437 w 12192000"/>
              <a:gd name="connsiteY70" fmla="*/ 1478152 h 2237474"/>
              <a:gd name="connsiteX71" fmla="*/ 7377870 w 12192000"/>
              <a:gd name="connsiteY71" fmla="*/ 1523319 h 2237474"/>
              <a:gd name="connsiteX72" fmla="*/ 7230737 w 12192000"/>
              <a:gd name="connsiteY72" fmla="*/ 1562633 h 2237474"/>
              <a:gd name="connsiteX73" fmla="*/ 7224458 w 12192000"/>
              <a:gd name="connsiteY73" fmla="*/ 1573008 h 2237474"/>
              <a:gd name="connsiteX74" fmla="*/ 7213486 w 12192000"/>
              <a:gd name="connsiteY74" fmla="*/ 1580987 h 2237474"/>
              <a:gd name="connsiteX75" fmla="*/ 7183121 w 12192000"/>
              <a:gd name="connsiteY75" fmla="*/ 1595162 h 2237474"/>
              <a:gd name="connsiteX76" fmla="*/ 7164601 w 12192000"/>
              <a:gd name="connsiteY76" fmla="*/ 1606490 h 2237474"/>
              <a:gd name="connsiteX77" fmla="*/ 7114651 w 12192000"/>
              <a:gd name="connsiteY77" fmla="*/ 1620959 h 2237474"/>
              <a:gd name="connsiteX78" fmla="*/ 7092727 w 12192000"/>
              <a:gd name="connsiteY78" fmla="*/ 1623628 h 2237474"/>
              <a:gd name="connsiteX79" fmla="*/ 7031309 w 12192000"/>
              <a:gd name="connsiteY79" fmla="*/ 1619451 h 2237474"/>
              <a:gd name="connsiteX80" fmla="*/ 6999084 w 12192000"/>
              <a:gd name="connsiteY80" fmla="*/ 1634317 h 2237474"/>
              <a:gd name="connsiteX81" fmla="*/ 6992107 w 12192000"/>
              <a:gd name="connsiteY81" fmla="*/ 1636860 h 2237474"/>
              <a:gd name="connsiteX82" fmla="*/ 6991765 w 12192000"/>
              <a:gd name="connsiteY82" fmla="*/ 1636725 h 2237474"/>
              <a:gd name="connsiteX83" fmla="*/ 6900177 w 12192000"/>
              <a:gd name="connsiteY83" fmla="*/ 1636016 h 2237474"/>
              <a:gd name="connsiteX84" fmla="*/ 6795372 w 12192000"/>
              <a:gd name="connsiteY84" fmla="*/ 1644845 h 2237474"/>
              <a:gd name="connsiteX85" fmla="*/ 6692251 w 12192000"/>
              <a:gd name="connsiteY85" fmla="*/ 1656357 h 2237474"/>
              <a:gd name="connsiteX86" fmla="*/ 6655235 w 12192000"/>
              <a:gd name="connsiteY86" fmla="*/ 1661869 h 2237474"/>
              <a:gd name="connsiteX87" fmla="*/ 6587857 w 12192000"/>
              <a:gd name="connsiteY87" fmla="*/ 1665769 h 2237474"/>
              <a:gd name="connsiteX88" fmla="*/ 6554894 w 12192000"/>
              <a:gd name="connsiteY88" fmla="*/ 1664428 h 2237474"/>
              <a:gd name="connsiteX89" fmla="*/ 6516595 w 12192000"/>
              <a:gd name="connsiteY89" fmla="*/ 1667475 h 2237474"/>
              <a:gd name="connsiteX90" fmla="*/ 6508541 w 12192000"/>
              <a:gd name="connsiteY90" fmla="*/ 1668757 h 2237474"/>
              <a:gd name="connsiteX91" fmla="*/ 6471012 w 12192000"/>
              <a:gd name="connsiteY91" fmla="*/ 1678604 h 2237474"/>
              <a:gd name="connsiteX92" fmla="*/ 6415265 w 12192000"/>
              <a:gd name="connsiteY92" fmla="*/ 1665317 h 2237474"/>
              <a:gd name="connsiteX93" fmla="*/ 6364035 w 12192000"/>
              <a:gd name="connsiteY93" fmla="*/ 1667683 h 2237474"/>
              <a:gd name="connsiteX94" fmla="*/ 6280959 w 12192000"/>
              <a:gd name="connsiteY94" fmla="*/ 1689329 h 2237474"/>
              <a:gd name="connsiteX95" fmla="*/ 6243319 w 12192000"/>
              <a:gd name="connsiteY95" fmla="*/ 1695560 h 2237474"/>
              <a:gd name="connsiteX96" fmla="*/ 6098321 w 12192000"/>
              <a:gd name="connsiteY96" fmla="*/ 1721646 h 2237474"/>
              <a:gd name="connsiteX97" fmla="*/ 5880652 w 12192000"/>
              <a:gd name="connsiteY97" fmla="*/ 1779643 h 2237474"/>
              <a:gd name="connsiteX98" fmla="*/ 5785959 w 12192000"/>
              <a:gd name="connsiteY98" fmla="*/ 1775307 h 2237474"/>
              <a:gd name="connsiteX99" fmla="*/ 5643534 w 12192000"/>
              <a:gd name="connsiteY99" fmla="*/ 1802919 h 2237474"/>
              <a:gd name="connsiteX100" fmla="*/ 5518799 w 12192000"/>
              <a:gd name="connsiteY100" fmla="*/ 1818312 h 2237474"/>
              <a:gd name="connsiteX101" fmla="*/ 5505014 w 12192000"/>
              <a:gd name="connsiteY101" fmla="*/ 1819259 h 2237474"/>
              <a:gd name="connsiteX102" fmla="*/ 5453307 w 12192000"/>
              <a:gd name="connsiteY102" fmla="*/ 1815450 h 2237474"/>
              <a:gd name="connsiteX103" fmla="*/ 5364192 w 12192000"/>
              <a:gd name="connsiteY103" fmla="*/ 1826074 h 2237474"/>
              <a:gd name="connsiteX104" fmla="*/ 5350380 w 12192000"/>
              <a:gd name="connsiteY104" fmla="*/ 1830891 h 2237474"/>
              <a:gd name="connsiteX105" fmla="*/ 5259633 w 12192000"/>
              <a:gd name="connsiteY105" fmla="*/ 1837160 h 2237474"/>
              <a:gd name="connsiteX106" fmla="*/ 5197513 w 12192000"/>
              <a:gd name="connsiteY106" fmla="*/ 1844718 h 2237474"/>
              <a:gd name="connsiteX107" fmla="*/ 5168852 w 12192000"/>
              <a:gd name="connsiteY107" fmla="*/ 1844846 h 2237474"/>
              <a:gd name="connsiteX108" fmla="*/ 5114927 w 12192000"/>
              <a:gd name="connsiteY108" fmla="*/ 1847827 h 2237474"/>
              <a:gd name="connsiteX109" fmla="*/ 5108970 w 12192000"/>
              <a:gd name="connsiteY109" fmla="*/ 1847935 h 2237474"/>
              <a:gd name="connsiteX110" fmla="*/ 5067961 w 12192000"/>
              <a:gd name="connsiteY110" fmla="*/ 1845917 h 2237474"/>
              <a:gd name="connsiteX111" fmla="*/ 5007075 w 12192000"/>
              <a:gd name="connsiteY111" fmla="*/ 1838626 h 2237474"/>
              <a:gd name="connsiteX112" fmla="*/ 4944087 w 12192000"/>
              <a:gd name="connsiteY112" fmla="*/ 1823332 h 2237474"/>
              <a:gd name="connsiteX113" fmla="*/ 4907662 w 12192000"/>
              <a:gd name="connsiteY113" fmla="*/ 1816900 h 2237474"/>
              <a:gd name="connsiteX114" fmla="*/ 4882386 w 12192000"/>
              <a:gd name="connsiteY114" fmla="*/ 1809844 h 2237474"/>
              <a:gd name="connsiteX115" fmla="*/ 4811440 w 12192000"/>
              <a:gd name="connsiteY115" fmla="*/ 1804655 h 2237474"/>
              <a:gd name="connsiteX116" fmla="*/ 4691075 w 12192000"/>
              <a:gd name="connsiteY116" fmla="*/ 1801389 h 2237474"/>
              <a:gd name="connsiteX117" fmla="*/ 4611738 w 12192000"/>
              <a:gd name="connsiteY117" fmla="*/ 1776964 h 2237474"/>
              <a:gd name="connsiteX118" fmla="*/ 4560070 w 12192000"/>
              <a:gd name="connsiteY118" fmla="*/ 1785640 h 2237474"/>
              <a:gd name="connsiteX119" fmla="*/ 4536503 w 12192000"/>
              <a:gd name="connsiteY119" fmla="*/ 1785334 h 2237474"/>
              <a:gd name="connsiteX120" fmla="*/ 4513724 w 12192000"/>
              <a:gd name="connsiteY120" fmla="*/ 1791996 h 2237474"/>
              <a:gd name="connsiteX121" fmla="*/ 4459810 w 12192000"/>
              <a:gd name="connsiteY121" fmla="*/ 1797886 h 2237474"/>
              <a:gd name="connsiteX122" fmla="*/ 4379064 w 12192000"/>
              <a:gd name="connsiteY122" fmla="*/ 1817177 h 2237474"/>
              <a:gd name="connsiteX123" fmla="*/ 4319209 w 12192000"/>
              <a:gd name="connsiteY123" fmla="*/ 1834833 h 2237474"/>
              <a:gd name="connsiteX124" fmla="*/ 4290981 w 12192000"/>
              <a:gd name="connsiteY124" fmla="*/ 1839677 h 2237474"/>
              <a:gd name="connsiteX125" fmla="*/ 4285792 w 12192000"/>
              <a:gd name="connsiteY125" fmla="*/ 1836231 h 2237474"/>
              <a:gd name="connsiteX126" fmla="*/ 4238372 w 12192000"/>
              <a:gd name="connsiteY126" fmla="*/ 1851480 h 2237474"/>
              <a:gd name="connsiteX127" fmla="*/ 4232517 w 12192000"/>
              <a:gd name="connsiteY127" fmla="*/ 1852567 h 2237474"/>
              <a:gd name="connsiteX128" fmla="*/ 4191732 w 12192000"/>
              <a:gd name="connsiteY128" fmla="*/ 1857328 h 2237474"/>
              <a:gd name="connsiteX129" fmla="*/ 4065532 w 12192000"/>
              <a:gd name="connsiteY129" fmla="*/ 1855477 h 2237474"/>
              <a:gd name="connsiteX130" fmla="*/ 4028460 w 12192000"/>
              <a:gd name="connsiteY130" fmla="*/ 1855137 h 2237474"/>
              <a:gd name="connsiteX131" fmla="*/ 4002267 w 12192000"/>
              <a:gd name="connsiteY131" fmla="*/ 1852352 h 2237474"/>
              <a:gd name="connsiteX132" fmla="*/ 3931396 w 12192000"/>
              <a:gd name="connsiteY132" fmla="*/ 1858915 h 2237474"/>
              <a:gd name="connsiteX133" fmla="*/ 3812162 w 12192000"/>
              <a:gd name="connsiteY133" fmla="*/ 1875501 h 2237474"/>
              <a:gd name="connsiteX134" fmla="*/ 3729530 w 12192000"/>
              <a:gd name="connsiteY134" fmla="*/ 1864513 h 2237474"/>
              <a:gd name="connsiteX135" fmla="*/ 3680177 w 12192000"/>
              <a:gd name="connsiteY135" fmla="*/ 1881552 h 2237474"/>
              <a:gd name="connsiteX136" fmla="*/ 3567259 w 12192000"/>
              <a:gd name="connsiteY136" fmla="*/ 1893482 h 2237474"/>
              <a:gd name="connsiteX137" fmla="*/ 3405770 w 12192000"/>
              <a:gd name="connsiteY137" fmla="*/ 1904591 h 2237474"/>
              <a:gd name="connsiteX138" fmla="*/ 3280097 w 12192000"/>
              <a:gd name="connsiteY138" fmla="*/ 1919610 h 2237474"/>
              <a:gd name="connsiteX139" fmla="*/ 3123424 w 12192000"/>
              <a:gd name="connsiteY139" fmla="*/ 1952930 h 2237474"/>
              <a:gd name="connsiteX140" fmla="*/ 3009910 w 12192000"/>
              <a:gd name="connsiteY140" fmla="*/ 1957866 h 2237474"/>
              <a:gd name="connsiteX141" fmla="*/ 2995934 w 12192000"/>
              <a:gd name="connsiteY141" fmla="*/ 1967085 h 2237474"/>
              <a:gd name="connsiteX142" fmla="*/ 2980071 w 12192000"/>
              <a:gd name="connsiteY142" fmla="*/ 1972988 h 2237474"/>
              <a:gd name="connsiteX143" fmla="*/ 2978094 w 12192000"/>
              <a:gd name="connsiteY143" fmla="*/ 1972369 h 2237474"/>
              <a:gd name="connsiteX144" fmla="*/ 2942858 w 12192000"/>
              <a:gd name="connsiteY144" fmla="*/ 1981367 h 2237474"/>
              <a:gd name="connsiteX145" fmla="*/ 2875436 w 12192000"/>
              <a:gd name="connsiteY145" fmla="*/ 1996977 h 2237474"/>
              <a:gd name="connsiteX146" fmla="*/ 2874892 w 12192000"/>
              <a:gd name="connsiteY146" fmla="*/ 1996085 h 2237474"/>
              <a:gd name="connsiteX147" fmla="*/ 2864145 w 12192000"/>
              <a:gd name="connsiteY147" fmla="*/ 1994061 h 2237474"/>
              <a:gd name="connsiteX148" fmla="*/ 2843662 w 12192000"/>
              <a:gd name="connsiteY148" fmla="*/ 1992498 h 2237474"/>
              <a:gd name="connsiteX149" fmla="*/ 2796128 w 12192000"/>
              <a:gd name="connsiteY149" fmla="*/ 1976403 h 2237474"/>
              <a:gd name="connsiteX150" fmla="*/ 2756784 w 12192000"/>
              <a:gd name="connsiteY150" fmla="*/ 1985116 h 2237474"/>
              <a:gd name="connsiteX151" fmla="*/ 2748833 w 12192000"/>
              <a:gd name="connsiteY151" fmla="*/ 1986323 h 2237474"/>
              <a:gd name="connsiteX152" fmla="*/ 2748661 w 12192000"/>
              <a:gd name="connsiteY152" fmla="*/ 1986122 h 2237474"/>
              <a:gd name="connsiteX153" fmla="*/ 2740251 w 12192000"/>
              <a:gd name="connsiteY153" fmla="*/ 1986946 h 2237474"/>
              <a:gd name="connsiteX154" fmla="*/ 2718916 w 12192000"/>
              <a:gd name="connsiteY154" fmla="*/ 1990867 h 2237474"/>
              <a:gd name="connsiteX155" fmla="*/ 2713522 w 12192000"/>
              <a:gd name="connsiteY155" fmla="*/ 1990173 h 2237474"/>
              <a:gd name="connsiteX156" fmla="*/ 2680597 w 12192000"/>
              <a:gd name="connsiteY156" fmla="*/ 1984996 h 2237474"/>
              <a:gd name="connsiteX157" fmla="*/ 2578178 w 12192000"/>
              <a:gd name="connsiteY157" fmla="*/ 1990531 h 2237474"/>
              <a:gd name="connsiteX158" fmla="*/ 2476147 w 12192000"/>
              <a:gd name="connsiteY158" fmla="*/ 1998305 h 2237474"/>
              <a:gd name="connsiteX159" fmla="*/ 2373568 w 12192000"/>
              <a:gd name="connsiteY159" fmla="*/ 2003219 h 2237474"/>
              <a:gd name="connsiteX160" fmla="*/ 2321399 w 12192000"/>
              <a:gd name="connsiteY160" fmla="*/ 1989467 h 2237474"/>
              <a:gd name="connsiteX161" fmla="*/ 2315525 w 12192000"/>
              <a:gd name="connsiteY161" fmla="*/ 1989708 h 2237474"/>
              <a:gd name="connsiteX162" fmla="*/ 2300792 w 12192000"/>
              <a:gd name="connsiteY162" fmla="*/ 1994290 h 2237474"/>
              <a:gd name="connsiteX163" fmla="*/ 2295469 w 12192000"/>
              <a:gd name="connsiteY163" fmla="*/ 1996659 h 2237474"/>
              <a:gd name="connsiteX164" fmla="*/ 2287219 w 12192000"/>
              <a:gd name="connsiteY164" fmla="*/ 1998750 h 2237474"/>
              <a:gd name="connsiteX165" fmla="*/ 2286948 w 12192000"/>
              <a:gd name="connsiteY165" fmla="*/ 1998596 h 2237474"/>
              <a:gd name="connsiteX166" fmla="*/ 2243069 w 12192000"/>
              <a:gd name="connsiteY166" fmla="*/ 2015111 h 2237474"/>
              <a:gd name="connsiteX167" fmla="*/ 2186609 w 12192000"/>
              <a:gd name="connsiteY167" fmla="*/ 2008263 h 2237474"/>
              <a:gd name="connsiteX168" fmla="*/ 2164831 w 12192000"/>
              <a:gd name="connsiteY168" fmla="*/ 2010143 h 2237474"/>
              <a:gd name="connsiteX169" fmla="*/ 2152836 w 12192000"/>
              <a:gd name="connsiteY169" fmla="*/ 2010048 h 2237474"/>
              <a:gd name="connsiteX170" fmla="*/ 2117102 w 12192000"/>
              <a:gd name="connsiteY170" fmla="*/ 2023004 h 2237474"/>
              <a:gd name="connsiteX171" fmla="*/ 2111935 w 12192000"/>
              <a:gd name="connsiteY171" fmla="*/ 2023163 h 2237474"/>
              <a:gd name="connsiteX172" fmla="*/ 2089991 w 12192000"/>
              <a:gd name="connsiteY172" fmla="*/ 2034193 h 2237474"/>
              <a:gd name="connsiteX173" fmla="*/ 2058061 w 12192000"/>
              <a:gd name="connsiteY173" fmla="*/ 2047942 h 2237474"/>
              <a:gd name="connsiteX174" fmla="*/ 2055737 w 12192000"/>
              <a:gd name="connsiteY174" fmla="*/ 2047704 h 2237474"/>
              <a:gd name="connsiteX175" fmla="*/ 2042244 w 12192000"/>
              <a:gd name="connsiteY175" fmla="*/ 2055560 h 2237474"/>
              <a:gd name="connsiteX176" fmla="*/ 1976224 w 12192000"/>
              <a:gd name="connsiteY176" fmla="*/ 2074257 h 2237474"/>
              <a:gd name="connsiteX177" fmla="*/ 1877728 w 12192000"/>
              <a:gd name="connsiteY177" fmla="*/ 2101004 h 2237474"/>
              <a:gd name="connsiteX178" fmla="*/ 1759056 w 12192000"/>
              <a:gd name="connsiteY178" fmla="*/ 2125608 h 2237474"/>
              <a:gd name="connsiteX179" fmla="*/ 1637948 w 12192000"/>
              <a:gd name="connsiteY179" fmla="*/ 2172597 h 2237474"/>
              <a:gd name="connsiteX180" fmla="*/ 1434549 w 12192000"/>
              <a:gd name="connsiteY180" fmla="*/ 2234522 h 2237474"/>
              <a:gd name="connsiteX181" fmla="*/ 1398481 w 12192000"/>
              <a:gd name="connsiteY181" fmla="*/ 2237074 h 2237474"/>
              <a:gd name="connsiteX182" fmla="*/ 1398407 w 12192000"/>
              <a:gd name="connsiteY182" fmla="*/ 2237095 h 2237474"/>
              <a:gd name="connsiteX183" fmla="*/ 1370962 w 12192000"/>
              <a:gd name="connsiteY183" fmla="*/ 2237474 h 2237474"/>
              <a:gd name="connsiteX184" fmla="*/ 1356367 w 12192000"/>
              <a:gd name="connsiteY184" fmla="*/ 2235089 h 2237474"/>
              <a:gd name="connsiteX185" fmla="*/ 1324828 w 12192000"/>
              <a:gd name="connsiteY185" fmla="*/ 2231968 h 2237474"/>
              <a:gd name="connsiteX186" fmla="*/ 1297744 w 12192000"/>
              <a:gd name="connsiteY186" fmla="*/ 2235849 h 2237474"/>
              <a:gd name="connsiteX187" fmla="*/ 1286236 w 12192000"/>
              <a:gd name="connsiteY187" fmla="*/ 2233135 h 2237474"/>
              <a:gd name="connsiteX188" fmla="*/ 1283504 w 12192000"/>
              <a:gd name="connsiteY188" fmla="*/ 2233797 h 2237474"/>
              <a:gd name="connsiteX189" fmla="*/ 1279765 w 12192000"/>
              <a:gd name="connsiteY189" fmla="*/ 2229639 h 2237474"/>
              <a:gd name="connsiteX190" fmla="*/ 1195347 w 12192000"/>
              <a:gd name="connsiteY190" fmla="*/ 2212354 h 2237474"/>
              <a:gd name="connsiteX191" fmla="*/ 970251 w 12192000"/>
              <a:gd name="connsiteY191" fmla="*/ 2221029 h 2237474"/>
              <a:gd name="connsiteX192" fmla="*/ 812914 w 12192000"/>
              <a:gd name="connsiteY192" fmla="*/ 2202752 h 2237474"/>
              <a:gd name="connsiteX193" fmla="*/ 800195 w 12192000"/>
              <a:gd name="connsiteY193" fmla="*/ 2209407 h 2237474"/>
              <a:gd name="connsiteX194" fmla="*/ 784978 w 12192000"/>
              <a:gd name="connsiteY194" fmla="*/ 2212360 h 2237474"/>
              <a:gd name="connsiteX195" fmla="*/ 681987 w 12192000"/>
              <a:gd name="connsiteY195" fmla="*/ 2216757 h 2237474"/>
              <a:gd name="connsiteX196" fmla="*/ 669923 w 12192000"/>
              <a:gd name="connsiteY196" fmla="*/ 2211682 h 2237474"/>
              <a:gd name="connsiteX197" fmla="*/ 648680 w 12192000"/>
              <a:gd name="connsiteY197" fmla="*/ 2206229 h 2237474"/>
              <a:gd name="connsiteX198" fmla="*/ 597225 w 12192000"/>
              <a:gd name="connsiteY198" fmla="*/ 2180999 h 2237474"/>
              <a:gd name="connsiteX199" fmla="*/ 558449 w 12192000"/>
              <a:gd name="connsiteY199" fmla="*/ 2182346 h 2237474"/>
              <a:gd name="connsiteX200" fmla="*/ 550517 w 12192000"/>
              <a:gd name="connsiteY200" fmla="*/ 2182060 h 2237474"/>
              <a:gd name="connsiteX201" fmla="*/ 550309 w 12192000"/>
              <a:gd name="connsiteY201" fmla="*/ 2181825 h 2237474"/>
              <a:gd name="connsiteX202" fmla="*/ 541836 w 12192000"/>
              <a:gd name="connsiteY202" fmla="*/ 2181063 h 2237474"/>
              <a:gd name="connsiteX203" fmla="*/ 536057 w 12192000"/>
              <a:gd name="connsiteY203" fmla="*/ 2181537 h 2237474"/>
              <a:gd name="connsiteX204" fmla="*/ 520671 w 12192000"/>
              <a:gd name="connsiteY204" fmla="*/ 2180980 h 2237474"/>
              <a:gd name="connsiteX205" fmla="*/ 515024 w 12192000"/>
              <a:gd name="connsiteY205" fmla="*/ 2179258 h 2237474"/>
              <a:gd name="connsiteX206" fmla="*/ 512278 w 12192000"/>
              <a:gd name="connsiteY206" fmla="*/ 2176369 h 2237474"/>
              <a:gd name="connsiteX207" fmla="*/ 480419 w 12192000"/>
              <a:gd name="connsiteY207" fmla="*/ 2167807 h 2237474"/>
              <a:gd name="connsiteX208" fmla="*/ 413835 w 12192000"/>
              <a:gd name="connsiteY208" fmla="*/ 2156783 h 2237474"/>
              <a:gd name="connsiteX209" fmla="*/ 376513 w 12192000"/>
              <a:gd name="connsiteY209" fmla="*/ 2154014 h 2237474"/>
              <a:gd name="connsiteX210" fmla="*/ 273386 w 12192000"/>
              <a:gd name="connsiteY210" fmla="*/ 2142551 h 2237474"/>
              <a:gd name="connsiteX211" fmla="*/ 169207 w 12192000"/>
              <a:gd name="connsiteY211" fmla="*/ 2128100 h 2237474"/>
              <a:gd name="connsiteX212" fmla="*/ 93149 w 12192000"/>
              <a:gd name="connsiteY212" fmla="*/ 2105324 h 2237474"/>
              <a:gd name="connsiteX213" fmla="*/ 88109 w 12192000"/>
              <a:gd name="connsiteY213" fmla="*/ 2106704 h 2237474"/>
              <a:gd name="connsiteX214" fmla="*/ 80022 w 12192000"/>
              <a:gd name="connsiteY214" fmla="*/ 2107254 h 2237474"/>
              <a:gd name="connsiteX215" fmla="*/ 79717 w 12192000"/>
              <a:gd name="connsiteY215" fmla="*/ 2107046 h 2237474"/>
              <a:gd name="connsiteX216" fmla="*/ 72352 w 12192000"/>
              <a:gd name="connsiteY216" fmla="*/ 2107991 h 2237474"/>
              <a:gd name="connsiteX217" fmla="*/ 37645 w 12192000"/>
              <a:gd name="connsiteY217" fmla="*/ 2115401 h 2237474"/>
              <a:gd name="connsiteX218" fmla="*/ 4572 w 12192000"/>
              <a:gd name="connsiteY218" fmla="*/ 2111091 h 2237474"/>
              <a:gd name="connsiteX219" fmla="*/ 0 w 12192000"/>
              <a:gd name="connsiteY219" fmla="*/ 2110468 h 2237474"/>
              <a:gd name="connsiteX220" fmla="*/ 0 w 12192000"/>
              <a:gd name="connsiteY220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154948 w 12192000"/>
              <a:gd name="connsiteY4" fmla="*/ 762731 h 2237474"/>
              <a:gd name="connsiteX5" fmla="*/ 12047364 w 12192000"/>
              <a:gd name="connsiteY5" fmla="*/ 749662 h 2237474"/>
              <a:gd name="connsiteX6" fmla="*/ 11890686 w 12192000"/>
              <a:gd name="connsiteY6" fmla="*/ 732766 h 2237474"/>
              <a:gd name="connsiteX7" fmla="*/ 11782413 w 12192000"/>
              <a:gd name="connsiteY7" fmla="*/ 769868 h 2237474"/>
              <a:gd name="connsiteX8" fmla="*/ 11649954 w 12192000"/>
              <a:gd name="connsiteY8" fmla="*/ 749628 h 2237474"/>
              <a:gd name="connsiteX9" fmla="*/ 11560424 w 12192000"/>
              <a:gd name="connsiteY9" fmla="*/ 748017 h 2237474"/>
              <a:gd name="connsiteX10" fmla="*/ 11358455 w 12192000"/>
              <a:gd name="connsiteY10" fmla="*/ 747593 h 2237474"/>
              <a:gd name="connsiteX11" fmla="*/ 11165209 w 12192000"/>
              <a:gd name="connsiteY11" fmla="*/ 748852 h 2237474"/>
              <a:gd name="connsiteX12" fmla="*/ 11058755 w 12192000"/>
              <a:gd name="connsiteY12" fmla="*/ 749617 h 2237474"/>
              <a:gd name="connsiteX13" fmla="*/ 10884013 w 12192000"/>
              <a:gd name="connsiteY13" fmla="*/ 760728 h 2237474"/>
              <a:gd name="connsiteX14" fmla="*/ 10834688 w 12192000"/>
              <a:gd name="connsiteY14" fmla="*/ 757726 h 2237474"/>
              <a:gd name="connsiteX15" fmla="*/ 10805004 w 12192000"/>
              <a:gd name="connsiteY15" fmla="*/ 757573 h 2237474"/>
              <a:gd name="connsiteX16" fmla="*/ 10739478 w 12192000"/>
              <a:gd name="connsiteY16" fmla="*/ 776841 h 2237474"/>
              <a:gd name="connsiteX17" fmla="*/ 10458762 w 12192000"/>
              <a:gd name="connsiteY17" fmla="*/ 755400 h 2237474"/>
              <a:gd name="connsiteX18" fmla="*/ 10246919 w 12192000"/>
              <a:gd name="connsiteY18" fmla="*/ 769960 h 2237474"/>
              <a:gd name="connsiteX19" fmla="*/ 10167995 w 12192000"/>
              <a:gd name="connsiteY19" fmla="*/ 760843 h 2237474"/>
              <a:gd name="connsiteX20" fmla="*/ 9997044 w 12192000"/>
              <a:gd name="connsiteY20" fmla="*/ 780129 h 2237474"/>
              <a:gd name="connsiteX21" fmla="*/ 9943887 w 12192000"/>
              <a:gd name="connsiteY21" fmla="*/ 804141 h 2237474"/>
              <a:gd name="connsiteX22" fmla="*/ 9918248 w 12192000"/>
              <a:gd name="connsiteY22" fmla="*/ 816628 h 2237474"/>
              <a:gd name="connsiteX23" fmla="*/ 9836148 w 12192000"/>
              <a:gd name="connsiteY23" fmla="*/ 858312 h 2237474"/>
              <a:gd name="connsiteX24" fmla="*/ 9823800 w 12192000"/>
              <a:gd name="connsiteY24" fmla="*/ 866604 h 2237474"/>
              <a:gd name="connsiteX25" fmla="*/ 9794684 w 12192000"/>
              <a:gd name="connsiteY25" fmla="*/ 864509 h 2237474"/>
              <a:gd name="connsiteX26" fmla="*/ 9778288 w 12192000"/>
              <a:gd name="connsiteY26" fmla="*/ 854362 h 2237474"/>
              <a:gd name="connsiteX27" fmla="*/ 9773886 w 12192000"/>
              <a:gd name="connsiteY27" fmla="*/ 857543 h 2237474"/>
              <a:gd name="connsiteX28" fmla="*/ 9761459 w 12192000"/>
              <a:gd name="connsiteY28" fmla="*/ 862394 h 2237474"/>
              <a:gd name="connsiteX29" fmla="*/ 9705768 w 12192000"/>
              <a:gd name="connsiteY29" fmla="*/ 894610 h 2237474"/>
              <a:gd name="connsiteX30" fmla="*/ 9683005 w 12192000"/>
              <a:gd name="connsiteY30" fmla="*/ 894128 h 2237474"/>
              <a:gd name="connsiteX31" fmla="*/ 9594438 w 12192000"/>
              <a:gd name="connsiteY31" fmla="*/ 919051 h 2237474"/>
              <a:gd name="connsiteX32" fmla="*/ 9577033 w 12192000"/>
              <a:gd name="connsiteY32" fmla="*/ 922857 h 2237474"/>
              <a:gd name="connsiteX33" fmla="*/ 9544189 w 12192000"/>
              <a:gd name="connsiteY33" fmla="*/ 938966 h 2237474"/>
              <a:gd name="connsiteX34" fmla="*/ 9500499 w 12192000"/>
              <a:gd name="connsiteY34" fmla="*/ 954680 h 2237474"/>
              <a:gd name="connsiteX35" fmla="*/ 9428195 w 12192000"/>
              <a:gd name="connsiteY35" fmla="*/ 986225 h 2237474"/>
              <a:gd name="connsiteX36" fmla="*/ 9410017 w 12192000"/>
              <a:gd name="connsiteY36" fmla="*/ 993931 h 2237474"/>
              <a:gd name="connsiteX37" fmla="*/ 9392919 w 12192000"/>
              <a:gd name="connsiteY37" fmla="*/ 994656 h 2237474"/>
              <a:gd name="connsiteX38" fmla="*/ 9278619 w 12192000"/>
              <a:gd name="connsiteY38" fmla="*/ 1011878 h 2237474"/>
              <a:gd name="connsiteX39" fmla="*/ 9268019 w 12192000"/>
              <a:gd name="connsiteY39" fmla="*/ 1007442 h 2237474"/>
              <a:gd name="connsiteX40" fmla="*/ 9234662 w 12192000"/>
              <a:gd name="connsiteY40" fmla="*/ 1023056 h 2237474"/>
              <a:gd name="connsiteX41" fmla="*/ 9181033 w 12192000"/>
              <a:gd name="connsiteY41" fmla="*/ 1037921 h 2237474"/>
              <a:gd name="connsiteX42" fmla="*/ 9155969 w 12192000"/>
              <a:gd name="connsiteY42" fmla="*/ 1046804 h 2237474"/>
              <a:gd name="connsiteX43" fmla="*/ 9133985 w 12192000"/>
              <a:gd name="connsiteY43" fmla="*/ 1046450 h 2237474"/>
              <a:gd name="connsiteX44" fmla="*/ 9012987 w 12192000"/>
              <a:gd name="connsiteY44" fmla="*/ 1061986 h 2237474"/>
              <a:gd name="connsiteX45" fmla="*/ 8968445 w 12192000"/>
              <a:gd name="connsiteY45" fmla="*/ 1052169 h 2237474"/>
              <a:gd name="connsiteX46" fmla="*/ 8958984 w 12192000"/>
              <a:gd name="connsiteY46" fmla="*/ 1057212 h 2237474"/>
              <a:gd name="connsiteX47" fmla="*/ 8886001 w 12192000"/>
              <a:gd name="connsiteY47" fmla="*/ 1067468 h 2237474"/>
              <a:gd name="connsiteX48" fmla="*/ 8838610 w 12192000"/>
              <a:gd name="connsiteY48" fmla="*/ 1075091 h 2237474"/>
              <a:gd name="connsiteX49" fmla="*/ 8750383 w 12192000"/>
              <a:gd name="connsiteY49" fmla="*/ 1097387 h 2237474"/>
              <a:gd name="connsiteX50" fmla="*/ 8697365 w 12192000"/>
              <a:gd name="connsiteY50" fmla="*/ 1105869 h 2237474"/>
              <a:gd name="connsiteX51" fmla="*/ 8665605 w 12192000"/>
              <a:gd name="connsiteY51" fmla="*/ 1110791 h 2237474"/>
              <a:gd name="connsiteX52" fmla="*/ 8584946 w 12192000"/>
              <a:gd name="connsiteY52" fmla="*/ 1135226 h 2237474"/>
              <a:gd name="connsiteX53" fmla="*/ 8460755 w 12192000"/>
              <a:gd name="connsiteY53" fmla="*/ 1203427 h 2237474"/>
              <a:gd name="connsiteX54" fmla="*/ 8419755 w 12192000"/>
              <a:gd name="connsiteY54" fmla="*/ 1216260 h 2237474"/>
              <a:gd name="connsiteX55" fmla="*/ 8411626 w 12192000"/>
              <a:gd name="connsiteY55" fmla="*/ 1214397 h 2237474"/>
              <a:gd name="connsiteX56" fmla="*/ 8363469 w 12192000"/>
              <a:gd name="connsiteY56" fmla="*/ 1246658 h 2237474"/>
              <a:gd name="connsiteX57" fmla="*/ 8275497 w 12192000"/>
              <a:gd name="connsiteY57" fmla="*/ 1264396 h 2237474"/>
              <a:gd name="connsiteX58" fmla="*/ 8206287 w 12192000"/>
              <a:gd name="connsiteY58" fmla="*/ 1273060 h 2237474"/>
              <a:gd name="connsiteX59" fmla="*/ 8168705 w 12192000"/>
              <a:gd name="connsiteY59" fmla="*/ 1279956 h 2237474"/>
              <a:gd name="connsiteX60" fmla="*/ 8139997 w 12192000"/>
              <a:gd name="connsiteY60" fmla="*/ 1282713 h 2237474"/>
              <a:gd name="connsiteX61" fmla="*/ 8074238 w 12192000"/>
              <a:gd name="connsiteY61" fmla="*/ 1301895 h 2237474"/>
              <a:gd name="connsiteX62" fmla="*/ 7968292 w 12192000"/>
              <a:gd name="connsiteY62" fmla="*/ 1338779 h 2237474"/>
              <a:gd name="connsiteX63" fmla="*/ 7945122 w 12192000"/>
              <a:gd name="connsiteY63" fmla="*/ 1345477 h 2237474"/>
              <a:gd name="connsiteX64" fmla="*/ 7902328 w 12192000"/>
              <a:gd name="connsiteY64" fmla="*/ 1345865 h 2237474"/>
              <a:gd name="connsiteX65" fmla="*/ 7875879 w 12192000"/>
              <a:gd name="connsiteY65" fmla="*/ 1345646 h 2237474"/>
              <a:gd name="connsiteX66" fmla="*/ 7840612 w 12192000"/>
              <a:gd name="connsiteY66" fmla="*/ 1369373 h 2237474"/>
              <a:gd name="connsiteX67" fmla="*/ 7786819 w 12192000"/>
              <a:gd name="connsiteY67" fmla="*/ 1378970 h 2237474"/>
              <a:gd name="connsiteX68" fmla="*/ 7548172 w 12192000"/>
              <a:gd name="connsiteY68" fmla="*/ 1417460 h 2237474"/>
              <a:gd name="connsiteX69" fmla="*/ 7483437 w 12192000"/>
              <a:gd name="connsiteY69" fmla="*/ 1478152 h 2237474"/>
              <a:gd name="connsiteX70" fmla="*/ 7377870 w 12192000"/>
              <a:gd name="connsiteY70" fmla="*/ 1523319 h 2237474"/>
              <a:gd name="connsiteX71" fmla="*/ 7230737 w 12192000"/>
              <a:gd name="connsiteY71" fmla="*/ 1562633 h 2237474"/>
              <a:gd name="connsiteX72" fmla="*/ 7224458 w 12192000"/>
              <a:gd name="connsiteY72" fmla="*/ 1573008 h 2237474"/>
              <a:gd name="connsiteX73" fmla="*/ 7213486 w 12192000"/>
              <a:gd name="connsiteY73" fmla="*/ 1580987 h 2237474"/>
              <a:gd name="connsiteX74" fmla="*/ 7183121 w 12192000"/>
              <a:gd name="connsiteY74" fmla="*/ 1595162 h 2237474"/>
              <a:gd name="connsiteX75" fmla="*/ 7164601 w 12192000"/>
              <a:gd name="connsiteY75" fmla="*/ 1606490 h 2237474"/>
              <a:gd name="connsiteX76" fmla="*/ 7114651 w 12192000"/>
              <a:gd name="connsiteY76" fmla="*/ 1620959 h 2237474"/>
              <a:gd name="connsiteX77" fmla="*/ 7092727 w 12192000"/>
              <a:gd name="connsiteY77" fmla="*/ 1623628 h 2237474"/>
              <a:gd name="connsiteX78" fmla="*/ 7031309 w 12192000"/>
              <a:gd name="connsiteY78" fmla="*/ 1619451 h 2237474"/>
              <a:gd name="connsiteX79" fmla="*/ 6999084 w 12192000"/>
              <a:gd name="connsiteY79" fmla="*/ 1634317 h 2237474"/>
              <a:gd name="connsiteX80" fmla="*/ 6992107 w 12192000"/>
              <a:gd name="connsiteY80" fmla="*/ 1636860 h 2237474"/>
              <a:gd name="connsiteX81" fmla="*/ 6991765 w 12192000"/>
              <a:gd name="connsiteY81" fmla="*/ 1636725 h 2237474"/>
              <a:gd name="connsiteX82" fmla="*/ 6900177 w 12192000"/>
              <a:gd name="connsiteY82" fmla="*/ 1636016 h 2237474"/>
              <a:gd name="connsiteX83" fmla="*/ 6795372 w 12192000"/>
              <a:gd name="connsiteY83" fmla="*/ 1644845 h 2237474"/>
              <a:gd name="connsiteX84" fmla="*/ 6692251 w 12192000"/>
              <a:gd name="connsiteY84" fmla="*/ 1656357 h 2237474"/>
              <a:gd name="connsiteX85" fmla="*/ 6655235 w 12192000"/>
              <a:gd name="connsiteY85" fmla="*/ 1661869 h 2237474"/>
              <a:gd name="connsiteX86" fmla="*/ 6587857 w 12192000"/>
              <a:gd name="connsiteY86" fmla="*/ 1665769 h 2237474"/>
              <a:gd name="connsiteX87" fmla="*/ 6554894 w 12192000"/>
              <a:gd name="connsiteY87" fmla="*/ 1664428 h 2237474"/>
              <a:gd name="connsiteX88" fmla="*/ 6516595 w 12192000"/>
              <a:gd name="connsiteY88" fmla="*/ 1667475 h 2237474"/>
              <a:gd name="connsiteX89" fmla="*/ 6508541 w 12192000"/>
              <a:gd name="connsiteY89" fmla="*/ 1668757 h 2237474"/>
              <a:gd name="connsiteX90" fmla="*/ 6471012 w 12192000"/>
              <a:gd name="connsiteY90" fmla="*/ 1678604 h 2237474"/>
              <a:gd name="connsiteX91" fmla="*/ 6415265 w 12192000"/>
              <a:gd name="connsiteY91" fmla="*/ 1665317 h 2237474"/>
              <a:gd name="connsiteX92" fmla="*/ 6364035 w 12192000"/>
              <a:gd name="connsiteY92" fmla="*/ 1667683 h 2237474"/>
              <a:gd name="connsiteX93" fmla="*/ 6280959 w 12192000"/>
              <a:gd name="connsiteY93" fmla="*/ 1689329 h 2237474"/>
              <a:gd name="connsiteX94" fmla="*/ 6243319 w 12192000"/>
              <a:gd name="connsiteY94" fmla="*/ 1695560 h 2237474"/>
              <a:gd name="connsiteX95" fmla="*/ 6098321 w 12192000"/>
              <a:gd name="connsiteY95" fmla="*/ 1721646 h 2237474"/>
              <a:gd name="connsiteX96" fmla="*/ 5880652 w 12192000"/>
              <a:gd name="connsiteY96" fmla="*/ 1779643 h 2237474"/>
              <a:gd name="connsiteX97" fmla="*/ 5785959 w 12192000"/>
              <a:gd name="connsiteY97" fmla="*/ 1775307 h 2237474"/>
              <a:gd name="connsiteX98" fmla="*/ 5643534 w 12192000"/>
              <a:gd name="connsiteY98" fmla="*/ 1802919 h 2237474"/>
              <a:gd name="connsiteX99" fmla="*/ 5518799 w 12192000"/>
              <a:gd name="connsiteY99" fmla="*/ 1818312 h 2237474"/>
              <a:gd name="connsiteX100" fmla="*/ 5505014 w 12192000"/>
              <a:gd name="connsiteY100" fmla="*/ 1819259 h 2237474"/>
              <a:gd name="connsiteX101" fmla="*/ 5453307 w 12192000"/>
              <a:gd name="connsiteY101" fmla="*/ 1815450 h 2237474"/>
              <a:gd name="connsiteX102" fmla="*/ 5364192 w 12192000"/>
              <a:gd name="connsiteY102" fmla="*/ 1826074 h 2237474"/>
              <a:gd name="connsiteX103" fmla="*/ 5350380 w 12192000"/>
              <a:gd name="connsiteY103" fmla="*/ 1830891 h 2237474"/>
              <a:gd name="connsiteX104" fmla="*/ 5259633 w 12192000"/>
              <a:gd name="connsiteY104" fmla="*/ 1837160 h 2237474"/>
              <a:gd name="connsiteX105" fmla="*/ 5197513 w 12192000"/>
              <a:gd name="connsiteY105" fmla="*/ 1844718 h 2237474"/>
              <a:gd name="connsiteX106" fmla="*/ 5168852 w 12192000"/>
              <a:gd name="connsiteY106" fmla="*/ 1844846 h 2237474"/>
              <a:gd name="connsiteX107" fmla="*/ 5114927 w 12192000"/>
              <a:gd name="connsiteY107" fmla="*/ 1847827 h 2237474"/>
              <a:gd name="connsiteX108" fmla="*/ 5108970 w 12192000"/>
              <a:gd name="connsiteY108" fmla="*/ 1847935 h 2237474"/>
              <a:gd name="connsiteX109" fmla="*/ 5067961 w 12192000"/>
              <a:gd name="connsiteY109" fmla="*/ 1845917 h 2237474"/>
              <a:gd name="connsiteX110" fmla="*/ 5007075 w 12192000"/>
              <a:gd name="connsiteY110" fmla="*/ 1838626 h 2237474"/>
              <a:gd name="connsiteX111" fmla="*/ 4944087 w 12192000"/>
              <a:gd name="connsiteY111" fmla="*/ 1823332 h 2237474"/>
              <a:gd name="connsiteX112" fmla="*/ 4907662 w 12192000"/>
              <a:gd name="connsiteY112" fmla="*/ 1816900 h 2237474"/>
              <a:gd name="connsiteX113" fmla="*/ 4882386 w 12192000"/>
              <a:gd name="connsiteY113" fmla="*/ 1809844 h 2237474"/>
              <a:gd name="connsiteX114" fmla="*/ 4811440 w 12192000"/>
              <a:gd name="connsiteY114" fmla="*/ 1804655 h 2237474"/>
              <a:gd name="connsiteX115" fmla="*/ 4691075 w 12192000"/>
              <a:gd name="connsiteY115" fmla="*/ 1801389 h 2237474"/>
              <a:gd name="connsiteX116" fmla="*/ 4611738 w 12192000"/>
              <a:gd name="connsiteY116" fmla="*/ 1776964 h 2237474"/>
              <a:gd name="connsiteX117" fmla="*/ 4560070 w 12192000"/>
              <a:gd name="connsiteY117" fmla="*/ 1785640 h 2237474"/>
              <a:gd name="connsiteX118" fmla="*/ 4536503 w 12192000"/>
              <a:gd name="connsiteY118" fmla="*/ 1785334 h 2237474"/>
              <a:gd name="connsiteX119" fmla="*/ 4513724 w 12192000"/>
              <a:gd name="connsiteY119" fmla="*/ 1791996 h 2237474"/>
              <a:gd name="connsiteX120" fmla="*/ 4459810 w 12192000"/>
              <a:gd name="connsiteY120" fmla="*/ 1797886 h 2237474"/>
              <a:gd name="connsiteX121" fmla="*/ 4379064 w 12192000"/>
              <a:gd name="connsiteY121" fmla="*/ 1817177 h 2237474"/>
              <a:gd name="connsiteX122" fmla="*/ 4319209 w 12192000"/>
              <a:gd name="connsiteY122" fmla="*/ 1834833 h 2237474"/>
              <a:gd name="connsiteX123" fmla="*/ 4290981 w 12192000"/>
              <a:gd name="connsiteY123" fmla="*/ 1839677 h 2237474"/>
              <a:gd name="connsiteX124" fmla="*/ 4285792 w 12192000"/>
              <a:gd name="connsiteY124" fmla="*/ 1836231 h 2237474"/>
              <a:gd name="connsiteX125" fmla="*/ 4238372 w 12192000"/>
              <a:gd name="connsiteY125" fmla="*/ 1851480 h 2237474"/>
              <a:gd name="connsiteX126" fmla="*/ 4232517 w 12192000"/>
              <a:gd name="connsiteY126" fmla="*/ 1852567 h 2237474"/>
              <a:gd name="connsiteX127" fmla="*/ 4191732 w 12192000"/>
              <a:gd name="connsiteY127" fmla="*/ 1857328 h 2237474"/>
              <a:gd name="connsiteX128" fmla="*/ 4065532 w 12192000"/>
              <a:gd name="connsiteY128" fmla="*/ 1855477 h 2237474"/>
              <a:gd name="connsiteX129" fmla="*/ 4028460 w 12192000"/>
              <a:gd name="connsiteY129" fmla="*/ 1855137 h 2237474"/>
              <a:gd name="connsiteX130" fmla="*/ 4002267 w 12192000"/>
              <a:gd name="connsiteY130" fmla="*/ 1852352 h 2237474"/>
              <a:gd name="connsiteX131" fmla="*/ 3931396 w 12192000"/>
              <a:gd name="connsiteY131" fmla="*/ 1858915 h 2237474"/>
              <a:gd name="connsiteX132" fmla="*/ 3812162 w 12192000"/>
              <a:gd name="connsiteY132" fmla="*/ 1875501 h 2237474"/>
              <a:gd name="connsiteX133" fmla="*/ 3729530 w 12192000"/>
              <a:gd name="connsiteY133" fmla="*/ 1864513 h 2237474"/>
              <a:gd name="connsiteX134" fmla="*/ 3680177 w 12192000"/>
              <a:gd name="connsiteY134" fmla="*/ 1881552 h 2237474"/>
              <a:gd name="connsiteX135" fmla="*/ 3567259 w 12192000"/>
              <a:gd name="connsiteY135" fmla="*/ 1893482 h 2237474"/>
              <a:gd name="connsiteX136" fmla="*/ 3405770 w 12192000"/>
              <a:gd name="connsiteY136" fmla="*/ 1904591 h 2237474"/>
              <a:gd name="connsiteX137" fmla="*/ 3280097 w 12192000"/>
              <a:gd name="connsiteY137" fmla="*/ 1919610 h 2237474"/>
              <a:gd name="connsiteX138" fmla="*/ 3123424 w 12192000"/>
              <a:gd name="connsiteY138" fmla="*/ 1952930 h 2237474"/>
              <a:gd name="connsiteX139" fmla="*/ 3009910 w 12192000"/>
              <a:gd name="connsiteY139" fmla="*/ 1957866 h 2237474"/>
              <a:gd name="connsiteX140" fmla="*/ 2995934 w 12192000"/>
              <a:gd name="connsiteY140" fmla="*/ 1967085 h 2237474"/>
              <a:gd name="connsiteX141" fmla="*/ 2980071 w 12192000"/>
              <a:gd name="connsiteY141" fmla="*/ 1972988 h 2237474"/>
              <a:gd name="connsiteX142" fmla="*/ 2978094 w 12192000"/>
              <a:gd name="connsiteY142" fmla="*/ 1972369 h 2237474"/>
              <a:gd name="connsiteX143" fmla="*/ 2942858 w 12192000"/>
              <a:gd name="connsiteY143" fmla="*/ 1981367 h 2237474"/>
              <a:gd name="connsiteX144" fmla="*/ 2875436 w 12192000"/>
              <a:gd name="connsiteY144" fmla="*/ 1996977 h 2237474"/>
              <a:gd name="connsiteX145" fmla="*/ 2874892 w 12192000"/>
              <a:gd name="connsiteY145" fmla="*/ 1996085 h 2237474"/>
              <a:gd name="connsiteX146" fmla="*/ 2864145 w 12192000"/>
              <a:gd name="connsiteY146" fmla="*/ 1994061 h 2237474"/>
              <a:gd name="connsiteX147" fmla="*/ 2843662 w 12192000"/>
              <a:gd name="connsiteY147" fmla="*/ 1992498 h 2237474"/>
              <a:gd name="connsiteX148" fmla="*/ 2796128 w 12192000"/>
              <a:gd name="connsiteY148" fmla="*/ 1976403 h 2237474"/>
              <a:gd name="connsiteX149" fmla="*/ 2756784 w 12192000"/>
              <a:gd name="connsiteY149" fmla="*/ 1985116 h 2237474"/>
              <a:gd name="connsiteX150" fmla="*/ 2748833 w 12192000"/>
              <a:gd name="connsiteY150" fmla="*/ 1986323 h 2237474"/>
              <a:gd name="connsiteX151" fmla="*/ 2748661 w 12192000"/>
              <a:gd name="connsiteY151" fmla="*/ 1986122 h 2237474"/>
              <a:gd name="connsiteX152" fmla="*/ 2740251 w 12192000"/>
              <a:gd name="connsiteY152" fmla="*/ 1986946 h 2237474"/>
              <a:gd name="connsiteX153" fmla="*/ 2718916 w 12192000"/>
              <a:gd name="connsiteY153" fmla="*/ 1990867 h 2237474"/>
              <a:gd name="connsiteX154" fmla="*/ 2713522 w 12192000"/>
              <a:gd name="connsiteY154" fmla="*/ 1990173 h 2237474"/>
              <a:gd name="connsiteX155" fmla="*/ 2680597 w 12192000"/>
              <a:gd name="connsiteY155" fmla="*/ 1984996 h 2237474"/>
              <a:gd name="connsiteX156" fmla="*/ 2578178 w 12192000"/>
              <a:gd name="connsiteY156" fmla="*/ 1990531 h 2237474"/>
              <a:gd name="connsiteX157" fmla="*/ 2476147 w 12192000"/>
              <a:gd name="connsiteY157" fmla="*/ 1998305 h 2237474"/>
              <a:gd name="connsiteX158" fmla="*/ 2373568 w 12192000"/>
              <a:gd name="connsiteY158" fmla="*/ 2003219 h 2237474"/>
              <a:gd name="connsiteX159" fmla="*/ 2321399 w 12192000"/>
              <a:gd name="connsiteY159" fmla="*/ 1989467 h 2237474"/>
              <a:gd name="connsiteX160" fmla="*/ 2315525 w 12192000"/>
              <a:gd name="connsiteY160" fmla="*/ 1989708 h 2237474"/>
              <a:gd name="connsiteX161" fmla="*/ 2300792 w 12192000"/>
              <a:gd name="connsiteY161" fmla="*/ 1994290 h 2237474"/>
              <a:gd name="connsiteX162" fmla="*/ 2295469 w 12192000"/>
              <a:gd name="connsiteY162" fmla="*/ 1996659 h 2237474"/>
              <a:gd name="connsiteX163" fmla="*/ 2287219 w 12192000"/>
              <a:gd name="connsiteY163" fmla="*/ 1998750 h 2237474"/>
              <a:gd name="connsiteX164" fmla="*/ 2286948 w 12192000"/>
              <a:gd name="connsiteY164" fmla="*/ 1998596 h 2237474"/>
              <a:gd name="connsiteX165" fmla="*/ 2243069 w 12192000"/>
              <a:gd name="connsiteY165" fmla="*/ 2015111 h 2237474"/>
              <a:gd name="connsiteX166" fmla="*/ 2186609 w 12192000"/>
              <a:gd name="connsiteY166" fmla="*/ 2008263 h 2237474"/>
              <a:gd name="connsiteX167" fmla="*/ 2164831 w 12192000"/>
              <a:gd name="connsiteY167" fmla="*/ 2010143 h 2237474"/>
              <a:gd name="connsiteX168" fmla="*/ 2152836 w 12192000"/>
              <a:gd name="connsiteY168" fmla="*/ 2010048 h 2237474"/>
              <a:gd name="connsiteX169" fmla="*/ 2117102 w 12192000"/>
              <a:gd name="connsiteY169" fmla="*/ 2023004 h 2237474"/>
              <a:gd name="connsiteX170" fmla="*/ 2111935 w 12192000"/>
              <a:gd name="connsiteY170" fmla="*/ 2023163 h 2237474"/>
              <a:gd name="connsiteX171" fmla="*/ 2089991 w 12192000"/>
              <a:gd name="connsiteY171" fmla="*/ 2034193 h 2237474"/>
              <a:gd name="connsiteX172" fmla="*/ 2058061 w 12192000"/>
              <a:gd name="connsiteY172" fmla="*/ 2047942 h 2237474"/>
              <a:gd name="connsiteX173" fmla="*/ 2055737 w 12192000"/>
              <a:gd name="connsiteY173" fmla="*/ 2047704 h 2237474"/>
              <a:gd name="connsiteX174" fmla="*/ 2042244 w 12192000"/>
              <a:gd name="connsiteY174" fmla="*/ 2055560 h 2237474"/>
              <a:gd name="connsiteX175" fmla="*/ 1976224 w 12192000"/>
              <a:gd name="connsiteY175" fmla="*/ 2074257 h 2237474"/>
              <a:gd name="connsiteX176" fmla="*/ 1877728 w 12192000"/>
              <a:gd name="connsiteY176" fmla="*/ 2101004 h 2237474"/>
              <a:gd name="connsiteX177" fmla="*/ 1759056 w 12192000"/>
              <a:gd name="connsiteY177" fmla="*/ 2125608 h 2237474"/>
              <a:gd name="connsiteX178" fmla="*/ 1637948 w 12192000"/>
              <a:gd name="connsiteY178" fmla="*/ 2172597 h 2237474"/>
              <a:gd name="connsiteX179" fmla="*/ 1434549 w 12192000"/>
              <a:gd name="connsiteY179" fmla="*/ 2234522 h 2237474"/>
              <a:gd name="connsiteX180" fmla="*/ 1398481 w 12192000"/>
              <a:gd name="connsiteY180" fmla="*/ 2237074 h 2237474"/>
              <a:gd name="connsiteX181" fmla="*/ 1398407 w 12192000"/>
              <a:gd name="connsiteY181" fmla="*/ 2237095 h 2237474"/>
              <a:gd name="connsiteX182" fmla="*/ 1370962 w 12192000"/>
              <a:gd name="connsiteY182" fmla="*/ 2237474 h 2237474"/>
              <a:gd name="connsiteX183" fmla="*/ 1356367 w 12192000"/>
              <a:gd name="connsiteY183" fmla="*/ 2235089 h 2237474"/>
              <a:gd name="connsiteX184" fmla="*/ 1324828 w 12192000"/>
              <a:gd name="connsiteY184" fmla="*/ 2231968 h 2237474"/>
              <a:gd name="connsiteX185" fmla="*/ 1297744 w 12192000"/>
              <a:gd name="connsiteY185" fmla="*/ 2235849 h 2237474"/>
              <a:gd name="connsiteX186" fmla="*/ 1286236 w 12192000"/>
              <a:gd name="connsiteY186" fmla="*/ 2233135 h 2237474"/>
              <a:gd name="connsiteX187" fmla="*/ 1283504 w 12192000"/>
              <a:gd name="connsiteY187" fmla="*/ 2233797 h 2237474"/>
              <a:gd name="connsiteX188" fmla="*/ 1279765 w 12192000"/>
              <a:gd name="connsiteY188" fmla="*/ 2229639 h 2237474"/>
              <a:gd name="connsiteX189" fmla="*/ 1195347 w 12192000"/>
              <a:gd name="connsiteY189" fmla="*/ 2212354 h 2237474"/>
              <a:gd name="connsiteX190" fmla="*/ 970251 w 12192000"/>
              <a:gd name="connsiteY190" fmla="*/ 2221029 h 2237474"/>
              <a:gd name="connsiteX191" fmla="*/ 812914 w 12192000"/>
              <a:gd name="connsiteY191" fmla="*/ 2202752 h 2237474"/>
              <a:gd name="connsiteX192" fmla="*/ 800195 w 12192000"/>
              <a:gd name="connsiteY192" fmla="*/ 2209407 h 2237474"/>
              <a:gd name="connsiteX193" fmla="*/ 784978 w 12192000"/>
              <a:gd name="connsiteY193" fmla="*/ 2212360 h 2237474"/>
              <a:gd name="connsiteX194" fmla="*/ 681987 w 12192000"/>
              <a:gd name="connsiteY194" fmla="*/ 2216757 h 2237474"/>
              <a:gd name="connsiteX195" fmla="*/ 669923 w 12192000"/>
              <a:gd name="connsiteY195" fmla="*/ 2211682 h 2237474"/>
              <a:gd name="connsiteX196" fmla="*/ 648680 w 12192000"/>
              <a:gd name="connsiteY196" fmla="*/ 2206229 h 2237474"/>
              <a:gd name="connsiteX197" fmla="*/ 597225 w 12192000"/>
              <a:gd name="connsiteY197" fmla="*/ 2180999 h 2237474"/>
              <a:gd name="connsiteX198" fmla="*/ 558449 w 12192000"/>
              <a:gd name="connsiteY198" fmla="*/ 2182346 h 2237474"/>
              <a:gd name="connsiteX199" fmla="*/ 550517 w 12192000"/>
              <a:gd name="connsiteY199" fmla="*/ 2182060 h 2237474"/>
              <a:gd name="connsiteX200" fmla="*/ 550309 w 12192000"/>
              <a:gd name="connsiteY200" fmla="*/ 2181825 h 2237474"/>
              <a:gd name="connsiteX201" fmla="*/ 541836 w 12192000"/>
              <a:gd name="connsiteY201" fmla="*/ 2181063 h 2237474"/>
              <a:gd name="connsiteX202" fmla="*/ 536057 w 12192000"/>
              <a:gd name="connsiteY202" fmla="*/ 2181537 h 2237474"/>
              <a:gd name="connsiteX203" fmla="*/ 520671 w 12192000"/>
              <a:gd name="connsiteY203" fmla="*/ 2180980 h 2237474"/>
              <a:gd name="connsiteX204" fmla="*/ 515024 w 12192000"/>
              <a:gd name="connsiteY204" fmla="*/ 2179258 h 2237474"/>
              <a:gd name="connsiteX205" fmla="*/ 512278 w 12192000"/>
              <a:gd name="connsiteY205" fmla="*/ 2176369 h 2237474"/>
              <a:gd name="connsiteX206" fmla="*/ 480419 w 12192000"/>
              <a:gd name="connsiteY206" fmla="*/ 2167807 h 2237474"/>
              <a:gd name="connsiteX207" fmla="*/ 413835 w 12192000"/>
              <a:gd name="connsiteY207" fmla="*/ 2156783 h 2237474"/>
              <a:gd name="connsiteX208" fmla="*/ 376513 w 12192000"/>
              <a:gd name="connsiteY208" fmla="*/ 2154014 h 2237474"/>
              <a:gd name="connsiteX209" fmla="*/ 273386 w 12192000"/>
              <a:gd name="connsiteY209" fmla="*/ 2142551 h 2237474"/>
              <a:gd name="connsiteX210" fmla="*/ 169207 w 12192000"/>
              <a:gd name="connsiteY210" fmla="*/ 2128100 h 2237474"/>
              <a:gd name="connsiteX211" fmla="*/ 93149 w 12192000"/>
              <a:gd name="connsiteY211" fmla="*/ 2105324 h 2237474"/>
              <a:gd name="connsiteX212" fmla="*/ 88109 w 12192000"/>
              <a:gd name="connsiteY212" fmla="*/ 2106704 h 2237474"/>
              <a:gd name="connsiteX213" fmla="*/ 80022 w 12192000"/>
              <a:gd name="connsiteY213" fmla="*/ 2107254 h 2237474"/>
              <a:gd name="connsiteX214" fmla="*/ 79717 w 12192000"/>
              <a:gd name="connsiteY214" fmla="*/ 2107046 h 2237474"/>
              <a:gd name="connsiteX215" fmla="*/ 72352 w 12192000"/>
              <a:gd name="connsiteY215" fmla="*/ 2107991 h 2237474"/>
              <a:gd name="connsiteX216" fmla="*/ 37645 w 12192000"/>
              <a:gd name="connsiteY216" fmla="*/ 2115401 h 2237474"/>
              <a:gd name="connsiteX217" fmla="*/ 4572 w 12192000"/>
              <a:gd name="connsiteY217" fmla="*/ 2111091 h 2237474"/>
              <a:gd name="connsiteX218" fmla="*/ 0 w 12192000"/>
              <a:gd name="connsiteY218" fmla="*/ 2110468 h 2237474"/>
              <a:gd name="connsiteX219" fmla="*/ 0 w 12192000"/>
              <a:gd name="connsiteY219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154948 w 12192000"/>
              <a:gd name="connsiteY4" fmla="*/ 762731 h 2237474"/>
              <a:gd name="connsiteX5" fmla="*/ 12047364 w 12192000"/>
              <a:gd name="connsiteY5" fmla="*/ 749662 h 2237474"/>
              <a:gd name="connsiteX6" fmla="*/ 11890686 w 12192000"/>
              <a:gd name="connsiteY6" fmla="*/ 732766 h 2237474"/>
              <a:gd name="connsiteX7" fmla="*/ 11782413 w 12192000"/>
              <a:gd name="connsiteY7" fmla="*/ 769868 h 2237474"/>
              <a:gd name="connsiteX8" fmla="*/ 11649954 w 12192000"/>
              <a:gd name="connsiteY8" fmla="*/ 749628 h 2237474"/>
              <a:gd name="connsiteX9" fmla="*/ 11560424 w 12192000"/>
              <a:gd name="connsiteY9" fmla="*/ 748017 h 2237474"/>
              <a:gd name="connsiteX10" fmla="*/ 11358455 w 12192000"/>
              <a:gd name="connsiteY10" fmla="*/ 747593 h 2237474"/>
              <a:gd name="connsiteX11" fmla="*/ 11165209 w 12192000"/>
              <a:gd name="connsiteY11" fmla="*/ 748852 h 2237474"/>
              <a:gd name="connsiteX12" fmla="*/ 11058755 w 12192000"/>
              <a:gd name="connsiteY12" fmla="*/ 749617 h 2237474"/>
              <a:gd name="connsiteX13" fmla="*/ 10884013 w 12192000"/>
              <a:gd name="connsiteY13" fmla="*/ 760728 h 2237474"/>
              <a:gd name="connsiteX14" fmla="*/ 10834688 w 12192000"/>
              <a:gd name="connsiteY14" fmla="*/ 757726 h 2237474"/>
              <a:gd name="connsiteX15" fmla="*/ 10805004 w 12192000"/>
              <a:gd name="connsiteY15" fmla="*/ 757573 h 2237474"/>
              <a:gd name="connsiteX16" fmla="*/ 10739478 w 12192000"/>
              <a:gd name="connsiteY16" fmla="*/ 776841 h 2237474"/>
              <a:gd name="connsiteX17" fmla="*/ 10458762 w 12192000"/>
              <a:gd name="connsiteY17" fmla="*/ 755400 h 2237474"/>
              <a:gd name="connsiteX18" fmla="*/ 10246919 w 12192000"/>
              <a:gd name="connsiteY18" fmla="*/ 769960 h 2237474"/>
              <a:gd name="connsiteX19" fmla="*/ 10167995 w 12192000"/>
              <a:gd name="connsiteY19" fmla="*/ 760843 h 2237474"/>
              <a:gd name="connsiteX20" fmla="*/ 9997044 w 12192000"/>
              <a:gd name="connsiteY20" fmla="*/ 780129 h 2237474"/>
              <a:gd name="connsiteX21" fmla="*/ 9943887 w 12192000"/>
              <a:gd name="connsiteY21" fmla="*/ 804141 h 2237474"/>
              <a:gd name="connsiteX22" fmla="*/ 9918248 w 12192000"/>
              <a:gd name="connsiteY22" fmla="*/ 816628 h 2237474"/>
              <a:gd name="connsiteX23" fmla="*/ 9836148 w 12192000"/>
              <a:gd name="connsiteY23" fmla="*/ 858312 h 2237474"/>
              <a:gd name="connsiteX24" fmla="*/ 9823800 w 12192000"/>
              <a:gd name="connsiteY24" fmla="*/ 866604 h 2237474"/>
              <a:gd name="connsiteX25" fmla="*/ 9794684 w 12192000"/>
              <a:gd name="connsiteY25" fmla="*/ 864509 h 2237474"/>
              <a:gd name="connsiteX26" fmla="*/ 9778288 w 12192000"/>
              <a:gd name="connsiteY26" fmla="*/ 854362 h 2237474"/>
              <a:gd name="connsiteX27" fmla="*/ 9761459 w 12192000"/>
              <a:gd name="connsiteY27" fmla="*/ 862394 h 2237474"/>
              <a:gd name="connsiteX28" fmla="*/ 9705768 w 12192000"/>
              <a:gd name="connsiteY28" fmla="*/ 894610 h 2237474"/>
              <a:gd name="connsiteX29" fmla="*/ 9683005 w 12192000"/>
              <a:gd name="connsiteY29" fmla="*/ 894128 h 2237474"/>
              <a:gd name="connsiteX30" fmla="*/ 9594438 w 12192000"/>
              <a:gd name="connsiteY30" fmla="*/ 919051 h 2237474"/>
              <a:gd name="connsiteX31" fmla="*/ 9577033 w 12192000"/>
              <a:gd name="connsiteY31" fmla="*/ 922857 h 2237474"/>
              <a:gd name="connsiteX32" fmla="*/ 9544189 w 12192000"/>
              <a:gd name="connsiteY32" fmla="*/ 938966 h 2237474"/>
              <a:gd name="connsiteX33" fmla="*/ 9500499 w 12192000"/>
              <a:gd name="connsiteY33" fmla="*/ 954680 h 2237474"/>
              <a:gd name="connsiteX34" fmla="*/ 9428195 w 12192000"/>
              <a:gd name="connsiteY34" fmla="*/ 986225 h 2237474"/>
              <a:gd name="connsiteX35" fmla="*/ 9410017 w 12192000"/>
              <a:gd name="connsiteY35" fmla="*/ 993931 h 2237474"/>
              <a:gd name="connsiteX36" fmla="*/ 9392919 w 12192000"/>
              <a:gd name="connsiteY36" fmla="*/ 994656 h 2237474"/>
              <a:gd name="connsiteX37" fmla="*/ 9278619 w 12192000"/>
              <a:gd name="connsiteY37" fmla="*/ 1011878 h 2237474"/>
              <a:gd name="connsiteX38" fmla="*/ 9268019 w 12192000"/>
              <a:gd name="connsiteY38" fmla="*/ 1007442 h 2237474"/>
              <a:gd name="connsiteX39" fmla="*/ 9234662 w 12192000"/>
              <a:gd name="connsiteY39" fmla="*/ 1023056 h 2237474"/>
              <a:gd name="connsiteX40" fmla="*/ 9181033 w 12192000"/>
              <a:gd name="connsiteY40" fmla="*/ 1037921 h 2237474"/>
              <a:gd name="connsiteX41" fmla="*/ 9155969 w 12192000"/>
              <a:gd name="connsiteY41" fmla="*/ 1046804 h 2237474"/>
              <a:gd name="connsiteX42" fmla="*/ 9133985 w 12192000"/>
              <a:gd name="connsiteY42" fmla="*/ 1046450 h 2237474"/>
              <a:gd name="connsiteX43" fmla="*/ 9012987 w 12192000"/>
              <a:gd name="connsiteY43" fmla="*/ 1061986 h 2237474"/>
              <a:gd name="connsiteX44" fmla="*/ 8968445 w 12192000"/>
              <a:gd name="connsiteY44" fmla="*/ 1052169 h 2237474"/>
              <a:gd name="connsiteX45" fmla="*/ 8958984 w 12192000"/>
              <a:gd name="connsiteY45" fmla="*/ 1057212 h 2237474"/>
              <a:gd name="connsiteX46" fmla="*/ 8886001 w 12192000"/>
              <a:gd name="connsiteY46" fmla="*/ 1067468 h 2237474"/>
              <a:gd name="connsiteX47" fmla="*/ 8838610 w 12192000"/>
              <a:gd name="connsiteY47" fmla="*/ 1075091 h 2237474"/>
              <a:gd name="connsiteX48" fmla="*/ 8750383 w 12192000"/>
              <a:gd name="connsiteY48" fmla="*/ 1097387 h 2237474"/>
              <a:gd name="connsiteX49" fmla="*/ 8697365 w 12192000"/>
              <a:gd name="connsiteY49" fmla="*/ 1105869 h 2237474"/>
              <a:gd name="connsiteX50" fmla="*/ 8665605 w 12192000"/>
              <a:gd name="connsiteY50" fmla="*/ 1110791 h 2237474"/>
              <a:gd name="connsiteX51" fmla="*/ 8584946 w 12192000"/>
              <a:gd name="connsiteY51" fmla="*/ 1135226 h 2237474"/>
              <a:gd name="connsiteX52" fmla="*/ 8460755 w 12192000"/>
              <a:gd name="connsiteY52" fmla="*/ 1203427 h 2237474"/>
              <a:gd name="connsiteX53" fmla="*/ 8419755 w 12192000"/>
              <a:gd name="connsiteY53" fmla="*/ 1216260 h 2237474"/>
              <a:gd name="connsiteX54" fmla="*/ 8411626 w 12192000"/>
              <a:gd name="connsiteY54" fmla="*/ 1214397 h 2237474"/>
              <a:gd name="connsiteX55" fmla="*/ 8363469 w 12192000"/>
              <a:gd name="connsiteY55" fmla="*/ 1246658 h 2237474"/>
              <a:gd name="connsiteX56" fmla="*/ 8275497 w 12192000"/>
              <a:gd name="connsiteY56" fmla="*/ 1264396 h 2237474"/>
              <a:gd name="connsiteX57" fmla="*/ 8206287 w 12192000"/>
              <a:gd name="connsiteY57" fmla="*/ 1273060 h 2237474"/>
              <a:gd name="connsiteX58" fmla="*/ 8168705 w 12192000"/>
              <a:gd name="connsiteY58" fmla="*/ 1279956 h 2237474"/>
              <a:gd name="connsiteX59" fmla="*/ 8139997 w 12192000"/>
              <a:gd name="connsiteY59" fmla="*/ 1282713 h 2237474"/>
              <a:gd name="connsiteX60" fmla="*/ 8074238 w 12192000"/>
              <a:gd name="connsiteY60" fmla="*/ 1301895 h 2237474"/>
              <a:gd name="connsiteX61" fmla="*/ 7968292 w 12192000"/>
              <a:gd name="connsiteY61" fmla="*/ 1338779 h 2237474"/>
              <a:gd name="connsiteX62" fmla="*/ 7945122 w 12192000"/>
              <a:gd name="connsiteY62" fmla="*/ 1345477 h 2237474"/>
              <a:gd name="connsiteX63" fmla="*/ 7902328 w 12192000"/>
              <a:gd name="connsiteY63" fmla="*/ 1345865 h 2237474"/>
              <a:gd name="connsiteX64" fmla="*/ 7875879 w 12192000"/>
              <a:gd name="connsiteY64" fmla="*/ 1345646 h 2237474"/>
              <a:gd name="connsiteX65" fmla="*/ 7840612 w 12192000"/>
              <a:gd name="connsiteY65" fmla="*/ 1369373 h 2237474"/>
              <a:gd name="connsiteX66" fmla="*/ 7786819 w 12192000"/>
              <a:gd name="connsiteY66" fmla="*/ 1378970 h 2237474"/>
              <a:gd name="connsiteX67" fmla="*/ 7548172 w 12192000"/>
              <a:gd name="connsiteY67" fmla="*/ 1417460 h 2237474"/>
              <a:gd name="connsiteX68" fmla="*/ 7483437 w 12192000"/>
              <a:gd name="connsiteY68" fmla="*/ 1478152 h 2237474"/>
              <a:gd name="connsiteX69" fmla="*/ 7377870 w 12192000"/>
              <a:gd name="connsiteY69" fmla="*/ 1523319 h 2237474"/>
              <a:gd name="connsiteX70" fmla="*/ 7230737 w 12192000"/>
              <a:gd name="connsiteY70" fmla="*/ 1562633 h 2237474"/>
              <a:gd name="connsiteX71" fmla="*/ 7224458 w 12192000"/>
              <a:gd name="connsiteY71" fmla="*/ 1573008 h 2237474"/>
              <a:gd name="connsiteX72" fmla="*/ 7213486 w 12192000"/>
              <a:gd name="connsiteY72" fmla="*/ 1580987 h 2237474"/>
              <a:gd name="connsiteX73" fmla="*/ 7183121 w 12192000"/>
              <a:gd name="connsiteY73" fmla="*/ 1595162 h 2237474"/>
              <a:gd name="connsiteX74" fmla="*/ 7164601 w 12192000"/>
              <a:gd name="connsiteY74" fmla="*/ 1606490 h 2237474"/>
              <a:gd name="connsiteX75" fmla="*/ 7114651 w 12192000"/>
              <a:gd name="connsiteY75" fmla="*/ 1620959 h 2237474"/>
              <a:gd name="connsiteX76" fmla="*/ 7092727 w 12192000"/>
              <a:gd name="connsiteY76" fmla="*/ 1623628 h 2237474"/>
              <a:gd name="connsiteX77" fmla="*/ 7031309 w 12192000"/>
              <a:gd name="connsiteY77" fmla="*/ 1619451 h 2237474"/>
              <a:gd name="connsiteX78" fmla="*/ 6999084 w 12192000"/>
              <a:gd name="connsiteY78" fmla="*/ 1634317 h 2237474"/>
              <a:gd name="connsiteX79" fmla="*/ 6992107 w 12192000"/>
              <a:gd name="connsiteY79" fmla="*/ 1636860 h 2237474"/>
              <a:gd name="connsiteX80" fmla="*/ 6991765 w 12192000"/>
              <a:gd name="connsiteY80" fmla="*/ 1636725 h 2237474"/>
              <a:gd name="connsiteX81" fmla="*/ 6900177 w 12192000"/>
              <a:gd name="connsiteY81" fmla="*/ 1636016 h 2237474"/>
              <a:gd name="connsiteX82" fmla="*/ 6795372 w 12192000"/>
              <a:gd name="connsiteY82" fmla="*/ 1644845 h 2237474"/>
              <a:gd name="connsiteX83" fmla="*/ 6692251 w 12192000"/>
              <a:gd name="connsiteY83" fmla="*/ 1656357 h 2237474"/>
              <a:gd name="connsiteX84" fmla="*/ 6655235 w 12192000"/>
              <a:gd name="connsiteY84" fmla="*/ 1661869 h 2237474"/>
              <a:gd name="connsiteX85" fmla="*/ 6587857 w 12192000"/>
              <a:gd name="connsiteY85" fmla="*/ 1665769 h 2237474"/>
              <a:gd name="connsiteX86" fmla="*/ 6554894 w 12192000"/>
              <a:gd name="connsiteY86" fmla="*/ 1664428 h 2237474"/>
              <a:gd name="connsiteX87" fmla="*/ 6516595 w 12192000"/>
              <a:gd name="connsiteY87" fmla="*/ 1667475 h 2237474"/>
              <a:gd name="connsiteX88" fmla="*/ 6508541 w 12192000"/>
              <a:gd name="connsiteY88" fmla="*/ 1668757 h 2237474"/>
              <a:gd name="connsiteX89" fmla="*/ 6471012 w 12192000"/>
              <a:gd name="connsiteY89" fmla="*/ 1678604 h 2237474"/>
              <a:gd name="connsiteX90" fmla="*/ 6415265 w 12192000"/>
              <a:gd name="connsiteY90" fmla="*/ 1665317 h 2237474"/>
              <a:gd name="connsiteX91" fmla="*/ 6364035 w 12192000"/>
              <a:gd name="connsiteY91" fmla="*/ 1667683 h 2237474"/>
              <a:gd name="connsiteX92" fmla="*/ 6280959 w 12192000"/>
              <a:gd name="connsiteY92" fmla="*/ 1689329 h 2237474"/>
              <a:gd name="connsiteX93" fmla="*/ 6243319 w 12192000"/>
              <a:gd name="connsiteY93" fmla="*/ 1695560 h 2237474"/>
              <a:gd name="connsiteX94" fmla="*/ 6098321 w 12192000"/>
              <a:gd name="connsiteY94" fmla="*/ 1721646 h 2237474"/>
              <a:gd name="connsiteX95" fmla="*/ 5880652 w 12192000"/>
              <a:gd name="connsiteY95" fmla="*/ 1779643 h 2237474"/>
              <a:gd name="connsiteX96" fmla="*/ 5785959 w 12192000"/>
              <a:gd name="connsiteY96" fmla="*/ 1775307 h 2237474"/>
              <a:gd name="connsiteX97" fmla="*/ 5643534 w 12192000"/>
              <a:gd name="connsiteY97" fmla="*/ 1802919 h 2237474"/>
              <a:gd name="connsiteX98" fmla="*/ 5518799 w 12192000"/>
              <a:gd name="connsiteY98" fmla="*/ 1818312 h 2237474"/>
              <a:gd name="connsiteX99" fmla="*/ 5505014 w 12192000"/>
              <a:gd name="connsiteY99" fmla="*/ 1819259 h 2237474"/>
              <a:gd name="connsiteX100" fmla="*/ 5453307 w 12192000"/>
              <a:gd name="connsiteY100" fmla="*/ 1815450 h 2237474"/>
              <a:gd name="connsiteX101" fmla="*/ 5364192 w 12192000"/>
              <a:gd name="connsiteY101" fmla="*/ 1826074 h 2237474"/>
              <a:gd name="connsiteX102" fmla="*/ 5350380 w 12192000"/>
              <a:gd name="connsiteY102" fmla="*/ 1830891 h 2237474"/>
              <a:gd name="connsiteX103" fmla="*/ 5259633 w 12192000"/>
              <a:gd name="connsiteY103" fmla="*/ 1837160 h 2237474"/>
              <a:gd name="connsiteX104" fmla="*/ 5197513 w 12192000"/>
              <a:gd name="connsiteY104" fmla="*/ 1844718 h 2237474"/>
              <a:gd name="connsiteX105" fmla="*/ 5168852 w 12192000"/>
              <a:gd name="connsiteY105" fmla="*/ 1844846 h 2237474"/>
              <a:gd name="connsiteX106" fmla="*/ 5114927 w 12192000"/>
              <a:gd name="connsiteY106" fmla="*/ 1847827 h 2237474"/>
              <a:gd name="connsiteX107" fmla="*/ 5108970 w 12192000"/>
              <a:gd name="connsiteY107" fmla="*/ 1847935 h 2237474"/>
              <a:gd name="connsiteX108" fmla="*/ 5067961 w 12192000"/>
              <a:gd name="connsiteY108" fmla="*/ 1845917 h 2237474"/>
              <a:gd name="connsiteX109" fmla="*/ 5007075 w 12192000"/>
              <a:gd name="connsiteY109" fmla="*/ 1838626 h 2237474"/>
              <a:gd name="connsiteX110" fmla="*/ 4944087 w 12192000"/>
              <a:gd name="connsiteY110" fmla="*/ 1823332 h 2237474"/>
              <a:gd name="connsiteX111" fmla="*/ 4907662 w 12192000"/>
              <a:gd name="connsiteY111" fmla="*/ 1816900 h 2237474"/>
              <a:gd name="connsiteX112" fmla="*/ 4882386 w 12192000"/>
              <a:gd name="connsiteY112" fmla="*/ 1809844 h 2237474"/>
              <a:gd name="connsiteX113" fmla="*/ 4811440 w 12192000"/>
              <a:gd name="connsiteY113" fmla="*/ 1804655 h 2237474"/>
              <a:gd name="connsiteX114" fmla="*/ 4691075 w 12192000"/>
              <a:gd name="connsiteY114" fmla="*/ 1801389 h 2237474"/>
              <a:gd name="connsiteX115" fmla="*/ 4611738 w 12192000"/>
              <a:gd name="connsiteY115" fmla="*/ 1776964 h 2237474"/>
              <a:gd name="connsiteX116" fmla="*/ 4560070 w 12192000"/>
              <a:gd name="connsiteY116" fmla="*/ 1785640 h 2237474"/>
              <a:gd name="connsiteX117" fmla="*/ 4536503 w 12192000"/>
              <a:gd name="connsiteY117" fmla="*/ 1785334 h 2237474"/>
              <a:gd name="connsiteX118" fmla="*/ 4513724 w 12192000"/>
              <a:gd name="connsiteY118" fmla="*/ 1791996 h 2237474"/>
              <a:gd name="connsiteX119" fmla="*/ 4459810 w 12192000"/>
              <a:gd name="connsiteY119" fmla="*/ 1797886 h 2237474"/>
              <a:gd name="connsiteX120" fmla="*/ 4379064 w 12192000"/>
              <a:gd name="connsiteY120" fmla="*/ 1817177 h 2237474"/>
              <a:gd name="connsiteX121" fmla="*/ 4319209 w 12192000"/>
              <a:gd name="connsiteY121" fmla="*/ 1834833 h 2237474"/>
              <a:gd name="connsiteX122" fmla="*/ 4290981 w 12192000"/>
              <a:gd name="connsiteY122" fmla="*/ 1839677 h 2237474"/>
              <a:gd name="connsiteX123" fmla="*/ 4285792 w 12192000"/>
              <a:gd name="connsiteY123" fmla="*/ 1836231 h 2237474"/>
              <a:gd name="connsiteX124" fmla="*/ 4238372 w 12192000"/>
              <a:gd name="connsiteY124" fmla="*/ 1851480 h 2237474"/>
              <a:gd name="connsiteX125" fmla="*/ 4232517 w 12192000"/>
              <a:gd name="connsiteY125" fmla="*/ 1852567 h 2237474"/>
              <a:gd name="connsiteX126" fmla="*/ 4191732 w 12192000"/>
              <a:gd name="connsiteY126" fmla="*/ 1857328 h 2237474"/>
              <a:gd name="connsiteX127" fmla="*/ 4065532 w 12192000"/>
              <a:gd name="connsiteY127" fmla="*/ 1855477 h 2237474"/>
              <a:gd name="connsiteX128" fmla="*/ 4028460 w 12192000"/>
              <a:gd name="connsiteY128" fmla="*/ 1855137 h 2237474"/>
              <a:gd name="connsiteX129" fmla="*/ 4002267 w 12192000"/>
              <a:gd name="connsiteY129" fmla="*/ 1852352 h 2237474"/>
              <a:gd name="connsiteX130" fmla="*/ 3931396 w 12192000"/>
              <a:gd name="connsiteY130" fmla="*/ 1858915 h 2237474"/>
              <a:gd name="connsiteX131" fmla="*/ 3812162 w 12192000"/>
              <a:gd name="connsiteY131" fmla="*/ 1875501 h 2237474"/>
              <a:gd name="connsiteX132" fmla="*/ 3729530 w 12192000"/>
              <a:gd name="connsiteY132" fmla="*/ 1864513 h 2237474"/>
              <a:gd name="connsiteX133" fmla="*/ 3680177 w 12192000"/>
              <a:gd name="connsiteY133" fmla="*/ 1881552 h 2237474"/>
              <a:gd name="connsiteX134" fmla="*/ 3567259 w 12192000"/>
              <a:gd name="connsiteY134" fmla="*/ 1893482 h 2237474"/>
              <a:gd name="connsiteX135" fmla="*/ 3405770 w 12192000"/>
              <a:gd name="connsiteY135" fmla="*/ 1904591 h 2237474"/>
              <a:gd name="connsiteX136" fmla="*/ 3280097 w 12192000"/>
              <a:gd name="connsiteY136" fmla="*/ 1919610 h 2237474"/>
              <a:gd name="connsiteX137" fmla="*/ 3123424 w 12192000"/>
              <a:gd name="connsiteY137" fmla="*/ 1952930 h 2237474"/>
              <a:gd name="connsiteX138" fmla="*/ 3009910 w 12192000"/>
              <a:gd name="connsiteY138" fmla="*/ 1957866 h 2237474"/>
              <a:gd name="connsiteX139" fmla="*/ 2995934 w 12192000"/>
              <a:gd name="connsiteY139" fmla="*/ 1967085 h 2237474"/>
              <a:gd name="connsiteX140" fmla="*/ 2980071 w 12192000"/>
              <a:gd name="connsiteY140" fmla="*/ 1972988 h 2237474"/>
              <a:gd name="connsiteX141" fmla="*/ 2978094 w 12192000"/>
              <a:gd name="connsiteY141" fmla="*/ 1972369 h 2237474"/>
              <a:gd name="connsiteX142" fmla="*/ 2942858 w 12192000"/>
              <a:gd name="connsiteY142" fmla="*/ 1981367 h 2237474"/>
              <a:gd name="connsiteX143" fmla="*/ 2875436 w 12192000"/>
              <a:gd name="connsiteY143" fmla="*/ 1996977 h 2237474"/>
              <a:gd name="connsiteX144" fmla="*/ 2874892 w 12192000"/>
              <a:gd name="connsiteY144" fmla="*/ 1996085 h 2237474"/>
              <a:gd name="connsiteX145" fmla="*/ 2864145 w 12192000"/>
              <a:gd name="connsiteY145" fmla="*/ 1994061 h 2237474"/>
              <a:gd name="connsiteX146" fmla="*/ 2843662 w 12192000"/>
              <a:gd name="connsiteY146" fmla="*/ 1992498 h 2237474"/>
              <a:gd name="connsiteX147" fmla="*/ 2796128 w 12192000"/>
              <a:gd name="connsiteY147" fmla="*/ 1976403 h 2237474"/>
              <a:gd name="connsiteX148" fmla="*/ 2756784 w 12192000"/>
              <a:gd name="connsiteY148" fmla="*/ 1985116 h 2237474"/>
              <a:gd name="connsiteX149" fmla="*/ 2748833 w 12192000"/>
              <a:gd name="connsiteY149" fmla="*/ 1986323 h 2237474"/>
              <a:gd name="connsiteX150" fmla="*/ 2748661 w 12192000"/>
              <a:gd name="connsiteY150" fmla="*/ 1986122 h 2237474"/>
              <a:gd name="connsiteX151" fmla="*/ 2740251 w 12192000"/>
              <a:gd name="connsiteY151" fmla="*/ 1986946 h 2237474"/>
              <a:gd name="connsiteX152" fmla="*/ 2718916 w 12192000"/>
              <a:gd name="connsiteY152" fmla="*/ 1990867 h 2237474"/>
              <a:gd name="connsiteX153" fmla="*/ 2713522 w 12192000"/>
              <a:gd name="connsiteY153" fmla="*/ 1990173 h 2237474"/>
              <a:gd name="connsiteX154" fmla="*/ 2680597 w 12192000"/>
              <a:gd name="connsiteY154" fmla="*/ 1984996 h 2237474"/>
              <a:gd name="connsiteX155" fmla="*/ 2578178 w 12192000"/>
              <a:gd name="connsiteY155" fmla="*/ 1990531 h 2237474"/>
              <a:gd name="connsiteX156" fmla="*/ 2476147 w 12192000"/>
              <a:gd name="connsiteY156" fmla="*/ 1998305 h 2237474"/>
              <a:gd name="connsiteX157" fmla="*/ 2373568 w 12192000"/>
              <a:gd name="connsiteY157" fmla="*/ 2003219 h 2237474"/>
              <a:gd name="connsiteX158" fmla="*/ 2321399 w 12192000"/>
              <a:gd name="connsiteY158" fmla="*/ 1989467 h 2237474"/>
              <a:gd name="connsiteX159" fmla="*/ 2315525 w 12192000"/>
              <a:gd name="connsiteY159" fmla="*/ 1989708 h 2237474"/>
              <a:gd name="connsiteX160" fmla="*/ 2300792 w 12192000"/>
              <a:gd name="connsiteY160" fmla="*/ 1994290 h 2237474"/>
              <a:gd name="connsiteX161" fmla="*/ 2295469 w 12192000"/>
              <a:gd name="connsiteY161" fmla="*/ 1996659 h 2237474"/>
              <a:gd name="connsiteX162" fmla="*/ 2287219 w 12192000"/>
              <a:gd name="connsiteY162" fmla="*/ 1998750 h 2237474"/>
              <a:gd name="connsiteX163" fmla="*/ 2286948 w 12192000"/>
              <a:gd name="connsiteY163" fmla="*/ 1998596 h 2237474"/>
              <a:gd name="connsiteX164" fmla="*/ 2243069 w 12192000"/>
              <a:gd name="connsiteY164" fmla="*/ 2015111 h 2237474"/>
              <a:gd name="connsiteX165" fmla="*/ 2186609 w 12192000"/>
              <a:gd name="connsiteY165" fmla="*/ 2008263 h 2237474"/>
              <a:gd name="connsiteX166" fmla="*/ 2164831 w 12192000"/>
              <a:gd name="connsiteY166" fmla="*/ 2010143 h 2237474"/>
              <a:gd name="connsiteX167" fmla="*/ 2152836 w 12192000"/>
              <a:gd name="connsiteY167" fmla="*/ 2010048 h 2237474"/>
              <a:gd name="connsiteX168" fmla="*/ 2117102 w 12192000"/>
              <a:gd name="connsiteY168" fmla="*/ 2023004 h 2237474"/>
              <a:gd name="connsiteX169" fmla="*/ 2111935 w 12192000"/>
              <a:gd name="connsiteY169" fmla="*/ 2023163 h 2237474"/>
              <a:gd name="connsiteX170" fmla="*/ 2089991 w 12192000"/>
              <a:gd name="connsiteY170" fmla="*/ 2034193 h 2237474"/>
              <a:gd name="connsiteX171" fmla="*/ 2058061 w 12192000"/>
              <a:gd name="connsiteY171" fmla="*/ 2047942 h 2237474"/>
              <a:gd name="connsiteX172" fmla="*/ 2055737 w 12192000"/>
              <a:gd name="connsiteY172" fmla="*/ 2047704 h 2237474"/>
              <a:gd name="connsiteX173" fmla="*/ 2042244 w 12192000"/>
              <a:gd name="connsiteY173" fmla="*/ 2055560 h 2237474"/>
              <a:gd name="connsiteX174" fmla="*/ 1976224 w 12192000"/>
              <a:gd name="connsiteY174" fmla="*/ 2074257 h 2237474"/>
              <a:gd name="connsiteX175" fmla="*/ 1877728 w 12192000"/>
              <a:gd name="connsiteY175" fmla="*/ 2101004 h 2237474"/>
              <a:gd name="connsiteX176" fmla="*/ 1759056 w 12192000"/>
              <a:gd name="connsiteY176" fmla="*/ 2125608 h 2237474"/>
              <a:gd name="connsiteX177" fmla="*/ 1637948 w 12192000"/>
              <a:gd name="connsiteY177" fmla="*/ 2172597 h 2237474"/>
              <a:gd name="connsiteX178" fmla="*/ 1434549 w 12192000"/>
              <a:gd name="connsiteY178" fmla="*/ 2234522 h 2237474"/>
              <a:gd name="connsiteX179" fmla="*/ 1398481 w 12192000"/>
              <a:gd name="connsiteY179" fmla="*/ 2237074 h 2237474"/>
              <a:gd name="connsiteX180" fmla="*/ 1398407 w 12192000"/>
              <a:gd name="connsiteY180" fmla="*/ 2237095 h 2237474"/>
              <a:gd name="connsiteX181" fmla="*/ 1370962 w 12192000"/>
              <a:gd name="connsiteY181" fmla="*/ 2237474 h 2237474"/>
              <a:gd name="connsiteX182" fmla="*/ 1356367 w 12192000"/>
              <a:gd name="connsiteY182" fmla="*/ 2235089 h 2237474"/>
              <a:gd name="connsiteX183" fmla="*/ 1324828 w 12192000"/>
              <a:gd name="connsiteY183" fmla="*/ 2231968 h 2237474"/>
              <a:gd name="connsiteX184" fmla="*/ 1297744 w 12192000"/>
              <a:gd name="connsiteY184" fmla="*/ 2235849 h 2237474"/>
              <a:gd name="connsiteX185" fmla="*/ 1286236 w 12192000"/>
              <a:gd name="connsiteY185" fmla="*/ 2233135 h 2237474"/>
              <a:gd name="connsiteX186" fmla="*/ 1283504 w 12192000"/>
              <a:gd name="connsiteY186" fmla="*/ 2233797 h 2237474"/>
              <a:gd name="connsiteX187" fmla="*/ 1279765 w 12192000"/>
              <a:gd name="connsiteY187" fmla="*/ 2229639 h 2237474"/>
              <a:gd name="connsiteX188" fmla="*/ 1195347 w 12192000"/>
              <a:gd name="connsiteY188" fmla="*/ 2212354 h 2237474"/>
              <a:gd name="connsiteX189" fmla="*/ 970251 w 12192000"/>
              <a:gd name="connsiteY189" fmla="*/ 2221029 h 2237474"/>
              <a:gd name="connsiteX190" fmla="*/ 812914 w 12192000"/>
              <a:gd name="connsiteY190" fmla="*/ 2202752 h 2237474"/>
              <a:gd name="connsiteX191" fmla="*/ 800195 w 12192000"/>
              <a:gd name="connsiteY191" fmla="*/ 2209407 h 2237474"/>
              <a:gd name="connsiteX192" fmla="*/ 784978 w 12192000"/>
              <a:gd name="connsiteY192" fmla="*/ 2212360 h 2237474"/>
              <a:gd name="connsiteX193" fmla="*/ 681987 w 12192000"/>
              <a:gd name="connsiteY193" fmla="*/ 2216757 h 2237474"/>
              <a:gd name="connsiteX194" fmla="*/ 669923 w 12192000"/>
              <a:gd name="connsiteY194" fmla="*/ 2211682 h 2237474"/>
              <a:gd name="connsiteX195" fmla="*/ 648680 w 12192000"/>
              <a:gd name="connsiteY195" fmla="*/ 2206229 h 2237474"/>
              <a:gd name="connsiteX196" fmla="*/ 597225 w 12192000"/>
              <a:gd name="connsiteY196" fmla="*/ 2180999 h 2237474"/>
              <a:gd name="connsiteX197" fmla="*/ 558449 w 12192000"/>
              <a:gd name="connsiteY197" fmla="*/ 2182346 h 2237474"/>
              <a:gd name="connsiteX198" fmla="*/ 550517 w 12192000"/>
              <a:gd name="connsiteY198" fmla="*/ 2182060 h 2237474"/>
              <a:gd name="connsiteX199" fmla="*/ 550309 w 12192000"/>
              <a:gd name="connsiteY199" fmla="*/ 2181825 h 2237474"/>
              <a:gd name="connsiteX200" fmla="*/ 541836 w 12192000"/>
              <a:gd name="connsiteY200" fmla="*/ 2181063 h 2237474"/>
              <a:gd name="connsiteX201" fmla="*/ 536057 w 12192000"/>
              <a:gd name="connsiteY201" fmla="*/ 2181537 h 2237474"/>
              <a:gd name="connsiteX202" fmla="*/ 520671 w 12192000"/>
              <a:gd name="connsiteY202" fmla="*/ 2180980 h 2237474"/>
              <a:gd name="connsiteX203" fmla="*/ 515024 w 12192000"/>
              <a:gd name="connsiteY203" fmla="*/ 2179258 h 2237474"/>
              <a:gd name="connsiteX204" fmla="*/ 512278 w 12192000"/>
              <a:gd name="connsiteY204" fmla="*/ 2176369 h 2237474"/>
              <a:gd name="connsiteX205" fmla="*/ 480419 w 12192000"/>
              <a:gd name="connsiteY205" fmla="*/ 2167807 h 2237474"/>
              <a:gd name="connsiteX206" fmla="*/ 413835 w 12192000"/>
              <a:gd name="connsiteY206" fmla="*/ 2156783 h 2237474"/>
              <a:gd name="connsiteX207" fmla="*/ 376513 w 12192000"/>
              <a:gd name="connsiteY207" fmla="*/ 2154014 h 2237474"/>
              <a:gd name="connsiteX208" fmla="*/ 273386 w 12192000"/>
              <a:gd name="connsiteY208" fmla="*/ 2142551 h 2237474"/>
              <a:gd name="connsiteX209" fmla="*/ 169207 w 12192000"/>
              <a:gd name="connsiteY209" fmla="*/ 2128100 h 2237474"/>
              <a:gd name="connsiteX210" fmla="*/ 93149 w 12192000"/>
              <a:gd name="connsiteY210" fmla="*/ 2105324 h 2237474"/>
              <a:gd name="connsiteX211" fmla="*/ 88109 w 12192000"/>
              <a:gd name="connsiteY211" fmla="*/ 2106704 h 2237474"/>
              <a:gd name="connsiteX212" fmla="*/ 80022 w 12192000"/>
              <a:gd name="connsiteY212" fmla="*/ 2107254 h 2237474"/>
              <a:gd name="connsiteX213" fmla="*/ 79717 w 12192000"/>
              <a:gd name="connsiteY213" fmla="*/ 2107046 h 2237474"/>
              <a:gd name="connsiteX214" fmla="*/ 72352 w 12192000"/>
              <a:gd name="connsiteY214" fmla="*/ 2107991 h 2237474"/>
              <a:gd name="connsiteX215" fmla="*/ 37645 w 12192000"/>
              <a:gd name="connsiteY215" fmla="*/ 2115401 h 2237474"/>
              <a:gd name="connsiteX216" fmla="*/ 4572 w 12192000"/>
              <a:gd name="connsiteY216" fmla="*/ 2111091 h 2237474"/>
              <a:gd name="connsiteX217" fmla="*/ 0 w 12192000"/>
              <a:gd name="connsiteY217" fmla="*/ 2110468 h 2237474"/>
              <a:gd name="connsiteX218" fmla="*/ 0 w 12192000"/>
              <a:gd name="connsiteY218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154948 w 12192000"/>
              <a:gd name="connsiteY4" fmla="*/ 762731 h 2237474"/>
              <a:gd name="connsiteX5" fmla="*/ 12047364 w 12192000"/>
              <a:gd name="connsiteY5" fmla="*/ 749662 h 2237474"/>
              <a:gd name="connsiteX6" fmla="*/ 11890686 w 12192000"/>
              <a:gd name="connsiteY6" fmla="*/ 732766 h 2237474"/>
              <a:gd name="connsiteX7" fmla="*/ 11782413 w 12192000"/>
              <a:gd name="connsiteY7" fmla="*/ 769868 h 2237474"/>
              <a:gd name="connsiteX8" fmla="*/ 11649954 w 12192000"/>
              <a:gd name="connsiteY8" fmla="*/ 749628 h 2237474"/>
              <a:gd name="connsiteX9" fmla="*/ 11560424 w 12192000"/>
              <a:gd name="connsiteY9" fmla="*/ 748017 h 2237474"/>
              <a:gd name="connsiteX10" fmla="*/ 11358455 w 12192000"/>
              <a:gd name="connsiteY10" fmla="*/ 747593 h 2237474"/>
              <a:gd name="connsiteX11" fmla="*/ 11165209 w 12192000"/>
              <a:gd name="connsiteY11" fmla="*/ 748852 h 2237474"/>
              <a:gd name="connsiteX12" fmla="*/ 11058755 w 12192000"/>
              <a:gd name="connsiteY12" fmla="*/ 749617 h 2237474"/>
              <a:gd name="connsiteX13" fmla="*/ 10884013 w 12192000"/>
              <a:gd name="connsiteY13" fmla="*/ 760728 h 2237474"/>
              <a:gd name="connsiteX14" fmla="*/ 10834688 w 12192000"/>
              <a:gd name="connsiteY14" fmla="*/ 757726 h 2237474"/>
              <a:gd name="connsiteX15" fmla="*/ 10805004 w 12192000"/>
              <a:gd name="connsiteY15" fmla="*/ 757573 h 2237474"/>
              <a:gd name="connsiteX16" fmla="*/ 10739478 w 12192000"/>
              <a:gd name="connsiteY16" fmla="*/ 776841 h 2237474"/>
              <a:gd name="connsiteX17" fmla="*/ 10458762 w 12192000"/>
              <a:gd name="connsiteY17" fmla="*/ 755400 h 2237474"/>
              <a:gd name="connsiteX18" fmla="*/ 10246919 w 12192000"/>
              <a:gd name="connsiteY18" fmla="*/ 769960 h 2237474"/>
              <a:gd name="connsiteX19" fmla="*/ 10167995 w 12192000"/>
              <a:gd name="connsiteY19" fmla="*/ 760843 h 2237474"/>
              <a:gd name="connsiteX20" fmla="*/ 9997044 w 12192000"/>
              <a:gd name="connsiteY20" fmla="*/ 780129 h 2237474"/>
              <a:gd name="connsiteX21" fmla="*/ 9943887 w 12192000"/>
              <a:gd name="connsiteY21" fmla="*/ 804141 h 2237474"/>
              <a:gd name="connsiteX22" fmla="*/ 9918248 w 12192000"/>
              <a:gd name="connsiteY22" fmla="*/ 816628 h 2237474"/>
              <a:gd name="connsiteX23" fmla="*/ 9836148 w 12192000"/>
              <a:gd name="connsiteY23" fmla="*/ 858312 h 2237474"/>
              <a:gd name="connsiteX24" fmla="*/ 9823800 w 12192000"/>
              <a:gd name="connsiteY24" fmla="*/ 866604 h 2237474"/>
              <a:gd name="connsiteX25" fmla="*/ 9778288 w 12192000"/>
              <a:gd name="connsiteY25" fmla="*/ 854362 h 2237474"/>
              <a:gd name="connsiteX26" fmla="*/ 9761459 w 12192000"/>
              <a:gd name="connsiteY26" fmla="*/ 862394 h 2237474"/>
              <a:gd name="connsiteX27" fmla="*/ 9705768 w 12192000"/>
              <a:gd name="connsiteY27" fmla="*/ 894610 h 2237474"/>
              <a:gd name="connsiteX28" fmla="*/ 9683005 w 12192000"/>
              <a:gd name="connsiteY28" fmla="*/ 894128 h 2237474"/>
              <a:gd name="connsiteX29" fmla="*/ 9594438 w 12192000"/>
              <a:gd name="connsiteY29" fmla="*/ 919051 h 2237474"/>
              <a:gd name="connsiteX30" fmla="*/ 9577033 w 12192000"/>
              <a:gd name="connsiteY30" fmla="*/ 922857 h 2237474"/>
              <a:gd name="connsiteX31" fmla="*/ 9544189 w 12192000"/>
              <a:gd name="connsiteY31" fmla="*/ 938966 h 2237474"/>
              <a:gd name="connsiteX32" fmla="*/ 9500499 w 12192000"/>
              <a:gd name="connsiteY32" fmla="*/ 954680 h 2237474"/>
              <a:gd name="connsiteX33" fmla="*/ 9428195 w 12192000"/>
              <a:gd name="connsiteY33" fmla="*/ 986225 h 2237474"/>
              <a:gd name="connsiteX34" fmla="*/ 9410017 w 12192000"/>
              <a:gd name="connsiteY34" fmla="*/ 993931 h 2237474"/>
              <a:gd name="connsiteX35" fmla="*/ 9392919 w 12192000"/>
              <a:gd name="connsiteY35" fmla="*/ 994656 h 2237474"/>
              <a:gd name="connsiteX36" fmla="*/ 9278619 w 12192000"/>
              <a:gd name="connsiteY36" fmla="*/ 1011878 h 2237474"/>
              <a:gd name="connsiteX37" fmla="*/ 9268019 w 12192000"/>
              <a:gd name="connsiteY37" fmla="*/ 1007442 h 2237474"/>
              <a:gd name="connsiteX38" fmla="*/ 9234662 w 12192000"/>
              <a:gd name="connsiteY38" fmla="*/ 1023056 h 2237474"/>
              <a:gd name="connsiteX39" fmla="*/ 9181033 w 12192000"/>
              <a:gd name="connsiteY39" fmla="*/ 1037921 h 2237474"/>
              <a:gd name="connsiteX40" fmla="*/ 9155969 w 12192000"/>
              <a:gd name="connsiteY40" fmla="*/ 1046804 h 2237474"/>
              <a:gd name="connsiteX41" fmla="*/ 9133985 w 12192000"/>
              <a:gd name="connsiteY41" fmla="*/ 1046450 h 2237474"/>
              <a:gd name="connsiteX42" fmla="*/ 9012987 w 12192000"/>
              <a:gd name="connsiteY42" fmla="*/ 1061986 h 2237474"/>
              <a:gd name="connsiteX43" fmla="*/ 8968445 w 12192000"/>
              <a:gd name="connsiteY43" fmla="*/ 1052169 h 2237474"/>
              <a:gd name="connsiteX44" fmla="*/ 8958984 w 12192000"/>
              <a:gd name="connsiteY44" fmla="*/ 1057212 h 2237474"/>
              <a:gd name="connsiteX45" fmla="*/ 8886001 w 12192000"/>
              <a:gd name="connsiteY45" fmla="*/ 1067468 h 2237474"/>
              <a:gd name="connsiteX46" fmla="*/ 8838610 w 12192000"/>
              <a:gd name="connsiteY46" fmla="*/ 1075091 h 2237474"/>
              <a:gd name="connsiteX47" fmla="*/ 8750383 w 12192000"/>
              <a:gd name="connsiteY47" fmla="*/ 1097387 h 2237474"/>
              <a:gd name="connsiteX48" fmla="*/ 8697365 w 12192000"/>
              <a:gd name="connsiteY48" fmla="*/ 1105869 h 2237474"/>
              <a:gd name="connsiteX49" fmla="*/ 8665605 w 12192000"/>
              <a:gd name="connsiteY49" fmla="*/ 1110791 h 2237474"/>
              <a:gd name="connsiteX50" fmla="*/ 8584946 w 12192000"/>
              <a:gd name="connsiteY50" fmla="*/ 1135226 h 2237474"/>
              <a:gd name="connsiteX51" fmla="*/ 8460755 w 12192000"/>
              <a:gd name="connsiteY51" fmla="*/ 1203427 h 2237474"/>
              <a:gd name="connsiteX52" fmla="*/ 8419755 w 12192000"/>
              <a:gd name="connsiteY52" fmla="*/ 1216260 h 2237474"/>
              <a:gd name="connsiteX53" fmla="*/ 8411626 w 12192000"/>
              <a:gd name="connsiteY53" fmla="*/ 1214397 h 2237474"/>
              <a:gd name="connsiteX54" fmla="*/ 8363469 w 12192000"/>
              <a:gd name="connsiteY54" fmla="*/ 1246658 h 2237474"/>
              <a:gd name="connsiteX55" fmla="*/ 8275497 w 12192000"/>
              <a:gd name="connsiteY55" fmla="*/ 1264396 h 2237474"/>
              <a:gd name="connsiteX56" fmla="*/ 8206287 w 12192000"/>
              <a:gd name="connsiteY56" fmla="*/ 1273060 h 2237474"/>
              <a:gd name="connsiteX57" fmla="*/ 8168705 w 12192000"/>
              <a:gd name="connsiteY57" fmla="*/ 1279956 h 2237474"/>
              <a:gd name="connsiteX58" fmla="*/ 8139997 w 12192000"/>
              <a:gd name="connsiteY58" fmla="*/ 1282713 h 2237474"/>
              <a:gd name="connsiteX59" fmla="*/ 8074238 w 12192000"/>
              <a:gd name="connsiteY59" fmla="*/ 1301895 h 2237474"/>
              <a:gd name="connsiteX60" fmla="*/ 7968292 w 12192000"/>
              <a:gd name="connsiteY60" fmla="*/ 1338779 h 2237474"/>
              <a:gd name="connsiteX61" fmla="*/ 7945122 w 12192000"/>
              <a:gd name="connsiteY61" fmla="*/ 1345477 h 2237474"/>
              <a:gd name="connsiteX62" fmla="*/ 7902328 w 12192000"/>
              <a:gd name="connsiteY62" fmla="*/ 1345865 h 2237474"/>
              <a:gd name="connsiteX63" fmla="*/ 7875879 w 12192000"/>
              <a:gd name="connsiteY63" fmla="*/ 1345646 h 2237474"/>
              <a:gd name="connsiteX64" fmla="*/ 7840612 w 12192000"/>
              <a:gd name="connsiteY64" fmla="*/ 1369373 h 2237474"/>
              <a:gd name="connsiteX65" fmla="*/ 7786819 w 12192000"/>
              <a:gd name="connsiteY65" fmla="*/ 1378970 h 2237474"/>
              <a:gd name="connsiteX66" fmla="*/ 7548172 w 12192000"/>
              <a:gd name="connsiteY66" fmla="*/ 1417460 h 2237474"/>
              <a:gd name="connsiteX67" fmla="*/ 7483437 w 12192000"/>
              <a:gd name="connsiteY67" fmla="*/ 1478152 h 2237474"/>
              <a:gd name="connsiteX68" fmla="*/ 7377870 w 12192000"/>
              <a:gd name="connsiteY68" fmla="*/ 1523319 h 2237474"/>
              <a:gd name="connsiteX69" fmla="*/ 7230737 w 12192000"/>
              <a:gd name="connsiteY69" fmla="*/ 1562633 h 2237474"/>
              <a:gd name="connsiteX70" fmla="*/ 7224458 w 12192000"/>
              <a:gd name="connsiteY70" fmla="*/ 1573008 h 2237474"/>
              <a:gd name="connsiteX71" fmla="*/ 7213486 w 12192000"/>
              <a:gd name="connsiteY71" fmla="*/ 1580987 h 2237474"/>
              <a:gd name="connsiteX72" fmla="*/ 7183121 w 12192000"/>
              <a:gd name="connsiteY72" fmla="*/ 1595162 h 2237474"/>
              <a:gd name="connsiteX73" fmla="*/ 7164601 w 12192000"/>
              <a:gd name="connsiteY73" fmla="*/ 1606490 h 2237474"/>
              <a:gd name="connsiteX74" fmla="*/ 7114651 w 12192000"/>
              <a:gd name="connsiteY74" fmla="*/ 1620959 h 2237474"/>
              <a:gd name="connsiteX75" fmla="*/ 7092727 w 12192000"/>
              <a:gd name="connsiteY75" fmla="*/ 1623628 h 2237474"/>
              <a:gd name="connsiteX76" fmla="*/ 7031309 w 12192000"/>
              <a:gd name="connsiteY76" fmla="*/ 1619451 h 2237474"/>
              <a:gd name="connsiteX77" fmla="*/ 6999084 w 12192000"/>
              <a:gd name="connsiteY77" fmla="*/ 1634317 h 2237474"/>
              <a:gd name="connsiteX78" fmla="*/ 6992107 w 12192000"/>
              <a:gd name="connsiteY78" fmla="*/ 1636860 h 2237474"/>
              <a:gd name="connsiteX79" fmla="*/ 6991765 w 12192000"/>
              <a:gd name="connsiteY79" fmla="*/ 1636725 h 2237474"/>
              <a:gd name="connsiteX80" fmla="*/ 6900177 w 12192000"/>
              <a:gd name="connsiteY80" fmla="*/ 1636016 h 2237474"/>
              <a:gd name="connsiteX81" fmla="*/ 6795372 w 12192000"/>
              <a:gd name="connsiteY81" fmla="*/ 1644845 h 2237474"/>
              <a:gd name="connsiteX82" fmla="*/ 6692251 w 12192000"/>
              <a:gd name="connsiteY82" fmla="*/ 1656357 h 2237474"/>
              <a:gd name="connsiteX83" fmla="*/ 6655235 w 12192000"/>
              <a:gd name="connsiteY83" fmla="*/ 1661869 h 2237474"/>
              <a:gd name="connsiteX84" fmla="*/ 6587857 w 12192000"/>
              <a:gd name="connsiteY84" fmla="*/ 1665769 h 2237474"/>
              <a:gd name="connsiteX85" fmla="*/ 6554894 w 12192000"/>
              <a:gd name="connsiteY85" fmla="*/ 1664428 h 2237474"/>
              <a:gd name="connsiteX86" fmla="*/ 6516595 w 12192000"/>
              <a:gd name="connsiteY86" fmla="*/ 1667475 h 2237474"/>
              <a:gd name="connsiteX87" fmla="*/ 6508541 w 12192000"/>
              <a:gd name="connsiteY87" fmla="*/ 1668757 h 2237474"/>
              <a:gd name="connsiteX88" fmla="*/ 6471012 w 12192000"/>
              <a:gd name="connsiteY88" fmla="*/ 1678604 h 2237474"/>
              <a:gd name="connsiteX89" fmla="*/ 6415265 w 12192000"/>
              <a:gd name="connsiteY89" fmla="*/ 1665317 h 2237474"/>
              <a:gd name="connsiteX90" fmla="*/ 6364035 w 12192000"/>
              <a:gd name="connsiteY90" fmla="*/ 1667683 h 2237474"/>
              <a:gd name="connsiteX91" fmla="*/ 6280959 w 12192000"/>
              <a:gd name="connsiteY91" fmla="*/ 1689329 h 2237474"/>
              <a:gd name="connsiteX92" fmla="*/ 6243319 w 12192000"/>
              <a:gd name="connsiteY92" fmla="*/ 1695560 h 2237474"/>
              <a:gd name="connsiteX93" fmla="*/ 6098321 w 12192000"/>
              <a:gd name="connsiteY93" fmla="*/ 1721646 h 2237474"/>
              <a:gd name="connsiteX94" fmla="*/ 5880652 w 12192000"/>
              <a:gd name="connsiteY94" fmla="*/ 1779643 h 2237474"/>
              <a:gd name="connsiteX95" fmla="*/ 5785959 w 12192000"/>
              <a:gd name="connsiteY95" fmla="*/ 1775307 h 2237474"/>
              <a:gd name="connsiteX96" fmla="*/ 5643534 w 12192000"/>
              <a:gd name="connsiteY96" fmla="*/ 1802919 h 2237474"/>
              <a:gd name="connsiteX97" fmla="*/ 5518799 w 12192000"/>
              <a:gd name="connsiteY97" fmla="*/ 1818312 h 2237474"/>
              <a:gd name="connsiteX98" fmla="*/ 5505014 w 12192000"/>
              <a:gd name="connsiteY98" fmla="*/ 1819259 h 2237474"/>
              <a:gd name="connsiteX99" fmla="*/ 5453307 w 12192000"/>
              <a:gd name="connsiteY99" fmla="*/ 1815450 h 2237474"/>
              <a:gd name="connsiteX100" fmla="*/ 5364192 w 12192000"/>
              <a:gd name="connsiteY100" fmla="*/ 1826074 h 2237474"/>
              <a:gd name="connsiteX101" fmla="*/ 5350380 w 12192000"/>
              <a:gd name="connsiteY101" fmla="*/ 1830891 h 2237474"/>
              <a:gd name="connsiteX102" fmla="*/ 5259633 w 12192000"/>
              <a:gd name="connsiteY102" fmla="*/ 1837160 h 2237474"/>
              <a:gd name="connsiteX103" fmla="*/ 5197513 w 12192000"/>
              <a:gd name="connsiteY103" fmla="*/ 1844718 h 2237474"/>
              <a:gd name="connsiteX104" fmla="*/ 5168852 w 12192000"/>
              <a:gd name="connsiteY104" fmla="*/ 1844846 h 2237474"/>
              <a:gd name="connsiteX105" fmla="*/ 5114927 w 12192000"/>
              <a:gd name="connsiteY105" fmla="*/ 1847827 h 2237474"/>
              <a:gd name="connsiteX106" fmla="*/ 5108970 w 12192000"/>
              <a:gd name="connsiteY106" fmla="*/ 1847935 h 2237474"/>
              <a:gd name="connsiteX107" fmla="*/ 5067961 w 12192000"/>
              <a:gd name="connsiteY107" fmla="*/ 1845917 h 2237474"/>
              <a:gd name="connsiteX108" fmla="*/ 5007075 w 12192000"/>
              <a:gd name="connsiteY108" fmla="*/ 1838626 h 2237474"/>
              <a:gd name="connsiteX109" fmla="*/ 4944087 w 12192000"/>
              <a:gd name="connsiteY109" fmla="*/ 1823332 h 2237474"/>
              <a:gd name="connsiteX110" fmla="*/ 4907662 w 12192000"/>
              <a:gd name="connsiteY110" fmla="*/ 1816900 h 2237474"/>
              <a:gd name="connsiteX111" fmla="*/ 4882386 w 12192000"/>
              <a:gd name="connsiteY111" fmla="*/ 1809844 h 2237474"/>
              <a:gd name="connsiteX112" fmla="*/ 4811440 w 12192000"/>
              <a:gd name="connsiteY112" fmla="*/ 1804655 h 2237474"/>
              <a:gd name="connsiteX113" fmla="*/ 4691075 w 12192000"/>
              <a:gd name="connsiteY113" fmla="*/ 1801389 h 2237474"/>
              <a:gd name="connsiteX114" fmla="*/ 4611738 w 12192000"/>
              <a:gd name="connsiteY114" fmla="*/ 1776964 h 2237474"/>
              <a:gd name="connsiteX115" fmla="*/ 4560070 w 12192000"/>
              <a:gd name="connsiteY115" fmla="*/ 1785640 h 2237474"/>
              <a:gd name="connsiteX116" fmla="*/ 4536503 w 12192000"/>
              <a:gd name="connsiteY116" fmla="*/ 1785334 h 2237474"/>
              <a:gd name="connsiteX117" fmla="*/ 4513724 w 12192000"/>
              <a:gd name="connsiteY117" fmla="*/ 1791996 h 2237474"/>
              <a:gd name="connsiteX118" fmla="*/ 4459810 w 12192000"/>
              <a:gd name="connsiteY118" fmla="*/ 1797886 h 2237474"/>
              <a:gd name="connsiteX119" fmla="*/ 4379064 w 12192000"/>
              <a:gd name="connsiteY119" fmla="*/ 1817177 h 2237474"/>
              <a:gd name="connsiteX120" fmla="*/ 4319209 w 12192000"/>
              <a:gd name="connsiteY120" fmla="*/ 1834833 h 2237474"/>
              <a:gd name="connsiteX121" fmla="*/ 4290981 w 12192000"/>
              <a:gd name="connsiteY121" fmla="*/ 1839677 h 2237474"/>
              <a:gd name="connsiteX122" fmla="*/ 4285792 w 12192000"/>
              <a:gd name="connsiteY122" fmla="*/ 1836231 h 2237474"/>
              <a:gd name="connsiteX123" fmla="*/ 4238372 w 12192000"/>
              <a:gd name="connsiteY123" fmla="*/ 1851480 h 2237474"/>
              <a:gd name="connsiteX124" fmla="*/ 4232517 w 12192000"/>
              <a:gd name="connsiteY124" fmla="*/ 1852567 h 2237474"/>
              <a:gd name="connsiteX125" fmla="*/ 4191732 w 12192000"/>
              <a:gd name="connsiteY125" fmla="*/ 1857328 h 2237474"/>
              <a:gd name="connsiteX126" fmla="*/ 4065532 w 12192000"/>
              <a:gd name="connsiteY126" fmla="*/ 1855477 h 2237474"/>
              <a:gd name="connsiteX127" fmla="*/ 4028460 w 12192000"/>
              <a:gd name="connsiteY127" fmla="*/ 1855137 h 2237474"/>
              <a:gd name="connsiteX128" fmla="*/ 4002267 w 12192000"/>
              <a:gd name="connsiteY128" fmla="*/ 1852352 h 2237474"/>
              <a:gd name="connsiteX129" fmla="*/ 3931396 w 12192000"/>
              <a:gd name="connsiteY129" fmla="*/ 1858915 h 2237474"/>
              <a:gd name="connsiteX130" fmla="*/ 3812162 w 12192000"/>
              <a:gd name="connsiteY130" fmla="*/ 1875501 h 2237474"/>
              <a:gd name="connsiteX131" fmla="*/ 3729530 w 12192000"/>
              <a:gd name="connsiteY131" fmla="*/ 1864513 h 2237474"/>
              <a:gd name="connsiteX132" fmla="*/ 3680177 w 12192000"/>
              <a:gd name="connsiteY132" fmla="*/ 1881552 h 2237474"/>
              <a:gd name="connsiteX133" fmla="*/ 3567259 w 12192000"/>
              <a:gd name="connsiteY133" fmla="*/ 1893482 h 2237474"/>
              <a:gd name="connsiteX134" fmla="*/ 3405770 w 12192000"/>
              <a:gd name="connsiteY134" fmla="*/ 1904591 h 2237474"/>
              <a:gd name="connsiteX135" fmla="*/ 3280097 w 12192000"/>
              <a:gd name="connsiteY135" fmla="*/ 1919610 h 2237474"/>
              <a:gd name="connsiteX136" fmla="*/ 3123424 w 12192000"/>
              <a:gd name="connsiteY136" fmla="*/ 1952930 h 2237474"/>
              <a:gd name="connsiteX137" fmla="*/ 3009910 w 12192000"/>
              <a:gd name="connsiteY137" fmla="*/ 1957866 h 2237474"/>
              <a:gd name="connsiteX138" fmla="*/ 2995934 w 12192000"/>
              <a:gd name="connsiteY138" fmla="*/ 1967085 h 2237474"/>
              <a:gd name="connsiteX139" fmla="*/ 2980071 w 12192000"/>
              <a:gd name="connsiteY139" fmla="*/ 1972988 h 2237474"/>
              <a:gd name="connsiteX140" fmla="*/ 2978094 w 12192000"/>
              <a:gd name="connsiteY140" fmla="*/ 1972369 h 2237474"/>
              <a:gd name="connsiteX141" fmla="*/ 2942858 w 12192000"/>
              <a:gd name="connsiteY141" fmla="*/ 1981367 h 2237474"/>
              <a:gd name="connsiteX142" fmla="*/ 2875436 w 12192000"/>
              <a:gd name="connsiteY142" fmla="*/ 1996977 h 2237474"/>
              <a:gd name="connsiteX143" fmla="*/ 2874892 w 12192000"/>
              <a:gd name="connsiteY143" fmla="*/ 1996085 h 2237474"/>
              <a:gd name="connsiteX144" fmla="*/ 2864145 w 12192000"/>
              <a:gd name="connsiteY144" fmla="*/ 1994061 h 2237474"/>
              <a:gd name="connsiteX145" fmla="*/ 2843662 w 12192000"/>
              <a:gd name="connsiteY145" fmla="*/ 1992498 h 2237474"/>
              <a:gd name="connsiteX146" fmla="*/ 2796128 w 12192000"/>
              <a:gd name="connsiteY146" fmla="*/ 1976403 h 2237474"/>
              <a:gd name="connsiteX147" fmla="*/ 2756784 w 12192000"/>
              <a:gd name="connsiteY147" fmla="*/ 1985116 h 2237474"/>
              <a:gd name="connsiteX148" fmla="*/ 2748833 w 12192000"/>
              <a:gd name="connsiteY148" fmla="*/ 1986323 h 2237474"/>
              <a:gd name="connsiteX149" fmla="*/ 2748661 w 12192000"/>
              <a:gd name="connsiteY149" fmla="*/ 1986122 h 2237474"/>
              <a:gd name="connsiteX150" fmla="*/ 2740251 w 12192000"/>
              <a:gd name="connsiteY150" fmla="*/ 1986946 h 2237474"/>
              <a:gd name="connsiteX151" fmla="*/ 2718916 w 12192000"/>
              <a:gd name="connsiteY151" fmla="*/ 1990867 h 2237474"/>
              <a:gd name="connsiteX152" fmla="*/ 2713522 w 12192000"/>
              <a:gd name="connsiteY152" fmla="*/ 1990173 h 2237474"/>
              <a:gd name="connsiteX153" fmla="*/ 2680597 w 12192000"/>
              <a:gd name="connsiteY153" fmla="*/ 1984996 h 2237474"/>
              <a:gd name="connsiteX154" fmla="*/ 2578178 w 12192000"/>
              <a:gd name="connsiteY154" fmla="*/ 1990531 h 2237474"/>
              <a:gd name="connsiteX155" fmla="*/ 2476147 w 12192000"/>
              <a:gd name="connsiteY155" fmla="*/ 1998305 h 2237474"/>
              <a:gd name="connsiteX156" fmla="*/ 2373568 w 12192000"/>
              <a:gd name="connsiteY156" fmla="*/ 2003219 h 2237474"/>
              <a:gd name="connsiteX157" fmla="*/ 2321399 w 12192000"/>
              <a:gd name="connsiteY157" fmla="*/ 1989467 h 2237474"/>
              <a:gd name="connsiteX158" fmla="*/ 2315525 w 12192000"/>
              <a:gd name="connsiteY158" fmla="*/ 1989708 h 2237474"/>
              <a:gd name="connsiteX159" fmla="*/ 2300792 w 12192000"/>
              <a:gd name="connsiteY159" fmla="*/ 1994290 h 2237474"/>
              <a:gd name="connsiteX160" fmla="*/ 2295469 w 12192000"/>
              <a:gd name="connsiteY160" fmla="*/ 1996659 h 2237474"/>
              <a:gd name="connsiteX161" fmla="*/ 2287219 w 12192000"/>
              <a:gd name="connsiteY161" fmla="*/ 1998750 h 2237474"/>
              <a:gd name="connsiteX162" fmla="*/ 2286948 w 12192000"/>
              <a:gd name="connsiteY162" fmla="*/ 1998596 h 2237474"/>
              <a:gd name="connsiteX163" fmla="*/ 2243069 w 12192000"/>
              <a:gd name="connsiteY163" fmla="*/ 2015111 h 2237474"/>
              <a:gd name="connsiteX164" fmla="*/ 2186609 w 12192000"/>
              <a:gd name="connsiteY164" fmla="*/ 2008263 h 2237474"/>
              <a:gd name="connsiteX165" fmla="*/ 2164831 w 12192000"/>
              <a:gd name="connsiteY165" fmla="*/ 2010143 h 2237474"/>
              <a:gd name="connsiteX166" fmla="*/ 2152836 w 12192000"/>
              <a:gd name="connsiteY166" fmla="*/ 2010048 h 2237474"/>
              <a:gd name="connsiteX167" fmla="*/ 2117102 w 12192000"/>
              <a:gd name="connsiteY167" fmla="*/ 2023004 h 2237474"/>
              <a:gd name="connsiteX168" fmla="*/ 2111935 w 12192000"/>
              <a:gd name="connsiteY168" fmla="*/ 2023163 h 2237474"/>
              <a:gd name="connsiteX169" fmla="*/ 2089991 w 12192000"/>
              <a:gd name="connsiteY169" fmla="*/ 2034193 h 2237474"/>
              <a:gd name="connsiteX170" fmla="*/ 2058061 w 12192000"/>
              <a:gd name="connsiteY170" fmla="*/ 2047942 h 2237474"/>
              <a:gd name="connsiteX171" fmla="*/ 2055737 w 12192000"/>
              <a:gd name="connsiteY171" fmla="*/ 2047704 h 2237474"/>
              <a:gd name="connsiteX172" fmla="*/ 2042244 w 12192000"/>
              <a:gd name="connsiteY172" fmla="*/ 2055560 h 2237474"/>
              <a:gd name="connsiteX173" fmla="*/ 1976224 w 12192000"/>
              <a:gd name="connsiteY173" fmla="*/ 2074257 h 2237474"/>
              <a:gd name="connsiteX174" fmla="*/ 1877728 w 12192000"/>
              <a:gd name="connsiteY174" fmla="*/ 2101004 h 2237474"/>
              <a:gd name="connsiteX175" fmla="*/ 1759056 w 12192000"/>
              <a:gd name="connsiteY175" fmla="*/ 2125608 h 2237474"/>
              <a:gd name="connsiteX176" fmla="*/ 1637948 w 12192000"/>
              <a:gd name="connsiteY176" fmla="*/ 2172597 h 2237474"/>
              <a:gd name="connsiteX177" fmla="*/ 1434549 w 12192000"/>
              <a:gd name="connsiteY177" fmla="*/ 2234522 h 2237474"/>
              <a:gd name="connsiteX178" fmla="*/ 1398481 w 12192000"/>
              <a:gd name="connsiteY178" fmla="*/ 2237074 h 2237474"/>
              <a:gd name="connsiteX179" fmla="*/ 1398407 w 12192000"/>
              <a:gd name="connsiteY179" fmla="*/ 2237095 h 2237474"/>
              <a:gd name="connsiteX180" fmla="*/ 1370962 w 12192000"/>
              <a:gd name="connsiteY180" fmla="*/ 2237474 h 2237474"/>
              <a:gd name="connsiteX181" fmla="*/ 1356367 w 12192000"/>
              <a:gd name="connsiteY181" fmla="*/ 2235089 h 2237474"/>
              <a:gd name="connsiteX182" fmla="*/ 1324828 w 12192000"/>
              <a:gd name="connsiteY182" fmla="*/ 2231968 h 2237474"/>
              <a:gd name="connsiteX183" fmla="*/ 1297744 w 12192000"/>
              <a:gd name="connsiteY183" fmla="*/ 2235849 h 2237474"/>
              <a:gd name="connsiteX184" fmla="*/ 1286236 w 12192000"/>
              <a:gd name="connsiteY184" fmla="*/ 2233135 h 2237474"/>
              <a:gd name="connsiteX185" fmla="*/ 1283504 w 12192000"/>
              <a:gd name="connsiteY185" fmla="*/ 2233797 h 2237474"/>
              <a:gd name="connsiteX186" fmla="*/ 1279765 w 12192000"/>
              <a:gd name="connsiteY186" fmla="*/ 2229639 h 2237474"/>
              <a:gd name="connsiteX187" fmla="*/ 1195347 w 12192000"/>
              <a:gd name="connsiteY187" fmla="*/ 2212354 h 2237474"/>
              <a:gd name="connsiteX188" fmla="*/ 970251 w 12192000"/>
              <a:gd name="connsiteY188" fmla="*/ 2221029 h 2237474"/>
              <a:gd name="connsiteX189" fmla="*/ 812914 w 12192000"/>
              <a:gd name="connsiteY189" fmla="*/ 2202752 h 2237474"/>
              <a:gd name="connsiteX190" fmla="*/ 800195 w 12192000"/>
              <a:gd name="connsiteY190" fmla="*/ 2209407 h 2237474"/>
              <a:gd name="connsiteX191" fmla="*/ 784978 w 12192000"/>
              <a:gd name="connsiteY191" fmla="*/ 2212360 h 2237474"/>
              <a:gd name="connsiteX192" fmla="*/ 681987 w 12192000"/>
              <a:gd name="connsiteY192" fmla="*/ 2216757 h 2237474"/>
              <a:gd name="connsiteX193" fmla="*/ 669923 w 12192000"/>
              <a:gd name="connsiteY193" fmla="*/ 2211682 h 2237474"/>
              <a:gd name="connsiteX194" fmla="*/ 648680 w 12192000"/>
              <a:gd name="connsiteY194" fmla="*/ 2206229 h 2237474"/>
              <a:gd name="connsiteX195" fmla="*/ 597225 w 12192000"/>
              <a:gd name="connsiteY195" fmla="*/ 2180999 h 2237474"/>
              <a:gd name="connsiteX196" fmla="*/ 558449 w 12192000"/>
              <a:gd name="connsiteY196" fmla="*/ 2182346 h 2237474"/>
              <a:gd name="connsiteX197" fmla="*/ 550517 w 12192000"/>
              <a:gd name="connsiteY197" fmla="*/ 2182060 h 2237474"/>
              <a:gd name="connsiteX198" fmla="*/ 550309 w 12192000"/>
              <a:gd name="connsiteY198" fmla="*/ 2181825 h 2237474"/>
              <a:gd name="connsiteX199" fmla="*/ 541836 w 12192000"/>
              <a:gd name="connsiteY199" fmla="*/ 2181063 h 2237474"/>
              <a:gd name="connsiteX200" fmla="*/ 536057 w 12192000"/>
              <a:gd name="connsiteY200" fmla="*/ 2181537 h 2237474"/>
              <a:gd name="connsiteX201" fmla="*/ 520671 w 12192000"/>
              <a:gd name="connsiteY201" fmla="*/ 2180980 h 2237474"/>
              <a:gd name="connsiteX202" fmla="*/ 515024 w 12192000"/>
              <a:gd name="connsiteY202" fmla="*/ 2179258 h 2237474"/>
              <a:gd name="connsiteX203" fmla="*/ 512278 w 12192000"/>
              <a:gd name="connsiteY203" fmla="*/ 2176369 h 2237474"/>
              <a:gd name="connsiteX204" fmla="*/ 480419 w 12192000"/>
              <a:gd name="connsiteY204" fmla="*/ 2167807 h 2237474"/>
              <a:gd name="connsiteX205" fmla="*/ 413835 w 12192000"/>
              <a:gd name="connsiteY205" fmla="*/ 2156783 h 2237474"/>
              <a:gd name="connsiteX206" fmla="*/ 376513 w 12192000"/>
              <a:gd name="connsiteY206" fmla="*/ 2154014 h 2237474"/>
              <a:gd name="connsiteX207" fmla="*/ 273386 w 12192000"/>
              <a:gd name="connsiteY207" fmla="*/ 2142551 h 2237474"/>
              <a:gd name="connsiteX208" fmla="*/ 169207 w 12192000"/>
              <a:gd name="connsiteY208" fmla="*/ 2128100 h 2237474"/>
              <a:gd name="connsiteX209" fmla="*/ 93149 w 12192000"/>
              <a:gd name="connsiteY209" fmla="*/ 2105324 h 2237474"/>
              <a:gd name="connsiteX210" fmla="*/ 88109 w 12192000"/>
              <a:gd name="connsiteY210" fmla="*/ 2106704 h 2237474"/>
              <a:gd name="connsiteX211" fmla="*/ 80022 w 12192000"/>
              <a:gd name="connsiteY211" fmla="*/ 2107254 h 2237474"/>
              <a:gd name="connsiteX212" fmla="*/ 79717 w 12192000"/>
              <a:gd name="connsiteY212" fmla="*/ 2107046 h 2237474"/>
              <a:gd name="connsiteX213" fmla="*/ 72352 w 12192000"/>
              <a:gd name="connsiteY213" fmla="*/ 2107991 h 2237474"/>
              <a:gd name="connsiteX214" fmla="*/ 37645 w 12192000"/>
              <a:gd name="connsiteY214" fmla="*/ 2115401 h 2237474"/>
              <a:gd name="connsiteX215" fmla="*/ 4572 w 12192000"/>
              <a:gd name="connsiteY215" fmla="*/ 2111091 h 2237474"/>
              <a:gd name="connsiteX216" fmla="*/ 0 w 12192000"/>
              <a:gd name="connsiteY216" fmla="*/ 2110468 h 2237474"/>
              <a:gd name="connsiteX217" fmla="*/ 0 w 12192000"/>
              <a:gd name="connsiteY217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154948 w 12192000"/>
              <a:gd name="connsiteY4" fmla="*/ 762731 h 2237474"/>
              <a:gd name="connsiteX5" fmla="*/ 12047364 w 12192000"/>
              <a:gd name="connsiteY5" fmla="*/ 749662 h 2237474"/>
              <a:gd name="connsiteX6" fmla="*/ 11890686 w 12192000"/>
              <a:gd name="connsiteY6" fmla="*/ 732766 h 2237474"/>
              <a:gd name="connsiteX7" fmla="*/ 11782413 w 12192000"/>
              <a:gd name="connsiteY7" fmla="*/ 769868 h 2237474"/>
              <a:gd name="connsiteX8" fmla="*/ 11649954 w 12192000"/>
              <a:gd name="connsiteY8" fmla="*/ 749628 h 2237474"/>
              <a:gd name="connsiteX9" fmla="*/ 11560424 w 12192000"/>
              <a:gd name="connsiteY9" fmla="*/ 748017 h 2237474"/>
              <a:gd name="connsiteX10" fmla="*/ 11358455 w 12192000"/>
              <a:gd name="connsiteY10" fmla="*/ 747593 h 2237474"/>
              <a:gd name="connsiteX11" fmla="*/ 11165209 w 12192000"/>
              <a:gd name="connsiteY11" fmla="*/ 748852 h 2237474"/>
              <a:gd name="connsiteX12" fmla="*/ 11058755 w 12192000"/>
              <a:gd name="connsiteY12" fmla="*/ 749617 h 2237474"/>
              <a:gd name="connsiteX13" fmla="*/ 10884013 w 12192000"/>
              <a:gd name="connsiteY13" fmla="*/ 760728 h 2237474"/>
              <a:gd name="connsiteX14" fmla="*/ 10834688 w 12192000"/>
              <a:gd name="connsiteY14" fmla="*/ 757726 h 2237474"/>
              <a:gd name="connsiteX15" fmla="*/ 10805004 w 12192000"/>
              <a:gd name="connsiteY15" fmla="*/ 757573 h 2237474"/>
              <a:gd name="connsiteX16" fmla="*/ 10739478 w 12192000"/>
              <a:gd name="connsiteY16" fmla="*/ 776841 h 2237474"/>
              <a:gd name="connsiteX17" fmla="*/ 10458762 w 12192000"/>
              <a:gd name="connsiteY17" fmla="*/ 755400 h 2237474"/>
              <a:gd name="connsiteX18" fmla="*/ 10246919 w 12192000"/>
              <a:gd name="connsiteY18" fmla="*/ 769960 h 2237474"/>
              <a:gd name="connsiteX19" fmla="*/ 10167995 w 12192000"/>
              <a:gd name="connsiteY19" fmla="*/ 760843 h 2237474"/>
              <a:gd name="connsiteX20" fmla="*/ 9997044 w 12192000"/>
              <a:gd name="connsiteY20" fmla="*/ 780129 h 2237474"/>
              <a:gd name="connsiteX21" fmla="*/ 9943887 w 12192000"/>
              <a:gd name="connsiteY21" fmla="*/ 804141 h 2237474"/>
              <a:gd name="connsiteX22" fmla="*/ 9918248 w 12192000"/>
              <a:gd name="connsiteY22" fmla="*/ 816628 h 2237474"/>
              <a:gd name="connsiteX23" fmla="*/ 9836148 w 12192000"/>
              <a:gd name="connsiteY23" fmla="*/ 858312 h 2237474"/>
              <a:gd name="connsiteX24" fmla="*/ 9823800 w 12192000"/>
              <a:gd name="connsiteY24" fmla="*/ 866604 h 2237474"/>
              <a:gd name="connsiteX25" fmla="*/ 9761459 w 12192000"/>
              <a:gd name="connsiteY25" fmla="*/ 862394 h 2237474"/>
              <a:gd name="connsiteX26" fmla="*/ 9705768 w 12192000"/>
              <a:gd name="connsiteY26" fmla="*/ 894610 h 2237474"/>
              <a:gd name="connsiteX27" fmla="*/ 9683005 w 12192000"/>
              <a:gd name="connsiteY27" fmla="*/ 894128 h 2237474"/>
              <a:gd name="connsiteX28" fmla="*/ 9594438 w 12192000"/>
              <a:gd name="connsiteY28" fmla="*/ 919051 h 2237474"/>
              <a:gd name="connsiteX29" fmla="*/ 9577033 w 12192000"/>
              <a:gd name="connsiteY29" fmla="*/ 922857 h 2237474"/>
              <a:gd name="connsiteX30" fmla="*/ 9544189 w 12192000"/>
              <a:gd name="connsiteY30" fmla="*/ 938966 h 2237474"/>
              <a:gd name="connsiteX31" fmla="*/ 9500499 w 12192000"/>
              <a:gd name="connsiteY31" fmla="*/ 954680 h 2237474"/>
              <a:gd name="connsiteX32" fmla="*/ 9428195 w 12192000"/>
              <a:gd name="connsiteY32" fmla="*/ 986225 h 2237474"/>
              <a:gd name="connsiteX33" fmla="*/ 9410017 w 12192000"/>
              <a:gd name="connsiteY33" fmla="*/ 993931 h 2237474"/>
              <a:gd name="connsiteX34" fmla="*/ 9392919 w 12192000"/>
              <a:gd name="connsiteY34" fmla="*/ 994656 h 2237474"/>
              <a:gd name="connsiteX35" fmla="*/ 9278619 w 12192000"/>
              <a:gd name="connsiteY35" fmla="*/ 1011878 h 2237474"/>
              <a:gd name="connsiteX36" fmla="*/ 9268019 w 12192000"/>
              <a:gd name="connsiteY36" fmla="*/ 1007442 h 2237474"/>
              <a:gd name="connsiteX37" fmla="*/ 9234662 w 12192000"/>
              <a:gd name="connsiteY37" fmla="*/ 1023056 h 2237474"/>
              <a:gd name="connsiteX38" fmla="*/ 9181033 w 12192000"/>
              <a:gd name="connsiteY38" fmla="*/ 1037921 h 2237474"/>
              <a:gd name="connsiteX39" fmla="*/ 9155969 w 12192000"/>
              <a:gd name="connsiteY39" fmla="*/ 1046804 h 2237474"/>
              <a:gd name="connsiteX40" fmla="*/ 9133985 w 12192000"/>
              <a:gd name="connsiteY40" fmla="*/ 1046450 h 2237474"/>
              <a:gd name="connsiteX41" fmla="*/ 9012987 w 12192000"/>
              <a:gd name="connsiteY41" fmla="*/ 1061986 h 2237474"/>
              <a:gd name="connsiteX42" fmla="*/ 8968445 w 12192000"/>
              <a:gd name="connsiteY42" fmla="*/ 1052169 h 2237474"/>
              <a:gd name="connsiteX43" fmla="*/ 8958984 w 12192000"/>
              <a:gd name="connsiteY43" fmla="*/ 1057212 h 2237474"/>
              <a:gd name="connsiteX44" fmla="*/ 8886001 w 12192000"/>
              <a:gd name="connsiteY44" fmla="*/ 1067468 h 2237474"/>
              <a:gd name="connsiteX45" fmla="*/ 8838610 w 12192000"/>
              <a:gd name="connsiteY45" fmla="*/ 1075091 h 2237474"/>
              <a:gd name="connsiteX46" fmla="*/ 8750383 w 12192000"/>
              <a:gd name="connsiteY46" fmla="*/ 1097387 h 2237474"/>
              <a:gd name="connsiteX47" fmla="*/ 8697365 w 12192000"/>
              <a:gd name="connsiteY47" fmla="*/ 1105869 h 2237474"/>
              <a:gd name="connsiteX48" fmla="*/ 8665605 w 12192000"/>
              <a:gd name="connsiteY48" fmla="*/ 1110791 h 2237474"/>
              <a:gd name="connsiteX49" fmla="*/ 8584946 w 12192000"/>
              <a:gd name="connsiteY49" fmla="*/ 1135226 h 2237474"/>
              <a:gd name="connsiteX50" fmla="*/ 8460755 w 12192000"/>
              <a:gd name="connsiteY50" fmla="*/ 1203427 h 2237474"/>
              <a:gd name="connsiteX51" fmla="*/ 8419755 w 12192000"/>
              <a:gd name="connsiteY51" fmla="*/ 1216260 h 2237474"/>
              <a:gd name="connsiteX52" fmla="*/ 8411626 w 12192000"/>
              <a:gd name="connsiteY52" fmla="*/ 1214397 h 2237474"/>
              <a:gd name="connsiteX53" fmla="*/ 8363469 w 12192000"/>
              <a:gd name="connsiteY53" fmla="*/ 1246658 h 2237474"/>
              <a:gd name="connsiteX54" fmla="*/ 8275497 w 12192000"/>
              <a:gd name="connsiteY54" fmla="*/ 1264396 h 2237474"/>
              <a:gd name="connsiteX55" fmla="*/ 8206287 w 12192000"/>
              <a:gd name="connsiteY55" fmla="*/ 1273060 h 2237474"/>
              <a:gd name="connsiteX56" fmla="*/ 8168705 w 12192000"/>
              <a:gd name="connsiteY56" fmla="*/ 1279956 h 2237474"/>
              <a:gd name="connsiteX57" fmla="*/ 8139997 w 12192000"/>
              <a:gd name="connsiteY57" fmla="*/ 1282713 h 2237474"/>
              <a:gd name="connsiteX58" fmla="*/ 8074238 w 12192000"/>
              <a:gd name="connsiteY58" fmla="*/ 1301895 h 2237474"/>
              <a:gd name="connsiteX59" fmla="*/ 7968292 w 12192000"/>
              <a:gd name="connsiteY59" fmla="*/ 1338779 h 2237474"/>
              <a:gd name="connsiteX60" fmla="*/ 7945122 w 12192000"/>
              <a:gd name="connsiteY60" fmla="*/ 1345477 h 2237474"/>
              <a:gd name="connsiteX61" fmla="*/ 7902328 w 12192000"/>
              <a:gd name="connsiteY61" fmla="*/ 1345865 h 2237474"/>
              <a:gd name="connsiteX62" fmla="*/ 7875879 w 12192000"/>
              <a:gd name="connsiteY62" fmla="*/ 1345646 h 2237474"/>
              <a:gd name="connsiteX63" fmla="*/ 7840612 w 12192000"/>
              <a:gd name="connsiteY63" fmla="*/ 1369373 h 2237474"/>
              <a:gd name="connsiteX64" fmla="*/ 7786819 w 12192000"/>
              <a:gd name="connsiteY64" fmla="*/ 1378970 h 2237474"/>
              <a:gd name="connsiteX65" fmla="*/ 7548172 w 12192000"/>
              <a:gd name="connsiteY65" fmla="*/ 1417460 h 2237474"/>
              <a:gd name="connsiteX66" fmla="*/ 7483437 w 12192000"/>
              <a:gd name="connsiteY66" fmla="*/ 1478152 h 2237474"/>
              <a:gd name="connsiteX67" fmla="*/ 7377870 w 12192000"/>
              <a:gd name="connsiteY67" fmla="*/ 1523319 h 2237474"/>
              <a:gd name="connsiteX68" fmla="*/ 7230737 w 12192000"/>
              <a:gd name="connsiteY68" fmla="*/ 1562633 h 2237474"/>
              <a:gd name="connsiteX69" fmla="*/ 7224458 w 12192000"/>
              <a:gd name="connsiteY69" fmla="*/ 1573008 h 2237474"/>
              <a:gd name="connsiteX70" fmla="*/ 7213486 w 12192000"/>
              <a:gd name="connsiteY70" fmla="*/ 1580987 h 2237474"/>
              <a:gd name="connsiteX71" fmla="*/ 7183121 w 12192000"/>
              <a:gd name="connsiteY71" fmla="*/ 1595162 h 2237474"/>
              <a:gd name="connsiteX72" fmla="*/ 7164601 w 12192000"/>
              <a:gd name="connsiteY72" fmla="*/ 1606490 h 2237474"/>
              <a:gd name="connsiteX73" fmla="*/ 7114651 w 12192000"/>
              <a:gd name="connsiteY73" fmla="*/ 1620959 h 2237474"/>
              <a:gd name="connsiteX74" fmla="*/ 7092727 w 12192000"/>
              <a:gd name="connsiteY74" fmla="*/ 1623628 h 2237474"/>
              <a:gd name="connsiteX75" fmla="*/ 7031309 w 12192000"/>
              <a:gd name="connsiteY75" fmla="*/ 1619451 h 2237474"/>
              <a:gd name="connsiteX76" fmla="*/ 6999084 w 12192000"/>
              <a:gd name="connsiteY76" fmla="*/ 1634317 h 2237474"/>
              <a:gd name="connsiteX77" fmla="*/ 6992107 w 12192000"/>
              <a:gd name="connsiteY77" fmla="*/ 1636860 h 2237474"/>
              <a:gd name="connsiteX78" fmla="*/ 6991765 w 12192000"/>
              <a:gd name="connsiteY78" fmla="*/ 1636725 h 2237474"/>
              <a:gd name="connsiteX79" fmla="*/ 6900177 w 12192000"/>
              <a:gd name="connsiteY79" fmla="*/ 1636016 h 2237474"/>
              <a:gd name="connsiteX80" fmla="*/ 6795372 w 12192000"/>
              <a:gd name="connsiteY80" fmla="*/ 1644845 h 2237474"/>
              <a:gd name="connsiteX81" fmla="*/ 6692251 w 12192000"/>
              <a:gd name="connsiteY81" fmla="*/ 1656357 h 2237474"/>
              <a:gd name="connsiteX82" fmla="*/ 6655235 w 12192000"/>
              <a:gd name="connsiteY82" fmla="*/ 1661869 h 2237474"/>
              <a:gd name="connsiteX83" fmla="*/ 6587857 w 12192000"/>
              <a:gd name="connsiteY83" fmla="*/ 1665769 h 2237474"/>
              <a:gd name="connsiteX84" fmla="*/ 6554894 w 12192000"/>
              <a:gd name="connsiteY84" fmla="*/ 1664428 h 2237474"/>
              <a:gd name="connsiteX85" fmla="*/ 6516595 w 12192000"/>
              <a:gd name="connsiteY85" fmla="*/ 1667475 h 2237474"/>
              <a:gd name="connsiteX86" fmla="*/ 6508541 w 12192000"/>
              <a:gd name="connsiteY86" fmla="*/ 1668757 h 2237474"/>
              <a:gd name="connsiteX87" fmla="*/ 6471012 w 12192000"/>
              <a:gd name="connsiteY87" fmla="*/ 1678604 h 2237474"/>
              <a:gd name="connsiteX88" fmla="*/ 6415265 w 12192000"/>
              <a:gd name="connsiteY88" fmla="*/ 1665317 h 2237474"/>
              <a:gd name="connsiteX89" fmla="*/ 6364035 w 12192000"/>
              <a:gd name="connsiteY89" fmla="*/ 1667683 h 2237474"/>
              <a:gd name="connsiteX90" fmla="*/ 6280959 w 12192000"/>
              <a:gd name="connsiteY90" fmla="*/ 1689329 h 2237474"/>
              <a:gd name="connsiteX91" fmla="*/ 6243319 w 12192000"/>
              <a:gd name="connsiteY91" fmla="*/ 1695560 h 2237474"/>
              <a:gd name="connsiteX92" fmla="*/ 6098321 w 12192000"/>
              <a:gd name="connsiteY92" fmla="*/ 1721646 h 2237474"/>
              <a:gd name="connsiteX93" fmla="*/ 5880652 w 12192000"/>
              <a:gd name="connsiteY93" fmla="*/ 1779643 h 2237474"/>
              <a:gd name="connsiteX94" fmla="*/ 5785959 w 12192000"/>
              <a:gd name="connsiteY94" fmla="*/ 1775307 h 2237474"/>
              <a:gd name="connsiteX95" fmla="*/ 5643534 w 12192000"/>
              <a:gd name="connsiteY95" fmla="*/ 1802919 h 2237474"/>
              <a:gd name="connsiteX96" fmla="*/ 5518799 w 12192000"/>
              <a:gd name="connsiteY96" fmla="*/ 1818312 h 2237474"/>
              <a:gd name="connsiteX97" fmla="*/ 5505014 w 12192000"/>
              <a:gd name="connsiteY97" fmla="*/ 1819259 h 2237474"/>
              <a:gd name="connsiteX98" fmla="*/ 5453307 w 12192000"/>
              <a:gd name="connsiteY98" fmla="*/ 1815450 h 2237474"/>
              <a:gd name="connsiteX99" fmla="*/ 5364192 w 12192000"/>
              <a:gd name="connsiteY99" fmla="*/ 1826074 h 2237474"/>
              <a:gd name="connsiteX100" fmla="*/ 5350380 w 12192000"/>
              <a:gd name="connsiteY100" fmla="*/ 1830891 h 2237474"/>
              <a:gd name="connsiteX101" fmla="*/ 5259633 w 12192000"/>
              <a:gd name="connsiteY101" fmla="*/ 1837160 h 2237474"/>
              <a:gd name="connsiteX102" fmla="*/ 5197513 w 12192000"/>
              <a:gd name="connsiteY102" fmla="*/ 1844718 h 2237474"/>
              <a:gd name="connsiteX103" fmla="*/ 5168852 w 12192000"/>
              <a:gd name="connsiteY103" fmla="*/ 1844846 h 2237474"/>
              <a:gd name="connsiteX104" fmla="*/ 5114927 w 12192000"/>
              <a:gd name="connsiteY104" fmla="*/ 1847827 h 2237474"/>
              <a:gd name="connsiteX105" fmla="*/ 5108970 w 12192000"/>
              <a:gd name="connsiteY105" fmla="*/ 1847935 h 2237474"/>
              <a:gd name="connsiteX106" fmla="*/ 5067961 w 12192000"/>
              <a:gd name="connsiteY106" fmla="*/ 1845917 h 2237474"/>
              <a:gd name="connsiteX107" fmla="*/ 5007075 w 12192000"/>
              <a:gd name="connsiteY107" fmla="*/ 1838626 h 2237474"/>
              <a:gd name="connsiteX108" fmla="*/ 4944087 w 12192000"/>
              <a:gd name="connsiteY108" fmla="*/ 1823332 h 2237474"/>
              <a:gd name="connsiteX109" fmla="*/ 4907662 w 12192000"/>
              <a:gd name="connsiteY109" fmla="*/ 1816900 h 2237474"/>
              <a:gd name="connsiteX110" fmla="*/ 4882386 w 12192000"/>
              <a:gd name="connsiteY110" fmla="*/ 1809844 h 2237474"/>
              <a:gd name="connsiteX111" fmla="*/ 4811440 w 12192000"/>
              <a:gd name="connsiteY111" fmla="*/ 1804655 h 2237474"/>
              <a:gd name="connsiteX112" fmla="*/ 4691075 w 12192000"/>
              <a:gd name="connsiteY112" fmla="*/ 1801389 h 2237474"/>
              <a:gd name="connsiteX113" fmla="*/ 4611738 w 12192000"/>
              <a:gd name="connsiteY113" fmla="*/ 1776964 h 2237474"/>
              <a:gd name="connsiteX114" fmla="*/ 4560070 w 12192000"/>
              <a:gd name="connsiteY114" fmla="*/ 1785640 h 2237474"/>
              <a:gd name="connsiteX115" fmla="*/ 4536503 w 12192000"/>
              <a:gd name="connsiteY115" fmla="*/ 1785334 h 2237474"/>
              <a:gd name="connsiteX116" fmla="*/ 4513724 w 12192000"/>
              <a:gd name="connsiteY116" fmla="*/ 1791996 h 2237474"/>
              <a:gd name="connsiteX117" fmla="*/ 4459810 w 12192000"/>
              <a:gd name="connsiteY117" fmla="*/ 1797886 h 2237474"/>
              <a:gd name="connsiteX118" fmla="*/ 4379064 w 12192000"/>
              <a:gd name="connsiteY118" fmla="*/ 1817177 h 2237474"/>
              <a:gd name="connsiteX119" fmla="*/ 4319209 w 12192000"/>
              <a:gd name="connsiteY119" fmla="*/ 1834833 h 2237474"/>
              <a:gd name="connsiteX120" fmla="*/ 4290981 w 12192000"/>
              <a:gd name="connsiteY120" fmla="*/ 1839677 h 2237474"/>
              <a:gd name="connsiteX121" fmla="*/ 4285792 w 12192000"/>
              <a:gd name="connsiteY121" fmla="*/ 1836231 h 2237474"/>
              <a:gd name="connsiteX122" fmla="*/ 4238372 w 12192000"/>
              <a:gd name="connsiteY122" fmla="*/ 1851480 h 2237474"/>
              <a:gd name="connsiteX123" fmla="*/ 4232517 w 12192000"/>
              <a:gd name="connsiteY123" fmla="*/ 1852567 h 2237474"/>
              <a:gd name="connsiteX124" fmla="*/ 4191732 w 12192000"/>
              <a:gd name="connsiteY124" fmla="*/ 1857328 h 2237474"/>
              <a:gd name="connsiteX125" fmla="*/ 4065532 w 12192000"/>
              <a:gd name="connsiteY125" fmla="*/ 1855477 h 2237474"/>
              <a:gd name="connsiteX126" fmla="*/ 4028460 w 12192000"/>
              <a:gd name="connsiteY126" fmla="*/ 1855137 h 2237474"/>
              <a:gd name="connsiteX127" fmla="*/ 4002267 w 12192000"/>
              <a:gd name="connsiteY127" fmla="*/ 1852352 h 2237474"/>
              <a:gd name="connsiteX128" fmla="*/ 3931396 w 12192000"/>
              <a:gd name="connsiteY128" fmla="*/ 1858915 h 2237474"/>
              <a:gd name="connsiteX129" fmla="*/ 3812162 w 12192000"/>
              <a:gd name="connsiteY129" fmla="*/ 1875501 h 2237474"/>
              <a:gd name="connsiteX130" fmla="*/ 3729530 w 12192000"/>
              <a:gd name="connsiteY130" fmla="*/ 1864513 h 2237474"/>
              <a:gd name="connsiteX131" fmla="*/ 3680177 w 12192000"/>
              <a:gd name="connsiteY131" fmla="*/ 1881552 h 2237474"/>
              <a:gd name="connsiteX132" fmla="*/ 3567259 w 12192000"/>
              <a:gd name="connsiteY132" fmla="*/ 1893482 h 2237474"/>
              <a:gd name="connsiteX133" fmla="*/ 3405770 w 12192000"/>
              <a:gd name="connsiteY133" fmla="*/ 1904591 h 2237474"/>
              <a:gd name="connsiteX134" fmla="*/ 3280097 w 12192000"/>
              <a:gd name="connsiteY134" fmla="*/ 1919610 h 2237474"/>
              <a:gd name="connsiteX135" fmla="*/ 3123424 w 12192000"/>
              <a:gd name="connsiteY135" fmla="*/ 1952930 h 2237474"/>
              <a:gd name="connsiteX136" fmla="*/ 3009910 w 12192000"/>
              <a:gd name="connsiteY136" fmla="*/ 1957866 h 2237474"/>
              <a:gd name="connsiteX137" fmla="*/ 2995934 w 12192000"/>
              <a:gd name="connsiteY137" fmla="*/ 1967085 h 2237474"/>
              <a:gd name="connsiteX138" fmla="*/ 2980071 w 12192000"/>
              <a:gd name="connsiteY138" fmla="*/ 1972988 h 2237474"/>
              <a:gd name="connsiteX139" fmla="*/ 2978094 w 12192000"/>
              <a:gd name="connsiteY139" fmla="*/ 1972369 h 2237474"/>
              <a:gd name="connsiteX140" fmla="*/ 2942858 w 12192000"/>
              <a:gd name="connsiteY140" fmla="*/ 1981367 h 2237474"/>
              <a:gd name="connsiteX141" fmla="*/ 2875436 w 12192000"/>
              <a:gd name="connsiteY141" fmla="*/ 1996977 h 2237474"/>
              <a:gd name="connsiteX142" fmla="*/ 2874892 w 12192000"/>
              <a:gd name="connsiteY142" fmla="*/ 1996085 h 2237474"/>
              <a:gd name="connsiteX143" fmla="*/ 2864145 w 12192000"/>
              <a:gd name="connsiteY143" fmla="*/ 1994061 h 2237474"/>
              <a:gd name="connsiteX144" fmla="*/ 2843662 w 12192000"/>
              <a:gd name="connsiteY144" fmla="*/ 1992498 h 2237474"/>
              <a:gd name="connsiteX145" fmla="*/ 2796128 w 12192000"/>
              <a:gd name="connsiteY145" fmla="*/ 1976403 h 2237474"/>
              <a:gd name="connsiteX146" fmla="*/ 2756784 w 12192000"/>
              <a:gd name="connsiteY146" fmla="*/ 1985116 h 2237474"/>
              <a:gd name="connsiteX147" fmla="*/ 2748833 w 12192000"/>
              <a:gd name="connsiteY147" fmla="*/ 1986323 h 2237474"/>
              <a:gd name="connsiteX148" fmla="*/ 2748661 w 12192000"/>
              <a:gd name="connsiteY148" fmla="*/ 1986122 h 2237474"/>
              <a:gd name="connsiteX149" fmla="*/ 2740251 w 12192000"/>
              <a:gd name="connsiteY149" fmla="*/ 1986946 h 2237474"/>
              <a:gd name="connsiteX150" fmla="*/ 2718916 w 12192000"/>
              <a:gd name="connsiteY150" fmla="*/ 1990867 h 2237474"/>
              <a:gd name="connsiteX151" fmla="*/ 2713522 w 12192000"/>
              <a:gd name="connsiteY151" fmla="*/ 1990173 h 2237474"/>
              <a:gd name="connsiteX152" fmla="*/ 2680597 w 12192000"/>
              <a:gd name="connsiteY152" fmla="*/ 1984996 h 2237474"/>
              <a:gd name="connsiteX153" fmla="*/ 2578178 w 12192000"/>
              <a:gd name="connsiteY153" fmla="*/ 1990531 h 2237474"/>
              <a:gd name="connsiteX154" fmla="*/ 2476147 w 12192000"/>
              <a:gd name="connsiteY154" fmla="*/ 1998305 h 2237474"/>
              <a:gd name="connsiteX155" fmla="*/ 2373568 w 12192000"/>
              <a:gd name="connsiteY155" fmla="*/ 2003219 h 2237474"/>
              <a:gd name="connsiteX156" fmla="*/ 2321399 w 12192000"/>
              <a:gd name="connsiteY156" fmla="*/ 1989467 h 2237474"/>
              <a:gd name="connsiteX157" fmla="*/ 2315525 w 12192000"/>
              <a:gd name="connsiteY157" fmla="*/ 1989708 h 2237474"/>
              <a:gd name="connsiteX158" fmla="*/ 2300792 w 12192000"/>
              <a:gd name="connsiteY158" fmla="*/ 1994290 h 2237474"/>
              <a:gd name="connsiteX159" fmla="*/ 2295469 w 12192000"/>
              <a:gd name="connsiteY159" fmla="*/ 1996659 h 2237474"/>
              <a:gd name="connsiteX160" fmla="*/ 2287219 w 12192000"/>
              <a:gd name="connsiteY160" fmla="*/ 1998750 h 2237474"/>
              <a:gd name="connsiteX161" fmla="*/ 2286948 w 12192000"/>
              <a:gd name="connsiteY161" fmla="*/ 1998596 h 2237474"/>
              <a:gd name="connsiteX162" fmla="*/ 2243069 w 12192000"/>
              <a:gd name="connsiteY162" fmla="*/ 2015111 h 2237474"/>
              <a:gd name="connsiteX163" fmla="*/ 2186609 w 12192000"/>
              <a:gd name="connsiteY163" fmla="*/ 2008263 h 2237474"/>
              <a:gd name="connsiteX164" fmla="*/ 2164831 w 12192000"/>
              <a:gd name="connsiteY164" fmla="*/ 2010143 h 2237474"/>
              <a:gd name="connsiteX165" fmla="*/ 2152836 w 12192000"/>
              <a:gd name="connsiteY165" fmla="*/ 2010048 h 2237474"/>
              <a:gd name="connsiteX166" fmla="*/ 2117102 w 12192000"/>
              <a:gd name="connsiteY166" fmla="*/ 2023004 h 2237474"/>
              <a:gd name="connsiteX167" fmla="*/ 2111935 w 12192000"/>
              <a:gd name="connsiteY167" fmla="*/ 2023163 h 2237474"/>
              <a:gd name="connsiteX168" fmla="*/ 2089991 w 12192000"/>
              <a:gd name="connsiteY168" fmla="*/ 2034193 h 2237474"/>
              <a:gd name="connsiteX169" fmla="*/ 2058061 w 12192000"/>
              <a:gd name="connsiteY169" fmla="*/ 2047942 h 2237474"/>
              <a:gd name="connsiteX170" fmla="*/ 2055737 w 12192000"/>
              <a:gd name="connsiteY170" fmla="*/ 2047704 h 2237474"/>
              <a:gd name="connsiteX171" fmla="*/ 2042244 w 12192000"/>
              <a:gd name="connsiteY171" fmla="*/ 2055560 h 2237474"/>
              <a:gd name="connsiteX172" fmla="*/ 1976224 w 12192000"/>
              <a:gd name="connsiteY172" fmla="*/ 2074257 h 2237474"/>
              <a:gd name="connsiteX173" fmla="*/ 1877728 w 12192000"/>
              <a:gd name="connsiteY173" fmla="*/ 2101004 h 2237474"/>
              <a:gd name="connsiteX174" fmla="*/ 1759056 w 12192000"/>
              <a:gd name="connsiteY174" fmla="*/ 2125608 h 2237474"/>
              <a:gd name="connsiteX175" fmla="*/ 1637948 w 12192000"/>
              <a:gd name="connsiteY175" fmla="*/ 2172597 h 2237474"/>
              <a:gd name="connsiteX176" fmla="*/ 1434549 w 12192000"/>
              <a:gd name="connsiteY176" fmla="*/ 2234522 h 2237474"/>
              <a:gd name="connsiteX177" fmla="*/ 1398481 w 12192000"/>
              <a:gd name="connsiteY177" fmla="*/ 2237074 h 2237474"/>
              <a:gd name="connsiteX178" fmla="*/ 1398407 w 12192000"/>
              <a:gd name="connsiteY178" fmla="*/ 2237095 h 2237474"/>
              <a:gd name="connsiteX179" fmla="*/ 1370962 w 12192000"/>
              <a:gd name="connsiteY179" fmla="*/ 2237474 h 2237474"/>
              <a:gd name="connsiteX180" fmla="*/ 1356367 w 12192000"/>
              <a:gd name="connsiteY180" fmla="*/ 2235089 h 2237474"/>
              <a:gd name="connsiteX181" fmla="*/ 1324828 w 12192000"/>
              <a:gd name="connsiteY181" fmla="*/ 2231968 h 2237474"/>
              <a:gd name="connsiteX182" fmla="*/ 1297744 w 12192000"/>
              <a:gd name="connsiteY182" fmla="*/ 2235849 h 2237474"/>
              <a:gd name="connsiteX183" fmla="*/ 1286236 w 12192000"/>
              <a:gd name="connsiteY183" fmla="*/ 2233135 h 2237474"/>
              <a:gd name="connsiteX184" fmla="*/ 1283504 w 12192000"/>
              <a:gd name="connsiteY184" fmla="*/ 2233797 h 2237474"/>
              <a:gd name="connsiteX185" fmla="*/ 1279765 w 12192000"/>
              <a:gd name="connsiteY185" fmla="*/ 2229639 h 2237474"/>
              <a:gd name="connsiteX186" fmla="*/ 1195347 w 12192000"/>
              <a:gd name="connsiteY186" fmla="*/ 2212354 h 2237474"/>
              <a:gd name="connsiteX187" fmla="*/ 970251 w 12192000"/>
              <a:gd name="connsiteY187" fmla="*/ 2221029 h 2237474"/>
              <a:gd name="connsiteX188" fmla="*/ 812914 w 12192000"/>
              <a:gd name="connsiteY188" fmla="*/ 2202752 h 2237474"/>
              <a:gd name="connsiteX189" fmla="*/ 800195 w 12192000"/>
              <a:gd name="connsiteY189" fmla="*/ 2209407 h 2237474"/>
              <a:gd name="connsiteX190" fmla="*/ 784978 w 12192000"/>
              <a:gd name="connsiteY190" fmla="*/ 2212360 h 2237474"/>
              <a:gd name="connsiteX191" fmla="*/ 681987 w 12192000"/>
              <a:gd name="connsiteY191" fmla="*/ 2216757 h 2237474"/>
              <a:gd name="connsiteX192" fmla="*/ 669923 w 12192000"/>
              <a:gd name="connsiteY192" fmla="*/ 2211682 h 2237474"/>
              <a:gd name="connsiteX193" fmla="*/ 648680 w 12192000"/>
              <a:gd name="connsiteY193" fmla="*/ 2206229 h 2237474"/>
              <a:gd name="connsiteX194" fmla="*/ 597225 w 12192000"/>
              <a:gd name="connsiteY194" fmla="*/ 2180999 h 2237474"/>
              <a:gd name="connsiteX195" fmla="*/ 558449 w 12192000"/>
              <a:gd name="connsiteY195" fmla="*/ 2182346 h 2237474"/>
              <a:gd name="connsiteX196" fmla="*/ 550517 w 12192000"/>
              <a:gd name="connsiteY196" fmla="*/ 2182060 h 2237474"/>
              <a:gd name="connsiteX197" fmla="*/ 550309 w 12192000"/>
              <a:gd name="connsiteY197" fmla="*/ 2181825 h 2237474"/>
              <a:gd name="connsiteX198" fmla="*/ 541836 w 12192000"/>
              <a:gd name="connsiteY198" fmla="*/ 2181063 h 2237474"/>
              <a:gd name="connsiteX199" fmla="*/ 536057 w 12192000"/>
              <a:gd name="connsiteY199" fmla="*/ 2181537 h 2237474"/>
              <a:gd name="connsiteX200" fmla="*/ 520671 w 12192000"/>
              <a:gd name="connsiteY200" fmla="*/ 2180980 h 2237474"/>
              <a:gd name="connsiteX201" fmla="*/ 515024 w 12192000"/>
              <a:gd name="connsiteY201" fmla="*/ 2179258 h 2237474"/>
              <a:gd name="connsiteX202" fmla="*/ 512278 w 12192000"/>
              <a:gd name="connsiteY202" fmla="*/ 2176369 h 2237474"/>
              <a:gd name="connsiteX203" fmla="*/ 480419 w 12192000"/>
              <a:gd name="connsiteY203" fmla="*/ 2167807 h 2237474"/>
              <a:gd name="connsiteX204" fmla="*/ 413835 w 12192000"/>
              <a:gd name="connsiteY204" fmla="*/ 2156783 h 2237474"/>
              <a:gd name="connsiteX205" fmla="*/ 376513 w 12192000"/>
              <a:gd name="connsiteY205" fmla="*/ 2154014 h 2237474"/>
              <a:gd name="connsiteX206" fmla="*/ 273386 w 12192000"/>
              <a:gd name="connsiteY206" fmla="*/ 2142551 h 2237474"/>
              <a:gd name="connsiteX207" fmla="*/ 169207 w 12192000"/>
              <a:gd name="connsiteY207" fmla="*/ 2128100 h 2237474"/>
              <a:gd name="connsiteX208" fmla="*/ 93149 w 12192000"/>
              <a:gd name="connsiteY208" fmla="*/ 2105324 h 2237474"/>
              <a:gd name="connsiteX209" fmla="*/ 88109 w 12192000"/>
              <a:gd name="connsiteY209" fmla="*/ 2106704 h 2237474"/>
              <a:gd name="connsiteX210" fmla="*/ 80022 w 12192000"/>
              <a:gd name="connsiteY210" fmla="*/ 2107254 h 2237474"/>
              <a:gd name="connsiteX211" fmla="*/ 79717 w 12192000"/>
              <a:gd name="connsiteY211" fmla="*/ 2107046 h 2237474"/>
              <a:gd name="connsiteX212" fmla="*/ 72352 w 12192000"/>
              <a:gd name="connsiteY212" fmla="*/ 2107991 h 2237474"/>
              <a:gd name="connsiteX213" fmla="*/ 37645 w 12192000"/>
              <a:gd name="connsiteY213" fmla="*/ 2115401 h 2237474"/>
              <a:gd name="connsiteX214" fmla="*/ 4572 w 12192000"/>
              <a:gd name="connsiteY214" fmla="*/ 2111091 h 2237474"/>
              <a:gd name="connsiteX215" fmla="*/ 0 w 12192000"/>
              <a:gd name="connsiteY215" fmla="*/ 2110468 h 2237474"/>
              <a:gd name="connsiteX216" fmla="*/ 0 w 12192000"/>
              <a:gd name="connsiteY216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154948 w 12192000"/>
              <a:gd name="connsiteY4" fmla="*/ 762731 h 2237474"/>
              <a:gd name="connsiteX5" fmla="*/ 12047364 w 12192000"/>
              <a:gd name="connsiteY5" fmla="*/ 749662 h 2237474"/>
              <a:gd name="connsiteX6" fmla="*/ 11890686 w 12192000"/>
              <a:gd name="connsiteY6" fmla="*/ 732766 h 2237474"/>
              <a:gd name="connsiteX7" fmla="*/ 11782413 w 12192000"/>
              <a:gd name="connsiteY7" fmla="*/ 769868 h 2237474"/>
              <a:gd name="connsiteX8" fmla="*/ 11649954 w 12192000"/>
              <a:gd name="connsiteY8" fmla="*/ 749628 h 2237474"/>
              <a:gd name="connsiteX9" fmla="*/ 11560424 w 12192000"/>
              <a:gd name="connsiteY9" fmla="*/ 748017 h 2237474"/>
              <a:gd name="connsiteX10" fmla="*/ 11358455 w 12192000"/>
              <a:gd name="connsiteY10" fmla="*/ 747593 h 2237474"/>
              <a:gd name="connsiteX11" fmla="*/ 11165209 w 12192000"/>
              <a:gd name="connsiteY11" fmla="*/ 748852 h 2237474"/>
              <a:gd name="connsiteX12" fmla="*/ 11058755 w 12192000"/>
              <a:gd name="connsiteY12" fmla="*/ 749617 h 2237474"/>
              <a:gd name="connsiteX13" fmla="*/ 10884013 w 12192000"/>
              <a:gd name="connsiteY13" fmla="*/ 760728 h 2237474"/>
              <a:gd name="connsiteX14" fmla="*/ 10834688 w 12192000"/>
              <a:gd name="connsiteY14" fmla="*/ 757726 h 2237474"/>
              <a:gd name="connsiteX15" fmla="*/ 10805004 w 12192000"/>
              <a:gd name="connsiteY15" fmla="*/ 757573 h 2237474"/>
              <a:gd name="connsiteX16" fmla="*/ 10739478 w 12192000"/>
              <a:gd name="connsiteY16" fmla="*/ 776841 h 2237474"/>
              <a:gd name="connsiteX17" fmla="*/ 10458762 w 12192000"/>
              <a:gd name="connsiteY17" fmla="*/ 755400 h 2237474"/>
              <a:gd name="connsiteX18" fmla="*/ 10246919 w 12192000"/>
              <a:gd name="connsiteY18" fmla="*/ 769960 h 2237474"/>
              <a:gd name="connsiteX19" fmla="*/ 10167995 w 12192000"/>
              <a:gd name="connsiteY19" fmla="*/ 760843 h 2237474"/>
              <a:gd name="connsiteX20" fmla="*/ 9997044 w 12192000"/>
              <a:gd name="connsiteY20" fmla="*/ 780129 h 2237474"/>
              <a:gd name="connsiteX21" fmla="*/ 9943887 w 12192000"/>
              <a:gd name="connsiteY21" fmla="*/ 804141 h 2237474"/>
              <a:gd name="connsiteX22" fmla="*/ 9918248 w 12192000"/>
              <a:gd name="connsiteY22" fmla="*/ 816628 h 2237474"/>
              <a:gd name="connsiteX23" fmla="*/ 9836148 w 12192000"/>
              <a:gd name="connsiteY23" fmla="*/ 858312 h 2237474"/>
              <a:gd name="connsiteX24" fmla="*/ 9823800 w 12192000"/>
              <a:gd name="connsiteY24" fmla="*/ 866604 h 2237474"/>
              <a:gd name="connsiteX25" fmla="*/ 9761459 w 12192000"/>
              <a:gd name="connsiteY25" fmla="*/ 862394 h 2237474"/>
              <a:gd name="connsiteX26" fmla="*/ 9705768 w 12192000"/>
              <a:gd name="connsiteY26" fmla="*/ 894610 h 2237474"/>
              <a:gd name="connsiteX27" fmla="*/ 9683005 w 12192000"/>
              <a:gd name="connsiteY27" fmla="*/ 894128 h 2237474"/>
              <a:gd name="connsiteX28" fmla="*/ 9594438 w 12192000"/>
              <a:gd name="connsiteY28" fmla="*/ 919051 h 2237474"/>
              <a:gd name="connsiteX29" fmla="*/ 9577033 w 12192000"/>
              <a:gd name="connsiteY29" fmla="*/ 922857 h 2237474"/>
              <a:gd name="connsiteX30" fmla="*/ 9544189 w 12192000"/>
              <a:gd name="connsiteY30" fmla="*/ 938966 h 2237474"/>
              <a:gd name="connsiteX31" fmla="*/ 9500499 w 12192000"/>
              <a:gd name="connsiteY31" fmla="*/ 954680 h 2237474"/>
              <a:gd name="connsiteX32" fmla="*/ 9428195 w 12192000"/>
              <a:gd name="connsiteY32" fmla="*/ 986225 h 2237474"/>
              <a:gd name="connsiteX33" fmla="*/ 9410017 w 12192000"/>
              <a:gd name="connsiteY33" fmla="*/ 993931 h 2237474"/>
              <a:gd name="connsiteX34" fmla="*/ 9392919 w 12192000"/>
              <a:gd name="connsiteY34" fmla="*/ 994656 h 2237474"/>
              <a:gd name="connsiteX35" fmla="*/ 9278619 w 12192000"/>
              <a:gd name="connsiteY35" fmla="*/ 1011878 h 2237474"/>
              <a:gd name="connsiteX36" fmla="*/ 9268019 w 12192000"/>
              <a:gd name="connsiteY36" fmla="*/ 1007442 h 2237474"/>
              <a:gd name="connsiteX37" fmla="*/ 9234662 w 12192000"/>
              <a:gd name="connsiteY37" fmla="*/ 1023056 h 2237474"/>
              <a:gd name="connsiteX38" fmla="*/ 9181033 w 12192000"/>
              <a:gd name="connsiteY38" fmla="*/ 1037921 h 2237474"/>
              <a:gd name="connsiteX39" fmla="*/ 9155969 w 12192000"/>
              <a:gd name="connsiteY39" fmla="*/ 1046804 h 2237474"/>
              <a:gd name="connsiteX40" fmla="*/ 9133985 w 12192000"/>
              <a:gd name="connsiteY40" fmla="*/ 1046450 h 2237474"/>
              <a:gd name="connsiteX41" fmla="*/ 9012987 w 12192000"/>
              <a:gd name="connsiteY41" fmla="*/ 1061986 h 2237474"/>
              <a:gd name="connsiteX42" fmla="*/ 8968445 w 12192000"/>
              <a:gd name="connsiteY42" fmla="*/ 1052169 h 2237474"/>
              <a:gd name="connsiteX43" fmla="*/ 8958984 w 12192000"/>
              <a:gd name="connsiteY43" fmla="*/ 1057212 h 2237474"/>
              <a:gd name="connsiteX44" fmla="*/ 8886001 w 12192000"/>
              <a:gd name="connsiteY44" fmla="*/ 1067468 h 2237474"/>
              <a:gd name="connsiteX45" fmla="*/ 8838610 w 12192000"/>
              <a:gd name="connsiteY45" fmla="*/ 1075091 h 2237474"/>
              <a:gd name="connsiteX46" fmla="*/ 8750383 w 12192000"/>
              <a:gd name="connsiteY46" fmla="*/ 1097387 h 2237474"/>
              <a:gd name="connsiteX47" fmla="*/ 8697365 w 12192000"/>
              <a:gd name="connsiteY47" fmla="*/ 1105869 h 2237474"/>
              <a:gd name="connsiteX48" fmla="*/ 8665605 w 12192000"/>
              <a:gd name="connsiteY48" fmla="*/ 1110791 h 2237474"/>
              <a:gd name="connsiteX49" fmla="*/ 8584946 w 12192000"/>
              <a:gd name="connsiteY49" fmla="*/ 1135226 h 2237474"/>
              <a:gd name="connsiteX50" fmla="*/ 8460755 w 12192000"/>
              <a:gd name="connsiteY50" fmla="*/ 1203427 h 2237474"/>
              <a:gd name="connsiteX51" fmla="*/ 8419755 w 12192000"/>
              <a:gd name="connsiteY51" fmla="*/ 1216260 h 2237474"/>
              <a:gd name="connsiteX52" fmla="*/ 8411626 w 12192000"/>
              <a:gd name="connsiteY52" fmla="*/ 1214397 h 2237474"/>
              <a:gd name="connsiteX53" fmla="*/ 8363469 w 12192000"/>
              <a:gd name="connsiteY53" fmla="*/ 1246658 h 2237474"/>
              <a:gd name="connsiteX54" fmla="*/ 8275497 w 12192000"/>
              <a:gd name="connsiteY54" fmla="*/ 1264396 h 2237474"/>
              <a:gd name="connsiteX55" fmla="*/ 8206287 w 12192000"/>
              <a:gd name="connsiteY55" fmla="*/ 1273060 h 2237474"/>
              <a:gd name="connsiteX56" fmla="*/ 8168705 w 12192000"/>
              <a:gd name="connsiteY56" fmla="*/ 1279956 h 2237474"/>
              <a:gd name="connsiteX57" fmla="*/ 8139997 w 12192000"/>
              <a:gd name="connsiteY57" fmla="*/ 1282713 h 2237474"/>
              <a:gd name="connsiteX58" fmla="*/ 8074238 w 12192000"/>
              <a:gd name="connsiteY58" fmla="*/ 1301895 h 2237474"/>
              <a:gd name="connsiteX59" fmla="*/ 7968292 w 12192000"/>
              <a:gd name="connsiteY59" fmla="*/ 1338779 h 2237474"/>
              <a:gd name="connsiteX60" fmla="*/ 7945122 w 12192000"/>
              <a:gd name="connsiteY60" fmla="*/ 1345477 h 2237474"/>
              <a:gd name="connsiteX61" fmla="*/ 7902328 w 12192000"/>
              <a:gd name="connsiteY61" fmla="*/ 1345865 h 2237474"/>
              <a:gd name="connsiteX62" fmla="*/ 7875879 w 12192000"/>
              <a:gd name="connsiteY62" fmla="*/ 1345646 h 2237474"/>
              <a:gd name="connsiteX63" fmla="*/ 7840612 w 12192000"/>
              <a:gd name="connsiteY63" fmla="*/ 1369373 h 2237474"/>
              <a:gd name="connsiteX64" fmla="*/ 7786819 w 12192000"/>
              <a:gd name="connsiteY64" fmla="*/ 1378970 h 2237474"/>
              <a:gd name="connsiteX65" fmla="*/ 7548172 w 12192000"/>
              <a:gd name="connsiteY65" fmla="*/ 1417460 h 2237474"/>
              <a:gd name="connsiteX66" fmla="*/ 7483437 w 12192000"/>
              <a:gd name="connsiteY66" fmla="*/ 1478152 h 2237474"/>
              <a:gd name="connsiteX67" fmla="*/ 7377870 w 12192000"/>
              <a:gd name="connsiteY67" fmla="*/ 1523319 h 2237474"/>
              <a:gd name="connsiteX68" fmla="*/ 7230737 w 12192000"/>
              <a:gd name="connsiteY68" fmla="*/ 1562633 h 2237474"/>
              <a:gd name="connsiteX69" fmla="*/ 7224458 w 12192000"/>
              <a:gd name="connsiteY69" fmla="*/ 1573008 h 2237474"/>
              <a:gd name="connsiteX70" fmla="*/ 7213486 w 12192000"/>
              <a:gd name="connsiteY70" fmla="*/ 1580987 h 2237474"/>
              <a:gd name="connsiteX71" fmla="*/ 7183121 w 12192000"/>
              <a:gd name="connsiteY71" fmla="*/ 1595162 h 2237474"/>
              <a:gd name="connsiteX72" fmla="*/ 7164601 w 12192000"/>
              <a:gd name="connsiteY72" fmla="*/ 1606490 h 2237474"/>
              <a:gd name="connsiteX73" fmla="*/ 7114651 w 12192000"/>
              <a:gd name="connsiteY73" fmla="*/ 1620959 h 2237474"/>
              <a:gd name="connsiteX74" fmla="*/ 7092727 w 12192000"/>
              <a:gd name="connsiteY74" fmla="*/ 1623628 h 2237474"/>
              <a:gd name="connsiteX75" fmla="*/ 7031309 w 12192000"/>
              <a:gd name="connsiteY75" fmla="*/ 1619451 h 2237474"/>
              <a:gd name="connsiteX76" fmla="*/ 6999084 w 12192000"/>
              <a:gd name="connsiteY76" fmla="*/ 1634317 h 2237474"/>
              <a:gd name="connsiteX77" fmla="*/ 6992107 w 12192000"/>
              <a:gd name="connsiteY77" fmla="*/ 1636860 h 2237474"/>
              <a:gd name="connsiteX78" fmla="*/ 6991765 w 12192000"/>
              <a:gd name="connsiteY78" fmla="*/ 1636725 h 2237474"/>
              <a:gd name="connsiteX79" fmla="*/ 6900177 w 12192000"/>
              <a:gd name="connsiteY79" fmla="*/ 1636016 h 2237474"/>
              <a:gd name="connsiteX80" fmla="*/ 6795372 w 12192000"/>
              <a:gd name="connsiteY80" fmla="*/ 1644845 h 2237474"/>
              <a:gd name="connsiteX81" fmla="*/ 6692251 w 12192000"/>
              <a:gd name="connsiteY81" fmla="*/ 1656357 h 2237474"/>
              <a:gd name="connsiteX82" fmla="*/ 6655235 w 12192000"/>
              <a:gd name="connsiteY82" fmla="*/ 1661869 h 2237474"/>
              <a:gd name="connsiteX83" fmla="*/ 6587857 w 12192000"/>
              <a:gd name="connsiteY83" fmla="*/ 1665769 h 2237474"/>
              <a:gd name="connsiteX84" fmla="*/ 6554894 w 12192000"/>
              <a:gd name="connsiteY84" fmla="*/ 1664428 h 2237474"/>
              <a:gd name="connsiteX85" fmla="*/ 6516595 w 12192000"/>
              <a:gd name="connsiteY85" fmla="*/ 1667475 h 2237474"/>
              <a:gd name="connsiteX86" fmla="*/ 6508541 w 12192000"/>
              <a:gd name="connsiteY86" fmla="*/ 1668757 h 2237474"/>
              <a:gd name="connsiteX87" fmla="*/ 6471012 w 12192000"/>
              <a:gd name="connsiteY87" fmla="*/ 1678604 h 2237474"/>
              <a:gd name="connsiteX88" fmla="*/ 6415265 w 12192000"/>
              <a:gd name="connsiteY88" fmla="*/ 1665317 h 2237474"/>
              <a:gd name="connsiteX89" fmla="*/ 6364035 w 12192000"/>
              <a:gd name="connsiteY89" fmla="*/ 1667683 h 2237474"/>
              <a:gd name="connsiteX90" fmla="*/ 6280959 w 12192000"/>
              <a:gd name="connsiteY90" fmla="*/ 1689329 h 2237474"/>
              <a:gd name="connsiteX91" fmla="*/ 6243319 w 12192000"/>
              <a:gd name="connsiteY91" fmla="*/ 1695560 h 2237474"/>
              <a:gd name="connsiteX92" fmla="*/ 6098321 w 12192000"/>
              <a:gd name="connsiteY92" fmla="*/ 1721646 h 2237474"/>
              <a:gd name="connsiteX93" fmla="*/ 5880652 w 12192000"/>
              <a:gd name="connsiteY93" fmla="*/ 1779643 h 2237474"/>
              <a:gd name="connsiteX94" fmla="*/ 5785959 w 12192000"/>
              <a:gd name="connsiteY94" fmla="*/ 1775307 h 2237474"/>
              <a:gd name="connsiteX95" fmla="*/ 5643534 w 12192000"/>
              <a:gd name="connsiteY95" fmla="*/ 1802919 h 2237474"/>
              <a:gd name="connsiteX96" fmla="*/ 5518799 w 12192000"/>
              <a:gd name="connsiteY96" fmla="*/ 1818312 h 2237474"/>
              <a:gd name="connsiteX97" fmla="*/ 5505014 w 12192000"/>
              <a:gd name="connsiteY97" fmla="*/ 1819259 h 2237474"/>
              <a:gd name="connsiteX98" fmla="*/ 5453307 w 12192000"/>
              <a:gd name="connsiteY98" fmla="*/ 1815450 h 2237474"/>
              <a:gd name="connsiteX99" fmla="*/ 5364192 w 12192000"/>
              <a:gd name="connsiteY99" fmla="*/ 1826074 h 2237474"/>
              <a:gd name="connsiteX100" fmla="*/ 5350380 w 12192000"/>
              <a:gd name="connsiteY100" fmla="*/ 1830891 h 2237474"/>
              <a:gd name="connsiteX101" fmla="*/ 5259633 w 12192000"/>
              <a:gd name="connsiteY101" fmla="*/ 1837160 h 2237474"/>
              <a:gd name="connsiteX102" fmla="*/ 5197513 w 12192000"/>
              <a:gd name="connsiteY102" fmla="*/ 1844718 h 2237474"/>
              <a:gd name="connsiteX103" fmla="*/ 5168852 w 12192000"/>
              <a:gd name="connsiteY103" fmla="*/ 1844846 h 2237474"/>
              <a:gd name="connsiteX104" fmla="*/ 5114927 w 12192000"/>
              <a:gd name="connsiteY104" fmla="*/ 1847827 h 2237474"/>
              <a:gd name="connsiteX105" fmla="*/ 5108970 w 12192000"/>
              <a:gd name="connsiteY105" fmla="*/ 1847935 h 2237474"/>
              <a:gd name="connsiteX106" fmla="*/ 5067961 w 12192000"/>
              <a:gd name="connsiteY106" fmla="*/ 1845917 h 2237474"/>
              <a:gd name="connsiteX107" fmla="*/ 5007075 w 12192000"/>
              <a:gd name="connsiteY107" fmla="*/ 1838626 h 2237474"/>
              <a:gd name="connsiteX108" fmla="*/ 4944087 w 12192000"/>
              <a:gd name="connsiteY108" fmla="*/ 1823332 h 2237474"/>
              <a:gd name="connsiteX109" fmla="*/ 4907662 w 12192000"/>
              <a:gd name="connsiteY109" fmla="*/ 1816900 h 2237474"/>
              <a:gd name="connsiteX110" fmla="*/ 4882386 w 12192000"/>
              <a:gd name="connsiteY110" fmla="*/ 1809844 h 2237474"/>
              <a:gd name="connsiteX111" fmla="*/ 4811440 w 12192000"/>
              <a:gd name="connsiteY111" fmla="*/ 1804655 h 2237474"/>
              <a:gd name="connsiteX112" fmla="*/ 4691075 w 12192000"/>
              <a:gd name="connsiteY112" fmla="*/ 1801389 h 2237474"/>
              <a:gd name="connsiteX113" fmla="*/ 4611738 w 12192000"/>
              <a:gd name="connsiteY113" fmla="*/ 1776964 h 2237474"/>
              <a:gd name="connsiteX114" fmla="*/ 4560070 w 12192000"/>
              <a:gd name="connsiteY114" fmla="*/ 1785640 h 2237474"/>
              <a:gd name="connsiteX115" fmla="*/ 4536503 w 12192000"/>
              <a:gd name="connsiteY115" fmla="*/ 1785334 h 2237474"/>
              <a:gd name="connsiteX116" fmla="*/ 4513724 w 12192000"/>
              <a:gd name="connsiteY116" fmla="*/ 1791996 h 2237474"/>
              <a:gd name="connsiteX117" fmla="*/ 4459810 w 12192000"/>
              <a:gd name="connsiteY117" fmla="*/ 1797886 h 2237474"/>
              <a:gd name="connsiteX118" fmla="*/ 4379064 w 12192000"/>
              <a:gd name="connsiteY118" fmla="*/ 1817177 h 2237474"/>
              <a:gd name="connsiteX119" fmla="*/ 4319209 w 12192000"/>
              <a:gd name="connsiteY119" fmla="*/ 1834833 h 2237474"/>
              <a:gd name="connsiteX120" fmla="*/ 4290981 w 12192000"/>
              <a:gd name="connsiteY120" fmla="*/ 1839677 h 2237474"/>
              <a:gd name="connsiteX121" fmla="*/ 4285792 w 12192000"/>
              <a:gd name="connsiteY121" fmla="*/ 1836231 h 2237474"/>
              <a:gd name="connsiteX122" fmla="*/ 4238372 w 12192000"/>
              <a:gd name="connsiteY122" fmla="*/ 1851480 h 2237474"/>
              <a:gd name="connsiteX123" fmla="*/ 4232517 w 12192000"/>
              <a:gd name="connsiteY123" fmla="*/ 1852567 h 2237474"/>
              <a:gd name="connsiteX124" fmla="*/ 4191732 w 12192000"/>
              <a:gd name="connsiteY124" fmla="*/ 1857328 h 2237474"/>
              <a:gd name="connsiteX125" fmla="*/ 4065532 w 12192000"/>
              <a:gd name="connsiteY125" fmla="*/ 1855477 h 2237474"/>
              <a:gd name="connsiteX126" fmla="*/ 4028460 w 12192000"/>
              <a:gd name="connsiteY126" fmla="*/ 1855137 h 2237474"/>
              <a:gd name="connsiteX127" fmla="*/ 4002267 w 12192000"/>
              <a:gd name="connsiteY127" fmla="*/ 1852352 h 2237474"/>
              <a:gd name="connsiteX128" fmla="*/ 3931396 w 12192000"/>
              <a:gd name="connsiteY128" fmla="*/ 1858915 h 2237474"/>
              <a:gd name="connsiteX129" fmla="*/ 3812162 w 12192000"/>
              <a:gd name="connsiteY129" fmla="*/ 1875501 h 2237474"/>
              <a:gd name="connsiteX130" fmla="*/ 3729530 w 12192000"/>
              <a:gd name="connsiteY130" fmla="*/ 1864513 h 2237474"/>
              <a:gd name="connsiteX131" fmla="*/ 3680177 w 12192000"/>
              <a:gd name="connsiteY131" fmla="*/ 1881552 h 2237474"/>
              <a:gd name="connsiteX132" fmla="*/ 3567259 w 12192000"/>
              <a:gd name="connsiteY132" fmla="*/ 1893482 h 2237474"/>
              <a:gd name="connsiteX133" fmla="*/ 3405770 w 12192000"/>
              <a:gd name="connsiteY133" fmla="*/ 1904591 h 2237474"/>
              <a:gd name="connsiteX134" fmla="*/ 3280097 w 12192000"/>
              <a:gd name="connsiteY134" fmla="*/ 1919610 h 2237474"/>
              <a:gd name="connsiteX135" fmla="*/ 3123424 w 12192000"/>
              <a:gd name="connsiteY135" fmla="*/ 1952930 h 2237474"/>
              <a:gd name="connsiteX136" fmla="*/ 3009910 w 12192000"/>
              <a:gd name="connsiteY136" fmla="*/ 1957866 h 2237474"/>
              <a:gd name="connsiteX137" fmla="*/ 2995934 w 12192000"/>
              <a:gd name="connsiteY137" fmla="*/ 1967085 h 2237474"/>
              <a:gd name="connsiteX138" fmla="*/ 2980071 w 12192000"/>
              <a:gd name="connsiteY138" fmla="*/ 1972988 h 2237474"/>
              <a:gd name="connsiteX139" fmla="*/ 2978094 w 12192000"/>
              <a:gd name="connsiteY139" fmla="*/ 1972369 h 2237474"/>
              <a:gd name="connsiteX140" fmla="*/ 2942858 w 12192000"/>
              <a:gd name="connsiteY140" fmla="*/ 1981367 h 2237474"/>
              <a:gd name="connsiteX141" fmla="*/ 2875436 w 12192000"/>
              <a:gd name="connsiteY141" fmla="*/ 1996977 h 2237474"/>
              <a:gd name="connsiteX142" fmla="*/ 2874892 w 12192000"/>
              <a:gd name="connsiteY142" fmla="*/ 1996085 h 2237474"/>
              <a:gd name="connsiteX143" fmla="*/ 2864145 w 12192000"/>
              <a:gd name="connsiteY143" fmla="*/ 1994061 h 2237474"/>
              <a:gd name="connsiteX144" fmla="*/ 2843662 w 12192000"/>
              <a:gd name="connsiteY144" fmla="*/ 1992498 h 2237474"/>
              <a:gd name="connsiteX145" fmla="*/ 2796128 w 12192000"/>
              <a:gd name="connsiteY145" fmla="*/ 1976403 h 2237474"/>
              <a:gd name="connsiteX146" fmla="*/ 2756784 w 12192000"/>
              <a:gd name="connsiteY146" fmla="*/ 1985116 h 2237474"/>
              <a:gd name="connsiteX147" fmla="*/ 2748833 w 12192000"/>
              <a:gd name="connsiteY147" fmla="*/ 1986323 h 2237474"/>
              <a:gd name="connsiteX148" fmla="*/ 2748661 w 12192000"/>
              <a:gd name="connsiteY148" fmla="*/ 1986122 h 2237474"/>
              <a:gd name="connsiteX149" fmla="*/ 2740251 w 12192000"/>
              <a:gd name="connsiteY149" fmla="*/ 1986946 h 2237474"/>
              <a:gd name="connsiteX150" fmla="*/ 2718916 w 12192000"/>
              <a:gd name="connsiteY150" fmla="*/ 1990867 h 2237474"/>
              <a:gd name="connsiteX151" fmla="*/ 2713522 w 12192000"/>
              <a:gd name="connsiteY151" fmla="*/ 1990173 h 2237474"/>
              <a:gd name="connsiteX152" fmla="*/ 2680597 w 12192000"/>
              <a:gd name="connsiteY152" fmla="*/ 1984996 h 2237474"/>
              <a:gd name="connsiteX153" fmla="*/ 2578178 w 12192000"/>
              <a:gd name="connsiteY153" fmla="*/ 1990531 h 2237474"/>
              <a:gd name="connsiteX154" fmla="*/ 2476147 w 12192000"/>
              <a:gd name="connsiteY154" fmla="*/ 1998305 h 2237474"/>
              <a:gd name="connsiteX155" fmla="*/ 2373568 w 12192000"/>
              <a:gd name="connsiteY155" fmla="*/ 2003219 h 2237474"/>
              <a:gd name="connsiteX156" fmla="*/ 2321399 w 12192000"/>
              <a:gd name="connsiteY156" fmla="*/ 1989467 h 2237474"/>
              <a:gd name="connsiteX157" fmla="*/ 2315525 w 12192000"/>
              <a:gd name="connsiteY157" fmla="*/ 1989708 h 2237474"/>
              <a:gd name="connsiteX158" fmla="*/ 2300792 w 12192000"/>
              <a:gd name="connsiteY158" fmla="*/ 1994290 h 2237474"/>
              <a:gd name="connsiteX159" fmla="*/ 2295469 w 12192000"/>
              <a:gd name="connsiteY159" fmla="*/ 1996659 h 2237474"/>
              <a:gd name="connsiteX160" fmla="*/ 2287219 w 12192000"/>
              <a:gd name="connsiteY160" fmla="*/ 1998750 h 2237474"/>
              <a:gd name="connsiteX161" fmla="*/ 2286948 w 12192000"/>
              <a:gd name="connsiteY161" fmla="*/ 1998596 h 2237474"/>
              <a:gd name="connsiteX162" fmla="*/ 2243069 w 12192000"/>
              <a:gd name="connsiteY162" fmla="*/ 2015111 h 2237474"/>
              <a:gd name="connsiteX163" fmla="*/ 2186609 w 12192000"/>
              <a:gd name="connsiteY163" fmla="*/ 2008263 h 2237474"/>
              <a:gd name="connsiteX164" fmla="*/ 2164831 w 12192000"/>
              <a:gd name="connsiteY164" fmla="*/ 2010143 h 2237474"/>
              <a:gd name="connsiteX165" fmla="*/ 2152836 w 12192000"/>
              <a:gd name="connsiteY165" fmla="*/ 2010048 h 2237474"/>
              <a:gd name="connsiteX166" fmla="*/ 2117102 w 12192000"/>
              <a:gd name="connsiteY166" fmla="*/ 2023004 h 2237474"/>
              <a:gd name="connsiteX167" fmla="*/ 2111935 w 12192000"/>
              <a:gd name="connsiteY167" fmla="*/ 2023163 h 2237474"/>
              <a:gd name="connsiteX168" fmla="*/ 2089991 w 12192000"/>
              <a:gd name="connsiteY168" fmla="*/ 2034193 h 2237474"/>
              <a:gd name="connsiteX169" fmla="*/ 2058061 w 12192000"/>
              <a:gd name="connsiteY169" fmla="*/ 2047942 h 2237474"/>
              <a:gd name="connsiteX170" fmla="*/ 2055737 w 12192000"/>
              <a:gd name="connsiteY170" fmla="*/ 2047704 h 2237474"/>
              <a:gd name="connsiteX171" fmla="*/ 2042244 w 12192000"/>
              <a:gd name="connsiteY171" fmla="*/ 2055560 h 2237474"/>
              <a:gd name="connsiteX172" fmla="*/ 1976224 w 12192000"/>
              <a:gd name="connsiteY172" fmla="*/ 2074257 h 2237474"/>
              <a:gd name="connsiteX173" fmla="*/ 1877728 w 12192000"/>
              <a:gd name="connsiteY173" fmla="*/ 2101004 h 2237474"/>
              <a:gd name="connsiteX174" fmla="*/ 1759056 w 12192000"/>
              <a:gd name="connsiteY174" fmla="*/ 2125608 h 2237474"/>
              <a:gd name="connsiteX175" fmla="*/ 1637948 w 12192000"/>
              <a:gd name="connsiteY175" fmla="*/ 2172597 h 2237474"/>
              <a:gd name="connsiteX176" fmla="*/ 1434549 w 12192000"/>
              <a:gd name="connsiteY176" fmla="*/ 2234522 h 2237474"/>
              <a:gd name="connsiteX177" fmla="*/ 1398481 w 12192000"/>
              <a:gd name="connsiteY177" fmla="*/ 2237074 h 2237474"/>
              <a:gd name="connsiteX178" fmla="*/ 1398407 w 12192000"/>
              <a:gd name="connsiteY178" fmla="*/ 2237095 h 2237474"/>
              <a:gd name="connsiteX179" fmla="*/ 1370962 w 12192000"/>
              <a:gd name="connsiteY179" fmla="*/ 2237474 h 2237474"/>
              <a:gd name="connsiteX180" fmla="*/ 1356367 w 12192000"/>
              <a:gd name="connsiteY180" fmla="*/ 2235089 h 2237474"/>
              <a:gd name="connsiteX181" fmla="*/ 1324828 w 12192000"/>
              <a:gd name="connsiteY181" fmla="*/ 2231968 h 2237474"/>
              <a:gd name="connsiteX182" fmla="*/ 1297744 w 12192000"/>
              <a:gd name="connsiteY182" fmla="*/ 2235849 h 2237474"/>
              <a:gd name="connsiteX183" fmla="*/ 1286236 w 12192000"/>
              <a:gd name="connsiteY183" fmla="*/ 2233135 h 2237474"/>
              <a:gd name="connsiteX184" fmla="*/ 1283504 w 12192000"/>
              <a:gd name="connsiteY184" fmla="*/ 2233797 h 2237474"/>
              <a:gd name="connsiteX185" fmla="*/ 1279765 w 12192000"/>
              <a:gd name="connsiteY185" fmla="*/ 2229639 h 2237474"/>
              <a:gd name="connsiteX186" fmla="*/ 1195347 w 12192000"/>
              <a:gd name="connsiteY186" fmla="*/ 2212354 h 2237474"/>
              <a:gd name="connsiteX187" fmla="*/ 970251 w 12192000"/>
              <a:gd name="connsiteY187" fmla="*/ 2221029 h 2237474"/>
              <a:gd name="connsiteX188" fmla="*/ 812914 w 12192000"/>
              <a:gd name="connsiteY188" fmla="*/ 2202752 h 2237474"/>
              <a:gd name="connsiteX189" fmla="*/ 800195 w 12192000"/>
              <a:gd name="connsiteY189" fmla="*/ 2209407 h 2237474"/>
              <a:gd name="connsiteX190" fmla="*/ 784978 w 12192000"/>
              <a:gd name="connsiteY190" fmla="*/ 2212360 h 2237474"/>
              <a:gd name="connsiteX191" fmla="*/ 681987 w 12192000"/>
              <a:gd name="connsiteY191" fmla="*/ 2216757 h 2237474"/>
              <a:gd name="connsiteX192" fmla="*/ 669923 w 12192000"/>
              <a:gd name="connsiteY192" fmla="*/ 2211682 h 2237474"/>
              <a:gd name="connsiteX193" fmla="*/ 648680 w 12192000"/>
              <a:gd name="connsiteY193" fmla="*/ 2206229 h 2237474"/>
              <a:gd name="connsiteX194" fmla="*/ 597225 w 12192000"/>
              <a:gd name="connsiteY194" fmla="*/ 2180999 h 2237474"/>
              <a:gd name="connsiteX195" fmla="*/ 558449 w 12192000"/>
              <a:gd name="connsiteY195" fmla="*/ 2182346 h 2237474"/>
              <a:gd name="connsiteX196" fmla="*/ 550517 w 12192000"/>
              <a:gd name="connsiteY196" fmla="*/ 2182060 h 2237474"/>
              <a:gd name="connsiteX197" fmla="*/ 550309 w 12192000"/>
              <a:gd name="connsiteY197" fmla="*/ 2181825 h 2237474"/>
              <a:gd name="connsiteX198" fmla="*/ 541836 w 12192000"/>
              <a:gd name="connsiteY198" fmla="*/ 2181063 h 2237474"/>
              <a:gd name="connsiteX199" fmla="*/ 536057 w 12192000"/>
              <a:gd name="connsiteY199" fmla="*/ 2181537 h 2237474"/>
              <a:gd name="connsiteX200" fmla="*/ 520671 w 12192000"/>
              <a:gd name="connsiteY200" fmla="*/ 2180980 h 2237474"/>
              <a:gd name="connsiteX201" fmla="*/ 515024 w 12192000"/>
              <a:gd name="connsiteY201" fmla="*/ 2179258 h 2237474"/>
              <a:gd name="connsiteX202" fmla="*/ 512278 w 12192000"/>
              <a:gd name="connsiteY202" fmla="*/ 2176369 h 2237474"/>
              <a:gd name="connsiteX203" fmla="*/ 480419 w 12192000"/>
              <a:gd name="connsiteY203" fmla="*/ 2167807 h 2237474"/>
              <a:gd name="connsiteX204" fmla="*/ 413835 w 12192000"/>
              <a:gd name="connsiteY204" fmla="*/ 2156783 h 2237474"/>
              <a:gd name="connsiteX205" fmla="*/ 376513 w 12192000"/>
              <a:gd name="connsiteY205" fmla="*/ 2154014 h 2237474"/>
              <a:gd name="connsiteX206" fmla="*/ 273386 w 12192000"/>
              <a:gd name="connsiteY206" fmla="*/ 2142551 h 2237474"/>
              <a:gd name="connsiteX207" fmla="*/ 169207 w 12192000"/>
              <a:gd name="connsiteY207" fmla="*/ 2128100 h 2237474"/>
              <a:gd name="connsiteX208" fmla="*/ 93149 w 12192000"/>
              <a:gd name="connsiteY208" fmla="*/ 2105324 h 2237474"/>
              <a:gd name="connsiteX209" fmla="*/ 88109 w 12192000"/>
              <a:gd name="connsiteY209" fmla="*/ 2106704 h 2237474"/>
              <a:gd name="connsiteX210" fmla="*/ 80022 w 12192000"/>
              <a:gd name="connsiteY210" fmla="*/ 2107254 h 2237474"/>
              <a:gd name="connsiteX211" fmla="*/ 79717 w 12192000"/>
              <a:gd name="connsiteY211" fmla="*/ 2107046 h 2237474"/>
              <a:gd name="connsiteX212" fmla="*/ 72352 w 12192000"/>
              <a:gd name="connsiteY212" fmla="*/ 2107991 h 2237474"/>
              <a:gd name="connsiteX213" fmla="*/ 37645 w 12192000"/>
              <a:gd name="connsiteY213" fmla="*/ 2115401 h 2237474"/>
              <a:gd name="connsiteX214" fmla="*/ 4572 w 12192000"/>
              <a:gd name="connsiteY214" fmla="*/ 2111091 h 2237474"/>
              <a:gd name="connsiteX215" fmla="*/ 0 w 12192000"/>
              <a:gd name="connsiteY215" fmla="*/ 2110468 h 2237474"/>
              <a:gd name="connsiteX216" fmla="*/ 0 w 12192000"/>
              <a:gd name="connsiteY216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154948 w 12192000"/>
              <a:gd name="connsiteY4" fmla="*/ 762731 h 2237474"/>
              <a:gd name="connsiteX5" fmla="*/ 12047364 w 12192000"/>
              <a:gd name="connsiteY5" fmla="*/ 749662 h 2237474"/>
              <a:gd name="connsiteX6" fmla="*/ 11890686 w 12192000"/>
              <a:gd name="connsiteY6" fmla="*/ 732766 h 2237474"/>
              <a:gd name="connsiteX7" fmla="*/ 11782413 w 12192000"/>
              <a:gd name="connsiteY7" fmla="*/ 769868 h 2237474"/>
              <a:gd name="connsiteX8" fmla="*/ 11649954 w 12192000"/>
              <a:gd name="connsiteY8" fmla="*/ 749628 h 2237474"/>
              <a:gd name="connsiteX9" fmla="*/ 11560424 w 12192000"/>
              <a:gd name="connsiteY9" fmla="*/ 748017 h 2237474"/>
              <a:gd name="connsiteX10" fmla="*/ 11358455 w 12192000"/>
              <a:gd name="connsiteY10" fmla="*/ 747593 h 2237474"/>
              <a:gd name="connsiteX11" fmla="*/ 11165209 w 12192000"/>
              <a:gd name="connsiteY11" fmla="*/ 748852 h 2237474"/>
              <a:gd name="connsiteX12" fmla="*/ 11058755 w 12192000"/>
              <a:gd name="connsiteY12" fmla="*/ 749617 h 2237474"/>
              <a:gd name="connsiteX13" fmla="*/ 10884013 w 12192000"/>
              <a:gd name="connsiteY13" fmla="*/ 760728 h 2237474"/>
              <a:gd name="connsiteX14" fmla="*/ 10834688 w 12192000"/>
              <a:gd name="connsiteY14" fmla="*/ 757726 h 2237474"/>
              <a:gd name="connsiteX15" fmla="*/ 10805004 w 12192000"/>
              <a:gd name="connsiteY15" fmla="*/ 757573 h 2237474"/>
              <a:gd name="connsiteX16" fmla="*/ 10739478 w 12192000"/>
              <a:gd name="connsiteY16" fmla="*/ 776841 h 2237474"/>
              <a:gd name="connsiteX17" fmla="*/ 10458762 w 12192000"/>
              <a:gd name="connsiteY17" fmla="*/ 755400 h 2237474"/>
              <a:gd name="connsiteX18" fmla="*/ 10246919 w 12192000"/>
              <a:gd name="connsiteY18" fmla="*/ 769960 h 2237474"/>
              <a:gd name="connsiteX19" fmla="*/ 10167995 w 12192000"/>
              <a:gd name="connsiteY19" fmla="*/ 760843 h 2237474"/>
              <a:gd name="connsiteX20" fmla="*/ 9997044 w 12192000"/>
              <a:gd name="connsiteY20" fmla="*/ 780129 h 2237474"/>
              <a:gd name="connsiteX21" fmla="*/ 9943887 w 12192000"/>
              <a:gd name="connsiteY21" fmla="*/ 804141 h 2237474"/>
              <a:gd name="connsiteX22" fmla="*/ 9918248 w 12192000"/>
              <a:gd name="connsiteY22" fmla="*/ 816628 h 2237474"/>
              <a:gd name="connsiteX23" fmla="*/ 9836148 w 12192000"/>
              <a:gd name="connsiteY23" fmla="*/ 858312 h 2237474"/>
              <a:gd name="connsiteX24" fmla="*/ 9761459 w 12192000"/>
              <a:gd name="connsiteY24" fmla="*/ 862394 h 2237474"/>
              <a:gd name="connsiteX25" fmla="*/ 9705768 w 12192000"/>
              <a:gd name="connsiteY25" fmla="*/ 894610 h 2237474"/>
              <a:gd name="connsiteX26" fmla="*/ 9683005 w 12192000"/>
              <a:gd name="connsiteY26" fmla="*/ 894128 h 2237474"/>
              <a:gd name="connsiteX27" fmla="*/ 9594438 w 12192000"/>
              <a:gd name="connsiteY27" fmla="*/ 919051 h 2237474"/>
              <a:gd name="connsiteX28" fmla="*/ 9577033 w 12192000"/>
              <a:gd name="connsiteY28" fmla="*/ 922857 h 2237474"/>
              <a:gd name="connsiteX29" fmla="*/ 9544189 w 12192000"/>
              <a:gd name="connsiteY29" fmla="*/ 938966 h 2237474"/>
              <a:gd name="connsiteX30" fmla="*/ 9500499 w 12192000"/>
              <a:gd name="connsiteY30" fmla="*/ 954680 h 2237474"/>
              <a:gd name="connsiteX31" fmla="*/ 9428195 w 12192000"/>
              <a:gd name="connsiteY31" fmla="*/ 986225 h 2237474"/>
              <a:gd name="connsiteX32" fmla="*/ 9410017 w 12192000"/>
              <a:gd name="connsiteY32" fmla="*/ 993931 h 2237474"/>
              <a:gd name="connsiteX33" fmla="*/ 9392919 w 12192000"/>
              <a:gd name="connsiteY33" fmla="*/ 994656 h 2237474"/>
              <a:gd name="connsiteX34" fmla="*/ 9278619 w 12192000"/>
              <a:gd name="connsiteY34" fmla="*/ 1011878 h 2237474"/>
              <a:gd name="connsiteX35" fmla="*/ 9268019 w 12192000"/>
              <a:gd name="connsiteY35" fmla="*/ 1007442 h 2237474"/>
              <a:gd name="connsiteX36" fmla="*/ 9234662 w 12192000"/>
              <a:gd name="connsiteY36" fmla="*/ 1023056 h 2237474"/>
              <a:gd name="connsiteX37" fmla="*/ 9181033 w 12192000"/>
              <a:gd name="connsiteY37" fmla="*/ 1037921 h 2237474"/>
              <a:gd name="connsiteX38" fmla="*/ 9155969 w 12192000"/>
              <a:gd name="connsiteY38" fmla="*/ 1046804 h 2237474"/>
              <a:gd name="connsiteX39" fmla="*/ 9133985 w 12192000"/>
              <a:gd name="connsiteY39" fmla="*/ 1046450 h 2237474"/>
              <a:gd name="connsiteX40" fmla="*/ 9012987 w 12192000"/>
              <a:gd name="connsiteY40" fmla="*/ 1061986 h 2237474"/>
              <a:gd name="connsiteX41" fmla="*/ 8968445 w 12192000"/>
              <a:gd name="connsiteY41" fmla="*/ 1052169 h 2237474"/>
              <a:gd name="connsiteX42" fmla="*/ 8958984 w 12192000"/>
              <a:gd name="connsiteY42" fmla="*/ 1057212 h 2237474"/>
              <a:gd name="connsiteX43" fmla="*/ 8886001 w 12192000"/>
              <a:gd name="connsiteY43" fmla="*/ 1067468 h 2237474"/>
              <a:gd name="connsiteX44" fmla="*/ 8838610 w 12192000"/>
              <a:gd name="connsiteY44" fmla="*/ 1075091 h 2237474"/>
              <a:gd name="connsiteX45" fmla="*/ 8750383 w 12192000"/>
              <a:gd name="connsiteY45" fmla="*/ 1097387 h 2237474"/>
              <a:gd name="connsiteX46" fmla="*/ 8697365 w 12192000"/>
              <a:gd name="connsiteY46" fmla="*/ 1105869 h 2237474"/>
              <a:gd name="connsiteX47" fmla="*/ 8665605 w 12192000"/>
              <a:gd name="connsiteY47" fmla="*/ 1110791 h 2237474"/>
              <a:gd name="connsiteX48" fmla="*/ 8584946 w 12192000"/>
              <a:gd name="connsiteY48" fmla="*/ 1135226 h 2237474"/>
              <a:gd name="connsiteX49" fmla="*/ 8460755 w 12192000"/>
              <a:gd name="connsiteY49" fmla="*/ 1203427 h 2237474"/>
              <a:gd name="connsiteX50" fmla="*/ 8419755 w 12192000"/>
              <a:gd name="connsiteY50" fmla="*/ 1216260 h 2237474"/>
              <a:gd name="connsiteX51" fmla="*/ 8411626 w 12192000"/>
              <a:gd name="connsiteY51" fmla="*/ 1214397 h 2237474"/>
              <a:gd name="connsiteX52" fmla="*/ 8363469 w 12192000"/>
              <a:gd name="connsiteY52" fmla="*/ 1246658 h 2237474"/>
              <a:gd name="connsiteX53" fmla="*/ 8275497 w 12192000"/>
              <a:gd name="connsiteY53" fmla="*/ 1264396 h 2237474"/>
              <a:gd name="connsiteX54" fmla="*/ 8206287 w 12192000"/>
              <a:gd name="connsiteY54" fmla="*/ 1273060 h 2237474"/>
              <a:gd name="connsiteX55" fmla="*/ 8168705 w 12192000"/>
              <a:gd name="connsiteY55" fmla="*/ 1279956 h 2237474"/>
              <a:gd name="connsiteX56" fmla="*/ 8139997 w 12192000"/>
              <a:gd name="connsiteY56" fmla="*/ 1282713 h 2237474"/>
              <a:gd name="connsiteX57" fmla="*/ 8074238 w 12192000"/>
              <a:gd name="connsiteY57" fmla="*/ 1301895 h 2237474"/>
              <a:gd name="connsiteX58" fmla="*/ 7968292 w 12192000"/>
              <a:gd name="connsiteY58" fmla="*/ 1338779 h 2237474"/>
              <a:gd name="connsiteX59" fmla="*/ 7945122 w 12192000"/>
              <a:gd name="connsiteY59" fmla="*/ 1345477 h 2237474"/>
              <a:gd name="connsiteX60" fmla="*/ 7902328 w 12192000"/>
              <a:gd name="connsiteY60" fmla="*/ 1345865 h 2237474"/>
              <a:gd name="connsiteX61" fmla="*/ 7875879 w 12192000"/>
              <a:gd name="connsiteY61" fmla="*/ 1345646 h 2237474"/>
              <a:gd name="connsiteX62" fmla="*/ 7840612 w 12192000"/>
              <a:gd name="connsiteY62" fmla="*/ 1369373 h 2237474"/>
              <a:gd name="connsiteX63" fmla="*/ 7786819 w 12192000"/>
              <a:gd name="connsiteY63" fmla="*/ 1378970 h 2237474"/>
              <a:gd name="connsiteX64" fmla="*/ 7548172 w 12192000"/>
              <a:gd name="connsiteY64" fmla="*/ 1417460 h 2237474"/>
              <a:gd name="connsiteX65" fmla="*/ 7483437 w 12192000"/>
              <a:gd name="connsiteY65" fmla="*/ 1478152 h 2237474"/>
              <a:gd name="connsiteX66" fmla="*/ 7377870 w 12192000"/>
              <a:gd name="connsiteY66" fmla="*/ 1523319 h 2237474"/>
              <a:gd name="connsiteX67" fmla="*/ 7230737 w 12192000"/>
              <a:gd name="connsiteY67" fmla="*/ 1562633 h 2237474"/>
              <a:gd name="connsiteX68" fmla="*/ 7224458 w 12192000"/>
              <a:gd name="connsiteY68" fmla="*/ 1573008 h 2237474"/>
              <a:gd name="connsiteX69" fmla="*/ 7213486 w 12192000"/>
              <a:gd name="connsiteY69" fmla="*/ 1580987 h 2237474"/>
              <a:gd name="connsiteX70" fmla="*/ 7183121 w 12192000"/>
              <a:gd name="connsiteY70" fmla="*/ 1595162 h 2237474"/>
              <a:gd name="connsiteX71" fmla="*/ 7164601 w 12192000"/>
              <a:gd name="connsiteY71" fmla="*/ 1606490 h 2237474"/>
              <a:gd name="connsiteX72" fmla="*/ 7114651 w 12192000"/>
              <a:gd name="connsiteY72" fmla="*/ 1620959 h 2237474"/>
              <a:gd name="connsiteX73" fmla="*/ 7092727 w 12192000"/>
              <a:gd name="connsiteY73" fmla="*/ 1623628 h 2237474"/>
              <a:gd name="connsiteX74" fmla="*/ 7031309 w 12192000"/>
              <a:gd name="connsiteY74" fmla="*/ 1619451 h 2237474"/>
              <a:gd name="connsiteX75" fmla="*/ 6999084 w 12192000"/>
              <a:gd name="connsiteY75" fmla="*/ 1634317 h 2237474"/>
              <a:gd name="connsiteX76" fmla="*/ 6992107 w 12192000"/>
              <a:gd name="connsiteY76" fmla="*/ 1636860 h 2237474"/>
              <a:gd name="connsiteX77" fmla="*/ 6991765 w 12192000"/>
              <a:gd name="connsiteY77" fmla="*/ 1636725 h 2237474"/>
              <a:gd name="connsiteX78" fmla="*/ 6900177 w 12192000"/>
              <a:gd name="connsiteY78" fmla="*/ 1636016 h 2237474"/>
              <a:gd name="connsiteX79" fmla="*/ 6795372 w 12192000"/>
              <a:gd name="connsiteY79" fmla="*/ 1644845 h 2237474"/>
              <a:gd name="connsiteX80" fmla="*/ 6692251 w 12192000"/>
              <a:gd name="connsiteY80" fmla="*/ 1656357 h 2237474"/>
              <a:gd name="connsiteX81" fmla="*/ 6655235 w 12192000"/>
              <a:gd name="connsiteY81" fmla="*/ 1661869 h 2237474"/>
              <a:gd name="connsiteX82" fmla="*/ 6587857 w 12192000"/>
              <a:gd name="connsiteY82" fmla="*/ 1665769 h 2237474"/>
              <a:gd name="connsiteX83" fmla="*/ 6554894 w 12192000"/>
              <a:gd name="connsiteY83" fmla="*/ 1664428 h 2237474"/>
              <a:gd name="connsiteX84" fmla="*/ 6516595 w 12192000"/>
              <a:gd name="connsiteY84" fmla="*/ 1667475 h 2237474"/>
              <a:gd name="connsiteX85" fmla="*/ 6508541 w 12192000"/>
              <a:gd name="connsiteY85" fmla="*/ 1668757 h 2237474"/>
              <a:gd name="connsiteX86" fmla="*/ 6471012 w 12192000"/>
              <a:gd name="connsiteY86" fmla="*/ 1678604 h 2237474"/>
              <a:gd name="connsiteX87" fmla="*/ 6415265 w 12192000"/>
              <a:gd name="connsiteY87" fmla="*/ 1665317 h 2237474"/>
              <a:gd name="connsiteX88" fmla="*/ 6364035 w 12192000"/>
              <a:gd name="connsiteY88" fmla="*/ 1667683 h 2237474"/>
              <a:gd name="connsiteX89" fmla="*/ 6280959 w 12192000"/>
              <a:gd name="connsiteY89" fmla="*/ 1689329 h 2237474"/>
              <a:gd name="connsiteX90" fmla="*/ 6243319 w 12192000"/>
              <a:gd name="connsiteY90" fmla="*/ 1695560 h 2237474"/>
              <a:gd name="connsiteX91" fmla="*/ 6098321 w 12192000"/>
              <a:gd name="connsiteY91" fmla="*/ 1721646 h 2237474"/>
              <a:gd name="connsiteX92" fmla="*/ 5880652 w 12192000"/>
              <a:gd name="connsiteY92" fmla="*/ 1779643 h 2237474"/>
              <a:gd name="connsiteX93" fmla="*/ 5785959 w 12192000"/>
              <a:gd name="connsiteY93" fmla="*/ 1775307 h 2237474"/>
              <a:gd name="connsiteX94" fmla="*/ 5643534 w 12192000"/>
              <a:gd name="connsiteY94" fmla="*/ 1802919 h 2237474"/>
              <a:gd name="connsiteX95" fmla="*/ 5518799 w 12192000"/>
              <a:gd name="connsiteY95" fmla="*/ 1818312 h 2237474"/>
              <a:gd name="connsiteX96" fmla="*/ 5505014 w 12192000"/>
              <a:gd name="connsiteY96" fmla="*/ 1819259 h 2237474"/>
              <a:gd name="connsiteX97" fmla="*/ 5453307 w 12192000"/>
              <a:gd name="connsiteY97" fmla="*/ 1815450 h 2237474"/>
              <a:gd name="connsiteX98" fmla="*/ 5364192 w 12192000"/>
              <a:gd name="connsiteY98" fmla="*/ 1826074 h 2237474"/>
              <a:gd name="connsiteX99" fmla="*/ 5350380 w 12192000"/>
              <a:gd name="connsiteY99" fmla="*/ 1830891 h 2237474"/>
              <a:gd name="connsiteX100" fmla="*/ 5259633 w 12192000"/>
              <a:gd name="connsiteY100" fmla="*/ 1837160 h 2237474"/>
              <a:gd name="connsiteX101" fmla="*/ 5197513 w 12192000"/>
              <a:gd name="connsiteY101" fmla="*/ 1844718 h 2237474"/>
              <a:gd name="connsiteX102" fmla="*/ 5168852 w 12192000"/>
              <a:gd name="connsiteY102" fmla="*/ 1844846 h 2237474"/>
              <a:gd name="connsiteX103" fmla="*/ 5114927 w 12192000"/>
              <a:gd name="connsiteY103" fmla="*/ 1847827 h 2237474"/>
              <a:gd name="connsiteX104" fmla="*/ 5108970 w 12192000"/>
              <a:gd name="connsiteY104" fmla="*/ 1847935 h 2237474"/>
              <a:gd name="connsiteX105" fmla="*/ 5067961 w 12192000"/>
              <a:gd name="connsiteY105" fmla="*/ 1845917 h 2237474"/>
              <a:gd name="connsiteX106" fmla="*/ 5007075 w 12192000"/>
              <a:gd name="connsiteY106" fmla="*/ 1838626 h 2237474"/>
              <a:gd name="connsiteX107" fmla="*/ 4944087 w 12192000"/>
              <a:gd name="connsiteY107" fmla="*/ 1823332 h 2237474"/>
              <a:gd name="connsiteX108" fmla="*/ 4907662 w 12192000"/>
              <a:gd name="connsiteY108" fmla="*/ 1816900 h 2237474"/>
              <a:gd name="connsiteX109" fmla="*/ 4882386 w 12192000"/>
              <a:gd name="connsiteY109" fmla="*/ 1809844 h 2237474"/>
              <a:gd name="connsiteX110" fmla="*/ 4811440 w 12192000"/>
              <a:gd name="connsiteY110" fmla="*/ 1804655 h 2237474"/>
              <a:gd name="connsiteX111" fmla="*/ 4691075 w 12192000"/>
              <a:gd name="connsiteY111" fmla="*/ 1801389 h 2237474"/>
              <a:gd name="connsiteX112" fmla="*/ 4611738 w 12192000"/>
              <a:gd name="connsiteY112" fmla="*/ 1776964 h 2237474"/>
              <a:gd name="connsiteX113" fmla="*/ 4560070 w 12192000"/>
              <a:gd name="connsiteY113" fmla="*/ 1785640 h 2237474"/>
              <a:gd name="connsiteX114" fmla="*/ 4536503 w 12192000"/>
              <a:gd name="connsiteY114" fmla="*/ 1785334 h 2237474"/>
              <a:gd name="connsiteX115" fmla="*/ 4513724 w 12192000"/>
              <a:gd name="connsiteY115" fmla="*/ 1791996 h 2237474"/>
              <a:gd name="connsiteX116" fmla="*/ 4459810 w 12192000"/>
              <a:gd name="connsiteY116" fmla="*/ 1797886 h 2237474"/>
              <a:gd name="connsiteX117" fmla="*/ 4379064 w 12192000"/>
              <a:gd name="connsiteY117" fmla="*/ 1817177 h 2237474"/>
              <a:gd name="connsiteX118" fmla="*/ 4319209 w 12192000"/>
              <a:gd name="connsiteY118" fmla="*/ 1834833 h 2237474"/>
              <a:gd name="connsiteX119" fmla="*/ 4290981 w 12192000"/>
              <a:gd name="connsiteY119" fmla="*/ 1839677 h 2237474"/>
              <a:gd name="connsiteX120" fmla="*/ 4285792 w 12192000"/>
              <a:gd name="connsiteY120" fmla="*/ 1836231 h 2237474"/>
              <a:gd name="connsiteX121" fmla="*/ 4238372 w 12192000"/>
              <a:gd name="connsiteY121" fmla="*/ 1851480 h 2237474"/>
              <a:gd name="connsiteX122" fmla="*/ 4232517 w 12192000"/>
              <a:gd name="connsiteY122" fmla="*/ 1852567 h 2237474"/>
              <a:gd name="connsiteX123" fmla="*/ 4191732 w 12192000"/>
              <a:gd name="connsiteY123" fmla="*/ 1857328 h 2237474"/>
              <a:gd name="connsiteX124" fmla="*/ 4065532 w 12192000"/>
              <a:gd name="connsiteY124" fmla="*/ 1855477 h 2237474"/>
              <a:gd name="connsiteX125" fmla="*/ 4028460 w 12192000"/>
              <a:gd name="connsiteY125" fmla="*/ 1855137 h 2237474"/>
              <a:gd name="connsiteX126" fmla="*/ 4002267 w 12192000"/>
              <a:gd name="connsiteY126" fmla="*/ 1852352 h 2237474"/>
              <a:gd name="connsiteX127" fmla="*/ 3931396 w 12192000"/>
              <a:gd name="connsiteY127" fmla="*/ 1858915 h 2237474"/>
              <a:gd name="connsiteX128" fmla="*/ 3812162 w 12192000"/>
              <a:gd name="connsiteY128" fmla="*/ 1875501 h 2237474"/>
              <a:gd name="connsiteX129" fmla="*/ 3729530 w 12192000"/>
              <a:gd name="connsiteY129" fmla="*/ 1864513 h 2237474"/>
              <a:gd name="connsiteX130" fmla="*/ 3680177 w 12192000"/>
              <a:gd name="connsiteY130" fmla="*/ 1881552 h 2237474"/>
              <a:gd name="connsiteX131" fmla="*/ 3567259 w 12192000"/>
              <a:gd name="connsiteY131" fmla="*/ 1893482 h 2237474"/>
              <a:gd name="connsiteX132" fmla="*/ 3405770 w 12192000"/>
              <a:gd name="connsiteY132" fmla="*/ 1904591 h 2237474"/>
              <a:gd name="connsiteX133" fmla="*/ 3280097 w 12192000"/>
              <a:gd name="connsiteY133" fmla="*/ 1919610 h 2237474"/>
              <a:gd name="connsiteX134" fmla="*/ 3123424 w 12192000"/>
              <a:gd name="connsiteY134" fmla="*/ 1952930 h 2237474"/>
              <a:gd name="connsiteX135" fmla="*/ 3009910 w 12192000"/>
              <a:gd name="connsiteY135" fmla="*/ 1957866 h 2237474"/>
              <a:gd name="connsiteX136" fmla="*/ 2995934 w 12192000"/>
              <a:gd name="connsiteY136" fmla="*/ 1967085 h 2237474"/>
              <a:gd name="connsiteX137" fmla="*/ 2980071 w 12192000"/>
              <a:gd name="connsiteY137" fmla="*/ 1972988 h 2237474"/>
              <a:gd name="connsiteX138" fmla="*/ 2978094 w 12192000"/>
              <a:gd name="connsiteY138" fmla="*/ 1972369 h 2237474"/>
              <a:gd name="connsiteX139" fmla="*/ 2942858 w 12192000"/>
              <a:gd name="connsiteY139" fmla="*/ 1981367 h 2237474"/>
              <a:gd name="connsiteX140" fmla="*/ 2875436 w 12192000"/>
              <a:gd name="connsiteY140" fmla="*/ 1996977 h 2237474"/>
              <a:gd name="connsiteX141" fmla="*/ 2874892 w 12192000"/>
              <a:gd name="connsiteY141" fmla="*/ 1996085 h 2237474"/>
              <a:gd name="connsiteX142" fmla="*/ 2864145 w 12192000"/>
              <a:gd name="connsiteY142" fmla="*/ 1994061 h 2237474"/>
              <a:gd name="connsiteX143" fmla="*/ 2843662 w 12192000"/>
              <a:gd name="connsiteY143" fmla="*/ 1992498 h 2237474"/>
              <a:gd name="connsiteX144" fmla="*/ 2796128 w 12192000"/>
              <a:gd name="connsiteY144" fmla="*/ 1976403 h 2237474"/>
              <a:gd name="connsiteX145" fmla="*/ 2756784 w 12192000"/>
              <a:gd name="connsiteY145" fmla="*/ 1985116 h 2237474"/>
              <a:gd name="connsiteX146" fmla="*/ 2748833 w 12192000"/>
              <a:gd name="connsiteY146" fmla="*/ 1986323 h 2237474"/>
              <a:gd name="connsiteX147" fmla="*/ 2748661 w 12192000"/>
              <a:gd name="connsiteY147" fmla="*/ 1986122 h 2237474"/>
              <a:gd name="connsiteX148" fmla="*/ 2740251 w 12192000"/>
              <a:gd name="connsiteY148" fmla="*/ 1986946 h 2237474"/>
              <a:gd name="connsiteX149" fmla="*/ 2718916 w 12192000"/>
              <a:gd name="connsiteY149" fmla="*/ 1990867 h 2237474"/>
              <a:gd name="connsiteX150" fmla="*/ 2713522 w 12192000"/>
              <a:gd name="connsiteY150" fmla="*/ 1990173 h 2237474"/>
              <a:gd name="connsiteX151" fmla="*/ 2680597 w 12192000"/>
              <a:gd name="connsiteY151" fmla="*/ 1984996 h 2237474"/>
              <a:gd name="connsiteX152" fmla="*/ 2578178 w 12192000"/>
              <a:gd name="connsiteY152" fmla="*/ 1990531 h 2237474"/>
              <a:gd name="connsiteX153" fmla="*/ 2476147 w 12192000"/>
              <a:gd name="connsiteY153" fmla="*/ 1998305 h 2237474"/>
              <a:gd name="connsiteX154" fmla="*/ 2373568 w 12192000"/>
              <a:gd name="connsiteY154" fmla="*/ 2003219 h 2237474"/>
              <a:gd name="connsiteX155" fmla="*/ 2321399 w 12192000"/>
              <a:gd name="connsiteY155" fmla="*/ 1989467 h 2237474"/>
              <a:gd name="connsiteX156" fmla="*/ 2315525 w 12192000"/>
              <a:gd name="connsiteY156" fmla="*/ 1989708 h 2237474"/>
              <a:gd name="connsiteX157" fmla="*/ 2300792 w 12192000"/>
              <a:gd name="connsiteY157" fmla="*/ 1994290 h 2237474"/>
              <a:gd name="connsiteX158" fmla="*/ 2295469 w 12192000"/>
              <a:gd name="connsiteY158" fmla="*/ 1996659 h 2237474"/>
              <a:gd name="connsiteX159" fmla="*/ 2287219 w 12192000"/>
              <a:gd name="connsiteY159" fmla="*/ 1998750 h 2237474"/>
              <a:gd name="connsiteX160" fmla="*/ 2286948 w 12192000"/>
              <a:gd name="connsiteY160" fmla="*/ 1998596 h 2237474"/>
              <a:gd name="connsiteX161" fmla="*/ 2243069 w 12192000"/>
              <a:gd name="connsiteY161" fmla="*/ 2015111 h 2237474"/>
              <a:gd name="connsiteX162" fmla="*/ 2186609 w 12192000"/>
              <a:gd name="connsiteY162" fmla="*/ 2008263 h 2237474"/>
              <a:gd name="connsiteX163" fmla="*/ 2164831 w 12192000"/>
              <a:gd name="connsiteY163" fmla="*/ 2010143 h 2237474"/>
              <a:gd name="connsiteX164" fmla="*/ 2152836 w 12192000"/>
              <a:gd name="connsiteY164" fmla="*/ 2010048 h 2237474"/>
              <a:gd name="connsiteX165" fmla="*/ 2117102 w 12192000"/>
              <a:gd name="connsiteY165" fmla="*/ 2023004 h 2237474"/>
              <a:gd name="connsiteX166" fmla="*/ 2111935 w 12192000"/>
              <a:gd name="connsiteY166" fmla="*/ 2023163 h 2237474"/>
              <a:gd name="connsiteX167" fmla="*/ 2089991 w 12192000"/>
              <a:gd name="connsiteY167" fmla="*/ 2034193 h 2237474"/>
              <a:gd name="connsiteX168" fmla="*/ 2058061 w 12192000"/>
              <a:gd name="connsiteY168" fmla="*/ 2047942 h 2237474"/>
              <a:gd name="connsiteX169" fmla="*/ 2055737 w 12192000"/>
              <a:gd name="connsiteY169" fmla="*/ 2047704 h 2237474"/>
              <a:gd name="connsiteX170" fmla="*/ 2042244 w 12192000"/>
              <a:gd name="connsiteY170" fmla="*/ 2055560 h 2237474"/>
              <a:gd name="connsiteX171" fmla="*/ 1976224 w 12192000"/>
              <a:gd name="connsiteY171" fmla="*/ 2074257 h 2237474"/>
              <a:gd name="connsiteX172" fmla="*/ 1877728 w 12192000"/>
              <a:gd name="connsiteY172" fmla="*/ 2101004 h 2237474"/>
              <a:gd name="connsiteX173" fmla="*/ 1759056 w 12192000"/>
              <a:gd name="connsiteY173" fmla="*/ 2125608 h 2237474"/>
              <a:gd name="connsiteX174" fmla="*/ 1637948 w 12192000"/>
              <a:gd name="connsiteY174" fmla="*/ 2172597 h 2237474"/>
              <a:gd name="connsiteX175" fmla="*/ 1434549 w 12192000"/>
              <a:gd name="connsiteY175" fmla="*/ 2234522 h 2237474"/>
              <a:gd name="connsiteX176" fmla="*/ 1398481 w 12192000"/>
              <a:gd name="connsiteY176" fmla="*/ 2237074 h 2237474"/>
              <a:gd name="connsiteX177" fmla="*/ 1398407 w 12192000"/>
              <a:gd name="connsiteY177" fmla="*/ 2237095 h 2237474"/>
              <a:gd name="connsiteX178" fmla="*/ 1370962 w 12192000"/>
              <a:gd name="connsiteY178" fmla="*/ 2237474 h 2237474"/>
              <a:gd name="connsiteX179" fmla="*/ 1356367 w 12192000"/>
              <a:gd name="connsiteY179" fmla="*/ 2235089 h 2237474"/>
              <a:gd name="connsiteX180" fmla="*/ 1324828 w 12192000"/>
              <a:gd name="connsiteY180" fmla="*/ 2231968 h 2237474"/>
              <a:gd name="connsiteX181" fmla="*/ 1297744 w 12192000"/>
              <a:gd name="connsiteY181" fmla="*/ 2235849 h 2237474"/>
              <a:gd name="connsiteX182" fmla="*/ 1286236 w 12192000"/>
              <a:gd name="connsiteY182" fmla="*/ 2233135 h 2237474"/>
              <a:gd name="connsiteX183" fmla="*/ 1283504 w 12192000"/>
              <a:gd name="connsiteY183" fmla="*/ 2233797 h 2237474"/>
              <a:gd name="connsiteX184" fmla="*/ 1279765 w 12192000"/>
              <a:gd name="connsiteY184" fmla="*/ 2229639 h 2237474"/>
              <a:gd name="connsiteX185" fmla="*/ 1195347 w 12192000"/>
              <a:gd name="connsiteY185" fmla="*/ 2212354 h 2237474"/>
              <a:gd name="connsiteX186" fmla="*/ 970251 w 12192000"/>
              <a:gd name="connsiteY186" fmla="*/ 2221029 h 2237474"/>
              <a:gd name="connsiteX187" fmla="*/ 812914 w 12192000"/>
              <a:gd name="connsiteY187" fmla="*/ 2202752 h 2237474"/>
              <a:gd name="connsiteX188" fmla="*/ 800195 w 12192000"/>
              <a:gd name="connsiteY188" fmla="*/ 2209407 h 2237474"/>
              <a:gd name="connsiteX189" fmla="*/ 784978 w 12192000"/>
              <a:gd name="connsiteY189" fmla="*/ 2212360 h 2237474"/>
              <a:gd name="connsiteX190" fmla="*/ 681987 w 12192000"/>
              <a:gd name="connsiteY190" fmla="*/ 2216757 h 2237474"/>
              <a:gd name="connsiteX191" fmla="*/ 669923 w 12192000"/>
              <a:gd name="connsiteY191" fmla="*/ 2211682 h 2237474"/>
              <a:gd name="connsiteX192" fmla="*/ 648680 w 12192000"/>
              <a:gd name="connsiteY192" fmla="*/ 2206229 h 2237474"/>
              <a:gd name="connsiteX193" fmla="*/ 597225 w 12192000"/>
              <a:gd name="connsiteY193" fmla="*/ 2180999 h 2237474"/>
              <a:gd name="connsiteX194" fmla="*/ 558449 w 12192000"/>
              <a:gd name="connsiteY194" fmla="*/ 2182346 h 2237474"/>
              <a:gd name="connsiteX195" fmla="*/ 550517 w 12192000"/>
              <a:gd name="connsiteY195" fmla="*/ 2182060 h 2237474"/>
              <a:gd name="connsiteX196" fmla="*/ 550309 w 12192000"/>
              <a:gd name="connsiteY196" fmla="*/ 2181825 h 2237474"/>
              <a:gd name="connsiteX197" fmla="*/ 541836 w 12192000"/>
              <a:gd name="connsiteY197" fmla="*/ 2181063 h 2237474"/>
              <a:gd name="connsiteX198" fmla="*/ 536057 w 12192000"/>
              <a:gd name="connsiteY198" fmla="*/ 2181537 h 2237474"/>
              <a:gd name="connsiteX199" fmla="*/ 520671 w 12192000"/>
              <a:gd name="connsiteY199" fmla="*/ 2180980 h 2237474"/>
              <a:gd name="connsiteX200" fmla="*/ 515024 w 12192000"/>
              <a:gd name="connsiteY200" fmla="*/ 2179258 h 2237474"/>
              <a:gd name="connsiteX201" fmla="*/ 512278 w 12192000"/>
              <a:gd name="connsiteY201" fmla="*/ 2176369 h 2237474"/>
              <a:gd name="connsiteX202" fmla="*/ 480419 w 12192000"/>
              <a:gd name="connsiteY202" fmla="*/ 2167807 h 2237474"/>
              <a:gd name="connsiteX203" fmla="*/ 413835 w 12192000"/>
              <a:gd name="connsiteY203" fmla="*/ 2156783 h 2237474"/>
              <a:gd name="connsiteX204" fmla="*/ 376513 w 12192000"/>
              <a:gd name="connsiteY204" fmla="*/ 2154014 h 2237474"/>
              <a:gd name="connsiteX205" fmla="*/ 273386 w 12192000"/>
              <a:gd name="connsiteY205" fmla="*/ 2142551 h 2237474"/>
              <a:gd name="connsiteX206" fmla="*/ 169207 w 12192000"/>
              <a:gd name="connsiteY206" fmla="*/ 2128100 h 2237474"/>
              <a:gd name="connsiteX207" fmla="*/ 93149 w 12192000"/>
              <a:gd name="connsiteY207" fmla="*/ 2105324 h 2237474"/>
              <a:gd name="connsiteX208" fmla="*/ 88109 w 12192000"/>
              <a:gd name="connsiteY208" fmla="*/ 2106704 h 2237474"/>
              <a:gd name="connsiteX209" fmla="*/ 80022 w 12192000"/>
              <a:gd name="connsiteY209" fmla="*/ 2107254 h 2237474"/>
              <a:gd name="connsiteX210" fmla="*/ 79717 w 12192000"/>
              <a:gd name="connsiteY210" fmla="*/ 2107046 h 2237474"/>
              <a:gd name="connsiteX211" fmla="*/ 72352 w 12192000"/>
              <a:gd name="connsiteY211" fmla="*/ 2107991 h 2237474"/>
              <a:gd name="connsiteX212" fmla="*/ 37645 w 12192000"/>
              <a:gd name="connsiteY212" fmla="*/ 2115401 h 2237474"/>
              <a:gd name="connsiteX213" fmla="*/ 4572 w 12192000"/>
              <a:gd name="connsiteY213" fmla="*/ 2111091 h 2237474"/>
              <a:gd name="connsiteX214" fmla="*/ 0 w 12192000"/>
              <a:gd name="connsiteY214" fmla="*/ 2110468 h 2237474"/>
              <a:gd name="connsiteX215" fmla="*/ 0 w 12192000"/>
              <a:gd name="connsiteY215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154948 w 12192000"/>
              <a:gd name="connsiteY4" fmla="*/ 762731 h 2237474"/>
              <a:gd name="connsiteX5" fmla="*/ 12047364 w 12192000"/>
              <a:gd name="connsiteY5" fmla="*/ 749662 h 2237474"/>
              <a:gd name="connsiteX6" fmla="*/ 11890686 w 12192000"/>
              <a:gd name="connsiteY6" fmla="*/ 732766 h 2237474"/>
              <a:gd name="connsiteX7" fmla="*/ 11782413 w 12192000"/>
              <a:gd name="connsiteY7" fmla="*/ 769868 h 2237474"/>
              <a:gd name="connsiteX8" fmla="*/ 11649954 w 12192000"/>
              <a:gd name="connsiteY8" fmla="*/ 749628 h 2237474"/>
              <a:gd name="connsiteX9" fmla="*/ 11560424 w 12192000"/>
              <a:gd name="connsiteY9" fmla="*/ 748017 h 2237474"/>
              <a:gd name="connsiteX10" fmla="*/ 11358455 w 12192000"/>
              <a:gd name="connsiteY10" fmla="*/ 747593 h 2237474"/>
              <a:gd name="connsiteX11" fmla="*/ 11165209 w 12192000"/>
              <a:gd name="connsiteY11" fmla="*/ 748852 h 2237474"/>
              <a:gd name="connsiteX12" fmla="*/ 11058755 w 12192000"/>
              <a:gd name="connsiteY12" fmla="*/ 749617 h 2237474"/>
              <a:gd name="connsiteX13" fmla="*/ 10884013 w 12192000"/>
              <a:gd name="connsiteY13" fmla="*/ 760728 h 2237474"/>
              <a:gd name="connsiteX14" fmla="*/ 10834688 w 12192000"/>
              <a:gd name="connsiteY14" fmla="*/ 757726 h 2237474"/>
              <a:gd name="connsiteX15" fmla="*/ 10805004 w 12192000"/>
              <a:gd name="connsiteY15" fmla="*/ 757573 h 2237474"/>
              <a:gd name="connsiteX16" fmla="*/ 10739478 w 12192000"/>
              <a:gd name="connsiteY16" fmla="*/ 776841 h 2237474"/>
              <a:gd name="connsiteX17" fmla="*/ 10458762 w 12192000"/>
              <a:gd name="connsiteY17" fmla="*/ 755400 h 2237474"/>
              <a:gd name="connsiteX18" fmla="*/ 10246919 w 12192000"/>
              <a:gd name="connsiteY18" fmla="*/ 769960 h 2237474"/>
              <a:gd name="connsiteX19" fmla="*/ 10167995 w 12192000"/>
              <a:gd name="connsiteY19" fmla="*/ 760843 h 2237474"/>
              <a:gd name="connsiteX20" fmla="*/ 9997044 w 12192000"/>
              <a:gd name="connsiteY20" fmla="*/ 780129 h 2237474"/>
              <a:gd name="connsiteX21" fmla="*/ 9943887 w 12192000"/>
              <a:gd name="connsiteY21" fmla="*/ 804141 h 2237474"/>
              <a:gd name="connsiteX22" fmla="*/ 9918248 w 12192000"/>
              <a:gd name="connsiteY22" fmla="*/ 816628 h 2237474"/>
              <a:gd name="connsiteX23" fmla="*/ 9798048 w 12192000"/>
              <a:gd name="connsiteY23" fmla="*/ 863207 h 2237474"/>
              <a:gd name="connsiteX24" fmla="*/ 9761459 w 12192000"/>
              <a:gd name="connsiteY24" fmla="*/ 862394 h 2237474"/>
              <a:gd name="connsiteX25" fmla="*/ 9705768 w 12192000"/>
              <a:gd name="connsiteY25" fmla="*/ 894610 h 2237474"/>
              <a:gd name="connsiteX26" fmla="*/ 9683005 w 12192000"/>
              <a:gd name="connsiteY26" fmla="*/ 894128 h 2237474"/>
              <a:gd name="connsiteX27" fmla="*/ 9594438 w 12192000"/>
              <a:gd name="connsiteY27" fmla="*/ 919051 h 2237474"/>
              <a:gd name="connsiteX28" fmla="*/ 9577033 w 12192000"/>
              <a:gd name="connsiteY28" fmla="*/ 922857 h 2237474"/>
              <a:gd name="connsiteX29" fmla="*/ 9544189 w 12192000"/>
              <a:gd name="connsiteY29" fmla="*/ 938966 h 2237474"/>
              <a:gd name="connsiteX30" fmla="*/ 9500499 w 12192000"/>
              <a:gd name="connsiteY30" fmla="*/ 954680 h 2237474"/>
              <a:gd name="connsiteX31" fmla="*/ 9428195 w 12192000"/>
              <a:gd name="connsiteY31" fmla="*/ 986225 h 2237474"/>
              <a:gd name="connsiteX32" fmla="*/ 9410017 w 12192000"/>
              <a:gd name="connsiteY32" fmla="*/ 993931 h 2237474"/>
              <a:gd name="connsiteX33" fmla="*/ 9392919 w 12192000"/>
              <a:gd name="connsiteY33" fmla="*/ 994656 h 2237474"/>
              <a:gd name="connsiteX34" fmla="*/ 9278619 w 12192000"/>
              <a:gd name="connsiteY34" fmla="*/ 1011878 h 2237474"/>
              <a:gd name="connsiteX35" fmla="*/ 9268019 w 12192000"/>
              <a:gd name="connsiteY35" fmla="*/ 1007442 h 2237474"/>
              <a:gd name="connsiteX36" fmla="*/ 9234662 w 12192000"/>
              <a:gd name="connsiteY36" fmla="*/ 1023056 h 2237474"/>
              <a:gd name="connsiteX37" fmla="*/ 9181033 w 12192000"/>
              <a:gd name="connsiteY37" fmla="*/ 1037921 h 2237474"/>
              <a:gd name="connsiteX38" fmla="*/ 9155969 w 12192000"/>
              <a:gd name="connsiteY38" fmla="*/ 1046804 h 2237474"/>
              <a:gd name="connsiteX39" fmla="*/ 9133985 w 12192000"/>
              <a:gd name="connsiteY39" fmla="*/ 1046450 h 2237474"/>
              <a:gd name="connsiteX40" fmla="*/ 9012987 w 12192000"/>
              <a:gd name="connsiteY40" fmla="*/ 1061986 h 2237474"/>
              <a:gd name="connsiteX41" fmla="*/ 8968445 w 12192000"/>
              <a:gd name="connsiteY41" fmla="*/ 1052169 h 2237474"/>
              <a:gd name="connsiteX42" fmla="*/ 8958984 w 12192000"/>
              <a:gd name="connsiteY42" fmla="*/ 1057212 h 2237474"/>
              <a:gd name="connsiteX43" fmla="*/ 8886001 w 12192000"/>
              <a:gd name="connsiteY43" fmla="*/ 1067468 h 2237474"/>
              <a:gd name="connsiteX44" fmla="*/ 8838610 w 12192000"/>
              <a:gd name="connsiteY44" fmla="*/ 1075091 h 2237474"/>
              <a:gd name="connsiteX45" fmla="*/ 8750383 w 12192000"/>
              <a:gd name="connsiteY45" fmla="*/ 1097387 h 2237474"/>
              <a:gd name="connsiteX46" fmla="*/ 8697365 w 12192000"/>
              <a:gd name="connsiteY46" fmla="*/ 1105869 h 2237474"/>
              <a:gd name="connsiteX47" fmla="*/ 8665605 w 12192000"/>
              <a:gd name="connsiteY47" fmla="*/ 1110791 h 2237474"/>
              <a:gd name="connsiteX48" fmla="*/ 8584946 w 12192000"/>
              <a:gd name="connsiteY48" fmla="*/ 1135226 h 2237474"/>
              <a:gd name="connsiteX49" fmla="*/ 8460755 w 12192000"/>
              <a:gd name="connsiteY49" fmla="*/ 1203427 h 2237474"/>
              <a:gd name="connsiteX50" fmla="*/ 8419755 w 12192000"/>
              <a:gd name="connsiteY50" fmla="*/ 1216260 h 2237474"/>
              <a:gd name="connsiteX51" fmla="*/ 8411626 w 12192000"/>
              <a:gd name="connsiteY51" fmla="*/ 1214397 h 2237474"/>
              <a:gd name="connsiteX52" fmla="*/ 8363469 w 12192000"/>
              <a:gd name="connsiteY52" fmla="*/ 1246658 h 2237474"/>
              <a:gd name="connsiteX53" fmla="*/ 8275497 w 12192000"/>
              <a:gd name="connsiteY53" fmla="*/ 1264396 h 2237474"/>
              <a:gd name="connsiteX54" fmla="*/ 8206287 w 12192000"/>
              <a:gd name="connsiteY54" fmla="*/ 1273060 h 2237474"/>
              <a:gd name="connsiteX55" fmla="*/ 8168705 w 12192000"/>
              <a:gd name="connsiteY55" fmla="*/ 1279956 h 2237474"/>
              <a:gd name="connsiteX56" fmla="*/ 8139997 w 12192000"/>
              <a:gd name="connsiteY56" fmla="*/ 1282713 h 2237474"/>
              <a:gd name="connsiteX57" fmla="*/ 8074238 w 12192000"/>
              <a:gd name="connsiteY57" fmla="*/ 1301895 h 2237474"/>
              <a:gd name="connsiteX58" fmla="*/ 7968292 w 12192000"/>
              <a:gd name="connsiteY58" fmla="*/ 1338779 h 2237474"/>
              <a:gd name="connsiteX59" fmla="*/ 7945122 w 12192000"/>
              <a:gd name="connsiteY59" fmla="*/ 1345477 h 2237474"/>
              <a:gd name="connsiteX60" fmla="*/ 7902328 w 12192000"/>
              <a:gd name="connsiteY60" fmla="*/ 1345865 h 2237474"/>
              <a:gd name="connsiteX61" fmla="*/ 7875879 w 12192000"/>
              <a:gd name="connsiteY61" fmla="*/ 1345646 h 2237474"/>
              <a:gd name="connsiteX62" fmla="*/ 7840612 w 12192000"/>
              <a:gd name="connsiteY62" fmla="*/ 1369373 h 2237474"/>
              <a:gd name="connsiteX63" fmla="*/ 7786819 w 12192000"/>
              <a:gd name="connsiteY63" fmla="*/ 1378970 h 2237474"/>
              <a:gd name="connsiteX64" fmla="*/ 7548172 w 12192000"/>
              <a:gd name="connsiteY64" fmla="*/ 1417460 h 2237474"/>
              <a:gd name="connsiteX65" fmla="*/ 7483437 w 12192000"/>
              <a:gd name="connsiteY65" fmla="*/ 1478152 h 2237474"/>
              <a:gd name="connsiteX66" fmla="*/ 7377870 w 12192000"/>
              <a:gd name="connsiteY66" fmla="*/ 1523319 h 2237474"/>
              <a:gd name="connsiteX67" fmla="*/ 7230737 w 12192000"/>
              <a:gd name="connsiteY67" fmla="*/ 1562633 h 2237474"/>
              <a:gd name="connsiteX68" fmla="*/ 7224458 w 12192000"/>
              <a:gd name="connsiteY68" fmla="*/ 1573008 h 2237474"/>
              <a:gd name="connsiteX69" fmla="*/ 7213486 w 12192000"/>
              <a:gd name="connsiteY69" fmla="*/ 1580987 h 2237474"/>
              <a:gd name="connsiteX70" fmla="*/ 7183121 w 12192000"/>
              <a:gd name="connsiteY70" fmla="*/ 1595162 h 2237474"/>
              <a:gd name="connsiteX71" fmla="*/ 7164601 w 12192000"/>
              <a:gd name="connsiteY71" fmla="*/ 1606490 h 2237474"/>
              <a:gd name="connsiteX72" fmla="*/ 7114651 w 12192000"/>
              <a:gd name="connsiteY72" fmla="*/ 1620959 h 2237474"/>
              <a:gd name="connsiteX73" fmla="*/ 7092727 w 12192000"/>
              <a:gd name="connsiteY73" fmla="*/ 1623628 h 2237474"/>
              <a:gd name="connsiteX74" fmla="*/ 7031309 w 12192000"/>
              <a:gd name="connsiteY74" fmla="*/ 1619451 h 2237474"/>
              <a:gd name="connsiteX75" fmla="*/ 6999084 w 12192000"/>
              <a:gd name="connsiteY75" fmla="*/ 1634317 h 2237474"/>
              <a:gd name="connsiteX76" fmla="*/ 6992107 w 12192000"/>
              <a:gd name="connsiteY76" fmla="*/ 1636860 h 2237474"/>
              <a:gd name="connsiteX77" fmla="*/ 6991765 w 12192000"/>
              <a:gd name="connsiteY77" fmla="*/ 1636725 h 2237474"/>
              <a:gd name="connsiteX78" fmla="*/ 6900177 w 12192000"/>
              <a:gd name="connsiteY78" fmla="*/ 1636016 h 2237474"/>
              <a:gd name="connsiteX79" fmla="*/ 6795372 w 12192000"/>
              <a:gd name="connsiteY79" fmla="*/ 1644845 h 2237474"/>
              <a:gd name="connsiteX80" fmla="*/ 6692251 w 12192000"/>
              <a:gd name="connsiteY80" fmla="*/ 1656357 h 2237474"/>
              <a:gd name="connsiteX81" fmla="*/ 6655235 w 12192000"/>
              <a:gd name="connsiteY81" fmla="*/ 1661869 h 2237474"/>
              <a:gd name="connsiteX82" fmla="*/ 6587857 w 12192000"/>
              <a:gd name="connsiteY82" fmla="*/ 1665769 h 2237474"/>
              <a:gd name="connsiteX83" fmla="*/ 6554894 w 12192000"/>
              <a:gd name="connsiteY83" fmla="*/ 1664428 h 2237474"/>
              <a:gd name="connsiteX84" fmla="*/ 6516595 w 12192000"/>
              <a:gd name="connsiteY84" fmla="*/ 1667475 h 2237474"/>
              <a:gd name="connsiteX85" fmla="*/ 6508541 w 12192000"/>
              <a:gd name="connsiteY85" fmla="*/ 1668757 h 2237474"/>
              <a:gd name="connsiteX86" fmla="*/ 6471012 w 12192000"/>
              <a:gd name="connsiteY86" fmla="*/ 1678604 h 2237474"/>
              <a:gd name="connsiteX87" fmla="*/ 6415265 w 12192000"/>
              <a:gd name="connsiteY87" fmla="*/ 1665317 h 2237474"/>
              <a:gd name="connsiteX88" fmla="*/ 6364035 w 12192000"/>
              <a:gd name="connsiteY88" fmla="*/ 1667683 h 2237474"/>
              <a:gd name="connsiteX89" fmla="*/ 6280959 w 12192000"/>
              <a:gd name="connsiteY89" fmla="*/ 1689329 h 2237474"/>
              <a:gd name="connsiteX90" fmla="*/ 6243319 w 12192000"/>
              <a:gd name="connsiteY90" fmla="*/ 1695560 h 2237474"/>
              <a:gd name="connsiteX91" fmla="*/ 6098321 w 12192000"/>
              <a:gd name="connsiteY91" fmla="*/ 1721646 h 2237474"/>
              <a:gd name="connsiteX92" fmla="*/ 5880652 w 12192000"/>
              <a:gd name="connsiteY92" fmla="*/ 1779643 h 2237474"/>
              <a:gd name="connsiteX93" fmla="*/ 5785959 w 12192000"/>
              <a:gd name="connsiteY93" fmla="*/ 1775307 h 2237474"/>
              <a:gd name="connsiteX94" fmla="*/ 5643534 w 12192000"/>
              <a:gd name="connsiteY94" fmla="*/ 1802919 h 2237474"/>
              <a:gd name="connsiteX95" fmla="*/ 5518799 w 12192000"/>
              <a:gd name="connsiteY95" fmla="*/ 1818312 h 2237474"/>
              <a:gd name="connsiteX96" fmla="*/ 5505014 w 12192000"/>
              <a:gd name="connsiteY96" fmla="*/ 1819259 h 2237474"/>
              <a:gd name="connsiteX97" fmla="*/ 5453307 w 12192000"/>
              <a:gd name="connsiteY97" fmla="*/ 1815450 h 2237474"/>
              <a:gd name="connsiteX98" fmla="*/ 5364192 w 12192000"/>
              <a:gd name="connsiteY98" fmla="*/ 1826074 h 2237474"/>
              <a:gd name="connsiteX99" fmla="*/ 5350380 w 12192000"/>
              <a:gd name="connsiteY99" fmla="*/ 1830891 h 2237474"/>
              <a:gd name="connsiteX100" fmla="*/ 5259633 w 12192000"/>
              <a:gd name="connsiteY100" fmla="*/ 1837160 h 2237474"/>
              <a:gd name="connsiteX101" fmla="*/ 5197513 w 12192000"/>
              <a:gd name="connsiteY101" fmla="*/ 1844718 h 2237474"/>
              <a:gd name="connsiteX102" fmla="*/ 5168852 w 12192000"/>
              <a:gd name="connsiteY102" fmla="*/ 1844846 h 2237474"/>
              <a:gd name="connsiteX103" fmla="*/ 5114927 w 12192000"/>
              <a:gd name="connsiteY103" fmla="*/ 1847827 h 2237474"/>
              <a:gd name="connsiteX104" fmla="*/ 5108970 w 12192000"/>
              <a:gd name="connsiteY104" fmla="*/ 1847935 h 2237474"/>
              <a:gd name="connsiteX105" fmla="*/ 5067961 w 12192000"/>
              <a:gd name="connsiteY105" fmla="*/ 1845917 h 2237474"/>
              <a:gd name="connsiteX106" fmla="*/ 5007075 w 12192000"/>
              <a:gd name="connsiteY106" fmla="*/ 1838626 h 2237474"/>
              <a:gd name="connsiteX107" fmla="*/ 4944087 w 12192000"/>
              <a:gd name="connsiteY107" fmla="*/ 1823332 h 2237474"/>
              <a:gd name="connsiteX108" fmla="*/ 4907662 w 12192000"/>
              <a:gd name="connsiteY108" fmla="*/ 1816900 h 2237474"/>
              <a:gd name="connsiteX109" fmla="*/ 4882386 w 12192000"/>
              <a:gd name="connsiteY109" fmla="*/ 1809844 h 2237474"/>
              <a:gd name="connsiteX110" fmla="*/ 4811440 w 12192000"/>
              <a:gd name="connsiteY110" fmla="*/ 1804655 h 2237474"/>
              <a:gd name="connsiteX111" fmla="*/ 4691075 w 12192000"/>
              <a:gd name="connsiteY111" fmla="*/ 1801389 h 2237474"/>
              <a:gd name="connsiteX112" fmla="*/ 4611738 w 12192000"/>
              <a:gd name="connsiteY112" fmla="*/ 1776964 h 2237474"/>
              <a:gd name="connsiteX113" fmla="*/ 4560070 w 12192000"/>
              <a:gd name="connsiteY113" fmla="*/ 1785640 h 2237474"/>
              <a:gd name="connsiteX114" fmla="*/ 4536503 w 12192000"/>
              <a:gd name="connsiteY114" fmla="*/ 1785334 h 2237474"/>
              <a:gd name="connsiteX115" fmla="*/ 4513724 w 12192000"/>
              <a:gd name="connsiteY115" fmla="*/ 1791996 h 2237474"/>
              <a:gd name="connsiteX116" fmla="*/ 4459810 w 12192000"/>
              <a:gd name="connsiteY116" fmla="*/ 1797886 h 2237474"/>
              <a:gd name="connsiteX117" fmla="*/ 4379064 w 12192000"/>
              <a:gd name="connsiteY117" fmla="*/ 1817177 h 2237474"/>
              <a:gd name="connsiteX118" fmla="*/ 4319209 w 12192000"/>
              <a:gd name="connsiteY118" fmla="*/ 1834833 h 2237474"/>
              <a:gd name="connsiteX119" fmla="*/ 4290981 w 12192000"/>
              <a:gd name="connsiteY119" fmla="*/ 1839677 h 2237474"/>
              <a:gd name="connsiteX120" fmla="*/ 4285792 w 12192000"/>
              <a:gd name="connsiteY120" fmla="*/ 1836231 h 2237474"/>
              <a:gd name="connsiteX121" fmla="*/ 4238372 w 12192000"/>
              <a:gd name="connsiteY121" fmla="*/ 1851480 h 2237474"/>
              <a:gd name="connsiteX122" fmla="*/ 4232517 w 12192000"/>
              <a:gd name="connsiteY122" fmla="*/ 1852567 h 2237474"/>
              <a:gd name="connsiteX123" fmla="*/ 4191732 w 12192000"/>
              <a:gd name="connsiteY123" fmla="*/ 1857328 h 2237474"/>
              <a:gd name="connsiteX124" fmla="*/ 4065532 w 12192000"/>
              <a:gd name="connsiteY124" fmla="*/ 1855477 h 2237474"/>
              <a:gd name="connsiteX125" fmla="*/ 4028460 w 12192000"/>
              <a:gd name="connsiteY125" fmla="*/ 1855137 h 2237474"/>
              <a:gd name="connsiteX126" fmla="*/ 4002267 w 12192000"/>
              <a:gd name="connsiteY126" fmla="*/ 1852352 h 2237474"/>
              <a:gd name="connsiteX127" fmla="*/ 3931396 w 12192000"/>
              <a:gd name="connsiteY127" fmla="*/ 1858915 h 2237474"/>
              <a:gd name="connsiteX128" fmla="*/ 3812162 w 12192000"/>
              <a:gd name="connsiteY128" fmla="*/ 1875501 h 2237474"/>
              <a:gd name="connsiteX129" fmla="*/ 3729530 w 12192000"/>
              <a:gd name="connsiteY129" fmla="*/ 1864513 h 2237474"/>
              <a:gd name="connsiteX130" fmla="*/ 3680177 w 12192000"/>
              <a:gd name="connsiteY130" fmla="*/ 1881552 h 2237474"/>
              <a:gd name="connsiteX131" fmla="*/ 3567259 w 12192000"/>
              <a:gd name="connsiteY131" fmla="*/ 1893482 h 2237474"/>
              <a:gd name="connsiteX132" fmla="*/ 3405770 w 12192000"/>
              <a:gd name="connsiteY132" fmla="*/ 1904591 h 2237474"/>
              <a:gd name="connsiteX133" fmla="*/ 3280097 w 12192000"/>
              <a:gd name="connsiteY133" fmla="*/ 1919610 h 2237474"/>
              <a:gd name="connsiteX134" fmla="*/ 3123424 w 12192000"/>
              <a:gd name="connsiteY134" fmla="*/ 1952930 h 2237474"/>
              <a:gd name="connsiteX135" fmla="*/ 3009910 w 12192000"/>
              <a:gd name="connsiteY135" fmla="*/ 1957866 h 2237474"/>
              <a:gd name="connsiteX136" fmla="*/ 2995934 w 12192000"/>
              <a:gd name="connsiteY136" fmla="*/ 1967085 h 2237474"/>
              <a:gd name="connsiteX137" fmla="*/ 2980071 w 12192000"/>
              <a:gd name="connsiteY137" fmla="*/ 1972988 h 2237474"/>
              <a:gd name="connsiteX138" fmla="*/ 2978094 w 12192000"/>
              <a:gd name="connsiteY138" fmla="*/ 1972369 h 2237474"/>
              <a:gd name="connsiteX139" fmla="*/ 2942858 w 12192000"/>
              <a:gd name="connsiteY139" fmla="*/ 1981367 h 2237474"/>
              <a:gd name="connsiteX140" fmla="*/ 2875436 w 12192000"/>
              <a:gd name="connsiteY140" fmla="*/ 1996977 h 2237474"/>
              <a:gd name="connsiteX141" fmla="*/ 2874892 w 12192000"/>
              <a:gd name="connsiteY141" fmla="*/ 1996085 h 2237474"/>
              <a:gd name="connsiteX142" fmla="*/ 2864145 w 12192000"/>
              <a:gd name="connsiteY142" fmla="*/ 1994061 h 2237474"/>
              <a:gd name="connsiteX143" fmla="*/ 2843662 w 12192000"/>
              <a:gd name="connsiteY143" fmla="*/ 1992498 h 2237474"/>
              <a:gd name="connsiteX144" fmla="*/ 2796128 w 12192000"/>
              <a:gd name="connsiteY144" fmla="*/ 1976403 h 2237474"/>
              <a:gd name="connsiteX145" fmla="*/ 2756784 w 12192000"/>
              <a:gd name="connsiteY145" fmla="*/ 1985116 h 2237474"/>
              <a:gd name="connsiteX146" fmla="*/ 2748833 w 12192000"/>
              <a:gd name="connsiteY146" fmla="*/ 1986323 h 2237474"/>
              <a:gd name="connsiteX147" fmla="*/ 2748661 w 12192000"/>
              <a:gd name="connsiteY147" fmla="*/ 1986122 h 2237474"/>
              <a:gd name="connsiteX148" fmla="*/ 2740251 w 12192000"/>
              <a:gd name="connsiteY148" fmla="*/ 1986946 h 2237474"/>
              <a:gd name="connsiteX149" fmla="*/ 2718916 w 12192000"/>
              <a:gd name="connsiteY149" fmla="*/ 1990867 h 2237474"/>
              <a:gd name="connsiteX150" fmla="*/ 2713522 w 12192000"/>
              <a:gd name="connsiteY150" fmla="*/ 1990173 h 2237474"/>
              <a:gd name="connsiteX151" fmla="*/ 2680597 w 12192000"/>
              <a:gd name="connsiteY151" fmla="*/ 1984996 h 2237474"/>
              <a:gd name="connsiteX152" fmla="*/ 2578178 w 12192000"/>
              <a:gd name="connsiteY152" fmla="*/ 1990531 h 2237474"/>
              <a:gd name="connsiteX153" fmla="*/ 2476147 w 12192000"/>
              <a:gd name="connsiteY153" fmla="*/ 1998305 h 2237474"/>
              <a:gd name="connsiteX154" fmla="*/ 2373568 w 12192000"/>
              <a:gd name="connsiteY154" fmla="*/ 2003219 h 2237474"/>
              <a:gd name="connsiteX155" fmla="*/ 2321399 w 12192000"/>
              <a:gd name="connsiteY155" fmla="*/ 1989467 h 2237474"/>
              <a:gd name="connsiteX156" fmla="*/ 2315525 w 12192000"/>
              <a:gd name="connsiteY156" fmla="*/ 1989708 h 2237474"/>
              <a:gd name="connsiteX157" fmla="*/ 2300792 w 12192000"/>
              <a:gd name="connsiteY157" fmla="*/ 1994290 h 2237474"/>
              <a:gd name="connsiteX158" fmla="*/ 2295469 w 12192000"/>
              <a:gd name="connsiteY158" fmla="*/ 1996659 h 2237474"/>
              <a:gd name="connsiteX159" fmla="*/ 2287219 w 12192000"/>
              <a:gd name="connsiteY159" fmla="*/ 1998750 h 2237474"/>
              <a:gd name="connsiteX160" fmla="*/ 2286948 w 12192000"/>
              <a:gd name="connsiteY160" fmla="*/ 1998596 h 2237474"/>
              <a:gd name="connsiteX161" fmla="*/ 2243069 w 12192000"/>
              <a:gd name="connsiteY161" fmla="*/ 2015111 h 2237474"/>
              <a:gd name="connsiteX162" fmla="*/ 2186609 w 12192000"/>
              <a:gd name="connsiteY162" fmla="*/ 2008263 h 2237474"/>
              <a:gd name="connsiteX163" fmla="*/ 2164831 w 12192000"/>
              <a:gd name="connsiteY163" fmla="*/ 2010143 h 2237474"/>
              <a:gd name="connsiteX164" fmla="*/ 2152836 w 12192000"/>
              <a:gd name="connsiteY164" fmla="*/ 2010048 h 2237474"/>
              <a:gd name="connsiteX165" fmla="*/ 2117102 w 12192000"/>
              <a:gd name="connsiteY165" fmla="*/ 2023004 h 2237474"/>
              <a:gd name="connsiteX166" fmla="*/ 2111935 w 12192000"/>
              <a:gd name="connsiteY166" fmla="*/ 2023163 h 2237474"/>
              <a:gd name="connsiteX167" fmla="*/ 2089991 w 12192000"/>
              <a:gd name="connsiteY167" fmla="*/ 2034193 h 2237474"/>
              <a:gd name="connsiteX168" fmla="*/ 2058061 w 12192000"/>
              <a:gd name="connsiteY168" fmla="*/ 2047942 h 2237474"/>
              <a:gd name="connsiteX169" fmla="*/ 2055737 w 12192000"/>
              <a:gd name="connsiteY169" fmla="*/ 2047704 h 2237474"/>
              <a:gd name="connsiteX170" fmla="*/ 2042244 w 12192000"/>
              <a:gd name="connsiteY170" fmla="*/ 2055560 h 2237474"/>
              <a:gd name="connsiteX171" fmla="*/ 1976224 w 12192000"/>
              <a:gd name="connsiteY171" fmla="*/ 2074257 h 2237474"/>
              <a:gd name="connsiteX172" fmla="*/ 1877728 w 12192000"/>
              <a:gd name="connsiteY172" fmla="*/ 2101004 h 2237474"/>
              <a:gd name="connsiteX173" fmla="*/ 1759056 w 12192000"/>
              <a:gd name="connsiteY173" fmla="*/ 2125608 h 2237474"/>
              <a:gd name="connsiteX174" fmla="*/ 1637948 w 12192000"/>
              <a:gd name="connsiteY174" fmla="*/ 2172597 h 2237474"/>
              <a:gd name="connsiteX175" fmla="*/ 1434549 w 12192000"/>
              <a:gd name="connsiteY175" fmla="*/ 2234522 h 2237474"/>
              <a:gd name="connsiteX176" fmla="*/ 1398481 w 12192000"/>
              <a:gd name="connsiteY176" fmla="*/ 2237074 h 2237474"/>
              <a:gd name="connsiteX177" fmla="*/ 1398407 w 12192000"/>
              <a:gd name="connsiteY177" fmla="*/ 2237095 h 2237474"/>
              <a:gd name="connsiteX178" fmla="*/ 1370962 w 12192000"/>
              <a:gd name="connsiteY178" fmla="*/ 2237474 h 2237474"/>
              <a:gd name="connsiteX179" fmla="*/ 1356367 w 12192000"/>
              <a:gd name="connsiteY179" fmla="*/ 2235089 h 2237474"/>
              <a:gd name="connsiteX180" fmla="*/ 1324828 w 12192000"/>
              <a:gd name="connsiteY180" fmla="*/ 2231968 h 2237474"/>
              <a:gd name="connsiteX181" fmla="*/ 1297744 w 12192000"/>
              <a:gd name="connsiteY181" fmla="*/ 2235849 h 2237474"/>
              <a:gd name="connsiteX182" fmla="*/ 1286236 w 12192000"/>
              <a:gd name="connsiteY182" fmla="*/ 2233135 h 2237474"/>
              <a:gd name="connsiteX183" fmla="*/ 1283504 w 12192000"/>
              <a:gd name="connsiteY183" fmla="*/ 2233797 h 2237474"/>
              <a:gd name="connsiteX184" fmla="*/ 1279765 w 12192000"/>
              <a:gd name="connsiteY184" fmla="*/ 2229639 h 2237474"/>
              <a:gd name="connsiteX185" fmla="*/ 1195347 w 12192000"/>
              <a:gd name="connsiteY185" fmla="*/ 2212354 h 2237474"/>
              <a:gd name="connsiteX186" fmla="*/ 970251 w 12192000"/>
              <a:gd name="connsiteY186" fmla="*/ 2221029 h 2237474"/>
              <a:gd name="connsiteX187" fmla="*/ 812914 w 12192000"/>
              <a:gd name="connsiteY187" fmla="*/ 2202752 h 2237474"/>
              <a:gd name="connsiteX188" fmla="*/ 800195 w 12192000"/>
              <a:gd name="connsiteY188" fmla="*/ 2209407 h 2237474"/>
              <a:gd name="connsiteX189" fmla="*/ 784978 w 12192000"/>
              <a:gd name="connsiteY189" fmla="*/ 2212360 h 2237474"/>
              <a:gd name="connsiteX190" fmla="*/ 681987 w 12192000"/>
              <a:gd name="connsiteY190" fmla="*/ 2216757 h 2237474"/>
              <a:gd name="connsiteX191" fmla="*/ 669923 w 12192000"/>
              <a:gd name="connsiteY191" fmla="*/ 2211682 h 2237474"/>
              <a:gd name="connsiteX192" fmla="*/ 648680 w 12192000"/>
              <a:gd name="connsiteY192" fmla="*/ 2206229 h 2237474"/>
              <a:gd name="connsiteX193" fmla="*/ 597225 w 12192000"/>
              <a:gd name="connsiteY193" fmla="*/ 2180999 h 2237474"/>
              <a:gd name="connsiteX194" fmla="*/ 558449 w 12192000"/>
              <a:gd name="connsiteY194" fmla="*/ 2182346 h 2237474"/>
              <a:gd name="connsiteX195" fmla="*/ 550517 w 12192000"/>
              <a:gd name="connsiteY195" fmla="*/ 2182060 h 2237474"/>
              <a:gd name="connsiteX196" fmla="*/ 550309 w 12192000"/>
              <a:gd name="connsiteY196" fmla="*/ 2181825 h 2237474"/>
              <a:gd name="connsiteX197" fmla="*/ 541836 w 12192000"/>
              <a:gd name="connsiteY197" fmla="*/ 2181063 h 2237474"/>
              <a:gd name="connsiteX198" fmla="*/ 536057 w 12192000"/>
              <a:gd name="connsiteY198" fmla="*/ 2181537 h 2237474"/>
              <a:gd name="connsiteX199" fmla="*/ 520671 w 12192000"/>
              <a:gd name="connsiteY199" fmla="*/ 2180980 h 2237474"/>
              <a:gd name="connsiteX200" fmla="*/ 515024 w 12192000"/>
              <a:gd name="connsiteY200" fmla="*/ 2179258 h 2237474"/>
              <a:gd name="connsiteX201" fmla="*/ 512278 w 12192000"/>
              <a:gd name="connsiteY201" fmla="*/ 2176369 h 2237474"/>
              <a:gd name="connsiteX202" fmla="*/ 480419 w 12192000"/>
              <a:gd name="connsiteY202" fmla="*/ 2167807 h 2237474"/>
              <a:gd name="connsiteX203" fmla="*/ 413835 w 12192000"/>
              <a:gd name="connsiteY203" fmla="*/ 2156783 h 2237474"/>
              <a:gd name="connsiteX204" fmla="*/ 376513 w 12192000"/>
              <a:gd name="connsiteY204" fmla="*/ 2154014 h 2237474"/>
              <a:gd name="connsiteX205" fmla="*/ 273386 w 12192000"/>
              <a:gd name="connsiteY205" fmla="*/ 2142551 h 2237474"/>
              <a:gd name="connsiteX206" fmla="*/ 169207 w 12192000"/>
              <a:gd name="connsiteY206" fmla="*/ 2128100 h 2237474"/>
              <a:gd name="connsiteX207" fmla="*/ 93149 w 12192000"/>
              <a:gd name="connsiteY207" fmla="*/ 2105324 h 2237474"/>
              <a:gd name="connsiteX208" fmla="*/ 88109 w 12192000"/>
              <a:gd name="connsiteY208" fmla="*/ 2106704 h 2237474"/>
              <a:gd name="connsiteX209" fmla="*/ 80022 w 12192000"/>
              <a:gd name="connsiteY209" fmla="*/ 2107254 h 2237474"/>
              <a:gd name="connsiteX210" fmla="*/ 79717 w 12192000"/>
              <a:gd name="connsiteY210" fmla="*/ 2107046 h 2237474"/>
              <a:gd name="connsiteX211" fmla="*/ 72352 w 12192000"/>
              <a:gd name="connsiteY211" fmla="*/ 2107991 h 2237474"/>
              <a:gd name="connsiteX212" fmla="*/ 37645 w 12192000"/>
              <a:gd name="connsiteY212" fmla="*/ 2115401 h 2237474"/>
              <a:gd name="connsiteX213" fmla="*/ 4572 w 12192000"/>
              <a:gd name="connsiteY213" fmla="*/ 2111091 h 2237474"/>
              <a:gd name="connsiteX214" fmla="*/ 0 w 12192000"/>
              <a:gd name="connsiteY214" fmla="*/ 2110468 h 2237474"/>
              <a:gd name="connsiteX215" fmla="*/ 0 w 12192000"/>
              <a:gd name="connsiteY215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154948 w 12192000"/>
              <a:gd name="connsiteY4" fmla="*/ 762731 h 2237474"/>
              <a:gd name="connsiteX5" fmla="*/ 12047364 w 12192000"/>
              <a:gd name="connsiteY5" fmla="*/ 749662 h 2237474"/>
              <a:gd name="connsiteX6" fmla="*/ 11890686 w 12192000"/>
              <a:gd name="connsiteY6" fmla="*/ 732766 h 2237474"/>
              <a:gd name="connsiteX7" fmla="*/ 11782413 w 12192000"/>
              <a:gd name="connsiteY7" fmla="*/ 769868 h 2237474"/>
              <a:gd name="connsiteX8" fmla="*/ 11649954 w 12192000"/>
              <a:gd name="connsiteY8" fmla="*/ 749628 h 2237474"/>
              <a:gd name="connsiteX9" fmla="*/ 11560424 w 12192000"/>
              <a:gd name="connsiteY9" fmla="*/ 748017 h 2237474"/>
              <a:gd name="connsiteX10" fmla="*/ 11358455 w 12192000"/>
              <a:gd name="connsiteY10" fmla="*/ 747593 h 2237474"/>
              <a:gd name="connsiteX11" fmla="*/ 11165209 w 12192000"/>
              <a:gd name="connsiteY11" fmla="*/ 748852 h 2237474"/>
              <a:gd name="connsiteX12" fmla="*/ 11058755 w 12192000"/>
              <a:gd name="connsiteY12" fmla="*/ 749617 h 2237474"/>
              <a:gd name="connsiteX13" fmla="*/ 10884013 w 12192000"/>
              <a:gd name="connsiteY13" fmla="*/ 760728 h 2237474"/>
              <a:gd name="connsiteX14" fmla="*/ 10834688 w 12192000"/>
              <a:gd name="connsiteY14" fmla="*/ 757726 h 2237474"/>
              <a:gd name="connsiteX15" fmla="*/ 10805004 w 12192000"/>
              <a:gd name="connsiteY15" fmla="*/ 757573 h 2237474"/>
              <a:gd name="connsiteX16" fmla="*/ 10739478 w 12192000"/>
              <a:gd name="connsiteY16" fmla="*/ 776841 h 2237474"/>
              <a:gd name="connsiteX17" fmla="*/ 10458762 w 12192000"/>
              <a:gd name="connsiteY17" fmla="*/ 755400 h 2237474"/>
              <a:gd name="connsiteX18" fmla="*/ 10246919 w 12192000"/>
              <a:gd name="connsiteY18" fmla="*/ 769960 h 2237474"/>
              <a:gd name="connsiteX19" fmla="*/ 10167995 w 12192000"/>
              <a:gd name="connsiteY19" fmla="*/ 760843 h 2237474"/>
              <a:gd name="connsiteX20" fmla="*/ 9997044 w 12192000"/>
              <a:gd name="connsiteY20" fmla="*/ 780129 h 2237474"/>
              <a:gd name="connsiteX21" fmla="*/ 9943887 w 12192000"/>
              <a:gd name="connsiteY21" fmla="*/ 804141 h 2237474"/>
              <a:gd name="connsiteX22" fmla="*/ 9918248 w 12192000"/>
              <a:gd name="connsiteY22" fmla="*/ 816628 h 2237474"/>
              <a:gd name="connsiteX23" fmla="*/ 9798048 w 12192000"/>
              <a:gd name="connsiteY23" fmla="*/ 863207 h 2237474"/>
              <a:gd name="connsiteX24" fmla="*/ 9761459 w 12192000"/>
              <a:gd name="connsiteY24" fmla="*/ 862394 h 2237474"/>
              <a:gd name="connsiteX25" fmla="*/ 9705768 w 12192000"/>
              <a:gd name="connsiteY25" fmla="*/ 894610 h 2237474"/>
              <a:gd name="connsiteX26" fmla="*/ 9683005 w 12192000"/>
              <a:gd name="connsiteY26" fmla="*/ 894128 h 2237474"/>
              <a:gd name="connsiteX27" fmla="*/ 9594438 w 12192000"/>
              <a:gd name="connsiteY27" fmla="*/ 919051 h 2237474"/>
              <a:gd name="connsiteX28" fmla="*/ 9577033 w 12192000"/>
              <a:gd name="connsiteY28" fmla="*/ 922857 h 2237474"/>
              <a:gd name="connsiteX29" fmla="*/ 9544189 w 12192000"/>
              <a:gd name="connsiteY29" fmla="*/ 938966 h 2237474"/>
              <a:gd name="connsiteX30" fmla="*/ 9500499 w 12192000"/>
              <a:gd name="connsiteY30" fmla="*/ 954680 h 2237474"/>
              <a:gd name="connsiteX31" fmla="*/ 9428195 w 12192000"/>
              <a:gd name="connsiteY31" fmla="*/ 986225 h 2237474"/>
              <a:gd name="connsiteX32" fmla="*/ 9410017 w 12192000"/>
              <a:gd name="connsiteY32" fmla="*/ 993931 h 2237474"/>
              <a:gd name="connsiteX33" fmla="*/ 9392919 w 12192000"/>
              <a:gd name="connsiteY33" fmla="*/ 994656 h 2237474"/>
              <a:gd name="connsiteX34" fmla="*/ 9278619 w 12192000"/>
              <a:gd name="connsiteY34" fmla="*/ 1011878 h 2237474"/>
              <a:gd name="connsiteX35" fmla="*/ 9268019 w 12192000"/>
              <a:gd name="connsiteY35" fmla="*/ 1007442 h 2237474"/>
              <a:gd name="connsiteX36" fmla="*/ 9234662 w 12192000"/>
              <a:gd name="connsiteY36" fmla="*/ 1023056 h 2237474"/>
              <a:gd name="connsiteX37" fmla="*/ 9181033 w 12192000"/>
              <a:gd name="connsiteY37" fmla="*/ 1037921 h 2237474"/>
              <a:gd name="connsiteX38" fmla="*/ 9155969 w 12192000"/>
              <a:gd name="connsiteY38" fmla="*/ 1046804 h 2237474"/>
              <a:gd name="connsiteX39" fmla="*/ 9133985 w 12192000"/>
              <a:gd name="connsiteY39" fmla="*/ 1046450 h 2237474"/>
              <a:gd name="connsiteX40" fmla="*/ 9012987 w 12192000"/>
              <a:gd name="connsiteY40" fmla="*/ 1061986 h 2237474"/>
              <a:gd name="connsiteX41" fmla="*/ 8968445 w 12192000"/>
              <a:gd name="connsiteY41" fmla="*/ 1052169 h 2237474"/>
              <a:gd name="connsiteX42" fmla="*/ 8958984 w 12192000"/>
              <a:gd name="connsiteY42" fmla="*/ 1057212 h 2237474"/>
              <a:gd name="connsiteX43" fmla="*/ 8886001 w 12192000"/>
              <a:gd name="connsiteY43" fmla="*/ 1067468 h 2237474"/>
              <a:gd name="connsiteX44" fmla="*/ 8838610 w 12192000"/>
              <a:gd name="connsiteY44" fmla="*/ 1075091 h 2237474"/>
              <a:gd name="connsiteX45" fmla="*/ 8750383 w 12192000"/>
              <a:gd name="connsiteY45" fmla="*/ 1097387 h 2237474"/>
              <a:gd name="connsiteX46" fmla="*/ 8697365 w 12192000"/>
              <a:gd name="connsiteY46" fmla="*/ 1105869 h 2237474"/>
              <a:gd name="connsiteX47" fmla="*/ 8665605 w 12192000"/>
              <a:gd name="connsiteY47" fmla="*/ 1110791 h 2237474"/>
              <a:gd name="connsiteX48" fmla="*/ 8584946 w 12192000"/>
              <a:gd name="connsiteY48" fmla="*/ 1135226 h 2237474"/>
              <a:gd name="connsiteX49" fmla="*/ 8460755 w 12192000"/>
              <a:gd name="connsiteY49" fmla="*/ 1203427 h 2237474"/>
              <a:gd name="connsiteX50" fmla="*/ 8419755 w 12192000"/>
              <a:gd name="connsiteY50" fmla="*/ 1216260 h 2237474"/>
              <a:gd name="connsiteX51" fmla="*/ 8411626 w 12192000"/>
              <a:gd name="connsiteY51" fmla="*/ 1214397 h 2237474"/>
              <a:gd name="connsiteX52" fmla="*/ 8363469 w 12192000"/>
              <a:gd name="connsiteY52" fmla="*/ 1246658 h 2237474"/>
              <a:gd name="connsiteX53" fmla="*/ 8275497 w 12192000"/>
              <a:gd name="connsiteY53" fmla="*/ 1264396 h 2237474"/>
              <a:gd name="connsiteX54" fmla="*/ 8206287 w 12192000"/>
              <a:gd name="connsiteY54" fmla="*/ 1273060 h 2237474"/>
              <a:gd name="connsiteX55" fmla="*/ 8168705 w 12192000"/>
              <a:gd name="connsiteY55" fmla="*/ 1279956 h 2237474"/>
              <a:gd name="connsiteX56" fmla="*/ 8139997 w 12192000"/>
              <a:gd name="connsiteY56" fmla="*/ 1282713 h 2237474"/>
              <a:gd name="connsiteX57" fmla="*/ 8074238 w 12192000"/>
              <a:gd name="connsiteY57" fmla="*/ 1301895 h 2237474"/>
              <a:gd name="connsiteX58" fmla="*/ 7968292 w 12192000"/>
              <a:gd name="connsiteY58" fmla="*/ 1338779 h 2237474"/>
              <a:gd name="connsiteX59" fmla="*/ 7945122 w 12192000"/>
              <a:gd name="connsiteY59" fmla="*/ 1345477 h 2237474"/>
              <a:gd name="connsiteX60" fmla="*/ 7902328 w 12192000"/>
              <a:gd name="connsiteY60" fmla="*/ 1345865 h 2237474"/>
              <a:gd name="connsiteX61" fmla="*/ 7875879 w 12192000"/>
              <a:gd name="connsiteY61" fmla="*/ 1345646 h 2237474"/>
              <a:gd name="connsiteX62" fmla="*/ 7840612 w 12192000"/>
              <a:gd name="connsiteY62" fmla="*/ 1369373 h 2237474"/>
              <a:gd name="connsiteX63" fmla="*/ 7786819 w 12192000"/>
              <a:gd name="connsiteY63" fmla="*/ 1378970 h 2237474"/>
              <a:gd name="connsiteX64" fmla="*/ 7548172 w 12192000"/>
              <a:gd name="connsiteY64" fmla="*/ 1417460 h 2237474"/>
              <a:gd name="connsiteX65" fmla="*/ 7483437 w 12192000"/>
              <a:gd name="connsiteY65" fmla="*/ 1478152 h 2237474"/>
              <a:gd name="connsiteX66" fmla="*/ 7377870 w 12192000"/>
              <a:gd name="connsiteY66" fmla="*/ 1523319 h 2237474"/>
              <a:gd name="connsiteX67" fmla="*/ 7230737 w 12192000"/>
              <a:gd name="connsiteY67" fmla="*/ 1562633 h 2237474"/>
              <a:gd name="connsiteX68" fmla="*/ 7224458 w 12192000"/>
              <a:gd name="connsiteY68" fmla="*/ 1573008 h 2237474"/>
              <a:gd name="connsiteX69" fmla="*/ 7213486 w 12192000"/>
              <a:gd name="connsiteY69" fmla="*/ 1580987 h 2237474"/>
              <a:gd name="connsiteX70" fmla="*/ 7183121 w 12192000"/>
              <a:gd name="connsiteY70" fmla="*/ 1595162 h 2237474"/>
              <a:gd name="connsiteX71" fmla="*/ 7164601 w 12192000"/>
              <a:gd name="connsiteY71" fmla="*/ 1606490 h 2237474"/>
              <a:gd name="connsiteX72" fmla="*/ 7114651 w 12192000"/>
              <a:gd name="connsiteY72" fmla="*/ 1620959 h 2237474"/>
              <a:gd name="connsiteX73" fmla="*/ 7092727 w 12192000"/>
              <a:gd name="connsiteY73" fmla="*/ 1623628 h 2237474"/>
              <a:gd name="connsiteX74" fmla="*/ 7031309 w 12192000"/>
              <a:gd name="connsiteY74" fmla="*/ 1619451 h 2237474"/>
              <a:gd name="connsiteX75" fmla="*/ 6999084 w 12192000"/>
              <a:gd name="connsiteY75" fmla="*/ 1634317 h 2237474"/>
              <a:gd name="connsiteX76" fmla="*/ 6992107 w 12192000"/>
              <a:gd name="connsiteY76" fmla="*/ 1636860 h 2237474"/>
              <a:gd name="connsiteX77" fmla="*/ 6991765 w 12192000"/>
              <a:gd name="connsiteY77" fmla="*/ 1636725 h 2237474"/>
              <a:gd name="connsiteX78" fmla="*/ 6900177 w 12192000"/>
              <a:gd name="connsiteY78" fmla="*/ 1636016 h 2237474"/>
              <a:gd name="connsiteX79" fmla="*/ 6795372 w 12192000"/>
              <a:gd name="connsiteY79" fmla="*/ 1644845 h 2237474"/>
              <a:gd name="connsiteX80" fmla="*/ 6692251 w 12192000"/>
              <a:gd name="connsiteY80" fmla="*/ 1656357 h 2237474"/>
              <a:gd name="connsiteX81" fmla="*/ 6655235 w 12192000"/>
              <a:gd name="connsiteY81" fmla="*/ 1661869 h 2237474"/>
              <a:gd name="connsiteX82" fmla="*/ 6587857 w 12192000"/>
              <a:gd name="connsiteY82" fmla="*/ 1665769 h 2237474"/>
              <a:gd name="connsiteX83" fmla="*/ 6554894 w 12192000"/>
              <a:gd name="connsiteY83" fmla="*/ 1664428 h 2237474"/>
              <a:gd name="connsiteX84" fmla="*/ 6516595 w 12192000"/>
              <a:gd name="connsiteY84" fmla="*/ 1667475 h 2237474"/>
              <a:gd name="connsiteX85" fmla="*/ 6508541 w 12192000"/>
              <a:gd name="connsiteY85" fmla="*/ 1668757 h 2237474"/>
              <a:gd name="connsiteX86" fmla="*/ 6471012 w 12192000"/>
              <a:gd name="connsiteY86" fmla="*/ 1678604 h 2237474"/>
              <a:gd name="connsiteX87" fmla="*/ 6415265 w 12192000"/>
              <a:gd name="connsiteY87" fmla="*/ 1665317 h 2237474"/>
              <a:gd name="connsiteX88" fmla="*/ 6364035 w 12192000"/>
              <a:gd name="connsiteY88" fmla="*/ 1667683 h 2237474"/>
              <a:gd name="connsiteX89" fmla="*/ 6280959 w 12192000"/>
              <a:gd name="connsiteY89" fmla="*/ 1689329 h 2237474"/>
              <a:gd name="connsiteX90" fmla="*/ 6243319 w 12192000"/>
              <a:gd name="connsiteY90" fmla="*/ 1695560 h 2237474"/>
              <a:gd name="connsiteX91" fmla="*/ 6098321 w 12192000"/>
              <a:gd name="connsiteY91" fmla="*/ 1721646 h 2237474"/>
              <a:gd name="connsiteX92" fmla="*/ 5880652 w 12192000"/>
              <a:gd name="connsiteY92" fmla="*/ 1779643 h 2237474"/>
              <a:gd name="connsiteX93" fmla="*/ 5785959 w 12192000"/>
              <a:gd name="connsiteY93" fmla="*/ 1775307 h 2237474"/>
              <a:gd name="connsiteX94" fmla="*/ 5643534 w 12192000"/>
              <a:gd name="connsiteY94" fmla="*/ 1802919 h 2237474"/>
              <a:gd name="connsiteX95" fmla="*/ 5518799 w 12192000"/>
              <a:gd name="connsiteY95" fmla="*/ 1818312 h 2237474"/>
              <a:gd name="connsiteX96" fmla="*/ 5505014 w 12192000"/>
              <a:gd name="connsiteY96" fmla="*/ 1819259 h 2237474"/>
              <a:gd name="connsiteX97" fmla="*/ 5453307 w 12192000"/>
              <a:gd name="connsiteY97" fmla="*/ 1815450 h 2237474"/>
              <a:gd name="connsiteX98" fmla="*/ 5364192 w 12192000"/>
              <a:gd name="connsiteY98" fmla="*/ 1826074 h 2237474"/>
              <a:gd name="connsiteX99" fmla="*/ 5350380 w 12192000"/>
              <a:gd name="connsiteY99" fmla="*/ 1830891 h 2237474"/>
              <a:gd name="connsiteX100" fmla="*/ 5259633 w 12192000"/>
              <a:gd name="connsiteY100" fmla="*/ 1837160 h 2237474"/>
              <a:gd name="connsiteX101" fmla="*/ 5197513 w 12192000"/>
              <a:gd name="connsiteY101" fmla="*/ 1844718 h 2237474"/>
              <a:gd name="connsiteX102" fmla="*/ 5168852 w 12192000"/>
              <a:gd name="connsiteY102" fmla="*/ 1844846 h 2237474"/>
              <a:gd name="connsiteX103" fmla="*/ 5114927 w 12192000"/>
              <a:gd name="connsiteY103" fmla="*/ 1847827 h 2237474"/>
              <a:gd name="connsiteX104" fmla="*/ 5108970 w 12192000"/>
              <a:gd name="connsiteY104" fmla="*/ 1847935 h 2237474"/>
              <a:gd name="connsiteX105" fmla="*/ 5067961 w 12192000"/>
              <a:gd name="connsiteY105" fmla="*/ 1845917 h 2237474"/>
              <a:gd name="connsiteX106" fmla="*/ 5007075 w 12192000"/>
              <a:gd name="connsiteY106" fmla="*/ 1838626 h 2237474"/>
              <a:gd name="connsiteX107" fmla="*/ 4944087 w 12192000"/>
              <a:gd name="connsiteY107" fmla="*/ 1823332 h 2237474"/>
              <a:gd name="connsiteX108" fmla="*/ 4907662 w 12192000"/>
              <a:gd name="connsiteY108" fmla="*/ 1816900 h 2237474"/>
              <a:gd name="connsiteX109" fmla="*/ 4882386 w 12192000"/>
              <a:gd name="connsiteY109" fmla="*/ 1809844 h 2237474"/>
              <a:gd name="connsiteX110" fmla="*/ 4811440 w 12192000"/>
              <a:gd name="connsiteY110" fmla="*/ 1804655 h 2237474"/>
              <a:gd name="connsiteX111" fmla="*/ 4691075 w 12192000"/>
              <a:gd name="connsiteY111" fmla="*/ 1801389 h 2237474"/>
              <a:gd name="connsiteX112" fmla="*/ 4611738 w 12192000"/>
              <a:gd name="connsiteY112" fmla="*/ 1776964 h 2237474"/>
              <a:gd name="connsiteX113" fmla="*/ 4560070 w 12192000"/>
              <a:gd name="connsiteY113" fmla="*/ 1785640 h 2237474"/>
              <a:gd name="connsiteX114" fmla="*/ 4536503 w 12192000"/>
              <a:gd name="connsiteY114" fmla="*/ 1785334 h 2237474"/>
              <a:gd name="connsiteX115" fmla="*/ 4513724 w 12192000"/>
              <a:gd name="connsiteY115" fmla="*/ 1791996 h 2237474"/>
              <a:gd name="connsiteX116" fmla="*/ 4459810 w 12192000"/>
              <a:gd name="connsiteY116" fmla="*/ 1797886 h 2237474"/>
              <a:gd name="connsiteX117" fmla="*/ 4379064 w 12192000"/>
              <a:gd name="connsiteY117" fmla="*/ 1817177 h 2237474"/>
              <a:gd name="connsiteX118" fmla="*/ 4319209 w 12192000"/>
              <a:gd name="connsiteY118" fmla="*/ 1834833 h 2237474"/>
              <a:gd name="connsiteX119" fmla="*/ 4290981 w 12192000"/>
              <a:gd name="connsiteY119" fmla="*/ 1839677 h 2237474"/>
              <a:gd name="connsiteX120" fmla="*/ 4285792 w 12192000"/>
              <a:gd name="connsiteY120" fmla="*/ 1836231 h 2237474"/>
              <a:gd name="connsiteX121" fmla="*/ 4238372 w 12192000"/>
              <a:gd name="connsiteY121" fmla="*/ 1851480 h 2237474"/>
              <a:gd name="connsiteX122" fmla="*/ 4232517 w 12192000"/>
              <a:gd name="connsiteY122" fmla="*/ 1852567 h 2237474"/>
              <a:gd name="connsiteX123" fmla="*/ 4191732 w 12192000"/>
              <a:gd name="connsiteY123" fmla="*/ 1857328 h 2237474"/>
              <a:gd name="connsiteX124" fmla="*/ 4065532 w 12192000"/>
              <a:gd name="connsiteY124" fmla="*/ 1855477 h 2237474"/>
              <a:gd name="connsiteX125" fmla="*/ 4028460 w 12192000"/>
              <a:gd name="connsiteY125" fmla="*/ 1855137 h 2237474"/>
              <a:gd name="connsiteX126" fmla="*/ 4002267 w 12192000"/>
              <a:gd name="connsiteY126" fmla="*/ 1852352 h 2237474"/>
              <a:gd name="connsiteX127" fmla="*/ 3931396 w 12192000"/>
              <a:gd name="connsiteY127" fmla="*/ 1858915 h 2237474"/>
              <a:gd name="connsiteX128" fmla="*/ 3812162 w 12192000"/>
              <a:gd name="connsiteY128" fmla="*/ 1875501 h 2237474"/>
              <a:gd name="connsiteX129" fmla="*/ 3729530 w 12192000"/>
              <a:gd name="connsiteY129" fmla="*/ 1864513 h 2237474"/>
              <a:gd name="connsiteX130" fmla="*/ 3680177 w 12192000"/>
              <a:gd name="connsiteY130" fmla="*/ 1881552 h 2237474"/>
              <a:gd name="connsiteX131" fmla="*/ 3567259 w 12192000"/>
              <a:gd name="connsiteY131" fmla="*/ 1893482 h 2237474"/>
              <a:gd name="connsiteX132" fmla="*/ 3405770 w 12192000"/>
              <a:gd name="connsiteY132" fmla="*/ 1904591 h 2237474"/>
              <a:gd name="connsiteX133" fmla="*/ 3280097 w 12192000"/>
              <a:gd name="connsiteY133" fmla="*/ 1919610 h 2237474"/>
              <a:gd name="connsiteX134" fmla="*/ 3123424 w 12192000"/>
              <a:gd name="connsiteY134" fmla="*/ 1952930 h 2237474"/>
              <a:gd name="connsiteX135" fmla="*/ 3009910 w 12192000"/>
              <a:gd name="connsiteY135" fmla="*/ 1957866 h 2237474"/>
              <a:gd name="connsiteX136" fmla="*/ 2995934 w 12192000"/>
              <a:gd name="connsiteY136" fmla="*/ 1967085 h 2237474"/>
              <a:gd name="connsiteX137" fmla="*/ 2980071 w 12192000"/>
              <a:gd name="connsiteY137" fmla="*/ 1972988 h 2237474"/>
              <a:gd name="connsiteX138" fmla="*/ 2978094 w 12192000"/>
              <a:gd name="connsiteY138" fmla="*/ 1972369 h 2237474"/>
              <a:gd name="connsiteX139" fmla="*/ 2942858 w 12192000"/>
              <a:gd name="connsiteY139" fmla="*/ 1981367 h 2237474"/>
              <a:gd name="connsiteX140" fmla="*/ 2875436 w 12192000"/>
              <a:gd name="connsiteY140" fmla="*/ 1996977 h 2237474"/>
              <a:gd name="connsiteX141" fmla="*/ 2874892 w 12192000"/>
              <a:gd name="connsiteY141" fmla="*/ 1996085 h 2237474"/>
              <a:gd name="connsiteX142" fmla="*/ 2864145 w 12192000"/>
              <a:gd name="connsiteY142" fmla="*/ 1994061 h 2237474"/>
              <a:gd name="connsiteX143" fmla="*/ 2843662 w 12192000"/>
              <a:gd name="connsiteY143" fmla="*/ 1992498 h 2237474"/>
              <a:gd name="connsiteX144" fmla="*/ 2796128 w 12192000"/>
              <a:gd name="connsiteY144" fmla="*/ 1976403 h 2237474"/>
              <a:gd name="connsiteX145" fmla="*/ 2756784 w 12192000"/>
              <a:gd name="connsiteY145" fmla="*/ 1985116 h 2237474"/>
              <a:gd name="connsiteX146" fmla="*/ 2748833 w 12192000"/>
              <a:gd name="connsiteY146" fmla="*/ 1986323 h 2237474"/>
              <a:gd name="connsiteX147" fmla="*/ 2748661 w 12192000"/>
              <a:gd name="connsiteY147" fmla="*/ 1986122 h 2237474"/>
              <a:gd name="connsiteX148" fmla="*/ 2740251 w 12192000"/>
              <a:gd name="connsiteY148" fmla="*/ 1986946 h 2237474"/>
              <a:gd name="connsiteX149" fmla="*/ 2718916 w 12192000"/>
              <a:gd name="connsiteY149" fmla="*/ 1990867 h 2237474"/>
              <a:gd name="connsiteX150" fmla="*/ 2713522 w 12192000"/>
              <a:gd name="connsiteY150" fmla="*/ 1990173 h 2237474"/>
              <a:gd name="connsiteX151" fmla="*/ 2680597 w 12192000"/>
              <a:gd name="connsiteY151" fmla="*/ 1984996 h 2237474"/>
              <a:gd name="connsiteX152" fmla="*/ 2578178 w 12192000"/>
              <a:gd name="connsiteY152" fmla="*/ 1990531 h 2237474"/>
              <a:gd name="connsiteX153" fmla="*/ 2476147 w 12192000"/>
              <a:gd name="connsiteY153" fmla="*/ 1998305 h 2237474"/>
              <a:gd name="connsiteX154" fmla="*/ 2373568 w 12192000"/>
              <a:gd name="connsiteY154" fmla="*/ 2003219 h 2237474"/>
              <a:gd name="connsiteX155" fmla="*/ 2321399 w 12192000"/>
              <a:gd name="connsiteY155" fmla="*/ 1989467 h 2237474"/>
              <a:gd name="connsiteX156" fmla="*/ 2315525 w 12192000"/>
              <a:gd name="connsiteY156" fmla="*/ 1989708 h 2237474"/>
              <a:gd name="connsiteX157" fmla="*/ 2300792 w 12192000"/>
              <a:gd name="connsiteY157" fmla="*/ 1994290 h 2237474"/>
              <a:gd name="connsiteX158" fmla="*/ 2295469 w 12192000"/>
              <a:gd name="connsiteY158" fmla="*/ 1996659 h 2237474"/>
              <a:gd name="connsiteX159" fmla="*/ 2287219 w 12192000"/>
              <a:gd name="connsiteY159" fmla="*/ 1998750 h 2237474"/>
              <a:gd name="connsiteX160" fmla="*/ 2286948 w 12192000"/>
              <a:gd name="connsiteY160" fmla="*/ 1998596 h 2237474"/>
              <a:gd name="connsiteX161" fmla="*/ 2243069 w 12192000"/>
              <a:gd name="connsiteY161" fmla="*/ 2015111 h 2237474"/>
              <a:gd name="connsiteX162" fmla="*/ 2186609 w 12192000"/>
              <a:gd name="connsiteY162" fmla="*/ 2008263 h 2237474"/>
              <a:gd name="connsiteX163" fmla="*/ 2164831 w 12192000"/>
              <a:gd name="connsiteY163" fmla="*/ 2010143 h 2237474"/>
              <a:gd name="connsiteX164" fmla="*/ 2152836 w 12192000"/>
              <a:gd name="connsiteY164" fmla="*/ 2010048 h 2237474"/>
              <a:gd name="connsiteX165" fmla="*/ 2117102 w 12192000"/>
              <a:gd name="connsiteY165" fmla="*/ 2023004 h 2237474"/>
              <a:gd name="connsiteX166" fmla="*/ 2111935 w 12192000"/>
              <a:gd name="connsiteY166" fmla="*/ 2023163 h 2237474"/>
              <a:gd name="connsiteX167" fmla="*/ 2089991 w 12192000"/>
              <a:gd name="connsiteY167" fmla="*/ 2034193 h 2237474"/>
              <a:gd name="connsiteX168" fmla="*/ 2058061 w 12192000"/>
              <a:gd name="connsiteY168" fmla="*/ 2047942 h 2237474"/>
              <a:gd name="connsiteX169" fmla="*/ 2055737 w 12192000"/>
              <a:gd name="connsiteY169" fmla="*/ 2047704 h 2237474"/>
              <a:gd name="connsiteX170" fmla="*/ 2042244 w 12192000"/>
              <a:gd name="connsiteY170" fmla="*/ 2055560 h 2237474"/>
              <a:gd name="connsiteX171" fmla="*/ 1976224 w 12192000"/>
              <a:gd name="connsiteY171" fmla="*/ 2074257 h 2237474"/>
              <a:gd name="connsiteX172" fmla="*/ 1877728 w 12192000"/>
              <a:gd name="connsiteY172" fmla="*/ 2101004 h 2237474"/>
              <a:gd name="connsiteX173" fmla="*/ 1759056 w 12192000"/>
              <a:gd name="connsiteY173" fmla="*/ 2125608 h 2237474"/>
              <a:gd name="connsiteX174" fmla="*/ 1637948 w 12192000"/>
              <a:gd name="connsiteY174" fmla="*/ 2172597 h 2237474"/>
              <a:gd name="connsiteX175" fmla="*/ 1434549 w 12192000"/>
              <a:gd name="connsiteY175" fmla="*/ 2234522 h 2237474"/>
              <a:gd name="connsiteX176" fmla="*/ 1398481 w 12192000"/>
              <a:gd name="connsiteY176" fmla="*/ 2237074 h 2237474"/>
              <a:gd name="connsiteX177" fmla="*/ 1398407 w 12192000"/>
              <a:gd name="connsiteY177" fmla="*/ 2237095 h 2237474"/>
              <a:gd name="connsiteX178" fmla="*/ 1370962 w 12192000"/>
              <a:gd name="connsiteY178" fmla="*/ 2237474 h 2237474"/>
              <a:gd name="connsiteX179" fmla="*/ 1356367 w 12192000"/>
              <a:gd name="connsiteY179" fmla="*/ 2235089 h 2237474"/>
              <a:gd name="connsiteX180" fmla="*/ 1324828 w 12192000"/>
              <a:gd name="connsiteY180" fmla="*/ 2231968 h 2237474"/>
              <a:gd name="connsiteX181" fmla="*/ 1297744 w 12192000"/>
              <a:gd name="connsiteY181" fmla="*/ 2235849 h 2237474"/>
              <a:gd name="connsiteX182" fmla="*/ 1286236 w 12192000"/>
              <a:gd name="connsiteY182" fmla="*/ 2233135 h 2237474"/>
              <a:gd name="connsiteX183" fmla="*/ 1283504 w 12192000"/>
              <a:gd name="connsiteY183" fmla="*/ 2233797 h 2237474"/>
              <a:gd name="connsiteX184" fmla="*/ 1279765 w 12192000"/>
              <a:gd name="connsiteY184" fmla="*/ 2229639 h 2237474"/>
              <a:gd name="connsiteX185" fmla="*/ 1195347 w 12192000"/>
              <a:gd name="connsiteY185" fmla="*/ 2212354 h 2237474"/>
              <a:gd name="connsiteX186" fmla="*/ 970251 w 12192000"/>
              <a:gd name="connsiteY186" fmla="*/ 2221029 h 2237474"/>
              <a:gd name="connsiteX187" fmla="*/ 812914 w 12192000"/>
              <a:gd name="connsiteY187" fmla="*/ 2202752 h 2237474"/>
              <a:gd name="connsiteX188" fmla="*/ 800195 w 12192000"/>
              <a:gd name="connsiteY188" fmla="*/ 2209407 h 2237474"/>
              <a:gd name="connsiteX189" fmla="*/ 784978 w 12192000"/>
              <a:gd name="connsiteY189" fmla="*/ 2212360 h 2237474"/>
              <a:gd name="connsiteX190" fmla="*/ 681987 w 12192000"/>
              <a:gd name="connsiteY190" fmla="*/ 2216757 h 2237474"/>
              <a:gd name="connsiteX191" fmla="*/ 669923 w 12192000"/>
              <a:gd name="connsiteY191" fmla="*/ 2211682 h 2237474"/>
              <a:gd name="connsiteX192" fmla="*/ 648680 w 12192000"/>
              <a:gd name="connsiteY192" fmla="*/ 2206229 h 2237474"/>
              <a:gd name="connsiteX193" fmla="*/ 597225 w 12192000"/>
              <a:gd name="connsiteY193" fmla="*/ 2180999 h 2237474"/>
              <a:gd name="connsiteX194" fmla="*/ 558449 w 12192000"/>
              <a:gd name="connsiteY194" fmla="*/ 2182346 h 2237474"/>
              <a:gd name="connsiteX195" fmla="*/ 550517 w 12192000"/>
              <a:gd name="connsiteY195" fmla="*/ 2182060 h 2237474"/>
              <a:gd name="connsiteX196" fmla="*/ 550309 w 12192000"/>
              <a:gd name="connsiteY196" fmla="*/ 2181825 h 2237474"/>
              <a:gd name="connsiteX197" fmla="*/ 541836 w 12192000"/>
              <a:gd name="connsiteY197" fmla="*/ 2181063 h 2237474"/>
              <a:gd name="connsiteX198" fmla="*/ 536057 w 12192000"/>
              <a:gd name="connsiteY198" fmla="*/ 2181537 h 2237474"/>
              <a:gd name="connsiteX199" fmla="*/ 520671 w 12192000"/>
              <a:gd name="connsiteY199" fmla="*/ 2180980 h 2237474"/>
              <a:gd name="connsiteX200" fmla="*/ 515024 w 12192000"/>
              <a:gd name="connsiteY200" fmla="*/ 2179258 h 2237474"/>
              <a:gd name="connsiteX201" fmla="*/ 512278 w 12192000"/>
              <a:gd name="connsiteY201" fmla="*/ 2176369 h 2237474"/>
              <a:gd name="connsiteX202" fmla="*/ 480419 w 12192000"/>
              <a:gd name="connsiteY202" fmla="*/ 2167807 h 2237474"/>
              <a:gd name="connsiteX203" fmla="*/ 413835 w 12192000"/>
              <a:gd name="connsiteY203" fmla="*/ 2156783 h 2237474"/>
              <a:gd name="connsiteX204" fmla="*/ 376513 w 12192000"/>
              <a:gd name="connsiteY204" fmla="*/ 2154014 h 2237474"/>
              <a:gd name="connsiteX205" fmla="*/ 273386 w 12192000"/>
              <a:gd name="connsiteY205" fmla="*/ 2142551 h 2237474"/>
              <a:gd name="connsiteX206" fmla="*/ 169207 w 12192000"/>
              <a:gd name="connsiteY206" fmla="*/ 2128100 h 2237474"/>
              <a:gd name="connsiteX207" fmla="*/ 93149 w 12192000"/>
              <a:gd name="connsiteY207" fmla="*/ 2105324 h 2237474"/>
              <a:gd name="connsiteX208" fmla="*/ 88109 w 12192000"/>
              <a:gd name="connsiteY208" fmla="*/ 2106704 h 2237474"/>
              <a:gd name="connsiteX209" fmla="*/ 80022 w 12192000"/>
              <a:gd name="connsiteY209" fmla="*/ 2107254 h 2237474"/>
              <a:gd name="connsiteX210" fmla="*/ 79717 w 12192000"/>
              <a:gd name="connsiteY210" fmla="*/ 2107046 h 2237474"/>
              <a:gd name="connsiteX211" fmla="*/ 72352 w 12192000"/>
              <a:gd name="connsiteY211" fmla="*/ 2107991 h 2237474"/>
              <a:gd name="connsiteX212" fmla="*/ 37645 w 12192000"/>
              <a:gd name="connsiteY212" fmla="*/ 2115401 h 2237474"/>
              <a:gd name="connsiteX213" fmla="*/ 4572 w 12192000"/>
              <a:gd name="connsiteY213" fmla="*/ 2111091 h 2237474"/>
              <a:gd name="connsiteX214" fmla="*/ 0 w 12192000"/>
              <a:gd name="connsiteY214" fmla="*/ 2110468 h 2237474"/>
              <a:gd name="connsiteX215" fmla="*/ 0 w 12192000"/>
              <a:gd name="connsiteY215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154948 w 12192000"/>
              <a:gd name="connsiteY4" fmla="*/ 762731 h 2237474"/>
              <a:gd name="connsiteX5" fmla="*/ 12047364 w 12192000"/>
              <a:gd name="connsiteY5" fmla="*/ 749662 h 2237474"/>
              <a:gd name="connsiteX6" fmla="*/ 11890686 w 12192000"/>
              <a:gd name="connsiteY6" fmla="*/ 732766 h 2237474"/>
              <a:gd name="connsiteX7" fmla="*/ 11782413 w 12192000"/>
              <a:gd name="connsiteY7" fmla="*/ 769868 h 2237474"/>
              <a:gd name="connsiteX8" fmla="*/ 11649954 w 12192000"/>
              <a:gd name="connsiteY8" fmla="*/ 749628 h 2237474"/>
              <a:gd name="connsiteX9" fmla="*/ 11560424 w 12192000"/>
              <a:gd name="connsiteY9" fmla="*/ 748017 h 2237474"/>
              <a:gd name="connsiteX10" fmla="*/ 11358455 w 12192000"/>
              <a:gd name="connsiteY10" fmla="*/ 747593 h 2237474"/>
              <a:gd name="connsiteX11" fmla="*/ 11165209 w 12192000"/>
              <a:gd name="connsiteY11" fmla="*/ 748852 h 2237474"/>
              <a:gd name="connsiteX12" fmla="*/ 11058755 w 12192000"/>
              <a:gd name="connsiteY12" fmla="*/ 749617 h 2237474"/>
              <a:gd name="connsiteX13" fmla="*/ 10884013 w 12192000"/>
              <a:gd name="connsiteY13" fmla="*/ 760728 h 2237474"/>
              <a:gd name="connsiteX14" fmla="*/ 10834688 w 12192000"/>
              <a:gd name="connsiteY14" fmla="*/ 757726 h 2237474"/>
              <a:gd name="connsiteX15" fmla="*/ 10805004 w 12192000"/>
              <a:gd name="connsiteY15" fmla="*/ 757573 h 2237474"/>
              <a:gd name="connsiteX16" fmla="*/ 10739478 w 12192000"/>
              <a:gd name="connsiteY16" fmla="*/ 776841 h 2237474"/>
              <a:gd name="connsiteX17" fmla="*/ 10458762 w 12192000"/>
              <a:gd name="connsiteY17" fmla="*/ 755400 h 2237474"/>
              <a:gd name="connsiteX18" fmla="*/ 10211200 w 12192000"/>
              <a:gd name="connsiteY18" fmla="*/ 767513 h 2237474"/>
              <a:gd name="connsiteX19" fmla="*/ 10167995 w 12192000"/>
              <a:gd name="connsiteY19" fmla="*/ 760843 h 2237474"/>
              <a:gd name="connsiteX20" fmla="*/ 9997044 w 12192000"/>
              <a:gd name="connsiteY20" fmla="*/ 780129 h 2237474"/>
              <a:gd name="connsiteX21" fmla="*/ 9943887 w 12192000"/>
              <a:gd name="connsiteY21" fmla="*/ 804141 h 2237474"/>
              <a:gd name="connsiteX22" fmla="*/ 9918248 w 12192000"/>
              <a:gd name="connsiteY22" fmla="*/ 816628 h 2237474"/>
              <a:gd name="connsiteX23" fmla="*/ 9798048 w 12192000"/>
              <a:gd name="connsiteY23" fmla="*/ 863207 h 2237474"/>
              <a:gd name="connsiteX24" fmla="*/ 9761459 w 12192000"/>
              <a:gd name="connsiteY24" fmla="*/ 862394 h 2237474"/>
              <a:gd name="connsiteX25" fmla="*/ 9705768 w 12192000"/>
              <a:gd name="connsiteY25" fmla="*/ 894610 h 2237474"/>
              <a:gd name="connsiteX26" fmla="*/ 9683005 w 12192000"/>
              <a:gd name="connsiteY26" fmla="*/ 894128 h 2237474"/>
              <a:gd name="connsiteX27" fmla="*/ 9594438 w 12192000"/>
              <a:gd name="connsiteY27" fmla="*/ 919051 h 2237474"/>
              <a:gd name="connsiteX28" fmla="*/ 9577033 w 12192000"/>
              <a:gd name="connsiteY28" fmla="*/ 922857 h 2237474"/>
              <a:gd name="connsiteX29" fmla="*/ 9544189 w 12192000"/>
              <a:gd name="connsiteY29" fmla="*/ 938966 h 2237474"/>
              <a:gd name="connsiteX30" fmla="*/ 9500499 w 12192000"/>
              <a:gd name="connsiteY30" fmla="*/ 954680 h 2237474"/>
              <a:gd name="connsiteX31" fmla="*/ 9428195 w 12192000"/>
              <a:gd name="connsiteY31" fmla="*/ 986225 h 2237474"/>
              <a:gd name="connsiteX32" fmla="*/ 9410017 w 12192000"/>
              <a:gd name="connsiteY32" fmla="*/ 993931 h 2237474"/>
              <a:gd name="connsiteX33" fmla="*/ 9392919 w 12192000"/>
              <a:gd name="connsiteY33" fmla="*/ 994656 h 2237474"/>
              <a:gd name="connsiteX34" fmla="*/ 9278619 w 12192000"/>
              <a:gd name="connsiteY34" fmla="*/ 1011878 h 2237474"/>
              <a:gd name="connsiteX35" fmla="*/ 9268019 w 12192000"/>
              <a:gd name="connsiteY35" fmla="*/ 1007442 h 2237474"/>
              <a:gd name="connsiteX36" fmla="*/ 9234662 w 12192000"/>
              <a:gd name="connsiteY36" fmla="*/ 1023056 h 2237474"/>
              <a:gd name="connsiteX37" fmla="*/ 9181033 w 12192000"/>
              <a:gd name="connsiteY37" fmla="*/ 1037921 h 2237474"/>
              <a:gd name="connsiteX38" fmla="*/ 9155969 w 12192000"/>
              <a:gd name="connsiteY38" fmla="*/ 1046804 h 2237474"/>
              <a:gd name="connsiteX39" fmla="*/ 9133985 w 12192000"/>
              <a:gd name="connsiteY39" fmla="*/ 1046450 h 2237474"/>
              <a:gd name="connsiteX40" fmla="*/ 9012987 w 12192000"/>
              <a:gd name="connsiteY40" fmla="*/ 1061986 h 2237474"/>
              <a:gd name="connsiteX41" fmla="*/ 8968445 w 12192000"/>
              <a:gd name="connsiteY41" fmla="*/ 1052169 h 2237474"/>
              <a:gd name="connsiteX42" fmla="*/ 8958984 w 12192000"/>
              <a:gd name="connsiteY42" fmla="*/ 1057212 h 2237474"/>
              <a:gd name="connsiteX43" fmla="*/ 8886001 w 12192000"/>
              <a:gd name="connsiteY43" fmla="*/ 1067468 h 2237474"/>
              <a:gd name="connsiteX44" fmla="*/ 8838610 w 12192000"/>
              <a:gd name="connsiteY44" fmla="*/ 1075091 h 2237474"/>
              <a:gd name="connsiteX45" fmla="*/ 8750383 w 12192000"/>
              <a:gd name="connsiteY45" fmla="*/ 1097387 h 2237474"/>
              <a:gd name="connsiteX46" fmla="*/ 8697365 w 12192000"/>
              <a:gd name="connsiteY46" fmla="*/ 1105869 h 2237474"/>
              <a:gd name="connsiteX47" fmla="*/ 8665605 w 12192000"/>
              <a:gd name="connsiteY47" fmla="*/ 1110791 h 2237474"/>
              <a:gd name="connsiteX48" fmla="*/ 8584946 w 12192000"/>
              <a:gd name="connsiteY48" fmla="*/ 1135226 h 2237474"/>
              <a:gd name="connsiteX49" fmla="*/ 8460755 w 12192000"/>
              <a:gd name="connsiteY49" fmla="*/ 1203427 h 2237474"/>
              <a:gd name="connsiteX50" fmla="*/ 8419755 w 12192000"/>
              <a:gd name="connsiteY50" fmla="*/ 1216260 h 2237474"/>
              <a:gd name="connsiteX51" fmla="*/ 8411626 w 12192000"/>
              <a:gd name="connsiteY51" fmla="*/ 1214397 h 2237474"/>
              <a:gd name="connsiteX52" fmla="*/ 8363469 w 12192000"/>
              <a:gd name="connsiteY52" fmla="*/ 1246658 h 2237474"/>
              <a:gd name="connsiteX53" fmla="*/ 8275497 w 12192000"/>
              <a:gd name="connsiteY53" fmla="*/ 1264396 h 2237474"/>
              <a:gd name="connsiteX54" fmla="*/ 8206287 w 12192000"/>
              <a:gd name="connsiteY54" fmla="*/ 1273060 h 2237474"/>
              <a:gd name="connsiteX55" fmla="*/ 8168705 w 12192000"/>
              <a:gd name="connsiteY55" fmla="*/ 1279956 h 2237474"/>
              <a:gd name="connsiteX56" fmla="*/ 8139997 w 12192000"/>
              <a:gd name="connsiteY56" fmla="*/ 1282713 h 2237474"/>
              <a:gd name="connsiteX57" fmla="*/ 8074238 w 12192000"/>
              <a:gd name="connsiteY57" fmla="*/ 1301895 h 2237474"/>
              <a:gd name="connsiteX58" fmla="*/ 7968292 w 12192000"/>
              <a:gd name="connsiteY58" fmla="*/ 1338779 h 2237474"/>
              <a:gd name="connsiteX59" fmla="*/ 7945122 w 12192000"/>
              <a:gd name="connsiteY59" fmla="*/ 1345477 h 2237474"/>
              <a:gd name="connsiteX60" fmla="*/ 7902328 w 12192000"/>
              <a:gd name="connsiteY60" fmla="*/ 1345865 h 2237474"/>
              <a:gd name="connsiteX61" fmla="*/ 7875879 w 12192000"/>
              <a:gd name="connsiteY61" fmla="*/ 1345646 h 2237474"/>
              <a:gd name="connsiteX62" fmla="*/ 7840612 w 12192000"/>
              <a:gd name="connsiteY62" fmla="*/ 1369373 h 2237474"/>
              <a:gd name="connsiteX63" fmla="*/ 7786819 w 12192000"/>
              <a:gd name="connsiteY63" fmla="*/ 1378970 h 2237474"/>
              <a:gd name="connsiteX64" fmla="*/ 7548172 w 12192000"/>
              <a:gd name="connsiteY64" fmla="*/ 1417460 h 2237474"/>
              <a:gd name="connsiteX65" fmla="*/ 7483437 w 12192000"/>
              <a:gd name="connsiteY65" fmla="*/ 1478152 h 2237474"/>
              <a:gd name="connsiteX66" fmla="*/ 7377870 w 12192000"/>
              <a:gd name="connsiteY66" fmla="*/ 1523319 h 2237474"/>
              <a:gd name="connsiteX67" fmla="*/ 7230737 w 12192000"/>
              <a:gd name="connsiteY67" fmla="*/ 1562633 h 2237474"/>
              <a:gd name="connsiteX68" fmla="*/ 7224458 w 12192000"/>
              <a:gd name="connsiteY68" fmla="*/ 1573008 h 2237474"/>
              <a:gd name="connsiteX69" fmla="*/ 7213486 w 12192000"/>
              <a:gd name="connsiteY69" fmla="*/ 1580987 h 2237474"/>
              <a:gd name="connsiteX70" fmla="*/ 7183121 w 12192000"/>
              <a:gd name="connsiteY70" fmla="*/ 1595162 h 2237474"/>
              <a:gd name="connsiteX71" fmla="*/ 7164601 w 12192000"/>
              <a:gd name="connsiteY71" fmla="*/ 1606490 h 2237474"/>
              <a:gd name="connsiteX72" fmla="*/ 7114651 w 12192000"/>
              <a:gd name="connsiteY72" fmla="*/ 1620959 h 2237474"/>
              <a:gd name="connsiteX73" fmla="*/ 7092727 w 12192000"/>
              <a:gd name="connsiteY73" fmla="*/ 1623628 h 2237474"/>
              <a:gd name="connsiteX74" fmla="*/ 7031309 w 12192000"/>
              <a:gd name="connsiteY74" fmla="*/ 1619451 h 2237474"/>
              <a:gd name="connsiteX75" fmla="*/ 6999084 w 12192000"/>
              <a:gd name="connsiteY75" fmla="*/ 1634317 h 2237474"/>
              <a:gd name="connsiteX76" fmla="*/ 6992107 w 12192000"/>
              <a:gd name="connsiteY76" fmla="*/ 1636860 h 2237474"/>
              <a:gd name="connsiteX77" fmla="*/ 6991765 w 12192000"/>
              <a:gd name="connsiteY77" fmla="*/ 1636725 h 2237474"/>
              <a:gd name="connsiteX78" fmla="*/ 6900177 w 12192000"/>
              <a:gd name="connsiteY78" fmla="*/ 1636016 h 2237474"/>
              <a:gd name="connsiteX79" fmla="*/ 6795372 w 12192000"/>
              <a:gd name="connsiteY79" fmla="*/ 1644845 h 2237474"/>
              <a:gd name="connsiteX80" fmla="*/ 6692251 w 12192000"/>
              <a:gd name="connsiteY80" fmla="*/ 1656357 h 2237474"/>
              <a:gd name="connsiteX81" fmla="*/ 6655235 w 12192000"/>
              <a:gd name="connsiteY81" fmla="*/ 1661869 h 2237474"/>
              <a:gd name="connsiteX82" fmla="*/ 6587857 w 12192000"/>
              <a:gd name="connsiteY82" fmla="*/ 1665769 h 2237474"/>
              <a:gd name="connsiteX83" fmla="*/ 6554894 w 12192000"/>
              <a:gd name="connsiteY83" fmla="*/ 1664428 h 2237474"/>
              <a:gd name="connsiteX84" fmla="*/ 6516595 w 12192000"/>
              <a:gd name="connsiteY84" fmla="*/ 1667475 h 2237474"/>
              <a:gd name="connsiteX85" fmla="*/ 6508541 w 12192000"/>
              <a:gd name="connsiteY85" fmla="*/ 1668757 h 2237474"/>
              <a:gd name="connsiteX86" fmla="*/ 6471012 w 12192000"/>
              <a:gd name="connsiteY86" fmla="*/ 1678604 h 2237474"/>
              <a:gd name="connsiteX87" fmla="*/ 6415265 w 12192000"/>
              <a:gd name="connsiteY87" fmla="*/ 1665317 h 2237474"/>
              <a:gd name="connsiteX88" fmla="*/ 6364035 w 12192000"/>
              <a:gd name="connsiteY88" fmla="*/ 1667683 h 2237474"/>
              <a:gd name="connsiteX89" fmla="*/ 6280959 w 12192000"/>
              <a:gd name="connsiteY89" fmla="*/ 1689329 h 2237474"/>
              <a:gd name="connsiteX90" fmla="*/ 6243319 w 12192000"/>
              <a:gd name="connsiteY90" fmla="*/ 1695560 h 2237474"/>
              <a:gd name="connsiteX91" fmla="*/ 6098321 w 12192000"/>
              <a:gd name="connsiteY91" fmla="*/ 1721646 h 2237474"/>
              <a:gd name="connsiteX92" fmla="*/ 5880652 w 12192000"/>
              <a:gd name="connsiteY92" fmla="*/ 1779643 h 2237474"/>
              <a:gd name="connsiteX93" fmla="*/ 5785959 w 12192000"/>
              <a:gd name="connsiteY93" fmla="*/ 1775307 h 2237474"/>
              <a:gd name="connsiteX94" fmla="*/ 5643534 w 12192000"/>
              <a:gd name="connsiteY94" fmla="*/ 1802919 h 2237474"/>
              <a:gd name="connsiteX95" fmla="*/ 5518799 w 12192000"/>
              <a:gd name="connsiteY95" fmla="*/ 1818312 h 2237474"/>
              <a:gd name="connsiteX96" fmla="*/ 5505014 w 12192000"/>
              <a:gd name="connsiteY96" fmla="*/ 1819259 h 2237474"/>
              <a:gd name="connsiteX97" fmla="*/ 5453307 w 12192000"/>
              <a:gd name="connsiteY97" fmla="*/ 1815450 h 2237474"/>
              <a:gd name="connsiteX98" fmla="*/ 5364192 w 12192000"/>
              <a:gd name="connsiteY98" fmla="*/ 1826074 h 2237474"/>
              <a:gd name="connsiteX99" fmla="*/ 5350380 w 12192000"/>
              <a:gd name="connsiteY99" fmla="*/ 1830891 h 2237474"/>
              <a:gd name="connsiteX100" fmla="*/ 5259633 w 12192000"/>
              <a:gd name="connsiteY100" fmla="*/ 1837160 h 2237474"/>
              <a:gd name="connsiteX101" fmla="*/ 5197513 w 12192000"/>
              <a:gd name="connsiteY101" fmla="*/ 1844718 h 2237474"/>
              <a:gd name="connsiteX102" fmla="*/ 5168852 w 12192000"/>
              <a:gd name="connsiteY102" fmla="*/ 1844846 h 2237474"/>
              <a:gd name="connsiteX103" fmla="*/ 5114927 w 12192000"/>
              <a:gd name="connsiteY103" fmla="*/ 1847827 h 2237474"/>
              <a:gd name="connsiteX104" fmla="*/ 5108970 w 12192000"/>
              <a:gd name="connsiteY104" fmla="*/ 1847935 h 2237474"/>
              <a:gd name="connsiteX105" fmla="*/ 5067961 w 12192000"/>
              <a:gd name="connsiteY105" fmla="*/ 1845917 h 2237474"/>
              <a:gd name="connsiteX106" fmla="*/ 5007075 w 12192000"/>
              <a:gd name="connsiteY106" fmla="*/ 1838626 h 2237474"/>
              <a:gd name="connsiteX107" fmla="*/ 4944087 w 12192000"/>
              <a:gd name="connsiteY107" fmla="*/ 1823332 h 2237474"/>
              <a:gd name="connsiteX108" fmla="*/ 4907662 w 12192000"/>
              <a:gd name="connsiteY108" fmla="*/ 1816900 h 2237474"/>
              <a:gd name="connsiteX109" fmla="*/ 4882386 w 12192000"/>
              <a:gd name="connsiteY109" fmla="*/ 1809844 h 2237474"/>
              <a:gd name="connsiteX110" fmla="*/ 4811440 w 12192000"/>
              <a:gd name="connsiteY110" fmla="*/ 1804655 h 2237474"/>
              <a:gd name="connsiteX111" fmla="*/ 4691075 w 12192000"/>
              <a:gd name="connsiteY111" fmla="*/ 1801389 h 2237474"/>
              <a:gd name="connsiteX112" fmla="*/ 4611738 w 12192000"/>
              <a:gd name="connsiteY112" fmla="*/ 1776964 h 2237474"/>
              <a:gd name="connsiteX113" fmla="*/ 4560070 w 12192000"/>
              <a:gd name="connsiteY113" fmla="*/ 1785640 h 2237474"/>
              <a:gd name="connsiteX114" fmla="*/ 4536503 w 12192000"/>
              <a:gd name="connsiteY114" fmla="*/ 1785334 h 2237474"/>
              <a:gd name="connsiteX115" fmla="*/ 4513724 w 12192000"/>
              <a:gd name="connsiteY115" fmla="*/ 1791996 h 2237474"/>
              <a:gd name="connsiteX116" fmla="*/ 4459810 w 12192000"/>
              <a:gd name="connsiteY116" fmla="*/ 1797886 h 2237474"/>
              <a:gd name="connsiteX117" fmla="*/ 4379064 w 12192000"/>
              <a:gd name="connsiteY117" fmla="*/ 1817177 h 2237474"/>
              <a:gd name="connsiteX118" fmla="*/ 4319209 w 12192000"/>
              <a:gd name="connsiteY118" fmla="*/ 1834833 h 2237474"/>
              <a:gd name="connsiteX119" fmla="*/ 4290981 w 12192000"/>
              <a:gd name="connsiteY119" fmla="*/ 1839677 h 2237474"/>
              <a:gd name="connsiteX120" fmla="*/ 4285792 w 12192000"/>
              <a:gd name="connsiteY120" fmla="*/ 1836231 h 2237474"/>
              <a:gd name="connsiteX121" fmla="*/ 4238372 w 12192000"/>
              <a:gd name="connsiteY121" fmla="*/ 1851480 h 2237474"/>
              <a:gd name="connsiteX122" fmla="*/ 4232517 w 12192000"/>
              <a:gd name="connsiteY122" fmla="*/ 1852567 h 2237474"/>
              <a:gd name="connsiteX123" fmla="*/ 4191732 w 12192000"/>
              <a:gd name="connsiteY123" fmla="*/ 1857328 h 2237474"/>
              <a:gd name="connsiteX124" fmla="*/ 4065532 w 12192000"/>
              <a:gd name="connsiteY124" fmla="*/ 1855477 h 2237474"/>
              <a:gd name="connsiteX125" fmla="*/ 4028460 w 12192000"/>
              <a:gd name="connsiteY125" fmla="*/ 1855137 h 2237474"/>
              <a:gd name="connsiteX126" fmla="*/ 4002267 w 12192000"/>
              <a:gd name="connsiteY126" fmla="*/ 1852352 h 2237474"/>
              <a:gd name="connsiteX127" fmla="*/ 3931396 w 12192000"/>
              <a:gd name="connsiteY127" fmla="*/ 1858915 h 2237474"/>
              <a:gd name="connsiteX128" fmla="*/ 3812162 w 12192000"/>
              <a:gd name="connsiteY128" fmla="*/ 1875501 h 2237474"/>
              <a:gd name="connsiteX129" fmla="*/ 3729530 w 12192000"/>
              <a:gd name="connsiteY129" fmla="*/ 1864513 h 2237474"/>
              <a:gd name="connsiteX130" fmla="*/ 3680177 w 12192000"/>
              <a:gd name="connsiteY130" fmla="*/ 1881552 h 2237474"/>
              <a:gd name="connsiteX131" fmla="*/ 3567259 w 12192000"/>
              <a:gd name="connsiteY131" fmla="*/ 1893482 h 2237474"/>
              <a:gd name="connsiteX132" fmla="*/ 3405770 w 12192000"/>
              <a:gd name="connsiteY132" fmla="*/ 1904591 h 2237474"/>
              <a:gd name="connsiteX133" fmla="*/ 3280097 w 12192000"/>
              <a:gd name="connsiteY133" fmla="*/ 1919610 h 2237474"/>
              <a:gd name="connsiteX134" fmla="*/ 3123424 w 12192000"/>
              <a:gd name="connsiteY134" fmla="*/ 1952930 h 2237474"/>
              <a:gd name="connsiteX135" fmla="*/ 3009910 w 12192000"/>
              <a:gd name="connsiteY135" fmla="*/ 1957866 h 2237474"/>
              <a:gd name="connsiteX136" fmla="*/ 2995934 w 12192000"/>
              <a:gd name="connsiteY136" fmla="*/ 1967085 h 2237474"/>
              <a:gd name="connsiteX137" fmla="*/ 2980071 w 12192000"/>
              <a:gd name="connsiteY137" fmla="*/ 1972988 h 2237474"/>
              <a:gd name="connsiteX138" fmla="*/ 2978094 w 12192000"/>
              <a:gd name="connsiteY138" fmla="*/ 1972369 h 2237474"/>
              <a:gd name="connsiteX139" fmla="*/ 2942858 w 12192000"/>
              <a:gd name="connsiteY139" fmla="*/ 1981367 h 2237474"/>
              <a:gd name="connsiteX140" fmla="*/ 2875436 w 12192000"/>
              <a:gd name="connsiteY140" fmla="*/ 1996977 h 2237474"/>
              <a:gd name="connsiteX141" fmla="*/ 2874892 w 12192000"/>
              <a:gd name="connsiteY141" fmla="*/ 1996085 h 2237474"/>
              <a:gd name="connsiteX142" fmla="*/ 2864145 w 12192000"/>
              <a:gd name="connsiteY142" fmla="*/ 1994061 h 2237474"/>
              <a:gd name="connsiteX143" fmla="*/ 2843662 w 12192000"/>
              <a:gd name="connsiteY143" fmla="*/ 1992498 h 2237474"/>
              <a:gd name="connsiteX144" fmla="*/ 2796128 w 12192000"/>
              <a:gd name="connsiteY144" fmla="*/ 1976403 h 2237474"/>
              <a:gd name="connsiteX145" fmla="*/ 2756784 w 12192000"/>
              <a:gd name="connsiteY145" fmla="*/ 1985116 h 2237474"/>
              <a:gd name="connsiteX146" fmla="*/ 2748833 w 12192000"/>
              <a:gd name="connsiteY146" fmla="*/ 1986323 h 2237474"/>
              <a:gd name="connsiteX147" fmla="*/ 2748661 w 12192000"/>
              <a:gd name="connsiteY147" fmla="*/ 1986122 h 2237474"/>
              <a:gd name="connsiteX148" fmla="*/ 2740251 w 12192000"/>
              <a:gd name="connsiteY148" fmla="*/ 1986946 h 2237474"/>
              <a:gd name="connsiteX149" fmla="*/ 2718916 w 12192000"/>
              <a:gd name="connsiteY149" fmla="*/ 1990867 h 2237474"/>
              <a:gd name="connsiteX150" fmla="*/ 2713522 w 12192000"/>
              <a:gd name="connsiteY150" fmla="*/ 1990173 h 2237474"/>
              <a:gd name="connsiteX151" fmla="*/ 2680597 w 12192000"/>
              <a:gd name="connsiteY151" fmla="*/ 1984996 h 2237474"/>
              <a:gd name="connsiteX152" fmla="*/ 2578178 w 12192000"/>
              <a:gd name="connsiteY152" fmla="*/ 1990531 h 2237474"/>
              <a:gd name="connsiteX153" fmla="*/ 2476147 w 12192000"/>
              <a:gd name="connsiteY153" fmla="*/ 1998305 h 2237474"/>
              <a:gd name="connsiteX154" fmla="*/ 2373568 w 12192000"/>
              <a:gd name="connsiteY154" fmla="*/ 2003219 h 2237474"/>
              <a:gd name="connsiteX155" fmla="*/ 2321399 w 12192000"/>
              <a:gd name="connsiteY155" fmla="*/ 1989467 h 2237474"/>
              <a:gd name="connsiteX156" fmla="*/ 2315525 w 12192000"/>
              <a:gd name="connsiteY156" fmla="*/ 1989708 h 2237474"/>
              <a:gd name="connsiteX157" fmla="*/ 2300792 w 12192000"/>
              <a:gd name="connsiteY157" fmla="*/ 1994290 h 2237474"/>
              <a:gd name="connsiteX158" fmla="*/ 2295469 w 12192000"/>
              <a:gd name="connsiteY158" fmla="*/ 1996659 h 2237474"/>
              <a:gd name="connsiteX159" fmla="*/ 2287219 w 12192000"/>
              <a:gd name="connsiteY159" fmla="*/ 1998750 h 2237474"/>
              <a:gd name="connsiteX160" fmla="*/ 2286948 w 12192000"/>
              <a:gd name="connsiteY160" fmla="*/ 1998596 h 2237474"/>
              <a:gd name="connsiteX161" fmla="*/ 2243069 w 12192000"/>
              <a:gd name="connsiteY161" fmla="*/ 2015111 h 2237474"/>
              <a:gd name="connsiteX162" fmla="*/ 2186609 w 12192000"/>
              <a:gd name="connsiteY162" fmla="*/ 2008263 h 2237474"/>
              <a:gd name="connsiteX163" fmla="*/ 2164831 w 12192000"/>
              <a:gd name="connsiteY163" fmla="*/ 2010143 h 2237474"/>
              <a:gd name="connsiteX164" fmla="*/ 2152836 w 12192000"/>
              <a:gd name="connsiteY164" fmla="*/ 2010048 h 2237474"/>
              <a:gd name="connsiteX165" fmla="*/ 2117102 w 12192000"/>
              <a:gd name="connsiteY165" fmla="*/ 2023004 h 2237474"/>
              <a:gd name="connsiteX166" fmla="*/ 2111935 w 12192000"/>
              <a:gd name="connsiteY166" fmla="*/ 2023163 h 2237474"/>
              <a:gd name="connsiteX167" fmla="*/ 2089991 w 12192000"/>
              <a:gd name="connsiteY167" fmla="*/ 2034193 h 2237474"/>
              <a:gd name="connsiteX168" fmla="*/ 2058061 w 12192000"/>
              <a:gd name="connsiteY168" fmla="*/ 2047942 h 2237474"/>
              <a:gd name="connsiteX169" fmla="*/ 2055737 w 12192000"/>
              <a:gd name="connsiteY169" fmla="*/ 2047704 h 2237474"/>
              <a:gd name="connsiteX170" fmla="*/ 2042244 w 12192000"/>
              <a:gd name="connsiteY170" fmla="*/ 2055560 h 2237474"/>
              <a:gd name="connsiteX171" fmla="*/ 1976224 w 12192000"/>
              <a:gd name="connsiteY171" fmla="*/ 2074257 h 2237474"/>
              <a:gd name="connsiteX172" fmla="*/ 1877728 w 12192000"/>
              <a:gd name="connsiteY172" fmla="*/ 2101004 h 2237474"/>
              <a:gd name="connsiteX173" fmla="*/ 1759056 w 12192000"/>
              <a:gd name="connsiteY173" fmla="*/ 2125608 h 2237474"/>
              <a:gd name="connsiteX174" fmla="*/ 1637948 w 12192000"/>
              <a:gd name="connsiteY174" fmla="*/ 2172597 h 2237474"/>
              <a:gd name="connsiteX175" fmla="*/ 1434549 w 12192000"/>
              <a:gd name="connsiteY175" fmla="*/ 2234522 h 2237474"/>
              <a:gd name="connsiteX176" fmla="*/ 1398481 w 12192000"/>
              <a:gd name="connsiteY176" fmla="*/ 2237074 h 2237474"/>
              <a:gd name="connsiteX177" fmla="*/ 1398407 w 12192000"/>
              <a:gd name="connsiteY177" fmla="*/ 2237095 h 2237474"/>
              <a:gd name="connsiteX178" fmla="*/ 1370962 w 12192000"/>
              <a:gd name="connsiteY178" fmla="*/ 2237474 h 2237474"/>
              <a:gd name="connsiteX179" fmla="*/ 1356367 w 12192000"/>
              <a:gd name="connsiteY179" fmla="*/ 2235089 h 2237474"/>
              <a:gd name="connsiteX180" fmla="*/ 1324828 w 12192000"/>
              <a:gd name="connsiteY180" fmla="*/ 2231968 h 2237474"/>
              <a:gd name="connsiteX181" fmla="*/ 1297744 w 12192000"/>
              <a:gd name="connsiteY181" fmla="*/ 2235849 h 2237474"/>
              <a:gd name="connsiteX182" fmla="*/ 1286236 w 12192000"/>
              <a:gd name="connsiteY182" fmla="*/ 2233135 h 2237474"/>
              <a:gd name="connsiteX183" fmla="*/ 1283504 w 12192000"/>
              <a:gd name="connsiteY183" fmla="*/ 2233797 h 2237474"/>
              <a:gd name="connsiteX184" fmla="*/ 1279765 w 12192000"/>
              <a:gd name="connsiteY184" fmla="*/ 2229639 h 2237474"/>
              <a:gd name="connsiteX185" fmla="*/ 1195347 w 12192000"/>
              <a:gd name="connsiteY185" fmla="*/ 2212354 h 2237474"/>
              <a:gd name="connsiteX186" fmla="*/ 970251 w 12192000"/>
              <a:gd name="connsiteY186" fmla="*/ 2221029 h 2237474"/>
              <a:gd name="connsiteX187" fmla="*/ 812914 w 12192000"/>
              <a:gd name="connsiteY187" fmla="*/ 2202752 h 2237474"/>
              <a:gd name="connsiteX188" fmla="*/ 800195 w 12192000"/>
              <a:gd name="connsiteY188" fmla="*/ 2209407 h 2237474"/>
              <a:gd name="connsiteX189" fmla="*/ 784978 w 12192000"/>
              <a:gd name="connsiteY189" fmla="*/ 2212360 h 2237474"/>
              <a:gd name="connsiteX190" fmla="*/ 681987 w 12192000"/>
              <a:gd name="connsiteY190" fmla="*/ 2216757 h 2237474"/>
              <a:gd name="connsiteX191" fmla="*/ 669923 w 12192000"/>
              <a:gd name="connsiteY191" fmla="*/ 2211682 h 2237474"/>
              <a:gd name="connsiteX192" fmla="*/ 648680 w 12192000"/>
              <a:gd name="connsiteY192" fmla="*/ 2206229 h 2237474"/>
              <a:gd name="connsiteX193" fmla="*/ 597225 w 12192000"/>
              <a:gd name="connsiteY193" fmla="*/ 2180999 h 2237474"/>
              <a:gd name="connsiteX194" fmla="*/ 558449 w 12192000"/>
              <a:gd name="connsiteY194" fmla="*/ 2182346 h 2237474"/>
              <a:gd name="connsiteX195" fmla="*/ 550517 w 12192000"/>
              <a:gd name="connsiteY195" fmla="*/ 2182060 h 2237474"/>
              <a:gd name="connsiteX196" fmla="*/ 550309 w 12192000"/>
              <a:gd name="connsiteY196" fmla="*/ 2181825 h 2237474"/>
              <a:gd name="connsiteX197" fmla="*/ 541836 w 12192000"/>
              <a:gd name="connsiteY197" fmla="*/ 2181063 h 2237474"/>
              <a:gd name="connsiteX198" fmla="*/ 536057 w 12192000"/>
              <a:gd name="connsiteY198" fmla="*/ 2181537 h 2237474"/>
              <a:gd name="connsiteX199" fmla="*/ 520671 w 12192000"/>
              <a:gd name="connsiteY199" fmla="*/ 2180980 h 2237474"/>
              <a:gd name="connsiteX200" fmla="*/ 515024 w 12192000"/>
              <a:gd name="connsiteY200" fmla="*/ 2179258 h 2237474"/>
              <a:gd name="connsiteX201" fmla="*/ 512278 w 12192000"/>
              <a:gd name="connsiteY201" fmla="*/ 2176369 h 2237474"/>
              <a:gd name="connsiteX202" fmla="*/ 480419 w 12192000"/>
              <a:gd name="connsiteY202" fmla="*/ 2167807 h 2237474"/>
              <a:gd name="connsiteX203" fmla="*/ 413835 w 12192000"/>
              <a:gd name="connsiteY203" fmla="*/ 2156783 h 2237474"/>
              <a:gd name="connsiteX204" fmla="*/ 376513 w 12192000"/>
              <a:gd name="connsiteY204" fmla="*/ 2154014 h 2237474"/>
              <a:gd name="connsiteX205" fmla="*/ 273386 w 12192000"/>
              <a:gd name="connsiteY205" fmla="*/ 2142551 h 2237474"/>
              <a:gd name="connsiteX206" fmla="*/ 169207 w 12192000"/>
              <a:gd name="connsiteY206" fmla="*/ 2128100 h 2237474"/>
              <a:gd name="connsiteX207" fmla="*/ 93149 w 12192000"/>
              <a:gd name="connsiteY207" fmla="*/ 2105324 h 2237474"/>
              <a:gd name="connsiteX208" fmla="*/ 88109 w 12192000"/>
              <a:gd name="connsiteY208" fmla="*/ 2106704 h 2237474"/>
              <a:gd name="connsiteX209" fmla="*/ 80022 w 12192000"/>
              <a:gd name="connsiteY209" fmla="*/ 2107254 h 2237474"/>
              <a:gd name="connsiteX210" fmla="*/ 79717 w 12192000"/>
              <a:gd name="connsiteY210" fmla="*/ 2107046 h 2237474"/>
              <a:gd name="connsiteX211" fmla="*/ 72352 w 12192000"/>
              <a:gd name="connsiteY211" fmla="*/ 2107991 h 2237474"/>
              <a:gd name="connsiteX212" fmla="*/ 37645 w 12192000"/>
              <a:gd name="connsiteY212" fmla="*/ 2115401 h 2237474"/>
              <a:gd name="connsiteX213" fmla="*/ 4572 w 12192000"/>
              <a:gd name="connsiteY213" fmla="*/ 2111091 h 2237474"/>
              <a:gd name="connsiteX214" fmla="*/ 0 w 12192000"/>
              <a:gd name="connsiteY214" fmla="*/ 2110468 h 2237474"/>
              <a:gd name="connsiteX215" fmla="*/ 0 w 12192000"/>
              <a:gd name="connsiteY215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154948 w 12192000"/>
              <a:gd name="connsiteY4" fmla="*/ 762731 h 2237474"/>
              <a:gd name="connsiteX5" fmla="*/ 12047364 w 12192000"/>
              <a:gd name="connsiteY5" fmla="*/ 749662 h 2237474"/>
              <a:gd name="connsiteX6" fmla="*/ 11890686 w 12192000"/>
              <a:gd name="connsiteY6" fmla="*/ 732766 h 2237474"/>
              <a:gd name="connsiteX7" fmla="*/ 11782413 w 12192000"/>
              <a:gd name="connsiteY7" fmla="*/ 769868 h 2237474"/>
              <a:gd name="connsiteX8" fmla="*/ 11649954 w 12192000"/>
              <a:gd name="connsiteY8" fmla="*/ 749628 h 2237474"/>
              <a:gd name="connsiteX9" fmla="*/ 11560424 w 12192000"/>
              <a:gd name="connsiteY9" fmla="*/ 748017 h 2237474"/>
              <a:gd name="connsiteX10" fmla="*/ 11358455 w 12192000"/>
              <a:gd name="connsiteY10" fmla="*/ 747593 h 2237474"/>
              <a:gd name="connsiteX11" fmla="*/ 11165209 w 12192000"/>
              <a:gd name="connsiteY11" fmla="*/ 748852 h 2237474"/>
              <a:gd name="connsiteX12" fmla="*/ 11058755 w 12192000"/>
              <a:gd name="connsiteY12" fmla="*/ 749617 h 2237474"/>
              <a:gd name="connsiteX13" fmla="*/ 10884013 w 12192000"/>
              <a:gd name="connsiteY13" fmla="*/ 760728 h 2237474"/>
              <a:gd name="connsiteX14" fmla="*/ 10834688 w 12192000"/>
              <a:gd name="connsiteY14" fmla="*/ 757726 h 2237474"/>
              <a:gd name="connsiteX15" fmla="*/ 10805004 w 12192000"/>
              <a:gd name="connsiteY15" fmla="*/ 757573 h 2237474"/>
              <a:gd name="connsiteX16" fmla="*/ 10739478 w 12192000"/>
              <a:gd name="connsiteY16" fmla="*/ 776841 h 2237474"/>
              <a:gd name="connsiteX17" fmla="*/ 10458762 w 12192000"/>
              <a:gd name="connsiteY17" fmla="*/ 755400 h 2237474"/>
              <a:gd name="connsiteX18" fmla="*/ 10211200 w 12192000"/>
              <a:gd name="connsiteY18" fmla="*/ 767513 h 2237474"/>
              <a:gd name="connsiteX19" fmla="*/ 10167995 w 12192000"/>
              <a:gd name="connsiteY19" fmla="*/ 760843 h 2237474"/>
              <a:gd name="connsiteX20" fmla="*/ 9997044 w 12192000"/>
              <a:gd name="connsiteY20" fmla="*/ 780129 h 2237474"/>
              <a:gd name="connsiteX21" fmla="*/ 9943887 w 12192000"/>
              <a:gd name="connsiteY21" fmla="*/ 804141 h 2237474"/>
              <a:gd name="connsiteX22" fmla="*/ 9918248 w 12192000"/>
              <a:gd name="connsiteY22" fmla="*/ 816628 h 2237474"/>
              <a:gd name="connsiteX23" fmla="*/ 9798048 w 12192000"/>
              <a:gd name="connsiteY23" fmla="*/ 863207 h 2237474"/>
              <a:gd name="connsiteX24" fmla="*/ 9761459 w 12192000"/>
              <a:gd name="connsiteY24" fmla="*/ 862394 h 2237474"/>
              <a:gd name="connsiteX25" fmla="*/ 9705768 w 12192000"/>
              <a:gd name="connsiteY25" fmla="*/ 894610 h 2237474"/>
              <a:gd name="connsiteX26" fmla="*/ 9683005 w 12192000"/>
              <a:gd name="connsiteY26" fmla="*/ 894128 h 2237474"/>
              <a:gd name="connsiteX27" fmla="*/ 9594438 w 12192000"/>
              <a:gd name="connsiteY27" fmla="*/ 919051 h 2237474"/>
              <a:gd name="connsiteX28" fmla="*/ 9577033 w 12192000"/>
              <a:gd name="connsiteY28" fmla="*/ 922857 h 2237474"/>
              <a:gd name="connsiteX29" fmla="*/ 9544189 w 12192000"/>
              <a:gd name="connsiteY29" fmla="*/ 938966 h 2237474"/>
              <a:gd name="connsiteX30" fmla="*/ 9500499 w 12192000"/>
              <a:gd name="connsiteY30" fmla="*/ 954680 h 2237474"/>
              <a:gd name="connsiteX31" fmla="*/ 9428195 w 12192000"/>
              <a:gd name="connsiteY31" fmla="*/ 986225 h 2237474"/>
              <a:gd name="connsiteX32" fmla="*/ 9410017 w 12192000"/>
              <a:gd name="connsiteY32" fmla="*/ 993931 h 2237474"/>
              <a:gd name="connsiteX33" fmla="*/ 9392919 w 12192000"/>
              <a:gd name="connsiteY33" fmla="*/ 994656 h 2237474"/>
              <a:gd name="connsiteX34" fmla="*/ 9278619 w 12192000"/>
              <a:gd name="connsiteY34" fmla="*/ 1011878 h 2237474"/>
              <a:gd name="connsiteX35" fmla="*/ 9268019 w 12192000"/>
              <a:gd name="connsiteY35" fmla="*/ 1007442 h 2237474"/>
              <a:gd name="connsiteX36" fmla="*/ 9234662 w 12192000"/>
              <a:gd name="connsiteY36" fmla="*/ 1023056 h 2237474"/>
              <a:gd name="connsiteX37" fmla="*/ 9181033 w 12192000"/>
              <a:gd name="connsiteY37" fmla="*/ 1037921 h 2237474"/>
              <a:gd name="connsiteX38" fmla="*/ 9155969 w 12192000"/>
              <a:gd name="connsiteY38" fmla="*/ 1046804 h 2237474"/>
              <a:gd name="connsiteX39" fmla="*/ 9133985 w 12192000"/>
              <a:gd name="connsiteY39" fmla="*/ 1046450 h 2237474"/>
              <a:gd name="connsiteX40" fmla="*/ 9012987 w 12192000"/>
              <a:gd name="connsiteY40" fmla="*/ 1061986 h 2237474"/>
              <a:gd name="connsiteX41" fmla="*/ 8968445 w 12192000"/>
              <a:gd name="connsiteY41" fmla="*/ 1052169 h 2237474"/>
              <a:gd name="connsiteX42" fmla="*/ 8958984 w 12192000"/>
              <a:gd name="connsiteY42" fmla="*/ 1057212 h 2237474"/>
              <a:gd name="connsiteX43" fmla="*/ 8886001 w 12192000"/>
              <a:gd name="connsiteY43" fmla="*/ 1067468 h 2237474"/>
              <a:gd name="connsiteX44" fmla="*/ 8838610 w 12192000"/>
              <a:gd name="connsiteY44" fmla="*/ 1075091 h 2237474"/>
              <a:gd name="connsiteX45" fmla="*/ 8750383 w 12192000"/>
              <a:gd name="connsiteY45" fmla="*/ 1097387 h 2237474"/>
              <a:gd name="connsiteX46" fmla="*/ 8697365 w 12192000"/>
              <a:gd name="connsiteY46" fmla="*/ 1105869 h 2237474"/>
              <a:gd name="connsiteX47" fmla="*/ 8665605 w 12192000"/>
              <a:gd name="connsiteY47" fmla="*/ 1110791 h 2237474"/>
              <a:gd name="connsiteX48" fmla="*/ 8584946 w 12192000"/>
              <a:gd name="connsiteY48" fmla="*/ 1135226 h 2237474"/>
              <a:gd name="connsiteX49" fmla="*/ 8460755 w 12192000"/>
              <a:gd name="connsiteY49" fmla="*/ 1203427 h 2237474"/>
              <a:gd name="connsiteX50" fmla="*/ 8419755 w 12192000"/>
              <a:gd name="connsiteY50" fmla="*/ 1216260 h 2237474"/>
              <a:gd name="connsiteX51" fmla="*/ 8411626 w 12192000"/>
              <a:gd name="connsiteY51" fmla="*/ 1214397 h 2237474"/>
              <a:gd name="connsiteX52" fmla="*/ 8363469 w 12192000"/>
              <a:gd name="connsiteY52" fmla="*/ 1246658 h 2237474"/>
              <a:gd name="connsiteX53" fmla="*/ 8275497 w 12192000"/>
              <a:gd name="connsiteY53" fmla="*/ 1264396 h 2237474"/>
              <a:gd name="connsiteX54" fmla="*/ 8206287 w 12192000"/>
              <a:gd name="connsiteY54" fmla="*/ 1273060 h 2237474"/>
              <a:gd name="connsiteX55" fmla="*/ 8168705 w 12192000"/>
              <a:gd name="connsiteY55" fmla="*/ 1279956 h 2237474"/>
              <a:gd name="connsiteX56" fmla="*/ 8139997 w 12192000"/>
              <a:gd name="connsiteY56" fmla="*/ 1282713 h 2237474"/>
              <a:gd name="connsiteX57" fmla="*/ 8074238 w 12192000"/>
              <a:gd name="connsiteY57" fmla="*/ 1301895 h 2237474"/>
              <a:gd name="connsiteX58" fmla="*/ 7968292 w 12192000"/>
              <a:gd name="connsiteY58" fmla="*/ 1338779 h 2237474"/>
              <a:gd name="connsiteX59" fmla="*/ 7945122 w 12192000"/>
              <a:gd name="connsiteY59" fmla="*/ 1345477 h 2237474"/>
              <a:gd name="connsiteX60" fmla="*/ 7902328 w 12192000"/>
              <a:gd name="connsiteY60" fmla="*/ 1345865 h 2237474"/>
              <a:gd name="connsiteX61" fmla="*/ 7875879 w 12192000"/>
              <a:gd name="connsiteY61" fmla="*/ 1345646 h 2237474"/>
              <a:gd name="connsiteX62" fmla="*/ 7840612 w 12192000"/>
              <a:gd name="connsiteY62" fmla="*/ 1369373 h 2237474"/>
              <a:gd name="connsiteX63" fmla="*/ 7786819 w 12192000"/>
              <a:gd name="connsiteY63" fmla="*/ 1378970 h 2237474"/>
              <a:gd name="connsiteX64" fmla="*/ 7548172 w 12192000"/>
              <a:gd name="connsiteY64" fmla="*/ 1417460 h 2237474"/>
              <a:gd name="connsiteX65" fmla="*/ 7483437 w 12192000"/>
              <a:gd name="connsiteY65" fmla="*/ 1478152 h 2237474"/>
              <a:gd name="connsiteX66" fmla="*/ 7377870 w 12192000"/>
              <a:gd name="connsiteY66" fmla="*/ 1523319 h 2237474"/>
              <a:gd name="connsiteX67" fmla="*/ 7230737 w 12192000"/>
              <a:gd name="connsiteY67" fmla="*/ 1562633 h 2237474"/>
              <a:gd name="connsiteX68" fmla="*/ 7224458 w 12192000"/>
              <a:gd name="connsiteY68" fmla="*/ 1573008 h 2237474"/>
              <a:gd name="connsiteX69" fmla="*/ 7213486 w 12192000"/>
              <a:gd name="connsiteY69" fmla="*/ 1580987 h 2237474"/>
              <a:gd name="connsiteX70" fmla="*/ 7183121 w 12192000"/>
              <a:gd name="connsiteY70" fmla="*/ 1595162 h 2237474"/>
              <a:gd name="connsiteX71" fmla="*/ 7164601 w 12192000"/>
              <a:gd name="connsiteY71" fmla="*/ 1606490 h 2237474"/>
              <a:gd name="connsiteX72" fmla="*/ 7092727 w 12192000"/>
              <a:gd name="connsiteY72" fmla="*/ 1623628 h 2237474"/>
              <a:gd name="connsiteX73" fmla="*/ 7031309 w 12192000"/>
              <a:gd name="connsiteY73" fmla="*/ 1619451 h 2237474"/>
              <a:gd name="connsiteX74" fmla="*/ 6999084 w 12192000"/>
              <a:gd name="connsiteY74" fmla="*/ 1634317 h 2237474"/>
              <a:gd name="connsiteX75" fmla="*/ 6992107 w 12192000"/>
              <a:gd name="connsiteY75" fmla="*/ 1636860 h 2237474"/>
              <a:gd name="connsiteX76" fmla="*/ 6991765 w 12192000"/>
              <a:gd name="connsiteY76" fmla="*/ 1636725 h 2237474"/>
              <a:gd name="connsiteX77" fmla="*/ 6900177 w 12192000"/>
              <a:gd name="connsiteY77" fmla="*/ 1636016 h 2237474"/>
              <a:gd name="connsiteX78" fmla="*/ 6795372 w 12192000"/>
              <a:gd name="connsiteY78" fmla="*/ 1644845 h 2237474"/>
              <a:gd name="connsiteX79" fmla="*/ 6692251 w 12192000"/>
              <a:gd name="connsiteY79" fmla="*/ 1656357 h 2237474"/>
              <a:gd name="connsiteX80" fmla="*/ 6655235 w 12192000"/>
              <a:gd name="connsiteY80" fmla="*/ 1661869 h 2237474"/>
              <a:gd name="connsiteX81" fmla="*/ 6587857 w 12192000"/>
              <a:gd name="connsiteY81" fmla="*/ 1665769 h 2237474"/>
              <a:gd name="connsiteX82" fmla="*/ 6554894 w 12192000"/>
              <a:gd name="connsiteY82" fmla="*/ 1664428 h 2237474"/>
              <a:gd name="connsiteX83" fmla="*/ 6516595 w 12192000"/>
              <a:gd name="connsiteY83" fmla="*/ 1667475 h 2237474"/>
              <a:gd name="connsiteX84" fmla="*/ 6508541 w 12192000"/>
              <a:gd name="connsiteY84" fmla="*/ 1668757 h 2237474"/>
              <a:gd name="connsiteX85" fmla="*/ 6471012 w 12192000"/>
              <a:gd name="connsiteY85" fmla="*/ 1678604 h 2237474"/>
              <a:gd name="connsiteX86" fmla="*/ 6415265 w 12192000"/>
              <a:gd name="connsiteY86" fmla="*/ 1665317 h 2237474"/>
              <a:gd name="connsiteX87" fmla="*/ 6364035 w 12192000"/>
              <a:gd name="connsiteY87" fmla="*/ 1667683 h 2237474"/>
              <a:gd name="connsiteX88" fmla="*/ 6280959 w 12192000"/>
              <a:gd name="connsiteY88" fmla="*/ 1689329 h 2237474"/>
              <a:gd name="connsiteX89" fmla="*/ 6243319 w 12192000"/>
              <a:gd name="connsiteY89" fmla="*/ 1695560 h 2237474"/>
              <a:gd name="connsiteX90" fmla="*/ 6098321 w 12192000"/>
              <a:gd name="connsiteY90" fmla="*/ 1721646 h 2237474"/>
              <a:gd name="connsiteX91" fmla="*/ 5880652 w 12192000"/>
              <a:gd name="connsiteY91" fmla="*/ 1779643 h 2237474"/>
              <a:gd name="connsiteX92" fmla="*/ 5785959 w 12192000"/>
              <a:gd name="connsiteY92" fmla="*/ 1775307 h 2237474"/>
              <a:gd name="connsiteX93" fmla="*/ 5643534 w 12192000"/>
              <a:gd name="connsiteY93" fmla="*/ 1802919 h 2237474"/>
              <a:gd name="connsiteX94" fmla="*/ 5518799 w 12192000"/>
              <a:gd name="connsiteY94" fmla="*/ 1818312 h 2237474"/>
              <a:gd name="connsiteX95" fmla="*/ 5505014 w 12192000"/>
              <a:gd name="connsiteY95" fmla="*/ 1819259 h 2237474"/>
              <a:gd name="connsiteX96" fmla="*/ 5453307 w 12192000"/>
              <a:gd name="connsiteY96" fmla="*/ 1815450 h 2237474"/>
              <a:gd name="connsiteX97" fmla="*/ 5364192 w 12192000"/>
              <a:gd name="connsiteY97" fmla="*/ 1826074 h 2237474"/>
              <a:gd name="connsiteX98" fmla="*/ 5350380 w 12192000"/>
              <a:gd name="connsiteY98" fmla="*/ 1830891 h 2237474"/>
              <a:gd name="connsiteX99" fmla="*/ 5259633 w 12192000"/>
              <a:gd name="connsiteY99" fmla="*/ 1837160 h 2237474"/>
              <a:gd name="connsiteX100" fmla="*/ 5197513 w 12192000"/>
              <a:gd name="connsiteY100" fmla="*/ 1844718 h 2237474"/>
              <a:gd name="connsiteX101" fmla="*/ 5168852 w 12192000"/>
              <a:gd name="connsiteY101" fmla="*/ 1844846 h 2237474"/>
              <a:gd name="connsiteX102" fmla="*/ 5114927 w 12192000"/>
              <a:gd name="connsiteY102" fmla="*/ 1847827 h 2237474"/>
              <a:gd name="connsiteX103" fmla="*/ 5108970 w 12192000"/>
              <a:gd name="connsiteY103" fmla="*/ 1847935 h 2237474"/>
              <a:gd name="connsiteX104" fmla="*/ 5067961 w 12192000"/>
              <a:gd name="connsiteY104" fmla="*/ 1845917 h 2237474"/>
              <a:gd name="connsiteX105" fmla="*/ 5007075 w 12192000"/>
              <a:gd name="connsiteY105" fmla="*/ 1838626 h 2237474"/>
              <a:gd name="connsiteX106" fmla="*/ 4944087 w 12192000"/>
              <a:gd name="connsiteY106" fmla="*/ 1823332 h 2237474"/>
              <a:gd name="connsiteX107" fmla="*/ 4907662 w 12192000"/>
              <a:gd name="connsiteY107" fmla="*/ 1816900 h 2237474"/>
              <a:gd name="connsiteX108" fmla="*/ 4882386 w 12192000"/>
              <a:gd name="connsiteY108" fmla="*/ 1809844 h 2237474"/>
              <a:gd name="connsiteX109" fmla="*/ 4811440 w 12192000"/>
              <a:gd name="connsiteY109" fmla="*/ 1804655 h 2237474"/>
              <a:gd name="connsiteX110" fmla="*/ 4691075 w 12192000"/>
              <a:gd name="connsiteY110" fmla="*/ 1801389 h 2237474"/>
              <a:gd name="connsiteX111" fmla="*/ 4611738 w 12192000"/>
              <a:gd name="connsiteY111" fmla="*/ 1776964 h 2237474"/>
              <a:gd name="connsiteX112" fmla="*/ 4560070 w 12192000"/>
              <a:gd name="connsiteY112" fmla="*/ 1785640 h 2237474"/>
              <a:gd name="connsiteX113" fmla="*/ 4536503 w 12192000"/>
              <a:gd name="connsiteY113" fmla="*/ 1785334 h 2237474"/>
              <a:gd name="connsiteX114" fmla="*/ 4513724 w 12192000"/>
              <a:gd name="connsiteY114" fmla="*/ 1791996 h 2237474"/>
              <a:gd name="connsiteX115" fmla="*/ 4459810 w 12192000"/>
              <a:gd name="connsiteY115" fmla="*/ 1797886 h 2237474"/>
              <a:gd name="connsiteX116" fmla="*/ 4379064 w 12192000"/>
              <a:gd name="connsiteY116" fmla="*/ 1817177 h 2237474"/>
              <a:gd name="connsiteX117" fmla="*/ 4319209 w 12192000"/>
              <a:gd name="connsiteY117" fmla="*/ 1834833 h 2237474"/>
              <a:gd name="connsiteX118" fmla="*/ 4290981 w 12192000"/>
              <a:gd name="connsiteY118" fmla="*/ 1839677 h 2237474"/>
              <a:gd name="connsiteX119" fmla="*/ 4285792 w 12192000"/>
              <a:gd name="connsiteY119" fmla="*/ 1836231 h 2237474"/>
              <a:gd name="connsiteX120" fmla="*/ 4238372 w 12192000"/>
              <a:gd name="connsiteY120" fmla="*/ 1851480 h 2237474"/>
              <a:gd name="connsiteX121" fmla="*/ 4232517 w 12192000"/>
              <a:gd name="connsiteY121" fmla="*/ 1852567 h 2237474"/>
              <a:gd name="connsiteX122" fmla="*/ 4191732 w 12192000"/>
              <a:gd name="connsiteY122" fmla="*/ 1857328 h 2237474"/>
              <a:gd name="connsiteX123" fmla="*/ 4065532 w 12192000"/>
              <a:gd name="connsiteY123" fmla="*/ 1855477 h 2237474"/>
              <a:gd name="connsiteX124" fmla="*/ 4028460 w 12192000"/>
              <a:gd name="connsiteY124" fmla="*/ 1855137 h 2237474"/>
              <a:gd name="connsiteX125" fmla="*/ 4002267 w 12192000"/>
              <a:gd name="connsiteY125" fmla="*/ 1852352 h 2237474"/>
              <a:gd name="connsiteX126" fmla="*/ 3931396 w 12192000"/>
              <a:gd name="connsiteY126" fmla="*/ 1858915 h 2237474"/>
              <a:gd name="connsiteX127" fmla="*/ 3812162 w 12192000"/>
              <a:gd name="connsiteY127" fmla="*/ 1875501 h 2237474"/>
              <a:gd name="connsiteX128" fmla="*/ 3729530 w 12192000"/>
              <a:gd name="connsiteY128" fmla="*/ 1864513 h 2237474"/>
              <a:gd name="connsiteX129" fmla="*/ 3680177 w 12192000"/>
              <a:gd name="connsiteY129" fmla="*/ 1881552 h 2237474"/>
              <a:gd name="connsiteX130" fmla="*/ 3567259 w 12192000"/>
              <a:gd name="connsiteY130" fmla="*/ 1893482 h 2237474"/>
              <a:gd name="connsiteX131" fmla="*/ 3405770 w 12192000"/>
              <a:gd name="connsiteY131" fmla="*/ 1904591 h 2237474"/>
              <a:gd name="connsiteX132" fmla="*/ 3280097 w 12192000"/>
              <a:gd name="connsiteY132" fmla="*/ 1919610 h 2237474"/>
              <a:gd name="connsiteX133" fmla="*/ 3123424 w 12192000"/>
              <a:gd name="connsiteY133" fmla="*/ 1952930 h 2237474"/>
              <a:gd name="connsiteX134" fmla="*/ 3009910 w 12192000"/>
              <a:gd name="connsiteY134" fmla="*/ 1957866 h 2237474"/>
              <a:gd name="connsiteX135" fmla="*/ 2995934 w 12192000"/>
              <a:gd name="connsiteY135" fmla="*/ 1967085 h 2237474"/>
              <a:gd name="connsiteX136" fmla="*/ 2980071 w 12192000"/>
              <a:gd name="connsiteY136" fmla="*/ 1972988 h 2237474"/>
              <a:gd name="connsiteX137" fmla="*/ 2978094 w 12192000"/>
              <a:gd name="connsiteY137" fmla="*/ 1972369 h 2237474"/>
              <a:gd name="connsiteX138" fmla="*/ 2942858 w 12192000"/>
              <a:gd name="connsiteY138" fmla="*/ 1981367 h 2237474"/>
              <a:gd name="connsiteX139" fmla="*/ 2875436 w 12192000"/>
              <a:gd name="connsiteY139" fmla="*/ 1996977 h 2237474"/>
              <a:gd name="connsiteX140" fmla="*/ 2874892 w 12192000"/>
              <a:gd name="connsiteY140" fmla="*/ 1996085 h 2237474"/>
              <a:gd name="connsiteX141" fmla="*/ 2864145 w 12192000"/>
              <a:gd name="connsiteY141" fmla="*/ 1994061 h 2237474"/>
              <a:gd name="connsiteX142" fmla="*/ 2843662 w 12192000"/>
              <a:gd name="connsiteY142" fmla="*/ 1992498 h 2237474"/>
              <a:gd name="connsiteX143" fmla="*/ 2796128 w 12192000"/>
              <a:gd name="connsiteY143" fmla="*/ 1976403 h 2237474"/>
              <a:gd name="connsiteX144" fmla="*/ 2756784 w 12192000"/>
              <a:gd name="connsiteY144" fmla="*/ 1985116 h 2237474"/>
              <a:gd name="connsiteX145" fmla="*/ 2748833 w 12192000"/>
              <a:gd name="connsiteY145" fmla="*/ 1986323 h 2237474"/>
              <a:gd name="connsiteX146" fmla="*/ 2748661 w 12192000"/>
              <a:gd name="connsiteY146" fmla="*/ 1986122 h 2237474"/>
              <a:gd name="connsiteX147" fmla="*/ 2740251 w 12192000"/>
              <a:gd name="connsiteY147" fmla="*/ 1986946 h 2237474"/>
              <a:gd name="connsiteX148" fmla="*/ 2718916 w 12192000"/>
              <a:gd name="connsiteY148" fmla="*/ 1990867 h 2237474"/>
              <a:gd name="connsiteX149" fmla="*/ 2713522 w 12192000"/>
              <a:gd name="connsiteY149" fmla="*/ 1990173 h 2237474"/>
              <a:gd name="connsiteX150" fmla="*/ 2680597 w 12192000"/>
              <a:gd name="connsiteY150" fmla="*/ 1984996 h 2237474"/>
              <a:gd name="connsiteX151" fmla="*/ 2578178 w 12192000"/>
              <a:gd name="connsiteY151" fmla="*/ 1990531 h 2237474"/>
              <a:gd name="connsiteX152" fmla="*/ 2476147 w 12192000"/>
              <a:gd name="connsiteY152" fmla="*/ 1998305 h 2237474"/>
              <a:gd name="connsiteX153" fmla="*/ 2373568 w 12192000"/>
              <a:gd name="connsiteY153" fmla="*/ 2003219 h 2237474"/>
              <a:gd name="connsiteX154" fmla="*/ 2321399 w 12192000"/>
              <a:gd name="connsiteY154" fmla="*/ 1989467 h 2237474"/>
              <a:gd name="connsiteX155" fmla="*/ 2315525 w 12192000"/>
              <a:gd name="connsiteY155" fmla="*/ 1989708 h 2237474"/>
              <a:gd name="connsiteX156" fmla="*/ 2300792 w 12192000"/>
              <a:gd name="connsiteY156" fmla="*/ 1994290 h 2237474"/>
              <a:gd name="connsiteX157" fmla="*/ 2295469 w 12192000"/>
              <a:gd name="connsiteY157" fmla="*/ 1996659 h 2237474"/>
              <a:gd name="connsiteX158" fmla="*/ 2287219 w 12192000"/>
              <a:gd name="connsiteY158" fmla="*/ 1998750 h 2237474"/>
              <a:gd name="connsiteX159" fmla="*/ 2286948 w 12192000"/>
              <a:gd name="connsiteY159" fmla="*/ 1998596 h 2237474"/>
              <a:gd name="connsiteX160" fmla="*/ 2243069 w 12192000"/>
              <a:gd name="connsiteY160" fmla="*/ 2015111 h 2237474"/>
              <a:gd name="connsiteX161" fmla="*/ 2186609 w 12192000"/>
              <a:gd name="connsiteY161" fmla="*/ 2008263 h 2237474"/>
              <a:gd name="connsiteX162" fmla="*/ 2164831 w 12192000"/>
              <a:gd name="connsiteY162" fmla="*/ 2010143 h 2237474"/>
              <a:gd name="connsiteX163" fmla="*/ 2152836 w 12192000"/>
              <a:gd name="connsiteY163" fmla="*/ 2010048 h 2237474"/>
              <a:gd name="connsiteX164" fmla="*/ 2117102 w 12192000"/>
              <a:gd name="connsiteY164" fmla="*/ 2023004 h 2237474"/>
              <a:gd name="connsiteX165" fmla="*/ 2111935 w 12192000"/>
              <a:gd name="connsiteY165" fmla="*/ 2023163 h 2237474"/>
              <a:gd name="connsiteX166" fmla="*/ 2089991 w 12192000"/>
              <a:gd name="connsiteY166" fmla="*/ 2034193 h 2237474"/>
              <a:gd name="connsiteX167" fmla="*/ 2058061 w 12192000"/>
              <a:gd name="connsiteY167" fmla="*/ 2047942 h 2237474"/>
              <a:gd name="connsiteX168" fmla="*/ 2055737 w 12192000"/>
              <a:gd name="connsiteY168" fmla="*/ 2047704 h 2237474"/>
              <a:gd name="connsiteX169" fmla="*/ 2042244 w 12192000"/>
              <a:gd name="connsiteY169" fmla="*/ 2055560 h 2237474"/>
              <a:gd name="connsiteX170" fmla="*/ 1976224 w 12192000"/>
              <a:gd name="connsiteY170" fmla="*/ 2074257 h 2237474"/>
              <a:gd name="connsiteX171" fmla="*/ 1877728 w 12192000"/>
              <a:gd name="connsiteY171" fmla="*/ 2101004 h 2237474"/>
              <a:gd name="connsiteX172" fmla="*/ 1759056 w 12192000"/>
              <a:gd name="connsiteY172" fmla="*/ 2125608 h 2237474"/>
              <a:gd name="connsiteX173" fmla="*/ 1637948 w 12192000"/>
              <a:gd name="connsiteY173" fmla="*/ 2172597 h 2237474"/>
              <a:gd name="connsiteX174" fmla="*/ 1434549 w 12192000"/>
              <a:gd name="connsiteY174" fmla="*/ 2234522 h 2237474"/>
              <a:gd name="connsiteX175" fmla="*/ 1398481 w 12192000"/>
              <a:gd name="connsiteY175" fmla="*/ 2237074 h 2237474"/>
              <a:gd name="connsiteX176" fmla="*/ 1398407 w 12192000"/>
              <a:gd name="connsiteY176" fmla="*/ 2237095 h 2237474"/>
              <a:gd name="connsiteX177" fmla="*/ 1370962 w 12192000"/>
              <a:gd name="connsiteY177" fmla="*/ 2237474 h 2237474"/>
              <a:gd name="connsiteX178" fmla="*/ 1356367 w 12192000"/>
              <a:gd name="connsiteY178" fmla="*/ 2235089 h 2237474"/>
              <a:gd name="connsiteX179" fmla="*/ 1324828 w 12192000"/>
              <a:gd name="connsiteY179" fmla="*/ 2231968 h 2237474"/>
              <a:gd name="connsiteX180" fmla="*/ 1297744 w 12192000"/>
              <a:gd name="connsiteY180" fmla="*/ 2235849 h 2237474"/>
              <a:gd name="connsiteX181" fmla="*/ 1286236 w 12192000"/>
              <a:gd name="connsiteY181" fmla="*/ 2233135 h 2237474"/>
              <a:gd name="connsiteX182" fmla="*/ 1283504 w 12192000"/>
              <a:gd name="connsiteY182" fmla="*/ 2233797 h 2237474"/>
              <a:gd name="connsiteX183" fmla="*/ 1279765 w 12192000"/>
              <a:gd name="connsiteY183" fmla="*/ 2229639 h 2237474"/>
              <a:gd name="connsiteX184" fmla="*/ 1195347 w 12192000"/>
              <a:gd name="connsiteY184" fmla="*/ 2212354 h 2237474"/>
              <a:gd name="connsiteX185" fmla="*/ 970251 w 12192000"/>
              <a:gd name="connsiteY185" fmla="*/ 2221029 h 2237474"/>
              <a:gd name="connsiteX186" fmla="*/ 812914 w 12192000"/>
              <a:gd name="connsiteY186" fmla="*/ 2202752 h 2237474"/>
              <a:gd name="connsiteX187" fmla="*/ 800195 w 12192000"/>
              <a:gd name="connsiteY187" fmla="*/ 2209407 h 2237474"/>
              <a:gd name="connsiteX188" fmla="*/ 784978 w 12192000"/>
              <a:gd name="connsiteY188" fmla="*/ 2212360 h 2237474"/>
              <a:gd name="connsiteX189" fmla="*/ 681987 w 12192000"/>
              <a:gd name="connsiteY189" fmla="*/ 2216757 h 2237474"/>
              <a:gd name="connsiteX190" fmla="*/ 669923 w 12192000"/>
              <a:gd name="connsiteY190" fmla="*/ 2211682 h 2237474"/>
              <a:gd name="connsiteX191" fmla="*/ 648680 w 12192000"/>
              <a:gd name="connsiteY191" fmla="*/ 2206229 h 2237474"/>
              <a:gd name="connsiteX192" fmla="*/ 597225 w 12192000"/>
              <a:gd name="connsiteY192" fmla="*/ 2180999 h 2237474"/>
              <a:gd name="connsiteX193" fmla="*/ 558449 w 12192000"/>
              <a:gd name="connsiteY193" fmla="*/ 2182346 h 2237474"/>
              <a:gd name="connsiteX194" fmla="*/ 550517 w 12192000"/>
              <a:gd name="connsiteY194" fmla="*/ 2182060 h 2237474"/>
              <a:gd name="connsiteX195" fmla="*/ 550309 w 12192000"/>
              <a:gd name="connsiteY195" fmla="*/ 2181825 h 2237474"/>
              <a:gd name="connsiteX196" fmla="*/ 541836 w 12192000"/>
              <a:gd name="connsiteY196" fmla="*/ 2181063 h 2237474"/>
              <a:gd name="connsiteX197" fmla="*/ 536057 w 12192000"/>
              <a:gd name="connsiteY197" fmla="*/ 2181537 h 2237474"/>
              <a:gd name="connsiteX198" fmla="*/ 520671 w 12192000"/>
              <a:gd name="connsiteY198" fmla="*/ 2180980 h 2237474"/>
              <a:gd name="connsiteX199" fmla="*/ 515024 w 12192000"/>
              <a:gd name="connsiteY199" fmla="*/ 2179258 h 2237474"/>
              <a:gd name="connsiteX200" fmla="*/ 512278 w 12192000"/>
              <a:gd name="connsiteY200" fmla="*/ 2176369 h 2237474"/>
              <a:gd name="connsiteX201" fmla="*/ 480419 w 12192000"/>
              <a:gd name="connsiteY201" fmla="*/ 2167807 h 2237474"/>
              <a:gd name="connsiteX202" fmla="*/ 413835 w 12192000"/>
              <a:gd name="connsiteY202" fmla="*/ 2156783 h 2237474"/>
              <a:gd name="connsiteX203" fmla="*/ 376513 w 12192000"/>
              <a:gd name="connsiteY203" fmla="*/ 2154014 h 2237474"/>
              <a:gd name="connsiteX204" fmla="*/ 273386 w 12192000"/>
              <a:gd name="connsiteY204" fmla="*/ 2142551 h 2237474"/>
              <a:gd name="connsiteX205" fmla="*/ 169207 w 12192000"/>
              <a:gd name="connsiteY205" fmla="*/ 2128100 h 2237474"/>
              <a:gd name="connsiteX206" fmla="*/ 93149 w 12192000"/>
              <a:gd name="connsiteY206" fmla="*/ 2105324 h 2237474"/>
              <a:gd name="connsiteX207" fmla="*/ 88109 w 12192000"/>
              <a:gd name="connsiteY207" fmla="*/ 2106704 h 2237474"/>
              <a:gd name="connsiteX208" fmla="*/ 80022 w 12192000"/>
              <a:gd name="connsiteY208" fmla="*/ 2107254 h 2237474"/>
              <a:gd name="connsiteX209" fmla="*/ 79717 w 12192000"/>
              <a:gd name="connsiteY209" fmla="*/ 2107046 h 2237474"/>
              <a:gd name="connsiteX210" fmla="*/ 72352 w 12192000"/>
              <a:gd name="connsiteY210" fmla="*/ 2107991 h 2237474"/>
              <a:gd name="connsiteX211" fmla="*/ 37645 w 12192000"/>
              <a:gd name="connsiteY211" fmla="*/ 2115401 h 2237474"/>
              <a:gd name="connsiteX212" fmla="*/ 4572 w 12192000"/>
              <a:gd name="connsiteY212" fmla="*/ 2111091 h 2237474"/>
              <a:gd name="connsiteX213" fmla="*/ 0 w 12192000"/>
              <a:gd name="connsiteY213" fmla="*/ 2110468 h 2237474"/>
              <a:gd name="connsiteX214" fmla="*/ 0 w 12192000"/>
              <a:gd name="connsiteY214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154948 w 12192000"/>
              <a:gd name="connsiteY4" fmla="*/ 762731 h 2237474"/>
              <a:gd name="connsiteX5" fmla="*/ 12047364 w 12192000"/>
              <a:gd name="connsiteY5" fmla="*/ 749662 h 2237474"/>
              <a:gd name="connsiteX6" fmla="*/ 11890686 w 12192000"/>
              <a:gd name="connsiteY6" fmla="*/ 732766 h 2237474"/>
              <a:gd name="connsiteX7" fmla="*/ 11782413 w 12192000"/>
              <a:gd name="connsiteY7" fmla="*/ 769868 h 2237474"/>
              <a:gd name="connsiteX8" fmla="*/ 11649954 w 12192000"/>
              <a:gd name="connsiteY8" fmla="*/ 749628 h 2237474"/>
              <a:gd name="connsiteX9" fmla="*/ 11560424 w 12192000"/>
              <a:gd name="connsiteY9" fmla="*/ 748017 h 2237474"/>
              <a:gd name="connsiteX10" fmla="*/ 11358455 w 12192000"/>
              <a:gd name="connsiteY10" fmla="*/ 747593 h 2237474"/>
              <a:gd name="connsiteX11" fmla="*/ 11165209 w 12192000"/>
              <a:gd name="connsiteY11" fmla="*/ 748852 h 2237474"/>
              <a:gd name="connsiteX12" fmla="*/ 11058755 w 12192000"/>
              <a:gd name="connsiteY12" fmla="*/ 749617 h 2237474"/>
              <a:gd name="connsiteX13" fmla="*/ 10884013 w 12192000"/>
              <a:gd name="connsiteY13" fmla="*/ 760728 h 2237474"/>
              <a:gd name="connsiteX14" fmla="*/ 10834688 w 12192000"/>
              <a:gd name="connsiteY14" fmla="*/ 757726 h 2237474"/>
              <a:gd name="connsiteX15" fmla="*/ 10805004 w 12192000"/>
              <a:gd name="connsiteY15" fmla="*/ 757573 h 2237474"/>
              <a:gd name="connsiteX16" fmla="*/ 10739478 w 12192000"/>
              <a:gd name="connsiteY16" fmla="*/ 776841 h 2237474"/>
              <a:gd name="connsiteX17" fmla="*/ 10458762 w 12192000"/>
              <a:gd name="connsiteY17" fmla="*/ 755400 h 2237474"/>
              <a:gd name="connsiteX18" fmla="*/ 10211200 w 12192000"/>
              <a:gd name="connsiteY18" fmla="*/ 767513 h 2237474"/>
              <a:gd name="connsiteX19" fmla="*/ 10167995 w 12192000"/>
              <a:gd name="connsiteY19" fmla="*/ 760843 h 2237474"/>
              <a:gd name="connsiteX20" fmla="*/ 9997044 w 12192000"/>
              <a:gd name="connsiteY20" fmla="*/ 780129 h 2237474"/>
              <a:gd name="connsiteX21" fmla="*/ 9943887 w 12192000"/>
              <a:gd name="connsiteY21" fmla="*/ 804141 h 2237474"/>
              <a:gd name="connsiteX22" fmla="*/ 9918248 w 12192000"/>
              <a:gd name="connsiteY22" fmla="*/ 816628 h 2237474"/>
              <a:gd name="connsiteX23" fmla="*/ 9798048 w 12192000"/>
              <a:gd name="connsiteY23" fmla="*/ 863207 h 2237474"/>
              <a:gd name="connsiteX24" fmla="*/ 9761459 w 12192000"/>
              <a:gd name="connsiteY24" fmla="*/ 862394 h 2237474"/>
              <a:gd name="connsiteX25" fmla="*/ 9705768 w 12192000"/>
              <a:gd name="connsiteY25" fmla="*/ 894610 h 2237474"/>
              <a:gd name="connsiteX26" fmla="*/ 9683005 w 12192000"/>
              <a:gd name="connsiteY26" fmla="*/ 894128 h 2237474"/>
              <a:gd name="connsiteX27" fmla="*/ 9594438 w 12192000"/>
              <a:gd name="connsiteY27" fmla="*/ 919051 h 2237474"/>
              <a:gd name="connsiteX28" fmla="*/ 9577033 w 12192000"/>
              <a:gd name="connsiteY28" fmla="*/ 922857 h 2237474"/>
              <a:gd name="connsiteX29" fmla="*/ 9544189 w 12192000"/>
              <a:gd name="connsiteY29" fmla="*/ 938966 h 2237474"/>
              <a:gd name="connsiteX30" fmla="*/ 9500499 w 12192000"/>
              <a:gd name="connsiteY30" fmla="*/ 954680 h 2237474"/>
              <a:gd name="connsiteX31" fmla="*/ 9428195 w 12192000"/>
              <a:gd name="connsiteY31" fmla="*/ 986225 h 2237474"/>
              <a:gd name="connsiteX32" fmla="*/ 9410017 w 12192000"/>
              <a:gd name="connsiteY32" fmla="*/ 993931 h 2237474"/>
              <a:gd name="connsiteX33" fmla="*/ 9392919 w 12192000"/>
              <a:gd name="connsiteY33" fmla="*/ 994656 h 2237474"/>
              <a:gd name="connsiteX34" fmla="*/ 9278619 w 12192000"/>
              <a:gd name="connsiteY34" fmla="*/ 1011878 h 2237474"/>
              <a:gd name="connsiteX35" fmla="*/ 9268019 w 12192000"/>
              <a:gd name="connsiteY35" fmla="*/ 1007442 h 2237474"/>
              <a:gd name="connsiteX36" fmla="*/ 9234662 w 12192000"/>
              <a:gd name="connsiteY36" fmla="*/ 1023056 h 2237474"/>
              <a:gd name="connsiteX37" fmla="*/ 9181033 w 12192000"/>
              <a:gd name="connsiteY37" fmla="*/ 1037921 h 2237474"/>
              <a:gd name="connsiteX38" fmla="*/ 9155969 w 12192000"/>
              <a:gd name="connsiteY38" fmla="*/ 1046804 h 2237474"/>
              <a:gd name="connsiteX39" fmla="*/ 9133985 w 12192000"/>
              <a:gd name="connsiteY39" fmla="*/ 1046450 h 2237474"/>
              <a:gd name="connsiteX40" fmla="*/ 9012987 w 12192000"/>
              <a:gd name="connsiteY40" fmla="*/ 1061986 h 2237474"/>
              <a:gd name="connsiteX41" fmla="*/ 8968445 w 12192000"/>
              <a:gd name="connsiteY41" fmla="*/ 1052169 h 2237474"/>
              <a:gd name="connsiteX42" fmla="*/ 8958984 w 12192000"/>
              <a:gd name="connsiteY42" fmla="*/ 1057212 h 2237474"/>
              <a:gd name="connsiteX43" fmla="*/ 8886001 w 12192000"/>
              <a:gd name="connsiteY43" fmla="*/ 1067468 h 2237474"/>
              <a:gd name="connsiteX44" fmla="*/ 8838610 w 12192000"/>
              <a:gd name="connsiteY44" fmla="*/ 1075091 h 2237474"/>
              <a:gd name="connsiteX45" fmla="*/ 8750383 w 12192000"/>
              <a:gd name="connsiteY45" fmla="*/ 1097387 h 2237474"/>
              <a:gd name="connsiteX46" fmla="*/ 8697365 w 12192000"/>
              <a:gd name="connsiteY46" fmla="*/ 1105869 h 2237474"/>
              <a:gd name="connsiteX47" fmla="*/ 8665605 w 12192000"/>
              <a:gd name="connsiteY47" fmla="*/ 1110791 h 2237474"/>
              <a:gd name="connsiteX48" fmla="*/ 8584946 w 12192000"/>
              <a:gd name="connsiteY48" fmla="*/ 1135226 h 2237474"/>
              <a:gd name="connsiteX49" fmla="*/ 8460755 w 12192000"/>
              <a:gd name="connsiteY49" fmla="*/ 1203427 h 2237474"/>
              <a:gd name="connsiteX50" fmla="*/ 8419755 w 12192000"/>
              <a:gd name="connsiteY50" fmla="*/ 1216260 h 2237474"/>
              <a:gd name="connsiteX51" fmla="*/ 8411626 w 12192000"/>
              <a:gd name="connsiteY51" fmla="*/ 1214397 h 2237474"/>
              <a:gd name="connsiteX52" fmla="*/ 8363469 w 12192000"/>
              <a:gd name="connsiteY52" fmla="*/ 1246658 h 2237474"/>
              <a:gd name="connsiteX53" fmla="*/ 8275497 w 12192000"/>
              <a:gd name="connsiteY53" fmla="*/ 1264396 h 2237474"/>
              <a:gd name="connsiteX54" fmla="*/ 8206287 w 12192000"/>
              <a:gd name="connsiteY54" fmla="*/ 1273060 h 2237474"/>
              <a:gd name="connsiteX55" fmla="*/ 8168705 w 12192000"/>
              <a:gd name="connsiteY55" fmla="*/ 1279956 h 2237474"/>
              <a:gd name="connsiteX56" fmla="*/ 8139997 w 12192000"/>
              <a:gd name="connsiteY56" fmla="*/ 1282713 h 2237474"/>
              <a:gd name="connsiteX57" fmla="*/ 8074238 w 12192000"/>
              <a:gd name="connsiteY57" fmla="*/ 1301895 h 2237474"/>
              <a:gd name="connsiteX58" fmla="*/ 7968292 w 12192000"/>
              <a:gd name="connsiteY58" fmla="*/ 1338779 h 2237474"/>
              <a:gd name="connsiteX59" fmla="*/ 7945122 w 12192000"/>
              <a:gd name="connsiteY59" fmla="*/ 1345477 h 2237474"/>
              <a:gd name="connsiteX60" fmla="*/ 7902328 w 12192000"/>
              <a:gd name="connsiteY60" fmla="*/ 1345865 h 2237474"/>
              <a:gd name="connsiteX61" fmla="*/ 7875879 w 12192000"/>
              <a:gd name="connsiteY61" fmla="*/ 1345646 h 2237474"/>
              <a:gd name="connsiteX62" fmla="*/ 7840612 w 12192000"/>
              <a:gd name="connsiteY62" fmla="*/ 1369373 h 2237474"/>
              <a:gd name="connsiteX63" fmla="*/ 7786819 w 12192000"/>
              <a:gd name="connsiteY63" fmla="*/ 1378970 h 2237474"/>
              <a:gd name="connsiteX64" fmla="*/ 7548172 w 12192000"/>
              <a:gd name="connsiteY64" fmla="*/ 1417460 h 2237474"/>
              <a:gd name="connsiteX65" fmla="*/ 7483437 w 12192000"/>
              <a:gd name="connsiteY65" fmla="*/ 1478152 h 2237474"/>
              <a:gd name="connsiteX66" fmla="*/ 7377870 w 12192000"/>
              <a:gd name="connsiteY66" fmla="*/ 1523319 h 2237474"/>
              <a:gd name="connsiteX67" fmla="*/ 7230737 w 12192000"/>
              <a:gd name="connsiteY67" fmla="*/ 1562633 h 2237474"/>
              <a:gd name="connsiteX68" fmla="*/ 7224458 w 12192000"/>
              <a:gd name="connsiteY68" fmla="*/ 1573008 h 2237474"/>
              <a:gd name="connsiteX69" fmla="*/ 7183121 w 12192000"/>
              <a:gd name="connsiteY69" fmla="*/ 1595162 h 2237474"/>
              <a:gd name="connsiteX70" fmla="*/ 7164601 w 12192000"/>
              <a:gd name="connsiteY70" fmla="*/ 1606490 h 2237474"/>
              <a:gd name="connsiteX71" fmla="*/ 7092727 w 12192000"/>
              <a:gd name="connsiteY71" fmla="*/ 1623628 h 2237474"/>
              <a:gd name="connsiteX72" fmla="*/ 7031309 w 12192000"/>
              <a:gd name="connsiteY72" fmla="*/ 1619451 h 2237474"/>
              <a:gd name="connsiteX73" fmla="*/ 6999084 w 12192000"/>
              <a:gd name="connsiteY73" fmla="*/ 1634317 h 2237474"/>
              <a:gd name="connsiteX74" fmla="*/ 6992107 w 12192000"/>
              <a:gd name="connsiteY74" fmla="*/ 1636860 h 2237474"/>
              <a:gd name="connsiteX75" fmla="*/ 6991765 w 12192000"/>
              <a:gd name="connsiteY75" fmla="*/ 1636725 h 2237474"/>
              <a:gd name="connsiteX76" fmla="*/ 6900177 w 12192000"/>
              <a:gd name="connsiteY76" fmla="*/ 1636016 h 2237474"/>
              <a:gd name="connsiteX77" fmla="*/ 6795372 w 12192000"/>
              <a:gd name="connsiteY77" fmla="*/ 1644845 h 2237474"/>
              <a:gd name="connsiteX78" fmla="*/ 6692251 w 12192000"/>
              <a:gd name="connsiteY78" fmla="*/ 1656357 h 2237474"/>
              <a:gd name="connsiteX79" fmla="*/ 6655235 w 12192000"/>
              <a:gd name="connsiteY79" fmla="*/ 1661869 h 2237474"/>
              <a:gd name="connsiteX80" fmla="*/ 6587857 w 12192000"/>
              <a:gd name="connsiteY80" fmla="*/ 1665769 h 2237474"/>
              <a:gd name="connsiteX81" fmla="*/ 6554894 w 12192000"/>
              <a:gd name="connsiteY81" fmla="*/ 1664428 h 2237474"/>
              <a:gd name="connsiteX82" fmla="*/ 6516595 w 12192000"/>
              <a:gd name="connsiteY82" fmla="*/ 1667475 h 2237474"/>
              <a:gd name="connsiteX83" fmla="*/ 6508541 w 12192000"/>
              <a:gd name="connsiteY83" fmla="*/ 1668757 h 2237474"/>
              <a:gd name="connsiteX84" fmla="*/ 6471012 w 12192000"/>
              <a:gd name="connsiteY84" fmla="*/ 1678604 h 2237474"/>
              <a:gd name="connsiteX85" fmla="*/ 6415265 w 12192000"/>
              <a:gd name="connsiteY85" fmla="*/ 1665317 h 2237474"/>
              <a:gd name="connsiteX86" fmla="*/ 6364035 w 12192000"/>
              <a:gd name="connsiteY86" fmla="*/ 1667683 h 2237474"/>
              <a:gd name="connsiteX87" fmla="*/ 6280959 w 12192000"/>
              <a:gd name="connsiteY87" fmla="*/ 1689329 h 2237474"/>
              <a:gd name="connsiteX88" fmla="*/ 6243319 w 12192000"/>
              <a:gd name="connsiteY88" fmla="*/ 1695560 h 2237474"/>
              <a:gd name="connsiteX89" fmla="*/ 6098321 w 12192000"/>
              <a:gd name="connsiteY89" fmla="*/ 1721646 h 2237474"/>
              <a:gd name="connsiteX90" fmla="*/ 5880652 w 12192000"/>
              <a:gd name="connsiteY90" fmla="*/ 1779643 h 2237474"/>
              <a:gd name="connsiteX91" fmla="*/ 5785959 w 12192000"/>
              <a:gd name="connsiteY91" fmla="*/ 1775307 h 2237474"/>
              <a:gd name="connsiteX92" fmla="*/ 5643534 w 12192000"/>
              <a:gd name="connsiteY92" fmla="*/ 1802919 h 2237474"/>
              <a:gd name="connsiteX93" fmla="*/ 5518799 w 12192000"/>
              <a:gd name="connsiteY93" fmla="*/ 1818312 h 2237474"/>
              <a:gd name="connsiteX94" fmla="*/ 5505014 w 12192000"/>
              <a:gd name="connsiteY94" fmla="*/ 1819259 h 2237474"/>
              <a:gd name="connsiteX95" fmla="*/ 5453307 w 12192000"/>
              <a:gd name="connsiteY95" fmla="*/ 1815450 h 2237474"/>
              <a:gd name="connsiteX96" fmla="*/ 5364192 w 12192000"/>
              <a:gd name="connsiteY96" fmla="*/ 1826074 h 2237474"/>
              <a:gd name="connsiteX97" fmla="*/ 5350380 w 12192000"/>
              <a:gd name="connsiteY97" fmla="*/ 1830891 h 2237474"/>
              <a:gd name="connsiteX98" fmla="*/ 5259633 w 12192000"/>
              <a:gd name="connsiteY98" fmla="*/ 1837160 h 2237474"/>
              <a:gd name="connsiteX99" fmla="*/ 5197513 w 12192000"/>
              <a:gd name="connsiteY99" fmla="*/ 1844718 h 2237474"/>
              <a:gd name="connsiteX100" fmla="*/ 5168852 w 12192000"/>
              <a:gd name="connsiteY100" fmla="*/ 1844846 h 2237474"/>
              <a:gd name="connsiteX101" fmla="*/ 5114927 w 12192000"/>
              <a:gd name="connsiteY101" fmla="*/ 1847827 h 2237474"/>
              <a:gd name="connsiteX102" fmla="*/ 5108970 w 12192000"/>
              <a:gd name="connsiteY102" fmla="*/ 1847935 h 2237474"/>
              <a:gd name="connsiteX103" fmla="*/ 5067961 w 12192000"/>
              <a:gd name="connsiteY103" fmla="*/ 1845917 h 2237474"/>
              <a:gd name="connsiteX104" fmla="*/ 5007075 w 12192000"/>
              <a:gd name="connsiteY104" fmla="*/ 1838626 h 2237474"/>
              <a:gd name="connsiteX105" fmla="*/ 4944087 w 12192000"/>
              <a:gd name="connsiteY105" fmla="*/ 1823332 h 2237474"/>
              <a:gd name="connsiteX106" fmla="*/ 4907662 w 12192000"/>
              <a:gd name="connsiteY106" fmla="*/ 1816900 h 2237474"/>
              <a:gd name="connsiteX107" fmla="*/ 4882386 w 12192000"/>
              <a:gd name="connsiteY107" fmla="*/ 1809844 h 2237474"/>
              <a:gd name="connsiteX108" fmla="*/ 4811440 w 12192000"/>
              <a:gd name="connsiteY108" fmla="*/ 1804655 h 2237474"/>
              <a:gd name="connsiteX109" fmla="*/ 4691075 w 12192000"/>
              <a:gd name="connsiteY109" fmla="*/ 1801389 h 2237474"/>
              <a:gd name="connsiteX110" fmla="*/ 4611738 w 12192000"/>
              <a:gd name="connsiteY110" fmla="*/ 1776964 h 2237474"/>
              <a:gd name="connsiteX111" fmla="*/ 4560070 w 12192000"/>
              <a:gd name="connsiteY111" fmla="*/ 1785640 h 2237474"/>
              <a:gd name="connsiteX112" fmla="*/ 4536503 w 12192000"/>
              <a:gd name="connsiteY112" fmla="*/ 1785334 h 2237474"/>
              <a:gd name="connsiteX113" fmla="*/ 4513724 w 12192000"/>
              <a:gd name="connsiteY113" fmla="*/ 1791996 h 2237474"/>
              <a:gd name="connsiteX114" fmla="*/ 4459810 w 12192000"/>
              <a:gd name="connsiteY114" fmla="*/ 1797886 h 2237474"/>
              <a:gd name="connsiteX115" fmla="*/ 4379064 w 12192000"/>
              <a:gd name="connsiteY115" fmla="*/ 1817177 h 2237474"/>
              <a:gd name="connsiteX116" fmla="*/ 4319209 w 12192000"/>
              <a:gd name="connsiteY116" fmla="*/ 1834833 h 2237474"/>
              <a:gd name="connsiteX117" fmla="*/ 4290981 w 12192000"/>
              <a:gd name="connsiteY117" fmla="*/ 1839677 h 2237474"/>
              <a:gd name="connsiteX118" fmla="*/ 4285792 w 12192000"/>
              <a:gd name="connsiteY118" fmla="*/ 1836231 h 2237474"/>
              <a:gd name="connsiteX119" fmla="*/ 4238372 w 12192000"/>
              <a:gd name="connsiteY119" fmla="*/ 1851480 h 2237474"/>
              <a:gd name="connsiteX120" fmla="*/ 4232517 w 12192000"/>
              <a:gd name="connsiteY120" fmla="*/ 1852567 h 2237474"/>
              <a:gd name="connsiteX121" fmla="*/ 4191732 w 12192000"/>
              <a:gd name="connsiteY121" fmla="*/ 1857328 h 2237474"/>
              <a:gd name="connsiteX122" fmla="*/ 4065532 w 12192000"/>
              <a:gd name="connsiteY122" fmla="*/ 1855477 h 2237474"/>
              <a:gd name="connsiteX123" fmla="*/ 4028460 w 12192000"/>
              <a:gd name="connsiteY123" fmla="*/ 1855137 h 2237474"/>
              <a:gd name="connsiteX124" fmla="*/ 4002267 w 12192000"/>
              <a:gd name="connsiteY124" fmla="*/ 1852352 h 2237474"/>
              <a:gd name="connsiteX125" fmla="*/ 3931396 w 12192000"/>
              <a:gd name="connsiteY125" fmla="*/ 1858915 h 2237474"/>
              <a:gd name="connsiteX126" fmla="*/ 3812162 w 12192000"/>
              <a:gd name="connsiteY126" fmla="*/ 1875501 h 2237474"/>
              <a:gd name="connsiteX127" fmla="*/ 3729530 w 12192000"/>
              <a:gd name="connsiteY127" fmla="*/ 1864513 h 2237474"/>
              <a:gd name="connsiteX128" fmla="*/ 3680177 w 12192000"/>
              <a:gd name="connsiteY128" fmla="*/ 1881552 h 2237474"/>
              <a:gd name="connsiteX129" fmla="*/ 3567259 w 12192000"/>
              <a:gd name="connsiteY129" fmla="*/ 1893482 h 2237474"/>
              <a:gd name="connsiteX130" fmla="*/ 3405770 w 12192000"/>
              <a:gd name="connsiteY130" fmla="*/ 1904591 h 2237474"/>
              <a:gd name="connsiteX131" fmla="*/ 3280097 w 12192000"/>
              <a:gd name="connsiteY131" fmla="*/ 1919610 h 2237474"/>
              <a:gd name="connsiteX132" fmla="*/ 3123424 w 12192000"/>
              <a:gd name="connsiteY132" fmla="*/ 1952930 h 2237474"/>
              <a:gd name="connsiteX133" fmla="*/ 3009910 w 12192000"/>
              <a:gd name="connsiteY133" fmla="*/ 1957866 h 2237474"/>
              <a:gd name="connsiteX134" fmla="*/ 2995934 w 12192000"/>
              <a:gd name="connsiteY134" fmla="*/ 1967085 h 2237474"/>
              <a:gd name="connsiteX135" fmla="*/ 2980071 w 12192000"/>
              <a:gd name="connsiteY135" fmla="*/ 1972988 h 2237474"/>
              <a:gd name="connsiteX136" fmla="*/ 2978094 w 12192000"/>
              <a:gd name="connsiteY136" fmla="*/ 1972369 h 2237474"/>
              <a:gd name="connsiteX137" fmla="*/ 2942858 w 12192000"/>
              <a:gd name="connsiteY137" fmla="*/ 1981367 h 2237474"/>
              <a:gd name="connsiteX138" fmla="*/ 2875436 w 12192000"/>
              <a:gd name="connsiteY138" fmla="*/ 1996977 h 2237474"/>
              <a:gd name="connsiteX139" fmla="*/ 2874892 w 12192000"/>
              <a:gd name="connsiteY139" fmla="*/ 1996085 h 2237474"/>
              <a:gd name="connsiteX140" fmla="*/ 2864145 w 12192000"/>
              <a:gd name="connsiteY140" fmla="*/ 1994061 h 2237474"/>
              <a:gd name="connsiteX141" fmla="*/ 2843662 w 12192000"/>
              <a:gd name="connsiteY141" fmla="*/ 1992498 h 2237474"/>
              <a:gd name="connsiteX142" fmla="*/ 2796128 w 12192000"/>
              <a:gd name="connsiteY142" fmla="*/ 1976403 h 2237474"/>
              <a:gd name="connsiteX143" fmla="*/ 2756784 w 12192000"/>
              <a:gd name="connsiteY143" fmla="*/ 1985116 h 2237474"/>
              <a:gd name="connsiteX144" fmla="*/ 2748833 w 12192000"/>
              <a:gd name="connsiteY144" fmla="*/ 1986323 h 2237474"/>
              <a:gd name="connsiteX145" fmla="*/ 2748661 w 12192000"/>
              <a:gd name="connsiteY145" fmla="*/ 1986122 h 2237474"/>
              <a:gd name="connsiteX146" fmla="*/ 2740251 w 12192000"/>
              <a:gd name="connsiteY146" fmla="*/ 1986946 h 2237474"/>
              <a:gd name="connsiteX147" fmla="*/ 2718916 w 12192000"/>
              <a:gd name="connsiteY147" fmla="*/ 1990867 h 2237474"/>
              <a:gd name="connsiteX148" fmla="*/ 2713522 w 12192000"/>
              <a:gd name="connsiteY148" fmla="*/ 1990173 h 2237474"/>
              <a:gd name="connsiteX149" fmla="*/ 2680597 w 12192000"/>
              <a:gd name="connsiteY149" fmla="*/ 1984996 h 2237474"/>
              <a:gd name="connsiteX150" fmla="*/ 2578178 w 12192000"/>
              <a:gd name="connsiteY150" fmla="*/ 1990531 h 2237474"/>
              <a:gd name="connsiteX151" fmla="*/ 2476147 w 12192000"/>
              <a:gd name="connsiteY151" fmla="*/ 1998305 h 2237474"/>
              <a:gd name="connsiteX152" fmla="*/ 2373568 w 12192000"/>
              <a:gd name="connsiteY152" fmla="*/ 2003219 h 2237474"/>
              <a:gd name="connsiteX153" fmla="*/ 2321399 w 12192000"/>
              <a:gd name="connsiteY153" fmla="*/ 1989467 h 2237474"/>
              <a:gd name="connsiteX154" fmla="*/ 2315525 w 12192000"/>
              <a:gd name="connsiteY154" fmla="*/ 1989708 h 2237474"/>
              <a:gd name="connsiteX155" fmla="*/ 2300792 w 12192000"/>
              <a:gd name="connsiteY155" fmla="*/ 1994290 h 2237474"/>
              <a:gd name="connsiteX156" fmla="*/ 2295469 w 12192000"/>
              <a:gd name="connsiteY156" fmla="*/ 1996659 h 2237474"/>
              <a:gd name="connsiteX157" fmla="*/ 2287219 w 12192000"/>
              <a:gd name="connsiteY157" fmla="*/ 1998750 h 2237474"/>
              <a:gd name="connsiteX158" fmla="*/ 2286948 w 12192000"/>
              <a:gd name="connsiteY158" fmla="*/ 1998596 h 2237474"/>
              <a:gd name="connsiteX159" fmla="*/ 2243069 w 12192000"/>
              <a:gd name="connsiteY159" fmla="*/ 2015111 h 2237474"/>
              <a:gd name="connsiteX160" fmla="*/ 2186609 w 12192000"/>
              <a:gd name="connsiteY160" fmla="*/ 2008263 h 2237474"/>
              <a:gd name="connsiteX161" fmla="*/ 2164831 w 12192000"/>
              <a:gd name="connsiteY161" fmla="*/ 2010143 h 2237474"/>
              <a:gd name="connsiteX162" fmla="*/ 2152836 w 12192000"/>
              <a:gd name="connsiteY162" fmla="*/ 2010048 h 2237474"/>
              <a:gd name="connsiteX163" fmla="*/ 2117102 w 12192000"/>
              <a:gd name="connsiteY163" fmla="*/ 2023004 h 2237474"/>
              <a:gd name="connsiteX164" fmla="*/ 2111935 w 12192000"/>
              <a:gd name="connsiteY164" fmla="*/ 2023163 h 2237474"/>
              <a:gd name="connsiteX165" fmla="*/ 2089991 w 12192000"/>
              <a:gd name="connsiteY165" fmla="*/ 2034193 h 2237474"/>
              <a:gd name="connsiteX166" fmla="*/ 2058061 w 12192000"/>
              <a:gd name="connsiteY166" fmla="*/ 2047942 h 2237474"/>
              <a:gd name="connsiteX167" fmla="*/ 2055737 w 12192000"/>
              <a:gd name="connsiteY167" fmla="*/ 2047704 h 2237474"/>
              <a:gd name="connsiteX168" fmla="*/ 2042244 w 12192000"/>
              <a:gd name="connsiteY168" fmla="*/ 2055560 h 2237474"/>
              <a:gd name="connsiteX169" fmla="*/ 1976224 w 12192000"/>
              <a:gd name="connsiteY169" fmla="*/ 2074257 h 2237474"/>
              <a:gd name="connsiteX170" fmla="*/ 1877728 w 12192000"/>
              <a:gd name="connsiteY170" fmla="*/ 2101004 h 2237474"/>
              <a:gd name="connsiteX171" fmla="*/ 1759056 w 12192000"/>
              <a:gd name="connsiteY171" fmla="*/ 2125608 h 2237474"/>
              <a:gd name="connsiteX172" fmla="*/ 1637948 w 12192000"/>
              <a:gd name="connsiteY172" fmla="*/ 2172597 h 2237474"/>
              <a:gd name="connsiteX173" fmla="*/ 1434549 w 12192000"/>
              <a:gd name="connsiteY173" fmla="*/ 2234522 h 2237474"/>
              <a:gd name="connsiteX174" fmla="*/ 1398481 w 12192000"/>
              <a:gd name="connsiteY174" fmla="*/ 2237074 h 2237474"/>
              <a:gd name="connsiteX175" fmla="*/ 1398407 w 12192000"/>
              <a:gd name="connsiteY175" fmla="*/ 2237095 h 2237474"/>
              <a:gd name="connsiteX176" fmla="*/ 1370962 w 12192000"/>
              <a:gd name="connsiteY176" fmla="*/ 2237474 h 2237474"/>
              <a:gd name="connsiteX177" fmla="*/ 1356367 w 12192000"/>
              <a:gd name="connsiteY177" fmla="*/ 2235089 h 2237474"/>
              <a:gd name="connsiteX178" fmla="*/ 1324828 w 12192000"/>
              <a:gd name="connsiteY178" fmla="*/ 2231968 h 2237474"/>
              <a:gd name="connsiteX179" fmla="*/ 1297744 w 12192000"/>
              <a:gd name="connsiteY179" fmla="*/ 2235849 h 2237474"/>
              <a:gd name="connsiteX180" fmla="*/ 1286236 w 12192000"/>
              <a:gd name="connsiteY180" fmla="*/ 2233135 h 2237474"/>
              <a:gd name="connsiteX181" fmla="*/ 1283504 w 12192000"/>
              <a:gd name="connsiteY181" fmla="*/ 2233797 h 2237474"/>
              <a:gd name="connsiteX182" fmla="*/ 1279765 w 12192000"/>
              <a:gd name="connsiteY182" fmla="*/ 2229639 h 2237474"/>
              <a:gd name="connsiteX183" fmla="*/ 1195347 w 12192000"/>
              <a:gd name="connsiteY183" fmla="*/ 2212354 h 2237474"/>
              <a:gd name="connsiteX184" fmla="*/ 970251 w 12192000"/>
              <a:gd name="connsiteY184" fmla="*/ 2221029 h 2237474"/>
              <a:gd name="connsiteX185" fmla="*/ 812914 w 12192000"/>
              <a:gd name="connsiteY185" fmla="*/ 2202752 h 2237474"/>
              <a:gd name="connsiteX186" fmla="*/ 800195 w 12192000"/>
              <a:gd name="connsiteY186" fmla="*/ 2209407 h 2237474"/>
              <a:gd name="connsiteX187" fmla="*/ 784978 w 12192000"/>
              <a:gd name="connsiteY187" fmla="*/ 2212360 h 2237474"/>
              <a:gd name="connsiteX188" fmla="*/ 681987 w 12192000"/>
              <a:gd name="connsiteY188" fmla="*/ 2216757 h 2237474"/>
              <a:gd name="connsiteX189" fmla="*/ 669923 w 12192000"/>
              <a:gd name="connsiteY189" fmla="*/ 2211682 h 2237474"/>
              <a:gd name="connsiteX190" fmla="*/ 648680 w 12192000"/>
              <a:gd name="connsiteY190" fmla="*/ 2206229 h 2237474"/>
              <a:gd name="connsiteX191" fmla="*/ 597225 w 12192000"/>
              <a:gd name="connsiteY191" fmla="*/ 2180999 h 2237474"/>
              <a:gd name="connsiteX192" fmla="*/ 558449 w 12192000"/>
              <a:gd name="connsiteY192" fmla="*/ 2182346 h 2237474"/>
              <a:gd name="connsiteX193" fmla="*/ 550517 w 12192000"/>
              <a:gd name="connsiteY193" fmla="*/ 2182060 h 2237474"/>
              <a:gd name="connsiteX194" fmla="*/ 550309 w 12192000"/>
              <a:gd name="connsiteY194" fmla="*/ 2181825 h 2237474"/>
              <a:gd name="connsiteX195" fmla="*/ 541836 w 12192000"/>
              <a:gd name="connsiteY195" fmla="*/ 2181063 h 2237474"/>
              <a:gd name="connsiteX196" fmla="*/ 536057 w 12192000"/>
              <a:gd name="connsiteY196" fmla="*/ 2181537 h 2237474"/>
              <a:gd name="connsiteX197" fmla="*/ 520671 w 12192000"/>
              <a:gd name="connsiteY197" fmla="*/ 2180980 h 2237474"/>
              <a:gd name="connsiteX198" fmla="*/ 515024 w 12192000"/>
              <a:gd name="connsiteY198" fmla="*/ 2179258 h 2237474"/>
              <a:gd name="connsiteX199" fmla="*/ 512278 w 12192000"/>
              <a:gd name="connsiteY199" fmla="*/ 2176369 h 2237474"/>
              <a:gd name="connsiteX200" fmla="*/ 480419 w 12192000"/>
              <a:gd name="connsiteY200" fmla="*/ 2167807 h 2237474"/>
              <a:gd name="connsiteX201" fmla="*/ 413835 w 12192000"/>
              <a:gd name="connsiteY201" fmla="*/ 2156783 h 2237474"/>
              <a:gd name="connsiteX202" fmla="*/ 376513 w 12192000"/>
              <a:gd name="connsiteY202" fmla="*/ 2154014 h 2237474"/>
              <a:gd name="connsiteX203" fmla="*/ 273386 w 12192000"/>
              <a:gd name="connsiteY203" fmla="*/ 2142551 h 2237474"/>
              <a:gd name="connsiteX204" fmla="*/ 169207 w 12192000"/>
              <a:gd name="connsiteY204" fmla="*/ 2128100 h 2237474"/>
              <a:gd name="connsiteX205" fmla="*/ 93149 w 12192000"/>
              <a:gd name="connsiteY205" fmla="*/ 2105324 h 2237474"/>
              <a:gd name="connsiteX206" fmla="*/ 88109 w 12192000"/>
              <a:gd name="connsiteY206" fmla="*/ 2106704 h 2237474"/>
              <a:gd name="connsiteX207" fmla="*/ 80022 w 12192000"/>
              <a:gd name="connsiteY207" fmla="*/ 2107254 h 2237474"/>
              <a:gd name="connsiteX208" fmla="*/ 79717 w 12192000"/>
              <a:gd name="connsiteY208" fmla="*/ 2107046 h 2237474"/>
              <a:gd name="connsiteX209" fmla="*/ 72352 w 12192000"/>
              <a:gd name="connsiteY209" fmla="*/ 2107991 h 2237474"/>
              <a:gd name="connsiteX210" fmla="*/ 37645 w 12192000"/>
              <a:gd name="connsiteY210" fmla="*/ 2115401 h 2237474"/>
              <a:gd name="connsiteX211" fmla="*/ 4572 w 12192000"/>
              <a:gd name="connsiteY211" fmla="*/ 2111091 h 2237474"/>
              <a:gd name="connsiteX212" fmla="*/ 0 w 12192000"/>
              <a:gd name="connsiteY212" fmla="*/ 2110468 h 2237474"/>
              <a:gd name="connsiteX213" fmla="*/ 0 w 12192000"/>
              <a:gd name="connsiteY213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154948 w 12192000"/>
              <a:gd name="connsiteY4" fmla="*/ 762731 h 2237474"/>
              <a:gd name="connsiteX5" fmla="*/ 12047364 w 12192000"/>
              <a:gd name="connsiteY5" fmla="*/ 749662 h 2237474"/>
              <a:gd name="connsiteX6" fmla="*/ 11890686 w 12192000"/>
              <a:gd name="connsiteY6" fmla="*/ 732766 h 2237474"/>
              <a:gd name="connsiteX7" fmla="*/ 11782413 w 12192000"/>
              <a:gd name="connsiteY7" fmla="*/ 769868 h 2237474"/>
              <a:gd name="connsiteX8" fmla="*/ 11649954 w 12192000"/>
              <a:gd name="connsiteY8" fmla="*/ 749628 h 2237474"/>
              <a:gd name="connsiteX9" fmla="*/ 11560424 w 12192000"/>
              <a:gd name="connsiteY9" fmla="*/ 748017 h 2237474"/>
              <a:gd name="connsiteX10" fmla="*/ 11358455 w 12192000"/>
              <a:gd name="connsiteY10" fmla="*/ 747593 h 2237474"/>
              <a:gd name="connsiteX11" fmla="*/ 11165209 w 12192000"/>
              <a:gd name="connsiteY11" fmla="*/ 748852 h 2237474"/>
              <a:gd name="connsiteX12" fmla="*/ 11058755 w 12192000"/>
              <a:gd name="connsiteY12" fmla="*/ 749617 h 2237474"/>
              <a:gd name="connsiteX13" fmla="*/ 10884013 w 12192000"/>
              <a:gd name="connsiteY13" fmla="*/ 760728 h 2237474"/>
              <a:gd name="connsiteX14" fmla="*/ 10834688 w 12192000"/>
              <a:gd name="connsiteY14" fmla="*/ 757726 h 2237474"/>
              <a:gd name="connsiteX15" fmla="*/ 10805004 w 12192000"/>
              <a:gd name="connsiteY15" fmla="*/ 757573 h 2237474"/>
              <a:gd name="connsiteX16" fmla="*/ 10739478 w 12192000"/>
              <a:gd name="connsiteY16" fmla="*/ 776841 h 2237474"/>
              <a:gd name="connsiteX17" fmla="*/ 10458762 w 12192000"/>
              <a:gd name="connsiteY17" fmla="*/ 755400 h 2237474"/>
              <a:gd name="connsiteX18" fmla="*/ 10211200 w 12192000"/>
              <a:gd name="connsiteY18" fmla="*/ 767513 h 2237474"/>
              <a:gd name="connsiteX19" fmla="*/ 10167995 w 12192000"/>
              <a:gd name="connsiteY19" fmla="*/ 760843 h 2237474"/>
              <a:gd name="connsiteX20" fmla="*/ 9997044 w 12192000"/>
              <a:gd name="connsiteY20" fmla="*/ 780129 h 2237474"/>
              <a:gd name="connsiteX21" fmla="*/ 9943887 w 12192000"/>
              <a:gd name="connsiteY21" fmla="*/ 804141 h 2237474"/>
              <a:gd name="connsiteX22" fmla="*/ 9918248 w 12192000"/>
              <a:gd name="connsiteY22" fmla="*/ 816628 h 2237474"/>
              <a:gd name="connsiteX23" fmla="*/ 9798048 w 12192000"/>
              <a:gd name="connsiteY23" fmla="*/ 863207 h 2237474"/>
              <a:gd name="connsiteX24" fmla="*/ 9761459 w 12192000"/>
              <a:gd name="connsiteY24" fmla="*/ 862394 h 2237474"/>
              <a:gd name="connsiteX25" fmla="*/ 9705768 w 12192000"/>
              <a:gd name="connsiteY25" fmla="*/ 894610 h 2237474"/>
              <a:gd name="connsiteX26" fmla="*/ 9683005 w 12192000"/>
              <a:gd name="connsiteY26" fmla="*/ 894128 h 2237474"/>
              <a:gd name="connsiteX27" fmla="*/ 9594438 w 12192000"/>
              <a:gd name="connsiteY27" fmla="*/ 919051 h 2237474"/>
              <a:gd name="connsiteX28" fmla="*/ 9577033 w 12192000"/>
              <a:gd name="connsiteY28" fmla="*/ 922857 h 2237474"/>
              <a:gd name="connsiteX29" fmla="*/ 9544189 w 12192000"/>
              <a:gd name="connsiteY29" fmla="*/ 938966 h 2237474"/>
              <a:gd name="connsiteX30" fmla="*/ 9500499 w 12192000"/>
              <a:gd name="connsiteY30" fmla="*/ 954680 h 2237474"/>
              <a:gd name="connsiteX31" fmla="*/ 9428195 w 12192000"/>
              <a:gd name="connsiteY31" fmla="*/ 986225 h 2237474"/>
              <a:gd name="connsiteX32" fmla="*/ 9410017 w 12192000"/>
              <a:gd name="connsiteY32" fmla="*/ 993931 h 2237474"/>
              <a:gd name="connsiteX33" fmla="*/ 9392919 w 12192000"/>
              <a:gd name="connsiteY33" fmla="*/ 994656 h 2237474"/>
              <a:gd name="connsiteX34" fmla="*/ 9278619 w 12192000"/>
              <a:gd name="connsiteY34" fmla="*/ 1011878 h 2237474"/>
              <a:gd name="connsiteX35" fmla="*/ 9268019 w 12192000"/>
              <a:gd name="connsiteY35" fmla="*/ 1007442 h 2237474"/>
              <a:gd name="connsiteX36" fmla="*/ 9234662 w 12192000"/>
              <a:gd name="connsiteY36" fmla="*/ 1023056 h 2237474"/>
              <a:gd name="connsiteX37" fmla="*/ 9181033 w 12192000"/>
              <a:gd name="connsiteY37" fmla="*/ 1037921 h 2237474"/>
              <a:gd name="connsiteX38" fmla="*/ 9155969 w 12192000"/>
              <a:gd name="connsiteY38" fmla="*/ 1046804 h 2237474"/>
              <a:gd name="connsiteX39" fmla="*/ 9133985 w 12192000"/>
              <a:gd name="connsiteY39" fmla="*/ 1046450 h 2237474"/>
              <a:gd name="connsiteX40" fmla="*/ 9012987 w 12192000"/>
              <a:gd name="connsiteY40" fmla="*/ 1061986 h 2237474"/>
              <a:gd name="connsiteX41" fmla="*/ 8968445 w 12192000"/>
              <a:gd name="connsiteY41" fmla="*/ 1052169 h 2237474"/>
              <a:gd name="connsiteX42" fmla="*/ 8958984 w 12192000"/>
              <a:gd name="connsiteY42" fmla="*/ 1057212 h 2237474"/>
              <a:gd name="connsiteX43" fmla="*/ 8886001 w 12192000"/>
              <a:gd name="connsiteY43" fmla="*/ 1067468 h 2237474"/>
              <a:gd name="connsiteX44" fmla="*/ 8838610 w 12192000"/>
              <a:gd name="connsiteY44" fmla="*/ 1075091 h 2237474"/>
              <a:gd name="connsiteX45" fmla="*/ 8750383 w 12192000"/>
              <a:gd name="connsiteY45" fmla="*/ 1097387 h 2237474"/>
              <a:gd name="connsiteX46" fmla="*/ 8697365 w 12192000"/>
              <a:gd name="connsiteY46" fmla="*/ 1105869 h 2237474"/>
              <a:gd name="connsiteX47" fmla="*/ 8665605 w 12192000"/>
              <a:gd name="connsiteY47" fmla="*/ 1110791 h 2237474"/>
              <a:gd name="connsiteX48" fmla="*/ 8584946 w 12192000"/>
              <a:gd name="connsiteY48" fmla="*/ 1135226 h 2237474"/>
              <a:gd name="connsiteX49" fmla="*/ 8460755 w 12192000"/>
              <a:gd name="connsiteY49" fmla="*/ 1203427 h 2237474"/>
              <a:gd name="connsiteX50" fmla="*/ 8419755 w 12192000"/>
              <a:gd name="connsiteY50" fmla="*/ 1216260 h 2237474"/>
              <a:gd name="connsiteX51" fmla="*/ 8411626 w 12192000"/>
              <a:gd name="connsiteY51" fmla="*/ 1214397 h 2237474"/>
              <a:gd name="connsiteX52" fmla="*/ 8363469 w 12192000"/>
              <a:gd name="connsiteY52" fmla="*/ 1246658 h 2237474"/>
              <a:gd name="connsiteX53" fmla="*/ 8275497 w 12192000"/>
              <a:gd name="connsiteY53" fmla="*/ 1264396 h 2237474"/>
              <a:gd name="connsiteX54" fmla="*/ 8206287 w 12192000"/>
              <a:gd name="connsiteY54" fmla="*/ 1273060 h 2237474"/>
              <a:gd name="connsiteX55" fmla="*/ 8168705 w 12192000"/>
              <a:gd name="connsiteY55" fmla="*/ 1279956 h 2237474"/>
              <a:gd name="connsiteX56" fmla="*/ 8139997 w 12192000"/>
              <a:gd name="connsiteY56" fmla="*/ 1282713 h 2237474"/>
              <a:gd name="connsiteX57" fmla="*/ 8074238 w 12192000"/>
              <a:gd name="connsiteY57" fmla="*/ 1301895 h 2237474"/>
              <a:gd name="connsiteX58" fmla="*/ 7968292 w 12192000"/>
              <a:gd name="connsiteY58" fmla="*/ 1338779 h 2237474"/>
              <a:gd name="connsiteX59" fmla="*/ 7945122 w 12192000"/>
              <a:gd name="connsiteY59" fmla="*/ 1345477 h 2237474"/>
              <a:gd name="connsiteX60" fmla="*/ 7902328 w 12192000"/>
              <a:gd name="connsiteY60" fmla="*/ 1345865 h 2237474"/>
              <a:gd name="connsiteX61" fmla="*/ 7875879 w 12192000"/>
              <a:gd name="connsiteY61" fmla="*/ 1345646 h 2237474"/>
              <a:gd name="connsiteX62" fmla="*/ 7840612 w 12192000"/>
              <a:gd name="connsiteY62" fmla="*/ 1369373 h 2237474"/>
              <a:gd name="connsiteX63" fmla="*/ 7786819 w 12192000"/>
              <a:gd name="connsiteY63" fmla="*/ 1378970 h 2237474"/>
              <a:gd name="connsiteX64" fmla="*/ 7548172 w 12192000"/>
              <a:gd name="connsiteY64" fmla="*/ 1417460 h 2237474"/>
              <a:gd name="connsiteX65" fmla="*/ 7483437 w 12192000"/>
              <a:gd name="connsiteY65" fmla="*/ 1478152 h 2237474"/>
              <a:gd name="connsiteX66" fmla="*/ 7377870 w 12192000"/>
              <a:gd name="connsiteY66" fmla="*/ 1523319 h 2237474"/>
              <a:gd name="connsiteX67" fmla="*/ 7230737 w 12192000"/>
              <a:gd name="connsiteY67" fmla="*/ 1562633 h 2237474"/>
              <a:gd name="connsiteX68" fmla="*/ 7224458 w 12192000"/>
              <a:gd name="connsiteY68" fmla="*/ 1573008 h 2237474"/>
              <a:gd name="connsiteX69" fmla="*/ 7183121 w 12192000"/>
              <a:gd name="connsiteY69" fmla="*/ 1595162 h 2237474"/>
              <a:gd name="connsiteX70" fmla="*/ 7164601 w 12192000"/>
              <a:gd name="connsiteY70" fmla="*/ 1606490 h 2237474"/>
              <a:gd name="connsiteX71" fmla="*/ 7092727 w 12192000"/>
              <a:gd name="connsiteY71" fmla="*/ 1623628 h 2237474"/>
              <a:gd name="connsiteX72" fmla="*/ 7031309 w 12192000"/>
              <a:gd name="connsiteY72" fmla="*/ 1619451 h 2237474"/>
              <a:gd name="connsiteX73" fmla="*/ 6999084 w 12192000"/>
              <a:gd name="connsiteY73" fmla="*/ 1634317 h 2237474"/>
              <a:gd name="connsiteX74" fmla="*/ 6992107 w 12192000"/>
              <a:gd name="connsiteY74" fmla="*/ 1636860 h 2237474"/>
              <a:gd name="connsiteX75" fmla="*/ 6991765 w 12192000"/>
              <a:gd name="connsiteY75" fmla="*/ 1636725 h 2237474"/>
              <a:gd name="connsiteX76" fmla="*/ 6900177 w 12192000"/>
              <a:gd name="connsiteY76" fmla="*/ 1636016 h 2237474"/>
              <a:gd name="connsiteX77" fmla="*/ 6795372 w 12192000"/>
              <a:gd name="connsiteY77" fmla="*/ 1644845 h 2237474"/>
              <a:gd name="connsiteX78" fmla="*/ 6692251 w 12192000"/>
              <a:gd name="connsiteY78" fmla="*/ 1656357 h 2237474"/>
              <a:gd name="connsiteX79" fmla="*/ 6655235 w 12192000"/>
              <a:gd name="connsiteY79" fmla="*/ 1661869 h 2237474"/>
              <a:gd name="connsiteX80" fmla="*/ 6554894 w 12192000"/>
              <a:gd name="connsiteY80" fmla="*/ 1664428 h 2237474"/>
              <a:gd name="connsiteX81" fmla="*/ 6516595 w 12192000"/>
              <a:gd name="connsiteY81" fmla="*/ 1667475 h 2237474"/>
              <a:gd name="connsiteX82" fmla="*/ 6508541 w 12192000"/>
              <a:gd name="connsiteY82" fmla="*/ 1668757 h 2237474"/>
              <a:gd name="connsiteX83" fmla="*/ 6471012 w 12192000"/>
              <a:gd name="connsiteY83" fmla="*/ 1678604 h 2237474"/>
              <a:gd name="connsiteX84" fmla="*/ 6415265 w 12192000"/>
              <a:gd name="connsiteY84" fmla="*/ 1665317 h 2237474"/>
              <a:gd name="connsiteX85" fmla="*/ 6364035 w 12192000"/>
              <a:gd name="connsiteY85" fmla="*/ 1667683 h 2237474"/>
              <a:gd name="connsiteX86" fmla="*/ 6280959 w 12192000"/>
              <a:gd name="connsiteY86" fmla="*/ 1689329 h 2237474"/>
              <a:gd name="connsiteX87" fmla="*/ 6243319 w 12192000"/>
              <a:gd name="connsiteY87" fmla="*/ 1695560 h 2237474"/>
              <a:gd name="connsiteX88" fmla="*/ 6098321 w 12192000"/>
              <a:gd name="connsiteY88" fmla="*/ 1721646 h 2237474"/>
              <a:gd name="connsiteX89" fmla="*/ 5880652 w 12192000"/>
              <a:gd name="connsiteY89" fmla="*/ 1779643 h 2237474"/>
              <a:gd name="connsiteX90" fmla="*/ 5785959 w 12192000"/>
              <a:gd name="connsiteY90" fmla="*/ 1775307 h 2237474"/>
              <a:gd name="connsiteX91" fmla="*/ 5643534 w 12192000"/>
              <a:gd name="connsiteY91" fmla="*/ 1802919 h 2237474"/>
              <a:gd name="connsiteX92" fmla="*/ 5518799 w 12192000"/>
              <a:gd name="connsiteY92" fmla="*/ 1818312 h 2237474"/>
              <a:gd name="connsiteX93" fmla="*/ 5505014 w 12192000"/>
              <a:gd name="connsiteY93" fmla="*/ 1819259 h 2237474"/>
              <a:gd name="connsiteX94" fmla="*/ 5453307 w 12192000"/>
              <a:gd name="connsiteY94" fmla="*/ 1815450 h 2237474"/>
              <a:gd name="connsiteX95" fmla="*/ 5364192 w 12192000"/>
              <a:gd name="connsiteY95" fmla="*/ 1826074 h 2237474"/>
              <a:gd name="connsiteX96" fmla="*/ 5350380 w 12192000"/>
              <a:gd name="connsiteY96" fmla="*/ 1830891 h 2237474"/>
              <a:gd name="connsiteX97" fmla="*/ 5259633 w 12192000"/>
              <a:gd name="connsiteY97" fmla="*/ 1837160 h 2237474"/>
              <a:gd name="connsiteX98" fmla="*/ 5197513 w 12192000"/>
              <a:gd name="connsiteY98" fmla="*/ 1844718 h 2237474"/>
              <a:gd name="connsiteX99" fmla="*/ 5168852 w 12192000"/>
              <a:gd name="connsiteY99" fmla="*/ 1844846 h 2237474"/>
              <a:gd name="connsiteX100" fmla="*/ 5114927 w 12192000"/>
              <a:gd name="connsiteY100" fmla="*/ 1847827 h 2237474"/>
              <a:gd name="connsiteX101" fmla="*/ 5108970 w 12192000"/>
              <a:gd name="connsiteY101" fmla="*/ 1847935 h 2237474"/>
              <a:gd name="connsiteX102" fmla="*/ 5067961 w 12192000"/>
              <a:gd name="connsiteY102" fmla="*/ 1845917 h 2237474"/>
              <a:gd name="connsiteX103" fmla="*/ 5007075 w 12192000"/>
              <a:gd name="connsiteY103" fmla="*/ 1838626 h 2237474"/>
              <a:gd name="connsiteX104" fmla="*/ 4944087 w 12192000"/>
              <a:gd name="connsiteY104" fmla="*/ 1823332 h 2237474"/>
              <a:gd name="connsiteX105" fmla="*/ 4907662 w 12192000"/>
              <a:gd name="connsiteY105" fmla="*/ 1816900 h 2237474"/>
              <a:gd name="connsiteX106" fmla="*/ 4882386 w 12192000"/>
              <a:gd name="connsiteY106" fmla="*/ 1809844 h 2237474"/>
              <a:gd name="connsiteX107" fmla="*/ 4811440 w 12192000"/>
              <a:gd name="connsiteY107" fmla="*/ 1804655 h 2237474"/>
              <a:gd name="connsiteX108" fmla="*/ 4691075 w 12192000"/>
              <a:gd name="connsiteY108" fmla="*/ 1801389 h 2237474"/>
              <a:gd name="connsiteX109" fmla="*/ 4611738 w 12192000"/>
              <a:gd name="connsiteY109" fmla="*/ 1776964 h 2237474"/>
              <a:gd name="connsiteX110" fmla="*/ 4560070 w 12192000"/>
              <a:gd name="connsiteY110" fmla="*/ 1785640 h 2237474"/>
              <a:gd name="connsiteX111" fmla="*/ 4536503 w 12192000"/>
              <a:gd name="connsiteY111" fmla="*/ 1785334 h 2237474"/>
              <a:gd name="connsiteX112" fmla="*/ 4513724 w 12192000"/>
              <a:gd name="connsiteY112" fmla="*/ 1791996 h 2237474"/>
              <a:gd name="connsiteX113" fmla="*/ 4459810 w 12192000"/>
              <a:gd name="connsiteY113" fmla="*/ 1797886 h 2237474"/>
              <a:gd name="connsiteX114" fmla="*/ 4379064 w 12192000"/>
              <a:gd name="connsiteY114" fmla="*/ 1817177 h 2237474"/>
              <a:gd name="connsiteX115" fmla="*/ 4319209 w 12192000"/>
              <a:gd name="connsiteY115" fmla="*/ 1834833 h 2237474"/>
              <a:gd name="connsiteX116" fmla="*/ 4290981 w 12192000"/>
              <a:gd name="connsiteY116" fmla="*/ 1839677 h 2237474"/>
              <a:gd name="connsiteX117" fmla="*/ 4285792 w 12192000"/>
              <a:gd name="connsiteY117" fmla="*/ 1836231 h 2237474"/>
              <a:gd name="connsiteX118" fmla="*/ 4238372 w 12192000"/>
              <a:gd name="connsiteY118" fmla="*/ 1851480 h 2237474"/>
              <a:gd name="connsiteX119" fmla="*/ 4232517 w 12192000"/>
              <a:gd name="connsiteY119" fmla="*/ 1852567 h 2237474"/>
              <a:gd name="connsiteX120" fmla="*/ 4191732 w 12192000"/>
              <a:gd name="connsiteY120" fmla="*/ 1857328 h 2237474"/>
              <a:gd name="connsiteX121" fmla="*/ 4065532 w 12192000"/>
              <a:gd name="connsiteY121" fmla="*/ 1855477 h 2237474"/>
              <a:gd name="connsiteX122" fmla="*/ 4028460 w 12192000"/>
              <a:gd name="connsiteY122" fmla="*/ 1855137 h 2237474"/>
              <a:gd name="connsiteX123" fmla="*/ 4002267 w 12192000"/>
              <a:gd name="connsiteY123" fmla="*/ 1852352 h 2237474"/>
              <a:gd name="connsiteX124" fmla="*/ 3931396 w 12192000"/>
              <a:gd name="connsiteY124" fmla="*/ 1858915 h 2237474"/>
              <a:gd name="connsiteX125" fmla="*/ 3812162 w 12192000"/>
              <a:gd name="connsiteY125" fmla="*/ 1875501 h 2237474"/>
              <a:gd name="connsiteX126" fmla="*/ 3729530 w 12192000"/>
              <a:gd name="connsiteY126" fmla="*/ 1864513 h 2237474"/>
              <a:gd name="connsiteX127" fmla="*/ 3680177 w 12192000"/>
              <a:gd name="connsiteY127" fmla="*/ 1881552 h 2237474"/>
              <a:gd name="connsiteX128" fmla="*/ 3567259 w 12192000"/>
              <a:gd name="connsiteY128" fmla="*/ 1893482 h 2237474"/>
              <a:gd name="connsiteX129" fmla="*/ 3405770 w 12192000"/>
              <a:gd name="connsiteY129" fmla="*/ 1904591 h 2237474"/>
              <a:gd name="connsiteX130" fmla="*/ 3280097 w 12192000"/>
              <a:gd name="connsiteY130" fmla="*/ 1919610 h 2237474"/>
              <a:gd name="connsiteX131" fmla="*/ 3123424 w 12192000"/>
              <a:gd name="connsiteY131" fmla="*/ 1952930 h 2237474"/>
              <a:gd name="connsiteX132" fmla="*/ 3009910 w 12192000"/>
              <a:gd name="connsiteY132" fmla="*/ 1957866 h 2237474"/>
              <a:gd name="connsiteX133" fmla="*/ 2995934 w 12192000"/>
              <a:gd name="connsiteY133" fmla="*/ 1967085 h 2237474"/>
              <a:gd name="connsiteX134" fmla="*/ 2980071 w 12192000"/>
              <a:gd name="connsiteY134" fmla="*/ 1972988 h 2237474"/>
              <a:gd name="connsiteX135" fmla="*/ 2978094 w 12192000"/>
              <a:gd name="connsiteY135" fmla="*/ 1972369 h 2237474"/>
              <a:gd name="connsiteX136" fmla="*/ 2942858 w 12192000"/>
              <a:gd name="connsiteY136" fmla="*/ 1981367 h 2237474"/>
              <a:gd name="connsiteX137" fmla="*/ 2875436 w 12192000"/>
              <a:gd name="connsiteY137" fmla="*/ 1996977 h 2237474"/>
              <a:gd name="connsiteX138" fmla="*/ 2874892 w 12192000"/>
              <a:gd name="connsiteY138" fmla="*/ 1996085 h 2237474"/>
              <a:gd name="connsiteX139" fmla="*/ 2864145 w 12192000"/>
              <a:gd name="connsiteY139" fmla="*/ 1994061 h 2237474"/>
              <a:gd name="connsiteX140" fmla="*/ 2843662 w 12192000"/>
              <a:gd name="connsiteY140" fmla="*/ 1992498 h 2237474"/>
              <a:gd name="connsiteX141" fmla="*/ 2796128 w 12192000"/>
              <a:gd name="connsiteY141" fmla="*/ 1976403 h 2237474"/>
              <a:gd name="connsiteX142" fmla="*/ 2756784 w 12192000"/>
              <a:gd name="connsiteY142" fmla="*/ 1985116 h 2237474"/>
              <a:gd name="connsiteX143" fmla="*/ 2748833 w 12192000"/>
              <a:gd name="connsiteY143" fmla="*/ 1986323 h 2237474"/>
              <a:gd name="connsiteX144" fmla="*/ 2748661 w 12192000"/>
              <a:gd name="connsiteY144" fmla="*/ 1986122 h 2237474"/>
              <a:gd name="connsiteX145" fmla="*/ 2740251 w 12192000"/>
              <a:gd name="connsiteY145" fmla="*/ 1986946 h 2237474"/>
              <a:gd name="connsiteX146" fmla="*/ 2718916 w 12192000"/>
              <a:gd name="connsiteY146" fmla="*/ 1990867 h 2237474"/>
              <a:gd name="connsiteX147" fmla="*/ 2713522 w 12192000"/>
              <a:gd name="connsiteY147" fmla="*/ 1990173 h 2237474"/>
              <a:gd name="connsiteX148" fmla="*/ 2680597 w 12192000"/>
              <a:gd name="connsiteY148" fmla="*/ 1984996 h 2237474"/>
              <a:gd name="connsiteX149" fmla="*/ 2578178 w 12192000"/>
              <a:gd name="connsiteY149" fmla="*/ 1990531 h 2237474"/>
              <a:gd name="connsiteX150" fmla="*/ 2476147 w 12192000"/>
              <a:gd name="connsiteY150" fmla="*/ 1998305 h 2237474"/>
              <a:gd name="connsiteX151" fmla="*/ 2373568 w 12192000"/>
              <a:gd name="connsiteY151" fmla="*/ 2003219 h 2237474"/>
              <a:gd name="connsiteX152" fmla="*/ 2321399 w 12192000"/>
              <a:gd name="connsiteY152" fmla="*/ 1989467 h 2237474"/>
              <a:gd name="connsiteX153" fmla="*/ 2315525 w 12192000"/>
              <a:gd name="connsiteY153" fmla="*/ 1989708 h 2237474"/>
              <a:gd name="connsiteX154" fmla="*/ 2300792 w 12192000"/>
              <a:gd name="connsiteY154" fmla="*/ 1994290 h 2237474"/>
              <a:gd name="connsiteX155" fmla="*/ 2295469 w 12192000"/>
              <a:gd name="connsiteY155" fmla="*/ 1996659 h 2237474"/>
              <a:gd name="connsiteX156" fmla="*/ 2287219 w 12192000"/>
              <a:gd name="connsiteY156" fmla="*/ 1998750 h 2237474"/>
              <a:gd name="connsiteX157" fmla="*/ 2286948 w 12192000"/>
              <a:gd name="connsiteY157" fmla="*/ 1998596 h 2237474"/>
              <a:gd name="connsiteX158" fmla="*/ 2243069 w 12192000"/>
              <a:gd name="connsiteY158" fmla="*/ 2015111 h 2237474"/>
              <a:gd name="connsiteX159" fmla="*/ 2186609 w 12192000"/>
              <a:gd name="connsiteY159" fmla="*/ 2008263 h 2237474"/>
              <a:gd name="connsiteX160" fmla="*/ 2164831 w 12192000"/>
              <a:gd name="connsiteY160" fmla="*/ 2010143 h 2237474"/>
              <a:gd name="connsiteX161" fmla="*/ 2152836 w 12192000"/>
              <a:gd name="connsiteY161" fmla="*/ 2010048 h 2237474"/>
              <a:gd name="connsiteX162" fmla="*/ 2117102 w 12192000"/>
              <a:gd name="connsiteY162" fmla="*/ 2023004 h 2237474"/>
              <a:gd name="connsiteX163" fmla="*/ 2111935 w 12192000"/>
              <a:gd name="connsiteY163" fmla="*/ 2023163 h 2237474"/>
              <a:gd name="connsiteX164" fmla="*/ 2089991 w 12192000"/>
              <a:gd name="connsiteY164" fmla="*/ 2034193 h 2237474"/>
              <a:gd name="connsiteX165" fmla="*/ 2058061 w 12192000"/>
              <a:gd name="connsiteY165" fmla="*/ 2047942 h 2237474"/>
              <a:gd name="connsiteX166" fmla="*/ 2055737 w 12192000"/>
              <a:gd name="connsiteY166" fmla="*/ 2047704 h 2237474"/>
              <a:gd name="connsiteX167" fmla="*/ 2042244 w 12192000"/>
              <a:gd name="connsiteY167" fmla="*/ 2055560 h 2237474"/>
              <a:gd name="connsiteX168" fmla="*/ 1976224 w 12192000"/>
              <a:gd name="connsiteY168" fmla="*/ 2074257 h 2237474"/>
              <a:gd name="connsiteX169" fmla="*/ 1877728 w 12192000"/>
              <a:gd name="connsiteY169" fmla="*/ 2101004 h 2237474"/>
              <a:gd name="connsiteX170" fmla="*/ 1759056 w 12192000"/>
              <a:gd name="connsiteY170" fmla="*/ 2125608 h 2237474"/>
              <a:gd name="connsiteX171" fmla="*/ 1637948 w 12192000"/>
              <a:gd name="connsiteY171" fmla="*/ 2172597 h 2237474"/>
              <a:gd name="connsiteX172" fmla="*/ 1434549 w 12192000"/>
              <a:gd name="connsiteY172" fmla="*/ 2234522 h 2237474"/>
              <a:gd name="connsiteX173" fmla="*/ 1398481 w 12192000"/>
              <a:gd name="connsiteY173" fmla="*/ 2237074 h 2237474"/>
              <a:gd name="connsiteX174" fmla="*/ 1398407 w 12192000"/>
              <a:gd name="connsiteY174" fmla="*/ 2237095 h 2237474"/>
              <a:gd name="connsiteX175" fmla="*/ 1370962 w 12192000"/>
              <a:gd name="connsiteY175" fmla="*/ 2237474 h 2237474"/>
              <a:gd name="connsiteX176" fmla="*/ 1356367 w 12192000"/>
              <a:gd name="connsiteY176" fmla="*/ 2235089 h 2237474"/>
              <a:gd name="connsiteX177" fmla="*/ 1324828 w 12192000"/>
              <a:gd name="connsiteY177" fmla="*/ 2231968 h 2237474"/>
              <a:gd name="connsiteX178" fmla="*/ 1297744 w 12192000"/>
              <a:gd name="connsiteY178" fmla="*/ 2235849 h 2237474"/>
              <a:gd name="connsiteX179" fmla="*/ 1286236 w 12192000"/>
              <a:gd name="connsiteY179" fmla="*/ 2233135 h 2237474"/>
              <a:gd name="connsiteX180" fmla="*/ 1283504 w 12192000"/>
              <a:gd name="connsiteY180" fmla="*/ 2233797 h 2237474"/>
              <a:gd name="connsiteX181" fmla="*/ 1279765 w 12192000"/>
              <a:gd name="connsiteY181" fmla="*/ 2229639 h 2237474"/>
              <a:gd name="connsiteX182" fmla="*/ 1195347 w 12192000"/>
              <a:gd name="connsiteY182" fmla="*/ 2212354 h 2237474"/>
              <a:gd name="connsiteX183" fmla="*/ 970251 w 12192000"/>
              <a:gd name="connsiteY183" fmla="*/ 2221029 h 2237474"/>
              <a:gd name="connsiteX184" fmla="*/ 812914 w 12192000"/>
              <a:gd name="connsiteY184" fmla="*/ 2202752 h 2237474"/>
              <a:gd name="connsiteX185" fmla="*/ 800195 w 12192000"/>
              <a:gd name="connsiteY185" fmla="*/ 2209407 h 2237474"/>
              <a:gd name="connsiteX186" fmla="*/ 784978 w 12192000"/>
              <a:gd name="connsiteY186" fmla="*/ 2212360 h 2237474"/>
              <a:gd name="connsiteX187" fmla="*/ 681987 w 12192000"/>
              <a:gd name="connsiteY187" fmla="*/ 2216757 h 2237474"/>
              <a:gd name="connsiteX188" fmla="*/ 669923 w 12192000"/>
              <a:gd name="connsiteY188" fmla="*/ 2211682 h 2237474"/>
              <a:gd name="connsiteX189" fmla="*/ 648680 w 12192000"/>
              <a:gd name="connsiteY189" fmla="*/ 2206229 h 2237474"/>
              <a:gd name="connsiteX190" fmla="*/ 597225 w 12192000"/>
              <a:gd name="connsiteY190" fmla="*/ 2180999 h 2237474"/>
              <a:gd name="connsiteX191" fmla="*/ 558449 w 12192000"/>
              <a:gd name="connsiteY191" fmla="*/ 2182346 h 2237474"/>
              <a:gd name="connsiteX192" fmla="*/ 550517 w 12192000"/>
              <a:gd name="connsiteY192" fmla="*/ 2182060 h 2237474"/>
              <a:gd name="connsiteX193" fmla="*/ 550309 w 12192000"/>
              <a:gd name="connsiteY193" fmla="*/ 2181825 h 2237474"/>
              <a:gd name="connsiteX194" fmla="*/ 541836 w 12192000"/>
              <a:gd name="connsiteY194" fmla="*/ 2181063 h 2237474"/>
              <a:gd name="connsiteX195" fmla="*/ 536057 w 12192000"/>
              <a:gd name="connsiteY195" fmla="*/ 2181537 h 2237474"/>
              <a:gd name="connsiteX196" fmla="*/ 520671 w 12192000"/>
              <a:gd name="connsiteY196" fmla="*/ 2180980 h 2237474"/>
              <a:gd name="connsiteX197" fmla="*/ 515024 w 12192000"/>
              <a:gd name="connsiteY197" fmla="*/ 2179258 h 2237474"/>
              <a:gd name="connsiteX198" fmla="*/ 512278 w 12192000"/>
              <a:gd name="connsiteY198" fmla="*/ 2176369 h 2237474"/>
              <a:gd name="connsiteX199" fmla="*/ 480419 w 12192000"/>
              <a:gd name="connsiteY199" fmla="*/ 2167807 h 2237474"/>
              <a:gd name="connsiteX200" fmla="*/ 413835 w 12192000"/>
              <a:gd name="connsiteY200" fmla="*/ 2156783 h 2237474"/>
              <a:gd name="connsiteX201" fmla="*/ 376513 w 12192000"/>
              <a:gd name="connsiteY201" fmla="*/ 2154014 h 2237474"/>
              <a:gd name="connsiteX202" fmla="*/ 273386 w 12192000"/>
              <a:gd name="connsiteY202" fmla="*/ 2142551 h 2237474"/>
              <a:gd name="connsiteX203" fmla="*/ 169207 w 12192000"/>
              <a:gd name="connsiteY203" fmla="*/ 2128100 h 2237474"/>
              <a:gd name="connsiteX204" fmla="*/ 93149 w 12192000"/>
              <a:gd name="connsiteY204" fmla="*/ 2105324 h 2237474"/>
              <a:gd name="connsiteX205" fmla="*/ 88109 w 12192000"/>
              <a:gd name="connsiteY205" fmla="*/ 2106704 h 2237474"/>
              <a:gd name="connsiteX206" fmla="*/ 80022 w 12192000"/>
              <a:gd name="connsiteY206" fmla="*/ 2107254 h 2237474"/>
              <a:gd name="connsiteX207" fmla="*/ 79717 w 12192000"/>
              <a:gd name="connsiteY207" fmla="*/ 2107046 h 2237474"/>
              <a:gd name="connsiteX208" fmla="*/ 72352 w 12192000"/>
              <a:gd name="connsiteY208" fmla="*/ 2107991 h 2237474"/>
              <a:gd name="connsiteX209" fmla="*/ 37645 w 12192000"/>
              <a:gd name="connsiteY209" fmla="*/ 2115401 h 2237474"/>
              <a:gd name="connsiteX210" fmla="*/ 4572 w 12192000"/>
              <a:gd name="connsiteY210" fmla="*/ 2111091 h 2237474"/>
              <a:gd name="connsiteX211" fmla="*/ 0 w 12192000"/>
              <a:gd name="connsiteY211" fmla="*/ 2110468 h 2237474"/>
              <a:gd name="connsiteX212" fmla="*/ 0 w 12192000"/>
              <a:gd name="connsiteY212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154948 w 12192000"/>
              <a:gd name="connsiteY4" fmla="*/ 762731 h 2237474"/>
              <a:gd name="connsiteX5" fmla="*/ 12047364 w 12192000"/>
              <a:gd name="connsiteY5" fmla="*/ 749662 h 2237474"/>
              <a:gd name="connsiteX6" fmla="*/ 11890686 w 12192000"/>
              <a:gd name="connsiteY6" fmla="*/ 732766 h 2237474"/>
              <a:gd name="connsiteX7" fmla="*/ 11782413 w 12192000"/>
              <a:gd name="connsiteY7" fmla="*/ 769868 h 2237474"/>
              <a:gd name="connsiteX8" fmla="*/ 11649954 w 12192000"/>
              <a:gd name="connsiteY8" fmla="*/ 749628 h 2237474"/>
              <a:gd name="connsiteX9" fmla="*/ 11560424 w 12192000"/>
              <a:gd name="connsiteY9" fmla="*/ 748017 h 2237474"/>
              <a:gd name="connsiteX10" fmla="*/ 11358455 w 12192000"/>
              <a:gd name="connsiteY10" fmla="*/ 747593 h 2237474"/>
              <a:gd name="connsiteX11" fmla="*/ 11165209 w 12192000"/>
              <a:gd name="connsiteY11" fmla="*/ 748852 h 2237474"/>
              <a:gd name="connsiteX12" fmla="*/ 11058755 w 12192000"/>
              <a:gd name="connsiteY12" fmla="*/ 749617 h 2237474"/>
              <a:gd name="connsiteX13" fmla="*/ 10884013 w 12192000"/>
              <a:gd name="connsiteY13" fmla="*/ 760728 h 2237474"/>
              <a:gd name="connsiteX14" fmla="*/ 10834688 w 12192000"/>
              <a:gd name="connsiteY14" fmla="*/ 757726 h 2237474"/>
              <a:gd name="connsiteX15" fmla="*/ 10805004 w 12192000"/>
              <a:gd name="connsiteY15" fmla="*/ 757573 h 2237474"/>
              <a:gd name="connsiteX16" fmla="*/ 10739478 w 12192000"/>
              <a:gd name="connsiteY16" fmla="*/ 776841 h 2237474"/>
              <a:gd name="connsiteX17" fmla="*/ 10458762 w 12192000"/>
              <a:gd name="connsiteY17" fmla="*/ 755400 h 2237474"/>
              <a:gd name="connsiteX18" fmla="*/ 10211200 w 12192000"/>
              <a:gd name="connsiteY18" fmla="*/ 767513 h 2237474"/>
              <a:gd name="connsiteX19" fmla="*/ 10167995 w 12192000"/>
              <a:gd name="connsiteY19" fmla="*/ 760843 h 2237474"/>
              <a:gd name="connsiteX20" fmla="*/ 9997044 w 12192000"/>
              <a:gd name="connsiteY20" fmla="*/ 780129 h 2237474"/>
              <a:gd name="connsiteX21" fmla="*/ 9943887 w 12192000"/>
              <a:gd name="connsiteY21" fmla="*/ 804141 h 2237474"/>
              <a:gd name="connsiteX22" fmla="*/ 9918248 w 12192000"/>
              <a:gd name="connsiteY22" fmla="*/ 816628 h 2237474"/>
              <a:gd name="connsiteX23" fmla="*/ 9798048 w 12192000"/>
              <a:gd name="connsiteY23" fmla="*/ 863207 h 2237474"/>
              <a:gd name="connsiteX24" fmla="*/ 9761459 w 12192000"/>
              <a:gd name="connsiteY24" fmla="*/ 862394 h 2237474"/>
              <a:gd name="connsiteX25" fmla="*/ 9705768 w 12192000"/>
              <a:gd name="connsiteY25" fmla="*/ 894610 h 2237474"/>
              <a:gd name="connsiteX26" fmla="*/ 9683005 w 12192000"/>
              <a:gd name="connsiteY26" fmla="*/ 894128 h 2237474"/>
              <a:gd name="connsiteX27" fmla="*/ 9594438 w 12192000"/>
              <a:gd name="connsiteY27" fmla="*/ 919051 h 2237474"/>
              <a:gd name="connsiteX28" fmla="*/ 9577033 w 12192000"/>
              <a:gd name="connsiteY28" fmla="*/ 922857 h 2237474"/>
              <a:gd name="connsiteX29" fmla="*/ 9544189 w 12192000"/>
              <a:gd name="connsiteY29" fmla="*/ 938966 h 2237474"/>
              <a:gd name="connsiteX30" fmla="*/ 9500499 w 12192000"/>
              <a:gd name="connsiteY30" fmla="*/ 954680 h 2237474"/>
              <a:gd name="connsiteX31" fmla="*/ 9428195 w 12192000"/>
              <a:gd name="connsiteY31" fmla="*/ 986225 h 2237474"/>
              <a:gd name="connsiteX32" fmla="*/ 9410017 w 12192000"/>
              <a:gd name="connsiteY32" fmla="*/ 993931 h 2237474"/>
              <a:gd name="connsiteX33" fmla="*/ 9392919 w 12192000"/>
              <a:gd name="connsiteY33" fmla="*/ 994656 h 2237474"/>
              <a:gd name="connsiteX34" fmla="*/ 9278619 w 12192000"/>
              <a:gd name="connsiteY34" fmla="*/ 1011878 h 2237474"/>
              <a:gd name="connsiteX35" fmla="*/ 9268019 w 12192000"/>
              <a:gd name="connsiteY35" fmla="*/ 1007442 h 2237474"/>
              <a:gd name="connsiteX36" fmla="*/ 9234662 w 12192000"/>
              <a:gd name="connsiteY36" fmla="*/ 1023056 h 2237474"/>
              <a:gd name="connsiteX37" fmla="*/ 9181033 w 12192000"/>
              <a:gd name="connsiteY37" fmla="*/ 1037921 h 2237474"/>
              <a:gd name="connsiteX38" fmla="*/ 9155969 w 12192000"/>
              <a:gd name="connsiteY38" fmla="*/ 1046804 h 2237474"/>
              <a:gd name="connsiteX39" fmla="*/ 9133985 w 12192000"/>
              <a:gd name="connsiteY39" fmla="*/ 1046450 h 2237474"/>
              <a:gd name="connsiteX40" fmla="*/ 9012987 w 12192000"/>
              <a:gd name="connsiteY40" fmla="*/ 1061986 h 2237474"/>
              <a:gd name="connsiteX41" fmla="*/ 8968445 w 12192000"/>
              <a:gd name="connsiteY41" fmla="*/ 1052169 h 2237474"/>
              <a:gd name="connsiteX42" fmla="*/ 8958984 w 12192000"/>
              <a:gd name="connsiteY42" fmla="*/ 1057212 h 2237474"/>
              <a:gd name="connsiteX43" fmla="*/ 8886001 w 12192000"/>
              <a:gd name="connsiteY43" fmla="*/ 1067468 h 2237474"/>
              <a:gd name="connsiteX44" fmla="*/ 8838610 w 12192000"/>
              <a:gd name="connsiteY44" fmla="*/ 1075091 h 2237474"/>
              <a:gd name="connsiteX45" fmla="*/ 8750383 w 12192000"/>
              <a:gd name="connsiteY45" fmla="*/ 1097387 h 2237474"/>
              <a:gd name="connsiteX46" fmla="*/ 8697365 w 12192000"/>
              <a:gd name="connsiteY46" fmla="*/ 1105869 h 2237474"/>
              <a:gd name="connsiteX47" fmla="*/ 8665605 w 12192000"/>
              <a:gd name="connsiteY47" fmla="*/ 1110791 h 2237474"/>
              <a:gd name="connsiteX48" fmla="*/ 8584946 w 12192000"/>
              <a:gd name="connsiteY48" fmla="*/ 1135226 h 2237474"/>
              <a:gd name="connsiteX49" fmla="*/ 8460755 w 12192000"/>
              <a:gd name="connsiteY49" fmla="*/ 1203427 h 2237474"/>
              <a:gd name="connsiteX50" fmla="*/ 8419755 w 12192000"/>
              <a:gd name="connsiteY50" fmla="*/ 1216260 h 2237474"/>
              <a:gd name="connsiteX51" fmla="*/ 8411626 w 12192000"/>
              <a:gd name="connsiteY51" fmla="*/ 1214397 h 2237474"/>
              <a:gd name="connsiteX52" fmla="*/ 8363469 w 12192000"/>
              <a:gd name="connsiteY52" fmla="*/ 1246658 h 2237474"/>
              <a:gd name="connsiteX53" fmla="*/ 8275497 w 12192000"/>
              <a:gd name="connsiteY53" fmla="*/ 1264396 h 2237474"/>
              <a:gd name="connsiteX54" fmla="*/ 8206287 w 12192000"/>
              <a:gd name="connsiteY54" fmla="*/ 1273060 h 2237474"/>
              <a:gd name="connsiteX55" fmla="*/ 8168705 w 12192000"/>
              <a:gd name="connsiteY55" fmla="*/ 1279956 h 2237474"/>
              <a:gd name="connsiteX56" fmla="*/ 8139997 w 12192000"/>
              <a:gd name="connsiteY56" fmla="*/ 1282713 h 2237474"/>
              <a:gd name="connsiteX57" fmla="*/ 8074238 w 12192000"/>
              <a:gd name="connsiteY57" fmla="*/ 1301895 h 2237474"/>
              <a:gd name="connsiteX58" fmla="*/ 7968292 w 12192000"/>
              <a:gd name="connsiteY58" fmla="*/ 1338779 h 2237474"/>
              <a:gd name="connsiteX59" fmla="*/ 7945122 w 12192000"/>
              <a:gd name="connsiteY59" fmla="*/ 1345477 h 2237474"/>
              <a:gd name="connsiteX60" fmla="*/ 7902328 w 12192000"/>
              <a:gd name="connsiteY60" fmla="*/ 1345865 h 2237474"/>
              <a:gd name="connsiteX61" fmla="*/ 7875879 w 12192000"/>
              <a:gd name="connsiteY61" fmla="*/ 1345646 h 2237474"/>
              <a:gd name="connsiteX62" fmla="*/ 7840612 w 12192000"/>
              <a:gd name="connsiteY62" fmla="*/ 1369373 h 2237474"/>
              <a:gd name="connsiteX63" fmla="*/ 7786819 w 12192000"/>
              <a:gd name="connsiteY63" fmla="*/ 1378970 h 2237474"/>
              <a:gd name="connsiteX64" fmla="*/ 7548172 w 12192000"/>
              <a:gd name="connsiteY64" fmla="*/ 1417460 h 2237474"/>
              <a:gd name="connsiteX65" fmla="*/ 7483437 w 12192000"/>
              <a:gd name="connsiteY65" fmla="*/ 1478152 h 2237474"/>
              <a:gd name="connsiteX66" fmla="*/ 7377870 w 12192000"/>
              <a:gd name="connsiteY66" fmla="*/ 1523319 h 2237474"/>
              <a:gd name="connsiteX67" fmla="*/ 7230737 w 12192000"/>
              <a:gd name="connsiteY67" fmla="*/ 1562633 h 2237474"/>
              <a:gd name="connsiteX68" fmla="*/ 7224458 w 12192000"/>
              <a:gd name="connsiteY68" fmla="*/ 1573008 h 2237474"/>
              <a:gd name="connsiteX69" fmla="*/ 7183121 w 12192000"/>
              <a:gd name="connsiteY69" fmla="*/ 1595162 h 2237474"/>
              <a:gd name="connsiteX70" fmla="*/ 7164601 w 12192000"/>
              <a:gd name="connsiteY70" fmla="*/ 1606490 h 2237474"/>
              <a:gd name="connsiteX71" fmla="*/ 7092727 w 12192000"/>
              <a:gd name="connsiteY71" fmla="*/ 1623628 h 2237474"/>
              <a:gd name="connsiteX72" fmla="*/ 7031309 w 12192000"/>
              <a:gd name="connsiteY72" fmla="*/ 1619451 h 2237474"/>
              <a:gd name="connsiteX73" fmla="*/ 6999084 w 12192000"/>
              <a:gd name="connsiteY73" fmla="*/ 1634317 h 2237474"/>
              <a:gd name="connsiteX74" fmla="*/ 6992107 w 12192000"/>
              <a:gd name="connsiteY74" fmla="*/ 1636860 h 2237474"/>
              <a:gd name="connsiteX75" fmla="*/ 6900177 w 12192000"/>
              <a:gd name="connsiteY75" fmla="*/ 1636016 h 2237474"/>
              <a:gd name="connsiteX76" fmla="*/ 6795372 w 12192000"/>
              <a:gd name="connsiteY76" fmla="*/ 1644845 h 2237474"/>
              <a:gd name="connsiteX77" fmla="*/ 6692251 w 12192000"/>
              <a:gd name="connsiteY77" fmla="*/ 1656357 h 2237474"/>
              <a:gd name="connsiteX78" fmla="*/ 6655235 w 12192000"/>
              <a:gd name="connsiteY78" fmla="*/ 1661869 h 2237474"/>
              <a:gd name="connsiteX79" fmla="*/ 6554894 w 12192000"/>
              <a:gd name="connsiteY79" fmla="*/ 1664428 h 2237474"/>
              <a:gd name="connsiteX80" fmla="*/ 6516595 w 12192000"/>
              <a:gd name="connsiteY80" fmla="*/ 1667475 h 2237474"/>
              <a:gd name="connsiteX81" fmla="*/ 6508541 w 12192000"/>
              <a:gd name="connsiteY81" fmla="*/ 1668757 h 2237474"/>
              <a:gd name="connsiteX82" fmla="*/ 6471012 w 12192000"/>
              <a:gd name="connsiteY82" fmla="*/ 1678604 h 2237474"/>
              <a:gd name="connsiteX83" fmla="*/ 6415265 w 12192000"/>
              <a:gd name="connsiteY83" fmla="*/ 1665317 h 2237474"/>
              <a:gd name="connsiteX84" fmla="*/ 6364035 w 12192000"/>
              <a:gd name="connsiteY84" fmla="*/ 1667683 h 2237474"/>
              <a:gd name="connsiteX85" fmla="*/ 6280959 w 12192000"/>
              <a:gd name="connsiteY85" fmla="*/ 1689329 h 2237474"/>
              <a:gd name="connsiteX86" fmla="*/ 6243319 w 12192000"/>
              <a:gd name="connsiteY86" fmla="*/ 1695560 h 2237474"/>
              <a:gd name="connsiteX87" fmla="*/ 6098321 w 12192000"/>
              <a:gd name="connsiteY87" fmla="*/ 1721646 h 2237474"/>
              <a:gd name="connsiteX88" fmla="*/ 5880652 w 12192000"/>
              <a:gd name="connsiteY88" fmla="*/ 1779643 h 2237474"/>
              <a:gd name="connsiteX89" fmla="*/ 5785959 w 12192000"/>
              <a:gd name="connsiteY89" fmla="*/ 1775307 h 2237474"/>
              <a:gd name="connsiteX90" fmla="*/ 5643534 w 12192000"/>
              <a:gd name="connsiteY90" fmla="*/ 1802919 h 2237474"/>
              <a:gd name="connsiteX91" fmla="*/ 5518799 w 12192000"/>
              <a:gd name="connsiteY91" fmla="*/ 1818312 h 2237474"/>
              <a:gd name="connsiteX92" fmla="*/ 5505014 w 12192000"/>
              <a:gd name="connsiteY92" fmla="*/ 1819259 h 2237474"/>
              <a:gd name="connsiteX93" fmla="*/ 5453307 w 12192000"/>
              <a:gd name="connsiteY93" fmla="*/ 1815450 h 2237474"/>
              <a:gd name="connsiteX94" fmla="*/ 5364192 w 12192000"/>
              <a:gd name="connsiteY94" fmla="*/ 1826074 h 2237474"/>
              <a:gd name="connsiteX95" fmla="*/ 5350380 w 12192000"/>
              <a:gd name="connsiteY95" fmla="*/ 1830891 h 2237474"/>
              <a:gd name="connsiteX96" fmla="*/ 5259633 w 12192000"/>
              <a:gd name="connsiteY96" fmla="*/ 1837160 h 2237474"/>
              <a:gd name="connsiteX97" fmla="*/ 5197513 w 12192000"/>
              <a:gd name="connsiteY97" fmla="*/ 1844718 h 2237474"/>
              <a:gd name="connsiteX98" fmla="*/ 5168852 w 12192000"/>
              <a:gd name="connsiteY98" fmla="*/ 1844846 h 2237474"/>
              <a:gd name="connsiteX99" fmla="*/ 5114927 w 12192000"/>
              <a:gd name="connsiteY99" fmla="*/ 1847827 h 2237474"/>
              <a:gd name="connsiteX100" fmla="*/ 5108970 w 12192000"/>
              <a:gd name="connsiteY100" fmla="*/ 1847935 h 2237474"/>
              <a:gd name="connsiteX101" fmla="*/ 5067961 w 12192000"/>
              <a:gd name="connsiteY101" fmla="*/ 1845917 h 2237474"/>
              <a:gd name="connsiteX102" fmla="*/ 5007075 w 12192000"/>
              <a:gd name="connsiteY102" fmla="*/ 1838626 h 2237474"/>
              <a:gd name="connsiteX103" fmla="*/ 4944087 w 12192000"/>
              <a:gd name="connsiteY103" fmla="*/ 1823332 h 2237474"/>
              <a:gd name="connsiteX104" fmla="*/ 4907662 w 12192000"/>
              <a:gd name="connsiteY104" fmla="*/ 1816900 h 2237474"/>
              <a:gd name="connsiteX105" fmla="*/ 4882386 w 12192000"/>
              <a:gd name="connsiteY105" fmla="*/ 1809844 h 2237474"/>
              <a:gd name="connsiteX106" fmla="*/ 4811440 w 12192000"/>
              <a:gd name="connsiteY106" fmla="*/ 1804655 h 2237474"/>
              <a:gd name="connsiteX107" fmla="*/ 4691075 w 12192000"/>
              <a:gd name="connsiteY107" fmla="*/ 1801389 h 2237474"/>
              <a:gd name="connsiteX108" fmla="*/ 4611738 w 12192000"/>
              <a:gd name="connsiteY108" fmla="*/ 1776964 h 2237474"/>
              <a:gd name="connsiteX109" fmla="*/ 4560070 w 12192000"/>
              <a:gd name="connsiteY109" fmla="*/ 1785640 h 2237474"/>
              <a:gd name="connsiteX110" fmla="*/ 4536503 w 12192000"/>
              <a:gd name="connsiteY110" fmla="*/ 1785334 h 2237474"/>
              <a:gd name="connsiteX111" fmla="*/ 4513724 w 12192000"/>
              <a:gd name="connsiteY111" fmla="*/ 1791996 h 2237474"/>
              <a:gd name="connsiteX112" fmla="*/ 4459810 w 12192000"/>
              <a:gd name="connsiteY112" fmla="*/ 1797886 h 2237474"/>
              <a:gd name="connsiteX113" fmla="*/ 4379064 w 12192000"/>
              <a:gd name="connsiteY113" fmla="*/ 1817177 h 2237474"/>
              <a:gd name="connsiteX114" fmla="*/ 4319209 w 12192000"/>
              <a:gd name="connsiteY114" fmla="*/ 1834833 h 2237474"/>
              <a:gd name="connsiteX115" fmla="*/ 4290981 w 12192000"/>
              <a:gd name="connsiteY115" fmla="*/ 1839677 h 2237474"/>
              <a:gd name="connsiteX116" fmla="*/ 4285792 w 12192000"/>
              <a:gd name="connsiteY116" fmla="*/ 1836231 h 2237474"/>
              <a:gd name="connsiteX117" fmla="*/ 4238372 w 12192000"/>
              <a:gd name="connsiteY117" fmla="*/ 1851480 h 2237474"/>
              <a:gd name="connsiteX118" fmla="*/ 4232517 w 12192000"/>
              <a:gd name="connsiteY118" fmla="*/ 1852567 h 2237474"/>
              <a:gd name="connsiteX119" fmla="*/ 4191732 w 12192000"/>
              <a:gd name="connsiteY119" fmla="*/ 1857328 h 2237474"/>
              <a:gd name="connsiteX120" fmla="*/ 4065532 w 12192000"/>
              <a:gd name="connsiteY120" fmla="*/ 1855477 h 2237474"/>
              <a:gd name="connsiteX121" fmla="*/ 4028460 w 12192000"/>
              <a:gd name="connsiteY121" fmla="*/ 1855137 h 2237474"/>
              <a:gd name="connsiteX122" fmla="*/ 4002267 w 12192000"/>
              <a:gd name="connsiteY122" fmla="*/ 1852352 h 2237474"/>
              <a:gd name="connsiteX123" fmla="*/ 3931396 w 12192000"/>
              <a:gd name="connsiteY123" fmla="*/ 1858915 h 2237474"/>
              <a:gd name="connsiteX124" fmla="*/ 3812162 w 12192000"/>
              <a:gd name="connsiteY124" fmla="*/ 1875501 h 2237474"/>
              <a:gd name="connsiteX125" fmla="*/ 3729530 w 12192000"/>
              <a:gd name="connsiteY125" fmla="*/ 1864513 h 2237474"/>
              <a:gd name="connsiteX126" fmla="*/ 3680177 w 12192000"/>
              <a:gd name="connsiteY126" fmla="*/ 1881552 h 2237474"/>
              <a:gd name="connsiteX127" fmla="*/ 3567259 w 12192000"/>
              <a:gd name="connsiteY127" fmla="*/ 1893482 h 2237474"/>
              <a:gd name="connsiteX128" fmla="*/ 3405770 w 12192000"/>
              <a:gd name="connsiteY128" fmla="*/ 1904591 h 2237474"/>
              <a:gd name="connsiteX129" fmla="*/ 3280097 w 12192000"/>
              <a:gd name="connsiteY129" fmla="*/ 1919610 h 2237474"/>
              <a:gd name="connsiteX130" fmla="*/ 3123424 w 12192000"/>
              <a:gd name="connsiteY130" fmla="*/ 1952930 h 2237474"/>
              <a:gd name="connsiteX131" fmla="*/ 3009910 w 12192000"/>
              <a:gd name="connsiteY131" fmla="*/ 1957866 h 2237474"/>
              <a:gd name="connsiteX132" fmla="*/ 2995934 w 12192000"/>
              <a:gd name="connsiteY132" fmla="*/ 1967085 h 2237474"/>
              <a:gd name="connsiteX133" fmla="*/ 2980071 w 12192000"/>
              <a:gd name="connsiteY133" fmla="*/ 1972988 h 2237474"/>
              <a:gd name="connsiteX134" fmla="*/ 2978094 w 12192000"/>
              <a:gd name="connsiteY134" fmla="*/ 1972369 h 2237474"/>
              <a:gd name="connsiteX135" fmla="*/ 2942858 w 12192000"/>
              <a:gd name="connsiteY135" fmla="*/ 1981367 h 2237474"/>
              <a:gd name="connsiteX136" fmla="*/ 2875436 w 12192000"/>
              <a:gd name="connsiteY136" fmla="*/ 1996977 h 2237474"/>
              <a:gd name="connsiteX137" fmla="*/ 2874892 w 12192000"/>
              <a:gd name="connsiteY137" fmla="*/ 1996085 h 2237474"/>
              <a:gd name="connsiteX138" fmla="*/ 2864145 w 12192000"/>
              <a:gd name="connsiteY138" fmla="*/ 1994061 h 2237474"/>
              <a:gd name="connsiteX139" fmla="*/ 2843662 w 12192000"/>
              <a:gd name="connsiteY139" fmla="*/ 1992498 h 2237474"/>
              <a:gd name="connsiteX140" fmla="*/ 2796128 w 12192000"/>
              <a:gd name="connsiteY140" fmla="*/ 1976403 h 2237474"/>
              <a:gd name="connsiteX141" fmla="*/ 2756784 w 12192000"/>
              <a:gd name="connsiteY141" fmla="*/ 1985116 h 2237474"/>
              <a:gd name="connsiteX142" fmla="*/ 2748833 w 12192000"/>
              <a:gd name="connsiteY142" fmla="*/ 1986323 h 2237474"/>
              <a:gd name="connsiteX143" fmla="*/ 2748661 w 12192000"/>
              <a:gd name="connsiteY143" fmla="*/ 1986122 h 2237474"/>
              <a:gd name="connsiteX144" fmla="*/ 2740251 w 12192000"/>
              <a:gd name="connsiteY144" fmla="*/ 1986946 h 2237474"/>
              <a:gd name="connsiteX145" fmla="*/ 2718916 w 12192000"/>
              <a:gd name="connsiteY145" fmla="*/ 1990867 h 2237474"/>
              <a:gd name="connsiteX146" fmla="*/ 2713522 w 12192000"/>
              <a:gd name="connsiteY146" fmla="*/ 1990173 h 2237474"/>
              <a:gd name="connsiteX147" fmla="*/ 2680597 w 12192000"/>
              <a:gd name="connsiteY147" fmla="*/ 1984996 h 2237474"/>
              <a:gd name="connsiteX148" fmla="*/ 2578178 w 12192000"/>
              <a:gd name="connsiteY148" fmla="*/ 1990531 h 2237474"/>
              <a:gd name="connsiteX149" fmla="*/ 2476147 w 12192000"/>
              <a:gd name="connsiteY149" fmla="*/ 1998305 h 2237474"/>
              <a:gd name="connsiteX150" fmla="*/ 2373568 w 12192000"/>
              <a:gd name="connsiteY150" fmla="*/ 2003219 h 2237474"/>
              <a:gd name="connsiteX151" fmla="*/ 2321399 w 12192000"/>
              <a:gd name="connsiteY151" fmla="*/ 1989467 h 2237474"/>
              <a:gd name="connsiteX152" fmla="*/ 2315525 w 12192000"/>
              <a:gd name="connsiteY152" fmla="*/ 1989708 h 2237474"/>
              <a:gd name="connsiteX153" fmla="*/ 2300792 w 12192000"/>
              <a:gd name="connsiteY153" fmla="*/ 1994290 h 2237474"/>
              <a:gd name="connsiteX154" fmla="*/ 2295469 w 12192000"/>
              <a:gd name="connsiteY154" fmla="*/ 1996659 h 2237474"/>
              <a:gd name="connsiteX155" fmla="*/ 2287219 w 12192000"/>
              <a:gd name="connsiteY155" fmla="*/ 1998750 h 2237474"/>
              <a:gd name="connsiteX156" fmla="*/ 2286948 w 12192000"/>
              <a:gd name="connsiteY156" fmla="*/ 1998596 h 2237474"/>
              <a:gd name="connsiteX157" fmla="*/ 2243069 w 12192000"/>
              <a:gd name="connsiteY157" fmla="*/ 2015111 h 2237474"/>
              <a:gd name="connsiteX158" fmla="*/ 2186609 w 12192000"/>
              <a:gd name="connsiteY158" fmla="*/ 2008263 h 2237474"/>
              <a:gd name="connsiteX159" fmla="*/ 2164831 w 12192000"/>
              <a:gd name="connsiteY159" fmla="*/ 2010143 h 2237474"/>
              <a:gd name="connsiteX160" fmla="*/ 2152836 w 12192000"/>
              <a:gd name="connsiteY160" fmla="*/ 2010048 h 2237474"/>
              <a:gd name="connsiteX161" fmla="*/ 2117102 w 12192000"/>
              <a:gd name="connsiteY161" fmla="*/ 2023004 h 2237474"/>
              <a:gd name="connsiteX162" fmla="*/ 2111935 w 12192000"/>
              <a:gd name="connsiteY162" fmla="*/ 2023163 h 2237474"/>
              <a:gd name="connsiteX163" fmla="*/ 2089991 w 12192000"/>
              <a:gd name="connsiteY163" fmla="*/ 2034193 h 2237474"/>
              <a:gd name="connsiteX164" fmla="*/ 2058061 w 12192000"/>
              <a:gd name="connsiteY164" fmla="*/ 2047942 h 2237474"/>
              <a:gd name="connsiteX165" fmla="*/ 2055737 w 12192000"/>
              <a:gd name="connsiteY165" fmla="*/ 2047704 h 2237474"/>
              <a:gd name="connsiteX166" fmla="*/ 2042244 w 12192000"/>
              <a:gd name="connsiteY166" fmla="*/ 2055560 h 2237474"/>
              <a:gd name="connsiteX167" fmla="*/ 1976224 w 12192000"/>
              <a:gd name="connsiteY167" fmla="*/ 2074257 h 2237474"/>
              <a:gd name="connsiteX168" fmla="*/ 1877728 w 12192000"/>
              <a:gd name="connsiteY168" fmla="*/ 2101004 h 2237474"/>
              <a:gd name="connsiteX169" fmla="*/ 1759056 w 12192000"/>
              <a:gd name="connsiteY169" fmla="*/ 2125608 h 2237474"/>
              <a:gd name="connsiteX170" fmla="*/ 1637948 w 12192000"/>
              <a:gd name="connsiteY170" fmla="*/ 2172597 h 2237474"/>
              <a:gd name="connsiteX171" fmla="*/ 1434549 w 12192000"/>
              <a:gd name="connsiteY171" fmla="*/ 2234522 h 2237474"/>
              <a:gd name="connsiteX172" fmla="*/ 1398481 w 12192000"/>
              <a:gd name="connsiteY172" fmla="*/ 2237074 h 2237474"/>
              <a:gd name="connsiteX173" fmla="*/ 1398407 w 12192000"/>
              <a:gd name="connsiteY173" fmla="*/ 2237095 h 2237474"/>
              <a:gd name="connsiteX174" fmla="*/ 1370962 w 12192000"/>
              <a:gd name="connsiteY174" fmla="*/ 2237474 h 2237474"/>
              <a:gd name="connsiteX175" fmla="*/ 1356367 w 12192000"/>
              <a:gd name="connsiteY175" fmla="*/ 2235089 h 2237474"/>
              <a:gd name="connsiteX176" fmla="*/ 1324828 w 12192000"/>
              <a:gd name="connsiteY176" fmla="*/ 2231968 h 2237474"/>
              <a:gd name="connsiteX177" fmla="*/ 1297744 w 12192000"/>
              <a:gd name="connsiteY177" fmla="*/ 2235849 h 2237474"/>
              <a:gd name="connsiteX178" fmla="*/ 1286236 w 12192000"/>
              <a:gd name="connsiteY178" fmla="*/ 2233135 h 2237474"/>
              <a:gd name="connsiteX179" fmla="*/ 1283504 w 12192000"/>
              <a:gd name="connsiteY179" fmla="*/ 2233797 h 2237474"/>
              <a:gd name="connsiteX180" fmla="*/ 1279765 w 12192000"/>
              <a:gd name="connsiteY180" fmla="*/ 2229639 h 2237474"/>
              <a:gd name="connsiteX181" fmla="*/ 1195347 w 12192000"/>
              <a:gd name="connsiteY181" fmla="*/ 2212354 h 2237474"/>
              <a:gd name="connsiteX182" fmla="*/ 970251 w 12192000"/>
              <a:gd name="connsiteY182" fmla="*/ 2221029 h 2237474"/>
              <a:gd name="connsiteX183" fmla="*/ 812914 w 12192000"/>
              <a:gd name="connsiteY183" fmla="*/ 2202752 h 2237474"/>
              <a:gd name="connsiteX184" fmla="*/ 800195 w 12192000"/>
              <a:gd name="connsiteY184" fmla="*/ 2209407 h 2237474"/>
              <a:gd name="connsiteX185" fmla="*/ 784978 w 12192000"/>
              <a:gd name="connsiteY185" fmla="*/ 2212360 h 2237474"/>
              <a:gd name="connsiteX186" fmla="*/ 681987 w 12192000"/>
              <a:gd name="connsiteY186" fmla="*/ 2216757 h 2237474"/>
              <a:gd name="connsiteX187" fmla="*/ 669923 w 12192000"/>
              <a:gd name="connsiteY187" fmla="*/ 2211682 h 2237474"/>
              <a:gd name="connsiteX188" fmla="*/ 648680 w 12192000"/>
              <a:gd name="connsiteY188" fmla="*/ 2206229 h 2237474"/>
              <a:gd name="connsiteX189" fmla="*/ 597225 w 12192000"/>
              <a:gd name="connsiteY189" fmla="*/ 2180999 h 2237474"/>
              <a:gd name="connsiteX190" fmla="*/ 558449 w 12192000"/>
              <a:gd name="connsiteY190" fmla="*/ 2182346 h 2237474"/>
              <a:gd name="connsiteX191" fmla="*/ 550517 w 12192000"/>
              <a:gd name="connsiteY191" fmla="*/ 2182060 h 2237474"/>
              <a:gd name="connsiteX192" fmla="*/ 550309 w 12192000"/>
              <a:gd name="connsiteY192" fmla="*/ 2181825 h 2237474"/>
              <a:gd name="connsiteX193" fmla="*/ 541836 w 12192000"/>
              <a:gd name="connsiteY193" fmla="*/ 2181063 h 2237474"/>
              <a:gd name="connsiteX194" fmla="*/ 536057 w 12192000"/>
              <a:gd name="connsiteY194" fmla="*/ 2181537 h 2237474"/>
              <a:gd name="connsiteX195" fmla="*/ 520671 w 12192000"/>
              <a:gd name="connsiteY195" fmla="*/ 2180980 h 2237474"/>
              <a:gd name="connsiteX196" fmla="*/ 515024 w 12192000"/>
              <a:gd name="connsiteY196" fmla="*/ 2179258 h 2237474"/>
              <a:gd name="connsiteX197" fmla="*/ 512278 w 12192000"/>
              <a:gd name="connsiteY197" fmla="*/ 2176369 h 2237474"/>
              <a:gd name="connsiteX198" fmla="*/ 480419 w 12192000"/>
              <a:gd name="connsiteY198" fmla="*/ 2167807 h 2237474"/>
              <a:gd name="connsiteX199" fmla="*/ 413835 w 12192000"/>
              <a:gd name="connsiteY199" fmla="*/ 2156783 h 2237474"/>
              <a:gd name="connsiteX200" fmla="*/ 376513 w 12192000"/>
              <a:gd name="connsiteY200" fmla="*/ 2154014 h 2237474"/>
              <a:gd name="connsiteX201" fmla="*/ 273386 w 12192000"/>
              <a:gd name="connsiteY201" fmla="*/ 2142551 h 2237474"/>
              <a:gd name="connsiteX202" fmla="*/ 169207 w 12192000"/>
              <a:gd name="connsiteY202" fmla="*/ 2128100 h 2237474"/>
              <a:gd name="connsiteX203" fmla="*/ 93149 w 12192000"/>
              <a:gd name="connsiteY203" fmla="*/ 2105324 h 2237474"/>
              <a:gd name="connsiteX204" fmla="*/ 88109 w 12192000"/>
              <a:gd name="connsiteY204" fmla="*/ 2106704 h 2237474"/>
              <a:gd name="connsiteX205" fmla="*/ 80022 w 12192000"/>
              <a:gd name="connsiteY205" fmla="*/ 2107254 h 2237474"/>
              <a:gd name="connsiteX206" fmla="*/ 79717 w 12192000"/>
              <a:gd name="connsiteY206" fmla="*/ 2107046 h 2237474"/>
              <a:gd name="connsiteX207" fmla="*/ 72352 w 12192000"/>
              <a:gd name="connsiteY207" fmla="*/ 2107991 h 2237474"/>
              <a:gd name="connsiteX208" fmla="*/ 37645 w 12192000"/>
              <a:gd name="connsiteY208" fmla="*/ 2115401 h 2237474"/>
              <a:gd name="connsiteX209" fmla="*/ 4572 w 12192000"/>
              <a:gd name="connsiteY209" fmla="*/ 2111091 h 2237474"/>
              <a:gd name="connsiteX210" fmla="*/ 0 w 12192000"/>
              <a:gd name="connsiteY210" fmla="*/ 2110468 h 2237474"/>
              <a:gd name="connsiteX211" fmla="*/ 0 w 12192000"/>
              <a:gd name="connsiteY211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154948 w 12192000"/>
              <a:gd name="connsiteY4" fmla="*/ 762731 h 2237474"/>
              <a:gd name="connsiteX5" fmla="*/ 12047364 w 12192000"/>
              <a:gd name="connsiteY5" fmla="*/ 749662 h 2237474"/>
              <a:gd name="connsiteX6" fmla="*/ 11890686 w 12192000"/>
              <a:gd name="connsiteY6" fmla="*/ 732766 h 2237474"/>
              <a:gd name="connsiteX7" fmla="*/ 11782413 w 12192000"/>
              <a:gd name="connsiteY7" fmla="*/ 769868 h 2237474"/>
              <a:gd name="connsiteX8" fmla="*/ 11649954 w 12192000"/>
              <a:gd name="connsiteY8" fmla="*/ 749628 h 2237474"/>
              <a:gd name="connsiteX9" fmla="*/ 11560424 w 12192000"/>
              <a:gd name="connsiteY9" fmla="*/ 748017 h 2237474"/>
              <a:gd name="connsiteX10" fmla="*/ 11358455 w 12192000"/>
              <a:gd name="connsiteY10" fmla="*/ 747593 h 2237474"/>
              <a:gd name="connsiteX11" fmla="*/ 11165209 w 12192000"/>
              <a:gd name="connsiteY11" fmla="*/ 748852 h 2237474"/>
              <a:gd name="connsiteX12" fmla="*/ 11058755 w 12192000"/>
              <a:gd name="connsiteY12" fmla="*/ 749617 h 2237474"/>
              <a:gd name="connsiteX13" fmla="*/ 10884013 w 12192000"/>
              <a:gd name="connsiteY13" fmla="*/ 760728 h 2237474"/>
              <a:gd name="connsiteX14" fmla="*/ 10834688 w 12192000"/>
              <a:gd name="connsiteY14" fmla="*/ 757726 h 2237474"/>
              <a:gd name="connsiteX15" fmla="*/ 10805004 w 12192000"/>
              <a:gd name="connsiteY15" fmla="*/ 757573 h 2237474"/>
              <a:gd name="connsiteX16" fmla="*/ 10739478 w 12192000"/>
              <a:gd name="connsiteY16" fmla="*/ 776841 h 2237474"/>
              <a:gd name="connsiteX17" fmla="*/ 10458762 w 12192000"/>
              <a:gd name="connsiteY17" fmla="*/ 755400 h 2237474"/>
              <a:gd name="connsiteX18" fmla="*/ 10211200 w 12192000"/>
              <a:gd name="connsiteY18" fmla="*/ 767513 h 2237474"/>
              <a:gd name="connsiteX19" fmla="*/ 10167995 w 12192000"/>
              <a:gd name="connsiteY19" fmla="*/ 760843 h 2237474"/>
              <a:gd name="connsiteX20" fmla="*/ 9997044 w 12192000"/>
              <a:gd name="connsiteY20" fmla="*/ 780129 h 2237474"/>
              <a:gd name="connsiteX21" fmla="*/ 9943887 w 12192000"/>
              <a:gd name="connsiteY21" fmla="*/ 804141 h 2237474"/>
              <a:gd name="connsiteX22" fmla="*/ 9918248 w 12192000"/>
              <a:gd name="connsiteY22" fmla="*/ 816628 h 2237474"/>
              <a:gd name="connsiteX23" fmla="*/ 9798048 w 12192000"/>
              <a:gd name="connsiteY23" fmla="*/ 863207 h 2237474"/>
              <a:gd name="connsiteX24" fmla="*/ 9761459 w 12192000"/>
              <a:gd name="connsiteY24" fmla="*/ 862394 h 2237474"/>
              <a:gd name="connsiteX25" fmla="*/ 9705768 w 12192000"/>
              <a:gd name="connsiteY25" fmla="*/ 894610 h 2237474"/>
              <a:gd name="connsiteX26" fmla="*/ 9683005 w 12192000"/>
              <a:gd name="connsiteY26" fmla="*/ 894128 h 2237474"/>
              <a:gd name="connsiteX27" fmla="*/ 9594438 w 12192000"/>
              <a:gd name="connsiteY27" fmla="*/ 919051 h 2237474"/>
              <a:gd name="connsiteX28" fmla="*/ 9577033 w 12192000"/>
              <a:gd name="connsiteY28" fmla="*/ 922857 h 2237474"/>
              <a:gd name="connsiteX29" fmla="*/ 9544189 w 12192000"/>
              <a:gd name="connsiteY29" fmla="*/ 938966 h 2237474"/>
              <a:gd name="connsiteX30" fmla="*/ 9500499 w 12192000"/>
              <a:gd name="connsiteY30" fmla="*/ 954680 h 2237474"/>
              <a:gd name="connsiteX31" fmla="*/ 9428195 w 12192000"/>
              <a:gd name="connsiteY31" fmla="*/ 986225 h 2237474"/>
              <a:gd name="connsiteX32" fmla="*/ 9410017 w 12192000"/>
              <a:gd name="connsiteY32" fmla="*/ 993931 h 2237474"/>
              <a:gd name="connsiteX33" fmla="*/ 9392919 w 12192000"/>
              <a:gd name="connsiteY33" fmla="*/ 994656 h 2237474"/>
              <a:gd name="connsiteX34" fmla="*/ 9278619 w 12192000"/>
              <a:gd name="connsiteY34" fmla="*/ 1011878 h 2237474"/>
              <a:gd name="connsiteX35" fmla="*/ 9268019 w 12192000"/>
              <a:gd name="connsiteY35" fmla="*/ 1007442 h 2237474"/>
              <a:gd name="connsiteX36" fmla="*/ 9234662 w 12192000"/>
              <a:gd name="connsiteY36" fmla="*/ 1023056 h 2237474"/>
              <a:gd name="connsiteX37" fmla="*/ 9181033 w 12192000"/>
              <a:gd name="connsiteY37" fmla="*/ 1037921 h 2237474"/>
              <a:gd name="connsiteX38" fmla="*/ 9155969 w 12192000"/>
              <a:gd name="connsiteY38" fmla="*/ 1046804 h 2237474"/>
              <a:gd name="connsiteX39" fmla="*/ 9133985 w 12192000"/>
              <a:gd name="connsiteY39" fmla="*/ 1046450 h 2237474"/>
              <a:gd name="connsiteX40" fmla="*/ 9012987 w 12192000"/>
              <a:gd name="connsiteY40" fmla="*/ 1061986 h 2237474"/>
              <a:gd name="connsiteX41" fmla="*/ 8968445 w 12192000"/>
              <a:gd name="connsiteY41" fmla="*/ 1052169 h 2237474"/>
              <a:gd name="connsiteX42" fmla="*/ 8958984 w 12192000"/>
              <a:gd name="connsiteY42" fmla="*/ 1057212 h 2237474"/>
              <a:gd name="connsiteX43" fmla="*/ 8886001 w 12192000"/>
              <a:gd name="connsiteY43" fmla="*/ 1067468 h 2237474"/>
              <a:gd name="connsiteX44" fmla="*/ 8838610 w 12192000"/>
              <a:gd name="connsiteY44" fmla="*/ 1075091 h 2237474"/>
              <a:gd name="connsiteX45" fmla="*/ 8750383 w 12192000"/>
              <a:gd name="connsiteY45" fmla="*/ 1097387 h 2237474"/>
              <a:gd name="connsiteX46" fmla="*/ 8697365 w 12192000"/>
              <a:gd name="connsiteY46" fmla="*/ 1105869 h 2237474"/>
              <a:gd name="connsiteX47" fmla="*/ 8665605 w 12192000"/>
              <a:gd name="connsiteY47" fmla="*/ 1110791 h 2237474"/>
              <a:gd name="connsiteX48" fmla="*/ 8584946 w 12192000"/>
              <a:gd name="connsiteY48" fmla="*/ 1135226 h 2237474"/>
              <a:gd name="connsiteX49" fmla="*/ 8460755 w 12192000"/>
              <a:gd name="connsiteY49" fmla="*/ 1203427 h 2237474"/>
              <a:gd name="connsiteX50" fmla="*/ 8419755 w 12192000"/>
              <a:gd name="connsiteY50" fmla="*/ 1216260 h 2237474"/>
              <a:gd name="connsiteX51" fmla="*/ 8411626 w 12192000"/>
              <a:gd name="connsiteY51" fmla="*/ 1214397 h 2237474"/>
              <a:gd name="connsiteX52" fmla="*/ 8363469 w 12192000"/>
              <a:gd name="connsiteY52" fmla="*/ 1246658 h 2237474"/>
              <a:gd name="connsiteX53" fmla="*/ 8275497 w 12192000"/>
              <a:gd name="connsiteY53" fmla="*/ 1264396 h 2237474"/>
              <a:gd name="connsiteX54" fmla="*/ 8206287 w 12192000"/>
              <a:gd name="connsiteY54" fmla="*/ 1273060 h 2237474"/>
              <a:gd name="connsiteX55" fmla="*/ 8168705 w 12192000"/>
              <a:gd name="connsiteY55" fmla="*/ 1279956 h 2237474"/>
              <a:gd name="connsiteX56" fmla="*/ 8139997 w 12192000"/>
              <a:gd name="connsiteY56" fmla="*/ 1282713 h 2237474"/>
              <a:gd name="connsiteX57" fmla="*/ 8074238 w 12192000"/>
              <a:gd name="connsiteY57" fmla="*/ 1301895 h 2237474"/>
              <a:gd name="connsiteX58" fmla="*/ 7968292 w 12192000"/>
              <a:gd name="connsiteY58" fmla="*/ 1338779 h 2237474"/>
              <a:gd name="connsiteX59" fmla="*/ 7945122 w 12192000"/>
              <a:gd name="connsiteY59" fmla="*/ 1345477 h 2237474"/>
              <a:gd name="connsiteX60" fmla="*/ 7902328 w 12192000"/>
              <a:gd name="connsiteY60" fmla="*/ 1345865 h 2237474"/>
              <a:gd name="connsiteX61" fmla="*/ 7875879 w 12192000"/>
              <a:gd name="connsiteY61" fmla="*/ 1345646 h 2237474"/>
              <a:gd name="connsiteX62" fmla="*/ 7840612 w 12192000"/>
              <a:gd name="connsiteY62" fmla="*/ 1369373 h 2237474"/>
              <a:gd name="connsiteX63" fmla="*/ 7786819 w 12192000"/>
              <a:gd name="connsiteY63" fmla="*/ 1378970 h 2237474"/>
              <a:gd name="connsiteX64" fmla="*/ 7548172 w 12192000"/>
              <a:gd name="connsiteY64" fmla="*/ 1417460 h 2237474"/>
              <a:gd name="connsiteX65" fmla="*/ 7483437 w 12192000"/>
              <a:gd name="connsiteY65" fmla="*/ 1478152 h 2237474"/>
              <a:gd name="connsiteX66" fmla="*/ 7377870 w 12192000"/>
              <a:gd name="connsiteY66" fmla="*/ 1523319 h 2237474"/>
              <a:gd name="connsiteX67" fmla="*/ 7230737 w 12192000"/>
              <a:gd name="connsiteY67" fmla="*/ 1562633 h 2237474"/>
              <a:gd name="connsiteX68" fmla="*/ 7224458 w 12192000"/>
              <a:gd name="connsiteY68" fmla="*/ 1573008 h 2237474"/>
              <a:gd name="connsiteX69" fmla="*/ 7183121 w 12192000"/>
              <a:gd name="connsiteY69" fmla="*/ 1595162 h 2237474"/>
              <a:gd name="connsiteX70" fmla="*/ 7164601 w 12192000"/>
              <a:gd name="connsiteY70" fmla="*/ 1606490 h 2237474"/>
              <a:gd name="connsiteX71" fmla="*/ 7092727 w 12192000"/>
              <a:gd name="connsiteY71" fmla="*/ 1623628 h 2237474"/>
              <a:gd name="connsiteX72" fmla="*/ 7031309 w 12192000"/>
              <a:gd name="connsiteY72" fmla="*/ 1619451 h 2237474"/>
              <a:gd name="connsiteX73" fmla="*/ 6999084 w 12192000"/>
              <a:gd name="connsiteY73" fmla="*/ 1634317 h 2237474"/>
              <a:gd name="connsiteX74" fmla="*/ 6992107 w 12192000"/>
              <a:gd name="connsiteY74" fmla="*/ 1636860 h 2237474"/>
              <a:gd name="connsiteX75" fmla="*/ 6900177 w 12192000"/>
              <a:gd name="connsiteY75" fmla="*/ 1636016 h 2237474"/>
              <a:gd name="connsiteX76" fmla="*/ 6795372 w 12192000"/>
              <a:gd name="connsiteY76" fmla="*/ 1644845 h 2237474"/>
              <a:gd name="connsiteX77" fmla="*/ 6692251 w 12192000"/>
              <a:gd name="connsiteY77" fmla="*/ 1656357 h 2237474"/>
              <a:gd name="connsiteX78" fmla="*/ 6655235 w 12192000"/>
              <a:gd name="connsiteY78" fmla="*/ 1661869 h 2237474"/>
              <a:gd name="connsiteX79" fmla="*/ 6554894 w 12192000"/>
              <a:gd name="connsiteY79" fmla="*/ 1664428 h 2237474"/>
              <a:gd name="connsiteX80" fmla="*/ 6516595 w 12192000"/>
              <a:gd name="connsiteY80" fmla="*/ 1667475 h 2237474"/>
              <a:gd name="connsiteX81" fmla="*/ 6508541 w 12192000"/>
              <a:gd name="connsiteY81" fmla="*/ 1668757 h 2237474"/>
              <a:gd name="connsiteX82" fmla="*/ 6471012 w 12192000"/>
              <a:gd name="connsiteY82" fmla="*/ 1678604 h 2237474"/>
              <a:gd name="connsiteX83" fmla="*/ 6364035 w 12192000"/>
              <a:gd name="connsiteY83" fmla="*/ 1667683 h 2237474"/>
              <a:gd name="connsiteX84" fmla="*/ 6280959 w 12192000"/>
              <a:gd name="connsiteY84" fmla="*/ 1689329 h 2237474"/>
              <a:gd name="connsiteX85" fmla="*/ 6243319 w 12192000"/>
              <a:gd name="connsiteY85" fmla="*/ 1695560 h 2237474"/>
              <a:gd name="connsiteX86" fmla="*/ 6098321 w 12192000"/>
              <a:gd name="connsiteY86" fmla="*/ 1721646 h 2237474"/>
              <a:gd name="connsiteX87" fmla="*/ 5880652 w 12192000"/>
              <a:gd name="connsiteY87" fmla="*/ 1779643 h 2237474"/>
              <a:gd name="connsiteX88" fmla="*/ 5785959 w 12192000"/>
              <a:gd name="connsiteY88" fmla="*/ 1775307 h 2237474"/>
              <a:gd name="connsiteX89" fmla="*/ 5643534 w 12192000"/>
              <a:gd name="connsiteY89" fmla="*/ 1802919 h 2237474"/>
              <a:gd name="connsiteX90" fmla="*/ 5518799 w 12192000"/>
              <a:gd name="connsiteY90" fmla="*/ 1818312 h 2237474"/>
              <a:gd name="connsiteX91" fmla="*/ 5505014 w 12192000"/>
              <a:gd name="connsiteY91" fmla="*/ 1819259 h 2237474"/>
              <a:gd name="connsiteX92" fmla="*/ 5453307 w 12192000"/>
              <a:gd name="connsiteY92" fmla="*/ 1815450 h 2237474"/>
              <a:gd name="connsiteX93" fmla="*/ 5364192 w 12192000"/>
              <a:gd name="connsiteY93" fmla="*/ 1826074 h 2237474"/>
              <a:gd name="connsiteX94" fmla="*/ 5350380 w 12192000"/>
              <a:gd name="connsiteY94" fmla="*/ 1830891 h 2237474"/>
              <a:gd name="connsiteX95" fmla="*/ 5259633 w 12192000"/>
              <a:gd name="connsiteY95" fmla="*/ 1837160 h 2237474"/>
              <a:gd name="connsiteX96" fmla="*/ 5197513 w 12192000"/>
              <a:gd name="connsiteY96" fmla="*/ 1844718 h 2237474"/>
              <a:gd name="connsiteX97" fmla="*/ 5168852 w 12192000"/>
              <a:gd name="connsiteY97" fmla="*/ 1844846 h 2237474"/>
              <a:gd name="connsiteX98" fmla="*/ 5114927 w 12192000"/>
              <a:gd name="connsiteY98" fmla="*/ 1847827 h 2237474"/>
              <a:gd name="connsiteX99" fmla="*/ 5108970 w 12192000"/>
              <a:gd name="connsiteY99" fmla="*/ 1847935 h 2237474"/>
              <a:gd name="connsiteX100" fmla="*/ 5067961 w 12192000"/>
              <a:gd name="connsiteY100" fmla="*/ 1845917 h 2237474"/>
              <a:gd name="connsiteX101" fmla="*/ 5007075 w 12192000"/>
              <a:gd name="connsiteY101" fmla="*/ 1838626 h 2237474"/>
              <a:gd name="connsiteX102" fmla="*/ 4944087 w 12192000"/>
              <a:gd name="connsiteY102" fmla="*/ 1823332 h 2237474"/>
              <a:gd name="connsiteX103" fmla="*/ 4907662 w 12192000"/>
              <a:gd name="connsiteY103" fmla="*/ 1816900 h 2237474"/>
              <a:gd name="connsiteX104" fmla="*/ 4882386 w 12192000"/>
              <a:gd name="connsiteY104" fmla="*/ 1809844 h 2237474"/>
              <a:gd name="connsiteX105" fmla="*/ 4811440 w 12192000"/>
              <a:gd name="connsiteY105" fmla="*/ 1804655 h 2237474"/>
              <a:gd name="connsiteX106" fmla="*/ 4691075 w 12192000"/>
              <a:gd name="connsiteY106" fmla="*/ 1801389 h 2237474"/>
              <a:gd name="connsiteX107" fmla="*/ 4611738 w 12192000"/>
              <a:gd name="connsiteY107" fmla="*/ 1776964 h 2237474"/>
              <a:gd name="connsiteX108" fmla="*/ 4560070 w 12192000"/>
              <a:gd name="connsiteY108" fmla="*/ 1785640 h 2237474"/>
              <a:gd name="connsiteX109" fmla="*/ 4536503 w 12192000"/>
              <a:gd name="connsiteY109" fmla="*/ 1785334 h 2237474"/>
              <a:gd name="connsiteX110" fmla="*/ 4513724 w 12192000"/>
              <a:gd name="connsiteY110" fmla="*/ 1791996 h 2237474"/>
              <a:gd name="connsiteX111" fmla="*/ 4459810 w 12192000"/>
              <a:gd name="connsiteY111" fmla="*/ 1797886 h 2237474"/>
              <a:gd name="connsiteX112" fmla="*/ 4379064 w 12192000"/>
              <a:gd name="connsiteY112" fmla="*/ 1817177 h 2237474"/>
              <a:gd name="connsiteX113" fmla="*/ 4319209 w 12192000"/>
              <a:gd name="connsiteY113" fmla="*/ 1834833 h 2237474"/>
              <a:gd name="connsiteX114" fmla="*/ 4290981 w 12192000"/>
              <a:gd name="connsiteY114" fmla="*/ 1839677 h 2237474"/>
              <a:gd name="connsiteX115" fmla="*/ 4285792 w 12192000"/>
              <a:gd name="connsiteY115" fmla="*/ 1836231 h 2237474"/>
              <a:gd name="connsiteX116" fmla="*/ 4238372 w 12192000"/>
              <a:gd name="connsiteY116" fmla="*/ 1851480 h 2237474"/>
              <a:gd name="connsiteX117" fmla="*/ 4232517 w 12192000"/>
              <a:gd name="connsiteY117" fmla="*/ 1852567 h 2237474"/>
              <a:gd name="connsiteX118" fmla="*/ 4191732 w 12192000"/>
              <a:gd name="connsiteY118" fmla="*/ 1857328 h 2237474"/>
              <a:gd name="connsiteX119" fmla="*/ 4065532 w 12192000"/>
              <a:gd name="connsiteY119" fmla="*/ 1855477 h 2237474"/>
              <a:gd name="connsiteX120" fmla="*/ 4028460 w 12192000"/>
              <a:gd name="connsiteY120" fmla="*/ 1855137 h 2237474"/>
              <a:gd name="connsiteX121" fmla="*/ 4002267 w 12192000"/>
              <a:gd name="connsiteY121" fmla="*/ 1852352 h 2237474"/>
              <a:gd name="connsiteX122" fmla="*/ 3931396 w 12192000"/>
              <a:gd name="connsiteY122" fmla="*/ 1858915 h 2237474"/>
              <a:gd name="connsiteX123" fmla="*/ 3812162 w 12192000"/>
              <a:gd name="connsiteY123" fmla="*/ 1875501 h 2237474"/>
              <a:gd name="connsiteX124" fmla="*/ 3729530 w 12192000"/>
              <a:gd name="connsiteY124" fmla="*/ 1864513 h 2237474"/>
              <a:gd name="connsiteX125" fmla="*/ 3680177 w 12192000"/>
              <a:gd name="connsiteY125" fmla="*/ 1881552 h 2237474"/>
              <a:gd name="connsiteX126" fmla="*/ 3567259 w 12192000"/>
              <a:gd name="connsiteY126" fmla="*/ 1893482 h 2237474"/>
              <a:gd name="connsiteX127" fmla="*/ 3405770 w 12192000"/>
              <a:gd name="connsiteY127" fmla="*/ 1904591 h 2237474"/>
              <a:gd name="connsiteX128" fmla="*/ 3280097 w 12192000"/>
              <a:gd name="connsiteY128" fmla="*/ 1919610 h 2237474"/>
              <a:gd name="connsiteX129" fmla="*/ 3123424 w 12192000"/>
              <a:gd name="connsiteY129" fmla="*/ 1952930 h 2237474"/>
              <a:gd name="connsiteX130" fmla="*/ 3009910 w 12192000"/>
              <a:gd name="connsiteY130" fmla="*/ 1957866 h 2237474"/>
              <a:gd name="connsiteX131" fmla="*/ 2995934 w 12192000"/>
              <a:gd name="connsiteY131" fmla="*/ 1967085 h 2237474"/>
              <a:gd name="connsiteX132" fmla="*/ 2980071 w 12192000"/>
              <a:gd name="connsiteY132" fmla="*/ 1972988 h 2237474"/>
              <a:gd name="connsiteX133" fmla="*/ 2978094 w 12192000"/>
              <a:gd name="connsiteY133" fmla="*/ 1972369 h 2237474"/>
              <a:gd name="connsiteX134" fmla="*/ 2942858 w 12192000"/>
              <a:gd name="connsiteY134" fmla="*/ 1981367 h 2237474"/>
              <a:gd name="connsiteX135" fmla="*/ 2875436 w 12192000"/>
              <a:gd name="connsiteY135" fmla="*/ 1996977 h 2237474"/>
              <a:gd name="connsiteX136" fmla="*/ 2874892 w 12192000"/>
              <a:gd name="connsiteY136" fmla="*/ 1996085 h 2237474"/>
              <a:gd name="connsiteX137" fmla="*/ 2864145 w 12192000"/>
              <a:gd name="connsiteY137" fmla="*/ 1994061 h 2237474"/>
              <a:gd name="connsiteX138" fmla="*/ 2843662 w 12192000"/>
              <a:gd name="connsiteY138" fmla="*/ 1992498 h 2237474"/>
              <a:gd name="connsiteX139" fmla="*/ 2796128 w 12192000"/>
              <a:gd name="connsiteY139" fmla="*/ 1976403 h 2237474"/>
              <a:gd name="connsiteX140" fmla="*/ 2756784 w 12192000"/>
              <a:gd name="connsiteY140" fmla="*/ 1985116 h 2237474"/>
              <a:gd name="connsiteX141" fmla="*/ 2748833 w 12192000"/>
              <a:gd name="connsiteY141" fmla="*/ 1986323 h 2237474"/>
              <a:gd name="connsiteX142" fmla="*/ 2748661 w 12192000"/>
              <a:gd name="connsiteY142" fmla="*/ 1986122 h 2237474"/>
              <a:gd name="connsiteX143" fmla="*/ 2740251 w 12192000"/>
              <a:gd name="connsiteY143" fmla="*/ 1986946 h 2237474"/>
              <a:gd name="connsiteX144" fmla="*/ 2718916 w 12192000"/>
              <a:gd name="connsiteY144" fmla="*/ 1990867 h 2237474"/>
              <a:gd name="connsiteX145" fmla="*/ 2713522 w 12192000"/>
              <a:gd name="connsiteY145" fmla="*/ 1990173 h 2237474"/>
              <a:gd name="connsiteX146" fmla="*/ 2680597 w 12192000"/>
              <a:gd name="connsiteY146" fmla="*/ 1984996 h 2237474"/>
              <a:gd name="connsiteX147" fmla="*/ 2578178 w 12192000"/>
              <a:gd name="connsiteY147" fmla="*/ 1990531 h 2237474"/>
              <a:gd name="connsiteX148" fmla="*/ 2476147 w 12192000"/>
              <a:gd name="connsiteY148" fmla="*/ 1998305 h 2237474"/>
              <a:gd name="connsiteX149" fmla="*/ 2373568 w 12192000"/>
              <a:gd name="connsiteY149" fmla="*/ 2003219 h 2237474"/>
              <a:gd name="connsiteX150" fmla="*/ 2321399 w 12192000"/>
              <a:gd name="connsiteY150" fmla="*/ 1989467 h 2237474"/>
              <a:gd name="connsiteX151" fmla="*/ 2315525 w 12192000"/>
              <a:gd name="connsiteY151" fmla="*/ 1989708 h 2237474"/>
              <a:gd name="connsiteX152" fmla="*/ 2300792 w 12192000"/>
              <a:gd name="connsiteY152" fmla="*/ 1994290 h 2237474"/>
              <a:gd name="connsiteX153" fmla="*/ 2295469 w 12192000"/>
              <a:gd name="connsiteY153" fmla="*/ 1996659 h 2237474"/>
              <a:gd name="connsiteX154" fmla="*/ 2287219 w 12192000"/>
              <a:gd name="connsiteY154" fmla="*/ 1998750 h 2237474"/>
              <a:gd name="connsiteX155" fmla="*/ 2286948 w 12192000"/>
              <a:gd name="connsiteY155" fmla="*/ 1998596 h 2237474"/>
              <a:gd name="connsiteX156" fmla="*/ 2243069 w 12192000"/>
              <a:gd name="connsiteY156" fmla="*/ 2015111 h 2237474"/>
              <a:gd name="connsiteX157" fmla="*/ 2186609 w 12192000"/>
              <a:gd name="connsiteY157" fmla="*/ 2008263 h 2237474"/>
              <a:gd name="connsiteX158" fmla="*/ 2164831 w 12192000"/>
              <a:gd name="connsiteY158" fmla="*/ 2010143 h 2237474"/>
              <a:gd name="connsiteX159" fmla="*/ 2152836 w 12192000"/>
              <a:gd name="connsiteY159" fmla="*/ 2010048 h 2237474"/>
              <a:gd name="connsiteX160" fmla="*/ 2117102 w 12192000"/>
              <a:gd name="connsiteY160" fmla="*/ 2023004 h 2237474"/>
              <a:gd name="connsiteX161" fmla="*/ 2111935 w 12192000"/>
              <a:gd name="connsiteY161" fmla="*/ 2023163 h 2237474"/>
              <a:gd name="connsiteX162" fmla="*/ 2089991 w 12192000"/>
              <a:gd name="connsiteY162" fmla="*/ 2034193 h 2237474"/>
              <a:gd name="connsiteX163" fmla="*/ 2058061 w 12192000"/>
              <a:gd name="connsiteY163" fmla="*/ 2047942 h 2237474"/>
              <a:gd name="connsiteX164" fmla="*/ 2055737 w 12192000"/>
              <a:gd name="connsiteY164" fmla="*/ 2047704 h 2237474"/>
              <a:gd name="connsiteX165" fmla="*/ 2042244 w 12192000"/>
              <a:gd name="connsiteY165" fmla="*/ 2055560 h 2237474"/>
              <a:gd name="connsiteX166" fmla="*/ 1976224 w 12192000"/>
              <a:gd name="connsiteY166" fmla="*/ 2074257 h 2237474"/>
              <a:gd name="connsiteX167" fmla="*/ 1877728 w 12192000"/>
              <a:gd name="connsiteY167" fmla="*/ 2101004 h 2237474"/>
              <a:gd name="connsiteX168" fmla="*/ 1759056 w 12192000"/>
              <a:gd name="connsiteY168" fmla="*/ 2125608 h 2237474"/>
              <a:gd name="connsiteX169" fmla="*/ 1637948 w 12192000"/>
              <a:gd name="connsiteY169" fmla="*/ 2172597 h 2237474"/>
              <a:gd name="connsiteX170" fmla="*/ 1434549 w 12192000"/>
              <a:gd name="connsiteY170" fmla="*/ 2234522 h 2237474"/>
              <a:gd name="connsiteX171" fmla="*/ 1398481 w 12192000"/>
              <a:gd name="connsiteY171" fmla="*/ 2237074 h 2237474"/>
              <a:gd name="connsiteX172" fmla="*/ 1398407 w 12192000"/>
              <a:gd name="connsiteY172" fmla="*/ 2237095 h 2237474"/>
              <a:gd name="connsiteX173" fmla="*/ 1370962 w 12192000"/>
              <a:gd name="connsiteY173" fmla="*/ 2237474 h 2237474"/>
              <a:gd name="connsiteX174" fmla="*/ 1356367 w 12192000"/>
              <a:gd name="connsiteY174" fmla="*/ 2235089 h 2237474"/>
              <a:gd name="connsiteX175" fmla="*/ 1324828 w 12192000"/>
              <a:gd name="connsiteY175" fmla="*/ 2231968 h 2237474"/>
              <a:gd name="connsiteX176" fmla="*/ 1297744 w 12192000"/>
              <a:gd name="connsiteY176" fmla="*/ 2235849 h 2237474"/>
              <a:gd name="connsiteX177" fmla="*/ 1286236 w 12192000"/>
              <a:gd name="connsiteY177" fmla="*/ 2233135 h 2237474"/>
              <a:gd name="connsiteX178" fmla="*/ 1283504 w 12192000"/>
              <a:gd name="connsiteY178" fmla="*/ 2233797 h 2237474"/>
              <a:gd name="connsiteX179" fmla="*/ 1279765 w 12192000"/>
              <a:gd name="connsiteY179" fmla="*/ 2229639 h 2237474"/>
              <a:gd name="connsiteX180" fmla="*/ 1195347 w 12192000"/>
              <a:gd name="connsiteY180" fmla="*/ 2212354 h 2237474"/>
              <a:gd name="connsiteX181" fmla="*/ 970251 w 12192000"/>
              <a:gd name="connsiteY181" fmla="*/ 2221029 h 2237474"/>
              <a:gd name="connsiteX182" fmla="*/ 812914 w 12192000"/>
              <a:gd name="connsiteY182" fmla="*/ 2202752 h 2237474"/>
              <a:gd name="connsiteX183" fmla="*/ 800195 w 12192000"/>
              <a:gd name="connsiteY183" fmla="*/ 2209407 h 2237474"/>
              <a:gd name="connsiteX184" fmla="*/ 784978 w 12192000"/>
              <a:gd name="connsiteY184" fmla="*/ 2212360 h 2237474"/>
              <a:gd name="connsiteX185" fmla="*/ 681987 w 12192000"/>
              <a:gd name="connsiteY185" fmla="*/ 2216757 h 2237474"/>
              <a:gd name="connsiteX186" fmla="*/ 669923 w 12192000"/>
              <a:gd name="connsiteY186" fmla="*/ 2211682 h 2237474"/>
              <a:gd name="connsiteX187" fmla="*/ 648680 w 12192000"/>
              <a:gd name="connsiteY187" fmla="*/ 2206229 h 2237474"/>
              <a:gd name="connsiteX188" fmla="*/ 597225 w 12192000"/>
              <a:gd name="connsiteY188" fmla="*/ 2180999 h 2237474"/>
              <a:gd name="connsiteX189" fmla="*/ 558449 w 12192000"/>
              <a:gd name="connsiteY189" fmla="*/ 2182346 h 2237474"/>
              <a:gd name="connsiteX190" fmla="*/ 550517 w 12192000"/>
              <a:gd name="connsiteY190" fmla="*/ 2182060 h 2237474"/>
              <a:gd name="connsiteX191" fmla="*/ 550309 w 12192000"/>
              <a:gd name="connsiteY191" fmla="*/ 2181825 h 2237474"/>
              <a:gd name="connsiteX192" fmla="*/ 541836 w 12192000"/>
              <a:gd name="connsiteY192" fmla="*/ 2181063 h 2237474"/>
              <a:gd name="connsiteX193" fmla="*/ 536057 w 12192000"/>
              <a:gd name="connsiteY193" fmla="*/ 2181537 h 2237474"/>
              <a:gd name="connsiteX194" fmla="*/ 520671 w 12192000"/>
              <a:gd name="connsiteY194" fmla="*/ 2180980 h 2237474"/>
              <a:gd name="connsiteX195" fmla="*/ 515024 w 12192000"/>
              <a:gd name="connsiteY195" fmla="*/ 2179258 h 2237474"/>
              <a:gd name="connsiteX196" fmla="*/ 512278 w 12192000"/>
              <a:gd name="connsiteY196" fmla="*/ 2176369 h 2237474"/>
              <a:gd name="connsiteX197" fmla="*/ 480419 w 12192000"/>
              <a:gd name="connsiteY197" fmla="*/ 2167807 h 2237474"/>
              <a:gd name="connsiteX198" fmla="*/ 413835 w 12192000"/>
              <a:gd name="connsiteY198" fmla="*/ 2156783 h 2237474"/>
              <a:gd name="connsiteX199" fmla="*/ 376513 w 12192000"/>
              <a:gd name="connsiteY199" fmla="*/ 2154014 h 2237474"/>
              <a:gd name="connsiteX200" fmla="*/ 273386 w 12192000"/>
              <a:gd name="connsiteY200" fmla="*/ 2142551 h 2237474"/>
              <a:gd name="connsiteX201" fmla="*/ 169207 w 12192000"/>
              <a:gd name="connsiteY201" fmla="*/ 2128100 h 2237474"/>
              <a:gd name="connsiteX202" fmla="*/ 93149 w 12192000"/>
              <a:gd name="connsiteY202" fmla="*/ 2105324 h 2237474"/>
              <a:gd name="connsiteX203" fmla="*/ 88109 w 12192000"/>
              <a:gd name="connsiteY203" fmla="*/ 2106704 h 2237474"/>
              <a:gd name="connsiteX204" fmla="*/ 80022 w 12192000"/>
              <a:gd name="connsiteY204" fmla="*/ 2107254 h 2237474"/>
              <a:gd name="connsiteX205" fmla="*/ 79717 w 12192000"/>
              <a:gd name="connsiteY205" fmla="*/ 2107046 h 2237474"/>
              <a:gd name="connsiteX206" fmla="*/ 72352 w 12192000"/>
              <a:gd name="connsiteY206" fmla="*/ 2107991 h 2237474"/>
              <a:gd name="connsiteX207" fmla="*/ 37645 w 12192000"/>
              <a:gd name="connsiteY207" fmla="*/ 2115401 h 2237474"/>
              <a:gd name="connsiteX208" fmla="*/ 4572 w 12192000"/>
              <a:gd name="connsiteY208" fmla="*/ 2111091 h 2237474"/>
              <a:gd name="connsiteX209" fmla="*/ 0 w 12192000"/>
              <a:gd name="connsiteY209" fmla="*/ 2110468 h 2237474"/>
              <a:gd name="connsiteX210" fmla="*/ 0 w 12192000"/>
              <a:gd name="connsiteY210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154948 w 12192000"/>
              <a:gd name="connsiteY4" fmla="*/ 762731 h 2237474"/>
              <a:gd name="connsiteX5" fmla="*/ 12047364 w 12192000"/>
              <a:gd name="connsiteY5" fmla="*/ 749662 h 2237474"/>
              <a:gd name="connsiteX6" fmla="*/ 11890686 w 12192000"/>
              <a:gd name="connsiteY6" fmla="*/ 732766 h 2237474"/>
              <a:gd name="connsiteX7" fmla="*/ 11782413 w 12192000"/>
              <a:gd name="connsiteY7" fmla="*/ 769868 h 2237474"/>
              <a:gd name="connsiteX8" fmla="*/ 11649954 w 12192000"/>
              <a:gd name="connsiteY8" fmla="*/ 749628 h 2237474"/>
              <a:gd name="connsiteX9" fmla="*/ 11560424 w 12192000"/>
              <a:gd name="connsiteY9" fmla="*/ 748017 h 2237474"/>
              <a:gd name="connsiteX10" fmla="*/ 11358455 w 12192000"/>
              <a:gd name="connsiteY10" fmla="*/ 747593 h 2237474"/>
              <a:gd name="connsiteX11" fmla="*/ 11165209 w 12192000"/>
              <a:gd name="connsiteY11" fmla="*/ 748852 h 2237474"/>
              <a:gd name="connsiteX12" fmla="*/ 11058755 w 12192000"/>
              <a:gd name="connsiteY12" fmla="*/ 749617 h 2237474"/>
              <a:gd name="connsiteX13" fmla="*/ 10884013 w 12192000"/>
              <a:gd name="connsiteY13" fmla="*/ 760728 h 2237474"/>
              <a:gd name="connsiteX14" fmla="*/ 10834688 w 12192000"/>
              <a:gd name="connsiteY14" fmla="*/ 757726 h 2237474"/>
              <a:gd name="connsiteX15" fmla="*/ 10805004 w 12192000"/>
              <a:gd name="connsiteY15" fmla="*/ 757573 h 2237474"/>
              <a:gd name="connsiteX16" fmla="*/ 10739478 w 12192000"/>
              <a:gd name="connsiteY16" fmla="*/ 776841 h 2237474"/>
              <a:gd name="connsiteX17" fmla="*/ 10458762 w 12192000"/>
              <a:gd name="connsiteY17" fmla="*/ 755400 h 2237474"/>
              <a:gd name="connsiteX18" fmla="*/ 10211200 w 12192000"/>
              <a:gd name="connsiteY18" fmla="*/ 767513 h 2237474"/>
              <a:gd name="connsiteX19" fmla="*/ 10167995 w 12192000"/>
              <a:gd name="connsiteY19" fmla="*/ 760843 h 2237474"/>
              <a:gd name="connsiteX20" fmla="*/ 9997044 w 12192000"/>
              <a:gd name="connsiteY20" fmla="*/ 780129 h 2237474"/>
              <a:gd name="connsiteX21" fmla="*/ 9943887 w 12192000"/>
              <a:gd name="connsiteY21" fmla="*/ 804141 h 2237474"/>
              <a:gd name="connsiteX22" fmla="*/ 9918248 w 12192000"/>
              <a:gd name="connsiteY22" fmla="*/ 816628 h 2237474"/>
              <a:gd name="connsiteX23" fmla="*/ 9798048 w 12192000"/>
              <a:gd name="connsiteY23" fmla="*/ 863207 h 2237474"/>
              <a:gd name="connsiteX24" fmla="*/ 9761459 w 12192000"/>
              <a:gd name="connsiteY24" fmla="*/ 862394 h 2237474"/>
              <a:gd name="connsiteX25" fmla="*/ 9705768 w 12192000"/>
              <a:gd name="connsiteY25" fmla="*/ 894610 h 2237474"/>
              <a:gd name="connsiteX26" fmla="*/ 9683005 w 12192000"/>
              <a:gd name="connsiteY26" fmla="*/ 894128 h 2237474"/>
              <a:gd name="connsiteX27" fmla="*/ 9594438 w 12192000"/>
              <a:gd name="connsiteY27" fmla="*/ 919051 h 2237474"/>
              <a:gd name="connsiteX28" fmla="*/ 9577033 w 12192000"/>
              <a:gd name="connsiteY28" fmla="*/ 922857 h 2237474"/>
              <a:gd name="connsiteX29" fmla="*/ 9544189 w 12192000"/>
              <a:gd name="connsiteY29" fmla="*/ 938966 h 2237474"/>
              <a:gd name="connsiteX30" fmla="*/ 9500499 w 12192000"/>
              <a:gd name="connsiteY30" fmla="*/ 954680 h 2237474"/>
              <a:gd name="connsiteX31" fmla="*/ 9428195 w 12192000"/>
              <a:gd name="connsiteY31" fmla="*/ 986225 h 2237474"/>
              <a:gd name="connsiteX32" fmla="*/ 9410017 w 12192000"/>
              <a:gd name="connsiteY32" fmla="*/ 993931 h 2237474"/>
              <a:gd name="connsiteX33" fmla="*/ 9392919 w 12192000"/>
              <a:gd name="connsiteY33" fmla="*/ 994656 h 2237474"/>
              <a:gd name="connsiteX34" fmla="*/ 9278619 w 12192000"/>
              <a:gd name="connsiteY34" fmla="*/ 1011878 h 2237474"/>
              <a:gd name="connsiteX35" fmla="*/ 9268019 w 12192000"/>
              <a:gd name="connsiteY35" fmla="*/ 1007442 h 2237474"/>
              <a:gd name="connsiteX36" fmla="*/ 9234662 w 12192000"/>
              <a:gd name="connsiteY36" fmla="*/ 1023056 h 2237474"/>
              <a:gd name="connsiteX37" fmla="*/ 9181033 w 12192000"/>
              <a:gd name="connsiteY37" fmla="*/ 1037921 h 2237474"/>
              <a:gd name="connsiteX38" fmla="*/ 9155969 w 12192000"/>
              <a:gd name="connsiteY38" fmla="*/ 1046804 h 2237474"/>
              <a:gd name="connsiteX39" fmla="*/ 9133985 w 12192000"/>
              <a:gd name="connsiteY39" fmla="*/ 1046450 h 2237474"/>
              <a:gd name="connsiteX40" fmla="*/ 9012987 w 12192000"/>
              <a:gd name="connsiteY40" fmla="*/ 1061986 h 2237474"/>
              <a:gd name="connsiteX41" fmla="*/ 8968445 w 12192000"/>
              <a:gd name="connsiteY41" fmla="*/ 1052169 h 2237474"/>
              <a:gd name="connsiteX42" fmla="*/ 8958984 w 12192000"/>
              <a:gd name="connsiteY42" fmla="*/ 1057212 h 2237474"/>
              <a:gd name="connsiteX43" fmla="*/ 8886001 w 12192000"/>
              <a:gd name="connsiteY43" fmla="*/ 1067468 h 2237474"/>
              <a:gd name="connsiteX44" fmla="*/ 8838610 w 12192000"/>
              <a:gd name="connsiteY44" fmla="*/ 1075091 h 2237474"/>
              <a:gd name="connsiteX45" fmla="*/ 8750383 w 12192000"/>
              <a:gd name="connsiteY45" fmla="*/ 1097387 h 2237474"/>
              <a:gd name="connsiteX46" fmla="*/ 8665605 w 12192000"/>
              <a:gd name="connsiteY46" fmla="*/ 1110791 h 2237474"/>
              <a:gd name="connsiteX47" fmla="*/ 8584946 w 12192000"/>
              <a:gd name="connsiteY47" fmla="*/ 1135226 h 2237474"/>
              <a:gd name="connsiteX48" fmla="*/ 8460755 w 12192000"/>
              <a:gd name="connsiteY48" fmla="*/ 1203427 h 2237474"/>
              <a:gd name="connsiteX49" fmla="*/ 8419755 w 12192000"/>
              <a:gd name="connsiteY49" fmla="*/ 1216260 h 2237474"/>
              <a:gd name="connsiteX50" fmla="*/ 8411626 w 12192000"/>
              <a:gd name="connsiteY50" fmla="*/ 1214397 h 2237474"/>
              <a:gd name="connsiteX51" fmla="*/ 8363469 w 12192000"/>
              <a:gd name="connsiteY51" fmla="*/ 1246658 h 2237474"/>
              <a:gd name="connsiteX52" fmla="*/ 8275497 w 12192000"/>
              <a:gd name="connsiteY52" fmla="*/ 1264396 h 2237474"/>
              <a:gd name="connsiteX53" fmla="*/ 8206287 w 12192000"/>
              <a:gd name="connsiteY53" fmla="*/ 1273060 h 2237474"/>
              <a:gd name="connsiteX54" fmla="*/ 8168705 w 12192000"/>
              <a:gd name="connsiteY54" fmla="*/ 1279956 h 2237474"/>
              <a:gd name="connsiteX55" fmla="*/ 8139997 w 12192000"/>
              <a:gd name="connsiteY55" fmla="*/ 1282713 h 2237474"/>
              <a:gd name="connsiteX56" fmla="*/ 8074238 w 12192000"/>
              <a:gd name="connsiteY56" fmla="*/ 1301895 h 2237474"/>
              <a:gd name="connsiteX57" fmla="*/ 7968292 w 12192000"/>
              <a:gd name="connsiteY57" fmla="*/ 1338779 h 2237474"/>
              <a:gd name="connsiteX58" fmla="*/ 7945122 w 12192000"/>
              <a:gd name="connsiteY58" fmla="*/ 1345477 h 2237474"/>
              <a:gd name="connsiteX59" fmla="*/ 7902328 w 12192000"/>
              <a:gd name="connsiteY59" fmla="*/ 1345865 h 2237474"/>
              <a:gd name="connsiteX60" fmla="*/ 7875879 w 12192000"/>
              <a:gd name="connsiteY60" fmla="*/ 1345646 h 2237474"/>
              <a:gd name="connsiteX61" fmla="*/ 7840612 w 12192000"/>
              <a:gd name="connsiteY61" fmla="*/ 1369373 h 2237474"/>
              <a:gd name="connsiteX62" fmla="*/ 7786819 w 12192000"/>
              <a:gd name="connsiteY62" fmla="*/ 1378970 h 2237474"/>
              <a:gd name="connsiteX63" fmla="*/ 7548172 w 12192000"/>
              <a:gd name="connsiteY63" fmla="*/ 1417460 h 2237474"/>
              <a:gd name="connsiteX64" fmla="*/ 7483437 w 12192000"/>
              <a:gd name="connsiteY64" fmla="*/ 1478152 h 2237474"/>
              <a:gd name="connsiteX65" fmla="*/ 7377870 w 12192000"/>
              <a:gd name="connsiteY65" fmla="*/ 1523319 h 2237474"/>
              <a:gd name="connsiteX66" fmla="*/ 7230737 w 12192000"/>
              <a:gd name="connsiteY66" fmla="*/ 1562633 h 2237474"/>
              <a:gd name="connsiteX67" fmla="*/ 7224458 w 12192000"/>
              <a:gd name="connsiteY67" fmla="*/ 1573008 h 2237474"/>
              <a:gd name="connsiteX68" fmla="*/ 7183121 w 12192000"/>
              <a:gd name="connsiteY68" fmla="*/ 1595162 h 2237474"/>
              <a:gd name="connsiteX69" fmla="*/ 7164601 w 12192000"/>
              <a:gd name="connsiteY69" fmla="*/ 1606490 h 2237474"/>
              <a:gd name="connsiteX70" fmla="*/ 7092727 w 12192000"/>
              <a:gd name="connsiteY70" fmla="*/ 1623628 h 2237474"/>
              <a:gd name="connsiteX71" fmla="*/ 7031309 w 12192000"/>
              <a:gd name="connsiteY71" fmla="*/ 1619451 h 2237474"/>
              <a:gd name="connsiteX72" fmla="*/ 6999084 w 12192000"/>
              <a:gd name="connsiteY72" fmla="*/ 1634317 h 2237474"/>
              <a:gd name="connsiteX73" fmla="*/ 6992107 w 12192000"/>
              <a:gd name="connsiteY73" fmla="*/ 1636860 h 2237474"/>
              <a:gd name="connsiteX74" fmla="*/ 6900177 w 12192000"/>
              <a:gd name="connsiteY74" fmla="*/ 1636016 h 2237474"/>
              <a:gd name="connsiteX75" fmla="*/ 6795372 w 12192000"/>
              <a:gd name="connsiteY75" fmla="*/ 1644845 h 2237474"/>
              <a:gd name="connsiteX76" fmla="*/ 6692251 w 12192000"/>
              <a:gd name="connsiteY76" fmla="*/ 1656357 h 2237474"/>
              <a:gd name="connsiteX77" fmla="*/ 6655235 w 12192000"/>
              <a:gd name="connsiteY77" fmla="*/ 1661869 h 2237474"/>
              <a:gd name="connsiteX78" fmla="*/ 6554894 w 12192000"/>
              <a:gd name="connsiteY78" fmla="*/ 1664428 h 2237474"/>
              <a:gd name="connsiteX79" fmla="*/ 6516595 w 12192000"/>
              <a:gd name="connsiteY79" fmla="*/ 1667475 h 2237474"/>
              <a:gd name="connsiteX80" fmla="*/ 6508541 w 12192000"/>
              <a:gd name="connsiteY80" fmla="*/ 1668757 h 2237474"/>
              <a:gd name="connsiteX81" fmla="*/ 6471012 w 12192000"/>
              <a:gd name="connsiteY81" fmla="*/ 1678604 h 2237474"/>
              <a:gd name="connsiteX82" fmla="*/ 6364035 w 12192000"/>
              <a:gd name="connsiteY82" fmla="*/ 1667683 h 2237474"/>
              <a:gd name="connsiteX83" fmla="*/ 6280959 w 12192000"/>
              <a:gd name="connsiteY83" fmla="*/ 1689329 h 2237474"/>
              <a:gd name="connsiteX84" fmla="*/ 6243319 w 12192000"/>
              <a:gd name="connsiteY84" fmla="*/ 1695560 h 2237474"/>
              <a:gd name="connsiteX85" fmla="*/ 6098321 w 12192000"/>
              <a:gd name="connsiteY85" fmla="*/ 1721646 h 2237474"/>
              <a:gd name="connsiteX86" fmla="*/ 5880652 w 12192000"/>
              <a:gd name="connsiteY86" fmla="*/ 1779643 h 2237474"/>
              <a:gd name="connsiteX87" fmla="*/ 5785959 w 12192000"/>
              <a:gd name="connsiteY87" fmla="*/ 1775307 h 2237474"/>
              <a:gd name="connsiteX88" fmla="*/ 5643534 w 12192000"/>
              <a:gd name="connsiteY88" fmla="*/ 1802919 h 2237474"/>
              <a:gd name="connsiteX89" fmla="*/ 5518799 w 12192000"/>
              <a:gd name="connsiteY89" fmla="*/ 1818312 h 2237474"/>
              <a:gd name="connsiteX90" fmla="*/ 5505014 w 12192000"/>
              <a:gd name="connsiteY90" fmla="*/ 1819259 h 2237474"/>
              <a:gd name="connsiteX91" fmla="*/ 5453307 w 12192000"/>
              <a:gd name="connsiteY91" fmla="*/ 1815450 h 2237474"/>
              <a:gd name="connsiteX92" fmla="*/ 5364192 w 12192000"/>
              <a:gd name="connsiteY92" fmla="*/ 1826074 h 2237474"/>
              <a:gd name="connsiteX93" fmla="*/ 5350380 w 12192000"/>
              <a:gd name="connsiteY93" fmla="*/ 1830891 h 2237474"/>
              <a:gd name="connsiteX94" fmla="*/ 5259633 w 12192000"/>
              <a:gd name="connsiteY94" fmla="*/ 1837160 h 2237474"/>
              <a:gd name="connsiteX95" fmla="*/ 5197513 w 12192000"/>
              <a:gd name="connsiteY95" fmla="*/ 1844718 h 2237474"/>
              <a:gd name="connsiteX96" fmla="*/ 5168852 w 12192000"/>
              <a:gd name="connsiteY96" fmla="*/ 1844846 h 2237474"/>
              <a:gd name="connsiteX97" fmla="*/ 5114927 w 12192000"/>
              <a:gd name="connsiteY97" fmla="*/ 1847827 h 2237474"/>
              <a:gd name="connsiteX98" fmla="*/ 5108970 w 12192000"/>
              <a:gd name="connsiteY98" fmla="*/ 1847935 h 2237474"/>
              <a:gd name="connsiteX99" fmla="*/ 5067961 w 12192000"/>
              <a:gd name="connsiteY99" fmla="*/ 1845917 h 2237474"/>
              <a:gd name="connsiteX100" fmla="*/ 5007075 w 12192000"/>
              <a:gd name="connsiteY100" fmla="*/ 1838626 h 2237474"/>
              <a:gd name="connsiteX101" fmla="*/ 4944087 w 12192000"/>
              <a:gd name="connsiteY101" fmla="*/ 1823332 h 2237474"/>
              <a:gd name="connsiteX102" fmla="*/ 4907662 w 12192000"/>
              <a:gd name="connsiteY102" fmla="*/ 1816900 h 2237474"/>
              <a:gd name="connsiteX103" fmla="*/ 4882386 w 12192000"/>
              <a:gd name="connsiteY103" fmla="*/ 1809844 h 2237474"/>
              <a:gd name="connsiteX104" fmla="*/ 4811440 w 12192000"/>
              <a:gd name="connsiteY104" fmla="*/ 1804655 h 2237474"/>
              <a:gd name="connsiteX105" fmla="*/ 4691075 w 12192000"/>
              <a:gd name="connsiteY105" fmla="*/ 1801389 h 2237474"/>
              <a:gd name="connsiteX106" fmla="*/ 4611738 w 12192000"/>
              <a:gd name="connsiteY106" fmla="*/ 1776964 h 2237474"/>
              <a:gd name="connsiteX107" fmla="*/ 4560070 w 12192000"/>
              <a:gd name="connsiteY107" fmla="*/ 1785640 h 2237474"/>
              <a:gd name="connsiteX108" fmla="*/ 4536503 w 12192000"/>
              <a:gd name="connsiteY108" fmla="*/ 1785334 h 2237474"/>
              <a:gd name="connsiteX109" fmla="*/ 4513724 w 12192000"/>
              <a:gd name="connsiteY109" fmla="*/ 1791996 h 2237474"/>
              <a:gd name="connsiteX110" fmla="*/ 4459810 w 12192000"/>
              <a:gd name="connsiteY110" fmla="*/ 1797886 h 2237474"/>
              <a:gd name="connsiteX111" fmla="*/ 4379064 w 12192000"/>
              <a:gd name="connsiteY111" fmla="*/ 1817177 h 2237474"/>
              <a:gd name="connsiteX112" fmla="*/ 4319209 w 12192000"/>
              <a:gd name="connsiteY112" fmla="*/ 1834833 h 2237474"/>
              <a:gd name="connsiteX113" fmla="*/ 4290981 w 12192000"/>
              <a:gd name="connsiteY113" fmla="*/ 1839677 h 2237474"/>
              <a:gd name="connsiteX114" fmla="*/ 4285792 w 12192000"/>
              <a:gd name="connsiteY114" fmla="*/ 1836231 h 2237474"/>
              <a:gd name="connsiteX115" fmla="*/ 4238372 w 12192000"/>
              <a:gd name="connsiteY115" fmla="*/ 1851480 h 2237474"/>
              <a:gd name="connsiteX116" fmla="*/ 4232517 w 12192000"/>
              <a:gd name="connsiteY116" fmla="*/ 1852567 h 2237474"/>
              <a:gd name="connsiteX117" fmla="*/ 4191732 w 12192000"/>
              <a:gd name="connsiteY117" fmla="*/ 1857328 h 2237474"/>
              <a:gd name="connsiteX118" fmla="*/ 4065532 w 12192000"/>
              <a:gd name="connsiteY118" fmla="*/ 1855477 h 2237474"/>
              <a:gd name="connsiteX119" fmla="*/ 4028460 w 12192000"/>
              <a:gd name="connsiteY119" fmla="*/ 1855137 h 2237474"/>
              <a:gd name="connsiteX120" fmla="*/ 4002267 w 12192000"/>
              <a:gd name="connsiteY120" fmla="*/ 1852352 h 2237474"/>
              <a:gd name="connsiteX121" fmla="*/ 3931396 w 12192000"/>
              <a:gd name="connsiteY121" fmla="*/ 1858915 h 2237474"/>
              <a:gd name="connsiteX122" fmla="*/ 3812162 w 12192000"/>
              <a:gd name="connsiteY122" fmla="*/ 1875501 h 2237474"/>
              <a:gd name="connsiteX123" fmla="*/ 3729530 w 12192000"/>
              <a:gd name="connsiteY123" fmla="*/ 1864513 h 2237474"/>
              <a:gd name="connsiteX124" fmla="*/ 3680177 w 12192000"/>
              <a:gd name="connsiteY124" fmla="*/ 1881552 h 2237474"/>
              <a:gd name="connsiteX125" fmla="*/ 3567259 w 12192000"/>
              <a:gd name="connsiteY125" fmla="*/ 1893482 h 2237474"/>
              <a:gd name="connsiteX126" fmla="*/ 3405770 w 12192000"/>
              <a:gd name="connsiteY126" fmla="*/ 1904591 h 2237474"/>
              <a:gd name="connsiteX127" fmla="*/ 3280097 w 12192000"/>
              <a:gd name="connsiteY127" fmla="*/ 1919610 h 2237474"/>
              <a:gd name="connsiteX128" fmla="*/ 3123424 w 12192000"/>
              <a:gd name="connsiteY128" fmla="*/ 1952930 h 2237474"/>
              <a:gd name="connsiteX129" fmla="*/ 3009910 w 12192000"/>
              <a:gd name="connsiteY129" fmla="*/ 1957866 h 2237474"/>
              <a:gd name="connsiteX130" fmla="*/ 2995934 w 12192000"/>
              <a:gd name="connsiteY130" fmla="*/ 1967085 h 2237474"/>
              <a:gd name="connsiteX131" fmla="*/ 2980071 w 12192000"/>
              <a:gd name="connsiteY131" fmla="*/ 1972988 h 2237474"/>
              <a:gd name="connsiteX132" fmla="*/ 2978094 w 12192000"/>
              <a:gd name="connsiteY132" fmla="*/ 1972369 h 2237474"/>
              <a:gd name="connsiteX133" fmla="*/ 2942858 w 12192000"/>
              <a:gd name="connsiteY133" fmla="*/ 1981367 h 2237474"/>
              <a:gd name="connsiteX134" fmla="*/ 2875436 w 12192000"/>
              <a:gd name="connsiteY134" fmla="*/ 1996977 h 2237474"/>
              <a:gd name="connsiteX135" fmla="*/ 2874892 w 12192000"/>
              <a:gd name="connsiteY135" fmla="*/ 1996085 h 2237474"/>
              <a:gd name="connsiteX136" fmla="*/ 2864145 w 12192000"/>
              <a:gd name="connsiteY136" fmla="*/ 1994061 h 2237474"/>
              <a:gd name="connsiteX137" fmla="*/ 2843662 w 12192000"/>
              <a:gd name="connsiteY137" fmla="*/ 1992498 h 2237474"/>
              <a:gd name="connsiteX138" fmla="*/ 2796128 w 12192000"/>
              <a:gd name="connsiteY138" fmla="*/ 1976403 h 2237474"/>
              <a:gd name="connsiteX139" fmla="*/ 2756784 w 12192000"/>
              <a:gd name="connsiteY139" fmla="*/ 1985116 h 2237474"/>
              <a:gd name="connsiteX140" fmla="*/ 2748833 w 12192000"/>
              <a:gd name="connsiteY140" fmla="*/ 1986323 h 2237474"/>
              <a:gd name="connsiteX141" fmla="*/ 2748661 w 12192000"/>
              <a:gd name="connsiteY141" fmla="*/ 1986122 h 2237474"/>
              <a:gd name="connsiteX142" fmla="*/ 2740251 w 12192000"/>
              <a:gd name="connsiteY142" fmla="*/ 1986946 h 2237474"/>
              <a:gd name="connsiteX143" fmla="*/ 2718916 w 12192000"/>
              <a:gd name="connsiteY143" fmla="*/ 1990867 h 2237474"/>
              <a:gd name="connsiteX144" fmla="*/ 2713522 w 12192000"/>
              <a:gd name="connsiteY144" fmla="*/ 1990173 h 2237474"/>
              <a:gd name="connsiteX145" fmla="*/ 2680597 w 12192000"/>
              <a:gd name="connsiteY145" fmla="*/ 1984996 h 2237474"/>
              <a:gd name="connsiteX146" fmla="*/ 2578178 w 12192000"/>
              <a:gd name="connsiteY146" fmla="*/ 1990531 h 2237474"/>
              <a:gd name="connsiteX147" fmla="*/ 2476147 w 12192000"/>
              <a:gd name="connsiteY147" fmla="*/ 1998305 h 2237474"/>
              <a:gd name="connsiteX148" fmla="*/ 2373568 w 12192000"/>
              <a:gd name="connsiteY148" fmla="*/ 2003219 h 2237474"/>
              <a:gd name="connsiteX149" fmla="*/ 2321399 w 12192000"/>
              <a:gd name="connsiteY149" fmla="*/ 1989467 h 2237474"/>
              <a:gd name="connsiteX150" fmla="*/ 2315525 w 12192000"/>
              <a:gd name="connsiteY150" fmla="*/ 1989708 h 2237474"/>
              <a:gd name="connsiteX151" fmla="*/ 2300792 w 12192000"/>
              <a:gd name="connsiteY151" fmla="*/ 1994290 h 2237474"/>
              <a:gd name="connsiteX152" fmla="*/ 2295469 w 12192000"/>
              <a:gd name="connsiteY152" fmla="*/ 1996659 h 2237474"/>
              <a:gd name="connsiteX153" fmla="*/ 2287219 w 12192000"/>
              <a:gd name="connsiteY153" fmla="*/ 1998750 h 2237474"/>
              <a:gd name="connsiteX154" fmla="*/ 2286948 w 12192000"/>
              <a:gd name="connsiteY154" fmla="*/ 1998596 h 2237474"/>
              <a:gd name="connsiteX155" fmla="*/ 2243069 w 12192000"/>
              <a:gd name="connsiteY155" fmla="*/ 2015111 h 2237474"/>
              <a:gd name="connsiteX156" fmla="*/ 2186609 w 12192000"/>
              <a:gd name="connsiteY156" fmla="*/ 2008263 h 2237474"/>
              <a:gd name="connsiteX157" fmla="*/ 2164831 w 12192000"/>
              <a:gd name="connsiteY157" fmla="*/ 2010143 h 2237474"/>
              <a:gd name="connsiteX158" fmla="*/ 2152836 w 12192000"/>
              <a:gd name="connsiteY158" fmla="*/ 2010048 h 2237474"/>
              <a:gd name="connsiteX159" fmla="*/ 2117102 w 12192000"/>
              <a:gd name="connsiteY159" fmla="*/ 2023004 h 2237474"/>
              <a:gd name="connsiteX160" fmla="*/ 2111935 w 12192000"/>
              <a:gd name="connsiteY160" fmla="*/ 2023163 h 2237474"/>
              <a:gd name="connsiteX161" fmla="*/ 2089991 w 12192000"/>
              <a:gd name="connsiteY161" fmla="*/ 2034193 h 2237474"/>
              <a:gd name="connsiteX162" fmla="*/ 2058061 w 12192000"/>
              <a:gd name="connsiteY162" fmla="*/ 2047942 h 2237474"/>
              <a:gd name="connsiteX163" fmla="*/ 2055737 w 12192000"/>
              <a:gd name="connsiteY163" fmla="*/ 2047704 h 2237474"/>
              <a:gd name="connsiteX164" fmla="*/ 2042244 w 12192000"/>
              <a:gd name="connsiteY164" fmla="*/ 2055560 h 2237474"/>
              <a:gd name="connsiteX165" fmla="*/ 1976224 w 12192000"/>
              <a:gd name="connsiteY165" fmla="*/ 2074257 h 2237474"/>
              <a:gd name="connsiteX166" fmla="*/ 1877728 w 12192000"/>
              <a:gd name="connsiteY166" fmla="*/ 2101004 h 2237474"/>
              <a:gd name="connsiteX167" fmla="*/ 1759056 w 12192000"/>
              <a:gd name="connsiteY167" fmla="*/ 2125608 h 2237474"/>
              <a:gd name="connsiteX168" fmla="*/ 1637948 w 12192000"/>
              <a:gd name="connsiteY168" fmla="*/ 2172597 h 2237474"/>
              <a:gd name="connsiteX169" fmla="*/ 1434549 w 12192000"/>
              <a:gd name="connsiteY169" fmla="*/ 2234522 h 2237474"/>
              <a:gd name="connsiteX170" fmla="*/ 1398481 w 12192000"/>
              <a:gd name="connsiteY170" fmla="*/ 2237074 h 2237474"/>
              <a:gd name="connsiteX171" fmla="*/ 1398407 w 12192000"/>
              <a:gd name="connsiteY171" fmla="*/ 2237095 h 2237474"/>
              <a:gd name="connsiteX172" fmla="*/ 1370962 w 12192000"/>
              <a:gd name="connsiteY172" fmla="*/ 2237474 h 2237474"/>
              <a:gd name="connsiteX173" fmla="*/ 1356367 w 12192000"/>
              <a:gd name="connsiteY173" fmla="*/ 2235089 h 2237474"/>
              <a:gd name="connsiteX174" fmla="*/ 1324828 w 12192000"/>
              <a:gd name="connsiteY174" fmla="*/ 2231968 h 2237474"/>
              <a:gd name="connsiteX175" fmla="*/ 1297744 w 12192000"/>
              <a:gd name="connsiteY175" fmla="*/ 2235849 h 2237474"/>
              <a:gd name="connsiteX176" fmla="*/ 1286236 w 12192000"/>
              <a:gd name="connsiteY176" fmla="*/ 2233135 h 2237474"/>
              <a:gd name="connsiteX177" fmla="*/ 1283504 w 12192000"/>
              <a:gd name="connsiteY177" fmla="*/ 2233797 h 2237474"/>
              <a:gd name="connsiteX178" fmla="*/ 1279765 w 12192000"/>
              <a:gd name="connsiteY178" fmla="*/ 2229639 h 2237474"/>
              <a:gd name="connsiteX179" fmla="*/ 1195347 w 12192000"/>
              <a:gd name="connsiteY179" fmla="*/ 2212354 h 2237474"/>
              <a:gd name="connsiteX180" fmla="*/ 970251 w 12192000"/>
              <a:gd name="connsiteY180" fmla="*/ 2221029 h 2237474"/>
              <a:gd name="connsiteX181" fmla="*/ 812914 w 12192000"/>
              <a:gd name="connsiteY181" fmla="*/ 2202752 h 2237474"/>
              <a:gd name="connsiteX182" fmla="*/ 800195 w 12192000"/>
              <a:gd name="connsiteY182" fmla="*/ 2209407 h 2237474"/>
              <a:gd name="connsiteX183" fmla="*/ 784978 w 12192000"/>
              <a:gd name="connsiteY183" fmla="*/ 2212360 h 2237474"/>
              <a:gd name="connsiteX184" fmla="*/ 681987 w 12192000"/>
              <a:gd name="connsiteY184" fmla="*/ 2216757 h 2237474"/>
              <a:gd name="connsiteX185" fmla="*/ 669923 w 12192000"/>
              <a:gd name="connsiteY185" fmla="*/ 2211682 h 2237474"/>
              <a:gd name="connsiteX186" fmla="*/ 648680 w 12192000"/>
              <a:gd name="connsiteY186" fmla="*/ 2206229 h 2237474"/>
              <a:gd name="connsiteX187" fmla="*/ 597225 w 12192000"/>
              <a:gd name="connsiteY187" fmla="*/ 2180999 h 2237474"/>
              <a:gd name="connsiteX188" fmla="*/ 558449 w 12192000"/>
              <a:gd name="connsiteY188" fmla="*/ 2182346 h 2237474"/>
              <a:gd name="connsiteX189" fmla="*/ 550517 w 12192000"/>
              <a:gd name="connsiteY189" fmla="*/ 2182060 h 2237474"/>
              <a:gd name="connsiteX190" fmla="*/ 550309 w 12192000"/>
              <a:gd name="connsiteY190" fmla="*/ 2181825 h 2237474"/>
              <a:gd name="connsiteX191" fmla="*/ 541836 w 12192000"/>
              <a:gd name="connsiteY191" fmla="*/ 2181063 h 2237474"/>
              <a:gd name="connsiteX192" fmla="*/ 536057 w 12192000"/>
              <a:gd name="connsiteY192" fmla="*/ 2181537 h 2237474"/>
              <a:gd name="connsiteX193" fmla="*/ 520671 w 12192000"/>
              <a:gd name="connsiteY193" fmla="*/ 2180980 h 2237474"/>
              <a:gd name="connsiteX194" fmla="*/ 515024 w 12192000"/>
              <a:gd name="connsiteY194" fmla="*/ 2179258 h 2237474"/>
              <a:gd name="connsiteX195" fmla="*/ 512278 w 12192000"/>
              <a:gd name="connsiteY195" fmla="*/ 2176369 h 2237474"/>
              <a:gd name="connsiteX196" fmla="*/ 480419 w 12192000"/>
              <a:gd name="connsiteY196" fmla="*/ 2167807 h 2237474"/>
              <a:gd name="connsiteX197" fmla="*/ 413835 w 12192000"/>
              <a:gd name="connsiteY197" fmla="*/ 2156783 h 2237474"/>
              <a:gd name="connsiteX198" fmla="*/ 376513 w 12192000"/>
              <a:gd name="connsiteY198" fmla="*/ 2154014 h 2237474"/>
              <a:gd name="connsiteX199" fmla="*/ 273386 w 12192000"/>
              <a:gd name="connsiteY199" fmla="*/ 2142551 h 2237474"/>
              <a:gd name="connsiteX200" fmla="*/ 169207 w 12192000"/>
              <a:gd name="connsiteY200" fmla="*/ 2128100 h 2237474"/>
              <a:gd name="connsiteX201" fmla="*/ 93149 w 12192000"/>
              <a:gd name="connsiteY201" fmla="*/ 2105324 h 2237474"/>
              <a:gd name="connsiteX202" fmla="*/ 88109 w 12192000"/>
              <a:gd name="connsiteY202" fmla="*/ 2106704 h 2237474"/>
              <a:gd name="connsiteX203" fmla="*/ 80022 w 12192000"/>
              <a:gd name="connsiteY203" fmla="*/ 2107254 h 2237474"/>
              <a:gd name="connsiteX204" fmla="*/ 79717 w 12192000"/>
              <a:gd name="connsiteY204" fmla="*/ 2107046 h 2237474"/>
              <a:gd name="connsiteX205" fmla="*/ 72352 w 12192000"/>
              <a:gd name="connsiteY205" fmla="*/ 2107991 h 2237474"/>
              <a:gd name="connsiteX206" fmla="*/ 37645 w 12192000"/>
              <a:gd name="connsiteY206" fmla="*/ 2115401 h 2237474"/>
              <a:gd name="connsiteX207" fmla="*/ 4572 w 12192000"/>
              <a:gd name="connsiteY207" fmla="*/ 2111091 h 2237474"/>
              <a:gd name="connsiteX208" fmla="*/ 0 w 12192000"/>
              <a:gd name="connsiteY208" fmla="*/ 2110468 h 2237474"/>
              <a:gd name="connsiteX209" fmla="*/ 0 w 12192000"/>
              <a:gd name="connsiteY209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154948 w 12192000"/>
              <a:gd name="connsiteY4" fmla="*/ 762731 h 2237474"/>
              <a:gd name="connsiteX5" fmla="*/ 12047364 w 12192000"/>
              <a:gd name="connsiteY5" fmla="*/ 749662 h 2237474"/>
              <a:gd name="connsiteX6" fmla="*/ 11890686 w 12192000"/>
              <a:gd name="connsiteY6" fmla="*/ 732766 h 2237474"/>
              <a:gd name="connsiteX7" fmla="*/ 11782413 w 12192000"/>
              <a:gd name="connsiteY7" fmla="*/ 769868 h 2237474"/>
              <a:gd name="connsiteX8" fmla="*/ 11649954 w 12192000"/>
              <a:gd name="connsiteY8" fmla="*/ 749628 h 2237474"/>
              <a:gd name="connsiteX9" fmla="*/ 11560424 w 12192000"/>
              <a:gd name="connsiteY9" fmla="*/ 748017 h 2237474"/>
              <a:gd name="connsiteX10" fmla="*/ 11358455 w 12192000"/>
              <a:gd name="connsiteY10" fmla="*/ 747593 h 2237474"/>
              <a:gd name="connsiteX11" fmla="*/ 11165209 w 12192000"/>
              <a:gd name="connsiteY11" fmla="*/ 748852 h 2237474"/>
              <a:gd name="connsiteX12" fmla="*/ 11058755 w 12192000"/>
              <a:gd name="connsiteY12" fmla="*/ 749617 h 2237474"/>
              <a:gd name="connsiteX13" fmla="*/ 10884013 w 12192000"/>
              <a:gd name="connsiteY13" fmla="*/ 760728 h 2237474"/>
              <a:gd name="connsiteX14" fmla="*/ 10834688 w 12192000"/>
              <a:gd name="connsiteY14" fmla="*/ 757726 h 2237474"/>
              <a:gd name="connsiteX15" fmla="*/ 10805004 w 12192000"/>
              <a:gd name="connsiteY15" fmla="*/ 757573 h 2237474"/>
              <a:gd name="connsiteX16" fmla="*/ 10739478 w 12192000"/>
              <a:gd name="connsiteY16" fmla="*/ 776841 h 2237474"/>
              <a:gd name="connsiteX17" fmla="*/ 10458762 w 12192000"/>
              <a:gd name="connsiteY17" fmla="*/ 755400 h 2237474"/>
              <a:gd name="connsiteX18" fmla="*/ 10211200 w 12192000"/>
              <a:gd name="connsiteY18" fmla="*/ 767513 h 2237474"/>
              <a:gd name="connsiteX19" fmla="*/ 10167995 w 12192000"/>
              <a:gd name="connsiteY19" fmla="*/ 760843 h 2237474"/>
              <a:gd name="connsiteX20" fmla="*/ 9997044 w 12192000"/>
              <a:gd name="connsiteY20" fmla="*/ 780129 h 2237474"/>
              <a:gd name="connsiteX21" fmla="*/ 9943887 w 12192000"/>
              <a:gd name="connsiteY21" fmla="*/ 804141 h 2237474"/>
              <a:gd name="connsiteX22" fmla="*/ 9918248 w 12192000"/>
              <a:gd name="connsiteY22" fmla="*/ 816628 h 2237474"/>
              <a:gd name="connsiteX23" fmla="*/ 9798048 w 12192000"/>
              <a:gd name="connsiteY23" fmla="*/ 863207 h 2237474"/>
              <a:gd name="connsiteX24" fmla="*/ 9761459 w 12192000"/>
              <a:gd name="connsiteY24" fmla="*/ 862394 h 2237474"/>
              <a:gd name="connsiteX25" fmla="*/ 9705768 w 12192000"/>
              <a:gd name="connsiteY25" fmla="*/ 894610 h 2237474"/>
              <a:gd name="connsiteX26" fmla="*/ 9683005 w 12192000"/>
              <a:gd name="connsiteY26" fmla="*/ 894128 h 2237474"/>
              <a:gd name="connsiteX27" fmla="*/ 9594438 w 12192000"/>
              <a:gd name="connsiteY27" fmla="*/ 919051 h 2237474"/>
              <a:gd name="connsiteX28" fmla="*/ 9577033 w 12192000"/>
              <a:gd name="connsiteY28" fmla="*/ 922857 h 2237474"/>
              <a:gd name="connsiteX29" fmla="*/ 9544189 w 12192000"/>
              <a:gd name="connsiteY29" fmla="*/ 938966 h 2237474"/>
              <a:gd name="connsiteX30" fmla="*/ 9500499 w 12192000"/>
              <a:gd name="connsiteY30" fmla="*/ 954680 h 2237474"/>
              <a:gd name="connsiteX31" fmla="*/ 9428195 w 12192000"/>
              <a:gd name="connsiteY31" fmla="*/ 986225 h 2237474"/>
              <a:gd name="connsiteX32" fmla="*/ 9410017 w 12192000"/>
              <a:gd name="connsiteY32" fmla="*/ 993931 h 2237474"/>
              <a:gd name="connsiteX33" fmla="*/ 9392919 w 12192000"/>
              <a:gd name="connsiteY33" fmla="*/ 994656 h 2237474"/>
              <a:gd name="connsiteX34" fmla="*/ 9278619 w 12192000"/>
              <a:gd name="connsiteY34" fmla="*/ 1011878 h 2237474"/>
              <a:gd name="connsiteX35" fmla="*/ 9268019 w 12192000"/>
              <a:gd name="connsiteY35" fmla="*/ 1007442 h 2237474"/>
              <a:gd name="connsiteX36" fmla="*/ 9234662 w 12192000"/>
              <a:gd name="connsiteY36" fmla="*/ 1023056 h 2237474"/>
              <a:gd name="connsiteX37" fmla="*/ 9181033 w 12192000"/>
              <a:gd name="connsiteY37" fmla="*/ 1037921 h 2237474"/>
              <a:gd name="connsiteX38" fmla="*/ 9155969 w 12192000"/>
              <a:gd name="connsiteY38" fmla="*/ 1046804 h 2237474"/>
              <a:gd name="connsiteX39" fmla="*/ 9133985 w 12192000"/>
              <a:gd name="connsiteY39" fmla="*/ 1046450 h 2237474"/>
              <a:gd name="connsiteX40" fmla="*/ 9012987 w 12192000"/>
              <a:gd name="connsiteY40" fmla="*/ 1061986 h 2237474"/>
              <a:gd name="connsiteX41" fmla="*/ 8968445 w 12192000"/>
              <a:gd name="connsiteY41" fmla="*/ 1052169 h 2237474"/>
              <a:gd name="connsiteX42" fmla="*/ 8958984 w 12192000"/>
              <a:gd name="connsiteY42" fmla="*/ 1057212 h 2237474"/>
              <a:gd name="connsiteX43" fmla="*/ 8886001 w 12192000"/>
              <a:gd name="connsiteY43" fmla="*/ 1067468 h 2237474"/>
              <a:gd name="connsiteX44" fmla="*/ 8838610 w 12192000"/>
              <a:gd name="connsiteY44" fmla="*/ 1075091 h 2237474"/>
              <a:gd name="connsiteX45" fmla="*/ 8750383 w 12192000"/>
              <a:gd name="connsiteY45" fmla="*/ 1097387 h 2237474"/>
              <a:gd name="connsiteX46" fmla="*/ 8665605 w 12192000"/>
              <a:gd name="connsiteY46" fmla="*/ 1110791 h 2237474"/>
              <a:gd name="connsiteX47" fmla="*/ 8584946 w 12192000"/>
              <a:gd name="connsiteY47" fmla="*/ 1135226 h 2237474"/>
              <a:gd name="connsiteX48" fmla="*/ 8460755 w 12192000"/>
              <a:gd name="connsiteY48" fmla="*/ 1203427 h 2237474"/>
              <a:gd name="connsiteX49" fmla="*/ 8419755 w 12192000"/>
              <a:gd name="connsiteY49" fmla="*/ 1216260 h 2237474"/>
              <a:gd name="connsiteX50" fmla="*/ 8411626 w 12192000"/>
              <a:gd name="connsiteY50" fmla="*/ 1214397 h 2237474"/>
              <a:gd name="connsiteX51" fmla="*/ 8363469 w 12192000"/>
              <a:gd name="connsiteY51" fmla="*/ 1246658 h 2237474"/>
              <a:gd name="connsiteX52" fmla="*/ 8275497 w 12192000"/>
              <a:gd name="connsiteY52" fmla="*/ 1264396 h 2237474"/>
              <a:gd name="connsiteX53" fmla="*/ 8206287 w 12192000"/>
              <a:gd name="connsiteY53" fmla="*/ 1273060 h 2237474"/>
              <a:gd name="connsiteX54" fmla="*/ 8168705 w 12192000"/>
              <a:gd name="connsiteY54" fmla="*/ 1279956 h 2237474"/>
              <a:gd name="connsiteX55" fmla="*/ 8139997 w 12192000"/>
              <a:gd name="connsiteY55" fmla="*/ 1282713 h 2237474"/>
              <a:gd name="connsiteX56" fmla="*/ 8074238 w 12192000"/>
              <a:gd name="connsiteY56" fmla="*/ 1301895 h 2237474"/>
              <a:gd name="connsiteX57" fmla="*/ 7968292 w 12192000"/>
              <a:gd name="connsiteY57" fmla="*/ 1338779 h 2237474"/>
              <a:gd name="connsiteX58" fmla="*/ 7902328 w 12192000"/>
              <a:gd name="connsiteY58" fmla="*/ 1345865 h 2237474"/>
              <a:gd name="connsiteX59" fmla="*/ 7875879 w 12192000"/>
              <a:gd name="connsiteY59" fmla="*/ 1345646 h 2237474"/>
              <a:gd name="connsiteX60" fmla="*/ 7840612 w 12192000"/>
              <a:gd name="connsiteY60" fmla="*/ 1369373 h 2237474"/>
              <a:gd name="connsiteX61" fmla="*/ 7786819 w 12192000"/>
              <a:gd name="connsiteY61" fmla="*/ 1378970 h 2237474"/>
              <a:gd name="connsiteX62" fmla="*/ 7548172 w 12192000"/>
              <a:gd name="connsiteY62" fmla="*/ 1417460 h 2237474"/>
              <a:gd name="connsiteX63" fmla="*/ 7483437 w 12192000"/>
              <a:gd name="connsiteY63" fmla="*/ 1478152 h 2237474"/>
              <a:gd name="connsiteX64" fmla="*/ 7377870 w 12192000"/>
              <a:gd name="connsiteY64" fmla="*/ 1523319 h 2237474"/>
              <a:gd name="connsiteX65" fmla="*/ 7230737 w 12192000"/>
              <a:gd name="connsiteY65" fmla="*/ 1562633 h 2237474"/>
              <a:gd name="connsiteX66" fmla="*/ 7224458 w 12192000"/>
              <a:gd name="connsiteY66" fmla="*/ 1573008 h 2237474"/>
              <a:gd name="connsiteX67" fmla="*/ 7183121 w 12192000"/>
              <a:gd name="connsiteY67" fmla="*/ 1595162 h 2237474"/>
              <a:gd name="connsiteX68" fmla="*/ 7164601 w 12192000"/>
              <a:gd name="connsiteY68" fmla="*/ 1606490 h 2237474"/>
              <a:gd name="connsiteX69" fmla="*/ 7092727 w 12192000"/>
              <a:gd name="connsiteY69" fmla="*/ 1623628 h 2237474"/>
              <a:gd name="connsiteX70" fmla="*/ 7031309 w 12192000"/>
              <a:gd name="connsiteY70" fmla="*/ 1619451 h 2237474"/>
              <a:gd name="connsiteX71" fmla="*/ 6999084 w 12192000"/>
              <a:gd name="connsiteY71" fmla="*/ 1634317 h 2237474"/>
              <a:gd name="connsiteX72" fmla="*/ 6992107 w 12192000"/>
              <a:gd name="connsiteY72" fmla="*/ 1636860 h 2237474"/>
              <a:gd name="connsiteX73" fmla="*/ 6900177 w 12192000"/>
              <a:gd name="connsiteY73" fmla="*/ 1636016 h 2237474"/>
              <a:gd name="connsiteX74" fmla="*/ 6795372 w 12192000"/>
              <a:gd name="connsiteY74" fmla="*/ 1644845 h 2237474"/>
              <a:gd name="connsiteX75" fmla="*/ 6692251 w 12192000"/>
              <a:gd name="connsiteY75" fmla="*/ 1656357 h 2237474"/>
              <a:gd name="connsiteX76" fmla="*/ 6655235 w 12192000"/>
              <a:gd name="connsiteY76" fmla="*/ 1661869 h 2237474"/>
              <a:gd name="connsiteX77" fmla="*/ 6554894 w 12192000"/>
              <a:gd name="connsiteY77" fmla="*/ 1664428 h 2237474"/>
              <a:gd name="connsiteX78" fmla="*/ 6516595 w 12192000"/>
              <a:gd name="connsiteY78" fmla="*/ 1667475 h 2237474"/>
              <a:gd name="connsiteX79" fmla="*/ 6508541 w 12192000"/>
              <a:gd name="connsiteY79" fmla="*/ 1668757 h 2237474"/>
              <a:gd name="connsiteX80" fmla="*/ 6471012 w 12192000"/>
              <a:gd name="connsiteY80" fmla="*/ 1678604 h 2237474"/>
              <a:gd name="connsiteX81" fmla="*/ 6364035 w 12192000"/>
              <a:gd name="connsiteY81" fmla="*/ 1667683 h 2237474"/>
              <a:gd name="connsiteX82" fmla="*/ 6280959 w 12192000"/>
              <a:gd name="connsiteY82" fmla="*/ 1689329 h 2237474"/>
              <a:gd name="connsiteX83" fmla="*/ 6243319 w 12192000"/>
              <a:gd name="connsiteY83" fmla="*/ 1695560 h 2237474"/>
              <a:gd name="connsiteX84" fmla="*/ 6098321 w 12192000"/>
              <a:gd name="connsiteY84" fmla="*/ 1721646 h 2237474"/>
              <a:gd name="connsiteX85" fmla="*/ 5880652 w 12192000"/>
              <a:gd name="connsiteY85" fmla="*/ 1779643 h 2237474"/>
              <a:gd name="connsiteX86" fmla="*/ 5785959 w 12192000"/>
              <a:gd name="connsiteY86" fmla="*/ 1775307 h 2237474"/>
              <a:gd name="connsiteX87" fmla="*/ 5643534 w 12192000"/>
              <a:gd name="connsiteY87" fmla="*/ 1802919 h 2237474"/>
              <a:gd name="connsiteX88" fmla="*/ 5518799 w 12192000"/>
              <a:gd name="connsiteY88" fmla="*/ 1818312 h 2237474"/>
              <a:gd name="connsiteX89" fmla="*/ 5505014 w 12192000"/>
              <a:gd name="connsiteY89" fmla="*/ 1819259 h 2237474"/>
              <a:gd name="connsiteX90" fmla="*/ 5453307 w 12192000"/>
              <a:gd name="connsiteY90" fmla="*/ 1815450 h 2237474"/>
              <a:gd name="connsiteX91" fmla="*/ 5364192 w 12192000"/>
              <a:gd name="connsiteY91" fmla="*/ 1826074 h 2237474"/>
              <a:gd name="connsiteX92" fmla="*/ 5350380 w 12192000"/>
              <a:gd name="connsiteY92" fmla="*/ 1830891 h 2237474"/>
              <a:gd name="connsiteX93" fmla="*/ 5259633 w 12192000"/>
              <a:gd name="connsiteY93" fmla="*/ 1837160 h 2237474"/>
              <a:gd name="connsiteX94" fmla="*/ 5197513 w 12192000"/>
              <a:gd name="connsiteY94" fmla="*/ 1844718 h 2237474"/>
              <a:gd name="connsiteX95" fmla="*/ 5168852 w 12192000"/>
              <a:gd name="connsiteY95" fmla="*/ 1844846 h 2237474"/>
              <a:gd name="connsiteX96" fmla="*/ 5114927 w 12192000"/>
              <a:gd name="connsiteY96" fmla="*/ 1847827 h 2237474"/>
              <a:gd name="connsiteX97" fmla="*/ 5108970 w 12192000"/>
              <a:gd name="connsiteY97" fmla="*/ 1847935 h 2237474"/>
              <a:gd name="connsiteX98" fmla="*/ 5067961 w 12192000"/>
              <a:gd name="connsiteY98" fmla="*/ 1845917 h 2237474"/>
              <a:gd name="connsiteX99" fmla="*/ 5007075 w 12192000"/>
              <a:gd name="connsiteY99" fmla="*/ 1838626 h 2237474"/>
              <a:gd name="connsiteX100" fmla="*/ 4944087 w 12192000"/>
              <a:gd name="connsiteY100" fmla="*/ 1823332 h 2237474"/>
              <a:gd name="connsiteX101" fmla="*/ 4907662 w 12192000"/>
              <a:gd name="connsiteY101" fmla="*/ 1816900 h 2237474"/>
              <a:gd name="connsiteX102" fmla="*/ 4882386 w 12192000"/>
              <a:gd name="connsiteY102" fmla="*/ 1809844 h 2237474"/>
              <a:gd name="connsiteX103" fmla="*/ 4811440 w 12192000"/>
              <a:gd name="connsiteY103" fmla="*/ 1804655 h 2237474"/>
              <a:gd name="connsiteX104" fmla="*/ 4691075 w 12192000"/>
              <a:gd name="connsiteY104" fmla="*/ 1801389 h 2237474"/>
              <a:gd name="connsiteX105" fmla="*/ 4611738 w 12192000"/>
              <a:gd name="connsiteY105" fmla="*/ 1776964 h 2237474"/>
              <a:gd name="connsiteX106" fmla="*/ 4560070 w 12192000"/>
              <a:gd name="connsiteY106" fmla="*/ 1785640 h 2237474"/>
              <a:gd name="connsiteX107" fmla="*/ 4536503 w 12192000"/>
              <a:gd name="connsiteY107" fmla="*/ 1785334 h 2237474"/>
              <a:gd name="connsiteX108" fmla="*/ 4513724 w 12192000"/>
              <a:gd name="connsiteY108" fmla="*/ 1791996 h 2237474"/>
              <a:gd name="connsiteX109" fmla="*/ 4459810 w 12192000"/>
              <a:gd name="connsiteY109" fmla="*/ 1797886 h 2237474"/>
              <a:gd name="connsiteX110" fmla="*/ 4379064 w 12192000"/>
              <a:gd name="connsiteY110" fmla="*/ 1817177 h 2237474"/>
              <a:gd name="connsiteX111" fmla="*/ 4319209 w 12192000"/>
              <a:gd name="connsiteY111" fmla="*/ 1834833 h 2237474"/>
              <a:gd name="connsiteX112" fmla="*/ 4290981 w 12192000"/>
              <a:gd name="connsiteY112" fmla="*/ 1839677 h 2237474"/>
              <a:gd name="connsiteX113" fmla="*/ 4285792 w 12192000"/>
              <a:gd name="connsiteY113" fmla="*/ 1836231 h 2237474"/>
              <a:gd name="connsiteX114" fmla="*/ 4238372 w 12192000"/>
              <a:gd name="connsiteY114" fmla="*/ 1851480 h 2237474"/>
              <a:gd name="connsiteX115" fmla="*/ 4232517 w 12192000"/>
              <a:gd name="connsiteY115" fmla="*/ 1852567 h 2237474"/>
              <a:gd name="connsiteX116" fmla="*/ 4191732 w 12192000"/>
              <a:gd name="connsiteY116" fmla="*/ 1857328 h 2237474"/>
              <a:gd name="connsiteX117" fmla="*/ 4065532 w 12192000"/>
              <a:gd name="connsiteY117" fmla="*/ 1855477 h 2237474"/>
              <a:gd name="connsiteX118" fmla="*/ 4028460 w 12192000"/>
              <a:gd name="connsiteY118" fmla="*/ 1855137 h 2237474"/>
              <a:gd name="connsiteX119" fmla="*/ 4002267 w 12192000"/>
              <a:gd name="connsiteY119" fmla="*/ 1852352 h 2237474"/>
              <a:gd name="connsiteX120" fmla="*/ 3931396 w 12192000"/>
              <a:gd name="connsiteY120" fmla="*/ 1858915 h 2237474"/>
              <a:gd name="connsiteX121" fmla="*/ 3812162 w 12192000"/>
              <a:gd name="connsiteY121" fmla="*/ 1875501 h 2237474"/>
              <a:gd name="connsiteX122" fmla="*/ 3729530 w 12192000"/>
              <a:gd name="connsiteY122" fmla="*/ 1864513 h 2237474"/>
              <a:gd name="connsiteX123" fmla="*/ 3680177 w 12192000"/>
              <a:gd name="connsiteY123" fmla="*/ 1881552 h 2237474"/>
              <a:gd name="connsiteX124" fmla="*/ 3567259 w 12192000"/>
              <a:gd name="connsiteY124" fmla="*/ 1893482 h 2237474"/>
              <a:gd name="connsiteX125" fmla="*/ 3405770 w 12192000"/>
              <a:gd name="connsiteY125" fmla="*/ 1904591 h 2237474"/>
              <a:gd name="connsiteX126" fmla="*/ 3280097 w 12192000"/>
              <a:gd name="connsiteY126" fmla="*/ 1919610 h 2237474"/>
              <a:gd name="connsiteX127" fmla="*/ 3123424 w 12192000"/>
              <a:gd name="connsiteY127" fmla="*/ 1952930 h 2237474"/>
              <a:gd name="connsiteX128" fmla="*/ 3009910 w 12192000"/>
              <a:gd name="connsiteY128" fmla="*/ 1957866 h 2237474"/>
              <a:gd name="connsiteX129" fmla="*/ 2995934 w 12192000"/>
              <a:gd name="connsiteY129" fmla="*/ 1967085 h 2237474"/>
              <a:gd name="connsiteX130" fmla="*/ 2980071 w 12192000"/>
              <a:gd name="connsiteY130" fmla="*/ 1972988 h 2237474"/>
              <a:gd name="connsiteX131" fmla="*/ 2978094 w 12192000"/>
              <a:gd name="connsiteY131" fmla="*/ 1972369 h 2237474"/>
              <a:gd name="connsiteX132" fmla="*/ 2942858 w 12192000"/>
              <a:gd name="connsiteY132" fmla="*/ 1981367 h 2237474"/>
              <a:gd name="connsiteX133" fmla="*/ 2875436 w 12192000"/>
              <a:gd name="connsiteY133" fmla="*/ 1996977 h 2237474"/>
              <a:gd name="connsiteX134" fmla="*/ 2874892 w 12192000"/>
              <a:gd name="connsiteY134" fmla="*/ 1996085 h 2237474"/>
              <a:gd name="connsiteX135" fmla="*/ 2864145 w 12192000"/>
              <a:gd name="connsiteY135" fmla="*/ 1994061 h 2237474"/>
              <a:gd name="connsiteX136" fmla="*/ 2843662 w 12192000"/>
              <a:gd name="connsiteY136" fmla="*/ 1992498 h 2237474"/>
              <a:gd name="connsiteX137" fmla="*/ 2796128 w 12192000"/>
              <a:gd name="connsiteY137" fmla="*/ 1976403 h 2237474"/>
              <a:gd name="connsiteX138" fmla="*/ 2756784 w 12192000"/>
              <a:gd name="connsiteY138" fmla="*/ 1985116 h 2237474"/>
              <a:gd name="connsiteX139" fmla="*/ 2748833 w 12192000"/>
              <a:gd name="connsiteY139" fmla="*/ 1986323 h 2237474"/>
              <a:gd name="connsiteX140" fmla="*/ 2748661 w 12192000"/>
              <a:gd name="connsiteY140" fmla="*/ 1986122 h 2237474"/>
              <a:gd name="connsiteX141" fmla="*/ 2740251 w 12192000"/>
              <a:gd name="connsiteY141" fmla="*/ 1986946 h 2237474"/>
              <a:gd name="connsiteX142" fmla="*/ 2718916 w 12192000"/>
              <a:gd name="connsiteY142" fmla="*/ 1990867 h 2237474"/>
              <a:gd name="connsiteX143" fmla="*/ 2713522 w 12192000"/>
              <a:gd name="connsiteY143" fmla="*/ 1990173 h 2237474"/>
              <a:gd name="connsiteX144" fmla="*/ 2680597 w 12192000"/>
              <a:gd name="connsiteY144" fmla="*/ 1984996 h 2237474"/>
              <a:gd name="connsiteX145" fmla="*/ 2578178 w 12192000"/>
              <a:gd name="connsiteY145" fmla="*/ 1990531 h 2237474"/>
              <a:gd name="connsiteX146" fmla="*/ 2476147 w 12192000"/>
              <a:gd name="connsiteY146" fmla="*/ 1998305 h 2237474"/>
              <a:gd name="connsiteX147" fmla="*/ 2373568 w 12192000"/>
              <a:gd name="connsiteY147" fmla="*/ 2003219 h 2237474"/>
              <a:gd name="connsiteX148" fmla="*/ 2321399 w 12192000"/>
              <a:gd name="connsiteY148" fmla="*/ 1989467 h 2237474"/>
              <a:gd name="connsiteX149" fmla="*/ 2315525 w 12192000"/>
              <a:gd name="connsiteY149" fmla="*/ 1989708 h 2237474"/>
              <a:gd name="connsiteX150" fmla="*/ 2300792 w 12192000"/>
              <a:gd name="connsiteY150" fmla="*/ 1994290 h 2237474"/>
              <a:gd name="connsiteX151" fmla="*/ 2295469 w 12192000"/>
              <a:gd name="connsiteY151" fmla="*/ 1996659 h 2237474"/>
              <a:gd name="connsiteX152" fmla="*/ 2287219 w 12192000"/>
              <a:gd name="connsiteY152" fmla="*/ 1998750 h 2237474"/>
              <a:gd name="connsiteX153" fmla="*/ 2286948 w 12192000"/>
              <a:gd name="connsiteY153" fmla="*/ 1998596 h 2237474"/>
              <a:gd name="connsiteX154" fmla="*/ 2243069 w 12192000"/>
              <a:gd name="connsiteY154" fmla="*/ 2015111 h 2237474"/>
              <a:gd name="connsiteX155" fmla="*/ 2186609 w 12192000"/>
              <a:gd name="connsiteY155" fmla="*/ 2008263 h 2237474"/>
              <a:gd name="connsiteX156" fmla="*/ 2164831 w 12192000"/>
              <a:gd name="connsiteY156" fmla="*/ 2010143 h 2237474"/>
              <a:gd name="connsiteX157" fmla="*/ 2152836 w 12192000"/>
              <a:gd name="connsiteY157" fmla="*/ 2010048 h 2237474"/>
              <a:gd name="connsiteX158" fmla="*/ 2117102 w 12192000"/>
              <a:gd name="connsiteY158" fmla="*/ 2023004 h 2237474"/>
              <a:gd name="connsiteX159" fmla="*/ 2111935 w 12192000"/>
              <a:gd name="connsiteY159" fmla="*/ 2023163 h 2237474"/>
              <a:gd name="connsiteX160" fmla="*/ 2089991 w 12192000"/>
              <a:gd name="connsiteY160" fmla="*/ 2034193 h 2237474"/>
              <a:gd name="connsiteX161" fmla="*/ 2058061 w 12192000"/>
              <a:gd name="connsiteY161" fmla="*/ 2047942 h 2237474"/>
              <a:gd name="connsiteX162" fmla="*/ 2055737 w 12192000"/>
              <a:gd name="connsiteY162" fmla="*/ 2047704 h 2237474"/>
              <a:gd name="connsiteX163" fmla="*/ 2042244 w 12192000"/>
              <a:gd name="connsiteY163" fmla="*/ 2055560 h 2237474"/>
              <a:gd name="connsiteX164" fmla="*/ 1976224 w 12192000"/>
              <a:gd name="connsiteY164" fmla="*/ 2074257 h 2237474"/>
              <a:gd name="connsiteX165" fmla="*/ 1877728 w 12192000"/>
              <a:gd name="connsiteY165" fmla="*/ 2101004 h 2237474"/>
              <a:gd name="connsiteX166" fmla="*/ 1759056 w 12192000"/>
              <a:gd name="connsiteY166" fmla="*/ 2125608 h 2237474"/>
              <a:gd name="connsiteX167" fmla="*/ 1637948 w 12192000"/>
              <a:gd name="connsiteY167" fmla="*/ 2172597 h 2237474"/>
              <a:gd name="connsiteX168" fmla="*/ 1434549 w 12192000"/>
              <a:gd name="connsiteY168" fmla="*/ 2234522 h 2237474"/>
              <a:gd name="connsiteX169" fmla="*/ 1398481 w 12192000"/>
              <a:gd name="connsiteY169" fmla="*/ 2237074 h 2237474"/>
              <a:gd name="connsiteX170" fmla="*/ 1398407 w 12192000"/>
              <a:gd name="connsiteY170" fmla="*/ 2237095 h 2237474"/>
              <a:gd name="connsiteX171" fmla="*/ 1370962 w 12192000"/>
              <a:gd name="connsiteY171" fmla="*/ 2237474 h 2237474"/>
              <a:gd name="connsiteX172" fmla="*/ 1356367 w 12192000"/>
              <a:gd name="connsiteY172" fmla="*/ 2235089 h 2237474"/>
              <a:gd name="connsiteX173" fmla="*/ 1324828 w 12192000"/>
              <a:gd name="connsiteY173" fmla="*/ 2231968 h 2237474"/>
              <a:gd name="connsiteX174" fmla="*/ 1297744 w 12192000"/>
              <a:gd name="connsiteY174" fmla="*/ 2235849 h 2237474"/>
              <a:gd name="connsiteX175" fmla="*/ 1286236 w 12192000"/>
              <a:gd name="connsiteY175" fmla="*/ 2233135 h 2237474"/>
              <a:gd name="connsiteX176" fmla="*/ 1283504 w 12192000"/>
              <a:gd name="connsiteY176" fmla="*/ 2233797 h 2237474"/>
              <a:gd name="connsiteX177" fmla="*/ 1279765 w 12192000"/>
              <a:gd name="connsiteY177" fmla="*/ 2229639 h 2237474"/>
              <a:gd name="connsiteX178" fmla="*/ 1195347 w 12192000"/>
              <a:gd name="connsiteY178" fmla="*/ 2212354 h 2237474"/>
              <a:gd name="connsiteX179" fmla="*/ 970251 w 12192000"/>
              <a:gd name="connsiteY179" fmla="*/ 2221029 h 2237474"/>
              <a:gd name="connsiteX180" fmla="*/ 812914 w 12192000"/>
              <a:gd name="connsiteY180" fmla="*/ 2202752 h 2237474"/>
              <a:gd name="connsiteX181" fmla="*/ 800195 w 12192000"/>
              <a:gd name="connsiteY181" fmla="*/ 2209407 h 2237474"/>
              <a:gd name="connsiteX182" fmla="*/ 784978 w 12192000"/>
              <a:gd name="connsiteY182" fmla="*/ 2212360 h 2237474"/>
              <a:gd name="connsiteX183" fmla="*/ 681987 w 12192000"/>
              <a:gd name="connsiteY183" fmla="*/ 2216757 h 2237474"/>
              <a:gd name="connsiteX184" fmla="*/ 669923 w 12192000"/>
              <a:gd name="connsiteY184" fmla="*/ 2211682 h 2237474"/>
              <a:gd name="connsiteX185" fmla="*/ 648680 w 12192000"/>
              <a:gd name="connsiteY185" fmla="*/ 2206229 h 2237474"/>
              <a:gd name="connsiteX186" fmla="*/ 597225 w 12192000"/>
              <a:gd name="connsiteY186" fmla="*/ 2180999 h 2237474"/>
              <a:gd name="connsiteX187" fmla="*/ 558449 w 12192000"/>
              <a:gd name="connsiteY187" fmla="*/ 2182346 h 2237474"/>
              <a:gd name="connsiteX188" fmla="*/ 550517 w 12192000"/>
              <a:gd name="connsiteY188" fmla="*/ 2182060 h 2237474"/>
              <a:gd name="connsiteX189" fmla="*/ 550309 w 12192000"/>
              <a:gd name="connsiteY189" fmla="*/ 2181825 h 2237474"/>
              <a:gd name="connsiteX190" fmla="*/ 541836 w 12192000"/>
              <a:gd name="connsiteY190" fmla="*/ 2181063 h 2237474"/>
              <a:gd name="connsiteX191" fmla="*/ 536057 w 12192000"/>
              <a:gd name="connsiteY191" fmla="*/ 2181537 h 2237474"/>
              <a:gd name="connsiteX192" fmla="*/ 520671 w 12192000"/>
              <a:gd name="connsiteY192" fmla="*/ 2180980 h 2237474"/>
              <a:gd name="connsiteX193" fmla="*/ 515024 w 12192000"/>
              <a:gd name="connsiteY193" fmla="*/ 2179258 h 2237474"/>
              <a:gd name="connsiteX194" fmla="*/ 512278 w 12192000"/>
              <a:gd name="connsiteY194" fmla="*/ 2176369 h 2237474"/>
              <a:gd name="connsiteX195" fmla="*/ 480419 w 12192000"/>
              <a:gd name="connsiteY195" fmla="*/ 2167807 h 2237474"/>
              <a:gd name="connsiteX196" fmla="*/ 413835 w 12192000"/>
              <a:gd name="connsiteY196" fmla="*/ 2156783 h 2237474"/>
              <a:gd name="connsiteX197" fmla="*/ 376513 w 12192000"/>
              <a:gd name="connsiteY197" fmla="*/ 2154014 h 2237474"/>
              <a:gd name="connsiteX198" fmla="*/ 273386 w 12192000"/>
              <a:gd name="connsiteY198" fmla="*/ 2142551 h 2237474"/>
              <a:gd name="connsiteX199" fmla="*/ 169207 w 12192000"/>
              <a:gd name="connsiteY199" fmla="*/ 2128100 h 2237474"/>
              <a:gd name="connsiteX200" fmla="*/ 93149 w 12192000"/>
              <a:gd name="connsiteY200" fmla="*/ 2105324 h 2237474"/>
              <a:gd name="connsiteX201" fmla="*/ 88109 w 12192000"/>
              <a:gd name="connsiteY201" fmla="*/ 2106704 h 2237474"/>
              <a:gd name="connsiteX202" fmla="*/ 80022 w 12192000"/>
              <a:gd name="connsiteY202" fmla="*/ 2107254 h 2237474"/>
              <a:gd name="connsiteX203" fmla="*/ 79717 w 12192000"/>
              <a:gd name="connsiteY203" fmla="*/ 2107046 h 2237474"/>
              <a:gd name="connsiteX204" fmla="*/ 72352 w 12192000"/>
              <a:gd name="connsiteY204" fmla="*/ 2107991 h 2237474"/>
              <a:gd name="connsiteX205" fmla="*/ 37645 w 12192000"/>
              <a:gd name="connsiteY205" fmla="*/ 2115401 h 2237474"/>
              <a:gd name="connsiteX206" fmla="*/ 4572 w 12192000"/>
              <a:gd name="connsiteY206" fmla="*/ 2111091 h 2237474"/>
              <a:gd name="connsiteX207" fmla="*/ 0 w 12192000"/>
              <a:gd name="connsiteY207" fmla="*/ 2110468 h 2237474"/>
              <a:gd name="connsiteX208" fmla="*/ 0 w 12192000"/>
              <a:gd name="connsiteY208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154948 w 12192000"/>
              <a:gd name="connsiteY4" fmla="*/ 762731 h 2237474"/>
              <a:gd name="connsiteX5" fmla="*/ 12047364 w 12192000"/>
              <a:gd name="connsiteY5" fmla="*/ 749662 h 2237474"/>
              <a:gd name="connsiteX6" fmla="*/ 11890686 w 12192000"/>
              <a:gd name="connsiteY6" fmla="*/ 732766 h 2237474"/>
              <a:gd name="connsiteX7" fmla="*/ 11782413 w 12192000"/>
              <a:gd name="connsiteY7" fmla="*/ 769868 h 2237474"/>
              <a:gd name="connsiteX8" fmla="*/ 11649954 w 12192000"/>
              <a:gd name="connsiteY8" fmla="*/ 749628 h 2237474"/>
              <a:gd name="connsiteX9" fmla="*/ 11560424 w 12192000"/>
              <a:gd name="connsiteY9" fmla="*/ 748017 h 2237474"/>
              <a:gd name="connsiteX10" fmla="*/ 11358455 w 12192000"/>
              <a:gd name="connsiteY10" fmla="*/ 747593 h 2237474"/>
              <a:gd name="connsiteX11" fmla="*/ 11165209 w 12192000"/>
              <a:gd name="connsiteY11" fmla="*/ 748852 h 2237474"/>
              <a:gd name="connsiteX12" fmla="*/ 11058755 w 12192000"/>
              <a:gd name="connsiteY12" fmla="*/ 749617 h 2237474"/>
              <a:gd name="connsiteX13" fmla="*/ 10884013 w 12192000"/>
              <a:gd name="connsiteY13" fmla="*/ 760728 h 2237474"/>
              <a:gd name="connsiteX14" fmla="*/ 10834688 w 12192000"/>
              <a:gd name="connsiteY14" fmla="*/ 757726 h 2237474"/>
              <a:gd name="connsiteX15" fmla="*/ 10805004 w 12192000"/>
              <a:gd name="connsiteY15" fmla="*/ 757573 h 2237474"/>
              <a:gd name="connsiteX16" fmla="*/ 10739478 w 12192000"/>
              <a:gd name="connsiteY16" fmla="*/ 776841 h 2237474"/>
              <a:gd name="connsiteX17" fmla="*/ 10458762 w 12192000"/>
              <a:gd name="connsiteY17" fmla="*/ 755400 h 2237474"/>
              <a:gd name="connsiteX18" fmla="*/ 10211200 w 12192000"/>
              <a:gd name="connsiteY18" fmla="*/ 767513 h 2237474"/>
              <a:gd name="connsiteX19" fmla="*/ 10167995 w 12192000"/>
              <a:gd name="connsiteY19" fmla="*/ 760843 h 2237474"/>
              <a:gd name="connsiteX20" fmla="*/ 9997044 w 12192000"/>
              <a:gd name="connsiteY20" fmla="*/ 780129 h 2237474"/>
              <a:gd name="connsiteX21" fmla="*/ 9943887 w 12192000"/>
              <a:gd name="connsiteY21" fmla="*/ 804141 h 2237474"/>
              <a:gd name="connsiteX22" fmla="*/ 9918248 w 12192000"/>
              <a:gd name="connsiteY22" fmla="*/ 816628 h 2237474"/>
              <a:gd name="connsiteX23" fmla="*/ 9798048 w 12192000"/>
              <a:gd name="connsiteY23" fmla="*/ 863207 h 2237474"/>
              <a:gd name="connsiteX24" fmla="*/ 9705768 w 12192000"/>
              <a:gd name="connsiteY24" fmla="*/ 894610 h 2237474"/>
              <a:gd name="connsiteX25" fmla="*/ 9683005 w 12192000"/>
              <a:gd name="connsiteY25" fmla="*/ 894128 h 2237474"/>
              <a:gd name="connsiteX26" fmla="*/ 9594438 w 12192000"/>
              <a:gd name="connsiteY26" fmla="*/ 919051 h 2237474"/>
              <a:gd name="connsiteX27" fmla="*/ 9577033 w 12192000"/>
              <a:gd name="connsiteY27" fmla="*/ 922857 h 2237474"/>
              <a:gd name="connsiteX28" fmla="*/ 9544189 w 12192000"/>
              <a:gd name="connsiteY28" fmla="*/ 938966 h 2237474"/>
              <a:gd name="connsiteX29" fmla="*/ 9500499 w 12192000"/>
              <a:gd name="connsiteY29" fmla="*/ 954680 h 2237474"/>
              <a:gd name="connsiteX30" fmla="*/ 9428195 w 12192000"/>
              <a:gd name="connsiteY30" fmla="*/ 986225 h 2237474"/>
              <a:gd name="connsiteX31" fmla="*/ 9410017 w 12192000"/>
              <a:gd name="connsiteY31" fmla="*/ 993931 h 2237474"/>
              <a:gd name="connsiteX32" fmla="*/ 9392919 w 12192000"/>
              <a:gd name="connsiteY32" fmla="*/ 994656 h 2237474"/>
              <a:gd name="connsiteX33" fmla="*/ 9278619 w 12192000"/>
              <a:gd name="connsiteY33" fmla="*/ 1011878 h 2237474"/>
              <a:gd name="connsiteX34" fmla="*/ 9268019 w 12192000"/>
              <a:gd name="connsiteY34" fmla="*/ 1007442 h 2237474"/>
              <a:gd name="connsiteX35" fmla="*/ 9234662 w 12192000"/>
              <a:gd name="connsiteY35" fmla="*/ 1023056 h 2237474"/>
              <a:gd name="connsiteX36" fmla="*/ 9181033 w 12192000"/>
              <a:gd name="connsiteY36" fmla="*/ 1037921 h 2237474"/>
              <a:gd name="connsiteX37" fmla="*/ 9155969 w 12192000"/>
              <a:gd name="connsiteY37" fmla="*/ 1046804 h 2237474"/>
              <a:gd name="connsiteX38" fmla="*/ 9133985 w 12192000"/>
              <a:gd name="connsiteY38" fmla="*/ 1046450 h 2237474"/>
              <a:gd name="connsiteX39" fmla="*/ 9012987 w 12192000"/>
              <a:gd name="connsiteY39" fmla="*/ 1061986 h 2237474"/>
              <a:gd name="connsiteX40" fmla="*/ 8968445 w 12192000"/>
              <a:gd name="connsiteY40" fmla="*/ 1052169 h 2237474"/>
              <a:gd name="connsiteX41" fmla="*/ 8958984 w 12192000"/>
              <a:gd name="connsiteY41" fmla="*/ 1057212 h 2237474"/>
              <a:gd name="connsiteX42" fmla="*/ 8886001 w 12192000"/>
              <a:gd name="connsiteY42" fmla="*/ 1067468 h 2237474"/>
              <a:gd name="connsiteX43" fmla="*/ 8838610 w 12192000"/>
              <a:gd name="connsiteY43" fmla="*/ 1075091 h 2237474"/>
              <a:gd name="connsiteX44" fmla="*/ 8750383 w 12192000"/>
              <a:gd name="connsiteY44" fmla="*/ 1097387 h 2237474"/>
              <a:gd name="connsiteX45" fmla="*/ 8665605 w 12192000"/>
              <a:gd name="connsiteY45" fmla="*/ 1110791 h 2237474"/>
              <a:gd name="connsiteX46" fmla="*/ 8584946 w 12192000"/>
              <a:gd name="connsiteY46" fmla="*/ 1135226 h 2237474"/>
              <a:gd name="connsiteX47" fmla="*/ 8460755 w 12192000"/>
              <a:gd name="connsiteY47" fmla="*/ 1203427 h 2237474"/>
              <a:gd name="connsiteX48" fmla="*/ 8419755 w 12192000"/>
              <a:gd name="connsiteY48" fmla="*/ 1216260 h 2237474"/>
              <a:gd name="connsiteX49" fmla="*/ 8411626 w 12192000"/>
              <a:gd name="connsiteY49" fmla="*/ 1214397 h 2237474"/>
              <a:gd name="connsiteX50" fmla="*/ 8363469 w 12192000"/>
              <a:gd name="connsiteY50" fmla="*/ 1246658 h 2237474"/>
              <a:gd name="connsiteX51" fmla="*/ 8275497 w 12192000"/>
              <a:gd name="connsiteY51" fmla="*/ 1264396 h 2237474"/>
              <a:gd name="connsiteX52" fmla="*/ 8206287 w 12192000"/>
              <a:gd name="connsiteY52" fmla="*/ 1273060 h 2237474"/>
              <a:gd name="connsiteX53" fmla="*/ 8168705 w 12192000"/>
              <a:gd name="connsiteY53" fmla="*/ 1279956 h 2237474"/>
              <a:gd name="connsiteX54" fmla="*/ 8139997 w 12192000"/>
              <a:gd name="connsiteY54" fmla="*/ 1282713 h 2237474"/>
              <a:gd name="connsiteX55" fmla="*/ 8074238 w 12192000"/>
              <a:gd name="connsiteY55" fmla="*/ 1301895 h 2237474"/>
              <a:gd name="connsiteX56" fmla="*/ 7968292 w 12192000"/>
              <a:gd name="connsiteY56" fmla="*/ 1338779 h 2237474"/>
              <a:gd name="connsiteX57" fmla="*/ 7902328 w 12192000"/>
              <a:gd name="connsiteY57" fmla="*/ 1345865 h 2237474"/>
              <a:gd name="connsiteX58" fmla="*/ 7875879 w 12192000"/>
              <a:gd name="connsiteY58" fmla="*/ 1345646 h 2237474"/>
              <a:gd name="connsiteX59" fmla="*/ 7840612 w 12192000"/>
              <a:gd name="connsiteY59" fmla="*/ 1369373 h 2237474"/>
              <a:gd name="connsiteX60" fmla="*/ 7786819 w 12192000"/>
              <a:gd name="connsiteY60" fmla="*/ 1378970 h 2237474"/>
              <a:gd name="connsiteX61" fmla="*/ 7548172 w 12192000"/>
              <a:gd name="connsiteY61" fmla="*/ 1417460 h 2237474"/>
              <a:gd name="connsiteX62" fmla="*/ 7483437 w 12192000"/>
              <a:gd name="connsiteY62" fmla="*/ 1478152 h 2237474"/>
              <a:gd name="connsiteX63" fmla="*/ 7377870 w 12192000"/>
              <a:gd name="connsiteY63" fmla="*/ 1523319 h 2237474"/>
              <a:gd name="connsiteX64" fmla="*/ 7230737 w 12192000"/>
              <a:gd name="connsiteY64" fmla="*/ 1562633 h 2237474"/>
              <a:gd name="connsiteX65" fmla="*/ 7224458 w 12192000"/>
              <a:gd name="connsiteY65" fmla="*/ 1573008 h 2237474"/>
              <a:gd name="connsiteX66" fmla="*/ 7183121 w 12192000"/>
              <a:gd name="connsiteY66" fmla="*/ 1595162 h 2237474"/>
              <a:gd name="connsiteX67" fmla="*/ 7164601 w 12192000"/>
              <a:gd name="connsiteY67" fmla="*/ 1606490 h 2237474"/>
              <a:gd name="connsiteX68" fmla="*/ 7092727 w 12192000"/>
              <a:gd name="connsiteY68" fmla="*/ 1623628 h 2237474"/>
              <a:gd name="connsiteX69" fmla="*/ 7031309 w 12192000"/>
              <a:gd name="connsiteY69" fmla="*/ 1619451 h 2237474"/>
              <a:gd name="connsiteX70" fmla="*/ 6999084 w 12192000"/>
              <a:gd name="connsiteY70" fmla="*/ 1634317 h 2237474"/>
              <a:gd name="connsiteX71" fmla="*/ 6992107 w 12192000"/>
              <a:gd name="connsiteY71" fmla="*/ 1636860 h 2237474"/>
              <a:gd name="connsiteX72" fmla="*/ 6900177 w 12192000"/>
              <a:gd name="connsiteY72" fmla="*/ 1636016 h 2237474"/>
              <a:gd name="connsiteX73" fmla="*/ 6795372 w 12192000"/>
              <a:gd name="connsiteY73" fmla="*/ 1644845 h 2237474"/>
              <a:gd name="connsiteX74" fmla="*/ 6692251 w 12192000"/>
              <a:gd name="connsiteY74" fmla="*/ 1656357 h 2237474"/>
              <a:gd name="connsiteX75" fmla="*/ 6655235 w 12192000"/>
              <a:gd name="connsiteY75" fmla="*/ 1661869 h 2237474"/>
              <a:gd name="connsiteX76" fmla="*/ 6554894 w 12192000"/>
              <a:gd name="connsiteY76" fmla="*/ 1664428 h 2237474"/>
              <a:gd name="connsiteX77" fmla="*/ 6516595 w 12192000"/>
              <a:gd name="connsiteY77" fmla="*/ 1667475 h 2237474"/>
              <a:gd name="connsiteX78" fmla="*/ 6508541 w 12192000"/>
              <a:gd name="connsiteY78" fmla="*/ 1668757 h 2237474"/>
              <a:gd name="connsiteX79" fmla="*/ 6471012 w 12192000"/>
              <a:gd name="connsiteY79" fmla="*/ 1678604 h 2237474"/>
              <a:gd name="connsiteX80" fmla="*/ 6364035 w 12192000"/>
              <a:gd name="connsiteY80" fmla="*/ 1667683 h 2237474"/>
              <a:gd name="connsiteX81" fmla="*/ 6280959 w 12192000"/>
              <a:gd name="connsiteY81" fmla="*/ 1689329 h 2237474"/>
              <a:gd name="connsiteX82" fmla="*/ 6243319 w 12192000"/>
              <a:gd name="connsiteY82" fmla="*/ 1695560 h 2237474"/>
              <a:gd name="connsiteX83" fmla="*/ 6098321 w 12192000"/>
              <a:gd name="connsiteY83" fmla="*/ 1721646 h 2237474"/>
              <a:gd name="connsiteX84" fmla="*/ 5880652 w 12192000"/>
              <a:gd name="connsiteY84" fmla="*/ 1779643 h 2237474"/>
              <a:gd name="connsiteX85" fmla="*/ 5785959 w 12192000"/>
              <a:gd name="connsiteY85" fmla="*/ 1775307 h 2237474"/>
              <a:gd name="connsiteX86" fmla="*/ 5643534 w 12192000"/>
              <a:gd name="connsiteY86" fmla="*/ 1802919 h 2237474"/>
              <a:gd name="connsiteX87" fmla="*/ 5518799 w 12192000"/>
              <a:gd name="connsiteY87" fmla="*/ 1818312 h 2237474"/>
              <a:gd name="connsiteX88" fmla="*/ 5505014 w 12192000"/>
              <a:gd name="connsiteY88" fmla="*/ 1819259 h 2237474"/>
              <a:gd name="connsiteX89" fmla="*/ 5453307 w 12192000"/>
              <a:gd name="connsiteY89" fmla="*/ 1815450 h 2237474"/>
              <a:gd name="connsiteX90" fmla="*/ 5364192 w 12192000"/>
              <a:gd name="connsiteY90" fmla="*/ 1826074 h 2237474"/>
              <a:gd name="connsiteX91" fmla="*/ 5350380 w 12192000"/>
              <a:gd name="connsiteY91" fmla="*/ 1830891 h 2237474"/>
              <a:gd name="connsiteX92" fmla="*/ 5259633 w 12192000"/>
              <a:gd name="connsiteY92" fmla="*/ 1837160 h 2237474"/>
              <a:gd name="connsiteX93" fmla="*/ 5197513 w 12192000"/>
              <a:gd name="connsiteY93" fmla="*/ 1844718 h 2237474"/>
              <a:gd name="connsiteX94" fmla="*/ 5168852 w 12192000"/>
              <a:gd name="connsiteY94" fmla="*/ 1844846 h 2237474"/>
              <a:gd name="connsiteX95" fmla="*/ 5114927 w 12192000"/>
              <a:gd name="connsiteY95" fmla="*/ 1847827 h 2237474"/>
              <a:gd name="connsiteX96" fmla="*/ 5108970 w 12192000"/>
              <a:gd name="connsiteY96" fmla="*/ 1847935 h 2237474"/>
              <a:gd name="connsiteX97" fmla="*/ 5067961 w 12192000"/>
              <a:gd name="connsiteY97" fmla="*/ 1845917 h 2237474"/>
              <a:gd name="connsiteX98" fmla="*/ 5007075 w 12192000"/>
              <a:gd name="connsiteY98" fmla="*/ 1838626 h 2237474"/>
              <a:gd name="connsiteX99" fmla="*/ 4944087 w 12192000"/>
              <a:gd name="connsiteY99" fmla="*/ 1823332 h 2237474"/>
              <a:gd name="connsiteX100" fmla="*/ 4907662 w 12192000"/>
              <a:gd name="connsiteY100" fmla="*/ 1816900 h 2237474"/>
              <a:gd name="connsiteX101" fmla="*/ 4882386 w 12192000"/>
              <a:gd name="connsiteY101" fmla="*/ 1809844 h 2237474"/>
              <a:gd name="connsiteX102" fmla="*/ 4811440 w 12192000"/>
              <a:gd name="connsiteY102" fmla="*/ 1804655 h 2237474"/>
              <a:gd name="connsiteX103" fmla="*/ 4691075 w 12192000"/>
              <a:gd name="connsiteY103" fmla="*/ 1801389 h 2237474"/>
              <a:gd name="connsiteX104" fmla="*/ 4611738 w 12192000"/>
              <a:gd name="connsiteY104" fmla="*/ 1776964 h 2237474"/>
              <a:gd name="connsiteX105" fmla="*/ 4560070 w 12192000"/>
              <a:gd name="connsiteY105" fmla="*/ 1785640 h 2237474"/>
              <a:gd name="connsiteX106" fmla="*/ 4536503 w 12192000"/>
              <a:gd name="connsiteY106" fmla="*/ 1785334 h 2237474"/>
              <a:gd name="connsiteX107" fmla="*/ 4513724 w 12192000"/>
              <a:gd name="connsiteY107" fmla="*/ 1791996 h 2237474"/>
              <a:gd name="connsiteX108" fmla="*/ 4459810 w 12192000"/>
              <a:gd name="connsiteY108" fmla="*/ 1797886 h 2237474"/>
              <a:gd name="connsiteX109" fmla="*/ 4379064 w 12192000"/>
              <a:gd name="connsiteY109" fmla="*/ 1817177 h 2237474"/>
              <a:gd name="connsiteX110" fmla="*/ 4319209 w 12192000"/>
              <a:gd name="connsiteY110" fmla="*/ 1834833 h 2237474"/>
              <a:gd name="connsiteX111" fmla="*/ 4290981 w 12192000"/>
              <a:gd name="connsiteY111" fmla="*/ 1839677 h 2237474"/>
              <a:gd name="connsiteX112" fmla="*/ 4285792 w 12192000"/>
              <a:gd name="connsiteY112" fmla="*/ 1836231 h 2237474"/>
              <a:gd name="connsiteX113" fmla="*/ 4238372 w 12192000"/>
              <a:gd name="connsiteY113" fmla="*/ 1851480 h 2237474"/>
              <a:gd name="connsiteX114" fmla="*/ 4232517 w 12192000"/>
              <a:gd name="connsiteY114" fmla="*/ 1852567 h 2237474"/>
              <a:gd name="connsiteX115" fmla="*/ 4191732 w 12192000"/>
              <a:gd name="connsiteY115" fmla="*/ 1857328 h 2237474"/>
              <a:gd name="connsiteX116" fmla="*/ 4065532 w 12192000"/>
              <a:gd name="connsiteY116" fmla="*/ 1855477 h 2237474"/>
              <a:gd name="connsiteX117" fmla="*/ 4028460 w 12192000"/>
              <a:gd name="connsiteY117" fmla="*/ 1855137 h 2237474"/>
              <a:gd name="connsiteX118" fmla="*/ 4002267 w 12192000"/>
              <a:gd name="connsiteY118" fmla="*/ 1852352 h 2237474"/>
              <a:gd name="connsiteX119" fmla="*/ 3931396 w 12192000"/>
              <a:gd name="connsiteY119" fmla="*/ 1858915 h 2237474"/>
              <a:gd name="connsiteX120" fmla="*/ 3812162 w 12192000"/>
              <a:gd name="connsiteY120" fmla="*/ 1875501 h 2237474"/>
              <a:gd name="connsiteX121" fmla="*/ 3729530 w 12192000"/>
              <a:gd name="connsiteY121" fmla="*/ 1864513 h 2237474"/>
              <a:gd name="connsiteX122" fmla="*/ 3680177 w 12192000"/>
              <a:gd name="connsiteY122" fmla="*/ 1881552 h 2237474"/>
              <a:gd name="connsiteX123" fmla="*/ 3567259 w 12192000"/>
              <a:gd name="connsiteY123" fmla="*/ 1893482 h 2237474"/>
              <a:gd name="connsiteX124" fmla="*/ 3405770 w 12192000"/>
              <a:gd name="connsiteY124" fmla="*/ 1904591 h 2237474"/>
              <a:gd name="connsiteX125" fmla="*/ 3280097 w 12192000"/>
              <a:gd name="connsiteY125" fmla="*/ 1919610 h 2237474"/>
              <a:gd name="connsiteX126" fmla="*/ 3123424 w 12192000"/>
              <a:gd name="connsiteY126" fmla="*/ 1952930 h 2237474"/>
              <a:gd name="connsiteX127" fmla="*/ 3009910 w 12192000"/>
              <a:gd name="connsiteY127" fmla="*/ 1957866 h 2237474"/>
              <a:gd name="connsiteX128" fmla="*/ 2995934 w 12192000"/>
              <a:gd name="connsiteY128" fmla="*/ 1967085 h 2237474"/>
              <a:gd name="connsiteX129" fmla="*/ 2980071 w 12192000"/>
              <a:gd name="connsiteY129" fmla="*/ 1972988 h 2237474"/>
              <a:gd name="connsiteX130" fmla="*/ 2978094 w 12192000"/>
              <a:gd name="connsiteY130" fmla="*/ 1972369 h 2237474"/>
              <a:gd name="connsiteX131" fmla="*/ 2942858 w 12192000"/>
              <a:gd name="connsiteY131" fmla="*/ 1981367 h 2237474"/>
              <a:gd name="connsiteX132" fmla="*/ 2875436 w 12192000"/>
              <a:gd name="connsiteY132" fmla="*/ 1996977 h 2237474"/>
              <a:gd name="connsiteX133" fmla="*/ 2874892 w 12192000"/>
              <a:gd name="connsiteY133" fmla="*/ 1996085 h 2237474"/>
              <a:gd name="connsiteX134" fmla="*/ 2864145 w 12192000"/>
              <a:gd name="connsiteY134" fmla="*/ 1994061 h 2237474"/>
              <a:gd name="connsiteX135" fmla="*/ 2843662 w 12192000"/>
              <a:gd name="connsiteY135" fmla="*/ 1992498 h 2237474"/>
              <a:gd name="connsiteX136" fmla="*/ 2796128 w 12192000"/>
              <a:gd name="connsiteY136" fmla="*/ 1976403 h 2237474"/>
              <a:gd name="connsiteX137" fmla="*/ 2756784 w 12192000"/>
              <a:gd name="connsiteY137" fmla="*/ 1985116 h 2237474"/>
              <a:gd name="connsiteX138" fmla="*/ 2748833 w 12192000"/>
              <a:gd name="connsiteY138" fmla="*/ 1986323 h 2237474"/>
              <a:gd name="connsiteX139" fmla="*/ 2748661 w 12192000"/>
              <a:gd name="connsiteY139" fmla="*/ 1986122 h 2237474"/>
              <a:gd name="connsiteX140" fmla="*/ 2740251 w 12192000"/>
              <a:gd name="connsiteY140" fmla="*/ 1986946 h 2237474"/>
              <a:gd name="connsiteX141" fmla="*/ 2718916 w 12192000"/>
              <a:gd name="connsiteY141" fmla="*/ 1990867 h 2237474"/>
              <a:gd name="connsiteX142" fmla="*/ 2713522 w 12192000"/>
              <a:gd name="connsiteY142" fmla="*/ 1990173 h 2237474"/>
              <a:gd name="connsiteX143" fmla="*/ 2680597 w 12192000"/>
              <a:gd name="connsiteY143" fmla="*/ 1984996 h 2237474"/>
              <a:gd name="connsiteX144" fmla="*/ 2578178 w 12192000"/>
              <a:gd name="connsiteY144" fmla="*/ 1990531 h 2237474"/>
              <a:gd name="connsiteX145" fmla="*/ 2476147 w 12192000"/>
              <a:gd name="connsiteY145" fmla="*/ 1998305 h 2237474"/>
              <a:gd name="connsiteX146" fmla="*/ 2373568 w 12192000"/>
              <a:gd name="connsiteY146" fmla="*/ 2003219 h 2237474"/>
              <a:gd name="connsiteX147" fmla="*/ 2321399 w 12192000"/>
              <a:gd name="connsiteY147" fmla="*/ 1989467 h 2237474"/>
              <a:gd name="connsiteX148" fmla="*/ 2315525 w 12192000"/>
              <a:gd name="connsiteY148" fmla="*/ 1989708 h 2237474"/>
              <a:gd name="connsiteX149" fmla="*/ 2300792 w 12192000"/>
              <a:gd name="connsiteY149" fmla="*/ 1994290 h 2237474"/>
              <a:gd name="connsiteX150" fmla="*/ 2295469 w 12192000"/>
              <a:gd name="connsiteY150" fmla="*/ 1996659 h 2237474"/>
              <a:gd name="connsiteX151" fmla="*/ 2287219 w 12192000"/>
              <a:gd name="connsiteY151" fmla="*/ 1998750 h 2237474"/>
              <a:gd name="connsiteX152" fmla="*/ 2286948 w 12192000"/>
              <a:gd name="connsiteY152" fmla="*/ 1998596 h 2237474"/>
              <a:gd name="connsiteX153" fmla="*/ 2243069 w 12192000"/>
              <a:gd name="connsiteY153" fmla="*/ 2015111 h 2237474"/>
              <a:gd name="connsiteX154" fmla="*/ 2186609 w 12192000"/>
              <a:gd name="connsiteY154" fmla="*/ 2008263 h 2237474"/>
              <a:gd name="connsiteX155" fmla="*/ 2164831 w 12192000"/>
              <a:gd name="connsiteY155" fmla="*/ 2010143 h 2237474"/>
              <a:gd name="connsiteX156" fmla="*/ 2152836 w 12192000"/>
              <a:gd name="connsiteY156" fmla="*/ 2010048 h 2237474"/>
              <a:gd name="connsiteX157" fmla="*/ 2117102 w 12192000"/>
              <a:gd name="connsiteY157" fmla="*/ 2023004 h 2237474"/>
              <a:gd name="connsiteX158" fmla="*/ 2111935 w 12192000"/>
              <a:gd name="connsiteY158" fmla="*/ 2023163 h 2237474"/>
              <a:gd name="connsiteX159" fmla="*/ 2089991 w 12192000"/>
              <a:gd name="connsiteY159" fmla="*/ 2034193 h 2237474"/>
              <a:gd name="connsiteX160" fmla="*/ 2058061 w 12192000"/>
              <a:gd name="connsiteY160" fmla="*/ 2047942 h 2237474"/>
              <a:gd name="connsiteX161" fmla="*/ 2055737 w 12192000"/>
              <a:gd name="connsiteY161" fmla="*/ 2047704 h 2237474"/>
              <a:gd name="connsiteX162" fmla="*/ 2042244 w 12192000"/>
              <a:gd name="connsiteY162" fmla="*/ 2055560 h 2237474"/>
              <a:gd name="connsiteX163" fmla="*/ 1976224 w 12192000"/>
              <a:gd name="connsiteY163" fmla="*/ 2074257 h 2237474"/>
              <a:gd name="connsiteX164" fmla="*/ 1877728 w 12192000"/>
              <a:gd name="connsiteY164" fmla="*/ 2101004 h 2237474"/>
              <a:gd name="connsiteX165" fmla="*/ 1759056 w 12192000"/>
              <a:gd name="connsiteY165" fmla="*/ 2125608 h 2237474"/>
              <a:gd name="connsiteX166" fmla="*/ 1637948 w 12192000"/>
              <a:gd name="connsiteY166" fmla="*/ 2172597 h 2237474"/>
              <a:gd name="connsiteX167" fmla="*/ 1434549 w 12192000"/>
              <a:gd name="connsiteY167" fmla="*/ 2234522 h 2237474"/>
              <a:gd name="connsiteX168" fmla="*/ 1398481 w 12192000"/>
              <a:gd name="connsiteY168" fmla="*/ 2237074 h 2237474"/>
              <a:gd name="connsiteX169" fmla="*/ 1398407 w 12192000"/>
              <a:gd name="connsiteY169" fmla="*/ 2237095 h 2237474"/>
              <a:gd name="connsiteX170" fmla="*/ 1370962 w 12192000"/>
              <a:gd name="connsiteY170" fmla="*/ 2237474 h 2237474"/>
              <a:gd name="connsiteX171" fmla="*/ 1356367 w 12192000"/>
              <a:gd name="connsiteY171" fmla="*/ 2235089 h 2237474"/>
              <a:gd name="connsiteX172" fmla="*/ 1324828 w 12192000"/>
              <a:gd name="connsiteY172" fmla="*/ 2231968 h 2237474"/>
              <a:gd name="connsiteX173" fmla="*/ 1297744 w 12192000"/>
              <a:gd name="connsiteY173" fmla="*/ 2235849 h 2237474"/>
              <a:gd name="connsiteX174" fmla="*/ 1286236 w 12192000"/>
              <a:gd name="connsiteY174" fmla="*/ 2233135 h 2237474"/>
              <a:gd name="connsiteX175" fmla="*/ 1283504 w 12192000"/>
              <a:gd name="connsiteY175" fmla="*/ 2233797 h 2237474"/>
              <a:gd name="connsiteX176" fmla="*/ 1279765 w 12192000"/>
              <a:gd name="connsiteY176" fmla="*/ 2229639 h 2237474"/>
              <a:gd name="connsiteX177" fmla="*/ 1195347 w 12192000"/>
              <a:gd name="connsiteY177" fmla="*/ 2212354 h 2237474"/>
              <a:gd name="connsiteX178" fmla="*/ 970251 w 12192000"/>
              <a:gd name="connsiteY178" fmla="*/ 2221029 h 2237474"/>
              <a:gd name="connsiteX179" fmla="*/ 812914 w 12192000"/>
              <a:gd name="connsiteY179" fmla="*/ 2202752 h 2237474"/>
              <a:gd name="connsiteX180" fmla="*/ 800195 w 12192000"/>
              <a:gd name="connsiteY180" fmla="*/ 2209407 h 2237474"/>
              <a:gd name="connsiteX181" fmla="*/ 784978 w 12192000"/>
              <a:gd name="connsiteY181" fmla="*/ 2212360 h 2237474"/>
              <a:gd name="connsiteX182" fmla="*/ 681987 w 12192000"/>
              <a:gd name="connsiteY182" fmla="*/ 2216757 h 2237474"/>
              <a:gd name="connsiteX183" fmla="*/ 669923 w 12192000"/>
              <a:gd name="connsiteY183" fmla="*/ 2211682 h 2237474"/>
              <a:gd name="connsiteX184" fmla="*/ 648680 w 12192000"/>
              <a:gd name="connsiteY184" fmla="*/ 2206229 h 2237474"/>
              <a:gd name="connsiteX185" fmla="*/ 597225 w 12192000"/>
              <a:gd name="connsiteY185" fmla="*/ 2180999 h 2237474"/>
              <a:gd name="connsiteX186" fmla="*/ 558449 w 12192000"/>
              <a:gd name="connsiteY186" fmla="*/ 2182346 h 2237474"/>
              <a:gd name="connsiteX187" fmla="*/ 550517 w 12192000"/>
              <a:gd name="connsiteY187" fmla="*/ 2182060 h 2237474"/>
              <a:gd name="connsiteX188" fmla="*/ 550309 w 12192000"/>
              <a:gd name="connsiteY188" fmla="*/ 2181825 h 2237474"/>
              <a:gd name="connsiteX189" fmla="*/ 541836 w 12192000"/>
              <a:gd name="connsiteY189" fmla="*/ 2181063 h 2237474"/>
              <a:gd name="connsiteX190" fmla="*/ 536057 w 12192000"/>
              <a:gd name="connsiteY190" fmla="*/ 2181537 h 2237474"/>
              <a:gd name="connsiteX191" fmla="*/ 520671 w 12192000"/>
              <a:gd name="connsiteY191" fmla="*/ 2180980 h 2237474"/>
              <a:gd name="connsiteX192" fmla="*/ 515024 w 12192000"/>
              <a:gd name="connsiteY192" fmla="*/ 2179258 h 2237474"/>
              <a:gd name="connsiteX193" fmla="*/ 512278 w 12192000"/>
              <a:gd name="connsiteY193" fmla="*/ 2176369 h 2237474"/>
              <a:gd name="connsiteX194" fmla="*/ 480419 w 12192000"/>
              <a:gd name="connsiteY194" fmla="*/ 2167807 h 2237474"/>
              <a:gd name="connsiteX195" fmla="*/ 413835 w 12192000"/>
              <a:gd name="connsiteY195" fmla="*/ 2156783 h 2237474"/>
              <a:gd name="connsiteX196" fmla="*/ 376513 w 12192000"/>
              <a:gd name="connsiteY196" fmla="*/ 2154014 h 2237474"/>
              <a:gd name="connsiteX197" fmla="*/ 273386 w 12192000"/>
              <a:gd name="connsiteY197" fmla="*/ 2142551 h 2237474"/>
              <a:gd name="connsiteX198" fmla="*/ 169207 w 12192000"/>
              <a:gd name="connsiteY198" fmla="*/ 2128100 h 2237474"/>
              <a:gd name="connsiteX199" fmla="*/ 93149 w 12192000"/>
              <a:gd name="connsiteY199" fmla="*/ 2105324 h 2237474"/>
              <a:gd name="connsiteX200" fmla="*/ 88109 w 12192000"/>
              <a:gd name="connsiteY200" fmla="*/ 2106704 h 2237474"/>
              <a:gd name="connsiteX201" fmla="*/ 80022 w 12192000"/>
              <a:gd name="connsiteY201" fmla="*/ 2107254 h 2237474"/>
              <a:gd name="connsiteX202" fmla="*/ 79717 w 12192000"/>
              <a:gd name="connsiteY202" fmla="*/ 2107046 h 2237474"/>
              <a:gd name="connsiteX203" fmla="*/ 72352 w 12192000"/>
              <a:gd name="connsiteY203" fmla="*/ 2107991 h 2237474"/>
              <a:gd name="connsiteX204" fmla="*/ 37645 w 12192000"/>
              <a:gd name="connsiteY204" fmla="*/ 2115401 h 2237474"/>
              <a:gd name="connsiteX205" fmla="*/ 4572 w 12192000"/>
              <a:gd name="connsiteY205" fmla="*/ 2111091 h 2237474"/>
              <a:gd name="connsiteX206" fmla="*/ 0 w 12192000"/>
              <a:gd name="connsiteY206" fmla="*/ 2110468 h 2237474"/>
              <a:gd name="connsiteX207" fmla="*/ 0 w 12192000"/>
              <a:gd name="connsiteY207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154948 w 12192000"/>
              <a:gd name="connsiteY4" fmla="*/ 762731 h 2237474"/>
              <a:gd name="connsiteX5" fmla="*/ 12047364 w 12192000"/>
              <a:gd name="connsiteY5" fmla="*/ 749662 h 2237474"/>
              <a:gd name="connsiteX6" fmla="*/ 11890686 w 12192000"/>
              <a:gd name="connsiteY6" fmla="*/ 732766 h 2237474"/>
              <a:gd name="connsiteX7" fmla="*/ 11782413 w 12192000"/>
              <a:gd name="connsiteY7" fmla="*/ 769868 h 2237474"/>
              <a:gd name="connsiteX8" fmla="*/ 11649954 w 12192000"/>
              <a:gd name="connsiteY8" fmla="*/ 749628 h 2237474"/>
              <a:gd name="connsiteX9" fmla="*/ 11560424 w 12192000"/>
              <a:gd name="connsiteY9" fmla="*/ 748017 h 2237474"/>
              <a:gd name="connsiteX10" fmla="*/ 11358455 w 12192000"/>
              <a:gd name="connsiteY10" fmla="*/ 747593 h 2237474"/>
              <a:gd name="connsiteX11" fmla="*/ 11165209 w 12192000"/>
              <a:gd name="connsiteY11" fmla="*/ 748852 h 2237474"/>
              <a:gd name="connsiteX12" fmla="*/ 11058755 w 12192000"/>
              <a:gd name="connsiteY12" fmla="*/ 749617 h 2237474"/>
              <a:gd name="connsiteX13" fmla="*/ 10884013 w 12192000"/>
              <a:gd name="connsiteY13" fmla="*/ 760728 h 2237474"/>
              <a:gd name="connsiteX14" fmla="*/ 10834688 w 12192000"/>
              <a:gd name="connsiteY14" fmla="*/ 757726 h 2237474"/>
              <a:gd name="connsiteX15" fmla="*/ 10805004 w 12192000"/>
              <a:gd name="connsiteY15" fmla="*/ 757573 h 2237474"/>
              <a:gd name="connsiteX16" fmla="*/ 10739478 w 12192000"/>
              <a:gd name="connsiteY16" fmla="*/ 776841 h 2237474"/>
              <a:gd name="connsiteX17" fmla="*/ 10458762 w 12192000"/>
              <a:gd name="connsiteY17" fmla="*/ 755400 h 2237474"/>
              <a:gd name="connsiteX18" fmla="*/ 10211200 w 12192000"/>
              <a:gd name="connsiteY18" fmla="*/ 767513 h 2237474"/>
              <a:gd name="connsiteX19" fmla="*/ 10167995 w 12192000"/>
              <a:gd name="connsiteY19" fmla="*/ 760843 h 2237474"/>
              <a:gd name="connsiteX20" fmla="*/ 9997044 w 12192000"/>
              <a:gd name="connsiteY20" fmla="*/ 780129 h 2237474"/>
              <a:gd name="connsiteX21" fmla="*/ 9943887 w 12192000"/>
              <a:gd name="connsiteY21" fmla="*/ 804141 h 2237474"/>
              <a:gd name="connsiteX22" fmla="*/ 9918248 w 12192000"/>
              <a:gd name="connsiteY22" fmla="*/ 816628 h 2237474"/>
              <a:gd name="connsiteX23" fmla="*/ 9798048 w 12192000"/>
              <a:gd name="connsiteY23" fmla="*/ 863207 h 2237474"/>
              <a:gd name="connsiteX24" fmla="*/ 9683005 w 12192000"/>
              <a:gd name="connsiteY24" fmla="*/ 894128 h 2237474"/>
              <a:gd name="connsiteX25" fmla="*/ 9594438 w 12192000"/>
              <a:gd name="connsiteY25" fmla="*/ 919051 h 2237474"/>
              <a:gd name="connsiteX26" fmla="*/ 9577033 w 12192000"/>
              <a:gd name="connsiteY26" fmla="*/ 922857 h 2237474"/>
              <a:gd name="connsiteX27" fmla="*/ 9544189 w 12192000"/>
              <a:gd name="connsiteY27" fmla="*/ 938966 h 2237474"/>
              <a:gd name="connsiteX28" fmla="*/ 9500499 w 12192000"/>
              <a:gd name="connsiteY28" fmla="*/ 954680 h 2237474"/>
              <a:gd name="connsiteX29" fmla="*/ 9428195 w 12192000"/>
              <a:gd name="connsiteY29" fmla="*/ 986225 h 2237474"/>
              <a:gd name="connsiteX30" fmla="*/ 9410017 w 12192000"/>
              <a:gd name="connsiteY30" fmla="*/ 993931 h 2237474"/>
              <a:gd name="connsiteX31" fmla="*/ 9392919 w 12192000"/>
              <a:gd name="connsiteY31" fmla="*/ 994656 h 2237474"/>
              <a:gd name="connsiteX32" fmla="*/ 9278619 w 12192000"/>
              <a:gd name="connsiteY32" fmla="*/ 1011878 h 2237474"/>
              <a:gd name="connsiteX33" fmla="*/ 9268019 w 12192000"/>
              <a:gd name="connsiteY33" fmla="*/ 1007442 h 2237474"/>
              <a:gd name="connsiteX34" fmla="*/ 9234662 w 12192000"/>
              <a:gd name="connsiteY34" fmla="*/ 1023056 h 2237474"/>
              <a:gd name="connsiteX35" fmla="*/ 9181033 w 12192000"/>
              <a:gd name="connsiteY35" fmla="*/ 1037921 h 2237474"/>
              <a:gd name="connsiteX36" fmla="*/ 9155969 w 12192000"/>
              <a:gd name="connsiteY36" fmla="*/ 1046804 h 2237474"/>
              <a:gd name="connsiteX37" fmla="*/ 9133985 w 12192000"/>
              <a:gd name="connsiteY37" fmla="*/ 1046450 h 2237474"/>
              <a:gd name="connsiteX38" fmla="*/ 9012987 w 12192000"/>
              <a:gd name="connsiteY38" fmla="*/ 1061986 h 2237474"/>
              <a:gd name="connsiteX39" fmla="*/ 8968445 w 12192000"/>
              <a:gd name="connsiteY39" fmla="*/ 1052169 h 2237474"/>
              <a:gd name="connsiteX40" fmla="*/ 8958984 w 12192000"/>
              <a:gd name="connsiteY40" fmla="*/ 1057212 h 2237474"/>
              <a:gd name="connsiteX41" fmla="*/ 8886001 w 12192000"/>
              <a:gd name="connsiteY41" fmla="*/ 1067468 h 2237474"/>
              <a:gd name="connsiteX42" fmla="*/ 8838610 w 12192000"/>
              <a:gd name="connsiteY42" fmla="*/ 1075091 h 2237474"/>
              <a:gd name="connsiteX43" fmla="*/ 8750383 w 12192000"/>
              <a:gd name="connsiteY43" fmla="*/ 1097387 h 2237474"/>
              <a:gd name="connsiteX44" fmla="*/ 8665605 w 12192000"/>
              <a:gd name="connsiteY44" fmla="*/ 1110791 h 2237474"/>
              <a:gd name="connsiteX45" fmla="*/ 8584946 w 12192000"/>
              <a:gd name="connsiteY45" fmla="*/ 1135226 h 2237474"/>
              <a:gd name="connsiteX46" fmla="*/ 8460755 w 12192000"/>
              <a:gd name="connsiteY46" fmla="*/ 1203427 h 2237474"/>
              <a:gd name="connsiteX47" fmla="*/ 8419755 w 12192000"/>
              <a:gd name="connsiteY47" fmla="*/ 1216260 h 2237474"/>
              <a:gd name="connsiteX48" fmla="*/ 8411626 w 12192000"/>
              <a:gd name="connsiteY48" fmla="*/ 1214397 h 2237474"/>
              <a:gd name="connsiteX49" fmla="*/ 8363469 w 12192000"/>
              <a:gd name="connsiteY49" fmla="*/ 1246658 h 2237474"/>
              <a:gd name="connsiteX50" fmla="*/ 8275497 w 12192000"/>
              <a:gd name="connsiteY50" fmla="*/ 1264396 h 2237474"/>
              <a:gd name="connsiteX51" fmla="*/ 8206287 w 12192000"/>
              <a:gd name="connsiteY51" fmla="*/ 1273060 h 2237474"/>
              <a:gd name="connsiteX52" fmla="*/ 8168705 w 12192000"/>
              <a:gd name="connsiteY52" fmla="*/ 1279956 h 2237474"/>
              <a:gd name="connsiteX53" fmla="*/ 8139997 w 12192000"/>
              <a:gd name="connsiteY53" fmla="*/ 1282713 h 2237474"/>
              <a:gd name="connsiteX54" fmla="*/ 8074238 w 12192000"/>
              <a:gd name="connsiteY54" fmla="*/ 1301895 h 2237474"/>
              <a:gd name="connsiteX55" fmla="*/ 7968292 w 12192000"/>
              <a:gd name="connsiteY55" fmla="*/ 1338779 h 2237474"/>
              <a:gd name="connsiteX56" fmla="*/ 7902328 w 12192000"/>
              <a:gd name="connsiteY56" fmla="*/ 1345865 h 2237474"/>
              <a:gd name="connsiteX57" fmla="*/ 7875879 w 12192000"/>
              <a:gd name="connsiteY57" fmla="*/ 1345646 h 2237474"/>
              <a:gd name="connsiteX58" fmla="*/ 7840612 w 12192000"/>
              <a:gd name="connsiteY58" fmla="*/ 1369373 h 2237474"/>
              <a:gd name="connsiteX59" fmla="*/ 7786819 w 12192000"/>
              <a:gd name="connsiteY59" fmla="*/ 1378970 h 2237474"/>
              <a:gd name="connsiteX60" fmla="*/ 7548172 w 12192000"/>
              <a:gd name="connsiteY60" fmla="*/ 1417460 h 2237474"/>
              <a:gd name="connsiteX61" fmla="*/ 7483437 w 12192000"/>
              <a:gd name="connsiteY61" fmla="*/ 1478152 h 2237474"/>
              <a:gd name="connsiteX62" fmla="*/ 7377870 w 12192000"/>
              <a:gd name="connsiteY62" fmla="*/ 1523319 h 2237474"/>
              <a:gd name="connsiteX63" fmla="*/ 7230737 w 12192000"/>
              <a:gd name="connsiteY63" fmla="*/ 1562633 h 2237474"/>
              <a:gd name="connsiteX64" fmla="*/ 7224458 w 12192000"/>
              <a:gd name="connsiteY64" fmla="*/ 1573008 h 2237474"/>
              <a:gd name="connsiteX65" fmla="*/ 7183121 w 12192000"/>
              <a:gd name="connsiteY65" fmla="*/ 1595162 h 2237474"/>
              <a:gd name="connsiteX66" fmla="*/ 7164601 w 12192000"/>
              <a:gd name="connsiteY66" fmla="*/ 1606490 h 2237474"/>
              <a:gd name="connsiteX67" fmla="*/ 7092727 w 12192000"/>
              <a:gd name="connsiteY67" fmla="*/ 1623628 h 2237474"/>
              <a:gd name="connsiteX68" fmla="*/ 7031309 w 12192000"/>
              <a:gd name="connsiteY68" fmla="*/ 1619451 h 2237474"/>
              <a:gd name="connsiteX69" fmla="*/ 6999084 w 12192000"/>
              <a:gd name="connsiteY69" fmla="*/ 1634317 h 2237474"/>
              <a:gd name="connsiteX70" fmla="*/ 6992107 w 12192000"/>
              <a:gd name="connsiteY70" fmla="*/ 1636860 h 2237474"/>
              <a:gd name="connsiteX71" fmla="*/ 6900177 w 12192000"/>
              <a:gd name="connsiteY71" fmla="*/ 1636016 h 2237474"/>
              <a:gd name="connsiteX72" fmla="*/ 6795372 w 12192000"/>
              <a:gd name="connsiteY72" fmla="*/ 1644845 h 2237474"/>
              <a:gd name="connsiteX73" fmla="*/ 6692251 w 12192000"/>
              <a:gd name="connsiteY73" fmla="*/ 1656357 h 2237474"/>
              <a:gd name="connsiteX74" fmla="*/ 6655235 w 12192000"/>
              <a:gd name="connsiteY74" fmla="*/ 1661869 h 2237474"/>
              <a:gd name="connsiteX75" fmla="*/ 6554894 w 12192000"/>
              <a:gd name="connsiteY75" fmla="*/ 1664428 h 2237474"/>
              <a:gd name="connsiteX76" fmla="*/ 6516595 w 12192000"/>
              <a:gd name="connsiteY76" fmla="*/ 1667475 h 2237474"/>
              <a:gd name="connsiteX77" fmla="*/ 6508541 w 12192000"/>
              <a:gd name="connsiteY77" fmla="*/ 1668757 h 2237474"/>
              <a:gd name="connsiteX78" fmla="*/ 6471012 w 12192000"/>
              <a:gd name="connsiteY78" fmla="*/ 1678604 h 2237474"/>
              <a:gd name="connsiteX79" fmla="*/ 6364035 w 12192000"/>
              <a:gd name="connsiteY79" fmla="*/ 1667683 h 2237474"/>
              <a:gd name="connsiteX80" fmla="*/ 6280959 w 12192000"/>
              <a:gd name="connsiteY80" fmla="*/ 1689329 h 2237474"/>
              <a:gd name="connsiteX81" fmla="*/ 6243319 w 12192000"/>
              <a:gd name="connsiteY81" fmla="*/ 1695560 h 2237474"/>
              <a:gd name="connsiteX82" fmla="*/ 6098321 w 12192000"/>
              <a:gd name="connsiteY82" fmla="*/ 1721646 h 2237474"/>
              <a:gd name="connsiteX83" fmla="*/ 5880652 w 12192000"/>
              <a:gd name="connsiteY83" fmla="*/ 1779643 h 2237474"/>
              <a:gd name="connsiteX84" fmla="*/ 5785959 w 12192000"/>
              <a:gd name="connsiteY84" fmla="*/ 1775307 h 2237474"/>
              <a:gd name="connsiteX85" fmla="*/ 5643534 w 12192000"/>
              <a:gd name="connsiteY85" fmla="*/ 1802919 h 2237474"/>
              <a:gd name="connsiteX86" fmla="*/ 5518799 w 12192000"/>
              <a:gd name="connsiteY86" fmla="*/ 1818312 h 2237474"/>
              <a:gd name="connsiteX87" fmla="*/ 5505014 w 12192000"/>
              <a:gd name="connsiteY87" fmla="*/ 1819259 h 2237474"/>
              <a:gd name="connsiteX88" fmla="*/ 5453307 w 12192000"/>
              <a:gd name="connsiteY88" fmla="*/ 1815450 h 2237474"/>
              <a:gd name="connsiteX89" fmla="*/ 5364192 w 12192000"/>
              <a:gd name="connsiteY89" fmla="*/ 1826074 h 2237474"/>
              <a:gd name="connsiteX90" fmla="*/ 5350380 w 12192000"/>
              <a:gd name="connsiteY90" fmla="*/ 1830891 h 2237474"/>
              <a:gd name="connsiteX91" fmla="*/ 5259633 w 12192000"/>
              <a:gd name="connsiteY91" fmla="*/ 1837160 h 2237474"/>
              <a:gd name="connsiteX92" fmla="*/ 5197513 w 12192000"/>
              <a:gd name="connsiteY92" fmla="*/ 1844718 h 2237474"/>
              <a:gd name="connsiteX93" fmla="*/ 5168852 w 12192000"/>
              <a:gd name="connsiteY93" fmla="*/ 1844846 h 2237474"/>
              <a:gd name="connsiteX94" fmla="*/ 5114927 w 12192000"/>
              <a:gd name="connsiteY94" fmla="*/ 1847827 h 2237474"/>
              <a:gd name="connsiteX95" fmla="*/ 5108970 w 12192000"/>
              <a:gd name="connsiteY95" fmla="*/ 1847935 h 2237474"/>
              <a:gd name="connsiteX96" fmla="*/ 5067961 w 12192000"/>
              <a:gd name="connsiteY96" fmla="*/ 1845917 h 2237474"/>
              <a:gd name="connsiteX97" fmla="*/ 5007075 w 12192000"/>
              <a:gd name="connsiteY97" fmla="*/ 1838626 h 2237474"/>
              <a:gd name="connsiteX98" fmla="*/ 4944087 w 12192000"/>
              <a:gd name="connsiteY98" fmla="*/ 1823332 h 2237474"/>
              <a:gd name="connsiteX99" fmla="*/ 4907662 w 12192000"/>
              <a:gd name="connsiteY99" fmla="*/ 1816900 h 2237474"/>
              <a:gd name="connsiteX100" fmla="*/ 4882386 w 12192000"/>
              <a:gd name="connsiteY100" fmla="*/ 1809844 h 2237474"/>
              <a:gd name="connsiteX101" fmla="*/ 4811440 w 12192000"/>
              <a:gd name="connsiteY101" fmla="*/ 1804655 h 2237474"/>
              <a:gd name="connsiteX102" fmla="*/ 4691075 w 12192000"/>
              <a:gd name="connsiteY102" fmla="*/ 1801389 h 2237474"/>
              <a:gd name="connsiteX103" fmla="*/ 4611738 w 12192000"/>
              <a:gd name="connsiteY103" fmla="*/ 1776964 h 2237474"/>
              <a:gd name="connsiteX104" fmla="*/ 4560070 w 12192000"/>
              <a:gd name="connsiteY104" fmla="*/ 1785640 h 2237474"/>
              <a:gd name="connsiteX105" fmla="*/ 4536503 w 12192000"/>
              <a:gd name="connsiteY105" fmla="*/ 1785334 h 2237474"/>
              <a:gd name="connsiteX106" fmla="*/ 4513724 w 12192000"/>
              <a:gd name="connsiteY106" fmla="*/ 1791996 h 2237474"/>
              <a:gd name="connsiteX107" fmla="*/ 4459810 w 12192000"/>
              <a:gd name="connsiteY107" fmla="*/ 1797886 h 2237474"/>
              <a:gd name="connsiteX108" fmla="*/ 4379064 w 12192000"/>
              <a:gd name="connsiteY108" fmla="*/ 1817177 h 2237474"/>
              <a:gd name="connsiteX109" fmla="*/ 4319209 w 12192000"/>
              <a:gd name="connsiteY109" fmla="*/ 1834833 h 2237474"/>
              <a:gd name="connsiteX110" fmla="*/ 4290981 w 12192000"/>
              <a:gd name="connsiteY110" fmla="*/ 1839677 h 2237474"/>
              <a:gd name="connsiteX111" fmla="*/ 4285792 w 12192000"/>
              <a:gd name="connsiteY111" fmla="*/ 1836231 h 2237474"/>
              <a:gd name="connsiteX112" fmla="*/ 4238372 w 12192000"/>
              <a:gd name="connsiteY112" fmla="*/ 1851480 h 2237474"/>
              <a:gd name="connsiteX113" fmla="*/ 4232517 w 12192000"/>
              <a:gd name="connsiteY113" fmla="*/ 1852567 h 2237474"/>
              <a:gd name="connsiteX114" fmla="*/ 4191732 w 12192000"/>
              <a:gd name="connsiteY114" fmla="*/ 1857328 h 2237474"/>
              <a:gd name="connsiteX115" fmla="*/ 4065532 w 12192000"/>
              <a:gd name="connsiteY115" fmla="*/ 1855477 h 2237474"/>
              <a:gd name="connsiteX116" fmla="*/ 4028460 w 12192000"/>
              <a:gd name="connsiteY116" fmla="*/ 1855137 h 2237474"/>
              <a:gd name="connsiteX117" fmla="*/ 4002267 w 12192000"/>
              <a:gd name="connsiteY117" fmla="*/ 1852352 h 2237474"/>
              <a:gd name="connsiteX118" fmla="*/ 3931396 w 12192000"/>
              <a:gd name="connsiteY118" fmla="*/ 1858915 h 2237474"/>
              <a:gd name="connsiteX119" fmla="*/ 3812162 w 12192000"/>
              <a:gd name="connsiteY119" fmla="*/ 1875501 h 2237474"/>
              <a:gd name="connsiteX120" fmla="*/ 3729530 w 12192000"/>
              <a:gd name="connsiteY120" fmla="*/ 1864513 h 2237474"/>
              <a:gd name="connsiteX121" fmla="*/ 3680177 w 12192000"/>
              <a:gd name="connsiteY121" fmla="*/ 1881552 h 2237474"/>
              <a:gd name="connsiteX122" fmla="*/ 3567259 w 12192000"/>
              <a:gd name="connsiteY122" fmla="*/ 1893482 h 2237474"/>
              <a:gd name="connsiteX123" fmla="*/ 3405770 w 12192000"/>
              <a:gd name="connsiteY123" fmla="*/ 1904591 h 2237474"/>
              <a:gd name="connsiteX124" fmla="*/ 3280097 w 12192000"/>
              <a:gd name="connsiteY124" fmla="*/ 1919610 h 2237474"/>
              <a:gd name="connsiteX125" fmla="*/ 3123424 w 12192000"/>
              <a:gd name="connsiteY125" fmla="*/ 1952930 h 2237474"/>
              <a:gd name="connsiteX126" fmla="*/ 3009910 w 12192000"/>
              <a:gd name="connsiteY126" fmla="*/ 1957866 h 2237474"/>
              <a:gd name="connsiteX127" fmla="*/ 2995934 w 12192000"/>
              <a:gd name="connsiteY127" fmla="*/ 1967085 h 2237474"/>
              <a:gd name="connsiteX128" fmla="*/ 2980071 w 12192000"/>
              <a:gd name="connsiteY128" fmla="*/ 1972988 h 2237474"/>
              <a:gd name="connsiteX129" fmla="*/ 2978094 w 12192000"/>
              <a:gd name="connsiteY129" fmla="*/ 1972369 h 2237474"/>
              <a:gd name="connsiteX130" fmla="*/ 2942858 w 12192000"/>
              <a:gd name="connsiteY130" fmla="*/ 1981367 h 2237474"/>
              <a:gd name="connsiteX131" fmla="*/ 2875436 w 12192000"/>
              <a:gd name="connsiteY131" fmla="*/ 1996977 h 2237474"/>
              <a:gd name="connsiteX132" fmla="*/ 2874892 w 12192000"/>
              <a:gd name="connsiteY132" fmla="*/ 1996085 h 2237474"/>
              <a:gd name="connsiteX133" fmla="*/ 2864145 w 12192000"/>
              <a:gd name="connsiteY133" fmla="*/ 1994061 h 2237474"/>
              <a:gd name="connsiteX134" fmla="*/ 2843662 w 12192000"/>
              <a:gd name="connsiteY134" fmla="*/ 1992498 h 2237474"/>
              <a:gd name="connsiteX135" fmla="*/ 2796128 w 12192000"/>
              <a:gd name="connsiteY135" fmla="*/ 1976403 h 2237474"/>
              <a:gd name="connsiteX136" fmla="*/ 2756784 w 12192000"/>
              <a:gd name="connsiteY136" fmla="*/ 1985116 h 2237474"/>
              <a:gd name="connsiteX137" fmla="*/ 2748833 w 12192000"/>
              <a:gd name="connsiteY137" fmla="*/ 1986323 h 2237474"/>
              <a:gd name="connsiteX138" fmla="*/ 2748661 w 12192000"/>
              <a:gd name="connsiteY138" fmla="*/ 1986122 h 2237474"/>
              <a:gd name="connsiteX139" fmla="*/ 2740251 w 12192000"/>
              <a:gd name="connsiteY139" fmla="*/ 1986946 h 2237474"/>
              <a:gd name="connsiteX140" fmla="*/ 2718916 w 12192000"/>
              <a:gd name="connsiteY140" fmla="*/ 1990867 h 2237474"/>
              <a:gd name="connsiteX141" fmla="*/ 2713522 w 12192000"/>
              <a:gd name="connsiteY141" fmla="*/ 1990173 h 2237474"/>
              <a:gd name="connsiteX142" fmla="*/ 2680597 w 12192000"/>
              <a:gd name="connsiteY142" fmla="*/ 1984996 h 2237474"/>
              <a:gd name="connsiteX143" fmla="*/ 2578178 w 12192000"/>
              <a:gd name="connsiteY143" fmla="*/ 1990531 h 2237474"/>
              <a:gd name="connsiteX144" fmla="*/ 2476147 w 12192000"/>
              <a:gd name="connsiteY144" fmla="*/ 1998305 h 2237474"/>
              <a:gd name="connsiteX145" fmla="*/ 2373568 w 12192000"/>
              <a:gd name="connsiteY145" fmla="*/ 2003219 h 2237474"/>
              <a:gd name="connsiteX146" fmla="*/ 2321399 w 12192000"/>
              <a:gd name="connsiteY146" fmla="*/ 1989467 h 2237474"/>
              <a:gd name="connsiteX147" fmla="*/ 2315525 w 12192000"/>
              <a:gd name="connsiteY147" fmla="*/ 1989708 h 2237474"/>
              <a:gd name="connsiteX148" fmla="*/ 2300792 w 12192000"/>
              <a:gd name="connsiteY148" fmla="*/ 1994290 h 2237474"/>
              <a:gd name="connsiteX149" fmla="*/ 2295469 w 12192000"/>
              <a:gd name="connsiteY149" fmla="*/ 1996659 h 2237474"/>
              <a:gd name="connsiteX150" fmla="*/ 2287219 w 12192000"/>
              <a:gd name="connsiteY150" fmla="*/ 1998750 h 2237474"/>
              <a:gd name="connsiteX151" fmla="*/ 2286948 w 12192000"/>
              <a:gd name="connsiteY151" fmla="*/ 1998596 h 2237474"/>
              <a:gd name="connsiteX152" fmla="*/ 2243069 w 12192000"/>
              <a:gd name="connsiteY152" fmla="*/ 2015111 h 2237474"/>
              <a:gd name="connsiteX153" fmla="*/ 2186609 w 12192000"/>
              <a:gd name="connsiteY153" fmla="*/ 2008263 h 2237474"/>
              <a:gd name="connsiteX154" fmla="*/ 2164831 w 12192000"/>
              <a:gd name="connsiteY154" fmla="*/ 2010143 h 2237474"/>
              <a:gd name="connsiteX155" fmla="*/ 2152836 w 12192000"/>
              <a:gd name="connsiteY155" fmla="*/ 2010048 h 2237474"/>
              <a:gd name="connsiteX156" fmla="*/ 2117102 w 12192000"/>
              <a:gd name="connsiteY156" fmla="*/ 2023004 h 2237474"/>
              <a:gd name="connsiteX157" fmla="*/ 2111935 w 12192000"/>
              <a:gd name="connsiteY157" fmla="*/ 2023163 h 2237474"/>
              <a:gd name="connsiteX158" fmla="*/ 2089991 w 12192000"/>
              <a:gd name="connsiteY158" fmla="*/ 2034193 h 2237474"/>
              <a:gd name="connsiteX159" fmla="*/ 2058061 w 12192000"/>
              <a:gd name="connsiteY159" fmla="*/ 2047942 h 2237474"/>
              <a:gd name="connsiteX160" fmla="*/ 2055737 w 12192000"/>
              <a:gd name="connsiteY160" fmla="*/ 2047704 h 2237474"/>
              <a:gd name="connsiteX161" fmla="*/ 2042244 w 12192000"/>
              <a:gd name="connsiteY161" fmla="*/ 2055560 h 2237474"/>
              <a:gd name="connsiteX162" fmla="*/ 1976224 w 12192000"/>
              <a:gd name="connsiteY162" fmla="*/ 2074257 h 2237474"/>
              <a:gd name="connsiteX163" fmla="*/ 1877728 w 12192000"/>
              <a:gd name="connsiteY163" fmla="*/ 2101004 h 2237474"/>
              <a:gd name="connsiteX164" fmla="*/ 1759056 w 12192000"/>
              <a:gd name="connsiteY164" fmla="*/ 2125608 h 2237474"/>
              <a:gd name="connsiteX165" fmla="*/ 1637948 w 12192000"/>
              <a:gd name="connsiteY165" fmla="*/ 2172597 h 2237474"/>
              <a:gd name="connsiteX166" fmla="*/ 1434549 w 12192000"/>
              <a:gd name="connsiteY166" fmla="*/ 2234522 h 2237474"/>
              <a:gd name="connsiteX167" fmla="*/ 1398481 w 12192000"/>
              <a:gd name="connsiteY167" fmla="*/ 2237074 h 2237474"/>
              <a:gd name="connsiteX168" fmla="*/ 1398407 w 12192000"/>
              <a:gd name="connsiteY168" fmla="*/ 2237095 h 2237474"/>
              <a:gd name="connsiteX169" fmla="*/ 1370962 w 12192000"/>
              <a:gd name="connsiteY169" fmla="*/ 2237474 h 2237474"/>
              <a:gd name="connsiteX170" fmla="*/ 1356367 w 12192000"/>
              <a:gd name="connsiteY170" fmla="*/ 2235089 h 2237474"/>
              <a:gd name="connsiteX171" fmla="*/ 1324828 w 12192000"/>
              <a:gd name="connsiteY171" fmla="*/ 2231968 h 2237474"/>
              <a:gd name="connsiteX172" fmla="*/ 1297744 w 12192000"/>
              <a:gd name="connsiteY172" fmla="*/ 2235849 h 2237474"/>
              <a:gd name="connsiteX173" fmla="*/ 1286236 w 12192000"/>
              <a:gd name="connsiteY173" fmla="*/ 2233135 h 2237474"/>
              <a:gd name="connsiteX174" fmla="*/ 1283504 w 12192000"/>
              <a:gd name="connsiteY174" fmla="*/ 2233797 h 2237474"/>
              <a:gd name="connsiteX175" fmla="*/ 1279765 w 12192000"/>
              <a:gd name="connsiteY175" fmla="*/ 2229639 h 2237474"/>
              <a:gd name="connsiteX176" fmla="*/ 1195347 w 12192000"/>
              <a:gd name="connsiteY176" fmla="*/ 2212354 h 2237474"/>
              <a:gd name="connsiteX177" fmla="*/ 970251 w 12192000"/>
              <a:gd name="connsiteY177" fmla="*/ 2221029 h 2237474"/>
              <a:gd name="connsiteX178" fmla="*/ 812914 w 12192000"/>
              <a:gd name="connsiteY178" fmla="*/ 2202752 h 2237474"/>
              <a:gd name="connsiteX179" fmla="*/ 800195 w 12192000"/>
              <a:gd name="connsiteY179" fmla="*/ 2209407 h 2237474"/>
              <a:gd name="connsiteX180" fmla="*/ 784978 w 12192000"/>
              <a:gd name="connsiteY180" fmla="*/ 2212360 h 2237474"/>
              <a:gd name="connsiteX181" fmla="*/ 681987 w 12192000"/>
              <a:gd name="connsiteY181" fmla="*/ 2216757 h 2237474"/>
              <a:gd name="connsiteX182" fmla="*/ 669923 w 12192000"/>
              <a:gd name="connsiteY182" fmla="*/ 2211682 h 2237474"/>
              <a:gd name="connsiteX183" fmla="*/ 648680 w 12192000"/>
              <a:gd name="connsiteY183" fmla="*/ 2206229 h 2237474"/>
              <a:gd name="connsiteX184" fmla="*/ 597225 w 12192000"/>
              <a:gd name="connsiteY184" fmla="*/ 2180999 h 2237474"/>
              <a:gd name="connsiteX185" fmla="*/ 558449 w 12192000"/>
              <a:gd name="connsiteY185" fmla="*/ 2182346 h 2237474"/>
              <a:gd name="connsiteX186" fmla="*/ 550517 w 12192000"/>
              <a:gd name="connsiteY186" fmla="*/ 2182060 h 2237474"/>
              <a:gd name="connsiteX187" fmla="*/ 550309 w 12192000"/>
              <a:gd name="connsiteY187" fmla="*/ 2181825 h 2237474"/>
              <a:gd name="connsiteX188" fmla="*/ 541836 w 12192000"/>
              <a:gd name="connsiteY188" fmla="*/ 2181063 h 2237474"/>
              <a:gd name="connsiteX189" fmla="*/ 536057 w 12192000"/>
              <a:gd name="connsiteY189" fmla="*/ 2181537 h 2237474"/>
              <a:gd name="connsiteX190" fmla="*/ 520671 w 12192000"/>
              <a:gd name="connsiteY190" fmla="*/ 2180980 h 2237474"/>
              <a:gd name="connsiteX191" fmla="*/ 515024 w 12192000"/>
              <a:gd name="connsiteY191" fmla="*/ 2179258 h 2237474"/>
              <a:gd name="connsiteX192" fmla="*/ 512278 w 12192000"/>
              <a:gd name="connsiteY192" fmla="*/ 2176369 h 2237474"/>
              <a:gd name="connsiteX193" fmla="*/ 480419 w 12192000"/>
              <a:gd name="connsiteY193" fmla="*/ 2167807 h 2237474"/>
              <a:gd name="connsiteX194" fmla="*/ 413835 w 12192000"/>
              <a:gd name="connsiteY194" fmla="*/ 2156783 h 2237474"/>
              <a:gd name="connsiteX195" fmla="*/ 376513 w 12192000"/>
              <a:gd name="connsiteY195" fmla="*/ 2154014 h 2237474"/>
              <a:gd name="connsiteX196" fmla="*/ 273386 w 12192000"/>
              <a:gd name="connsiteY196" fmla="*/ 2142551 h 2237474"/>
              <a:gd name="connsiteX197" fmla="*/ 169207 w 12192000"/>
              <a:gd name="connsiteY197" fmla="*/ 2128100 h 2237474"/>
              <a:gd name="connsiteX198" fmla="*/ 93149 w 12192000"/>
              <a:gd name="connsiteY198" fmla="*/ 2105324 h 2237474"/>
              <a:gd name="connsiteX199" fmla="*/ 88109 w 12192000"/>
              <a:gd name="connsiteY199" fmla="*/ 2106704 h 2237474"/>
              <a:gd name="connsiteX200" fmla="*/ 80022 w 12192000"/>
              <a:gd name="connsiteY200" fmla="*/ 2107254 h 2237474"/>
              <a:gd name="connsiteX201" fmla="*/ 79717 w 12192000"/>
              <a:gd name="connsiteY201" fmla="*/ 2107046 h 2237474"/>
              <a:gd name="connsiteX202" fmla="*/ 72352 w 12192000"/>
              <a:gd name="connsiteY202" fmla="*/ 2107991 h 2237474"/>
              <a:gd name="connsiteX203" fmla="*/ 37645 w 12192000"/>
              <a:gd name="connsiteY203" fmla="*/ 2115401 h 2237474"/>
              <a:gd name="connsiteX204" fmla="*/ 4572 w 12192000"/>
              <a:gd name="connsiteY204" fmla="*/ 2111091 h 2237474"/>
              <a:gd name="connsiteX205" fmla="*/ 0 w 12192000"/>
              <a:gd name="connsiteY205" fmla="*/ 2110468 h 2237474"/>
              <a:gd name="connsiteX206" fmla="*/ 0 w 12192000"/>
              <a:gd name="connsiteY206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154948 w 12192000"/>
              <a:gd name="connsiteY4" fmla="*/ 762731 h 2237474"/>
              <a:gd name="connsiteX5" fmla="*/ 12047364 w 12192000"/>
              <a:gd name="connsiteY5" fmla="*/ 749662 h 2237474"/>
              <a:gd name="connsiteX6" fmla="*/ 11890686 w 12192000"/>
              <a:gd name="connsiteY6" fmla="*/ 732766 h 2237474"/>
              <a:gd name="connsiteX7" fmla="*/ 11782413 w 12192000"/>
              <a:gd name="connsiteY7" fmla="*/ 769868 h 2237474"/>
              <a:gd name="connsiteX8" fmla="*/ 11649954 w 12192000"/>
              <a:gd name="connsiteY8" fmla="*/ 749628 h 2237474"/>
              <a:gd name="connsiteX9" fmla="*/ 11560424 w 12192000"/>
              <a:gd name="connsiteY9" fmla="*/ 748017 h 2237474"/>
              <a:gd name="connsiteX10" fmla="*/ 11358455 w 12192000"/>
              <a:gd name="connsiteY10" fmla="*/ 747593 h 2237474"/>
              <a:gd name="connsiteX11" fmla="*/ 11165209 w 12192000"/>
              <a:gd name="connsiteY11" fmla="*/ 748852 h 2237474"/>
              <a:gd name="connsiteX12" fmla="*/ 11058755 w 12192000"/>
              <a:gd name="connsiteY12" fmla="*/ 749617 h 2237474"/>
              <a:gd name="connsiteX13" fmla="*/ 10884013 w 12192000"/>
              <a:gd name="connsiteY13" fmla="*/ 760728 h 2237474"/>
              <a:gd name="connsiteX14" fmla="*/ 10834688 w 12192000"/>
              <a:gd name="connsiteY14" fmla="*/ 757726 h 2237474"/>
              <a:gd name="connsiteX15" fmla="*/ 10805004 w 12192000"/>
              <a:gd name="connsiteY15" fmla="*/ 757573 h 2237474"/>
              <a:gd name="connsiteX16" fmla="*/ 10739478 w 12192000"/>
              <a:gd name="connsiteY16" fmla="*/ 776841 h 2237474"/>
              <a:gd name="connsiteX17" fmla="*/ 10458762 w 12192000"/>
              <a:gd name="connsiteY17" fmla="*/ 755400 h 2237474"/>
              <a:gd name="connsiteX18" fmla="*/ 10211200 w 12192000"/>
              <a:gd name="connsiteY18" fmla="*/ 767513 h 2237474"/>
              <a:gd name="connsiteX19" fmla="*/ 10167995 w 12192000"/>
              <a:gd name="connsiteY19" fmla="*/ 760843 h 2237474"/>
              <a:gd name="connsiteX20" fmla="*/ 9997044 w 12192000"/>
              <a:gd name="connsiteY20" fmla="*/ 780129 h 2237474"/>
              <a:gd name="connsiteX21" fmla="*/ 9943887 w 12192000"/>
              <a:gd name="connsiteY21" fmla="*/ 804141 h 2237474"/>
              <a:gd name="connsiteX22" fmla="*/ 9918248 w 12192000"/>
              <a:gd name="connsiteY22" fmla="*/ 816628 h 2237474"/>
              <a:gd name="connsiteX23" fmla="*/ 9798048 w 12192000"/>
              <a:gd name="connsiteY23" fmla="*/ 863207 h 2237474"/>
              <a:gd name="connsiteX24" fmla="*/ 9683005 w 12192000"/>
              <a:gd name="connsiteY24" fmla="*/ 894128 h 2237474"/>
              <a:gd name="connsiteX25" fmla="*/ 9594438 w 12192000"/>
              <a:gd name="connsiteY25" fmla="*/ 919051 h 2237474"/>
              <a:gd name="connsiteX26" fmla="*/ 9577033 w 12192000"/>
              <a:gd name="connsiteY26" fmla="*/ 922857 h 2237474"/>
              <a:gd name="connsiteX27" fmla="*/ 9544189 w 12192000"/>
              <a:gd name="connsiteY27" fmla="*/ 938966 h 2237474"/>
              <a:gd name="connsiteX28" fmla="*/ 9500499 w 12192000"/>
              <a:gd name="connsiteY28" fmla="*/ 954680 h 2237474"/>
              <a:gd name="connsiteX29" fmla="*/ 9428195 w 12192000"/>
              <a:gd name="connsiteY29" fmla="*/ 986225 h 2237474"/>
              <a:gd name="connsiteX30" fmla="*/ 9410017 w 12192000"/>
              <a:gd name="connsiteY30" fmla="*/ 993931 h 2237474"/>
              <a:gd name="connsiteX31" fmla="*/ 9392919 w 12192000"/>
              <a:gd name="connsiteY31" fmla="*/ 994656 h 2237474"/>
              <a:gd name="connsiteX32" fmla="*/ 9278619 w 12192000"/>
              <a:gd name="connsiteY32" fmla="*/ 1011878 h 2237474"/>
              <a:gd name="connsiteX33" fmla="*/ 9268019 w 12192000"/>
              <a:gd name="connsiteY33" fmla="*/ 1007442 h 2237474"/>
              <a:gd name="connsiteX34" fmla="*/ 9234662 w 12192000"/>
              <a:gd name="connsiteY34" fmla="*/ 1023056 h 2237474"/>
              <a:gd name="connsiteX35" fmla="*/ 9181033 w 12192000"/>
              <a:gd name="connsiteY35" fmla="*/ 1037921 h 2237474"/>
              <a:gd name="connsiteX36" fmla="*/ 9155969 w 12192000"/>
              <a:gd name="connsiteY36" fmla="*/ 1046804 h 2237474"/>
              <a:gd name="connsiteX37" fmla="*/ 9133985 w 12192000"/>
              <a:gd name="connsiteY37" fmla="*/ 1046450 h 2237474"/>
              <a:gd name="connsiteX38" fmla="*/ 9012987 w 12192000"/>
              <a:gd name="connsiteY38" fmla="*/ 1061986 h 2237474"/>
              <a:gd name="connsiteX39" fmla="*/ 8968445 w 12192000"/>
              <a:gd name="connsiteY39" fmla="*/ 1052169 h 2237474"/>
              <a:gd name="connsiteX40" fmla="*/ 8958984 w 12192000"/>
              <a:gd name="connsiteY40" fmla="*/ 1057212 h 2237474"/>
              <a:gd name="connsiteX41" fmla="*/ 8886001 w 12192000"/>
              <a:gd name="connsiteY41" fmla="*/ 1067468 h 2237474"/>
              <a:gd name="connsiteX42" fmla="*/ 8838610 w 12192000"/>
              <a:gd name="connsiteY42" fmla="*/ 1075091 h 2237474"/>
              <a:gd name="connsiteX43" fmla="*/ 8750383 w 12192000"/>
              <a:gd name="connsiteY43" fmla="*/ 1097387 h 2237474"/>
              <a:gd name="connsiteX44" fmla="*/ 8665605 w 12192000"/>
              <a:gd name="connsiteY44" fmla="*/ 1110791 h 2237474"/>
              <a:gd name="connsiteX45" fmla="*/ 8584946 w 12192000"/>
              <a:gd name="connsiteY45" fmla="*/ 1135226 h 2237474"/>
              <a:gd name="connsiteX46" fmla="*/ 8460755 w 12192000"/>
              <a:gd name="connsiteY46" fmla="*/ 1203427 h 2237474"/>
              <a:gd name="connsiteX47" fmla="*/ 8419755 w 12192000"/>
              <a:gd name="connsiteY47" fmla="*/ 1216260 h 2237474"/>
              <a:gd name="connsiteX48" fmla="*/ 8411626 w 12192000"/>
              <a:gd name="connsiteY48" fmla="*/ 1214397 h 2237474"/>
              <a:gd name="connsiteX49" fmla="*/ 8363469 w 12192000"/>
              <a:gd name="connsiteY49" fmla="*/ 1246658 h 2237474"/>
              <a:gd name="connsiteX50" fmla="*/ 8275497 w 12192000"/>
              <a:gd name="connsiteY50" fmla="*/ 1264396 h 2237474"/>
              <a:gd name="connsiteX51" fmla="*/ 8206287 w 12192000"/>
              <a:gd name="connsiteY51" fmla="*/ 1273060 h 2237474"/>
              <a:gd name="connsiteX52" fmla="*/ 8168705 w 12192000"/>
              <a:gd name="connsiteY52" fmla="*/ 1279956 h 2237474"/>
              <a:gd name="connsiteX53" fmla="*/ 8139997 w 12192000"/>
              <a:gd name="connsiteY53" fmla="*/ 1282713 h 2237474"/>
              <a:gd name="connsiteX54" fmla="*/ 8074238 w 12192000"/>
              <a:gd name="connsiteY54" fmla="*/ 1301895 h 2237474"/>
              <a:gd name="connsiteX55" fmla="*/ 7968292 w 12192000"/>
              <a:gd name="connsiteY55" fmla="*/ 1338779 h 2237474"/>
              <a:gd name="connsiteX56" fmla="*/ 7902328 w 12192000"/>
              <a:gd name="connsiteY56" fmla="*/ 1345865 h 2237474"/>
              <a:gd name="connsiteX57" fmla="*/ 7875879 w 12192000"/>
              <a:gd name="connsiteY57" fmla="*/ 1345646 h 2237474"/>
              <a:gd name="connsiteX58" fmla="*/ 7840612 w 12192000"/>
              <a:gd name="connsiteY58" fmla="*/ 1369373 h 2237474"/>
              <a:gd name="connsiteX59" fmla="*/ 7786819 w 12192000"/>
              <a:gd name="connsiteY59" fmla="*/ 1378970 h 2237474"/>
              <a:gd name="connsiteX60" fmla="*/ 7548172 w 12192000"/>
              <a:gd name="connsiteY60" fmla="*/ 1417460 h 2237474"/>
              <a:gd name="connsiteX61" fmla="*/ 7483437 w 12192000"/>
              <a:gd name="connsiteY61" fmla="*/ 1478152 h 2237474"/>
              <a:gd name="connsiteX62" fmla="*/ 7377870 w 12192000"/>
              <a:gd name="connsiteY62" fmla="*/ 1523319 h 2237474"/>
              <a:gd name="connsiteX63" fmla="*/ 7230737 w 12192000"/>
              <a:gd name="connsiteY63" fmla="*/ 1562633 h 2237474"/>
              <a:gd name="connsiteX64" fmla="*/ 7224458 w 12192000"/>
              <a:gd name="connsiteY64" fmla="*/ 1573008 h 2237474"/>
              <a:gd name="connsiteX65" fmla="*/ 7183121 w 12192000"/>
              <a:gd name="connsiteY65" fmla="*/ 1595162 h 2237474"/>
              <a:gd name="connsiteX66" fmla="*/ 7164601 w 12192000"/>
              <a:gd name="connsiteY66" fmla="*/ 1606490 h 2237474"/>
              <a:gd name="connsiteX67" fmla="*/ 7092727 w 12192000"/>
              <a:gd name="connsiteY67" fmla="*/ 1623628 h 2237474"/>
              <a:gd name="connsiteX68" fmla="*/ 7031309 w 12192000"/>
              <a:gd name="connsiteY68" fmla="*/ 1619451 h 2237474"/>
              <a:gd name="connsiteX69" fmla="*/ 6999084 w 12192000"/>
              <a:gd name="connsiteY69" fmla="*/ 1634317 h 2237474"/>
              <a:gd name="connsiteX70" fmla="*/ 6992107 w 12192000"/>
              <a:gd name="connsiteY70" fmla="*/ 1636860 h 2237474"/>
              <a:gd name="connsiteX71" fmla="*/ 6900177 w 12192000"/>
              <a:gd name="connsiteY71" fmla="*/ 1636016 h 2237474"/>
              <a:gd name="connsiteX72" fmla="*/ 6795372 w 12192000"/>
              <a:gd name="connsiteY72" fmla="*/ 1644845 h 2237474"/>
              <a:gd name="connsiteX73" fmla="*/ 6692251 w 12192000"/>
              <a:gd name="connsiteY73" fmla="*/ 1656357 h 2237474"/>
              <a:gd name="connsiteX74" fmla="*/ 6655235 w 12192000"/>
              <a:gd name="connsiteY74" fmla="*/ 1661869 h 2237474"/>
              <a:gd name="connsiteX75" fmla="*/ 6554894 w 12192000"/>
              <a:gd name="connsiteY75" fmla="*/ 1664428 h 2237474"/>
              <a:gd name="connsiteX76" fmla="*/ 6516595 w 12192000"/>
              <a:gd name="connsiteY76" fmla="*/ 1667475 h 2237474"/>
              <a:gd name="connsiteX77" fmla="*/ 6508541 w 12192000"/>
              <a:gd name="connsiteY77" fmla="*/ 1668757 h 2237474"/>
              <a:gd name="connsiteX78" fmla="*/ 6471012 w 12192000"/>
              <a:gd name="connsiteY78" fmla="*/ 1678604 h 2237474"/>
              <a:gd name="connsiteX79" fmla="*/ 6364035 w 12192000"/>
              <a:gd name="connsiteY79" fmla="*/ 1667683 h 2237474"/>
              <a:gd name="connsiteX80" fmla="*/ 6280959 w 12192000"/>
              <a:gd name="connsiteY80" fmla="*/ 1689329 h 2237474"/>
              <a:gd name="connsiteX81" fmla="*/ 6243319 w 12192000"/>
              <a:gd name="connsiteY81" fmla="*/ 1695560 h 2237474"/>
              <a:gd name="connsiteX82" fmla="*/ 6098321 w 12192000"/>
              <a:gd name="connsiteY82" fmla="*/ 1721646 h 2237474"/>
              <a:gd name="connsiteX83" fmla="*/ 5880652 w 12192000"/>
              <a:gd name="connsiteY83" fmla="*/ 1779643 h 2237474"/>
              <a:gd name="connsiteX84" fmla="*/ 5785959 w 12192000"/>
              <a:gd name="connsiteY84" fmla="*/ 1775307 h 2237474"/>
              <a:gd name="connsiteX85" fmla="*/ 5643534 w 12192000"/>
              <a:gd name="connsiteY85" fmla="*/ 1802919 h 2237474"/>
              <a:gd name="connsiteX86" fmla="*/ 5518799 w 12192000"/>
              <a:gd name="connsiteY86" fmla="*/ 1818312 h 2237474"/>
              <a:gd name="connsiteX87" fmla="*/ 5505014 w 12192000"/>
              <a:gd name="connsiteY87" fmla="*/ 1819259 h 2237474"/>
              <a:gd name="connsiteX88" fmla="*/ 5453307 w 12192000"/>
              <a:gd name="connsiteY88" fmla="*/ 1815450 h 2237474"/>
              <a:gd name="connsiteX89" fmla="*/ 5364192 w 12192000"/>
              <a:gd name="connsiteY89" fmla="*/ 1826074 h 2237474"/>
              <a:gd name="connsiteX90" fmla="*/ 5350380 w 12192000"/>
              <a:gd name="connsiteY90" fmla="*/ 1830891 h 2237474"/>
              <a:gd name="connsiteX91" fmla="*/ 5259633 w 12192000"/>
              <a:gd name="connsiteY91" fmla="*/ 1837160 h 2237474"/>
              <a:gd name="connsiteX92" fmla="*/ 5197513 w 12192000"/>
              <a:gd name="connsiteY92" fmla="*/ 1844718 h 2237474"/>
              <a:gd name="connsiteX93" fmla="*/ 5168852 w 12192000"/>
              <a:gd name="connsiteY93" fmla="*/ 1844846 h 2237474"/>
              <a:gd name="connsiteX94" fmla="*/ 5114927 w 12192000"/>
              <a:gd name="connsiteY94" fmla="*/ 1847827 h 2237474"/>
              <a:gd name="connsiteX95" fmla="*/ 5108970 w 12192000"/>
              <a:gd name="connsiteY95" fmla="*/ 1847935 h 2237474"/>
              <a:gd name="connsiteX96" fmla="*/ 5067961 w 12192000"/>
              <a:gd name="connsiteY96" fmla="*/ 1845917 h 2237474"/>
              <a:gd name="connsiteX97" fmla="*/ 5007075 w 12192000"/>
              <a:gd name="connsiteY97" fmla="*/ 1838626 h 2237474"/>
              <a:gd name="connsiteX98" fmla="*/ 4944087 w 12192000"/>
              <a:gd name="connsiteY98" fmla="*/ 1823332 h 2237474"/>
              <a:gd name="connsiteX99" fmla="*/ 4907662 w 12192000"/>
              <a:gd name="connsiteY99" fmla="*/ 1816900 h 2237474"/>
              <a:gd name="connsiteX100" fmla="*/ 4882386 w 12192000"/>
              <a:gd name="connsiteY100" fmla="*/ 1809844 h 2237474"/>
              <a:gd name="connsiteX101" fmla="*/ 4811440 w 12192000"/>
              <a:gd name="connsiteY101" fmla="*/ 1804655 h 2237474"/>
              <a:gd name="connsiteX102" fmla="*/ 4691075 w 12192000"/>
              <a:gd name="connsiteY102" fmla="*/ 1801389 h 2237474"/>
              <a:gd name="connsiteX103" fmla="*/ 4611738 w 12192000"/>
              <a:gd name="connsiteY103" fmla="*/ 1776964 h 2237474"/>
              <a:gd name="connsiteX104" fmla="*/ 4560070 w 12192000"/>
              <a:gd name="connsiteY104" fmla="*/ 1785640 h 2237474"/>
              <a:gd name="connsiteX105" fmla="*/ 4536503 w 12192000"/>
              <a:gd name="connsiteY105" fmla="*/ 1785334 h 2237474"/>
              <a:gd name="connsiteX106" fmla="*/ 4513724 w 12192000"/>
              <a:gd name="connsiteY106" fmla="*/ 1791996 h 2237474"/>
              <a:gd name="connsiteX107" fmla="*/ 4459810 w 12192000"/>
              <a:gd name="connsiteY107" fmla="*/ 1797886 h 2237474"/>
              <a:gd name="connsiteX108" fmla="*/ 4379064 w 12192000"/>
              <a:gd name="connsiteY108" fmla="*/ 1817177 h 2237474"/>
              <a:gd name="connsiteX109" fmla="*/ 4319209 w 12192000"/>
              <a:gd name="connsiteY109" fmla="*/ 1834833 h 2237474"/>
              <a:gd name="connsiteX110" fmla="*/ 4290981 w 12192000"/>
              <a:gd name="connsiteY110" fmla="*/ 1839677 h 2237474"/>
              <a:gd name="connsiteX111" fmla="*/ 4285792 w 12192000"/>
              <a:gd name="connsiteY111" fmla="*/ 1836231 h 2237474"/>
              <a:gd name="connsiteX112" fmla="*/ 4238372 w 12192000"/>
              <a:gd name="connsiteY112" fmla="*/ 1851480 h 2237474"/>
              <a:gd name="connsiteX113" fmla="*/ 4232517 w 12192000"/>
              <a:gd name="connsiteY113" fmla="*/ 1852567 h 2237474"/>
              <a:gd name="connsiteX114" fmla="*/ 4191732 w 12192000"/>
              <a:gd name="connsiteY114" fmla="*/ 1857328 h 2237474"/>
              <a:gd name="connsiteX115" fmla="*/ 4065532 w 12192000"/>
              <a:gd name="connsiteY115" fmla="*/ 1855477 h 2237474"/>
              <a:gd name="connsiteX116" fmla="*/ 4028460 w 12192000"/>
              <a:gd name="connsiteY116" fmla="*/ 1855137 h 2237474"/>
              <a:gd name="connsiteX117" fmla="*/ 4002267 w 12192000"/>
              <a:gd name="connsiteY117" fmla="*/ 1852352 h 2237474"/>
              <a:gd name="connsiteX118" fmla="*/ 3931396 w 12192000"/>
              <a:gd name="connsiteY118" fmla="*/ 1858915 h 2237474"/>
              <a:gd name="connsiteX119" fmla="*/ 3812162 w 12192000"/>
              <a:gd name="connsiteY119" fmla="*/ 1875501 h 2237474"/>
              <a:gd name="connsiteX120" fmla="*/ 3729530 w 12192000"/>
              <a:gd name="connsiteY120" fmla="*/ 1864513 h 2237474"/>
              <a:gd name="connsiteX121" fmla="*/ 3680177 w 12192000"/>
              <a:gd name="connsiteY121" fmla="*/ 1881552 h 2237474"/>
              <a:gd name="connsiteX122" fmla="*/ 3567259 w 12192000"/>
              <a:gd name="connsiteY122" fmla="*/ 1893482 h 2237474"/>
              <a:gd name="connsiteX123" fmla="*/ 3405770 w 12192000"/>
              <a:gd name="connsiteY123" fmla="*/ 1904591 h 2237474"/>
              <a:gd name="connsiteX124" fmla="*/ 3280097 w 12192000"/>
              <a:gd name="connsiteY124" fmla="*/ 1919610 h 2237474"/>
              <a:gd name="connsiteX125" fmla="*/ 3123424 w 12192000"/>
              <a:gd name="connsiteY125" fmla="*/ 1952930 h 2237474"/>
              <a:gd name="connsiteX126" fmla="*/ 3009910 w 12192000"/>
              <a:gd name="connsiteY126" fmla="*/ 1957866 h 2237474"/>
              <a:gd name="connsiteX127" fmla="*/ 2995934 w 12192000"/>
              <a:gd name="connsiteY127" fmla="*/ 1967085 h 2237474"/>
              <a:gd name="connsiteX128" fmla="*/ 2980071 w 12192000"/>
              <a:gd name="connsiteY128" fmla="*/ 1972988 h 2237474"/>
              <a:gd name="connsiteX129" fmla="*/ 2978094 w 12192000"/>
              <a:gd name="connsiteY129" fmla="*/ 1972369 h 2237474"/>
              <a:gd name="connsiteX130" fmla="*/ 2942858 w 12192000"/>
              <a:gd name="connsiteY130" fmla="*/ 1981367 h 2237474"/>
              <a:gd name="connsiteX131" fmla="*/ 2875436 w 12192000"/>
              <a:gd name="connsiteY131" fmla="*/ 1996977 h 2237474"/>
              <a:gd name="connsiteX132" fmla="*/ 2874892 w 12192000"/>
              <a:gd name="connsiteY132" fmla="*/ 1996085 h 2237474"/>
              <a:gd name="connsiteX133" fmla="*/ 2864145 w 12192000"/>
              <a:gd name="connsiteY133" fmla="*/ 1994061 h 2237474"/>
              <a:gd name="connsiteX134" fmla="*/ 2843662 w 12192000"/>
              <a:gd name="connsiteY134" fmla="*/ 1992498 h 2237474"/>
              <a:gd name="connsiteX135" fmla="*/ 2796128 w 12192000"/>
              <a:gd name="connsiteY135" fmla="*/ 1976403 h 2237474"/>
              <a:gd name="connsiteX136" fmla="*/ 2756784 w 12192000"/>
              <a:gd name="connsiteY136" fmla="*/ 1985116 h 2237474"/>
              <a:gd name="connsiteX137" fmla="*/ 2748833 w 12192000"/>
              <a:gd name="connsiteY137" fmla="*/ 1986323 h 2237474"/>
              <a:gd name="connsiteX138" fmla="*/ 2748661 w 12192000"/>
              <a:gd name="connsiteY138" fmla="*/ 1986122 h 2237474"/>
              <a:gd name="connsiteX139" fmla="*/ 2740251 w 12192000"/>
              <a:gd name="connsiteY139" fmla="*/ 1986946 h 2237474"/>
              <a:gd name="connsiteX140" fmla="*/ 2718916 w 12192000"/>
              <a:gd name="connsiteY140" fmla="*/ 1990867 h 2237474"/>
              <a:gd name="connsiteX141" fmla="*/ 2713522 w 12192000"/>
              <a:gd name="connsiteY141" fmla="*/ 1990173 h 2237474"/>
              <a:gd name="connsiteX142" fmla="*/ 2680597 w 12192000"/>
              <a:gd name="connsiteY142" fmla="*/ 1984996 h 2237474"/>
              <a:gd name="connsiteX143" fmla="*/ 2578178 w 12192000"/>
              <a:gd name="connsiteY143" fmla="*/ 1990531 h 2237474"/>
              <a:gd name="connsiteX144" fmla="*/ 2476147 w 12192000"/>
              <a:gd name="connsiteY144" fmla="*/ 1998305 h 2237474"/>
              <a:gd name="connsiteX145" fmla="*/ 2373568 w 12192000"/>
              <a:gd name="connsiteY145" fmla="*/ 2003219 h 2237474"/>
              <a:gd name="connsiteX146" fmla="*/ 2321399 w 12192000"/>
              <a:gd name="connsiteY146" fmla="*/ 1989467 h 2237474"/>
              <a:gd name="connsiteX147" fmla="*/ 2315525 w 12192000"/>
              <a:gd name="connsiteY147" fmla="*/ 1989708 h 2237474"/>
              <a:gd name="connsiteX148" fmla="*/ 2300792 w 12192000"/>
              <a:gd name="connsiteY148" fmla="*/ 1994290 h 2237474"/>
              <a:gd name="connsiteX149" fmla="*/ 2295469 w 12192000"/>
              <a:gd name="connsiteY149" fmla="*/ 1996659 h 2237474"/>
              <a:gd name="connsiteX150" fmla="*/ 2287219 w 12192000"/>
              <a:gd name="connsiteY150" fmla="*/ 1998750 h 2237474"/>
              <a:gd name="connsiteX151" fmla="*/ 2286948 w 12192000"/>
              <a:gd name="connsiteY151" fmla="*/ 1998596 h 2237474"/>
              <a:gd name="connsiteX152" fmla="*/ 2243069 w 12192000"/>
              <a:gd name="connsiteY152" fmla="*/ 2015111 h 2237474"/>
              <a:gd name="connsiteX153" fmla="*/ 2186609 w 12192000"/>
              <a:gd name="connsiteY153" fmla="*/ 2008263 h 2237474"/>
              <a:gd name="connsiteX154" fmla="*/ 2164831 w 12192000"/>
              <a:gd name="connsiteY154" fmla="*/ 2010143 h 2237474"/>
              <a:gd name="connsiteX155" fmla="*/ 2152836 w 12192000"/>
              <a:gd name="connsiteY155" fmla="*/ 2010048 h 2237474"/>
              <a:gd name="connsiteX156" fmla="*/ 2117102 w 12192000"/>
              <a:gd name="connsiteY156" fmla="*/ 2023004 h 2237474"/>
              <a:gd name="connsiteX157" fmla="*/ 2111935 w 12192000"/>
              <a:gd name="connsiteY157" fmla="*/ 2023163 h 2237474"/>
              <a:gd name="connsiteX158" fmla="*/ 2089991 w 12192000"/>
              <a:gd name="connsiteY158" fmla="*/ 2034193 h 2237474"/>
              <a:gd name="connsiteX159" fmla="*/ 2058061 w 12192000"/>
              <a:gd name="connsiteY159" fmla="*/ 2047942 h 2237474"/>
              <a:gd name="connsiteX160" fmla="*/ 2055737 w 12192000"/>
              <a:gd name="connsiteY160" fmla="*/ 2047704 h 2237474"/>
              <a:gd name="connsiteX161" fmla="*/ 2042244 w 12192000"/>
              <a:gd name="connsiteY161" fmla="*/ 2055560 h 2237474"/>
              <a:gd name="connsiteX162" fmla="*/ 1976224 w 12192000"/>
              <a:gd name="connsiteY162" fmla="*/ 2074257 h 2237474"/>
              <a:gd name="connsiteX163" fmla="*/ 1877728 w 12192000"/>
              <a:gd name="connsiteY163" fmla="*/ 2101004 h 2237474"/>
              <a:gd name="connsiteX164" fmla="*/ 1759056 w 12192000"/>
              <a:gd name="connsiteY164" fmla="*/ 2125608 h 2237474"/>
              <a:gd name="connsiteX165" fmla="*/ 1637948 w 12192000"/>
              <a:gd name="connsiteY165" fmla="*/ 2172597 h 2237474"/>
              <a:gd name="connsiteX166" fmla="*/ 1434549 w 12192000"/>
              <a:gd name="connsiteY166" fmla="*/ 2234522 h 2237474"/>
              <a:gd name="connsiteX167" fmla="*/ 1398481 w 12192000"/>
              <a:gd name="connsiteY167" fmla="*/ 2237074 h 2237474"/>
              <a:gd name="connsiteX168" fmla="*/ 1398407 w 12192000"/>
              <a:gd name="connsiteY168" fmla="*/ 2237095 h 2237474"/>
              <a:gd name="connsiteX169" fmla="*/ 1370962 w 12192000"/>
              <a:gd name="connsiteY169" fmla="*/ 2237474 h 2237474"/>
              <a:gd name="connsiteX170" fmla="*/ 1356367 w 12192000"/>
              <a:gd name="connsiteY170" fmla="*/ 2235089 h 2237474"/>
              <a:gd name="connsiteX171" fmla="*/ 1324828 w 12192000"/>
              <a:gd name="connsiteY171" fmla="*/ 2231968 h 2237474"/>
              <a:gd name="connsiteX172" fmla="*/ 1297744 w 12192000"/>
              <a:gd name="connsiteY172" fmla="*/ 2235849 h 2237474"/>
              <a:gd name="connsiteX173" fmla="*/ 1286236 w 12192000"/>
              <a:gd name="connsiteY173" fmla="*/ 2233135 h 2237474"/>
              <a:gd name="connsiteX174" fmla="*/ 1283504 w 12192000"/>
              <a:gd name="connsiteY174" fmla="*/ 2233797 h 2237474"/>
              <a:gd name="connsiteX175" fmla="*/ 1279765 w 12192000"/>
              <a:gd name="connsiteY175" fmla="*/ 2229639 h 2237474"/>
              <a:gd name="connsiteX176" fmla="*/ 1195347 w 12192000"/>
              <a:gd name="connsiteY176" fmla="*/ 2212354 h 2237474"/>
              <a:gd name="connsiteX177" fmla="*/ 970251 w 12192000"/>
              <a:gd name="connsiteY177" fmla="*/ 2221029 h 2237474"/>
              <a:gd name="connsiteX178" fmla="*/ 812914 w 12192000"/>
              <a:gd name="connsiteY178" fmla="*/ 2202752 h 2237474"/>
              <a:gd name="connsiteX179" fmla="*/ 800195 w 12192000"/>
              <a:gd name="connsiteY179" fmla="*/ 2209407 h 2237474"/>
              <a:gd name="connsiteX180" fmla="*/ 784978 w 12192000"/>
              <a:gd name="connsiteY180" fmla="*/ 2212360 h 2237474"/>
              <a:gd name="connsiteX181" fmla="*/ 681987 w 12192000"/>
              <a:gd name="connsiteY181" fmla="*/ 2216757 h 2237474"/>
              <a:gd name="connsiteX182" fmla="*/ 669923 w 12192000"/>
              <a:gd name="connsiteY182" fmla="*/ 2211682 h 2237474"/>
              <a:gd name="connsiteX183" fmla="*/ 648680 w 12192000"/>
              <a:gd name="connsiteY183" fmla="*/ 2206229 h 2237474"/>
              <a:gd name="connsiteX184" fmla="*/ 597225 w 12192000"/>
              <a:gd name="connsiteY184" fmla="*/ 2180999 h 2237474"/>
              <a:gd name="connsiteX185" fmla="*/ 558449 w 12192000"/>
              <a:gd name="connsiteY185" fmla="*/ 2182346 h 2237474"/>
              <a:gd name="connsiteX186" fmla="*/ 550517 w 12192000"/>
              <a:gd name="connsiteY186" fmla="*/ 2182060 h 2237474"/>
              <a:gd name="connsiteX187" fmla="*/ 550309 w 12192000"/>
              <a:gd name="connsiteY187" fmla="*/ 2181825 h 2237474"/>
              <a:gd name="connsiteX188" fmla="*/ 541836 w 12192000"/>
              <a:gd name="connsiteY188" fmla="*/ 2181063 h 2237474"/>
              <a:gd name="connsiteX189" fmla="*/ 536057 w 12192000"/>
              <a:gd name="connsiteY189" fmla="*/ 2181537 h 2237474"/>
              <a:gd name="connsiteX190" fmla="*/ 520671 w 12192000"/>
              <a:gd name="connsiteY190" fmla="*/ 2180980 h 2237474"/>
              <a:gd name="connsiteX191" fmla="*/ 515024 w 12192000"/>
              <a:gd name="connsiteY191" fmla="*/ 2179258 h 2237474"/>
              <a:gd name="connsiteX192" fmla="*/ 512278 w 12192000"/>
              <a:gd name="connsiteY192" fmla="*/ 2176369 h 2237474"/>
              <a:gd name="connsiteX193" fmla="*/ 480419 w 12192000"/>
              <a:gd name="connsiteY193" fmla="*/ 2167807 h 2237474"/>
              <a:gd name="connsiteX194" fmla="*/ 413835 w 12192000"/>
              <a:gd name="connsiteY194" fmla="*/ 2156783 h 2237474"/>
              <a:gd name="connsiteX195" fmla="*/ 376513 w 12192000"/>
              <a:gd name="connsiteY195" fmla="*/ 2154014 h 2237474"/>
              <a:gd name="connsiteX196" fmla="*/ 273386 w 12192000"/>
              <a:gd name="connsiteY196" fmla="*/ 2142551 h 2237474"/>
              <a:gd name="connsiteX197" fmla="*/ 169207 w 12192000"/>
              <a:gd name="connsiteY197" fmla="*/ 2128100 h 2237474"/>
              <a:gd name="connsiteX198" fmla="*/ 93149 w 12192000"/>
              <a:gd name="connsiteY198" fmla="*/ 2105324 h 2237474"/>
              <a:gd name="connsiteX199" fmla="*/ 88109 w 12192000"/>
              <a:gd name="connsiteY199" fmla="*/ 2106704 h 2237474"/>
              <a:gd name="connsiteX200" fmla="*/ 80022 w 12192000"/>
              <a:gd name="connsiteY200" fmla="*/ 2107254 h 2237474"/>
              <a:gd name="connsiteX201" fmla="*/ 79717 w 12192000"/>
              <a:gd name="connsiteY201" fmla="*/ 2107046 h 2237474"/>
              <a:gd name="connsiteX202" fmla="*/ 72352 w 12192000"/>
              <a:gd name="connsiteY202" fmla="*/ 2107991 h 2237474"/>
              <a:gd name="connsiteX203" fmla="*/ 37645 w 12192000"/>
              <a:gd name="connsiteY203" fmla="*/ 2115401 h 2237474"/>
              <a:gd name="connsiteX204" fmla="*/ 4572 w 12192000"/>
              <a:gd name="connsiteY204" fmla="*/ 2111091 h 2237474"/>
              <a:gd name="connsiteX205" fmla="*/ 0 w 12192000"/>
              <a:gd name="connsiteY205" fmla="*/ 2110468 h 2237474"/>
              <a:gd name="connsiteX206" fmla="*/ 0 w 12192000"/>
              <a:gd name="connsiteY206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154948 w 12192000"/>
              <a:gd name="connsiteY4" fmla="*/ 762731 h 2237474"/>
              <a:gd name="connsiteX5" fmla="*/ 12047364 w 12192000"/>
              <a:gd name="connsiteY5" fmla="*/ 749662 h 2237474"/>
              <a:gd name="connsiteX6" fmla="*/ 11890686 w 12192000"/>
              <a:gd name="connsiteY6" fmla="*/ 732766 h 2237474"/>
              <a:gd name="connsiteX7" fmla="*/ 11782413 w 12192000"/>
              <a:gd name="connsiteY7" fmla="*/ 769868 h 2237474"/>
              <a:gd name="connsiteX8" fmla="*/ 11649954 w 12192000"/>
              <a:gd name="connsiteY8" fmla="*/ 749628 h 2237474"/>
              <a:gd name="connsiteX9" fmla="*/ 11560424 w 12192000"/>
              <a:gd name="connsiteY9" fmla="*/ 748017 h 2237474"/>
              <a:gd name="connsiteX10" fmla="*/ 11358455 w 12192000"/>
              <a:gd name="connsiteY10" fmla="*/ 747593 h 2237474"/>
              <a:gd name="connsiteX11" fmla="*/ 11165209 w 12192000"/>
              <a:gd name="connsiteY11" fmla="*/ 748852 h 2237474"/>
              <a:gd name="connsiteX12" fmla="*/ 11058755 w 12192000"/>
              <a:gd name="connsiteY12" fmla="*/ 749617 h 2237474"/>
              <a:gd name="connsiteX13" fmla="*/ 10884013 w 12192000"/>
              <a:gd name="connsiteY13" fmla="*/ 760728 h 2237474"/>
              <a:gd name="connsiteX14" fmla="*/ 10834688 w 12192000"/>
              <a:gd name="connsiteY14" fmla="*/ 757726 h 2237474"/>
              <a:gd name="connsiteX15" fmla="*/ 10805004 w 12192000"/>
              <a:gd name="connsiteY15" fmla="*/ 757573 h 2237474"/>
              <a:gd name="connsiteX16" fmla="*/ 10739478 w 12192000"/>
              <a:gd name="connsiteY16" fmla="*/ 776841 h 2237474"/>
              <a:gd name="connsiteX17" fmla="*/ 10458762 w 12192000"/>
              <a:gd name="connsiteY17" fmla="*/ 755400 h 2237474"/>
              <a:gd name="connsiteX18" fmla="*/ 10211200 w 12192000"/>
              <a:gd name="connsiteY18" fmla="*/ 767513 h 2237474"/>
              <a:gd name="connsiteX19" fmla="*/ 10167995 w 12192000"/>
              <a:gd name="connsiteY19" fmla="*/ 760843 h 2237474"/>
              <a:gd name="connsiteX20" fmla="*/ 9997044 w 12192000"/>
              <a:gd name="connsiteY20" fmla="*/ 780129 h 2237474"/>
              <a:gd name="connsiteX21" fmla="*/ 9943887 w 12192000"/>
              <a:gd name="connsiteY21" fmla="*/ 804141 h 2237474"/>
              <a:gd name="connsiteX22" fmla="*/ 9918248 w 12192000"/>
              <a:gd name="connsiteY22" fmla="*/ 816628 h 2237474"/>
              <a:gd name="connsiteX23" fmla="*/ 9767091 w 12192000"/>
              <a:gd name="connsiteY23" fmla="*/ 870550 h 2237474"/>
              <a:gd name="connsiteX24" fmla="*/ 9683005 w 12192000"/>
              <a:gd name="connsiteY24" fmla="*/ 894128 h 2237474"/>
              <a:gd name="connsiteX25" fmla="*/ 9594438 w 12192000"/>
              <a:gd name="connsiteY25" fmla="*/ 919051 h 2237474"/>
              <a:gd name="connsiteX26" fmla="*/ 9577033 w 12192000"/>
              <a:gd name="connsiteY26" fmla="*/ 922857 h 2237474"/>
              <a:gd name="connsiteX27" fmla="*/ 9544189 w 12192000"/>
              <a:gd name="connsiteY27" fmla="*/ 938966 h 2237474"/>
              <a:gd name="connsiteX28" fmla="*/ 9500499 w 12192000"/>
              <a:gd name="connsiteY28" fmla="*/ 954680 h 2237474"/>
              <a:gd name="connsiteX29" fmla="*/ 9428195 w 12192000"/>
              <a:gd name="connsiteY29" fmla="*/ 986225 h 2237474"/>
              <a:gd name="connsiteX30" fmla="*/ 9410017 w 12192000"/>
              <a:gd name="connsiteY30" fmla="*/ 993931 h 2237474"/>
              <a:gd name="connsiteX31" fmla="*/ 9392919 w 12192000"/>
              <a:gd name="connsiteY31" fmla="*/ 994656 h 2237474"/>
              <a:gd name="connsiteX32" fmla="*/ 9278619 w 12192000"/>
              <a:gd name="connsiteY32" fmla="*/ 1011878 h 2237474"/>
              <a:gd name="connsiteX33" fmla="*/ 9268019 w 12192000"/>
              <a:gd name="connsiteY33" fmla="*/ 1007442 h 2237474"/>
              <a:gd name="connsiteX34" fmla="*/ 9234662 w 12192000"/>
              <a:gd name="connsiteY34" fmla="*/ 1023056 h 2237474"/>
              <a:gd name="connsiteX35" fmla="*/ 9181033 w 12192000"/>
              <a:gd name="connsiteY35" fmla="*/ 1037921 h 2237474"/>
              <a:gd name="connsiteX36" fmla="*/ 9155969 w 12192000"/>
              <a:gd name="connsiteY36" fmla="*/ 1046804 h 2237474"/>
              <a:gd name="connsiteX37" fmla="*/ 9133985 w 12192000"/>
              <a:gd name="connsiteY37" fmla="*/ 1046450 h 2237474"/>
              <a:gd name="connsiteX38" fmla="*/ 9012987 w 12192000"/>
              <a:gd name="connsiteY38" fmla="*/ 1061986 h 2237474"/>
              <a:gd name="connsiteX39" fmla="*/ 8968445 w 12192000"/>
              <a:gd name="connsiteY39" fmla="*/ 1052169 h 2237474"/>
              <a:gd name="connsiteX40" fmla="*/ 8958984 w 12192000"/>
              <a:gd name="connsiteY40" fmla="*/ 1057212 h 2237474"/>
              <a:gd name="connsiteX41" fmla="*/ 8886001 w 12192000"/>
              <a:gd name="connsiteY41" fmla="*/ 1067468 h 2237474"/>
              <a:gd name="connsiteX42" fmla="*/ 8838610 w 12192000"/>
              <a:gd name="connsiteY42" fmla="*/ 1075091 h 2237474"/>
              <a:gd name="connsiteX43" fmla="*/ 8750383 w 12192000"/>
              <a:gd name="connsiteY43" fmla="*/ 1097387 h 2237474"/>
              <a:gd name="connsiteX44" fmla="*/ 8665605 w 12192000"/>
              <a:gd name="connsiteY44" fmla="*/ 1110791 h 2237474"/>
              <a:gd name="connsiteX45" fmla="*/ 8584946 w 12192000"/>
              <a:gd name="connsiteY45" fmla="*/ 1135226 h 2237474"/>
              <a:gd name="connsiteX46" fmla="*/ 8460755 w 12192000"/>
              <a:gd name="connsiteY46" fmla="*/ 1203427 h 2237474"/>
              <a:gd name="connsiteX47" fmla="*/ 8419755 w 12192000"/>
              <a:gd name="connsiteY47" fmla="*/ 1216260 h 2237474"/>
              <a:gd name="connsiteX48" fmla="*/ 8411626 w 12192000"/>
              <a:gd name="connsiteY48" fmla="*/ 1214397 h 2237474"/>
              <a:gd name="connsiteX49" fmla="*/ 8363469 w 12192000"/>
              <a:gd name="connsiteY49" fmla="*/ 1246658 h 2237474"/>
              <a:gd name="connsiteX50" fmla="*/ 8275497 w 12192000"/>
              <a:gd name="connsiteY50" fmla="*/ 1264396 h 2237474"/>
              <a:gd name="connsiteX51" fmla="*/ 8206287 w 12192000"/>
              <a:gd name="connsiteY51" fmla="*/ 1273060 h 2237474"/>
              <a:gd name="connsiteX52" fmla="*/ 8168705 w 12192000"/>
              <a:gd name="connsiteY52" fmla="*/ 1279956 h 2237474"/>
              <a:gd name="connsiteX53" fmla="*/ 8139997 w 12192000"/>
              <a:gd name="connsiteY53" fmla="*/ 1282713 h 2237474"/>
              <a:gd name="connsiteX54" fmla="*/ 8074238 w 12192000"/>
              <a:gd name="connsiteY54" fmla="*/ 1301895 h 2237474"/>
              <a:gd name="connsiteX55" fmla="*/ 7968292 w 12192000"/>
              <a:gd name="connsiteY55" fmla="*/ 1338779 h 2237474"/>
              <a:gd name="connsiteX56" fmla="*/ 7902328 w 12192000"/>
              <a:gd name="connsiteY56" fmla="*/ 1345865 h 2237474"/>
              <a:gd name="connsiteX57" fmla="*/ 7875879 w 12192000"/>
              <a:gd name="connsiteY57" fmla="*/ 1345646 h 2237474"/>
              <a:gd name="connsiteX58" fmla="*/ 7840612 w 12192000"/>
              <a:gd name="connsiteY58" fmla="*/ 1369373 h 2237474"/>
              <a:gd name="connsiteX59" fmla="*/ 7786819 w 12192000"/>
              <a:gd name="connsiteY59" fmla="*/ 1378970 h 2237474"/>
              <a:gd name="connsiteX60" fmla="*/ 7548172 w 12192000"/>
              <a:gd name="connsiteY60" fmla="*/ 1417460 h 2237474"/>
              <a:gd name="connsiteX61" fmla="*/ 7483437 w 12192000"/>
              <a:gd name="connsiteY61" fmla="*/ 1478152 h 2237474"/>
              <a:gd name="connsiteX62" fmla="*/ 7377870 w 12192000"/>
              <a:gd name="connsiteY62" fmla="*/ 1523319 h 2237474"/>
              <a:gd name="connsiteX63" fmla="*/ 7230737 w 12192000"/>
              <a:gd name="connsiteY63" fmla="*/ 1562633 h 2237474"/>
              <a:gd name="connsiteX64" fmla="*/ 7224458 w 12192000"/>
              <a:gd name="connsiteY64" fmla="*/ 1573008 h 2237474"/>
              <a:gd name="connsiteX65" fmla="*/ 7183121 w 12192000"/>
              <a:gd name="connsiteY65" fmla="*/ 1595162 h 2237474"/>
              <a:gd name="connsiteX66" fmla="*/ 7164601 w 12192000"/>
              <a:gd name="connsiteY66" fmla="*/ 1606490 h 2237474"/>
              <a:gd name="connsiteX67" fmla="*/ 7092727 w 12192000"/>
              <a:gd name="connsiteY67" fmla="*/ 1623628 h 2237474"/>
              <a:gd name="connsiteX68" fmla="*/ 7031309 w 12192000"/>
              <a:gd name="connsiteY68" fmla="*/ 1619451 h 2237474"/>
              <a:gd name="connsiteX69" fmla="*/ 6999084 w 12192000"/>
              <a:gd name="connsiteY69" fmla="*/ 1634317 h 2237474"/>
              <a:gd name="connsiteX70" fmla="*/ 6992107 w 12192000"/>
              <a:gd name="connsiteY70" fmla="*/ 1636860 h 2237474"/>
              <a:gd name="connsiteX71" fmla="*/ 6900177 w 12192000"/>
              <a:gd name="connsiteY71" fmla="*/ 1636016 h 2237474"/>
              <a:gd name="connsiteX72" fmla="*/ 6795372 w 12192000"/>
              <a:gd name="connsiteY72" fmla="*/ 1644845 h 2237474"/>
              <a:gd name="connsiteX73" fmla="*/ 6692251 w 12192000"/>
              <a:gd name="connsiteY73" fmla="*/ 1656357 h 2237474"/>
              <a:gd name="connsiteX74" fmla="*/ 6655235 w 12192000"/>
              <a:gd name="connsiteY74" fmla="*/ 1661869 h 2237474"/>
              <a:gd name="connsiteX75" fmla="*/ 6554894 w 12192000"/>
              <a:gd name="connsiteY75" fmla="*/ 1664428 h 2237474"/>
              <a:gd name="connsiteX76" fmla="*/ 6516595 w 12192000"/>
              <a:gd name="connsiteY76" fmla="*/ 1667475 h 2237474"/>
              <a:gd name="connsiteX77" fmla="*/ 6508541 w 12192000"/>
              <a:gd name="connsiteY77" fmla="*/ 1668757 h 2237474"/>
              <a:gd name="connsiteX78" fmla="*/ 6471012 w 12192000"/>
              <a:gd name="connsiteY78" fmla="*/ 1678604 h 2237474"/>
              <a:gd name="connsiteX79" fmla="*/ 6364035 w 12192000"/>
              <a:gd name="connsiteY79" fmla="*/ 1667683 h 2237474"/>
              <a:gd name="connsiteX80" fmla="*/ 6280959 w 12192000"/>
              <a:gd name="connsiteY80" fmla="*/ 1689329 h 2237474"/>
              <a:gd name="connsiteX81" fmla="*/ 6243319 w 12192000"/>
              <a:gd name="connsiteY81" fmla="*/ 1695560 h 2237474"/>
              <a:gd name="connsiteX82" fmla="*/ 6098321 w 12192000"/>
              <a:gd name="connsiteY82" fmla="*/ 1721646 h 2237474"/>
              <a:gd name="connsiteX83" fmla="*/ 5880652 w 12192000"/>
              <a:gd name="connsiteY83" fmla="*/ 1779643 h 2237474"/>
              <a:gd name="connsiteX84" fmla="*/ 5785959 w 12192000"/>
              <a:gd name="connsiteY84" fmla="*/ 1775307 h 2237474"/>
              <a:gd name="connsiteX85" fmla="*/ 5643534 w 12192000"/>
              <a:gd name="connsiteY85" fmla="*/ 1802919 h 2237474"/>
              <a:gd name="connsiteX86" fmla="*/ 5518799 w 12192000"/>
              <a:gd name="connsiteY86" fmla="*/ 1818312 h 2237474"/>
              <a:gd name="connsiteX87" fmla="*/ 5505014 w 12192000"/>
              <a:gd name="connsiteY87" fmla="*/ 1819259 h 2237474"/>
              <a:gd name="connsiteX88" fmla="*/ 5453307 w 12192000"/>
              <a:gd name="connsiteY88" fmla="*/ 1815450 h 2237474"/>
              <a:gd name="connsiteX89" fmla="*/ 5364192 w 12192000"/>
              <a:gd name="connsiteY89" fmla="*/ 1826074 h 2237474"/>
              <a:gd name="connsiteX90" fmla="*/ 5350380 w 12192000"/>
              <a:gd name="connsiteY90" fmla="*/ 1830891 h 2237474"/>
              <a:gd name="connsiteX91" fmla="*/ 5259633 w 12192000"/>
              <a:gd name="connsiteY91" fmla="*/ 1837160 h 2237474"/>
              <a:gd name="connsiteX92" fmla="*/ 5197513 w 12192000"/>
              <a:gd name="connsiteY92" fmla="*/ 1844718 h 2237474"/>
              <a:gd name="connsiteX93" fmla="*/ 5168852 w 12192000"/>
              <a:gd name="connsiteY93" fmla="*/ 1844846 h 2237474"/>
              <a:gd name="connsiteX94" fmla="*/ 5114927 w 12192000"/>
              <a:gd name="connsiteY94" fmla="*/ 1847827 h 2237474"/>
              <a:gd name="connsiteX95" fmla="*/ 5108970 w 12192000"/>
              <a:gd name="connsiteY95" fmla="*/ 1847935 h 2237474"/>
              <a:gd name="connsiteX96" fmla="*/ 5067961 w 12192000"/>
              <a:gd name="connsiteY96" fmla="*/ 1845917 h 2237474"/>
              <a:gd name="connsiteX97" fmla="*/ 5007075 w 12192000"/>
              <a:gd name="connsiteY97" fmla="*/ 1838626 h 2237474"/>
              <a:gd name="connsiteX98" fmla="*/ 4944087 w 12192000"/>
              <a:gd name="connsiteY98" fmla="*/ 1823332 h 2237474"/>
              <a:gd name="connsiteX99" fmla="*/ 4907662 w 12192000"/>
              <a:gd name="connsiteY99" fmla="*/ 1816900 h 2237474"/>
              <a:gd name="connsiteX100" fmla="*/ 4882386 w 12192000"/>
              <a:gd name="connsiteY100" fmla="*/ 1809844 h 2237474"/>
              <a:gd name="connsiteX101" fmla="*/ 4811440 w 12192000"/>
              <a:gd name="connsiteY101" fmla="*/ 1804655 h 2237474"/>
              <a:gd name="connsiteX102" fmla="*/ 4691075 w 12192000"/>
              <a:gd name="connsiteY102" fmla="*/ 1801389 h 2237474"/>
              <a:gd name="connsiteX103" fmla="*/ 4611738 w 12192000"/>
              <a:gd name="connsiteY103" fmla="*/ 1776964 h 2237474"/>
              <a:gd name="connsiteX104" fmla="*/ 4560070 w 12192000"/>
              <a:gd name="connsiteY104" fmla="*/ 1785640 h 2237474"/>
              <a:gd name="connsiteX105" fmla="*/ 4536503 w 12192000"/>
              <a:gd name="connsiteY105" fmla="*/ 1785334 h 2237474"/>
              <a:gd name="connsiteX106" fmla="*/ 4513724 w 12192000"/>
              <a:gd name="connsiteY106" fmla="*/ 1791996 h 2237474"/>
              <a:gd name="connsiteX107" fmla="*/ 4459810 w 12192000"/>
              <a:gd name="connsiteY107" fmla="*/ 1797886 h 2237474"/>
              <a:gd name="connsiteX108" fmla="*/ 4379064 w 12192000"/>
              <a:gd name="connsiteY108" fmla="*/ 1817177 h 2237474"/>
              <a:gd name="connsiteX109" fmla="*/ 4319209 w 12192000"/>
              <a:gd name="connsiteY109" fmla="*/ 1834833 h 2237474"/>
              <a:gd name="connsiteX110" fmla="*/ 4290981 w 12192000"/>
              <a:gd name="connsiteY110" fmla="*/ 1839677 h 2237474"/>
              <a:gd name="connsiteX111" fmla="*/ 4285792 w 12192000"/>
              <a:gd name="connsiteY111" fmla="*/ 1836231 h 2237474"/>
              <a:gd name="connsiteX112" fmla="*/ 4238372 w 12192000"/>
              <a:gd name="connsiteY112" fmla="*/ 1851480 h 2237474"/>
              <a:gd name="connsiteX113" fmla="*/ 4232517 w 12192000"/>
              <a:gd name="connsiteY113" fmla="*/ 1852567 h 2237474"/>
              <a:gd name="connsiteX114" fmla="*/ 4191732 w 12192000"/>
              <a:gd name="connsiteY114" fmla="*/ 1857328 h 2237474"/>
              <a:gd name="connsiteX115" fmla="*/ 4065532 w 12192000"/>
              <a:gd name="connsiteY115" fmla="*/ 1855477 h 2237474"/>
              <a:gd name="connsiteX116" fmla="*/ 4028460 w 12192000"/>
              <a:gd name="connsiteY116" fmla="*/ 1855137 h 2237474"/>
              <a:gd name="connsiteX117" fmla="*/ 4002267 w 12192000"/>
              <a:gd name="connsiteY117" fmla="*/ 1852352 h 2237474"/>
              <a:gd name="connsiteX118" fmla="*/ 3931396 w 12192000"/>
              <a:gd name="connsiteY118" fmla="*/ 1858915 h 2237474"/>
              <a:gd name="connsiteX119" fmla="*/ 3812162 w 12192000"/>
              <a:gd name="connsiteY119" fmla="*/ 1875501 h 2237474"/>
              <a:gd name="connsiteX120" fmla="*/ 3729530 w 12192000"/>
              <a:gd name="connsiteY120" fmla="*/ 1864513 h 2237474"/>
              <a:gd name="connsiteX121" fmla="*/ 3680177 w 12192000"/>
              <a:gd name="connsiteY121" fmla="*/ 1881552 h 2237474"/>
              <a:gd name="connsiteX122" fmla="*/ 3567259 w 12192000"/>
              <a:gd name="connsiteY122" fmla="*/ 1893482 h 2237474"/>
              <a:gd name="connsiteX123" fmla="*/ 3405770 w 12192000"/>
              <a:gd name="connsiteY123" fmla="*/ 1904591 h 2237474"/>
              <a:gd name="connsiteX124" fmla="*/ 3280097 w 12192000"/>
              <a:gd name="connsiteY124" fmla="*/ 1919610 h 2237474"/>
              <a:gd name="connsiteX125" fmla="*/ 3123424 w 12192000"/>
              <a:gd name="connsiteY125" fmla="*/ 1952930 h 2237474"/>
              <a:gd name="connsiteX126" fmla="*/ 3009910 w 12192000"/>
              <a:gd name="connsiteY126" fmla="*/ 1957866 h 2237474"/>
              <a:gd name="connsiteX127" fmla="*/ 2995934 w 12192000"/>
              <a:gd name="connsiteY127" fmla="*/ 1967085 h 2237474"/>
              <a:gd name="connsiteX128" fmla="*/ 2980071 w 12192000"/>
              <a:gd name="connsiteY128" fmla="*/ 1972988 h 2237474"/>
              <a:gd name="connsiteX129" fmla="*/ 2978094 w 12192000"/>
              <a:gd name="connsiteY129" fmla="*/ 1972369 h 2237474"/>
              <a:gd name="connsiteX130" fmla="*/ 2942858 w 12192000"/>
              <a:gd name="connsiteY130" fmla="*/ 1981367 h 2237474"/>
              <a:gd name="connsiteX131" fmla="*/ 2875436 w 12192000"/>
              <a:gd name="connsiteY131" fmla="*/ 1996977 h 2237474"/>
              <a:gd name="connsiteX132" fmla="*/ 2874892 w 12192000"/>
              <a:gd name="connsiteY132" fmla="*/ 1996085 h 2237474"/>
              <a:gd name="connsiteX133" fmla="*/ 2864145 w 12192000"/>
              <a:gd name="connsiteY133" fmla="*/ 1994061 h 2237474"/>
              <a:gd name="connsiteX134" fmla="*/ 2843662 w 12192000"/>
              <a:gd name="connsiteY134" fmla="*/ 1992498 h 2237474"/>
              <a:gd name="connsiteX135" fmla="*/ 2796128 w 12192000"/>
              <a:gd name="connsiteY135" fmla="*/ 1976403 h 2237474"/>
              <a:gd name="connsiteX136" fmla="*/ 2756784 w 12192000"/>
              <a:gd name="connsiteY136" fmla="*/ 1985116 h 2237474"/>
              <a:gd name="connsiteX137" fmla="*/ 2748833 w 12192000"/>
              <a:gd name="connsiteY137" fmla="*/ 1986323 h 2237474"/>
              <a:gd name="connsiteX138" fmla="*/ 2748661 w 12192000"/>
              <a:gd name="connsiteY138" fmla="*/ 1986122 h 2237474"/>
              <a:gd name="connsiteX139" fmla="*/ 2740251 w 12192000"/>
              <a:gd name="connsiteY139" fmla="*/ 1986946 h 2237474"/>
              <a:gd name="connsiteX140" fmla="*/ 2718916 w 12192000"/>
              <a:gd name="connsiteY140" fmla="*/ 1990867 h 2237474"/>
              <a:gd name="connsiteX141" fmla="*/ 2713522 w 12192000"/>
              <a:gd name="connsiteY141" fmla="*/ 1990173 h 2237474"/>
              <a:gd name="connsiteX142" fmla="*/ 2680597 w 12192000"/>
              <a:gd name="connsiteY142" fmla="*/ 1984996 h 2237474"/>
              <a:gd name="connsiteX143" fmla="*/ 2578178 w 12192000"/>
              <a:gd name="connsiteY143" fmla="*/ 1990531 h 2237474"/>
              <a:gd name="connsiteX144" fmla="*/ 2476147 w 12192000"/>
              <a:gd name="connsiteY144" fmla="*/ 1998305 h 2237474"/>
              <a:gd name="connsiteX145" fmla="*/ 2373568 w 12192000"/>
              <a:gd name="connsiteY145" fmla="*/ 2003219 h 2237474"/>
              <a:gd name="connsiteX146" fmla="*/ 2321399 w 12192000"/>
              <a:gd name="connsiteY146" fmla="*/ 1989467 h 2237474"/>
              <a:gd name="connsiteX147" fmla="*/ 2315525 w 12192000"/>
              <a:gd name="connsiteY147" fmla="*/ 1989708 h 2237474"/>
              <a:gd name="connsiteX148" fmla="*/ 2300792 w 12192000"/>
              <a:gd name="connsiteY148" fmla="*/ 1994290 h 2237474"/>
              <a:gd name="connsiteX149" fmla="*/ 2295469 w 12192000"/>
              <a:gd name="connsiteY149" fmla="*/ 1996659 h 2237474"/>
              <a:gd name="connsiteX150" fmla="*/ 2287219 w 12192000"/>
              <a:gd name="connsiteY150" fmla="*/ 1998750 h 2237474"/>
              <a:gd name="connsiteX151" fmla="*/ 2286948 w 12192000"/>
              <a:gd name="connsiteY151" fmla="*/ 1998596 h 2237474"/>
              <a:gd name="connsiteX152" fmla="*/ 2243069 w 12192000"/>
              <a:gd name="connsiteY152" fmla="*/ 2015111 h 2237474"/>
              <a:gd name="connsiteX153" fmla="*/ 2186609 w 12192000"/>
              <a:gd name="connsiteY153" fmla="*/ 2008263 h 2237474"/>
              <a:gd name="connsiteX154" fmla="*/ 2164831 w 12192000"/>
              <a:gd name="connsiteY154" fmla="*/ 2010143 h 2237474"/>
              <a:gd name="connsiteX155" fmla="*/ 2152836 w 12192000"/>
              <a:gd name="connsiteY155" fmla="*/ 2010048 h 2237474"/>
              <a:gd name="connsiteX156" fmla="*/ 2117102 w 12192000"/>
              <a:gd name="connsiteY156" fmla="*/ 2023004 h 2237474"/>
              <a:gd name="connsiteX157" fmla="*/ 2111935 w 12192000"/>
              <a:gd name="connsiteY157" fmla="*/ 2023163 h 2237474"/>
              <a:gd name="connsiteX158" fmla="*/ 2089991 w 12192000"/>
              <a:gd name="connsiteY158" fmla="*/ 2034193 h 2237474"/>
              <a:gd name="connsiteX159" fmla="*/ 2058061 w 12192000"/>
              <a:gd name="connsiteY159" fmla="*/ 2047942 h 2237474"/>
              <a:gd name="connsiteX160" fmla="*/ 2055737 w 12192000"/>
              <a:gd name="connsiteY160" fmla="*/ 2047704 h 2237474"/>
              <a:gd name="connsiteX161" fmla="*/ 2042244 w 12192000"/>
              <a:gd name="connsiteY161" fmla="*/ 2055560 h 2237474"/>
              <a:gd name="connsiteX162" fmla="*/ 1976224 w 12192000"/>
              <a:gd name="connsiteY162" fmla="*/ 2074257 h 2237474"/>
              <a:gd name="connsiteX163" fmla="*/ 1877728 w 12192000"/>
              <a:gd name="connsiteY163" fmla="*/ 2101004 h 2237474"/>
              <a:gd name="connsiteX164" fmla="*/ 1759056 w 12192000"/>
              <a:gd name="connsiteY164" fmla="*/ 2125608 h 2237474"/>
              <a:gd name="connsiteX165" fmla="*/ 1637948 w 12192000"/>
              <a:gd name="connsiteY165" fmla="*/ 2172597 h 2237474"/>
              <a:gd name="connsiteX166" fmla="*/ 1434549 w 12192000"/>
              <a:gd name="connsiteY166" fmla="*/ 2234522 h 2237474"/>
              <a:gd name="connsiteX167" fmla="*/ 1398481 w 12192000"/>
              <a:gd name="connsiteY167" fmla="*/ 2237074 h 2237474"/>
              <a:gd name="connsiteX168" fmla="*/ 1398407 w 12192000"/>
              <a:gd name="connsiteY168" fmla="*/ 2237095 h 2237474"/>
              <a:gd name="connsiteX169" fmla="*/ 1370962 w 12192000"/>
              <a:gd name="connsiteY169" fmla="*/ 2237474 h 2237474"/>
              <a:gd name="connsiteX170" fmla="*/ 1356367 w 12192000"/>
              <a:gd name="connsiteY170" fmla="*/ 2235089 h 2237474"/>
              <a:gd name="connsiteX171" fmla="*/ 1324828 w 12192000"/>
              <a:gd name="connsiteY171" fmla="*/ 2231968 h 2237474"/>
              <a:gd name="connsiteX172" fmla="*/ 1297744 w 12192000"/>
              <a:gd name="connsiteY172" fmla="*/ 2235849 h 2237474"/>
              <a:gd name="connsiteX173" fmla="*/ 1286236 w 12192000"/>
              <a:gd name="connsiteY173" fmla="*/ 2233135 h 2237474"/>
              <a:gd name="connsiteX174" fmla="*/ 1283504 w 12192000"/>
              <a:gd name="connsiteY174" fmla="*/ 2233797 h 2237474"/>
              <a:gd name="connsiteX175" fmla="*/ 1279765 w 12192000"/>
              <a:gd name="connsiteY175" fmla="*/ 2229639 h 2237474"/>
              <a:gd name="connsiteX176" fmla="*/ 1195347 w 12192000"/>
              <a:gd name="connsiteY176" fmla="*/ 2212354 h 2237474"/>
              <a:gd name="connsiteX177" fmla="*/ 970251 w 12192000"/>
              <a:gd name="connsiteY177" fmla="*/ 2221029 h 2237474"/>
              <a:gd name="connsiteX178" fmla="*/ 812914 w 12192000"/>
              <a:gd name="connsiteY178" fmla="*/ 2202752 h 2237474"/>
              <a:gd name="connsiteX179" fmla="*/ 800195 w 12192000"/>
              <a:gd name="connsiteY179" fmla="*/ 2209407 h 2237474"/>
              <a:gd name="connsiteX180" fmla="*/ 784978 w 12192000"/>
              <a:gd name="connsiteY180" fmla="*/ 2212360 h 2237474"/>
              <a:gd name="connsiteX181" fmla="*/ 681987 w 12192000"/>
              <a:gd name="connsiteY181" fmla="*/ 2216757 h 2237474"/>
              <a:gd name="connsiteX182" fmla="*/ 669923 w 12192000"/>
              <a:gd name="connsiteY182" fmla="*/ 2211682 h 2237474"/>
              <a:gd name="connsiteX183" fmla="*/ 648680 w 12192000"/>
              <a:gd name="connsiteY183" fmla="*/ 2206229 h 2237474"/>
              <a:gd name="connsiteX184" fmla="*/ 597225 w 12192000"/>
              <a:gd name="connsiteY184" fmla="*/ 2180999 h 2237474"/>
              <a:gd name="connsiteX185" fmla="*/ 558449 w 12192000"/>
              <a:gd name="connsiteY185" fmla="*/ 2182346 h 2237474"/>
              <a:gd name="connsiteX186" fmla="*/ 550517 w 12192000"/>
              <a:gd name="connsiteY186" fmla="*/ 2182060 h 2237474"/>
              <a:gd name="connsiteX187" fmla="*/ 550309 w 12192000"/>
              <a:gd name="connsiteY187" fmla="*/ 2181825 h 2237474"/>
              <a:gd name="connsiteX188" fmla="*/ 541836 w 12192000"/>
              <a:gd name="connsiteY188" fmla="*/ 2181063 h 2237474"/>
              <a:gd name="connsiteX189" fmla="*/ 536057 w 12192000"/>
              <a:gd name="connsiteY189" fmla="*/ 2181537 h 2237474"/>
              <a:gd name="connsiteX190" fmla="*/ 520671 w 12192000"/>
              <a:gd name="connsiteY190" fmla="*/ 2180980 h 2237474"/>
              <a:gd name="connsiteX191" fmla="*/ 515024 w 12192000"/>
              <a:gd name="connsiteY191" fmla="*/ 2179258 h 2237474"/>
              <a:gd name="connsiteX192" fmla="*/ 512278 w 12192000"/>
              <a:gd name="connsiteY192" fmla="*/ 2176369 h 2237474"/>
              <a:gd name="connsiteX193" fmla="*/ 480419 w 12192000"/>
              <a:gd name="connsiteY193" fmla="*/ 2167807 h 2237474"/>
              <a:gd name="connsiteX194" fmla="*/ 413835 w 12192000"/>
              <a:gd name="connsiteY194" fmla="*/ 2156783 h 2237474"/>
              <a:gd name="connsiteX195" fmla="*/ 376513 w 12192000"/>
              <a:gd name="connsiteY195" fmla="*/ 2154014 h 2237474"/>
              <a:gd name="connsiteX196" fmla="*/ 273386 w 12192000"/>
              <a:gd name="connsiteY196" fmla="*/ 2142551 h 2237474"/>
              <a:gd name="connsiteX197" fmla="*/ 169207 w 12192000"/>
              <a:gd name="connsiteY197" fmla="*/ 2128100 h 2237474"/>
              <a:gd name="connsiteX198" fmla="*/ 93149 w 12192000"/>
              <a:gd name="connsiteY198" fmla="*/ 2105324 h 2237474"/>
              <a:gd name="connsiteX199" fmla="*/ 88109 w 12192000"/>
              <a:gd name="connsiteY199" fmla="*/ 2106704 h 2237474"/>
              <a:gd name="connsiteX200" fmla="*/ 80022 w 12192000"/>
              <a:gd name="connsiteY200" fmla="*/ 2107254 h 2237474"/>
              <a:gd name="connsiteX201" fmla="*/ 79717 w 12192000"/>
              <a:gd name="connsiteY201" fmla="*/ 2107046 h 2237474"/>
              <a:gd name="connsiteX202" fmla="*/ 72352 w 12192000"/>
              <a:gd name="connsiteY202" fmla="*/ 2107991 h 2237474"/>
              <a:gd name="connsiteX203" fmla="*/ 37645 w 12192000"/>
              <a:gd name="connsiteY203" fmla="*/ 2115401 h 2237474"/>
              <a:gd name="connsiteX204" fmla="*/ 4572 w 12192000"/>
              <a:gd name="connsiteY204" fmla="*/ 2111091 h 2237474"/>
              <a:gd name="connsiteX205" fmla="*/ 0 w 12192000"/>
              <a:gd name="connsiteY205" fmla="*/ 2110468 h 2237474"/>
              <a:gd name="connsiteX206" fmla="*/ 0 w 12192000"/>
              <a:gd name="connsiteY206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154948 w 12192000"/>
              <a:gd name="connsiteY4" fmla="*/ 762731 h 2237474"/>
              <a:gd name="connsiteX5" fmla="*/ 12047364 w 12192000"/>
              <a:gd name="connsiteY5" fmla="*/ 749662 h 2237474"/>
              <a:gd name="connsiteX6" fmla="*/ 11890686 w 12192000"/>
              <a:gd name="connsiteY6" fmla="*/ 732766 h 2237474"/>
              <a:gd name="connsiteX7" fmla="*/ 11782413 w 12192000"/>
              <a:gd name="connsiteY7" fmla="*/ 769868 h 2237474"/>
              <a:gd name="connsiteX8" fmla="*/ 11649954 w 12192000"/>
              <a:gd name="connsiteY8" fmla="*/ 749628 h 2237474"/>
              <a:gd name="connsiteX9" fmla="*/ 11560424 w 12192000"/>
              <a:gd name="connsiteY9" fmla="*/ 748017 h 2237474"/>
              <a:gd name="connsiteX10" fmla="*/ 11358455 w 12192000"/>
              <a:gd name="connsiteY10" fmla="*/ 747593 h 2237474"/>
              <a:gd name="connsiteX11" fmla="*/ 11165209 w 12192000"/>
              <a:gd name="connsiteY11" fmla="*/ 748852 h 2237474"/>
              <a:gd name="connsiteX12" fmla="*/ 11058755 w 12192000"/>
              <a:gd name="connsiteY12" fmla="*/ 749617 h 2237474"/>
              <a:gd name="connsiteX13" fmla="*/ 10834688 w 12192000"/>
              <a:gd name="connsiteY13" fmla="*/ 757726 h 2237474"/>
              <a:gd name="connsiteX14" fmla="*/ 10805004 w 12192000"/>
              <a:gd name="connsiteY14" fmla="*/ 757573 h 2237474"/>
              <a:gd name="connsiteX15" fmla="*/ 10739478 w 12192000"/>
              <a:gd name="connsiteY15" fmla="*/ 776841 h 2237474"/>
              <a:gd name="connsiteX16" fmla="*/ 10458762 w 12192000"/>
              <a:gd name="connsiteY16" fmla="*/ 755400 h 2237474"/>
              <a:gd name="connsiteX17" fmla="*/ 10211200 w 12192000"/>
              <a:gd name="connsiteY17" fmla="*/ 767513 h 2237474"/>
              <a:gd name="connsiteX18" fmla="*/ 10167995 w 12192000"/>
              <a:gd name="connsiteY18" fmla="*/ 760843 h 2237474"/>
              <a:gd name="connsiteX19" fmla="*/ 9997044 w 12192000"/>
              <a:gd name="connsiteY19" fmla="*/ 780129 h 2237474"/>
              <a:gd name="connsiteX20" fmla="*/ 9943887 w 12192000"/>
              <a:gd name="connsiteY20" fmla="*/ 804141 h 2237474"/>
              <a:gd name="connsiteX21" fmla="*/ 9918248 w 12192000"/>
              <a:gd name="connsiteY21" fmla="*/ 816628 h 2237474"/>
              <a:gd name="connsiteX22" fmla="*/ 9767091 w 12192000"/>
              <a:gd name="connsiteY22" fmla="*/ 870550 h 2237474"/>
              <a:gd name="connsiteX23" fmla="*/ 9683005 w 12192000"/>
              <a:gd name="connsiteY23" fmla="*/ 894128 h 2237474"/>
              <a:gd name="connsiteX24" fmla="*/ 9594438 w 12192000"/>
              <a:gd name="connsiteY24" fmla="*/ 919051 h 2237474"/>
              <a:gd name="connsiteX25" fmla="*/ 9577033 w 12192000"/>
              <a:gd name="connsiteY25" fmla="*/ 922857 h 2237474"/>
              <a:gd name="connsiteX26" fmla="*/ 9544189 w 12192000"/>
              <a:gd name="connsiteY26" fmla="*/ 938966 h 2237474"/>
              <a:gd name="connsiteX27" fmla="*/ 9500499 w 12192000"/>
              <a:gd name="connsiteY27" fmla="*/ 954680 h 2237474"/>
              <a:gd name="connsiteX28" fmla="*/ 9428195 w 12192000"/>
              <a:gd name="connsiteY28" fmla="*/ 986225 h 2237474"/>
              <a:gd name="connsiteX29" fmla="*/ 9410017 w 12192000"/>
              <a:gd name="connsiteY29" fmla="*/ 993931 h 2237474"/>
              <a:gd name="connsiteX30" fmla="*/ 9392919 w 12192000"/>
              <a:gd name="connsiteY30" fmla="*/ 994656 h 2237474"/>
              <a:gd name="connsiteX31" fmla="*/ 9278619 w 12192000"/>
              <a:gd name="connsiteY31" fmla="*/ 1011878 h 2237474"/>
              <a:gd name="connsiteX32" fmla="*/ 9268019 w 12192000"/>
              <a:gd name="connsiteY32" fmla="*/ 1007442 h 2237474"/>
              <a:gd name="connsiteX33" fmla="*/ 9234662 w 12192000"/>
              <a:gd name="connsiteY33" fmla="*/ 1023056 h 2237474"/>
              <a:gd name="connsiteX34" fmla="*/ 9181033 w 12192000"/>
              <a:gd name="connsiteY34" fmla="*/ 1037921 h 2237474"/>
              <a:gd name="connsiteX35" fmla="*/ 9155969 w 12192000"/>
              <a:gd name="connsiteY35" fmla="*/ 1046804 h 2237474"/>
              <a:gd name="connsiteX36" fmla="*/ 9133985 w 12192000"/>
              <a:gd name="connsiteY36" fmla="*/ 1046450 h 2237474"/>
              <a:gd name="connsiteX37" fmla="*/ 9012987 w 12192000"/>
              <a:gd name="connsiteY37" fmla="*/ 1061986 h 2237474"/>
              <a:gd name="connsiteX38" fmla="*/ 8968445 w 12192000"/>
              <a:gd name="connsiteY38" fmla="*/ 1052169 h 2237474"/>
              <a:gd name="connsiteX39" fmla="*/ 8958984 w 12192000"/>
              <a:gd name="connsiteY39" fmla="*/ 1057212 h 2237474"/>
              <a:gd name="connsiteX40" fmla="*/ 8886001 w 12192000"/>
              <a:gd name="connsiteY40" fmla="*/ 1067468 h 2237474"/>
              <a:gd name="connsiteX41" fmla="*/ 8838610 w 12192000"/>
              <a:gd name="connsiteY41" fmla="*/ 1075091 h 2237474"/>
              <a:gd name="connsiteX42" fmla="*/ 8750383 w 12192000"/>
              <a:gd name="connsiteY42" fmla="*/ 1097387 h 2237474"/>
              <a:gd name="connsiteX43" fmla="*/ 8665605 w 12192000"/>
              <a:gd name="connsiteY43" fmla="*/ 1110791 h 2237474"/>
              <a:gd name="connsiteX44" fmla="*/ 8584946 w 12192000"/>
              <a:gd name="connsiteY44" fmla="*/ 1135226 h 2237474"/>
              <a:gd name="connsiteX45" fmla="*/ 8460755 w 12192000"/>
              <a:gd name="connsiteY45" fmla="*/ 1203427 h 2237474"/>
              <a:gd name="connsiteX46" fmla="*/ 8419755 w 12192000"/>
              <a:gd name="connsiteY46" fmla="*/ 1216260 h 2237474"/>
              <a:gd name="connsiteX47" fmla="*/ 8411626 w 12192000"/>
              <a:gd name="connsiteY47" fmla="*/ 1214397 h 2237474"/>
              <a:gd name="connsiteX48" fmla="*/ 8363469 w 12192000"/>
              <a:gd name="connsiteY48" fmla="*/ 1246658 h 2237474"/>
              <a:gd name="connsiteX49" fmla="*/ 8275497 w 12192000"/>
              <a:gd name="connsiteY49" fmla="*/ 1264396 h 2237474"/>
              <a:gd name="connsiteX50" fmla="*/ 8206287 w 12192000"/>
              <a:gd name="connsiteY50" fmla="*/ 1273060 h 2237474"/>
              <a:gd name="connsiteX51" fmla="*/ 8168705 w 12192000"/>
              <a:gd name="connsiteY51" fmla="*/ 1279956 h 2237474"/>
              <a:gd name="connsiteX52" fmla="*/ 8139997 w 12192000"/>
              <a:gd name="connsiteY52" fmla="*/ 1282713 h 2237474"/>
              <a:gd name="connsiteX53" fmla="*/ 8074238 w 12192000"/>
              <a:gd name="connsiteY53" fmla="*/ 1301895 h 2237474"/>
              <a:gd name="connsiteX54" fmla="*/ 7968292 w 12192000"/>
              <a:gd name="connsiteY54" fmla="*/ 1338779 h 2237474"/>
              <a:gd name="connsiteX55" fmla="*/ 7902328 w 12192000"/>
              <a:gd name="connsiteY55" fmla="*/ 1345865 h 2237474"/>
              <a:gd name="connsiteX56" fmla="*/ 7875879 w 12192000"/>
              <a:gd name="connsiteY56" fmla="*/ 1345646 h 2237474"/>
              <a:gd name="connsiteX57" fmla="*/ 7840612 w 12192000"/>
              <a:gd name="connsiteY57" fmla="*/ 1369373 h 2237474"/>
              <a:gd name="connsiteX58" fmla="*/ 7786819 w 12192000"/>
              <a:gd name="connsiteY58" fmla="*/ 1378970 h 2237474"/>
              <a:gd name="connsiteX59" fmla="*/ 7548172 w 12192000"/>
              <a:gd name="connsiteY59" fmla="*/ 1417460 h 2237474"/>
              <a:gd name="connsiteX60" fmla="*/ 7483437 w 12192000"/>
              <a:gd name="connsiteY60" fmla="*/ 1478152 h 2237474"/>
              <a:gd name="connsiteX61" fmla="*/ 7377870 w 12192000"/>
              <a:gd name="connsiteY61" fmla="*/ 1523319 h 2237474"/>
              <a:gd name="connsiteX62" fmla="*/ 7230737 w 12192000"/>
              <a:gd name="connsiteY62" fmla="*/ 1562633 h 2237474"/>
              <a:gd name="connsiteX63" fmla="*/ 7224458 w 12192000"/>
              <a:gd name="connsiteY63" fmla="*/ 1573008 h 2237474"/>
              <a:gd name="connsiteX64" fmla="*/ 7183121 w 12192000"/>
              <a:gd name="connsiteY64" fmla="*/ 1595162 h 2237474"/>
              <a:gd name="connsiteX65" fmla="*/ 7164601 w 12192000"/>
              <a:gd name="connsiteY65" fmla="*/ 1606490 h 2237474"/>
              <a:gd name="connsiteX66" fmla="*/ 7092727 w 12192000"/>
              <a:gd name="connsiteY66" fmla="*/ 1623628 h 2237474"/>
              <a:gd name="connsiteX67" fmla="*/ 7031309 w 12192000"/>
              <a:gd name="connsiteY67" fmla="*/ 1619451 h 2237474"/>
              <a:gd name="connsiteX68" fmla="*/ 6999084 w 12192000"/>
              <a:gd name="connsiteY68" fmla="*/ 1634317 h 2237474"/>
              <a:gd name="connsiteX69" fmla="*/ 6992107 w 12192000"/>
              <a:gd name="connsiteY69" fmla="*/ 1636860 h 2237474"/>
              <a:gd name="connsiteX70" fmla="*/ 6900177 w 12192000"/>
              <a:gd name="connsiteY70" fmla="*/ 1636016 h 2237474"/>
              <a:gd name="connsiteX71" fmla="*/ 6795372 w 12192000"/>
              <a:gd name="connsiteY71" fmla="*/ 1644845 h 2237474"/>
              <a:gd name="connsiteX72" fmla="*/ 6692251 w 12192000"/>
              <a:gd name="connsiteY72" fmla="*/ 1656357 h 2237474"/>
              <a:gd name="connsiteX73" fmla="*/ 6655235 w 12192000"/>
              <a:gd name="connsiteY73" fmla="*/ 1661869 h 2237474"/>
              <a:gd name="connsiteX74" fmla="*/ 6554894 w 12192000"/>
              <a:gd name="connsiteY74" fmla="*/ 1664428 h 2237474"/>
              <a:gd name="connsiteX75" fmla="*/ 6516595 w 12192000"/>
              <a:gd name="connsiteY75" fmla="*/ 1667475 h 2237474"/>
              <a:gd name="connsiteX76" fmla="*/ 6508541 w 12192000"/>
              <a:gd name="connsiteY76" fmla="*/ 1668757 h 2237474"/>
              <a:gd name="connsiteX77" fmla="*/ 6471012 w 12192000"/>
              <a:gd name="connsiteY77" fmla="*/ 1678604 h 2237474"/>
              <a:gd name="connsiteX78" fmla="*/ 6364035 w 12192000"/>
              <a:gd name="connsiteY78" fmla="*/ 1667683 h 2237474"/>
              <a:gd name="connsiteX79" fmla="*/ 6280959 w 12192000"/>
              <a:gd name="connsiteY79" fmla="*/ 1689329 h 2237474"/>
              <a:gd name="connsiteX80" fmla="*/ 6243319 w 12192000"/>
              <a:gd name="connsiteY80" fmla="*/ 1695560 h 2237474"/>
              <a:gd name="connsiteX81" fmla="*/ 6098321 w 12192000"/>
              <a:gd name="connsiteY81" fmla="*/ 1721646 h 2237474"/>
              <a:gd name="connsiteX82" fmla="*/ 5880652 w 12192000"/>
              <a:gd name="connsiteY82" fmla="*/ 1779643 h 2237474"/>
              <a:gd name="connsiteX83" fmla="*/ 5785959 w 12192000"/>
              <a:gd name="connsiteY83" fmla="*/ 1775307 h 2237474"/>
              <a:gd name="connsiteX84" fmla="*/ 5643534 w 12192000"/>
              <a:gd name="connsiteY84" fmla="*/ 1802919 h 2237474"/>
              <a:gd name="connsiteX85" fmla="*/ 5518799 w 12192000"/>
              <a:gd name="connsiteY85" fmla="*/ 1818312 h 2237474"/>
              <a:gd name="connsiteX86" fmla="*/ 5505014 w 12192000"/>
              <a:gd name="connsiteY86" fmla="*/ 1819259 h 2237474"/>
              <a:gd name="connsiteX87" fmla="*/ 5453307 w 12192000"/>
              <a:gd name="connsiteY87" fmla="*/ 1815450 h 2237474"/>
              <a:gd name="connsiteX88" fmla="*/ 5364192 w 12192000"/>
              <a:gd name="connsiteY88" fmla="*/ 1826074 h 2237474"/>
              <a:gd name="connsiteX89" fmla="*/ 5350380 w 12192000"/>
              <a:gd name="connsiteY89" fmla="*/ 1830891 h 2237474"/>
              <a:gd name="connsiteX90" fmla="*/ 5259633 w 12192000"/>
              <a:gd name="connsiteY90" fmla="*/ 1837160 h 2237474"/>
              <a:gd name="connsiteX91" fmla="*/ 5197513 w 12192000"/>
              <a:gd name="connsiteY91" fmla="*/ 1844718 h 2237474"/>
              <a:gd name="connsiteX92" fmla="*/ 5168852 w 12192000"/>
              <a:gd name="connsiteY92" fmla="*/ 1844846 h 2237474"/>
              <a:gd name="connsiteX93" fmla="*/ 5114927 w 12192000"/>
              <a:gd name="connsiteY93" fmla="*/ 1847827 h 2237474"/>
              <a:gd name="connsiteX94" fmla="*/ 5108970 w 12192000"/>
              <a:gd name="connsiteY94" fmla="*/ 1847935 h 2237474"/>
              <a:gd name="connsiteX95" fmla="*/ 5067961 w 12192000"/>
              <a:gd name="connsiteY95" fmla="*/ 1845917 h 2237474"/>
              <a:gd name="connsiteX96" fmla="*/ 5007075 w 12192000"/>
              <a:gd name="connsiteY96" fmla="*/ 1838626 h 2237474"/>
              <a:gd name="connsiteX97" fmla="*/ 4944087 w 12192000"/>
              <a:gd name="connsiteY97" fmla="*/ 1823332 h 2237474"/>
              <a:gd name="connsiteX98" fmla="*/ 4907662 w 12192000"/>
              <a:gd name="connsiteY98" fmla="*/ 1816900 h 2237474"/>
              <a:gd name="connsiteX99" fmla="*/ 4882386 w 12192000"/>
              <a:gd name="connsiteY99" fmla="*/ 1809844 h 2237474"/>
              <a:gd name="connsiteX100" fmla="*/ 4811440 w 12192000"/>
              <a:gd name="connsiteY100" fmla="*/ 1804655 h 2237474"/>
              <a:gd name="connsiteX101" fmla="*/ 4691075 w 12192000"/>
              <a:gd name="connsiteY101" fmla="*/ 1801389 h 2237474"/>
              <a:gd name="connsiteX102" fmla="*/ 4611738 w 12192000"/>
              <a:gd name="connsiteY102" fmla="*/ 1776964 h 2237474"/>
              <a:gd name="connsiteX103" fmla="*/ 4560070 w 12192000"/>
              <a:gd name="connsiteY103" fmla="*/ 1785640 h 2237474"/>
              <a:gd name="connsiteX104" fmla="*/ 4536503 w 12192000"/>
              <a:gd name="connsiteY104" fmla="*/ 1785334 h 2237474"/>
              <a:gd name="connsiteX105" fmla="*/ 4513724 w 12192000"/>
              <a:gd name="connsiteY105" fmla="*/ 1791996 h 2237474"/>
              <a:gd name="connsiteX106" fmla="*/ 4459810 w 12192000"/>
              <a:gd name="connsiteY106" fmla="*/ 1797886 h 2237474"/>
              <a:gd name="connsiteX107" fmla="*/ 4379064 w 12192000"/>
              <a:gd name="connsiteY107" fmla="*/ 1817177 h 2237474"/>
              <a:gd name="connsiteX108" fmla="*/ 4319209 w 12192000"/>
              <a:gd name="connsiteY108" fmla="*/ 1834833 h 2237474"/>
              <a:gd name="connsiteX109" fmla="*/ 4290981 w 12192000"/>
              <a:gd name="connsiteY109" fmla="*/ 1839677 h 2237474"/>
              <a:gd name="connsiteX110" fmla="*/ 4285792 w 12192000"/>
              <a:gd name="connsiteY110" fmla="*/ 1836231 h 2237474"/>
              <a:gd name="connsiteX111" fmla="*/ 4238372 w 12192000"/>
              <a:gd name="connsiteY111" fmla="*/ 1851480 h 2237474"/>
              <a:gd name="connsiteX112" fmla="*/ 4232517 w 12192000"/>
              <a:gd name="connsiteY112" fmla="*/ 1852567 h 2237474"/>
              <a:gd name="connsiteX113" fmla="*/ 4191732 w 12192000"/>
              <a:gd name="connsiteY113" fmla="*/ 1857328 h 2237474"/>
              <a:gd name="connsiteX114" fmla="*/ 4065532 w 12192000"/>
              <a:gd name="connsiteY114" fmla="*/ 1855477 h 2237474"/>
              <a:gd name="connsiteX115" fmla="*/ 4028460 w 12192000"/>
              <a:gd name="connsiteY115" fmla="*/ 1855137 h 2237474"/>
              <a:gd name="connsiteX116" fmla="*/ 4002267 w 12192000"/>
              <a:gd name="connsiteY116" fmla="*/ 1852352 h 2237474"/>
              <a:gd name="connsiteX117" fmla="*/ 3931396 w 12192000"/>
              <a:gd name="connsiteY117" fmla="*/ 1858915 h 2237474"/>
              <a:gd name="connsiteX118" fmla="*/ 3812162 w 12192000"/>
              <a:gd name="connsiteY118" fmla="*/ 1875501 h 2237474"/>
              <a:gd name="connsiteX119" fmla="*/ 3729530 w 12192000"/>
              <a:gd name="connsiteY119" fmla="*/ 1864513 h 2237474"/>
              <a:gd name="connsiteX120" fmla="*/ 3680177 w 12192000"/>
              <a:gd name="connsiteY120" fmla="*/ 1881552 h 2237474"/>
              <a:gd name="connsiteX121" fmla="*/ 3567259 w 12192000"/>
              <a:gd name="connsiteY121" fmla="*/ 1893482 h 2237474"/>
              <a:gd name="connsiteX122" fmla="*/ 3405770 w 12192000"/>
              <a:gd name="connsiteY122" fmla="*/ 1904591 h 2237474"/>
              <a:gd name="connsiteX123" fmla="*/ 3280097 w 12192000"/>
              <a:gd name="connsiteY123" fmla="*/ 1919610 h 2237474"/>
              <a:gd name="connsiteX124" fmla="*/ 3123424 w 12192000"/>
              <a:gd name="connsiteY124" fmla="*/ 1952930 h 2237474"/>
              <a:gd name="connsiteX125" fmla="*/ 3009910 w 12192000"/>
              <a:gd name="connsiteY125" fmla="*/ 1957866 h 2237474"/>
              <a:gd name="connsiteX126" fmla="*/ 2995934 w 12192000"/>
              <a:gd name="connsiteY126" fmla="*/ 1967085 h 2237474"/>
              <a:gd name="connsiteX127" fmla="*/ 2980071 w 12192000"/>
              <a:gd name="connsiteY127" fmla="*/ 1972988 h 2237474"/>
              <a:gd name="connsiteX128" fmla="*/ 2978094 w 12192000"/>
              <a:gd name="connsiteY128" fmla="*/ 1972369 h 2237474"/>
              <a:gd name="connsiteX129" fmla="*/ 2942858 w 12192000"/>
              <a:gd name="connsiteY129" fmla="*/ 1981367 h 2237474"/>
              <a:gd name="connsiteX130" fmla="*/ 2875436 w 12192000"/>
              <a:gd name="connsiteY130" fmla="*/ 1996977 h 2237474"/>
              <a:gd name="connsiteX131" fmla="*/ 2874892 w 12192000"/>
              <a:gd name="connsiteY131" fmla="*/ 1996085 h 2237474"/>
              <a:gd name="connsiteX132" fmla="*/ 2864145 w 12192000"/>
              <a:gd name="connsiteY132" fmla="*/ 1994061 h 2237474"/>
              <a:gd name="connsiteX133" fmla="*/ 2843662 w 12192000"/>
              <a:gd name="connsiteY133" fmla="*/ 1992498 h 2237474"/>
              <a:gd name="connsiteX134" fmla="*/ 2796128 w 12192000"/>
              <a:gd name="connsiteY134" fmla="*/ 1976403 h 2237474"/>
              <a:gd name="connsiteX135" fmla="*/ 2756784 w 12192000"/>
              <a:gd name="connsiteY135" fmla="*/ 1985116 h 2237474"/>
              <a:gd name="connsiteX136" fmla="*/ 2748833 w 12192000"/>
              <a:gd name="connsiteY136" fmla="*/ 1986323 h 2237474"/>
              <a:gd name="connsiteX137" fmla="*/ 2748661 w 12192000"/>
              <a:gd name="connsiteY137" fmla="*/ 1986122 h 2237474"/>
              <a:gd name="connsiteX138" fmla="*/ 2740251 w 12192000"/>
              <a:gd name="connsiteY138" fmla="*/ 1986946 h 2237474"/>
              <a:gd name="connsiteX139" fmla="*/ 2718916 w 12192000"/>
              <a:gd name="connsiteY139" fmla="*/ 1990867 h 2237474"/>
              <a:gd name="connsiteX140" fmla="*/ 2713522 w 12192000"/>
              <a:gd name="connsiteY140" fmla="*/ 1990173 h 2237474"/>
              <a:gd name="connsiteX141" fmla="*/ 2680597 w 12192000"/>
              <a:gd name="connsiteY141" fmla="*/ 1984996 h 2237474"/>
              <a:gd name="connsiteX142" fmla="*/ 2578178 w 12192000"/>
              <a:gd name="connsiteY142" fmla="*/ 1990531 h 2237474"/>
              <a:gd name="connsiteX143" fmla="*/ 2476147 w 12192000"/>
              <a:gd name="connsiteY143" fmla="*/ 1998305 h 2237474"/>
              <a:gd name="connsiteX144" fmla="*/ 2373568 w 12192000"/>
              <a:gd name="connsiteY144" fmla="*/ 2003219 h 2237474"/>
              <a:gd name="connsiteX145" fmla="*/ 2321399 w 12192000"/>
              <a:gd name="connsiteY145" fmla="*/ 1989467 h 2237474"/>
              <a:gd name="connsiteX146" fmla="*/ 2315525 w 12192000"/>
              <a:gd name="connsiteY146" fmla="*/ 1989708 h 2237474"/>
              <a:gd name="connsiteX147" fmla="*/ 2300792 w 12192000"/>
              <a:gd name="connsiteY147" fmla="*/ 1994290 h 2237474"/>
              <a:gd name="connsiteX148" fmla="*/ 2295469 w 12192000"/>
              <a:gd name="connsiteY148" fmla="*/ 1996659 h 2237474"/>
              <a:gd name="connsiteX149" fmla="*/ 2287219 w 12192000"/>
              <a:gd name="connsiteY149" fmla="*/ 1998750 h 2237474"/>
              <a:gd name="connsiteX150" fmla="*/ 2286948 w 12192000"/>
              <a:gd name="connsiteY150" fmla="*/ 1998596 h 2237474"/>
              <a:gd name="connsiteX151" fmla="*/ 2243069 w 12192000"/>
              <a:gd name="connsiteY151" fmla="*/ 2015111 h 2237474"/>
              <a:gd name="connsiteX152" fmla="*/ 2186609 w 12192000"/>
              <a:gd name="connsiteY152" fmla="*/ 2008263 h 2237474"/>
              <a:gd name="connsiteX153" fmla="*/ 2164831 w 12192000"/>
              <a:gd name="connsiteY153" fmla="*/ 2010143 h 2237474"/>
              <a:gd name="connsiteX154" fmla="*/ 2152836 w 12192000"/>
              <a:gd name="connsiteY154" fmla="*/ 2010048 h 2237474"/>
              <a:gd name="connsiteX155" fmla="*/ 2117102 w 12192000"/>
              <a:gd name="connsiteY155" fmla="*/ 2023004 h 2237474"/>
              <a:gd name="connsiteX156" fmla="*/ 2111935 w 12192000"/>
              <a:gd name="connsiteY156" fmla="*/ 2023163 h 2237474"/>
              <a:gd name="connsiteX157" fmla="*/ 2089991 w 12192000"/>
              <a:gd name="connsiteY157" fmla="*/ 2034193 h 2237474"/>
              <a:gd name="connsiteX158" fmla="*/ 2058061 w 12192000"/>
              <a:gd name="connsiteY158" fmla="*/ 2047942 h 2237474"/>
              <a:gd name="connsiteX159" fmla="*/ 2055737 w 12192000"/>
              <a:gd name="connsiteY159" fmla="*/ 2047704 h 2237474"/>
              <a:gd name="connsiteX160" fmla="*/ 2042244 w 12192000"/>
              <a:gd name="connsiteY160" fmla="*/ 2055560 h 2237474"/>
              <a:gd name="connsiteX161" fmla="*/ 1976224 w 12192000"/>
              <a:gd name="connsiteY161" fmla="*/ 2074257 h 2237474"/>
              <a:gd name="connsiteX162" fmla="*/ 1877728 w 12192000"/>
              <a:gd name="connsiteY162" fmla="*/ 2101004 h 2237474"/>
              <a:gd name="connsiteX163" fmla="*/ 1759056 w 12192000"/>
              <a:gd name="connsiteY163" fmla="*/ 2125608 h 2237474"/>
              <a:gd name="connsiteX164" fmla="*/ 1637948 w 12192000"/>
              <a:gd name="connsiteY164" fmla="*/ 2172597 h 2237474"/>
              <a:gd name="connsiteX165" fmla="*/ 1434549 w 12192000"/>
              <a:gd name="connsiteY165" fmla="*/ 2234522 h 2237474"/>
              <a:gd name="connsiteX166" fmla="*/ 1398481 w 12192000"/>
              <a:gd name="connsiteY166" fmla="*/ 2237074 h 2237474"/>
              <a:gd name="connsiteX167" fmla="*/ 1398407 w 12192000"/>
              <a:gd name="connsiteY167" fmla="*/ 2237095 h 2237474"/>
              <a:gd name="connsiteX168" fmla="*/ 1370962 w 12192000"/>
              <a:gd name="connsiteY168" fmla="*/ 2237474 h 2237474"/>
              <a:gd name="connsiteX169" fmla="*/ 1356367 w 12192000"/>
              <a:gd name="connsiteY169" fmla="*/ 2235089 h 2237474"/>
              <a:gd name="connsiteX170" fmla="*/ 1324828 w 12192000"/>
              <a:gd name="connsiteY170" fmla="*/ 2231968 h 2237474"/>
              <a:gd name="connsiteX171" fmla="*/ 1297744 w 12192000"/>
              <a:gd name="connsiteY171" fmla="*/ 2235849 h 2237474"/>
              <a:gd name="connsiteX172" fmla="*/ 1286236 w 12192000"/>
              <a:gd name="connsiteY172" fmla="*/ 2233135 h 2237474"/>
              <a:gd name="connsiteX173" fmla="*/ 1283504 w 12192000"/>
              <a:gd name="connsiteY173" fmla="*/ 2233797 h 2237474"/>
              <a:gd name="connsiteX174" fmla="*/ 1279765 w 12192000"/>
              <a:gd name="connsiteY174" fmla="*/ 2229639 h 2237474"/>
              <a:gd name="connsiteX175" fmla="*/ 1195347 w 12192000"/>
              <a:gd name="connsiteY175" fmla="*/ 2212354 h 2237474"/>
              <a:gd name="connsiteX176" fmla="*/ 970251 w 12192000"/>
              <a:gd name="connsiteY176" fmla="*/ 2221029 h 2237474"/>
              <a:gd name="connsiteX177" fmla="*/ 812914 w 12192000"/>
              <a:gd name="connsiteY177" fmla="*/ 2202752 h 2237474"/>
              <a:gd name="connsiteX178" fmla="*/ 800195 w 12192000"/>
              <a:gd name="connsiteY178" fmla="*/ 2209407 h 2237474"/>
              <a:gd name="connsiteX179" fmla="*/ 784978 w 12192000"/>
              <a:gd name="connsiteY179" fmla="*/ 2212360 h 2237474"/>
              <a:gd name="connsiteX180" fmla="*/ 681987 w 12192000"/>
              <a:gd name="connsiteY180" fmla="*/ 2216757 h 2237474"/>
              <a:gd name="connsiteX181" fmla="*/ 669923 w 12192000"/>
              <a:gd name="connsiteY181" fmla="*/ 2211682 h 2237474"/>
              <a:gd name="connsiteX182" fmla="*/ 648680 w 12192000"/>
              <a:gd name="connsiteY182" fmla="*/ 2206229 h 2237474"/>
              <a:gd name="connsiteX183" fmla="*/ 597225 w 12192000"/>
              <a:gd name="connsiteY183" fmla="*/ 2180999 h 2237474"/>
              <a:gd name="connsiteX184" fmla="*/ 558449 w 12192000"/>
              <a:gd name="connsiteY184" fmla="*/ 2182346 h 2237474"/>
              <a:gd name="connsiteX185" fmla="*/ 550517 w 12192000"/>
              <a:gd name="connsiteY185" fmla="*/ 2182060 h 2237474"/>
              <a:gd name="connsiteX186" fmla="*/ 550309 w 12192000"/>
              <a:gd name="connsiteY186" fmla="*/ 2181825 h 2237474"/>
              <a:gd name="connsiteX187" fmla="*/ 541836 w 12192000"/>
              <a:gd name="connsiteY187" fmla="*/ 2181063 h 2237474"/>
              <a:gd name="connsiteX188" fmla="*/ 536057 w 12192000"/>
              <a:gd name="connsiteY188" fmla="*/ 2181537 h 2237474"/>
              <a:gd name="connsiteX189" fmla="*/ 520671 w 12192000"/>
              <a:gd name="connsiteY189" fmla="*/ 2180980 h 2237474"/>
              <a:gd name="connsiteX190" fmla="*/ 515024 w 12192000"/>
              <a:gd name="connsiteY190" fmla="*/ 2179258 h 2237474"/>
              <a:gd name="connsiteX191" fmla="*/ 512278 w 12192000"/>
              <a:gd name="connsiteY191" fmla="*/ 2176369 h 2237474"/>
              <a:gd name="connsiteX192" fmla="*/ 480419 w 12192000"/>
              <a:gd name="connsiteY192" fmla="*/ 2167807 h 2237474"/>
              <a:gd name="connsiteX193" fmla="*/ 413835 w 12192000"/>
              <a:gd name="connsiteY193" fmla="*/ 2156783 h 2237474"/>
              <a:gd name="connsiteX194" fmla="*/ 376513 w 12192000"/>
              <a:gd name="connsiteY194" fmla="*/ 2154014 h 2237474"/>
              <a:gd name="connsiteX195" fmla="*/ 273386 w 12192000"/>
              <a:gd name="connsiteY195" fmla="*/ 2142551 h 2237474"/>
              <a:gd name="connsiteX196" fmla="*/ 169207 w 12192000"/>
              <a:gd name="connsiteY196" fmla="*/ 2128100 h 2237474"/>
              <a:gd name="connsiteX197" fmla="*/ 93149 w 12192000"/>
              <a:gd name="connsiteY197" fmla="*/ 2105324 h 2237474"/>
              <a:gd name="connsiteX198" fmla="*/ 88109 w 12192000"/>
              <a:gd name="connsiteY198" fmla="*/ 2106704 h 2237474"/>
              <a:gd name="connsiteX199" fmla="*/ 80022 w 12192000"/>
              <a:gd name="connsiteY199" fmla="*/ 2107254 h 2237474"/>
              <a:gd name="connsiteX200" fmla="*/ 79717 w 12192000"/>
              <a:gd name="connsiteY200" fmla="*/ 2107046 h 2237474"/>
              <a:gd name="connsiteX201" fmla="*/ 72352 w 12192000"/>
              <a:gd name="connsiteY201" fmla="*/ 2107991 h 2237474"/>
              <a:gd name="connsiteX202" fmla="*/ 37645 w 12192000"/>
              <a:gd name="connsiteY202" fmla="*/ 2115401 h 2237474"/>
              <a:gd name="connsiteX203" fmla="*/ 4572 w 12192000"/>
              <a:gd name="connsiteY203" fmla="*/ 2111091 h 2237474"/>
              <a:gd name="connsiteX204" fmla="*/ 0 w 12192000"/>
              <a:gd name="connsiteY204" fmla="*/ 2110468 h 2237474"/>
              <a:gd name="connsiteX205" fmla="*/ 0 w 12192000"/>
              <a:gd name="connsiteY205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154948 w 12192000"/>
              <a:gd name="connsiteY4" fmla="*/ 762731 h 2237474"/>
              <a:gd name="connsiteX5" fmla="*/ 12047364 w 12192000"/>
              <a:gd name="connsiteY5" fmla="*/ 749662 h 2237474"/>
              <a:gd name="connsiteX6" fmla="*/ 11890686 w 12192000"/>
              <a:gd name="connsiteY6" fmla="*/ 732766 h 2237474"/>
              <a:gd name="connsiteX7" fmla="*/ 11782413 w 12192000"/>
              <a:gd name="connsiteY7" fmla="*/ 769868 h 2237474"/>
              <a:gd name="connsiteX8" fmla="*/ 11649954 w 12192000"/>
              <a:gd name="connsiteY8" fmla="*/ 749628 h 2237474"/>
              <a:gd name="connsiteX9" fmla="*/ 11560424 w 12192000"/>
              <a:gd name="connsiteY9" fmla="*/ 748017 h 2237474"/>
              <a:gd name="connsiteX10" fmla="*/ 11358455 w 12192000"/>
              <a:gd name="connsiteY10" fmla="*/ 747593 h 2237474"/>
              <a:gd name="connsiteX11" fmla="*/ 11165209 w 12192000"/>
              <a:gd name="connsiteY11" fmla="*/ 748852 h 2237474"/>
              <a:gd name="connsiteX12" fmla="*/ 11058755 w 12192000"/>
              <a:gd name="connsiteY12" fmla="*/ 749617 h 2237474"/>
              <a:gd name="connsiteX13" fmla="*/ 10834688 w 12192000"/>
              <a:gd name="connsiteY13" fmla="*/ 757726 h 2237474"/>
              <a:gd name="connsiteX14" fmla="*/ 10805004 w 12192000"/>
              <a:gd name="connsiteY14" fmla="*/ 757573 h 2237474"/>
              <a:gd name="connsiteX15" fmla="*/ 10739478 w 12192000"/>
              <a:gd name="connsiteY15" fmla="*/ 776841 h 2237474"/>
              <a:gd name="connsiteX16" fmla="*/ 10458762 w 12192000"/>
              <a:gd name="connsiteY16" fmla="*/ 755400 h 2237474"/>
              <a:gd name="connsiteX17" fmla="*/ 10211200 w 12192000"/>
              <a:gd name="connsiteY17" fmla="*/ 767513 h 2237474"/>
              <a:gd name="connsiteX18" fmla="*/ 10167995 w 12192000"/>
              <a:gd name="connsiteY18" fmla="*/ 760843 h 2237474"/>
              <a:gd name="connsiteX19" fmla="*/ 9997044 w 12192000"/>
              <a:gd name="connsiteY19" fmla="*/ 780129 h 2237474"/>
              <a:gd name="connsiteX20" fmla="*/ 9943887 w 12192000"/>
              <a:gd name="connsiteY20" fmla="*/ 804141 h 2237474"/>
              <a:gd name="connsiteX21" fmla="*/ 9918248 w 12192000"/>
              <a:gd name="connsiteY21" fmla="*/ 816628 h 2237474"/>
              <a:gd name="connsiteX22" fmla="*/ 9767091 w 12192000"/>
              <a:gd name="connsiteY22" fmla="*/ 870550 h 2237474"/>
              <a:gd name="connsiteX23" fmla="*/ 9683005 w 12192000"/>
              <a:gd name="connsiteY23" fmla="*/ 894128 h 2237474"/>
              <a:gd name="connsiteX24" fmla="*/ 9594438 w 12192000"/>
              <a:gd name="connsiteY24" fmla="*/ 919051 h 2237474"/>
              <a:gd name="connsiteX25" fmla="*/ 9577033 w 12192000"/>
              <a:gd name="connsiteY25" fmla="*/ 922857 h 2237474"/>
              <a:gd name="connsiteX26" fmla="*/ 9544189 w 12192000"/>
              <a:gd name="connsiteY26" fmla="*/ 938966 h 2237474"/>
              <a:gd name="connsiteX27" fmla="*/ 9500499 w 12192000"/>
              <a:gd name="connsiteY27" fmla="*/ 954680 h 2237474"/>
              <a:gd name="connsiteX28" fmla="*/ 9428195 w 12192000"/>
              <a:gd name="connsiteY28" fmla="*/ 986225 h 2237474"/>
              <a:gd name="connsiteX29" fmla="*/ 9410017 w 12192000"/>
              <a:gd name="connsiteY29" fmla="*/ 993931 h 2237474"/>
              <a:gd name="connsiteX30" fmla="*/ 9392919 w 12192000"/>
              <a:gd name="connsiteY30" fmla="*/ 994656 h 2237474"/>
              <a:gd name="connsiteX31" fmla="*/ 9278619 w 12192000"/>
              <a:gd name="connsiteY31" fmla="*/ 1011878 h 2237474"/>
              <a:gd name="connsiteX32" fmla="*/ 9268019 w 12192000"/>
              <a:gd name="connsiteY32" fmla="*/ 1007442 h 2237474"/>
              <a:gd name="connsiteX33" fmla="*/ 9234662 w 12192000"/>
              <a:gd name="connsiteY33" fmla="*/ 1023056 h 2237474"/>
              <a:gd name="connsiteX34" fmla="*/ 9181033 w 12192000"/>
              <a:gd name="connsiteY34" fmla="*/ 1037921 h 2237474"/>
              <a:gd name="connsiteX35" fmla="*/ 9155969 w 12192000"/>
              <a:gd name="connsiteY35" fmla="*/ 1046804 h 2237474"/>
              <a:gd name="connsiteX36" fmla="*/ 9133985 w 12192000"/>
              <a:gd name="connsiteY36" fmla="*/ 1046450 h 2237474"/>
              <a:gd name="connsiteX37" fmla="*/ 9012987 w 12192000"/>
              <a:gd name="connsiteY37" fmla="*/ 1061986 h 2237474"/>
              <a:gd name="connsiteX38" fmla="*/ 8968445 w 12192000"/>
              <a:gd name="connsiteY38" fmla="*/ 1052169 h 2237474"/>
              <a:gd name="connsiteX39" fmla="*/ 8958984 w 12192000"/>
              <a:gd name="connsiteY39" fmla="*/ 1057212 h 2237474"/>
              <a:gd name="connsiteX40" fmla="*/ 8886001 w 12192000"/>
              <a:gd name="connsiteY40" fmla="*/ 1067468 h 2237474"/>
              <a:gd name="connsiteX41" fmla="*/ 8838610 w 12192000"/>
              <a:gd name="connsiteY41" fmla="*/ 1075091 h 2237474"/>
              <a:gd name="connsiteX42" fmla="*/ 8750383 w 12192000"/>
              <a:gd name="connsiteY42" fmla="*/ 1097387 h 2237474"/>
              <a:gd name="connsiteX43" fmla="*/ 8665605 w 12192000"/>
              <a:gd name="connsiteY43" fmla="*/ 1110791 h 2237474"/>
              <a:gd name="connsiteX44" fmla="*/ 8584946 w 12192000"/>
              <a:gd name="connsiteY44" fmla="*/ 1135226 h 2237474"/>
              <a:gd name="connsiteX45" fmla="*/ 8460755 w 12192000"/>
              <a:gd name="connsiteY45" fmla="*/ 1203427 h 2237474"/>
              <a:gd name="connsiteX46" fmla="*/ 8419755 w 12192000"/>
              <a:gd name="connsiteY46" fmla="*/ 1216260 h 2237474"/>
              <a:gd name="connsiteX47" fmla="*/ 8411626 w 12192000"/>
              <a:gd name="connsiteY47" fmla="*/ 1214397 h 2237474"/>
              <a:gd name="connsiteX48" fmla="*/ 8363469 w 12192000"/>
              <a:gd name="connsiteY48" fmla="*/ 1246658 h 2237474"/>
              <a:gd name="connsiteX49" fmla="*/ 8275497 w 12192000"/>
              <a:gd name="connsiteY49" fmla="*/ 1264396 h 2237474"/>
              <a:gd name="connsiteX50" fmla="*/ 8206287 w 12192000"/>
              <a:gd name="connsiteY50" fmla="*/ 1273060 h 2237474"/>
              <a:gd name="connsiteX51" fmla="*/ 8168705 w 12192000"/>
              <a:gd name="connsiteY51" fmla="*/ 1279956 h 2237474"/>
              <a:gd name="connsiteX52" fmla="*/ 8139997 w 12192000"/>
              <a:gd name="connsiteY52" fmla="*/ 1282713 h 2237474"/>
              <a:gd name="connsiteX53" fmla="*/ 8074238 w 12192000"/>
              <a:gd name="connsiteY53" fmla="*/ 1301895 h 2237474"/>
              <a:gd name="connsiteX54" fmla="*/ 7968292 w 12192000"/>
              <a:gd name="connsiteY54" fmla="*/ 1338779 h 2237474"/>
              <a:gd name="connsiteX55" fmla="*/ 7902328 w 12192000"/>
              <a:gd name="connsiteY55" fmla="*/ 1345865 h 2237474"/>
              <a:gd name="connsiteX56" fmla="*/ 7875879 w 12192000"/>
              <a:gd name="connsiteY56" fmla="*/ 1345646 h 2237474"/>
              <a:gd name="connsiteX57" fmla="*/ 7840612 w 12192000"/>
              <a:gd name="connsiteY57" fmla="*/ 1369373 h 2237474"/>
              <a:gd name="connsiteX58" fmla="*/ 7786819 w 12192000"/>
              <a:gd name="connsiteY58" fmla="*/ 1378970 h 2237474"/>
              <a:gd name="connsiteX59" fmla="*/ 7548172 w 12192000"/>
              <a:gd name="connsiteY59" fmla="*/ 1417460 h 2237474"/>
              <a:gd name="connsiteX60" fmla="*/ 7483437 w 12192000"/>
              <a:gd name="connsiteY60" fmla="*/ 1478152 h 2237474"/>
              <a:gd name="connsiteX61" fmla="*/ 7377870 w 12192000"/>
              <a:gd name="connsiteY61" fmla="*/ 1523319 h 2237474"/>
              <a:gd name="connsiteX62" fmla="*/ 7230737 w 12192000"/>
              <a:gd name="connsiteY62" fmla="*/ 1562633 h 2237474"/>
              <a:gd name="connsiteX63" fmla="*/ 7224458 w 12192000"/>
              <a:gd name="connsiteY63" fmla="*/ 1573008 h 2237474"/>
              <a:gd name="connsiteX64" fmla="*/ 7183121 w 12192000"/>
              <a:gd name="connsiteY64" fmla="*/ 1595162 h 2237474"/>
              <a:gd name="connsiteX65" fmla="*/ 7164601 w 12192000"/>
              <a:gd name="connsiteY65" fmla="*/ 1606490 h 2237474"/>
              <a:gd name="connsiteX66" fmla="*/ 7092727 w 12192000"/>
              <a:gd name="connsiteY66" fmla="*/ 1623628 h 2237474"/>
              <a:gd name="connsiteX67" fmla="*/ 7031309 w 12192000"/>
              <a:gd name="connsiteY67" fmla="*/ 1619451 h 2237474"/>
              <a:gd name="connsiteX68" fmla="*/ 6999084 w 12192000"/>
              <a:gd name="connsiteY68" fmla="*/ 1634317 h 2237474"/>
              <a:gd name="connsiteX69" fmla="*/ 6992107 w 12192000"/>
              <a:gd name="connsiteY69" fmla="*/ 1636860 h 2237474"/>
              <a:gd name="connsiteX70" fmla="*/ 6900177 w 12192000"/>
              <a:gd name="connsiteY70" fmla="*/ 1636016 h 2237474"/>
              <a:gd name="connsiteX71" fmla="*/ 6795372 w 12192000"/>
              <a:gd name="connsiteY71" fmla="*/ 1644845 h 2237474"/>
              <a:gd name="connsiteX72" fmla="*/ 6692251 w 12192000"/>
              <a:gd name="connsiteY72" fmla="*/ 1656357 h 2237474"/>
              <a:gd name="connsiteX73" fmla="*/ 6655235 w 12192000"/>
              <a:gd name="connsiteY73" fmla="*/ 1661869 h 2237474"/>
              <a:gd name="connsiteX74" fmla="*/ 6554894 w 12192000"/>
              <a:gd name="connsiteY74" fmla="*/ 1664428 h 2237474"/>
              <a:gd name="connsiteX75" fmla="*/ 6516595 w 12192000"/>
              <a:gd name="connsiteY75" fmla="*/ 1667475 h 2237474"/>
              <a:gd name="connsiteX76" fmla="*/ 6508541 w 12192000"/>
              <a:gd name="connsiteY76" fmla="*/ 1668757 h 2237474"/>
              <a:gd name="connsiteX77" fmla="*/ 6471012 w 12192000"/>
              <a:gd name="connsiteY77" fmla="*/ 1678604 h 2237474"/>
              <a:gd name="connsiteX78" fmla="*/ 6364035 w 12192000"/>
              <a:gd name="connsiteY78" fmla="*/ 1667683 h 2237474"/>
              <a:gd name="connsiteX79" fmla="*/ 6280959 w 12192000"/>
              <a:gd name="connsiteY79" fmla="*/ 1689329 h 2237474"/>
              <a:gd name="connsiteX80" fmla="*/ 6243319 w 12192000"/>
              <a:gd name="connsiteY80" fmla="*/ 1695560 h 2237474"/>
              <a:gd name="connsiteX81" fmla="*/ 6098321 w 12192000"/>
              <a:gd name="connsiteY81" fmla="*/ 1721646 h 2237474"/>
              <a:gd name="connsiteX82" fmla="*/ 5880652 w 12192000"/>
              <a:gd name="connsiteY82" fmla="*/ 1779643 h 2237474"/>
              <a:gd name="connsiteX83" fmla="*/ 5785959 w 12192000"/>
              <a:gd name="connsiteY83" fmla="*/ 1775307 h 2237474"/>
              <a:gd name="connsiteX84" fmla="*/ 5643534 w 12192000"/>
              <a:gd name="connsiteY84" fmla="*/ 1802919 h 2237474"/>
              <a:gd name="connsiteX85" fmla="*/ 5518799 w 12192000"/>
              <a:gd name="connsiteY85" fmla="*/ 1818312 h 2237474"/>
              <a:gd name="connsiteX86" fmla="*/ 5505014 w 12192000"/>
              <a:gd name="connsiteY86" fmla="*/ 1819259 h 2237474"/>
              <a:gd name="connsiteX87" fmla="*/ 5453307 w 12192000"/>
              <a:gd name="connsiteY87" fmla="*/ 1815450 h 2237474"/>
              <a:gd name="connsiteX88" fmla="*/ 5364192 w 12192000"/>
              <a:gd name="connsiteY88" fmla="*/ 1826074 h 2237474"/>
              <a:gd name="connsiteX89" fmla="*/ 5350380 w 12192000"/>
              <a:gd name="connsiteY89" fmla="*/ 1830891 h 2237474"/>
              <a:gd name="connsiteX90" fmla="*/ 5259633 w 12192000"/>
              <a:gd name="connsiteY90" fmla="*/ 1837160 h 2237474"/>
              <a:gd name="connsiteX91" fmla="*/ 5197513 w 12192000"/>
              <a:gd name="connsiteY91" fmla="*/ 1844718 h 2237474"/>
              <a:gd name="connsiteX92" fmla="*/ 5168852 w 12192000"/>
              <a:gd name="connsiteY92" fmla="*/ 1844846 h 2237474"/>
              <a:gd name="connsiteX93" fmla="*/ 5114927 w 12192000"/>
              <a:gd name="connsiteY93" fmla="*/ 1847827 h 2237474"/>
              <a:gd name="connsiteX94" fmla="*/ 5108970 w 12192000"/>
              <a:gd name="connsiteY94" fmla="*/ 1847935 h 2237474"/>
              <a:gd name="connsiteX95" fmla="*/ 5067961 w 12192000"/>
              <a:gd name="connsiteY95" fmla="*/ 1845917 h 2237474"/>
              <a:gd name="connsiteX96" fmla="*/ 5007075 w 12192000"/>
              <a:gd name="connsiteY96" fmla="*/ 1838626 h 2237474"/>
              <a:gd name="connsiteX97" fmla="*/ 4944087 w 12192000"/>
              <a:gd name="connsiteY97" fmla="*/ 1823332 h 2237474"/>
              <a:gd name="connsiteX98" fmla="*/ 4907662 w 12192000"/>
              <a:gd name="connsiteY98" fmla="*/ 1816900 h 2237474"/>
              <a:gd name="connsiteX99" fmla="*/ 4882386 w 12192000"/>
              <a:gd name="connsiteY99" fmla="*/ 1809844 h 2237474"/>
              <a:gd name="connsiteX100" fmla="*/ 4811440 w 12192000"/>
              <a:gd name="connsiteY100" fmla="*/ 1804655 h 2237474"/>
              <a:gd name="connsiteX101" fmla="*/ 4691075 w 12192000"/>
              <a:gd name="connsiteY101" fmla="*/ 1801389 h 2237474"/>
              <a:gd name="connsiteX102" fmla="*/ 4611738 w 12192000"/>
              <a:gd name="connsiteY102" fmla="*/ 1776964 h 2237474"/>
              <a:gd name="connsiteX103" fmla="*/ 4560070 w 12192000"/>
              <a:gd name="connsiteY103" fmla="*/ 1785640 h 2237474"/>
              <a:gd name="connsiteX104" fmla="*/ 4536503 w 12192000"/>
              <a:gd name="connsiteY104" fmla="*/ 1785334 h 2237474"/>
              <a:gd name="connsiteX105" fmla="*/ 4513724 w 12192000"/>
              <a:gd name="connsiteY105" fmla="*/ 1791996 h 2237474"/>
              <a:gd name="connsiteX106" fmla="*/ 4459810 w 12192000"/>
              <a:gd name="connsiteY106" fmla="*/ 1797886 h 2237474"/>
              <a:gd name="connsiteX107" fmla="*/ 4379064 w 12192000"/>
              <a:gd name="connsiteY107" fmla="*/ 1817177 h 2237474"/>
              <a:gd name="connsiteX108" fmla="*/ 4319209 w 12192000"/>
              <a:gd name="connsiteY108" fmla="*/ 1834833 h 2237474"/>
              <a:gd name="connsiteX109" fmla="*/ 4290981 w 12192000"/>
              <a:gd name="connsiteY109" fmla="*/ 1839677 h 2237474"/>
              <a:gd name="connsiteX110" fmla="*/ 4285792 w 12192000"/>
              <a:gd name="connsiteY110" fmla="*/ 1836231 h 2237474"/>
              <a:gd name="connsiteX111" fmla="*/ 4238372 w 12192000"/>
              <a:gd name="connsiteY111" fmla="*/ 1851480 h 2237474"/>
              <a:gd name="connsiteX112" fmla="*/ 4232517 w 12192000"/>
              <a:gd name="connsiteY112" fmla="*/ 1852567 h 2237474"/>
              <a:gd name="connsiteX113" fmla="*/ 4191732 w 12192000"/>
              <a:gd name="connsiteY113" fmla="*/ 1857328 h 2237474"/>
              <a:gd name="connsiteX114" fmla="*/ 4065532 w 12192000"/>
              <a:gd name="connsiteY114" fmla="*/ 1855477 h 2237474"/>
              <a:gd name="connsiteX115" fmla="*/ 4028460 w 12192000"/>
              <a:gd name="connsiteY115" fmla="*/ 1855137 h 2237474"/>
              <a:gd name="connsiteX116" fmla="*/ 4002267 w 12192000"/>
              <a:gd name="connsiteY116" fmla="*/ 1852352 h 2237474"/>
              <a:gd name="connsiteX117" fmla="*/ 3931396 w 12192000"/>
              <a:gd name="connsiteY117" fmla="*/ 1858915 h 2237474"/>
              <a:gd name="connsiteX118" fmla="*/ 3812162 w 12192000"/>
              <a:gd name="connsiteY118" fmla="*/ 1875501 h 2237474"/>
              <a:gd name="connsiteX119" fmla="*/ 3729530 w 12192000"/>
              <a:gd name="connsiteY119" fmla="*/ 1864513 h 2237474"/>
              <a:gd name="connsiteX120" fmla="*/ 3680177 w 12192000"/>
              <a:gd name="connsiteY120" fmla="*/ 1881552 h 2237474"/>
              <a:gd name="connsiteX121" fmla="*/ 3567259 w 12192000"/>
              <a:gd name="connsiteY121" fmla="*/ 1893482 h 2237474"/>
              <a:gd name="connsiteX122" fmla="*/ 3405770 w 12192000"/>
              <a:gd name="connsiteY122" fmla="*/ 1904591 h 2237474"/>
              <a:gd name="connsiteX123" fmla="*/ 3280097 w 12192000"/>
              <a:gd name="connsiteY123" fmla="*/ 1919610 h 2237474"/>
              <a:gd name="connsiteX124" fmla="*/ 3123424 w 12192000"/>
              <a:gd name="connsiteY124" fmla="*/ 1952930 h 2237474"/>
              <a:gd name="connsiteX125" fmla="*/ 3009910 w 12192000"/>
              <a:gd name="connsiteY125" fmla="*/ 1957866 h 2237474"/>
              <a:gd name="connsiteX126" fmla="*/ 2995934 w 12192000"/>
              <a:gd name="connsiteY126" fmla="*/ 1967085 h 2237474"/>
              <a:gd name="connsiteX127" fmla="*/ 2980071 w 12192000"/>
              <a:gd name="connsiteY127" fmla="*/ 1972988 h 2237474"/>
              <a:gd name="connsiteX128" fmla="*/ 2978094 w 12192000"/>
              <a:gd name="connsiteY128" fmla="*/ 1972369 h 2237474"/>
              <a:gd name="connsiteX129" fmla="*/ 2942858 w 12192000"/>
              <a:gd name="connsiteY129" fmla="*/ 1981367 h 2237474"/>
              <a:gd name="connsiteX130" fmla="*/ 2875436 w 12192000"/>
              <a:gd name="connsiteY130" fmla="*/ 1996977 h 2237474"/>
              <a:gd name="connsiteX131" fmla="*/ 2874892 w 12192000"/>
              <a:gd name="connsiteY131" fmla="*/ 1996085 h 2237474"/>
              <a:gd name="connsiteX132" fmla="*/ 2864145 w 12192000"/>
              <a:gd name="connsiteY132" fmla="*/ 1994061 h 2237474"/>
              <a:gd name="connsiteX133" fmla="*/ 2843662 w 12192000"/>
              <a:gd name="connsiteY133" fmla="*/ 1992498 h 2237474"/>
              <a:gd name="connsiteX134" fmla="*/ 2796128 w 12192000"/>
              <a:gd name="connsiteY134" fmla="*/ 1976403 h 2237474"/>
              <a:gd name="connsiteX135" fmla="*/ 2756784 w 12192000"/>
              <a:gd name="connsiteY135" fmla="*/ 1985116 h 2237474"/>
              <a:gd name="connsiteX136" fmla="*/ 2748833 w 12192000"/>
              <a:gd name="connsiteY136" fmla="*/ 1986323 h 2237474"/>
              <a:gd name="connsiteX137" fmla="*/ 2748661 w 12192000"/>
              <a:gd name="connsiteY137" fmla="*/ 1986122 h 2237474"/>
              <a:gd name="connsiteX138" fmla="*/ 2740251 w 12192000"/>
              <a:gd name="connsiteY138" fmla="*/ 1986946 h 2237474"/>
              <a:gd name="connsiteX139" fmla="*/ 2718916 w 12192000"/>
              <a:gd name="connsiteY139" fmla="*/ 1990867 h 2237474"/>
              <a:gd name="connsiteX140" fmla="*/ 2713522 w 12192000"/>
              <a:gd name="connsiteY140" fmla="*/ 1990173 h 2237474"/>
              <a:gd name="connsiteX141" fmla="*/ 2680597 w 12192000"/>
              <a:gd name="connsiteY141" fmla="*/ 1984996 h 2237474"/>
              <a:gd name="connsiteX142" fmla="*/ 2578178 w 12192000"/>
              <a:gd name="connsiteY142" fmla="*/ 1990531 h 2237474"/>
              <a:gd name="connsiteX143" fmla="*/ 2476147 w 12192000"/>
              <a:gd name="connsiteY143" fmla="*/ 1998305 h 2237474"/>
              <a:gd name="connsiteX144" fmla="*/ 2373568 w 12192000"/>
              <a:gd name="connsiteY144" fmla="*/ 2003219 h 2237474"/>
              <a:gd name="connsiteX145" fmla="*/ 2321399 w 12192000"/>
              <a:gd name="connsiteY145" fmla="*/ 1989467 h 2237474"/>
              <a:gd name="connsiteX146" fmla="*/ 2315525 w 12192000"/>
              <a:gd name="connsiteY146" fmla="*/ 1989708 h 2237474"/>
              <a:gd name="connsiteX147" fmla="*/ 2300792 w 12192000"/>
              <a:gd name="connsiteY147" fmla="*/ 1994290 h 2237474"/>
              <a:gd name="connsiteX148" fmla="*/ 2295469 w 12192000"/>
              <a:gd name="connsiteY148" fmla="*/ 1996659 h 2237474"/>
              <a:gd name="connsiteX149" fmla="*/ 2287219 w 12192000"/>
              <a:gd name="connsiteY149" fmla="*/ 1998750 h 2237474"/>
              <a:gd name="connsiteX150" fmla="*/ 2286948 w 12192000"/>
              <a:gd name="connsiteY150" fmla="*/ 1998596 h 2237474"/>
              <a:gd name="connsiteX151" fmla="*/ 2243069 w 12192000"/>
              <a:gd name="connsiteY151" fmla="*/ 2015111 h 2237474"/>
              <a:gd name="connsiteX152" fmla="*/ 2186609 w 12192000"/>
              <a:gd name="connsiteY152" fmla="*/ 2008263 h 2237474"/>
              <a:gd name="connsiteX153" fmla="*/ 2164831 w 12192000"/>
              <a:gd name="connsiteY153" fmla="*/ 2010143 h 2237474"/>
              <a:gd name="connsiteX154" fmla="*/ 2152836 w 12192000"/>
              <a:gd name="connsiteY154" fmla="*/ 2010048 h 2237474"/>
              <a:gd name="connsiteX155" fmla="*/ 2117102 w 12192000"/>
              <a:gd name="connsiteY155" fmla="*/ 2023004 h 2237474"/>
              <a:gd name="connsiteX156" fmla="*/ 2111935 w 12192000"/>
              <a:gd name="connsiteY156" fmla="*/ 2023163 h 2237474"/>
              <a:gd name="connsiteX157" fmla="*/ 2089991 w 12192000"/>
              <a:gd name="connsiteY157" fmla="*/ 2034193 h 2237474"/>
              <a:gd name="connsiteX158" fmla="*/ 2058061 w 12192000"/>
              <a:gd name="connsiteY158" fmla="*/ 2047942 h 2237474"/>
              <a:gd name="connsiteX159" fmla="*/ 2055737 w 12192000"/>
              <a:gd name="connsiteY159" fmla="*/ 2047704 h 2237474"/>
              <a:gd name="connsiteX160" fmla="*/ 2042244 w 12192000"/>
              <a:gd name="connsiteY160" fmla="*/ 2055560 h 2237474"/>
              <a:gd name="connsiteX161" fmla="*/ 1976224 w 12192000"/>
              <a:gd name="connsiteY161" fmla="*/ 2074257 h 2237474"/>
              <a:gd name="connsiteX162" fmla="*/ 1877728 w 12192000"/>
              <a:gd name="connsiteY162" fmla="*/ 2101004 h 2237474"/>
              <a:gd name="connsiteX163" fmla="*/ 1759056 w 12192000"/>
              <a:gd name="connsiteY163" fmla="*/ 2125608 h 2237474"/>
              <a:gd name="connsiteX164" fmla="*/ 1637948 w 12192000"/>
              <a:gd name="connsiteY164" fmla="*/ 2172597 h 2237474"/>
              <a:gd name="connsiteX165" fmla="*/ 1434549 w 12192000"/>
              <a:gd name="connsiteY165" fmla="*/ 2234522 h 2237474"/>
              <a:gd name="connsiteX166" fmla="*/ 1398481 w 12192000"/>
              <a:gd name="connsiteY166" fmla="*/ 2237074 h 2237474"/>
              <a:gd name="connsiteX167" fmla="*/ 1398407 w 12192000"/>
              <a:gd name="connsiteY167" fmla="*/ 2237095 h 2237474"/>
              <a:gd name="connsiteX168" fmla="*/ 1370962 w 12192000"/>
              <a:gd name="connsiteY168" fmla="*/ 2237474 h 2237474"/>
              <a:gd name="connsiteX169" fmla="*/ 1356367 w 12192000"/>
              <a:gd name="connsiteY169" fmla="*/ 2235089 h 2237474"/>
              <a:gd name="connsiteX170" fmla="*/ 1324828 w 12192000"/>
              <a:gd name="connsiteY170" fmla="*/ 2231968 h 2237474"/>
              <a:gd name="connsiteX171" fmla="*/ 1297744 w 12192000"/>
              <a:gd name="connsiteY171" fmla="*/ 2235849 h 2237474"/>
              <a:gd name="connsiteX172" fmla="*/ 1286236 w 12192000"/>
              <a:gd name="connsiteY172" fmla="*/ 2233135 h 2237474"/>
              <a:gd name="connsiteX173" fmla="*/ 1283504 w 12192000"/>
              <a:gd name="connsiteY173" fmla="*/ 2233797 h 2237474"/>
              <a:gd name="connsiteX174" fmla="*/ 1279765 w 12192000"/>
              <a:gd name="connsiteY174" fmla="*/ 2229639 h 2237474"/>
              <a:gd name="connsiteX175" fmla="*/ 1195347 w 12192000"/>
              <a:gd name="connsiteY175" fmla="*/ 2212354 h 2237474"/>
              <a:gd name="connsiteX176" fmla="*/ 970251 w 12192000"/>
              <a:gd name="connsiteY176" fmla="*/ 2221029 h 2237474"/>
              <a:gd name="connsiteX177" fmla="*/ 812914 w 12192000"/>
              <a:gd name="connsiteY177" fmla="*/ 2202752 h 2237474"/>
              <a:gd name="connsiteX178" fmla="*/ 800195 w 12192000"/>
              <a:gd name="connsiteY178" fmla="*/ 2209407 h 2237474"/>
              <a:gd name="connsiteX179" fmla="*/ 784978 w 12192000"/>
              <a:gd name="connsiteY179" fmla="*/ 2212360 h 2237474"/>
              <a:gd name="connsiteX180" fmla="*/ 681987 w 12192000"/>
              <a:gd name="connsiteY180" fmla="*/ 2216757 h 2237474"/>
              <a:gd name="connsiteX181" fmla="*/ 669923 w 12192000"/>
              <a:gd name="connsiteY181" fmla="*/ 2211682 h 2237474"/>
              <a:gd name="connsiteX182" fmla="*/ 648680 w 12192000"/>
              <a:gd name="connsiteY182" fmla="*/ 2206229 h 2237474"/>
              <a:gd name="connsiteX183" fmla="*/ 597225 w 12192000"/>
              <a:gd name="connsiteY183" fmla="*/ 2180999 h 2237474"/>
              <a:gd name="connsiteX184" fmla="*/ 558449 w 12192000"/>
              <a:gd name="connsiteY184" fmla="*/ 2182346 h 2237474"/>
              <a:gd name="connsiteX185" fmla="*/ 550517 w 12192000"/>
              <a:gd name="connsiteY185" fmla="*/ 2182060 h 2237474"/>
              <a:gd name="connsiteX186" fmla="*/ 550309 w 12192000"/>
              <a:gd name="connsiteY186" fmla="*/ 2181825 h 2237474"/>
              <a:gd name="connsiteX187" fmla="*/ 541836 w 12192000"/>
              <a:gd name="connsiteY187" fmla="*/ 2181063 h 2237474"/>
              <a:gd name="connsiteX188" fmla="*/ 536057 w 12192000"/>
              <a:gd name="connsiteY188" fmla="*/ 2181537 h 2237474"/>
              <a:gd name="connsiteX189" fmla="*/ 520671 w 12192000"/>
              <a:gd name="connsiteY189" fmla="*/ 2180980 h 2237474"/>
              <a:gd name="connsiteX190" fmla="*/ 515024 w 12192000"/>
              <a:gd name="connsiteY190" fmla="*/ 2179258 h 2237474"/>
              <a:gd name="connsiteX191" fmla="*/ 512278 w 12192000"/>
              <a:gd name="connsiteY191" fmla="*/ 2176369 h 2237474"/>
              <a:gd name="connsiteX192" fmla="*/ 480419 w 12192000"/>
              <a:gd name="connsiteY192" fmla="*/ 2167807 h 2237474"/>
              <a:gd name="connsiteX193" fmla="*/ 413835 w 12192000"/>
              <a:gd name="connsiteY193" fmla="*/ 2156783 h 2237474"/>
              <a:gd name="connsiteX194" fmla="*/ 376513 w 12192000"/>
              <a:gd name="connsiteY194" fmla="*/ 2154014 h 2237474"/>
              <a:gd name="connsiteX195" fmla="*/ 273386 w 12192000"/>
              <a:gd name="connsiteY195" fmla="*/ 2142551 h 2237474"/>
              <a:gd name="connsiteX196" fmla="*/ 169207 w 12192000"/>
              <a:gd name="connsiteY196" fmla="*/ 2128100 h 2237474"/>
              <a:gd name="connsiteX197" fmla="*/ 93149 w 12192000"/>
              <a:gd name="connsiteY197" fmla="*/ 2105324 h 2237474"/>
              <a:gd name="connsiteX198" fmla="*/ 88109 w 12192000"/>
              <a:gd name="connsiteY198" fmla="*/ 2106704 h 2237474"/>
              <a:gd name="connsiteX199" fmla="*/ 80022 w 12192000"/>
              <a:gd name="connsiteY199" fmla="*/ 2107254 h 2237474"/>
              <a:gd name="connsiteX200" fmla="*/ 79717 w 12192000"/>
              <a:gd name="connsiteY200" fmla="*/ 2107046 h 2237474"/>
              <a:gd name="connsiteX201" fmla="*/ 72352 w 12192000"/>
              <a:gd name="connsiteY201" fmla="*/ 2107991 h 2237474"/>
              <a:gd name="connsiteX202" fmla="*/ 37645 w 12192000"/>
              <a:gd name="connsiteY202" fmla="*/ 2115401 h 2237474"/>
              <a:gd name="connsiteX203" fmla="*/ 4572 w 12192000"/>
              <a:gd name="connsiteY203" fmla="*/ 2111091 h 2237474"/>
              <a:gd name="connsiteX204" fmla="*/ 0 w 12192000"/>
              <a:gd name="connsiteY204" fmla="*/ 2110468 h 2237474"/>
              <a:gd name="connsiteX205" fmla="*/ 0 w 12192000"/>
              <a:gd name="connsiteY205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154948 w 12192000"/>
              <a:gd name="connsiteY4" fmla="*/ 762731 h 2237474"/>
              <a:gd name="connsiteX5" fmla="*/ 12047364 w 12192000"/>
              <a:gd name="connsiteY5" fmla="*/ 749662 h 2237474"/>
              <a:gd name="connsiteX6" fmla="*/ 11890686 w 12192000"/>
              <a:gd name="connsiteY6" fmla="*/ 732766 h 2237474"/>
              <a:gd name="connsiteX7" fmla="*/ 11834800 w 12192000"/>
              <a:gd name="connsiteY7" fmla="*/ 747840 h 2237474"/>
              <a:gd name="connsiteX8" fmla="*/ 11649954 w 12192000"/>
              <a:gd name="connsiteY8" fmla="*/ 749628 h 2237474"/>
              <a:gd name="connsiteX9" fmla="*/ 11560424 w 12192000"/>
              <a:gd name="connsiteY9" fmla="*/ 748017 h 2237474"/>
              <a:gd name="connsiteX10" fmla="*/ 11358455 w 12192000"/>
              <a:gd name="connsiteY10" fmla="*/ 747593 h 2237474"/>
              <a:gd name="connsiteX11" fmla="*/ 11165209 w 12192000"/>
              <a:gd name="connsiteY11" fmla="*/ 748852 h 2237474"/>
              <a:gd name="connsiteX12" fmla="*/ 11058755 w 12192000"/>
              <a:gd name="connsiteY12" fmla="*/ 749617 h 2237474"/>
              <a:gd name="connsiteX13" fmla="*/ 10834688 w 12192000"/>
              <a:gd name="connsiteY13" fmla="*/ 757726 h 2237474"/>
              <a:gd name="connsiteX14" fmla="*/ 10805004 w 12192000"/>
              <a:gd name="connsiteY14" fmla="*/ 757573 h 2237474"/>
              <a:gd name="connsiteX15" fmla="*/ 10739478 w 12192000"/>
              <a:gd name="connsiteY15" fmla="*/ 776841 h 2237474"/>
              <a:gd name="connsiteX16" fmla="*/ 10458762 w 12192000"/>
              <a:gd name="connsiteY16" fmla="*/ 755400 h 2237474"/>
              <a:gd name="connsiteX17" fmla="*/ 10211200 w 12192000"/>
              <a:gd name="connsiteY17" fmla="*/ 767513 h 2237474"/>
              <a:gd name="connsiteX18" fmla="*/ 10167995 w 12192000"/>
              <a:gd name="connsiteY18" fmla="*/ 760843 h 2237474"/>
              <a:gd name="connsiteX19" fmla="*/ 9997044 w 12192000"/>
              <a:gd name="connsiteY19" fmla="*/ 780129 h 2237474"/>
              <a:gd name="connsiteX20" fmla="*/ 9943887 w 12192000"/>
              <a:gd name="connsiteY20" fmla="*/ 804141 h 2237474"/>
              <a:gd name="connsiteX21" fmla="*/ 9918248 w 12192000"/>
              <a:gd name="connsiteY21" fmla="*/ 816628 h 2237474"/>
              <a:gd name="connsiteX22" fmla="*/ 9767091 w 12192000"/>
              <a:gd name="connsiteY22" fmla="*/ 870550 h 2237474"/>
              <a:gd name="connsiteX23" fmla="*/ 9683005 w 12192000"/>
              <a:gd name="connsiteY23" fmla="*/ 894128 h 2237474"/>
              <a:gd name="connsiteX24" fmla="*/ 9594438 w 12192000"/>
              <a:gd name="connsiteY24" fmla="*/ 919051 h 2237474"/>
              <a:gd name="connsiteX25" fmla="*/ 9577033 w 12192000"/>
              <a:gd name="connsiteY25" fmla="*/ 922857 h 2237474"/>
              <a:gd name="connsiteX26" fmla="*/ 9544189 w 12192000"/>
              <a:gd name="connsiteY26" fmla="*/ 938966 h 2237474"/>
              <a:gd name="connsiteX27" fmla="*/ 9500499 w 12192000"/>
              <a:gd name="connsiteY27" fmla="*/ 954680 h 2237474"/>
              <a:gd name="connsiteX28" fmla="*/ 9428195 w 12192000"/>
              <a:gd name="connsiteY28" fmla="*/ 986225 h 2237474"/>
              <a:gd name="connsiteX29" fmla="*/ 9410017 w 12192000"/>
              <a:gd name="connsiteY29" fmla="*/ 993931 h 2237474"/>
              <a:gd name="connsiteX30" fmla="*/ 9392919 w 12192000"/>
              <a:gd name="connsiteY30" fmla="*/ 994656 h 2237474"/>
              <a:gd name="connsiteX31" fmla="*/ 9278619 w 12192000"/>
              <a:gd name="connsiteY31" fmla="*/ 1011878 h 2237474"/>
              <a:gd name="connsiteX32" fmla="*/ 9268019 w 12192000"/>
              <a:gd name="connsiteY32" fmla="*/ 1007442 h 2237474"/>
              <a:gd name="connsiteX33" fmla="*/ 9234662 w 12192000"/>
              <a:gd name="connsiteY33" fmla="*/ 1023056 h 2237474"/>
              <a:gd name="connsiteX34" fmla="*/ 9181033 w 12192000"/>
              <a:gd name="connsiteY34" fmla="*/ 1037921 h 2237474"/>
              <a:gd name="connsiteX35" fmla="*/ 9155969 w 12192000"/>
              <a:gd name="connsiteY35" fmla="*/ 1046804 h 2237474"/>
              <a:gd name="connsiteX36" fmla="*/ 9133985 w 12192000"/>
              <a:gd name="connsiteY36" fmla="*/ 1046450 h 2237474"/>
              <a:gd name="connsiteX37" fmla="*/ 9012987 w 12192000"/>
              <a:gd name="connsiteY37" fmla="*/ 1061986 h 2237474"/>
              <a:gd name="connsiteX38" fmla="*/ 8968445 w 12192000"/>
              <a:gd name="connsiteY38" fmla="*/ 1052169 h 2237474"/>
              <a:gd name="connsiteX39" fmla="*/ 8958984 w 12192000"/>
              <a:gd name="connsiteY39" fmla="*/ 1057212 h 2237474"/>
              <a:gd name="connsiteX40" fmla="*/ 8886001 w 12192000"/>
              <a:gd name="connsiteY40" fmla="*/ 1067468 h 2237474"/>
              <a:gd name="connsiteX41" fmla="*/ 8838610 w 12192000"/>
              <a:gd name="connsiteY41" fmla="*/ 1075091 h 2237474"/>
              <a:gd name="connsiteX42" fmla="*/ 8750383 w 12192000"/>
              <a:gd name="connsiteY42" fmla="*/ 1097387 h 2237474"/>
              <a:gd name="connsiteX43" fmla="*/ 8665605 w 12192000"/>
              <a:gd name="connsiteY43" fmla="*/ 1110791 h 2237474"/>
              <a:gd name="connsiteX44" fmla="*/ 8584946 w 12192000"/>
              <a:gd name="connsiteY44" fmla="*/ 1135226 h 2237474"/>
              <a:gd name="connsiteX45" fmla="*/ 8460755 w 12192000"/>
              <a:gd name="connsiteY45" fmla="*/ 1203427 h 2237474"/>
              <a:gd name="connsiteX46" fmla="*/ 8419755 w 12192000"/>
              <a:gd name="connsiteY46" fmla="*/ 1216260 h 2237474"/>
              <a:gd name="connsiteX47" fmla="*/ 8411626 w 12192000"/>
              <a:gd name="connsiteY47" fmla="*/ 1214397 h 2237474"/>
              <a:gd name="connsiteX48" fmla="*/ 8363469 w 12192000"/>
              <a:gd name="connsiteY48" fmla="*/ 1246658 h 2237474"/>
              <a:gd name="connsiteX49" fmla="*/ 8275497 w 12192000"/>
              <a:gd name="connsiteY49" fmla="*/ 1264396 h 2237474"/>
              <a:gd name="connsiteX50" fmla="*/ 8206287 w 12192000"/>
              <a:gd name="connsiteY50" fmla="*/ 1273060 h 2237474"/>
              <a:gd name="connsiteX51" fmla="*/ 8168705 w 12192000"/>
              <a:gd name="connsiteY51" fmla="*/ 1279956 h 2237474"/>
              <a:gd name="connsiteX52" fmla="*/ 8139997 w 12192000"/>
              <a:gd name="connsiteY52" fmla="*/ 1282713 h 2237474"/>
              <a:gd name="connsiteX53" fmla="*/ 8074238 w 12192000"/>
              <a:gd name="connsiteY53" fmla="*/ 1301895 h 2237474"/>
              <a:gd name="connsiteX54" fmla="*/ 7968292 w 12192000"/>
              <a:gd name="connsiteY54" fmla="*/ 1338779 h 2237474"/>
              <a:gd name="connsiteX55" fmla="*/ 7902328 w 12192000"/>
              <a:gd name="connsiteY55" fmla="*/ 1345865 h 2237474"/>
              <a:gd name="connsiteX56" fmla="*/ 7875879 w 12192000"/>
              <a:gd name="connsiteY56" fmla="*/ 1345646 h 2237474"/>
              <a:gd name="connsiteX57" fmla="*/ 7840612 w 12192000"/>
              <a:gd name="connsiteY57" fmla="*/ 1369373 h 2237474"/>
              <a:gd name="connsiteX58" fmla="*/ 7786819 w 12192000"/>
              <a:gd name="connsiteY58" fmla="*/ 1378970 h 2237474"/>
              <a:gd name="connsiteX59" fmla="*/ 7548172 w 12192000"/>
              <a:gd name="connsiteY59" fmla="*/ 1417460 h 2237474"/>
              <a:gd name="connsiteX60" fmla="*/ 7483437 w 12192000"/>
              <a:gd name="connsiteY60" fmla="*/ 1478152 h 2237474"/>
              <a:gd name="connsiteX61" fmla="*/ 7377870 w 12192000"/>
              <a:gd name="connsiteY61" fmla="*/ 1523319 h 2237474"/>
              <a:gd name="connsiteX62" fmla="*/ 7230737 w 12192000"/>
              <a:gd name="connsiteY62" fmla="*/ 1562633 h 2237474"/>
              <a:gd name="connsiteX63" fmla="*/ 7224458 w 12192000"/>
              <a:gd name="connsiteY63" fmla="*/ 1573008 h 2237474"/>
              <a:gd name="connsiteX64" fmla="*/ 7183121 w 12192000"/>
              <a:gd name="connsiteY64" fmla="*/ 1595162 h 2237474"/>
              <a:gd name="connsiteX65" fmla="*/ 7164601 w 12192000"/>
              <a:gd name="connsiteY65" fmla="*/ 1606490 h 2237474"/>
              <a:gd name="connsiteX66" fmla="*/ 7092727 w 12192000"/>
              <a:gd name="connsiteY66" fmla="*/ 1623628 h 2237474"/>
              <a:gd name="connsiteX67" fmla="*/ 7031309 w 12192000"/>
              <a:gd name="connsiteY67" fmla="*/ 1619451 h 2237474"/>
              <a:gd name="connsiteX68" fmla="*/ 6999084 w 12192000"/>
              <a:gd name="connsiteY68" fmla="*/ 1634317 h 2237474"/>
              <a:gd name="connsiteX69" fmla="*/ 6992107 w 12192000"/>
              <a:gd name="connsiteY69" fmla="*/ 1636860 h 2237474"/>
              <a:gd name="connsiteX70" fmla="*/ 6900177 w 12192000"/>
              <a:gd name="connsiteY70" fmla="*/ 1636016 h 2237474"/>
              <a:gd name="connsiteX71" fmla="*/ 6795372 w 12192000"/>
              <a:gd name="connsiteY71" fmla="*/ 1644845 h 2237474"/>
              <a:gd name="connsiteX72" fmla="*/ 6692251 w 12192000"/>
              <a:gd name="connsiteY72" fmla="*/ 1656357 h 2237474"/>
              <a:gd name="connsiteX73" fmla="*/ 6655235 w 12192000"/>
              <a:gd name="connsiteY73" fmla="*/ 1661869 h 2237474"/>
              <a:gd name="connsiteX74" fmla="*/ 6554894 w 12192000"/>
              <a:gd name="connsiteY74" fmla="*/ 1664428 h 2237474"/>
              <a:gd name="connsiteX75" fmla="*/ 6516595 w 12192000"/>
              <a:gd name="connsiteY75" fmla="*/ 1667475 h 2237474"/>
              <a:gd name="connsiteX76" fmla="*/ 6508541 w 12192000"/>
              <a:gd name="connsiteY76" fmla="*/ 1668757 h 2237474"/>
              <a:gd name="connsiteX77" fmla="*/ 6471012 w 12192000"/>
              <a:gd name="connsiteY77" fmla="*/ 1678604 h 2237474"/>
              <a:gd name="connsiteX78" fmla="*/ 6364035 w 12192000"/>
              <a:gd name="connsiteY78" fmla="*/ 1667683 h 2237474"/>
              <a:gd name="connsiteX79" fmla="*/ 6280959 w 12192000"/>
              <a:gd name="connsiteY79" fmla="*/ 1689329 h 2237474"/>
              <a:gd name="connsiteX80" fmla="*/ 6243319 w 12192000"/>
              <a:gd name="connsiteY80" fmla="*/ 1695560 h 2237474"/>
              <a:gd name="connsiteX81" fmla="*/ 6098321 w 12192000"/>
              <a:gd name="connsiteY81" fmla="*/ 1721646 h 2237474"/>
              <a:gd name="connsiteX82" fmla="*/ 5880652 w 12192000"/>
              <a:gd name="connsiteY82" fmla="*/ 1779643 h 2237474"/>
              <a:gd name="connsiteX83" fmla="*/ 5785959 w 12192000"/>
              <a:gd name="connsiteY83" fmla="*/ 1775307 h 2237474"/>
              <a:gd name="connsiteX84" fmla="*/ 5643534 w 12192000"/>
              <a:gd name="connsiteY84" fmla="*/ 1802919 h 2237474"/>
              <a:gd name="connsiteX85" fmla="*/ 5518799 w 12192000"/>
              <a:gd name="connsiteY85" fmla="*/ 1818312 h 2237474"/>
              <a:gd name="connsiteX86" fmla="*/ 5505014 w 12192000"/>
              <a:gd name="connsiteY86" fmla="*/ 1819259 h 2237474"/>
              <a:gd name="connsiteX87" fmla="*/ 5453307 w 12192000"/>
              <a:gd name="connsiteY87" fmla="*/ 1815450 h 2237474"/>
              <a:gd name="connsiteX88" fmla="*/ 5364192 w 12192000"/>
              <a:gd name="connsiteY88" fmla="*/ 1826074 h 2237474"/>
              <a:gd name="connsiteX89" fmla="*/ 5350380 w 12192000"/>
              <a:gd name="connsiteY89" fmla="*/ 1830891 h 2237474"/>
              <a:gd name="connsiteX90" fmla="*/ 5259633 w 12192000"/>
              <a:gd name="connsiteY90" fmla="*/ 1837160 h 2237474"/>
              <a:gd name="connsiteX91" fmla="*/ 5197513 w 12192000"/>
              <a:gd name="connsiteY91" fmla="*/ 1844718 h 2237474"/>
              <a:gd name="connsiteX92" fmla="*/ 5168852 w 12192000"/>
              <a:gd name="connsiteY92" fmla="*/ 1844846 h 2237474"/>
              <a:gd name="connsiteX93" fmla="*/ 5114927 w 12192000"/>
              <a:gd name="connsiteY93" fmla="*/ 1847827 h 2237474"/>
              <a:gd name="connsiteX94" fmla="*/ 5108970 w 12192000"/>
              <a:gd name="connsiteY94" fmla="*/ 1847935 h 2237474"/>
              <a:gd name="connsiteX95" fmla="*/ 5067961 w 12192000"/>
              <a:gd name="connsiteY95" fmla="*/ 1845917 h 2237474"/>
              <a:gd name="connsiteX96" fmla="*/ 5007075 w 12192000"/>
              <a:gd name="connsiteY96" fmla="*/ 1838626 h 2237474"/>
              <a:gd name="connsiteX97" fmla="*/ 4944087 w 12192000"/>
              <a:gd name="connsiteY97" fmla="*/ 1823332 h 2237474"/>
              <a:gd name="connsiteX98" fmla="*/ 4907662 w 12192000"/>
              <a:gd name="connsiteY98" fmla="*/ 1816900 h 2237474"/>
              <a:gd name="connsiteX99" fmla="*/ 4882386 w 12192000"/>
              <a:gd name="connsiteY99" fmla="*/ 1809844 h 2237474"/>
              <a:gd name="connsiteX100" fmla="*/ 4811440 w 12192000"/>
              <a:gd name="connsiteY100" fmla="*/ 1804655 h 2237474"/>
              <a:gd name="connsiteX101" fmla="*/ 4691075 w 12192000"/>
              <a:gd name="connsiteY101" fmla="*/ 1801389 h 2237474"/>
              <a:gd name="connsiteX102" fmla="*/ 4611738 w 12192000"/>
              <a:gd name="connsiteY102" fmla="*/ 1776964 h 2237474"/>
              <a:gd name="connsiteX103" fmla="*/ 4560070 w 12192000"/>
              <a:gd name="connsiteY103" fmla="*/ 1785640 h 2237474"/>
              <a:gd name="connsiteX104" fmla="*/ 4536503 w 12192000"/>
              <a:gd name="connsiteY104" fmla="*/ 1785334 h 2237474"/>
              <a:gd name="connsiteX105" fmla="*/ 4513724 w 12192000"/>
              <a:gd name="connsiteY105" fmla="*/ 1791996 h 2237474"/>
              <a:gd name="connsiteX106" fmla="*/ 4459810 w 12192000"/>
              <a:gd name="connsiteY106" fmla="*/ 1797886 h 2237474"/>
              <a:gd name="connsiteX107" fmla="*/ 4379064 w 12192000"/>
              <a:gd name="connsiteY107" fmla="*/ 1817177 h 2237474"/>
              <a:gd name="connsiteX108" fmla="*/ 4319209 w 12192000"/>
              <a:gd name="connsiteY108" fmla="*/ 1834833 h 2237474"/>
              <a:gd name="connsiteX109" fmla="*/ 4290981 w 12192000"/>
              <a:gd name="connsiteY109" fmla="*/ 1839677 h 2237474"/>
              <a:gd name="connsiteX110" fmla="*/ 4285792 w 12192000"/>
              <a:gd name="connsiteY110" fmla="*/ 1836231 h 2237474"/>
              <a:gd name="connsiteX111" fmla="*/ 4238372 w 12192000"/>
              <a:gd name="connsiteY111" fmla="*/ 1851480 h 2237474"/>
              <a:gd name="connsiteX112" fmla="*/ 4232517 w 12192000"/>
              <a:gd name="connsiteY112" fmla="*/ 1852567 h 2237474"/>
              <a:gd name="connsiteX113" fmla="*/ 4191732 w 12192000"/>
              <a:gd name="connsiteY113" fmla="*/ 1857328 h 2237474"/>
              <a:gd name="connsiteX114" fmla="*/ 4065532 w 12192000"/>
              <a:gd name="connsiteY114" fmla="*/ 1855477 h 2237474"/>
              <a:gd name="connsiteX115" fmla="*/ 4028460 w 12192000"/>
              <a:gd name="connsiteY115" fmla="*/ 1855137 h 2237474"/>
              <a:gd name="connsiteX116" fmla="*/ 4002267 w 12192000"/>
              <a:gd name="connsiteY116" fmla="*/ 1852352 h 2237474"/>
              <a:gd name="connsiteX117" fmla="*/ 3931396 w 12192000"/>
              <a:gd name="connsiteY117" fmla="*/ 1858915 h 2237474"/>
              <a:gd name="connsiteX118" fmla="*/ 3812162 w 12192000"/>
              <a:gd name="connsiteY118" fmla="*/ 1875501 h 2237474"/>
              <a:gd name="connsiteX119" fmla="*/ 3729530 w 12192000"/>
              <a:gd name="connsiteY119" fmla="*/ 1864513 h 2237474"/>
              <a:gd name="connsiteX120" fmla="*/ 3680177 w 12192000"/>
              <a:gd name="connsiteY120" fmla="*/ 1881552 h 2237474"/>
              <a:gd name="connsiteX121" fmla="*/ 3567259 w 12192000"/>
              <a:gd name="connsiteY121" fmla="*/ 1893482 h 2237474"/>
              <a:gd name="connsiteX122" fmla="*/ 3405770 w 12192000"/>
              <a:gd name="connsiteY122" fmla="*/ 1904591 h 2237474"/>
              <a:gd name="connsiteX123" fmla="*/ 3280097 w 12192000"/>
              <a:gd name="connsiteY123" fmla="*/ 1919610 h 2237474"/>
              <a:gd name="connsiteX124" fmla="*/ 3123424 w 12192000"/>
              <a:gd name="connsiteY124" fmla="*/ 1952930 h 2237474"/>
              <a:gd name="connsiteX125" fmla="*/ 3009910 w 12192000"/>
              <a:gd name="connsiteY125" fmla="*/ 1957866 h 2237474"/>
              <a:gd name="connsiteX126" fmla="*/ 2995934 w 12192000"/>
              <a:gd name="connsiteY126" fmla="*/ 1967085 h 2237474"/>
              <a:gd name="connsiteX127" fmla="*/ 2980071 w 12192000"/>
              <a:gd name="connsiteY127" fmla="*/ 1972988 h 2237474"/>
              <a:gd name="connsiteX128" fmla="*/ 2978094 w 12192000"/>
              <a:gd name="connsiteY128" fmla="*/ 1972369 h 2237474"/>
              <a:gd name="connsiteX129" fmla="*/ 2942858 w 12192000"/>
              <a:gd name="connsiteY129" fmla="*/ 1981367 h 2237474"/>
              <a:gd name="connsiteX130" fmla="*/ 2875436 w 12192000"/>
              <a:gd name="connsiteY130" fmla="*/ 1996977 h 2237474"/>
              <a:gd name="connsiteX131" fmla="*/ 2874892 w 12192000"/>
              <a:gd name="connsiteY131" fmla="*/ 1996085 h 2237474"/>
              <a:gd name="connsiteX132" fmla="*/ 2864145 w 12192000"/>
              <a:gd name="connsiteY132" fmla="*/ 1994061 h 2237474"/>
              <a:gd name="connsiteX133" fmla="*/ 2843662 w 12192000"/>
              <a:gd name="connsiteY133" fmla="*/ 1992498 h 2237474"/>
              <a:gd name="connsiteX134" fmla="*/ 2796128 w 12192000"/>
              <a:gd name="connsiteY134" fmla="*/ 1976403 h 2237474"/>
              <a:gd name="connsiteX135" fmla="*/ 2756784 w 12192000"/>
              <a:gd name="connsiteY135" fmla="*/ 1985116 h 2237474"/>
              <a:gd name="connsiteX136" fmla="*/ 2748833 w 12192000"/>
              <a:gd name="connsiteY136" fmla="*/ 1986323 h 2237474"/>
              <a:gd name="connsiteX137" fmla="*/ 2748661 w 12192000"/>
              <a:gd name="connsiteY137" fmla="*/ 1986122 h 2237474"/>
              <a:gd name="connsiteX138" fmla="*/ 2740251 w 12192000"/>
              <a:gd name="connsiteY138" fmla="*/ 1986946 h 2237474"/>
              <a:gd name="connsiteX139" fmla="*/ 2718916 w 12192000"/>
              <a:gd name="connsiteY139" fmla="*/ 1990867 h 2237474"/>
              <a:gd name="connsiteX140" fmla="*/ 2713522 w 12192000"/>
              <a:gd name="connsiteY140" fmla="*/ 1990173 h 2237474"/>
              <a:gd name="connsiteX141" fmla="*/ 2680597 w 12192000"/>
              <a:gd name="connsiteY141" fmla="*/ 1984996 h 2237474"/>
              <a:gd name="connsiteX142" fmla="*/ 2578178 w 12192000"/>
              <a:gd name="connsiteY142" fmla="*/ 1990531 h 2237474"/>
              <a:gd name="connsiteX143" fmla="*/ 2476147 w 12192000"/>
              <a:gd name="connsiteY143" fmla="*/ 1998305 h 2237474"/>
              <a:gd name="connsiteX144" fmla="*/ 2373568 w 12192000"/>
              <a:gd name="connsiteY144" fmla="*/ 2003219 h 2237474"/>
              <a:gd name="connsiteX145" fmla="*/ 2321399 w 12192000"/>
              <a:gd name="connsiteY145" fmla="*/ 1989467 h 2237474"/>
              <a:gd name="connsiteX146" fmla="*/ 2315525 w 12192000"/>
              <a:gd name="connsiteY146" fmla="*/ 1989708 h 2237474"/>
              <a:gd name="connsiteX147" fmla="*/ 2300792 w 12192000"/>
              <a:gd name="connsiteY147" fmla="*/ 1994290 h 2237474"/>
              <a:gd name="connsiteX148" fmla="*/ 2295469 w 12192000"/>
              <a:gd name="connsiteY148" fmla="*/ 1996659 h 2237474"/>
              <a:gd name="connsiteX149" fmla="*/ 2287219 w 12192000"/>
              <a:gd name="connsiteY149" fmla="*/ 1998750 h 2237474"/>
              <a:gd name="connsiteX150" fmla="*/ 2286948 w 12192000"/>
              <a:gd name="connsiteY150" fmla="*/ 1998596 h 2237474"/>
              <a:gd name="connsiteX151" fmla="*/ 2243069 w 12192000"/>
              <a:gd name="connsiteY151" fmla="*/ 2015111 h 2237474"/>
              <a:gd name="connsiteX152" fmla="*/ 2186609 w 12192000"/>
              <a:gd name="connsiteY152" fmla="*/ 2008263 h 2237474"/>
              <a:gd name="connsiteX153" fmla="*/ 2164831 w 12192000"/>
              <a:gd name="connsiteY153" fmla="*/ 2010143 h 2237474"/>
              <a:gd name="connsiteX154" fmla="*/ 2152836 w 12192000"/>
              <a:gd name="connsiteY154" fmla="*/ 2010048 h 2237474"/>
              <a:gd name="connsiteX155" fmla="*/ 2117102 w 12192000"/>
              <a:gd name="connsiteY155" fmla="*/ 2023004 h 2237474"/>
              <a:gd name="connsiteX156" fmla="*/ 2111935 w 12192000"/>
              <a:gd name="connsiteY156" fmla="*/ 2023163 h 2237474"/>
              <a:gd name="connsiteX157" fmla="*/ 2089991 w 12192000"/>
              <a:gd name="connsiteY157" fmla="*/ 2034193 h 2237474"/>
              <a:gd name="connsiteX158" fmla="*/ 2058061 w 12192000"/>
              <a:gd name="connsiteY158" fmla="*/ 2047942 h 2237474"/>
              <a:gd name="connsiteX159" fmla="*/ 2055737 w 12192000"/>
              <a:gd name="connsiteY159" fmla="*/ 2047704 h 2237474"/>
              <a:gd name="connsiteX160" fmla="*/ 2042244 w 12192000"/>
              <a:gd name="connsiteY160" fmla="*/ 2055560 h 2237474"/>
              <a:gd name="connsiteX161" fmla="*/ 1976224 w 12192000"/>
              <a:gd name="connsiteY161" fmla="*/ 2074257 h 2237474"/>
              <a:gd name="connsiteX162" fmla="*/ 1877728 w 12192000"/>
              <a:gd name="connsiteY162" fmla="*/ 2101004 h 2237474"/>
              <a:gd name="connsiteX163" fmla="*/ 1759056 w 12192000"/>
              <a:gd name="connsiteY163" fmla="*/ 2125608 h 2237474"/>
              <a:gd name="connsiteX164" fmla="*/ 1637948 w 12192000"/>
              <a:gd name="connsiteY164" fmla="*/ 2172597 h 2237474"/>
              <a:gd name="connsiteX165" fmla="*/ 1434549 w 12192000"/>
              <a:gd name="connsiteY165" fmla="*/ 2234522 h 2237474"/>
              <a:gd name="connsiteX166" fmla="*/ 1398481 w 12192000"/>
              <a:gd name="connsiteY166" fmla="*/ 2237074 h 2237474"/>
              <a:gd name="connsiteX167" fmla="*/ 1398407 w 12192000"/>
              <a:gd name="connsiteY167" fmla="*/ 2237095 h 2237474"/>
              <a:gd name="connsiteX168" fmla="*/ 1370962 w 12192000"/>
              <a:gd name="connsiteY168" fmla="*/ 2237474 h 2237474"/>
              <a:gd name="connsiteX169" fmla="*/ 1356367 w 12192000"/>
              <a:gd name="connsiteY169" fmla="*/ 2235089 h 2237474"/>
              <a:gd name="connsiteX170" fmla="*/ 1324828 w 12192000"/>
              <a:gd name="connsiteY170" fmla="*/ 2231968 h 2237474"/>
              <a:gd name="connsiteX171" fmla="*/ 1297744 w 12192000"/>
              <a:gd name="connsiteY171" fmla="*/ 2235849 h 2237474"/>
              <a:gd name="connsiteX172" fmla="*/ 1286236 w 12192000"/>
              <a:gd name="connsiteY172" fmla="*/ 2233135 h 2237474"/>
              <a:gd name="connsiteX173" fmla="*/ 1283504 w 12192000"/>
              <a:gd name="connsiteY173" fmla="*/ 2233797 h 2237474"/>
              <a:gd name="connsiteX174" fmla="*/ 1279765 w 12192000"/>
              <a:gd name="connsiteY174" fmla="*/ 2229639 h 2237474"/>
              <a:gd name="connsiteX175" fmla="*/ 1195347 w 12192000"/>
              <a:gd name="connsiteY175" fmla="*/ 2212354 h 2237474"/>
              <a:gd name="connsiteX176" fmla="*/ 970251 w 12192000"/>
              <a:gd name="connsiteY176" fmla="*/ 2221029 h 2237474"/>
              <a:gd name="connsiteX177" fmla="*/ 812914 w 12192000"/>
              <a:gd name="connsiteY177" fmla="*/ 2202752 h 2237474"/>
              <a:gd name="connsiteX178" fmla="*/ 800195 w 12192000"/>
              <a:gd name="connsiteY178" fmla="*/ 2209407 h 2237474"/>
              <a:gd name="connsiteX179" fmla="*/ 784978 w 12192000"/>
              <a:gd name="connsiteY179" fmla="*/ 2212360 h 2237474"/>
              <a:gd name="connsiteX180" fmla="*/ 681987 w 12192000"/>
              <a:gd name="connsiteY180" fmla="*/ 2216757 h 2237474"/>
              <a:gd name="connsiteX181" fmla="*/ 669923 w 12192000"/>
              <a:gd name="connsiteY181" fmla="*/ 2211682 h 2237474"/>
              <a:gd name="connsiteX182" fmla="*/ 648680 w 12192000"/>
              <a:gd name="connsiteY182" fmla="*/ 2206229 h 2237474"/>
              <a:gd name="connsiteX183" fmla="*/ 597225 w 12192000"/>
              <a:gd name="connsiteY183" fmla="*/ 2180999 h 2237474"/>
              <a:gd name="connsiteX184" fmla="*/ 558449 w 12192000"/>
              <a:gd name="connsiteY184" fmla="*/ 2182346 h 2237474"/>
              <a:gd name="connsiteX185" fmla="*/ 550517 w 12192000"/>
              <a:gd name="connsiteY185" fmla="*/ 2182060 h 2237474"/>
              <a:gd name="connsiteX186" fmla="*/ 550309 w 12192000"/>
              <a:gd name="connsiteY186" fmla="*/ 2181825 h 2237474"/>
              <a:gd name="connsiteX187" fmla="*/ 541836 w 12192000"/>
              <a:gd name="connsiteY187" fmla="*/ 2181063 h 2237474"/>
              <a:gd name="connsiteX188" fmla="*/ 536057 w 12192000"/>
              <a:gd name="connsiteY188" fmla="*/ 2181537 h 2237474"/>
              <a:gd name="connsiteX189" fmla="*/ 520671 w 12192000"/>
              <a:gd name="connsiteY189" fmla="*/ 2180980 h 2237474"/>
              <a:gd name="connsiteX190" fmla="*/ 515024 w 12192000"/>
              <a:gd name="connsiteY190" fmla="*/ 2179258 h 2237474"/>
              <a:gd name="connsiteX191" fmla="*/ 512278 w 12192000"/>
              <a:gd name="connsiteY191" fmla="*/ 2176369 h 2237474"/>
              <a:gd name="connsiteX192" fmla="*/ 480419 w 12192000"/>
              <a:gd name="connsiteY192" fmla="*/ 2167807 h 2237474"/>
              <a:gd name="connsiteX193" fmla="*/ 413835 w 12192000"/>
              <a:gd name="connsiteY193" fmla="*/ 2156783 h 2237474"/>
              <a:gd name="connsiteX194" fmla="*/ 376513 w 12192000"/>
              <a:gd name="connsiteY194" fmla="*/ 2154014 h 2237474"/>
              <a:gd name="connsiteX195" fmla="*/ 273386 w 12192000"/>
              <a:gd name="connsiteY195" fmla="*/ 2142551 h 2237474"/>
              <a:gd name="connsiteX196" fmla="*/ 169207 w 12192000"/>
              <a:gd name="connsiteY196" fmla="*/ 2128100 h 2237474"/>
              <a:gd name="connsiteX197" fmla="*/ 93149 w 12192000"/>
              <a:gd name="connsiteY197" fmla="*/ 2105324 h 2237474"/>
              <a:gd name="connsiteX198" fmla="*/ 88109 w 12192000"/>
              <a:gd name="connsiteY198" fmla="*/ 2106704 h 2237474"/>
              <a:gd name="connsiteX199" fmla="*/ 80022 w 12192000"/>
              <a:gd name="connsiteY199" fmla="*/ 2107254 h 2237474"/>
              <a:gd name="connsiteX200" fmla="*/ 79717 w 12192000"/>
              <a:gd name="connsiteY200" fmla="*/ 2107046 h 2237474"/>
              <a:gd name="connsiteX201" fmla="*/ 72352 w 12192000"/>
              <a:gd name="connsiteY201" fmla="*/ 2107991 h 2237474"/>
              <a:gd name="connsiteX202" fmla="*/ 37645 w 12192000"/>
              <a:gd name="connsiteY202" fmla="*/ 2115401 h 2237474"/>
              <a:gd name="connsiteX203" fmla="*/ 4572 w 12192000"/>
              <a:gd name="connsiteY203" fmla="*/ 2111091 h 2237474"/>
              <a:gd name="connsiteX204" fmla="*/ 0 w 12192000"/>
              <a:gd name="connsiteY204" fmla="*/ 2110468 h 2237474"/>
              <a:gd name="connsiteX205" fmla="*/ 0 w 12192000"/>
              <a:gd name="connsiteY205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34800 w 12192000"/>
              <a:gd name="connsiteY6" fmla="*/ 747840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34688 w 12192000"/>
              <a:gd name="connsiteY12" fmla="*/ 757726 h 2237474"/>
              <a:gd name="connsiteX13" fmla="*/ 10805004 w 12192000"/>
              <a:gd name="connsiteY13" fmla="*/ 757573 h 2237474"/>
              <a:gd name="connsiteX14" fmla="*/ 10739478 w 12192000"/>
              <a:gd name="connsiteY14" fmla="*/ 776841 h 2237474"/>
              <a:gd name="connsiteX15" fmla="*/ 10458762 w 12192000"/>
              <a:gd name="connsiteY15" fmla="*/ 755400 h 2237474"/>
              <a:gd name="connsiteX16" fmla="*/ 10211200 w 12192000"/>
              <a:gd name="connsiteY16" fmla="*/ 767513 h 2237474"/>
              <a:gd name="connsiteX17" fmla="*/ 10167995 w 12192000"/>
              <a:gd name="connsiteY17" fmla="*/ 760843 h 2237474"/>
              <a:gd name="connsiteX18" fmla="*/ 9997044 w 12192000"/>
              <a:gd name="connsiteY18" fmla="*/ 780129 h 2237474"/>
              <a:gd name="connsiteX19" fmla="*/ 9943887 w 12192000"/>
              <a:gd name="connsiteY19" fmla="*/ 804141 h 2237474"/>
              <a:gd name="connsiteX20" fmla="*/ 9918248 w 12192000"/>
              <a:gd name="connsiteY20" fmla="*/ 816628 h 2237474"/>
              <a:gd name="connsiteX21" fmla="*/ 9767091 w 12192000"/>
              <a:gd name="connsiteY21" fmla="*/ 870550 h 2237474"/>
              <a:gd name="connsiteX22" fmla="*/ 9683005 w 12192000"/>
              <a:gd name="connsiteY22" fmla="*/ 894128 h 2237474"/>
              <a:gd name="connsiteX23" fmla="*/ 9594438 w 12192000"/>
              <a:gd name="connsiteY23" fmla="*/ 919051 h 2237474"/>
              <a:gd name="connsiteX24" fmla="*/ 9577033 w 12192000"/>
              <a:gd name="connsiteY24" fmla="*/ 922857 h 2237474"/>
              <a:gd name="connsiteX25" fmla="*/ 9544189 w 12192000"/>
              <a:gd name="connsiteY25" fmla="*/ 938966 h 2237474"/>
              <a:gd name="connsiteX26" fmla="*/ 9500499 w 12192000"/>
              <a:gd name="connsiteY26" fmla="*/ 954680 h 2237474"/>
              <a:gd name="connsiteX27" fmla="*/ 9428195 w 12192000"/>
              <a:gd name="connsiteY27" fmla="*/ 986225 h 2237474"/>
              <a:gd name="connsiteX28" fmla="*/ 9410017 w 12192000"/>
              <a:gd name="connsiteY28" fmla="*/ 993931 h 2237474"/>
              <a:gd name="connsiteX29" fmla="*/ 9392919 w 12192000"/>
              <a:gd name="connsiteY29" fmla="*/ 994656 h 2237474"/>
              <a:gd name="connsiteX30" fmla="*/ 9278619 w 12192000"/>
              <a:gd name="connsiteY30" fmla="*/ 1011878 h 2237474"/>
              <a:gd name="connsiteX31" fmla="*/ 9268019 w 12192000"/>
              <a:gd name="connsiteY31" fmla="*/ 1007442 h 2237474"/>
              <a:gd name="connsiteX32" fmla="*/ 9234662 w 12192000"/>
              <a:gd name="connsiteY32" fmla="*/ 1023056 h 2237474"/>
              <a:gd name="connsiteX33" fmla="*/ 9181033 w 12192000"/>
              <a:gd name="connsiteY33" fmla="*/ 1037921 h 2237474"/>
              <a:gd name="connsiteX34" fmla="*/ 9155969 w 12192000"/>
              <a:gd name="connsiteY34" fmla="*/ 1046804 h 2237474"/>
              <a:gd name="connsiteX35" fmla="*/ 9133985 w 12192000"/>
              <a:gd name="connsiteY35" fmla="*/ 1046450 h 2237474"/>
              <a:gd name="connsiteX36" fmla="*/ 9012987 w 12192000"/>
              <a:gd name="connsiteY36" fmla="*/ 1061986 h 2237474"/>
              <a:gd name="connsiteX37" fmla="*/ 8968445 w 12192000"/>
              <a:gd name="connsiteY37" fmla="*/ 1052169 h 2237474"/>
              <a:gd name="connsiteX38" fmla="*/ 8958984 w 12192000"/>
              <a:gd name="connsiteY38" fmla="*/ 1057212 h 2237474"/>
              <a:gd name="connsiteX39" fmla="*/ 8886001 w 12192000"/>
              <a:gd name="connsiteY39" fmla="*/ 1067468 h 2237474"/>
              <a:gd name="connsiteX40" fmla="*/ 8838610 w 12192000"/>
              <a:gd name="connsiteY40" fmla="*/ 1075091 h 2237474"/>
              <a:gd name="connsiteX41" fmla="*/ 8750383 w 12192000"/>
              <a:gd name="connsiteY41" fmla="*/ 1097387 h 2237474"/>
              <a:gd name="connsiteX42" fmla="*/ 8665605 w 12192000"/>
              <a:gd name="connsiteY42" fmla="*/ 1110791 h 2237474"/>
              <a:gd name="connsiteX43" fmla="*/ 8584946 w 12192000"/>
              <a:gd name="connsiteY43" fmla="*/ 1135226 h 2237474"/>
              <a:gd name="connsiteX44" fmla="*/ 8460755 w 12192000"/>
              <a:gd name="connsiteY44" fmla="*/ 1203427 h 2237474"/>
              <a:gd name="connsiteX45" fmla="*/ 8419755 w 12192000"/>
              <a:gd name="connsiteY45" fmla="*/ 1216260 h 2237474"/>
              <a:gd name="connsiteX46" fmla="*/ 8411626 w 12192000"/>
              <a:gd name="connsiteY46" fmla="*/ 1214397 h 2237474"/>
              <a:gd name="connsiteX47" fmla="*/ 8363469 w 12192000"/>
              <a:gd name="connsiteY47" fmla="*/ 1246658 h 2237474"/>
              <a:gd name="connsiteX48" fmla="*/ 8275497 w 12192000"/>
              <a:gd name="connsiteY48" fmla="*/ 1264396 h 2237474"/>
              <a:gd name="connsiteX49" fmla="*/ 8206287 w 12192000"/>
              <a:gd name="connsiteY49" fmla="*/ 1273060 h 2237474"/>
              <a:gd name="connsiteX50" fmla="*/ 8168705 w 12192000"/>
              <a:gd name="connsiteY50" fmla="*/ 1279956 h 2237474"/>
              <a:gd name="connsiteX51" fmla="*/ 8139997 w 12192000"/>
              <a:gd name="connsiteY51" fmla="*/ 1282713 h 2237474"/>
              <a:gd name="connsiteX52" fmla="*/ 8074238 w 12192000"/>
              <a:gd name="connsiteY52" fmla="*/ 1301895 h 2237474"/>
              <a:gd name="connsiteX53" fmla="*/ 7968292 w 12192000"/>
              <a:gd name="connsiteY53" fmla="*/ 1338779 h 2237474"/>
              <a:gd name="connsiteX54" fmla="*/ 7902328 w 12192000"/>
              <a:gd name="connsiteY54" fmla="*/ 1345865 h 2237474"/>
              <a:gd name="connsiteX55" fmla="*/ 7875879 w 12192000"/>
              <a:gd name="connsiteY55" fmla="*/ 1345646 h 2237474"/>
              <a:gd name="connsiteX56" fmla="*/ 7840612 w 12192000"/>
              <a:gd name="connsiteY56" fmla="*/ 1369373 h 2237474"/>
              <a:gd name="connsiteX57" fmla="*/ 7786819 w 12192000"/>
              <a:gd name="connsiteY57" fmla="*/ 1378970 h 2237474"/>
              <a:gd name="connsiteX58" fmla="*/ 7548172 w 12192000"/>
              <a:gd name="connsiteY58" fmla="*/ 1417460 h 2237474"/>
              <a:gd name="connsiteX59" fmla="*/ 7483437 w 12192000"/>
              <a:gd name="connsiteY59" fmla="*/ 1478152 h 2237474"/>
              <a:gd name="connsiteX60" fmla="*/ 7377870 w 12192000"/>
              <a:gd name="connsiteY60" fmla="*/ 1523319 h 2237474"/>
              <a:gd name="connsiteX61" fmla="*/ 7230737 w 12192000"/>
              <a:gd name="connsiteY61" fmla="*/ 1562633 h 2237474"/>
              <a:gd name="connsiteX62" fmla="*/ 7224458 w 12192000"/>
              <a:gd name="connsiteY62" fmla="*/ 1573008 h 2237474"/>
              <a:gd name="connsiteX63" fmla="*/ 7183121 w 12192000"/>
              <a:gd name="connsiteY63" fmla="*/ 1595162 h 2237474"/>
              <a:gd name="connsiteX64" fmla="*/ 7164601 w 12192000"/>
              <a:gd name="connsiteY64" fmla="*/ 1606490 h 2237474"/>
              <a:gd name="connsiteX65" fmla="*/ 7092727 w 12192000"/>
              <a:gd name="connsiteY65" fmla="*/ 1623628 h 2237474"/>
              <a:gd name="connsiteX66" fmla="*/ 7031309 w 12192000"/>
              <a:gd name="connsiteY66" fmla="*/ 1619451 h 2237474"/>
              <a:gd name="connsiteX67" fmla="*/ 6999084 w 12192000"/>
              <a:gd name="connsiteY67" fmla="*/ 1634317 h 2237474"/>
              <a:gd name="connsiteX68" fmla="*/ 6992107 w 12192000"/>
              <a:gd name="connsiteY68" fmla="*/ 1636860 h 2237474"/>
              <a:gd name="connsiteX69" fmla="*/ 6900177 w 12192000"/>
              <a:gd name="connsiteY69" fmla="*/ 1636016 h 2237474"/>
              <a:gd name="connsiteX70" fmla="*/ 6795372 w 12192000"/>
              <a:gd name="connsiteY70" fmla="*/ 1644845 h 2237474"/>
              <a:gd name="connsiteX71" fmla="*/ 6692251 w 12192000"/>
              <a:gd name="connsiteY71" fmla="*/ 1656357 h 2237474"/>
              <a:gd name="connsiteX72" fmla="*/ 6655235 w 12192000"/>
              <a:gd name="connsiteY72" fmla="*/ 1661869 h 2237474"/>
              <a:gd name="connsiteX73" fmla="*/ 6554894 w 12192000"/>
              <a:gd name="connsiteY73" fmla="*/ 1664428 h 2237474"/>
              <a:gd name="connsiteX74" fmla="*/ 6516595 w 12192000"/>
              <a:gd name="connsiteY74" fmla="*/ 1667475 h 2237474"/>
              <a:gd name="connsiteX75" fmla="*/ 6508541 w 12192000"/>
              <a:gd name="connsiteY75" fmla="*/ 1668757 h 2237474"/>
              <a:gd name="connsiteX76" fmla="*/ 6471012 w 12192000"/>
              <a:gd name="connsiteY76" fmla="*/ 1678604 h 2237474"/>
              <a:gd name="connsiteX77" fmla="*/ 6364035 w 12192000"/>
              <a:gd name="connsiteY77" fmla="*/ 1667683 h 2237474"/>
              <a:gd name="connsiteX78" fmla="*/ 6280959 w 12192000"/>
              <a:gd name="connsiteY78" fmla="*/ 1689329 h 2237474"/>
              <a:gd name="connsiteX79" fmla="*/ 6243319 w 12192000"/>
              <a:gd name="connsiteY79" fmla="*/ 1695560 h 2237474"/>
              <a:gd name="connsiteX80" fmla="*/ 6098321 w 12192000"/>
              <a:gd name="connsiteY80" fmla="*/ 1721646 h 2237474"/>
              <a:gd name="connsiteX81" fmla="*/ 5880652 w 12192000"/>
              <a:gd name="connsiteY81" fmla="*/ 1779643 h 2237474"/>
              <a:gd name="connsiteX82" fmla="*/ 5785959 w 12192000"/>
              <a:gd name="connsiteY82" fmla="*/ 1775307 h 2237474"/>
              <a:gd name="connsiteX83" fmla="*/ 5643534 w 12192000"/>
              <a:gd name="connsiteY83" fmla="*/ 1802919 h 2237474"/>
              <a:gd name="connsiteX84" fmla="*/ 5518799 w 12192000"/>
              <a:gd name="connsiteY84" fmla="*/ 1818312 h 2237474"/>
              <a:gd name="connsiteX85" fmla="*/ 5505014 w 12192000"/>
              <a:gd name="connsiteY85" fmla="*/ 1819259 h 2237474"/>
              <a:gd name="connsiteX86" fmla="*/ 5453307 w 12192000"/>
              <a:gd name="connsiteY86" fmla="*/ 1815450 h 2237474"/>
              <a:gd name="connsiteX87" fmla="*/ 5364192 w 12192000"/>
              <a:gd name="connsiteY87" fmla="*/ 1826074 h 2237474"/>
              <a:gd name="connsiteX88" fmla="*/ 5350380 w 12192000"/>
              <a:gd name="connsiteY88" fmla="*/ 1830891 h 2237474"/>
              <a:gd name="connsiteX89" fmla="*/ 5259633 w 12192000"/>
              <a:gd name="connsiteY89" fmla="*/ 1837160 h 2237474"/>
              <a:gd name="connsiteX90" fmla="*/ 5197513 w 12192000"/>
              <a:gd name="connsiteY90" fmla="*/ 1844718 h 2237474"/>
              <a:gd name="connsiteX91" fmla="*/ 5168852 w 12192000"/>
              <a:gd name="connsiteY91" fmla="*/ 1844846 h 2237474"/>
              <a:gd name="connsiteX92" fmla="*/ 5114927 w 12192000"/>
              <a:gd name="connsiteY92" fmla="*/ 1847827 h 2237474"/>
              <a:gd name="connsiteX93" fmla="*/ 5108970 w 12192000"/>
              <a:gd name="connsiteY93" fmla="*/ 1847935 h 2237474"/>
              <a:gd name="connsiteX94" fmla="*/ 5067961 w 12192000"/>
              <a:gd name="connsiteY94" fmla="*/ 1845917 h 2237474"/>
              <a:gd name="connsiteX95" fmla="*/ 5007075 w 12192000"/>
              <a:gd name="connsiteY95" fmla="*/ 1838626 h 2237474"/>
              <a:gd name="connsiteX96" fmla="*/ 4944087 w 12192000"/>
              <a:gd name="connsiteY96" fmla="*/ 1823332 h 2237474"/>
              <a:gd name="connsiteX97" fmla="*/ 4907662 w 12192000"/>
              <a:gd name="connsiteY97" fmla="*/ 1816900 h 2237474"/>
              <a:gd name="connsiteX98" fmla="*/ 4882386 w 12192000"/>
              <a:gd name="connsiteY98" fmla="*/ 1809844 h 2237474"/>
              <a:gd name="connsiteX99" fmla="*/ 4811440 w 12192000"/>
              <a:gd name="connsiteY99" fmla="*/ 1804655 h 2237474"/>
              <a:gd name="connsiteX100" fmla="*/ 4691075 w 12192000"/>
              <a:gd name="connsiteY100" fmla="*/ 1801389 h 2237474"/>
              <a:gd name="connsiteX101" fmla="*/ 4611738 w 12192000"/>
              <a:gd name="connsiteY101" fmla="*/ 1776964 h 2237474"/>
              <a:gd name="connsiteX102" fmla="*/ 4560070 w 12192000"/>
              <a:gd name="connsiteY102" fmla="*/ 1785640 h 2237474"/>
              <a:gd name="connsiteX103" fmla="*/ 4536503 w 12192000"/>
              <a:gd name="connsiteY103" fmla="*/ 1785334 h 2237474"/>
              <a:gd name="connsiteX104" fmla="*/ 4513724 w 12192000"/>
              <a:gd name="connsiteY104" fmla="*/ 1791996 h 2237474"/>
              <a:gd name="connsiteX105" fmla="*/ 4459810 w 12192000"/>
              <a:gd name="connsiteY105" fmla="*/ 1797886 h 2237474"/>
              <a:gd name="connsiteX106" fmla="*/ 4379064 w 12192000"/>
              <a:gd name="connsiteY106" fmla="*/ 1817177 h 2237474"/>
              <a:gd name="connsiteX107" fmla="*/ 4319209 w 12192000"/>
              <a:gd name="connsiteY107" fmla="*/ 1834833 h 2237474"/>
              <a:gd name="connsiteX108" fmla="*/ 4290981 w 12192000"/>
              <a:gd name="connsiteY108" fmla="*/ 1839677 h 2237474"/>
              <a:gd name="connsiteX109" fmla="*/ 4285792 w 12192000"/>
              <a:gd name="connsiteY109" fmla="*/ 1836231 h 2237474"/>
              <a:gd name="connsiteX110" fmla="*/ 4238372 w 12192000"/>
              <a:gd name="connsiteY110" fmla="*/ 1851480 h 2237474"/>
              <a:gd name="connsiteX111" fmla="*/ 4232517 w 12192000"/>
              <a:gd name="connsiteY111" fmla="*/ 1852567 h 2237474"/>
              <a:gd name="connsiteX112" fmla="*/ 4191732 w 12192000"/>
              <a:gd name="connsiteY112" fmla="*/ 1857328 h 2237474"/>
              <a:gd name="connsiteX113" fmla="*/ 4065532 w 12192000"/>
              <a:gd name="connsiteY113" fmla="*/ 1855477 h 2237474"/>
              <a:gd name="connsiteX114" fmla="*/ 4028460 w 12192000"/>
              <a:gd name="connsiteY114" fmla="*/ 1855137 h 2237474"/>
              <a:gd name="connsiteX115" fmla="*/ 4002267 w 12192000"/>
              <a:gd name="connsiteY115" fmla="*/ 1852352 h 2237474"/>
              <a:gd name="connsiteX116" fmla="*/ 3931396 w 12192000"/>
              <a:gd name="connsiteY116" fmla="*/ 1858915 h 2237474"/>
              <a:gd name="connsiteX117" fmla="*/ 3812162 w 12192000"/>
              <a:gd name="connsiteY117" fmla="*/ 1875501 h 2237474"/>
              <a:gd name="connsiteX118" fmla="*/ 3729530 w 12192000"/>
              <a:gd name="connsiteY118" fmla="*/ 1864513 h 2237474"/>
              <a:gd name="connsiteX119" fmla="*/ 3680177 w 12192000"/>
              <a:gd name="connsiteY119" fmla="*/ 1881552 h 2237474"/>
              <a:gd name="connsiteX120" fmla="*/ 3567259 w 12192000"/>
              <a:gd name="connsiteY120" fmla="*/ 1893482 h 2237474"/>
              <a:gd name="connsiteX121" fmla="*/ 3405770 w 12192000"/>
              <a:gd name="connsiteY121" fmla="*/ 1904591 h 2237474"/>
              <a:gd name="connsiteX122" fmla="*/ 3280097 w 12192000"/>
              <a:gd name="connsiteY122" fmla="*/ 1919610 h 2237474"/>
              <a:gd name="connsiteX123" fmla="*/ 3123424 w 12192000"/>
              <a:gd name="connsiteY123" fmla="*/ 1952930 h 2237474"/>
              <a:gd name="connsiteX124" fmla="*/ 3009910 w 12192000"/>
              <a:gd name="connsiteY124" fmla="*/ 1957866 h 2237474"/>
              <a:gd name="connsiteX125" fmla="*/ 2995934 w 12192000"/>
              <a:gd name="connsiteY125" fmla="*/ 1967085 h 2237474"/>
              <a:gd name="connsiteX126" fmla="*/ 2980071 w 12192000"/>
              <a:gd name="connsiteY126" fmla="*/ 1972988 h 2237474"/>
              <a:gd name="connsiteX127" fmla="*/ 2978094 w 12192000"/>
              <a:gd name="connsiteY127" fmla="*/ 1972369 h 2237474"/>
              <a:gd name="connsiteX128" fmla="*/ 2942858 w 12192000"/>
              <a:gd name="connsiteY128" fmla="*/ 1981367 h 2237474"/>
              <a:gd name="connsiteX129" fmla="*/ 2875436 w 12192000"/>
              <a:gd name="connsiteY129" fmla="*/ 1996977 h 2237474"/>
              <a:gd name="connsiteX130" fmla="*/ 2874892 w 12192000"/>
              <a:gd name="connsiteY130" fmla="*/ 1996085 h 2237474"/>
              <a:gd name="connsiteX131" fmla="*/ 2864145 w 12192000"/>
              <a:gd name="connsiteY131" fmla="*/ 1994061 h 2237474"/>
              <a:gd name="connsiteX132" fmla="*/ 2843662 w 12192000"/>
              <a:gd name="connsiteY132" fmla="*/ 1992498 h 2237474"/>
              <a:gd name="connsiteX133" fmla="*/ 2796128 w 12192000"/>
              <a:gd name="connsiteY133" fmla="*/ 1976403 h 2237474"/>
              <a:gd name="connsiteX134" fmla="*/ 2756784 w 12192000"/>
              <a:gd name="connsiteY134" fmla="*/ 1985116 h 2237474"/>
              <a:gd name="connsiteX135" fmla="*/ 2748833 w 12192000"/>
              <a:gd name="connsiteY135" fmla="*/ 1986323 h 2237474"/>
              <a:gd name="connsiteX136" fmla="*/ 2748661 w 12192000"/>
              <a:gd name="connsiteY136" fmla="*/ 1986122 h 2237474"/>
              <a:gd name="connsiteX137" fmla="*/ 2740251 w 12192000"/>
              <a:gd name="connsiteY137" fmla="*/ 1986946 h 2237474"/>
              <a:gd name="connsiteX138" fmla="*/ 2718916 w 12192000"/>
              <a:gd name="connsiteY138" fmla="*/ 1990867 h 2237474"/>
              <a:gd name="connsiteX139" fmla="*/ 2713522 w 12192000"/>
              <a:gd name="connsiteY139" fmla="*/ 1990173 h 2237474"/>
              <a:gd name="connsiteX140" fmla="*/ 2680597 w 12192000"/>
              <a:gd name="connsiteY140" fmla="*/ 1984996 h 2237474"/>
              <a:gd name="connsiteX141" fmla="*/ 2578178 w 12192000"/>
              <a:gd name="connsiteY141" fmla="*/ 1990531 h 2237474"/>
              <a:gd name="connsiteX142" fmla="*/ 2476147 w 12192000"/>
              <a:gd name="connsiteY142" fmla="*/ 1998305 h 2237474"/>
              <a:gd name="connsiteX143" fmla="*/ 2373568 w 12192000"/>
              <a:gd name="connsiteY143" fmla="*/ 2003219 h 2237474"/>
              <a:gd name="connsiteX144" fmla="*/ 2321399 w 12192000"/>
              <a:gd name="connsiteY144" fmla="*/ 1989467 h 2237474"/>
              <a:gd name="connsiteX145" fmla="*/ 2315525 w 12192000"/>
              <a:gd name="connsiteY145" fmla="*/ 1989708 h 2237474"/>
              <a:gd name="connsiteX146" fmla="*/ 2300792 w 12192000"/>
              <a:gd name="connsiteY146" fmla="*/ 1994290 h 2237474"/>
              <a:gd name="connsiteX147" fmla="*/ 2295469 w 12192000"/>
              <a:gd name="connsiteY147" fmla="*/ 1996659 h 2237474"/>
              <a:gd name="connsiteX148" fmla="*/ 2287219 w 12192000"/>
              <a:gd name="connsiteY148" fmla="*/ 1998750 h 2237474"/>
              <a:gd name="connsiteX149" fmla="*/ 2286948 w 12192000"/>
              <a:gd name="connsiteY149" fmla="*/ 1998596 h 2237474"/>
              <a:gd name="connsiteX150" fmla="*/ 2243069 w 12192000"/>
              <a:gd name="connsiteY150" fmla="*/ 2015111 h 2237474"/>
              <a:gd name="connsiteX151" fmla="*/ 2186609 w 12192000"/>
              <a:gd name="connsiteY151" fmla="*/ 2008263 h 2237474"/>
              <a:gd name="connsiteX152" fmla="*/ 2164831 w 12192000"/>
              <a:gd name="connsiteY152" fmla="*/ 2010143 h 2237474"/>
              <a:gd name="connsiteX153" fmla="*/ 2152836 w 12192000"/>
              <a:gd name="connsiteY153" fmla="*/ 2010048 h 2237474"/>
              <a:gd name="connsiteX154" fmla="*/ 2117102 w 12192000"/>
              <a:gd name="connsiteY154" fmla="*/ 2023004 h 2237474"/>
              <a:gd name="connsiteX155" fmla="*/ 2111935 w 12192000"/>
              <a:gd name="connsiteY155" fmla="*/ 2023163 h 2237474"/>
              <a:gd name="connsiteX156" fmla="*/ 2089991 w 12192000"/>
              <a:gd name="connsiteY156" fmla="*/ 2034193 h 2237474"/>
              <a:gd name="connsiteX157" fmla="*/ 2058061 w 12192000"/>
              <a:gd name="connsiteY157" fmla="*/ 2047942 h 2237474"/>
              <a:gd name="connsiteX158" fmla="*/ 2055737 w 12192000"/>
              <a:gd name="connsiteY158" fmla="*/ 2047704 h 2237474"/>
              <a:gd name="connsiteX159" fmla="*/ 2042244 w 12192000"/>
              <a:gd name="connsiteY159" fmla="*/ 2055560 h 2237474"/>
              <a:gd name="connsiteX160" fmla="*/ 1976224 w 12192000"/>
              <a:gd name="connsiteY160" fmla="*/ 2074257 h 2237474"/>
              <a:gd name="connsiteX161" fmla="*/ 1877728 w 12192000"/>
              <a:gd name="connsiteY161" fmla="*/ 2101004 h 2237474"/>
              <a:gd name="connsiteX162" fmla="*/ 1759056 w 12192000"/>
              <a:gd name="connsiteY162" fmla="*/ 2125608 h 2237474"/>
              <a:gd name="connsiteX163" fmla="*/ 1637948 w 12192000"/>
              <a:gd name="connsiteY163" fmla="*/ 2172597 h 2237474"/>
              <a:gd name="connsiteX164" fmla="*/ 1434549 w 12192000"/>
              <a:gd name="connsiteY164" fmla="*/ 2234522 h 2237474"/>
              <a:gd name="connsiteX165" fmla="*/ 1398481 w 12192000"/>
              <a:gd name="connsiteY165" fmla="*/ 2237074 h 2237474"/>
              <a:gd name="connsiteX166" fmla="*/ 1398407 w 12192000"/>
              <a:gd name="connsiteY166" fmla="*/ 2237095 h 2237474"/>
              <a:gd name="connsiteX167" fmla="*/ 1370962 w 12192000"/>
              <a:gd name="connsiteY167" fmla="*/ 2237474 h 2237474"/>
              <a:gd name="connsiteX168" fmla="*/ 1356367 w 12192000"/>
              <a:gd name="connsiteY168" fmla="*/ 2235089 h 2237474"/>
              <a:gd name="connsiteX169" fmla="*/ 1324828 w 12192000"/>
              <a:gd name="connsiteY169" fmla="*/ 2231968 h 2237474"/>
              <a:gd name="connsiteX170" fmla="*/ 1297744 w 12192000"/>
              <a:gd name="connsiteY170" fmla="*/ 2235849 h 2237474"/>
              <a:gd name="connsiteX171" fmla="*/ 1286236 w 12192000"/>
              <a:gd name="connsiteY171" fmla="*/ 2233135 h 2237474"/>
              <a:gd name="connsiteX172" fmla="*/ 1283504 w 12192000"/>
              <a:gd name="connsiteY172" fmla="*/ 2233797 h 2237474"/>
              <a:gd name="connsiteX173" fmla="*/ 1279765 w 12192000"/>
              <a:gd name="connsiteY173" fmla="*/ 2229639 h 2237474"/>
              <a:gd name="connsiteX174" fmla="*/ 1195347 w 12192000"/>
              <a:gd name="connsiteY174" fmla="*/ 2212354 h 2237474"/>
              <a:gd name="connsiteX175" fmla="*/ 970251 w 12192000"/>
              <a:gd name="connsiteY175" fmla="*/ 2221029 h 2237474"/>
              <a:gd name="connsiteX176" fmla="*/ 812914 w 12192000"/>
              <a:gd name="connsiteY176" fmla="*/ 2202752 h 2237474"/>
              <a:gd name="connsiteX177" fmla="*/ 800195 w 12192000"/>
              <a:gd name="connsiteY177" fmla="*/ 2209407 h 2237474"/>
              <a:gd name="connsiteX178" fmla="*/ 784978 w 12192000"/>
              <a:gd name="connsiteY178" fmla="*/ 2212360 h 2237474"/>
              <a:gd name="connsiteX179" fmla="*/ 681987 w 12192000"/>
              <a:gd name="connsiteY179" fmla="*/ 2216757 h 2237474"/>
              <a:gd name="connsiteX180" fmla="*/ 669923 w 12192000"/>
              <a:gd name="connsiteY180" fmla="*/ 2211682 h 2237474"/>
              <a:gd name="connsiteX181" fmla="*/ 648680 w 12192000"/>
              <a:gd name="connsiteY181" fmla="*/ 2206229 h 2237474"/>
              <a:gd name="connsiteX182" fmla="*/ 597225 w 12192000"/>
              <a:gd name="connsiteY182" fmla="*/ 2180999 h 2237474"/>
              <a:gd name="connsiteX183" fmla="*/ 558449 w 12192000"/>
              <a:gd name="connsiteY183" fmla="*/ 2182346 h 2237474"/>
              <a:gd name="connsiteX184" fmla="*/ 550517 w 12192000"/>
              <a:gd name="connsiteY184" fmla="*/ 2182060 h 2237474"/>
              <a:gd name="connsiteX185" fmla="*/ 550309 w 12192000"/>
              <a:gd name="connsiteY185" fmla="*/ 2181825 h 2237474"/>
              <a:gd name="connsiteX186" fmla="*/ 541836 w 12192000"/>
              <a:gd name="connsiteY186" fmla="*/ 2181063 h 2237474"/>
              <a:gd name="connsiteX187" fmla="*/ 536057 w 12192000"/>
              <a:gd name="connsiteY187" fmla="*/ 2181537 h 2237474"/>
              <a:gd name="connsiteX188" fmla="*/ 520671 w 12192000"/>
              <a:gd name="connsiteY188" fmla="*/ 2180980 h 2237474"/>
              <a:gd name="connsiteX189" fmla="*/ 515024 w 12192000"/>
              <a:gd name="connsiteY189" fmla="*/ 2179258 h 2237474"/>
              <a:gd name="connsiteX190" fmla="*/ 512278 w 12192000"/>
              <a:gd name="connsiteY190" fmla="*/ 2176369 h 2237474"/>
              <a:gd name="connsiteX191" fmla="*/ 480419 w 12192000"/>
              <a:gd name="connsiteY191" fmla="*/ 2167807 h 2237474"/>
              <a:gd name="connsiteX192" fmla="*/ 413835 w 12192000"/>
              <a:gd name="connsiteY192" fmla="*/ 2156783 h 2237474"/>
              <a:gd name="connsiteX193" fmla="*/ 376513 w 12192000"/>
              <a:gd name="connsiteY193" fmla="*/ 2154014 h 2237474"/>
              <a:gd name="connsiteX194" fmla="*/ 273386 w 12192000"/>
              <a:gd name="connsiteY194" fmla="*/ 2142551 h 2237474"/>
              <a:gd name="connsiteX195" fmla="*/ 169207 w 12192000"/>
              <a:gd name="connsiteY195" fmla="*/ 2128100 h 2237474"/>
              <a:gd name="connsiteX196" fmla="*/ 93149 w 12192000"/>
              <a:gd name="connsiteY196" fmla="*/ 2105324 h 2237474"/>
              <a:gd name="connsiteX197" fmla="*/ 88109 w 12192000"/>
              <a:gd name="connsiteY197" fmla="*/ 2106704 h 2237474"/>
              <a:gd name="connsiteX198" fmla="*/ 80022 w 12192000"/>
              <a:gd name="connsiteY198" fmla="*/ 2107254 h 2237474"/>
              <a:gd name="connsiteX199" fmla="*/ 79717 w 12192000"/>
              <a:gd name="connsiteY199" fmla="*/ 2107046 h 2237474"/>
              <a:gd name="connsiteX200" fmla="*/ 72352 w 12192000"/>
              <a:gd name="connsiteY200" fmla="*/ 2107991 h 2237474"/>
              <a:gd name="connsiteX201" fmla="*/ 37645 w 12192000"/>
              <a:gd name="connsiteY201" fmla="*/ 2115401 h 2237474"/>
              <a:gd name="connsiteX202" fmla="*/ 4572 w 12192000"/>
              <a:gd name="connsiteY202" fmla="*/ 2111091 h 2237474"/>
              <a:gd name="connsiteX203" fmla="*/ 0 w 12192000"/>
              <a:gd name="connsiteY203" fmla="*/ 2110468 h 2237474"/>
              <a:gd name="connsiteX204" fmla="*/ 0 w 12192000"/>
              <a:gd name="connsiteY204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34800 w 12192000"/>
              <a:gd name="connsiteY6" fmla="*/ 747840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34688 w 12192000"/>
              <a:gd name="connsiteY12" fmla="*/ 757726 h 2237474"/>
              <a:gd name="connsiteX13" fmla="*/ 10805004 w 12192000"/>
              <a:gd name="connsiteY13" fmla="*/ 757573 h 2237474"/>
              <a:gd name="connsiteX14" fmla="*/ 10739478 w 12192000"/>
              <a:gd name="connsiteY14" fmla="*/ 776841 h 2237474"/>
              <a:gd name="connsiteX15" fmla="*/ 10458762 w 12192000"/>
              <a:gd name="connsiteY15" fmla="*/ 755400 h 2237474"/>
              <a:gd name="connsiteX16" fmla="*/ 10211200 w 12192000"/>
              <a:gd name="connsiteY16" fmla="*/ 767513 h 2237474"/>
              <a:gd name="connsiteX17" fmla="*/ 10167995 w 12192000"/>
              <a:gd name="connsiteY17" fmla="*/ 760843 h 2237474"/>
              <a:gd name="connsiteX18" fmla="*/ 9997044 w 12192000"/>
              <a:gd name="connsiteY18" fmla="*/ 780129 h 2237474"/>
              <a:gd name="connsiteX19" fmla="*/ 9943887 w 12192000"/>
              <a:gd name="connsiteY19" fmla="*/ 804141 h 2237474"/>
              <a:gd name="connsiteX20" fmla="*/ 9918248 w 12192000"/>
              <a:gd name="connsiteY20" fmla="*/ 816628 h 2237474"/>
              <a:gd name="connsiteX21" fmla="*/ 9767091 w 12192000"/>
              <a:gd name="connsiteY21" fmla="*/ 870550 h 2237474"/>
              <a:gd name="connsiteX22" fmla="*/ 9683005 w 12192000"/>
              <a:gd name="connsiteY22" fmla="*/ 894128 h 2237474"/>
              <a:gd name="connsiteX23" fmla="*/ 9594438 w 12192000"/>
              <a:gd name="connsiteY23" fmla="*/ 919051 h 2237474"/>
              <a:gd name="connsiteX24" fmla="*/ 9577033 w 12192000"/>
              <a:gd name="connsiteY24" fmla="*/ 922857 h 2237474"/>
              <a:gd name="connsiteX25" fmla="*/ 9544189 w 12192000"/>
              <a:gd name="connsiteY25" fmla="*/ 938966 h 2237474"/>
              <a:gd name="connsiteX26" fmla="*/ 9500499 w 12192000"/>
              <a:gd name="connsiteY26" fmla="*/ 954680 h 2237474"/>
              <a:gd name="connsiteX27" fmla="*/ 9428195 w 12192000"/>
              <a:gd name="connsiteY27" fmla="*/ 986225 h 2237474"/>
              <a:gd name="connsiteX28" fmla="*/ 9410017 w 12192000"/>
              <a:gd name="connsiteY28" fmla="*/ 993931 h 2237474"/>
              <a:gd name="connsiteX29" fmla="*/ 9392919 w 12192000"/>
              <a:gd name="connsiteY29" fmla="*/ 994656 h 2237474"/>
              <a:gd name="connsiteX30" fmla="*/ 9278619 w 12192000"/>
              <a:gd name="connsiteY30" fmla="*/ 1011878 h 2237474"/>
              <a:gd name="connsiteX31" fmla="*/ 9268019 w 12192000"/>
              <a:gd name="connsiteY31" fmla="*/ 1007442 h 2237474"/>
              <a:gd name="connsiteX32" fmla="*/ 9234662 w 12192000"/>
              <a:gd name="connsiteY32" fmla="*/ 1023056 h 2237474"/>
              <a:gd name="connsiteX33" fmla="*/ 9181033 w 12192000"/>
              <a:gd name="connsiteY33" fmla="*/ 1037921 h 2237474"/>
              <a:gd name="connsiteX34" fmla="*/ 9155969 w 12192000"/>
              <a:gd name="connsiteY34" fmla="*/ 1046804 h 2237474"/>
              <a:gd name="connsiteX35" fmla="*/ 9133985 w 12192000"/>
              <a:gd name="connsiteY35" fmla="*/ 1046450 h 2237474"/>
              <a:gd name="connsiteX36" fmla="*/ 9012987 w 12192000"/>
              <a:gd name="connsiteY36" fmla="*/ 1061986 h 2237474"/>
              <a:gd name="connsiteX37" fmla="*/ 8968445 w 12192000"/>
              <a:gd name="connsiteY37" fmla="*/ 1052169 h 2237474"/>
              <a:gd name="connsiteX38" fmla="*/ 8958984 w 12192000"/>
              <a:gd name="connsiteY38" fmla="*/ 1057212 h 2237474"/>
              <a:gd name="connsiteX39" fmla="*/ 8886001 w 12192000"/>
              <a:gd name="connsiteY39" fmla="*/ 1067468 h 2237474"/>
              <a:gd name="connsiteX40" fmla="*/ 8838610 w 12192000"/>
              <a:gd name="connsiteY40" fmla="*/ 1075091 h 2237474"/>
              <a:gd name="connsiteX41" fmla="*/ 8750383 w 12192000"/>
              <a:gd name="connsiteY41" fmla="*/ 1097387 h 2237474"/>
              <a:gd name="connsiteX42" fmla="*/ 8665605 w 12192000"/>
              <a:gd name="connsiteY42" fmla="*/ 1110791 h 2237474"/>
              <a:gd name="connsiteX43" fmla="*/ 8584946 w 12192000"/>
              <a:gd name="connsiteY43" fmla="*/ 1135226 h 2237474"/>
              <a:gd name="connsiteX44" fmla="*/ 8460755 w 12192000"/>
              <a:gd name="connsiteY44" fmla="*/ 1203427 h 2237474"/>
              <a:gd name="connsiteX45" fmla="*/ 8419755 w 12192000"/>
              <a:gd name="connsiteY45" fmla="*/ 1216260 h 2237474"/>
              <a:gd name="connsiteX46" fmla="*/ 8411626 w 12192000"/>
              <a:gd name="connsiteY46" fmla="*/ 1214397 h 2237474"/>
              <a:gd name="connsiteX47" fmla="*/ 8363469 w 12192000"/>
              <a:gd name="connsiteY47" fmla="*/ 1246658 h 2237474"/>
              <a:gd name="connsiteX48" fmla="*/ 8275497 w 12192000"/>
              <a:gd name="connsiteY48" fmla="*/ 1264396 h 2237474"/>
              <a:gd name="connsiteX49" fmla="*/ 8206287 w 12192000"/>
              <a:gd name="connsiteY49" fmla="*/ 1273060 h 2237474"/>
              <a:gd name="connsiteX50" fmla="*/ 8168705 w 12192000"/>
              <a:gd name="connsiteY50" fmla="*/ 1279956 h 2237474"/>
              <a:gd name="connsiteX51" fmla="*/ 8139997 w 12192000"/>
              <a:gd name="connsiteY51" fmla="*/ 1282713 h 2237474"/>
              <a:gd name="connsiteX52" fmla="*/ 8074238 w 12192000"/>
              <a:gd name="connsiteY52" fmla="*/ 1301895 h 2237474"/>
              <a:gd name="connsiteX53" fmla="*/ 7968292 w 12192000"/>
              <a:gd name="connsiteY53" fmla="*/ 1338779 h 2237474"/>
              <a:gd name="connsiteX54" fmla="*/ 7902328 w 12192000"/>
              <a:gd name="connsiteY54" fmla="*/ 1345865 h 2237474"/>
              <a:gd name="connsiteX55" fmla="*/ 7875879 w 12192000"/>
              <a:gd name="connsiteY55" fmla="*/ 1345646 h 2237474"/>
              <a:gd name="connsiteX56" fmla="*/ 7840612 w 12192000"/>
              <a:gd name="connsiteY56" fmla="*/ 1369373 h 2237474"/>
              <a:gd name="connsiteX57" fmla="*/ 7786819 w 12192000"/>
              <a:gd name="connsiteY57" fmla="*/ 1378970 h 2237474"/>
              <a:gd name="connsiteX58" fmla="*/ 7548172 w 12192000"/>
              <a:gd name="connsiteY58" fmla="*/ 1417460 h 2237474"/>
              <a:gd name="connsiteX59" fmla="*/ 7483437 w 12192000"/>
              <a:gd name="connsiteY59" fmla="*/ 1478152 h 2237474"/>
              <a:gd name="connsiteX60" fmla="*/ 7377870 w 12192000"/>
              <a:gd name="connsiteY60" fmla="*/ 1523319 h 2237474"/>
              <a:gd name="connsiteX61" fmla="*/ 7230737 w 12192000"/>
              <a:gd name="connsiteY61" fmla="*/ 1562633 h 2237474"/>
              <a:gd name="connsiteX62" fmla="*/ 7224458 w 12192000"/>
              <a:gd name="connsiteY62" fmla="*/ 1573008 h 2237474"/>
              <a:gd name="connsiteX63" fmla="*/ 7183121 w 12192000"/>
              <a:gd name="connsiteY63" fmla="*/ 1595162 h 2237474"/>
              <a:gd name="connsiteX64" fmla="*/ 7164601 w 12192000"/>
              <a:gd name="connsiteY64" fmla="*/ 1606490 h 2237474"/>
              <a:gd name="connsiteX65" fmla="*/ 7092727 w 12192000"/>
              <a:gd name="connsiteY65" fmla="*/ 1623628 h 2237474"/>
              <a:gd name="connsiteX66" fmla="*/ 7031309 w 12192000"/>
              <a:gd name="connsiteY66" fmla="*/ 1619451 h 2237474"/>
              <a:gd name="connsiteX67" fmla="*/ 6999084 w 12192000"/>
              <a:gd name="connsiteY67" fmla="*/ 1634317 h 2237474"/>
              <a:gd name="connsiteX68" fmla="*/ 6900177 w 12192000"/>
              <a:gd name="connsiteY68" fmla="*/ 1636016 h 2237474"/>
              <a:gd name="connsiteX69" fmla="*/ 6795372 w 12192000"/>
              <a:gd name="connsiteY69" fmla="*/ 1644845 h 2237474"/>
              <a:gd name="connsiteX70" fmla="*/ 6692251 w 12192000"/>
              <a:gd name="connsiteY70" fmla="*/ 1656357 h 2237474"/>
              <a:gd name="connsiteX71" fmla="*/ 6655235 w 12192000"/>
              <a:gd name="connsiteY71" fmla="*/ 1661869 h 2237474"/>
              <a:gd name="connsiteX72" fmla="*/ 6554894 w 12192000"/>
              <a:gd name="connsiteY72" fmla="*/ 1664428 h 2237474"/>
              <a:gd name="connsiteX73" fmla="*/ 6516595 w 12192000"/>
              <a:gd name="connsiteY73" fmla="*/ 1667475 h 2237474"/>
              <a:gd name="connsiteX74" fmla="*/ 6508541 w 12192000"/>
              <a:gd name="connsiteY74" fmla="*/ 1668757 h 2237474"/>
              <a:gd name="connsiteX75" fmla="*/ 6471012 w 12192000"/>
              <a:gd name="connsiteY75" fmla="*/ 1678604 h 2237474"/>
              <a:gd name="connsiteX76" fmla="*/ 6364035 w 12192000"/>
              <a:gd name="connsiteY76" fmla="*/ 1667683 h 2237474"/>
              <a:gd name="connsiteX77" fmla="*/ 6280959 w 12192000"/>
              <a:gd name="connsiteY77" fmla="*/ 1689329 h 2237474"/>
              <a:gd name="connsiteX78" fmla="*/ 6243319 w 12192000"/>
              <a:gd name="connsiteY78" fmla="*/ 1695560 h 2237474"/>
              <a:gd name="connsiteX79" fmla="*/ 6098321 w 12192000"/>
              <a:gd name="connsiteY79" fmla="*/ 1721646 h 2237474"/>
              <a:gd name="connsiteX80" fmla="*/ 5880652 w 12192000"/>
              <a:gd name="connsiteY80" fmla="*/ 1779643 h 2237474"/>
              <a:gd name="connsiteX81" fmla="*/ 5785959 w 12192000"/>
              <a:gd name="connsiteY81" fmla="*/ 1775307 h 2237474"/>
              <a:gd name="connsiteX82" fmla="*/ 5643534 w 12192000"/>
              <a:gd name="connsiteY82" fmla="*/ 1802919 h 2237474"/>
              <a:gd name="connsiteX83" fmla="*/ 5518799 w 12192000"/>
              <a:gd name="connsiteY83" fmla="*/ 1818312 h 2237474"/>
              <a:gd name="connsiteX84" fmla="*/ 5505014 w 12192000"/>
              <a:gd name="connsiteY84" fmla="*/ 1819259 h 2237474"/>
              <a:gd name="connsiteX85" fmla="*/ 5453307 w 12192000"/>
              <a:gd name="connsiteY85" fmla="*/ 1815450 h 2237474"/>
              <a:gd name="connsiteX86" fmla="*/ 5364192 w 12192000"/>
              <a:gd name="connsiteY86" fmla="*/ 1826074 h 2237474"/>
              <a:gd name="connsiteX87" fmla="*/ 5350380 w 12192000"/>
              <a:gd name="connsiteY87" fmla="*/ 1830891 h 2237474"/>
              <a:gd name="connsiteX88" fmla="*/ 5259633 w 12192000"/>
              <a:gd name="connsiteY88" fmla="*/ 1837160 h 2237474"/>
              <a:gd name="connsiteX89" fmla="*/ 5197513 w 12192000"/>
              <a:gd name="connsiteY89" fmla="*/ 1844718 h 2237474"/>
              <a:gd name="connsiteX90" fmla="*/ 5168852 w 12192000"/>
              <a:gd name="connsiteY90" fmla="*/ 1844846 h 2237474"/>
              <a:gd name="connsiteX91" fmla="*/ 5114927 w 12192000"/>
              <a:gd name="connsiteY91" fmla="*/ 1847827 h 2237474"/>
              <a:gd name="connsiteX92" fmla="*/ 5108970 w 12192000"/>
              <a:gd name="connsiteY92" fmla="*/ 1847935 h 2237474"/>
              <a:gd name="connsiteX93" fmla="*/ 5067961 w 12192000"/>
              <a:gd name="connsiteY93" fmla="*/ 1845917 h 2237474"/>
              <a:gd name="connsiteX94" fmla="*/ 5007075 w 12192000"/>
              <a:gd name="connsiteY94" fmla="*/ 1838626 h 2237474"/>
              <a:gd name="connsiteX95" fmla="*/ 4944087 w 12192000"/>
              <a:gd name="connsiteY95" fmla="*/ 1823332 h 2237474"/>
              <a:gd name="connsiteX96" fmla="*/ 4907662 w 12192000"/>
              <a:gd name="connsiteY96" fmla="*/ 1816900 h 2237474"/>
              <a:gd name="connsiteX97" fmla="*/ 4882386 w 12192000"/>
              <a:gd name="connsiteY97" fmla="*/ 1809844 h 2237474"/>
              <a:gd name="connsiteX98" fmla="*/ 4811440 w 12192000"/>
              <a:gd name="connsiteY98" fmla="*/ 1804655 h 2237474"/>
              <a:gd name="connsiteX99" fmla="*/ 4691075 w 12192000"/>
              <a:gd name="connsiteY99" fmla="*/ 1801389 h 2237474"/>
              <a:gd name="connsiteX100" fmla="*/ 4611738 w 12192000"/>
              <a:gd name="connsiteY100" fmla="*/ 1776964 h 2237474"/>
              <a:gd name="connsiteX101" fmla="*/ 4560070 w 12192000"/>
              <a:gd name="connsiteY101" fmla="*/ 1785640 h 2237474"/>
              <a:gd name="connsiteX102" fmla="*/ 4536503 w 12192000"/>
              <a:gd name="connsiteY102" fmla="*/ 1785334 h 2237474"/>
              <a:gd name="connsiteX103" fmla="*/ 4513724 w 12192000"/>
              <a:gd name="connsiteY103" fmla="*/ 1791996 h 2237474"/>
              <a:gd name="connsiteX104" fmla="*/ 4459810 w 12192000"/>
              <a:gd name="connsiteY104" fmla="*/ 1797886 h 2237474"/>
              <a:gd name="connsiteX105" fmla="*/ 4379064 w 12192000"/>
              <a:gd name="connsiteY105" fmla="*/ 1817177 h 2237474"/>
              <a:gd name="connsiteX106" fmla="*/ 4319209 w 12192000"/>
              <a:gd name="connsiteY106" fmla="*/ 1834833 h 2237474"/>
              <a:gd name="connsiteX107" fmla="*/ 4290981 w 12192000"/>
              <a:gd name="connsiteY107" fmla="*/ 1839677 h 2237474"/>
              <a:gd name="connsiteX108" fmla="*/ 4285792 w 12192000"/>
              <a:gd name="connsiteY108" fmla="*/ 1836231 h 2237474"/>
              <a:gd name="connsiteX109" fmla="*/ 4238372 w 12192000"/>
              <a:gd name="connsiteY109" fmla="*/ 1851480 h 2237474"/>
              <a:gd name="connsiteX110" fmla="*/ 4232517 w 12192000"/>
              <a:gd name="connsiteY110" fmla="*/ 1852567 h 2237474"/>
              <a:gd name="connsiteX111" fmla="*/ 4191732 w 12192000"/>
              <a:gd name="connsiteY111" fmla="*/ 1857328 h 2237474"/>
              <a:gd name="connsiteX112" fmla="*/ 4065532 w 12192000"/>
              <a:gd name="connsiteY112" fmla="*/ 1855477 h 2237474"/>
              <a:gd name="connsiteX113" fmla="*/ 4028460 w 12192000"/>
              <a:gd name="connsiteY113" fmla="*/ 1855137 h 2237474"/>
              <a:gd name="connsiteX114" fmla="*/ 4002267 w 12192000"/>
              <a:gd name="connsiteY114" fmla="*/ 1852352 h 2237474"/>
              <a:gd name="connsiteX115" fmla="*/ 3931396 w 12192000"/>
              <a:gd name="connsiteY115" fmla="*/ 1858915 h 2237474"/>
              <a:gd name="connsiteX116" fmla="*/ 3812162 w 12192000"/>
              <a:gd name="connsiteY116" fmla="*/ 1875501 h 2237474"/>
              <a:gd name="connsiteX117" fmla="*/ 3729530 w 12192000"/>
              <a:gd name="connsiteY117" fmla="*/ 1864513 h 2237474"/>
              <a:gd name="connsiteX118" fmla="*/ 3680177 w 12192000"/>
              <a:gd name="connsiteY118" fmla="*/ 1881552 h 2237474"/>
              <a:gd name="connsiteX119" fmla="*/ 3567259 w 12192000"/>
              <a:gd name="connsiteY119" fmla="*/ 1893482 h 2237474"/>
              <a:gd name="connsiteX120" fmla="*/ 3405770 w 12192000"/>
              <a:gd name="connsiteY120" fmla="*/ 1904591 h 2237474"/>
              <a:gd name="connsiteX121" fmla="*/ 3280097 w 12192000"/>
              <a:gd name="connsiteY121" fmla="*/ 1919610 h 2237474"/>
              <a:gd name="connsiteX122" fmla="*/ 3123424 w 12192000"/>
              <a:gd name="connsiteY122" fmla="*/ 1952930 h 2237474"/>
              <a:gd name="connsiteX123" fmla="*/ 3009910 w 12192000"/>
              <a:gd name="connsiteY123" fmla="*/ 1957866 h 2237474"/>
              <a:gd name="connsiteX124" fmla="*/ 2995934 w 12192000"/>
              <a:gd name="connsiteY124" fmla="*/ 1967085 h 2237474"/>
              <a:gd name="connsiteX125" fmla="*/ 2980071 w 12192000"/>
              <a:gd name="connsiteY125" fmla="*/ 1972988 h 2237474"/>
              <a:gd name="connsiteX126" fmla="*/ 2978094 w 12192000"/>
              <a:gd name="connsiteY126" fmla="*/ 1972369 h 2237474"/>
              <a:gd name="connsiteX127" fmla="*/ 2942858 w 12192000"/>
              <a:gd name="connsiteY127" fmla="*/ 1981367 h 2237474"/>
              <a:gd name="connsiteX128" fmla="*/ 2875436 w 12192000"/>
              <a:gd name="connsiteY128" fmla="*/ 1996977 h 2237474"/>
              <a:gd name="connsiteX129" fmla="*/ 2874892 w 12192000"/>
              <a:gd name="connsiteY129" fmla="*/ 1996085 h 2237474"/>
              <a:gd name="connsiteX130" fmla="*/ 2864145 w 12192000"/>
              <a:gd name="connsiteY130" fmla="*/ 1994061 h 2237474"/>
              <a:gd name="connsiteX131" fmla="*/ 2843662 w 12192000"/>
              <a:gd name="connsiteY131" fmla="*/ 1992498 h 2237474"/>
              <a:gd name="connsiteX132" fmla="*/ 2796128 w 12192000"/>
              <a:gd name="connsiteY132" fmla="*/ 1976403 h 2237474"/>
              <a:gd name="connsiteX133" fmla="*/ 2756784 w 12192000"/>
              <a:gd name="connsiteY133" fmla="*/ 1985116 h 2237474"/>
              <a:gd name="connsiteX134" fmla="*/ 2748833 w 12192000"/>
              <a:gd name="connsiteY134" fmla="*/ 1986323 h 2237474"/>
              <a:gd name="connsiteX135" fmla="*/ 2748661 w 12192000"/>
              <a:gd name="connsiteY135" fmla="*/ 1986122 h 2237474"/>
              <a:gd name="connsiteX136" fmla="*/ 2740251 w 12192000"/>
              <a:gd name="connsiteY136" fmla="*/ 1986946 h 2237474"/>
              <a:gd name="connsiteX137" fmla="*/ 2718916 w 12192000"/>
              <a:gd name="connsiteY137" fmla="*/ 1990867 h 2237474"/>
              <a:gd name="connsiteX138" fmla="*/ 2713522 w 12192000"/>
              <a:gd name="connsiteY138" fmla="*/ 1990173 h 2237474"/>
              <a:gd name="connsiteX139" fmla="*/ 2680597 w 12192000"/>
              <a:gd name="connsiteY139" fmla="*/ 1984996 h 2237474"/>
              <a:gd name="connsiteX140" fmla="*/ 2578178 w 12192000"/>
              <a:gd name="connsiteY140" fmla="*/ 1990531 h 2237474"/>
              <a:gd name="connsiteX141" fmla="*/ 2476147 w 12192000"/>
              <a:gd name="connsiteY141" fmla="*/ 1998305 h 2237474"/>
              <a:gd name="connsiteX142" fmla="*/ 2373568 w 12192000"/>
              <a:gd name="connsiteY142" fmla="*/ 2003219 h 2237474"/>
              <a:gd name="connsiteX143" fmla="*/ 2321399 w 12192000"/>
              <a:gd name="connsiteY143" fmla="*/ 1989467 h 2237474"/>
              <a:gd name="connsiteX144" fmla="*/ 2315525 w 12192000"/>
              <a:gd name="connsiteY144" fmla="*/ 1989708 h 2237474"/>
              <a:gd name="connsiteX145" fmla="*/ 2300792 w 12192000"/>
              <a:gd name="connsiteY145" fmla="*/ 1994290 h 2237474"/>
              <a:gd name="connsiteX146" fmla="*/ 2295469 w 12192000"/>
              <a:gd name="connsiteY146" fmla="*/ 1996659 h 2237474"/>
              <a:gd name="connsiteX147" fmla="*/ 2287219 w 12192000"/>
              <a:gd name="connsiteY147" fmla="*/ 1998750 h 2237474"/>
              <a:gd name="connsiteX148" fmla="*/ 2286948 w 12192000"/>
              <a:gd name="connsiteY148" fmla="*/ 1998596 h 2237474"/>
              <a:gd name="connsiteX149" fmla="*/ 2243069 w 12192000"/>
              <a:gd name="connsiteY149" fmla="*/ 2015111 h 2237474"/>
              <a:gd name="connsiteX150" fmla="*/ 2186609 w 12192000"/>
              <a:gd name="connsiteY150" fmla="*/ 2008263 h 2237474"/>
              <a:gd name="connsiteX151" fmla="*/ 2164831 w 12192000"/>
              <a:gd name="connsiteY151" fmla="*/ 2010143 h 2237474"/>
              <a:gd name="connsiteX152" fmla="*/ 2152836 w 12192000"/>
              <a:gd name="connsiteY152" fmla="*/ 2010048 h 2237474"/>
              <a:gd name="connsiteX153" fmla="*/ 2117102 w 12192000"/>
              <a:gd name="connsiteY153" fmla="*/ 2023004 h 2237474"/>
              <a:gd name="connsiteX154" fmla="*/ 2111935 w 12192000"/>
              <a:gd name="connsiteY154" fmla="*/ 2023163 h 2237474"/>
              <a:gd name="connsiteX155" fmla="*/ 2089991 w 12192000"/>
              <a:gd name="connsiteY155" fmla="*/ 2034193 h 2237474"/>
              <a:gd name="connsiteX156" fmla="*/ 2058061 w 12192000"/>
              <a:gd name="connsiteY156" fmla="*/ 2047942 h 2237474"/>
              <a:gd name="connsiteX157" fmla="*/ 2055737 w 12192000"/>
              <a:gd name="connsiteY157" fmla="*/ 2047704 h 2237474"/>
              <a:gd name="connsiteX158" fmla="*/ 2042244 w 12192000"/>
              <a:gd name="connsiteY158" fmla="*/ 2055560 h 2237474"/>
              <a:gd name="connsiteX159" fmla="*/ 1976224 w 12192000"/>
              <a:gd name="connsiteY159" fmla="*/ 2074257 h 2237474"/>
              <a:gd name="connsiteX160" fmla="*/ 1877728 w 12192000"/>
              <a:gd name="connsiteY160" fmla="*/ 2101004 h 2237474"/>
              <a:gd name="connsiteX161" fmla="*/ 1759056 w 12192000"/>
              <a:gd name="connsiteY161" fmla="*/ 2125608 h 2237474"/>
              <a:gd name="connsiteX162" fmla="*/ 1637948 w 12192000"/>
              <a:gd name="connsiteY162" fmla="*/ 2172597 h 2237474"/>
              <a:gd name="connsiteX163" fmla="*/ 1434549 w 12192000"/>
              <a:gd name="connsiteY163" fmla="*/ 2234522 h 2237474"/>
              <a:gd name="connsiteX164" fmla="*/ 1398481 w 12192000"/>
              <a:gd name="connsiteY164" fmla="*/ 2237074 h 2237474"/>
              <a:gd name="connsiteX165" fmla="*/ 1398407 w 12192000"/>
              <a:gd name="connsiteY165" fmla="*/ 2237095 h 2237474"/>
              <a:gd name="connsiteX166" fmla="*/ 1370962 w 12192000"/>
              <a:gd name="connsiteY166" fmla="*/ 2237474 h 2237474"/>
              <a:gd name="connsiteX167" fmla="*/ 1356367 w 12192000"/>
              <a:gd name="connsiteY167" fmla="*/ 2235089 h 2237474"/>
              <a:gd name="connsiteX168" fmla="*/ 1324828 w 12192000"/>
              <a:gd name="connsiteY168" fmla="*/ 2231968 h 2237474"/>
              <a:gd name="connsiteX169" fmla="*/ 1297744 w 12192000"/>
              <a:gd name="connsiteY169" fmla="*/ 2235849 h 2237474"/>
              <a:gd name="connsiteX170" fmla="*/ 1286236 w 12192000"/>
              <a:gd name="connsiteY170" fmla="*/ 2233135 h 2237474"/>
              <a:gd name="connsiteX171" fmla="*/ 1283504 w 12192000"/>
              <a:gd name="connsiteY171" fmla="*/ 2233797 h 2237474"/>
              <a:gd name="connsiteX172" fmla="*/ 1279765 w 12192000"/>
              <a:gd name="connsiteY172" fmla="*/ 2229639 h 2237474"/>
              <a:gd name="connsiteX173" fmla="*/ 1195347 w 12192000"/>
              <a:gd name="connsiteY173" fmla="*/ 2212354 h 2237474"/>
              <a:gd name="connsiteX174" fmla="*/ 970251 w 12192000"/>
              <a:gd name="connsiteY174" fmla="*/ 2221029 h 2237474"/>
              <a:gd name="connsiteX175" fmla="*/ 812914 w 12192000"/>
              <a:gd name="connsiteY175" fmla="*/ 2202752 h 2237474"/>
              <a:gd name="connsiteX176" fmla="*/ 800195 w 12192000"/>
              <a:gd name="connsiteY176" fmla="*/ 2209407 h 2237474"/>
              <a:gd name="connsiteX177" fmla="*/ 784978 w 12192000"/>
              <a:gd name="connsiteY177" fmla="*/ 2212360 h 2237474"/>
              <a:gd name="connsiteX178" fmla="*/ 681987 w 12192000"/>
              <a:gd name="connsiteY178" fmla="*/ 2216757 h 2237474"/>
              <a:gd name="connsiteX179" fmla="*/ 669923 w 12192000"/>
              <a:gd name="connsiteY179" fmla="*/ 2211682 h 2237474"/>
              <a:gd name="connsiteX180" fmla="*/ 648680 w 12192000"/>
              <a:gd name="connsiteY180" fmla="*/ 2206229 h 2237474"/>
              <a:gd name="connsiteX181" fmla="*/ 597225 w 12192000"/>
              <a:gd name="connsiteY181" fmla="*/ 2180999 h 2237474"/>
              <a:gd name="connsiteX182" fmla="*/ 558449 w 12192000"/>
              <a:gd name="connsiteY182" fmla="*/ 2182346 h 2237474"/>
              <a:gd name="connsiteX183" fmla="*/ 550517 w 12192000"/>
              <a:gd name="connsiteY183" fmla="*/ 2182060 h 2237474"/>
              <a:gd name="connsiteX184" fmla="*/ 550309 w 12192000"/>
              <a:gd name="connsiteY184" fmla="*/ 2181825 h 2237474"/>
              <a:gd name="connsiteX185" fmla="*/ 541836 w 12192000"/>
              <a:gd name="connsiteY185" fmla="*/ 2181063 h 2237474"/>
              <a:gd name="connsiteX186" fmla="*/ 536057 w 12192000"/>
              <a:gd name="connsiteY186" fmla="*/ 2181537 h 2237474"/>
              <a:gd name="connsiteX187" fmla="*/ 520671 w 12192000"/>
              <a:gd name="connsiteY187" fmla="*/ 2180980 h 2237474"/>
              <a:gd name="connsiteX188" fmla="*/ 515024 w 12192000"/>
              <a:gd name="connsiteY188" fmla="*/ 2179258 h 2237474"/>
              <a:gd name="connsiteX189" fmla="*/ 512278 w 12192000"/>
              <a:gd name="connsiteY189" fmla="*/ 2176369 h 2237474"/>
              <a:gd name="connsiteX190" fmla="*/ 480419 w 12192000"/>
              <a:gd name="connsiteY190" fmla="*/ 2167807 h 2237474"/>
              <a:gd name="connsiteX191" fmla="*/ 413835 w 12192000"/>
              <a:gd name="connsiteY191" fmla="*/ 2156783 h 2237474"/>
              <a:gd name="connsiteX192" fmla="*/ 376513 w 12192000"/>
              <a:gd name="connsiteY192" fmla="*/ 2154014 h 2237474"/>
              <a:gd name="connsiteX193" fmla="*/ 273386 w 12192000"/>
              <a:gd name="connsiteY193" fmla="*/ 2142551 h 2237474"/>
              <a:gd name="connsiteX194" fmla="*/ 169207 w 12192000"/>
              <a:gd name="connsiteY194" fmla="*/ 2128100 h 2237474"/>
              <a:gd name="connsiteX195" fmla="*/ 93149 w 12192000"/>
              <a:gd name="connsiteY195" fmla="*/ 2105324 h 2237474"/>
              <a:gd name="connsiteX196" fmla="*/ 88109 w 12192000"/>
              <a:gd name="connsiteY196" fmla="*/ 2106704 h 2237474"/>
              <a:gd name="connsiteX197" fmla="*/ 80022 w 12192000"/>
              <a:gd name="connsiteY197" fmla="*/ 2107254 h 2237474"/>
              <a:gd name="connsiteX198" fmla="*/ 79717 w 12192000"/>
              <a:gd name="connsiteY198" fmla="*/ 2107046 h 2237474"/>
              <a:gd name="connsiteX199" fmla="*/ 72352 w 12192000"/>
              <a:gd name="connsiteY199" fmla="*/ 2107991 h 2237474"/>
              <a:gd name="connsiteX200" fmla="*/ 37645 w 12192000"/>
              <a:gd name="connsiteY200" fmla="*/ 2115401 h 2237474"/>
              <a:gd name="connsiteX201" fmla="*/ 4572 w 12192000"/>
              <a:gd name="connsiteY201" fmla="*/ 2111091 h 2237474"/>
              <a:gd name="connsiteX202" fmla="*/ 0 w 12192000"/>
              <a:gd name="connsiteY202" fmla="*/ 2110468 h 2237474"/>
              <a:gd name="connsiteX203" fmla="*/ 0 w 12192000"/>
              <a:gd name="connsiteY203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34800 w 12192000"/>
              <a:gd name="connsiteY6" fmla="*/ 747840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34688 w 12192000"/>
              <a:gd name="connsiteY12" fmla="*/ 757726 h 2237474"/>
              <a:gd name="connsiteX13" fmla="*/ 10805004 w 12192000"/>
              <a:gd name="connsiteY13" fmla="*/ 757573 h 2237474"/>
              <a:gd name="connsiteX14" fmla="*/ 10739478 w 12192000"/>
              <a:gd name="connsiteY14" fmla="*/ 776841 h 2237474"/>
              <a:gd name="connsiteX15" fmla="*/ 10458762 w 12192000"/>
              <a:gd name="connsiteY15" fmla="*/ 755400 h 2237474"/>
              <a:gd name="connsiteX16" fmla="*/ 10211200 w 12192000"/>
              <a:gd name="connsiteY16" fmla="*/ 767513 h 2237474"/>
              <a:gd name="connsiteX17" fmla="*/ 10167995 w 12192000"/>
              <a:gd name="connsiteY17" fmla="*/ 760843 h 2237474"/>
              <a:gd name="connsiteX18" fmla="*/ 9997044 w 12192000"/>
              <a:gd name="connsiteY18" fmla="*/ 780129 h 2237474"/>
              <a:gd name="connsiteX19" fmla="*/ 9943887 w 12192000"/>
              <a:gd name="connsiteY19" fmla="*/ 804141 h 2237474"/>
              <a:gd name="connsiteX20" fmla="*/ 9918248 w 12192000"/>
              <a:gd name="connsiteY20" fmla="*/ 816628 h 2237474"/>
              <a:gd name="connsiteX21" fmla="*/ 9767091 w 12192000"/>
              <a:gd name="connsiteY21" fmla="*/ 870550 h 2237474"/>
              <a:gd name="connsiteX22" fmla="*/ 9683005 w 12192000"/>
              <a:gd name="connsiteY22" fmla="*/ 894128 h 2237474"/>
              <a:gd name="connsiteX23" fmla="*/ 9594438 w 12192000"/>
              <a:gd name="connsiteY23" fmla="*/ 919051 h 2237474"/>
              <a:gd name="connsiteX24" fmla="*/ 9577033 w 12192000"/>
              <a:gd name="connsiteY24" fmla="*/ 922857 h 2237474"/>
              <a:gd name="connsiteX25" fmla="*/ 9544189 w 12192000"/>
              <a:gd name="connsiteY25" fmla="*/ 938966 h 2237474"/>
              <a:gd name="connsiteX26" fmla="*/ 9500499 w 12192000"/>
              <a:gd name="connsiteY26" fmla="*/ 954680 h 2237474"/>
              <a:gd name="connsiteX27" fmla="*/ 9428195 w 12192000"/>
              <a:gd name="connsiteY27" fmla="*/ 986225 h 2237474"/>
              <a:gd name="connsiteX28" fmla="*/ 9410017 w 12192000"/>
              <a:gd name="connsiteY28" fmla="*/ 993931 h 2237474"/>
              <a:gd name="connsiteX29" fmla="*/ 9392919 w 12192000"/>
              <a:gd name="connsiteY29" fmla="*/ 994656 h 2237474"/>
              <a:gd name="connsiteX30" fmla="*/ 9278619 w 12192000"/>
              <a:gd name="connsiteY30" fmla="*/ 1011878 h 2237474"/>
              <a:gd name="connsiteX31" fmla="*/ 9268019 w 12192000"/>
              <a:gd name="connsiteY31" fmla="*/ 1007442 h 2237474"/>
              <a:gd name="connsiteX32" fmla="*/ 9234662 w 12192000"/>
              <a:gd name="connsiteY32" fmla="*/ 1023056 h 2237474"/>
              <a:gd name="connsiteX33" fmla="*/ 9181033 w 12192000"/>
              <a:gd name="connsiteY33" fmla="*/ 1037921 h 2237474"/>
              <a:gd name="connsiteX34" fmla="*/ 9155969 w 12192000"/>
              <a:gd name="connsiteY34" fmla="*/ 1046804 h 2237474"/>
              <a:gd name="connsiteX35" fmla="*/ 9133985 w 12192000"/>
              <a:gd name="connsiteY35" fmla="*/ 1046450 h 2237474"/>
              <a:gd name="connsiteX36" fmla="*/ 9012987 w 12192000"/>
              <a:gd name="connsiteY36" fmla="*/ 1061986 h 2237474"/>
              <a:gd name="connsiteX37" fmla="*/ 8968445 w 12192000"/>
              <a:gd name="connsiteY37" fmla="*/ 1052169 h 2237474"/>
              <a:gd name="connsiteX38" fmla="*/ 8958984 w 12192000"/>
              <a:gd name="connsiteY38" fmla="*/ 1057212 h 2237474"/>
              <a:gd name="connsiteX39" fmla="*/ 8886001 w 12192000"/>
              <a:gd name="connsiteY39" fmla="*/ 1067468 h 2237474"/>
              <a:gd name="connsiteX40" fmla="*/ 8838610 w 12192000"/>
              <a:gd name="connsiteY40" fmla="*/ 1075091 h 2237474"/>
              <a:gd name="connsiteX41" fmla="*/ 8750383 w 12192000"/>
              <a:gd name="connsiteY41" fmla="*/ 1097387 h 2237474"/>
              <a:gd name="connsiteX42" fmla="*/ 8665605 w 12192000"/>
              <a:gd name="connsiteY42" fmla="*/ 1110791 h 2237474"/>
              <a:gd name="connsiteX43" fmla="*/ 8584946 w 12192000"/>
              <a:gd name="connsiteY43" fmla="*/ 1135226 h 2237474"/>
              <a:gd name="connsiteX44" fmla="*/ 8460755 w 12192000"/>
              <a:gd name="connsiteY44" fmla="*/ 1203427 h 2237474"/>
              <a:gd name="connsiteX45" fmla="*/ 8419755 w 12192000"/>
              <a:gd name="connsiteY45" fmla="*/ 1216260 h 2237474"/>
              <a:gd name="connsiteX46" fmla="*/ 8411626 w 12192000"/>
              <a:gd name="connsiteY46" fmla="*/ 1214397 h 2237474"/>
              <a:gd name="connsiteX47" fmla="*/ 8363469 w 12192000"/>
              <a:gd name="connsiteY47" fmla="*/ 1246658 h 2237474"/>
              <a:gd name="connsiteX48" fmla="*/ 8275497 w 12192000"/>
              <a:gd name="connsiteY48" fmla="*/ 1264396 h 2237474"/>
              <a:gd name="connsiteX49" fmla="*/ 8206287 w 12192000"/>
              <a:gd name="connsiteY49" fmla="*/ 1273060 h 2237474"/>
              <a:gd name="connsiteX50" fmla="*/ 8168705 w 12192000"/>
              <a:gd name="connsiteY50" fmla="*/ 1279956 h 2237474"/>
              <a:gd name="connsiteX51" fmla="*/ 8139997 w 12192000"/>
              <a:gd name="connsiteY51" fmla="*/ 1282713 h 2237474"/>
              <a:gd name="connsiteX52" fmla="*/ 8074238 w 12192000"/>
              <a:gd name="connsiteY52" fmla="*/ 1301895 h 2237474"/>
              <a:gd name="connsiteX53" fmla="*/ 7968292 w 12192000"/>
              <a:gd name="connsiteY53" fmla="*/ 1338779 h 2237474"/>
              <a:gd name="connsiteX54" fmla="*/ 7902328 w 12192000"/>
              <a:gd name="connsiteY54" fmla="*/ 1345865 h 2237474"/>
              <a:gd name="connsiteX55" fmla="*/ 7875879 w 12192000"/>
              <a:gd name="connsiteY55" fmla="*/ 1345646 h 2237474"/>
              <a:gd name="connsiteX56" fmla="*/ 7840612 w 12192000"/>
              <a:gd name="connsiteY56" fmla="*/ 1369373 h 2237474"/>
              <a:gd name="connsiteX57" fmla="*/ 7786819 w 12192000"/>
              <a:gd name="connsiteY57" fmla="*/ 1378970 h 2237474"/>
              <a:gd name="connsiteX58" fmla="*/ 7548172 w 12192000"/>
              <a:gd name="connsiteY58" fmla="*/ 1417460 h 2237474"/>
              <a:gd name="connsiteX59" fmla="*/ 7483437 w 12192000"/>
              <a:gd name="connsiteY59" fmla="*/ 1478152 h 2237474"/>
              <a:gd name="connsiteX60" fmla="*/ 7377870 w 12192000"/>
              <a:gd name="connsiteY60" fmla="*/ 1523319 h 2237474"/>
              <a:gd name="connsiteX61" fmla="*/ 7230737 w 12192000"/>
              <a:gd name="connsiteY61" fmla="*/ 1562633 h 2237474"/>
              <a:gd name="connsiteX62" fmla="*/ 7224458 w 12192000"/>
              <a:gd name="connsiteY62" fmla="*/ 1573008 h 2237474"/>
              <a:gd name="connsiteX63" fmla="*/ 7183121 w 12192000"/>
              <a:gd name="connsiteY63" fmla="*/ 1595162 h 2237474"/>
              <a:gd name="connsiteX64" fmla="*/ 7164601 w 12192000"/>
              <a:gd name="connsiteY64" fmla="*/ 1606490 h 2237474"/>
              <a:gd name="connsiteX65" fmla="*/ 7092727 w 12192000"/>
              <a:gd name="connsiteY65" fmla="*/ 1623628 h 2237474"/>
              <a:gd name="connsiteX66" fmla="*/ 7031309 w 12192000"/>
              <a:gd name="connsiteY66" fmla="*/ 1619451 h 2237474"/>
              <a:gd name="connsiteX67" fmla="*/ 6900177 w 12192000"/>
              <a:gd name="connsiteY67" fmla="*/ 1636016 h 2237474"/>
              <a:gd name="connsiteX68" fmla="*/ 6795372 w 12192000"/>
              <a:gd name="connsiteY68" fmla="*/ 1644845 h 2237474"/>
              <a:gd name="connsiteX69" fmla="*/ 6692251 w 12192000"/>
              <a:gd name="connsiteY69" fmla="*/ 1656357 h 2237474"/>
              <a:gd name="connsiteX70" fmla="*/ 6655235 w 12192000"/>
              <a:gd name="connsiteY70" fmla="*/ 1661869 h 2237474"/>
              <a:gd name="connsiteX71" fmla="*/ 6554894 w 12192000"/>
              <a:gd name="connsiteY71" fmla="*/ 1664428 h 2237474"/>
              <a:gd name="connsiteX72" fmla="*/ 6516595 w 12192000"/>
              <a:gd name="connsiteY72" fmla="*/ 1667475 h 2237474"/>
              <a:gd name="connsiteX73" fmla="*/ 6508541 w 12192000"/>
              <a:gd name="connsiteY73" fmla="*/ 1668757 h 2237474"/>
              <a:gd name="connsiteX74" fmla="*/ 6471012 w 12192000"/>
              <a:gd name="connsiteY74" fmla="*/ 1678604 h 2237474"/>
              <a:gd name="connsiteX75" fmla="*/ 6364035 w 12192000"/>
              <a:gd name="connsiteY75" fmla="*/ 1667683 h 2237474"/>
              <a:gd name="connsiteX76" fmla="*/ 6280959 w 12192000"/>
              <a:gd name="connsiteY76" fmla="*/ 1689329 h 2237474"/>
              <a:gd name="connsiteX77" fmla="*/ 6243319 w 12192000"/>
              <a:gd name="connsiteY77" fmla="*/ 1695560 h 2237474"/>
              <a:gd name="connsiteX78" fmla="*/ 6098321 w 12192000"/>
              <a:gd name="connsiteY78" fmla="*/ 1721646 h 2237474"/>
              <a:gd name="connsiteX79" fmla="*/ 5880652 w 12192000"/>
              <a:gd name="connsiteY79" fmla="*/ 1779643 h 2237474"/>
              <a:gd name="connsiteX80" fmla="*/ 5785959 w 12192000"/>
              <a:gd name="connsiteY80" fmla="*/ 1775307 h 2237474"/>
              <a:gd name="connsiteX81" fmla="*/ 5643534 w 12192000"/>
              <a:gd name="connsiteY81" fmla="*/ 1802919 h 2237474"/>
              <a:gd name="connsiteX82" fmla="*/ 5518799 w 12192000"/>
              <a:gd name="connsiteY82" fmla="*/ 1818312 h 2237474"/>
              <a:gd name="connsiteX83" fmla="*/ 5505014 w 12192000"/>
              <a:gd name="connsiteY83" fmla="*/ 1819259 h 2237474"/>
              <a:gd name="connsiteX84" fmla="*/ 5453307 w 12192000"/>
              <a:gd name="connsiteY84" fmla="*/ 1815450 h 2237474"/>
              <a:gd name="connsiteX85" fmla="*/ 5364192 w 12192000"/>
              <a:gd name="connsiteY85" fmla="*/ 1826074 h 2237474"/>
              <a:gd name="connsiteX86" fmla="*/ 5350380 w 12192000"/>
              <a:gd name="connsiteY86" fmla="*/ 1830891 h 2237474"/>
              <a:gd name="connsiteX87" fmla="*/ 5259633 w 12192000"/>
              <a:gd name="connsiteY87" fmla="*/ 1837160 h 2237474"/>
              <a:gd name="connsiteX88" fmla="*/ 5197513 w 12192000"/>
              <a:gd name="connsiteY88" fmla="*/ 1844718 h 2237474"/>
              <a:gd name="connsiteX89" fmla="*/ 5168852 w 12192000"/>
              <a:gd name="connsiteY89" fmla="*/ 1844846 h 2237474"/>
              <a:gd name="connsiteX90" fmla="*/ 5114927 w 12192000"/>
              <a:gd name="connsiteY90" fmla="*/ 1847827 h 2237474"/>
              <a:gd name="connsiteX91" fmla="*/ 5108970 w 12192000"/>
              <a:gd name="connsiteY91" fmla="*/ 1847935 h 2237474"/>
              <a:gd name="connsiteX92" fmla="*/ 5067961 w 12192000"/>
              <a:gd name="connsiteY92" fmla="*/ 1845917 h 2237474"/>
              <a:gd name="connsiteX93" fmla="*/ 5007075 w 12192000"/>
              <a:gd name="connsiteY93" fmla="*/ 1838626 h 2237474"/>
              <a:gd name="connsiteX94" fmla="*/ 4944087 w 12192000"/>
              <a:gd name="connsiteY94" fmla="*/ 1823332 h 2237474"/>
              <a:gd name="connsiteX95" fmla="*/ 4907662 w 12192000"/>
              <a:gd name="connsiteY95" fmla="*/ 1816900 h 2237474"/>
              <a:gd name="connsiteX96" fmla="*/ 4882386 w 12192000"/>
              <a:gd name="connsiteY96" fmla="*/ 1809844 h 2237474"/>
              <a:gd name="connsiteX97" fmla="*/ 4811440 w 12192000"/>
              <a:gd name="connsiteY97" fmla="*/ 1804655 h 2237474"/>
              <a:gd name="connsiteX98" fmla="*/ 4691075 w 12192000"/>
              <a:gd name="connsiteY98" fmla="*/ 1801389 h 2237474"/>
              <a:gd name="connsiteX99" fmla="*/ 4611738 w 12192000"/>
              <a:gd name="connsiteY99" fmla="*/ 1776964 h 2237474"/>
              <a:gd name="connsiteX100" fmla="*/ 4560070 w 12192000"/>
              <a:gd name="connsiteY100" fmla="*/ 1785640 h 2237474"/>
              <a:gd name="connsiteX101" fmla="*/ 4536503 w 12192000"/>
              <a:gd name="connsiteY101" fmla="*/ 1785334 h 2237474"/>
              <a:gd name="connsiteX102" fmla="*/ 4513724 w 12192000"/>
              <a:gd name="connsiteY102" fmla="*/ 1791996 h 2237474"/>
              <a:gd name="connsiteX103" fmla="*/ 4459810 w 12192000"/>
              <a:gd name="connsiteY103" fmla="*/ 1797886 h 2237474"/>
              <a:gd name="connsiteX104" fmla="*/ 4379064 w 12192000"/>
              <a:gd name="connsiteY104" fmla="*/ 1817177 h 2237474"/>
              <a:gd name="connsiteX105" fmla="*/ 4319209 w 12192000"/>
              <a:gd name="connsiteY105" fmla="*/ 1834833 h 2237474"/>
              <a:gd name="connsiteX106" fmla="*/ 4290981 w 12192000"/>
              <a:gd name="connsiteY106" fmla="*/ 1839677 h 2237474"/>
              <a:gd name="connsiteX107" fmla="*/ 4285792 w 12192000"/>
              <a:gd name="connsiteY107" fmla="*/ 1836231 h 2237474"/>
              <a:gd name="connsiteX108" fmla="*/ 4238372 w 12192000"/>
              <a:gd name="connsiteY108" fmla="*/ 1851480 h 2237474"/>
              <a:gd name="connsiteX109" fmla="*/ 4232517 w 12192000"/>
              <a:gd name="connsiteY109" fmla="*/ 1852567 h 2237474"/>
              <a:gd name="connsiteX110" fmla="*/ 4191732 w 12192000"/>
              <a:gd name="connsiteY110" fmla="*/ 1857328 h 2237474"/>
              <a:gd name="connsiteX111" fmla="*/ 4065532 w 12192000"/>
              <a:gd name="connsiteY111" fmla="*/ 1855477 h 2237474"/>
              <a:gd name="connsiteX112" fmla="*/ 4028460 w 12192000"/>
              <a:gd name="connsiteY112" fmla="*/ 1855137 h 2237474"/>
              <a:gd name="connsiteX113" fmla="*/ 4002267 w 12192000"/>
              <a:gd name="connsiteY113" fmla="*/ 1852352 h 2237474"/>
              <a:gd name="connsiteX114" fmla="*/ 3931396 w 12192000"/>
              <a:gd name="connsiteY114" fmla="*/ 1858915 h 2237474"/>
              <a:gd name="connsiteX115" fmla="*/ 3812162 w 12192000"/>
              <a:gd name="connsiteY115" fmla="*/ 1875501 h 2237474"/>
              <a:gd name="connsiteX116" fmla="*/ 3729530 w 12192000"/>
              <a:gd name="connsiteY116" fmla="*/ 1864513 h 2237474"/>
              <a:gd name="connsiteX117" fmla="*/ 3680177 w 12192000"/>
              <a:gd name="connsiteY117" fmla="*/ 1881552 h 2237474"/>
              <a:gd name="connsiteX118" fmla="*/ 3567259 w 12192000"/>
              <a:gd name="connsiteY118" fmla="*/ 1893482 h 2237474"/>
              <a:gd name="connsiteX119" fmla="*/ 3405770 w 12192000"/>
              <a:gd name="connsiteY119" fmla="*/ 1904591 h 2237474"/>
              <a:gd name="connsiteX120" fmla="*/ 3280097 w 12192000"/>
              <a:gd name="connsiteY120" fmla="*/ 1919610 h 2237474"/>
              <a:gd name="connsiteX121" fmla="*/ 3123424 w 12192000"/>
              <a:gd name="connsiteY121" fmla="*/ 1952930 h 2237474"/>
              <a:gd name="connsiteX122" fmla="*/ 3009910 w 12192000"/>
              <a:gd name="connsiteY122" fmla="*/ 1957866 h 2237474"/>
              <a:gd name="connsiteX123" fmla="*/ 2995934 w 12192000"/>
              <a:gd name="connsiteY123" fmla="*/ 1967085 h 2237474"/>
              <a:gd name="connsiteX124" fmla="*/ 2980071 w 12192000"/>
              <a:gd name="connsiteY124" fmla="*/ 1972988 h 2237474"/>
              <a:gd name="connsiteX125" fmla="*/ 2978094 w 12192000"/>
              <a:gd name="connsiteY125" fmla="*/ 1972369 h 2237474"/>
              <a:gd name="connsiteX126" fmla="*/ 2942858 w 12192000"/>
              <a:gd name="connsiteY126" fmla="*/ 1981367 h 2237474"/>
              <a:gd name="connsiteX127" fmla="*/ 2875436 w 12192000"/>
              <a:gd name="connsiteY127" fmla="*/ 1996977 h 2237474"/>
              <a:gd name="connsiteX128" fmla="*/ 2874892 w 12192000"/>
              <a:gd name="connsiteY128" fmla="*/ 1996085 h 2237474"/>
              <a:gd name="connsiteX129" fmla="*/ 2864145 w 12192000"/>
              <a:gd name="connsiteY129" fmla="*/ 1994061 h 2237474"/>
              <a:gd name="connsiteX130" fmla="*/ 2843662 w 12192000"/>
              <a:gd name="connsiteY130" fmla="*/ 1992498 h 2237474"/>
              <a:gd name="connsiteX131" fmla="*/ 2796128 w 12192000"/>
              <a:gd name="connsiteY131" fmla="*/ 1976403 h 2237474"/>
              <a:gd name="connsiteX132" fmla="*/ 2756784 w 12192000"/>
              <a:gd name="connsiteY132" fmla="*/ 1985116 h 2237474"/>
              <a:gd name="connsiteX133" fmla="*/ 2748833 w 12192000"/>
              <a:gd name="connsiteY133" fmla="*/ 1986323 h 2237474"/>
              <a:gd name="connsiteX134" fmla="*/ 2748661 w 12192000"/>
              <a:gd name="connsiteY134" fmla="*/ 1986122 h 2237474"/>
              <a:gd name="connsiteX135" fmla="*/ 2740251 w 12192000"/>
              <a:gd name="connsiteY135" fmla="*/ 1986946 h 2237474"/>
              <a:gd name="connsiteX136" fmla="*/ 2718916 w 12192000"/>
              <a:gd name="connsiteY136" fmla="*/ 1990867 h 2237474"/>
              <a:gd name="connsiteX137" fmla="*/ 2713522 w 12192000"/>
              <a:gd name="connsiteY137" fmla="*/ 1990173 h 2237474"/>
              <a:gd name="connsiteX138" fmla="*/ 2680597 w 12192000"/>
              <a:gd name="connsiteY138" fmla="*/ 1984996 h 2237474"/>
              <a:gd name="connsiteX139" fmla="*/ 2578178 w 12192000"/>
              <a:gd name="connsiteY139" fmla="*/ 1990531 h 2237474"/>
              <a:gd name="connsiteX140" fmla="*/ 2476147 w 12192000"/>
              <a:gd name="connsiteY140" fmla="*/ 1998305 h 2237474"/>
              <a:gd name="connsiteX141" fmla="*/ 2373568 w 12192000"/>
              <a:gd name="connsiteY141" fmla="*/ 2003219 h 2237474"/>
              <a:gd name="connsiteX142" fmla="*/ 2321399 w 12192000"/>
              <a:gd name="connsiteY142" fmla="*/ 1989467 h 2237474"/>
              <a:gd name="connsiteX143" fmla="*/ 2315525 w 12192000"/>
              <a:gd name="connsiteY143" fmla="*/ 1989708 h 2237474"/>
              <a:gd name="connsiteX144" fmla="*/ 2300792 w 12192000"/>
              <a:gd name="connsiteY144" fmla="*/ 1994290 h 2237474"/>
              <a:gd name="connsiteX145" fmla="*/ 2295469 w 12192000"/>
              <a:gd name="connsiteY145" fmla="*/ 1996659 h 2237474"/>
              <a:gd name="connsiteX146" fmla="*/ 2287219 w 12192000"/>
              <a:gd name="connsiteY146" fmla="*/ 1998750 h 2237474"/>
              <a:gd name="connsiteX147" fmla="*/ 2286948 w 12192000"/>
              <a:gd name="connsiteY147" fmla="*/ 1998596 h 2237474"/>
              <a:gd name="connsiteX148" fmla="*/ 2243069 w 12192000"/>
              <a:gd name="connsiteY148" fmla="*/ 2015111 h 2237474"/>
              <a:gd name="connsiteX149" fmla="*/ 2186609 w 12192000"/>
              <a:gd name="connsiteY149" fmla="*/ 2008263 h 2237474"/>
              <a:gd name="connsiteX150" fmla="*/ 2164831 w 12192000"/>
              <a:gd name="connsiteY150" fmla="*/ 2010143 h 2237474"/>
              <a:gd name="connsiteX151" fmla="*/ 2152836 w 12192000"/>
              <a:gd name="connsiteY151" fmla="*/ 2010048 h 2237474"/>
              <a:gd name="connsiteX152" fmla="*/ 2117102 w 12192000"/>
              <a:gd name="connsiteY152" fmla="*/ 2023004 h 2237474"/>
              <a:gd name="connsiteX153" fmla="*/ 2111935 w 12192000"/>
              <a:gd name="connsiteY153" fmla="*/ 2023163 h 2237474"/>
              <a:gd name="connsiteX154" fmla="*/ 2089991 w 12192000"/>
              <a:gd name="connsiteY154" fmla="*/ 2034193 h 2237474"/>
              <a:gd name="connsiteX155" fmla="*/ 2058061 w 12192000"/>
              <a:gd name="connsiteY155" fmla="*/ 2047942 h 2237474"/>
              <a:gd name="connsiteX156" fmla="*/ 2055737 w 12192000"/>
              <a:gd name="connsiteY156" fmla="*/ 2047704 h 2237474"/>
              <a:gd name="connsiteX157" fmla="*/ 2042244 w 12192000"/>
              <a:gd name="connsiteY157" fmla="*/ 2055560 h 2237474"/>
              <a:gd name="connsiteX158" fmla="*/ 1976224 w 12192000"/>
              <a:gd name="connsiteY158" fmla="*/ 2074257 h 2237474"/>
              <a:gd name="connsiteX159" fmla="*/ 1877728 w 12192000"/>
              <a:gd name="connsiteY159" fmla="*/ 2101004 h 2237474"/>
              <a:gd name="connsiteX160" fmla="*/ 1759056 w 12192000"/>
              <a:gd name="connsiteY160" fmla="*/ 2125608 h 2237474"/>
              <a:gd name="connsiteX161" fmla="*/ 1637948 w 12192000"/>
              <a:gd name="connsiteY161" fmla="*/ 2172597 h 2237474"/>
              <a:gd name="connsiteX162" fmla="*/ 1434549 w 12192000"/>
              <a:gd name="connsiteY162" fmla="*/ 2234522 h 2237474"/>
              <a:gd name="connsiteX163" fmla="*/ 1398481 w 12192000"/>
              <a:gd name="connsiteY163" fmla="*/ 2237074 h 2237474"/>
              <a:gd name="connsiteX164" fmla="*/ 1398407 w 12192000"/>
              <a:gd name="connsiteY164" fmla="*/ 2237095 h 2237474"/>
              <a:gd name="connsiteX165" fmla="*/ 1370962 w 12192000"/>
              <a:gd name="connsiteY165" fmla="*/ 2237474 h 2237474"/>
              <a:gd name="connsiteX166" fmla="*/ 1356367 w 12192000"/>
              <a:gd name="connsiteY166" fmla="*/ 2235089 h 2237474"/>
              <a:gd name="connsiteX167" fmla="*/ 1324828 w 12192000"/>
              <a:gd name="connsiteY167" fmla="*/ 2231968 h 2237474"/>
              <a:gd name="connsiteX168" fmla="*/ 1297744 w 12192000"/>
              <a:gd name="connsiteY168" fmla="*/ 2235849 h 2237474"/>
              <a:gd name="connsiteX169" fmla="*/ 1286236 w 12192000"/>
              <a:gd name="connsiteY169" fmla="*/ 2233135 h 2237474"/>
              <a:gd name="connsiteX170" fmla="*/ 1283504 w 12192000"/>
              <a:gd name="connsiteY170" fmla="*/ 2233797 h 2237474"/>
              <a:gd name="connsiteX171" fmla="*/ 1279765 w 12192000"/>
              <a:gd name="connsiteY171" fmla="*/ 2229639 h 2237474"/>
              <a:gd name="connsiteX172" fmla="*/ 1195347 w 12192000"/>
              <a:gd name="connsiteY172" fmla="*/ 2212354 h 2237474"/>
              <a:gd name="connsiteX173" fmla="*/ 970251 w 12192000"/>
              <a:gd name="connsiteY173" fmla="*/ 2221029 h 2237474"/>
              <a:gd name="connsiteX174" fmla="*/ 812914 w 12192000"/>
              <a:gd name="connsiteY174" fmla="*/ 2202752 h 2237474"/>
              <a:gd name="connsiteX175" fmla="*/ 800195 w 12192000"/>
              <a:gd name="connsiteY175" fmla="*/ 2209407 h 2237474"/>
              <a:gd name="connsiteX176" fmla="*/ 784978 w 12192000"/>
              <a:gd name="connsiteY176" fmla="*/ 2212360 h 2237474"/>
              <a:gd name="connsiteX177" fmla="*/ 681987 w 12192000"/>
              <a:gd name="connsiteY177" fmla="*/ 2216757 h 2237474"/>
              <a:gd name="connsiteX178" fmla="*/ 669923 w 12192000"/>
              <a:gd name="connsiteY178" fmla="*/ 2211682 h 2237474"/>
              <a:gd name="connsiteX179" fmla="*/ 648680 w 12192000"/>
              <a:gd name="connsiteY179" fmla="*/ 2206229 h 2237474"/>
              <a:gd name="connsiteX180" fmla="*/ 597225 w 12192000"/>
              <a:gd name="connsiteY180" fmla="*/ 2180999 h 2237474"/>
              <a:gd name="connsiteX181" fmla="*/ 558449 w 12192000"/>
              <a:gd name="connsiteY181" fmla="*/ 2182346 h 2237474"/>
              <a:gd name="connsiteX182" fmla="*/ 550517 w 12192000"/>
              <a:gd name="connsiteY182" fmla="*/ 2182060 h 2237474"/>
              <a:gd name="connsiteX183" fmla="*/ 550309 w 12192000"/>
              <a:gd name="connsiteY183" fmla="*/ 2181825 h 2237474"/>
              <a:gd name="connsiteX184" fmla="*/ 541836 w 12192000"/>
              <a:gd name="connsiteY184" fmla="*/ 2181063 h 2237474"/>
              <a:gd name="connsiteX185" fmla="*/ 536057 w 12192000"/>
              <a:gd name="connsiteY185" fmla="*/ 2181537 h 2237474"/>
              <a:gd name="connsiteX186" fmla="*/ 520671 w 12192000"/>
              <a:gd name="connsiteY186" fmla="*/ 2180980 h 2237474"/>
              <a:gd name="connsiteX187" fmla="*/ 515024 w 12192000"/>
              <a:gd name="connsiteY187" fmla="*/ 2179258 h 2237474"/>
              <a:gd name="connsiteX188" fmla="*/ 512278 w 12192000"/>
              <a:gd name="connsiteY188" fmla="*/ 2176369 h 2237474"/>
              <a:gd name="connsiteX189" fmla="*/ 480419 w 12192000"/>
              <a:gd name="connsiteY189" fmla="*/ 2167807 h 2237474"/>
              <a:gd name="connsiteX190" fmla="*/ 413835 w 12192000"/>
              <a:gd name="connsiteY190" fmla="*/ 2156783 h 2237474"/>
              <a:gd name="connsiteX191" fmla="*/ 376513 w 12192000"/>
              <a:gd name="connsiteY191" fmla="*/ 2154014 h 2237474"/>
              <a:gd name="connsiteX192" fmla="*/ 273386 w 12192000"/>
              <a:gd name="connsiteY192" fmla="*/ 2142551 h 2237474"/>
              <a:gd name="connsiteX193" fmla="*/ 169207 w 12192000"/>
              <a:gd name="connsiteY193" fmla="*/ 2128100 h 2237474"/>
              <a:gd name="connsiteX194" fmla="*/ 93149 w 12192000"/>
              <a:gd name="connsiteY194" fmla="*/ 2105324 h 2237474"/>
              <a:gd name="connsiteX195" fmla="*/ 88109 w 12192000"/>
              <a:gd name="connsiteY195" fmla="*/ 2106704 h 2237474"/>
              <a:gd name="connsiteX196" fmla="*/ 80022 w 12192000"/>
              <a:gd name="connsiteY196" fmla="*/ 2107254 h 2237474"/>
              <a:gd name="connsiteX197" fmla="*/ 79717 w 12192000"/>
              <a:gd name="connsiteY197" fmla="*/ 2107046 h 2237474"/>
              <a:gd name="connsiteX198" fmla="*/ 72352 w 12192000"/>
              <a:gd name="connsiteY198" fmla="*/ 2107991 h 2237474"/>
              <a:gd name="connsiteX199" fmla="*/ 37645 w 12192000"/>
              <a:gd name="connsiteY199" fmla="*/ 2115401 h 2237474"/>
              <a:gd name="connsiteX200" fmla="*/ 4572 w 12192000"/>
              <a:gd name="connsiteY200" fmla="*/ 2111091 h 2237474"/>
              <a:gd name="connsiteX201" fmla="*/ 0 w 12192000"/>
              <a:gd name="connsiteY201" fmla="*/ 2110468 h 2237474"/>
              <a:gd name="connsiteX202" fmla="*/ 0 w 12192000"/>
              <a:gd name="connsiteY202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34800 w 12192000"/>
              <a:gd name="connsiteY6" fmla="*/ 747840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34688 w 12192000"/>
              <a:gd name="connsiteY12" fmla="*/ 757726 h 2237474"/>
              <a:gd name="connsiteX13" fmla="*/ 10805004 w 12192000"/>
              <a:gd name="connsiteY13" fmla="*/ 757573 h 2237474"/>
              <a:gd name="connsiteX14" fmla="*/ 10739478 w 12192000"/>
              <a:gd name="connsiteY14" fmla="*/ 776841 h 2237474"/>
              <a:gd name="connsiteX15" fmla="*/ 10458762 w 12192000"/>
              <a:gd name="connsiteY15" fmla="*/ 755400 h 2237474"/>
              <a:gd name="connsiteX16" fmla="*/ 10211200 w 12192000"/>
              <a:gd name="connsiteY16" fmla="*/ 767513 h 2237474"/>
              <a:gd name="connsiteX17" fmla="*/ 10167995 w 12192000"/>
              <a:gd name="connsiteY17" fmla="*/ 760843 h 2237474"/>
              <a:gd name="connsiteX18" fmla="*/ 9997044 w 12192000"/>
              <a:gd name="connsiteY18" fmla="*/ 780129 h 2237474"/>
              <a:gd name="connsiteX19" fmla="*/ 9943887 w 12192000"/>
              <a:gd name="connsiteY19" fmla="*/ 804141 h 2237474"/>
              <a:gd name="connsiteX20" fmla="*/ 9918248 w 12192000"/>
              <a:gd name="connsiteY20" fmla="*/ 816628 h 2237474"/>
              <a:gd name="connsiteX21" fmla="*/ 9767091 w 12192000"/>
              <a:gd name="connsiteY21" fmla="*/ 870550 h 2237474"/>
              <a:gd name="connsiteX22" fmla="*/ 9683005 w 12192000"/>
              <a:gd name="connsiteY22" fmla="*/ 894128 h 2237474"/>
              <a:gd name="connsiteX23" fmla="*/ 9594438 w 12192000"/>
              <a:gd name="connsiteY23" fmla="*/ 919051 h 2237474"/>
              <a:gd name="connsiteX24" fmla="*/ 9577033 w 12192000"/>
              <a:gd name="connsiteY24" fmla="*/ 922857 h 2237474"/>
              <a:gd name="connsiteX25" fmla="*/ 9544189 w 12192000"/>
              <a:gd name="connsiteY25" fmla="*/ 938966 h 2237474"/>
              <a:gd name="connsiteX26" fmla="*/ 9500499 w 12192000"/>
              <a:gd name="connsiteY26" fmla="*/ 954680 h 2237474"/>
              <a:gd name="connsiteX27" fmla="*/ 9428195 w 12192000"/>
              <a:gd name="connsiteY27" fmla="*/ 986225 h 2237474"/>
              <a:gd name="connsiteX28" fmla="*/ 9410017 w 12192000"/>
              <a:gd name="connsiteY28" fmla="*/ 993931 h 2237474"/>
              <a:gd name="connsiteX29" fmla="*/ 9392919 w 12192000"/>
              <a:gd name="connsiteY29" fmla="*/ 994656 h 2237474"/>
              <a:gd name="connsiteX30" fmla="*/ 9278619 w 12192000"/>
              <a:gd name="connsiteY30" fmla="*/ 1011878 h 2237474"/>
              <a:gd name="connsiteX31" fmla="*/ 9268019 w 12192000"/>
              <a:gd name="connsiteY31" fmla="*/ 1007442 h 2237474"/>
              <a:gd name="connsiteX32" fmla="*/ 9234662 w 12192000"/>
              <a:gd name="connsiteY32" fmla="*/ 1023056 h 2237474"/>
              <a:gd name="connsiteX33" fmla="*/ 9181033 w 12192000"/>
              <a:gd name="connsiteY33" fmla="*/ 1037921 h 2237474"/>
              <a:gd name="connsiteX34" fmla="*/ 9155969 w 12192000"/>
              <a:gd name="connsiteY34" fmla="*/ 1046804 h 2237474"/>
              <a:gd name="connsiteX35" fmla="*/ 9133985 w 12192000"/>
              <a:gd name="connsiteY35" fmla="*/ 1046450 h 2237474"/>
              <a:gd name="connsiteX36" fmla="*/ 9012987 w 12192000"/>
              <a:gd name="connsiteY36" fmla="*/ 1061986 h 2237474"/>
              <a:gd name="connsiteX37" fmla="*/ 8968445 w 12192000"/>
              <a:gd name="connsiteY37" fmla="*/ 1052169 h 2237474"/>
              <a:gd name="connsiteX38" fmla="*/ 8958984 w 12192000"/>
              <a:gd name="connsiteY38" fmla="*/ 1057212 h 2237474"/>
              <a:gd name="connsiteX39" fmla="*/ 8886001 w 12192000"/>
              <a:gd name="connsiteY39" fmla="*/ 1067468 h 2237474"/>
              <a:gd name="connsiteX40" fmla="*/ 8838610 w 12192000"/>
              <a:gd name="connsiteY40" fmla="*/ 1075091 h 2237474"/>
              <a:gd name="connsiteX41" fmla="*/ 8750383 w 12192000"/>
              <a:gd name="connsiteY41" fmla="*/ 1097387 h 2237474"/>
              <a:gd name="connsiteX42" fmla="*/ 8665605 w 12192000"/>
              <a:gd name="connsiteY42" fmla="*/ 1110791 h 2237474"/>
              <a:gd name="connsiteX43" fmla="*/ 8584946 w 12192000"/>
              <a:gd name="connsiteY43" fmla="*/ 1135226 h 2237474"/>
              <a:gd name="connsiteX44" fmla="*/ 8460755 w 12192000"/>
              <a:gd name="connsiteY44" fmla="*/ 1203427 h 2237474"/>
              <a:gd name="connsiteX45" fmla="*/ 8419755 w 12192000"/>
              <a:gd name="connsiteY45" fmla="*/ 1216260 h 2237474"/>
              <a:gd name="connsiteX46" fmla="*/ 8411626 w 12192000"/>
              <a:gd name="connsiteY46" fmla="*/ 1214397 h 2237474"/>
              <a:gd name="connsiteX47" fmla="*/ 8363469 w 12192000"/>
              <a:gd name="connsiteY47" fmla="*/ 1246658 h 2237474"/>
              <a:gd name="connsiteX48" fmla="*/ 8275497 w 12192000"/>
              <a:gd name="connsiteY48" fmla="*/ 1264396 h 2237474"/>
              <a:gd name="connsiteX49" fmla="*/ 8206287 w 12192000"/>
              <a:gd name="connsiteY49" fmla="*/ 1273060 h 2237474"/>
              <a:gd name="connsiteX50" fmla="*/ 8168705 w 12192000"/>
              <a:gd name="connsiteY50" fmla="*/ 1279956 h 2237474"/>
              <a:gd name="connsiteX51" fmla="*/ 8139997 w 12192000"/>
              <a:gd name="connsiteY51" fmla="*/ 1282713 h 2237474"/>
              <a:gd name="connsiteX52" fmla="*/ 8074238 w 12192000"/>
              <a:gd name="connsiteY52" fmla="*/ 1301895 h 2237474"/>
              <a:gd name="connsiteX53" fmla="*/ 7968292 w 12192000"/>
              <a:gd name="connsiteY53" fmla="*/ 1338779 h 2237474"/>
              <a:gd name="connsiteX54" fmla="*/ 7902328 w 12192000"/>
              <a:gd name="connsiteY54" fmla="*/ 1345865 h 2237474"/>
              <a:gd name="connsiteX55" fmla="*/ 7875879 w 12192000"/>
              <a:gd name="connsiteY55" fmla="*/ 1345646 h 2237474"/>
              <a:gd name="connsiteX56" fmla="*/ 7840612 w 12192000"/>
              <a:gd name="connsiteY56" fmla="*/ 1369373 h 2237474"/>
              <a:gd name="connsiteX57" fmla="*/ 7786819 w 12192000"/>
              <a:gd name="connsiteY57" fmla="*/ 1378970 h 2237474"/>
              <a:gd name="connsiteX58" fmla="*/ 7548172 w 12192000"/>
              <a:gd name="connsiteY58" fmla="*/ 1417460 h 2237474"/>
              <a:gd name="connsiteX59" fmla="*/ 7483437 w 12192000"/>
              <a:gd name="connsiteY59" fmla="*/ 1478152 h 2237474"/>
              <a:gd name="connsiteX60" fmla="*/ 7377870 w 12192000"/>
              <a:gd name="connsiteY60" fmla="*/ 1523319 h 2237474"/>
              <a:gd name="connsiteX61" fmla="*/ 7230737 w 12192000"/>
              <a:gd name="connsiteY61" fmla="*/ 1562633 h 2237474"/>
              <a:gd name="connsiteX62" fmla="*/ 7224458 w 12192000"/>
              <a:gd name="connsiteY62" fmla="*/ 1573008 h 2237474"/>
              <a:gd name="connsiteX63" fmla="*/ 7183121 w 12192000"/>
              <a:gd name="connsiteY63" fmla="*/ 1595162 h 2237474"/>
              <a:gd name="connsiteX64" fmla="*/ 7164601 w 12192000"/>
              <a:gd name="connsiteY64" fmla="*/ 1606490 h 2237474"/>
              <a:gd name="connsiteX65" fmla="*/ 7092727 w 12192000"/>
              <a:gd name="connsiteY65" fmla="*/ 1623628 h 2237474"/>
              <a:gd name="connsiteX66" fmla="*/ 7031309 w 12192000"/>
              <a:gd name="connsiteY66" fmla="*/ 1619451 h 2237474"/>
              <a:gd name="connsiteX67" fmla="*/ 6900177 w 12192000"/>
              <a:gd name="connsiteY67" fmla="*/ 1636016 h 2237474"/>
              <a:gd name="connsiteX68" fmla="*/ 6795372 w 12192000"/>
              <a:gd name="connsiteY68" fmla="*/ 1644845 h 2237474"/>
              <a:gd name="connsiteX69" fmla="*/ 6692251 w 12192000"/>
              <a:gd name="connsiteY69" fmla="*/ 1656357 h 2237474"/>
              <a:gd name="connsiteX70" fmla="*/ 6655235 w 12192000"/>
              <a:gd name="connsiteY70" fmla="*/ 1661869 h 2237474"/>
              <a:gd name="connsiteX71" fmla="*/ 6554894 w 12192000"/>
              <a:gd name="connsiteY71" fmla="*/ 1664428 h 2237474"/>
              <a:gd name="connsiteX72" fmla="*/ 6516595 w 12192000"/>
              <a:gd name="connsiteY72" fmla="*/ 1667475 h 2237474"/>
              <a:gd name="connsiteX73" fmla="*/ 6508541 w 12192000"/>
              <a:gd name="connsiteY73" fmla="*/ 1668757 h 2237474"/>
              <a:gd name="connsiteX74" fmla="*/ 6471012 w 12192000"/>
              <a:gd name="connsiteY74" fmla="*/ 1678604 h 2237474"/>
              <a:gd name="connsiteX75" fmla="*/ 6364035 w 12192000"/>
              <a:gd name="connsiteY75" fmla="*/ 1667683 h 2237474"/>
              <a:gd name="connsiteX76" fmla="*/ 6280959 w 12192000"/>
              <a:gd name="connsiteY76" fmla="*/ 1689329 h 2237474"/>
              <a:gd name="connsiteX77" fmla="*/ 6243319 w 12192000"/>
              <a:gd name="connsiteY77" fmla="*/ 1695560 h 2237474"/>
              <a:gd name="connsiteX78" fmla="*/ 6098321 w 12192000"/>
              <a:gd name="connsiteY78" fmla="*/ 1721646 h 2237474"/>
              <a:gd name="connsiteX79" fmla="*/ 5880652 w 12192000"/>
              <a:gd name="connsiteY79" fmla="*/ 1779643 h 2237474"/>
              <a:gd name="connsiteX80" fmla="*/ 5785959 w 12192000"/>
              <a:gd name="connsiteY80" fmla="*/ 1775307 h 2237474"/>
              <a:gd name="connsiteX81" fmla="*/ 5643534 w 12192000"/>
              <a:gd name="connsiteY81" fmla="*/ 1802919 h 2237474"/>
              <a:gd name="connsiteX82" fmla="*/ 5518799 w 12192000"/>
              <a:gd name="connsiteY82" fmla="*/ 1818312 h 2237474"/>
              <a:gd name="connsiteX83" fmla="*/ 5505014 w 12192000"/>
              <a:gd name="connsiteY83" fmla="*/ 1819259 h 2237474"/>
              <a:gd name="connsiteX84" fmla="*/ 5453307 w 12192000"/>
              <a:gd name="connsiteY84" fmla="*/ 1815450 h 2237474"/>
              <a:gd name="connsiteX85" fmla="*/ 5364192 w 12192000"/>
              <a:gd name="connsiteY85" fmla="*/ 1826074 h 2237474"/>
              <a:gd name="connsiteX86" fmla="*/ 5350380 w 12192000"/>
              <a:gd name="connsiteY86" fmla="*/ 1830891 h 2237474"/>
              <a:gd name="connsiteX87" fmla="*/ 5259633 w 12192000"/>
              <a:gd name="connsiteY87" fmla="*/ 1837160 h 2237474"/>
              <a:gd name="connsiteX88" fmla="*/ 5197513 w 12192000"/>
              <a:gd name="connsiteY88" fmla="*/ 1844718 h 2237474"/>
              <a:gd name="connsiteX89" fmla="*/ 5168852 w 12192000"/>
              <a:gd name="connsiteY89" fmla="*/ 1844846 h 2237474"/>
              <a:gd name="connsiteX90" fmla="*/ 5114927 w 12192000"/>
              <a:gd name="connsiteY90" fmla="*/ 1847827 h 2237474"/>
              <a:gd name="connsiteX91" fmla="*/ 5108970 w 12192000"/>
              <a:gd name="connsiteY91" fmla="*/ 1847935 h 2237474"/>
              <a:gd name="connsiteX92" fmla="*/ 5067961 w 12192000"/>
              <a:gd name="connsiteY92" fmla="*/ 1845917 h 2237474"/>
              <a:gd name="connsiteX93" fmla="*/ 5007075 w 12192000"/>
              <a:gd name="connsiteY93" fmla="*/ 1838626 h 2237474"/>
              <a:gd name="connsiteX94" fmla="*/ 4944087 w 12192000"/>
              <a:gd name="connsiteY94" fmla="*/ 1823332 h 2237474"/>
              <a:gd name="connsiteX95" fmla="*/ 4907662 w 12192000"/>
              <a:gd name="connsiteY95" fmla="*/ 1816900 h 2237474"/>
              <a:gd name="connsiteX96" fmla="*/ 4882386 w 12192000"/>
              <a:gd name="connsiteY96" fmla="*/ 1809844 h 2237474"/>
              <a:gd name="connsiteX97" fmla="*/ 4811440 w 12192000"/>
              <a:gd name="connsiteY97" fmla="*/ 1804655 h 2237474"/>
              <a:gd name="connsiteX98" fmla="*/ 4691075 w 12192000"/>
              <a:gd name="connsiteY98" fmla="*/ 1801389 h 2237474"/>
              <a:gd name="connsiteX99" fmla="*/ 4611738 w 12192000"/>
              <a:gd name="connsiteY99" fmla="*/ 1776964 h 2237474"/>
              <a:gd name="connsiteX100" fmla="*/ 4560070 w 12192000"/>
              <a:gd name="connsiteY100" fmla="*/ 1785640 h 2237474"/>
              <a:gd name="connsiteX101" fmla="*/ 4536503 w 12192000"/>
              <a:gd name="connsiteY101" fmla="*/ 1785334 h 2237474"/>
              <a:gd name="connsiteX102" fmla="*/ 4513724 w 12192000"/>
              <a:gd name="connsiteY102" fmla="*/ 1791996 h 2237474"/>
              <a:gd name="connsiteX103" fmla="*/ 4459810 w 12192000"/>
              <a:gd name="connsiteY103" fmla="*/ 1797886 h 2237474"/>
              <a:gd name="connsiteX104" fmla="*/ 4379064 w 12192000"/>
              <a:gd name="connsiteY104" fmla="*/ 1817177 h 2237474"/>
              <a:gd name="connsiteX105" fmla="*/ 4319209 w 12192000"/>
              <a:gd name="connsiteY105" fmla="*/ 1834833 h 2237474"/>
              <a:gd name="connsiteX106" fmla="*/ 4290981 w 12192000"/>
              <a:gd name="connsiteY106" fmla="*/ 1839677 h 2237474"/>
              <a:gd name="connsiteX107" fmla="*/ 4285792 w 12192000"/>
              <a:gd name="connsiteY107" fmla="*/ 1836231 h 2237474"/>
              <a:gd name="connsiteX108" fmla="*/ 4238372 w 12192000"/>
              <a:gd name="connsiteY108" fmla="*/ 1851480 h 2237474"/>
              <a:gd name="connsiteX109" fmla="*/ 4232517 w 12192000"/>
              <a:gd name="connsiteY109" fmla="*/ 1852567 h 2237474"/>
              <a:gd name="connsiteX110" fmla="*/ 4191732 w 12192000"/>
              <a:gd name="connsiteY110" fmla="*/ 1857328 h 2237474"/>
              <a:gd name="connsiteX111" fmla="*/ 4065532 w 12192000"/>
              <a:gd name="connsiteY111" fmla="*/ 1855477 h 2237474"/>
              <a:gd name="connsiteX112" fmla="*/ 4028460 w 12192000"/>
              <a:gd name="connsiteY112" fmla="*/ 1855137 h 2237474"/>
              <a:gd name="connsiteX113" fmla="*/ 4002267 w 12192000"/>
              <a:gd name="connsiteY113" fmla="*/ 1852352 h 2237474"/>
              <a:gd name="connsiteX114" fmla="*/ 3931396 w 12192000"/>
              <a:gd name="connsiteY114" fmla="*/ 1858915 h 2237474"/>
              <a:gd name="connsiteX115" fmla="*/ 3812162 w 12192000"/>
              <a:gd name="connsiteY115" fmla="*/ 1875501 h 2237474"/>
              <a:gd name="connsiteX116" fmla="*/ 3729530 w 12192000"/>
              <a:gd name="connsiteY116" fmla="*/ 1864513 h 2237474"/>
              <a:gd name="connsiteX117" fmla="*/ 3680177 w 12192000"/>
              <a:gd name="connsiteY117" fmla="*/ 1881552 h 2237474"/>
              <a:gd name="connsiteX118" fmla="*/ 3567259 w 12192000"/>
              <a:gd name="connsiteY118" fmla="*/ 1893482 h 2237474"/>
              <a:gd name="connsiteX119" fmla="*/ 3405770 w 12192000"/>
              <a:gd name="connsiteY119" fmla="*/ 1904591 h 2237474"/>
              <a:gd name="connsiteX120" fmla="*/ 3280097 w 12192000"/>
              <a:gd name="connsiteY120" fmla="*/ 1919610 h 2237474"/>
              <a:gd name="connsiteX121" fmla="*/ 3123424 w 12192000"/>
              <a:gd name="connsiteY121" fmla="*/ 1952930 h 2237474"/>
              <a:gd name="connsiteX122" fmla="*/ 3009910 w 12192000"/>
              <a:gd name="connsiteY122" fmla="*/ 1957866 h 2237474"/>
              <a:gd name="connsiteX123" fmla="*/ 2995934 w 12192000"/>
              <a:gd name="connsiteY123" fmla="*/ 1967085 h 2237474"/>
              <a:gd name="connsiteX124" fmla="*/ 2980071 w 12192000"/>
              <a:gd name="connsiteY124" fmla="*/ 1972988 h 2237474"/>
              <a:gd name="connsiteX125" fmla="*/ 2978094 w 12192000"/>
              <a:gd name="connsiteY125" fmla="*/ 1972369 h 2237474"/>
              <a:gd name="connsiteX126" fmla="*/ 2942858 w 12192000"/>
              <a:gd name="connsiteY126" fmla="*/ 1981367 h 2237474"/>
              <a:gd name="connsiteX127" fmla="*/ 2875436 w 12192000"/>
              <a:gd name="connsiteY127" fmla="*/ 1996977 h 2237474"/>
              <a:gd name="connsiteX128" fmla="*/ 2874892 w 12192000"/>
              <a:gd name="connsiteY128" fmla="*/ 1996085 h 2237474"/>
              <a:gd name="connsiteX129" fmla="*/ 2864145 w 12192000"/>
              <a:gd name="connsiteY129" fmla="*/ 1994061 h 2237474"/>
              <a:gd name="connsiteX130" fmla="*/ 2843662 w 12192000"/>
              <a:gd name="connsiteY130" fmla="*/ 1992498 h 2237474"/>
              <a:gd name="connsiteX131" fmla="*/ 2796128 w 12192000"/>
              <a:gd name="connsiteY131" fmla="*/ 1976403 h 2237474"/>
              <a:gd name="connsiteX132" fmla="*/ 2756784 w 12192000"/>
              <a:gd name="connsiteY132" fmla="*/ 1985116 h 2237474"/>
              <a:gd name="connsiteX133" fmla="*/ 2748833 w 12192000"/>
              <a:gd name="connsiteY133" fmla="*/ 1986323 h 2237474"/>
              <a:gd name="connsiteX134" fmla="*/ 2748661 w 12192000"/>
              <a:gd name="connsiteY134" fmla="*/ 1986122 h 2237474"/>
              <a:gd name="connsiteX135" fmla="*/ 2740251 w 12192000"/>
              <a:gd name="connsiteY135" fmla="*/ 1986946 h 2237474"/>
              <a:gd name="connsiteX136" fmla="*/ 2718916 w 12192000"/>
              <a:gd name="connsiteY136" fmla="*/ 1990867 h 2237474"/>
              <a:gd name="connsiteX137" fmla="*/ 2713522 w 12192000"/>
              <a:gd name="connsiteY137" fmla="*/ 1990173 h 2237474"/>
              <a:gd name="connsiteX138" fmla="*/ 2680597 w 12192000"/>
              <a:gd name="connsiteY138" fmla="*/ 1984996 h 2237474"/>
              <a:gd name="connsiteX139" fmla="*/ 2578178 w 12192000"/>
              <a:gd name="connsiteY139" fmla="*/ 1990531 h 2237474"/>
              <a:gd name="connsiteX140" fmla="*/ 2476147 w 12192000"/>
              <a:gd name="connsiteY140" fmla="*/ 1998305 h 2237474"/>
              <a:gd name="connsiteX141" fmla="*/ 2373568 w 12192000"/>
              <a:gd name="connsiteY141" fmla="*/ 2003219 h 2237474"/>
              <a:gd name="connsiteX142" fmla="*/ 2321399 w 12192000"/>
              <a:gd name="connsiteY142" fmla="*/ 1989467 h 2237474"/>
              <a:gd name="connsiteX143" fmla="*/ 2315525 w 12192000"/>
              <a:gd name="connsiteY143" fmla="*/ 1989708 h 2237474"/>
              <a:gd name="connsiteX144" fmla="*/ 2300792 w 12192000"/>
              <a:gd name="connsiteY144" fmla="*/ 1994290 h 2237474"/>
              <a:gd name="connsiteX145" fmla="*/ 2295469 w 12192000"/>
              <a:gd name="connsiteY145" fmla="*/ 1996659 h 2237474"/>
              <a:gd name="connsiteX146" fmla="*/ 2287219 w 12192000"/>
              <a:gd name="connsiteY146" fmla="*/ 1998750 h 2237474"/>
              <a:gd name="connsiteX147" fmla="*/ 2286948 w 12192000"/>
              <a:gd name="connsiteY147" fmla="*/ 1998596 h 2237474"/>
              <a:gd name="connsiteX148" fmla="*/ 2243069 w 12192000"/>
              <a:gd name="connsiteY148" fmla="*/ 2015111 h 2237474"/>
              <a:gd name="connsiteX149" fmla="*/ 2186609 w 12192000"/>
              <a:gd name="connsiteY149" fmla="*/ 2008263 h 2237474"/>
              <a:gd name="connsiteX150" fmla="*/ 2164831 w 12192000"/>
              <a:gd name="connsiteY150" fmla="*/ 2010143 h 2237474"/>
              <a:gd name="connsiteX151" fmla="*/ 2152836 w 12192000"/>
              <a:gd name="connsiteY151" fmla="*/ 2010048 h 2237474"/>
              <a:gd name="connsiteX152" fmla="*/ 2117102 w 12192000"/>
              <a:gd name="connsiteY152" fmla="*/ 2023004 h 2237474"/>
              <a:gd name="connsiteX153" fmla="*/ 2111935 w 12192000"/>
              <a:gd name="connsiteY153" fmla="*/ 2023163 h 2237474"/>
              <a:gd name="connsiteX154" fmla="*/ 2089991 w 12192000"/>
              <a:gd name="connsiteY154" fmla="*/ 2034193 h 2237474"/>
              <a:gd name="connsiteX155" fmla="*/ 2058061 w 12192000"/>
              <a:gd name="connsiteY155" fmla="*/ 2047942 h 2237474"/>
              <a:gd name="connsiteX156" fmla="*/ 2055737 w 12192000"/>
              <a:gd name="connsiteY156" fmla="*/ 2047704 h 2237474"/>
              <a:gd name="connsiteX157" fmla="*/ 2042244 w 12192000"/>
              <a:gd name="connsiteY157" fmla="*/ 2055560 h 2237474"/>
              <a:gd name="connsiteX158" fmla="*/ 1976224 w 12192000"/>
              <a:gd name="connsiteY158" fmla="*/ 2074257 h 2237474"/>
              <a:gd name="connsiteX159" fmla="*/ 1877728 w 12192000"/>
              <a:gd name="connsiteY159" fmla="*/ 2101004 h 2237474"/>
              <a:gd name="connsiteX160" fmla="*/ 1759056 w 12192000"/>
              <a:gd name="connsiteY160" fmla="*/ 2125608 h 2237474"/>
              <a:gd name="connsiteX161" fmla="*/ 1637948 w 12192000"/>
              <a:gd name="connsiteY161" fmla="*/ 2172597 h 2237474"/>
              <a:gd name="connsiteX162" fmla="*/ 1434549 w 12192000"/>
              <a:gd name="connsiteY162" fmla="*/ 2234522 h 2237474"/>
              <a:gd name="connsiteX163" fmla="*/ 1398481 w 12192000"/>
              <a:gd name="connsiteY163" fmla="*/ 2237074 h 2237474"/>
              <a:gd name="connsiteX164" fmla="*/ 1398407 w 12192000"/>
              <a:gd name="connsiteY164" fmla="*/ 2237095 h 2237474"/>
              <a:gd name="connsiteX165" fmla="*/ 1370962 w 12192000"/>
              <a:gd name="connsiteY165" fmla="*/ 2237474 h 2237474"/>
              <a:gd name="connsiteX166" fmla="*/ 1356367 w 12192000"/>
              <a:gd name="connsiteY166" fmla="*/ 2235089 h 2237474"/>
              <a:gd name="connsiteX167" fmla="*/ 1324828 w 12192000"/>
              <a:gd name="connsiteY167" fmla="*/ 2231968 h 2237474"/>
              <a:gd name="connsiteX168" fmla="*/ 1297744 w 12192000"/>
              <a:gd name="connsiteY168" fmla="*/ 2235849 h 2237474"/>
              <a:gd name="connsiteX169" fmla="*/ 1286236 w 12192000"/>
              <a:gd name="connsiteY169" fmla="*/ 2233135 h 2237474"/>
              <a:gd name="connsiteX170" fmla="*/ 1283504 w 12192000"/>
              <a:gd name="connsiteY170" fmla="*/ 2233797 h 2237474"/>
              <a:gd name="connsiteX171" fmla="*/ 1279765 w 12192000"/>
              <a:gd name="connsiteY171" fmla="*/ 2229639 h 2237474"/>
              <a:gd name="connsiteX172" fmla="*/ 1195347 w 12192000"/>
              <a:gd name="connsiteY172" fmla="*/ 2212354 h 2237474"/>
              <a:gd name="connsiteX173" fmla="*/ 970251 w 12192000"/>
              <a:gd name="connsiteY173" fmla="*/ 2221029 h 2237474"/>
              <a:gd name="connsiteX174" fmla="*/ 812914 w 12192000"/>
              <a:gd name="connsiteY174" fmla="*/ 2202752 h 2237474"/>
              <a:gd name="connsiteX175" fmla="*/ 800195 w 12192000"/>
              <a:gd name="connsiteY175" fmla="*/ 2209407 h 2237474"/>
              <a:gd name="connsiteX176" fmla="*/ 784978 w 12192000"/>
              <a:gd name="connsiteY176" fmla="*/ 2212360 h 2237474"/>
              <a:gd name="connsiteX177" fmla="*/ 681987 w 12192000"/>
              <a:gd name="connsiteY177" fmla="*/ 2216757 h 2237474"/>
              <a:gd name="connsiteX178" fmla="*/ 669923 w 12192000"/>
              <a:gd name="connsiteY178" fmla="*/ 2211682 h 2237474"/>
              <a:gd name="connsiteX179" fmla="*/ 648680 w 12192000"/>
              <a:gd name="connsiteY179" fmla="*/ 2206229 h 2237474"/>
              <a:gd name="connsiteX180" fmla="*/ 597225 w 12192000"/>
              <a:gd name="connsiteY180" fmla="*/ 2180999 h 2237474"/>
              <a:gd name="connsiteX181" fmla="*/ 558449 w 12192000"/>
              <a:gd name="connsiteY181" fmla="*/ 2182346 h 2237474"/>
              <a:gd name="connsiteX182" fmla="*/ 550517 w 12192000"/>
              <a:gd name="connsiteY182" fmla="*/ 2182060 h 2237474"/>
              <a:gd name="connsiteX183" fmla="*/ 550309 w 12192000"/>
              <a:gd name="connsiteY183" fmla="*/ 2181825 h 2237474"/>
              <a:gd name="connsiteX184" fmla="*/ 541836 w 12192000"/>
              <a:gd name="connsiteY184" fmla="*/ 2181063 h 2237474"/>
              <a:gd name="connsiteX185" fmla="*/ 536057 w 12192000"/>
              <a:gd name="connsiteY185" fmla="*/ 2181537 h 2237474"/>
              <a:gd name="connsiteX186" fmla="*/ 520671 w 12192000"/>
              <a:gd name="connsiteY186" fmla="*/ 2180980 h 2237474"/>
              <a:gd name="connsiteX187" fmla="*/ 515024 w 12192000"/>
              <a:gd name="connsiteY187" fmla="*/ 2179258 h 2237474"/>
              <a:gd name="connsiteX188" fmla="*/ 512278 w 12192000"/>
              <a:gd name="connsiteY188" fmla="*/ 2176369 h 2237474"/>
              <a:gd name="connsiteX189" fmla="*/ 480419 w 12192000"/>
              <a:gd name="connsiteY189" fmla="*/ 2167807 h 2237474"/>
              <a:gd name="connsiteX190" fmla="*/ 413835 w 12192000"/>
              <a:gd name="connsiteY190" fmla="*/ 2156783 h 2237474"/>
              <a:gd name="connsiteX191" fmla="*/ 376513 w 12192000"/>
              <a:gd name="connsiteY191" fmla="*/ 2154014 h 2237474"/>
              <a:gd name="connsiteX192" fmla="*/ 273386 w 12192000"/>
              <a:gd name="connsiteY192" fmla="*/ 2142551 h 2237474"/>
              <a:gd name="connsiteX193" fmla="*/ 169207 w 12192000"/>
              <a:gd name="connsiteY193" fmla="*/ 2128100 h 2237474"/>
              <a:gd name="connsiteX194" fmla="*/ 93149 w 12192000"/>
              <a:gd name="connsiteY194" fmla="*/ 2105324 h 2237474"/>
              <a:gd name="connsiteX195" fmla="*/ 88109 w 12192000"/>
              <a:gd name="connsiteY195" fmla="*/ 2106704 h 2237474"/>
              <a:gd name="connsiteX196" fmla="*/ 80022 w 12192000"/>
              <a:gd name="connsiteY196" fmla="*/ 2107254 h 2237474"/>
              <a:gd name="connsiteX197" fmla="*/ 79717 w 12192000"/>
              <a:gd name="connsiteY197" fmla="*/ 2107046 h 2237474"/>
              <a:gd name="connsiteX198" fmla="*/ 72352 w 12192000"/>
              <a:gd name="connsiteY198" fmla="*/ 2107991 h 2237474"/>
              <a:gd name="connsiteX199" fmla="*/ 37645 w 12192000"/>
              <a:gd name="connsiteY199" fmla="*/ 2115401 h 2237474"/>
              <a:gd name="connsiteX200" fmla="*/ 4572 w 12192000"/>
              <a:gd name="connsiteY200" fmla="*/ 2111091 h 2237474"/>
              <a:gd name="connsiteX201" fmla="*/ 0 w 12192000"/>
              <a:gd name="connsiteY201" fmla="*/ 2110468 h 2237474"/>
              <a:gd name="connsiteX202" fmla="*/ 0 w 12192000"/>
              <a:gd name="connsiteY202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34800 w 12192000"/>
              <a:gd name="connsiteY6" fmla="*/ 747840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34688 w 12192000"/>
              <a:gd name="connsiteY12" fmla="*/ 757726 h 2237474"/>
              <a:gd name="connsiteX13" fmla="*/ 10805004 w 12192000"/>
              <a:gd name="connsiteY13" fmla="*/ 757573 h 2237474"/>
              <a:gd name="connsiteX14" fmla="*/ 10739478 w 12192000"/>
              <a:gd name="connsiteY14" fmla="*/ 776841 h 2237474"/>
              <a:gd name="connsiteX15" fmla="*/ 10458762 w 12192000"/>
              <a:gd name="connsiteY15" fmla="*/ 755400 h 2237474"/>
              <a:gd name="connsiteX16" fmla="*/ 10211200 w 12192000"/>
              <a:gd name="connsiteY16" fmla="*/ 767513 h 2237474"/>
              <a:gd name="connsiteX17" fmla="*/ 10167995 w 12192000"/>
              <a:gd name="connsiteY17" fmla="*/ 760843 h 2237474"/>
              <a:gd name="connsiteX18" fmla="*/ 9997044 w 12192000"/>
              <a:gd name="connsiteY18" fmla="*/ 780129 h 2237474"/>
              <a:gd name="connsiteX19" fmla="*/ 9943887 w 12192000"/>
              <a:gd name="connsiteY19" fmla="*/ 804141 h 2237474"/>
              <a:gd name="connsiteX20" fmla="*/ 9918248 w 12192000"/>
              <a:gd name="connsiteY20" fmla="*/ 816628 h 2237474"/>
              <a:gd name="connsiteX21" fmla="*/ 9767091 w 12192000"/>
              <a:gd name="connsiteY21" fmla="*/ 870550 h 2237474"/>
              <a:gd name="connsiteX22" fmla="*/ 9683005 w 12192000"/>
              <a:gd name="connsiteY22" fmla="*/ 894128 h 2237474"/>
              <a:gd name="connsiteX23" fmla="*/ 9594438 w 12192000"/>
              <a:gd name="connsiteY23" fmla="*/ 919051 h 2237474"/>
              <a:gd name="connsiteX24" fmla="*/ 9577033 w 12192000"/>
              <a:gd name="connsiteY24" fmla="*/ 922857 h 2237474"/>
              <a:gd name="connsiteX25" fmla="*/ 9544189 w 12192000"/>
              <a:gd name="connsiteY25" fmla="*/ 938966 h 2237474"/>
              <a:gd name="connsiteX26" fmla="*/ 9500499 w 12192000"/>
              <a:gd name="connsiteY26" fmla="*/ 954680 h 2237474"/>
              <a:gd name="connsiteX27" fmla="*/ 9428195 w 12192000"/>
              <a:gd name="connsiteY27" fmla="*/ 986225 h 2237474"/>
              <a:gd name="connsiteX28" fmla="*/ 9410017 w 12192000"/>
              <a:gd name="connsiteY28" fmla="*/ 993931 h 2237474"/>
              <a:gd name="connsiteX29" fmla="*/ 9392919 w 12192000"/>
              <a:gd name="connsiteY29" fmla="*/ 994656 h 2237474"/>
              <a:gd name="connsiteX30" fmla="*/ 9278619 w 12192000"/>
              <a:gd name="connsiteY30" fmla="*/ 1011878 h 2237474"/>
              <a:gd name="connsiteX31" fmla="*/ 9268019 w 12192000"/>
              <a:gd name="connsiteY31" fmla="*/ 1007442 h 2237474"/>
              <a:gd name="connsiteX32" fmla="*/ 9234662 w 12192000"/>
              <a:gd name="connsiteY32" fmla="*/ 1023056 h 2237474"/>
              <a:gd name="connsiteX33" fmla="*/ 9181033 w 12192000"/>
              <a:gd name="connsiteY33" fmla="*/ 1037921 h 2237474"/>
              <a:gd name="connsiteX34" fmla="*/ 9155969 w 12192000"/>
              <a:gd name="connsiteY34" fmla="*/ 1046804 h 2237474"/>
              <a:gd name="connsiteX35" fmla="*/ 9133985 w 12192000"/>
              <a:gd name="connsiteY35" fmla="*/ 1046450 h 2237474"/>
              <a:gd name="connsiteX36" fmla="*/ 9012987 w 12192000"/>
              <a:gd name="connsiteY36" fmla="*/ 1061986 h 2237474"/>
              <a:gd name="connsiteX37" fmla="*/ 8968445 w 12192000"/>
              <a:gd name="connsiteY37" fmla="*/ 1052169 h 2237474"/>
              <a:gd name="connsiteX38" fmla="*/ 8958984 w 12192000"/>
              <a:gd name="connsiteY38" fmla="*/ 1057212 h 2237474"/>
              <a:gd name="connsiteX39" fmla="*/ 8886001 w 12192000"/>
              <a:gd name="connsiteY39" fmla="*/ 1067468 h 2237474"/>
              <a:gd name="connsiteX40" fmla="*/ 8838610 w 12192000"/>
              <a:gd name="connsiteY40" fmla="*/ 1075091 h 2237474"/>
              <a:gd name="connsiteX41" fmla="*/ 8750383 w 12192000"/>
              <a:gd name="connsiteY41" fmla="*/ 1097387 h 2237474"/>
              <a:gd name="connsiteX42" fmla="*/ 8665605 w 12192000"/>
              <a:gd name="connsiteY42" fmla="*/ 1110791 h 2237474"/>
              <a:gd name="connsiteX43" fmla="*/ 8584946 w 12192000"/>
              <a:gd name="connsiteY43" fmla="*/ 1135226 h 2237474"/>
              <a:gd name="connsiteX44" fmla="*/ 8460755 w 12192000"/>
              <a:gd name="connsiteY44" fmla="*/ 1203427 h 2237474"/>
              <a:gd name="connsiteX45" fmla="*/ 8419755 w 12192000"/>
              <a:gd name="connsiteY45" fmla="*/ 1216260 h 2237474"/>
              <a:gd name="connsiteX46" fmla="*/ 8411626 w 12192000"/>
              <a:gd name="connsiteY46" fmla="*/ 1214397 h 2237474"/>
              <a:gd name="connsiteX47" fmla="*/ 8363469 w 12192000"/>
              <a:gd name="connsiteY47" fmla="*/ 1246658 h 2237474"/>
              <a:gd name="connsiteX48" fmla="*/ 8275497 w 12192000"/>
              <a:gd name="connsiteY48" fmla="*/ 1264396 h 2237474"/>
              <a:gd name="connsiteX49" fmla="*/ 8206287 w 12192000"/>
              <a:gd name="connsiteY49" fmla="*/ 1273060 h 2237474"/>
              <a:gd name="connsiteX50" fmla="*/ 8168705 w 12192000"/>
              <a:gd name="connsiteY50" fmla="*/ 1279956 h 2237474"/>
              <a:gd name="connsiteX51" fmla="*/ 8139997 w 12192000"/>
              <a:gd name="connsiteY51" fmla="*/ 1282713 h 2237474"/>
              <a:gd name="connsiteX52" fmla="*/ 8074238 w 12192000"/>
              <a:gd name="connsiteY52" fmla="*/ 1301895 h 2237474"/>
              <a:gd name="connsiteX53" fmla="*/ 7968292 w 12192000"/>
              <a:gd name="connsiteY53" fmla="*/ 1338779 h 2237474"/>
              <a:gd name="connsiteX54" fmla="*/ 7902328 w 12192000"/>
              <a:gd name="connsiteY54" fmla="*/ 1345865 h 2237474"/>
              <a:gd name="connsiteX55" fmla="*/ 7875879 w 12192000"/>
              <a:gd name="connsiteY55" fmla="*/ 1345646 h 2237474"/>
              <a:gd name="connsiteX56" fmla="*/ 7840612 w 12192000"/>
              <a:gd name="connsiteY56" fmla="*/ 1369373 h 2237474"/>
              <a:gd name="connsiteX57" fmla="*/ 7786819 w 12192000"/>
              <a:gd name="connsiteY57" fmla="*/ 1378970 h 2237474"/>
              <a:gd name="connsiteX58" fmla="*/ 7548172 w 12192000"/>
              <a:gd name="connsiteY58" fmla="*/ 1417460 h 2237474"/>
              <a:gd name="connsiteX59" fmla="*/ 7483437 w 12192000"/>
              <a:gd name="connsiteY59" fmla="*/ 1478152 h 2237474"/>
              <a:gd name="connsiteX60" fmla="*/ 7377870 w 12192000"/>
              <a:gd name="connsiteY60" fmla="*/ 1523319 h 2237474"/>
              <a:gd name="connsiteX61" fmla="*/ 7230737 w 12192000"/>
              <a:gd name="connsiteY61" fmla="*/ 1562633 h 2237474"/>
              <a:gd name="connsiteX62" fmla="*/ 7224458 w 12192000"/>
              <a:gd name="connsiteY62" fmla="*/ 1573008 h 2237474"/>
              <a:gd name="connsiteX63" fmla="*/ 7183121 w 12192000"/>
              <a:gd name="connsiteY63" fmla="*/ 1595162 h 2237474"/>
              <a:gd name="connsiteX64" fmla="*/ 7164601 w 12192000"/>
              <a:gd name="connsiteY64" fmla="*/ 1606490 h 2237474"/>
              <a:gd name="connsiteX65" fmla="*/ 7092727 w 12192000"/>
              <a:gd name="connsiteY65" fmla="*/ 1623628 h 2237474"/>
              <a:gd name="connsiteX66" fmla="*/ 7031309 w 12192000"/>
              <a:gd name="connsiteY66" fmla="*/ 1619451 h 2237474"/>
              <a:gd name="connsiteX67" fmla="*/ 6900177 w 12192000"/>
              <a:gd name="connsiteY67" fmla="*/ 1636016 h 2237474"/>
              <a:gd name="connsiteX68" fmla="*/ 6795372 w 12192000"/>
              <a:gd name="connsiteY68" fmla="*/ 1644845 h 2237474"/>
              <a:gd name="connsiteX69" fmla="*/ 6692251 w 12192000"/>
              <a:gd name="connsiteY69" fmla="*/ 1656357 h 2237474"/>
              <a:gd name="connsiteX70" fmla="*/ 6655235 w 12192000"/>
              <a:gd name="connsiteY70" fmla="*/ 1661869 h 2237474"/>
              <a:gd name="connsiteX71" fmla="*/ 6554894 w 12192000"/>
              <a:gd name="connsiteY71" fmla="*/ 1664428 h 2237474"/>
              <a:gd name="connsiteX72" fmla="*/ 6516595 w 12192000"/>
              <a:gd name="connsiteY72" fmla="*/ 1667475 h 2237474"/>
              <a:gd name="connsiteX73" fmla="*/ 6508541 w 12192000"/>
              <a:gd name="connsiteY73" fmla="*/ 1668757 h 2237474"/>
              <a:gd name="connsiteX74" fmla="*/ 6471012 w 12192000"/>
              <a:gd name="connsiteY74" fmla="*/ 1678604 h 2237474"/>
              <a:gd name="connsiteX75" fmla="*/ 6364035 w 12192000"/>
              <a:gd name="connsiteY75" fmla="*/ 1667683 h 2237474"/>
              <a:gd name="connsiteX76" fmla="*/ 6280959 w 12192000"/>
              <a:gd name="connsiteY76" fmla="*/ 1689329 h 2237474"/>
              <a:gd name="connsiteX77" fmla="*/ 6243319 w 12192000"/>
              <a:gd name="connsiteY77" fmla="*/ 1695560 h 2237474"/>
              <a:gd name="connsiteX78" fmla="*/ 6098321 w 12192000"/>
              <a:gd name="connsiteY78" fmla="*/ 1721646 h 2237474"/>
              <a:gd name="connsiteX79" fmla="*/ 5880652 w 12192000"/>
              <a:gd name="connsiteY79" fmla="*/ 1779643 h 2237474"/>
              <a:gd name="connsiteX80" fmla="*/ 5785959 w 12192000"/>
              <a:gd name="connsiteY80" fmla="*/ 1775307 h 2237474"/>
              <a:gd name="connsiteX81" fmla="*/ 5643534 w 12192000"/>
              <a:gd name="connsiteY81" fmla="*/ 1802919 h 2237474"/>
              <a:gd name="connsiteX82" fmla="*/ 5518799 w 12192000"/>
              <a:gd name="connsiteY82" fmla="*/ 1818312 h 2237474"/>
              <a:gd name="connsiteX83" fmla="*/ 5505014 w 12192000"/>
              <a:gd name="connsiteY83" fmla="*/ 1819259 h 2237474"/>
              <a:gd name="connsiteX84" fmla="*/ 5453307 w 12192000"/>
              <a:gd name="connsiteY84" fmla="*/ 1815450 h 2237474"/>
              <a:gd name="connsiteX85" fmla="*/ 5364192 w 12192000"/>
              <a:gd name="connsiteY85" fmla="*/ 1826074 h 2237474"/>
              <a:gd name="connsiteX86" fmla="*/ 5259633 w 12192000"/>
              <a:gd name="connsiteY86" fmla="*/ 1837160 h 2237474"/>
              <a:gd name="connsiteX87" fmla="*/ 5197513 w 12192000"/>
              <a:gd name="connsiteY87" fmla="*/ 1844718 h 2237474"/>
              <a:gd name="connsiteX88" fmla="*/ 5168852 w 12192000"/>
              <a:gd name="connsiteY88" fmla="*/ 1844846 h 2237474"/>
              <a:gd name="connsiteX89" fmla="*/ 5114927 w 12192000"/>
              <a:gd name="connsiteY89" fmla="*/ 1847827 h 2237474"/>
              <a:gd name="connsiteX90" fmla="*/ 5108970 w 12192000"/>
              <a:gd name="connsiteY90" fmla="*/ 1847935 h 2237474"/>
              <a:gd name="connsiteX91" fmla="*/ 5067961 w 12192000"/>
              <a:gd name="connsiteY91" fmla="*/ 1845917 h 2237474"/>
              <a:gd name="connsiteX92" fmla="*/ 5007075 w 12192000"/>
              <a:gd name="connsiteY92" fmla="*/ 1838626 h 2237474"/>
              <a:gd name="connsiteX93" fmla="*/ 4944087 w 12192000"/>
              <a:gd name="connsiteY93" fmla="*/ 1823332 h 2237474"/>
              <a:gd name="connsiteX94" fmla="*/ 4907662 w 12192000"/>
              <a:gd name="connsiteY94" fmla="*/ 1816900 h 2237474"/>
              <a:gd name="connsiteX95" fmla="*/ 4882386 w 12192000"/>
              <a:gd name="connsiteY95" fmla="*/ 1809844 h 2237474"/>
              <a:gd name="connsiteX96" fmla="*/ 4811440 w 12192000"/>
              <a:gd name="connsiteY96" fmla="*/ 1804655 h 2237474"/>
              <a:gd name="connsiteX97" fmla="*/ 4691075 w 12192000"/>
              <a:gd name="connsiteY97" fmla="*/ 1801389 h 2237474"/>
              <a:gd name="connsiteX98" fmla="*/ 4611738 w 12192000"/>
              <a:gd name="connsiteY98" fmla="*/ 1776964 h 2237474"/>
              <a:gd name="connsiteX99" fmla="*/ 4560070 w 12192000"/>
              <a:gd name="connsiteY99" fmla="*/ 1785640 h 2237474"/>
              <a:gd name="connsiteX100" fmla="*/ 4536503 w 12192000"/>
              <a:gd name="connsiteY100" fmla="*/ 1785334 h 2237474"/>
              <a:gd name="connsiteX101" fmla="*/ 4513724 w 12192000"/>
              <a:gd name="connsiteY101" fmla="*/ 1791996 h 2237474"/>
              <a:gd name="connsiteX102" fmla="*/ 4459810 w 12192000"/>
              <a:gd name="connsiteY102" fmla="*/ 1797886 h 2237474"/>
              <a:gd name="connsiteX103" fmla="*/ 4379064 w 12192000"/>
              <a:gd name="connsiteY103" fmla="*/ 1817177 h 2237474"/>
              <a:gd name="connsiteX104" fmla="*/ 4319209 w 12192000"/>
              <a:gd name="connsiteY104" fmla="*/ 1834833 h 2237474"/>
              <a:gd name="connsiteX105" fmla="*/ 4290981 w 12192000"/>
              <a:gd name="connsiteY105" fmla="*/ 1839677 h 2237474"/>
              <a:gd name="connsiteX106" fmla="*/ 4285792 w 12192000"/>
              <a:gd name="connsiteY106" fmla="*/ 1836231 h 2237474"/>
              <a:gd name="connsiteX107" fmla="*/ 4238372 w 12192000"/>
              <a:gd name="connsiteY107" fmla="*/ 1851480 h 2237474"/>
              <a:gd name="connsiteX108" fmla="*/ 4232517 w 12192000"/>
              <a:gd name="connsiteY108" fmla="*/ 1852567 h 2237474"/>
              <a:gd name="connsiteX109" fmla="*/ 4191732 w 12192000"/>
              <a:gd name="connsiteY109" fmla="*/ 1857328 h 2237474"/>
              <a:gd name="connsiteX110" fmla="*/ 4065532 w 12192000"/>
              <a:gd name="connsiteY110" fmla="*/ 1855477 h 2237474"/>
              <a:gd name="connsiteX111" fmla="*/ 4028460 w 12192000"/>
              <a:gd name="connsiteY111" fmla="*/ 1855137 h 2237474"/>
              <a:gd name="connsiteX112" fmla="*/ 4002267 w 12192000"/>
              <a:gd name="connsiteY112" fmla="*/ 1852352 h 2237474"/>
              <a:gd name="connsiteX113" fmla="*/ 3931396 w 12192000"/>
              <a:gd name="connsiteY113" fmla="*/ 1858915 h 2237474"/>
              <a:gd name="connsiteX114" fmla="*/ 3812162 w 12192000"/>
              <a:gd name="connsiteY114" fmla="*/ 1875501 h 2237474"/>
              <a:gd name="connsiteX115" fmla="*/ 3729530 w 12192000"/>
              <a:gd name="connsiteY115" fmla="*/ 1864513 h 2237474"/>
              <a:gd name="connsiteX116" fmla="*/ 3680177 w 12192000"/>
              <a:gd name="connsiteY116" fmla="*/ 1881552 h 2237474"/>
              <a:gd name="connsiteX117" fmla="*/ 3567259 w 12192000"/>
              <a:gd name="connsiteY117" fmla="*/ 1893482 h 2237474"/>
              <a:gd name="connsiteX118" fmla="*/ 3405770 w 12192000"/>
              <a:gd name="connsiteY118" fmla="*/ 1904591 h 2237474"/>
              <a:gd name="connsiteX119" fmla="*/ 3280097 w 12192000"/>
              <a:gd name="connsiteY119" fmla="*/ 1919610 h 2237474"/>
              <a:gd name="connsiteX120" fmla="*/ 3123424 w 12192000"/>
              <a:gd name="connsiteY120" fmla="*/ 1952930 h 2237474"/>
              <a:gd name="connsiteX121" fmla="*/ 3009910 w 12192000"/>
              <a:gd name="connsiteY121" fmla="*/ 1957866 h 2237474"/>
              <a:gd name="connsiteX122" fmla="*/ 2995934 w 12192000"/>
              <a:gd name="connsiteY122" fmla="*/ 1967085 h 2237474"/>
              <a:gd name="connsiteX123" fmla="*/ 2980071 w 12192000"/>
              <a:gd name="connsiteY123" fmla="*/ 1972988 h 2237474"/>
              <a:gd name="connsiteX124" fmla="*/ 2978094 w 12192000"/>
              <a:gd name="connsiteY124" fmla="*/ 1972369 h 2237474"/>
              <a:gd name="connsiteX125" fmla="*/ 2942858 w 12192000"/>
              <a:gd name="connsiteY125" fmla="*/ 1981367 h 2237474"/>
              <a:gd name="connsiteX126" fmla="*/ 2875436 w 12192000"/>
              <a:gd name="connsiteY126" fmla="*/ 1996977 h 2237474"/>
              <a:gd name="connsiteX127" fmla="*/ 2874892 w 12192000"/>
              <a:gd name="connsiteY127" fmla="*/ 1996085 h 2237474"/>
              <a:gd name="connsiteX128" fmla="*/ 2864145 w 12192000"/>
              <a:gd name="connsiteY128" fmla="*/ 1994061 h 2237474"/>
              <a:gd name="connsiteX129" fmla="*/ 2843662 w 12192000"/>
              <a:gd name="connsiteY129" fmla="*/ 1992498 h 2237474"/>
              <a:gd name="connsiteX130" fmla="*/ 2796128 w 12192000"/>
              <a:gd name="connsiteY130" fmla="*/ 1976403 h 2237474"/>
              <a:gd name="connsiteX131" fmla="*/ 2756784 w 12192000"/>
              <a:gd name="connsiteY131" fmla="*/ 1985116 h 2237474"/>
              <a:gd name="connsiteX132" fmla="*/ 2748833 w 12192000"/>
              <a:gd name="connsiteY132" fmla="*/ 1986323 h 2237474"/>
              <a:gd name="connsiteX133" fmla="*/ 2748661 w 12192000"/>
              <a:gd name="connsiteY133" fmla="*/ 1986122 h 2237474"/>
              <a:gd name="connsiteX134" fmla="*/ 2740251 w 12192000"/>
              <a:gd name="connsiteY134" fmla="*/ 1986946 h 2237474"/>
              <a:gd name="connsiteX135" fmla="*/ 2718916 w 12192000"/>
              <a:gd name="connsiteY135" fmla="*/ 1990867 h 2237474"/>
              <a:gd name="connsiteX136" fmla="*/ 2713522 w 12192000"/>
              <a:gd name="connsiteY136" fmla="*/ 1990173 h 2237474"/>
              <a:gd name="connsiteX137" fmla="*/ 2680597 w 12192000"/>
              <a:gd name="connsiteY137" fmla="*/ 1984996 h 2237474"/>
              <a:gd name="connsiteX138" fmla="*/ 2578178 w 12192000"/>
              <a:gd name="connsiteY138" fmla="*/ 1990531 h 2237474"/>
              <a:gd name="connsiteX139" fmla="*/ 2476147 w 12192000"/>
              <a:gd name="connsiteY139" fmla="*/ 1998305 h 2237474"/>
              <a:gd name="connsiteX140" fmla="*/ 2373568 w 12192000"/>
              <a:gd name="connsiteY140" fmla="*/ 2003219 h 2237474"/>
              <a:gd name="connsiteX141" fmla="*/ 2321399 w 12192000"/>
              <a:gd name="connsiteY141" fmla="*/ 1989467 h 2237474"/>
              <a:gd name="connsiteX142" fmla="*/ 2315525 w 12192000"/>
              <a:gd name="connsiteY142" fmla="*/ 1989708 h 2237474"/>
              <a:gd name="connsiteX143" fmla="*/ 2300792 w 12192000"/>
              <a:gd name="connsiteY143" fmla="*/ 1994290 h 2237474"/>
              <a:gd name="connsiteX144" fmla="*/ 2295469 w 12192000"/>
              <a:gd name="connsiteY144" fmla="*/ 1996659 h 2237474"/>
              <a:gd name="connsiteX145" fmla="*/ 2287219 w 12192000"/>
              <a:gd name="connsiteY145" fmla="*/ 1998750 h 2237474"/>
              <a:gd name="connsiteX146" fmla="*/ 2286948 w 12192000"/>
              <a:gd name="connsiteY146" fmla="*/ 1998596 h 2237474"/>
              <a:gd name="connsiteX147" fmla="*/ 2243069 w 12192000"/>
              <a:gd name="connsiteY147" fmla="*/ 2015111 h 2237474"/>
              <a:gd name="connsiteX148" fmla="*/ 2186609 w 12192000"/>
              <a:gd name="connsiteY148" fmla="*/ 2008263 h 2237474"/>
              <a:gd name="connsiteX149" fmla="*/ 2164831 w 12192000"/>
              <a:gd name="connsiteY149" fmla="*/ 2010143 h 2237474"/>
              <a:gd name="connsiteX150" fmla="*/ 2152836 w 12192000"/>
              <a:gd name="connsiteY150" fmla="*/ 2010048 h 2237474"/>
              <a:gd name="connsiteX151" fmla="*/ 2117102 w 12192000"/>
              <a:gd name="connsiteY151" fmla="*/ 2023004 h 2237474"/>
              <a:gd name="connsiteX152" fmla="*/ 2111935 w 12192000"/>
              <a:gd name="connsiteY152" fmla="*/ 2023163 h 2237474"/>
              <a:gd name="connsiteX153" fmla="*/ 2089991 w 12192000"/>
              <a:gd name="connsiteY153" fmla="*/ 2034193 h 2237474"/>
              <a:gd name="connsiteX154" fmla="*/ 2058061 w 12192000"/>
              <a:gd name="connsiteY154" fmla="*/ 2047942 h 2237474"/>
              <a:gd name="connsiteX155" fmla="*/ 2055737 w 12192000"/>
              <a:gd name="connsiteY155" fmla="*/ 2047704 h 2237474"/>
              <a:gd name="connsiteX156" fmla="*/ 2042244 w 12192000"/>
              <a:gd name="connsiteY156" fmla="*/ 2055560 h 2237474"/>
              <a:gd name="connsiteX157" fmla="*/ 1976224 w 12192000"/>
              <a:gd name="connsiteY157" fmla="*/ 2074257 h 2237474"/>
              <a:gd name="connsiteX158" fmla="*/ 1877728 w 12192000"/>
              <a:gd name="connsiteY158" fmla="*/ 2101004 h 2237474"/>
              <a:gd name="connsiteX159" fmla="*/ 1759056 w 12192000"/>
              <a:gd name="connsiteY159" fmla="*/ 2125608 h 2237474"/>
              <a:gd name="connsiteX160" fmla="*/ 1637948 w 12192000"/>
              <a:gd name="connsiteY160" fmla="*/ 2172597 h 2237474"/>
              <a:gd name="connsiteX161" fmla="*/ 1434549 w 12192000"/>
              <a:gd name="connsiteY161" fmla="*/ 2234522 h 2237474"/>
              <a:gd name="connsiteX162" fmla="*/ 1398481 w 12192000"/>
              <a:gd name="connsiteY162" fmla="*/ 2237074 h 2237474"/>
              <a:gd name="connsiteX163" fmla="*/ 1398407 w 12192000"/>
              <a:gd name="connsiteY163" fmla="*/ 2237095 h 2237474"/>
              <a:gd name="connsiteX164" fmla="*/ 1370962 w 12192000"/>
              <a:gd name="connsiteY164" fmla="*/ 2237474 h 2237474"/>
              <a:gd name="connsiteX165" fmla="*/ 1356367 w 12192000"/>
              <a:gd name="connsiteY165" fmla="*/ 2235089 h 2237474"/>
              <a:gd name="connsiteX166" fmla="*/ 1324828 w 12192000"/>
              <a:gd name="connsiteY166" fmla="*/ 2231968 h 2237474"/>
              <a:gd name="connsiteX167" fmla="*/ 1297744 w 12192000"/>
              <a:gd name="connsiteY167" fmla="*/ 2235849 h 2237474"/>
              <a:gd name="connsiteX168" fmla="*/ 1286236 w 12192000"/>
              <a:gd name="connsiteY168" fmla="*/ 2233135 h 2237474"/>
              <a:gd name="connsiteX169" fmla="*/ 1283504 w 12192000"/>
              <a:gd name="connsiteY169" fmla="*/ 2233797 h 2237474"/>
              <a:gd name="connsiteX170" fmla="*/ 1279765 w 12192000"/>
              <a:gd name="connsiteY170" fmla="*/ 2229639 h 2237474"/>
              <a:gd name="connsiteX171" fmla="*/ 1195347 w 12192000"/>
              <a:gd name="connsiteY171" fmla="*/ 2212354 h 2237474"/>
              <a:gd name="connsiteX172" fmla="*/ 970251 w 12192000"/>
              <a:gd name="connsiteY172" fmla="*/ 2221029 h 2237474"/>
              <a:gd name="connsiteX173" fmla="*/ 812914 w 12192000"/>
              <a:gd name="connsiteY173" fmla="*/ 2202752 h 2237474"/>
              <a:gd name="connsiteX174" fmla="*/ 800195 w 12192000"/>
              <a:gd name="connsiteY174" fmla="*/ 2209407 h 2237474"/>
              <a:gd name="connsiteX175" fmla="*/ 784978 w 12192000"/>
              <a:gd name="connsiteY175" fmla="*/ 2212360 h 2237474"/>
              <a:gd name="connsiteX176" fmla="*/ 681987 w 12192000"/>
              <a:gd name="connsiteY176" fmla="*/ 2216757 h 2237474"/>
              <a:gd name="connsiteX177" fmla="*/ 669923 w 12192000"/>
              <a:gd name="connsiteY177" fmla="*/ 2211682 h 2237474"/>
              <a:gd name="connsiteX178" fmla="*/ 648680 w 12192000"/>
              <a:gd name="connsiteY178" fmla="*/ 2206229 h 2237474"/>
              <a:gd name="connsiteX179" fmla="*/ 597225 w 12192000"/>
              <a:gd name="connsiteY179" fmla="*/ 2180999 h 2237474"/>
              <a:gd name="connsiteX180" fmla="*/ 558449 w 12192000"/>
              <a:gd name="connsiteY180" fmla="*/ 2182346 h 2237474"/>
              <a:gd name="connsiteX181" fmla="*/ 550517 w 12192000"/>
              <a:gd name="connsiteY181" fmla="*/ 2182060 h 2237474"/>
              <a:gd name="connsiteX182" fmla="*/ 550309 w 12192000"/>
              <a:gd name="connsiteY182" fmla="*/ 2181825 h 2237474"/>
              <a:gd name="connsiteX183" fmla="*/ 541836 w 12192000"/>
              <a:gd name="connsiteY183" fmla="*/ 2181063 h 2237474"/>
              <a:gd name="connsiteX184" fmla="*/ 536057 w 12192000"/>
              <a:gd name="connsiteY184" fmla="*/ 2181537 h 2237474"/>
              <a:gd name="connsiteX185" fmla="*/ 520671 w 12192000"/>
              <a:gd name="connsiteY185" fmla="*/ 2180980 h 2237474"/>
              <a:gd name="connsiteX186" fmla="*/ 515024 w 12192000"/>
              <a:gd name="connsiteY186" fmla="*/ 2179258 h 2237474"/>
              <a:gd name="connsiteX187" fmla="*/ 512278 w 12192000"/>
              <a:gd name="connsiteY187" fmla="*/ 2176369 h 2237474"/>
              <a:gd name="connsiteX188" fmla="*/ 480419 w 12192000"/>
              <a:gd name="connsiteY188" fmla="*/ 2167807 h 2237474"/>
              <a:gd name="connsiteX189" fmla="*/ 413835 w 12192000"/>
              <a:gd name="connsiteY189" fmla="*/ 2156783 h 2237474"/>
              <a:gd name="connsiteX190" fmla="*/ 376513 w 12192000"/>
              <a:gd name="connsiteY190" fmla="*/ 2154014 h 2237474"/>
              <a:gd name="connsiteX191" fmla="*/ 273386 w 12192000"/>
              <a:gd name="connsiteY191" fmla="*/ 2142551 h 2237474"/>
              <a:gd name="connsiteX192" fmla="*/ 169207 w 12192000"/>
              <a:gd name="connsiteY192" fmla="*/ 2128100 h 2237474"/>
              <a:gd name="connsiteX193" fmla="*/ 93149 w 12192000"/>
              <a:gd name="connsiteY193" fmla="*/ 2105324 h 2237474"/>
              <a:gd name="connsiteX194" fmla="*/ 88109 w 12192000"/>
              <a:gd name="connsiteY194" fmla="*/ 2106704 h 2237474"/>
              <a:gd name="connsiteX195" fmla="*/ 80022 w 12192000"/>
              <a:gd name="connsiteY195" fmla="*/ 2107254 h 2237474"/>
              <a:gd name="connsiteX196" fmla="*/ 79717 w 12192000"/>
              <a:gd name="connsiteY196" fmla="*/ 2107046 h 2237474"/>
              <a:gd name="connsiteX197" fmla="*/ 72352 w 12192000"/>
              <a:gd name="connsiteY197" fmla="*/ 2107991 h 2237474"/>
              <a:gd name="connsiteX198" fmla="*/ 37645 w 12192000"/>
              <a:gd name="connsiteY198" fmla="*/ 2115401 h 2237474"/>
              <a:gd name="connsiteX199" fmla="*/ 4572 w 12192000"/>
              <a:gd name="connsiteY199" fmla="*/ 2111091 h 2237474"/>
              <a:gd name="connsiteX200" fmla="*/ 0 w 12192000"/>
              <a:gd name="connsiteY200" fmla="*/ 2110468 h 2237474"/>
              <a:gd name="connsiteX201" fmla="*/ 0 w 12192000"/>
              <a:gd name="connsiteY201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34800 w 12192000"/>
              <a:gd name="connsiteY6" fmla="*/ 747840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34688 w 12192000"/>
              <a:gd name="connsiteY12" fmla="*/ 757726 h 2237474"/>
              <a:gd name="connsiteX13" fmla="*/ 10805004 w 12192000"/>
              <a:gd name="connsiteY13" fmla="*/ 757573 h 2237474"/>
              <a:gd name="connsiteX14" fmla="*/ 10739478 w 12192000"/>
              <a:gd name="connsiteY14" fmla="*/ 776841 h 2237474"/>
              <a:gd name="connsiteX15" fmla="*/ 10458762 w 12192000"/>
              <a:gd name="connsiteY15" fmla="*/ 755400 h 2237474"/>
              <a:gd name="connsiteX16" fmla="*/ 10211200 w 12192000"/>
              <a:gd name="connsiteY16" fmla="*/ 767513 h 2237474"/>
              <a:gd name="connsiteX17" fmla="*/ 10167995 w 12192000"/>
              <a:gd name="connsiteY17" fmla="*/ 760843 h 2237474"/>
              <a:gd name="connsiteX18" fmla="*/ 9997044 w 12192000"/>
              <a:gd name="connsiteY18" fmla="*/ 780129 h 2237474"/>
              <a:gd name="connsiteX19" fmla="*/ 9943887 w 12192000"/>
              <a:gd name="connsiteY19" fmla="*/ 804141 h 2237474"/>
              <a:gd name="connsiteX20" fmla="*/ 9918248 w 12192000"/>
              <a:gd name="connsiteY20" fmla="*/ 816628 h 2237474"/>
              <a:gd name="connsiteX21" fmla="*/ 9767091 w 12192000"/>
              <a:gd name="connsiteY21" fmla="*/ 870550 h 2237474"/>
              <a:gd name="connsiteX22" fmla="*/ 9683005 w 12192000"/>
              <a:gd name="connsiteY22" fmla="*/ 894128 h 2237474"/>
              <a:gd name="connsiteX23" fmla="*/ 9594438 w 12192000"/>
              <a:gd name="connsiteY23" fmla="*/ 919051 h 2237474"/>
              <a:gd name="connsiteX24" fmla="*/ 9577033 w 12192000"/>
              <a:gd name="connsiteY24" fmla="*/ 922857 h 2237474"/>
              <a:gd name="connsiteX25" fmla="*/ 9544189 w 12192000"/>
              <a:gd name="connsiteY25" fmla="*/ 938966 h 2237474"/>
              <a:gd name="connsiteX26" fmla="*/ 9500499 w 12192000"/>
              <a:gd name="connsiteY26" fmla="*/ 954680 h 2237474"/>
              <a:gd name="connsiteX27" fmla="*/ 9428195 w 12192000"/>
              <a:gd name="connsiteY27" fmla="*/ 986225 h 2237474"/>
              <a:gd name="connsiteX28" fmla="*/ 9410017 w 12192000"/>
              <a:gd name="connsiteY28" fmla="*/ 993931 h 2237474"/>
              <a:gd name="connsiteX29" fmla="*/ 9392919 w 12192000"/>
              <a:gd name="connsiteY29" fmla="*/ 994656 h 2237474"/>
              <a:gd name="connsiteX30" fmla="*/ 9278619 w 12192000"/>
              <a:gd name="connsiteY30" fmla="*/ 1011878 h 2237474"/>
              <a:gd name="connsiteX31" fmla="*/ 9268019 w 12192000"/>
              <a:gd name="connsiteY31" fmla="*/ 1007442 h 2237474"/>
              <a:gd name="connsiteX32" fmla="*/ 9234662 w 12192000"/>
              <a:gd name="connsiteY32" fmla="*/ 1023056 h 2237474"/>
              <a:gd name="connsiteX33" fmla="*/ 9181033 w 12192000"/>
              <a:gd name="connsiteY33" fmla="*/ 1037921 h 2237474"/>
              <a:gd name="connsiteX34" fmla="*/ 9155969 w 12192000"/>
              <a:gd name="connsiteY34" fmla="*/ 1046804 h 2237474"/>
              <a:gd name="connsiteX35" fmla="*/ 9133985 w 12192000"/>
              <a:gd name="connsiteY35" fmla="*/ 1046450 h 2237474"/>
              <a:gd name="connsiteX36" fmla="*/ 9012987 w 12192000"/>
              <a:gd name="connsiteY36" fmla="*/ 1061986 h 2237474"/>
              <a:gd name="connsiteX37" fmla="*/ 8968445 w 12192000"/>
              <a:gd name="connsiteY37" fmla="*/ 1052169 h 2237474"/>
              <a:gd name="connsiteX38" fmla="*/ 8958984 w 12192000"/>
              <a:gd name="connsiteY38" fmla="*/ 1057212 h 2237474"/>
              <a:gd name="connsiteX39" fmla="*/ 8886001 w 12192000"/>
              <a:gd name="connsiteY39" fmla="*/ 1067468 h 2237474"/>
              <a:gd name="connsiteX40" fmla="*/ 8838610 w 12192000"/>
              <a:gd name="connsiteY40" fmla="*/ 1075091 h 2237474"/>
              <a:gd name="connsiteX41" fmla="*/ 8750383 w 12192000"/>
              <a:gd name="connsiteY41" fmla="*/ 1097387 h 2237474"/>
              <a:gd name="connsiteX42" fmla="*/ 8665605 w 12192000"/>
              <a:gd name="connsiteY42" fmla="*/ 1110791 h 2237474"/>
              <a:gd name="connsiteX43" fmla="*/ 8584946 w 12192000"/>
              <a:gd name="connsiteY43" fmla="*/ 1135226 h 2237474"/>
              <a:gd name="connsiteX44" fmla="*/ 8460755 w 12192000"/>
              <a:gd name="connsiteY44" fmla="*/ 1203427 h 2237474"/>
              <a:gd name="connsiteX45" fmla="*/ 8419755 w 12192000"/>
              <a:gd name="connsiteY45" fmla="*/ 1216260 h 2237474"/>
              <a:gd name="connsiteX46" fmla="*/ 8411626 w 12192000"/>
              <a:gd name="connsiteY46" fmla="*/ 1214397 h 2237474"/>
              <a:gd name="connsiteX47" fmla="*/ 8363469 w 12192000"/>
              <a:gd name="connsiteY47" fmla="*/ 1246658 h 2237474"/>
              <a:gd name="connsiteX48" fmla="*/ 8275497 w 12192000"/>
              <a:gd name="connsiteY48" fmla="*/ 1264396 h 2237474"/>
              <a:gd name="connsiteX49" fmla="*/ 8206287 w 12192000"/>
              <a:gd name="connsiteY49" fmla="*/ 1273060 h 2237474"/>
              <a:gd name="connsiteX50" fmla="*/ 8168705 w 12192000"/>
              <a:gd name="connsiteY50" fmla="*/ 1279956 h 2237474"/>
              <a:gd name="connsiteX51" fmla="*/ 8139997 w 12192000"/>
              <a:gd name="connsiteY51" fmla="*/ 1282713 h 2237474"/>
              <a:gd name="connsiteX52" fmla="*/ 8074238 w 12192000"/>
              <a:gd name="connsiteY52" fmla="*/ 1301895 h 2237474"/>
              <a:gd name="connsiteX53" fmla="*/ 7968292 w 12192000"/>
              <a:gd name="connsiteY53" fmla="*/ 1338779 h 2237474"/>
              <a:gd name="connsiteX54" fmla="*/ 7902328 w 12192000"/>
              <a:gd name="connsiteY54" fmla="*/ 1345865 h 2237474"/>
              <a:gd name="connsiteX55" fmla="*/ 7875879 w 12192000"/>
              <a:gd name="connsiteY55" fmla="*/ 1345646 h 2237474"/>
              <a:gd name="connsiteX56" fmla="*/ 7840612 w 12192000"/>
              <a:gd name="connsiteY56" fmla="*/ 1369373 h 2237474"/>
              <a:gd name="connsiteX57" fmla="*/ 7786819 w 12192000"/>
              <a:gd name="connsiteY57" fmla="*/ 1378970 h 2237474"/>
              <a:gd name="connsiteX58" fmla="*/ 7548172 w 12192000"/>
              <a:gd name="connsiteY58" fmla="*/ 1417460 h 2237474"/>
              <a:gd name="connsiteX59" fmla="*/ 7483437 w 12192000"/>
              <a:gd name="connsiteY59" fmla="*/ 1478152 h 2237474"/>
              <a:gd name="connsiteX60" fmla="*/ 7377870 w 12192000"/>
              <a:gd name="connsiteY60" fmla="*/ 1523319 h 2237474"/>
              <a:gd name="connsiteX61" fmla="*/ 7230737 w 12192000"/>
              <a:gd name="connsiteY61" fmla="*/ 1562633 h 2237474"/>
              <a:gd name="connsiteX62" fmla="*/ 7224458 w 12192000"/>
              <a:gd name="connsiteY62" fmla="*/ 1573008 h 2237474"/>
              <a:gd name="connsiteX63" fmla="*/ 7183121 w 12192000"/>
              <a:gd name="connsiteY63" fmla="*/ 1595162 h 2237474"/>
              <a:gd name="connsiteX64" fmla="*/ 7164601 w 12192000"/>
              <a:gd name="connsiteY64" fmla="*/ 1606490 h 2237474"/>
              <a:gd name="connsiteX65" fmla="*/ 7092727 w 12192000"/>
              <a:gd name="connsiteY65" fmla="*/ 1623628 h 2237474"/>
              <a:gd name="connsiteX66" fmla="*/ 7031309 w 12192000"/>
              <a:gd name="connsiteY66" fmla="*/ 1619451 h 2237474"/>
              <a:gd name="connsiteX67" fmla="*/ 6900177 w 12192000"/>
              <a:gd name="connsiteY67" fmla="*/ 1636016 h 2237474"/>
              <a:gd name="connsiteX68" fmla="*/ 6795372 w 12192000"/>
              <a:gd name="connsiteY68" fmla="*/ 1644845 h 2237474"/>
              <a:gd name="connsiteX69" fmla="*/ 6692251 w 12192000"/>
              <a:gd name="connsiteY69" fmla="*/ 1656357 h 2237474"/>
              <a:gd name="connsiteX70" fmla="*/ 6655235 w 12192000"/>
              <a:gd name="connsiteY70" fmla="*/ 1661869 h 2237474"/>
              <a:gd name="connsiteX71" fmla="*/ 6554894 w 12192000"/>
              <a:gd name="connsiteY71" fmla="*/ 1664428 h 2237474"/>
              <a:gd name="connsiteX72" fmla="*/ 6516595 w 12192000"/>
              <a:gd name="connsiteY72" fmla="*/ 1667475 h 2237474"/>
              <a:gd name="connsiteX73" fmla="*/ 6508541 w 12192000"/>
              <a:gd name="connsiteY73" fmla="*/ 1668757 h 2237474"/>
              <a:gd name="connsiteX74" fmla="*/ 6471012 w 12192000"/>
              <a:gd name="connsiteY74" fmla="*/ 1678604 h 2237474"/>
              <a:gd name="connsiteX75" fmla="*/ 6364035 w 12192000"/>
              <a:gd name="connsiteY75" fmla="*/ 1667683 h 2237474"/>
              <a:gd name="connsiteX76" fmla="*/ 6280959 w 12192000"/>
              <a:gd name="connsiteY76" fmla="*/ 1689329 h 2237474"/>
              <a:gd name="connsiteX77" fmla="*/ 6243319 w 12192000"/>
              <a:gd name="connsiteY77" fmla="*/ 1695560 h 2237474"/>
              <a:gd name="connsiteX78" fmla="*/ 6098321 w 12192000"/>
              <a:gd name="connsiteY78" fmla="*/ 1721646 h 2237474"/>
              <a:gd name="connsiteX79" fmla="*/ 5880652 w 12192000"/>
              <a:gd name="connsiteY79" fmla="*/ 1779643 h 2237474"/>
              <a:gd name="connsiteX80" fmla="*/ 5785959 w 12192000"/>
              <a:gd name="connsiteY80" fmla="*/ 1775307 h 2237474"/>
              <a:gd name="connsiteX81" fmla="*/ 5643534 w 12192000"/>
              <a:gd name="connsiteY81" fmla="*/ 1802919 h 2237474"/>
              <a:gd name="connsiteX82" fmla="*/ 5518799 w 12192000"/>
              <a:gd name="connsiteY82" fmla="*/ 1818312 h 2237474"/>
              <a:gd name="connsiteX83" fmla="*/ 5505014 w 12192000"/>
              <a:gd name="connsiteY83" fmla="*/ 1819259 h 2237474"/>
              <a:gd name="connsiteX84" fmla="*/ 5453307 w 12192000"/>
              <a:gd name="connsiteY84" fmla="*/ 1815450 h 2237474"/>
              <a:gd name="connsiteX85" fmla="*/ 5364192 w 12192000"/>
              <a:gd name="connsiteY85" fmla="*/ 1826074 h 2237474"/>
              <a:gd name="connsiteX86" fmla="*/ 5259633 w 12192000"/>
              <a:gd name="connsiteY86" fmla="*/ 1837160 h 2237474"/>
              <a:gd name="connsiteX87" fmla="*/ 5168852 w 12192000"/>
              <a:gd name="connsiteY87" fmla="*/ 1844846 h 2237474"/>
              <a:gd name="connsiteX88" fmla="*/ 5114927 w 12192000"/>
              <a:gd name="connsiteY88" fmla="*/ 1847827 h 2237474"/>
              <a:gd name="connsiteX89" fmla="*/ 5108970 w 12192000"/>
              <a:gd name="connsiteY89" fmla="*/ 1847935 h 2237474"/>
              <a:gd name="connsiteX90" fmla="*/ 5067961 w 12192000"/>
              <a:gd name="connsiteY90" fmla="*/ 1845917 h 2237474"/>
              <a:gd name="connsiteX91" fmla="*/ 5007075 w 12192000"/>
              <a:gd name="connsiteY91" fmla="*/ 1838626 h 2237474"/>
              <a:gd name="connsiteX92" fmla="*/ 4944087 w 12192000"/>
              <a:gd name="connsiteY92" fmla="*/ 1823332 h 2237474"/>
              <a:gd name="connsiteX93" fmla="*/ 4907662 w 12192000"/>
              <a:gd name="connsiteY93" fmla="*/ 1816900 h 2237474"/>
              <a:gd name="connsiteX94" fmla="*/ 4882386 w 12192000"/>
              <a:gd name="connsiteY94" fmla="*/ 1809844 h 2237474"/>
              <a:gd name="connsiteX95" fmla="*/ 4811440 w 12192000"/>
              <a:gd name="connsiteY95" fmla="*/ 1804655 h 2237474"/>
              <a:gd name="connsiteX96" fmla="*/ 4691075 w 12192000"/>
              <a:gd name="connsiteY96" fmla="*/ 1801389 h 2237474"/>
              <a:gd name="connsiteX97" fmla="*/ 4611738 w 12192000"/>
              <a:gd name="connsiteY97" fmla="*/ 1776964 h 2237474"/>
              <a:gd name="connsiteX98" fmla="*/ 4560070 w 12192000"/>
              <a:gd name="connsiteY98" fmla="*/ 1785640 h 2237474"/>
              <a:gd name="connsiteX99" fmla="*/ 4536503 w 12192000"/>
              <a:gd name="connsiteY99" fmla="*/ 1785334 h 2237474"/>
              <a:gd name="connsiteX100" fmla="*/ 4513724 w 12192000"/>
              <a:gd name="connsiteY100" fmla="*/ 1791996 h 2237474"/>
              <a:gd name="connsiteX101" fmla="*/ 4459810 w 12192000"/>
              <a:gd name="connsiteY101" fmla="*/ 1797886 h 2237474"/>
              <a:gd name="connsiteX102" fmla="*/ 4379064 w 12192000"/>
              <a:gd name="connsiteY102" fmla="*/ 1817177 h 2237474"/>
              <a:gd name="connsiteX103" fmla="*/ 4319209 w 12192000"/>
              <a:gd name="connsiteY103" fmla="*/ 1834833 h 2237474"/>
              <a:gd name="connsiteX104" fmla="*/ 4290981 w 12192000"/>
              <a:gd name="connsiteY104" fmla="*/ 1839677 h 2237474"/>
              <a:gd name="connsiteX105" fmla="*/ 4285792 w 12192000"/>
              <a:gd name="connsiteY105" fmla="*/ 1836231 h 2237474"/>
              <a:gd name="connsiteX106" fmla="*/ 4238372 w 12192000"/>
              <a:gd name="connsiteY106" fmla="*/ 1851480 h 2237474"/>
              <a:gd name="connsiteX107" fmla="*/ 4232517 w 12192000"/>
              <a:gd name="connsiteY107" fmla="*/ 1852567 h 2237474"/>
              <a:gd name="connsiteX108" fmla="*/ 4191732 w 12192000"/>
              <a:gd name="connsiteY108" fmla="*/ 1857328 h 2237474"/>
              <a:gd name="connsiteX109" fmla="*/ 4065532 w 12192000"/>
              <a:gd name="connsiteY109" fmla="*/ 1855477 h 2237474"/>
              <a:gd name="connsiteX110" fmla="*/ 4028460 w 12192000"/>
              <a:gd name="connsiteY110" fmla="*/ 1855137 h 2237474"/>
              <a:gd name="connsiteX111" fmla="*/ 4002267 w 12192000"/>
              <a:gd name="connsiteY111" fmla="*/ 1852352 h 2237474"/>
              <a:gd name="connsiteX112" fmla="*/ 3931396 w 12192000"/>
              <a:gd name="connsiteY112" fmla="*/ 1858915 h 2237474"/>
              <a:gd name="connsiteX113" fmla="*/ 3812162 w 12192000"/>
              <a:gd name="connsiteY113" fmla="*/ 1875501 h 2237474"/>
              <a:gd name="connsiteX114" fmla="*/ 3729530 w 12192000"/>
              <a:gd name="connsiteY114" fmla="*/ 1864513 h 2237474"/>
              <a:gd name="connsiteX115" fmla="*/ 3680177 w 12192000"/>
              <a:gd name="connsiteY115" fmla="*/ 1881552 h 2237474"/>
              <a:gd name="connsiteX116" fmla="*/ 3567259 w 12192000"/>
              <a:gd name="connsiteY116" fmla="*/ 1893482 h 2237474"/>
              <a:gd name="connsiteX117" fmla="*/ 3405770 w 12192000"/>
              <a:gd name="connsiteY117" fmla="*/ 1904591 h 2237474"/>
              <a:gd name="connsiteX118" fmla="*/ 3280097 w 12192000"/>
              <a:gd name="connsiteY118" fmla="*/ 1919610 h 2237474"/>
              <a:gd name="connsiteX119" fmla="*/ 3123424 w 12192000"/>
              <a:gd name="connsiteY119" fmla="*/ 1952930 h 2237474"/>
              <a:gd name="connsiteX120" fmla="*/ 3009910 w 12192000"/>
              <a:gd name="connsiteY120" fmla="*/ 1957866 h 2237474"/>
              <a:gd name="connsiteX121" fmla="*/ 2995934 w 12192000"/>
              <a:gd name="connsiteY121" fmla="*/ 1967085 h 2237474"/>
              <a:gd name="connsiteX122" fmla="*/ 2980071 w 12192000"/>
              <a:gd name="connsiteY122" fmla="*/ 1972988 h 2237474"/>
              <a:gd name="connsiteX123" fmla="*/ 2978094 w 12192000"/>
              <a:gd name="connsiteY123" fmla="*/ 1972369 h 2237474"/>
              <a:gd name="connsiteX124" fmla="*/ 2942858 w 12192000"/>
              <a:gd name="connsiteY124" fmla="*/ 1981367 h 2237474"/>
              <a:gd name="connsiteX125" fmla="*/ 2875436 w 12192000"/>
              <a:gd name="connsiteY125" fmla="*/ 1996977 h 2237474"/>
              <a:gd name="connsiteX126" fmla="*/ 2874892 w 12192000"/>
              <a:gd name="connsiteY126" fmla="*/ 1996085 h 2237474"/>
              <a:gd name="connsiteX127" fmla="*/ 2864145 w 12192000"/>
              <a:gd name="connsiteY127" fmla="*/ 1994061 h 2237474"/>
              <a:gd name="connsiteX128" fmla="*/ 2843662 w 12192000"/>
              <a:gd name="connsiteY128" fmla="*/ 1992498 h 2237474"/>
              <a:gd name="connsiteX129" fmla="*/ 2796128 w 12192000"/>
              <a:gd name="connsiteY129" fmla="*/ 1976403 h 2237474"/>
              <a:gd name="connsiteX130" fmla="*/ 2756784 w 12192000"/>
              <a:gd name="connsiteY130" fmla="*/ 1985116 h 2237474"/>
              <a:gd name="connsiteX131" fmla="*/ 2748833 w 12192000"/>
              <a:gd name="connsiteY131" fmla="*/ 1986323 h 2237474"/>
              <a:gd name="connsiteX132" fmla="*/ 2748661 w 12192000"/>
              <a:gd name="connsiteY132" fmla="*/ 1986122 h 2237474"/>
              <a:gd name="connsiteX133" fmla="*/ 2740251 w 12192000"/>
              <a:gd name="connsiteY133" fmla="*/ 1986946 h 2237474"/>
              <a:gd name="connsiteX134" fmla="*/ 2718916 w 12192000"/>
              <a:gd name="connsiteY134" fmla="*/ 1990867 h 2237474"/>
              <a:gd name="connsiteX135" fmla="*/ 2713522 w 12192000"/>
              <a:gd name="connsiteY135" fmla="*/ 1990173 h 2237474"/>
              <a:gd name="connsiteX136" fmla="*/ 2680597 w 12192000"/>
              <a:gd name="connsiteY136" fmla="*/ 1984996 h 2237474"/>
              <a:gd name="connsiteX137" fmla="*/ 2578178 w 12192000"/>
              <a:gd name="connsiteY137" fmla="*/ 1990531 h 2237474"/>
              <a:gd name="connsiteX138" fmla="*/ 2476147 w 12192000"/>
              <a:gd name="connsiteY138" fmla="*/ 1998305 h 2237474"/>
              <a:gd name="connsiteX139" fmla="*/ 2373568 w 12192000"/>
              <a:gd name="connsiteY139" fmla="*/ 2003219 h 2237474"/>
              <a:gd name="connsiteX140" fmla="*/ 2321399 w 12192000"/>
              <a:gd name="connsiteY140" fmla="*/ 1989467 h 2237474"/>
              <a:gd name="connsiteX141" fmla="*/ 2315525 w 12192000"/>
              <a:gd name="connsiteY141" fmla="*/ 1989708 h 2237474"/>
              <a:gd name="connsiteX142" fmla="*/ 2300792 w 12192000"/>
              <a:gd name="connsiteY142" fmla="*/ 1994290 h 2237474"/>
              <a:gd name="connsiteX143" fmla="*/ 2295469 w 12192000"/>
              <a:gd name="connsiteY143" fmla="*/ 1996659 h 2237474"/>
              <a:gd name="connsiteX144" fmla="*/ 2287219 w 12192000"/>
              <a:gd name="connsiteY144" fmla="*/ 1998750 h 2237474"/>
              <a:gd name="connsiteX145" fmla="*/ 2286948 w 12192000"/>
              <a:gd name="connsiteY145" fmla="*/ 1998596 h 2237474"/>
              <a:gd name="connsiteX146" fmla="*/ 2243069 w 12192000"/>
              <a:gd name="connsiteY146" fmla="*/ 2015111 h 2237474"/>
              <a:gd name="connsiteX147" fmla="*/ 2186609 w 12192000"/>
              <a:gd name="connsiteY147" fmla="*/ 2008263 h 2237474"/>
              <a:gd name="connsiteX148" fmla="*/ 2164831 w 12192000"/>
              <a:gd name="connsiteY148" fmla="*/ 2010143 h 2237474"/>
              <a:gd name="connsiteX149" fmla="*/ 2152836 w 12192000"/>
              <a:gd name="connsiteY149" fmla="*/ 2010048 h 2237474"/>
              <a:gd name="connsiteX150" fmla="*/ 2117102 w 12192000"/>
              <a:gd name="connsiteY150" fmla="*/ 2023004 h 2237474"/>
              <a:gd name="connsiteX151" fmla="*/ 2111935 w 12192000"/>
              <a:gd name="connsiteY151" fmla="*/ 2023163 h 2237474"/>
              <a:gd name="connsiteX152" fmla="*/ 2089991 w 12192000"/>
              <a:gd name="connsiteY152" fmla="*/ 2034193 h 2237474"/>
              <a:gd name="connsiteX153" fmla="*/ 2058061 w 12192000"/>
              <a:gd name="connsiteY153" fmla="*/ 2047942 h 2237474"/>
              <a:gd name="connsiteX154" fmla="*/ 2055737 w 12192000"/>
              <a:gd name="connsiteY154" fmla="*/ 2047704 h 2237474"/>
              <a:gd name="connsiteX155" fmla="*/ 2042244 w 12192000"/>
              <a:gd name="connsiteY155" fmla="*/ 2055560 h 2237474"/>
              <a:gd name="connsiteX156" fmla="*/ 1976224 w 12192000"/>
              <a:gd name="connsiteY156" fmla="*/ 2074257 h 2237474"/>
              <a:gd name="connsiteX157" fmla="*/ 1877728 w 12192000"/>
              <a:gd name="connsiteY157" fmla="*/ 2101004 h 2237474"/>
              <a:gd name="connsiteX158" fmla="*/ 1759056 w 12192000"/>
              <a:gd name="connsiteY158" fmla="*/ 2125608 h 2237474"/>
              <a:gd name="connsiteX159" fmla="*/ 1637948 w 12192000"/>
              <a:gd name="connsiteY159" fmla="*/ 2172597 h 2237474"/>
              <a:gd name="connsiteX160" fmla="*/ 1434549 w 12192000"/>
              <a:gd name="connsiteY160" fmla="*/ 2234522 h 2237474"/>
              <a:gd name="connsiteX161" fmla="*/ 1398481 w 12192000"/>
              <a:gd name="connsiteY161" fmla="*/ 2237074 h 2237474"/>
              <a:gd name="connsiteX162" fmla="*/ 1398407 w 12192000"/>
              <a:gd name="connsiteY162" fmla="*/ 2237095 h 2237474"/>
              <a:gd name="connsiteX163" fmla="*/ 1370962 w 12192000"/>
              <a:gd name="connsiteY163" fmla="*/ 2237474 h 2237474"/>
              <a:gd name="connsiteX164" fmla="*/ 1356367 w 12192000"/>
              <a:gd name="connsiteY164" fmla="*/ 2235089 h 2237474"/>
              <a:gd name="connsiteX165" fmla="*/ 1324828 w 12192000"/>
              <a:gd name="connsiteY165" fmla="*/ 2231968 h 2237474"/>
              <a:gd name="connsiteX166" fmla="*/ 1297744 w 12192000"/>
              <a:gd name="connsiteY166" fmla="*/ 2235849 h 2237474"/>
              <a:gd name="connsiteX167" fmla="*/ 1286236 w 12192000"/>
              <a:gd name="connsiteY167" fmla="*/ 2233135 h 2237474"/>
              <a:gd name="connsiteX168" fmla="*/ 1283504 w 12192000"/>
              <a:gd name="connsiteY168" fmla="*/ 2233797 h 2237474"/>
              <a:gd name="connsiteX169" fmla="*/ 1279765 w 12192000"/>
              <a:gd name="connsiteY169" fmla="*/ 2229639 h 2237474"/>
              <a:gd name="connsiteX170" fmla="*/ 1195347 w 12192000"/>
              <a:gd name="connsiteY170" fmla="*/ 2212354 h 2237474"/>
              <a:gd name="connsiteX171" fmla="*/ 970251 w 12192000"/>
              <a:gd name="connsiteY171" fmla="*/ 2221029 h 2237474"/>
              <a:gd name="connsiteX172" fmla="*/ 812914 w 12192000"/>
              <a:gd name="connsiteY172" fmla="*/ 2202752 h 2237474"/>
              <a:gd name="connsiteX173" fmla="*/ 800195 w 12192000"/>
              <a:gd name="connsiteY173" fmla="*/ 2209407 h 2237474"/>
              <a:gd name="connsiteX174" fmla="*/ 784978 w 12192000"/>
              <a:gd name="connsiteY174" fmla="*/ 2212360 h 2237474"/>
              <a:gd name="connsiteX175" fmla="*/ 681987 w 12192000"/>
              <a:gd name="connsiteY175" fmla="*/ 2216757 h 2237474"/>
              <a:gd name="connsiteX176" fmla="*/ 669923 w 12192000"/>
              <a:gd name="connsiteY176" fmla="*/ 2211682 h 2237474"/>
              <a:gd name="connsiteX177" fmla="*/ 648680 w 12192000"/>
              <a:gd name="connsiteY177" fmla="*/ 2206229 h 2237474"/>
              <a:gd name="connsiteX178" fmla="*/ 597225 w 12192000"/>
              <a:gd name="connsiteY178" fmla="*/ 2180999 h 2237474"/>
              <a:gd name="connsiteX179" fmla="*/ 558449 w 12192000"/>
              <a:gd name="connsiteY179" fmla="*/ 2182346 h 2237474"/>
              <a:gd name="connsiteX180" fmla="*/ 550517 w 12192000"/>
              <a:gd name="connsiteY180" fmla="*/ 2182060 h 2237474"/>
              <a:gd name="connsiteX181" fmla="*/ 550309 w 12192000"/>
              <a:gd name="connsiteY181" fmla="*/ 2181825 h 2237474"/>
              <a:gd name="connsiteX182" fmla="*/ 541836 w 12192000"/>
              <a:gd name="connsiteY182" fmla="*/ 2181063 h 2237474"/>
              <a:gd name="connsiteX183" fmla="*/ 536057 w 12192000"/>
              <a:gd name="connsiteY183" fmla="*/ 2181537 h 2237474"/>
              <a:gd name="connsiteX184" fmla="*/ 520671 w 12192000"/>
              <a:gd name="connsiteY184" fmla="*/ 2180980 h 2237474"/>
              <a:gd name="connsiteX185" fmla="*/ 515024 w 12192000"/>
              <a:gd name="connsiteY185" fmla="*/ 2179258 h 2237474"/>
              <a:gd name="connsiteX186" fmla="*/ 512278 w 12192000"/>
              <a:gd name="connsiteY186" fmla="*/ 2176369 h 2237474"/>
              <a:gd name="connsiteX187" fmla="*/ 480419 w 12192000"/>
              <a:gd name="connsiteY187" fmla="*/ 2167807 h 2237474"/>
              <a:gd name="connsiteX188" fmla="*/ 413835 w 12192000"/>
              <a:gd name="connsiteY188" fmla="*/ 2156783 h 2237474"/>
              <a:gd name="connsiteX189" fmla="*/ 376513 w 12192000"/>
              <a:gd name="connsiteY189" fmla="*/ 2154014 h 2237474"/>
              <a:gd name="connsiteX190" fmla="*/ 273386 w 12192000"/>
              <a:gd name="connsiteY190" fmla="*/ 2142551 h 2237474"/>
              <a:gd name="connsiteX191" fmla="*/ 169207 w 12192000"/>
              <a:gd name="connsiteY191" fmla="*/ 2128100 h 2237474"/>
              <a:gd name="connsiteX192" fmla="*/ 93149 w 12192000"/>
              <a:gd name="connsiteY192" fmla="*/ 2105324 h 2237474"/>
              <a:gd name="connsiteX193" fmla="*/ 88109 w 12192000"/>
              <a:gd name="connsiteY193" fmla="*/ 2106704 h 2237474"/>
              <a:gd name="connsiteX194" fmla="*/ 80022 w 12192000"/>
              <a:gd name="connsiteY194" fmla="*/ 2107254 h 2237474"/>
              <a:gd name="connsiteX195" fmla="*/ 79717 w 12192000"/>
              <a:gd name="connsiteY195" fmla="*/ 2107046 h 2237474"/>
              <a:gd name="connsiteX196" fmla="*/ 72352 w 12192000"/>
              <a:gd name="connsiteY196" fmla="*/ 2107991 h 2237474"/>
              <a:gd name="connsiteX197" fmla="*/ 37645 w 12192000"/>
              <a:gd name="connsiteY197" fmla="*/ 2115401 h 2237474"/>
              <a:gd name="connsiteX198" fmla="*/ 4572 w 12192000"/>
              <a:gd name="connsiteY198" fmla="*/ 2111091 h 2237474"/>
              <a:gd name="connsiteX199" fmla="*/ 0 w 12192000"/>
              <a:gd name="connsiteY199" fmla="*/ 2110468 h 2237474"/>
              <a:gd name="connsiteX200" fmla="*/ 0 w 12192000"/>
              <a:gd name="connsiteY200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34800 w 12192000"/>
              <a:gd name="connsiteY6" fmla="*/ 747840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34688 w 12192000"/>
              <a:gd name="connsiteY12" fmla="*/ 757726 h 2237474"/>
              <a:gd name="connsiteX13" fmla="*/ 10805004 w 12192000"/>
              <a:gd name="connsiteY13" fmla="*/ 757573 h 2237474"/>
              <a:gd name="connsiteX14" fmla="*/ 10739478 w 12192000"/>
              <a:gd name="connsiteY14" fmla="*/ 776841 h 2237474"/>
              <a:gd name="connsiteX15" fmla="*/ 10458762 w 12192000"/>
              <a:gd name="connsiteY15" fmla="*/ 755400 h 2237474"/>
              <a:gd name="connsiteX16" fmla="*/ 10211200 w 12192000"/>
              <a:gd name="connsiteY16" fmla="*/ 767513 h 2237474"/>
              <a:gd name="connsiteX17" fmla="*/ 10167995 w 12192000"/>
              <a:gd name="connsiteY17" fmla="*/ 760843 h 2237474"/>
              <a:gd name="connsiteX18" fmla="*/ 9997044 w 12192000"/>
              <a:gd name="connsiteY18" fmla="*/ 780129 h 2237474"/>
              <a:gd name="connsiteX19" fmla="*/ 9943887 w 12192000"/>
              <a:gd name="connsiteY19" fmla="*/ 804141 h 2237474"/>
              <a:gd name="connsiteX20" fmla="*/ 9918248 w 12192000"/>
              <a:gd name="connsiteY20" fmla="*/ 816628 h 2237474"/>
              <a:gd name="connsiteX21" fmla="*/ 9767091 w 12192000"/>
              <a:gd name="connsiteY21" fmla="*/ 870550 h 2237474"/>
              <a:gd name="connsiteX22" fmla="*/ 9683005 w 12192000"/>
              <a:gd name="connsiteY22" fmla="*/ 894128 h 2237474"/>
              <a:gd name="connsiteX23" fmla="*/ 9594438 w 12192000"/>
              <a:gd name="connsiteY23" fmla="*/ 919051 h 2237474"/>
              <a:gd name="connsiteX24" fmla="*/ 9577033 w 12192000"/>
              <a:gd name="connsiteY24" fmla="*/ 922857 h 2237474"/>
              <a:gd name="connsiteX25" fmla="*/ 9544189 w 12192000"/>
              <a:gd name="connsiteY25" fmla="*/ 938966 h 2237474"/>
              <a:gd name="connsiteX26" fmla="*/ 9500499 w 12192000"/>
              <a:gd name="connsiteY26" fmla="*/ 954680 h 2237474"/>
              <a:gd name="connsiteX27" fmla="*/ 9428195 w 12192000"/>
              <a:gd name="connsiteY27" fmla="*/ 986225 h 2237474"/>
              <a:gd name="connsiteX28" fmla="*/ 9410017 w 12192000"/>
              <a:gd name="connsiteY28" fmla="*/ 993931 h 2237474"/>
              <a:gd name="connsiteX29" fmla="*/ 9392919 w 12192000"/>
              <a:gd name="connsiteY29" fmla="*/ 994656 h 2237474"/>
              <a:gd name="connsiteX30" fmla="*/ 9278619 w 12192000"/>
              <a:gd name="connsiteY30" fmla="*/ 1011878 h 2237474"/>
              <a:gd name="connsiteX31" fmla="*/ 9268019 w 12192000"/>
              <a:gd name="connsiteY31" fmla="*/ 1007442 h 2237474"/>
              <a:gd name="connsiteX32" fmla="*/ 9234662 w 12192000"/>
              <a:gd name="connsiteY32" fmla="*/ 1023056 h 2237474"/>
              <a:gd name="connsiteX33" fmla="*/ 9181033 w 12192000"/>
              <a:gd name="connsiteY33" fmla="*/ 1037921 h 2237474"/>
              <a:gd name="connsiteX34" fmla="*/ 9155969 w 12192000"/>
              <a:gd name="connsiteY34" fmla="*/ 1046804 h 2237474"/>
              <a:gd name="connsiteX35" fmla="*/ 9133985 w 12192000"/>
              <a:gd name="connsiteY35" fmla="*/ 1046450 h 2237474"/>
              <a:gd name="connsiteX36" fmla="*/ 9012987 w 12192000"/>
              <a:gd name="connsiteY36" fmla="*/ 1061986 h 2237474"/>
              <a:gd name="connsiteX37" fmla="*/ 8968445 w 12192000"/>
              <a:gd name="connsiteY37" fmla="*/ 1052169 h 2237474"/>
              <a:gd name="connsiteX38" fmla="*/ 8958984 w 12192000"/>
              <a:gd name="connsiteY38" fmla="*/ 1057212 h 2237474"/>
              <a:gd name="connsiteX39" fmla="*/ 8886001 w 12192000"/>
              <a:gd name="connsiteY39" fmla="*/ 1067468 h 2237474"/>
              <a:gd name="connsiteX40" fmla="*/ 8838610 w 12192000"/>
              <a:gd name="connsiteY40" fmla="*/ 1075091 h 2237474"/>
              <a:gd name="connsiteX41" fmla="*/ 8750383 w 12192000"/>
              <a:gd name="connsiteY41" fmla="*/ 1097387 h 2237474"/>
              <a:gd name="connsiteX42" fmla="*/ 8665605 w 12192000"/>
              <a:gd name="connsiteY42" fmla="*/ 1110791 h 2237474"/>
              <a:gd name="connsiteX43" fmla="*/ 8584946 w 12192000"/>
              <a:gd name="connsiteY43" fmla="*/ 1135226 h 2237474"/>
              <a:gd name="connsiteX44" fmla="*/ 8460755 w 12192000"/>
              <a:gd name="connsiteY44" fmla="*/ 1203427 h 2237474"/>
              <a:gd name="connsiteX45" fmla="*/ 8419755 w 12192000"/>
              <a:gd name="connsiteY45" fmla="*/ 1216260 h 2237474"/>
              <a:gd name="connsiteX46" fmla="*/ 8411626 w 12192000"/>
              <a:gd name="connsiteY46" fmla="*/ 1214397 h 2237474"/>
              <a:gd name="connsiteX47" fmla="*/ 8363469 w 12192000"/>
              <a:gd name="connsiteY47" fmla="*/ 1246658 h 2237474"/>
              <a:gd name="connsiteX48" fmla="*/ 8275497 w 12192000"/>
              <a:gd name="connsiteY48" fmla="*/ 1264396 h 2237474"/>
              <a:gd name="connsiteX49" fmla="*/ 8206287 w 12192000"/>
              <a:gd name="connsiteY49" fmla="*/ 1273060 h 2237474"/>
              <a:gd name="connsiteX50" fmla="*/ 8168705 w 12192000"/>
              <a:gd name="connsiteY50" fmla="*/ 1279956 h 2237474"/>
              <a:gd name="connsiteX51" fmla="*/ 8139997 w 12192000"/>
              <a:gd name="connsiteY51" fmla="*/ 1282713 h 2237474"/>
              <a:gd name="connsiteX52" fmla="*/ 8074238 w 12192000"/>
              <a:gd name="connsiteY52" fmla="*/ 1301895 h 2237474"/>
              <a:gd name="connsiteX53" fmla="*/ 7968292 w 12192000"/>
              <a:gd name="connsiteY53" fmla="*/ 1338779 h 2237474"/>
              <a:gd name="connsiteX54" fmla="*/ 7902328 w 12192000"/>
              <a:gd name="connsiteY54" fmla="*/ 1345865 h 2237474"/>
              <a:gd name="connsiteX55" fmla="*/ 7875879 w 12192000"/>
              <a:gd name="connsiteY55" fmla="*/ 1345646 h 2237474"/>
              <a:gd name="connsiteX56" fmla="*/ 7840612 w 12192000"/>
              <a:gd name="connsiteY56" fmla="*/ 1369373 h 2237474"/>
              <a:gd name="connsiteX57" fmla="*/ 7786819 w 12192000"/>
              <a:gd name="connsiteY57" fmla="*/ 1378970 h 2237474"/>
              <a:gd name="connsiteX58" fmla="*/ 7548172 w 12192000"/>
              <a:gd name="connsiteY58" fmla="*/ 1417460 h 2237474"/>
              <a:gd name="connsiteX59" fmla="*/ 7483437 w 12192000"/>
              <a:gd name="connsiteY59" fmla="*/ 1478152 h 2237474"/>
              <a:gd name="connsiteX60" fmla="*/ 7377870 w 12192000"/>
              <a:gd name="connsiteY60" fmla="*/ 1523319 h 2237474"/>
              <a:gd name="connsiteX61" fmla="*/ 7230737 w 12192000"/>
              <a:gd name="connsiteY61" fmla="*/ 1562633 h 2237474"/>
              <a:gd name="connsiteX62" fmla="*/ 7224458 w 12192000"/>
              <a:gd name="connsiteY62" fmla="*/ 1573008 h 2237474"/>
              <a:gd name="connsiteX63" fmla="*/ 7183121 w 12192000"/>
              <a:gd name="connsiteY63" fmla="*/ 1595162 h 2237474"/>
              <a:gd name="connsiteX64" fmla="*/ 7164601 w 12192000"/>
              <a:gd name="connsiteY64" fmla="*/ 1606490 h 2237474"/>
              <a:gd name="connsiteX65" fmla="*/ 7092727 w 12192000"/>
              <a:gd name="connsiteY65" fmla="*/ 1623628 h 2237474"/>
              <a:gd name="connsiteX66" fmla="*/ 7031309 w 12192000"/>
              <a:gd name="connsiteY66" fmla="*/ 1619451 h 2237474"/>
              <a:gd name="connsiteX67" fmla="*/ 6900177 w 12192000"/>
              <a:gd name="connsiteY67" fmla="*/ 1636016 h 2237474"/>
              <a:gd name="connsiteX68" fmla="*/ 6795372 w 12192000"/>
              <a:gd name="connsiteY68" fmla="*/ 1644845 h 2237474"/>
              <a:gd name="connsiteX69" fmla="*/ 6692251 w 12192000"/>
              <a:gd name="connsiteY69" fmla="*/ 1656357 h 2237474"/>
              <a:gd name="connsiteX70" fmla="*/ 6655235 w 12192000"/>
              <a:gd name="connsiteY70" fmla="*/ 1661869 h 2237474"/>
              <a:gd name="connsiteX71" fmla="*/ 6554894 w 12192000"/>
              <a:gd name="connsiteY71" fmla="*/ 1664428 h 2237474"/>
              <a:gd name="connsiteX72" fmla="*/ 6516595 w 12192000"/>
              <a:gd name="connsiteY72" fmla="*/ 1667475 h 2237474"/>
              <a:gd name="connsiteX73" fmla="*/ 6508541 w 12192000"/>
              <a:gd name="connsiteY73" fmla="*/ 1668757 h 2237474"/>
              <a:gd name="connsiteX74" fmla="*/ 6471012 w 12192000"/>
              <a:gd name="connsiteY74" fmla="*/ 1678604 h 2237474"/>
              <a:gd name="connsiteX75" fmla="*/ 6364035 w 12192000"/>
              <a:gd name="connsiteY75" fmla="*/ 1667683 h 2237474"/>
              <a:gd name="connsiteX76" fmla="*/ 6280959 w 12192000"/>
              <a:gd name="connsiteY76" fmla="*/ 1689329 h 2237474"/>
              <a:gd name="connsiteX77" fmla="*/ 6243319 w 12192000"/>
              <a:gd name="connsiteY77" fmla="*/ 1695560 h 2237474"/>
              <a:gd name="connsiteX78" fmla="*/ 6098321 w 12192000"/>
              <a:gd name="connsiteY78" fmla="*/ 1721646 h 2237474"/>
              <a:gd name="connsiteX79" fmla="*/ 5880652 w 12192000"/>
              <a:gd name="connsiteY79" fmla="*/ 1779643 h 2237474"/>
              <a:gd name="connsiteX80" fmla="*/ 5785959 w 12192000"/>
              <a:gd name="connsiteY80" fmla="*/ 1775307 h 2237474"/>
              <a:gd name="connsiteX81" fmla="*/ 5643534 w 12192000"/>
              <a:gd name="connsiteY81" fmla="*/ 1802919 h 2237474"/>
              <a:gd name="connsiteX82" fmla="*/ 5518799 w 12192000"/>
              <a:gd name="connsiteY82" fmla="*/ 1818312 h 2237474"/>
              <a:gd name="connsiteX83" fmla="*/ 5505014 w 12192000"/>
              <a:gd name="connsiteY83" fmla="*/ 1819259 h 2237474"/>
              <a:gd name="connsiteX84" fmla="*/ 5453307 w 12192000"/>
              <a:gd name="connsiteY84" fmla="*/ 1815450 h 2237474"/>
              <a:gd name="connsiteX85" fmla="*/ 5364192 w 12192000"/>
              <a:gd name="connsiteY85" fmla="*/ 1826074 h 2237474"/>
              <a:gd name="connsiteX86" fmla="*/ 5259633 w 12192000"/>
              <a:gd name="connsiteY86" fmla="*/ 1837160 h 2237474"/>
              <a:gd name="connsiteX87" fmla="*/ 5149802 w 12192000"/>
              <a:gd name="connsiteY87" fmla="*/ 1844846 h 2237474"/>
              <a:gd name="connsiteX88" fmla="*/ 5114927 w 12192000"/>
              <a:gd name="connsiteY88" fmla="*/ 1847827 h 2237474"/>
              <a:gd name="connsiteX89" fmla="*/ 5108970 w 12192000"/>
              <a:gd name="connsiteY89" fmla="*/ 1847935 h 2237474"/>
              <a:gd name="connsiteX90" fmla="*/ 5067961 w 12192000"/>
              <a:gd name="connsiteY90" fmla="*/ 1845917 h 2237474"/>
              <a:gd name="connsiteX91" fmla="*/ 5007075 w 12192000"/>
              <a:gd name="connsiteY91" fmla="*/ 1838626 h 2237474"/>
              <a:gd name="connsiteX92" fmla="*/ 4944087 w 12192000"/>
              <a:gd name="connsiteY92" fmla="*/ 1823332 h 2237474"/>
              <a:gd name="connsiteX93" fmla="*/ 4907662 w 12192000"/>
              <a:gd name="connsiteY93" fmla="*/ 1816900 h 2237474"/>
              <a:gd name="connsiteX94" fmla="*/ 4882386 w 12192000"/>
              <a:gd name="connsiteY94" fmla="*/ 1809844 h 2237474"/>
              <a:gd name="connsiteX95" fmla="*/ 4811440 w 12192000"/>
              <a:gd name="connsiteY95" fmla="*/ 1804655 h 2237474"/>
              <a:gd name="connsiteX96" fmla="*/ 4691075 w 12192000"/>
              <a:gd name="connsiteY96" fmla="*/ 1801389 h 2237474"/>
              <a:gd name="connsiteX97" fmla="*/ 4611738 w 12192000"/>
              <a:gd name="connsiteY97" fmla="*/ 1776964 h 2237474"/>
              <a:gd name="connsiteX98" fmla="*/ 4560070 w 12192000"/>
              <a:gd name="connsiteY98" fmla="*/ 1785640 h 2237474"/>
              <a:gd name="connsiteX99" fmla="*/ 4536503 w 12192000"/>
              <a:gd name="connsiteY99" fmla="*/ 1785334 h 2237474"/>
              <a:gd name="connsiteX100" fmla="*/ 4513724 w 12192000"/>
              <a:gd name="connsiteY100" fmla="*/ 1791996 h 2237474"/>
              <a:gd name="connsiteX101" fmla="*/ 4459810 w 12192000"/>
              <a:gd name="connsiteY101" fmla="*/ 1797886 h 2237474"/>
              <a:gd name="connsiteX102" fmla="*/ 4379064 w 12192000"/>
              <a:gd name="connsiteY102" fmla="*/ 1817177 h 2237474"/>
              <a:gd name="connsiteX103" fmla="*/ 4319209 w 12192000"/>
              <a:gd name="connsiteY103" fmla="*/ 1834833 h 2237474"/>
              <a:gd name="connsiteX104" fmla="*/ 4290981 w 12192000"/>
              <a:gd name="connsiteY104" fmla="*/ 1839677 h 2237474"/>
              <a:gd name="connsiteX105" fmla="*/ 4285792 w 12192000"/>
              <a:gd name="connsiteY105" fmla="*/ 1836231 h 2237474"/>
              <a:gd name="connsiteX106" fmla="*/ 4238372 w 12192000"/>
              <a:gd name="connsiteY106" fmla="*/ 1851480 h 2237474"/>
              <a:gd name="connsiteX107" fmla="*/ 4232517 w 12192000"/>
              <a:gd name="connsiteY107" fmla="*/ 1852567 h 2237474"/>
              <a:gd name="connsiteX108" fmla="*/ 4191732 w 12192000"/>
              <a:gd name="connsiteY108" fmla="*/ 1857328 h 2237474"/>
              <a:gd name="connsiteX109" fmla="*/ 4065532 w 12192000"/>
              <a:gd name="connsiteY109" fmla="*/ 1855477 h 2237474"/>
              <a:gd name="connsiteX110" fmla="*/ 4028460 w 12192000"/>
              <a:gd name="connsiteY110" fmla="*/ 1855137 h 2237474"/>
              <a:gd name="connsiteX111" fmla="*/ 4002267 w 12192000"/>
              <a:gd name="connsiteY111" fmla="*/ 1852352 h 2237474"/>
              <a:gd name="connsiteX112" fmla="*/ 3931396 w 12192000"/>
              <a:gd name="connsiteY112" fmla="*/ 1858915 h 2237474"/>
              <a:gd name="connsiteX113" fmla="*/ 3812162 w 12192000"/>
              <a:gd name="connsiteY113" fmla="*/ 1875501 h 2237474"/>
              <a:gd name="connsiteX114" fmla="*/ 3729530 w 12192000"/>
              <a:gd name="connsiteY114" fmla="*/ 1864513 h 2237474"/>
              <a:gd name="connsiteX115" fmla="*/ 3680177 w 12192000"/>
              <a:gd name="connsiteY115" fmla="*/ 1881552 h 2237474"/>
              <a:gd name="connsiteX116" fmla="*/ 3567259 w 12192000"/>
              <a:gd name="connsiteY116" fmla="*/ 1893482 h 2237474"/>
              <a:gd name="connsiteX117" fmla="*/ 3405770 w 12192000"/>
              <a:gd name="connsiteY117" fmla="*/ 1904591 h 2237474"/>
              <a:gd name="connsiteX118" fmla="*/ 3280097 w 12192000"/>
              <a:gd name="connsiteY118" fmla="*/ 1919610 h 2237474"/>
              <a:gd name="connsiteX119" fmla="*/ 3123424 w 12192000"/>
              <a:gd name="connsiteY119" fmla="*/ 1952930 h 2237474"/>
              <a:gd name="connsiteX120" fmla="*/ 3009910 w 12192000"/>
              <a:gd name="connsiteY120" fmla="*/ 1957866 h 2237474"/>
              <a:gd name="connsiteX121" fmla="*/ 2995934 w 12192000"/>
              <a:gd name="connsiteY121" fmla="*/ 1967085 h 2237474"/>
              <a:gd name="connsiteX122" fmla="*/ 2980071 w 12192000"/>
              <a:gd name="connsiteY122" fmla="*/ 1972988 h 2237474"/>
              <a:gd name="connsiteX123" fmla="*/ 2978094 w 12192000"/>
              <a:gd name="connsiteY123" fmla="*/ 1972369 h 2237474"/>
              <a:gd name="connsiteX124" fmla="*/ 2942858 w 12192000"/>
              <a:gd name="connsiteY124" fmla="*/ 1981367 h 2237474"/>
              <a:gd name="connsiteX125" fmla="*/ 2875436 w 12192000"/>
              <a:gd name="connsiteY125" fmla="*/ 1996977 h 2237474"/>
              <a:gd name="connsiteX126" fmla="*/ 2874892 w 12192000"/>
              <a:gd name="connsiteY126" fmla="*/ 1996085 h 2237474"/>
              <a:gd name="connsiteX127" fmla="*/ 2864145 w 12192000"/>
              <a:gd name="connsiteY127" fmla="*/ 1994061 h 2237474"/>
              <a:gd name="connsiteX128" fmla="*/ 2843662 w 12192000"/>
              <a:gd name="connsiteY128" fmla="*/ 1992498 h 2237474"/>
              <a:gd name="connsiteX129" fmla="*/ 2796128 w 12192000"/>
              <a:gd name="connsiteY129" fmla="*/ 1976403 h 2237474"/>
              <a:gd name="connsiteX130" fmla="*/ 2756784 w 12192000"/>
              <a:gd name="connsiteY130" fmla="*/ 1985116 h 2237474"/>
              <a:gd name="connsiteX131" fmla="*/ 2748833 w 12192000"/>
              <a:gd name="connsiteY131" fmla="*/ 1986323 h 2237474"/>
              <a:gd name="connsiteX132" fmla="*/ 2748661 w 12192000"/>
              <a:gd name="connsiteY132" fmla="*/ 1986122 h 2237474"/>
              <a:gd name="connsiteX133" fmla="*/ 2740251 w 12192000"/>
              <a:gd name="connsiteY133" fmla="*/ 1986946 h 2237474"/>
              <a:gd name="connsiteX134" fmla="*/ 2718916 w 12192000"/>
              <a:gd name="connsiteY134" fmla="*/ 1990867 h 2237474"/>
              <a:gd name="connsiteX135" fmla="*/ 2713522 w 12192000"/>
              <a:gd name="connsiteY135" fmla="*/ 1990173 h 2237474"/>
              <a:gd name="connsiteX136" fmla="*/ 2680597 w 12192000"/>
              <a:gd name="connsiteY136" fmla="*/ 1984996 h 2237474"/>
              <a:gd name="connsiteX137" fmla="*/ 2578178 w 12192000"/>
              <a:gd name="connsiteY137" fmla="*/ 1990531 h 2237474"/>
              <a:gd name="connsiteX138" fmla="*/ 2476147 w 12192000"/>
              <a:gd name="connsiteY138" fmla="*/ 1998305 h 2237474"/>
              <a:gd name="connsiteX139" fmla="*/ 2373568 w 12192000"/>
              <a:gd name="connsiteY139" fmla="*/ 2003219 h 2237474"/>
              <a:gd name="connsiteX140" fmla="*/ 2321399 w 12192000"/>
              <a:gd name="connsiteY140" fmla="*/ 1989467 h 2237474"/>
              <a:gd name="connsiteX141" fmla="*/ 2315525 w 12192000"/>
              <a:gd name="connsiteY141" fmla="*/ 1989708 h 2237474"/>
              <a:gd name="connsiteX142" fmla="*/ 2300792 w 12192000"/>
              <a:gd name="connsiteY142" fmla="*/ 1994290 h 2237474"/>
              <a:gd name="connsiteX143" fmla="*/ 2295469 w 12192000"/>
              <a:gd name="connsiteY143" fmla="*/ 1996659 h 2237474"/>
              <a:gd name="connsiteX144" fmla="*/ 2287219 w 12192000"/>
              <a:gd name="connsiteY144" fmla="*/ 1998750 h 2237474"/>
              <a:gd name="connsiteX145" fmla="*/ 2286948 w 12192000"/>
              <a:gd name="connsiteY145" fmla="*/ 1998596 h 2237474"/>
              <a:gd name="connsiteX146" fmla="*/ 2243069 w 12192000"/>
              <a:gd name="connsiteY146" fmla="*/ 2015111 h 2237474"/>
              <a:gd name="connsiteX147" fmla="*/ 2186609 w 12192000"/>
              <a:gd name="connsiteY147" fmla="*/ 2008263 h 2237474"/>
              <a:gd name="connsiteX148" fmla="*/ 2164831 w 12192000"/>
              <a:gd name="connsiteY148" fmla="*/ 2010143 h 2237474"/>
              <a:gd name="connsiteX149" fmla="*/ 2152836 w 12192000"/>
              <a:gd name="connsiteY149" fmla="*/ 2010048 h 2237474"/>
              <a:gd name="connsiteX150" fmla="*/ 2117102 w 12192000"/>
              <a:gd name="connsiteY150" fmla="*/ 2023004 h 2237474"/>
              <a:gd name="connsiteX151" fmla="*/ 2111935 w 12192000"/>
              <a:gd name="connsiteY151" fmla="*/ 2023163 h 2237474"/>
              <a:gd name="connsiteX152" fmla="*/ 2089991 w 12192000"/>
              <a:gd name="connsiteY152" fmla="*/ 2034193 h 2237474"/>
              <a:gd name="connsiteX153" fmla="*/ 2058061 w 12192000"/>
              <a:gd name="connsiteY153" fmla="*/ 2047942 h 2237474"/>
              <a:gd name="connsiteX154" fmla="*/ 2055737 w 12192000"/>
              <a:gd name="connsiteY154" fmla="*/ 2047704 h 2237474"/>
              <a:gd name="connsiteX155" fmla="*/ 2042244 w 12192000"/>
              <a:gd name="connsiteY155" fmla="*/ 2055560 h 2237474"/>
              <a:gd name="connsiteX156" fmla="*/ 1976224 w 12192000"/>
              <a:gd name="connsiteY156" fmla="*/ 2074257 h 2237474"/>
              <a:gd name="connsiteX157" fmla="*/ 1877728 w 12192000"/>
              <a:gd name="connsiteY157" fmla="*/ 2101004 h 2237474"/>
              <a:gd name="connsiteX158" fmla="*/ 1759056 w 12192000"/>
              <a:gd name="connsiteY158" fmla="*/ 2125608 h 2237474"/>
              <a:gd name="connsiteX159" fmla="*/ 1637948 w 12192000"/>
              <a:gd name="connsiteY159" fmla="*/ 2172597 h 2237474"/>
              <a:gd name="connsiteX160" fmla="*/ 1434549 w 12192000"/>
              <a:gd name="connsiteY160" fmla="*/ 2234522 h 2237474"/>
              <a:gd name="connsiteX161" fmla="*/ 1398481 w 12192000"/>
              <a:gd name="connsiteY161" fmla="*/ 2237074 h 2237474"/>
              <a:gd name="connsiteX162" fmla="*/ 1398407 w 12192000"/>
              <a:gd name="connsiteY162" fmla="*/ 2237095 h 2237474"/>
              <a:gd name="connsiteX163" fmla="*/ 1370962 w 12192000"/>
              <a:gd name="connsiteY163" fmla="*/ 2237474 h 2237474"/>
              <a:gd name="connsiteX164" fmla="*/ 1356367 w 12192000"/>
              <a:gd name="connsiteY164" fmla="*/ 2235089 h 2237474"/>
              <a:gd name="connsiteX165" fmla="*/ 1324828 w 12192000"/>
              <a:gd name="connsiteY165" fmla="*/ 2231968 h 2237474"/>
              <a:gd name="connsiteX166" fmla="*/ 1297744 w 12192000"/>
              <a:gd name="connsiteY166" fmla="*/ 2235849 h 2237474"/>
              <a:gd name="connsiteX167" fmla="*/ 1286236 w 12192000"/>
              <a:gd name="connsiteY167" fmla="*/ 2233135 h 2237474"/>
              <a:gd name="connsiteX168" fmla="*/ 1283504 w 12192000"/>
              <a:gd name="connsiteY168" fmla="*/ 2233797 h 2237474"/>
              <a:gd name="connsiteX169" fmla="*/ 1279765 w 12192000"/>
              <a:gd name="connsiteY169" fmla="*/ 2229639 h 2237474"/>
              <a:gd name="connsiteX170" fmla="*/ 1195347 w 12192000"/>
              <a:gd name="connsiteY170" fmla="*/ 2212354 h 2237474"/>
              <a:gd name="connsiteX171" fmla="*/ 970251 w 12192000"/>
              <a:gd name="connsiteY171" fmla="*/ 2221029 h 2237474"/>
              <a:gd name="connsiteX172" fmla="*/ 812914 w 12192000"/>
              <a:gd name="connsiteY172" fmla="*/ 2202752 h 2237474"/>
              <a:gd name="connsiteX173" fmla="*/ 800195 w 12192000"/>
              <a:gd name="connsiteY173" fmla="*/ 2209407 h 2237474"/>
              <a:gd name="connsiteX174" fmla="*/ 784978 w 12192000"/>
              <a:gd name="connsiteY174" fmla="*/ 2212360 h 2237474"/>
              <a:gd name="connsiteX175" fmla="*/ 681987 w 12192000"/>
              <a:gd name="connsiteY175" fmla="*/ 2216757 h 2237474"/>
              <a:gd name="connsiteX176" fmla="*/ 669923 w 12192000"/>
              <a:gd name="connsiteY176" fmla="*/ 2211682 h 2237474"/>
              <a:gd name="connsiteX177" fmla="*/ 648680 w 12192000"/>
              <a:gd name="connsiteY177" fmla="*/ 2206229 h 2237474"/>
              <a:gd name="connsiteX178" fmla="*/ 597225 w 12192000"/>
              <a:gd name="connsiteY178" fmla="*/ 2180999 h 2237474"/>
              <a:gd name="connsiteX179" fmla="*/ 558449 w 12192000"/>
              <a:gd name="connsiteY179" fmla="*/ 2182346 h 2237474"/>
              <a:gd name="connsiteX180" fmla="*/ 550517 w 12192000"/>
              <a:gd name="connsiteY180" fmla="*/ 2182060 h 2237474"/>
              <a:gd name="connsiteX181" fmla="*/ 550309 w 12192000"/>
              <a:gd name="connsiteY181" fmla="*/ 2181825 h 2237474"/>
              <a:gd name="connsiteX182" fmla="*/ 541836 w 12192000"/>
              <a:gd name="connsiteY182" fmla="*/ 2181063 h 2237474"/>
              <a:gd name="connsiteX183" fmla="*/ 536057 w 12192000"/>
              <a:gd name="connsiteY183" fmla="*/ 2181537 h 2237474"/>
              <a:gd name="connsiteX184" fmla="*/ 520671 w 12192000"/>
              <a:gd name="connsiteY184" fmla="*/ 2180980 h 2237474"/>
              <a:gd name="connsiteX185" fmla="*/ 515024 w 12192000"/>
              <a:gd name="connsiteY185" fmla="*/ 2179258 h 2237474"/>
              <a:gd name="connsiteX186" fmla="*/ 512278 w 12192000"/>
              <a:gd name="connsiteY186" fmla="*/ 2176369 h 2237474"/>
              <a:gd name="connsiteX187" fmla="*/ 480419 w 12192000"/>
              <a:gd name="connsiteY187" fmla="*/ 2167807 h 2237474"/>
              <a:gd name="connsiteX188" fmla="*/ 413835 w 12192000"/>
              <a:gd name="connsiteY188" fmla="*/ 2156783 h 2237474"/>
              <a:gd name="connsiteX189" fmla="*/ 376513 w 12192000"/>
              <a:gd name="connsiteY189" fmla="*/ 2154014 h 2237474"/>
              <a:gd name="connsiteX190" fmla="*/ 273386 w 12192000"/>
              <a:gd name="connsiteY190" fmla="*/ 2142551 h 2237474"/>
              <a:gd name="connsiteX191" fmla="*/ 169207 w 12192000"/>
              <a:gd name="connsiteY191" fmla="*/ 2128100 h 2237474"/>
              <a:gd name="connsiteX192" fmla="*/ 93149 w 12192000"/>
              <a:gd name="connsiteY192" fmla="*/ 2105324 h 2237474"/>
              <a:gd name="connsiteX193" fmla="*/ 88109 w 12192000"/>
              <a:gd name="connsiteY193" fmla="*/ 2106704 h 2237474"/>
              <a:gd name="connsiteX194" fmla="*/ 80022 w 12192000"/>
              <a:gd name="connsiteY194" fmla="*/ 2107254 h 2237474"/>
              <a:gd name="connsiteX195" fmla="*/ 79717 w 12192000"/>
              <a:gd name="connsiteY195" fmla="*/ 2107046 h 2237474"/>
              <a:gd name="connsiteX196" fmla="*/ 72352 w 12192000"/>
              <a:gd name="connsiteY196" fmla="*/ 2107991 h 2237474"/>
              <a:gd name="connsiteX197" fmla="*/ 37645 w 12192000"/>
              <a:gd name="connsiteY197" fmla="*/ 2115401 h 2237474"/>
              <a:gd name="connsiteX198" fmla="*/ 4572 w 12192000"/>
              <a:gd name="connsiteY198" fmla="*/ 2111091 h 2237474"/>
              <a:gd name="connsiteX199" fmla="*/ 0 w 12192000"/>
              <a:gd name="connsiteY199" fmla="*/ 2110468 h 2237474"/>
              <a:gd name="connsiteX200" fmla="*/ 0 w 12192000"/>
              <a:gd name="connsiteY200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34800 w 12192000"/>
              <a:gd name="connsiteY6" fmla="*/ 747840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34688 w 12192000"/>
              <a:gd name="connsiteY12" fmla="*/ 757726 h 2237474"/>
              <a:gd name="connsiteX13" fmla="*/ 10805004 w 12192000"/>
              <a:gd name="connsiteY13" fmla="*/ 757573 h 2237474"/>
              <a:gd name="connsiteX14" fmla="*/ 10739478 w 12192000"/>
              <a:gd name="connsiteY14" fmla="*/ 776841 h 2237474"/>
              <a:gd name="connsiteX15" fmla="*/ 10458762 w 12192000"/>
              <a:gd name="connsiteY15" fmla="*/ 755400 h 2237474"/>
              <a:gd name="connsiteX16" fmla="*/ 10211200 w 12192000"/>
              <a:gd name="connsiteY16" fmla="*/ 767513 h 2237474"/>
              <a:gd name="connsiteX17" fmla="*/ 10167995 w 12192000"/>
              <a:gd name="connsiteY17" fmla="*/ 760843 h 2237474"/>
              <a:gd name="connsiteX18" fmla="*/ 9997044 w 12192000"/>
              <a:gd name="connsiteY18" fmla="*/ 780129 h 2237474"/>
              <a:gd name="connsiteX19" fmla="*/ 9943887 w 12192000"/>
              <a:gd name="connsiteY19" fmla="*/ 804141 h 2237474"/>
              <a:gd name="connsiteX20" fmla="*/ 9918248 w 12192000"/>
              <a:gd name="connsiteY20" fmla="*/ 816628 h 2237474"/>
              <a:gd name="connsiteX21" fmla="*/ 9767091 w 12192000"/>
              <a:gd name="connsiteY21" fmla="*/ 870550 h 2237474"/>
              <a:gd name="connsiteX22" fmla="*/ 9683005 w 12192000"/>
              <a:gd name="connsiteY22" fmla="*/ 894128 h 2237474"/>
              <a:gd name="connsiteX23" fmla="*/ 9594438 w 12192000"/>
              <a:gd name="connsiteY23" fmla="*/ 919051 h 2237474"/>
              <a:gd name="connsiteX24" fmla="*/ 9577033 w 12192000"/>
              <a:gd name="connsiteY24" fmla="*/ 922857 h 2237474"/>
              <a:gd name="connsiteX25" fmla="*/ 9544189 w 12192000"/>
              <a:gd name="connsiteY25" fmla="*/ 938966 h 2237474"/>
              <a:gd name="connsiteX26" fmla="*/ 9500499 w 12192000"/>
              <a:gd name="connsiteY26" fmla="*/ 954680 h 2237474"/>
              <a:gd name="connsiteX27" fmla="*/ 9428195 w 12192000"/>
              <a:gd name="connsiteY27" fmla="*/ 986225 h 2237474"/>
              <a:gd name="connsiteX28" fmla="*/ 9410017 w 12192000"/>
              <a:gd name="connsiteY28" fmla="*/ 993931 h 2237474"/>
              <a:gd name="connsiteX29" fmla="*/ 9392919 w 12192000"/>
              <a:gd name="connsiteY29" fmla="*/ 994656 h 2237474"/>
              <a:gd name="connsiteX30" fmla="*/ 9278619 w 12192000"/>
              <a:gd name="connsiteY30" fmla="*/ 1011878 h 2237474"/>
              <a:gd name="connsiteX31" fmla="*/ 9268019 w 12192000"/>
              <a:gd name="connsiteY31" fmla="*/ 1007442 h 2237474"/>
              <a:gd name="connsiteX32" fmla="*/ 9234662 w 12192000"/>
              <a:gd name="connsiteY32" fmla="*/ 1023056 h 2237474"/>
              <a:gd name="connsiteX33" fmla="*/ 9181033 w 12192000"/>
              <a:gd name="connsiteY33" fmla="*/ 1037921 h 2237474"/>
              <a:gd name="connsiteX34" fmla="*/ 9155969 w 12192000"/>
              <a:gd name="connsiteY34" fmla="*/ 1046804 h 2237474"/>
              <a:gd name="connsiteX35" fmla="*/ 9133985 w 12192000"/>
              <a:gd name="connsiteY35" fmla="*/ 1046450 h 2237474"/>
              <a:gd name="connsiteX36" fmla="*/ 9012987 w 12192000"/>
              <a:gd name="connsiteY36" fmla="*/ 1061986 h 2237474"/>
              <a:gd name="connsiteX37" fmla="*/ 8968445 w 12192000"/>
              <a:gd name="connsiteY37" fmla="*/ 1052169 h 2237474"/>
              <a:gd name="connsiteX38" fmla="*/ 8958984 w 12192000"/>
              <a:gd name="connsiteY38" fmla="*/ 1057212 h 2237474"/>
              <a:gd name="connsiteX39" fmla="*/ 8886001 w 12192000"/>
              <a:gd name="connsiteY39" fmla="*/ 1067468 h 2237474"/>
              <a:gd name="connsiteX40" fmla="*/ 8838610 w 12192000"/>
              <a:gd name="connsiteY40" fmla="*/ 1075091 h 2237474"/>
              <a:gd name="connsiteX41" fmla="*/ 8750383 w 12192000"/>
              <a:gd name="connsiteY41" fmla="*/ 1097387 h 2237474"/>
              <a:gd name="connsiteX42" fmla="*/ 8665605 w 12192000"/>
              <a:gd name="connsiteY42" fmla="*/ 1110791 h 2237474"/>
              <a:gd name="connsiteX43" fmla="*/ 8584946 w 12192000"/>
              <a:gd name="connsiteY43" fmla="*/ 1135226 h 2237474"/>
              <a:gd name="connsiteX44" fmla="*/ 8460755 w 12192000"/>
              <a:gd name="connsiteY44" fmla="*/ 1203427 h 2237474"/>
              <a:gd name="connsiteX45" fmla="*/ 8419755 w 12192000"/>
              <a:gd name="connsiteY45" fmla="*/ 1216260 h 2237474"/>
              <a:gd name="connsiteX46" fmla="*/ 8411626 w 12192000"/>
              <a:gd name="connsiteY46" fmla="*/ 1214397 h 2237474"/>
              <a:gd name="connsiteX47" fmla="*/ 8363469 w 12192000"/>
              <a:gd name="connsiteY47" fmla="*/ 1246658 h 2237474"/>
              <a:gd name="connsiteX48" fmla="*/ 8275497 w 12192000"/>
              <a:gd name="connsiteY48" fmla="*/ 1264396 h 2237474"/>
              <a:gd name="connsiteX49" fmla="*/ 8206287 w 12192000"/>
              <a:gd name="connsiteY49" fmla="*/ 1273060 h 2237474"/>
              <a:gd name="connsiteX50" fmla="*/ 8168705 w 12192000"/>
              <a:gd name="connsiteY50" fmla="*/ 1279956 h 2237474"/>
              <a:gd name="connsiteX51" fmla="*/ 8139997 w 12192000"/>
              <a:gd name="connsiteY51" fmla="*/ 1282713 h 2237474"/>
              <a:gd name="connsiteX52" fmla="*/ 8074238 w 12192000"/>
              <a:gd name="connsiteY52" fmla="*/ 1301895 h 2237474"/>
              <a:gd name="connsiteX53" fmla="*/ 7968292 w 12192000"/>
              <a:gd name="connsiteY53" fmla="*/ 1338779 h 2237474"/>
              <a:gd name="connsiteX54" fmla="*/ 7902328 w 12192000"/>
              <a:gd name="connsiteY54" fmla="*/ 1345865 h 2237474"/>
              <a:gd name="connsiteX55" fmla="*/ 7875879 w 12192000"/>
              <a:gd name="connsiteY55" fmla="*/ 1345646 h 2237474"/>
              <a:gd name="connsiteX56" fmla="*/ 7840612 w 12192000"/>
              <a:gd name="connsiteY56" fmla="*/ 1369373 h 2237474"/>
              <a:gd name="connsiteX57" fmla="*/ 7786819 w 12192000"/>
              <a:gd name="connsiteY57" fmla="*/ 1378970 h 2237474"/>
              <a:gd name="connsiteX58" fmla="*/ 7548172 w 12192000"/>
              <a:gd name="connsiteY58" fmla="*/ 1417460 h 2237474"/>
              <a:gd name="connsiteX59" fmla="*/ 7483437 w 12192000"/>
              <a:gd name="connsiteY59" fmla="*/ 1478152 h 2237474"/>
              <a:gd name="connsiteX60" fmla="*/ 7377870 w 12192000"/>
              <a:gd name="connsiteY60" fmla="*/ 1523319 h 2237474"/>
              <a:gd name="connsiteX61" fmla="*/ 7230737 w 12192000"/>
              <a:gd name="connsiteY61" fmla="*/ 1562633 h 2237474"/>
              <a:gd name="connsiteX62" fmla="*/ 7224458 w 12192000"/>
              <a:gd name="connsiteY62" fmla="*/ 1573008 h 2237474"/>
              <a:gd name="connsiteX63" fmla="*/ 7183121 w 12192000"/>
              <a:gd name="connsiteY63" fmla="*/ 1595162 h 2237474"/>
              <a:gd name="connsiteX64" fmla="*/ 7164601 w 12192000"/>
              <a:gd name="connsiteY64" fmla="*/ 1606490 h 2237474"/>
              <a:gd name="connsiteX65" fmla="*/ 7092727 w 12192000"/>
              <a:gd name="connsiteY65" fmla="*/ 1623628 h 2237474"/>
              <a:gd name="connsiteX66" fmla="*/ 7031309 w 12192000"/>
              <a:gd name="connsiteY66" fmla="*/ 1619451 h 2237474"/>
              <a:gd name="connsiteX67" fmla="*/ 6900177 w 12192000"/>
              <a:gd name="connsiteY67" fmla="*/ 1636016 h 2237474"/>
              <a:gd name="connsiteX68" fmla="*/ 6795372 w 12192000"/>
              <a:gd name="connsiteY68" fmla="*/ 1644845 h 2237474"/>
              <a:gd name="connsiteX69" fmla="*/ 6692251 w 12192000"/>
              <a:gd name="connsiteY69" fmla="*/ 1656357 h 2237474"/>
              <a:gd name="connsiteX70" fmla="*/ 6655235 w 12192000"/>
              <a:gd name="connsiteY70" fmla="*/ 1661869 h 2237474"/>
              <a:gd name="connsiteX71" fmla="*/ 6554894 w 12192000"/>
              <a:gd name="connsiteY71" fmla="*/ 1664428 h 2237474"/>
              <a:gd name="connsiteX72" fmla="*/ 6516595 w 12192000"/>
              <a:gd name="connsiteY72" fmla="*/ 1667475 h 2237474"/>
              <a:gd name="connsiteX73" fmla="*/ 6508541 w 12192000"/>
              <a:gd name="connsiteY73" fmla="*/ 1668757 h 2237474"/>
              <a:gd name="connsiteX74" fmla="*/ 6471012 w 12192000"/>
              <a:gd name="connsiteY74" fmla="*/ 1678604 h 2237474"/>
              <a:gd name="connsiteX75" fmla="*/ 6364035 w 12192000"/>
              <a:gd name="connsiteY75" fmla="*/ 1667683 h 2237474"/>
              <a:gd name="connsiteX76" fmla="*/ 6280959 w 12192000"/>
              <a:gd name="connsiteY76" fmla="*/ 1689329 h 2237474"/>
              <a:gd name="connsiteX77" fmla="*/ 6243319 w 12192000"/>
              <a:gd name="connsiteY77" fmla="*/ 1695560 h 2237474"/>
              <a:gd name="connsiteX78" fmla="*/ 6098321 w 12192000"/>
              <a:gd name="connsiteY78" fmla="*/ 1721646 h 2237474"/>
              <a:gd name="connsiteX79" fmla="*/ 5880652 w 12192000"/>
              <a:gd name="connsiteY79" fmla="*/ 1779643 h 2237474"/>
              <a:gd name="connsiteX80" fmla="*/ 5785959 w 12192000"/>
              <a:gd name="connsiteY80" fmla="*/ 1775307 h 2237474"/>
              <a:gd name="connsiteX81" fmla="*/ 5643534 w 12192000"/>
              <a:gd name="connsiteY81" fmla="*/ 1802919 h 2237474"/>
              <a:gd name="connsiteX82" fmla="*/ 5518799 w 12192000"/>
              <a:gd name="connsiteY82" fmla="*/ 1818312 h 2237474"/>
              <a:gd name="connsiteX83" fmla="*/ 5505014 w 12192000"/>
              <a:gd name="connsiteY83" fmla="*/ 1819259 h 2237474"/>
              <a:gd name="connsiteX84" fmla="*/ 5453307 w 12192000"/>
              <a:gd name="connsiteY84" fmla="*/ 1815450 h 2237474"/>
              <a:gd name="connsiteX85" fmla="*/ 5259633 w 12192000"/>
              <a:gd name="connsiteY85" fmla="*/ 1837160 h 2237474"/>
              <a:gd name="connsiteX86" fmla="*/ 5149802 w 12192000"/>
              <a:gd name="connsiteY86" fmla="*/ 1844846 h 2237474"/>
              <a:gd name="connsiteX87" fmla="*/ 5114927 w 12192000"/>
              <a:gd name="connsiteY87" fmla="*/ 1847827 h 2237474"/>
              <a:gd name="connsiteX88" fmla="*/ 5108970 w 12192000"/>
              <a:gd name="connsiteY88" fmla="*/ 1847935 h 2237474"/>
              <a:gd name="connsiteX89" fmla="*/ 5067961 w 12192000"/>
              <a:gd name="connsiteY89" fmla="*/ 1845917 h 2237474"/>
              <a:gd name="connsiteX90" fmla="*/ 5007075 w 12192000"/>
              <a:gd name="connsiteY90" fmla="*/ 1838626 h 2237474"/>
              <a:gd name="connsiteX91" fmla="*/ 4944087 w 12192000"/>
              <a:gd name="connsiteY91" fmla="*/ 1823332 h 2237474"/>
              <a:gd name="connsiteX92" fmla="*/ 4907662 w 12192000"/>
              <a:gd name="connsiteY92" fmla="*/ 1816900 h 2237474"/>
              <a:gd name="connsiteX93" fmla="*/ 4882386 w 12192000"/>
              <a:gd name="connsiteY93" fmla="*/ 1809844 h 2237474"/>
              <a:gd name="connsiteX94" fmla="*/ 4811440 w 12192000"/>
              <a:gd name="connsiteY94" fmla="*/ 1804655 h 2237474"/>
              <a:gd name="connsiteX95" fmla="*/ 4691075 w 12192000"/>
              <a:gd name="connsiteY95" fmla="*/ 1801389 h 2237474"/>
              <a:gd name="connsiteX96" fmla="*/ 4611738 w 12192000"/>
              <a:gd name="connsiteY96" fmla="*/ 1776964 h 2237474"/>
              <a:gd name="connsiteX97" fmla="*/ 4560070 w 12192000"/>
              <a:gd name="connsiteY97" fmla="*/ 1785640 h 2237474"/>
              <a:gd name="connsiteX98" fmla="*/ 4536503 w 12192000"/>
              <a:gd name="connsiteY98" fmla="*/ 1785334 h 2237474"/>
              <a:gd name="connsiteX99" fmla="*/ 4513724 w 12192000"/>
              <a:gd name="connsiteY99" fmla="*/ 1791996 h 2237474"/>
              <a:gd name="connsiteX100" fmla="*/ 4459810 w 12192000"/>
              <a:gd name="connsiteY100" fmla="*/ 1797886 h 2237474"/>
              <a:gd name="connsiteX101" fmla="*/ 4379064 w 12192000"/>
              <a:gd name="connsiteY101" fmla="*/ 1817177 h 2237474"/>
              <a:gd name="connsiteX102" fmla="*/ 4319209 w 12192000"/>
              <a:gd name="connsiteY102" fmla="*/ 1834833 h 2237474"/>
              <a:gd name="connsiteX103" fmla="*/ 4290981 w 12192000"/>
              <a:gd name="connsiteY103" fmla="*/ 1839677 h 2237474"/>
              <a:gd name="connsiteX104" fmla="*/ 4285792 w 12192000"/>
              <a:gd name="connsiteY104" fmla="*/ 1836231 h 2237474"/>
              <a:gd name="connsiteX105" fmla="*/ 4238372 w 12192000"/>
              <a:gd name="connsiteY105" fmla="*/ 1851480 h 2237474"/>
              <a:gd name="connsiteX106" fmla="*/ 4232517 w 12192000"/>
              <a:gd name="connsiteY106" fmla="*/ 1852567 h 2237474"/>
              <a:gd name="connsiteX107" fmla="*/ 4191732 w 12192000"/>
              <a:gd name="connsiteY107" fmla="*/ 1857328 h 2237474"/>
              <a:gd name="connsiteX108" fmla="*/ 4065532 w 12192000"/>
              <a:gd name="connsiteY108" fmla="*/ 1855477 h 2237474"/>
              <a:gd name="connsiteX109" fmla="*/ 4028460 w 12192000"/>
              <a:gd name="connsiteY109" fmla="*/ 1855137 h 2237474"/>
              <a:gd name="connsiteX110" fmla="*/ 4002267 w 12192000"/>
              <a:gd name="connsiteY110" fmla="*/ 1852352 h 2237474"/>
              <a:gd name="connsiteX111" fmla="*/ 3931396 w 12192000"/>
              <a:gd name="connsiteY111" fmla="*/ 1858915 h 2237474"/>
              <a:gd name="connsiteX112" fmla="*/ 3812162 w 12192000"/>
              <a:gd name="connsiteY112" fmla="*/ 1875501 h 2237474"/>
              <a:gd name="connsiteX113" fmla="*/ 3729530 w 12192000"/>
              <a:gd name="connsiteY113" fmla="*/ 1864513 h 2237474"/>
              <a:gd name="connsiteX114" fmla="*/ 3680177 w 12192000"/>
              <a:gd name="connsiteY114" fmla="*/ 1881552 h 2237474"/>
              <a:gd name="connsiteX115" fmla="*/ 3567259 w 12192000"/>
              <a:gd name="connsiteY115" fmla="*/ 1893482 h 2237474"/>
              <a:gd name="connsiteX116" fmla="*/ 3405770 w 12192000"/>
              <a:gd name="connsiteY116" fmla="*/ 1904591 h 2237474"/>
              <a:gd name="connsiteX117" fmla="*/ 3280097 w 12192000"/>
              <a:gd name="connsiteY117" fmla="*/ 1919610 h 2237474"/>
              <a:gd name="connsiteX118" fmla="*/ 3123424 w 12192000"/>
              <a:gd name="connsiteY118" fmla="*/ 1952930 h 2237474"/>
              <a:gd name="connsiteX119" fmla="*/ 3009910 w 12192000"/>
              <a:gd name="connsiteY119" fmla="*/ 1957866 h 2237474"/>
              <a:gd name="connsiteX120" fmla="*/ 2995934 w 12192000"/>
              <a:gd name="connsiteY120" fmla="*/ 1967085 h 2237474"/>
              <a:gd name="connsiteX121" fmla="*/ 2980071 w 12192000"/>
              <a:gd name="connsiteY121" fmla="*/ 1972988 h 2237474"/>
              <a:gd name="connsiteX122" fmla="*/ 2978094 w 12192000"/>
              <a:gd name="connsiteY122" fmla="*/ 1972369 h 2237474"/>
              <a:gd name="connsiteX123" fmla="*/ 2942858 w 12192000"/>
              <a:gd name="connsiteY123" fmla="*/ 1981367 h 2237474"/>
              <a:gd name="connsiteX124" fmla="*/ 2875436 w 12192000"/>
              <a:gd name="connsiteY124" fmla="*/ 1996977 h 2237474"/>
              <a:gd name="connsiteX125" fmla="*/ 2874892 w 12192000"/>
              <a:gd name="connsiteY125" fmla="*/ 1996085 h 2237474"/>
              <a:gd name="connsiteX126" fmla="*/ 2864145 w 12192000"/>
              <a:gd name="connsiteY126" fmla="*/ 1994061 h 2237474"/>
              <a:gd name="connsiteX127" fmla="*/ 2843662 w 12192000"/>
              <a:gd name="connsiteY127" fmla="*/ 1992498 h 2237474"/>
              <a:gd name="connsiteX128" fmla="*/ 2796128 w 12192000"/>
              <a:gd name="connsiteY128" fmla="*/ 1976403 h 2237474"/>
              <a:gd name="connsiteX129" fmla="*/ 2756784 w 12192000"/>
              <a:gd name="connsiteY129" fmla="*/ 1985116 h 2237474"/>
              <a:gd name="connsiteX130" fmla="*/ 2748833 w 12192000"/>
              <a:gd name="connsiteY130" fmla="*/ 1986323 h 2237474"/>
              <a:gd name="connsiteX131" fmla="*/ 2748661 w 12192000"/>
              <a:gd name="connsiteY131" fmla="*/ 1986122 h 2237474"/>
              <a:gd name="connsiteX132" fmla="*/ 2740251 w 12192000"/>
              <a:gd name="connsiteY132" fmla="*/ 1986946 h 2237474"/>
              <a:gd name="connsiteX133" fmla="*/ 2718916 w 12192000"/>
              <a:gd name="connsiteY133" fmla="*/ 1990867 h 2237474"/>
              <a:gd name="connsiteX134" fmla="*/ 2713522 w 12192000"/>
              <a:gd name="connsiteY134" fmla="*/ 1990173 h 2237474"/>
              <a:gd name="connsiteX135" fmla="*/ 2680597 w 12192000"/>
              <a:gd name="connsiteY135" fmla="*/ 1984996 h 2237474"/>
              <a:gd name="connsiteX136" fmla="*/ 2578178 w 12192000"/>
              <a:gd name="connsiteY136" fmla="*/ 1990531 h 2237474"/>
              <a:gd name="connsiteX137" fmla="*/ 2476147 w 12192000"/>
              <a:gd name="connsiteY137" fmla="*/ 1998305 h 2237474"/>
              <a:gd name="connsiteX138" fmla="*/ 2373568 w 12192000"/>
              <a:gd name="connsiteY138" fmla="*/ 2003219 h 2237474"/>
              <a:gd name="connsiteX139" fmla="*/ 2321399 w 12192000"/>
              <a:gd name="connsiteY139" fmla="*/ 1989467 h 2237474"/>
              <a:gd name="connsiteX140" fmla="*/ 2315525 w 12192000"/>
              <a:gd name="connsiteY140" fmla="*/ 1989708 h 2237474"/>
              <a:gd name="connsiteX141" fmla="*/ 2300792 w 12192000"/>
              <a:gd name="connsiteY141" fmla="*/ 1994290 h 2237474"/>
              <a:gd name="connsiteX142" fmla="*/ 2295469 w 12192000"/>
              <a:gd name="connsiteY142" fmla="*/ 1996659 h 2237474"/>
              <a:gd name="connsiteX143" fmla="*/ 2287219 w 12192000"/>
              <a:gd name="connsiteY143" fmla="*/ 1998750 h 2237474"/>
              <a:gd name="connsiteX144" fmla="*/ 2286948 w 12192000"/>
              <a:gd name="connsiteY144" fmla="*/ 1998596 h 2237474"/>
              <a:gd name="connsiteX145" fmla="*/ 2243069 w 12192000"/>
              <a:gd name="connsiteY145" fmla="*/ 2015111 h 2237474"/>
              <a:gd name="connsiteX146" fmla="*/ 2186609 w 12192000"/>
              <a:gd name="connsiteY146" fmla="*/ 2008263 h 2237474"/>
              <a:gd name="connsiteX147" fmla="*/ 2164831 w 12192000"/>
              <a:gd name="connsiteY147" fmla="*/ 2010143 h 2237474"/>
              <a:gd name="connsiteX148" fmla="*/ 2152836 w 12192000"/>
              <a:gd name="connsiteY148" fmla="*/ 2010048 h 2237474"/>
              <a:gd name="connsiteX149" fmla="*/ 2117102 w 12192000"/>
              <a:gd name="connsiteY149" fmla="*/ 2023004 h 2237474"/>
              <a:gd name="connsiteX150" fmla="*/ 2111935 w 12192000"/>
              <a:gd name="connsiteY150" fmla="*/ 2023163 h 2237474"/>
              <a:gd name="connsiteX151" fmla="*/ 2089991 w 12192000"/>
              <a:gd name="connsiteY151" fmla="*/ 2034193 h 2237474"/>
              <a:gd name="connsiteX152" fmla="*/ 2058061 w 12192000"/>
              <a:gd name="connsiteY152" fmla="*/ 2047942 h 2237474"/>
              <a:gd name="connsiteX153" fmla="*/ 2055737 w 12192000"/>
              <a:gd name="connsiteY153" fmla="*/ 2047704 h 2237474"/>
              <a:gd name="connsiteX154" fmla="*/ 2042244 w 12192000"/>
              <a:gd name="connsiteY154" fmla="*/ 2055560 h 2237474"/>
              <a:gd name="connsiteX155" fmla="*/ 1976224 w 12192000"/>
              <a:gd name="connsiteY155" fmla="*/ 2074257 h 2237474"/>
              <a:gd name="connsiteX156" fmla="*/ 1877728 w 12192000"/>
              <a:gd name="connsiteY156" fmla="*/ 2101004 h 2237474"/>
              <a:gd name="connsiteX157" fmla="*/ 1759056 w 12192000"/>
              <a:gd name="connsiteY157" fmla="*/ 2125608 h 2237474"/>
              <a:gd name="connsiteX158" fmla="*/ 1637948 w 12192000"/>
              <a:gd name="connsiteY158" fmla="*/ 2172597 h 2237474"/>
              <a:gd name="connsiteX159" fmla="*/ 1434549 w 12192000"/>
              <a:gd name="connsiteY159" fmla="*/ 2234522 h 2237474"/>
              <a:gd name="connsiteX160" fmla="*/ 1398481 w 12192000"/>
              <a:gd name="connsiteY160" fmla="*/ 2237074 h 2237474"/>
              <a:gd name="connsiteX161" fmla="*/ 1398407 w 12192000"/>
              <a:gd name="connsiteY161" fmla="*/ 2237095 h 2237474"/>
              <a:gd name="connsiteX162" fmla="*/ 1370962 w 12192000"/>
              <a:gd name="connsiteY162" fmla="*/ 2237474 h 2237474"/>
              <a:gd name="connsiteX163" fmla="*/ 1356367 w 12192000"/>
              <a:gd name="connsiteY163" fmla="*/ 2235089 h 2237474"/>
              <a:gd name="connsiteX164" fmla="*/ 1324828 w 12192000"/>
              <a:gd name="connsiteY164" fmla="*/ 2231968 h 2237474"/>
              <a:gd name="connsiteX165" fmla="*/ 1297744 w 12192000"/>
              <a:gd name="connsiteY165" fmla="*/ 2235849 h 2237474"/>
              <a:gd name="connsiteX166" fmla="*/ 1286236 w 12192000"/>
              <a:gd name="connsiteY166" fmla="*/ 2233135 h 2237474"/>
              <a:gd name="connsiteX167" fmla="*/ 1283504 w 12192000"/>
              <a:gd name="connsiteY167" fmla="*/ 2233797 h 2237474"/>
              <a:gd name="connsiteX168" fmla="*/ 1279765 w 12192000"/>
              <a:gd name="connsiteY168" fmla="*/ 2229639 h 2237474"/>
              <a:gd name="connsiteX169" fmla="*/ 1195347 w 12192000"/>
              <a:gd name="connsiteY169" fmla="*/ 2212354 h 2237474"/>
              <a:gd name="connsiteX170" fmla="*/ 970251 w 12192000"/>
              <a:gd name="connsiteY170" fmla="*/ 2221029 h 2237474"/>
              <a:gd name="connsiteX171" fmla="*/ 812914 w 12192000"/>
              <a:gd name="connsiteY171" fmla="*/ 2202752 h 2237474"/>
              <a:gd name="connsiteX172" fmla="*/ 800195 w 12192000"/>
              <a:gd name="connsiteY172" fmla="*/ 2209407 h 2237474"/>
              <a:gd name="connsiteX173" fmla="*/ 784978 w 12192000"/>
              <a:gd name="connsiteY173" fmla="*/ 2212360 h 2237474"/>
              <a:gd name="connsiteX174" fmla="*/ 681987 w 12192000"/>
              <a:gd name="connsiteY174" fmla="*/ 2216757 h 2237474"/>
              <a:gd name="connsiteX175" fmla="*/ 669923 w 12192000"/>
              <a:gd name="connsiteY175" fmla="*/ 2211682 h 2237474"/>
              <a:gd name="connsiteX176" fmla="*/ 648680 w 12192000"/>
              <a:gd name="connsiteY176" fmla="*/ 2206229 h 2237474"/>
              <a:gd name="connsiteX177" fmla="*/ 597225 w 12192000"/>
              <a:gd name="connsiteY177" fmla="*/ 2180999 h 2237474"/>
              <a:gd name="connsiteX178" fmla="*/ 558449 w 12192000"/>
              <a:gd name="connsiteY178" fmla="*/ 2182346 h 2237474"/>
              <a:gd name="connsiteX179" fmla="*/ 550517 w 12192000"/>
              <a:gd name="connsiteY179" fmla="*/ 2182060 h 2237474"/>
              <a:gd name="connsiteX180" fmla="*/ 550309 w 12192000"/>
              <a:gd name="connsiteY180" fmla="*/ 2181825 h 2237474"/>
              <a:gd name="connsiteX181" fmla="*/ 541836 w 12192000"/>
              <a:gd name="connsiteY181" fmla="*/ 2181063 h 2237474"/>
              <a:gd name="connsiteX182" fmla="*/ 536057 w 12192000"/>
              <a:gd name="connsiteY182" fmla="*/ 2181537 h 2237474"/>
              <a:gd name="connsiteX183" fmla="*/ 520671 w 12192000"/>
              <a:gd name="connsiteY183" fmla="*/ 2180980 h 2237474"/>
              <a:gd name="connsiteX184" fmla="*/ 515024 w 12192000"/>
              <a:gd name="connsiteY184" fmla="*/ 2179258 h 2237474"/>
              <a:gd name="connsiteX185" fmla="*/ 512278 w 12192000"/>
              <a:gd name="connsiteY185" fmla="*/ 2176369 h 2237474"/>
              <a:gd name="connsiteX186" fmla="*/ 480419 w 12192000"/>
              <a:gd name="connsiteY186" fmla="*/ 2167807 h 2237474"/>
              <a:gd name="connsiteX187" fmla="*/ 413835 w 12192000"/>
              <a:gd name="connsiteY187" fmla="*/ 2156783 h 2237474"/>
              <a:gd name="connsiteX188" fmla="*/ 376513 w 12192000"/>
              <a:gd name="connsiteY188" fmla="*/ 2154014 h 2237474"/>
              <a:gd name="connsiteX189" fmla="*/ 273386 w 12192000"/>
              <a:gd name="connsiteY189" fmla="*/ 2142551 h 2237474"/>
              <a:gd name="connsiteX190" fmla="*/ 169207 w 12192000"/>
              <a:gd name="connsiteY190" fmla="*/ 2128100 h 2237474"/>
              <a:gd name="connsiteX191" fmla="*/ 93149 w 12192000"/>
              <a:gd name="connsiteY191" fmla="*/ 2105324 h 2237474"/>
              <a:gd name="connsiteX192" fmla="*/ 88109 w 12192000"/>
              <a:gd name="connsiteY192" fmla="*/ 2106704 h 2237474"/>
              <a:gd name="connsiteX193" fmla="*/ 80022 w 12192000"/>
              <a:gd name="connsiteY193" fmla="*/ 2107254 h 2237474"/>
              <a:gd name="connsiteX194" fmla="*/ 79717 w 12192000"/>
              <a:gd name="connsiteY194" fmla="*/ 2107046 h 2237474"/>
              <a:gd name="connsiteX195" fmla="*/ 72352 w 12192000"/>
              <a:gd name="connsiteY195" fmla="*/ 2107991 h 2237474"/>
              <a:gd name="connsiteX196" fmla="*/ 37645 w 12192000"/>
              <a:gd name="connsiteY196" fmla="*/ 2115401 h 2237474"/>
              <a:gd name="connsiteX197" fmla="*/ 4572 w 12192000"/>
              <a:gd name="connsiteY197" fmla="*/ 2111091 h 2237474"/>
              <a:gd name="connsiteX198" fmla="*/ 0 w 12192000"/>
              <a:gd name="connsiteY198" fmla="*/ 2110468 h 2237474"/>
              <a:gd name="connsiteX199" fmla="*/ 0 w 12192000"/>
              <a:gd name="connsiteY199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34800 w 12192000"/>
              <a:gd name="connsiteY6" fmla="*/ 747840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34688 w 12192000"/>
              <a:gd name="connsiteY12" fmla="*/ 757726 h 2237474"/>
              <a:gd name="connsiteX13" fmla="*/ 10805004 w 12192000"/>
              <a:gd name="connsiteY13" fmla="*/ 757573 h 2237474"/>
              <a:gd name="connsiteX14" fmla="*/ 10739478 w 12192000"/>
              <a:gd name="connsiteY14" fmla="*/ 776841 h 2237474"/>
              <a:gd name="connsiteX15" fmla="*/ 10458762 w 12192000"/>
              <a:gd name="connsiteY15" fmla="*/ 755400 h 2237474"/>
              <a:gd name="connsiteX16" fmla="*/ 10211200 w 12192000"/>
              <a:gd name="connsiteY16" fmla="*/ 767513 h 2237474"/>
              <a:gd name="connsiteX17" fmla="*/ 10167995 w 12192000"/>
              <a:gd name="connsiteY17" fmla="*/ 760843 h 2237474"/>
              <a:gd name="connsiteX18" fmla="*/ 9997044 w 12192000"/>
              <a:gd name="connsiteY18" fmla="*/ 780129 h 2237474"/>
              <a:gd name="connsiteX19" fmla="*/ 9943887 w 12192000"/>
              <a:gd name="connsiteY19" fmla="*/ 804141 h 2237474"/>
              <a:gd name="connsiteX20" fmla="*/ 9918248 w 12192000"/>
              <a:gd name="connsiteY20" fmla="*/ 816628 h 2237474"/>
              <a:gd name="connsiteX21" fmla="*/ 9767091 w 12192000"/>
              <a:gd name="connsiteY21" fmla="*/ 870550 h 2237474"/>
              <a:gd name="connsiteX22" fmla="*/ 9683005 w 12192000"/>
              <a:gd name="connsiteY22" fmla="*/ 894128 h 2237474"/>
              <a:gd name="connsiteX23" fmla="*/ 9594438 w 12192000"/>
              <a:gd name="connsiteY23" fmla="*/ 919051 h 2237474"/>
              <a:gd name="connsiteX24" fmla="*/ 9577033 w 12192000"/>
              <a:gd name="connsiteY24" fmla="*/ 922857 h 2237474"/>
              <a:gd name="connsiteX25" fmla="*/ 9544189 w 12192000"/>
              <a:gd name="connsiteY25" fmla="*/ 938966 h 2237474"/>
              <a:gd name="connsiteX26" fmla="*/ 9500499 w 12192000"/>
              <a:gd name="connsiteY26" fmla="*/ 954680 h 2237474"/>
              <a:gd name="connsiteX27" fmla="*/ 9428195 w 12192000"/>
              <a:gd name="connsiteY27" fmla="*/ 986225 h 2237474"/>
              <a:gd name="connsiteX28" fmla="*/ 9410017 w 12192000"/>
              <a:gd name="connsiteY28" fmla="*/ 993931 h 2237474"/>
              <a:gd name="connsiteX29" fmla="*/ 9392919 w 12192000"/>
              <a:gd name="connsiteY29" fmla="*/ 994656 h 2237474"/>
              <a:gd name="connsiteX30" fmla="*/ 9278619 w 12192000"/>
              <a:gd name="connsiteY30" fmla="*/ 1011878 h 2237474"/>
              <a:gd name="connsiteX31" fmla="*/ 9268019 w 12192000"/>
              <a:gd name="connsiteY31" fmla="*/ 1007442 h 2237474"/>
              <a:gd name="connsiteX32" fmla="*/ 9234662 w 12192000"/>
              <a:gd name="connsiteY32" fmla="*/ 1023056 h 2237474"/>
              <a:gd name="connsiteX33" fmla="*/ 9181033 w 12192000"/>
              <a:gd name="connsiteY33" fmla="*/ 1037921 h 2237474"/>
              <a:gd name="connsiteX34" fmla="*/ 9155969 w 12192000"/>
              <a:gd name="connsiteY34" fmla="*/ 1046804 h 2237474"/>
              <a:gd name="connsiteX35" fmla="*/ 9133985 w 12192000"/>
              <a:gd name="connsiteY35" fmla="*/ 1046450 h 2237474"/>
              <a:gd name="connsiteX36" fmla="*/ 9012987 w 12192000"/>
              <a:gd name="connsiteY36" fmla="*/ 1061986 h 2237474"/>
              <a:gd name="connsiteX37" fmla="*/ 8968445 w 12192000"/>
              <a:gd name="connsiteY37" fmla="*/ 1052169 h 2237474"/>
              <a:gd name="connsiteX38" fmla="*/ 8958984 w 12192000"/>
              <a:gd name="connsiteY38" fmla="*/ 1057212 h 2237474"/>
              <a:gd name="connsiteX39" fmla="*/ 8886001 w 12192000"/>
              <a:gd name="connsiteY39" fmla="*/ 1067468 h 2237474"/>
              <a:gd name="connsiteX40" fmla="*/ 8838610 w 12192000"/>
              <a:gd name="connsiteY40" fmla="*/ 1075091 h 2237474"/>
              <a:gd name="connsiteX41" fmla="*/ 8750383 w 12192000"/>
              <a:gd name="connsiteY41" fmla="*/ 1097387 h 2237474"/>
              <a:gd name="connsiteX42" fmla="*/ 8665605 w 12192000"/>
              <a:gd name="connsiteY42" fmla="*/ 1110791 h 2237474"/>
              <a:gd name="connsiteX43" fmla="*/ 8584946 w 12192000"/>
              <a:gd name="connsiteY43" fmla="*/ 1135226 h 2237474"/>
              <a:gd name="connsiteX44" fmla="*/ 8460755 w 12192000"/>
              <a:gd name="connsiteY44" fmla="*/ 1203427 h 2237474"/>
              <a:gd name="connsiteX45" fmla="*/ 8419755 w 12192000"/>
              <a:gd name="connsiteY45" fmla="*/ 1216260 h 2237474"/>
              <a:gd name="connsiteX46" fmla="*/ 8411626 w 12192000"/>
              <a:gd name="connsiteY46" fmla="*/ 1214397 h 2237474"/>
              <a:gd name="connsiteX47" fmla="*/ 8363469 w 12192000"/>
              <a:gd name="connsiteY47" fmla="*/ 1246658 h 2237474"/>
              <a:gd name="connsiteX48" fmla="*/ 8275497 w 12192000"/>
              <a:gd name="connsiteY48" fmla="*/ 1264396 h 2237474"/>
              <a:gd name="connsiteX49" fmla="*/ 8206287 w 12192000"/>
              <a:gd name="connsiteY49" fmla="*/ 1273060 h 2237474"/>
              <a:gd name="connsiteX50" fmla="*/ 8168705 w 12192000"/>
              <a:gd name="connsiteY50" fmla="*/ 1279956 h 2237474"/>
              <a:gd name="connsiteX51" fmla="*/ 8139997 w 12192000"/>
              <a:gd name="connsiteY51" fmla="*/ 1282713 h 2237474"/>
              <a:gd name="connsiteX52" fmla="*/ 8074238 w 12192000"/>
              <a:gd name="connsiteY52" fmla="*/ 1301895 h 2237474"/>
              <a:gd name="connsiteX53" fmla="*/ 7968292 w 12192000"/>
              <a:gd name="connsiteY53" fmla="*/ 1338779 h 2237474"/>
              <a:gd name="connsiteX54" fmla="*/ 7902328 w 12192000"/>
              <a:gd name="connsiteY54" fmla="*/ 1345865 h 2237474"/>
              <a:gd name="connsiteX55" fmla="*/ 7875879 w 12192000"/>
              <a:gd name="connsiteY55" fmla="*/ 1345646 h 2237474"/>
              <a:gd name="connsiteX56" fmla="*/ 7840612 w 12192000"/>
              <a:gd name="connsiteY56" fmla="*/ 1369373 h 2237474"/>
              <a:gd name="connsiteX57" fmla="*/ 7786819 w 12192000"/>
              <a:gd name="connsiteY57" fmla="*/ 1378970 h 2237474"/>
              <a:gd name="connsiteX58" fmla="*/ 7548172 w 12192000"/>
              <a:gd name="connsiteY58" fmla="*/ 1417460 h 2237474"/>
              <a:gd name="connsiteX59" fmla="*/ 7483437 w 12192000"/>
              <a:gd name="connsiteY59" fmla="*/ 1478152 h 2237474"/>
              <a:gd name="connsiteX60" fmla="*/ 7377870 w 12192000"/>
              <a:gd name="connsiteY60" fmla="*/ 1523319 h 2237474"/>
              <a:gd name="connsiteX61" fmla="*/ 7230737 w 12192000"/>
              <a:gd name="connsiteY61" fmla="*/ 1562633 h 2237474"/>
              <a:gd name="connsiteX62" fmla="*/ 7224458 w 12192000"/>
              <a:gd name="connsiteY62" fmla="*/ 1573008 h 2237474"/>
              <a:gd name="connsiteX63" fmla="*/ 7183121 w 12192000"/>
              <a:gd name="connsiteY63" fmla="*/ 1595162 h 2237474"/>
              <a:gd name="connsiteX64" fmla="*/ 7164601 w 12192000"/>
              <a:gd name="connsiteY64" fmla="*/ 1606490 h 2237474"/>
              <a:gd name="connsiteX65" fmla="*/ 7092727 w 12192000"/>
              <a:gd name="connsiteY65" fmla="*/ 1623628 h 2237474"/>
              <a:gd name="connsiteX66" fmla="*/ 7031309 w 12192000"/>
              <a:gd name="connsiteY66" fmla="*/ 1619451 h 2237474"/>
              <a:gd name="connsiteX67" fmla="*/ 6900177 w 12192000"/>
              <a:gd name="connsiteY67" fmla="*/ 1636016 h 2237474"/>
              <a:gd name="connsiteX68" fmla="*/ 6795372 w 12192000"/>
              <a:gd name="connsiteY68" fmla="*/ 1644845 h 2237474"/>
              <a:gd name="connsiteX69" fmla="*/ 6692251 w 12192000"/>
              <a:gd name="connsiteY69" fmla="*/ 1656357 h 2237474"/>
              <a:gd name="connsiteX70" fmla="*/ 6655235 w 12192000"/>
              <a:gd name="connsiteY70" fmla="*/ 1661869 h 2237474"/>
              <a:gd name="connsiteX71" fmla="*/ 6554894 w 12192000"/>
              <a:gd name="connsiteY71" fmla="*/ 1664428 h 2237474"/>
              <a:gd name="connsiteX72" fmla="*/ 6516595 w 12192000"/>
              <a:gd name="connsiteY72" fmla="*/ 1667475 h 2237474"/>
              <a:gd name="connsiteX73" fmla="*/ 6508541 w 12192000"/>
              <a:gd name="connsiteY73" fmla="*/ 1668757 h 2237474"/>
              <a:gd name="connsiteX74" fmla="*/ 6471012 w 12192000"/>
              <a:gd name="connsiteY74" fmla="*/ 1678604 h 2237474"/>
              <a:gd name="connsiteX75" fmla="*/ 6364035 w 12192000"/>
              <a:gd name="connsiteY75" fmla="*/ 1667683 h 2237474"/>
              <a:gd name="connsiteX76" fmla="*/ 6280959 w 12192000"/>
              <a:gd name="connsiteY76" fmla="*/ 1689329 h 2237474"/>
              <a:gd name="connsiteX77" fmla="*/ 6243319 w 12192000"/>
              <a:gd name="connsiteY77" fmla="*/ 1695560 h 2237474"/>
              <a:gd name="connsiteX78" fmla="*/ 6098321 w 12192000"/>
              <a:gd name="connsiteY78" fmla="*/ 1721646 h 2237474"/>
              <a:gd name="connsiteX79" fmla="*/ 5880652 w 12192000"/>
              <a:gd name="connsiteY79" fmla="*/ 1779643 h 2237474"/>
              <a:gd name="connsiteX80" fmla="*/ 5785959 w 12192000"/>
              <a:gd name="connsiteY80" fmla="*/ 1775307 h 2237474"/>
              <a:gd name="connsiteX81" fmla="*/ 5643534 w 12192000"/>
              <a:gd name="connsiteY81" fmla="*/ 1802919 h 2237474"/>
              <a:gd name="connsiteX82" fmla="*/ 5518799 w 12192000"/>
              <a:gd name="connsiteY82" fmla="*/ 1818312 h 2237474"/>
              <a:gd name="connsiteX83" fmla="*/ 5505014 w 12192000"/>
              <a:gd name="connsiteY83" fmla="*/ 1819259 h 2237474"/>
              <a:gd name="connsiteX84" fmla="*/ 5453307 w 12192000"/>
              <a:gd name="connsiteY84" fmla="*/ 1815450 h 2237474"/>
              <a:gd name="connsiteX85" fmla="*/ 5259633 w 12192000"/>
              <a:gd name="connsiteY85" fmla="*/ 1837160 h 2237474"/>
              <a:gd name="connsiteX86" fmla="*/ 5149802 w 12192000"/>
              <a:gd name="connsiteY86" fmla="*/ 1844846 h 2237474"/>
              <a:gd name="connsiteX87" fmla="*/ 5114927 w 12192000"/>
              <a:gd name="connsiteY87" fmla="*/ 1847827 h 2237474"/>
              <a:gd name="connsiteX88" fmla="*/ 5108970 w 12192000"/>
              <a:gd name="connsiteY88" fmla="*/ 1847935 h 2237474"/>
              <a:gd name="connsiteX89" fmla="*/ 5067961 w 12192000"/>
              <a:gd name="connsiteY89" fmla="*/ 1845917 h 2237474"/>
              <a:gd name="connsiteX90" fmla="*/ 5007075 w 12192000"/>
              <a:gd name="connsiteY90" fmla="*/ 1838626 h 2237474"/>
              <a:gd name="connsiteX91" fmla="*/ 4944087 w 12192000"/>
              <a:gd name="connsiteY91" fmla="*/ 1823332 h 2237474"/>
              <a:gd name="connsiteX92" fmla="*/ 4907662 w 12192000"/>
              <a:gd name="connsiteY92" fmla="*/ 1816900 h 2237474"/>
              <a:gd name="connsiteX93" fmla="*/ 4882386 w 12192000"/>
              <a:gd name="connsiteY93" fmla="*/ 1809844 h 2237474"/>
              <a:gd name="connsiteX94" fmla="*/ 4811440 w 12192000"/>
              <a:gd name="connsiteY94" fmla="*/ 1804655 h 2237474"/>
              <a:gd name="connsiteX95" fmla="*/ 4691075 w 12192000"/>
              <a:gd name="connsiteY95" fmla="*/ 1801389 h 2237474"/>
              <a:gd name="connsiteX96" fmla="*/ 4611738 w 12192000"/>
              <a:gd name="connsiteY96" fmla="*/ 1776964 h 2237474"/>
              <a:gd name="connsiteX97" fmla="*/ 4560070 w 12192000"/>
              <a:gd name="connsiteY97" fmla="*/ 1785640 h 2237474"/>
              <a:gd name="connsiteX98" fmla="*/ 4536503 w 12192000"/>
              <a:gd name="connsiteY98" fmla="*/ 1785334 h 2237474"/>
              <a:gd name="connsiteX99" fmla="*/ 4513724 w 12192000"/>
              <a:gd name="connsiteY99" fmla="*/ 1791996 h 2237474"/>
              <a:gd name="connsiteX100" fmla="*/ 4459810 w 12192000"/>
              <a:gd name="connsiteY100" fmla="*/ 1797886 h 2237474"/>
              <a:gd name="connsiteX101" fmla="*/ 4379064 w 12192000"/>
              <a:gd name="connsiteY101" fmla="*/ 1817177 h 2237474"/>
              <a:gd name="connsiteX102" fmla="*/ 4319209 w 12192000"/>
              <a:gd name="connsiteY102" fmla="*/ 1834833 h 2237474"/>
              <a:gd name="connsiteX103" fmla="*/ 4290981 w 12192000"/>
              <a:gd name="connsiteY103" fmla="*/ 1839677 h 2237474"/>
              <a:gd name="connsiteX104" fmla="*/ 4285792 w 12192000"/>
              <a:gd name="connsiteY104" fmla="*/ 1836231 h 2237474"/>
              <a:gd name="connsiteX105" fmla="*/ 4238372 w 12192000"/>
              <a:gd name="connsiteY105" fmla="*/ 1851480 h 2237474"/>
              <a:gd name="connsiteX106" fmla="*/ 4232517 w 12192000"/>
              <a:gd name="connsiteY106" fmla="*/ 1852567 h 2237474"/>
              <a:gd name="connsiteX107" fmla="*/ 4191732 w 12192000"/>
              <a:gd name="connsiteY107" fmla="*/ 1857328 h 2237474"/>
              <a:gd name="connsiteX108" fmla="*/ 4065532 w 12192000"/>
              <a:gd name="connsiteY108" fmla="*/ 1855477 h 2237474"/>
              <a:gd name="connsiteX109" fmla="*/ 4028460 w 12192000"/>
              <a:gd name="connsiteY109" fmla="*/ 1855137 h 2237474"/>
              <a:gd name="connsiteX110" fmla="*/ 4002267 w 12192000"/>
              <a:gd name="connsiteY110" fmla="*/ 1852352 h 2237474"/>
              <a:gd name="connsiteX111" fmla="*/ 3931396 w 12192000"/>
              <a:gd name="connsiteY111" fmla="*/ 1858915 h 2237474"/>
              <a:gd name="connsiteX112" fmla="*/ 3812162 w 12192000"/>
              <a:gd name="connsiteY112" fmla="*/ 1875501 h 2237474"/>
              <a:gd name="connsiteX113" fmla="*/ 3729530 w 12192000"/>
              <a:gd name="connsiteY113" fmla="*/ 1864513 h 2237474"/>
              <a:gd name="connsiteX114" fmla="*/ 3680177 w 12192000"/>
              <a:gd name="connsiteY114" fmla="*/ 1881552 h 2237474"/>
              <a:gd name="connsiteX115" fmla="*/ 3567259 w 12192000"/>
              <a:gd name="connsiteY115" fmla="*/ 1893482 h 2237474"/>
              <a:gd name="connsiteX116" fmla="*/ 3405770 w 12192000"/>
              <a:gd name="connsiteY116" fmla="*/ 1904591 h 2237474"/>
              <a:gd name="connsiteX117" fmla="*/ 3280097 w 12192000"/>
              <a:gd name="connsiteY117" fmla="*/ 1919610 h 2237474"/>
              <a:gd name="connsiteX118" fmla="*/ 3123424 w 12192000"/>
              <a:gd name="connsiteY118" fmla="*/ 1952930 h 2237474"/>
              <a:gd name="connsiteX119" fmla="*/ 3009910 w 12192000"/>
              <a:gd name="connsiteY119" fmla="*/ 1957866 h 2237474"/>
              <a:gd name="connsiteX120" fmla="*/ 2995934 w 12192000"/>
              <a:gd name="connsiteY120" fmla="*/ 1967085 h 2237474"/>
              <a:gd name="connsiteX121" fmla="*/ 2980071 w 12192000"/>
              <a:gd name="connsiteY121" fmla="*/ 1972988 h 2237474"/>
              <a:gd name="connsiteX122" fmla="*/ 2978094 w 12192000"/>
              <a:gd name="connsiteY122" fmla="*/ 1972369 h 2237474"/>
              <a:gd name="connsiteX123" fmla="*/ 2942858 w 12192000"/>
              <a:gd name="connsiteY123" fmla="*/ 1981367 h 2237474"/>
              <a:gd name="connsiteX124" fmla="*/ 2875436 w 12192000"/>
              <a:gd name="connsiteY124" fmla="*/ 1996977 h 2237474"/>
              <a:gd name="connsiteX125" fmla="*/ 2874892 w 12192000"/>
              <a:gd name="connsiteY125" fmla="*/ 1996085 h 2237474"/>
              <a:gd name="connsiteX126" fmla="*/ 2864145 w 12192000"/>
              <a:gd name="connsiteY126" fmla="*/ 1994061 h 2237474"/>
              <a:gd name="connsiteX127" fmla="*/ 2843662 w 12192000"/>
              <a:gd name="connsiteY127" fmla="*/ 1992498 h 2237474"/>
              <a:gd name="connsiteX128" fmla="*/ 2796128 w 12192000"/>
              <a:gd name="connsiteY128" fmla="*/ 1976403 h 2237474"/>
              <a:gd name="connsiteX129" fmla="*/ 2756784 w 12192000"/>
              <a:gd name="connsiteY129" fmla="*/ 1985116 h 2237474"/>
              <a:gd name="connsiteX130" fmla="*/ 2748833 w 12192000"/>
              <a:gd name="connsiteY130" fmla="*/ 1986323 h 2237474"/>
              <a:gd name="connsiteX131" fmla="*/ 2748661 w 12192000"/>
              <a:gd name="connsiteY131" fmla="*/ 1986122 h 2237474"/>
              <a:gd name="connsiteX132" fmla="*/ 2740251 w 12192000"/>
              <a:gd name="connsiteY132" fmla="*/ 1986946 h 2237474"/>
              <a:gd name="connsiteX133" fmla="*/ 2718916 w 12192000"/>
              <a:gd name="connsiteY133" fmla="*/ 1990867 h 2237474"/>
              <a:gd name="connsiteX134" fmla="*/ 2713522 w 12192000"/>
              <a:gd name="connsiteY134" fmla="*/ 1990173 h 2237474"/>
              <a:gd name="connsiteX135" fmla="*/ 2680597 w 12192000"/>
              <a:gd name="connsiteY135" fmla="*/ 1984996 h 2237474"/>
              <a:gd name="connsiteX136" fmla="*/ 2578178 w 12192000"/>
              <a:gd name="connsiteY136" fmla="*/ 1990531 h 2237474"/>
              <a:gd name="connsiteX137" fmla="*/ 2476147 w 12192000"/>
              <a:gd name="connsiteY137" fmla="*/ 1998305 h 2237474"/>
              <a:gd name="connsiteX138" fmla="*/ 2373568 w 12192000"/>
              <a:gd name="connsiteY138" fmla="*/ 2003219 h 2237474"/>
              <a:gd name="connsiteX139" fmla="*/ 2321399 w 12192000"/>
              <a:gd name="connsiteY139" fmla="*/ 1989467 h 2237474"/>
              <a:gd name="connsiteX140" fmla="*/ 2315525 w 12192000"/>
              <a:gd name="connsiteY140" fmla="*/ 1989708 h 2237474"/>
              <a:gd name="connsiteX141" fmla="*/ 2300792 w 12192000"/>
              <a:gd name="connsiteY141" fmla="*/ 1994290 h 2237474"/>
              <a:gd name="connsiteX142" fmla="*/ 2295469 w 12192000"/>
              <a:gd name="connsiteY142" fmla="*/ 1996659 h 2237474"/>
              <a:gd name="connsiteX143" fmla="*/ 2287219 w 12192000"/>
              <a:gd name="connsiteY143" fmla="*/ 1998750 h 2237474"/>
              <a:gd name="connsiteX144" fmla="*/ 2286948 w 12192000"/>
              <a:gd name="connsiteY144" fmla="*/ 1998596 h 2237474"/>
              <a:gd name="connsiteX145" fmla="*/ 2243069 w 12192000"/>
              <a:gd name="connsiteY145" fmla="*/ 2015111 h 2237474"/>
              <a:gd name="connsiteX146" fmla="*/ 2186609 w 12192000"/>
              <a:gd name="connsiteY146" fmla="*/ 2008263 h 2237474"/>
              <a:gd name="connsiteX147" fmla="*/ 2164831 w 12192000"/>
              <a:gd name="connsiteY147" fmla="*/ 2010143 h 2237474"/>
              <a:gd name="connsiteX148" fmla="*/ 2152836 w 12192000"/>
              <a:gd name="connsiteY148" fmla="*/ 2010048 h 2237474"/>
              <a:gd name="connsiteX149" fmla="*/ 2117102 w 12192000"/>
              <a:gd name="connsiteY149" fmla="*/ 2023004 h 2237474"/>
              <a:gd name="connsiteX150" fmla="*/ 2111935 w 12192000"/>
              <a:gd name="connsiteY150" fmla="*/ 2023163 h 2237474"/>
              <a:gd name="connsiteX151" fmla="*/ 2089991 w 12192000"/>
              <a:gd name="connsiteY151" fmla="*/ 2034193 h 2237474"/>
              <a:gd name="connsiteX152" fmla="*/ 2058061 w 12192000"/>
              <a:gd name="connsiteY152" fmla="*/ 2047942 h 2237474"/>
              <a:gd name="connsiteX153" fmla="*/ 2055737 w 12192000"/>
              <a:gd name="connsiteY153" fmla="*/ 2047704 h 2237474"/>
              <a:gd name="connsiteX154" fmla="*/ 2042244 w 12192000"/>
              <a:gd name="connsiteY154" fmla="*/ 2055560 h 2237474"/>
              <a:gd name="connsiteX155" fmla="*/ 1976224 w 12192000"/>
              <a:gd name="connsiteY155" fmla="*/ 2074257 h 2237474"/>
              <a:gd name="connsiteX156" fmla="*/ 1877728 w 12192000"/>
              <a:gd name="connsiteY156" fmla="*/ 2101004 h 2237474"/>
              <a:gd name="connsiteX157" fmla="*/ 1759056 w 12192000"/>
              <a:gd name="connsiteY157" fmla="*/ 2125608 h 2237474"/>
              <a:gd name="connsiteX158" fmla="*/ 1637948 w 12192000"/>
              <a:gd name="connsiteY158" fmla="*/ 2172597 h 2237474"/>
              <a:gd name="connsiteX159" fmla="*/ 1434549 w 12192000"/>
              <a:gd name="connsiteY159" fmla="*/ 2234522 h 2237474"/>
              <a:gd name="connsiteX160" fmla="*/ 1398481 w 12192000"/>
              <a:gd name="connsiteY160" fmla="*/ 2237074 h 2237474"/>
              <a:gd name="connsiteX161" fmla="*/ 1398407 w 12192000"/>
              <a:gd name="connsiteY161" fmla="*/ 2237095 h 2237474"/>
              <a:gd name="connsiteX162" fmla="*/ 1370962 w 12192000"/>
              <a:gd name="connsiteY162" fmla="*/ 2237474 h 2237474"/>
              <a:gd name="connsiteX163" fmla="*/ 1356367 w 12192000"/>
              <a:gd name="connsiteY163" fmla="*/ 2235089 h 2237474"/>
              <a:gd name="connsiteX164" fmla="*/ 1324828 w 12192000"/>
              <a:gd name="connsiteY164" fmla="*/ 2231968 h 2237474"/>
              <a:gd name="connsiteX165" fmla="*/ 1297744 w 12192000"/>
              <a:gd name="connsiteY165" fmla="*/ 2235849 h 2237474"/>
              <a:gd name="connsiteX166" fmla="*/ 1286236 w 12192000"/>
              <a:gd name="connsiteY166" fmla="*/ 2233135 h 2237474"/>
              <a:gd name="connsiteX167" fmla="*/ 1283504 w 12192000"/>
              <a:gd name="connsiteY167" fmla="*/ 2233797 h 2237474"/>
              <a:gd name="connsiteX168" fmla="*/ 1279765 w 12192000"/>
              <a:gd name="connsiteY168" fmla="*/ 2229639 h 2237474"/>
              <a:gd name="connsiteX169" fmla="*/ 1195347 w 12192000"/>
              <a:gd name="connsiteY169" fmla="*/ 2212354 h 2237474"/>
              <a:gd name="connsiteX170" fmla="*/ 970251 w 12192000"/>
              <a:gd name="connsiteY170" fmla="*/ 2221029 h 2237474"/>
              <a:gd name="connsiteX171" fmla="*/ 812914 w 12192000"/>
              <a:gd name="connsiteY171" fmla="*/ 2202752 h 2237474"/>
              <a:gd name="connsiteX172" fmla="*/ 800195 w 12192000"/>
              <a:gd name="connsiteY172" fmla="*/ 2209407 h 2237474"/>
              <a:gd name="connsiteX173" fmla="*/ 784978 w 12192000"/>
              <a:gd name="connsiteY173" fmla="*/ 2212360 h 2237474"/>
              <a:gd name="connsiteX174" fmla="*/ 681987 w 12192000"/>
              <a:gd name="connsiteY174" fmla="*/ 2216757 h 2237474"/>
              <a:gd name="connsiteX175" fmla="*/ 669923 w 12192000"/>
              <a:gd name="connsiteY175" fmla="*/ 2211682 h 2237474"/>
              <a:gd name="connsiteX176" fmla="*/ 648680 w 12192000"/>
              <a:gd name="connsiteY176" fmla="*/ 2206229 h 2237474"/>
              <a:gd name="connsiteX177" fmla="*/ 597225 w 12192000"/>
              <a:gd name="connsiteY177" fmla="*/ 2180999 h 2237474"/>
              <a:gd name="connsiteX178" fmla="*/ 558449 w 12192000"/>
              <a:gd name="connsiteY178" fmla="*/ 2182346 h 2237474"/>
              <a:gd name="connsiteX179" fmla="*/ 550517 w 12192000"/>
              <a:gd name="connsiteY179" fmla="*/ 2182060 h 2237474"/>
              <a:gd name="connsiteX180" fmla="*/ 550309 w 12192000"/>
              <a:gd name="connsiteY180" fmla="*/ 2181825 h 2237474"/>
              <a:gd name="connsiteX181" fmla="*/ 541836 w 12192000"/>
              <a:gd name="connsiteY181" fmla="*/ 2181063 h 2237474"/>
              <a:gd name="connsiteX182" fmla="*/ 536057 w 12192000"/>
              <a:gd name="connsiteY182" fmla="*/ 2181537 h 2237474"/>
              <a:gd name="connsiteX183" fmla="*/ 520671 w 12192000"/>
              <a:gd name="connsiteY183" fmla="*/ 2180980 h 2237474"/>
              <a:gd name="connsiteX184" fmla="*/ 515024 w 12192000"/>
              <a:gd name="connsiteY184" fmla="*/ 2179258 h 2237474"/>
              <a:gd name="connsiteX185" fmla="*/ 512278 w 12192000"/>
              <a:gd name="connsiteY185" fmla="*/ 2176369 h 2237474"/>
              <a:gd name="connsiteX186" fmla="*/ 480419 w 12192000"/>
              <a:gd name="connsiteY186" fmla="*/ 2167807 h 2237474"/>
              <a:gd name="connsiteX187" fmla="*/ 413835 w 12192000"/>
              <a:gd name="connsiteY187" fmla="*/ 2156783 h 2237474"/>
              <a:gd name="connsiteX188" fmla="*/ 376513 w 12192000"/>
              <a:gd name="connsiteY188" fmla="*/ 2154014 h 2237474"/>
              <a:gd name="connsiteX189" fmla="*/ 273386 w 12192000"/>
              <a:gd name="connsiteY189" fmla="*/ 2142551 h 2237474"/>
              <a:gd name="connsiteX190" fmla="*/ 169207 w 12192000"/>
              <a:gd name="connsiteY190" fmla="*/ 2128100 h 2237474"/>
              <a:gd name="connsiteX191" fmla="*/ 93149 w 12192000"/>
              <a:gd name="connsiteY191" fmla="*/ 2105324 h 2237474"/>
              <a:gd name="connsiteX192" fmla="*/ 88109 w 12192000"/>
              <a:gd name="connsiteY192" fmla="*/ 2106704 h 2237474"/>
              <a:gd name="connsiteX193" fmla="*/ 80022 w 12192000"/>
              <a:gd name="connsiteY193" fmla="*/ 2107254 h 2237474"/>
              <a:gd name="connsiteX194" fmla="*/ 79717 w 12192000"/>
              <a:gd name="connsiteY194" fmla="*/ 2107046 h 2237474"/>
              <a:gd name="connsiteX195" fmla="*/ 72352 w 12192000"/>
              <a:gd name="connsiteY195" fmla="*/ 2107991 h 2237474"/>
              <a:gd name="connsiteX196" fmla="*/ 37645 w 12192000"/>
              <a:gd name="connsiteY196" fmla="*/ 2115401 h 2237474"/>
              <a:gd name="connsiteX197" fmla="*/ 4572 w 12192000"/>
              <a:gd name="connsiteY197" fmla="*/ 2111091 h 2237474"/>
              <a:gd name="connsiteX198" fmla="*/ 0 w 12192000"/>
              <a:gd name="connsiteY198" fmla="*/ 2110468 h 2237474"/>
              <a:gd name="connsiteX199" fmla="*/ 0 w 12192000"/>
              <a:gd name="connsiteY199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34800 w 12192000"/>
              <a:gd name="connsiteY6" fmla="*/ 747840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34688 w 12192000"/>
              <a:gd name="connsiteY12" fmla="*/ 757726 h 2237474"/>
              <a:gd name="connsiteX13" fmla="*/ 10805004 w 12192000"/>
              <a:gd name="connsiteY13" fmla="*/ 757573 h 2237474"/>
              <a:gd name="connsiteX14" fmla="*/ 10739478 w 12192000"/>
              <a:gd name="connsiteY14" fmla="*/ 776841 h 2237474"/>
              <a:gd name="connsiteX15" fmla="*/ 10458762 w 12192000"/>
              <a:gd name="connsiteY15" fmla="*/ 755400 h 2237474"/>
              <a:gd name="connsiteX16" fmla="*/ 10211200 w 12192000"/>
              <a:gd name="connsiteY16" fmla="*/ 767513 h 2237474"/>
              <a:gd name="connsiteX17" fmla="*/ 10167995 w 12192000"/>
              <a:gd name="connsiteY17" fmla="*/ 760843 h 2237474"/>
              <a:gd name="connsiteX18" fmla="*/ 9997044 w 12192000"/>
              <a:gd name="connsiteY18" fmla="*/ 780129 h 2237474"/>
              <a:gd name="connsiteX19" fmla="*/ 9943887 w 12192000"/>
              <a:gd name="connsiteY19" fmla="*/ 804141 h 2237474"/>
              <a:gd name="connsiteX20" fmla="*/ 9918248 w 12192000"/>
              <a:gd name="connsiteY20" fmla="*/ 816628 h 2237474"/>
              <a:gd name="connsiteX21" fmla="*/ 9767091 w 12192000"/>
              <a:gd name="connsiteY21" fmla="*/ 870550 h 2237474"/>
              <a:gd name="connsiteX22" fmla="*/ 9683005 w 12192000"/>
              <a:gd name="connsiteY22" fmla="*/ 894128 h 2237474"/>
              <a:gd name="connsiteX23" fmla="*/ 9594438 w 12192000"/>
              <a:gd name="connsiteY23" fmla="*/ 919051 h 2237474"/>
              <a:gd name="connsiteX24" fmla="*/ 9577033 w 12192000"/>
              <a:gd name="connsiteY24" fmla="*/ 922857 h 2237474"/>
              <a:gd name="connsiteX25" fmla="*/ 9544189 w 12192000"/>
              <a:gd name="connsiteY25" fmla="*/ 938966 h 2237474"/>
              <a:gd name="connsiteX26" fmla="*/ 9500499 w 12192000"/>
              <a:gd name="connsiteY26" fmla="*/ 954680 h 2237474"/>
              <a:gd name="connsiteX27" fmla="*/ 9428195 w 12192000"/>
              <a:gd name="connsiteY27" fmla="*/ 986225 h 2237474"/>
              <a:gd name="connsiteX28" fmla="*/ 9410017 w 12192000"/>
              <a:gd name="connsiteY28" fmla="*/ 993931 h 2237474"/>
              <a:gd name="connsiteX29" fmla="*/ 9392919 w 12192000"/>
              <a:gd name="connsiteY29" fmla="*/ 994656 h 2237474"/>
              <a:gd name="connsiteX30" fmla="*/ 9278619 w 12192000"/>
              <a:gd name="connsiteY30" fmla="*/ 1011878 h 2237474"/>
              <a:gd name="connsiteX31" fmla="*/ 9268019 w 12192000"/>
              <a:gd name="connsiteY31" fmla="*/ 1007442 h 2237474"/>
              <a:gd name="connsiteX32" fmla="*/ 9234662 w 12192000"/>
              <a:gd name="connsiteY32" fmla="*/ 1023056 h 2237474"/>
              <a:gd name="connsiteX33" fmla="*/ 9181033 w 12192000"/>
              <a:gd name="connsiteY33" fmla="*/ 1037921 h 2237474"/>
              <a:gd name="connsiteX34" fmla="*/ 9155969 w 12192000"/>
              <a:gd name="connsiteY34" fmla="*/ 1046804 h 2237474"/>
              <a:gd name="connsiteX35" fmla="*/ 9133985 w 12192000"/>
              <a:gd name="connsiteY35" fmla="*/ 1046450 h 2237474"/>
              <a:gd name="connsiteX36" fmla="*/ 9012987 w 12192000"/>
              <a:gd name="connsiteY36" fmla="*/ 1061986 h 2237474"/>
              <a:gd name="connsiteX37" fmla="*/ 8968445 w 12192000"/>
              <a:gd name="connsiteY37" fmla="*/ 1052169 h 2237474"/>
              <a:gd name="connsiteX38" fmla="*/ 8958984 w 12192000"/>
              <a:gd name="connsiteY38" fmla="*/ 1057212 h 2237474"/>
              <a:gd name="connsiteX39" fmla="*/ 8886001 w 12192000"/>
              <a:gd name="connsiteY39" fmla="*/ 1067468 h 2237474"/>
              <a:gd name="connsiteX40" fmla="*/ 8838610 w 12192000"/>
              <a:gd name="connsiteY40" fmla="*/ 1075091 h 2237474"/>
              <a:gd name="connsiteX41" fmla="*/ 8750383 w 12192000"/>
              <a:gd name="connsiteY41" fmla="*/ 1097387 h 2237474"/>
              <a:gd name="connsiteX42" fmla="*/ 8665605 w 12192000"/>
              <a:gd name="connsiteY42" fmla="*/ 1110791 h 2237474"/>
              <a:gd name="connsiteX43" fmla="*/ 8584946 w 12192000"/>
              <a:gd name="connsiteY43" fmla="*/ 1135226 h 2237474"/>
              <a:gd name="connsiteX44" fmla="*/ 8460755 w 12192000"/>
              <a:gd name="connsiteY44" fmla="*/ 1203427 h 2237474"/>
              <a:gd name="connsiteX45" fmla="*/ 8419755 w 12192000"/>
              <a:gd name="connsiteY45" fmla="*/ 1216260 h 2237474"/>
              <a:gd name="connsiteX46" fmla="*/ 8411626 w 12192000"/>
              <a:gd name="connsiteY46" fmla="*/ 1214397 h 2237474"/>
              <a:gd name="connsiteX47" fmla="*/ 8363469 w 12192000"/>
              <a:gd name="connsiteY47" fmla="*/ 1246658 h 2237474"/>
              <a:gd name="connsiteX48" fmla="*/ 8275497 w 12192000"/>
              <a:gd name="connsiteY48" fmla="*/ 1264396 h 2237474"/>
              <a:gd name="connsiteX49" fmla="*/ 8206287 w 12192000"/>
              <a:gd name="connsiteY49" fmla="*/ 1273060 h 2237474"/>
              <a:gd name="connsiteX50" fmla="*/ 8168705 w 12192000"/>
              <a:gd name="connsiteY50" fmla="*/ 1279956 h 2237474"/>
              <a:gd name="connsiteX51" fmla="*/ 8139997 w 12192000"/>
              <a:gd name="connsiteY51" fmla="*/ 1282713 h 2237474"/>
              <a:gd name="connsiteX52" fmla="*/ 8074238 w 12192000"/>
              <a:gd name="connsiteY52" fmla="*/ 1301895 h 2237474"/>
              <a:gd name="connsiteX53" fmla="*/ 7968292 w 12192000"/>
              <a:gd name="connsiteY53" fmla="*/ 1338779 h 2237474"/>
              <a:gd name="connsiteX54" fmla="*/ 7902328 w 12192000"/>
              <a:gd name="connsiteY54" fmla="*/ 1345865 h 2237474"/>
              <a:gd name="connsiteX55" fmla="*/ 7875879 w 12192000"/>
              <a:gd name="connsiteY55" fmla="*/ 1345646 h 2237474"/>
              <a:gd name="connsiteX56" fmla="*/ 7840612 w 12192000"/>
              <a:gd name="connsiteY56" fmla="*/ 1369373 h 2237474"/>
              <a:gd name="connsiteX57" fmla="*/ 7786819 w 12192000"/>
              <a:gd name="connsiteY57" fmla="*/ 1378970 h 2237474"/>
              <a:gd name="connsiteX58" fmla="*/ 7548172 w 12192000"/>
              <a:gd name="connsiteY58" fmla="*/ 1417460 h 2237474"/>
              <a:gd name="connsiteX59" fmla="*/ 7483437 w 12192000"/>
              <a:gd name="connsiteY59" fmla="*/ 1478152 h 2237474"/>
              <a:gd name="connsiteX60" fmla="*/ 7377870 w 12192000"/>
              <a:gd name="connsiteY60" fmla="*/ 1523319 h 2237474"/>
              <a:gd name="connsiteX61" fmla="*/ 7230737 w 12192000"/>
              <a:gd name="connsiteY61" fmla="*/ 1562633 h 2237474"/>
              <a:gd name="connsiteX62" fmla="*/ 7224458 w 12192000"/>
              <a:gd name="connsiteY62" fmla="*/ 1573008 h 2237474"/>
              <a:gd name="connsiteX63" fmla="*/ 7183121 w 12192000"/>
              <a:gd name="connsiteY63" fmla="*/ 1595162 h 2237474"/>
              <a:gd name="connsiteX64" fmla="*/ 7164601 w 12192000"/>
              <a:gd name="connsiteY64" fmla="*/ 1606490 h 2237474"/>
              <a:gd name="connsiteX65" fmla="*/ 7092727 w 12192000"/>
              <a:gd name="connsiteY65" fmla="*/ 1623628 h 2237474"/>
              <a:gd name="connsiteX66" fmla="*/ 7031309 w 12192000"/>
              <a:gd name="connsiteY66" fmla="*/ 1619451 h 2237474"/>
              <a:gd name="connsiteX67" fmla="*/ 6900177 w 12192000"/>
              <a:gd name="connsiteY67" fmla="*/ 1636016 h 2237474"/>
              <a:gd name="connsiteX68" fmla="*/ 6795372 w 12192000"/>
              <a:gd name="connsiteY68" fmla="*/ 1644845 h 2237474"/>
              <a:gd name="connsiteX69" fmla="*/ 6692251 w 12192000"/>
              <a:gd name="connsiteY69" fmla="*/ 1656357 h 2237474"/>
              <a:gd name="connsiteX70" fmla="*/ 6655235 w 12192000"/>
              <a:gd name="connsiteY70" fmla="*/ 1661869 h 2237474"/>
              <a:gd name="connsiteX71" fmla="*/ 6554894 w 12192000"/>
              <a:gd name="connsiteY71" fmla="*/ 1664428 h 2237474"/>
              <a:gd name="connsiteX72" fmla="*/ 6516595 w 12192000"/>
              <a:gd name="connsiteY72" fmla="*/ 1667475 h 2237474"/>
              <a:gd name="connsiteX73" fmla="*/ 6508541 w 12192000"/>
              <a:gd name="connsiteY73" fmla="*/ 1668757 h 2237474"/>
              <a:gd name="connsiteX74" fmla="*/ 6471012 w 12192000"/>
              <a:gd name="connsiteY74" fmla="*/ 1678604 h 2237474"/>
              <a:gd name="connsiteX75" fmla="*/ 6364035 w 12192000"/>
              <a:gd name="connsiteY75" fmla="*/ 1667683 h 2237474"/>
              <a:gd name="connsiteX76" fmla="*/ 6280959 w 12192000"/>
              <a:gd name="connsiteY76" fmla="*/ 1689329 h 2237474"/>
              <a:gd name="connsiteX77" fmla="*/ 6243319 w 12192000"/>
              <a:gd name="connsiteY77" fmla="*/ 1695560 h 2237474"/>
              <a:gd name="connsiteX78" fmla="*/ 6098321 w 12192000"/>
              <a:gd name="connsiteY78" fmla="*/ 1721646 h 2237474"/>
              <a:gd name="connsiteX79" fmla="*/ 5880652 w 12192000"/>
              <a:gd name="connsiteY79" fmla="*/ 1779643 h 2237474"/>
              <a:gd name="connsiteX80" fmla="*/ 5785959 w 12192000"/>
              <a:gd name="connsiteY80" fmla="*/ 1775307 h 2237474"/>
              <a:gd name="connsiteX81" fmla="*/ 5643534 w 12192000"/>
              <a:gd name="connsiteY81" fmla="*/ 1802919 h 2237474"/>
              <a:gd name="connsiteX82" fmla="*/ 5518799 w 12192000"/>
              <a:gd name="connsiteY82" fmla="*/ 1818312 h 2237474"/>
              <a:gd name="connsiteX83" fmla="*/ 5505014 w 12192000"/>
              <a:gd name="connsiteY83" fmla="*/ 1819259 h 2237474"/>
              <a:gd name="connsiteX84" fmla="*/ 5453307 w 12192000"/>
              <a:gd name="connsiteY84" fmla="*/ 1815450 h 2237474"/>
              <a:gd name="connsiteX85" fmla="*/ 5221533 w 12192000"/>
              <a:gd name="connsiteY85" fmla="*/ 1846950 h 2237474"/>
              <a:gd name="connsiteX86" fmla="*/ 5149802 w 12192000"/>
              <a:gd name="connsiteY86" fmla="*/ 1844846 h 2237474"/>
              <a:gd name="connsiteX87" fmla="*/ 5114927 w 12192000"/>
              <a:gd name="connsiteY87" fmla="*/ 1847827 h 2237474"/>
              <a:gd name="connsiteX88" fmla="*/ 5108970 w 12192000"/>
              <a:gd name="connsiteY88" fmla="*/ 1847935 h 2237474"/>
              <a:gd name="connsiteX89" fmla="*/ 5067961 w 12192000"/>
              <a:gd name="connsiteY89" fmla="*/ 1845917 h 2237474"/>
              <a:gd name="connsiteX90" fmla="*/ 5007075 w 12192000"/>
              <a:gd name="connsiteY90" fmla="*/ 1838626 h 2237474"/>
              <a:gd name="connsiteX91" fmla="*/ 4944087 w 12192000"/>
              <a:gd name="connsiteY91" fmla="*/ 1823332 h 2237474"/>
              <a:gd name="connsiteX92" fmla="*/ 4907662 w 12192000"/>
              <a:gd name="connsiteY92" fmla="*/ 1816900 h 2237474"/>
              <a:gd name="connsiteX93" fmla="*/ 4882386 w 12192000"/>
              <a:gd name="connsiteY93" fmla="*/ 1809844 h 2237474"/>
              <a:gd name="connsiteX94" fmla="*/ 4811440 w 12192000"/>
              <a:gd name="connsiteY94" fmla="*/ 1804655 h 2237474"/>
              <a:gd name="connsiteX95" fmla="*/ 4691075 w 12192000"/>
              <a:gd name="connsiteY95" fmla="*/ 1801389 h 2237474"/>
              <a:gd name="connsiteX96" fmla="*/ 4611738 w 12192000"/>
              <a:gd name="connsiteY96" fmla="*/ 1776964 h 2237474"/>
              <a:gd name="connsiteX97" fmla="*/ 4560070 w 12192000"/>
              <a:gd name="connsiteY97" fmla="*/ 1785640 h 2237474"/>
              <a:gd name="connsiteX98" fmla="*/ 4536503 w 12192000"/>
              <a:gd name="connsiteY98" fmla="*/ 1785334 h 2237474"/>
              <a:gd name="connsiteX99" fmla="*/ 4513724 w 12192000"/>
              <a:gd name="connsiteY99" fmla="*/ 1791996 h 2237474"/>
              <a:gd name="connsiteX100" fmla="*/ 4459810 w 12192000"/>
              <a:gd name="connsiteY100" fmla="*/ 1797886 h 2237474"/>
              <a:gd name="connsiteX101" fmla="*/ 4379064 w 12192000"/>
              <a:gd name="connsiteY101" fmla="*/ 1817177 h 2237474"/>
              <a:gd name="connsiteX102" fmla="*/ 4319209 w 12192000"/>
              <a:gd name="connsiteY102" fmla="*/ 1834833 h 2237474"/>
              <a:gd name="connsiteX103" fmla="*/ 4290981 w 12192000"/>
              <a:gd name="connsiteY103" fmla="*/ 1839677 h 2237474"/>
              <a:gd name="connsiteX104" fmla="*/ 4285792 w 12192000"/>
              <a:gd name="connsiteY104" fmla="*/ 1836231 h 2237474"/>
              <a:gd name="connsiteX105" fmla="*/ 4238372 w 12192000"/>
              <a:gd name="connsiteY105" fmla="*/ 1851480 h 2237474"/>
              <a:gd name="connsiteX106" fmla="*/ 4232517 w 12192000"/>
              <a:gd name="connsiteY106" fmla="*/ 1852567 h 2237474"/>
              <a:gd name="connsiteX107" fmla="*/ 4191732 w 12192000"/>
              <a:gd name="connsiteY107" fmla="*/ 1857328 h 2237474"/>
              <a:gd name="connsiteX108" fmla="*/ 4065532 w 12192000"/>
              <a:gd name="connsiteY108" fmla="*/ 1855477 h 2237474"/>
              <a:gd name="connsiteX109" fmla="*/ 4028460 w 12192000"/>
              <a:gd name="connsiteY109" fmla="*/ 1855137 h 2237474"/>
              <a:gd name="connsiteX110" fmla="*/ 4002267 w 12192000"/>
              <a:gd name="connsiteY110" fmla="*/ 1852352 h 2237474"/>
              <a:gd name="connsiteX111" fmla="*/ 3931396 w 12192000"/>
              <a:gd name="connsiteY111" fmla="*/ 1858915 h 2237474"/>
              <a:gd name="connsiteX112" fmla="*/ 3812162 w 12192000"/>
              <a:gd name="connsiteY112" fmla="*/ 1875501 h 2237474"/>
              <a:gd name="connsiteX113" fmla="*/ 3729530 w 12192000"/>
              <a:gd name="connsiteY113" fmla="*/ 1864513 h 2237474"/>
              <a:gd name="connsiteX114" fmla="*/ 3680177 w 12192000"/>
              <a:gd name="connsiteY114" fmla="*/ 1881552 h 2237474"/>
              <a:gd name="connsiteX115" fmla="*/ 3567259 w 12192000"/>
              <a:gd name="connsiteY115" fmla="*/ 1893482 h 2237474"/>
              <a:gd name="connsiteX116" fmla="*/ 3405770 w 12192000"/>
              <a:gd name="connsiteY116" fmla="*/ 1904591 h 2237474"/>
              <a:gd name="connsiteX117" fmla="*/ 3280097 w 12192000"/>
              <a:gd name="connsiteY117" fmla="*/ 1919610 h 2237474"/>
              <a:gd name="connsiteX118" fmla="*/ 3123424 w 12192000"/>
              <a:gd name="connsiteY118" fmla="*/ 1952930 h 2237474"/>
              <a:gd name="connsiteX119" fmla="*/ 3009910 w 12192000"/>
              <a:gd name="connsiteY119" fmla="*/ 1957866 h 2237474"/>
              <a:gd name="connsiteX120" fmla="*/ 2995934 w 12192000"/>
              <a:gd name="connsiteY120" fmla="*/ 1967085 h 2237474"/>
              <a:gd name="connsiteX121" fmla="*/ 2980071 w 12192000"/>
              <a:gd name="connsiteY121" fmla="*/ 1972988 h 2237474"/>
              <a:gd name="connsiteX122" fmla="*/ 2978094 w 12192000"/>
              <a:gd name="connsiteY122" fmla="*/ 1972369 h 2237474"/>
              <a:gd name="connsiteX123" fmla="*/ 2942858 w 12192000"/>
              <a:gd name="connsiteY123" fmla="*/ 1981367 h 2237474"/>
              <a:gd name="connsiteX124" fmla="*/ 2875436 w 12192000"/>
              <a:gd name="connsiteY124" fmla="*/ 1996977 h 2237474"/>
              <a:gd name="connsiteX125" fmla="*/ 2874892 w 12192000"/>
              <a:gd name="connsiteY125" fmla="*/ 1996085 h 2237474"/>
              <a:gd name="connsiteX126" fmla="*/ 2864145 w 12192000"/>
              <a:gd name="connsiteY126" fmla="*/ 1994061 h 2237474"/>
              <a:gd name="connsiteX127" fmla="*/ 2843662 w 12192000"/>
              <a:gd name="connsiteY127" fmla="*/ 1992498 h 2237474"/>
              <a:gd name="connsiteX128" fmla="*/ 2796128 w 12192000"/>
              <a:gd name="connsiteY128" fmla="*/ 1976403 h 2237474"/>
              <a:gd name="connsiteX129" fmla="*/ 2756784 w 12192000"/>
              <a:gd name="connsiteY129" fmla="*/ 1985116 h 2237474"/>
              <a:gd name="connsiteX130" fmla="*/ 2748833 w 12192000"/>
              <a:gd name="connsiteY130" fmla="*/ 1986323 h 2237474"/>
              <a:gd name="connsiteX131" fmla="*/ 2748661 w 12192000"/>
              <a:gd name="connsiteY131" fmla="*/ 1986122 h 2237474"/>
              <a:gd name="connsiteX132" fmla="*/ 2740251 w 12192000"/>
              <a:gd name="connsiteY132" fmla="*/ 1986946 h 2237474"/>
              <a:gd name="connsiteX133" fmla="*/ 2718916 w 12192000"/>
              <a:gd name="connsiteY133" fmla="*/ 1990867 h 2237474"/>
              <a:gd name="connsiteX134" fmla="*/ 2713522 w 12192000"/>
              <a:gd name="connsiteY134" fmla="*/ 1990173 h 2237474"/>
              <a:gd name="connsiteX135" fmla="*/ 2680597 w 12192000"/>
              <a:gd name="connsiteY135" fmla="*/ 1984996 h 2237474"/>
              <a:gd name="connsiteX136" fmla="*/ 2578178 w 12192000"/>
              <a:gd name="connsiteY136" fmla="*/ 1990531 h 2237474"/>
              <a:gd name="connsiteX137" fmla="*/ 2476147 w 12192000"/>
              <a:gd name="connsiteY137" fmla="*/ 1998305 h 2237474"/>
              <a:gd name="connsiteX138" fmla="*/ 2373568 w 12192000"/>
              <a:gd name="connsiteY138" fmla="*/ 2003219 h 2237474"/>
              <a:gd name="connsiteX139" fmla="*/ 2321399 w 12192000"/>
              <a:gd name="connsiteY139" fmla="*/ 1989467 h 2237474"/>
              <a:gd name="connsiteX140" fmla="*/ 2315525 w 12192000"/>
              <a:gd name="connsiteY140" fmla="*/ 1989708 h 2237474"/>
              <a:gd name="connsiteX141" fmla="*/ 2300792 w 12192000"/>
              <a:gd name="connsiteY141" fmla="*/ 1994290 h 2237474"/>
              <a:gd name="connsiteX142" fmla="*/ 2295469 w 12192000"/>
              <a:gd name="connsiteY142" fmla="*/ 1996659 h 2237474"/>
              <a:gd name="connsiteX143" fmla="*/ 2287219 w 12192000"/>
              <a:gd name="connsiteY143" fmla="*/ 1998750 h 2237474"/>
              <a:gd name="connsiteX144" fmla="*/ 2286948 w 12192000"/>
              <a:gd name="connsiteY144" fmla="*/ 1998596 h 2237474"/>
              <a:gd name="connsiteX145" fmla="*/ 2243069 w 12192000"/>
              <a:gd name="connsiteY145" fmla="*/ 2015111 h 2237474"/>
              <a:gd name="connsiteX146" fmla="*/ 2186609 w 12192000"/>
              <a:gd name="connsiteY146" fmla="*/ 2008263 h 2237474"/>
              <a:gd name="connsiteX147" fmla="*/ 2164831 w 12192000"/>
              <a:gd name="connsiteY147" fmla="*/ 2010143 h 2237474"/>
              <a:gd name="connsiteX148" fmla="*/ 2152836 w 12192000"/>
              <a:gd name="connsiteY148" fmla="*/ 2010048 h 2237474"/>
              <a:gd name="connsiteX149" fmla="*/ 2117102 w 12192000"/>
              <a:gd name="connsiteY149" fmla="*/ 2023004 h 2237474"/>
              <a:gd name="connsiteX150" fmla="*/ 2111935 w 12192000"/>
              <a:gd name="connsiteY150" fmla="*/ 2023163 h 2237474"/>
              <a:gd name="connsiteX151" fmla="*/ 2089991 w 12192000"/>
              <a:gd name="connsiteY151" fmla="*/ 2034193 h 2237474"/>
              <a:gd name="connsiteX152" fmla="*/ 2058061 w 12192000"/>
              <a:gd name="connsiteY152" fmla="*/ 2047942 h 2237474"/>
              <a:gd name="connsiteX153" fmla="*/ 2055737 w 12192000"/>
              <a:gd name="connsiteY153" fmla="*/ 2047704 h 2237474"/>
              <a:gd name="connsiteX154" fmla="*/ 2042244 w 12192000"/>
              <a:gd name="connsiteY154" fmla="*/ 2055560 h 2237474"/>
              <a:gd name="connsiteX155" fmla="*/ 1976224 w 12192000"/>
              <a:gd name="connsiteY155" fmla="*/ 2074257 h 2237474"/>
              <a:gd name="connsiteX156" fmla="*/ 1877728 w 12192000"/>
              <a:gd name="connsiteY156" fmla="*/ 2101004 h 2237474"/>
              <a:gd name="connsiteX157" fmla="*/ 1759056 w 12192000"/>
              <a:gd name="connsiteY157" fmla="*/ 2125608 h 2237474"/>
              <a:gd name="connsiteX158" fmla="*/ 1637948 w 12192000"/>
              <a:gd name="connsiteY158" fmla="*/ 2172597 h 2237474"/>
              <a:gd name="connsiteX159" fmla="*/ 1434549 w 12192000"/>
              <a:gd name="connsiteY159" fmla="*/ 2234522 h 2237474"/>
              <a:gd name="connsiteX160" fmla="*/ 1398481 w 12192000"/>
              <a:gd name="connsiteY160" fmla="*/ 2237074 h 2237474"/>
              <a:gd name="connsiteX161" fmla="*/ 1398407 w 12192000"/>
              <a:gd name="connsiteY161" fmla="*/ 2237095 h 2237474"/>
              <a:gd name="connsiteX162" fmla="*/ 1370962 w 12192000"/>
              <a:gd name="connsiteY162" fmla="*/ 2237474 h 2237474"/>
              <a:gd name="connsiteX163" fmla="*/ 1356367 w 12192000"/>
              <a:gd name="connsiteY163" fmla="*/ 2235089 h 2237474"/>
              <a:gd name="connsiteX164" fmla="*/ 1324828 w 12192000"/>
              <a:gd name="connsiteY164" fmla="*/ 2231968 h 2237474"/>
              <a:gd name="connsiteX165" fmla="*/ 1297744 w 12192000"/>
              <a:gd name="connsiteY165" fmla="*/ 2235849 h 2237474"/>
              <a:gd name="connsiteX166" fmla="*/ 1286236 w 12192000"/>
              <a:gd name="connsiteY166" fmla="*/ 2233135 h 2237474"/>
              <a:gd name="connsiteX167" fmla="*/ 1283504 w 12192000"/>
              <a:gd name="connsiteY167" fmla="*/ 2233797 h 2237474"/>
              <a:gd name="connsiteX168" fmla="*/ 1279765 w 12192000"/>
              <a:gd name="connsiteY168" fmla="*/ 2229639 h 2237474"/>
              <a:gd name="connsiteX169" fmla="*/ 1195347 w 12192000"/>
              <a:gd name="connsiteY169" fmla="*/ 2212354 h 2237474"/>
              <a:gd name="connsiteX170" fmla="*/ 970251 w 12192000"/>
              <a:gd name="connsiteY170" fmla="*/ 2221029 h 2237474"/>
              <a:gd name="connsiteX171" fmla="*/ 812914 w 12192000"/>
              <a:gd name="connsiteY171" fmla="*/ 2202752 h 2237474"/>
              <a:gd name="connsiteX172" fmla="*/ 800195 w 12192000"/>
              <a:gd name="connsiteY172" fmla="*/ 2209407 h 2237474"/>
              <a:gd name="connsiteX173" fmla="*/ 784978 w 12192000"/>
              <a:gd name="connsiteY173" fmla="*/ 2212360 h 2237474"/>
              <a:gd name="connsiteX174" fmla="*/ 681987 w 12192000"/>
              <a:gd name="connsiteY174" fmla="*/ 2216757 h 2237474"/>
              <a:gd name="connsiteX175" fmla="*/ 669923 w 12192000"/>
              <a:gd name="connsiteY175" fmla="*/ 2211682 h 2237474"/>
              <a:gd name="connsiteX176" fmla="*/ 648680 w 12192000"/>
              <a:gd name="connsiteY176" fmla="*/ 2206229 h 2237474"/>
              <a:gd name="connsiteX177" fmla="*/ 597225 w 12192000"/>
              <a:gd name="connsiteY177" fmla="*/ 2180999 h 2237474"/>
              <a:gd name="connsiteX178" fmla="*/ 558449 w 12192000"/>
              <a:gd name="connsiteY178" fmla="*/ 2182346 h 2237474"/>
              <a:gd name="connsiteX179" fmla="*/ 550517 w 12192000"/>
              <a:gd name="connsiteY179" fmla="*/ 2182060 h 2237474"/>
              <a:gd name="connsiteX180" fmla="*/ 550309 w 12192000"/>
              <a:gd name="connsiteY180" fmla="*/ 2181825 h 2237474"/>
              <a:gd name="connsiteX181" fmla="*/ 541836 w 12192000"/>
              <a:gd name="connsiteY181" fmla="*/ 2181063 h 2237474"/>
              <a:gd name="connsiteX182" fmla="*/ 536057 w 12192000"/>
              <a:gd name="connsiteY182" fmla="*/ 2181537 h 2237474"/>
              <a:gd name="connsiteX183" fmla="*/ 520671 w 12192000"/>
              <a:gd name="connsiteY183" fmla="*/ 2180980 h 2237474"/>
              <a:gd name="connsiteX184" fmla="*/ 515024 w 12192000"/>
              <a:gd name="connsiteY184" fmla="*/ 2179258 h 2237474"/>
              <a:gd name="connsiteX185" fmla="*/ 512278 w 12192000"/>
              <a:gd name="connsiteY185" fmla="*/ 2176369 h 2237474"/>
              <a:gd name="connsiteX186" fmla="*/ 480419 w 12192000"/>
              <a:gd name="connsiteY186" fmla="*/ 2167807 h 2237474"/>
              <a:gd name="connsiteX187" fmla="*/ 413835 w 12192000"/>
              <a:gd name="connsiteY187" fmla="*/ 2156783 h 2237474"/>
              <a:gd name="connsiteX188" fmla="*/ 376513 w 12192000"/>
              <a:gd name="connsiteY188" fmla="*/ 2154014 h 2237474"/>
              <a:gd name="connsiteX189" fmla="*/ 273386 w 12192000"/>
              <a:gd name="connsiteY189" fmla="*/ 2142551 h 2237474"/>
              <a:gd name="connsiteX190" fmla="*/ 169207 w 12192000"/>
              <a:gd name="connsiteY190" fmla="*/ 2128100 h 2237474"/>
              <a:gd name="connsiteX191" fmla="*/ 93149 w 12192000"/>
              <a:gd name="connsiteY191" fmla="*/ 2105324 h 2237474"/>
              <a:gd name="connsiteX192" fmla="*/ 88109 w 12192000"/>
              <a:gd name="connsiteY192" fmla="*/ 2106704 h 2237474"/>
              <a:gd name="connsiteX193" fmla="*/ 80022 w 12192000"/>
              <a:gd name="connsiteY193" fmla="*/ 2107254 h 2237474"/>
              <a:gd name="connsiteX194" fmla="*/ 79717 w 12192000"/>
              <a:gd name="connsiteY194" fmla="*/ 2107046 h 2237474"/>
              <a:gd name="connsiteX195" fmla="*/ 72352 w 12192000"/>
              <a:gd name="connsiteY195" fmla="*/ 2107991 h 2237474"/>
              <a:gd name="connsiteX196" fmla="*/ 37645 w 12192000"/>
              <a:gd name="connsiteY196" fmla="*/ 2115401 h 2237474"/>
              <a:gd name="connsiteX197" fmla="*/ 4572 w 12192000"/>
              <a:gd name="connsiteY197" fmla="*/ 2111091 h 2237474"/>
              <a:gd name="connsiteX198" fmla="*/ 0 w 12192000"/>
              <a:gd name="connsiteY198" fmla="*/ 2110468 h 2237474"/>
              <a:gd name="connsiteX199" fmla="*/ 0 w 12192000"/>
              <a:gd name="connsiteY199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34800 w 12192000"/>
              <a:gd name="connsiteY6" fmla="*/ 747840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34688 w 12192000"/>
              <a:gd name="connsiteY12" fmla="*/ 757726 h 2237474"/>
              <a:gd name="connsiteX13" fmla="*/ 10805004 w 12192000"/>
              <a:gd name="connsiteY13" fmla="*/ 757573 h 2237474"/>
              <a:gd name="connsiteX14" fmla="*/ 10739478 w 12192000"/>
              <a:gd name="connsiteY14" fmla="*/ 776841 h 2237474"/>
              <a:gd name="connsiteX15" fmla="*/ 10458762 w 12192000"/>
              <a:gd name="connsiteY15" fmla="*/ 755400 h 2237474"/>
              <a:gd name="connsiteX16" fmla="*/ 10211200 w 12192000"/>
              <a:gd name="connsiteY16" fmla="*/ 767513 h 2237474"/>
              <a:gd name="connsiteX17" fmla="*/ 10167995 w 12192000"/>
              <a:gd name="connsiteY17" fmla="*/ 760843 h 2237474"/>
              <a:gd name="connsiteX18" fmla="*/ 9997044 w 12192000"/>
              <a:gd name="connsiteY18" fmla="*/ 780129 h 2237474"/>
              <a:gd name="connsiteX19" fmla="*/ 9943887 w 12192000"/>
              <a:gd name="connsiteY19" fmla="*/ 804141 h 2237474"/>
              <a:gd name="connsiteX20" fmla="*/ 9918248 w 12192000"/>
              <a:gd name="connsiteY20" fmla="*/ 816628 h 2237474"/>
              <a:gd name="connsiteX21" fmla="*/ 9767091 w 12192000"/>
              <a:gd name="connsiteY21" fmla="*/ 870550 h 2237474"/>
              <a:gd name="connsiteX22" fmla="*/ 9683005 w 12192000"/>
              <a:gd name="connsiteY22" fmla="*/ 894128 h 2237474"/>
              <a:gd name="connsiteX23" fmla="*/ 9594438 w 12192000"/>
              <a:gd name="connsiteY23" fmla="*/ 919051 h 2237474"/>
              <a:gd name="connsiteX24" fmla="*/ 9577033 w 12192000"/>
              <a:gd name="connsiteY24" fmla="*/ 922857 h 2237474"/>
              <a:gd name="connsiteX25" fmla="*/ 9544189 w 12192000"/>
              <a:gd name="connsiteY25" fmla="*/ 938966 h 2237474"/>
              <a:gd name="connsiteX26" fmla="*/ 9500499 w 12192000"/>
              <a:gd name="connsiteY26" fmla="*/ 954680 h 2237474"/>
              <a:gd name="connsiteX27" fmla="*/ 9428195 w 12192000"/>
              <a:gd name="connsiteY27" fmla="*/ 986225 h 2237474"/>
              <a:gd name="connsiteX28" fmla="*/ 9410017 w 12192000"/>
              <a:gd name="connsiteY28" fmla="*/ 993931 h 2237474"/>
              <a:gd name="connsiteX29" fmla="*/ 9392919 w 12192000"/>
              <a:gd name="connsiteY29" fmla="*/ 994656 h 2237474"/>
              <a:gd name="connsiteX30" fmla="*/ 9278619 w 12192000"/>
              <a:gd name="connsiteY30" fmla="*/ 1011878 h 2237474"/>
              <a:gd name="connsiteX31" fmla="*/ 9268019 w 12192000"/>
              <a:gd name="connsiteY31" fmla="*/ 1007442 h 2237474"/>
              <a:gd name="connsiteX32" fmla="*/ 9234662 w 12192000"/>
              <a:gd name="connsiteY32" fmla="*/ 1023056 h 2237474"/>
              <a:gd name="connsiteX33" fmla="*/ 9181033 w 12192000"/>
              <a:gd name="connsiteY33" fmla="*/ 1037921 h 2237474"/>
              <a:gd name="connsiteX34" fmla="*/ 9155969 w 12192000"/>
              <a:gd name="connsiteY34" fmla="*/ 1046804 h 2237474"/>
              <a:gd name="connsiteX35" fmla="*/ 9133985 w 12192000"/>
              <a:gd name="connsiteY35" fmla="*/ 1046450 h 2237474"/>
              <a:gd name="connsiteX36" fmla="*/ 9012987 w 12192000"/>
              <a:gd name="connsiteY36" fmla="*/ 1061986 h 2237474"/>
              <a:gd name="connsiteX37" fmla="*/ 8968445 w 12192000"/>
              <a:gd name="connsiteY37" fmla="*/ 1052169 h 2237474"/>
              <a:gd name="connsiteX38" fmla="*/ 8958984 w 12192000"/>
              <a:gd name="connsiteY38" fmla="*/ 1057212 h 2237474"/>
              <a:gd name="connsiteX39" fmla="*/ 8886001 w 12192000"/>
              <a:gd name="connsiteY39" fmla="*/ 1067468 h 2237474"/>
              <a:gd name="connsiteX40" fmla="*/ 8838610 w 12192000"/>
              <a:gd name="connsiteY40" fmla="*/ 1075091 h 2237474"/>
              <a:gd name="connsiteX41" fmla="*/ 8750383 w 12192000"/>
              <a:gd name="connsiteY41" fmla="*/ 1097387 h 2237474"/>
              <a:gd name="connsiteX42" fmla="*/ 8665605 w 12192000"/>
              <a:gd name="connsiteY42" fmla="*/ 1110791 h 2237474"/>
              <a:gd name="connsiteX43" fmla="*/ 8584946 w 12192000"/>
              <a:gd name="connsiteY43" fmla="*/ 1135226 h 2237474"/>
              <a:gd name="connsiteX44" fmla="*/ 8460755 w 12192000"/>
              <a:gd name="connsiteY44" fmla="*/ 1203427 h 2237474"/>
              <a:gd name="connsiteX45" fmla="*/ 8419755 w 12192000"/>
              <a:gd name="connsiteY45" fmla="*/ 1216260 h 2237474"/>
              <a:gd name="connsiteX46" fmla="*/ 8411626 w 12192000"/>
              <a:gd name="connsiteY46" fmla="*/ 1214397 h 2237474"/>
              <a:gd name="connsiteX47" fmla="*/ 8363469 w 12192000"/>
              <a:gd name="connsiteY47" fmla="*/ 1246658 h 2237474"/>
              <a:gd name="connsiteX48" fmla="*/ 8275497 w 12192000"/>
              <a:gd name="connsiteY48" fmla="*/ 1264396 h 2237474"/>
              <a:gd name="connsiteX49" fmla="*/ 8206287 w 12192000"/>
              <a:gd name="connsiteY49" fmla="*/ 1273060 h 2237474"/>
              <a:gd name="connsiteX50" fmla="*/ 8168705 w 12192000"/>
              <a:gd name="connsiteY50" fmla="*/ 1279956 h 2237474"/>
              <a:gd name="connsiteX51" fmla="*/ 8139997 w 12192000"/>
              <a:gd name="connsiteY51" fmla="*/ 1282713 h 2237474"/>
              <a:gd name="connsiteX52" fmla="*/ 8074238 w 12192000"/>
              <a:gd name="connsiteY52" fmla="*/ 1301895 h 2237474"/>
              <a:gd name="connsiteX53" fmla="*/ 7968292 w 12192000"/>
              <a:gd name="connsiteY53" fmla="*/ 1338779 h 2237474"/>
              <a:gd name="connsiteX54" fmla="*/ 7902328 w 12192000"/>
              <a:gd name="connsiteY54" fmla="*/ 1345865 h 2237474"/>
              <a:gd name="connsiteX55" fmla="*/ 7875879 w 12192000"/>
              <a:gd name="connsiteY55" fmla="*/ 1345646 h 2237474"/>
              <a:gd name="connsiteX56" fmla="*/ 7840612 w 12192000"/>
              <a:gd name="connsiteY56" fmla="*/ 1369373 h 2237474"/>
              <a:gd name="connsiteX57" fmla="*/ 7786819 w 12192000"/>
              <a:gd name="connsiteY57" fmla="*/ 1378970 h 2237474"/>
              <a:gd name="connsiteX58" fmla="*/ 7548172 w 12192000"/>
              <a:gd name="connsiteY58" fmla="*/ 1417460 h 2237474"/>
              <a:gd name="connsiteX59" fmla="*/ 7483437 w 12192000"/>
              <a:gd name="connsiteY59" fmla="*/ 1478152 h 2237474"/>
              <a:gd name="connsiteX60" fmla="*/ 7377870 w 12192000"/>
              <a:gd name="connsiteY60" fmla="*/ 1523319 h 2237474"/>
              <a:gd name="connsiteX61" fmla="*/ 7230737 w 12192000"/>
              <a:gd name="connsiteY61" fmla="*/ 1562633 h 2237474"/>
              <a:gd name="connsiteX62" fmla="*/ 7224458 w 12192000"/>
              <a:gd name="connsiteY62" fmla="*/ 1573008 h 2237474"/>
              <a:gd name="connsiteX63" fmla="*/ 7183121 w 12192000"/>
              <a:gd name="connsiteY63" fmla="*/ 1595162 h 2237474"/>
              <a:gd name="connsiteX64" fmla="*/ 7164601 w 12192000"/>
              <a:gd name="connsiteY64" fmla="*/ 1606490 h 2237474"/>
              <a:gd name="connsiteX65" fmla="*/ 7092727 w 12192000"/>
              <a:gd name="connsiteY65" fmla="*/ 1623628 h 2237474"/>
              <a:gd name="connsiteX66" fmla="*/ 7031309 w 12192000"/>
              <a:gd name="connsiteY66" fmla="*/ 1619451 h 2237474"/>
              <a:gd name="connsiteX67" fmla="*/ 6900177 w 12192000"/>
              <a:gd name="connsiteY67" fmla="*/ 1636016 h 2237474"/>
              <a:gd name="connsiteX68" fmla="*/ 6795372 w 12192000"/>
              <a:gd name="connsiteY68" fmla="*/ 1644845 h 2237474"/>
              <a:gd name="connsiteX69" fmla="*/ 6692251 w 12192000"/>
              <a:gd name="connsiteY69" fmla="*/ 1656357 h 2237474"/>
              <a:gd name="connsiteX70" fmla="*/ 6655235 w 12192000"/>
              <a:gd name="connsiteY70" fmla="*/ 1661869 h 2237474"/>
              <a:gd name="connsiteX71" fmla="*/ 6554894 w 12192000"/>
              <a:gd name="connsiteY71" fmla="*/ 1664428 h 2237474"/>
              <a:gd name="connsiteX72" fmla="*/ 6516595 w 12192000"/>
              <a:gd name="connsiteY72" fmla="*/ 1667475 h 2237474"/>
              <a:gd name="connsiteX73" fmla="*/ 6508541 w 12192000"/>
              <a:gd name="connsiteY73" fmla="*/ 1668757 h 2237474"/>
              <a:gd name="connsiteX74" fmla="*/ 6471012 w 12192000"/>
              <a:gd name="connsiteY74" fmla="*/ 1678604 h 2237474"/>
              <a:gd name="connsiteX75" fmla="*/ 6364035 w 12192000"/>
              <a:gd name="connsiteY75" fmla="*/ 1667683 h 2237474"/>
              <a:gd name="connsiteX76" fmla="*/ 6280959 w 12192000"/>
              <a:gd name="connsiteY76" fmla="*/ 1689329 h 2237474"/>
              <a:gd name="connsiteX77" fmla="*/ 6243319 w 12192000"/>
              <a:gd name="connsiteY77" fmla="*/ 1695560 h 2237474"/>
              <a:gd name="connsiteX78" fmla="*/ 6098321 w 12192000"/>
              <a:gd name="connsiteY78" fmla="*/ 1721646 h 2237474"/>
              <a:gd name="connsiteX79" fmla="*/ 5880652 w 12192000"/>
              <a:gd name="connsiteY79" fmla="*/ 1779643 h 2237474"/>
              <a:gd name="connsiteX80" fmla="*/ 5785959 w 12192000"/>
              <a:gd name="connsiteY80" fmla="*/ 1775307 h 2237474"/>
              <a:gd name="connsiteX81" fmla="*/ 5643534 w 12192000"/>
              <a:gd name="connsiteY81" fmla="*/ 1802919 h 2237474"/>
              <a:gd name="connsiteX82" fmla="*/ 5518799 w 12192000"/>
              <a:gd name="connsiteY82" fmla="*/ 1818312 h 2237474"/>
              <a:gd name="connsiteX83" fmla="*/ 5505014 w 12192000"/>
              <a:gd name="connsiteY83" fmla="*/ 1819259 h 2237474"/>
              <a:gd name="connsiteX84" fmla="*/ 5453307 w 12192000"/>
              <a:gd name="connsiteY84" fmla="*/ 1815450 h 2237474"/>
              <a:gd name="connsiteX85" fmla="*/ 5221533 w 12192000"/>
              <a:gd name="connsiteY85" fmla="*/ 1846950 h 2237474"/>
              <a:gd name="connsiteX86" fmla="*/ 5149802 w 12192000"/>
              <a:gd name="connsiteY86" fmla="*/ 1844846 h 2237474"/>
              <a:gd name="connsiteX87" fmla="*/ 5114927 w 12192000"/>
              <a:gd name="connsiteY87" fmla="*/ 1847827 h 2237474"/>
              <a:gd name="connsiteX88" fmla="*/ 5108970 w 12192000"/>
              <a:gd name="connsiteY88" fmla="*/ 1847935 h 2237474"/>
              <a:gd name="connsiteX89" fmla="*/ 5067961 w 12192000"/>
              <a:gd name="connsiteY89" fmla="*/ 1845917 h 2237474"/>
              <a:gd name="connsiteX90" fmla="*/ 5007075 w 12192000"/>
              <a:gd name="connsiteY90" fmla="*/ 1838626 h 2237474"/>
              <a:gd name="connsiteX91" fmla="*/ 4944087 w 12192000"/>
              <a:gd name="connsiteY91" fmla="*/ 1823332 h 2237474"/>
              <a:gd name="connsiteX92" fmla="*/ 4907662 w 12192000"/>
              <a:gd name="connsiteY92" fmla="*/ 1816900 h 2237474"/>
              <a:gd name="connsiteX93" fmla="*/ 4882386 w 12192000"/>
              <a:gd name="connsiteY93" fmla="*/ 1809844 h 2237474"/>
              <a:gd name="connsiteX94" fmla="*/ 4811440 w 12192000"/>
              <a:gd name="connsiteY94" fmla="*/ 1804655 h 2237474"/>
              <a:gd name="connsiteX95" fmla="*/ 4691075 w 12192000"/>
              <a:gd name="connsiteY95" fmla="*/ 1801389 h 2237474"/>
              <a:gd name="connsiteX96" fmla="*/ 4611738 w 12192000"/>
              <a:gd name="connsiteY96" fmla="*/ 1776964 h 2237474"/>
              <a:gd name="connsiteX97" fmla="*/ 4560070 w 12192000"/>
              <a:gd name="connsiteY97" fmla="*/ 1785640 h 2237474"/>
              <a:gd name="connsiteX98" fmla="*/ 4536503 w 12192000"/>
              <a:gd name="connsiteY98" fmla="*/ 1785334 h 2237474"/>
              <a:gd name="connsiteX99" fmla="*/ 4513724 w 12192000"/>
              <a:gd name="connsiteY99" fmla="*/ 1791996 h 2237474"/>
              <a:gd name="connsiteX100" fmla="*/ 4459810 w 12192000"/>
              <a:gd name="connsiteY100" fmla="*/ 1797886 h 2237474"/>
              <a:gd name="connsiteX101" fmla="*/ 4379064 w 12192000"/>
              <a:gd name="connsiteY101" fmla="*/ 1817177 h 2237474"/>
              <a:gd name="connsiteX102" fmla="*/ 4319209 w 12192000"/>
              <a:gd name="connsiteY102" fmla="*/ 1834833 h 2237474"/>
              <a:gd name="connsiteX103" fmla="*/ 4290981 w 12192000"/>
              <a:gd name="connsiteY103" fmla="*/ 1839677 h 2237474"/>
              <a:gd name="connsiteX104" fmla="*/ 4238372 w 12192000"/>
              <a:gd name="connsiteY104" fmla="*/ 1851480 h 2237474"/>
              <a:gd name="connsiteX105" fmla="*/ 4232517 w 12192000"/>
              <a:gd name="connsiteY105" fmla="*/ 1852567 h 2237474"/>
              <a:gd name="connsiteX106" fmla="*/ 4191732 w 12192000"/>
              <a:gd name="connsiteY106" fmla="*/ 1857328 h 2237474"/>
              <a:gd name="connsiteX107" fmla="*/ 4065532 w 12192000"/>
              <a:gd name="connsiteY107" fmla="*/ 1855477 h 2237474"/>
              <a:gd name="connsiteX108" fmla="*/ 4028460 w 12192000"/>
              <a:gd name="connsiteY108" fmla="*/ 1855137 h 2237474"/>
              <a:gd name="connsiteX109" fmla="*/ 4002267 w 12192000"/>
              <a:gd name="connsiteY109" fmla="*/ 1852352 h 2237474"/>
              <a:gd name="connsiteX110" fmla="*/ 3931396 w 12192000"/>
              <a:gd name="connsiteY110" fmla="*/ 1858915 h 2237474"/>
              <a:gd name="connsiteX111" fmla="*/ 3812162 w 12192000"/>
              <a:gd name="connsiteY111" fmla="*/ 1875501 h 2237474"/>
              <a:gd name="connsiteX112" fmla="*/ 3729530 w 12192000"/>
              <a:gd name="connsiteY112" fmla="*/ 1864513 h 2237474"/>
              <a:gd name="connsiteX113" fmla="*/ 3680177 w 12192000"/>
              <a:gd name="connsiteY113" fmla="*/ 1881552 h 2237474"/>
              <a:gd name="connsiteX114" fmla="*/ 3567259 w 12192000"/>
              <a:gd name="connsiteY114" fmla="*/ 1893482 h 2237474"/>
              <a:gd name="connsiteX115" fmla="*/ 3405770 w 12192000"/>
              <a:gd name="connsiteY115" fmla="*/ 1904591 h 2237474"/>
              <a:gd name="connsiteX116" fmla="*/ 3280097 w 12192000"/>
              <a:gd name="connsiteY116" fmla="*/ 1919610 h 2237474"/>
              <a:gd name="connsiteX117" fmla="*/ 3123424 w 12192000"/>
              <a:gd name="connsiteY117" fmla="*/ 1952930 h 2237474"/>
              <a:gd name="connsiteX118" fmla="*/ 3009910 w 12192000"/>
              <a:gd name="connsiteY118" fmla="*/ 1957866 h 2237474"/>
              <a:gd name="connsiteX119" fmla="*/ 2995934 w 12192000"/>
              <a:gd name="connsiteY119" fmla="*/ 1967085 h 2237474"/>
              <a:gd name="connsiteX120" fmla="*/ 2980071 w 12192000"/>
              <a:gd name="connsiteY120" fmla="*/ 1972988 h 2237474"/>
              <a:gd name="connsiteX121" fmla="*/ 2978094 w 12192000"/>
              <a:gd name="connsiteY121" fmla="*/ 1972369 h 2237474"/>
              <a:gd name="connsiteX122" fmla="*/ 2942858 w 12192000"/>
              <a:gd name="connsiteY122" fmla="*/ 1981367 h 2237474"/>
              <a:gd name="connsiteX123" fmla="*/ 2875436 w 12192000"/>
              <a:gd name="connsiteY123" fmla="*/ 1996977 h 2237474"/>
              <a:gd name="connsiteX124" fmla="*/ 2874892 w 12192000"/>
              <a:gd name="connsiteY124" fmla="*/ 1996085 h 2237474"/>
              <a:gd name="connsiteX125" fmla="*/ 2864145 w 12192000"/>
              <a:gd name="connsiteY125" fmla="*/ 1994061 h 2237474"/>
              <a:gd name="connsiteX126" fmla="*/ 2843662 w 12192000"/>
              <a:gd name="connsiteY126" fmla="*/ 1992498 h 2237474"/>
              <a:gd name="connsiteX127" fmla="*/ 2796128 w 12192000"/>
              <a:gd name="connsiteY127" fmla="*/ 1976403 h 2237474"/>
              <a:gd name="connsiteX128" fmla="*/ 2756784 w 12192000"/>
              <a:gd name="connsiteY128" fmla="*/ 1985116 h 2237474"/>
              <a:gd name="connsiteX129" fmla="*/ 2748833 w 12192000"/>
              <a:gd name="connsiteY129" fmla="*/ 1986323 h 2237474"/>
              <a:gd name="connsiteX130" fmla="*/ 2748661 w 12192000"/>
              <a:gd name="connsiteY130" fmla="*/ 1986122 h 2237474"/>
              <a:gd name="connsiteX131" fmla="*/ 2740251 w 12192000"/>
              <a:gd name="connsiteY131" fmla="*/ 1986946 h 2237474"/>
              <a:gd name="connsiteX132" fmla="*/ 2718916 w 12192000"/>
              <a:gd name="connsiteY132" fmla="*/ 1990867 h 2237474"/>
              <a:gd name="connsiteX133" fmla="*/ 2713522 w 12192000"/>
              <a:gd name="connsiteY133" fmla="*/ 1990173 h 2237474"/>
              <a:gd name="connsiteX134" fmla="*/ 2680597 w 12192000"/>
              <a:gd name="connsiteY134" fmla="*/ 1984996 h 2237474"/>
              <a:gd name="connsiteX135" fmla="*/ 2578178 w 12192000"/>
              <a:gd name="connsiteY135" fmla="*/ 1990531 h 2237474"/>
              <a:gd name="connsiteX136" fmla="*/ 2476147 w 12192000"/>
              <a:gd name="connsiteY136" fmla="*/ 1998305 h 2237474"/>
              <a:gd name="connsiteX137" fmla="*/ 2373568 w 12192000"/>
              <a:gd name="connsiteY137" fmla="*/ 2003219 h 2237474"/>
              <a:gd name="connsiteX138" fmla="*/ 2321399 w 12192000"/>
              <a:gd name="connsiteY138" fmla="*/ 1989467 h 2237474"/>
              <a:gd name="connsiteX139" fmla="*/ 2315525 w 12192000"/>
              <a:gd name="connsiteY139" fmla="*/ 1989708 h 2237474"/>
              <a:gd name="connsiteX140" fmla="*/ 2300792 w 12192000"/>
              <a:gd name="connsiteY140" fmla="*/ 1994290 h 2237474"/>
              <a:gd name="connsiteX141" fmla="*/ 2295469 w 12192000"/>
              <a:gd name="connsiteY141" fmla="*/ 1996659 h 2237474"/>
              <a:gd name="connsiteX142" fmla="*/ 2287219 w 12192000"/>
              <a:gd name="connsiteY142" fmla="*/ 1998750 h 2237474"/>
              <a:gd name="connsiteX143" fmla="*/ 2286948 w 12192000"/>
              <a:gd name="connsiteY143" fmla="*/ 1998596 h 2237474"/>
              <a:gd name="connsiteX144" fmla="*/ 2243069 w 12192000"/>
              <a:gd name="connsiteY144" fmla="*/ 2015111 h 2237474"/>
              <a:gd name="connsiteX145" fmla="*/ 2186609 w 12192000"/>
              <a:gd name="connsiteY145" fmla="*/ 2008263 h 2237474"/>
              <a:gd name="connsiteX146" fmla="*/ 2164831 w 12192000"/>
              <a:gd name="connsiteY146" fmla="*/ 2010143 h 2237474"/>
              <a:gd name="connsiteX147" fmla="*/ 2152836 w 12192000"/>
              <a:gd name="connsiteY147" fmla="*/ 2010048 h 2237474"/>
              <a:gd name="connsiteX148" fmla="*/ 2117102 w 12192000"/>
              <a:gd name="connsiteY148" fmla="*/ 2023004 h 2237474"/>
              <a:gd name="connsiteX149" fmla="*/ 2111935 w 12192000"/>
              <a:gd name="connsiteY149" fmla="*/ 2023163 h 2237474"/>
              <a:gd name="connsiteX150" fmla="*/ 2089991 w 12192000"/>
              <a:gd name="connsiteY150" fmla="*/ 2034193 h 2237474"/>
              <a:gd name="connsiteX151" fmla="*/ 2058061 w 12192000"/>
              <a:gd name="connsiteY151" fmla="*/ 2047942 h 2237474"/>
              <a:gd name="connsiteX152" fmla="*/ 2055737 w 12192000"/>
              <a:gd name="connsiteY152" fmla="*/ 2047704 h 2237474"/>
              <a:gd name="connsiteX153" fmla="*/ 2042244 w 12192000"/>
              <a:gd name="connsiteY153" fmla="*/ 2055560 h 2237474"/>
              <a:gd name="connsiteX154" fmla="*/ 1976224 w 12192000"/>
              <a:gd name="connsiteY154" fmla="*/ 2074257 h 2237474"/>
              <a:gd name="connsiteX155" fmla="*/ 1877728 w 12192000"/>
              <a:gd name="connsiteY155" fmla="*/ 2101004 h 2237474"/>
              <a:gd name="connsiteX156" fmla="*/ 1759056 w 12192000"/>
              <a:gd name="connsiteY156" fmla="*/ 2125608 h 2237474"/>
              <a:gd name="connsiteX157" fmla="*/ 1637948 w 12192000"/>
              <a:gd name="connsiteY157" fmla="*/ 2172597 h 2237474"/>
              <a:gd name="connsiteX158" fmla="*/ 1434549 w 12192000"/>
              <a:gd name="connsiteY158" fmla="*/ 2234522 h 2237474"/>
              <a:gd name="connsiteX159" fmla="*/ 1398481 w 12192000"/>
              <a:gd name="connsiteY159" fmla="*/ 2237074 h 2237474"/>
              <a:gd name="connsiteX160" fmla="*/ 1398407 w 12192000"/>
              <a:gd name="connsiteY160" fmla="*/ 2237095 h 2237474"/>
              <a:gd name="connsiteX161" fmla="*/ 1370962 w 12192000"/>
              <a:gd name="connsiteY161" fmla="*/ 2237474 h 2237474"/>
              <a:gd name="connsiteX162" fmla="*/ 1356367 w 12192000"/>
              <a:gd name="connsiteY162" fmla="*/ 2235089 h 2237474"/>
              <a:gd name="connsiteX163" fmla="*/ 1324828 w 12192000"/>
              <a:gd name="connsiteY163" fmla="*/ 2231968 h 2237474"/>
              <a:gd name="connsiteX164" fmla="*/ 1297744 w 12192000"/>
              <a:gd name="connsiteY164" fmla="*/ 2235849 h 2237474"/>
              <a:gd name="connsiteX165" fmla="*/ 1286236 w 12192000"/>
              <a:gd name="connsiteY165" fmla="*/ 2233135 h 2237474"/>
              <a:gd name="connsiteX166" fmla="*/ 1283504 w 12192000"/>
              <a:gd name="connsiteY166" fmla="*/ 2233797 h 2237474"/>
              <a:gd name="connsiteX167" fmla="*/ 1279765 w 12192000"/>
              <a:gd name="connsiteY167" fmla="*/ 2229639 h 2237474"/>
              <a:gd name="connsiteX168" fmla="*/ 1195347 w 12192000"/>
              <a:gd name="connsiteY168" fmla="*/ 2212354 h 2237474"/>
              <a:gd name="connsiteX169" fmla="*/ 970251 w 12192000"/>
              <a:gd name="connsiteY169" fmla="*/ 2221029 h 2237474"/>
              <a:gd name="connsiteX170" fmla="*/ 812914 w 12192000"/>
              <a:gd name="connsiteY170" fmla="*/ 2202752 h 2237474"/>
              <a:gd name="connsiteX171" fmla="*/ 800195 w 12192000"/>
              <a:gd name="connsiteY171" fmla="*/ 2209407 h 2237474"/>
              <a:gd name="connsiteX172" fmla="*/ 784978 w 12192000"/>
              <a:gd name="connsiteY172" fmla="*/ 2212360 h 2237474"/>
              <a:gd name="connsiteX173" fmla="*/ 681987 w 12192000"/>
              <a:gd name="connsiteY173" fmla="*/ 2216757 h 2237474"/>
              <a:gd name="connsiteX174" fmla="*/ 669923 w 12192000"/>
              <a:gd name="connsiteY174" fmla="*/ 2211682 h 2237474"/>
              <a:gd name="connsiteX175" fmla="*/ 648680 w 12192000"/>
              <a:gd name="connsiteY175" fmla="*/ 2206229 h 2237474"/>
              <a:gd name="connsiteX176" fmla="*/ 597225 w 12192000"/>
              <a:gd name="connsiteY176" fmla="*/ 2180999 h 2237474"/>
              <a:gd name="connsiteX177" fmla="*/ 558449 w 12192000"/>
              <a:gd name="connsiteY177" fmla="*/ 2182346 h 2237474"/>
              <a:gd name="connsiteX178" fmla="*/ 550517 w 12192000"/>
              <a:gd name="connsiteY178" fmla="*/ 2182060 h 2237474"/>
              <a:gd name="connsiteX179" fmla="*/ 550309 w 12192000"/>
              <a:gd name="connsiteY179" fmla="*/ 2181825 h 2237474"/>
              <a:gd name="connsiteX180" fmla="*/ 541836 w 12192000"/>
              <a:gd name="connsiteY180" fmla="*/ 2181063 h 2237474"/>
              <a:gd name="connsiteX181" fmla="*/ 536057 w 12192000"/>
              <a:gd name="connsiteY181" fmla="*/ 2181537 h 2237474"/>
              <a:gd name="connsiteX182" fmla="*/ 520671 w 12192000"/>
              <a:gd name="connsiteY182" fmla="*/ 2180980 h 2237474"/>
              <a:gd name="connsiteX183" fmla="*/ 515024 w 12192000"/>
              <a:gd name="connsiteY183" fmla="*/ 2179258 h 2237474"/>
              <a:gd name="connsiteX184" fmla="*/ 512278 w 12192000"/>
              <a:gd name="connsiteY184" fmla="*/ 2176369 h 2237474"/>
              <a:gd name="connsiteX185" fmla="*/ 480419 w 12192000"/>
              <a:gd name="connsiteY185" fmla="*/ 2167807 h 2237474"/>
              <a:gd name="connsiteX186" fmla="*/ 413835 w 12192000"/>
              <a:gd name="connsiteY186" fmla="*/ 2156783 h 2237474"/>
              <a:gd name="connsiteX187" fmla="*/ 376513 w 12192000"/>
              <a:gd name="connsiteY187" fmla="*/ 2154014 h 2237474"/>
              <a:gd name="connsiteX188" fmla="*/ 273386 w 12192000"/>
              <a:gd name="connsiteY188" fmla="*/ 2142551 h 2237474"/>
              <a:gd name="connsiteX189" fmla="*/ 169207 w 12192000"/>
              <a:gd name="connsiteY189" fmla="*/ 2128100 h 2237474"/>
              <a:gd name="connsiteX190" fmla="*/ 93149 w 12192000"/>
              <a:gd name="connsiteY190" fmla="*/ 2105324 h 2237474"/>
              <a:gd name="connsiteX191" fmla="*/ 88109 w 12192000"/>
              <a:gd name="connsiteY191" fmla="*/ 2106704 h 2237474"/>
              <a:gd name="connsiteX192" fmla="*/ 80022 w 12192000"/>
              <a:gd name="connsiteY192" fmla="*/ 2107254 h 2237474"/>
              <a:gd name="connsiteX193" fmla="*/ 79717 w 12192000"/>
              <a:gd name="connsiteY193" fmla="*/ 2107046 h 2237474"/>
              <a:gd name="connsiteX194" fmla="*/ 72352 w 12192000"/>
              <a:gd name="connsiteY194" fmla="*/ 2107991 h 2237474"/>
              <a:gd name="connsiteX195" fmla="*/ 37645 w 12192000"/>
              <a:gd name="connsiteY195" fmla="*/ 2115401 h 2237474"/>
              <a:gd name="connsiteX196" fmla="*/ 4572 w 12192000"/>
              <a:gd name="connsiteY196" fmla="*/ 2111091 h 2237474"/>
              <a:gd name="connsiteX197" fmla="*/ 0 w 12192000"/>
              <a:gd name="connsiteY197" fmla="*/ 2110468 h 2237474"/>
              <a:gd name="connsiteX198" fmla="*/ 0 w 12192000"/>
              <a:gd name="connsiteY198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34800 w 12192000"/>
              <a:gd name="connsiteY6" fmla="*/ 747840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34688 w 12192000"/>
              <a:gd name="connsiteY12" fmla="*/ 757726 h 2237474"/>
              <a:gd name="connsiteX13" fmla="*/ 10805004 w 12192000"/>
              <a:gd name="connsiteY13" fmla="*/ 757573 h 2237474"/>
              <a:gd name="connsiteX14" fmla="*/ 10739478 w 12192000"/>
              <a:gd name="connsiteY14" fmla="*/ 776841 h 2237474"/>
              <a:gd name="connsiteX15" fmla="*/ 10458762 w 12192000"/>
              <a:gd name="connsiteY15" fmla="*/ 755400 h 2237474"/>
              <a:gd name="connsiteX16" fmla="*/ 10211200 w 12192000"/>
              <a:gd name="connsiteY16" fmla="*/ 767513 h 2237474"/>
              <a:gd name="connsiteX17" fmla="*/ 10167995 w 12192000"/>
              <a:gd name="connsiteY17" fmla="*/ 760843 h 2237474"/>
              <a:gd name="connsiteX18" fmla="*/ 9997044 w 12192000"/>
              <a:gd name="connsiteY18" fmla="*/ 780129 h 2237474"/>
              <a:gd name="connsiteX19" fmla="*/ 9943887 w 12192000"/>
              <a:gd name="connsiteY19" fmla="*/ 804141 h 2237474"/>
              <a:gd name="connsiteX20" fmla="*/ 9918248 w 12192000"/>
              <a:gd name="connsiteY20" fmla="*/ 816628 h 2237474"/>
              <a:gd name="connsiteX21" fmla="*/ 9767091 w 12192000"/>
              <a:gd name="connsiteY21" fmla="*/ 870550 h 2237474"/>
              <a:gd name="connsiteX22" fmla="*/ 9683005 w 12192000"/>
              <a:gd name="connsiteY22" fmla="*/ 894128 h 2237474"/>
              <a:gd name="connsiteX23" fmla="*/ 9594438 w 12192000"/>
              <a:gd name="connsiteY23" fmla="*/ 919051 h 2237474"/>
              <a:gd name="connsiteX24" fmla="*/ 9577033 w 12192000"/>
              <a:gd name="connsiteY24" fmla="*/ 922857 h 2237474"/>
              <a:gd name="connsiteX25" fmla="*/ 9544189 w 12192000"/>
              <a:gd name="connsiteY25" fmla="*/ 938966 h 2237474"/>
              <a:gd name="connsiteX26" fmla="*/ 9500499 w 12192000"/>
              <a:gd name="connsiteY26" fmla="*/ 954680 h 2237474"/>
              <a:gd name="connsiteX27" fmla="*/ 9428195 w 12192000"/>
              <a:gd name="connsiteY27" fmla="*/ 986225 h 2237474"/>
              <a:gd name="connsiteX28" fmla="*/ 9410017 w 12192000"/>
              <a:gd name="connsiteY28" fmla="*/ 993931 h 2237474"/>
              <a:gd name="connsiteX29" fmla="*/ 9392919 w 12192000"/>
              <a:gd name="connsiteY29" fmla="*/ 994656 h 2237474"/>
              <a:gd name="connsiteX30" fmla="*/ 9278619 w 12192000"/>
              <a:gd name="connsiteY30" fmla="*/ 1011878 h 2237474"/>
              <a:gd name="connsiteX31" fmla="*/ 9268019 w 12192000"/>
              <a:gd name="connsiteY31" fmla="*/ 1007442 h 2237474"/>
              <a:gd name="connsiteX32" fmla="*/ 9234662 w 12192000"/>
              <a:gd name="connsiteY32" fmla="*/ 1023056 h 2237474"/>
              <a:gd name="connsiteX33" fmla="*/ 9181033 w 12192000"/>
              <a:gd name="connsiteY33" fmla="*/ 1037921 h 2237474"/>
              <a:gd name="connsiteX34" fmla="*/ 9155969 w 12192000"/>
              <a:gd name="connsiteY34" fmla="*/ 1046804 h 2237474"/>
              <a:gd name="connsiteX35" fmla="*/ 9133985 w 12192000"/>
              <a:gd name="connsiteY35" fmla="*/ 1046450 h 2237474"/>
              <a:gd name="connsiteX36" fmla="*/ 9012987 w 12192000"/>
              <a:gd name="connsiteY36" fmla="*/ 1061986 h 2237474"/>
              <a:gd name="connsiteX37" fmla="*/ 8968445 w 12192000"/>
              <a:gd name="connsiteY37" fmla="*/ 1052169 h 2237474"/>
              <a:gd name="connsiteX38" fmla="*/ 8958984 w 12192000"/>
              <a:gd name="connsiteY38" fmla="*/ 1057212 h 2237474"/>
              <a:gd name="connsiteX39" fmla="*/ 8886001 w 12192000"/>
              <a:gd name="connsiteY39" fmla="*/ 1067468 h 2237474"/>
              <a:gd name="connsiteX40" fmla="*/ 8838610 w 12192000"/>
              <a:gd name="connsiteY40" fmla="*/ 1075091 h 2237474"/>
              <a:gd name="connsiteX41" fmla="*/ 8750383 w 12192000"/>
              <a:gd name="connsiteY41" fmla="*/ 1097387 h 2237474"/>
              <a:gd name="connsiteX42" fmla="*/ 8665605 w 12192000"/>
              <a:gd name="connsiteY42" fmla="*/ 1110791 h 2237474"/>
              <a:gd name="connsiteX43" fmla="*/ 8584946 w 12192000"/>
              <a:gd name="connsiteY43" fmla="*/ 1135226 h 2237474"/>
              <a:gd name="connsiteX44" fmla="*/ 8460755 w 12192000"/>
              <a:gd name="connsiteY44" fmla="*/ 1203427 h 2237474"/>
              <a:gd name="connsiteX45" fmla="*/ 8419755 w 12192000"/>
              <a:gd name="connsiteY45" fmla="*/ 1216260 h 2237474"/>
              <a:gd name="connsiteX46" fmla="*/ 8411626 w 12192000"/>
              <a:gd name="connsiteY46" fmla="*/ 1214397 h 2237474"/>
              <a:gd name="connsiteX47" fmla="*/ 8363469 w 12192000"/>
              <a:gd name="connsiteY47" fmla="*/ 1246658 h 2237474"/>
              <a:gd name="connsiteX48" fmla="*/ 8275497 w 12192000"/>
              <a:gd name="connsiteY48" fmla="*/ 1264396 h 2237474"/>
              <a:gd name="connsiteX49" fmla="*/ 8206287 w 12192000"/>
              <a:gd name="connsiteY49" fmla="*/ 1273060 h 2237474"/>
              <a:gd name="connsiteX50" fmla="*/ 8168705 w 12192000"/>
              <a:gd name="connsiteY50" fmla="*/ 1279956 h 2237474"/>
              <a:gd name="connsiteX51" fmla="*/ 8139997 w 12192000"/>
              <a:gd name="connsiteY51" fmla="*/ 1282713 h 2237474"/>
              <a:gd name="connsiteX52" fmla="*/ 8074238 w 12192000"/>
              <a:gd name="connsiteY52" fmla="*/ 1301895 h 2237474"/>
              <a:gd name="connsiteX53" fmla="*/ 7968292 w 12192000"/>
              <a:gd name="connsiteY53" fmla="*/ 1338779 h 2237474"/>
              <a:gd name="connsiteX54" fmla="*/ 7902328 w 12192000"/>
              <a:gd name="connsiteY54" fmla="*/ 1345865 h 2237474"/>
              <a:gd name="connsiteX55" fmla="*/ 7875879 w 12192000"/>
              <a:gd name="connsiteY55" fmla="*/ 1345646 h 2237474"/>
              <a:gd name="connsiteX56" fmla="*/ 7840612 w 12192000"/>
              <a:gd name="connsiteY56" fmla="*/ 1369373 h 2237474"/>
              <a:gd name="connsiteX57" fmla="*/ 7786819 w 12192000"/>
              <a:gd name="connsiteY57" fmla="*/ 1378970 h 2237474"/>
              <a:gd name="connsiteX58" fmla="*/ 7548172 w 12192000"/>
              <a:gd name="connsiteY58" fmla="*/ 1417460 h 2237474"/>
              <a:gd name="connsiteX59" fmla="*/ 7483437 w 12192000"/>
              <a:gd name="connsiteY59" fmla="*/ 1478152 h 2237474"/>
              <a:gd name="connsiteX60" fmla="*/ 7377870 w 12192000"/>
              <a:gd name="connsiteY60" fmla="*/ 1523319 h 2237474"/>
              <a:gd name="connsiteX61" fmla="*/ 7230737 w 12192000"/>
              <a:gd name="connsiteY61" fmla="*/ 1562633 h 2237474"/>
              <a:gd name="connsiteX62" fmla="*/ 7224458 w 12192000"/>
              <a:gd name="connsiteY62" fmla="*/ 1573008 h 2237474"/>
              <a:gd name="connsiteX63" fmla="*/ 7183121 w 12192000"/>
              <a:gd name="connsiteY63" fmla="*/ 1595162 h 2237474"/>
              <a:gd name="connsiteX64" fmla="*/ 7164601 w 12192000"/>
              <a:gd name="connsiteY64" fmla="*/ 1606490 h 2237474"/>
              <a:gd name="connsiteX65" fmla="*/ 7092727 w 12192000"/>
              <a:gd name="connsiteY65" fmla="*/ 1623628 h 2237474"/>
              <a:gd name="connsiteX66" fmla="*/ 7031309 w 12192000"/>
              <a:gd name="connsiteY66" fmla="*/ 1619451 h 2237474"/>
              <a:gd name="connsiteX67" fmla="*/ 6900177 w 12192000"/>
              <a:gd name="connsiteY67" fmla="*/ 1636016 h 2237474"/>
              <a:gd name="connsiteX68" fmla="*/ 6795372 w 12192000"/>
              <a:gd name="connsiteY68" fmla="*/ 1644845 h 2237474"/>
              <a:gd name="connsiteX69" fmla="*/ 6692251 w 12192000"/>
              <a:gd name="connsiteY69" fmla="*/ 1656357 h 2237474"/>
              <a:gd name="connsiteX70" fmla="*/ 6655235 w 12192000"/>
              <a:gd name="connsiteY70" fmla="*/ 1661869 h 2237474"/>
              <a:gd name="connsiteX71" fmla="*/ 6554894 w 12192000"/>
              <a:gd name="connsiteY71" fmla="*/ 1664428 h 2237474"/>
              <a:gd name="connsiteX72" fmla="*/ 6516595 w 12192000"/>
              <a:gd name="connsiteY72" fmla="*/ 1667475 h 2237474"/>
              <a:gd name="connsiteX73" fmla="*/ 6508541 w 12192000"/>
              <a:gd name="connsiteY73" fmla="*/ 1668757 h 2237474"/>
              <a:gd name="connsiteX74" fmla="*/ 6471012 w 12192000"/>
              <a:gd name="connsiteY74" fmla="*/ 1678604 h 2237474"/>
              <a:gd name="connsiteX75" fmla="*/ 6364035 w 12192000"/>
              <a:gd name="connsiteY75" fmla="*/ 1667683 h 2237474"/>
              <a:gd name="connsiteX76" fmla="*/ 6280959 w 12192000"/>
              <a:gd name="connsiteY76" fmla="*/ 1689329 h 2237474"/>
              <a:gd name="connsiteX77" fmla="*/ 6243319 w 12192000"/>
              <a:gd name="connsiteY77" fmla="*/ 1695560 h 2237474"/>
              <a:gd name="connsiteX78" fmla="*/ 6098321 w 12192000"/>
              <a:gd name="connsiteY78" fmla="*/ 1721646 h 2237474"/>
              <a:gd name="connsiteX79" fmla="*/ 5880652 w 12192000"/>
              <a:gd name="connsiteY79" fmla="*/ 1779643 h 2237474"/>
              <a:gd name="connsiteX80" fmla="*/ 5785959 w 12192000"/>
              <a:gd name="connsiteY80" fmla="*/ 1775307 h 2237474"/>
              <a:gd name="connsiteX81" fmla="*/ 5643534 w 12192000"/>
              <a:gd name="connsiteY81" fmla="*/ 1802919 h 2237474"/>
              <a:gd name="connsiteX82" fmla="*/ 5518799 w 12192000"/>
              <a:gd name="connsiteY82" fmla="*/ 1818312 h 2237474"/>
              <a:gd name="connsiteX83" fmla="*/ 5505014 w 12192000"/>
              <a:gd name="connsiteY83" fmla="*/ 1819259 h 2237474"/>
              <a:gd name="connsiteX84" fmla="*/ 5453307 w 12192000"/>
              <a:gd name="connsiteY84" fmla="*/ 1815450 h 2237474"/>
              <a:gd name="connsiteX85" fmla="*/ 5221533 w 12192000"/>
              <a:gd name="connsiteY85" fmla="*/ 1846950 h 2237474"/>
              <a:gd name="connsiteX86" fmla="*/ 5149802 w 12192000"/>
              <a:gd name="connsiteY86" fmla="*/ 1844846 h 2237474"/>
              <a:gd name="connsiteX87" fmla="*/ 5114927 w 12192000"/>
              <a:gd name="connsiteY87" fmla="*/ 1847827 h 2237474"/>
              <a:gd name="connsiteX88" fmla="*/ 5108970 w 12192000"/>
              <a:gd name="connsiteY88" fmla="*/ 1847935 h 2237474"/>
              <a:gd name="connsiteX89" fmla="*/ 5067961 w 12192000"/>
              <a:gd name="connsiteY89" fmla="*/ 1845917 h 2237474"/>
              <a:gd name="connsiteX90" fmla="*/ 5007075 w 12192000"/>
              <a:gd name="connsiteY90" fmla="*/ 1838626 h 2237474"/>
              <a:gd name="connsiteX91" fmla="*/ 4944087 w 12192000"/>
              <a:gd name="connsiteY91" fmla="*/ 1823332 h 2237474"/>
              <a:gd name="connsiteX92" fmla="*/ 4907662 w 12192000"/>
              <a:gd name="connsiteY92" fmla="*/ 1816900 h 2237474"/>
              <a:gd name="connsiteX93" fmla="*/ 4882386 w 12192000"/>
              <a:gd name="connsiteY93" fmla="*/ 1809844 h 2237474"/>
              <a:gd name="connsiteX94" fmla="*/ 4811440 w 12192000"/>
              <a:gd name="connsiteY94" fmla="*/ 1804655 h 2237474"/>
              <a:gd name="connsiteX95" fmla="*/ 4691075 w 12192000"/>
              <a:gd name="connsiteY95" fmla="*/ 1801389 h 2237474"/>
              <a:gd name="connsiteX96" fmla="*/ 4611738 w 12192000"/>
              <a:gd name="connsiteY96" fmla="*/ 1776964 h 2237474"/>
              <a:gd name="connsiteX97" fmla="*/ 4560070 w 12192000"/>
              <a:gd name="connsiteY97" fmla="*/ 1785640 h 2237474"/>
              <a:gd name="connsiteX98" fmla="*/ 4536503 w 12192000"/>
              <a:gd name="connsiteY98" fmla="*/ 1785334 h 2237474"/>
              <a:gd name="connsiteX99" fmla="*/ 4513724 w 12192000"/>
              <a:gd name="connsiteY99" fmla="*/ 1791996 h 2237474"/>
              <a:gd name="connsiteX100" fmla="*/ 4459810 w 12192000"/>
              <a:gd name="connsiteY100" fmla="*/ 1797886 h 2237474"/>
              <a:gd name="connsiteX101" fmla="*/ 4379064 w 12192000"/>
              <a:gd name="connsiteY101" fmla="*/ 1817177 h 2237474"/>
              <a:gd name="connsiteX102" fmla="*/ 4290981 w 12192000"/>
              <a:gd name="connsiteY102" fmla="*/ 1839677 h 2237474"/>
              <a:gd name="connsiteX103" fmla="*/ 4238372 w 12192000"/>
              <a:gd name="connsiteY103" fmla="*/ 1851480 h 2237474"/>
              <a:gd name="connsiteX104" fmla="*/ 4232517 w 12192000"/>
              <a:gd name="connsiteY104" fmla="*/ 1852567 h 2237474"/>
              <a:gd name="connsiteX105" fmla="*/ 4191732 w 12192000"/>
              <a:gd name="connsiteY105" fmla="*/ 1857328 h 2237474"/>
              <a:gd name="connsiteX106" fmla="*/ 4065532 w 12192000"/>
              <a:gd name="connsiteY106" fmla="*/ 1855477 h 2237474"/>
              <a:gd name="connsiteX107" fmla="*/ 4028460 w 12192000"/>
              <a:gd name="connsiteY107" fmla="*/ 1855137 h 2237474"/>
              <a:gd name="connsiteX108" fmla="*/ 4002267 w 12192000"/>
              <a:gd name="connsiteY108" fmla="*/ 1852352 h 2237474"/>
              <a:gd name="connsiteX109" fmla="*/ 3931396 w 12192000"/>
              <a:gd name="connsiteY109" fmla="*/ 1858915 h 2237474"/>
              <a:gd name="connsiteX110" fmla="*/ 3812162 w 12192000"/>
              <a:gd name="connsiteY110" fmla="*/ 1875501 h 2237474"/>
              <a:gd name="connsiteX111" fmla="*/ 3729530 w 12192000"/>
              <a:gd name="connsiteY111" fmla="*/ 1864513 h 2237474"/>
              <a:gd name="connsiteX112" fmla="*/ 3680177 w 12192000"/>
              <a:gd name="connsiteY112" fmla="*/ 1881552 h 2237474"/>
              <a:gd name="connsiteX113" fmla="*/ 3567259 w 12192000"/>
              <a:gd name="connsiteY113" fmla="*/ 1893482 h 2237474"/>
              <a:gd name="connsiteX114" fmla="*/ 3405770 w 12192000"/>
              <a:gd name="connsiteY114" fmla="*/ 1904591 h 2237474"/>
              <a:gd name="connsiteX115" fmla="*/ 3280097 w 12192000"/>
              <a:gd name="connsiteY115" fmla="*/ 1919610 h 2237474"/>
              <a:gd name="connsiteX116" fmla="*/ 3123424 w 12192000"/>
              <a:gd name="connsiteY116" fmla="*/ 1952930 h 2237474"/>
              <a:gd name="connsiteX117" fmla="*/ 3009910 w 12192000"/>
              <a:gd name="connsiteY117" fmla="*/ 1957866 h 2237474"/>
              <a:gd name="connsiteX118" fmla="*/ 2995934 w 12192000"/>
              <a:gd name="connsiteY118" fmla="*/ 1967085 h 2237474"/>
              <a:gd name="connsiteX119" fmla="*/ 2980071 w 12192000"/>
              <a:gd name="connsiteY119" fmla="*/ 1972988 h 2237474"/>
              <a:gd name="connsiteX120" fmla="*/ 2978094 w 12192000"/>
              <a:gd name="connsiteY120" fmla="*/ 1972369 h 2237474"/>
              <a:gd name="connsiteX121" fmla="*/ 2942858 w 12192000"/>
              <a:gd name="connsiteY121" fmla="*/ 1981367 h 2237474"/>
              <a:gd name="connsiteX122" fmla="*/ 2875436 w 12192000"/>
              <a:gd name="connsiteY122" fmla="*/ 1996977 h 2237474"/>
              <a:gd name="connsiteX123" fmla="*/ 2874892 w 12192000"/>
              <a:gd name="connsiteY123" fmla="*/ 1996085 h 2237474"/>
              <a:gd name="connsiteX124" fmla="*/ 2864145 w 12192000"/>
              <a:gd name="connsiteY124" fmla="*/ 1994061 h 2237474"/>
              <a:gd name="connsiteX125" fmla="*/ 2843662 w 12192000"/>
              <a:gd name="connsiteY125" fmla="*/ 1992498 h 2237474"/>
              <a:gd name="connsiteX126" fmla="*/ 2796128 w 12192000"/>
              <a:gd name="connsiteY126" fmla="*/ 1976403 h 2237474"/>
              <a:gd name="connsiteX127" fmla="*/ 2756784 w 12192000"/>
              <a:gd name="connsiteY127" fmla="*/ 1985116 h 2237474"/>
              <a:gd name="connsiteX128" fmla="*/ 2748833 w 12192000"/>
              <a:gd name="connsiteY128" fmla="*/ 1986323 h 2237474"/>
              <a:gd name="connsiteX129" fmla="*/ 2748661 w 12192000"/>
              <a:gd name="connsiteY129" fmla="*/ 1986122 h 2237474"/>
              <a:gd name="connsiteX130" fmla="*/ 2740251 w 12192000"/>
              <a:gd name="connsiteY130" fmla="*/ 1986946 h 2237474"/>
              <a:gd name="connsiteX131" fmla="*/ 2718916 w 12192000"/>
              <a:gd name="connsiteY131" fmla="*/ 1990867 h 2237474"/>
              <a:gd name="connsiteX132" fmla="*/ 2713522 w 12192000"/>
              <a:gd name="connsiteY132" fmla="*/ 1990173 h 2237474"/>
              <a:gd name="connsiteX133" fmla="*/ 2680597 w 12192000"/>
              <a:gd name="connsiteY133" fmla="*/ 1984996 h 2237474"/>
              <a:gd name="connsiteX134" fmla="*/ 2578178 w 12192000"/>
              <a:gd name="connsiteY134" fmla="*/ 1990531 h 2237474"/>
              <a:gd name="connsiteX135" fmla="*/ 2476147 w 12192000"/>
              <a:gd name="connsiteY135" fmla="*/ 1998305 h 2237474"/>
              <a:gd name="connsiteX136" fmla="*/ 2373568 w 12192000"/>
              <a:gd name="connsiteY136" fmla="*/ 2003219 h 2237474"/>
              <a:gd name="connsiteX137" fmla="*/ 2321399 w 12192000"/>
              <a:gd name="connsiteY137" fmla="*/ 1989467 h 2237474"/>
              <a:gd name="connsiteX138" fmla="*/ 2315525 w 12192000"/>
              <a:gd name="connsiteY138" fmla="*/ 1989708 h 2237474"/>
              <a:gd name="connsiteX139" fmla="*/ 2300792 w 12192000"/>
              <a:gd name="connsiteY139" fmla="*/ 1994290 h 2237474"/>
              <a:gd name="connsiteX140" fmla="*/ 2295469 w 12192000"/>
              <a:gd name="connsiteY140" fmla="*/ 1996659 h 2237474"/>
              <a:gd name="connsiteX141" fmla="*/ 2287219 w 12192000"/>
              <a:gd name="connsiteY141" fmla="*/ 1998750 h 2237474"/>
              <a:gd name="connsiteX142" fmla="*/ 2286948 w 12192000"/>
              <a:gd name="connsiteY142" fmla="*/ 1998596 h 2237474"/>
              <a:gd name="connsiteX143" fmla="*/ 2243069 w 12192000"/>
              <a:gd name="connsiteY143" fmla="*/ 2015111 h 2237474"/>
              <a:gd name="connsiteX144" fmla="*/ 2186609 w 12192000"/>
              <a:gd name="connsiteY144" fmla="*/ 2008263 h 2237474"/>
              <a:gd name="connsiteX145" fmla="*/ 2164831 w 12192000"/>
              <a:gd name="connsiteY145" fmla="*/ 2010143 h 2237474"/>
              <a:gd name="connsiteX146" fmla="*/ 2152836 w 12192000"/>
              <a:gd name="connsiteY146" fmla="*/ 2010048 h 2237474"/>
              <a:gd name="connsiteX147" fmla="*/ 2117102 w 12192000"/>
              <a:gd name="connsiteY147" fmla="*/ 2023004 h 2237474"/>
              <a:gd name="connsiteX148" fmla="*/ 2111935 w 12192000"/>
              <a:gd name="connsiteY148" fmla="*/ 2023163 h 2237474"/>
              <a:gd name="connsiteX149" fmla="*/ 2089991 w 12192000"/>
              <a:gd name="connsiteY149" fmla="*/ 2034193 h 2237474"/>
              <a:gd name="connsiteX150" fmla="*/ 2058061 w 12192000"/>
              <a:gd name="connsiteY150" fmla="*/ 2047942 h 2237474"/>
              <a:gd name="connsiteX151" fmla="*/ 2055737 w 12192000"/>
              <a:gd name="connsiteY151" fmla="*/ 2047704 h 2237474"/>
              <a:gd name="connsiteX152" fmla="*/ 2042244 w 12192000"/>
              <a:gd name="connsiteY152" fmla="*/ 2055560 h 2237474"/>
              <a:gd name="connsiteX153" fmla="*/ 1976224 w 12192000"/>
              <a:gd name="connsiteY153" fmla="*/ 2074257 h 2237474"/>
              <a:gd name="connsiteX154" fmla="*/ 1877728 w 12192000"/>
              <a:gd name="connsiteY154" fmla="*/ 2101004 h 2237474"/>
              <a:gd name="connsiteX155" fmla="*/ 1759056 w 12192000"/>
              <a:gd name="connsiteY155" fmla="*/ 2125608 h 2237474"/>
              <a:gd name="connsiteX156" fmla="*/ 1637948 w 12192000"/>
              <a:gd name="connsiteY156" fmla="*/ 2172597 h 2237474"/>
              <a:gd name="connsiteX157" fmla="*/ 1434549 w 12192000"/>
              <a:gd name="connsiteY157" fmla="*/ 2234522 h 2237474"/>
              <a:gd name="connsiteX158" fmla="*/ 1398481 w 12192000"/>
              <a:gd name="connsiteY158" fmla="*/ 2237074 h 2237474"/>
              <a:gd name="connsiteX159" fmla="*/ 1398407 w 12192000"/>
              <a:gd name="connsiteY159" fmla="*/ 2237095 h 2237474"/>
              <a:gd name="connsiteX160" fmla="*/ 1370962 w 12192000"/>
              <a:gd name="connsiteY160" fmla="*/ 2237474 h 2237474"/>
              <a:gd name="connsiteX161" fmla="*/ 1356367 w 12192000"/>
              <a:gd name="connsiteY161" fmla="*/ 2235089 h 2237474"/>
              <a:gd name="connsiteX162" fmla="*/ 1324828 w 12192000"/>
              <a:gd name="connsiteY162" fmla="*/ 2231968 h 2237474"/>
              <a:gd name="connsiteX163" fmla="*/ 1297744 w 12192000"/>
              <a:gd name="connsiteY163" fmla="*/ 2235849 h 2237474"/>
              <a:gd name="connsiteX164" fmla="*/ 1286236 w 12192000"/>
              <a:gd name="connsiteY164" fmla="*/ 2233135 h 2237474"/>
              <a:gd name="connsiteX165" fmla="*/ 1283504 w 12192000"/>
              <a:gd name="connsiteY165" fmla="*/ 2233797 h 2237474"/>
              <a:gd name="connsiteX166" fmla="*/ 1279765 w 12192000"/>
              <a:gd name="connsiteY166" fmla="*/ 2229639 h 2237474"/>
              <a:gd name="connsiteX167" fmla="*/ 1195347 w 12192000"/>
              <a:gd name="connsiteY167" fmla="*/ 2212354 h 2237474"/>
              <a:gd name="connsiteX168" fmla="*/ 970251 w 12192000"/>
              <a:gd name="connsiteY168" fmla="*/ 2221029 h 2237474"/>
              <a:gd name="connsiteX169" fmla="*/ 812914 w 12192000"/>
              <a:gd name="connsiteY169" fmla="*/ 2202752 h 2237474"/>
              <a:gd name="connsiteX170" fmla="*/ 800195 w 12192000"/>
              <a:gd name="connsiteY170" fmla="*/ 2209407 h 2237474"/>
              <a:gd name="connsiteX171" fmla="*/ 784978 w 12192000"/>
              <a:gd name="connsiteY171" fmla="*/ 2212360 h 2237474"/>
              <a:gd name="connsiteX172" fmla="*/ 681987 w 12192000"/>
              <a:gd name="connsiteY172" fmla="*/ 2216757 h 2237474"/>
              <a:gd name="connsiteX173" fmla="*/ 669923 w 12192000"/>
              <a:gd name="connsiteY173" fmla="*/ 2211682 h 2237474"/>
              <a:gd name="connsiteX174" fmla="*/ 648680 w 12192000"/>
              <a:gd name="connsiteY174" fmla="*/ 2206229 h 2237474"/>
              <a:gd name="connsiteX175" fmla="*/ 597225 w 12192000"/>
              <a:gd name="connsiteY175" fmla="*/ 2180999 h 2237474"/>
              <a:gd name="connsiteX176" fmla="*/ 558449 w 12192000"/>
              <a:gd name="connsiteY176" fmla="*/ 2182346 h 2237474"/>
              <a:gd name="connsiteX177" fmla="*/ 550517 w 12192000"/>
              <a:gd name="connsiteY177" fmla="*/ 2182060 h 2237474"/>
              <a:gd name="connsiteX178" fmla="*/ 550309 w 12192000"/>
              <a:gd name="connsiteY178" fmla="*/ 2181825 h 2237474"/>
              <a:gd name="connsiteX179" fmla="*/ 541836 w 12192000"/>
              <a:gd name="connsiteY179" fmla="*/ 2181063 h 2237474"/>
              <a:gd name="connsiteX180" fmla="*/ 536057 w 12192000"/>
              <a:gd name="connsiteY180" fmla="*/ 2181537 h 2237474"/>
              <a:gd name="connsiteX181" fmla="*/ 520671 w 12192000"/>
              <a:gd name="connsiteY181" fmla="*/ 2180980 h 2237474"/>
              <a:gd name="connsiteX182" fmla="*/ 515024 w 12192000"/>
              <a:gd name="connsiteY182" fmla="*/ 2179258 h 2237474"/>
              <a:gd name="connsiteX183" fmla="*/ 512278 w 12192000"/>
              <a:gd name="connsiteY183" fmla="*/ 2176369 h 2237474"/>
              <a:gd name="connsiteX184" fmla="*/ 480419 w 12192000"/>
              <a:gd name="connsiteY184" fmla="*/ 2167807 h 2237474"/>
              <a:gd name="connsiteX185" fmla="*/ 413835 w 12192000"/>
              <a:gd name="connsiteY185" fmla="*/ 2156783 h 2237474"/>
              <a:gd name="connsiteX186" fmla="*/ 376513 w 12192000"/>
              <a:gd name="connsiteY186" fmla="*/ 2154014 h 2237474"/>
              <a:gd name="connsiteX187" fmla="*/ 273386 w 12192000"/>
              <a:gd name="connsiteY187" fmla="*/ 2142551 h 2237474"/>
              <a:gd name="connsiteX188" fmla="*/ 169207 w 12192000"/>
              <a:gd name="connsiteY188" fmla="*/ 2128100 h 2237474"/>
              <a:gd name="connsiteX189" fmla="*/ 93149 w 12192000"/>
              <a:gd name="connsiteY189" fmla="*/ 2105324 h 2237474"/>
              <a:gd name="connsiteX190" fmla="*/ 88109 w 12192000"/>
              <a:gd name="connsiteY190" fmla="*/ 2106704 h 2237474"/>
              <a:gd name="connsiteX191" fmla="*/ 80022 w 12192000"/>
              <a:gd name="connsiteY191" fmla="*/ 2107254 h 2237474"/>
              <a:gd name="connsiteX192" fmla="*/ 79717 w 12192000"/>
              <a:gd name="connsiteY192" fmla="*/ 2107046 h 2237474"/>
              <a:gd name="connsiteX193" fmla="*/ 72352 w 12192000"/>
              <a:gd name="connsiteY193" fmla="*/ 2107991 h 2237474"/>
              <a:gd name="connsiteX194" fmla="*/ 37645 w 12192000"/>
              <a:gd name="connsiteY194" fmla="*/ 2115401 h 2237474"/>
              <a:gd name="connsiteX195" fmla="*/ 4572 w 12192000"/>
              <a:gd name="connsiteY195" fmla="*/ 2111091 h 2237474"/>
              <a:gd name="connsiteX196" fmla="*/ 0 w 12192000"/>
              <a:gd name="connsiteY196" fmla="*/ 2110468 h 2237474"/>
              <a:gd name="connsiteX197" fmla="*/ 0 w 12192000"/>
              <a:gd name="connsiteY197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34800 w 12192000"/>
              <a:gd name="connsiteY6" fmla="*/ 747840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34688 w 12192000"/>
              <a:gd name="connsiteY12" fmla="*/ 757726 h 2237474"/>
              <a:gd name="connsiteX13" fmla="*/ 10805004 w 12192000"/>
              <a:gd name="connsiteY13" fmla="*/ 757573 h 2237474"/>
              <a:gd name="connsiteX14" fmla="*/ 10739478 w 12192000"/>
              <a:gd name="connsiteY14" fmla="*/ 776841 h 2237474"/>
              <a:gd name="connsiteX15" fmla="*/ 10458762 w 12192000"/>
              <a:gd name="connsiteY15" fmla="*/ 755400 h 2237474"/>
              <a:gd name="connsiteX16" fmla="*/ 10211200 w 12192000"/>
              <a:gd name="connsiteY16" fmla="*/ 767513 h 2237474"/>
              <a:gd name="connsiteX17" fmla="*/ 10167995 w 12192000"/>
              <a:gd name="connsiteY17" fmla="*/ 760843 h 2237474"/>
              <a:gd name="connsiteX18" fmla="*/ 9997044 w 12192000"/>
              <a:gd name="connsiteY18" fmla="*/ 780129 h 2237474"/>
              <a:gd name="connsiteX19" fmla="*/ 9943887 w 12192000"/>
              <a:gd name="connsiteY19" fmla="*/ 804141 h 2237474"/>
              <a:gd name="connsiteX20" fmla="*/ 9918248 w 12192000"/>
              <a:gd name="connsiteY20" fmla="*/ 816628 h 2237474"/>
              <a:gd name="connsiteX21" fmla="*/ 9767091 w 12192000"/>
              <a:gd name="connsiteY21" fmla="*/ 870550 h 2237474"/>
              <a:gd name="connsiteX22" fmla="*/ 9683005 w 12192000"/>
              <a:gd name="connsiteY22" fmla="*/ 894128 h 2237474"/>
              <a:gd name="connsiteX23" fmla="*/ 9594438 w 12192000"/>
              <a:gd name="connsiteY23" fmla="*/ 919051 h 2237474"/>
              <a:gd name="connsiteX24" fmla="*/ 9577033 w 12192000"/>
              <a:gd name="connsiteY24" fmla="*/ 922857 h 2237474"/>
              <a:gd name="connsiteX25" fmla="*/ 9544189 w 12192000"/>
              <a:gd name="connsiteY25" fmla="*/ 938966 h 2237474"/>
              <a:gd name="connsiteX26" fmla="*/ 9500499 w 12192000"/>
              <a:gd name="connsiteY26" fmla="*/ 954680 h 2237474"/>
              <a:gd name="connsiteX27" fmla="*/ 9428195 w 12192000"/>
              <a:gd name="connsiteY27" fmla="*/ 986225 h 2237474"/>
              <a:gd name="connsiteX28" fmla="*/ 9410017 w 12192000"/>
              <a:gd name="connsiteY28" fmla="*/ 993931 h 2237474"/>
              <a:gd name="connsiteX29" fmla="*/ 9392919 w 12192000"/>
              <a:gd name="connsiteY29" fmla="*/ 994656 h 2237474"/>
              <a:gd name="connsiteX30" fmla="*/ 9278619 w 12192000"/>
              <a:gd name="connsiteY30" fmla="*/ 1011878 h 2237474"/>
              <a:gd name="connsiteX31" fmla="*/ 9268019 w 12192000"/>
              <a:gd name="connsiteY31" fmla="*/ 1007442 h 2237474"/>
              <a:gd name="connsiteX32" fmla="*/ 9234662 w 12192000"/>
              <a:gd name="connsiteY32" fmla="*/ 1023056 h 2237474"/>
              <a:gd name="connsiteX33" fmla="*/ 9181033 w 12192000"/>
              <a:gd name="connsiteY33" fmla="*/ 1037921 h 2237474"/>
              <a:gd name="connsiteX34" fmla="*/ 9155969 w 12192000"/>
              <a:gd name="connsiteY34" fmla="*/ 1046804 h 2237474"/>
              <a:gd name="connsiteX35" fmla="*/ 9133985 w 12192000"/>
              <a:gd name="connsiteY35" fmla="*/ 1046450 h 2237474"/>
              <a:gd name="connsiteX36" fmla="*/ 9012987 w 12192000"/>
              <a:gd name="connsiteY36" fmla="*/ 1061986 h 2237474"/>
              <a:gd name="connsiteX37" fmla="*/ 8968445 w 12192000"/>
              <a:gd name="connsiteY37" fmla="*/ 1052169 h 2237474"/>
              <a:gd name="connsiteX38" fmla="*/ 8958984 w 12192000"/>
              <a:gd name="connsiteY38" fmla="*/ 1057212 h 2237474"/>
              <a:gd name="connsiteX39" fmla="*/ 8886001 w 12192000"/>
              <a:gd name="connsiteY39" fmla="*/ 1067468 h 2237474"/>
              <a:gd name="connsiteX40" fmla="*/ 8838610 w 12192000"/>
              <a:gd name="connsiteY40" fmla="*/ 1075091 h 2237474"/>
              <a:gd name="connsiteX41" fmla="*/ 8750383 w 12192000"/>
              <a:gd name="connsiteY41" fmla="*/ 1097387 h 2237474"/>
              <a:gd name="connsiteX42" fmla="*/ 8665605 w 12192000"/>
              <a:gd name="connsiteY42" fmla="*/ 1110791 h 2237474"/>
              <a:gd name="connsiteX43" fmla="*/ 8584946 w 12192000"/>
              <a:gd name="connsiteY43" fmla="*/ 1135226 h 2237474"/>
              <a:gd name="connsiteX44" fmla="*/ 8460755 w 12192000"/>
              <a:gd name="connsiteY44" fmla="*/ 1203427 h 2237474"/>
              <a:gd name="connsiteX45" fmla="*/ 8419755 w 12192000"/>
              <a:gd name="connsiteY45" fmla="*/ 1216260 h 2237474"/>
              <a:gd name="connsiteX46" fmla="*/ 8411626 w 12192000"/>
              <a:gd name="connsiteY46" fmla="*/ 1214397 h 2237474"/>
              <a:gd name="connsiteX47" fmla="*/ 8363469 w 12192000"/>
              <a:gd name="connsiteY47" fmla="*/ 1246658 h 2237474"/>
              <a:gd name="connsiteX48" fmla="*/ 8275497 w 12192000"/>
              <a:gd name="connsiteY48" fmla="*/ 1264396 h 2237474"/>
              <a:gd name="connsiteX49" fmla="*/ 8206287 w 12192000"/>
              <a:gd name="connsiteY49" fmla="*/ 1273060 h 2237474"/>
              <a:gd name="connsiteX50" fmla="*/ 8168705 w 12192000"/>
              <a:gd name="connsiteY50" fmla="*/ 1279956 h 2237474"/>
              <a:gd name="connsiteX51" fmla="*/ 8139997 w 12192000"/>
              <a:gd name="connsiteY51" fmla="*/ 1282713 h 2237474"/>
              <a:gd name="connsiteX52" fmla="*/ 8074238 w 12192000"/>
              <a:gd name="connsiteY52" fmla="*/ 1301895 h 2237474"/>
              <a:gd name="connsiteX53" fmla="*/ 7968292 w 12192000"/>
              <a:gd name="connsiteY53" fmla="*/ 1338779 h 2237474"/>
              <a:gd name="connsiteX54" fmla="*/ 7902328 w 12192000"/>
              <a:gd name="connsiteY54" fmla="*/ 1345865 h 2237474"/>
              <a:gd name="connsiteX55" fmla="*/ 7875879 w 12192000"/>
              <a:gd name="connsiteY55" fmla="*/ 1345646 h 2237474"/>
              <a:gd name="connsiteX56" fmla="*/ 7840612 w 12192000"/>
              <a:gd name="connsiteY56" fmla="*/ 1369373 h 2237474"/>
              <a:gd name="connsiteX57" fmla="*/ 7786819 w 12192000"/>
              <a:gd name="connsiteY57" fmla="*/ 1378970 h 2237474"/>
              <a:gd name="connsiteX58" fmla="*/ 7548172 w 12192000"/>
              <a:gd name="connsiteY58" fmla="*/ 1417460 h 2237474"/>
              <a:gd name="connsiteX59" fmla="*/ 7483437 w 12192000"/>
              <a:gd name="connsiteY59" fmla="*/ 1478152 h 2237474"/>
              <a:gd name="connsiteX60" fmla="*/ 7377870 w 12192000"/>
              <a:gd name="connsiteY60" fmla="*/ 1523319 h 2237474"/>
              <a:gd name="connsiteX61" fmla="*/ 7230737 w 12192000"/>
              <a:gd name="connsiteY61" fmla="*/ 1562633 h 2237474"/>
              <a:gd name="connsiteX62" fmla="*/ 7224458 w 12192000"/>
              <a:gd name="connsiteY62" fmla="*/ 1573008 h 2237474"/>
              <a:gd name="connsiteX63" fmla="*/ 7183121 w 12192000"/>
              <a:gd name="connsiteY63" fmla="*/ 1595162 h 2237474"/>
              <a:gd name="connsiteX64" fmla="*/ 7164601 w 12192000"/>
              <a:gd name="connsiteY64" fmla="*/ 1606490 h 2237474"/>
              <a:gd name="connsiteX65" fmla="*/ 7092727 w 12192000"/>
              <a:gd name="connsiteY65" fmla="*/ 1623628 h 2237474"/>
              <a:gd name="connsiteX66" fmla="*/ 7031309 w 12192000"/>
              <a:gd name="connsiteY66" fmla="*/ 1619451 h 2237474"/>
              <a:gd name="connsiteX67" fmla="*/ 6900177 w 12192000"/>
              <a:gd name="connsiteY67" fmla="*/ 1636016 h 2237474"/>
              <a:gd name="connsiteX68" fmla="*/ 6795372 w 12192000"/>
              <a:gd name="connsiteY68" fmla="*/ 1644845 h 2237474"/>
              <a:gd name="connsiteX69" fmla="*/ 6692251 w 12192000"/>
              <a:gd name="connsiteY69" fmla="*/ 1656357 h 2237474"/>
              <a:gd name="connsiteX70" fmla="*/ 6655235 w 12192000"/>
              <a:gd name="connsiteY70" fmla="*/ 1661869 h 2237474"/>
              <a:gd name="connsiteX71" fmla="*/ 6554894 w 12192000"/>
              <a:gd name="connsiteY71" fmla="*/ 1664428 h 2237474"/>
              <a:gd name="connsiteX72" fmla="*/ 6516595 w 12192000"/>
              <a:gd name="connsiteY72" fmla="*/ 1667475 h 2237474"/>
              <a:gd name="connsiteX73" fmla="*/ 6508541 w 12192000"/>
              <a:gd name="connsiteY73" fmla="*/ 1668757 h 2237474"/>
              <a:gd name="connsiteX74" fmla="*/ 6471012 w 12192000"/>
              <a:gd name="connsiteY74" fmla="*/ 1678604 h 2237474"/>
              <a:gd name="connsiteX75" fmla="*/ 6364035 w 12192000"/>
              <a:gd name="connsiteY75" fmla="*/ 1667683 h 2237474"/>
              <a:gd name="connsiteX76" fmla="*/ 6280959 w 12192000"/>
              <a:gd name="connsiteY76" fmla="*/ 1689329 h 2237474"/>
              <a:gd name="connsiteX77" fmla="*/ 6243319 w 12192000"/>
              <a:gd name="connsiteY77" fmla="*/ 1695560 h 2237474"/>
              <a:gd name="connsiteX78" fmla="*/ 6098321 w 12192000"/>
              <a:gd name="connsiteY78" fmla="*/ 1721646 h 2237474"/>
              <a:gd name="connsiteX79" fmla="*/ 5880652 w 12192000"/>
              <a:gd name="connsiteY79" fmla="*/ 1779643 h 2237474"/>
              <a:gd name="connsiteX80" fmla="*/ 5785959 w 12192000"/>
              <a:gd name="connsiteY80" fmla="*/ 1775307 h 2237474"/>
              <a:gd name="connsiteX81" fmla="*/ 5643534 w 12192000"/>
              <a:gd name="connsiteY81" fmla="*/ 1802919 h 2237474"/>
              <a:gd name="connsiteX82" fmla="*/ 5518799 w 12192000"/>
              <a:gd name="connsiteY82" fmla="*/ 1818312 h 2237474"/>
              <a:gd name="connsiteX83" fmla="*/ 5505014 w 12192000"/>
              <a:gd name="connsiteY83" fmla="*/ 1819259 h 2237474"/>
              <a:gd name="connsiteX84" fmla="*/ 5453307 w 12192000"/>
              <a:gd name="connsiteY84" fmla="*/ 1815450 h 2237474"/>
              <a:gd name="connsiteX85" fmla="*/ 5221533 w 12192000"/>
              <a:gd name="connsiteY85" fmla="*/ 1846950 h 2237474"/>
              <a:gd name="connsiteX86" fmla="*/ 5149802 w 12192000"/>
              <a:gd name="connsiteY86" fmla="*/ 1844846 h 2237474"/>
              <a:gd name="connsiteX87" fmla="*/ 5114927 w 12192000"/>
              <a:gd name="connsiteY87" fmla="*/ 1847827 h 2237474"/>
              <a:gd name="connsiteX88" fmla="*/ 5108970 w 12192000"/>
              <a:gd name="connsiteY88" fmla="*/ 1847935 h 2237474"/>
              <a:gd name="connsiteX89" fmla="*/ 5067961 w 12192000"/>
              <a:gd name="connsiteY89" fmla="*/ 1845917 h 2237474"/>
              <a:gd name="connsiteX90" fmla="*/ 5007075 w 12192000"/>
              <a:gd name="connsiteY90" fmla="*/ 1838626 h 2237474"/>
              <a:gd name="connsiteX91" fmla="*/ 4944087 w 12192000"/>
              <a:gd name="connsiteY91" fmla="*/ 1823332 h 2237474"/>
              <a:gd name="connsiteX92" fmla="*/ 4907662 w 12192000"/>
              <a:gd name="connsiteY92" fmla="*/ 1816900 h 2237474"/>
              <a:gd name="connsiteX93" fmla="*/ 4882386 w 12192000"/>
              <a:gd name="connsiteY93" fmla="*/ 1809844 h 2237474"/>
              <a:gd name="connsiteX94" fmla="*/ 4811440 w 12192000"/>
              <a:gd name="connsiteY94" fmla="*/ 1804655 h 2237474"/>
              <a:gd name="connsiteX95" fmla="*/ 4691075 w 12192000"/>
              <a:gd name="connsiteY95" fmla="*/ 1801389 h 2237474"/>
              <a:gd name="connsiteX96" fmla="*/ 4611738 w 12192000"/>
              <a:gd name="connsiteY96" fmla="*/ 1776964 h 2237474"/>
              <a:gd name="connsiteX97" fmla="*/ 4560070 w 12192000"/>
              <a:gd name="connsiteY97" fmla="*/ 1785640 h 2237474"/>
              <a:gd name="connsiteX98" fmla="*/ 4536503 w 12192000"/>
              <a:gd name="connsiteY98" fmla="*/ 1785334 h 2237474"/>
              <a:gd name="connsiteX99" fmla="*/ 4513724 w 12192000"/>
              <a:gd name="connsiteY99" fmla="*/ 1791996 h 2237474"/>
              <a:gd name="connsiteX100" fmla="*/ 4459810 w 12192000"/>
              <a:gd name="connsiteY100" fmla="*/ 1797886 h 2237474"/>
              <a:gd name="connsiteX101" fmla="*/ 4379064 w 12192000"/>
              <a:gd name="connsiteY101" fmla="*/ 1817177 h 2237474"/>
              <a:gd name="connsiteX102" fmla="*/ 4290981 w 12192000"/>
              <a:gd name="connsiteY102" fmla="*/ 1839677 h 2237474"/>
              <a:gd name="connsiteX103" fmla="*/ 4238372 w 12192000"/>
              <a:gd name="connsiteY103" fmla="*/ 1851480 h 2237474"/>
              <a:gd name="connsiteX104" fmla="*/ 4232517 w 12192000"/>
              <a:gd name="connsiteY104" fmla="*/ 1852567 h 2237474"/>
              <a:gd name="connsiteX105" fmla="*/ 4191732 w 12192000"/>
              <a:gd name="connsiteY105" fmla="*/ 1857328 h 2237474"/>
              <a:gd name="connsiteX106" fmla="*/ 4065532 w 12192000"/>
              <a:gd name="connsiteY106" fmla="*/ 1855477 h 2237474"/>
              <a:gd name="connsiteX107" fmla="*/ 4028460 w 12192000"/>
              <a:gd name="connsiteY107" fmla="*/ 1855137 h 2237474"/>
              <a:gd name="connsiteX108" fmla="*/ 4002267 w 12192000"/>
              <a:gd name="connsiteY108" fmla="*/ 1852352 h 2237474"/>
              <a:gd name="connsiteX109" fmla="*/ 3931396 w 12192000"/>
              <a:gd name="connsiteY109" fmla="*/ 1858915 h 2237474"/>
              <a:gd name="connsiteX110" fmla="*/ 3812162 w 12192000"/>
              <a:gd name="connsiteY110" fmla="*/ 1875501 h 2237474"/>
              <a:gd name="connsiteX111" fmla="*/ 3729530 w 12192000"/>
              <a:gd name="connsiteY111" fmla="*/ 1864513 h 2237474"/>
              <a:gd name="connsiteX112" fmla="*/ 3680177 w 12192000"/>
              <a:gd name="connsiteY112" fmla="*/ 1881552 h 2237474"/>
              <a:gd name="connsiteX113" fmla="*/ 3567259 w 12192000"/>
              <a:gd name="connsiteY113" fmla="*/ 1893482 h 2237474"/>
              <a:gd name="connsiteX114" fmla="*/ 3405770 w 12192000"/>
              <a:gd name="connsiteY114" fmla="*/ 1904591 h 2237474"/>
              <a:gd name="connsiteX115" fmla="*/ 3280097 w 12192000"/>
              <a:gd name="connsiteY115" fmla="*/ 1919610 h 2237474"/>
              <a:gd name="connsiteX116" fmla="*/ 3123424 w 12192000"/>
              <a:gd name="connsiteY116" fmla="*/ 1952930 h 2237474"/>
              <a:gd name="connsiteX117" fmla="*/ 3009910 w 12192000"/>
              <a:gd name="connsiteY117" fmla="*/ 1957866 h 2237474"/>
              <a:gd name="connsiteX118" fmla="*/ 2995934 w 12192000"/>
              <a:gd name="connsiteY118" fmla="*/ 1967085 h 2237474"/>
              <a:gd name="connsiteX119" fmla="*/ 2980071 w 12192000"/>
              <a:gd name="connsiteY119" fmla="*/ 1972988 h 2237474"/>
              <a:gd name="connsiteX120" fmla="*/ 2978094 w 12192000"/>
              <a:gd name="connsiteY120" fmla="*/ 1972369 h 2237474"/>
              <a:gd name="connsiteX121" fmla="*/ 2942858 w 12192000"/>
              <a:gd name="connsiteY121" fmla="*/ 1981367 h 2237474"/>
              <a:gd name="connsiteX122" fmla="*/ 2875436 w 12192000"/>
              <a:gd name="connsiteY122" fmla="*/ 1996977 h 2237474"/>
              <a:gd name="connsiteX123" fmla="*/ 2874892 w 12192000"/>
              <a:gd name="connsiteY123" fmla="*/ 1996085 h 2237474"/>
              <a:gd name="connsiteX124" fmla="*/ 2864145 w 12192000"/>
              <a:gd name="connsiteY124" fmla="*/ 1994061 h 2237474"/>
              <a:gd name="connsiteX125" fmla="*/ 2843662 w 12192000"/>
              <a:gd name="connsiteY125" fmla="*/ 1992498 h 2237474"/>
              <a:gd name="connsiteX126" fmla="*/ 2796128 w 12192000"/>
              <a:gd name="connsiteY126" fmla="*/ 1976403 h 2237474"/>
              <a:gd name="connsiteX127" fmla="*/ 2756784 w 12192000"/>
              <a:gd name="connsiteY127" fmla="*/ 1985116 h 2237474"/>
              <a:gd name="connsiteX128" fmla="*/ 2748833 w 12192000"/>
              <a:gd name="connsiteY128" fmla="*/ 1986323 h 2237474"/>
              <a:gd name="connsiteX129" fmla="*/ 2748661 w 12192000"/>
              <a:gd name="connsiteY129" fmla="*/ 1986122 h 2237474"/>
              <a:gd name="connsiteX130" fmla="*/ 2740251 w 12192000"/>
              <a:gd name="connsiteY130" fmla="*/ 1986946 h 2237474"/>
              <a:gd name="connsiteX131" fmla="*/ 2718916 w 12192000"/>
              <a:gd name="connsiteY131" fmla="*/ 1990867 h 2237474"/>
              <a:gd name="connsiteX132" fmla="*/ 2713522 w 12192000"/>
              <a:gd name="connsiteY132" fmla="*/ 1990173 h 2237474"/>
              <a:gd name="connsiteX133" fmla="*/ 2680597 w 12192000"/>
              <a:gd name="connsiteY133" fmla="*/ 1984996 h 2237474"/>
              <a:gd name="connsiteX134" fmla="*/ 2578178 w 12192000"/>
              <a:gd name="connsiteY134" fmla="*/ 1990531 h 2237474"/>
              <a:gd name="connsiteX135" fmla="*/ 2476147 w 12192000"/>
              <a:gd name="connsiteY135" fmla="*/ 1998305 h 2237474"/>
              <a:gd name="connsiteX136" fmla="*/ 2373568 w 12192000"/>
              <a:gd name="connsiteY136" fmla="*/ 2003219 h 2237474"/>
              <a:gd name="connsiteX137" fmla="*/ 2321399 w 12192000"/>
              <a:gd name="connsiteY137" fmla="*/ 1989467 h 2237474"/>
              <a:gd name="connsiteX138" fmla="*/ 2315525 w 12192000"/>
              <a:gd name="connsiteY138" fmla="*/ 1989708 h 2237474"/>
              <a:gd name="connsiteX139" fmla="*/ 2300792 w 12192000"/>
              <a:gd name="connsiteY139" fmla="*/ 1994290 h 2237474"/>
              <a:gd name="connsiteX140" fmla="*/ 2295469 w 12192000"/>
              <a:gd name="connsiteY140" fmla="*/ 1996659 h 2237474"/>
              <a:gd name="connsiteX141" fmla="*/ 2287219 w 12192000"/>
              <a:gd name="connsiteY141" fmla="*/ 1998750 h 2237474"/>
              <a:gd name="connsiteX142" fmla="*/ 2286948 w 12192000"/>
              <a:gd name="connsiteY142" fmla="*/ 1998596 h 2237474"/>
              <a:gd name="connsiteX143" fmla="*/ 2243069 w 12192000"/>
              <a:gd name="connsiteY143" fmla="*/ 2015111 h 2237474"/>
              <a:gd name="connsiteX144" fmla="*/ 2186609 w 12192000"/>
              <a:gd name="connsiteY144" fmla="*/ 2008263 h 2237474"/>
              <a:gd name="connsiteX145" fmla="*/ 2164831 w 12192000"/>
              <a:gd name="connsiteY145" fmla="*/ 2010143 h 2237474"/>
              <a:gd name="connsiteX146" fmla="*/ 2152836 w 12192000"/>
              <a:gd name="connsiteY146" fmla="*/ 2010048 h 2237474"/>
              <a:gd name="connsiteX147" fmla="*/ 2117102 w 12192000"/>
              <a:gd name="connsiteY147" fmla="*/ 2023004 h 2237474"/>
              <a:gd name="connsiteX148" fmla="*/ 2111935 w 12192000"/>
              <a:gd name="connsiteY148" fmla="*/ 2023163 h 2237474"/>
              <a:gd name="connsiteX149" fmla="*/ 2089991 w 12192000"/>
              <a:gd name="connsiteY149" fmla="*/ 2034193 h 2237474"/>
              <a:gd name="connsiteX150" fmla="*/ 2058061 w 12192000"/>
              <a:gd name="connsiteY150" fmla="*/ 2047942 h 2237474"/>
              <a:gd name="connsiteX151" fmla="*/ 2055737 w 12192000"/>
              <a:gd name="connsiteY151" fmla="*/ 2047704 h 2237474"/>
              <a:gd name="connsiteX152" fmla="*/ 2042244 w 12192000"/>
              <a:gd name="connsiteY152" fmla="*/ 2055560 h 2237474"/>
              <a:gd name="connsiteX153" fmla="*/ 1976224 w 12192000"/>
              <a:gd name="connsiteY153" fmla="*/ 2074257 h 2237474"/>
              <a:gd name="connsiteX154" fmla="*/ 1877728 w 12192000"/>
              <a:gd name="connsiteY154" fmla="*/ 2101004 h 2237474"/>
              <a:gd name="connsiteX155" fmla="*/ 1759056 w 12192000"/>
              <a:gd name="connsiteY155" fmla="*/ 2125608 h 2237474"/>
              <a:gd name="connsiteX156" fmla="*/ 1637948 w 12192000"/>
              <a:gd name="connsiteY156" fmla="*/ 2172597 h 2237474"/>
              <a:gd name="connsiteX157" fmla="*/ 1434549 w 12192000"/>
              <a:gd name="connsiteY157" fmla="*/ 2234522 h 2237474"/>
              <a:gd name="connsiteX158" fmla="*/ 1398481 w 12192000"/>
              <a:gd name="connsiteY158" fmla="*/ 2237074 h 2237474"/>
              <a:gd name="connsiteX159" fmla="*/ 1398407 w 12192000"/>
              <a:gd name="connsiteY159" fmla="*/ 2237095 h 2237474"/>
              <a:gd name="connsiteX160" fmla="*/ 1370962 w 12192000"/>
              <a:gd name="connsiteY160" fmla="*/ 2237474 h 2237474"/>
              <a:gd name="connsiteX161" fmla="*/ 1356367 w 12192000"/>
              <a:gd name="connsiteY161" fmla="*/ 2235089 h 2237474"/>
              <a:gd name="connsiteX162" fmla="*/ 1324828 w 12192000"/>
              <a:gd name="connsiteY162" fmla="*/ 2231968 h 2237474"/>
              <a:gd name="connsiteX163" fmla="*/ 1297744 w 12192000"/>
              <a:gd name="connsiteY163" fmla="*/ 2235849 h 2237474"/>
              <a:gd name="connsiteX164" fmla="*/ 1286236 w 12192000"/>
              <a:gd name="connsiteY164" fmla="*/ 2233135 h 2237474"/>
              <a:gd name="connsiteX165" fmla="*/ 1283504 w 12192000"/>
              <a:gd name="connsiteY165" fmla="*/ 2233797 h 2237474"/>
              <a:gd name="connsiteX166" fmla="*/ 1279765 w 12192000"/>
              <a:gd name="connsiteY166" fmla="*/ 2229639 h 2237474"/>
              <a:gd name="connsiteX167" fmla="*/ 1195347 w 12192000"/>
              <a:gd name="connsiteY167" fmla="*/ 2212354 h 2237474"/>
              <a:gd name="connsiteX168" fmla="*/ 970251 w 12192000"/>
              <a:gd name="connsiteY168" fmla="*/ 2221029 h 2237474"/>
              <a:gd name="connsiteX169" fmla="*/ 812914 w 12192000"/>
              <a:gd name="connsiteY169" fmla="*/ 2202752 h 2237474"/>
              <a:gd name="connsiteX170" fmla="*/ 800195 w 12192000"/>
              <a:gd name="connsiteY170" fmla="*/ 2209407 h 2237474"/>
              <a:gd name="connsiteX171" fmla="*/ 784978 w 12192000"/>
              <a:gd name="connsiteY171" fmla="*/ 2212360 h 2237474"/>
              <a:gd name="connsiteX172" fmla="*/ 681987 w 12192000"/>
              <a:gd name="connsiteY172" fmla="*/ 2216757 h 2237474"/>
              <a:gd name="connsiteX173" fmla="*/ 669923 w 12192000"/>
              <a:gd name="connsiteY173" fmla="*/ 2211682 h 2237474"/>
              <a:gd name="connsiteX174" fmla="*/ 648680 w 12192000"/>
              <a:gd name="connsiteY174" fmla="*/ 2206229 h 2237474"/>
              <a:gd name="connsiteX175" fmla="*/ 597225 w 12192000"/>
              <a:gd name="connsiteY175" fmla="*/ 2180999 h 2237474"/>
              <a:gd name="connsiteX176" fmla="*/ 558449 w 12192000"/>
              <a:gd name="connsiteY176" fmla="*/ 2182346 h 2237474"/>
              <a:gd name="connsiteX177" fmla="*/ 550517 w 12192000"/>
              <a:gd name="connsiteY177" fmla="*/ 2182060 h 2237474"/>
              <a:gd name="connsiteX178" fmla="*/ 550309 w 12192000"/>
              <a:gd name="connsiteY178" fmla="*/ 2181825 h 2237474"/>
              <a:gd name="connsiteX179" fmla="*/ 541836 w 12192000"/>
              <a:gd name="connsiteY179" fmla="*/ 2181063 h 2237474"/>
              <a:gd name="connsiteX180" fmla="*/ 536057 w 12192000"/>
              <a:gd name="connsiteY180" fmla="*/ 2181537 h 2237474"/>
              <a:gd name="connsiteX181" fmla="*/ 520671 w 12192000"/>
              <a:gd name="connsiteY181" fmla="*/ 2180980 h 2237474"/>
              <a:gd name="connsiteX182" fmla="*/ 515024 w 12192000"/>
              <a:gd name="connsiteY182" fmla="*/ 2179258 h 2237474"/>
              <a:gd name="connsiteX183" fmla="*/ 512278 w 12192000"/>
              <a:gd name="connsiteY183" fmla="*/ 2176369 h 2237474"/>
              <a:gd name="connsiteX184" fmla="*/ 480419 w 12192000"/>
              <a:gd name="connsiteY184" fmla="*/ 2167807 h 2237474"/>
              <a:gd name="connsiteX185" fmla="*/ 413835 w 12192000"/>
              <a:gd name="connsiteY185" fmla="*/ 2156783 h 2237474"/>
              <a:gd name="connsiteX186" fmla="*/ 376513 w 12192000"/>
              <a:gd name="connsiteY186" fmla="*/ 2154014 h 2237474"/>
              <a:gd name="connsiteX187" fmla="*/ 273386 w 12192000"/>
              <a:gd name="connsiteY187" fmla="*/ 2142551 h 2237474"/>
              <a:gd name="connsiteX188" fmla="*/ 169207 w 12192000"/>
              <a:gd name="connsiteY188" fmla="*/ 2128100 h 2237474"/>
              <a:gd name="connsiteX189" fmla="*/ 93149 w 12192000"/>
              <a:gd name="connsiteY189" fmla="*/ 2105324 h 2237474"/>
              <a:gd name="connsiteX190" fmla="*/ 88109 w 12192000"/>
              <a:gd name="connsiteY190" fmla="*/ 2106704 h 2237474"/>
              <a:gd name="connsiteX191" fmla="*/ 80022 w 12192000"/>
              <a:gd name="connsiteY191" fmla="*/ 2107254 h 2237474"/>
              <a:gd name="connsiteX192" fmla="*/ 79717 w 12192000"/>
              <a:gd name="connsiteY192" fmla="*/ 2107046 h 2237474"/>
              <a:gd name="connsiteX193" fmla="*/ 72352 w 12192000"/>
              <a:gd name="connsiteY193" fmla="*/ 2107991 h 2237474"/>
              <a:gd name="connsiteX194" fmla="*/ 37645 w 12192000"/>
              <a:gd name="connsiteY194" fmla="*/ 2115401 h 2237474"/>
              <a:gd name="connsiteX195" fmla="*/ 4572 w 12192000"/>
              <a:gd name="connsiteY195" fmla="*/ 2111091 h 2237474"/>
              <a:gd name="connsiteX196" fmla="*/ 0 w 12192000"/>
              <a:gd name="connsiteY196" fmla="*/ 2110468 h 2237474"/>
              <a:gd name="connsiteX197" fmla="*/ 0 w 12192000"/>
              <a:gd name="connsiteY197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34800 w 12192000"/>
              <a:gd name="connsiteY6" fmla="*/ 747840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34688 w 12192000"/>
              <a:gd name="connsiteY12" fmla="*/ 757726 h 2237474"/>
              <a:gd name="connsiteX13" fmla="*/ 10805004 w 12192000"/>
              <a:gd name="connsiteY13" fmla="*/ 757573 h 2237474"/>
              <a:gd name="connsiteX14" fmla="*/ 10739478 w 12192000"/>
              <a:gd name="connsiteY14" fmla="*/ 776841 h 2237474"/>
              <a:gd name="connsiteX15" fmla="*/ 10458762 w 12192000"/>
              <a:gd name="connsiteY15" fmla="*/ 755400 h 2237474"/>
              <a:gd name="connsiteX16" fmla="*/ 10211200 w 12192000"/>
              <a:gd name="connsiteY16" fmla="*/ 767513 h 2237474"/>
              <a:gd name="connsiteX17" fmla="*/ 10167995 w 12192000"/>
              <a:gd name="connsiteY17" fmla="*/ 760843 h 2237474"/>
              <a:gd name="connsiteX18" fmla="*/ 9997044 w 12192000"/>
              <a:gd name="connsiteY18" fmla="*/ 780129 h 2237474"/>
              <a:gd name="connsiteX19" fmla="*/ 9943887 w 12192000"/>
              <a:gd name="connsiteY19" fmla="*/ 804141 h 2237474"/>
              <a:gd name="connsiteX20" fmla="*/ 9918248 w 12192000"/>
              <a:gd name="connsiteY20" fmla="*/ 816628 h 2237474"/>
              <a:gd name="connsiteX21" fmla="*/ 9767091 w 12192000"/>
              <a:gd name="connsiteY21" fmla="*/ 870550 h 2237474"/>
              <a:gd name="connsiteX22" fmla="*/ 9683005 w 12192000"/>
              <a:gd name="connsiteY22" fmla="*/ 894128 h 2237474"/>
              <a:gd name="connsiteX23" fmla="*/ 9594438 w 12192000"/>
              <a:gd name="connsiteY23" fmla="*/ 919051 h 2237474"/>
              <a:gd name="connsiteX24" fmla="*/ 9577033 w 12192000"/>
              <a:gd name="connsiteY24" fmla="*/ 922857 h 2237474"/>
              <a:gd name="connsiteX25" fmla="*/ 9544189 w 12192000"/>
              <a:gd name="connsiteY25" fmla="*/ 938966 h 2237474"/>
              <a:gd name="connsiteX26" fmla="*/ 9500499 w 12192000"/>
              <a:gd name="connsiteY26" fmla="*/ 954680 h 2237474"/>
              <a:gd name="connsiteX27" fmla="*/ 9428195 w 12192000"/>
              <a:gd name="connsiteY27" fmla="*/ 986225 h 2237474"/>
              <a:gd name="connsiteX28" fmla="*/ 9410017 w 12192000"/>
              <a:gd name="connsiteY28" fmla="*/ 993931 h 2237474"/>
              <a:gd name="connsiteX29" fmla="*/ 9392919 w 12192000"/>
              <a:gd name="connsiteY29" fmla="*/ 994656 h 2237474"/>
              <a:gd name="connsiteX30" fmla="*/ 9278619 w 12192000"/>
              <a:gd name="connsiteY30" fmla="*/ 1011878 h 2237474"/>
              <a:gd name="connsiteX31" fmla="*/ 9268019 w 12192000"/>
              <a:gd name="connsiteY31" fmla="*/ 1007442 h 2237474"/>
              <a:gd name="connsiteX32" fmla="*/ 9234662 w 12192000"/>
              <a:gd name="connsiteY32" fmla="*/ 1023056 h 2237474"/>
              <a:gd name="connsiteX33" fmla="*/ 9181033 w 12192000"/>
              <a:gd name="connsiteY33" fmla="*/ 1037921 h 2237474"/>
              <a:gd name="connsiteX34" fmla="*/ 9155969 w 12192000"/>
              <a:gd name="connsiteY34" fmla="*/ 1046804 h 2237474"/>
              <a:gd name="connsiteX35" fmla="*/ 9133985 w 12192000"/>
              <a:gd name="connsiteY35" fmla="*/ 1046450 h 2237474"/>
              <a:gd name="connsiteX36" fmla="*/ 9012987 w 12192000"/>
              <a:gd name="connsiteY36" fmla="*/ 1061986 h 2237474"/>
              <a:gd name="connsiteX37" fmla="*/ 8968445 w 12192000"/>
              <a:gd name="connsiteY37" fmla="*/ 1052169 h 2237474"/>
              <a:gd name="connsiteX38" fmla="*/ 8958984 w 12192000"/>
              <a:gd name="connsiteY38" fmla="*/ 1057212 h 2237474"/>
              <a:gd name="connsiteX39" fmla="*/ 8886001 w 12192000"/>
              <a:gd name="connsiteY39" fmla="*/ 1067468 h 2237474"/>
              <a:gd name="connsiteX40" fmla="*/ 8838610 w 12192000"/>
              <a:gd name="connsiteY40" fmla="*/ 1075091 h 2237474"/>
              <a:gd name="connsiteX41" fmla="*/ 8750383 w 12192000"/>
              <a:gd name="connsiteY41" fmla="*/ 1097387 h 2237474"/>
              <a:gd name="connsiteX42" fmla="*/ 8665605 w 12192000"/>
              <a:gd name="connsiteY42" fmla="*/ 1110791 h 2237474"/>
              <a:gd name="connsiteX43" fmla="*/ 8584946 w 12192000"/>
              <a:gd name="connsiteY43" fmla="*/ 1135226 h 2237474"/>
              <a:gd name="connsiteX44" fmla="*/ 8460755 w 12192000"/>
              <a:gd name="connsiteY44" fmla="*/ 1203427 h 2237474"/>
              <a:gd name="connsiteX45" fmla="*/ 8419755 w 12192000"/>
              <a:gd name="connsiteY45" fmla="*/ 1216260 h 2237474"/>
              <a:gd name="connsiteX46" fmla="*/ 8411626 w 12192000"/>
              <a:gd name="connsiteY46" fmla="*/ 1214397 h 2237474"/>
              <a:gd name="connsiteX47" fmla="*/ 8363469 w 12192000"/>
              <a:gd name="connsiteY47" fmla="*/ 1246658 h 2237474"/>
              <a:gd name="connsiteX48" fmla="*/ 8275497 w 12192000"/>
              <a:gd name="connsiteY48" fmla="*/ 1264396 h 2237474"/>
              <a:gd name="connsiteX49" fmla="*/ 8206287 w 12192000"/>
              <a:gd name="connsiteY49" fmla="*/ 1273060 h 2237474"/>
              <a:gd name="connsiteX50" fmla="*/ 8168705 w 12192000"/>
              <a:gd name="connsiteY50" fmla="*/ 1279956 h 2237474"/>
              <a:gd name="connsiteX51" fmla="*/ 8139997 w 12192000"/>
              <a:gd name="connsiteY51" fmla="*/ 1282713 h 2237474"/>
              <a:gd name="connsiteX52" fmla="*/ 8074238 w 12192000"/>
              <a:gd name="connsiteY52" fmla="*/ 1301895 h 2237474"/>
              <a:gd name="connsiteX53" fmla="*/ 7968292 w 12192000"/>
              <a:gd name="connsiteY53" fmla="*/ 1338779 h 2237474"/>
              <a:gd name="connsiteX54" fmla="*/ 7902328 w 12192000"/>
              <a:gd name="connsiteY54" fmla="*/ 1345865 h 2237474"/>
              <a:gd name="connsiteX55" fmla="*/ 7875879 w 12192000"/>
              <a:gd name="connsiteY55" fmla="*/ 1345646 h 2237474"/>
              <a:gd name="connsiteX56" fmla="*/ 7840612 w 12192000"/>
              <a:gd name="connsiteY56" fmla="*/ 1369373 h 2237474"/>
              <a:gd name="connsiteX57" fmla="*/ 7786819 w 12192000"/>
              <a:gd name="connsiteY57" fmla="*/ 1378970 h 2237474"/>
              <a:gd name="connsiteX58" fmla="*/ 7548172 w 12192000"/>
              <a:gd name="connsiteY58" fmla="*/ 1417460 h 2237474"/>
              <a:gd name="connsiteX59" fmla="*/ 7483437 w 12192000"/>
              <a:gd name="connsiteY59" fmla="*/ 1478152 h 2237474"/>
              <a:gd name="connsiteX60" fmla="*/ 7377870 w 12192000"/>
              <a:gd name="connsiteY60" fmla="*/ 1523319 h 2237474"/>
              <a:gd name="connsiteX61" fmla="*/ 7230737 w 12192000"/>
              <a:gd name="connsiteY61" fmla="*/ 1562633 h 2237474"/>
              <a:gd name="connsiteX62" fmla="*/ 7224458 w 12192000"/>
              <a:gd name="connsiteY62" fmla="*/ 1573008 h 2237474"/>
              <a:gd name="connsiteX63" fmla="*/ 7183121 w 12192000"/>
              <a:gd name="connsiteY63" fmla="*/ 1595162 h 2237474"/>
              <a:gd name="connsiteX64" fmla="*/ 7164601 w 12192000"/>
              <a:gd name="connsiteY64" fmla="*/ 1606490 h 2237474"/>
              <a:gd name="connsiteX65" fmla="*/ 7031309 w 12192000"/>
              <a:gd name="connsiteY65" fmla="*/ 1619451 h 2237474"/>
              <a:gd name="connsiteX66" fmla="*/ 6900177 w 12192000"/>
              <a:gd name="connsiteY66" fmla="*/ 1636016 h 2237474"/>
              <a:gd name="connsiteX67" fmla="*/ 6795372 w 12192000"/>
              <a:gd name="connsiteY67" fmla="*/ 1644845 h 2237474"/>
              <a:gd name="connsiteX68" fmla="*/ 6692251 w 12192000"/>
              <a:gd name="connsiteY68" fmla="*/ 1656357 h 2237474"/>
              <a:gd name="connsiteX69" fmla="*/ 6655235 w 12192000"/>
              <a:gd name="connsiteY69" fmla="*/ 1661869 h 2237474"/>
              <a:gd name="connsiteX70" fmla="*/ 6554894 w 12192000"/>
              <a:gd name="connsiteY70" fmla="*/ 1664428 h 2237474"/>
              <a:gd name="connsiteX71" fmla="*/ 6516595 w 12192000"/>
              <a:gd name="connsiteY71" fmla="*/ 1667475 h 2237474"/>
              <a:gd name="connsiteX72" fmla="*/ 6508541 w 12192000"/>
              <a:gd name="connsiteY72" fmla="*/ 1668757 h 2237474"/>
              <a:gd name="connsiteX73" fmla="*/ 6471012 w 12192000"/>
              <a:gd name="connsiteY73" fmla="*/ 1678604 h 2237474"/>
              <a:gd name="connsiteX74" fmla="*/ 6364035 w 12192000"/>
              <a:gd name="connsiteY74" fmla="*/ 1667683 h 2237474"/>
              <a:gd name="connsiteX75" fmla="*/ 6280959 w 12192000"/>
              <a:gd name="connsiteY75" fmla="*/ 1689329 h 2237474"/>
              <a:gd name="connsiteX76" fmla="*/ 6243319 w 12192000"/>
              <a:gd name="connsiteY76" fmla="*/ 1695560 h 2237474"/>
              <a:gd name="connsiteX77" fmla="*/ 6098321 w 12192000"/>
              <a:gd name="connsiteY77" fmla="*/ 1721646 h 2237474"/>
              <a:gd name="connsiteX78" fmla="*/ 5880652 w 12192000"/>
              <a:gd name="connsiteY78" fmla="*/ 1779643 h 2237474"/>
              <a:gd name="connsiteX79" fmla="*/ 5785959 w 12192000"/>
              <a:gd name="connsiteY79" fmla="*/ 1775307 h 2237474"/>
              <a:gd name="connsiteX80" fmla="*/ 5643534 w 12192000"/>
              <a:gd name="connsiteY80" fmla="*/ 1802919 h 2237474"/>
              <a:gd name="connsiteX81" fmla="*/ 5518799 w 12192000"/>
              <a:gd name="connsiteY81" fmla="*/ 1818312 h 2237474"/>
              <a:gd name="connsiteX82" fmla="*/ 5505014 w 12192000"/>
              <a:gd name="connsiteY82" fmla="*/ 1819259 h 2237474"/>
              <a:gd name="connsiteX83" fmla="*/ 5453307 w 12192000"/>
              <a:gd name="connsiteY83" fmla="*/ 1815450 h 2237474"/>
              <a:gd name="connsiteX84" fmla="*/ 5221533 w 12192000"/>
              <a:gd name="connsiteY84" fmla="*/ 1846950 h 2237474"/>
              <a:gd name="connsiteX85" fmla="*/ 5149802 w 12192000"/>
              <a:gd name="connsiteY85" fmla="*/ 1844846 h 2237474"/>
              <a:gd name="connsiteX86" fmla="*/ 5114927 w 12192000"/>
              <a:gd name="connsiteY86" fmla="*/ 1847827 h 2237474"/>
              <a:gd name="connsiteX87" fmla="*/ 5108970 w 12192000"/>
              <a:gd name="connsiteY87" fmla="*/ 1847935 h 2237474"/>
              <a:gd name="connsiteX88" fmla="*/ 5067961 w 12192000"/>
              <a:gd name="connsiteY88" fmla="*/ 1845917 h 2237474"/>
              <a:gd name="connsiteX89" fmla="*/ 5007075 w 12192000"/>
              <a:gd name="connsiteY89" fmla="*/ 1838626 h 2237474"/>
              <a:gd name="connsiteX90" fmla="*/ 4944087 w 12192000"/>
              <a:gd name="connsiteY90" fmla="*/ 1823332 h 2237474"/>
              <a:gd name="connsiteX91" fmla="*/ 4907662 w 12192000"/>
              <a:gd name="connsiteY91" fmla="*/ 1816900 h 2237474"/>
              <a:gd name="connsiteX92" fmla="*/ 4882386 w 12192000"/>
              <a:gd name="connsiteY92" fmla="*/ 1809844 h 2237474"/>
              <a:gd name="connsiteX93" fmla="*/ 4811440 w 12192000"/>
              <a:gd name="connsiteY93" fmla="*/ 1804655 h 2237474"/>
              <a:gd name="connsiteX94" fmla="*/ 4691075 w 12192000"/>
              <a:gd name="connsiteY94" fmla="*/ 1801389 h 2237474"/>
              <a:gd name="connsiteX95" fmla="*/ 4611738 w 12192000"/>
              <a:gd name="connsiteY95" fmla="*/ 1776964 h 2237474"/>
              <a:gd name="connsiteX96" fmla="*/ 4560070 w 12192000"/>
              <a:gd name="connsiteY96" fmla="*/ 1785640 h 2237474"/>
              <a:gd name="connsiteX97" fmla="*/ 4536503 w 12192000"/>
              <a:gd name="connsiteY97" fmla="*/ 1785334 h 2237474"/>
              <a:gd name="connsiteX98" fmla="*/ 4513724 w 12192000"/>
              <a:gd name="connsiteY98" fmla="*/ 1791996 h 2237474"/>
              <a:gd name="connsiteX99" fmla="*/ 4459810 w 12192000"/>
              <a:gd name="connsiteY99" fmla="*/ 1797886 h 2237474"/>
              <a:gd name="connsiteX100" fmla="*/ 4379064 w 12192000"/>
              <a:gd name="connsiteY100" fmla="*/ 1817177 h 2237474"/>
              <a:gd name="connsiteX101" fmla="*/ 4290981 w 12192000"/>
              <a:gd name="connsiteY101" fmla="*/ 1839677 h 2237474"/>
              <a:gd name="connsiteX102" fmla="*/ 4238372 w 12192000"/>
              <a:gd name="connsiteY102" fmla="*/ 1851480 h 2237474"/>
              <a:gd name="connsiteX103" fmla="*/ 4232517 w 12192000"/>
              <a:gd name="connsiteY103" fmla="*/ 1852567 h 2237474"/>
              <a:gd name="connsiteX104" fmla="*/ 4191732 w 12192000"/>
              <a:gd name="connsiteY104" fmla="*/ 1857328 h 2237474"/>
              <a:gd name="connsiteX105" fmla="*/ 4065532 w 12192000"/>
              <a:gd name="connsiteY105" fmla="*/ 1855477 h 2237474"/>
              <a:gd name="connsiteX106" fmla="*/ 4028460 w 12192000"/>
              <a:gd name="connsiteY106" fmla="*/ 1855137 h 2237474"/>
              <a:gd name="connsiteX107" fmla="*/ 4002267 w 12192000"/>
              <a:gd name="connsiteY107" fmla="*/ 1852352 h 2237474"/>
              <a:gd name="connsiteX108" fmla="*/ 3931396 w 12192000"/>
              <a:gd name="connsiteY108" fmla="*/ 1858915 h 2237474"/>
              <a:gd name="connsiteX109" fmla="*/ 3812162 w 12192000"/>
              <a:gd name="connsiteY109" fmla="*/ 1875501 h 2237474"/>
              <a:gd name="connsiteX110" fmla="*/ 3729530 w 12192000"/>
              <a:gd name="connsiteY110" fmla="*/ 1864513 h 2237474"/>
              <a:gd name="connsiteX111" fmla="*/ 3680177 w 12192000"/>
              <a:gd name="connsiteY111" fmla="*/ 1881552 h 2237474"/>
              <a:gd name="connsiteX112" fmla="*/ 3567259 w 12192000"/>
              <a:gd name="connsiteY112" fmla="*/ 1893482 h 2237474"/>
              <a:gd name="connsiteX113" fmla="*/ 3405770 w 12192000"/>
              <a:gd name="connsiteY113" fmla="*/ 1904591 h 2237474"/>
              <a:gd name="connsiteX114" fmla="*/ 3280097 w 12192000"/>
              <a:gd name="connsiteY114" fmla="*/ 1919610 h 2237474"/>
              <a:gd name="connsiteX115" fmla="*/ 3123424 w 12192000"/>
              <a:gd name="connsiteY115" fmla="*/ 1952930 h 2237474"/>
              <a:gd name="connsiteX116" fmla="*/ 3009910 w 12192000"/>
              <a:gd name="connsiteY116" fmla="*/ 1957866 h 2237474"/>
              <a:gd name="connsiteX117" fmla="*/ 2995934 w 12192000"/>
              <a:gd name="connsiteY117" fmla="*/ 1967085 h 2237474"/>
              <a:gd name="connsiteX118" fmla="*/ 2980071 w 12192000"/>
              <a:gd name="connsiteY118" fmla="*/ 1972988 h 2237474"/>
              <a:gd name="connsiteX119" fmla="*/ 2978094 w 12192000"/>
              <a:gd name="connsiteY119" fmla="*/ 1972369 h 2237474"/>
              <a:gd name="connsiteX120" fmla="*/ 2942858 w 12192000"/>
              <a:gd name="connsiteY120" fmla="*/ 1981367 h 2237474"/>
              <a:gd name="connsiteX121" fmla="*/ 2875436 w 12192000"/>
              <a:gd name="connsiteY121" fmla="*/ 1996977 h 2237474"/>
              <a:gd name="connsiteX122" fmla="*/ 2874892 w 12192000"/>
              <a:gd name="connsiteY122" fmla="*/ 1996085 h 2237474"/>
              <a:gd name="connsiteX123" fmla="*/ 2864145 w 12192000"/>
              <a:gd name="connsiteY123" fmla="*/ 1994061 h 2237474"/>
              <a:gd name="connsiteX124" fmla="*/ 2843662 w 12192000"/>
              <a:gd name="connsiteY124" fmla="*/ 1992498 h 2237474"/>
              <a:gd name="connsiteX125" fmla="*/ 2796128 w 12192000"/>
              <a:gd name="connsiteY125" fmla="*/ 1976403 h 2237474"/>
              <a:gd name="connsiteX126" fmla="*/ 2756784 w 12192000"/>
              <a:gd name="connsiteY126" fmla="*/ 1985116 h 2237474"/>
              <a:gd name="connsiteX127" fmla="*/ 2748833 w 12192000"/>
              <a:gd name="connsiteY127" fmla="*/ 1986323 h 2237474"/>
              <a:gd name="connsiteX128" fmla="*/ 2748661 w 12192000"/>
              <a:gd name="connsiteY128" fmla="*/ 1986122 h 2237474"/>
              <a:gd name="connsiteX129" fmla="*/ 2740251 w 12192000"/>
              <a:gd name="connsiteY129" fmla="*/ 1986946 h 2237474"/>
              <a:gd name="connsiteX130" fmla="*/ 2718916 w 12192000"/>
              <a:gd name="connsiteY130" fmla="*/ 1990867 h 2237474"/>
              <a:gd name="connsiteX131" fmla="*/ 2713522 w 12192000"/>
              <a:gd name="connsiteY131" fmla="*/ 1990173 h 2237474"/>
              <a:gd name="connsiteX132" fmla="*/ 2680597 w 12192000"/>
              <a:gd name="connsiteY132" fmla="*/ 1984996 h 2237474"/>
              <a:gd name="connsiteX133" fmla="*/ 2578178 w 12192000"/>
              <a:gd name="connsiteY133" fmla="*/ 1990531 h 2237474"/>
              <a:gd name="connsiteX134" fmla="*/ 2476147 w 12192000"/>
              <a:gd name="connsiteY134" fmla="*/ 1998305 h 2237474"/>
              <a:gd name="connsiteX135" fmla="*/ 2373568 w 12192000"/>
              <a:gd name="connsiteY135" fmla="*/ 2003219 h 2237474"/>
              <a:gd name="connsiteX136" fmla="*/ 2321399 w 12192000"/>
              <a:gd name="connsiteY136" fmla="*/ 1989467 h 2237474"/>
              <a:gd name="connsiteX137" fmla="*/ 2315525 w 12192000"/>
              <a:gd name="connsiteY137" fmla="*/ 1989708 h 2237474"/>
              <a:gd name="connsiteX138" fmla="*/ 2300792 w 12192000"/>
              <a:gd name="connsiteY138" fmla="*/ 1994290 h 2237474"/>
              <a:gd name="connsiteX139" fmla="*/ 2295469 w 12192000"/>
              <a:gd name="connsiteY139" fmla="*/ 1996659 h 2237474"/>
              <a:gd name="connsiteX140" fmla="*/ 2287219 w 12192000"/>
              <a:gd name="connsiteY140" fmla="*/ 1998750 h 2237474"/>
              <a:gd name="connsiteX141" fmla="*/ 2286948 w 12192000"/>
              <a:gd name="connsiteY141" fmla="*/ 1998596 h 2237474"/>
              <a:gd name="connsiteX142" fmla="*/ 2243069 w 12192000"/>
              <a:gd name="connsiteY142" fmla="*/ 2015111 h 2237474"/>
              <a:gd name="connsiteX143" fmla="*/ 2186609 w 12192000"/>
              <a:gd name="connsiteY143" fmla="*/ 2008263 h 2237474"/>
              <a:gd name="connsiteX144" fmla="*/ 2164831 w 12192000"/>
              <a:gd name="connsiteY144" fmla="*/ 2010143 h 2237474"/>
              <a:gd name="connsiteX145" fmla="*/ 2152836 w 12192000"/>
              <a:gd name="connsiteY145" fmla="*/ 2010048 h 2237474"/>
              <a:gd name="connsiteX146" fmla="*/ 2117102 w 12192000"/>
              <a:gd name="connsiteY146" fmla="*/ 2023004 h 2237474"/>
              <a:gd name="connsiteX147" fmla="*/ 2111935 w 12192000"/>
              <a:gd name="connsiteY147" fmla="*/ 2023163 h 2237474"/>
              <a:gd name="connsiteX148" fmla="*/ 2089991 w 12192000"/>
              <a:gd name="connsiteY148" fmla="*/ 2034193 h 2237474"/>
              <a:gd name="connsiteX149" fmla="*/ 2058061 w 12192000"/>
              <a:gd name="connsiteY149" fmla="*/ 2047942 h 2237474"/>
              <a:gd name="connsiteX150" fmla="*/ 2055737 w 12192000"/>
              <a:gd name="connsiteY150" fmla="*/ 2047704 h 2237474"/>
              <a:gd name="connsiteX151" fmla="*/ 2042244 w 12192000"/>
              <a:gd name="connsiteY151" fmla="*/ 2055560 h 2237474"/>
              <a:gd name="connsiteX152" fmla="*/ 1976224 w 12192000"/>
              <a:gd name="connsiteY152" fmla="*/ 2074257 h 2237474"/>
              <a:gd name="connsiteX153" fmla="*/ 1877728 w 12192000"/>
              <a:gd name="connsiteY153" fmla="*/ 2101004 h 2237474"/>
              <a:gd name="connsiteX154" fmla="*/ 1759056 w 12192000"/>
              <a:gd name="connsiteY154" fmla="*/ 2125608 h 2237474"/>
              <a:gd name="connsiteX155" fmla="*/ 1637948 w 12192000"/>
              <a:gd name="connsiteY155" fmla="*/ 2172597 h 2237474"/>
              <a:gd name="connsiteX156" fmla="*/ 1434549 w 12192000"/>
              <a:gd name="connsiteY156" fmla="*/ 2234522 h 2237474"/>
              <a:gd name="connsiteX157" fmla="*/ 1398481 w 12192000"/>
              <a:gd name="connsiteY157" fmla="*/ 2237074 h 2237474"/>
              <a:gd name="connsiteX158" fmla="*/ 1398407 w 12192000"/>
              <a:gd name="connsiteY158" fmla="*/ 2237095 h 2237474"/>
              <a:gd name="connsiteX159" fmla="*/ 1370962 w 12192000"/>
              <a:gd name="connsiteY159" fmla="*/ 2237474 h 2237474"/>
              <a:gd name="connsiteX160" fmla="*/ 1356367 w 12192000"/>
              <a:gd name="connsiteY160" fmla="*/ 2235089 h 2237474"/>
              <a:gd name="connsiteX161" fmla="*/ 1324828 w 12192000"/>
              <a:gd name="connsiteY161" fmla="*/ 2231968 h 2237474"/>
              <a:gd name="connsiteX162" fmla="*/ 1297744 w 12192000"/>
              <a:gd name="connsiteY162" fmla="*/ 2235849 h 2237474"/>
              <a:gd name="connsiteX163" fmla="*/ 1286236 w 12192000"/>
              <a:gd name="connsiteY163" fmla="*/ 2233135 h 2237474"/>
              <a:gd name="connsiteX164" fmla="*/ 1283504 w 12192000"/>
              <a:gd name="connsiteY164" fmla="*/ 2233797 h 2237474"/>
              <a:gd name="connsiteX165" fmla="*/ 1279765 w 12192000"/>
              <a:gd name="connsiteY165" fmla="*/ 2229639 h 2237474"/>
              <a:gd name="connsiteX166" fmla="*/ 1195347 w 12192000"/>
              <a:gd name="connsiteY166" fmla="*/ 2212354 h 2237474"/>
              <a:gd name="connsiteX167" fmla="*/ 970251 w 12192000"/>
              <a:gd name="connsiteY167" fmla="*/ 2221029 h 2237474"/>
              <a:gd name="connsiteX168" fmla="*/ 812914 w 12192000"/>
              <a:gd name="connsiteY168" fmla="*/ 2202752 h 2237474"/>
              <a:gd name="connsiteX169" fmla="*/ 800195 w 12192000"/>
              <a:gd name="connsiteY169" fmla="*/ 2209407 h 2237474"/>
              <a:gd name="connsiteX170" fmla="*/ 784978 w 12192000"/>
              <a:gd name="connsiteY170" fmla="*/ 2212360 h 2237474"/>
              <a:gd name="connsiteX171" fmla="*/ 681987 w 12192000"/>
              <a:gd name="connsiteY171" fmla="*/ 2216757 h 2237474"/>
              <a:gd name="connsiteX172" fmla="*/ 669923 w 12192000"/>
              <a:gd name="connsiteY172" fmla="*/ 2211682 h 2237474"/>
              <a:gd name="connsiteX173" fmla="*/ 648680 w 12192000"/>
              <a:gd name="connsiteY173" fmla="*/ 2206229 h 2237474"/>
              <a:gd name="connsiteX174" fmla="*/ 597225 w 12192000"/>
              <a:gd name="connsiteY174" fmla="*/ 2180999 h 2237474"/>
              <a:gd name="connsiteX175" fmla="*/ 558449 w 12192000"/>
              <a:gd name="connsiteY175" fmla="*/ 2182346 h 2237474"/>
              <a:gd name="connsiteX176" fmla="*/ 550517 w 12192000"/>
              <a:gd name="connsiteY176" fmla="*/ 2182060 h 2237474"/>
              <a:gd name="connsiteX177" fmla="*/ 550309 w 12192000"/>
              <a:gd name="connsiteY177" fmla="*/ 2181825 h 2237474"/>
              <a:gd name="connsiteX178" fmla="*/ 541836 w 12192000"/>
              <a:gd name="connsiteY178" fmla="*/ 2181063 h 2237474"/>
              <a:gd name="connsiteX179" fmla="*/ 536057 w 12192000"/>
              <a:gd name="connsiteY179" fmla="*/ 2181537 h 2237474"/>
              <a:gd name="connsiteX180" fmla="*/ 520671 w 12192000"/>
              <a:gd name="connsiteY180" fmla="*/ 2180980 h 2237474"/>
              <a:gd name="connsiteX181" fmla="*/ 515024 w 12192000"/>
              <a:gd name="connsiteY181" fmla="*/ 2179258 h 2237474"/>
              <a:gd name="connsiteX182" fmla="*/ 512278 w 12192000"/>
              <a:gd name="connsiteY182" fmla="*/ 2176369 h 2237474"/>
              <a:gd name="connsiteX183" fmla="*/ 480419 w 12192000"/>
              <a:gd name="connsiteY183" fmla="*/ 2167807 h 2237474"/>
              <a:gd name="connsiteX184" fmla="*/ 413835 w 12192000"/>
              <a:gd name="connsiteY184" fmla="*/ 2156783 h 2237474"/>
              <a:gd name="connsiteX185" fmla="*/ 376513 w 12192000"/>
              <a:gd name="connsiteY185" fmla="*/ 2154014 h 2237474"/>
              <a:gd name="connsiteX186" fmla="*/ 273386 w 12192000"/>
              <a:gd name="connsiteY186" fmla="*/ 2142551 h 2237474"/>
              <a:gd name="connsiteX187" fmla="*/ 169207 w 12192000"/>
              <a:gd name="connsiteY187" fmla="*/ 2128100 h 2237474"/>
              <a:gd name="connsiteX188" fmla="*/ 93149 w 12192000"/>
              <a:gd name="connsiteY188" fmla="*/ 2105324 h 2237474"/>
              <a:gd name="connsiteX189" fmla="*/ 88109 w 12192000"/>
              <a:gd name="connsiteY189" fmla="*/ 2106704 h 2237474"/>
              <a:gd name="connsiteX190" fmla="*/ 80022 w 12192000"/>
              <a:gd name="connsiteY190" fmla="*/ 2107254 h 2237474"/>
              <a:gd name="connsiteX191" fmla="*/ 79717 w 12192000"/>
              <a:gd name="connsiteY191" fmla="*/ 2107046 h 2237474"/>
              <a:gd name="connsiteX192" fmla="*/ 72352 w 12192000"/>
              <a:gd name="connsiteY192" fmla="*/ 2107991 h 2237474"/>
              <a:gd name="connsiteX193" fmla="*/ 37645 w 12192000"/>
              <a:gd name="connsiteY193" fmla="*/ 2115401 h 2237474"/>
              <a:gd name="connsiteX194" fmla="*/ 4572 w 12192000"/>
              <a:gd name="connsiteY194" fmla="*/ 2111091 h 2237474"/>
              <a:gd name="connsiteX195" fmla="*/ 0 w 12192000"/>
              <a:gd name="connsiteY195" fmla="*/ 2110468 h 2237474"/>
              <a:gd name="connsiteX196" fmla="*/ 0 w 12192000"/>
              <a:gd name="connsiteY196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34800 w 12192000"/>
              <a:gd name="connsiteY6" fmla="*/ 747840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34688 w 12192000"/>
              <a:gd name="connsiteY12" fmla="*/ 757726 h 2237474"/>
              <a:gd name="connsiteX13" fmla="*/ 10805004 w 12192000"/>
              <a:gd name="connsiteY13" fmla="*/ 757573 h 2237474"/>
              <a:gd name="connsiteX14" fmla="*/ 10739478 w 12192000"/>
              <a:gd name="connsiteY14" fmla="*/ 776841 h 2237474"/>
              <a:gd name="connsiteX15" fmla="*/ 10458762 w 12192000"/>
              <a:gd name="connsiteY15" fmla="*/ 755400 h 2237474"/>
              <a:gd name="connsiteX16" fmla="*/ 10211200 w 12192000"/>
              <a:gd name="connsiteY16" fmla="*/ 767513 h 2237474"/>
              <a:gd name="connsiteX17" fmla="*/ 10167995 w 12192000"/>
              <a:gd name="connsiteY17" fmla="*/ 760843 h 2237474"/>
              <a:gd name="connsiteX18" fmla="*/ 9997044 w 12192000"/>
              <a:gd name="connsiteY18" fmla="*/ 780129 h 2237474"/>
              <a:gd name="connsiteX19" fmla="*/ 9943887 w 12192000"/>
              <a:gd name="connsiteY19" fmla="*/ 804141 h 2237474"/>
              <a:gd name="connsiteX20" fmla="*/ 9918248 w 12192000"/>
              <a:gd name="connsiteY20" fmla="*/ 816628 h 2237474"/>
              <a:gd name="connsiteX21" fmla="*/ 9767091 w 12192000"/>
              <a:gd name="connsiteY21" fmla="*/ 870550 h 2237474"/>
              <a:gd name="connsiteX22" fmla="*/ 9683005 w 12192000"/>
              <a:gd name="connsiteY22" fmla="*/ 894128 h 2237474"/>
              <a:gd name="connsiteX23" fmla="*/ 9594438 w 12192000"/>
              <a:gd name="connsiteY23" fmla="*/ 919051 h 2237474"/>
              <a:gd name="connsiteX24" fmla="*/ 9577033 w 12192000"/>
              <a:gd name="connsiteY24" fmla="*/ 922857 h 2237474"/>
              <a:gd name="connsiteX25" fmla="*/ 9544189 w 12192000"/>
              <a:gd name="connsiteY25" fmla="*/ 938966 h 2237474"/>
              <a:gd name="connsiteX26" fmla="*/ 9500499 w 12192000"/>
              <a:gd name="connsiteY26" fmla="*/ 954680 h 2237474"/>
              <a:gd name="connsiteX27" fmla="*/ 9428195 w 12192000"/>
              <a:gd name="connsiteY27" fmla="*/ 986225 h 2237474"/>
              <a:gd name="connsiteX28" fmla="*/ 9410017 w 12192000"/>
              <a:gd name="connsiteY28" fmla="*/ 993931 h 2237474"/>
              <a:gd name="connsiteX29" fmla="*/ 9392919 w 12192000"/>
              <a:gd name="connsiteY29" fmla="*/ 994656 h 2237474"/>
              <a:gd name="connsiteX30" fmla="*/ 9278619 w 12192000"/>
              <a:gd name="connsiteY30" fmla="*/ 1011878 h 2237474"/>
              <a:gd name="connsiteX31" fmla="*/ 9268019 w 12192000"/>
              <a:gd name="connsiteY31" fmla="*/ 1007442 h 2237474"/>
              <a:gd name="connsiteX32" fmla="*/ 9234662 w 12192000"/>
              <a:gd name="connsiteY32" fmla="*/ 1023056 h 2237474"/>
              <a:gd name="connsiteX33" fmla="*/ 9181033 w 12192000"/>
              <a:gd name="connsiteY33" fmla="*/ 1037921 h 2237474"/>
              <a:gd name="connsiteX34" fmla="*/ 9155969 w 12192000"/>
              <a:gd name="connsiteY34" fmla="*/ 1046804 h 2237474"/>
              <a:gd name="connsiteX35" fmla="*/ 9133985 w 12192000"/>
              <a:gd name="connsiteY35" fmla="*/ 1046450 h 2237474"/>
              <a:gd name="connsiteX36" fmla="*/ 9012987 w 12192000"/>
              <a:gd name="connsiteY36" fmla="*/ 1061986 h 2237474"/>
              <a:gd name="connsiteX37" fmla="*/ 8968445 w 12192000"/>
              <a:gd name="connsiteY37" fmla="*/ 1052169 h 2237474"/>
              <a:gd name="connsiteX38" fmla="*/ 8958984 w 12192000"/>
              <a:gd name="connsiteY38" fmla="*/ 1057212 h 2237474"/>
              <a:gd name="connsiteX39" fmla="*/ 8886001 w 12192000"/>
              <a:gd name="connsiteY39" fmla="*/ 1067468 h 2237474"/>
              <a:gd name="connsiteX40" fmla="*/ 8838610 w 12192000"/>
              <a:gd name="connsiteY40" fmla="*/ 1075091 h 2237474"/>
              <a:gd name="connsiteX41" fmla="*/ 8750383 w 12192000"/>
              <a:gd name="connsiteY41" fmla="*/ 1097387 h 2237474"/>
              <a:gd name="connsiteX42" fmla="*/ 8665605 w 12192000"/>
              <a:gd name="connsiteY42" fmla="*/ 1110791 h 2237474"/>
              <a:gd name="connsiteX43" fmla="*/ 8584946 w 12192000"/>
              <a:gd name="connsiteY43" fmla="*/ 1135226 h 2237474"/>
              <a:gd name="connsiteX44" fmla="*/ 8460755 w 12192000"/>
              <a:gd name="connsiteY44" fmla="*/ 1203427 h 2237474"/>
              <a:gd name="connsiteX45" fmla="*/ 8419755 w 12192000"/>
              <a:gd name="connsiteY45" fmla="*/ 1216260 h 2237474"/>
              <a:gd name="connsiteX46" fmla="*/ 8411626 w 12192000"/>
              <a:gd name="connsiteY46" fmla="*/ 1214397 h 2237474"/>
              <a:gd name="connsiteX47" fmla="*/ 8363469 w 12192000"/>
              <a:gd name="connsiteY47" fmla="*/ 1246658 h 2237474"/>
              <a:gd name="connsiteX48" fmla="*/ 8275497 w 12192000"/>
              <a:gd name="connsiteY48" fmla="*/ 1264396 h 2237474"/>
              <a:gd name="connsiteX49" fmla="*/ 8206287 w 12192000"/>
              <a:gd name="connsiteY49" fmla="*/ 1273060 h 2237474"/>
              <a:gd name="connsiteX50" fmla="*/ 8168705 w 12192000"/>
              <a:gd name="connsiteY50" fmla="*/ 1279956 h 2237474"/>
              <a:gd name="connsiteX51" fmla="*/ 8139997 w 12192000"/>
              <a:gd name="connsiteY51" fmla="*/ 1282713 h 2237474"/>
              <a:gd name="connsiteX52" fmla="*/ 8074238 w 12192000"/>
              <a:gd name="connsiteY52" fmla="*/ 1301895 h 2237474"/>
              <a:gd name="connsiteX53" fmla="*/ 7968292 w 12192000"/>
              <a:gd name="connsiteY53" fmla="*/ 1338779 h 2237474"/>
              <a:gd name="connsiteX54" fmla="*/ 7902328 w 12192000"/>
              <a:gd name="connsiteY54" fmla="*/ 1345865 h 2237474"/>
              <a:gd name="connsiteX55" fmla="*/ 7875879 w 12192000"/>
              <a:gd name="connsiteY55" fmla="*/ 1345646 h 2237474"/>
              <a:gd name="connsiteX56" fmla="*/ 7840612 w 12192000"/>
              <a:gd name="connsiteY56" fmla="*/ 1369373 h 2237474"/>
              <a:gd name="connsiteX57" fmla="*/ 7786819 w 12192000"/>
              <a:gd name="connsiteY57" fmla="*/ 1378970 h 2237474"/>
              <a:gd name="connsiteX58" fmla="*/ 7548172 w 12192000"/>
              <a:gd name="connsiteY58" fmla="*/ 1417460 h 2237474"/>
              <a:gd name="connsiteX59" fmla="*/ 7483437 w 12192000"/>
              <a:gd name="connsiteY59" fmla="*/ 1478152 h 2237474"/>
              <a:gd name="connsiteX60" fmla="*/ 7377870 w 12192000"/>
              <a:gd name="connsiteY60" fmla="*/ 1523319 h 2237474"/>
              <a:gd name="connsiteX61" fmla="*/ 7230737 w 12192000"/>
              <a:gd name="connsiteY61" fmla="*/ 1562633 h 2237474"/>
              <a:gd name="connsiteX62" fmla="*/ 7224458 w 12192000"/>
              <a:gd name="connsiteY62" fmla="*/ 1573008 h 2237474"/>
              <a:gd name="connsiteX63" fmla="*/ 7183121 w 12192000"/>
              <a:gd name="connsiteY63" fmla="*/ 1595162 h 2237474"/>
              <a:gd name="connsiteX64" fmla="*/ 7164601 w 12192000"/>
              <a:gd name="connsiteY64" fmla="*/ 1606490 h 2237474"/>
              <a:gd name="connsiteX65" fmla="*/ 7031309 w 12192000"/>
              <a:gd name="connsiteY65" fmla="*/ 1619451 h 2237474"/>
              <a:gd name="connsiteX66" fmla="*/ 6900177 w 12192000"/>
              <a:gd name="connsiteY66" fmla="*/ 1636016 h 2237474"/>
              <a:gd name="connsiteX67" fmla="*/ 6795372 w 12192000"/>
              <a:gd name="connsiteY67" fmla="*/ 1644845 h 2237474"/>
              <a:gd name="connsiteX68" fmla="*/ 6692251 w 12192000"/>
              <a:gd name="connsiteY68" fmla="*/ 1656357 h 2237474"/>
              <a:gd name="connsiteX69" fmla="*/ 6655235 w 12192000"/>
              <a:gd name="connsiteY69" fmla="*/ 1661869 h 2237474"/>
              <a:gd name="connsiteX70" fmla="*/ 6554894 w 12192000"/>
              <a:gd name="connsiteY70" fmla="*/ 1664428 h 2237474"/>
              <a:gd name="connsiteX71" fmla="*/ 6516595 w 12192000"/>
              <a:gd name="connsiteY71" fmla="*/ 1667475 h 2237474"/>
              <a:gd name="connsiteX72" fmla="*/ 6508541 w 12192000"/>
              <a:gd name="connsiteY72" fmla="*/ 1668757 h 2237474"/>
              <a:gd name="connsiteX73" fmla="*/ 6471012 w 12192000"/>
              <a:gd name="connsiteY73" fmla="*/ 1678604 h 2237474"/>
              <a:gd name="connsiteX74" fmla="*/ 6364035 w 12192000"/>
              <a:gd name="connsiteY74" fmla="*/ 1667683 h 2237474"/>
              <a:gd name="connsiteX75" fmla="*/ 6280959 w 12192000"/>
              <a:gd name="connsiteY75" fmla="*/ 1689329 h 2237474"/>
              <a:gd name="connsiteX76" fmla="*/ 6243319 w 12192000"/>
              <a:gd name="connsiteY76" fmla="*/ 1695560 h 2237474"/>
              <a:gd name="connsiteX77" fmla="*/ 6098321 w 12192000"/>
              <a:gd name="connsiteY77" fmla="*/ 1721646 h 2237474"/>
              <a:gd name="connsiteX78" fmla="*/ 5880652 w 12192000"/>
              <a:gd name="connsiteY78" fmla="*/ 1779643 h 2237474"/>
              <a:gd name="connsiteX79" fmla="*/ 5785959 w 12192000"/>
              <a:gd name="connsiteY79" fmla="*/ 1775307 h 2237474"/>
              <a:gd name="connsiteX80" fmla="*/ 5643534 w 12192000"/>
              <a:gd name="connsiteY80" fmla="*/ 1802919 h 2237474"/>
              <a:gd name="connsiteX81" fmla="*/ 5518799 w 12192000"/>
              <a:gd name="connsiteY81" fmla="*/ 1818312 h 2237474"/>
              <a:gd name="connsiteX82" fmla="*/ 5505014 w 12192000"/>
              <a:gd name="connsiteY82" fmla="*/ 1819259 h 2237474"/>
              <a:gd name="connsiteX83" fmla="*/ 5453307 w 12192000"/>
              <a:gd name="connsiteY83" fmla="*/ 1815450 h 2237474"/>
              <a:gd name="connsiteX84" fmla="*/ 5221533 w 12192000"/>
              <a:gd name="connsiteY84" fmla="*/ 1846950 h 2237474"/>
              <a:gd name="connsiteX85" fmla="*/ 5149802 w 12192000"/>
              <a:gd name="connsiteY85" fmla="*/ 1844846 h 2237474"/>
              <a:gd name="connsiteX86" fmla="*/ 5114927 w 12192000"/>
              <a:gd name="connsiteY86" fmla="*/ 1847827 h 2237474"/>
              <a:gd name="connsiteX87" fmla="*/ 5108970 w 12192000"/>
              <a:gd name="connsiteY87" fmla="*/ 1847935 h 2237474"/>
              <a:gd name="connsiteX88" fmla="*/ 5067961 w 12192000"/>
              <a:gd name="connsiteY88" fmla="*/ 1845917 h 2237474"/>
              <a:gd name="connsiteX89" fmla="*/ 5007075 w 12192000"/>
              <a:gd name="connsiteY89" fmla="*/ 1838626 h 2237474"/>
              <a:gd name="connsiteX90" fmla="*/ 4944087 w 12192000"/>
              <a:gd name="connsiteY90" fmla="*/ 1823332 h 2237474"/>
              <a:gd name="connsiteX91" fmla="*/ 4907662 w 12192000"/>
              <a:gd name="connsiteY91" fmla="*/ 1816900 h 2237474"/>
              <a:gd name="connsiteX92" fmla="*/ 4882386 w 12192000"/>
              <a:gd name="connsiteY92" fmla="*/ 1809844 h 2237474"/>
              <a:gd name="connsiteX93" fmla="*/ 4811440 w 12192000"/>
              <a:gd name="connsiteY93" fmla="*/ 1804655 h 2237474"/>
              <a:gd name="connsiteX94" fmla="*/ 4691075 w 12192000"/>
              <a:gd name="connsiteY94" fmla="*/ 1801389 h 2237474"/>
              <a:gd name="connsiteX95" fmla="*/ 4611738 w 12192000"/>
              <a:gd name="connsiteY95" fmla="*/ 1776964 h 2237474"/>
              <a:gd name="connsiteX96" fmla="*/ 4560070 w 12192000"/>
              <a:gd name="connsiteY96" fmla="*/ 1785640 h 2237474"/>
              <a:gd name="connsiteX97" fmla="*/ 4536503 w 12192000"/>
              <a:gd name="connsiteY97" fmla="*/ 1785334 h 2237474"/>
              <a:gd name="connsiteX98" fmla="*/ 4513724 w 12192000"/>
              <a:gd name="connsiteY98" fmla="*/ 1791996 h 2237474"/>
              <a:gd name="connsiteX99" fmla="*/ 4459810 w 12192000"/>
              <a:gd name="connsiteY99" fmla="*/ 1797886 h 2237474"/>
              <a:gd name="connsiteX100" fmla="*/ 4379064 w 12192000"/>
              <a:gd name="connsiteY100" fmla="*/ 1817177 h 2237474"/>
              <a:gd name="connsiteX101" fmla="*/ 4290981 w 12192000"/>
              <a:gd name="connsiteY101" fmla="*/ 1839677 h 2237474"/>
              <a:gd name="connsiteX102" fmla="*/ 4238372 w 12192000"/>
              <a:gd name="connsiteY102" fmla="*/ 1851480 h 2237474"/>
              <a:gd name="connsiteX103" fmla="*/ 4232517 w 12192000"/>
              <a:gd name="connsiteY103" fmla="*/ 1852567 h 2237474"/>
              <a:gd name="connsiteX104" fmla="*/ 4191732 w 12192000"/>
              <a:gd name="connsiteY104" fmla="*/ 1857328 h 2237474"/>
              <a:gd name="connsiteX105" fmla="*/ 4065532 w 12192000"/>
              <a:gd name="connsiteY105" fmla="*/ 1855477 h 2237474"/>
              <a:gd name="connsiteX106" fmla="*/ 4028460 w 12192000"/>
              <a:gd name="connsiteY106" fmla="*/ 1855137 h 2237474"/>
              <a:gd name="connsiteX107" fmla="*/ 4002267 w 12192000"/>
              <a:gd name="connsiteY107" fmla="*/ 1852352 h 2237474"/>
              <a:gd name="connsiteX108" fmla="*/ 3931396 w 12192000"/>
              <a:gd name="connsiteY108" fmla="*/ 1858915 h 2237474"/>
              <a:gd name="connsiteX109" fmla="*/ 3812162 w 12192000"/>
              <a:gd name="connsiteY109" fmla="*/ 1875501 h 2237474"/>
              <a:gd name="connsiteX110" fmla="*/ 3729530 w 12192000"/>
              <a:gd name="connsiteY110" fmla="*/ 1864513 h 2237474"/>
              <a:gd name="connsiteX111" fmla="*/ 3680177 w 12192000"/>
              <a:gd name="connsiteY111" fmla="*/ 1881552 h 2237474"/>
              <a:gd name="connsiteX112" fmla="*/ 3567259 w 12192000"/>
              <a:gd name="connsiteY112" fmla="*/ 1893482 h 2237474"/>
              <a:gd name="connsiteX113" fmla="*/ 3405770 w 12192000"/>
              <a:gd name="connsiteY113" fmla="*/ 1904591 h 2237474"/>
              <a:gd name="connsiteX114" fmla="*/ 3280097 w 12192000"/>
              <a:gd name="connsiteY114" fmla="*/ 1919610 h 2237474"/>
              <a:gd name="connsiteX115" fmla="*/ 3123424 w 12192000"/>
              <a:gd name="connsiteY115" fmla="*/ 1952930 h 2237474"/>
              <a:gd name="connsiteX116" fmla="*/ 3009910 w 12192000"/>
              <a:gd name="connsiteY116" fmla="*/ 1957866 h 2237474"/>
              <a:gd name="connsiteX117" fmla="*/ 2995934 w 12192000"/>
              <a:gd name="connsiteY117" fmla="*/ 1967085 h 2237474"/>
              <a:gd name="connsiteX118" fmla="*/ 2980071 w 12192000"/>
              <a:gd name="connsiteY118" fmla="*/ 1972988 h 2237474"/>
              <a:gd name="connsiteX119" fmla="*/ 2978094 w 12192000"/>
              <a:gd name="connsiteY119" fmla="*/ 1972369 h 2237474"/>
              <a:gd name="connsiteX120" fmla="*/ 2942858 w 12192000"/>
              <a:gd name="connsiteY120" fmla="*/ 1981367 h 2237474"/>
              <a:gd name="connsiteX121" fmla="*/ 2875436 w 12192000"/>
              <a:gd name="connsiteY121" fmla="*/ 1996977 h 2237474"/>
              <a:gd name="connsiteX122" fmla="*/ 2874892 w 12192000"/>
              <a:gd name="connsiteY122" fmla="*/ 1996085 h 2237474"/>
              <a:gd name="connsiteX123" fmla="*/ 2864145 w 12192000"/>
              <a:gd name="connsiteY123" fmla="*/ 1994061 h 2237474"/>
              <a:gd name="connsiteX124" fmla="*/ 2843662 w 12192000"/>
              <a:gd name="connsiteY124" fmla="*/ 1992498 h 2237474"/>
              <a:gd name="connsiteX125" fmla="*/ 2796128 w 12192000"/>
              <a:gd name="connsiteY125" fmla="*/ 1976403 h 2237474"/>
              <a:gd name="connsiteX126" fmla="*/ 2756784 w 12192000"/>
              <a:gd name="connsiteY126" fmla="*/ 1985116 h 2237474"/>
              <a:gd name="connsiteX127" fmla="*/ 2748833 w 12192000"/>
              <a:gd name="connsiteY127" fmla="*/ 1986323 h 2237474"/>
              <a:gd name="connsiteX128" fmla="*/ 2748661 w 12192000"/>
              <a:gd name="connsiteY128" fmla="*/ 1986122 h 2237474"/>
              <a:gd name="connsiteX129" fmla="*/ 2740251 w 12192000"/>
              <a:gd name="connsiteY129" fmla="*/ 1986946 h 2237474"/>
              <a:gd name="connsiteX130" fmla="*/ 2718916 w 12192000"/>
              <a:gd name="connsiteY130" fmla="*/ 1990867 h 2237474"/>
              <a:gd name="connsiteX131" fmla="*/ 2713522 w 12192000"/>
              <a:gd name="connsiteY131" fmla="*/ 1990173 h 2237474"/>
              <a:gd name="connsiteX132" fmla="*/ 2680597 w 12192000"/>
              <a:gd name="connsiteY132" fmla="*/ 1984996 h 2237474"/>
              <a:gd name="connsiteX133" fmla="*/ 2578178 w 12192000"/>
              <a:gd name="connsiteY133" fmla="*/ 1990531 h 2237474"/>
              <a:gd name="connsiteX134" fmla="*/ 2476147 w 12192000"/>
              <a:gd name="connsiteY134" fmla="*/ 1998305 h 2237474"/>
              <a:gd name="connsiteX135" fmla="*/ 2373568 w 12192000"/>
              <a:gd name="connsiteY135" fmla="*/ 2003219 h 2237474"/>
              <a:gd name="connsiteX136" fmla="*/ 2321399 w 12192000"/>
              <a:gd name="connsiteY136" fmla="*/ 1989467 h 2237474"/>
              <a:gd name="connsiteX137" fmla="*/ 2315525 w 12192000"/>
              <a:gd name="connsiteY137" fmla="*/ 1989708 h 2237474"/>
              <a:gd name="connsiteX138" fmla="*/ 2300792 w 12192000"/>
              <a:gd name="connsiteY138" fmla="*/ 1994290 h 2237474"/>
              <a:gd name="connsiteX139" fmla="*/ 2295469 w 12192000"/>
              <a:gd name="connsiteY139" fmla="*/ 1996659 h 2237474"/>
              <a:gd name="connsiteX140" fmla="*/ 2287219 w 12192000"/>
              <a:gd name="connsiteY140" fmla="*/ 1998750 h 2237474"/>
              <a:gd name="connsiteX141" fmla="*/ 2286948 w 12192000"/>
              <a:gd name="connsiteY141" fmla="*/ 1998596 h 2237474"/>
              <a:gd name="connsiteX142" fmla="*/ 2243069 w 12192000"/>
              <a:gd name="connsiteY142" fmla="*/ 2015111 h 2237474"/>
              <a:gd name="connsiteX143" fmla="*/ 2186609 w 12192000"/>
              <a:gd name="connsiteY143" fmla="*/ 2008263 h 2237474"/>
              <a:gd name="connsiteX144" fmla="*/ 2164831 w 12192000"/>
              <a:gd name="connsiteY144" fmla="*/ 2010143 h 2237474"/>
              <a:gd name="connsiteX145" fmla="*/ 2152836 w 12192000"/>
              <a:gd name="connsiteY145" fmla="*/ 2010048 h 2237474"/>
              <a:gd name="connsiteX146" fmla="*/ 2117102 w 12192000"/>
              <a:gd name="connsiteY146" fmla="*/ 2023004 h 2237474"/>
              <a:gd name="connsiteX147" fmla="*/ 2111935 w 12192000"/>
              <a:gd name="connsiteY147" fmla="*/ 2023163 h 2237474"/>
              <a:gd name="connsiteX148" fmla="*/ 2089991 w 12192000"/>
              <a:gd name="connsiteY148" fmla="*/ 2034193 h 2237474"/>
              <a:gd name="connsiteX149" fmla="*/ 2058061 w 12192000"/>
              <a:gd name="connsiteY149" fmla="*/ 2047942 h 2237474"/>
              <a:gd name="connsiteX150" fmla="*/ 2055737 w 12192000"/>
              <a:gd name="connsiteY150" fmla="*/ 2047704 h 2237474"/>
              <a:gd name="connsiteX151" fmla="*/ 2042244 w 12192000"/>
              <a:gd name="connsiteY151" fmla="*/ 2055560 h 2237474"/>
              <a:gd name="connsiteX152" fmla="*/ 1976224 w 12192000"/>
              <a:gd name="connsiteY152" fmla="*/ 2074257 h 2237474"/>
              <a:gd name="connsiteX153" fmla="*/ 1877728 w 12192000"/>
              <a:gd name="connsiteY153" fmla="*/ 2101004 h 2237474"/>
              <a:gd name="connsiteX154" fmla="*/ 1759056 w 12192000"/>
              <a:gd name="connsiteY154" fmla="*/ 2125608 h 2237474"/>
              <a:gd name="connsiteX155" fmla="*/ 1637948 w 12192000"/>
              <a:gd name="connsiteY155" fmla="*/ 2172597 h 2237474"/>
              <a:gd name="connsiteX156" fmla="*/ 1434549 w 12192000"/>
              <a:gd name="connsiteY156" fmla="*/ 2234522 h 2237474"/>
              <a:gd name="connsiteX157" fmla="*/ 1398481 w 12192000"/>
              <a:gd name="connsiteY157" fmla="*/ 2237074 h 2237474"/>
              <a:gd name="connsiteX158" fmla="*/ 1398407 w 12192000"/>
              <a:gd name="connsiteY158" fmla="*/ 2237095 h 2237474"/>
              <a:gd name="connsiteX159" fmla="*/ 1370962 w 12192000"/>
              <a:gd name="connsiteY159" fmla="*/ 2237474 h 2237474"/>
              <a:gd name="connsiteX160" fmla="*/ 1356367 w 12192000"/>
              <a:gd name="connsiteY160" fmla="*/ 2235089 h 2237474"/>
              <a:gd name="connsiteX161" fmla="*/ 1324828 w 12192000"/>
              <a:gd name="connsiteY161" fmla="*/ 2231968 h 2237474"/>
              <a:gd name="connsiteX162" fmla="*/ 1297744 w 12192000"/>
              <a:gd name="connsiteY162" fmla="*/ 2235849 h 2237474"/>
              <a:gd name="connsiteX163" fmla="*/ 1286236 w 12192000"/>
              <a:gd name="connsiteY163" fmla="*/ 2233135 h 2237474"/>
              <a:gd name="connsiteX164" fmla="*/ 1283504 w 12192000"/>
              <a:gd name="connsiteY164" fmla="*/ 2233797 h 2237474"/>
              <a:gd name="connsiteX165" fmla="*/ 1279765 w 12192000"/>
              <a:gd name="connsiteY165" fmla="*/ 2229639 h 2237474"/>
              <a:gd name="connsiteX166" fmla="*/ 1195347 w 12192000"/>
              <a:gd name="connsiteY166" fmla="*/ 2212354 h 2237474"/>
              <a:gd name="connsiteX167" fmla="*/ 970251 w 12192000"/>
              <a:gd name="connsiteY167" fmla="*/ 2221029 h 2237474"/>
              <a:gd name="connsiteX168" fmla="*/ 812914 w 12192000"/>
              <a:gd name="connsiteY168" fmla="*/ 2202752 h 2237474"/>
              <a:gd name="connsiteX169" fmla="*/ 800195 w 12192000"/>
              <a:gd name="connsiteY169" fmla="*/ 2209407 h 2237474"/>
              <a:gd name="connsiteX170" fmla="*/ 784978 w 12192000"/>
              <a:gd name="connsiteY170" fmla="*/ 2212360 h 2237474"/>
              <a:gd name="connsiteX171" fmla="*/ 681987 w 12192000"/>
              <a:gd name="connsiteY171" fmla="*/ 2216757 h 2237474"/>
              <a:gd name="connsiteX172" fmla="*/ 669923 w 12192000"/>
              <a:gd name="connsiteY172" fmla="*/ 2211682 h 2237474"/>
              <a:gd name="connsiteX173" fmla="*/ 648680 w 12192000"/>
              <a:gd name="connsiteY173" fmla="*/ 2206229 h 2237474"/>
              <a:gd name="connsiteX174" fmla="*/ 597225 w 12192000"/>
              <a:gd name="connsiteY174" fmla="*/ 2180999 h 2237474"/>
              <a:gd name="connsiteX175" fmla="*/ 558449 w 12192000"/>
              <a:gd name="connsiteY175" fmla="*/ 2182346 h 2237474"/>
              <a:gd name="connsiteX176" fmla="*/ 550517 w 12192000"/>
              <a:gd name="connsiteY176" fmla="*/ 2182060 h 2237474"/>
              <a:gd name="connsiteX177" fmla="*/ 550309 w 12192000"/>
              <a:gd name="connsiteY177" fmla="*/ 2181825 h 2237474"/>
              <a:gd name="connsiteX178" fmla="*/ 541836 w 12192000"/>
              <a:gd name="connsiteY178" fmla="*/ 2181063 h 2237474"/>
              <a:gd name="connsiteX179" fmla="*/ 536057 w 12192000"/>
              <a:gd name="connsiteY179" fmla="*/ 2181537 h 2237474"/>
              <a:gd name="connsiteX180" fmla="*/ 520671 w 12192000"/>
              <a:gd name="connsiteY180" fmla="*/ 2180980 h 2237474"/>
              <a:gd name="connsiteX181" fmla="*/ 515024 w 12192000"/>
              <a:gd name="connsiteY181" fmla="*/ 2179258 h 2237474"/>
              <a:gd name="connsiteX182" fmla="*/ 512278 w 12192000"/>
              <a:gd name="connsiteY182" fmla="*/ 2176369 h 2237474"/>
              <a:gd name="connsiteX183" fmla="*/ 480419 w 12192000"/>
              <a:gd name="connsiteY183" fmla="*/ 2167807 h 2237474"/>
              <a:gd name="connsiteX184" fmla="*/ 413835 w 12192000"/>
              <a:gd name="connsiteY184" fmla="*/ 2156783 h 2237474"/>
              <a:gd name="connsiteX185" fmla="*/ 376513 w 12192000"/>
              <a:gd name="connsiteY185" fmla="*/ 2154014 h 2237474"/>
              <a:gd name="connsiteX186" fmla="*/ 273386 w 12192000"/>
              <a:gd name="connsiteY186" fmla="*/ 2142551 h 2237474"/>
              <a:gd name="connsiteX187" fmla="*/ 169207 w 12192000"/>
              <a:gd name="connsiteY187" fmla="*/ 2128100 h 2237474"/>
              <a:gd name="connsiteX188" fmla="*/ 93149 w 12192000"/>
              <a:gd name="connsiteY188" fmla="*/ 2105324 h 2237474"/>
              <a:gd name="connsiteX189" fmla="*/ 88109 w 12192000"/>
              <a:gd name="connsiteY189" fmla="*/ 2106704 h 2237474"/>
              <a:gd name="connsiteX190" fmla="*/ 80022 w 12192000"/>
              <a:gd name="connsiteY190" fmla="*/ 2107254 h 2237474"/>
              <a:gd name="connsiteX191" fmla="*/ 79717 w 12192000"/>
              <a:gd name="connsiteY191" fmla="*/ 2107046 h 2237474"/>
              <a:gd name="connsiteX192" fmla="*/ 72352 w 12192000"/>
              <a:gd name="connsiteY192" fmla="*/ 2107991 h 2237474"/>
              <a:gd name="connsiteX193" fmla="*/ 37645 w 12192000"/>
              <a:gd name="connsiteY193" fmla="*/ 2115401 h 2237474"/>
              <a:gd name="connsiteX194" fmla="*/ 4572 w 12192000"/>
              <a:gd name="connsiteY194" fmla="*/ 2111091 h 2237474"/>
              <a:gd name="connsiteX195" fmla="*/ 0 w 12192000"/>
              <a:gd name="connsiteY195" fmla="*/ 2110468 h 2237474"/>
              <a:gd name="connsiteX196" fmla="*/ 0 w 12192000"/>
              <a:gd name="connsiteY196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34800 w 12192000"/>
              <a:gd name="connsiteY6" fmla="*/ 747840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34688 w 12192000"/>
              <a:gd name="connsiteY12" fmla="*/ 757726 h 2237474"/>
              <a:gd name="connsiteX13" fmla="*/ 10805004 w 12192000"/>
              <a:gd name="connsiteY13" fmla="*/ 757573 h 2237474"/>
              <a:gd name="connsiteX14" fmla="*/ 10739478 w 12192000"/>
              <a:gd name="connsiteY14" fmla="*/ 776841 h 2237474"/>
              <a:gd name="connsiteX15" fmla="*/ 10458762 w 12192000"/>
              <a:gd name="connsiteY15" fmla="*/ 755400 h 2237474"/>
              <a:gd name="connsiteX16" fmla="*/ 10211200 w 12192000"/>
              <a:gd name="connsiteY16" fmla="*/ 767513 h 2237474"/>
              <a:gd name="connsiteX17" fmla="*/ 10167995 w 12192000"/>
              <a:gd name="connsiteY17" fmla="*/ 760843 h 2237474"/>
              <a:gd name="connsiteX18" fmla="*/ 9997044 w 12192000"/>
              <a:gd name="connsiteY18" fmla="*/ 780129 h 2237474"/>
              <a:gd name="connsiteX19" fmla="*/ 9943887 w 12192000"/>
              <a:gd name="connsiteY19" fmla="*/ 804141 h 2237474"/>
              <a:gd name="connsiteX20" fmla="*/ 9918248 w 12192000"/>
              <a:gd name="connsiteY20" fmla="*/ 816628 h 2237474"/>
              <a:gd name="connsiteX21" fmla="*/ 9767091 w 12192000"/>
              <a:gd name="connsiteY21" fmla="*/ 870550 h 2237474"/>
              <a:gd name="connsiteX22" fmla="*/ 9683005 w 12192000"/>
              <a:gd name="connsiteY22" fmla="*/ 894128 h 2237474"/>
              <a:gd name="connsiteX23" fmla="*/ 9594438 w 12192000"/>
              <a:gd name="connsiteY23" fmla="*/ 919051 h 2237474"/>
              <a:gd name="connsiteX24" fmla="*/ 9577033 w 12192000"/>
              <a:gd name="connsiteY24" fmla="*/ 922857 h 2237474"/>
              <a:gd name="connsiteX25" fmla="*/ 9544189 w 12192000"/>
              <a:gd name="connsiteY25" fmla="*/ 938966 h 2237474"/>
              <a:gd name="connsiteX26" fmla="*/ 9500499 w 12192000"/>
              <a:gd name="connsiteY26" fmla="*/ 954680 h 2237474"/>
              <a:gd name="connsiteX27" fmla="*/ 9428195 w 12192000"/>
              <a:gd name="connsiteY27" fmla="*/ 986225 h 2237474"/>
              <a:gd name="connsiteX28" fmla="*/ 9410017 w 12192000"/>
              <a:gd name="connsiteY28" fmla="*/ 993931 h 2237474"/>
              <a:gd name="connsiteX29" fmla="*/ 9392919 w 12192000"/>
              <a:gd name="connsiteY29" fmla="*/ 994656 h 2237474"/>
              <a:gd name="connsiteX30" fmla="*/ 9278619 w 12192000"/>
              <a:gd name="connsiteY30" fmla="*/ 1011878 h 2237474"/>
              <a:gd name="connsiteX31" fmla="*/ 9268019 w 12192000"/>
              <a:gd name="connsiteY31" fmla="*/ 1007442 h 2237474"/>
              <a:gd name="connsiteX32" fmla="*/ 9234662 w 12192000"/>
              <a:gd name="connsiteY32" fmla="*/ 1023056 h 2237474"/>
              <a:gd name="connsiteX33" fmla="*/ 9181033 w 12192000"/>
              <a:gd name="connsiteY33" fmla="*/ 1037921 h 2237474"/>
              <a:gd name="connsiteX34" fmla="*/ 9155969 w 12192000"/>
              <a:gd name="connsiteY34" fmla="*/ 1046804 h 2237474"/>
              <a:gd name="connsiteX35" fmla="*/ 9133985 w 12192000"/>
              <a:gd name="connsiteY35" fmla="*/ 1046450 h 2237474"/>
              <a:gd name="connsiteX36" fmla="*/ 9012987 w 12192000"/>
              <a:gd name="connsiteY36" fmla="*/ 1061986 h 2237474"/>
              <a:gd name="connsiteX37" fmla="*/ 8968445 w 12192000"/>
              <a:gd name="connsiteY37" fmla="*/ 1052169 h 2237474"/>
              <a:gd name="connsiteX38" fmla="*/ 8958984 w 12192000"/>
              <a:gd name="connsiteY38" fmla="*/ 1057212 h 2237474"/>
              <a:gd name="connsiteX39" fmla="*/ 8886001 w 12192000"/>
              <a:gd name="connsiteY39" fmla="*/ 1067468 h 2237474"/>
              <a:gd name="connsiteX40" fmla="*/ 8838610 w 12192000"/>
              <a:gd name="connsiteY40" fmla="*/ 1075091 h 2237474"/>
              <a:gd name="connsiteX41" fmla="*/ 8750383 w 12192000"/>
              <a:gd name="connsiteY41" fmla="*/ 1097387 h 2237474"/>
              <a:gd name="connsiteX42" fmla="*/ 8665605 w 12192000"/>
              <a:gd name="connsiteY42" fmla="*/ 1110791 h 2237474"/>
              <a:gd name="connsiteX43" fmla="*/ 8584946 w 12192000"/>
              <a:gd name="connsiteY43" fmla="*/ 1135226 h 2237474"/>
              <a:gd name="connsiteX44" fmla="*/ 8460755 w 12192000"/>
              <a:gd name="connsiteY44" fmla="*/ 1203427 h 2237474"/>
              <a:gd name="connsiteX45" fmla="*/ 8419755 w 12192000"/>
              <a:gd name="connsiteY45" fmla="*/ 1216260 h 2237474"/>
              <a:gd name="connsiteX46" fmla="*/ 8411626 w 12192000"/>
              <a:gd name="connsiteY46" fmla="*/ 1214397 h 2237474"/>
              <a:gd name="connsiteX47" fmla="*/ 8363469 w 12192000"/>
              <a:gd name="connsiteY47" fmla="*/ 1246658 h 2237474"/>
              <a:gd name="connsiteX48" fmla="*/ 8275497 w 12192000"/>
              <a:gd name="connsiteY48" fmla="*/ 1264396 h 2237474"/>
              <a:gd name="connsiteX49" fmla="*/ 8206287 w 12192000"/>
              <a:gd name="connsiteY49" fmla="*/ 1273060 h 2237474"/>
              <a:gd name="connsiteX50" fmla="*/ 8168705 w 12192000"/>
              <a:gd name="connsiteY50" fmla="*/ 1279956 h 2237474"/>
              <a:gd name="connsiteX51" fmla="*/ 8139997 w 12192000"/>
              <a:gd name="connsiteY51" fmla="*/ 1282713 h 2237474"/>
              <a:gd name="connsiteX52" fmla="*/ 8074238 w 12192000"/>
              <a:gd name="connsiteY52" fmla="*/ 1301895 h 2237474"/>
              <a:gd name="connsiteX53" fmla="*/ 7968292 w 12192000"/>
              <a:gd name="connsiteY53" fmla="*/ 1338779 h 2237474"/>
              <a:gd name="connsiteX54" fmla="*/ 7902328 w 12192000"/>
              <a:gd name="connsiteY54" fmla="*/ 1345865 h 2237474"/>
              <a:gd name="connsiteX55" fmla="*/ 7875879 w 12192000"/>
              <a:gd name="connsiteY55" fmla="*/ 1345646 h 2237474"/>
              <a:gd name="connsiteX56" fmla="*/ 7840612 w 12192000"/>
              <a:gd name="connsiteY56" fmla="*/ 1369373 h 2237474"/>
              <a:gd name="connsiteX57" fmla="*/ 7786819 w 12192000"/>
              <a:gd name="connsiteY57" fmla="*/ 1378970 h 2237474"/>
              <a:gd name="connsiteX58" fmla="*/ 7548172 w 12192000"/>
              <a:gd name="connsiteY58" fmla="*/ 1417460 h 2237474"/>
              <a:gd name="connsiteX59" fmla="*/ 7483437 w 12192000"/>
              <a:gd name="connsiteY59" fmla="*/ 1478152 h 2237474"/>
              <a:gd name="connsiteX60" fmla="*/ 7377870 w 12192000"/>
              <a:gd name="connsiteY60" fmla="*/ 1523319 h 2237474"/>
              <a:gd name="connsiteX61" fmla="*/ 7230737 w 12192000"/>
              <a:gd name="connsiteY61" fmla="*/ 1562633 h 2237474"/>
              <a:gd name="connsiteX62" fmla="*/ 7224458 w 12192000"/>
              <a:gd name="connsiteY62" fmla="*/ 1573008 h 2237474"/>
              <a:gd name="connsiteX63" fmla="*/ 7183121 w 12192000"/>
              <a:gd name="connsiteY63" fmla="*/ 1595162 h 2237474"/>
              <a:gd name="connsiteX64" fmla="*/ 7164601 w 12192000"/>
              <a:gd name="connsiteY64" fmla="*/ 1606490 h 2237474"/>
              <a:gd name="connsiteX65" fmla="*/ 7031309 w 12192000"/>
              <a:gd name="connsiteY65" fmla="*/ 1619451 h 2237474"/>
              <a:gd name="connsiteX66" fmla="*/ 6900177 w 12192000"/>
              <a:gd name="connsiteY66" fmla="*/ 1636016 h 2237474"/>
              <a:gd name="connsiteX67" fmla="*/ 6795372 w 12192000"/>
              <a:gd name="connsiteY67" fmla="*/ 1644845 h 2237474"/>
              <a:gd name="connsiteX68" fmla="*/ 6692251 w 12192000"/>
              <a:gd name="connsiteY68" fmla="*/ 1656357 h 2237474"/>
              <a:gd name="connsiteX69" fmla="*/ 6655235 w 12192000"/>
              <a:gd name="connsiteY69" fmla="*/ 1661869 h 2237474"/>
              <a:gd name="connsiteX70" fmla="*/ 6554894 w 12192000"/>
              <a:gd name="connsiteY70" fmla="*/ 1664428 h 2237474"/>
              <a:gd name="connsiteX71" fmla="*/ 6516595 w 12192000"/>
              <a:gd name="connsiteY71" fmla="*/ 1667475 h 2237474"/>
              <a:gd name="connsiteX72" fmla="*/ 6508541 w 12192000"/>
              <a:gd name="connsiteY72" fmla="*/ 1668757 h 2237474"/>
              <a:gd name="connsiteX73" fmla="*/ 6471012 w 12192000"/>
              <a:gd name="connsiteY73" fmla="*/ 1678604 h 2237474"/>
              <a:gd name="connsiteX74" fmla="*/ 6364035 w 12192000"/>
              <a:gd name="connsiteY74" fmla="*/ 1667683 h 2237474"/>
              <a:gd name="connsiteX75" fmla="*/ 6280959 w 12192000"/>
              <a:gd name="connsiteY75" fmla="*/ 1689329 h 2237474"/>
              <a:gd name="connsiteX76" fmla="*/ 6243319 w 12192000"/>
              <a:gd name="connsiteY76" fmla="*/ 1695560 h 2237474"/>
              <a:gd name="connsiteX77" fmla="*/ 6098321 w 12192000"/>
              <a:gd name="connsiteY77" fmla="*/ 1721646 h 2237474"/>
              <a:gd name="connsiteX78" fmla="*/ 5880652 w 12192000"/>
              <a:gd name="connsiteY78" fmla="*/ 1779643 h 2237474"/>
              <a:gd name="connsiteX79" fmla="*/ 5785959 w 12192000"/>
              <a:gd name="connsiteY79" fmla="*/ 1775307 h 2237474"/>
              <a:gd name="connsiteX80" fmla="*/ 5643534 w 12192000"/>
              <a:gd name="connsiteY80" fmla="*/ 1802919 h 2237474"/>
              <a:gd name="connsiteX81" fmla="*/ 5518799 w 12192000"/>
              <a:gd name="connsiteY81" fmla="*/ 1818312 h 2237474"/>
              <a:gd name="connsiteX82" fmla="*/ 5505014 w 12192000"/>
              <a:gd name="connsiteY82" fmla="*/ 1819259 h 2237474"/>
              <a:gd name="connsiteX83" fmla="*/ 5453307 w 12192000"/>
              <a:gd name="connsiteY83" fmla="*/ 1815450 h 2237474"/>
              <a:gd name="connsiteX84" fmla="*/ 5221533 w 12192000"/>
              <a:gd name="connsiteY84" fmla="*/ 1846950 h 2237474"/>
              <a:gd name="connsiteX85" fmla="*/ 5149802 w 12192000"/>
              <a:gd name="connsiteY85" fmla="*/ 1844846 h 2237474"/>
              <a:gd name="connsiteX86" fmla="*/ 5114927 w 12192000"/>
              <a:gd name="connsiteY86" fmla="*/ 1847827 h 2237474"/>
              <a:gd name="connsiteX87" fmla="*/ 5108970 w 12192000"/>
              <a:gd name="connsiteY87" fmla="*/ 1847935 h 2237474"/>
              <a:gd name="connsiteX88" fmla="*/ 5067961 w 12192000"/>
              <a:gd name="connsiteY88" fmla="*/ 1845917 h 2237474"/>
              <a:gd name="connsiteX89" fmla="*/ 5007075 w 12192000"/>
              <a:gd name="connsiteY89" fmla="*/ 1838626 h 2237474"/>
              <a:gd name="connsiteX90" fmla="*/ 4944087 w 12192000"/>
              <a:gd name="connsiteY90" fmla="*/ 1823332 h 2237474"/>
              <a:gd name="connsiteX91" fmla="*/ 4907662 w 12192000"/>
              <a:gd name="connsiteY91" fmla="*/ 1816900 h 2237474"/>
              <a:gd name="connsiteX92" fmla="*/ 4882386 w 12192000"/>
              <a:gd name="connsiteY92" fmla="*/ 1809844 h 2237474"/>
              <a:gd name="connsiteX93" fmla="*/ 4811440 w 12192000"/>
              <a:gd name="connsiteY93" fmla="*/ 1804655 h 2237474"/>
              <a:gd name="connsiteX94" fmla="*/ 4691075 w 12192000"/>
              <a:gd name="connsiteY94" fmla="*/ 1801389 h 2237474"/>
              <a:gd name="connsiteX95" fmla="*/ 4611738 w 12192000"/>
              <a:gd name="connsiteY95" fmla="*/ 1776964 h 2237474"/>
              <a:gd name="connsiteX96" fmla="*/ 4560070 w 12192000"/>
              <a:gd name="connsiteY96" fmla="*/ 1785640 h 2237474"/>
              <a:gd name="connsiteX97" fmla="*/ 4536503 w 12192000"/>
              <a:gd name="connsiteY97" fmla="*/ 1785334 h 2237474"/>
              <a:gd name="connsiteX98" fmla="*/ 4513724 w 12192000"/>
              <a:gd name="connsiteY98" fmla="*/ 1791996 h 2237474"/>
              <a:gd name="connsiteX99" fmla="*/ 4459810 w 12192000"/>
              <a:gd name="connsiteY99" fmla="*/ 1797886 h 2237474"/>
              <a:gd name="connsiteX100" fmla="*/ 4379064 w 12192000"/>
              <a:gd name="connsiteY100" fmla="*/ 1817177 h 2237474"/>
              <a:gd name="connsiteX101" fmla="*/ 4290981 w 12192000"/>
              <a:gd name="connsiteY101" fmla="*/ 1839677 h 2237474"/>
              <a:gd name="connsiteX102" fmla="*/ 4238372 w 12192000"/>
              <a:gd name="connsiteY102" fmla="*/ 1851480 h 2237474"/>
              <a:gd name="connsiteX103" fmla="*/ 4232517 w 12192000"/>
              <a:gd name="connsiteY103" fmla="*/ 1852567 h 2237474"/>
              <a:gd name="connsiteX104" fmla="*/ 4191732 w 12192000"/>
              <a:gd name="connsiteY104" fmla="*/ 1857328 h 2237474"/>
              <a:gd name="connsiteX105" fmla="*/ 4065532 w 12192000"/>
              <a:gd name="connsiteY105" fmla="*/ 1855477 h 2237474"/>
              <a:gd name="connsiteX106" fmla="*/ 4028460 w 12192000"/>
              <a:gd name="connsiteY106" fmla="*/ 1855137 h 2237474"/>
              <a:gd name="connsiteX107" fmla="*/ 4002267 w 12192000"/>
              <a:gd name="connsiteY107" fmla="*/ 1852352 h 2237474"/>
              <a:gd name="connsiteX108" fmla="*/ 3931396 w 12192000"/>
              <a:gd name="connsiteY108" fmla="*/ 1858915 h 2237474"/>
              <a:gd name="connsiteX109" fmla="*/ 3812162 w 12192000"/>
              <a:gd name="connsiteY109" fmla="*/ 1875501 h 2237474"/>
              <a:gd name="connsiteX110" fmla="*/ 3729530 w 12192000"/>
              <a:gd name="connsiteY110" fmla="*/ 1864513 h 2237474"/>
              <a:gd name="connsiteX111" fmla="*/ 3680177 w 12192000"/>
              <a:gd name="connsiteY111" fmla="*/ 1881552 h 2237474"/>
              <a:gd name="connsiteX112" fmla="*/ 3567259 w 12192000"/>
              <a:gd name="connsiteY112" fmla="*/ 1893482 h 2237474"/>
              <a:gd name="connsiteX113" fmla="*/ 3405770 w 12192000"/>
              <a:gd name="connsiteY113" fmla="*/ 1904591 h 2237474"/>
              <a:gd name="connsiteX114" fmla="*/ 3280097 w 12192000"/>
              <a:gd name="connsiteY114" fmla="*/ 1919610 h 2237474"/>
              <a:gd name="connsiteX115" fmla="*/ 3123424 w 12192000"/>
              <a:gd name="connsiteY115" fmla="*/ 1952930 h 2237474"/>
              <a:gd name="connsiteX116" fmla="*/ 3009910 w 12192000"/>
              <a:gd name="connsiteY116" fmla="*/ 1957866 h 2237474"/>
              <a:gd name="connsiteX117" fmla="*/ 2995934 w 12192000"/>
              <a:gd name="connsiteY117" fmla="*/ 1967085 h 2237474"/>
              <a:gd name="connsiteX118" fmla="*/ 2980071 w 12192000"/>
              <a:gd name="connsiteY118" fmla="*/ 1972988 h 2237474"/>
              <a:gd name="connsiteX119" fmla="*/ 2978094 w 12192000"/>
              <a:gd name="connsiteY119" fmla="*/ 1972369 h 2237474"/>
              <a:gd name="connsiteX120" fmla="*/ 2942858 w 12192000"/>
              <a:gd name="connsiteY120" fmla="*/ 1981367 h 2237474"/>
              <a:gd name="connsiteX121" fmla="*/ 2875436 w 12192000"/>
              <a:gd name="connsiteY121" fmla="*/ 1996977 h 2237474"/>
              <a:gd name="connsiteX122" fmla="*/ 2874892 w 12192000"/>
              <a:gd name="connsiteY122" fmla="*/ 1996085 h 2237474"/>
              <a:gd name="connsiteX123" fmla="*/ 2864145 w 12192000"/>
              <a:gd name="connsiteY123" fmla="*/ 1994061 h 2237474"/>
              <a:gd name="connsiteX124" fmla="*/ 2843662 w 12192000"/>
              <a:gd name="connsiteY124" fmla="*/ 1992498 h 2237474"/>
              <a:gd name="connsiteX125" fmla="*/ 2796128 w 12192000"/>
              <a:gd name="connsiteY125" fmla="*/ 1976403 h 2237474"/>
              <a:gd name="connsiteX126" fmla="*/ 2756784 w 12192000"/>
              <a:gd name="connsiteY126" fmla="*/ 1985116 h 2237474"/>
              <a:gd name="connsiteX127" fmla="*/ 2748833 w 12192000"/>
              <a:gd name="connsiteY127" fmla="*/ 1986323 h 2237474"/>
              <a:gd name="connsiteX128" fmla="*/ 2748661 w 12192000"/>
              <a:gd name="connsiteY128" fmla="*/ 1986122 h 2237474"/>
              <a:gd name="connsiteX129" fmla="*/ 2740251 w 12192000"/>
              <a:gd name="connsiteY129" fmla="*/ 1986946 h 2237474"/>
              <a:gd name="connsiteX130" fmla="*/ 2718916 w 12192000"/>
              <a:gd name="connsiteY130" fmla="*/ 1990867 h 2237474"/>
              <a:gd name="connsiteX131" fmla="*/ 2713522 w 12192000"/>
              <a:gd name="connsiteY131" fmla="*/ 1990173 h 2237474"/>
              <a:gd name="connsiteX132" fmla="*/ 2680597 w 12192000"/>
              <a:gd name="connsiteY132" fmla="*/ 1984996 h 2237474"/>
              <a:gd name="connsiteX133" fmla="*/ 2578178 w 12192000"/>
              <a:gd name="connsiteY133" fmla="*/ 1990531 h 2237474"/>
              <a:gd name="connsiteX134" fmla="*/ 2476147 w 12192000"/>
              <a:gd name="connsiteY134" fmla="*/ 1998305 h 2237474"/>
              <a:gd name="connsiteX135" fmla="*/ 2373568 w 12192000"/>
              <a:gd name="connsiteY135" fmla="*/ 2003219 h 2237474"/>
              <a:gd name="connsiteX136" fmla="*/ 2321399 w 12192000"/>
              <a:gd name="connsiteY136" fmla="*/ 1989467 h 2237474"/>
              <a:gd name="connsiteX137" fmla="*/ 2315525 w 12192000"/>
              <a:gd name="connsiteY137" fmla="*/ 1989708 h 2237474"/>
              <a:gd name="connsiteX138" fmla="*/ 2300792 w 12192000"/>
              <a:gd name="connsiteY138" fmla="*/ 1994290 h 2237474"/>
              <a:gd name="connsiteX139" fmla="*/ 2295469 w 12192000"/>
              <a:gd name="connsiteY139" fmla="*/ 1996659 h 2237474"/>
              <a:gd name="connsiteX140" fmla="*/ 2287219 w 12192000"/>
              <a:gd name="connsiteY140" fmla="*/ 1998750 h 2237474"/>
              <a:gd name="connsiteX141" fmla="*/ 2286948 w 12192000"/>
              <a:gd name="connsiteY141" fmla="*/ 1998596 h 2237474"/>
              <a:gd name="connsiteX142" fmla="*/ 2243069 w 12192000"/>
              <a:gd name="connsiteY142" fmla="*/ 2015111 h 2237474"/>
              <a:gd name="connsiteX143" fmla="*/ 2186609 w 12192000"/>
              <a:gd name="connsiteY143" fmla="*/ 2008263 h 2237474"/>
              <a:gd name="connsiteX144" fmla="*/ 2164831 w 12192000"/>
              <a:gd name="connsiteY144" fmla="*/ 2010143 h 2237474"/>
              <a:gd name="connsiteX145" fmla="*/ 2152836 w 12192000"/>
              <a:gd name="connsiteY145" fmla="*/ 2010048 h 2237474"/>
              <a:gd name="connsiteX146" fmla="*/ 2117102 w 12192000"/>
              <a:gd name="connsiteY146" fmla="*/ 2023004 h 2237474"/>
              <a:gd name="connsiteX147" fmla="*/ 2111935 w 12192000"/>
              <a:gd name="connsiteY147" fmla="*/ 2023163 h 2237474"/>
              <a:gd name="connsiteX148" fmla="*/ 2089991 w 12192000"/>
              <a:gd name="connsiteY148" fmla="*/ 2034193 h 2237474"/>
              <a:gd name="connsiteX149" fmla="*/ 2058061 w 12192000"/>
              <a:gd name="connsiteY149" fmla="*/ 2047942 h 2237474"/>
              <a:gd name="connsiteX150" fmla="*/ 2055737 w 12192000"/>
              <a:gd name="connsiteY150" fmla="*/ 2047704 h 2237474"/>
              <a:gd name="connsiteX151" fmla="*/ 2042244 w 12192000"/>
              <a:gd name="connsiteY151" fmla="*/ 2055560 h 2237474"/>
              <a:gd name="connsiteX152" fmla="*/ 1976224 w 12192000"/>
              <a:gd name="connsiteY152" fmla="*/ 2074257 h 2237474"/>
              <a:gd name="connsiteX153" fmla="*/ 1877728 w 12192000"/>
              <a:gd name="connsiteY153" fmla="*/ 2101004 h 2237474"/>
              <a:gd name="connsiteX154" fmla="*/ 1759056 w 12192000"/>
              <a:gd name="connsiteY154" fmla="*/ 2125608 h 2237474"/>
              <a:gd name="connsiteX155" fmla="*/ 1637948 w 12192000"/>
              <a:gd name="connsiteY155" fmla="*/ 2172597 h 2237474"/>
              <a:gd name="connsiteX156" fmla="*/ 1434549 w 12192000"/>
              <a:gd name="connsiteY156" fmla="*/ 2234522 h 2237474"/>
              <a:gd name="connsiteX157" fmla="*/ 1398481 w 12192000"/>
              <a:gd name="connsiteY157" fmla="*/ 2237074 h 2237474"/>
              <a:gd name="connsiteX158" fmla="*/ 1398407 w 12192000"/>
              <a:gd name="connsiteY158" fmla="*/ 2237095 h 2237474"/>
              <a:gd name="connsiteX159" fmla="*/ 1370962 w 12192000"/>
              <a:gd name="connsiteY159" fmla="*/ 2237474 h 2237474"/>
              <a:gd name="connsiteX160" fmla="*/ 1356367 w 12192000"/>
              <a:gd name="connsiteY160" fmla="*/ 2235089 h 2237474"/>
              <a:gd name="connsiteX161" fmla="*/ 1324828 w 12192000"/>
              <a:gd name="connsiteY161" fmla="*/ 2231968 h 2237474"/>
              <a:gd name="connsiteX162" fmla="*/ 1297744 w 12192000"/>
              <a:gd name="connsiteY162" fmla="*/ 2235849 h 2237474"/>
              <a:gd name="connsiteX163" fmla="*/ 1286236 w 12192000"/>
              <a:gd name="connsiteY163" fmla="*/ 2233135 h 2237474"/>
              <a:gd name="connsiteX164" fmla="*/ 1283504 w 12192000"/>
              <a:gd name="connsiteY164" fmla="*/ 2233797 h 2237474"/>
              <a:gd name="connsiteX165" fmla="*/ 1279765 w 12192000"/>
              <a:gd name="connsiteY165" fmla="*/ 2229639 h 2237474"/>
              <a:gd name="connsiteX166" fmla="*/ 1195347 w 12192000"/>
              <a:gd name="connsiteY166" fmla="*/ 2212354 h 2237474"/>
              <a:gd name="connsiteX167" fmla="*/ 970251 w 12192000"/>
              <a:gd name="connsiteY167" fmla="*/ 2221029 h 2237474"/>
              <a:gd name="connsiteX168" fmla="*/ 812914 w 12192000"/>
              <a:gd name="connsiteY168" fmla="*/ 2202752 h 2237474"/>
              <a:gd name="connsiteX169" fmla="*/ 800195 w 12192000"/>
              <a:gd name="connsiteY169" fmla="*/ 2209407 h 2237474"/>
              <a:gd name="connsiteX170" fmla="*/ 784978 w 12192000"/>
              <a:gd name="connsiteY170" fmla="*/ 2212360 h 2237474"/>
              <a:gd name="connsiteX171" fmla="*/ 681987 w 12192000"/>
              <a:gd name="connsiteY171" fmla="*/ 2216757 h 2237474"/>
              <a:gd name="connsiteX172" fmla="*/ 669923 w 12192000"/>
              <a:gd name="connsiteY172" fmla="*/ 2211682 h 2237474"/>
              <a:gd name="connsiteX173" fmla="*/ 648680 w 12192000"/>
              <a:gd name="connsiteY173" fmla="*/ 2206229 h 2237474"/>
              <a:gd name="connsiteX174" fmla="*/ 597225 w 12192000"/>
              <a:gd name="connsiteY174" fmla="*/ 2180999 h 2237474"/>
              <a:gd name="connsiteX175" fmla="*/ 558449 w 12192000"/>
              <a:gd name="connsiteY175" fmla="*/ 2182346 h 2237474"/>
              <a:gd name="connsiteX176" fmla="*/ 550517 w 12192000"/>
              <a:gd name="connsiteY176" fmla="*/ 2182060 h 2237474"/>
              <a:gd name="connsiteX177" fmla="*/ 550309 w 12192000"/>
              <a:gd name="connsiteY177" fmla="*/ 2181825 h 2237474"/>
              <a:gd name="connsiteX178" fmla="*/ 541836 w 12192000"/>
              <a:gd name="connsiteY178" fmla="*/ 2181063 h 2237474"/>
              <a:gd name="connsiteX179" fmla="*/ 536057 w 12192000"/>
              <a:gd name="connsiteY179" fmla="*/ 2181537 h 2237474"/>
              <a:gd name="connsiteX180" fmla="*/ 520671 w 12192000"/>
              <a:gd name="connsiteY180" fmla="*/ 2180980 h 2237474"/>
              <a:gd name="connsiteX181" fmla="*/ 515024 w 12192000"/>
              <a:gd name="connsiteY181" fmla="*/ 2179258 h 2237474"/>
              <a:gd name="connsiteX182" fmla="*/ 512278 w 12192000"/>
              <a:gd name="connsiteY182" fmla="*/ 2176369 h 2237474"/>
              <a:gd name="connsiteX183" fmla="*/ 480419 w 12192000"/>
              <a:gd name="connsiteY183" fmla="*/ 2167807 h 2237474"/>
              <a:gd name="connsiteX184" fmla="*/ 413835 w 12192000"/>
              <a:gd name="connsiteY184" fmla="*/ 2156783 h 2237474"/>
              <a:gd name="connsiteX185" fmla="*/ 376513 w 12192000"/>
              <a:gd name="connsiteY185" fmla="*/ 2154014 h 2237474"/>
              <a:gd name="connsiteX186" fmla="*/ 273386 w 12192000"/>
              <a:gd name="connsiteY186" fmla="*/ 2142551 h 2237474"/>
              <a:gd name="connsiteX187" fmla="*/ 169207 w 12192000"/>
              <a:gd name="connsiteY187" fmla="*/ 2128100 h 2237474"/>
              <a:gd name="connsiteX188" fmla="*/ 93149 w 12192000"/>
              <a:gd name="connsiteY188" fmla="*/ 2105324 h 2237474"/>
              <a:gd name="connsiteX189" fmla="*/ 88109 w 12192000"/>
              <a:gd name="connsiteY189" fmla="*/ 2106704 h 2237474"/>
              <a:gd name="connsiteX190" fmla="*/ 80022 w 12192000"/>
              <a:gd name="connsiteY190" fmla="*/ 2107254 h 2237474"/>
              <a:gd name="connsiteX191" fmla="*/ 79717 w 12192000"/>
              <a:gd name="connsiteY191" fmla="*/ 2107046 h 2237474"/>
              <a:gd name="connsiteX192" fmla="*/ 72352 w 12192000"/>
              <a:gd name="connsiteY192" fmla="*/ 2107991 h 2237474"/>
              <a:gd name="connsiteX193" fmla="*/ 37645 w 12192000"/>
              <a:gd name="connsiteY193" fmla="*/ 2115401 h 2237474"/>
              <a:gd name="connsiteX194" fmla="*/ 4572 w 12192000"/>
              <a:gd name="connsiteY194" fmla="*/ 2111091 h 2237474"/>
              <a:gd name="connsiteX195" fmla="*/ 0 w 12192000"/>
              <a:gd name="connsiteY195" fmla="*/ 2110468 h 2237474"/>
              <a:gd name="connsiteX196" fmla="*/ 0 w 12192000"/>
              <a:gd name="connsiteY196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34800 w 12192000"/>
              <a:gd name="connsiteY6" fmla="*/ 747840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34688 w 12192000"/>
              <a:gd name="connsiteY12" fmla="*/ 757726 h 2237474"/>
              <a:gd name="connsiteX13" fmla="*/ 10805004 w 12192000"/>
              <a:gd name="connsiteY13" fmla="*/ 757573 h 2237474"/>
              <a:gd name="connsiteX14" fmla="*/ 10739478 w 12192000"/>
              <a:gd name="connsiteY14" fmla="*/ 776841 h 2237474"/>
              <a:gd name="connsiteX15" fmla="*/ 10458762 w 12192000"/>
              <a:gd name="connsiteY15" fmla="*/ 755400 h 2237474"/>
              <a:gd name="connsiteX16" fmla="*/ 10211200 w 12192000"/>
              <a:gd name="connsiteY16" fmla="*/ 767513 h 2237474"/>
              <a:gd name="connsiteX17" fmla="*/ 10167995 w 12192000"/>
              <a:gd name="connsiteY17" fmla="*/ 760843 h 2237474"/>
              <a:gd name="connsiteX18" fmla="*/ 9997044 w 12192000"/>
              <a:gd name="connsiteY18" fmla="*/ 780129 h 2237474"/>
              <a:gd name="connsiteX19" fmla="*/ 9943887 w 12192000"/>
              <a:gd name="connsiteY19" fmla="*/ 804141 h 2237474"/>
              <a:gd name="connsiteX20" fmla="*/ 9918248 w 12192000"/>
              <a:gd name="connsiteY20" fmla="*/ 816628 h 2237474"/>
              <a:gd name="connsiteX21" fmla="*/ 9767091 w 12192000"/>
              <a:gd name="connsiteY21" fmla="*/ 870550 h 2237474"/>
              <a:gd name="connsiteX22" fmla="*/ 9683005 w 12192000"/>
              <a:gd name="connsiteY22" fmla="*/ 894128 h 2237474"/>
              <a:gd name="connsiteX23" fmla="*/ 9594438 w 12192000"/>
              <a:gd name="connsiteY23" fmla="*/ 919051 h 2237474"/>
              <a:gd name="connsiteX24" fmla="*/ 9577033 w 12192000"/>
              <a:gd name="connsiteY24" fmla="*/ 922857 h 2237474"/>
              <a:gd name="connsiteX25" fmla="*/ 9544189 w 12192000"/>
              <a:gd name="connsiteY25" fmla="*/ 938966 h 2237474"/>
              <a:gd name="connsiteX26" fmla="*/ 9500499 w 12192000"/>
              <a:gd name="connsiteY26" fmla="*/ 954680 h 2237474"/>
              <a:gd name="connsiteX27" fmla="*/ 9428195 w 12192000"/>
              <a:gd name="connsiteY27" fmla="*/ 986225 h 2237474"/>
              <a:gd name="connsiteX28" fmla="*/ 9410017 w 12192000"/>
              <a:gd name="connsiteY28" fmla="*/ 993931 h 2237474"/>
              <a:gd name="connsiteX29" fmla="*/ 9392919 w 12192000"/>
              <a:gd name="connsiteY29" fmla="*/ 994656 h 2237474"/>
              <a:gd name="connsiteX30" fmla="*/ 9278619 w 12192000"/>
              <a:gd name="connsiteY30" fmla="*/ 1011878 h 2237474"/>
              <a:gd name="connsiteX31" fmla="*/ 9268019 w 12192000"/>
              <a:gd name="connsiteY31" fmla="*/ 1007442 h 2237474"/>
              <a:gd name="connsiteX32" fmla="*/ 9234662 w 12192000"/>
              <a:gd name="connsiteY32" fmla="*/ 1023056 h 2237474"/>
              <a:gd name="connsiteX33" fmla="*/ 9181033 w 12192000"/>
              <a:gd name="connsiteY33" fmla="*/ 1037921 h 2237474"/>
              <a:gd name="connsiteX34" fmla="*/ 9155969 w 12192000"/>
              <a:gd name="connsiteY34" fmla="*/ 1046804 h 2237474"/>
              <a:gd name="connsiteX35" fmla="*/ 9133985 w 12192000"/>
              <a:gd name="connsiteY35" fmla="*/ 1046450 h 2237474"/>
              <a:gd name="connsiteX36" fmla="*/ 9012987 w 12192000"/>
              <a:gd name="connsiteY36" fmla="*/ 1061986 h 2237474"/>
              <a:gd name="connsiteX37" fmla="*/ 8968445 w 12192000"/>
              <a:gd name="connsiteY37" fmla="*/ 1052169 h 2237474"/>
              <a:gd name="connsiteX38" fmla="*/ 8958984 w 12192000"/>
              <a:gd name="connsiteY38" fmla="*/ 1057212 h 2237474"/>
              <a:gd name="connsiteX39" fmla="*/ 8886001 w 12192000"/>
              <a:gd name="connsiteY39" fmla="*/ 1067468 h 2237474"/>
              <a:gd name="connsiteX40" fmla="*/ 8838610 w 12192000"/>
              <a:gd name="connsiteY40" fmla="*/ 1075091 h 2237474"/>
              <a:gd name="connsiteX41" fmla="*/ 8750383 w 12192000"/>
              <a:gd name="connsiteY41" fmla="*/ 1097387 h 2237474"/>
              <a:gd name="connsiteX42" fmla="*/ 8665605 w 12192000"/>
              <a:gd name="connsiteY42" fmla="*/ 1110791 h 2237474"/>
              <a:gd name="connsiteX43" fmla="*/ 8584946 w 12192000"/>
              <a:gd name="connsiteY43" fmla="*/ 1135226 h 2237474"/>
              <a:gd name="connsiteX44" fmla="*/ 8460755 w 12192000"/>
              <a:gd name="connsiteY44" fmla="*/ 1203427 h 2237474"/>
              <a:gd name="connsiteX45" fmla="*/ 8419755 w 12192000"/>
              <a:gd name="connsiteY45" fmla="*/ 1216260 h 2237474"/>
              <a:gd name="connsiteX46" fmla="*/ 8411626 w 12192000"/>
              <a:gd name="connsiteY46" fmla="*/ 1214397 h 2237474"/>
              <a:gd name="connsiteX47" fmla="*/ 8363469 w 12192000"/>
              <a:gd name="connsiteY47" fmla="*/ 1246658 h 2237474"/>
              <a:gd name="connsiteX48" fmla="*/ 8275497 w 12192000"/>
              <a:gd name="connsiteY48" fmla="*/ 1264396 h 2237474"/>
              <a:gd name="connsiteX49" fmla="*/ 8206287 w 12192000"/>
              <a:gd name="connsiteY49" fmla="*/ 1273060 h 2237474"/>
              <a:gd name="connsiteX50" fmla="*/ 8168705 w 12192000"/>
              <a:gd name="connsiteY50" fmla="*/ 1279956 h 2237474"/>
              <a:gd name="connsiteX51" fmla="*/ 8139997 w 12192000"/>
              <a:gd name="connsiteY51" fmla="*/ 1282713 h 2237474"/>
              <a:gd name="connsiteX52" fmla="*/ 8074238 w 12192000"/>
              <a:gd name="connsiteY52" fmla="*/ 1301895 h 2237474"/>
              <a:gd name="connsiteX53" fmla="*/ 7968292 w 12192000"/>
              <a:gd name="connsiteY53" fmla="*/ 1338779 h 2237474"/>
              <a:gd name="connsiteX54" fmla="*/ 7902328 w 12192000"/>
              <a:gd name="connsiteY54" fmla="*/ 1345865 h 2237474"/>
              <a:gd name="connsiteX55" fmla="*/ 7840612 w 12192000"/>
              <a:gd name="connsiteY55" fmla="*/ 1369373 h 2237474"/>
              <a:gd name="connsiteX56" fmla="*/ 7786819 w 12192000"/>
              <a:gd name="connsiteY56" fmla="*/ 1378970 h 2237474"/>
              <a:gd name="connsiteX57" fmla="*/ 7548172 w 12192000"/>
              <a:gd name="connsiteY57" fmla="*/ 1417460 h 2237474"/>
              <a:gd name="connsiteX58" fmla="*/ 7483437 w 12192000"/>
              <a:gd name="connsiteY58" fmla="*/ 1478152 h 2237474"/>
              <a:gd name="connsiteX59" fmla="*/ 7377870 w 12192000"/>
              <a:gd name="connsiteY59" fmla="*/ 1523319 h 2237474"/>
              <a:gd name="connsiteX60" fmla="*/ 7230737 w 12192000"/>
              <a:gd name="connsiteY60" fmla="*/ 1562633 h 2237474"/>
              <a:gd name="connsiteX61" fmla="*/ 7224458 w 12192000"/>
              <a:gd name="connsiteY61" fmla="*/ 1573008 h 2237474"/>
              <a:gd name="connsiteX62" fmla="*/ 7183121 w 12192000"/>
              <a:gd name="connsiteY62" fmla="*/ 1595162 h 2237474"/>
              <a:gd name="connsiteX63" fmla="*/ 7164601 w 12192000"/>
              <a:gd name="connsiteY63" fmla="*/ 1606490 h 2237474"/>
              <a:gd name="connsiteX64" fmla="*/ 7031309 w 12192000"/>
              <a:gd name="connsiteY64" fmla="*/ 1619451 h 2237474"/>
              <a:gd name="connsiteX65" fmla="*/ 6900177 w 12192000"/>
              <a:gd name="connsiteY65" fmla="*/ 1636016 h 2237474"/>
              <a:gd name="connsiteX66" fmla="*/ 6795372 w 12192000"/>
              <a:gd name="connsiteY66" fmla="*/ 1644845 h 2237474"/>
              <a:gd name="connsiteX67" fmla="*/ 6692251 w 12192000"/>
              <a:gd name="connsiteY67" fmla="*/ 1656357 h 2237474"/>
              <a:gd name="connsiteX68" fmla="*/ 6655235 w 12192000"/>
              <a:gd name="connsiteY68" fmla="*/ 1661869 h 2237474"/>
              <a:gd name="connsiteX69" fmla="*/ 6554894 w 12192000"/>
              <a:gd name="connsiteY69" fmla="*/ 1664428 h 2237474"/>
              <a:gd name="connsiteX70" fmla="*/ 6516595 w 12192000"/>
              <a:gd name="connsiteY70" fmla="*/ 1667475 h 2237474"/>
              <a:gd name="connsiteX71" fmla="*/ 6508541 w 12192000"/>
              <a:gd name="connsiteY71" fmla="*/ 1668757 h 2237474"/>
              <a:gd name="connsiteX72" fmla="*/ 6471012 w 12192000"/>
              <a:gd name="connsiteY72" fmla="*/ 1678604 h 2237474"/>
              <a:gd name="connsiteX73" fmla="*/ 6364035 w 12192000"/>
              <a:gd name="connsiteY73" fmla="*/ 1667683 h 2237474"/>
              <a:gd name="connsiteX74" fmla="*/ 6280959 w 12192000"/>
              <a:gd name="connsiteY74" fmla="*/ 1689329 h 2237474"/>
              <a:gd name="connsiteX75" fmla="*/ 6243319 w 12192000"/>
              <a:gd name="connsiteY75" fmla="*/ 1695560 h 2237474"/>
              <a:gd name="connsiteX76" fmla="*/ 6098321 w 12192000"/>
              <a:gd name="connsiteY76" fmla="*/ 1721646 h 2237474"/>
              <a:gd name="connsiteX77" fmla="*/ 5880652 w 12192000"/>
              <a:gd name="connsiteY77" fmla="*/ 1779643 h 2237474"/>
              <a:gd name="connsiteX78" fmla="*/ 5785959 w 12192000"/>
              <a:gd name="connsiteY78" fmla="*/ 1775307 h 2237474"/>
              <a:gd name="connsiteX79" fmla="*/ 5643534 w 12192000"/>
              <a:gd name="connsiteY79" fmla="*/ 1802919 h 2237474"/>
              <a:gd name="connsiteX80" fmla="*/ 5518799 w 12192000"/>
              <a:gd name="connsiteY80" fmla="*/ 1818312 h 2237474"/>
              <a:gd name="connsiteX81" fmla="*/ 5505014 w 12192000"/>
              <a:gd name="connsiteY81" fmla="*/ 1819259 h 2237474"/>
              <a:gd name="connsiteX82" fmla="*/ 5453307 w 12192000"/>
              <a:gd name="connsiteY82" fmla="*/ 1815450 h 2237474"/>
              <a:gd name="connsiteX83" fmla="*/ 5221533 w 12192000"/>
              <a:gd name="connsiteY83" fmla="*/ 1846950 h 2237474"/>
              <a:gd name="connsiteX84" fmla="*/ 5149802 w 12192000"/>
              <a:gd name="connsiteY84" fmla="*/ 1844846 h 2237474"/>
              <a:gd name="connsiteX85" fmla="*/ 5114927 w 12192000"/>
              <a:gd name="connsiteY85" fmla="*/ 1847827 h 2237474"/>
              <a:gd name="connsiteX86" fmla="*/ 5108970 w 12192000"/>
              <a:gd name="connsiteY86" fmla="*/ 1847935 h 2237474"/>
              <a:gd name="connsiteX87" fmla="*/ 5067961 w 12192000"/>
              <a:gd name="connsiteY87" fmla="*/ 1845917 h 2237474"/>
              <a:gd name="connsiteX88" fmla="*/ 5007075 w 12192000"/>
              <a:gd name="connsiteY88" fmla="*/ 1838626 h 2237474"/>
              <a:gd name="connsiteX89" fmla="*/ 4944087 w 12192000"/>
              <a:gd name="connsiteY89" fmla="*/ 1823332 h 2237474"/>
              <a:gd name="connsiteX90" fmla="*/ 4907662 w 12192000"/>
              <a:gd name="connsiteY90" fmla="*/ 1816900 h 2237474"/>
              <a:gd name="connsiteX91" fmla="*/ 4882386 w 12192000"/>
              <a:gd name="connsiteY91" fmla="*/ 1809844 h 2237474"/>
              <a:gd name="connsiteX92" fmla="*/ 4811440 w 12192000"/>
              <a:gd name="connsiteY92" fmla="*/ 1804655 h 2237474"/>
              <a:gd name="connsiteX93" fmla="*/ 4691075 w 12192000"/>
              <a:gd name="connsiteY93" fmla="*/ 1801389 h 2237474"/>
              <a:gd name="connsiteX94" fmla="*/ 4611738 w 12192000"/>
              <a:gd name="connsiteY94" fmla="*/ 1776964 h 2237474"/>
              <a:gd name="connsiteX95" fmla="*/ 4560070 w 12192000"/>
              <a:gd name="connsiteY95" fmla="*/ 1785640 h 2237474"/>
              <a:gd name="connsiteX96" fmla="*/ 4536503 w 12192000"/>
              <a:gd name="connsiteY96" fmla="*/ 1785334 h 2237474"/>
              <a:gd name="connsiteX97" fmla="*/ 4513724 w 12192000"/>
              <a:gd name="connsiteY97" fmla="*/ 1791996 h 2237474"/>
              <a:gd name="connsiteX98" fmla="*/ 4459810 w 12192000"/>
              <a:gd name="connsiteY98" fmla="*/ 1797886 h 2237474"/>
              <a:gd name="connsiteX99" fmla="*/ 4379064 w 12192000"/>
              <a:gd name="connsiteY99" fmla="*/ 1817177 h 2237474"/>
              <a:gd name="connsiteX100" fmla="*/ 4290981 w 12192000"/>
              <a:gd name="connsiteY100" fmla="*/ 1839677 h 2237474"/>
              <a:gd name="connsiteX101" fmla="*/ 4238372 w 12192000"/>
              <a:gd name="connsiteY101" fmla="*/ 1851480 h 2237474"/>
              <a:gd name="connsiteX102" fmla="*/ 4232517 w 12192000"/>
              <a:gd name="connsiteY102" fmla="*/ 1852567 h 2237474"/>
              <a:gd name="connsiteX103" fmla="*/ 4191732 w 12192000"/>
              <a:gd name="connsiteY103" fmla="*/ 1857328 h 2237474"/>
              <a:gd name="connsiteX104" fmla="*/ 4065532 w 12192000"/>
              <a:gd name="connsiteY104" fmla="*/ 1855477 h 2237474"/>
              <a:gd name="connsiteX105" fmla="*/ 4028460 w 12192000"/>
              <a:gd name="connsiteY105" fmla="*/ 1855137 h 2237474"/>
              <a:gd name="connsiteX106" fmla="*/ 4002267 w 12192000"/>
              <a:gd name="connsiteY106" fmla="*/ 1852352 h 2237474"/>
              <a:gd name="connsiteX107" fmla="*/ 3931396 w 12192000"/>
              <a:gd name="connsiteY107" fmla="*/ 1858915 h 2237474"/>
              <a:gd name="connsiteX108" fmla="*/ 3812162 w 12192000"/>
              <a:gd name="connsiteY108" fmla="*/ 1875501 h 2237474"/>
              <a:gd name="connsiteX109" fmla="*/ 3729530 w 12192000"/>
              <a:gd name="connsiteY109" fmla="*/ 1864513 h 2237474"/>
              <a:gd name="connsiteX110" fmla="*/ 3680177 w 12192000"/>
              <a:gd name="connsiteY110" fmla="*/ 1881552 h 2237474"/>
              <a:gd name="connsiteX111" fmla="*/ 3567259 w 12192000"/>
              <a:gd name="connsiteY111" fmla="*/ 1893482 h 2237474"/>
              <a:gd name="connsiteX112" fmla="*/ 3405770 w 12192000"/>
              <a:gd name="connsiteY112" fmla="*/ 1904591 h 2237474"/>
              <a:gd name="connsiteX113" fmla="*/ 3280097 w 12192000"/>
              <a:gd name="connsiteY113" fmla="*/ 1919610 h 2237474"/>
              <a:gd name="connsiteX114" fmla="*/ 3123424 w 12192000"/>
              <a:gd name="connsiteY114" fmla="*/ 1952930 h 2237474"/>
              <a:gd name="connsiteX115" fmla="*/ 3009910 w 12192000"/>
              <a:gd name="connsiteY115" fmla="*/ 1957866 h 2237474"/>
              <a:gd name="connsiteX116" fmla="*/ 2995934 w 12192000"/>
              <a:gd name="connsiteY116" fmla="*/ 1967085 h 2237474"/>
              <a:gd name="connsiteX117" fmla="*/ 2980071 w 12192000"/>
              <a:gd name="connsiteY117" fmla="*/ 1972988 h 2237474"/>
              <a:gd name="connsiteX118" fmla="*/ 2978094 w 12192000"/>
              <a:gd name="connsiteY118" fmla="*/ 1972369 h 2237474"/>
              <a:gd name="connsiteX119" fmla="*/ 2942858 w 12192000"/>
              <a:gd name="connsiteY119" fmla="*/ 1981367 h 2237474"/>
              <a:gd name="connsiteX120" fmla="*/ 2875436 w 12192000"/>
              <a:gd name="connsiteY120" fmla="*/ 1996977 h 2237474"/>
              <a:gd name="connsiteX121" fmla="*/ 2874892 w 12192000"/>
              <a:gd name="connsiteY121" fmla="*/ 1996085 h 2237474"/>
              <a:gd name="connsiteX122" fmla="*/ 2864145 w 12192000"/>
              <a:gd name="connsiteY122" fmla="*/ 1994061 h 2237474"/>
              <a:gd name="connsiteX123" fmla="*/ 2843662 w 12192000"/>
              <a:gd name="connsiteY123" fmla="*/ 1992498 h 2237474"/>
              <a:gd name="connsiteX124" fmla="*/ 2796128 w 12192000"/>
              <a:gd name="connsiteY124" fmla="*/ 1976403 h 2237474"/>
              <a:gd name="connsiteX125" fmla="*/ 2756784 w 12192000"/>
              <a:gd name="connsiteY125" fmla="*/ 1985116 h 2237474"/>
              <a:gd name="connsiteX126" fmla="*/ 2748833 w 12192000"/>
              <a:gd name="connsiteY126" fmla="*/ 1986323 h 2237474"/>
              <a:gd name="connsiteX127" fmla="*/ 2748661 w 12192000"/>
              <a:gd name="connsiteY127" fmla="*/ 1986122 h 2237474"/>
              <a:gd name="connsiteX128" fmla="*/ 2740251 w 12192000"/>
              <a:gd name="connsiteY128" fmla="*/ 1986946 h 2237474"/>
              <a:gd name="connsiteX129" fmla="*/ 2718916 w 12192000"/>
              <a:gd name="connsiteY129" fmla="*/ 1990867 h 2237474"/>
              <a:gd name="connsiteX130" fmla="*/ 2713522 w 12192000"/>
              <a:gd name="connsiteY130" fmla="*/ 1990173 h 2237474"/>
              <a:gd name="connsiteX131" fmla="*/ 2680597 w 12192000"/>
              <a:gd name="connsiteY131" fmla="*/ 1984996 h 2237474"/>
              <a:gd name="connsiteX132" fmla="*/ 2578178 w 12192000"/>
              <a:gd name="connsiteY132" fmla="*/ 1990531 h 2237474"/>
              <a:gd name="connsiteX133" fmla="*/ 2476147 w 12192000"/>
              <a:gd name="connsiteY133" fmla="*/ 1998305 h 2237474"/>
              <a:gd name="connsiteX134" fmla="*/ 2373568 w 12192000"/>
              <a:gd name="connsiteY134" fmla="*/ 2003219 h 2237474"/>
              <a:gd name="connsiteX135" fmla="*/ 2321399 w 12192000"/>
              <a:gd name="connsiteY135" fmla="*/ 1989467 h 2237474"/>
              <a:gd name="connsiteX136" fmla="*/ 2315525 w 12192000"/>
              <a:gd name="connsiteY136" fmla="*/ 1989708 h 2237474"/>
              <a:gd name="connsiteX137" fmla="*/ 2300792 w 12192000"/>
              <a:gd name="connsiteY137" fmla="*/ 1994290 h 2237474"/>
              <a:gd name="connsiteX138" fmla="*/ 2295469 w 12192000"/>
              <a:gd name="connsiteY138" fmla="*/ 1996659 h 2237474"/>
              <a:gd name="connsiteX139" fmla="*/ 2287219 w 12192000"/>
              <a:gd name="connsiteY139" fmla="*/ 1998750 h 2237474"/>
              <a:gd name="connsiteX140" fmla="*/ 2286948 w 12192000"/>
              <a:gd name="connsiteY140" fmla="*/ 1998596 h 2237474"/>
              <a:gd name="connsiteX141" fmla="*/ 2243069 w 12192000"/>
              <a:gd name="connsiteY141" fmla="*/ 2015111 h 2237474"/>
              <a:gd name="connsiteX142" fmla="*/ 2186609 w 12192000"/>
              <a:gd name="connsiteY142" fmla="*/ 2008263 h 2237474"/>
              <a:gd name="connsiteX143" fmla="*/ 2164831 w 12192000"/>
              <a:gd name="connsiteY143" fmla="*/ 2010143 h 2237474"/>
              <a:gd name="connsiteX144" fmla="*/ 2152836 w 12192000"/>
              <a:gd name="connsiteY144" fmla="*/ 2010048 h 2237474"/>
              <a:gd name="connsiteX145" fmla="*/ 2117102 w 12192000"/>
              <a:gd name="connsiteY145" fmla="*/ 2023004 h 2237474"/>
              <a:gd name="connsiteX146" fmla="*/ 2111935 w 12192000"/>
              <a:gd name="connsiteY146" fmla="*/ 2023163 h 2237474"/>
              <a:gd name="connsiteX147" fmla="*/ 2089991 w 12192000"/>
              <a:gd name="connsiteY147" fmla="*/ 2034193 h 2237474"/>
              <a:gd name="connsiteX148" fmla="*/ 2058061 w 12192000"/>
              <a:gd name="connsiteY148" fmla="*/ 2047942 h 2237474"/>
              <a:gd name="connsiteX149" fmla="*/ 2055737 w 12192000"/>
              <a:gd name="connsiteY149" fmla="*/ 2047704 h 2237474"/>
              <a:gd name="connsiteX150" fmla="*/ 2042244 w 12192000"/>
              <a:gd name="connsiteY150" fmla="*/ 2055560 h 2237474"/>
              <a:gd name="connsiteX151" fmla="*/ 1976224 w 12192000"/>
              <a:gd name="connsiteY151" fmla="*/ 2074257 h 2237474"/>
              <a:gd name="connsiteX152" fmla="*/ 1877728 w 12192000"/>
              <a:gd name="connsiteY152" fmla="*/ 2101004 h 2237474"/>
              <a:gd name="connsiteX153" fmla="*/ 1759056 w 12192000"/>
              <a:gd name="connsiteY153" fmla="*/ 2125608 h 2237474"/>
              <a:gd name="connsiteX154" fmla="*/ 1637948 w 12192000"/>
              <a:gd name="connsiteY154" fmla="*/ 2172597 h 2237474"/>
              <a:gd name="connsiteX155" fmla="*/ 1434549 w 12192000"/>
              <a:gd name="connsiteY155" fmla="*/ 2234522 h 2237474"/>
              <a:gd name="connsiteX156" fmla="*/ 1398481 w 12192000"/>
              <a:gd name="connsiteY156" fmla="*/ 2237074 h 2237474"/>
              <a:gd name="connsiteX157" fmla="*/ 1398407 w 12192000"/>
              <a:gd name="connsiteY157" fmla="*/ 2237095 h 2237474"/>
              <a:gd name="connsiteX158" fmla="*/ 1370962 w 12192000"/>
              <a:gd name="connsiteY158" fmla="*/ 2237474 h 2237474"/>
              <a:gd name="connsiteX159" fmla="*/ 1356367 w 12192000"/>
              <a:gd name="connsiteY159" fmla="*/ 2235089 h 2237474"/>
              <a:gd name="connsiteX160" fmla="*/ 1324828 w 12192000"/>
              <a:gd name="connsiteY160" fmla="*/ 2231968 h 2237474"/>
              <a:gd name="connsiteX161" fmla="*/ 1297744 w 12192000"/>
              <a:gd name="connsiteY161" fmla="*/ 2235849 h 2237474"/>
              <a:gd name="connsiteX162" fmla="*/ 1286236 w 12192000"/>
              <a:gd name="connsiteY162" fmla="*/ 2233135 h 2237474"/>
              <a:gd name="connsiteX163" fmla="*/ 1283504 w 12192000"/>
              <a:gd name="connsiteY163" fmla="*/ 2233797 h 2237474"/>
              <a:gd name="connsiteX164" fmla="*/ 1279765 w 12192000"/>
              <a:gd name="connsiteY164" fmla="*/ 2229639 h 2237474"/>
              <a:gd name="connsiteX165" fmla="*/ 1195347 w 12192000"/>
              <a:gd name="connsiteY165" fmla="*/ 2212354 h 2237474"/>
              <a:gd name="connsiteX166" fmla="*/ 970251 w 12192000"/>
              <a:gd name="connsiteY166" fmla="*/ 2221029 h 2237474"/>
              <a:gd name="connsiteX167" fmla="*/ 812914 w 12192000"/>
              <a:gd name="connsiteY167" fmla="*/ 2202752 h 2237474"/>
              <a:gd name="connsiteX168" fmla="*/ 800195 w 12192000"/>
              <a:gd name="connsiteY168" fmla="*/ 2209407 h 2237474"/>
              <a:gd name="connsiteX169" fmla="*/ 784978 w 12192000"/>
              <a:gd name="connsiteY169" fmla="*/ 2212360 h 2237474"/>
              <a:gd name="connsiteX170" fmla="*/ 681987 w 12192000"/>
              <a:gd name="connsiteY170" fmla="*/ 2216757 h 2237474"/>
              <a:gd name="connsiteX171" fmla="*/ 669923 w 12192000"/>
              <a:gd name="connsiteY171" fmla="*/ 2211682 h 2237474"/>
              <a:gd name="connsiteX172" fmla="*/ 648680 w 12192000"/>
              <a:gd name="connsiteY172" fmla="*/ 2206229 h 2237474"/>
              <a:gd name="connsiteX173" fmla="*/ 597225 w 12192000"/>
              <a:gd name="connsiteY173" fmla="*/ 2180999 h 2237474"/>
              <a:gd name="connsiteX174" fmla="*/ 558449 w 12192000"/>
              <a:gd name="connsiteY174" fmla="*/ 2182346 h 2237474"/>
              <a:gd name="connsiteX175" fmla="*/ 550517 w 12192000"/>
              <a:gd name="connsiteY175" fmla="*/ 2182060 h 2237474"/>
              <a:gd name="connsiteX176" fmla="*/ 550309 w 12192000"/>
              <a:gd name="connsiteY176" fmla="*/ 2181825 h 2237474"/>
              <a:gd name="connsiteX177" fmla="*/ 541836 w 12192000"/>
              <a:gd name="connsiteY177" fmla="*/ 2181063 h 2237474"/>
              <a:gd name="connsiteX178" fmla="*/ 536057 w 12192000"/>
              <a:gd name="connsiteY178" fmla="*/ 2181537 h 2237474"/>
              <a:gd name="connsiteX179" fmla="*/ 520671 w 12192000"/>
              <a:gd name="connsiteY179" fmla="*/ 2180980 h 2237474"/>
              <a:gd name="connsiteX180" fmla="*/ 515024 w 12192000"/>
              <a:gd name="connsiteY180" fmla="*/ 2179258 h 2237474"/>
              <a:gd name="connsiteX181" fmla="*/ 512278 w 12192000"/>
              <a:gd name="connsiteY181" fmla="*/ 2176369 h 2237474"/>
              <a:gd name="connsiteX182" fmla="*/ 480419 w 12192000"/>
              <a:gd name="connsiteY182" fmla="*/ 2167807 h 2237474"/>
              <a:gd name="connsiteX183" fmla="*/ 413835 w 12192000"/>
              <a:gd name="connsiteY183" fmla="*/ 2156783 h 2237474"/>
              <a:gd name="connsiteX184" fmla="*/ 376513 w 12192000"/>
              <a:gd name="connsiteY184" fmla="*/ 2154014 h 2237474"/>
              <a:gd name="connsiteX185" fmla="*/ 273386 w 12192000"/>
              <a:gd name="connsiteY185" fmla="*/ 2142551 h 2237474"/>
              <a:gd name="connsiteX186" fmla="*/ 169207 w 12192000"/>
              <a:gd name="connsiteY186" fmla="*/ 2128100 h 2237474"/>
              <a:gd name="connsiteX187" fmla="*/ 93149 w 12192000"/>
              <a:gd name="connsiteY187" fmla="*/ 2105324 h 2237474"/>
              <a:gd name="connsiteX188" fmla="*/ 88109 w 12192000"/>
              <a:gd name="connsiteY188" fmla="*/ 2106704 h 2237474"/>
              <a:gd name="connsiteX189" fmla="*/ 80022 w 12192000"/>
              <a:gd name="connsiteY189" fmla="*/ 2107254 h 2237474"/>
              <a:gd name="connsiteX190" fmla="*/ 79717 w 12192000"/>
              <a:gd name="connsiteY190" fmla="*/ 2107046 h 2237474"/>
              <a:gd name="connsiteX191" fmla="*/ 72352 w 12192000"/>
              <a:gd name="connsiteY191" fmla="*/ 2107991 h 2237474"/>
              <a:gd name="connsiteX192" fmla="*/ 37645 w 12192000"/>
              <a:gd name="connsiteY192" fmla="*/ 2115401 h 2237474"/>
              <a:gd name="connsiteX193" fmla="*/ 4572 w 12192000"/>
              <a:gd name="connsiteY193" fmla="*/ 2111091 h 2237474"/>
              <a:gd name="connsiteX194" fmla="*/ 0 w 12192000"/>
              <a:gd name="connsiteY194" fmla="*/ 2110468 h 2237474"/>
              <a:gd name="connsiteX195" fmla="*/ 0 w 12192000"/>
              <a:gd name="connsiteY195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34800 w 12192000"/>
              <a:gd name="connsiteY6" fmla="*/ 747840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34688 w 12192000"/>
              <a:gd name="connsiteY12" fmla="*/ 757726 h 2237474"/>
              <a:gd name="connsiteX13" fmla="*/ 10805004 w 12192000"/>
              <a:gd name="connsiteY13" fmla="*/ 757573 h 2237474"/>
              <a:gd name="connsiteX14" fmla="*/ 10739478 w 12192000"/>
              <a:gd name="connsiteY14" fmla="*/ 776841 h 2237474"/>
              <a:gd name="connsiteX15" fmla="*/ 10458762 w 12192000"/>
              <a:gd name="connsiteY15" fmla="*/ 755400 h 2237474"/>
              <a:gd name="connsiteX16" fmla="*/ 10211200 w 12192000"/>
              <a:gd name="connsiteY16" fmla="*/ 767513 h 2237474"/>
              <a:gd name="connsiteX17" fmla="*/ 10167995 w 12192000"/>
              <a:gd name="connsiteY17" fmla="*/ 760843 h 2237474"/>
              <a:gd name="connsiteX18" fmla="*/ 9997044 w 12192000"/>
              <a:gd name="connsiteY18" fmla="*/ 780129 h 2237474"/>
              <a:gd name="connsiteX19" fmla="*/ 9943887 w 12192000"/>
              <a:gd name="connsiteY19" fmla="*/ 804141 h 2237474"/>
              <a:gd name="connsiteX20" fmla="*/ 9918248 w 12192000"/>
              <a:gd name="connsiteY20" fmla="*/ 816628 h 2237474"/>
              <a:gd name="connsiteX21" fmla="*/ 9767091 w 12192000"/>
              <a:gd name="connsiteY21" fmla="*/ 870550 h 2237474"/>
              <a:gd name="connsiteX22" fmla="*/ 9683005 w 12192000"/>
              <a:gd name="connsiteY22" fmla="*/ 894128 h 2237474"/>
              <a:gd name="connsiteX23" fmla="*/ 9594438 w 12192000"/>
              <a:gd name="connsiteY23" fmla="*/ 919051 h 2237474"/>
              <a:gd name="connsiteX24" fmla="*/ 9577033 w 12192000"/>
              <a:gd name="connsiteY24" fmla="*/ 922857 h 2237474"/>
              <a:gd name="connsiteX25" fmla="*/ 9544189 w 12192000"/>
              <a:gd name="connsiteY25" fmla="*/ 938966 h 2237474"/>
              <a:gd name="connsiteX26" fmla="*/ 9500499 w 12192000"/>
              <a:gd name="connsiteY26" fmla="*/ 954680 h 2237474"/>
              <a:gd name="connsiteX27" fmla="*/ 9428195 w 12192000"/>
              <a:gd name="connsiteY27" fmla="*/ 986225 h 2237474"/>
              <a:gd name="connsiteX28" fmla="*/ 9410017 w 12192000"/>
              <a:gd name="connsiteY28" fmla="*/ 993931 h 2237474"/>
              <a:gd name="connsiteX29" fmla="*/ 9392919 w 12192000"/>
              <a:gd name="connsiteY29" fmla="*/ 994656 h 2237474"/>
              <a:gd name="connsiteX30" fmla="*/ 9278619 w 12192000"/>
              <a:gd name="connsiteY30" fmla="*/ 1011878 h 2237474"/>
              <a:gd name="connsiteX31" fmla="*/ 9268019 w 12192000"/>
              <a:gd name="connsiteY31" fmla="*/ 1007442 h 2237474"/>
              <a:gd name="connsiteX32" fmla="*/ 9234662 w 12192000"/>
              <a:gd name="connsiteY32" fmla="*/ 1023056 h 2237474"/>
              <a:gd name="connsiteX33" fmla="*/ 9181033 w 12192000"/>
              <a:gd name="connsiteY33" fmla="*/ 1037921 h 2237474"/>
              <a:gd name="connsiteX34" fmla="*/ 9155969 w 12192000"/>
              <a:gd name="connsiteY34" fmla="*/ 1046804 h 2237474"/>
              <a:gd name="connsiteX35" fmla="*/ 9133985 w 12192000"/>
              <a:gd name="connsiteY35" fmla="*/ 1046450 h 2237474"/>
              <a:gd name="connsiteX36" fmla="*/ 9012987 w 12192000"/>
              <a:gd name="connsiteY36" fmla="*/ 1061986 h 2237474"/>
              <a:gd name="connsiteX37" fmla="*/ 8968445 w 12192000"/>
              <a:gd name="connsiteY37" fmla="*/ 1052169 h 2237474"/>
              <a:gd name="connsiteX38" fmla="*/ 8958984 w 12192000"/>
              <a:gd name="connsiteY38" fmla="*/ 1057212 h 2237474"/>
              <a:gd name="connsiteX39" fmla="*/ 8886001 w 12192000"/>
              <a:gd name="connsiteY39" fmla="*/ 1067468 h 2237474"/>
              <a:gd name="connsiteX40" fmla="*/ 8838610 w 12192000"/>
              <a:gd name="connsiteY40" fmla="*/ 1075091 h 2237474"/>
              <a:gd name="connsiteX41" fmla="*/ 8750383 w 12192000"/>
              <a:gd name="connsiteY41" fmla="*/ 1097387 h 2237474"/>
              <a:gd name="connsiteX42" fmla="*/ 8665605 w 12192000"/>
              <a:gd name="connsiteY42" fmla="*/ 1110791 h 2237474"/>
              <a:gd name="connsiteX43" fmla="*/ 8584946 w 12192000"/>
              <a:gd name="connsiteY43" fmla="*/ 1135226 h 2237474"/>
              <a:gd name="connsiteX44" fmla="*/ 8460755 w 12192000"/>
              <a:gd name="connsiteY44" fmla="*/ 1203427 h 2237474"/>
              <a:gd name="connsiteX45" fmla="*/ 8419755 w 12192000"/>
              <a:gd name="connsiteY45" fmla="*/ 1216260 h 2237474"/>
              <a:gd name="connsiteX46" fmla="*/ 8411626 w 12192000"/>
              <a:gd name="connsiteY46" fmla="*/ 1214397 h 2237474"/>
              <a:gd name="connsiteX47" fmla="*/ 8363469 w 12192000"/>
              <a:gd name="connsiteY47" fmla="*/ 1246658 h 2237474"/>
              <a:gd name="connsiteX48" fmla="*/ 8275497 w 12192000"/>
              <a:gd name="connsiteY48" fmla="*/ 1264396 h 2237474"/>
              <a:gd name="connsiteX49" fmla="*/ 8206287 w 12192000"/>
              <a:gd name="connsiteY49" fmla="*/ 1273060 h 2237474"/>
              <a:gd name="connsiteX50" fmla="*/ 8168705 w 12192000"/>
              <a:gd name="connsiteY50" fmla="*/ 1279956 h 2237474"/>
              <a:gd name="connsiteX51" fmla="*/ 8139997 w 12192000"/>
              <a:gd name="connsiteY51" fmla="*/ 1282713 h 2237474"/>
              <a:gd name="connsiteX52" fmla="*/ 8074238 w 12192000"/>
              <a:gd name="connsiteY52" fmla="*/ 1301895 h 2237474"/>
              <a:gd name="connsiteX53" fmla="*/ 7968292 w 12192000"/>
              <a:gd name="connsiteY53" fmla="*/ 1338779 h 2237474"/>
              <a:gd name="connsiteX54" fmla="*/ 7902328 w 12192000"/>
              <a:gd name="connsiteY54" fmla="*/ 1345865 h 2237474"/>
              <a:gd name="connsiteX55" fmla="*/ 7840612 w 12192000"/>
              <a:gd name="connsiteY55" fmla="*/ 1369373 h 2237474"/>
              <a:gd name="connsiteX56" fmla="*/ 7786819 w 12192000"/>
              <a:gd name="connsiteY56" fmla="*/ 1378970 h 2237474"/>
              <a:gd name="connsiteX57" fmla="*/ 7548172 w 12192000"/>
              <a:gd name="connsiteY57" fmla="*/ 1417460 h 2237474"/>
              <a:gd name="connsiteX58" fmla="*/ 7483437 w 12192000"/>
              <a:gd name="connsiteY58" fmla="*/ 1478152 h 2237474"/>
              <a:gd name="connsiteX59" fmla="*/ 7377870 w 12192000"/>
              <a:gd name="connsiteY59" fmla="*/ 1523319 h 2237474"/>
              <a:gd name="connsiteX60" fmla="*/ 7230737 w 12192000"/>
              <a:gd name="connsiteY60" fmla="*/ 1562633 h 2237474"/>
              <a:gd name="connsiteX61" fmla="*/ 7224458 w 12192000"/>
              <a:gd name="connsiteY61" fmla="*/ 1573008 h 2237474"/>
              <a:gd name="connsiteX62" fmla="*/ 7183121 w 12192000"/>
              <a:gd name="connsiteY62" fmla="*/ 1595162 h 2237474"/>
              <a:gd name="connsiteX63" fmla="*/ 7164601 w 12192000"/>
              <a:gd name="connsiteY63" fmla="*/ 1606490 h 2237474"/>
              <a:gd name="connsiteX64" fmla="*/ 7031309 w 12192000"/>
              <a:gd name="connsiteY64" fmla="*/ 1619451 h 2237474"/>
              <a:gd name="connsiteX65" fmla="*/ 6900177 w 12192000"/>
              <a:gd name="connsiteY65" fmla="*/ 1636016 h 2237474"/>
              <a:gd name="connsiteX66" fmla="*/ 6795372 w 12192000"/>
              <a:gd name="connsiteY66" fmla="*/ 1644845 h 2237474"/>
              <a:gd name="connsiteX67" fmla="*/ 6692251 w 12192000"/>
              <a:gd name="connsiteY67" fmla="*/ 1656357 h 2237474"/>
              <a:gd name="connsiteX68" fmla="*/ 6655235 w 12192000"/>
              <a:gd name="connsiteY68" fmla="*/ 1661869 h 2237474"/>
              <a:gd name="connsiteX69" fmla="*/ 6554894 w 12192000"/>
              <a:gd name="connsiteY69" fmla="*/ 1664428 h 2237474"/>
              <a:gd name="connsiteX70" fmla="*/ 6516595 w 12192000"/>
              <a:gd name="connsiteY70" fmla="*/ 1667475 h 2237474"/>
              <a:gd name="connsiteX71" fmla="*/ 6508541 w 12192000"/>
              <a:gd name="connsiteY71" fmla="*/ 1668757 h 2237474"/>
              <a:gd name="connsiteX72" fmla="*/ 6471012 w 12192000"/>
              <a:gd name="connsiteY72" fmla="*/ 1678604 h 2237474"/>
              <a:gd name="connsiteX73" fmla="*/ 6364035 w 12192000"/>
              <a:gd name="connsiteY73" fmla="*/ 1667683 h 2237474"/>
              <a:gd name="connsiteX74" fmla="*/ 6280959 w 12192000"/>
              <a:gd name="connsiteY74" fmla="*/ 1689329 h 2237474"/>
              <a:gd name="connsiteX75" fmla="*/ 6243319 w 12192000"/>
              <a:gd name="connsiteY75" fmla="*/ 1695560 h 2237474"/>
              <a:gd name="connsiteX76" fmla="*/ 6098321 w 12192000"/>
              <a:gd name="connsiteY76" fmla="*/ 1721646 h 2237474"/>
              <a:gd name="connsiteX77" fmla="*/ 5880652 w 12192000"/>
              <a:gd name="connsiteY77" fmla="*/ 1779643 h 2237474"/>
              <a:gd name="connsiteX78" fmla="*/ 5785959 w 12192000"/>
              <a:gd name="connsiteY78" fmla="*/ 1775307 h 2237474"/>
              <a:gd name="connsiteX79" fmla="*/ 5643534 w 12192000"/>
              <a:gd name="connsiteY79" fmla="*/ 1802919 h 2237474"/>
              <a:gd name="connsiteX80" fmla="*/ 5518799 w 12192000"/>
              <a:gd name="connsiteY80" fmla="*/ 1818312 h 2237474"/>
              <a:gd name="connsiteX81" fmla="*/ 5505014 w 12192000"/>
              <a:gd name="connsiteY81" fmla="*/ 1819259 h 2237474"/>
              <a:gd name="connsiteX82" fmla="*/ 5453307 w 12192000"/>
              <a:gd name="connsiteY82" fmla="*/ 1815450 h 2237474"/>
              <a:gd name="connsiteX83" fmla="*/ 5221533 w 12192000"/>
              <a:gd name="connsiteY83" fmla="*/ 1846950 h 2237474"/>
              <a:gd name="connsiteX84" fmla="*/ 5149802 w 12192000"/>
              <a:gd name="connsiteY84" fmla="*/ 1844846 h 2237474"/>
              <a:gd name="connsiteX85" fmla="*/ 5114927 w 12192000"/>
              <a:gd name="connsiteY85" fmla="*/ 1847827 h 2237474"/>
              <a:gd name="connsiteX86" fmla="*/ 5108970 w 12192000"/>
              <a:gd name="connsiteY86" fmla="*/ 1847935 h 2237474"/>
              <a:gd name="connsiteX87" fmla="*/ 5067961 w 12192000"/>
              <a:gd name="connsiteY87" fmla="*/ 1845917 h 2237474"/>
              <a:gd name="connsiteX88" fmla="*/ 5007075 w 12192000"/>
              <a:gd name="connsiteY88" fmla="*/ 1838626 h 2237474"/>
              <a:gd name="connsiteX89" fmla="*/ 4944087 w 12192000"/>
              <a:gd name="connsiteY89" fmla="*/ 1823332 h 2237474"/>
              <a:gd name="connsiteX90" fmla="*/ 4907662 w 12192000"/>
              <a:gd name="connsiteY90" fmla="*/ 1816900 h 2237474"/>
              <a:gd name="connsiteX91" fmla="*/ 4882386 w 12192000"/>
              <a:gd name="connsiteY91" fmla="*/ 1809844 h 2237474"/>
              <a:gd name="connsiteX92" fmla="*/ 4811440 w 12192000"/>
              <a:gd name="connsiteY92" fmla="*/ 1804655 h 2237474"/>
              <a:gd name="connsiteX93" fmla="*/ 4691075 w 12192000"/>
              <a:gd name="connsiteY93" fmla="*/ 1801389 h 2237474"/>
              <a:gd name="connsiteX94" fmla="*/ 4611738 w 12192000"/>
              <a:gd name="connsiteY94" fmla="*/ 1776964 h 2237474"/>
              <a:gd name="connsiteX95" fmla="*/ 4560070 w 12192000"/>
              <a:gd name="connsiteY95" fmla="*/ 1785640 h 2237474"/>
              <a:gd name="connsiteX96" fmla="*/ 4536503 w 12192000"/>
              <a:gd name="connsiteY96" fmla="*/ 1785334 h 2237474"/>
              <a:gd name="connsiteX97" fmla="*/ 4513724 w 12192000"/>
              <a:gd name="connsiteY97" fmla="*/ 1791996 h 2237474"/>
              <a:gd name="connsiteX98" fmla="*/ 4459810 w 12192000"/>
              <a:gd name="connsiteY98" fmla="*/ 1797886 h 2237474"/>
              <a:gd name="connsiteX99" fmla="*/ 4379064 w 12192000"/>
              <a:gd name="connsiteY99" fmla="*/ 1817177 h 2237474"/>
              <a:gd name="connsiteX100" fmla="*/ 4290981 w 12192000"/>
              <a:gd name="connsiteY100" fmla="*/ 1839677 h 2237474"/>
              <a:gd name="connsiteX101" fmla="*/ 4238372 w 12192000"/>
              <a:gd name="connsiteY101" fmla="*/ 1851480 h 2237474"/>
              <a:gd name="connsiteX102" fmla="*/ 4232517 w 12192000"/>
              <a:gd name="connsiteY102" fmla="*/ 1852567 h 2237474"/>
              <a:gd name="connsiteX103" fmla="*/ 4191732 w 12192000"/>
              <a:gd name="connsiteY103" fmla="*/ 1857328 h 2237474"/>
              <a:gd name="connsiteX104" fmla="*/ 4065532 w 12192000"/>
              <a:gd name="connsiteY104" fmla="*/ 1855477 h 2237474"/>
              <a:gd name="connsiteX105" fmla="*/ 4028460 w 12192000"/>
              <a:gd name="connsiteY105" fmla="*/ 1855137 h 2237474"/>
              <a:gd name="connsiteX106" fmla="*/ 4002267 w 12192000"/>
              <a:gd name="connsiteY106" fmla="*/ 1852352 h 2237474"/>
              <a:gd name="connsiteX107" fmla="*/ 3931396 w 12192000"/>
              <a:gd name="connsiteY107" fmla="*/ 1858915 h 2237474"/>
              <a:gd name="connsiteX108" fmla="*/ 3812162 w 12192000"/>
              <a:gd name="connsiteY108" fmla="*/ 1875501 h 2237474"/>
              <a:gd name="connsiteX109" fmla="*/ 3729530 w 12192000"/>
              <a:gd name="connsiteY109" fmla="*/ 1864513 h 2237474"/>
              <a:gd name="connsiteX110" fmla="*/ 3680177 w 12192000"/>
              <a:gd name="connsiteY110" fmla="*/ 1881552 h 2237474"/>
              <a:gd name="connsiteX111" fmla="*/ 3567259 w 12192000"/>
              <a:gd name="connsiteY111" fmla="*/ 1893482 h 2237474"/>
              <a:gd name="connsiteX112" fmla="*/ 3405770 w 12192000"/>
              <a:gd name="connsiteY112" fmla="*/ 1904591 h 2237474"/>
              <a:gd name="connsiteX113" fmla="*/ 3280097 w 12192000"/>
              <a:gd name="connsiteY113" fmla="*/ 1919610 h 2237474"/>
              <a:gd name="connsiteX114" fmla="*/ 3123424 w 12192000"/>
              <a:gd name="connsiteY114" fmla="*/ 1952930 h 2237474"/>
              <a:gd name="connsiteX115" fmla="*/ 3009910 w 12192000"/>
              <a:gd name="connsiteY115" fmla="*/ 1957866 h 2237474"/>
              <a:gd name="connsiteX116" fmla="*/ 2995934 w 12192000"/>
              <a:gd name="connsiteY116" fmla="*/ 1967085 h 2237474"/>
              <a:gd name="connsiteX117" fmla="*/ 2980071 w 12192000"/>
              <a:gd name="connsiteY117" fmla="*/ 1972988 h 2237474"/>
              <a:gd name="connsiteX118" fmla="*/ 2978094 w 12192000"/>
              <a:gd name="connsiteY118" fmla="*/ 1972369 h 2237474"/>
              <a:gd name="connsiteX119" fmla="*/ 2942858 w 12192000"/>
              <a:gd name="connsiteY119" fmla="*/ 1981367 h 2237474"/>
              <a:gd name="connsiteX120" fmla="*/ 2875436 w 12192000"/>
              <a:gd name="connsiteY120" fmla="*/ 1996977 h 2237474"/>
              <a:gd name="connsiteX121" fmla="*/ 2874892 w 12192000"/>
              <a:gd name="connsiteY121" fmla="*/ 1996085 h 2237474"/>
              <a:gd name="connsiteX122" fmla="*/ 2864145 w 12192000"/>
              <a:gd name="connsiteY122" fmla="*/ 1994061 h 2237474"/>
              <a:gd name="connsiteX123" fmla="*/ 2843662 w 12192000"/>
              <a:gd name="connsiteY123" fmla="*/ 1992498 h 2237474"/>
              <a:gd name="connsiteX124" fmla="*/ 2796128 w 12192000"/>
              <a:gd name="connsiteY124" fmla="*/ 1976403 h 2237474"/>
              <a:gd name="connsiteX125" fmla="*/ 2756784 w 12192000"/>
              <a:gd name="connsiteY125" fmla="*/ 1985116 h 2237474"/>
              <a:gd name="connsiteX126" fmla="*/ 2748833 w 12192000"/>
              <a:gd name="connsiteY126" fmla="*/ 1986323 h 2237474"/>
              <a:gd name="connsiteX127" fmla="*/ 2748661 w 12192000"/>
              <a:gd name="connsiteY127" fmla="*/ 1986122 h 2237474"/>
              <a:gd name="connsiteX128" fmla="*/ 2740251 w 12192000"/>
              <a:gd name="connsiteY128" fmla="*/ 1986946 h 2237474"/>
              <a:gd name="connsiteX129" fmla="*/ 2718916 w 12192000"/>
              <a:gd name="connsiteY129" fmla="*/ 1990867 h 2237474"/>
              <a:gd name="connsiteX130" fmla="*/ 2713522 w 12192000"/>
              <a:gd name="connsiteY130" fmla="*/ 1990173 h 2237474"/>
              <a:gd name="connsiteX131" fmla="*/ 2680597 w 12192000"/>
              <a:gd name="connsiteY131" fmla="*/ 1984996 h 2237474"/>
              <a:gd name="connsiteX132" fmla="*/ 2578178 w 12192000"/>
              <a:gd name="connsiteY132" fmla="*/ 1990531 h 2237474"/>
              <a:gd name="connsiteX133" fmla="*/ 2476147 w 12192000"/>
              <a:gd name="connsiteY133" fmla="*/ 1998305 h 2237474"/>
              <a:gd name="connsiteX134" fmla="*/ 2373568 w 12192000"/>
              <a:gd name="connsiteY134" fmla="*/ 2003219 h 2237474"/>
              <a:gd name="connsiteX135" fmla="*/ 2321399 w 12192000"/>
              <a:gd name="connsiteY135" fmla="*/ 1989467 h 2237474"/>
              <a:gd name="connsiteX136" fmla="*/ 2315525 w 12192000"/>
              <a:gd name="connsiteY136" fmla="*/ 1989708 h 2237474"/>
              <a:gd name="connsiteX137" fmla="*/ 2300792 w 12192000"/>
              <a:gd name="connsiteY137" fmla="*/ 1994290 h 2237474"/>
              <a:gd name="connsiteX138" fmla="*/ 2295469 w 12192000"/>
              <a:gd name="connsiteY138" fmla="*/ 1996659 h 2237474"/>
              <a:gd name="connsiteX139" fmla="*/ 2287219 w 12192000"/>
              <a:gd name="connsiteY139" fmla="*/ 1998750 h 2237474"/>
              <a:gd name="connsiteX140" fmla="*/ 2286948 w 12192000"/>
              <a:gd name="connsiteY140" fmla="*/ 1998596 h 2237474"/>
              <a:gd name="connsiteX141" fmla="*/ 2243069 w 12192000"/>
              <a:gd name="connsiteY141" fmla="*/ 2015111 h 2237474"/>
              <a:gd name="connsiteX142" fmla="*/ 2186609 w 12192000"/>
              <a:gd name="connsiteY142" fmla="*/ 2008263 h 2237474"/>
              <a:gd name="connsiteX143" fmla="*/ 2164831 w 12192000"/>
              <a:gd name="connsiteY143" fmla="*/ 2010143 h 2237474"/>
              <a:gd name="connsiteX144" fmla="*/ 2152836 w 12192000"/>
              <a:gd name="connsiteY144" fmla="*/ 2010048 h 2237474"/>
              <a:gd name="connsiteX145" fmla="*/ 2117102 w 12192000"/>
              <a:gd name="connsiteY145" fmla="*/ 2023004 h 2237474"/>
              <a:gd name="connsiteX146" fmla="*/ 2111935 w 12192000"/>
              <a:gd name="connsiteY146" fmla="*/ 2023163 h 2237474"/>
              <a:gd name="connsiteX147" fmla="*/ 2089991 w 12192000"/>
              <a:gd name="connsiteY147" fmla="*/ 2034193 h 2237474"/>
              <a:gd name="connsiteX148" fmla="*/ 2058061 w 12192000"/>
              <a:gd name="connsiteY148" fmla="*/ 2047942 h 2237474"/>
              <a:gd name="connsiteX149" fmla="*/ 2055737 w 12192000"/>
              <a:gd name="connsiteY149" fmla="*/ 2047704 h 2237474"/>
              <a:gd name="connsiteX150" fmla="*/ 2042244 w 12192000"/>
              <a:gd name="connsiteY150" fmla="*/ 2055560 h 2237474"/>
              <a:gd name="connsiteX151" fmla="*/ 1976224 w 12192000"/>
              <a:gd name="connsiteY151" fmla="*/ 2074257 h 2237474"/>
              <a:gd name="connsiteX152" fmla="*/ 1877728 w 12192000"/>
              <a:gd name="connsiteY152" fmla="*/ 2101004 h 2237474"/>
              <a:gd name="connsiteX153" fmla="*/ 1759056 w 12192000"/>
              <a:gd name="connsiteY153" fmla="*/ 2125608 h 2237474"/>
              <a:gd name="connsiteX154" fmla="*/ 1637948 w 12192000"/>
              <a:gd name="connsiteY154" fmla="*/ 2172597 h 2237474"/>
              <a:gd name="connsiteX155" fmla="*/ 1434549 w 12192000"/>
              <a:gd name="connsiteY155" fmla="*/ 2234522 h 2237474"/>
              <a:gd name="connsiteX156" fmla="*/ 1398481 w 12192000"/>
              <a:gd name="connsiteY156" fmla="*/ 2237074 h 2237474"/>
              <a:gd name="connsiteX157" fmla="*/ 1398407 w 12192000"/>
              <a:gd name="connsiteY157" fmla="*/ 2237095 h 2237474"/>
              <a:gd name="connsiteX158" fmla="*/ 1370962 w 12192000"/>
              <a:gd name="connsiteY158" fmla="*/ 2237474 h 2237474"/>
              <a:gd name="connsiteX159" fmla="*/ 1356367 w 12192000"/>
              <a:gd name="connsiteY159" fmla="*/ 2235089 h 2237474"/>
              <a:gd name="connsiteX160" fmla="*/ 1324828 w 12192000"/>
              <a:gd name="connsiteY160" fmla="*/ 2231968 h 2237474"/>
              <a:gd name="connsiteX161" fmla="*/ 1297744 w 12192000"/>
              <a:gd name="connsiteY161" fmla="*/ 2235849 h 2237474"/>
              <a:gd name="connsiteX162" fmla="*/ 1286236 w 12192000"/>
              <a:gd name="connsiteY162" fmla="*/ 2233135 h 2237474"/>
              <a:gd name="connsiteX163" fmla="*/ 1283504 w 12192000"/>
              <a:gd name="connsiteY163" fmla="*/ 2233797 h 2237474"/>
              <a:gd name="connsiteX164" fmla="*/ 1279765 w 12192000"/>
              <a:gd name="connsiteY164" fmla="*/ 2229639 h 2237474"/>
              <a:gd name="connsiteX165" fmla="*/ 1195347 w 12192000"/>
              <a:gd name="connsiteY165" fmla="*/ 2212354 h 2237474"/>
              <a:gd name="connsiteX166" fmla="*/ 970251 w 12192000"/>
              <a:gd name="connsiteY166" fmla="*/ 2221029 h 2237474"/>
              <a:gd name="connsiteX167" fmla="*/ 812914 w 12192000"/>
              <a:gd name="connsiteY167" fmla="*/ 2202752 h 2237474"/>
              <a:gd name="connsiteX168" fmla="*/ 800195 w 12192000"/>
              <a:gd name="connsiteY168" fmla="*/ 2209407 h 2237474"/>
              <a:gd name="connsiteX169" fmla="*/ 784978 w 12192000"/>
              <a:gd name="connsiteY169" fmla="*/ 2212360 h 2237474"/>
              <a:gd name="connsiteX170" fmla="*/ 681987 w 12192000"/>
              <a:gd name="connsiteY170" fmla="*/ 2216757 h 2237474"/>
              <a:gd name="connsiteX171" fmla="*/ 669923 w 12192000"/>
              <a:gd name="connsiteY171" fmla="*/ 2211682 h 2237474"/>
              <a:gd name="connsiteX172" fmla="*/ 648680 w 12192000"/>
              <a:gd name="connsiteY172" fmla="*/ 2206229 h 2237474"/>
              <a:gd name="connsiteX173" fmla="*/ 597225 w 12192000"/>
              <a:gd name="connsiteY173" fmla="*/ 2180999 h 2237474"/>
              <a:gd name="connsiteX174" fmla="*/ 558449 w 12192000"/>
              <a:gd name="connsiteY174" fmla="*/ 2182346 h 2237474"/>
              <a:gd name="connsiteX175" fmla="*/ 550517 w 12192000"/>
              <a:gd name="connsiteY175" fmla="*/ 2182060 h 2237474"/>
              <a:gd name="connsiteX176" fmla="*/ 550309 w 12192000"/>
              <a:gd name="connsiteY176" fmla="*/ 2181825 h 2237474"/>
              <a:gd name="connsiteX177" fmla="*/ 541836 w 12192000"/>
              <a:gd name="connsiteY177" fmla="*/ 2181063 h 2237474"/>
              <a:gd name="connsiteX178" fmla="*/ 536057 w 12192000"/>
              <a:gd name="connsiteY178" fmla="*/ 2181537 h 2237474"/>
              <a:gd name="connsiteX179" fmla="*/ 520671 w 12192000"/>
              <a:gd name="connsiteY179" fmla="*/ 2180980 h 2237474"/>
              <a:gd name="connsiteX180" fmla="*/ 515024 w 12192000"/>
              <a:gd name="connsiteY180" fmla="*/ 2179258 h 2237474"/>
              <a:gd name="connsiteX181" fmla="*/ 512278 w 12192000"/>
              <a:gd name="connsiteY181" fmla="*/ 2176369 h 2237474"/>
              <a:gd name="connsiteX182" fmla="*/ 480419 w 12192000"/>
              <a:gd name="connsiteY182" fmla="*/ 2167807 h 2237474"/>
              <a:gd name="connsiteX183" fmla="*/ 413835 w 12192000"/>
              <a:gd name="connsiteY183" fmla="*/ 2156783 h 2237474"/>
              <a:gd name="connsiteX184" fmla="*/ 376513 w 12192000"/>
              <a:gd name="connsiteY184" fmla="*/ 2154014 h 2237474"/>
              <a:gd name="connsiteX185" fmla="*/ 273386 w 12192000"/>
              <a:gd name="connsiteY185" fmla="*/ 2142551 h 2237474"/>
              <a:gd name="connsiteX186" fmla="*/ 169207 w 12192000"/>
              <a:gd name="connsiteY186" fmla="*/ 2128100 h 2237474"/>
              <a:gd name="connsiteX187" fmla="*/ 93149 w 12192000"/>
              <a:gd name="connsiteY187" fmla="*/ 2105324 h 2237474"/>
              <a:gd name="connsiteX188" fmla="*/ 88109 w 12192000"/>
              <a:gd name="connsiteY188" fmla="*/ 2106704 h 2237474"/>
              <a:gd name="connsiteX189" fmla="*/ 80022 w 12192000"/>
              <a:gd name="connsiteY189" fmla="*/ 2107254 h 2237474"/>
              <a:gd name="connsiteX190" fmla="*/ 79717 w 12192000"/>
              <a:gd name="connsiteY190" fmla="*/ 2107046 h 2237474"/>
              <a:gd name="connsiteX191" fmla="*/ 72352 w 12192000"/>
              <a:gd name="connsiteY191" fmla="*/ 2107991 h 2237474"/>
              <a:gd name="connsiteX192" fmla="*/ 37645 w 12192000"/>
              <a:gd name="connsiteY192" fmla="*/ 2115401 h 2237474"/>
              <a:gd name="connsiteX193" fmla="*/ 4572 w 12192000"/>
              <a:gd name="connsiteY193" fmla="*/ 2111091 h 2237474"/>
              <a:gd name="connsiteX194" fmla="*/ 0 w 12192000"/>
              <a:gd name="connsiteY194" fmla="*/ 2110468 h 2237474"/>
              <a:gd name="connsiteX195" fmla="*/ 0 w 12192000"/>
              <a:gd name="connsiteY195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34800 w 12192000"/>
              <a:gd name="connsiteY6" fmla="*/ 747840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34688 w 12192000"/>
              <a:gd name="connsiteY12" fmla="*/ 757726 h 2237474"/>
              <a:gd name="connsiteX13" fmla="*/ 10805004 w 12192000"/>
              <a:gd name="connsiteY13" fmla="*/ 757573 h 2237474"/>
              <a:gd name="connsiteX14" fmla="*/ 10739478 w 12192000"/>
              <a:gd name="connsiteY14" fmla="*/ 776841 h 2237474"/>
              <a:gd name="connsiteX15" fmla="*/ 10458762 w 12192000"/>
              <a:gd name="connsiteY15" fmla="*/ 755400 h 2237474"/>
              <a:gd name="connsiteX16" fmla="*/ 10211200 w 12192000"/>
              <a:gd name="connsiteY16" fmla="*/ 767513 h 2237474"/>
              <a:gd name="connsiteX17" fmla="*/ 10167995 w 12192000"/>
              <a:gd name="connsiteY17" fmla="*/ 760843 h 2237474"/>
              <a:gd name="connsiteX18" fmla="*/ 9997044 w 12192000"/>
              <a:gd name="connsiteY18" fmla="*/ 780129 h 2237474"/>
              <a:gd name="connsiteX19" fmla="*/ 9943887 w 12192000"/>
              <a:gd name="connsiteY19" fmla="*/ 804141 h 2237474"/>
              <a:gd name="connsiteX20" fmla="*/ 9918248 w 12192000"/>
              <a:gd name="connsiteY20" fmla="*/ 816628 h 2237474"/>
              <a:gd name="connsiteX21" fmla="*/ 9767091 w 12192000"/>
              <a:gd name="connsiteY21" fmla="*/ 870550 h 2237474"/>
              <a:gd name="connsiteX22" fmla="*/ 9683005 w 12192000"/>
              <a:gd name="connsiteY22" fmla="*/ 894128 h 2237474"/>
              <a:gd name="connsiteX23" fmla="*/ 9594438 w 12192000"/>
              <a:gd name="connsiteY23" fmla="*/ 919051 h 2237474"/>
              <a:gd name="connsiteX24" fmla="*/ 9577033 w 12192000"/>
              <a:gd name="connsiteY24" fmla="*/ 922857 h 2237474"/>
              <a:gd name="connsiteX25" fmla="*/ 9544189 w 12192000"/>
              <a:gd name="connsiteY25" fmla="*/ 938966 h 2237474"/>
              <a:gd name="connsiteX26" fmla="*/ 9500499 w 12192000"/>
              <a:gd name="connsiteY26" fmla="*/ 954680 h 2237474"/>
              <a:gd name="connsiteX27" fmla="*/ 9428195 w 12192000"/>
              <a:gd name="connsiteY27" fmla="*/ 986225 h 2237474"/>
              <a:gd name="connsiteX28" fmla="*/ 9410017 w 12192000"/>
              <a:gd name="connsiteY28" fmla="*/ 993931 h 2237474"/>
              <a:gd name="connsiteX29" fmla="*/ 9392919 w 12192000"/>
              <a:gd name="connsiteY29" fmla="*/ 994656 h 2237474"/>
              <a:gd name="connsiteX30" fmla="*/ 9278619 w 12192000"/>
              <a:gd name="connsiteY30" fmla="*/ 1011878 h 2237474"/>
              <a:gd name="connsiteX31" fmla="*/ 9268019 w 12192000"/>
              <a:gd name="connsiteY31" fmla="*/ 1007442 h 2237474"/>
              <a:gd name="connsiteX32" fmla="*/ 9234662 w 12192000"/>
              <a:gd name="connsiteY32" fmla="*/ 1023056 h 2237474"/>
              <a:gd name="connsiteX33" fmla="*/ 9181033 w 12192000"/>
              <a:gd name="connsiteY33" fmla="*/ 1037921 h 2237474"/>
              <a:gd name="connsiteX34" fmla="*/ 9155969 w 12192000"/>
              <a:gd name="connsiteY34" fmla="*/ 1046804 h 2237474"/>
              <a:gd name="connsiteX35" fmla="*/ 9133985 w 12192000"/>
              <a:gd name="connsiteY35" fmla="*/ 1046450 h 2237474"/>
              <a:gd name="connsiteX36" fmla="*/ 9012987 w 12192000"/>
              <a:gd name="connsiteY36" fmla="*/ 1061986 h 2237474"/>
              <a:gd name="connsiteX37" fmla="*/ 8968445 w 12192000"/>
              <a:gd name="connsiteY37" fmla="*/ 1052169 h 2237474"/>
              <a:gd name="connsiteX38" fmla="*/ 8958984 w 12192000"/>
              <a:gd name="connsiteY38" fmla="*/ 1057212 h 2237474"/>
              <a:gd name="connsiteX39" fmla="*/ 8886001 w 12192000"/>
              <a:gd name="connsiteY39" fmla="*/ 1067468 h 2237474"/>
              <a:gd name="connsiteX40" fmla="*/ 8838610 w 12192000"/>
              <a:gd name="connsiteY40" fmla="*/ 1075091 h 2237474"/>
              <a:gd name="connsiteX41" fmla="*/ 8750383 w 12192000"/>
              <a:gd name="connsiteY41" fmla="*/ 1097387 h 2237474"/>
              <a:gd name="connsiteX42" fmla="*/ 8665605 w 12192000"/>
              <a:gd name="connsiteY42" fmla="*/ 1110791 h 2237474"/>
              <a:gd name="connsiteX43" fmla="*/ 8584946 w 12192000"/>
              <a:gd name="connsiteY43" fmla="*/ 1135226 h 2237474"/>
              <a:gd name="connsiteX44" fmla="*/ 8460755 w 12192000"/>
              <a:gd name="connsiteY44" fmla="*/ 1203427 h 2237474"/>
              <a:gd name="connsiteX45" fmla="*/ 8419755 w 12192000"/>
              <a:gd name="connsiteY45" fmla="*/ 1216260 h 2237474"/>
              <a:gd name="connsiteX46" fmla="*/ 8411626 w 12192000"/>
              <a:gd name="connsiteY46" fmla="*/ 1214397 h 2237474"/>
              <a:gd name="connsiteX47" fmla="*/ 8363469 w 12192000"/>
              <a:gd name="connsiteY47" fmla="*/ 1246658 h 2237474"/>
              <a:gd name="connsiteX48" fmla="*/ 8275497 w 12192000"/>
              <a:gd name="connsiteY48" fmla="*/ 1264396 h 2237474"/>
              <a:gd name="connsiteX49" fmla="*/ 8206287 w 12192000"/>
              <a:gd name="connsiteY49" fmla="*/ 1273060 h 2237474"/>
              <a:gd name="connsiteX50" fmla="*/ 8168705 w 12192000"/>
              <a:gd name="connsiteY50" fmla="*/ 1279956 h 2237474"/>
              <a:gd name="connsiteX51" fmla="*/ 8139997 w 12192000"/>
              <a:gd name="connsiteY51" fmla="*/ 1282713 h 2237474"/>
              <a:gd name="connsiteX52" fmla="*/ 8074238 w 12192000"/>
              <a:gd name="connsiteY52" fmla="*/ 1301895 h 2237474"/>
              <a:gd name="connsiteX53" fmla="*/ 7942099 w 12192000"/>
              <a:gd name="connsiteY53" fmla="*/ 1336332 h 2237474"/>
              <a:gd name="connsiteX54" fmla="*/ 7902328 w 12192000"/>
              <a:gd name="connsiteY54" fmla="*/ 1345865 h 2237474"/>
              <a:gd name="connsiteX55" fmla="*/ 7840612 w 12192000"/>
              <a:gd name="connsiteY55" fmla="*/ 1369373 h 2237474"/>
              <a:gd name="connsiteX56" fmla="*/ 7786819 w 12192000"/>
              <a:gd name="connsiteY56" fmla="*/ 1378970 h 2237474"/>
              <a:gd name="connsiteX57" fmla="*/ 7548172 w 12192000"/>
              <a:gd name="connsiteY57" fmla="*/ 1417460 h 2237474"/>
              <a:gd name="connsiteX58" fmla="*/ 7483437 w 12192000"/>
              <a:gd name="connsiteY58" fmla="*/ 1478152 h 2237474"/>
              <a:gd name="connsiteX59" fmla="*/ 7377870 w 12192000"/>
              <a:gd name="connsiteY59" fmla="*/ 1523319 h 2237474"/>
              <a:gd name="connsiteX60" fmla="*/ 7230737 w 12192000"/>
              <a:gd name="connsiteY60" fmla="*/ 1562633 h 2237474"/>
              <a:gd name="connsiteX61" fmla="*/ 7224458 w 12192000"/>
              <a:gd name="connsiteY61" fmla="*/ 1573008 h 2237474"/>
              <a:gd name="connsiteX62" fmla="*/ 7183121 w 12192000"/>
              <a:gd name="connsiteY62" fmla="*/ 1595162 h 2237474"/>
              <a:gd name="connsiteX63" fmla="*/ 7164601 w 12192000"/>
              <a:gd name="connsiteY63" fmla="*/ 1606490 h 2237474"/>
              <a:gd name="connsiteX64" fmla="*/ 7031309 w 12192000"/>
              <a:gd name="connsiteY64" fmla="*/ 1619451 h 2237474"/>
              <a:gd name="connsiteX65" fmla="*/ 6900177 w 12192000"/>
              <a:gd name="connsiteY65" fmla="*/ 1636016 h 2237474"/>
              <a:gd name="connsiteX66" fmla="*/ 6795372 w 12192000"/>
              <a:gd name="connsiteY66" fmla="*/ 1644845 h 2237474"/>
              <a:gd name="connsiteX67" fmla="*/ 6692251 w 12192000"/>
              <a:gd name="connsiteY67" fmla="*/ 1656357 h 2237474"/>
              <a:gd name="connsiteX68" fmla="*/ 6655235 w 12192000"/>
              <a:gd name="connsiteY68" fmla="*/ 1661869 h 2237474"/>
              <a:gd name="connsiteX69" fmla="*/ 6554894 w 12192000"/>
              <a:gd name="connsiteY69" fmla="*/ 1664428 h 2237474"/>
              <a:gd name="connsiteX70" fmla="*/ 6516595 w 12192000"/>
              <a:gd name="connsiteY70" fmla="*/ 1667475 h 2237474"/>
              <a:gd name="connsiteX71" fmla="*/ 6508541 w 12192000"/>
              <a:gd name="connsiteY71" fmla="*/ 1668757 h 2237474"/>
              <a:gd name="connsiteX72" fmla="*/ 6471012 w 12192000"/>
              <a:gd name="connsiteY72" fmla="*/ 1678604 h 2237474"/>
              <a:gd name="connsiteX73" fmla="*/ 6364035 w 12192000"/>
              <a:gd name="connsiteY73" fmla="*/ 1667683 h 2237474"/>
              <a:gd name="connsiteX74" fmla="*/ 6280959 w 12192000"/>
              <a:gd name="connsiteY74" fmla="*/ 1689329 h 2237474"/>
              <a:gd name="connsiteX75" fmla="*/ 6243319 w 12192000"/>
              <a:gd name="connsiteY75" fmla="*/ 1695560 h 2237474"/>
              <a:gd name="connsiteX76" fmla="*/ 6098321 w 12192000"/>
              <a:gd name="connsiteY76" fmla="*/ 1721646 h 2237474"/>
              <a:gd name="connsiteX77" fmla="*/ 5880652 w 12192000"/>
              <a:gd name="connsiteY77" fmla="*/ 1779643 h 2237474"/>
              <a:gd name="connsiteX78" fmla="*/ 5785959 w 12192000"/>
              <a:gd name="connsiteY78" fmla="*/ 1775307 h 2237474"/>
              <a:gd name="connsiteX79" fmla="*/ 5643534 w 12192000"/>
              <a:gd name="connsiteY79" fmla="*/ 1802919 h 2237474"/>
              <a:gd name="connsiteX80" fmla="*/ 5518799 w 12192000"/>
              <a:gd name="connsiteY80" fmla="*/ 1818312 h 2237474"/>
              <a:gd name="connsiteX81" fmla="*/ 5505014 w 12192000"/>
              <a:gd name="connsiteY81" fmla="*/ 1819259 h 2237474"/>
              <a:gd name="connsiteX82" fmla="*/ 5453307 w 12192000"/>
              <a:gd name="connsiteY82" fmla="*/ 1815450 h 2237474"/>
              <a:gd name="connsiteX83" fmla="*/ 5221533 w 12192000"/>
              <a:gd name="connsiteY83" fmla="*/ 1846950 h 2237474"/>
              <a:gd name="connsiteX84" fmla="*/ 5149802 w 12192000"/>
              <a:gd name="connsiteY84" fmla="*/ 1844846 h 2237474"/>
              <a:gd name="connsiteX85" fmla="*/ 5114927 w 12192000"/>
              <a:gd name="connsiteY85" fmla="*/ 1847827 h 2237474"/>
              <a:gd name="connsiteX86" fmla="*/ 5108970 w 12192000"/>
              <a:gd name="connsiteY86" fmla="*/ 1847935 h 2237474"/>
              <a:gd name="connsiteX87" fmla="*/ 5067961 w 12192000"/>
              <a:gd name="connsiteY87" fmla="*/ 1845917 h 2237474"/>
              <a:gd name="connsiteX88" fmla="*/ 5007075 w 12192000"/>
              <a:gd name="connsiteY88" fmla="*/ 1838626 h 2237474"/>
              <a:gd name="connsiteX89" fmla="*/ 4944087 w 12192000"/>
              <a:gd name="connsiteY89" fmla="*/ 1823332 h 2237474"/>
              <a:gd name="connsiteX90" fmla="*/ 4907662 w 12192000"/>
              <a:gd name="connsiteY90" fmla="*/ 1816900 h 2237474"/>
              <a:gd name="connsiteX91" fmla="*/ 4882386 w 12192000"/>
              <a:gd name="connsiteY91" fmla="*/ 1809844 h 2237474"/>
              <a:gd name="connsiteX92" fmla="*/ 4811440 w 12192000"/>
              <a:gd name="connsiteY92" fmla="*/ 1804655 h 2237474"/>
              <a:gd name="connsiteX93" fmla="*/ 4691075 w 12192000"/>
              <a:gd name="connsiteY93" fmla="*/ 1801389 h 2237474"/>
              <a:gd name="connsiteX94" fmla="*/ 4611738 w 12192000"/>
              <a:gd name="connsiteY94" fmla="*/ 1776964 h 2237474"/>
              <a:gd name="connsiteX95" fmla="*/ 4560070 w 12192000"/>
              <a:gd name="connsiteY95" fmla="*/ 1785640 h 2237474"/>
              <a:gd name="connsiteX96" fmla="*/ 4536503 w 12192000"/>
              <a:gd name="connsiteY96" fmla="*/ 1785334 h 2237474"/>
              <a:gd name="connsiteX97" fmla="*/ 4513724 w 12192000"/>
              <a:gd name="connsiteY97" fmla="*/ 1791996 h 2237474"/>
              <a:gd name="connsiteX98" fmla="*/ 4459810 w 12192000"/>
              <a:gd name="connsiteY98" fmla="*/ 1797886 h 2237474"/>
              <a:gd name="connsiteX99" fmla="*/ 4379064 w 12192000"/>
              <a:gd name="connsiteY99" fmla="*/ 1817177 h 2237474"/>
              <a:gd name="connsiteX100" fmla="*/ 4290981 w 12192000"/>
              <a:gd name="connsiteY100" fmla="*/ 1839677 h 2237474"/>
              <a:gd name="connsiteX101" fmla="*/ 4238372 w 12192000"/>
              <a:gd name="connsiteY101" fmla="*/ 1851480 h 2237474"/>
              <a:gd name="connsiteX102" fmla="*/ 4232517 w 12192000"/>
              <a:gd name="connsiteY102" fmla="*/ 1852567 h 2237474"/>
              <a:gd name="connsiteX103" fmla="*/ 4191732 w 12192000"/>
              <a:gd name="connsiteY103" fmla="*/ 1857328 h 2237474"/>
              <a:gd name="connsiteX104" fmla="*/ 4065532 w 12192000"/>
              <a:gd name="connsiteY104" fmla="*/ 1855477 h 2237474"/>
              <a:gd name="connsiteX105" fmla="*/ 4028460 w 12192000"/>
              <a:gd name="connsiteY105" fmla="*/ 1855137 h 2237474"/>
              <a:gd name="connsiteX106" fmla="*/ 4002267 w 12192000"/>
              <a:gd name="connsiteY106" fmla="*/ 1852352 h 2237474"/>
              <a:gd name="connsiteX107" fmla="*/ 3931396 w 12192000"/>
              <a:gd name="connsiteY107" fmla="*/ 1858915 h 2237474"/>
              <a:gd name="connsiteX108" fmla="*/ 3812162 w 12192000"/>
              <a:gd name="connsiteY108" fmla="*/ 1875501 h 2237474"/>
              <a:gd name="connsiteX109" fmla="*/ 3729530 w 12192000"/>
              <a:gd name="connsiteY109" fmla="*/ 1864513 h 2237474"/>
              <a:gd name="connsiteX110" fmla="*/ 3680177 w 12192000"/>
              <a:gd name="connsiteY110" fmla="*/ 1881552 h 2237474"/>
              <a:gd name="connsiteX111" fmla="*/ 3567259 w 12192000"/>
              <a:gd name="connsiteY111" fmla="*/ 1893482 h 2237474"/>
              <a:gd name="connsiteX112" fmla="*/ 3405770 w 12192000"/>
              <a:gd name="connsiteY112" fmla="*/ 1904591 h 2237474"/>
              <a:gd name="connsiteX113" fmla="*/ 3280097 w 12192000"/>
              <a:gd name="connsiteY113" fmla="*/ 1919610 h 2237474"/>
              <a:gd name="connsiteX114" fmla="*/ 3123424 w 12192000"/>
              <a:gd name="connsiteY114" fmla="*/ 1952930 h 2237474"/>
              <a:gd name="connsiteX115" fmla="*/ 3009910 w 12192000"/>
              <a:gd name="connsiteY115" fmla="*/ 1957866 h 2237474"/>
              <a:gd name="connsiteX116" fmla="*/ 2995934 w 12192000"/>
              <a:gd name="connsiteY116" fmla="*/ 1967085 h 2237474"/>
              <a:gd name="connsiteX117" fmla="*/ 2980071 w 12192000"/>
              <a:gd name="connsiteY117" fmla="*/ 1972988 h 2237474"/>
              <a:gd name="connsiteX118" fmla="*/ 2978094 w 12192000"/>
              <a:gd name="connsiteY118" fmla="*/ 1972369 h 2237474"/>
              <a:gd name="connsiteX119" fmla="*/ 2942858 w 12192000"/>
              <a:gd name="connsiteY119" fmla="*/ 1981367 h 2237474"/>
              <a:gd name="connsiteX120" fmla="*/ 2875436 w 12192000"/>
              <a:gd name="connsiteY120" fmla="*/ 1996977 h 2237474"/>
              <a:gd name="connsiteX121" fmla="*/ 2874892 w 12192000"/>
              <a:gd name="connsiteY121" fmla="*/ 1996085 h 2237474"/>
              <a:gd name="connsiteX122" fmla="*/ 2864145 w 12192000"/>
              <a:gd name="connsiteY122" fmla="*/ 1994061 h 2237474"/>
              <a:gd name="connsiteX123" fmla="*/ 2843662 w 12192000"/>
              <a:gd name="connsiteY123" fmla="*/ 1992498 h 2237474"/>
              <a:gd name="connsiteX124" fmla="*/ 2796128 w 12192000"/>
              <a:gd name="connsiteY124" fmla="*/ 1976403 h 2237474"/>
              <a:gd name="connsiteX125" fmla="*/ 2756784 w 12192000"/>
              <a:gd name="connsiteY125" fmla="*/ 1985116 h 2237474"/>
              <a:gd name="connsiteX126" fmla="*/ 2748833 w 12192000"/>
              <a:gd name="connsiteY126" fmla="*/ 1986323 h 2237474"/>
              <a:gd name="connsiteX127" fmla="*/ 2748661 w 12192000"/>
              <a:gd name="connsiteY127" fmla="*/ 1986122 h 2237474"/>
              <a:gd name="connsiteX128" fmla="*/ 2740251 w 12192000"/>
              <a:gd name="connsiteY128" fmla="*/ 1986946 h 2237474"/>
              <a:gd name="connsiteX129" fmla="*/ 2718916 w 12192000"/>
              <a:gd name="connsiteY129" fmla="*/ 1990867 h 2237474"/>
              <a:gd name="connsiteX130" fmla="*/ 2713522 w 12192000"/>
              <a:gd name="connsiteY130" fmla="*/ 1990173 h 2237474"/>
              <a:gd name="connsiteX131" fmla="*/ 2680597 w 12192000"/>
              <a:gd name="connsiteY131" fmla="*/ 1984996 h 2237474"/>
              <a:gd name="connsiteX132" fmla="*/ 2578178 w 12192000"/>
              <a:gd name="connsiteY132" fmla="*/ 1990531 h 2237474"/>
              <a:gd name="connsiteX133" fmla="*/ 2476147 w 12192000"/>
              <a:gd name="connsiteY133" fmla="*/ 1998305 h 2237474"/>
              <a:gd name="connsiteX134" fmla="*/ 2373568 w 12192000"/>
              <a:gd name="connsiteY134" fmla="*/ 2003219 h 2237474"/>
              <a:gd name="connsiteX135" fmla="*/ 2321399 w 12192000"/>
              <a:gd name="connsiteY135" fmla="*/ 1989467 h 2237474"/>
              <a:gd name="connsiteX136" fmla="*/ 2315525 w 12192000"/>
              <a:gd name="connsiteY136" fmla="*/ 1989708 h 2237474"/>
              <a:gd name="connsiteX137" fmla="*/ 2300792 w 12192000"/>
              <a:gd name="connsiteY137" fmla="*/ 1994290 h 2237474"/>
              <a:gd name="connsiteX138" fmla="*/ 2295469 w 12192000"/>
              <a:gd name="connsiteY138" fmla="*/ 1996659 h 2237474"/>
              <a:gd name="connsiteX139" fmla="*/ 2287219 w 12192000"/>
              <a:gd name="connsiteY139" fmla="*/ 1998750 h 2237474"/>
              <a:gd name="connsiteX140" fmla="*/ 2286948 w 12192000"/>
              <a:gd name="connsiteY140" fmla="*/ 1998596 h 2237474"/>
              <a:gd name="connsiteX141" fmla="*/ 2243069 w 12192000"/>
              <a:gd name="connsiteY141" fmla="*/ 2015111 h 2237474"/>
              <a:gd name="connsiteX142" fmla="*/ 2186609 w 12192000"/>
              <a:gd name="connsiteY142" fmla="*/ 2008263 h 2237474"/>
              <a:gd name="connsiteX143" fmla="*/ 2164831 w 12192000"/>
              <a:gd name="connsiteY143" fmla="*/ 2010143 h 2237474"/>
              <a:gd name="connsiteX144" fmla="*/ 2152836 w 12192000"/>
              <a:gd name="connsiteY144" fmla="*/ 2010048 h 2237474"/>
              <a:gd name="connsiteX145" fmla="*/ 2117102 w 12192000"/>
              <a:gd name="connsiteY145" fmla="*/ 2023004 h 2237474"/>
              <a:gd name="connsiteX146" fmla="*/ 2111935 w 12192000"/>
              <a:gd name="connsiteY146" fmla="*/ 2023163 h 2237474"/>
              <a:gd name="connsiteX147" fmla="*/ 2089991 w 12192000"/>
              <a:gd name="connsiteY147" fmla="*/ 2034193 h 2237474"/>
              <a:gd name="connsiteX148" fmla="*/ 2058061 w 12192000"/>
              <a:gd name="connsiteY148" fmla="*/ 2047942 h 2237474"/>
              <a:gd name="connsiteX149" fmla="*/ 2055737 w 12192000"/>
              <a:gd name="connsiteY149" fmla="*/ 2047704 h 2237474"/>
              <a:gd name="connsiteX150" fmla="*/ 2042244 w 12192000"/>
              <a:gd name="connsiteY150" fmla="*/ 2055560 h 2237474"/>
              <a:gd name="connsiteX151" fmla="*/ 1976224 w 12192000"/>
              <a:gd name="connsiteY151" fmla="*/ 2074257 h 2237474"/>
              <a:gd name="connsiteX152" fmla="*/ 1877728 w 12192000"/>
              <a:gd name="connsiteY152" fmla="*/ 2101004 h 2237474"/>
              <a:gd name="connsiteX153" fmla="*/ 1759056 w 12192000"/>
              <a:gd name="connsiteY153" fmla="*/ 2125608 h 2237474"/>
              <a:gd name="connsiteX154" fmla="*/ 1637948 w 12192000"/>
              <a:gd name="connsiteY154" fmla="*/ 2172597 h 2237474"/>
              <a:gd name="connsiteX155" fmla="*/ 1434549 w 12192000"/>
              <a:gd name="connsiteY155" fmla="*/ 2234522 h 2237474"/>
              <a:gd name="connsiteX156" fmla="*/ 1398481 w 12192000"/>
              <a:gd name="connsiteY156" fmla="*/ 2237074 h 2237474"/>
              <a:gd name="connsiteX157" fmla="*/ 1398407 w 12192000"/>
              <a:gd name="connsiteY157" fmla="*/ 2237095 h 2237474"/>
              <a:gd name="connsiteX158" fmla="*/ 1370962 w 12192000"/>
              <a:gd name="connsiteY158" fmla="*/ 2237474 h 2237474"/>
              <a:gd name="connsiteX159" fmla="*/ 1356367 w 12192000"/>
              <a:gd name="connsiteY159" fmla="*/ 2235089 h 2237474"/>
              <a:gd name="connsiteX160" fmla="*/ 1324828 w 12192000"/>
              <a:gd name="connsiteY160" fmla="*/ 2231968 h 2237474"/>
              <a:gd name="connsiteX161" fmla="*/ 1297744 w 12192000"/>
              <a:gd name="connsiteY161" fmla="*/ 2235849 h 2237474"/>
              <a:gd name="connsiteX162" fmla="*/ 1286236 w 12192000"/>
              <a:gd name="connsiteY162" fmla="*/ 2233135 h 2237474"/>
              <a:gd name="connsiteX163" fmla="*/ 1283504 w 12192000"/>
              <a:gd name="connsiteY163" fmla="*/ 2233797 h 2237474"/>
              <a:gd name="connsiteX164" fmla="*/ 1279765 w 12192000"/>
              <a:gd name="connsiteY164" fmla="*/ 2229639 h 2237474"/>
              <a:gd name="connsiteX165" fmla="*/ 1195347 w 12192000"/>
              <a:gd name="connsiteY165" fmla="*/ 2212354 h 2237474"/>
              <a:gd name="connsiteX166" fmla="*/ 970251 w 12192000"/>
              <a:gd name="connsiteY166" fmla="*/ 2221029 h 2237474"/>
              <a:gd name="connsiteX167" fmla="*/ 812914 w 12192000"/>
              <a:gd name="connsiteY167" fmla="*/ 2202752 h 2237474"/>
              <a:gd name="connsiteX168" fmla="*/ 800195 w 12192000"/>
              <a:gd name="connsiteY168" fmla="*/ 2209407 h 2237474"/>
              <a:gd name="connsiteX169" fmla="*/ 784978 w 12192000"/>
              <a:gd name="connsiteY169" fmla="*/ 2212360 h 2237474"/>
              <a:gd name="connsiteX170" fmla="*/ 681987 w 12192000"/>
              <a:gd name="connsiteY170" fmla="*/ 2216757 h 2237474"/>
              <a:gd name="connsiteX171" fmla="*/ 669923 w 12192000"/>
              <a:gd name="connsiteY171" fmla="*/ 2211682 h 2237474"/>
              <a:gd name="connsiteX172" fmla="*/ 648680 w 12192000"/>
              <a:gd name="connsiteY172" fmla="*/ 2206229 h 2237474"/>
              <a:gd name="connsiteX173" fmla="*/ 597225 w 12192000"/>
              <a:gd name="connsiteY173" fmla="*/ 2180999 h 2237474"/>
              <a:gd name="connsiteX174" fmla="*/ 558449 w 12192000"/>
              <a:gd name="connsiteY174" fmla="*/ 2182346 h 2237474"/>
              <a:gd name="connsiteX175" fmla="*/ 550517 w 12192000"/>
              <a:gd name="connsiteY175" fmla="*/ 2182060 h 2237474"/>
              <a:gd name="connsiteX176" fmla="*/ 550309 w 12192000"/>
              <a:gd name="connsiteY176" fmla="*/ 2181825 h 2237474"/>
              <a:gd name="connsiteX177" fmla="*/ 541836 w 12192000"/>
              <a:gd name="connsiteY177" fmla="*/ 2181063 h 2237474"/>
              <a:gd name="connsiteX178" fmla="*/ 536057 w 12192000"/>
              <a:gd name="connsiteY178" fmla="*/ 2181537 h 2237474"/>
              <a:gd name="connsiteX179" fmla="*/ 520671 w 12192000"/>
              <a:gd name="connsiteY179" fmla="*/ 2180980 h 2237474"/>
              <a:gd name="connsiteX180" fmla="*/ 515024 w 12192000"/>
              <a:gd name="connsiteY180" fmla="*/ 2179258 h 2237474"/>
              <a:gd name="connsiteX181" fmla="*/ 512278 w 12192000"/>
              <a:gd name="connsiteY181" fmla="*/ 2176369 h 2237474"/>
              <a:gd name="connsiteX182" fmla="*/ 480419 w 12192000"/>
              <a:gd name="connsiteY182" fmla="*/ 2167807 h 2237474"/>
              <a:gd name="connsiteX183" fmla="*/ 413835 w 12192000"/>
              <a:gd name="connsiteY183" fmla="*/ 2156783 h 2237474"/>
              <a:gd name="connsiteX184" fmla="*/ 376513 w 12192000"/>
              <a:gd name="connsiteY184" fmla="*/ 2154014 h 2237474"/>
              <a:gd name="connsiteX185" fmla="*/ 273386 w 12192000"/>
              <a:gd name="connsiteY185" fmla="*/ 2142551 h 2237474"/>
              <a:gd name="connsiteX186" fmla="*/ 169207 w 12192000"/>
              <a:gd name="connsiteY186" fmla="*/ 2128100 h 2237474"/>
              <a:gd name="connsiteX187" fmla="*/ 93149 w 12192000"/>
              <a:gd name="connsiteY187" fmla="*/ 2105324 h 2237474"/>
              <a:gd name="connsiteX188" fmla="*/ 88109 w 12192000"/>
              <a:gd name="connsiteY188" fmla="*/ 2106704 h 2237474"/>
              <a:gd name="connsiteX189" fmla="*/ 80022 w 12192000"/>
              <a:gd name="connsiteY189" fmla="*/ 2107254 h 2237474"/>
              <a:gd name="connsiteX190" fmla="*/ 79717 w 12192000"/>
              <a:gd name="connsiteY190" fmla="*/ 2107046 h 2237474"/>
              <a:gd name="connsiteX191" fmla="*/ 72352 w 12192000"/>
              <a:gd name="connsiteY191" fmla="*/ 2107991 h 2237474"/>
              <a:gd name="connsiteX192" fmla="*/ 37645 w 12192000"/>
              <a:gd name="connsiteY192" fmla="*/ 2115401 h 2237474"/>
              <a:gd name="connsiteX193" fmla="*/ 4572 w 12192000"/>
              <a:gd name="connsiteY193" fmla="*/ 2111091 h 2237474"/>
              <a:gd name="connsiteX194" fmla="*/ 0 w 12192000"/>
              <a:gd name="connsiteY194" fmla="*/ 2110468 h 2237474"/>
              <a:gd name="connsiteX195" fmla="*/ 0 w 12192000"/>
              <a:gd name="connsiteY195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34800 w 12192000"/>
              <a:gd name="connsiteY6" fmla="*/ 747840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34688 w 12192000"/>
              <a:gd name="connsiteY12" fmla="*/ 757726 h 2237474"/>
              <a:gd name="connsiteX13" fmla="*/ 10805004 w 12192000"/>
              <a:gd name="connsiteY13" fmla="*/ 757573 h 2237474"/>
              <a:gd name="connsiteX14" fmla="*/ 10739478 w 12192000"/>
              <a:gd name="connsiteY14" fmla="*/ 776841 h 2237474"/>
              <a:gd name="connsiteX15" fmla="*/ 10458762 w 12192000"/>
              <a:gd name="connsiteY15" fmla="*/ 755400 h 2237474"/>
              <a:gd name="connsiteX16" fmla="*/ 10211200 w 12192000"/>
              <a:gd name="connsiteY16" fmla="*/ 767513 h 2237474"/>
              <a:gd name="connsiteX17" fmla="*/ 10167995 w 12192000"/>
              <a:gd name="connsiteY17" fmla="*/ 760843 h 2237474"/>
              <a:gd name="connsiteX18" fmla="*/ 9997044 w 12192000"/>
              <a:gd name="connsiteY18" fmla="*/ 780129 h 2237474"/>
              <a:gd name="connsiteX19" fmla="*/ 9943887 w 12192000"/>
              <a:gd name="connsiteY19" fmla="*/ 804141 h 2237474"/>
              <a:gd name="connsiteX20" fmla="*/ 9918248 w 12192000"/>
              <a:gd name="connsiteY20" fmla="*/ 816628 h 2237474"/>
              <a:gd name="connsiteX21" fmla="*/ 9767091 w 12192000"/>
              <a:gd name="connsiteY21" fmla="*/ 870550 h 2237474"/>
              <a:gd name="connsiteX22" fmla="*/ 9683005 w 12192000"/>
              <a:gd name="connsiteY22" fmla="*/ 894128 h 2237474"/>
              <a:gd name="connsiteX23" fmla="*/ 9594438 w 12192000"/>
              <a:gd name="connsiteY23" fmla="*/ 919051 h 2237474"/>
              <a:gd name="connsiteX24" fmla="*/ 9577033 w 12192000"/>
              <a:gd name="connsiteY24" fmla="*/ 922857 h 2237474"/>
              <a:gd name="connsiteX25" fmla="*/ 9544189 w 12192000"/>
              <a:gd name="connsiteY25" fmla="*/ 938966 h 2237474"/>
              <a:gd name="connsiteX26" fmla="*/ 9500499 w 12192000"/>
              <a:gd name="connsiteY26" fmla="*/ 954680 h 2237474"/>
              <a:gd name="connsiteX27" fmla="*/ 9428195 w 12192000"/>
              <a:gd name="connsiteY27" fmla="*/ 986225 h 2237474"/>
              <a:gd name="connsiteX28" fmla="*/ 9410017 w 12192000"/>
              <a:gd name="connsiteY28" fmla="*/ 993931 h 2237474"/>
              <a:gd name="connsiteX29" fmla="*/ 9392919 w 12192000"/>
              <a:gd name="connsiteY29" fmla="*/ 994656 h 2237474"/>
              <a:gd name="connsiteX30" fmla="*/ 9278619 w 12192000"/>
              <a:gd name="connsiteY30" fmla="*/ 1011878 h 2237474"/>
              <a:gd name="connsiteX31" fmla="*/ 9268019 w 12192000"/>
              <a:gd name="connsiteY31" fmla="*/ 1007442 h 2237474"/>
              <a:gd name="connsiteX32" fmla="*/ 9234662 w 12192000"/>
              <a:gd name="connsiteY32" fmla="*/ 1023056 h 2237474"/>
              <a:gd name="connsiteX33" fmla="*/ 9181033 w 12192000"/>
              <a:gd name="connsiteY33" fmla="*/ 1037921 h 2237474"/>
              <a:gd name="connsiteX34" fmla="*/ 9155969 w 12192000"/>
              <a:gd name="connsiteY34" fmla="*/ 1046804 h 2237474"/>
              <a:gd name="connsiteX35" fmla="*/ 9133985 w 12192000"/>
              <a:gd name="connsiteY35" fmla="*/ 1046450 h 2237474"/>
              <a:gd name="connsiteX36" fmla="*/ 9012987 w 12192000"/>
              <a:gd name="connsiteY36" fmla="*/ 1061986 h 2237474"/>
              <a:gd name="connsiteX37" fmla="*/ 8968445 w 12192000"/>
              <a:gd name="connsiteY37" fmla="*/ 1052169 h 2237474"/>
              <a:gd name="connsiteX38" fmla="*/ 8958984 w 12192000"/>
              <a:gd name="connsiteY38" fmla="*/ 1057212 h 2237474"/>
              <a:gd name="connsiteX39" fmla="*/ 8886001 w 12192000"/>
              <a:gd name="connsiteY39" fmla="*/ 1067468 h 2237474"/>
              <a:gd name="connsiteX40" fmla="*/ 8838610 w 12192000"/>
              <a:gd name="connsiteY40" fmla="*/ 1075091 h 2237474"/>
              <a:gd name="connsiteX41" fmla="*/ 8750383 w 12192000"/>
              <a:gd name="connsiteY41" fmla="*/ 1097387 h 2237474"/>
              <a:gd name="connsiteX42" fmla="*/ 8665605 w 12192000"/>
              <a:gd name="connsiteY42" fmla="*/ 1110791 h 2237474"/>
              <a:gd name="connsiteX43" fmla="*/ 8584946 w 12192000"/>
              <a:gd name="connsiteY43" fmla="*/ 1135226 h 2237474"/>
              <a:gd name="connsiteX44" fmla="*/ 8460755 w 12192000"/>
              <a:gd name="connsiteY44" fmla="*/ 1203427 h 2237474"/>
              <a:gd name="connsiteX45" fmla="*/ 8419755 w 12192000"/>
              <a:gd name="connsiteY45" fmla="*/ 1216260 h 2237474"/>
              <a:gd name="connsiteX46" fmla="*/ 8411626 w 12192000"/>
              <a:gd name="connsiteY46" fmla="*/ 1214397 h 2237474"/>
              <a:gd name="connsiteX47" fmla="*/ 8363469 w 12192000"/>
              <a:gd name="connsiteY47" fmla="*/ 1246658 h 2237474"/>
              <a:gd name="connsiteX48" fmla="*/ 8275497 w 12192000"/>
              <a:gd name="connsiteY48" fmla="*/ 1264396 h 2237474"/>
              <a:gd name="connsiteX49" fmla="*/ 8206287 w 12192000"/>
              <a:gd name="connsiteY49" fmla="*/ 1273060 h 2237474"/>
              <a:gd name="connsiteX50" fmla="*/ 8139997 w 12192000"/>
              <a:gd name="connsiteY50" fmla="*/ 1282713 h 2237474"/>
              <a:gd name="connsiteX51" fmla="*/ 8074238 w 12192000"/>
              <a:gd name="connsiteY51" fmla="*/ 1301895 h 2237474"/>
              <a:gd name="connsiteX52" fmla="*/ 7942099 w 12192000"/>
              <a:gd name="connsiteY52" fmla="*/ 1336332 h 2237474"/>
              <a:gd name="connsiteX53" fmla="*/ 7902328 w 12192000"/>
              <a:gd name="connsiteY53" fmla="*/ 1345865 h 2237474"/>
              <a:gd name="connsiteX54" fmla="*/ 7840612 w 12192000"/>
              <a:gd name="connsiteY54" fmla="*/ 1369373 h 2237474"/>
              <a:gd name="connsiteX55" fmla="*/ 7786819 w 12192000"/>
              <a:gd name="connsiteY55" fmla="*/ 1378970 h 2237474"/>
              <a:gd name="connsiteX56" fmla="*/ 7548172 w 12192000"/>
              <a:gd name="connsiteY56" fmla="*/ 1417460 h 2237474"/>
              <a:gd name="connsiteX57" fmla="*/ 7483437 w 12192000"/>
              <a:gd name="connsiteY57" fmla="*/ 1478152 h 2237474"/>
              <a:gd name="connsiteX58" fmla="*/ 7377870 w 12192000"/>
              <a:gd name="connsiteY58" fmla="*/ 1523319 h 2237474"/>
              <a:gd name="connsiteX59" fmla="*/ 7230737 w 12192000"/>
              <a:gd name="connsiteY59" fmla="*/ 1562633 h 2237474"/>
              <a:gd name="connsiteX60" fmla="*/ 7224458 w 12192000"/>
              <a:gd name="connsiteY60" fmla="*/ 1573008 h 2237474"/>
              <a:gd name="connsiteX61" fmla="*/ 7183121 w 12192000"/>
              <a:gd name="connsiteY61" fmla="*/ 1595162 h 2237474"/>
              <a:gd name="connsiteX62" fmla="*/ 7164601 w 12192000"/>
              <a:gd name="connsiteY62" fmla="*/ 1606490 h 2237474"/>
              <a:gd name="connsiteX63" fmla="*/ 7031309 w 12192000"/>
              <a:gd name="connsiteY63" fmla="*/ 1619451 h 2237474"/>
              <a:gd name="connsiteX64" fmla="*/ 6900177 w 12192000"/>
              <a:gd name="connsiteY64" fmla="*/ 1636016 h 2237474"/>
              <a:gd name="connsiteX65" fmla="*/ 6795372 w 12192000"/>
              <a:gd name="connsiteY65" fmla="*/ 1644845 h 2237474"/>
              <a:gd name="connsiteX66" fmla="*/ 6692251 w 12192000"/>
              <a:gd name="connsiteY66" fmla="*/ 1656357 h 2237474"/>
              <a:gd name="connsiteX67" fmla="*/ 6655235 w 12192000"/>
              <a:gd name="connsiteY67" fmla="*/ 1661869 h 2237474"/>
              <a:gd name="connsiteX68" fmla="*/ 6554894 w 12192000"/>
              <a:gd name="connsiteY68" fmla="*/ 1664428 h 2237474"/>
              <a:gd name="connsiteX69" fmla="*/ 6516595 w 12192000"/>
              <a:gd name="connsiteY69" fmla="*/ 1667475 h 2237474"/>
              <a:gd name="connsiteX70" fmla="*/ 6508541 w 12192000"/>
              <a:gd name="connsiteY70" fmla="*/ 1668757 h 2237474"/>
              <a:gd name="connsiteX71" fmla="*/ 6471012 w 12192000"/>
              <a:gd name="connsiteY71" fmla="*/ 1678604 h 2237474"/>
              <a:gd name="connsiteX72" fmla="*/ 6364035 w 12192000"/>
              <a:gd name="connsiteY72" fmla="*/ 1667683 h 2237474"/>
              <a:gd name="connsiteX73" fmla="*/ 6280959 w 12192000"/>
              <a:gd name="connsiteY73" fmla="*/ 1689329 h 2237474"/>
              <a:gd name="connsiteX74" fmla="*/ 6243319 w 12192000"/>
              <a:gd name="connsiteY74" fmla="*/ 1695560 h 2237474"/>
              <a:gd name="connsiteX75" fmla="*/ 6098321 w 12192000"/>
              <a:gd name="connsiteY75" fmla="*/ 1721646 h 2237474"/>
              <a:gd name="connsiteX76" fmla="*/ 5880652 w 12192000"/>
              <a:gd name="connsiteY76" fmla="*/ 1779643 h 2237474"/>
              <a:gd name="connsiteX77" fmla="*/ 5785959 w 12192000"/>
              <a:gd name="connsiteY77" fmla="*/ 1775307 h 2237474"/>
              <a:gd name="connsiteX78" fmla="*/ 5643534 w 12192000"/>
              <a:gd name="connsiteY78" fmla="*/ 1802919 h 2237474"/>
              <a:gd name="connsiteX79" fmla="*/ 5518799 w 12192000"/>
              <a:gd name="connsiteY79" fmla="*/ 1818312 h 2237474"/>
              <a:gd name="connsiteX80" fmla="*/ 5505014 w 12192000"/>
              <a:gd name="connsiteY80" fmla="*/ 1819259 h 2237474"/>
              <a:gd name="connsiteX81" fmla="*/ 5453307 w 12192000"/>
              <a:gd name="connsiteY81" fmla="*/ 1815450 h 2237474"/>
              <a:gd name="connsiteX82" fmla="*/ 5221533 w 12192000"/>
              <a:gd name="connsiteY82" fmla="*/ 1846950 h 2237474"/>
              <a:gd name="connsiteX83" fmla="*/ 5149802 w 12192000"/>
              <a:gd name="connsiteY83" fmla="*/ 1844846 h 2237474"/>
              <a:gd name="connsiteX84" fmla="*/ 5114927 w 12192000"/>
              <a:gd name="connsiteY84" fmla="*/ 1847827 h 2237474"/>
              <a:gd name="connsiteX85" fmla="*/ 5108970 w 12192000"/>
              <a:gd name="connsiteY85" fmla="*/ 1847935 h 2237474"/>
              <a:gd name="connsiteX86" fmla="*/ 5067961 w 12192000"/>
              <a:gd name="connsiteY86" fmla="*/ 1845917 h 2237474"/>
              <a:gd name="connsiteX87" fmla="*/ 5007075 w 12192000"/>
              <a:gd name="connsiteY87" fmla="*/ 1838626 h 2237474"/>
              <a:gd name="connsiteX88" fmla="*/ 4944087 w 12192000"/>
              <a:gd name="connsiteY88" fmla="*/ 1823332 h 2237474"/>
              <a:gd name="connsiteX89" fmla="*/ 4907662 w 12192000"/>
              <a:gd name="connsiteY89" fmla="*/ 1816900 h 2237474"/>
              <a:gd name="connsiteX90" fmla="*/ 4882386 w 12192000"/>
              <a:gd name="connsiteY90" fmla="*/ 1809844 h 2237474"/>
              <a:gd name="connsiteX91" fmla="*/ 4811440 w 12192000"/>
              <a:gd name="connsiteY91" fmla="*/ 1804655 h 2237474"/>
              <a:gd name="connsiteX92" fmla="*/ 4691075 w 12192000"/>
              <a:gd name="connsiteY92" fmla="*/ 1801389 h 2237474"/>
              <a:gd name="connsiteX93" fmla="*/ 4611738 w 12192000"/>
              <a:gd name="connsiteY93" fmla="*/ 1776964 h 2237474"/>
              <a:gd name="connsiteX94" fmla="*/ 4560070 w 12192000"/>
              <a:gd name="connsiteY94" fmla="*/ 1785640 h 2237474"/>
              <a:gd name="connsiteX95" fmla="*/ 4536503 w 12192000"/>
              <a:gd name="connsiteY95" fmla="*/ 1785334 h 2237474"/>
              <a:gd name="connsiteX96" fmla="*/ 4513724 w 12192000"/>
              <a:gd name="connsiteY96" fmla="*/ 1791996 h 2237474"/>
              <a:gd name="connsiteX97" fmla="*/ 4459810 w 12192000"/>
              <a:gd name="connsiteY97" fmla="*/ 1797886 h 2237474"/>
              <a:gd name="connsiteX98" fmla="*/ 4379064 w 12192000"/>
              <a:gd name="connsiteY98" fmla="*/ 1817177 h 2237474"/>
              <a:gd name="connsiteX99" fmla="*/ 4290981 w 12192000"/>
              <a:gd name="connsiteY99" fmla="*/ 1839677 h 2237474"/>
              <a:gd name="connsiteX100" fmla="*/ 4238372 w 12192000"/>
              <a:gd name="connsiteY100" fmla="*/ 1851480 h 2237474"/>
              <a:gd name="connsiteX101" fmla="*/ 4232517 w 12192000"/>
              <a:gd name="connsiteY101" fmla="*/ 1852567 h 2237474"/>
              <a:gd name="connsiteX102" fmla="*/ 4191732 w 12192000"/>
              <a:gd name="connsiteY102" fmla="*/ 1857328 h 2237474"/>
              <a:gd name="connsiteX103" fmla="*/ 4065532 w 12192000"/>
              <a:gd name="connsiteY103" fmla="*/ 1855477 h 2237474"/>
              <a:gd name="connsiteX104" fmla="*/ 4028460 w 12192000"/>
              <a:gd name="connsiteY104" fmla="*/ 1855137 h 2237474"/>
              <a:gd name="connsiteX105" fmla="*/ 4002267 w 12192000"/>
              <a:gd name="connsiteY105" fmla="*/ 1852352 h 2237474"/>
              <a:gd name="connsiteX106" fmla="*/ 3931396 w 12192000"/>
              <a:gd name="connsiteY106" fmla="*/ 1858915 h 2237474"/>
              <a:gd name="connsiteX107" fmla="*/ 3812162 w 12192000"/>
              <a:gd name="connsiteY107" fmla="*/ 1875501 h 2237474"/>
              <a:gd name="connsiteX108" fmla="*/ 3729530 w 12192000"/>
              <a:gd name="connsiteY108" fmla="*/ 1864513 h 2237474"/>
              <a:gd name="connsiteX109" fmla="*/ 3680177 w 12192000"/>
              <a:gd name="connsiteY109" fmla="*/ 1881552 h 2237474"/>
              <a:gd name="connsiteX110" fmla="*/ 3567259 w 12192000"/>
              <a:gd name="connsiteY110" fmla="*/ 1893482 h 2237474"/>
              <a:gd name="connsiteX111" fmla="*/ 3405770 w 12192000"/>
              <a:gd name="connsiteY111" fmla="*/ 1904591 h 2237474"/>
              <a:gd name="connsiteX112" fmla="*/ 3280097 w 12192000"/>
              <a:gd name="connsiteY112" fmla="*/ 1919610 h 2237474"/>
              <a:gd name="connsiteX113" fmla="*/ 3123424 w 12192000"/>
              <a:gd name="connsiteY113" fmla="*/ 1952930 h 2237474"/>
              <a:gd name="connsiteX114" fmla="*/ 3009910 w 12192000"/>
              <a:gd name="connsiteY114" fmla="*/ 1957866 h 2237474"/>
              <a:gd name="connsiteX115" fmla="*/ 2995934 w 12192000"/>
              <a:gd name="connsiteY115" fmla="*/ 1967085 h 2237474"/>
              <a:gd name="connsiteX116" fmla="*/ 2980071 w 12192000"/>
              <a:gd name="connsiteY116" fmla="*/ 1972988 h 2237474"/>
              <a:gd name="connsiteX117" fmla="*/ 2978094 w 12192000"/>
              <a:gd name="connsiteY117" fmla="*/ 1972369 h 2237474"/>
              <a:gd name="connsiteX118" fmla="*/ 2942858 w 12192000"/>
              <a:gd name="connsiteY118" fmla="*/ 1981367 h 2237474"/>
              <a:gd name="connsiteX119" fmla="*/ 2875436 w 12192000"/>
              <a:gd name="connsiteY119" fmla="*/ 1996977 h 2237474"/>
              <a:gd name="connsiteX120" fmla="*/ 2874892 w 12192000"/>
              <a:gd name="connsiteY120" fmla="*/ 1996085 h 2237474"/>
              <a:gd name="connsiteX121" fmla="*/ 2864145 w 12192000"/>
              <a:gd name="connsiteY121" fmla="*/ 1994061 h 2237474"/>
              <a:gd name="connsiteX122" fmla="*/ 2843662 w 12192000"/>
              <a:gd name="connsiteY122" fmla="*/ 1992498 h 2237474"/>
              <a:gd name="connsiteX123" fmla="*/ 2796128 w 12192000"/>
              <a:gd name="connsiteY123" fmla="*/ 1976403 h 2237474"/>
              <a:gd name="connsiteX124" fmla="*/ 2756784 w 12192000"/>
              <a:gd name="connsiteY124" fmla="*/ 1985116 h 2237474"/>
              <a:gd name="connsiteX125" fmla="*/ 2748833 w 12192000"/>
              <a:gd name="connsiteY125" fmla="*/ 1986323 h 2237474"/>
              <a:gd name="connsiteX126" fmla="*/ 2748661 w 12192000"/>
              <a:gd name="connsiteY126" fmla="*/ 1986122 h 2237474"/>
              <a:gd name="connsiteX127" fmla="*/ 2740251 w 12192000"/>
              <a:gd name="connsiteY127" fmla="*/ 1986946 h 2237474"/>
              <a:gd name="connsiteX128" fmla="*/ 2718916 w 12192000"/>
              <a:gd name="connsiteY128" fmla="*/ 1990867 h 2237474"/>
              <a:gd name="connsiteX129" fmla="*/ 2713522 w 12192000"/>
              <a:gd name="connsiteY129" fmla="*/ 1990173 h 2237474"/>
              <a:gd name="connsiteX130" fmla="*/ 2680597 w 12192000"/>
              <a:gd name="connsiteY130" fmla="*/ 1984996 h 2237474"/>
              <a:gd name="connsiteX131" fmla="*/ 2578178 w 12192000"/>
              <a:gd name="connsiteY131" fmla="*/ 1990531 h 2237474"/>
              <a:gd name="connsiteX132" fmla="*/ 2476147 w 12192000"/>
              <a:gd name="connsiteY132" fmla="*/ 1998305 h 2237474"/>
              <a:gd name="connsiteX133" fmla="*/ 2373568 w 12192000"/>
              <a:gd name="connsiteY133" fmla="*/ 2003219 h 2237474"/>
              <a:gd name="connsiteX134" fmla="*/ 2321399 w 12192000"/>
              <a:gd name="connsiteY134" fmla="*/ 1989467 h 2237474"/>
              <a:gd name="connsiteX135" fmla="*/ 2315525 w 12192000"/>
              <a:gd name="connsiteY135" fmla="*/ 1989708 h 2237474"/>
              <a:gd name="connsiteX136" fmla="*/ 2300792 w 12192000"/>
              <a:gd name="connsiteY136" fmla="*/ 1994290 h 2237474"/>
              <a:gd name="connsiteX137" fmla="*/ 2295469 w 12192000"/>
              <a:gd name="connsiteY137" fmla="*/ 1996659 h 2237474"/>
              <a:gd name="connsiteX138" fmla="*/ 2287219 w 12192000"/>
              <a:gd name="connsiteY138" fmla="*/ 1998750 h 2237474"/>
              <a:gd name="connsiteX139" fmla="*/ 2286948 w 12192000"/>
              <a:gd name="connsiteY139" fmla="*/ 1998596 h 2237474"/>
              <a:gd name="connsiteX140" fmla="*/ 2243069 w 12192000"/>
              <a:gd name="connsiteY140" fmla="*/ 2015111 h 2237474"/>
              <a:gd name="connsiteX141" fmla="*/ 2186609 w 12192000"/>
              <a:gd name="connsiteY141" fmla="*/ 2008263 h 2237474"/>
              <a:gd name="connsiteX142" fmla="*/ 2164831 w 12192000"/>
              <a:gd name="connsiteY142" fmla="*/ 2010143 h 2237474"/>
              <a:gd name="connsiteX143" fmla="*/ 2152836 w 12192000"/>
              <a:gd name="connsiteY143" fmla="*/ 2010048 h 2237474"/>
              <a:gd name="connsiteX144" fmla="*/ 2117102 w 12192000"/>
              <a:gd name="connsiteY144" fmla="*/ 2023004 h 2237474"/>
              <a:gd name="connsiteX145" fmla="*/ 2111935 w 12192000"/>
              <a:gd name="connsiteY145" fmla="*/ 2023163 h 2237474"/>
              <a:gd name="connsiteX146" fmla="*/ 2089991 w 12192000"/>
              <a:gd name="connsiteY146" fmla="*/ 2034193 h 2237474"/>
              <a:gd name="connsiteX147" fmla="*/ 2058061 w 12192000"/>
              <a:gd name="connsiteY147" fmla="*/ 2047942 h 2237474"/>
              <a:gd name="connsiteX148" fmla="*/ 2055737 w 12192000"/>
              <a:gd name="connsiteY148" fmla="*/ 2047704 h 2237474"/>
              <a:gd name="connsiteX149" fmla="*/ 2042244 w 12192000"/>
              <a:gd name="connsiteY149" fmla="*/ 2055560 h 2237474"/>
              <a:gd name="connsiteX150" fmla="*/ 1976224 w 12192000"/>
              <a:gd name="connsiteY150" fmla="*/ 2074257 h 2237474"/>
              <a:gd name="connsiteX151" fmla="*/ 1877728 w 12192000"/>
              <a:gd name="connsiteY151" fmla="*/ 2101004 h 2237474"/>
              <a:gd name="connsiteX152" fmla="*/ 1759056 w 12192000"/>
              <a:gd name="connsiteY152" fmla="*/ 2125608 h 2237474"/>
              <a:gd name="connsiteX153" fmla="*/ 1637948 w 12192000"/>
              <a:gd name="connsiteY153" fmla="*/ 2172597 h 2237474"/>
              <a:gd name="connsiteX154" fmla="*/ 1434549 w 12192000"/>
              <a:gd name="connsiteY154" fmla="*/ 2234522 h 2237474"/>
              <a:gd name="connsiteX155" fmla="*/ 1398481 w 12192000"/>
              <a:gd name="connsiteY155" fmla="*/ 2237074 h 2237474"/>
              <a:gd name="connsiteX156" fmla="*/ 1398407 w 12192000"/>
              <a:gd name="connsiteY156" fmla="*/ 2237095 h 2237474"/>
              <a:gd name="connsiteX157" fmla="*/ 1370962 w 12192000"/>
              <a:gd name="connsiteY157" fmla="*/ 2237474 h 2237474"/>
              <a:gd name="connsiteX158" fmla="*/ 1356367 w 12192000"/>
              <a:gd name="connsiteY158" fmla="*/ 2235089 h 2237474"/>
              <a:gd name="connsiteX159" fmla="*/ 1324828 w 12192000"/>
              <a:gd name="connsiteY159" fmla="*/ 2231968 h 2237474"/>
              <a:gd name="connsiteX160" fmla="*/ 1297744 w 12192000"/>
              <a:gd name="connsiteY160" fmla="*/ 2235849 h 2237474"/>
              <a:gd name="connsiteX161" fmla="*/ 1286236 w 12192000"/>
              <a:gd name="connsiteY161" fmla="*/ 2233135 h 2237474"/>
              <a:gd name="connsiteX162" fmla="*/ 1283504 w 12192000"/>
              <a:gd name="connsiteY162" fmla="*/ 2233797 h 2237474"/>
              <a:gd name="connsiteX163" fmla="*/ 1279765 w 12192000"/>
              <a:gd name="connsiteY163" fmla="*/ 2229639 h 2237474"/>
              <a:gd name="connsiteX164" fmla="*/ 1195347 w 12192000"/>
              <a:gd name="connsiteY164" fmla="*/ 2212354 h 2237474"/>
              <a:gd name="connsiteX165" fmla="*/ 970251 w 12192000"/>
              <a:gd name="connsiteY165" fmla="*/ 2221029 h 2237474"/>
              <a:gd name="connsiteX166" fmla="*/ 812914 w 12192000"/>
              <a:gd name="connsiteY166" fmla="*/ 2202752 h 2237474"/>
              <a:gd name="connsiteX167" fmla="*/ 800195 w 12192000"/>
              <a:gd name="connsiteY167" fmla="*/ 2209407 h 2237474"/>
              <a:gd name="connsiteX168" fmla="*/ 784978 w 12192000"/>
              <a:gd name="connsiteY168" fmla="*/ 2212360 h 2237474"/>
              <a:gd name="connsiteX169" fmla="*/ 681987 w 12192000"/>
              <a:gd name="connsiteY169" fmla="*/ 2216757 h 2237474"/>
              <a:gd name="connsiteX170" fmla="*/ 669923 w 12192000"/>
              <a:gd name="connsiteY170" fmla="*/ 2211682 h 2237474"/>
              <a:gd name="connsiteX171" fmla="*/ 648680 w 12192000"/>
              <a:gd name="connsiteY171" fmla="*/ 2206229 h 2237474"/>
              <a:gd name="connsiteX172" fmla="*/ 597225 w 12192000"/>
              <a:gd name="connsiteY172" fmla="*/ 2180999 h 2237474"/>
              <a:gd name="connsiteX173" fmla="*/ 558449 w 12192000"/>
              <a:gd name="connsiteY173" fmla="*/ 2182346 h 2237474"/>
              <a:gd name="connsiteX174" fmla="*/ 550517 w 12192000"/>
              <a:gd name="connsiteY174" fmla="*/ 2182060 h 2237474"/>
              <a:gd name="connsiteX175" fmla="*/ 550309 w 12192000"/>
              <a:gd name="connsiteY175" fmla="*/ 2181825 h 2237474"/>
              <a:gd name="connsiteX176" fmla="*/ 541836 w 12192000"/>
              <a:gd name="connsiteY176" fmla="*/ 2181063 h 2237474"/>
              <a:gd name="connsiteX177" fmla="*/ 536057 w 12192000"/>
              <a:gd name="connsiteY177" fmla="*/ 2181537 h 2237474"/>
              <a:gd name="connsiteX178" fmla="*/ 520671 w 12192000"/>
              <a:gd name="connsiteY178" fmla="*/ 2180980 h 2237474"/>
              <a:gd name="connsiteX179" fmla="*/ 515024 w 12192000"/>
              <a:gd name="connsiteY179" fmla="*/ 2179258 h 2237474"/>
              <a:gd name="connsiteX180" fmla="*/ 512278 w 12192000"/>
              <a:gd name="connsiteY180" fmla="*/ 2176369 h 2237474"/>
              <a:gd name="connsiteX181" fmla="*/ 480419 w 12192000"/>
              <a:gd name="connsiteY181" fmla="*/ 2167807 h 2237474"/>
              <a:gd name="connsiteX182" fmla="*/ 413835 w 12192000"/>
              <a:gd name="connsiteY182" fmla="*/ 2156783 h 2237474"/>
              <a:gd name="connsiteX183" fmla="*/ 376513 w 12192000"/>
              <a:gd name="connsiteY183" fmla="*/ 2154014 h 2237474"/>
              <a:gd name="connsiteX184" fmla="*/ 273386 w 12192000"/>
              <a:gd name="connsiteY184" fmla="*/ 2142551 h 2237474"/>
              <a:gd name="connsiteX185" fmla="*/ 169207 w 12192000"/>
              <a:gd name="connsiteY185" fmla="*/ 2128100 h 2237474"/>
              <a:gd name="connsiteX186" fmla="*/ 93149 w 12192000"/>
              <a:gd name="connsiteY186" fmla="*/ 2105324 h 2237474"/>
              <a:gd name="connsiteX187" fmla="*/ 88109 w 12192000"/>
              <a:gd name="connsiteY187" fmla="*/ 2106704 h 2237474"/>
              <a:gd name="connsiteX188" fmla="*/ 80022 w 12192000"/>
              <a:gd name="connsiteY188" fmla="*/ 2107254 h 2237474"/>
              <a:gd name="connsiteX189" fmla="*/ 79717 w 12192000"/>
              <a:gd name="connsiteY189" fmla="*/ 2107046 h 2237474"/>
              <a:gd name="connsiteX190" fmla="*/ 72352 w 12192000"/>
              <a:gd name="connsiteY190" fmla="*/ 2107991 h 2237474"/>
              <a:gd name="connsiteX191" fmla="*/ 37645 w 12192000"/>
              <a:gd name="connsiteY191" fmla="*/ 2115401 h 2237474"/>
              <a:gd name="connsiteX192" fmla="*/ 4572 w 12192000"/>
              <a:gd name="connsiteY192" fmla="*/ 2111091 h 2237474"/>
              <a:gd name="connsiteX193" fmla="*/ 0 w 12192000"/>
              <a:gd name="connsiteY193" fmla="*/ 2110468 h 2237474"/>
              <a:gd name="connsiteX194" fmla="*/ 0 w 12192000"/>
              <a:gd name="connsiteY194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34800 w 12192000"/>
              <a:gd name="connsiteY6" fmla="*/ 747840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34688 w 12192000"/>
              <a:gd name="connsiteY12" fmla="*/ 757726 h 2237474"/>
              <a:gd name="connsiteX13" fmla="*/ 10805004 w 12192000"/>
              <a:gd name="connsiteY13" fmla="*/ 757573 h 2237474"/>
              <a:gd name="connsiteX14" fmla="*/ 10739478 w 12192000"/>
              <a:gd name="connsiteY14" fmla="*/ 776841 h 2237474"/>
              <a:gd name="connsiteX15" fmla="*/ 10458762 w 12192000"/>
              <a:gd name="connsiteY15" fmla="*/ 755400 h 2237474"/>
              <a:gd name="connsiteX16" fmla="*/ 10211200 w 12192000"/>
              <a:gd name="connsiteY16" fmla="*/ 767513 h 2237474"/>
              <a:gd name="connsiteX17" fmla="*/ 10167995 w 12192000"/>
              <a:gd name="connsiteY17" fmla="*/ 760843 h 2237474"/>
              <a:gd name="connsiteX18" fmla="*/ 9997044 w 12192000"/>
              <a:gd name="connsiteY18" fmla="*/ 780129 h 2237474"/>
              <a:gd name="connsiteX19" fmla="*/ 9943887 w 12192000"/>
              <a:gd name="connsiteY19" fmla="*/ 804141 h 2237474"/>
              <a:gd name="connsiteX20" fmla="*/ 9918248 w 12192000"/>
              <a:gd name="connsiteY20" fmla="*/ 816628 h 2237474"/>
              <a:gd name="connsiteX21" fmla="*/ 9767091 w 12192000"/>
              <a:gd name="connsiteY21" fmla="*/ 870550 h 2237474"/>
              <a:gd name="connsiteX22" fmla="*/ 9683005 w 12192000"/>
              <a:gd name="connsiteY22" fmla="*/ 894128 h 2237474"/>
              <a:gd name="connsiteX23" fmla="*/ 9594438 w 12192000"/>
              <a:gd name="connsiteY23" fmla="*/ 919051 h 2237474"/>
              <a:gd name="connsiteX24" fmla="*/ 9577033 w 12192000"/>
              <a:gd name="connsiteY24" fmla="*/ 922857 h 2237474"/>
              <a:gd name="connsiteX25" fmla="*/ 9544189 w 12192000"/>
              <a:gd name="connsiteY25" fmla="*/ 938966 h 2237474"/>
              <a:gd name="connsiteX26" fmla="*/ 9500499 w 12192000"/>
              <a:gd name="connsiteY26" fmla="*/ 954680 h 2237474"/>
              <a:gd name="connsiteX27" fmla="*/ 9428195 w 12192000"/>
              <a:gd name="connsiteY27" fmla="*/ 986225 h 2237474"/>
              <a:gd name="connsiteX28" fmla="*/ 9410017 w 12192000"/>
              <a:gd name="connsiteY28" fmla="*/ 993931 h 2237474"/>
              <a:gd name="connsiteX29" fmla="*/ 9392919 w 12192000"/>
              <a:gd name="connsiteY29" fmla="*/ 994656 h 2237474"/>
              <a:gd name="connsiteX30" fmla="*/ 9278619 w 12192000"/>
              <a:gd name="connsiteY30" fmla="*/ 1011878 h 2237474"/>
              <a:gd name="connsiteX31" fmla="*/ 9268019 w 12192000"/>
              <a:gd name="connsiteY31" fmla="*/ 1007442 h 2237474"/>
              <a:gd name="connsiteX32" fmla="*/ 9234662 w 12192000"/>
              <a:gd name="connsiteY32" fmla="*/ 1023056 h 2237474"/>
              <a:gd name="connsiteX33" fmla="*/ 9181033 w 12192000"/>
              <a:gd name="connsiteY33" fmla="*/ 1037921 h 2237474"/>
              <a:gd name="connsiteX34" fmla="*/ 9155969 w 12192000"/>
              <a:gd name="connsiteY34" fmla="*/ 1046804 h 2237474"/>
              <a:gd name="connsiteX35" fmla="*/ 9133985 w 12192000"/>
              <a:gd name="connsiteY35" fmla="*/ 1046450 h 2237474"/>
              <a:gd name="connsiteX36" fmla="*/ 9012987 w 12192000"/>
              <a:gd name="connsiteY36" fmla="*/ 1061986 h 2237474"/>
              <a:gd name="connsiteX37" fmla="*/ 8968445 w 12192000"/>
              <a:gd name="connsiteY37" fmla="*/ 1052169 h 2237474"/>
              <a:gd name="connsiteX38" fmla="*/ 8886001 w 12192000"/>
              <a:gd name="connsiteY38" fmla="*/ 1067468 h 2237474"/>
              <a:gd name="connsiteX39" fmla="*/ 8838610 w 12192000"/>
              <a:gd name="connsiteY39" fmla="*/ 1075091 h 2237474"/>
              <a:gd name="connsiteX40" fmla="*/ 8750383 w 12192000"/>
              <a:gd name="connsiteY40" fmla="*/ 1097387 h 2237474"/>
              <a:gd name="connsiteX41" fmla="*/ 8665605 w 12192000"/>
              <a:gd name="connsiteY41" fmla="*/ 1110791 h 2237474"/>
              <a:gd name="connsiteX42" fmla="*/ 8584946 w 12192000"/>
              <a:gd name="connsiteY42" fmla="*/ 1135226 h 2237474"/>
              <a:gd name="connsiteX43" fmla="*/ 8460755 w 12192000"/>
              <a:gd name="connsiteY43" fmla="*/ 1203427 h 2237474"/>
              <a:gd name="connsiteX44" fmla="*/ 8419755 w 12192000"/>
              <a:gd name="connsiteY44" fmla="*/ 1216260 h 2237474"/>
              <a:gd name="connsiteX45" fmla="*/ 8411626 w 12192000"/>
              <a:gd name="connsiteY45" fmla="*/ 1214397 h 2237474"/>
              <a:gd name="connsiteX46" fmla="*/ 8363469 w 12192000"/>
              <a:gd name="connsiteY46" fmla="*/ 1246658 h 2237474"/>
              <a:gd name="connsiteX47" fmla="*/ 8275497 w 12192000"/>
              <a:gd name="connsiteY47" fmla="*/ 1264396 h 2237474"/>
              <a:gd name="connsiteX48" fmla="*/ 8206287 w 12192000"/>
              <a:gd name="connsiteY48" fmla="*/ 1273060 h 2237474"/>
              <a:gd name="connsiteX49" fmla="*/ 8139997 w 12192000"/>
              <a:gd name="connsiteY49" fmla="*/ 1282713 h 2237474"/>
              <a:gd name="connsiteX50" fmla="*/ 8074238 w 12192000"/>
              <a:gd name="connsiteY50" fmla="*/ 1301895 h 2237474"/>
              <a:gd name="connsiteX51" fmla="*/ 7942099 w 12192000"/>
              <a:gd name="connsiteY51" fmla="*/ 1336332 h 2237474"/>
              <a:gd name="connsiteX52" fmla="*/ 7902328 w 12192000"/>
              <a:gd name="connsiteY52" fmla="*/ 1345865 h 2237474"/>
              <a:gd name="connsiteX53" fmla="*/ 7840612 w 12192000"/>
              <a:gd name="connsiteY53" fmla="*/ 1369373 h 2237474"/>
              <a:gd name="connsiteX54" fmla="*/ 7786819 w 12192000"/>
              <a:gd name="connsiteY54" fmla="*/ 1378970 h 2237474"/>
              <a:gd name="connsiteX55" fmla="*/ 7548172 w 12192000"/>
              <a:gd name="connsiteY55" fmla="*/ 1417460 h 2237474"/>
              <a:gd name="connsiteX56" fmla="*/ 7483437 w 12192000"/>
              <a:gd name="connsiteY56" fmla="*/ 1478152 h 2237474"/>
              <a:gd name="connsiteX57" fmla="*/ 7377870 w 12192000"/>
              <a:gd name="connsiteY57" fmla="*/ 1523319 h 2237474"/>
              <a:gd name="connsiteX58" fmla="*/ 7230737 w 12192000"/>
              <a:gd name="connsiteY58" fmla="*/ 1562633 h 2237474"/>
              <a:gd name="connsiteX59" fmla="*/ 7224458 w 12192000"/>
              <a:gd name="connsiteY59" fmla="*/ 1573008 h 2237474"/>
              <a:gd name="connsiteX60" fmla="*/ 7183121 w 12192000"/>
              <a:gd name="connsiteY60" fmla="*/ 1595162 h 2237474"/>
              <a:gd name="connsiteX61" fmla="*/ 7164601 w 12192000"/>
              <a:gd name="connsiteY61" fmla="*/ 1606490 h 2237474"/>
              <a:gd name="connsiteX62" fmla="*/ 7031309 w 12192000"/>
              <a:gd name="connsiteY62" fmla="*/ 1619451 h 2237474"/>
              <a:gd name="connsiteX63" fmla="*/ 6900177 w 12192000"/>
              <a:gd name="connsiteY63" fmla="*/ 1636016 h 2237474"/>
              <a:gd name="connsiteX64" fmla="*/ 6795372 w 12192000"/>
              <a:gd name="connsiteY64" fmla="*/ 1644845 h 2237474"/>
              <a:gd name="connsiteX65" fmla="*/ 6692251 w 12192000"/>
              <a:gd name="connsiteY65" fmla="*/ 1656357 h 2237474"/>
              <a:gd name="connsiteX66" fmla="*/ 6655235 w 12192000"/>
              <a:gd name="connsiteY66" fmla="*/ 1661869 h 2237474"/>
              <a:gd name="connsiteX67" fmla="*/ 6554894 w 12192000"/>
              <a:gd name="connsiteY67" fmla="*/ 1664428 h 2237474"/>
              <a:gd name="connsiteX68" fmla="*/ 6516595 w 12192000"/>
              <a:gd name="connsiteY68" fmla="*/ 1667475 h 2237474"/>
              <a:gd name="connsiteX69" fmla="*/ 6508541 w 12192000"/>
              <a:gd name="connsiteY69" fmla="*/ 1668757 h 2237474"/>
              <a:gd name="connsiteX70" fmla="*/ 6471012 w 12192000"/>
              <a:gd name="connsiteY70" fmla="*/ 1678604 h 2237474"/>
              <a:gd name="connsiteX71" fmla="*/ 6364035 w 12192000"/>
              <a:gd name="connsiteY71" fmla="*/ 1667683 h 2237474"/>
              <a:gd name="connsiteX72" fmla="*/ 6280959 w 12192000"/>
              <a:gd name="connsiteY72" fmla="*/ 1689329 h 2237474"/>
              <a:gd name="connsiteX73" fmla="*/ 6243319 w 12192000"/>
              <a:gd name="connsiteY73" fmla="*/ 1695560 h 2237474"/>
              <a:gd name="connsiteX74" fmla="*/ 6098321 w 12192000"/>
              <a:gd name="connsiteY74" fmla="*/ 1721646 h 2237474"/>
              <a:gd name="connsiteX75" fmla="*/ 5880652 w 12192000"/>
              <a:gd name="connsiteY75" fmla="*/ 1779643 h 2237474"/>
              <a:gd name="connsiteX76" fmla="*/ 5785959 w 12192000"/>
              <a:gd name="connsiteY76" fmla="*/ 1775307 h 2237474"/>
              <a:gd name="connsiteX77" fmla="*/ 5643534 w 12192000"/>
              <a:gd name="connsiteY77" fmla="*/ 1802919 h 2237474"/>
              <a:gd name="connsiteX78" fmla="*/ 5518799 w 12192000"/>
              <a:gd name="connsiteY78" fmla="*/ 1818312 h 2237474"/>
              <a:gd name="connsiteX79" fmla="*/ 5505014 w 12192000"/>
              <a:gd name="connsiteY79" fmla="*/ 1819259 h 2237474"/>
              <a:gd name="connsiteX80" fmla="*/ 5453307 w 12192000"/>
              <a:gd name="connsiteY80" fmla="*/ 1815450 h 2237474"/>
              <a:gd name="connsiteX81" fmla="*/ 5221533 w 12192000"/>
              <a:gd name="connsiteY81" fmla="*/ 1846950 h 2237474"/>
              <a:gd name="connsiteX82" fmla="*/ 5149802 w 12192000"/>
              <a:gd name="connsiteY82" fmla="*/ 1844846 h 2237474"/>
              <a:gd name="connsiteX83" fmla="*/ 5114927 w 12192000"/>
              <a:gd name="connsiteY83" fmla="*/ 1847827 h 2237474"/>
              <a:gd name="connsiteX84" fmla="*/ 5108970 w 12192000"/>
              <a:gd name="connsiteY84" fmla="*/ 1847935 h 2237474"/>
              <a:gd name="connsiteX85" fmla="*/ 5067961 w 12192000"/>
              <a:gd name="connsiteY85" fmla="*/ 1845917 h 2237474"/>
              <a:gd name="connsiteX86" fmla="*/ 5007075 w 12192000"/>
              <a:gd name="connsiteY86" fmla="*/ 1838626 h 2237474"/>
              <a:gd name="connsiteX87" fmla="*/ 4944087 w 12192000"/>
              <a:gd name="connsiteY87" fmla="*/ 1823332 h 2237474"/>
              <a:gd name="connsiteX88" fmla="*/ 4907662 w 12192000"/>
              <a:gd name="connsiteY88" fmla="*/ 1816900 h 2237474"/>
              <a:gd name="connsiteX89" fmla="*/ 4882386 w 12192000"/>
              <a:gd name="connsiteY89" fmla="*/ 1809844 h 2237474"/>
              <a:gd name="connsiteX90" fmla="*/ 4811440 w 12192000"/>
              <a:gd name="connsiteY90" fmla="*/ 1804655 h 2237474"/>
              <a:gd name="connsiteX91" fmla="*/ 4691075 w 12192000"/>
              <a:gd name="connsiteY91" fmla="*/ 1801389 h 2237474"/>
              <a:gd name="connsiteX92" fmla="*/ 4611738 w 12192000"/>
              <a:gd name="connsiteY92" fmla="*/ 1776964 h 2237474"/>
              <a:gd name="connsiteX93" fmla="*/ 4560070 w 12192000"/>
              <a:gd name="connsiteY93" fmla="*/ 1785640 h 2237474"/>
              <a:gd name="connsiteX94" fmla="*/ 4536503 w 12192000"/>
              <a:gd name="connsiteY94" fmla="*/ 1785334 h 2237474"/>
              <a:gd name="connsiteX95" fmla="*/ 4513724 w 12192000"/>
              <a:gd name="connsiteY95" fmla="*/ 1791996 h 2237474"/>
              <a:gd name="connsiteX96" fmla="*/ 4459810 w 12192000"/>
              <a:gd name="connsiteY96" fmla="*/ 1797886 h 2237474"/>
              <a:gd name="connsiteX97" fmla="*/ 4379064 w 12192000"/>
              <a:gd name="connsiteY97" fmla="*/ 1817177 h 2237474"/>
              <a:gd name="connsiteX98" fmla="*/ 4290981 w 12192000"/>
              <a:gd name="connsiteY98" fmla="*/ 1839677 h 2237474"/>
              <a:gd name="connsiteX99" fmla="*/ 4238372 w 12192000"/>
              <a:gd name="connsiteY99" fmla="*/ 1851480 h 2237474"/>
              <a:gd name="connsiteX100" fmla="*/ 4232517 w 12192000"/>
              <a:gd name="connsiteY100" fmla="*/ 1852567 h 2237474"/>
              <a:gd name="connsiteX101" fmla="*/ 4191732 w 12192000"/>
              <a:gd name="connsiteY101" fmla="*/ 1857328 h 2237474"/>
              <a:gd name="connsiteX102" fmla="*/ 4065532 w 12192000"/>
              <a:gd name="connsiteY102" fmla="*/ 1855477 h 2237474"/>
              <a:gd name="connsiteX103" fmla="*/ 4028460 w 12192000"/>
              <a:gd name="connsiteY103" fmla="*/ 1855137 h 2237474"/>
              <a:gd name="connsiteX104" fmla="*/ 4002267 w 12192000"/>
              <a:gd name="connsiteY104" fmla="*/ 1852352 h 2237474"/>
              <a:gd name="connsiteX105" fmla="*/ 3931396 w 12192000"/>
              <a:gd name="connsiteY105" fmla="*/ 1858915 h 2237474"/>
              <a:gd name="connsiteX106" fmla="*/ 3812162 w 12192000"/>
              <a:gd name="connsiteY106" fmla="*/ 1875501 h 2237474"/>
              <a:gd name="connsiteX107" fmla="*/ 3729530 w 12192000"/>
              <a:gd name="connsiteY107" fmla="*/ 1864513 h 2237474"/>
              <a:gd name="connsiteX108" fmla="*/ 3680177 w 12192000"/>
              <a:gd name="connsiteY108" fmla="*/ 1881552 h 2237474"/>
              <a:gd name="connsiteX109" fmla="*/ 3567259 w 12192000"/>
              <a:gd name="connsiteY109" fmla="*/ 1893482 h 2237474"/>
              <a:gd name="connsiteX110" fmla="*/ 3405770 w 12192000"/>
              <a:gd name="connsiteY110" fmla="*/ 1904591 h 2237474"/>
              <a:gd name="connsiteX111" fmla="*/ 3280097 w 12192000"/>
              <a:gd name="connsiteY111" fmla="*/ 1919610 h 2237474"/>
              <a:gd name="connsiteX112" fmla="*/ 3123424 w 12192000"/>
              <a:gd name="connsiteY112" fmla="*/ 1952930 h 2237474"/>
              <a:gd name="connsiteX113" fmla="*/ 3009910 w 12192000"/>
              <a:gd name="connsiteY113" fmla="*/ 1957866 h 2237474"/>
              <a:gd name="connsiteX114" fmla="*/ 2995934 w 12192000"/>
              <a:gd name="connsiteY114" fmla="*/ 1967085 h 2237474"/>
              <a:gd name="connsiteX115" fmla="*/ 2980071 w 12192000"/>
              <a:gd name="connsiteY115" fmla="*/ 1972988 h 2237474"/>
              <a:gd name="connsiteX116" fmla="*/ 2978094 w 12192000"/>
              <a:gd name="connsiteY116" fmla="*/ 1972369 h 2237474"/>
              <a:gd name="connsiteX117" fmla="*/ 2942858 w 12192000"/>
              <a:gd name="connsiteY117" fmla="*/ 1981367 h 2237474"/>
              <a:gd name="connsiteX118" fmla="*/ 2875436 w 12192000"/>
              <a:gd name="connsiteY118" fmla="*/ 1996977 h 2237474"/>
              <a:gd name="connsiteX119" fmla="*/ 2874892 w 12192000"/>
              <a:gd name="connsiteY119" fmla="*/ 1996085 h 2237474"/>
              <a:gd name="connsiteX120" fmla="*/ 2864145 w 12192000"/>
              <a:gd name="connsiteY120" fmla="*/ 1994061 h 2237474"/>
              <a:gd name="connsiteX121" fmla="*/ 2843662 w 12192000"/>
              <a:gd name="connsiteY121" fmla="*/ 1992498 h 2237474"/>
              <a:gd name="connsiteX122" fmla="*/ 2796128 w 12192000"/>
              <a:gd name="connsiteY122" fmla="*/ 1976403 h 2237474"/>
              <a:gd name="connsiteX123" fmla="*/ 2756784 w 12192000"/>
              <a:gd name="connsiteY123" fmla="*/ 1985116 h 2237474"/>
              <a:gd name="connsiteX124" fmla="*/ 2748833 w 12192000"/>
              <a:gd name="connsiteY124" fmla="*/ 1986323 h 2237474"/>
              <a:gd name="connsiteX125" fmla="*/ 2748661 w 12192000"/>
              <a:gd name="connsiteY125" fmla="*/ 1986122 h 2237474"/>
              <a:gd name="connsiteX126" fmla="*/ 2740251 w 12192000"/>
              <a:gd name="connsiteY126" fmla="*/ 1986946 h 2237474"/>
              <a:gd name="connsiteX127" fmla="*/ 2718916 w 12192000"/>
              <a:gd name="connsiteY127" fmla="*/ 1990867 h 2237474"/>
              <a:gd name="connsiteX128" fmla="*/ 2713522 w 12192000"/>
              <a:gd name="connsiteY128" fmla="*/ 1990173 h 2237474"/>
              <a:gd name="connsiteX129" fmla="*/ 2680597 w 12192000"/>
              <a:gd name="connsiteY129" fmla="*/ 1984996 h 2237474"/>
              <a:gd name="connsiteX130" fmla="*/ 2578178 w 12192000"/>
              <a:gd name="connsiteY130" fmla="*/ 1990531 h 2237474"/>
              <a:gd name="connsiteX131" fmla="*/ 2476147 w 12192000"/>
              <a:gd name="connsiteY131" fmla="*/ 1998305 h 2237474"/>
              <a:gd name="connsiteX132" fmla="*/ 2373568 w 12192000"/>
              <a:gd name="connsiteY132" fmla="*/ 2003219 h 2237474"/>
              <a:gd name="connsiteX133" fmla="*/ 2321399 w 12192000"/>
              <a:gd name="connsiteY133" fmla="*/ 1989467 h 2237474"/>
              <a:gd name="connsiteX134" fmla="*/ 2315525 w 12192000"/>
              <a:gd name="connsiteY134" fmla="*/ 1989708 h 2237474"/>
              <a:gd name="connsiteX135" fmla="*/ 2300792 w 12192000"/>
              <a:gd name="connsiteY135" fmla="*/ 1994290 h 2237474"/>
              <a:gd name="connsiteX136" fmla="*/ 2295469 w 12192000"/>
              <a:gd name="connsiteY136" fmla="*/ 1996659 h 2237474"/>
              <a:gd name="connsiteX137" fmla="*/ 2287219 w 12192000"/>
              <a:gd name="connsiteY137" fmla="*/ 1998750 h 2237474"/>
              <a:gd name="connsiteX138" fmla="*/ 2286948 w 12192000"/>
              <a:gd name="connsiteY138" fmla="*/ 1998596 h 2237474"/>
              <a:gd name="connsiteX139" fmla="*/ 2243069 w 12192000"/>
              <a:gd name="connsiteY139" fmla="*/ 2015111 h 2237474"/>
              <a:gd name="connsiteX140" fmla="*/ 2186609 w 12192000"/>
              <a:gd name="connsiteY140" fmla="*/ 2008263 h 2237474"/>
              <a:gd name="connsiteX141" fmla="*/ 2164831 w 12192000"/>
              <a:gd name="connsiteY141" fmla="*/ 2010143 h 2237474"/>
              <a:gd name="connsiteX142" fmla="*/ 2152836 w 12192000"/>
              <a:gd name="connsiteY142" fmla="*/ 2010048 h 2237474"/>
              <a:gd name="connsiteX143" fmla="*/ 2117102 w 12192000"/>
              <a:gd name="connsiteY143" fmla="*/ 2023004 h 2237474"/>
              <a:gd name="connsiteX144" fmla="*/ 2111935 w 12192000"/>
              <a:gd name="connsiteY144" fmla="*/ 2023163 h 2237474"/>
              <a:gd name="connsiteX145" fmla="*/ 2089991 w 12192000"/>
              <a:gd name="connsiteY145" fmla="*/ 2034193 h 2237474"/>
              <a:gd name="connsiteX146" fmla="*/ 2058061 w 12192000"/>
              <a:gd name="connsiteY146" fmla="*/ 2047942 h 2237474"/>
              <a:gd name="connsiteX147" fmla="*/ 2055737 w 12192000"/>
              <a:gd name="connsiteY147" fmla="*/ 2047704 h 2237474"/>
              <a:gd name="connsiteX148" fmla="*/ 2042244 w 12192000"/>
              <a:gd name="connsiteY148" fmla="*/ 2055560 h 2237474"/>
              <a:gd name="connsiteX149" fmla="*/ 1976224 w 12192000"/>
              <a:gd name="connsiteY149" fmla="*/ 2074257 h 2237474"/>
              <a:gd name="connsiteX150" fmla="*/ 1877728 w 12192000"/>
              <a:gd name="connsiteY150" fmla="*/ 2101004 h 2237474"/>
              <a:gd name="connsiteX151" fmla="*/ 1759056 w 12192000"/>
              <a:gd name="connsiteY151" fmla="*/ 2125608 h 2237474"/>
              <a:gd name="connsiteX152" fmla="*/ 1637948 w 12192000"/>
              <a:gd name="connsiteY152" fmla="*/ 2172597 h 2237474"/>
              <a:gd name="connsiteX153" fmla="*/ 1434549 w 12192000"/>
              <a:gd name="connsiteY153" fmla="*/ 2234522 h 2237474"/>
              <a:gd name="connsiteX154" fmla="*/ 1398481 w 12192000"/>
              <a:gd name="connsiteY154" fmla="*/ 2237074 h 2237474"/>
              <a:gd name="connsiteX155" fmla="*/ 1398407 w 12192000"/>
              <a:gd name="connsiteY155" fmla="*/ 2237095 h 2237474"/>
              <a:gd name="connsiteX156" fmla="*/ 1370962 w 12192000"/>
              <a:gd name="connsiteY156" fmla="*/ 2237474 h 2237474"/>
              <a:gd name="connsiteX157" fmla="*/ 1356367 w 12192000"/>
              <a:gd name="connsiteY157" fmla="*/ 2235089 h 2237474"/>
              <a:gd name="connsiteX158" fmla="*/ 1324828 w 12192000"/>
              <a:gd name="connsiteY158" fmla="*/ 2231968 h 2237474"/>
              <a:gd name="connsiteX159" fmla="*/ 1297744 w 12192000"/>
              <a:gd name="connsiteY159" fmla="*/ 2235849 h 2237474"/>
              <a:gd name="connsiteX160" fmla="*/ 1286236 w 12192000"/>
              <a:gd name="connsiteY160" fmla="*/ 2233135 h 2237474"/>
              <a:gd name="connsiteX161" fmla="*/ 1283504 w 12192000"/>
              <a:gd name="connsiteY161" fmla="*/ 2233797 h 2237474"/>
              <a:gd name="connsiteX162" fmla="*/ 1279765 w 12192000"/>
              <a:gd name="connsiteY162" fmla="*/ 2229639 h 2237474"/>
              <a:gd name="connsiteX163" fmla="*/ 1195347 w 12192000"/>
              <a:gd name="connsiteY163" fmla="*/ 2212354 h 2237474"/>
              <a:gd name="connsiteX164" fmla="*/ 970251 w 12192000"/>
              <a:gd name="connsiteY164" fmla="*/ 2221029 h 2237474"/>
              <a:gd name="connsiteX165" fmla="*/ 812914 w 12192000"/>
              <a:gd name="connsiteY165" fmla="*/ 2202752 h 2237474"/>
              <a:gd name="connsiteX166" fmla="*/ 800195 w 12192000"/>
              <a:gd name="connsiteY166" fmla="*/ 2209407 h 2237474"/>
              <a:gd name="connsiteX167" fmla="*/ 784978 w 12192000"/>
              <a:gd name="connsiteY167" fmla="*/ 2212360 h 2237474"/>
              <a:gd name="connsiteX168" fmla="*/ 681987 w 12192000"/>
              <a:gd name="connsiteY168" fmla="*/ 2216757 h 2237474"/>
              <a:gd name="connsiteX169" fmla="*/ 669923 w 12192000"/>
              <a:gd name="connsiteY169" fmla="*/ 2211682 h 2237474"/>
              <a:gd name="connsiteX170" fmla="*/ 648680 w 12192000"/>
              <a:gd name="connsiteY170" fmla="*/ 2206229 h 2237474"/>
              <a:gd name="connsiteX171" fmla="*/ 597225 w 12192000"/>
              <a:gd name="connsiteY171" fmla="*/ 2180999 h 2237474"/>
              <a:gd name="connsiteX172" fmla="*/ 558449 w 12192000"/>
              <a:gd name="connsiteY172" fmla="*/ 2182346 h 2237474"/>
              <a:gd name="connsiteX173" fmla="*/ 550517 w 12192000"/>
              <a:gd name="connsiteY173" fmla="*/ 2182060 h 2237474"/>
              <a:gd name="connsiteX174" fmla="*/ 550309 w 12192000"/>
              <a:gd name="connsiteY174" fmla="*/ 2181825 h 2237474"/>
              <a:gd name="connsiteX175" fmla="*/ 541836 w 12192000"/>
              <a:gd name="connsiteY175" fmla="*/ 2181063 h 2237474"/>
              <a:gd name="connsiteX176" fmla="*/ 536057 w 12192000"/>
              <a:gd name="connsiteY176" fmla="*/ 2181537 h 2237474"/>
              <a:gd name="connsiteX177" fmla="*/ 520671 w 12192000"/>
              <a:gd name="connsiteY177" fmla="*/ 2180980 h 2237474"/>
              <a:gd name="connsiteX178" fmla="*/ 515024 w 12192000"/>
              <a:gd name="connsiteY178" fmla="*/ 2179258 h 2237474"/>
              <a:gd name="connsiteX179" fmla="*/ 512278 w 12192000"/>
              <a:gd name="connsiteY179" fmla="*/ 2176369 h 2237474"/>
              <a:gd name="connsiteX180" fmla="*/ 480419 w 12192000"/>
              <a:gd name="connsiteY180" fmla="*/ 2167807 h 2237474"/>
              <a:gd name="connsiteX181" fmla="*/ 413835 w 12192000"/>
              <a:gd name="connsiteY181" fmla="*/ 2156783 h 2237474"/>
              <a:gd name="connsiteX182" fmla="*/ 376513 w 12192000"/>
              <a:gd name="connsiteY182" fmla="*/ 2154014 h 2237474"/>
              <a:gd name="connsiteX183" fmla="*/ 273386 w 12192000"/>
              <a:gd name="connsiteY183" fmla="*/ 2142551 h 2237474"/>
              <a:gd name="connsiteX184" fmla="*/ 169207 w 12192000"/>
              <a:gd name="connsiteY184" fmla="*/ 2128100 h 2237474"/>
              <a:gd name="connsiteX185" fmla="*/ 93149 w 12192000"/>
              <a:gd name="connsiteY185" fmla="*/ 2105324 h 2237474"/>
              <a:gd name="connsiteX186" fmla="*/ 88109 w 12192000"/>
              <a:gd name="connsiteY186" fmla="*/ 2106704 h 2237474"/>
              <a:gd name="connsiteX187" fmla="*/ 80022 w 12192000"/>
              <a:gd name="connsiteY187" fmla="*/ 2107254 h 2237474"/>
              <a:gd name="connsiteX188" fmla="*/ 79717 w 12192000"/>
              <a:gd name="connsiteY188" fmla="*/ 2107046 h 2237474"/>
              <a:gd name="connsiteX189" fmla="*/ 72352 w 12192000"/>
              <a:gd name="connsiteY189" fmla="*/ 2107991 h 2237474"/>
              <a:gd name="connsiteX190" fmla="*/ 37645 w 12192000"/>
              <a:gd name="connsiteY190" fmla="*/ 2115401 h 2237474"/>
              <a:gd name="connsiteX191" fmla="*/ 4572 w 12192000"/>
              <a:gd name="connsiteY191" fmla="*/ 2111091 h 2237474"/>
              <a:gd name="connsiteX192" fmla="*/ 0 w 12192000"/>
              <a:gd name="connsiteY192" fmla="*/ 2110468 h 2237474"/>
              <a:gd name="connsiteX193" fmla="*/ 0 w 12192000"/>
              <a:gd name="connsiteY193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34800 w 12192000"/>
              <a:gd name="connsiteY6" fmla="*/ 747840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34688 w 12192000"/>
              <a:gd name="connsiteY12" fmla="*/ 757726 h 2237474"/>
              <a:gd name="connsiteX13" fmla="*/ 10805004 w 12192000"/>
              <a:gd name="connsiteY13" fmla="*/ 757573 h 2237474"/>
              <a:gd name="connsiteX14" fmla="*/ 10739478 w 12192000"/>
              <a:gd name="connsiteY14" fmla="*/ 776841 h 2237474"/>
              <a:gd name="connsiteX15" fmla="*/ 10458762 w 12192000"/>
              <a:gd name="connsiteY15" fmla="*/ 755400 h 2237474"/>
              <a:gd name="connsiteX16" fmla="*/ 10211200 w 12192000"/>
              <a:gd name="connsiteY16" fmla="*/ 767513 h 2237474"/>
              <a:gd name="connsiteX17" fmla="*/ 10167995 w 12192000"/>
              <a:gd name="connsiteY17" fmla="*/ 760843 h 2237474"/>
              <a:gd name="connsiteX18" fmla="*/ 9997044 w 12192000"/>
              <a:gd name="connsiteY18" fmla="*/ 780129 h 2237474"/>
              <a:gd name="connsiteX19" fmla="*/ 9943887 w 12192000"/>
              <a:gd name="connsiteY19" fmla="*/ 804141 h 2237474"/>
              <a:gd name="connsiteX20" fmla="*/ 9918248 w 12192000"/>
              <a:gd name="connsiteY20" fmla="*/ 816628 h 2237474"/>
              <a:gd name="connsiteX21" fmla="*/ 9767091 w 12192000"/>
              <a:gd name="connsiteY21" fmla="*/ 870550 h 2237474"/>
              <a:gd name="connsiteX22" fmla="*/ 9683005 w 12192000"/>
              <a:gd name="connsiteY22" fmla="*/ 894128 h 2237474"/>
              <a:gd name="connsiteX23" fmla="*/ 9594438 w 12192000"/>
              <a:gd name="connsiteY23" fmla="*/ 919051 h 2237474"/>
              <a:gd name="connsiteX24" fmla="*/ 9577033 w 12192000"/>
              <a:gd name="connsiteY24" fmla="*/ 922857 h 2237474"/>
              <a:gd name="connsiteX25" fmla="*/ 9544189 w 12192000"/>
              <a:gd name="connsiteY25" fmla="*/ 938966 h 2237474"/>
              <a:gd name="connsiteX26" fmla="*/ 9500499 w 12192000"/>
              <a:gd name="connsiteY26" fmla="*/ 954680 h 2237474"/>
              <a:gd name="connsiteX27" fmla="*/ 9428195 w 12192000"/>
              <a:gd name="connsiteY27" fmla="*/ 986225 h 2237474"/>
              <a:gd name="connsiteX28" fmla="*/ 9410017 w 12192000"/>
              <a:gd name="connsiteY28" fmla="*/ 993931 h 2237474"/>
              <a:gd name="connsiteX29" fmla="*/ 9392919 w 12192000"/>
              <a:gd name="connsiteY29" fmla="*/ 994656 h 2237474"/>
              <a:gd name="connsiteX30" fmla="*/ 9278619 w 12192000"/>
              <a:gd name="connsiteY30" fmla="*/ 1011878 h 2237474"/>
              <a:gd name="connsiteX31" fmla="*/ 9268019 w 12192000"/>
              <a:gd name="connsiteY31" fmla="*/ 1007442 h 2237474"/>
              <a:gd name="connsiteX32" fmla="*/ 9234662 w 12192000"/>
              <a:gd name="connsiteY32" fmla="*/ 1023056 h 2237474"/>
              <a:gd name="connsiteX33" fmla="*/ 9181033 w 12192000"/>
              <a:gd name="connsiteY33" fmla="*/ 1037921 h 2237474"/>
              <a:gd name="connsiteX34" fmla="*/ 9155969 w 12192000"/>
              <a:gd name="connsiteY34" fmla="*/ 1046804 h 2237474"/>
              <a:gd name="connsiteX35" fmla="*/ 9133985 w 12192000"/>
              <a:gd name="connsiteY35" fmla="*/ 1046450 h 2237474"/>
              <a:gd name="connsiteX36" fmla="*/ 9003462 w 12192000"/>
              <a:gd name="connsiteY36" fmla="*/ 1042406 h 2237474"/>
              <a:gd name="connsiteX37" fmla="*/ 8968445 w 12192000"/>
              <a:gd name="connsiteY37" fmla="*/ 1052169 h 2237474"/>
              <a:gd name="connsiteX38" fmla="*/ 8886001 w 12192000"/>
              <a:gd name="connsiteY38" fmla="*/ 1067468 h 2237474"/>
              <a:gd name="connsiteX39" fmla="*/ 8838610 w 12192000"/>
              <a:gd name="connsiteY39" fmla="*/ 1075091 h 2237474"/>
              <a:gd name="connsiteX40" fmla="*/ 8750383 w 12192000"/>
              <a:gd name="connsiteY40" fmla="*/ 1097387 h 2237474"/>
              <a:gd name="connsiteX41" fmla="*/ 8665605 w 12192000"/>
              <a:gd name="connsiteY41" fmla="*/ 1110791 h 2237474"/>
              <a:gd name="connsiteX42" fmla="*/ 8584946 w 12192000"/>
              <a:gd name="connsiteY42" fmla="*/ 1135226 h 2237474"/>
              <a:gd name="connsiteX43" fmla="*/ 8460755 w 12192000"/>
              <a:gd name="connsiteY43" fmla="*/ 1203427 h 2237474"/>
              <a:gd name="connsiteX44" fmla="*/ 8419755 w 12192000"/>
              <a:gd name="connsiteY44" fmla="*/ 1216260 h 2237474"/>
              <a:gd name="connsiteX45" fmla="*/ 8411626 w 12192000"/>
              <a:gd name="connsiteY45" fmla="*/ 1214397 h 2237474"/>
              <a:gd name="connsiteX46" fmla="*/ 8363469 w 12192000"/>
              <a:gd name="connsiteY46" fmla="*/ 1246658 h 2237474"/>
              <a:gd name="connsiteX47" fmla="*/ 8275497 w 12192000"/>
              <a:gd name="connsiteY47" fmla="*/ 1264396 h 2237474"/>
              <a:gd name="connsiteX48" fmla="*/ 8206287 w 12192000"/>
              <a:gd name="connsiteY48" fmla="*/ 1273060 h 2237474"/>
              <a:gd name="connsiteX49" fmla="*/ 8139997 w 12192000"/>
              <a:gd name="connsiteY49" fmla="*/ 1282713 h 2237474"/>
              <a:gd name="connsiteX50" fmla="*/ 8074238 w 12192000"/>
              <a:gd name="connsiteY50" fmla="*/ 1301895 h 2237474"/>
              <a:gd name="connsiteX51" fmla="*/ 7942099 w 12192000"/>
              <a:gd name="connsiteY51" fmla="*/ 1336332 h 2237474"/>
              <a:gd name="connsiteX52" fmla="*/ 7902328 w 12192000"/>
              <a:gd name="connsiteY52" fmla="*/ 1345865 h 2237474"/>
              <a:gd name="connsiteX53" fmla="*/ 7840612 w 12192000"/>
              <a:gd name="connsiteY53" fmla="*/ 1369373 h 2237474"/>
              <a:gd name="connsiteX54" fmla="*/ 7786819 w 12192000"/>
              <a:gd name="connsiteY54" fmla="*/ 1378970 h 2237474"/>
              <a:gd name="connsiteX55" fmla="*/ 7548172 w 12192000"/>
              <a:gd name="connsiteY55" fmla="*/ 1417460 h 2237474"/>
              <a:gd name="connsiteX56" fmla="*/ 7483437 w 12192000"/>
              <a:gd name="connsiteY56" fmla="*/ 1478152 h 2237474"/>
              <a:gd name="connsiteX57" fmla="*/ 7377870 w 12192000"/>
              <a:gd name="connsiteY57" fmla="*/ 1523319 h 2237474"/>
              <a:gd name="connsiteX58" fmla="*/ 7230737 w 12192000"/>
              <a:gd name="connsiteY58" fmla="*/ 1562633 h 2237474"/>
              <a:gd name="connsiteX59" fmla="*/ 7224458 w 12192000"/>
              <a:gd name="connsiteY59" fmla="*/ 1573008 h 2237474"/>
              <a:gd name="connsiteX60" fmla="*/ 7183121 w 12192000"/>
              <a:gd name="connsiteY60" fmla="*/ 1595162 h 2237474"/>
              <a:gd name="connsiteX61" fmla="*/ 7164601 w 12192000"/>
              <a:gd name="connsiteY61" fmla="*/ 1606490 h 2237474"/>
              <a:gd name="connsiteX62" fmla="*/ 7031309 w 12192000"/>
              <a:gd name="connsiteY62" fmla="*/ 1619451 h 2237474"/>
              <a:gd name="connsiteX63" fmla="*/ 6900177 w 12192000"/>
              <a:gd name="connsiteY63" fmla="*/ 1636016 h 2237474"/>
              <a:gd name="connsiteX64" fmla="*/ 6795372 w 12192000"/>
              <a:gd name="connsiteY64" fmla="*/ 1644845 h 2237474"/>
              <a:gd name="connsiteX65" fmla="*/ 6692251 w 12192000"/>
              <a:gd name="connsiteY65" fmla="*/ 1656357 h 2237474"/>
              <a:gd name="connsiteX66" fmla="*/ 6655235 w 12192000"/>
              <a:gd name="connsiteY66" fmla="*/ 1661869 h 2237474"/>
              <a:gd name="connsiteX67" fmla="*/ 6554894 w 12192000"/>
              <a:gd name="connsiteY67" fmla="*/ 1664428 h 2237474"/>
              <a:gd name="connsiteX68" fmla="*/ 6516595 w 12192000"/>
              <a:gd name="connsiteY68" fmla="*/ 1667475 h 2237474"/>
              <a:gd name="connsiteX69" fmla="*/ 6508541 w 12192000"/>
              <a:gd name="connsiteY69" fmla="*/ 1668757 h 2237474"/>
              <a:gd name="connsiteX70" fmla="*/ 6471012 w 12192000"/>
              <a:gd name="connsiteY70" fmla="*/ 1678604 h 2237474"/>
              <a:gd name="connsiteX71" fmla="*/ 6364035 w 12192000"/>
              <a:gd name="connsiteY71" fmla="*/ 1667683 h 2237474"/>
              <a:gd name="connsiteX72" fmla="*/ 6280959 w 12192000"/>
              <a:gd name="connsiteY72" fmla="*/ 1689329 h 2237474"/>
              <a:gd name="connsiteX73" fmla="*/ 6243319 w 12192000"/>
              <a:gd name="connsiteY73" fmla="*/ 1695560 h 2237474"/>
              <a:gd name="connsiteX74" fmla="*/ 6098321 w 12192000"/>
              <a:gd name="connsiteY74" fmla="*/ 1721646 h 2237474"/>
              <a:gd name="connsiteX75" fmla="*/ 5880652 w 12192000"/>
              <a:gd name="connsiteY75" fmla="*/ 1779643 h 2237474"/>
              <a:gd name="connsiteX76" fmla="*/ 5785959 w 12192000"/>
              <a:gd name="connsiteY76" fmla="*/ 1775307 h 2237474"/>
              <a:gd name="connsiteX77" fmla="*/ 5643534 w 12192000"/>
              <a:gd name="connsiteY77" fmla="*/ 1802919 h 2237474"/>
              <a:gd name="connsiteX78" fmla="*/ 5518799 w 12192000"/>
              <a:gd name="connsiteY78" fmla="*/ 1818312 h 2237474"/>
              <a:gd name="connsiteX79" fmla="*/ 5505014 w 12192000"/>
              <a:gd name="connsiteY79" fmla="*/ 1819259 h 2237474"/>
              <a:gd name="connsiteX80" fmla="*/ 5453307 w 12192000"/>
              <a:gd name="connsiteY80" fmla="*/ 1815450 h 2237474"/>
              <a:gd name="connsiteX81" fmla="*/ 5221533 w 12192000"/>
              <a:gd name="connsiteY81" fmla="*/ 1846950 h 2237474"/>
              <a:gd name="connsiteX82" fmla="*/ 5149802 w 12192000"/>
              <a:gd name="connsiteY82" fmla="*/ 1844846 h 2237474"/>
              <a:gd name="connsiteX83" fmla="*/ 5114927 w 12192000"/>
              <a:gd name="connsiteY83" fmla="*/ 1847827 h 2237474"/>
              <a:gd name="connsiteX84" fmla="*/ 5108970 w 12192000"/>
              <a:gd name="connsiteY84" fmla="*/ 1847935 h 2237474"/>
              <a:gd name="connsiteX85" fmla="*/ 5067961 w 12192000"/>
              <a:gd name="connsiteY85" fmla="*/ 1845917 h 2237474"/>
              <a:gd name="connsiteX86" fmla="*/ 5007075 w 12192000"/>
              <a:gd name="connsiteY86" fmla="*/ 1838626 h 2237474"/>
              <a:gd name="connsiteX87" fmla="*/ 4944087 w 12192000"/>
              <a:gd name="connsiteY87" fmla="*/ 1823332 h 2237474"/>
              <a:gd name="connsiteX88" fmla="*/ 4907662 w 12192000"/>
              <a:gd name="connsiteY88" fmla="*/ 1816900 h 2237474"/>
              <a:gd name="connsiteX89" fmla="*/ 4882386 w 12192000"/>
              <a:gd name="connsiteY89" fmla="*/ 1809844 h 2237474"/>
              <a:gd name="connsiteX90" fmla="*/ 4811440 w 12192000"/>
              <a:gd name="connsiteY90" fmla="*/ 1804655 h 2237474"/>
              <a:gd name="connsiteX91" fmla="*/ 4691075 w 12192000"/>
              <a:gd name="connsiteY91" fmla="*/ 1801389 h 2237474"/>
              <a:gd name="connsiteX92" fmla="*/ 4611738 w 12192000"/>
              <a:gd name="connsiteY92" fmla="*/ 1776964 h 2237474"/>
              <a:gd name="connsiteX93" fmla="*/ 4560070 w 12192000"/>
              <a:gd name="connsiteY93" fmla="*/ 1785640 h 2237474"/>
              <a:gd name="connsiteX94" fmla="*/ 4536503 w 12192000"/>
              <a:gd name="connsiteY94" fmla="*/ 1785334 h 2237474"/>
              <a:gd name="connsiteX95" fmla="*/ 4513724 w 12192000"/>
              <a:gd name="connsiteY95" fmla="*/ 1791996 h 2237474"/>
              <a:gd name="connsiteX96" fmla="*/ 4459810 w 12192000"/>
              <a:gd name="connsiteY96" fmla="*/ 1797886 h 2237474"/>
              <a:gd name="connsiteX97" fmla="*/ 4379064 w 12192000"/>
              <a:gd name="connsiteY97" fmla="*/ 1817177 h 2237474"/>
              <a:gd name="connsiteX98" fmla="*/ 4290981 w 12192000"/>
              <a:gd name="connsiteY98" fmla="*/ 1839677 h 2237474"/>
              <a:gd name="connsiteX99" fmla="*/ 4238372 w 12192000"/>
              <a:gd name="connsiteY99" fmla="*/ 1851480 h 2237474"/>
              <a:gd name="connsiteX100" fmla="*/ 4232517 w 12192000"/>
              <a:gd name="connsiteY100" fmla="*/ 1852567 h 2237474"/>
              <a:gd name="connsiteX101" fmla="*/ 4191732 w 12192000"/>
              <a:gd name="connsiteY101" fmla="*/ 1857328 h 2237474"/>
              <a:gd name="connsiteX102" fmla="*/ 4065532 w 12192000"/>
              <a:gd name="connsiteY102" fmla="*/ 1855477 h 2237474"/>
              <a:gd name="connsiteX103" fmla="*/ 4028460 w 12192000"/>
              <a:gd name="connsiteY103" fmla="*/ 1855137 h 2237474"/>
              <a:gd name="connsiteX104" fmla="*/ 4002267 w 12192000"/>
              <a:gd name="connsiteY104" fmla="*/ 1852352 h 2237474"/>
              <a:gd name="connsiteX105" fmla="*/ 3931396 w 12192000"/>
              <a:gd name="connsiteY105" fmla="*/ 1858915 h 2237474"/>
              <a:gd name="connsiteX106" fmla="*/ 3812162 w 12192000"/>
              <a:gd name="connsiteY106" fmla="*/ 1875501 h 2237474"/>
              <a:gd name="connsiteX107" fmla="*/ 3729530 w 12192000"/>
              <a:gd name="connsiteY107" fmla="*/ 1864513 h 2237474"/>
              <a:gd name="connsiteX108" fmla="*/ 3680177 w 12192000"/>
              <a:gd name="connsiteY108" fmla="*/ 1881552 h 2237474"/>
              <a:gd name="connsiteX109" fmla="*/ 3567259 w 12192000"/>
              <a:gd name="connsiteY109" fmla="*/ 1893482 h 2237474"/>
              <a:gd name="connsiteX110" fmla="*/ 3405770 w 12192000"/>
              <a:gd name="connsiteY110" fmla="*/ 1904591 h 2237474"/>
              <a:gd name="connsiteX111" fmla="*/ 3280097 w 12192000"/>
              <a:gd name="connsiteY111" fmla="*/ 1919610 h 2237474"/>
              <a:gd name="connsiteX112" fmla="*/ 3123424 w 12192000"/>
              <a:gd name="connsiteY112" fmla="*/ 1952930 h 2237474"/>
              <a:gd name="connsiteX113" fmla="*/ 3009910 w 12192000"/>
              <a:gd name="connsiteY113" fmla="*/ 1957866 h 2237474"/>
              <a:gd name="connsiteX114" fmla="*/ 2995934 w 12192000"/>
              <a:gd name="connsiteY114" fmla="*/ 1967085 h 2237474"/>
              <a:gd name="connsiteX115" fmla="*/ 2980071 w 12192000"/>
              <a:gd name="connsiteY115" fmla="*/ 1972988 h 2237474"/>
              <a:gd name="connsiteX116" fmla="*/ 2978094 w 12192000"/>
              <a:gd name="connsiteY116" fmla="*/ 1972369 h 2237474"/>
              <a:gd name="connsiteX117" fmla="*/ 2942858 w 12192000"/>
              <a:gd name="connsiteY117" fmla="*/ 1981367 h 2237474"/>
              <a:gd name="connsiteX118" fmla="*/ 2875436 w 12192000"/>
              <a:gd name="connsiteY118" fmla="*/ 1996977 h 2237474"/>
              <a:gd name="connsiteX119" fmla="*/ 2874892 w 12192000"/>
              <a:gd name="connsiteY119" fmla="*/ 1996085 h 2237474"/>
              <a:gd name="connsiteX120" fmla="*/ 2864145 w 12192000"/>
              <a:gd name="connsiteY120" fmla="*/ 1994061 h 2237474"/>
              <a:gd name="connsiteX121" fmla="*/ 2843662 w 12192000"/>
              <a:gd name="connsiteY121" fmla="*/ 1992498 h 2237474"/>
              <a:gd name="connsiteX122" fmla="*/ 2796128 w 12192000"/>
              <a:gd name="connsiteY122" fmla="*/ 1976403 h 2237474"/>
              <a:gd name="connsiteX123" fmla="*/ 2756784 w 12192000"/>
              <a:gd name="connsiteY123" fmla="*/ 1985116 h 2237474"/>
              <a:gd name="connsiteX124" fmla="*/ 2748833 w 12192000"/>
              <a:gd name="connsiteY124" fmla="*/ 1986323 h 2237474"/>
              <a:gd name="connsiteX125" fmla="*/ 2748661 w 12192000"/>
              <a:gd name="connsiteY125" fmla="*/ 1986122 h 2237474"/>
              <a:gd name="connsiteX126" fmla="*/ 2740251 w 12192000"/>
              <a:gd name="connsiteY126" fmla="*/ 1986946 h 2237474"/>
              <a:gd name="connsiteX127" fmla="*/ 2718916 w 12192000"/>
              <a:gd name="connsiteY127" fmla="*/ 1990867 h 2237474"/>
              <a:gd name="connsiteX128" fmla="*/ 2713522 w 12192000"/>
              <a:gd name="connsiteY128" fmla="*/ 1990173 h 2237474"/>
              <a:gd name="connsiteX129" fmla="*/ 2680597 w 12192000"/>
              <a:gd name="connsiteY129" fmla="*/ 1984996 h 2237474"/>
              <a:gd name="connsiteX130" fmla="*/ 2578178 w 12192000"/>
              <a:gd name="connsiteY130" fmla="*/ 1990531 h 2237474"/>
              <a:gd name="connsiteX131" fmla="*/ 2476147 w 12192000"/>
              <a:gd name="connsiteY131" fmla="*/ 1998305 h 2237474"/>
              <a:gd name="connsiteX132" fmla="*/ 2373568 w 12192000"/>
              <a:gd name="connsiteY132" fmla="*/ 2003219 h 2237474"/>
              <a:gd name="connsiteX133" fmla="*/ 2321399 w 12192000"/>
              <a:gd name="connsiteY133" fmla="*/ 1989467 h 2237474"/>
              <a:gd name="connsiteX134" fmla="*/ 2315525 w 12192000"/>
              <a:gd name="connsiteY134" fmla="*/ 1989708 h 2237474"/>
              <a:gd name="connsiteX135" fmla="*/ 2300792 w 12192000"/>
              <a:gd name="connsiteY135" fmla="*/ 1994290 h 2237474"/>
              <a:gd name="connsiteX136" fmla="*/ 2295469 w 12192000"/>
              <a:gd name="connsiteY136" fmla="*/ 1996659 h 2237474"/>
              <a:gd name="connsiteX137" fmla="*/ 2287219 w 12192000"/>
              <a:gd name="connsiteY137" fmla="*/ 1998750 h 2237474"/>
              <a:gd name="connsiteX138" fmla="*/ 2286948 w 12192000"/>
              <a:gd name="connsiteY138" fmla="*/ 1998596 h 2237474"/>
              <a:gd name="connsiteX139" fmla="*/ 2243069 w 12192000"/>
              <a:gd name="connsiteY139" fmla="*/ 2015111 h 2237474"/>
              <a:gd name="connsiteX140" fmla="*/ 2186609 w 12192000"/>
              <a:gd name="connsiteY140" fmla="*/ 2008263 h 2237474"/>
              <a:gd name="connsiteX141" fmla="*/ 2164831 w 12192000"/>
              <a:gd name="connsiteY141" fmla="*/ 2010143 h 2237474"/>
              <a:gd name="connsiteX142" fmla="*/ 2152836 w 12192000"/>
              <a:gd name="connsiteY142" fmla="*/ 2010048 h 2237474"/>
              <a:gd name="connsiteX143" fmla="*/ 2117102 w 12192000"/>
              <a:gd name="connsiteY143" fmla="*/ 2023004 h 2237474"/>
              <a:gd name="connsiteX144" fmla="*/ 2111935 w 12192000"/>
              <a:gd name="connsiteY144" fmla="*/ 2023163 h 2237474"/>
              <a:gd name="connsiteX145" fmla="*/ 2089991 w 12192000"/>
              <a:gd name="connsiteY145" fmla="*/ 2034193 h 2237474"/>
              <a:gd name="connsiteX146" fmla="*/ 2058061 w 12192000"/>
              <a:gd name="connsiteY146" fmla="*/ 2047942 h 2237474"/>
              <a:gd name="connsiteX147" fmla="*/ 2055737 w 12192000"/>
              <a:gd name="connsiteY147" fmla="*/ 2047704 h 2237474"/>
              <a:gd name="connsiteX148" fmla="*/ 2042244 w 12192000"/>
              <a:gd name="connsiteY148" fmla="*/ 2055560 h 2237474"/>
              <a:gd name="connsiteX149" fmla="*/ 1976224 w 12192000"/>
              <a:gd name="connsiteY149" fmla="*/ 2074257 h 2237474"/>
              <a:gd name="connsiteX150" fmla="*/ 1877728 w 12192000"/>
              <a:gd name="connsiteY150" fmla="*/ 2101004 h 2237474"/>
              <a:gd name="connsiteX151" fmla="*/ 1759056 w 12192000"/>
              <a:gd name="connsiteY151" fmla="*/ 2125608 h 2237474"/>
              <a:gd name="connsiteX152" fmla="*/ 1637948 w 12192000"/>
              <a:gd name="connsiteY152" fmla="*/ 2172597 h 2237474"/>
              <a:gd name="connsiteX153" fmla="*/ 1434549 w 12192000"/>
              <a:gd name="connsiteY153" fmla="*/ 2234522 h 2237474"/>
              <a:gd name="connsiteX154" fmla="*/ 1398481 w 12192000"/>
              <a:gd name="connsiteY154" fmla="*/ 2237074 h 2237474"/>
              <a:gd name="connsiteX155" fmla="*/ 1398407 w 12192000"/>
              <a:gd name="connsiteY155" fmla="*/ 2237095 h 2237474"/>
              <a:gd name="connsiteX156" fmla="*/ 1370962 w 12192000"/>
              <a:gd name="connsiteY156" fmla="*/ 2237474 h 2237474"/>
              <a:gd name="connsiteX157" fmla="*/ 1356367 w 12192000"/>
              <a:gd name="connsiteY157" fmla="*/ 2235089 h 2237474"/>
              <a:gd name="connsiteX158" fmla="*/ 1324828 w 12192000"/>
              <a:gd name="connsiteY158" fmla="*/ 2231968 h 2237474"/>
              <a:gd name="connsiteX159" fmla="*/ 1297744 w 12192000"/>
              <a:gd name="connsiteY159" fmla="*/ 2235849 h 2237474"/>
              <a:gd name="connsiteX160" fmla="*/ 1286236 w 12192000"/>
              <a:gd name="connsiteY160" fmla="*/ 2233135 h 2237474"/>
              <a:gd name="connsiteX161" fmla="*/ 1283504 w 12192000"/>
              <a:gd name="connsiteY161" fmla="*/ 2233797 h 2237474"/>
              <a:gd name="connsiteX162" fmla="*/ 1279765 w 12192000"/>
              <a:gd name="connsiteY162" fmla="*/ 2229639 h 2237474"/>
              <a:gd name="connsiteX163" fmla="*/ 1195347 w 12192000"/>
              <a:gd name="connsiteY163" fmla="*/ 2212354 h 2237474"/>
              <a:gd name="connsiteX164" fmla="*/ 970251 w 12192000"/>
              <a:gd name="connsiteY164" fmla="*/ 2221029 h 2237474"/>
              <a:gd name="connsiteX165" fmla="*/ 812914 w 12192000"/>
              <a:gd name="connsiteY165" fmla="*/ 2202752 h 2237474"/>
              <a:gd name="connsiteX166" fmla="*/ 800195 w 12192000"/>
              <a:gd name="connsiteY166" fmla="*/ 2209407 h 2237474"/>
              <a:gd name="connsiteX167" fmla="*/ 784978 w 12192000"/>
              <a:gd name="connsiteY167" fmla="*/ 2212360 h 2237474"/>
              <a:gd name="connsiteX168" fmla="*/ 681987 w 12192000"/>
              <a:gd name="connsiteY168" fmla="*/ 2216757 h 2237474"/>
              <a:gd name="connsiteX169" fmla="*/ 669923 w 12192000"/>
              <a:gd name="connsiteY169" fmla="*/ 2211682 h 2237474"/>
              <a:gd name="connsiteX170" fmla="*/ 648680 w 12192000"/>
              <a:gd name="connsiteY170" fmla="*/ 2206229 h 2237474"/>
              <a:gd name="connsiteX171" fmla="*/ 597225 w 12192000"/>
              <a:gd name="connsiteY171" fmla="*/ 2180999 h 2237474"/>
              <a:gd name="connsiteX172" fmla="*/ 558449 w 12192000"/>
              <a:gd name="connsiteY172" fmla="*/ 2182346 h 2237474"/>
              <a:gd name="connsiteX173" fmla="*/ 550517 w 12192000"/>
              <a:gd name="connsiteY173" fmla="*/ 2182060 h 2237474"/>
              <a:gd name="connsiteX174" fmla="*/ 550309 w 12192000"/>
              <a:gd name="connsiteY174" fmla="*/ 2181825 h 2237474"/>
              <a:gd name="connsiteX175" fmla="*/ 541836 w 12192000"/>
              <a:gd name="connsiteY175" fmla="*/ 2181063 h 2237474"/>
              <a:gd name="connsiteX176" fmla="*/ 536057 w 12192000"/>
              <a:gd name="connsiteY176" fmla="*/ 2181537 h 2237474"/>
              <a:gd name="connsiteX177" fmla="*/ 520671 w 12192000"/>
              <a:gd name="connsiteY177" fmla="*/ 2180980 h 2237474"/>
              <a:gd name="connsiteX178" fmla="*/ 515024 w 12192000"/>
              <a:gd name="connsiteY178" fmla="*/ 2179258 h 2237474"/>
              <a:gd name="connsiteX179" fmla="*/ 512278 w 12192000"/>
              <a:gd name="connsiteY179" fmla="*/ 2176369 h 2237474"/>
              <a:gd name="connsiteX180" fmla="*/ 480419 w 12192000"/>
              <a:gd name="connsiteY180" fmla="*/ 2167807 h 2237474"/>
              <a:gd name="connsiteX181" fmla="*/ 413835 w 12192000"/>
              <a:gd name="connsiteY181" fmla="*/ 2156783 h 2237474"/>
              <a:gd name="connsiteX182" fmla="*/ 376513 w 12192000"/>
              <a:gd name="connsiteY182" fmla="*/ 2154014 h 2237474"/>
              <a:gd name="connsiteX183" fmla="*/ 273386 w 12192000"/>
              <a:gd name="connsiteY183" fmla="*/ 2142551 h 2237474"/>
              <a:gd name="connsiteX184" fmla="*/ 169207 w 12192000"/>
              <a:gd name="connsiteY184" fmla="*/ 2128100 h 2237474"/>
              <a:gd name="connsiteX185" fmla="*/ 93149 w 12192000"/>
              <a:gd name="connsiteY185" fmla="*/ 2105324 h 2237474"/>
              <a:gd name="connsiteX186" fmla="*/ 88109 w 12192000"/>
              <a:gd name="connsiteY186" fmla="*/ 2106704 h 2237474"/>
              <a:gd name="connsiteX187" fmla="*/ 80022 w 12192000"/>
              <a:gd name="connsiteY187" fmla="*/ 2107254 h 2237474"/>
              <a:gd name="connsiteX188" fmla="*/ 79717 w 12192000"/>
              <a:gd name="connsiteY188" fmla="*/ 2107046 h 2237474"/>
              <a:gd name="connsiteX189" fmla="*/ 72352 w 12192000"/>
              <a:gd name="connsiteY189" fmla="*/ 2107991 h 2237474"/>
              <a:gd name="connsiteX190" fmla="*/ 37645 w 12192000"/>
              <a:gd name="connsiteY190" fmla="*/ 2115401 h 2237474"/>
              <a:gd name="connsiteX191" fmla="*/ 4572 w 12192000"/>
              <a:gd name="connsiteY191" fmla="*/ 2111091 h 2237474"/>
              <a:gd name="connsiteX192" fmla="*/ 0 w 12192000"/>
              <a:gd name="connsiteY192" fmla="*/ 2110468 h 2237474"/>
              <a:gd name="connsiteX193" fmla="*/ 0 w 12192000"/>
              <a:gd name="connsiteY193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34800 w 12192000"/>
              <a:gd name="connsiteY6" fmla="*/ 747840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34688 w 12192000"/>
              <a:gd name="connsiteY12" fmla="*/ 757726 h 2237474"/>
              <a:gd name="connsiteX13" fmla="*/ 10805004 w 12192000"/>
              <a:gd name="connsiteY13" fmla="*/ 757573 h 2237474"/>
              <a:gd name="connsiteX14" fmla="*/ 10739478 w 12192000"/>
              <a:gd name="connsiteY14" fmla="*/ 776841 h 2237474"/>
              <a:gd name="connsiteX15" fmla="*/ 10458762 w 12192000"/>
              <a:gd name="connsiteY15" fmla="*/ 755400 h 2237474"/>
              <a:gd name="connsiteX16" fmla="*/ 10211200 w 12192000"/>
              <a:gd name="connsiteY16" fmla="*/ 767513 h 2237474"/>
              <a:gd name="connsiteX17" fmla="*/ 10167995 w 12192000"/>
              <a:gd name="connsiteY17" fmla="*/ 760843 h 2237474"/>
              <a:gd name="connsiteX18" fmla="*/ 9997044 w 12192000"/>
              <a:gd name="connsiteY18" fmla="*/ 780129 h 2237474"/>
              <a:gd name="connsiteX19" fmla="*/ 9943887 w 12192000"/>
              <a:gd name="connsiteY19" fmla="*/ 804141 h 2237474"/>
              <a:gd name="connsiteX20" fmla="*/ 9918248 w 12192000"/>
              <a:gd name="connsiteY20" fmla="*/ 816628 h 2237474"/>
              <a:gd name="connsiteX21" fmla="*/ 9767091 w 12192000"/>
              <a:gd name="connsiteY21" fmla="*/ 870550 h 2237474"/>
              <a:gd name="connsiteX22" fmla="*/ 9683005 w 12192000"/>
              <a:gd name="connsiteY22" fmla="*/ 894128 h 2237474"/>
              <a:gd name="connsiteX23" fmla="*/ 9594438 w 12192000"/>
              <a:gd name="connsiteY23" fmla="*/ 919051 h 2237474"/>
              <a:gd name="connsiteX24" fmla="*/ 9577033 w 12192000"/>
              <a:gd name="connsiteY24" fmla="*/ 922857 h 2237474"/>
              <a:gd name="connsiteX25" fmla="*/ 9544189 w 12192000"/>
              <a:gd name="connsiteY25" fmla="*/ 938966 h 2237474"/>
              <a:gd name="connsiteX26" fmla="*/ 9500499 w 12192000"/>
              <a:gd name="connsiteY26" fmla="*/ 954680 h 2237474"/>
              <a:gd name="connsiteX27" fmla="*/ 9428195 w 12192000"/>
              <a:gd name="connsiteY27" fmla="*/ 986225 h 2237474"/>
              <a:gd name="connsiteX28" fmla="*/ 9410017 w 12192000"/>
              <a:gd name="connsiteY28" fmla="*/ 993931 h 2237474"/>
              <a:gd name="connsiteX29" fmla="*/ 9392919 w 12192000"/>
              <a:gd name="connsiteY29" fmla="*/ 994656 h 2237474"/>
              <a:gd name="connsiteX30" fmla="*/ 9278619 w 12192000"/>
              <a:gd name="connsiteY30" fmla="*/ 1011878 h 2237474"/>
              <a:gd name="connsiteX31" fmla="*/ 9268019 w 12192000"/>
              <a:gd name="connsiteY31" fmla="*/ 1007442 h 2237474"/>
              <a:gd name="connsiteX32" fmla="*/ 9234662 w 12192000"/>
              <a:gd name="connsiteY32" fmla="*/ 1023056 h 2237474"/>
              <a:gd name="connsiteX33" fmla="*/ 9181033 w 12192000"/>
              <a:gd name="connsiteY33" fmla="*/ 1037921 h 2237474"/>
              <a:gd name="connsiteX34" fmla="*/ 9155969 w 12192000"/>
              <a:gd name="connsiteY34" fmla="*/ 1046804 h 2237474"/>
              <a:gd name="connsiteX35" fmla="*/ 9133985 w 12192000"/>
              <a:gd name="connsiteY35" fmla="*/ 1046450 h 2237474"/>
              <a:gd name="connsiteX36" fmla="*/ 9003462 w 12192000"/>
              <a:gd name="connsiteY36" fmla="*/ 1042406 h 2237474"/>
              <a:gd name="connsiteX37" fmla="*/ 8968445 w 12192000"/>
              <a:gd name="connsiteY37" fmla="*/ 1052169 h 2237474"/>
              <a:gd name="connsiteX38" fmla="*/ 8886001 w 12192000"/>
              <a:gd name="connsiteY38" fmla="*/ 1067468 h 2237474"/>
              <a:gd name="connsiteX39" fmla="*/ 8838610 w 12192000"/>
              <a:gd name="connsiteY39" fmla="*/ 1075091 h 2237474"/>
              <a:gd name="connsiteX40" fmla="*/ 8750383 w 12192000"/>
              <a:gd name="connsiteY40" fmla="*/ 1097387 h 2237474"/>
              <a:gd name="connsiteX41" fmla="*/ 8665605 w 12192000"/>
              <a:gd name="connsiteY41" fmla="*/ 1110791 h 2237474"/>
              <a:gd name="connsiteX42" fmla="*/ 8584946 w 12192000"/>
              <a:gd name="connsiteY42" fmla="*/ 1135226 h 2237474"/>
              <a:gd name="connsiteX43" fmla="*/ 8460755 w 12192000"/>
              <a:gd name="connsiteY43" fmla="*/ 1203427 h 2237474"/>
              <a:gd name="connsiteX44" fmla="*/ 8419755 w 12192000"/>
              <a:gd name="connsiteY44" fmla="*/ 1216260 h 2237474"/>
              <a:gd name="connsiteX45" fmla="*/ 8411626 w 12192000"/>
              <a:gd name="connsiteY45" fmla="*/ 1214397 h 2237474"/>
              <a:gd name="connsiteX46" fmla="*/ 8363469 w 12192000"/>
              <a:gd name="connsiteY46" fmla="*/ 1246658 h 2237474"/>
              <a:gd name="connsiteX47" fmla="*/ 8275497 w 12192000"/>
              <a:gd name="connsiteY47" fmla="*/ 1264396 h 2237474"/>
              <a:gd name="connsiteX48" fmla="*/ 8206287 w 12192000"/>
              <a:gd name="connsiteY48" fmla="*/ 1273060 h 2237474"/>
              <a:gd name="connsiteX49" fmla="*/ 8139997 w 12192000"/>
              <a:gd name="connsiteY49" fmla="*/ 1282713 h 2237474"/>
              <a:gd name="connsiteX50" fmla="*/ 8074238 w 12192000"/>
              <a:gd name="connsiteY50" fmla="*/ 1301895 h 2237474"/>
              <a:gd name="connsiteX51" fmla="*/ 7942099 w 12192000"/>
              <a:gd name="connsiteY51" fmla="*/ 1336332 h 2237474"/>
              <a:gd name="connsiteX52" fmla="*/ 7902328 w 12192000"/>
              <a:gd name="connsiteY52" fmla="*/ 1345865 h 2237474"/>
              <a:gd name="connsiteX53" fmla="*/ 7840612 w 12192000"/>
              <a:gd name="connsiteY53" fmla="*/ 1369373 h 2237474"/>
              <a:gd name="connsiteX54" fmla="*/ 7786819 w 12192000"/>
              <a:gd name="connsiteY54" fmla="*/ 1378970 h 2237474"/>
              <a:gd name="connsiteX55" fmla="*/ 7548172 w 12192000"/>
              <a:gd name="connsiteY55" fmla="*/ 1417460 h 2237474"/>
              <a:gd name="connsiteX56" fmla="*/ 7483437 w 12192000"/>
              <a:gd name="connsiteY56" fmla="*/ 1478152 h 2237474"/>
              <a:gd name="connsiteX57" fmla="*/ 7377870 w 12192000"/>
              <a:gd name="connsiteY57" fmla="*/ 1523319 h 2237474"/>
              <a:gd name="connsiteX58" fmla="*/ 7230737 w 12192000"/>
              <a:gd name="connsiteY58" fmla="*/ 1562633 h 2237474"/>
              <a:gd name="connsiteX59" fmla="*/ 7224458 w 12192000"/>
              <a:gd name="connsiteY59" fmla="*/ 1573008 h 2237474"/>
              <a:gd name="connsiteX60" fmla="*/ 7183121 w 12192000"/>
              <a:gd name="connsiteY60" fmla="*/ 1595162 h 2237474"/>
              <a:gd name="connsiteX61" fmla="*/ 7164601 w 12192000"/>
              <a:gd name="connsiteY61" fmla="*/ 1606490 h 2237474"/>
              <a:gd name="connsiteX62" fmla="*/ 7031309 w 12192000"/>
              <a:gd name="connsiteY62" fmla="*/ 1619451 h 2237474"/>
              <a:gd name="connsiteX63" fmla="*/ 6900177 w 12192000"/>
              <a:gd name="connsiteY63" fmla="*/ 1636016 h 2237474"/>
              <a:gd name="connsiteX64" fmla="*/ 6795372 w 12192000"/>
              <a:gd name="connsiteY64" fmla="*/ 1644845 h 2237474"/>
              <a:gd name="connsiteX65" fmla="*/ 6692251 w 12192000"/>
              <a:gd name="connsiteY65" fmla="*/ 1656357 h 2237474"/>
              <a:gd name="connsiteX66" fmla="*/ 6655235 w 12192000"/>
              <a:gd name="connsiteY66" fmla="*/ 1661869 h 2237474"/>
              <a:gd name="connsiteX67" fmla="*/ 6554894 w 12192000"/>
              <a:gd name="connsiteY67" fmla="*/ 1664428 h 2237474"/>
              <a:gd name="connsiteX68" fmla="*/ 6516595 w 12192000"/>
              <a:gd name="connsiteY68" fmla="*/ 1667475 h 2237474"/>
              <a:gd name="connsiteX69" fmla="*/ 6508541 w 12192000"/>
              <a:gd name="connsiteY69" fmla="*/ 1668757 h 2237474"/>
              <a:gd name="connsiteX70" fmla="*/ 6471012 w 12192000"/>
              <a:gd name="connsiteY70" fmla="*/ 1678604 h 2237474"/>
              <a:gd name="connsiteX71" fmla="*/ 6364035 w 12192000"/>
              <a:gd name="connsiteY71" fmla="*/ 1667683 h 2237474"/>
              <a:gd name="connsiteX72" fmla="*/ 6280959 w 12192000"/>
              <a:gd name="connsiteY72" fmla="*/ 1689329 h 2237474"/>
              <a:gd name="connsiteX73" fmla="*/ 6243319 w 12192000"/>
              <a:gd name="connsiteY73" fmla="*/ 1695560 h 2237474"/>
              <a:gd name="connsiteX74" fmla="*/ 6098321 w 12192000"/>
              <a:gd name="connsiteY74" fmla="*/ 1721646 h 2237474"/>
              <a:gd name="connsiteX75" fmla="*/ 5880652 w 12192000"/>
              <a:gd name="connsiteY75" fmla="*/ 1779643 h 2237474"/>
              <a:gd name="connsiteX76" fmla="*/ 5785959 w 12192000"/>
              <a:gd name="connsiteY76" fmla="*/ 1775307 h 2237474"/>
              <a:gd name="connsiteX77" fmla="*/ 5643534 w 12192000"/>
              <a:gd name="connsiteY77" fmla="*/ 1802919 h 2237474"/>
              <a:gd name="connsiteX78" fmla="*/ 5518799 w 12192000"/>
              <a:gd name="connsiteY78" fmla="*/ 1818312 h 2237474"/>
              <a:gd name="connsiteX79" fmla="*/ 5505014 w 12192000"/>
              <a:gd name="connsiteY79" fmla="*/ 1819259 h 2237474"/>
              <a:gd name="connsiteX80" fmla="*/ 5453307 w 12192000"/>
              <a:gd name="connsiteY80" fmla="*/ 1815450 h 2237474"/>
              <a:gd name="connsiteX81" fmla="*/ 5221533 w 12192000"/>
              <a:gd name="connsiteY81" fmla="*/ 1846950 h 2237474"/>
              <a:gd name="connsiteX82" fmla="*/ 5149802 w 12192000"/>
              <a:gd name="connsiteY82" fmla="*/ 1844846 h 2237474"/>
              <a:gd name="connsiteX83" fmla="*/ 5114927 w 12192000"/>
              <a:gd name="connsiteY83" fmla="*/ 1847827 h 2237474"/>
              <a:gd name="connsiteX84" fmla="*/ 5108970 w 12192000"/>
              <a:gd name="connsiteY84" fmla="*/ 1847935 h 2237474"/>
              <a:gd name="connsiteX85" fmla="*/ 5067961 w 12192000"/>
              <a:gd name="connsiteY85" fmla="*/ 1845917 h 2237474"/>
              <a:gd name="connsiteX86" fmla="*/ 5007075 w 12192000"/>
              <a:gd name="connsiteY86" fmla="*/ 1838626 h 2237474"/>
              <a:gd name="connsiteX87" fmla="*/ 4944087 w 12192000"/>
              <a:gd name="connsiteY87" fmla="*/ 1823332 h 2237474"/>
              <a:gd name="connsiteX88" fmla="*/ 4907662 w 12192000"/>
              <a:gd name="connsiteY88" fmla="*/ 1816900 h 2237474"/>
              <a:gd name="connsiteX89" fmla="*/ 4882386 w 12192000"/>
              <a:gd name="connsiteY89" fmla="*/ 1809844 h 2237474"/>
              <a:gd name="connsiteX90" fmla="*/ 4811440 w 12192000"/>
              <a:gd name="connsiteY90" fmla="*/ 1804655 h 2237474"/>
              <a:gd name="connsiteX91" fmla="*/ 4691075 w 12192000"/>
              <a:gd name="connsiteY91" fmla="*/ 1801389 h 2237474"/>
              <a:gd name="connsiteX92" fmla="*/ 4611738 w 12192000"/>
              <a:gd name="connsiteY92" fmla="*/ 1776964 h 2237474"/>
              <a:gd name="connsiteX93" fmla="*/ 4560070 w 12192000"/>
              <a:gd name="connsiteY93" fmla="*/ 1785640 h 2237474"/>
              <a:gd name="connsiteX94" fmla="*/ 4536503 w 12192000"/>
              <a:gd name="connsiteY94" fmla="*/ 1785334 h 2237474"/>
              <a:gd name="connsiteX95" fmla="*/ 4513724 w 12192000"/>
              <a:gd name="connsiteY95" fmla="*/ 1791996 h 2237474"/>
              <a:gd name="connsiteX96" fmla="*/ 4459810 w 12192000"/>
              <a:gd name="connsiteY96" fmla="*/ 1797886 h 2237474"/>
              <a:gd name="connsiteX97" fmla="*/ 4379064 w 12192000"/>
              <a:gd name="connsiteY97" fmla="*/ 1817177 h 2237474"/>
              <a:gd name="connsiteX98" fmla="*/ 4290981 w 12192000"/>
              <a:gd name="connsiteY98" fmla="*/ 1839677 h 2237474"/>
              <a:gd name="connsiteX99" fmla="*/ 4238372 w 12192000"/>
              <a:gd name="connsiteY99" fmla="*/ 1851480 h 2237474"/>
              <a:gd name="connsiteX100" fmla="*/ 4232517 w 12192000"/>
              <a:gd name="connsiteY100" fmla="*/ 1852567 h 2237474"/>
              <a:gd name="connsiteX101" fmla="*/ 4191732 w 12192000"/>
              <a:gd name="connsiteY101" fmla="*/ 1857328 h 2237474"/>
              <a:gd name="connsiteX102" fmla="*/ 4065532 w 12192000"/>
              <a:gd name="connsiteY102" fmla="*/ 1855477 h 2237474"/>
              <a:gd name="connsiteX103" fmla="*/ 4028460 w 12192000"/>
              <a:gd name="connsiteY103" fmla="*/ 1855137 h 2237474"/>
              <a:gd name="connsiteX104" fmla="*/ 4002267 w 12192000"/>
              <a:gd name="connsiteY104" fmla="*/ 1852352 h 2237474"/>
              <a:gd name="connsiteX105" fmla="*/ 3931396 w 12192000"/>
              <a:gd name="connsiteY105" fmla="*/ 1858915 h 2237474"/>
              <a:gd name="connsiteX106" fmla="*/ 3812162 w 12192000"/>
              <a:gd name="connsiteY106" fmla="*/ 1875501 h 2237474"/>
              <a:gd name="connsiteX107" fmla="*/ 3729530 w 12192000"/>
              <a:gd name="connsiteY107" fmla="*/ 1864513 h 2237474"/>
              <a:gd name="connsiteX108" fmla="*/ 3680177 w 12192000"/>
              <a:gd name="connsiteY108" fmla="*/ 1881552 h 2237474"/>
              <a:gd name="connsiteX109" fmla="*/ 3567259 w 12192000"/>
              <a:gd name="connsiteY109" fmla="*/ 1893482 h 2237474"/>
              <a:gd name="connsiteX110" fmla="*/ 3405770 w 12192000"/>
              <a:gd name="connsiteY110" fmla="*/ 1904591 h 2237474"/>
              <a:gd name="connsiteX111" fmla="*/ 3280097 w 12192000"/>
              <a:gd name="connsiteY111" fmla="*/ 1919610 h 2237474"/>
              <a:gd name="connsiteX112" fmla="*/ 3123424 w 12192000"/>
              <a:gd name="connsiteY112" fmla="*/ 1952930 h 2237474"/>
              <a:gd name="connsiteX113" fmla="*/ 3009910 w 12192000"/>
              <a:gd name="connsiteY113" fmla="*/ 1957866 h 2237474"/>
              <a:gd name="connsiteX114" fmla="*/ 2995934 w 12192000"/>
              <a:gd name="connsiteY114" fmla="*/ 1967085 h 2237474"/>
              <a:gd name="connsiteX115" fmla="*/ 2980071 w 12192000"/>
              <a:gd name="connsiteY115" fmla="*/ 1972988 h 2237474"/>
              <a:gd name="connsiteX116" fmla="*/ 2978094 w 12192000"/>
              <a:gd name="connsiteY116" fmla="*/ 1972369 h 2237474"/>
              <a:gd name="connsiteX117" fmla="*/ 2942858 w 12192000"/>
              <a:gd name="connsiteY117" fmla="*/ 1981367 h 2237474"/>
              <a:gd name="connsiteX118" fmla="*/ 2875436 w 12192000"/>
              <a:gd name="connsiteY118" fmla="*/ 1996977 h 2237474"/>
              <a:gd name="connsiteX119" fmla="*/ 2874892 w 12192000"/>
              <a:gd name="connsiteY119" fmla="*/ 1996085 h 2237474"/>
              <a:gd name="connsiteX120" fmla="*/ 2864145 w 12192000"/>
              <a:gd name="connsiteY120" fmla="*/ 1994061 h 2237474"/>
              <a:gd name="connsiteX121" fmla="*/ 2843662 w 12192000"/>
              <a:gd name="connsiteY121" fmla="*/ 1992498 h 2237474"/>
              <a:gd name="connsiteX122" fmla="*/ 2796128 w 12192000"/>
              <a:gd name="connsiteY122" fmla="*/ 1976403 h 2237474"/>
              <a:gd name="connsiteX123" fmla="*/ 2756784 w 12192000"/>
              <a:gd name="connsiteY123" fmla="*/ 1985116 h 2237474"/>
              <a:gd name="connsiteX124" fmla="*/ 2748833 w 12192000"/>
              <a:gd name="connsiteY124" fmla="*/ 1986323 h 2237474"/>
              <a:gd name="connsiteX125" fmla="*/ 2748661 w 12192000"/>
              <a:gd name="connsiteY125" fmla="*/ 1986122 h 2237474"/>
              <a:gd name="connsiteX126" fmla="*/ 2740251 w 12192000"/>
              <a:gd name="connsiteY126" fmla="*/ 1986946 h 2237474"/>
              <a:gd name="connsiteX127" fmla="*/ 2718916 w 12192000"/>
              <a:gd name="connsiteY127" fmla="*/ 1990867 h 2237474"/>
              <a:gd name="connsiteX128" fmla="*/ 2713522 w 12192000"/>
              <a:gd name="connsiteY128" fmla="*/ 1990173 h 2237474"/>
              <a:gd name="connsiteX129" fmla="*/ 2680597 w 12192000"/>
              <a:gd name="connsiteY129" fmla="*/ 1984996 h 2237474"/>
              <a:gd name="connsiteX130" fmla="*/ 2578178 w 12192000"/>
              <a:gd name="connsiteY130" fmla="*/ 1990531 h 2237474"/>
              <a:gd name="connsiteX131" fmla="*/ 2476147 w 12192000"/>
              <a:gd name="connsiteY131" fmla="*/ 1998305 h 2237474"/>
              <a:gd name="connsiteX132" fmla="*/ 2373568 w 12192000"/>
              <a:gd name="connsiteY132" fmla="*/ 2003219 h 2237474"/>
              <a:gd name="connsiteX133" fmla="*/ 2321399 w 12192000"/>
              <a:gd name="connsiteY133" fmla="*/ 1989467 h 2237474"/>
              <a:gd name="connsiteX134" fmla="*/ 2315525 w 12192000"/>
              <a:gd name="connsiteY134" fmla="*/ 1989708 h 2237474"/>
              <a:gd name="connsiteX135" fmla="*/ 2300792 w 12192000"/>
              <a:gd name="connsiteY135" fmla="*/ 1994290 h 2237474"/>
              <a:gd name="connsiteX136" fmla="*/ 2295469 w 12192000"/>
              <a:gd name="connsiteY136" fmla="*/ 1996659 h 2237474"/>
              <a:gd name="connsiteX137" fmla="*/ 2287219 w 12192000"/>
              <a:gd name="connsiteY137" fmla="*/ 1998750 h 2237474"/>
              <a:gd name="connsiteX138" fmla="*/ 2286948 w 12192000"/>
              <a:gd name="connsiteY138" fmla="*/ 1998596 h 2237474"/>
              <a:gd name="connsiteX139" fmla="*/ 2243069 w 12192000"/>
              <a:gd name="connsiteY139" fmla="*/ 2015111 h 2237474"/>
              <a:gd name="connsiteX140" fmla="*/ 2186609 w 12192000"/>
              <a:gd name="connsiteY140" fmla="*/ 2008263 h 2237474"/>
              <a:gd name="connsiteX141" fmla="*/ 2164831 w 12192000"/>
              <a:gd name="connsiteY141" fmla="*/ 2010143 h 2237474"/>
              <a:gd name="connsiteX142" fmla="*/ 2152836 w 12192000"/>
              <a:gd name="connsiteY142" fmla="*/ 2010048 h 2237474"/>
              <a:gd name="connsiteX143" fmla="*/ 2117102 w 12192000"/>
              <a:gd name="connsiteY143" fmla="*/ 2023004 h 2237474"/>
              <a:gd name="connsiteX144" fmla="*/ 2111935 w 12192000"/>
              <a:gd name="connsiteY144" fmla="*/ 2023163 h 2237474"/>
              <a:gd name="connsiteX145" fmla="*/ 2089991 w 12192000"/>
              <a:gd name="connsiteY145" fmla="*/ 2034193 h 2237474"/>
              <a:gd name="connsiteX146" fmla="*/ 2058061 w 12192000"/>
              <a:gd name="connsiteY146" fmla="*/ 2047942 h 2237474"/>
              <a:gd name="connsiteX147" fmla="*/ 2055737 w 12192000"/>
              <a:gd name="connsiteY147" fmla="*/ 2047704 h 2237474"/>
              <a:gd name="connsiteX148" fmla="*/ 2042244 w 12192000"/>
              <a:gd name="connsiteY148" fmla="*/ 2055560 h 2237474"/>
              <a:gd name="connsiteX149" fmla="*/ 1976224 w 12192000"/>
              <a:gd name="connsiteY149" fmla="*/ 2074257 h 2237474"/>
              <a:gd name="connsiteX150" fmla="*/ 1877728 w 12192000"/>
              <a:gd name="connsiteY150" fmla="*/ 2101004 h 2237474"/>
              <a:gd name="connsiteX151" fmla="*/ 1759056 w 12192000"/>
              <a:gd name="connsiteY151" fmla="*/ 2125608 h 2237474"/>
              <a:gd name="connsiteX152" fmla="*/ 1637948 w 12192000"/>
              <a:gd name="connsiteY152" fmla="*/ 2172597 h 2237474"/>
              <a:gd name="connsiteX153" fmla="*/ 1434549 w 12192000"/>
              <a:gd name="connsiteY153" fmla="*/ 2234522 h 2237474"/>
              <a:gd name="connsiteX154" fmla="*/ 1398481 w 12192000"/>
              <a:gd name="connsiteY154" fmla="*/ 2237074 h 2237474"/>
              <a:gd name="connsiteX155" fmla="*/ 1398407 w 12192000"/>
              <a:gd name="connsiteY155" fmla="*/ 2237095 h 2237474"/>
              <a:gd name="connsiteX156" fmla="*/ 1370962 w 12192000"/>
              <a:gd name="connsiteY156" fmla="*/ 2237474 h 2237474"/>
              <a:gd name="connsiteX157" fmla="*/ 1356367 w 12192000"/>
              <a:gd name="connsiteY157" fmla="*/ 2235089 h 2237474"/>
              <a:gd name="connsiteX158" fmla="*/ 1324828 w 12192000"/>
              <a:gd name="connsiteY158" fmla="*/ 2231968 h 2237474"/>
              <a:gd name="connsiteX159" fmla="*/ 1297744 w 12192000"/>
              <a:gd name="connsiteY159" fmla="*/ 2235849 h 2237474"/>
              <a:gd name="connsiteX160" fmla="*/ 1286236 w 12192000"/>
              <a:gd name="connsiteY160" fmla="*/ 2233135 h 2237474"/>
              <a:gd name="connsiteX161" fmla="*/ 1283504 w 12192000"/>
              <a:gd name="connsiteY161" fmla="*/ 2233797 h 2237474"/>
              <a:gd name="connsiteX162" fmla="*/ 1279765 w 12192000"/>
              <a:gd name="connsiteY162" fmla="*/ 2229639 h 2237474"/>
              <a:gd name="connsiteX163" fmla="*/ 1195347 w 12192000"/>
              <a:gd name="connsiteY163" fmla="*/ 2212354 h 2237474"/>
              <a:gd name="connsiteX164" fmla="*/ 970251 w 12192000"/>
              <a:gd name="connsiteY164" fmla="*/ 2221029 h 2237474"/>
              <a:gd name="connsiteX165" fmla="*/ 812914 w 12192000"/>
              <a:gd name="connsiteY165" fmla="*/ 2202752 h 2237474"/>
              <a:gd name="connsiteX166" fmla="*/ 800195 w 12192000"/>
              <a:gd name="connsiteY166" fmla="*/ 2209407 h 2237474"/>
              <a:gd name="connsiteX167" fmla="*/ 784978 w 12192000"/>
              <a:gd name="connsiteY167" fmla="*/ 2212360 h 2237474"/>
              <a:gd name="connsiteX168" fmla="*/ 681987 w 12192000"/>
              <a:gd name="connsiteY168" fmla="*/ 2216757 h 2237474"/>
              <a:gd name="connsiteX169" fmla="*/ 669923 w 12192000"/>
              <a:gd name="connsiteY169" fmla="*/ 2211682 h 2237474"/>
              <a:gd name="connsiteX170" fmla="*/ 648680 w 12192000"/>
              <a:gd name="connsiteY170" fmla="*/ 2206229 h 2237474"/>
              <a:gd name="connsiteX171" fmla="*/ 597225 w 12192000"/>
              <a:gd name="connsiteY171" fmla="*/ 2180999 h 2237474"/>
              <a:gd name="connsiteX172" fmla="*/ 558449 w 12192000"/>
              <a:gd name="connsiteY172" fmla="*/ 2182346 h 2237474"/>
              <a:gd name="connsiteX173" fmla="*/ 550517 w 12192000"/>
              <a:gd name="connsiteY173" fmla="*/ 2182060 h 2237474"/>
              <a:gd name="connsiteX174" fmla="*/ 550309 w 12192000"/>
              <a:gd name="connsiteY174" fmla="*/ 2181825 h 2237474"/>
              <a:gd name="connsiteX175" fmla="*/ 541836 w 12192000"/>
              <a:gd name="connsiteY175" fmla="*/ 2181063 h 2237474"/>
              <a:gd name="connsiteX176" fmla="*/ 536057 w 12192000"/>
              <a:gd name="connsiteY176" fmla="*/ 2181537 h 2237474"/>
              <a:gd name="connsiteX177" fmla="*/ 520671 w 12192000"/>
              <a:gd name="connsiteY177" fmla="*/ 2180980 h 2237474"/>
              <a:gd name="connsiteX178" fmla="*/ 515024 w 12192000"/>
              <a:gd name="connsiteY178" fmla="*/ 2179258 h 2237474"/>
              <a:gd name="connsiteX179" fmla="*/ 512278 w 12192000"/>
              <a:gd name="connsiteY179" fmla="*/ 2176369 h 2237474"/>
              <a:gd name="connsiteX180" fmla="*/ 480419 w 12192000"/>
              <a:gd name="connsiteY180" fmla="*/ 2167807 h 2237474"/>
              <a:gd name="connsiteX181" fmla="*/ 413835 w 12192000"/>
              <a:gd name="connsiteY181" fmla="*/ 2156783 h 2237474"/>
              <a:gd name="connsiteX182" fmla="*/ 376513 w 12192000"/>
              <a:gd name="connsiteY182" fmla="*/ 2154014 h 2237474"/>
              <a:gd name="connsiteX183" fmla="*/ 273386 w 12192000"/>
              <a:gd name="connsiteY183" fmla="*/ 2142551 h 2237474"/>
              <a:gd name="connsiteX184" fmla="*/ 169207 w 12192000"/>
              <a:gd name="connsiteY184" fmla="*/ 2128100 h 2237474"/>
              <a:gd name="connsiteX185" fmla="*/ 93149 w 12192000"/>
              <a:gd name="connsiteY185" fmla="*/ 2105324 h 2237474"/>
              <a:gd name="connsiteX186" fmla="*/ 88109 w 12192000"/>
              <a:gd name="connsiteY186" fmla="*/ 2106704 h 2237474"/>
              <a:gd name="connsiteX187" fmla="*/ 80022 w 12192000"/>
              <a:gd name="connsiteY187" fmla="*/ 2107254 h 2237474"/>
              <a:gd name="connsiteX188" fmla="*/ 79717 w 12192000"/>
              <a:gd name="connsiteY188" fmla="*/ 2107046 h 2237474"/>
              <a:gd name="connsiteX189" fmla="*/ 72352 w 12192000"/>
              <a:gd name="connsiteY189" fmla="*/ 2107991 h 2237474"/>
              <a:gd name="connsiteX190" fmla="*/ 37645 w 12192000"/>
              <a:gd name="connsiteY190" fmla="*/ 2115401 h 2237474"/>
              <a:gd name="connsiteX191" fmla="*/ 4572 w 12192000"/>
              <a:gd name="connsiteY191" fmla="*/ 2111091 h 2237474"/>
              <a:gd name="connsiteX192" fmla="*/ 0 w 12192000"/>
              <a:gd name="connsiteY192" fmla="*/ 2110468 h 2237474"/>
              <a:gd name="connsiteX193" fmla="*/ 0 w 12192000"/>
              <a:gd name="connsiteY193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34800 w 12192000"/>
              <a:gd name="connsiteY6" fmla="*/ 747840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34688 w 12192000"/>
              <a:gd name="connsiteY12" fmla="*/ 757726 h 2237474"/>
              <a:gd name="connsiteX13" fmla="*/ 10805004 w 12192000"/>
              <a:gd name="connsiteY13" fmla="*/ 757573 h 2237474"/>
              <a:gd name="connsiteX14" fmla="*/ 10739478 w 12192000"/>
              <a:gd name="connsiteY14" fmla="*/ 776841 h 2237474"/>
              <a:gd name="connsiteX15" fmla="*/ 10458762 w 12192000"/>
              <a:gd name="connsiteY15" fmla="*/ 755400 h 2237474"/>
              <a:gd name="connsiteX16" fmla="*/ 10211200 w 12192000"/>
              <a:gd name="connsiteY16" fmla="*/ 767513 h 2237474"/>
              <a:gd name="connsiteX17" fmla="*/ 10167995 w 12192000"/>
              <a:gd name="connsiteY17" fmla="*/ 760843 h 2237474"/>
              <a:gd name="connsiteX18" fmla="*/ 9997044 w 12192000"/>
              <a:gd name="connsiteY18" fmla="*/ 780129 h 2237474"/>
              <a:gd name="connsiteX19" fmla="*/ 9943887 w 12192000"/>
              <a:gd name="connsiteY19" fmla="*/ 804141 h 2237474"/>
              <a:gd name="connsiteX20" fmla="*/ 9918248 w 12192000"/>
              <a:gd name="connsiteY20" fmla="*/ 816628 h 2237474"/>
              <a:gd name="connsiteX21" fmla="*/ 9767091 w 12192000"/>
              <a:gd name="connsiteY21" fmla="*/ 870550 h 2237474"/>
              <a:gd name="connsiteX22" fmla="*/ 9683005 w 12192000"/>
              <a:gd name="connsiteY22" fmla="*/ 894128 h 2237474"/>
              <a:gd name="connsiteX23" fmla="*/ 9594438 w 12192000"/>
              <a:gd name="connsiteY23" fmla="*/ 919051 h 2237474"/>
              <a:gd name="connsiteX24" fmla="*/ 9577033 w 12192000"/>
              <a:gd name="connsiteY24" fmla="*/ 922857 h 2237474"/>
              <a:gd name="connsiteX25" fmla="*/ 9544189 w 12192000"/>
              <a:gd name="connsiteY25" fmla="*/ 938966 h 2237474"/>
              <a:gd name="connsiteX26" fmla="*/ 9500499 w 12192000"/>
              <a:gd name="connsiteY26" fmla="*/ 954680 h 2237474"/>
              <a:gd name="connsiteX27" fmla="*/ 9428195 w 12192000"/>
              <a:gd name="connsiteY27" fmla="*/ 986225 h 2237474"/>
              <a:gd name="connsiteX28" fmla="*/ 9410017 w 12192000"/>
              <a:gd name="connsiteY28" fmla="*/ 993931 h 2237474"/>
              <a:gd name="connsiteX29" fmla="*/ 9392919 w 12192000"/>
              <a:gd name="connsiteY29" fmla="*/ 994656 h 2237474"/>
              <a:gd name="connsiteX30" fmla="*/ 9278619 w 12192000"/>
              <a:gd name="connsiteY30" fmla="*/ 1011878 h 2237474"/>
              <a:gd name="connsiteX31" fmla="*/ 9268019 w 12192000"/>
              <a:gd name="connsiteY31" fmla="*/ 1007442 h 2237474"/>
              <a:gd name="connsiteX32" fmla="*/ 9234662 w 12192000"/>
              <a:gd name="connsiteY32" fmla="*/ 1023056 h 2237474"/>
              <a:gd name="connsiteX33" fmla="*/ 9181033 w 12192000"/>
              <a:gd name="connsiteY33" fmla="*/ 1037921 h 2237474"/>
              <a:gd name="connsiteX34" fmla="*/ 9155969 w 12192000"/>
              <a:gd name="connsiteY34" fmla="*/ 1046804 h 2237474"/>
              <a:gd name="connsiteX35" fmla="*/ 9133985 w 12192000"/>
              <a:gd name="connsiteY35" fmla="*/ 1046450 h 2237474"/>
              <a:gd name="connsiteX36" fmla="*/ 9003462 w 12192000"/>
              <a:gd name="connsiteY36" fmla="*/ 1042406 h 2237474"/>
              <a:gd name="connsiteX37" fmla="*/ 8968445 w 12192000"/>
              <a:gd name="connsiteY37" fmla="*/ 1052169 h 2237474"/>
              <a:gd name="connsiteX38" fmla="*/ 8886001 w 12192000"/>
              <a:gd name="connsiteY38" fmla="*/ 1067468 h 2237474"/>
              <a:gd name="connsiteX39" fmla="*/ 8838610 w 12192000"/>
              <a:gd name="connsiteY39" fmla="*/ 1075091 h 2237474"/>
              <a:gd name="connsiteX40" fmla="*/ 8750383 w 12192000"/>
              <a:gd name="connsiteY40" fmla="*/ 1097387 h 2237474"/>
              <a:gd name="connsiteX41" fmla="*/ 8665605 w 12192000"/>
              <a:gd name="connsiteY41" fmla="*/ 1110791 h 2237474"/>
              <a:gd name="connsiteX42" fmla="*/ 8584946 w 12192000"/>
              <a:gd name="connsiteY42" fmla="*/ 1135226 h 2237474"/>
              <a:gd name="connsiteX43" fmla="*/ 8460755 w 12192000"/>
              <a:gd name="connsiteY43" fmla="*/ 1203427 h 2237474"/>
              <a:gd name="connsiteX44" fmla="*/ 8419755 w 12192000"/>
              <a:gd name="connsiteY44" fmla="*/ 1216260 h 2237474"/>
              <a:gd name="connsiteX45" fmla="*/ 8411626 w 12192000"/>
              <a:gd name="connsiteY45" fmla="*/ 1214397 h 2237474"/>
              <a:gd name="connsiteX46" fmla="*/ 8363469 w 12192000"/>
              <a:gd name="connsiteY46" fmla="*/ 1246658 h 2237474"/>
              <a:gd name="connsiteX47" fmla="*/ 8275497 w 12192000"/>
              <a:gd name="connsiteY47" fmla="*/ 1264396 h 2237474"/>
              <a:gd name="connsiteX48" fmla="*/ 8206287 w 12192000"/>
              <a:gd name="connsiteY48" fmla="*/ 1273060 h 2237474"/>
              <a:gd name="connsiteX49" fmla="*/ 8139997 w 12192000"/>
              <a:gd name="connsiteY49" fmla="*/ 1282713 h 2237474"/>
              <a:gd name="connsiteX50" fmla="*/ 8074238 w 12192000"/>
              <a:gd name="connsiteY50" fmla="*/ 1301895 h 2237474"/>
              <a:gd name="connsiteX51" fmla="*/ 7942099 w 12192000"/>
              <a:gd name="connsiteY51" fmla="*/ 1336332 h 2237474"/>
              <a:gd name="connsiteX52" fmla="*/ 7902328 w 12192000"/>
              <a:gd name="connsiteY52" fmla="*/ 1345865 h 2237474"/>
              <a:gd name="connsiteX53" fmla="*/ 7840612 w 12192000"/>
              <a:gd name="connsiteY53" fmla="*/ 1369373 h 2237474"/>
              <a:gd name="connsiteX54" fmla="*/ 7786819 w 12192000"/>
              <a:gd name="connsiteY54" fmla="*/ 1378970 h 2237474"/>
              <a:gd name="connsiteX55" fmla="*/ 7548172 w 12192000"/>
              <a:gd name="connsiteY55" fmla="*/ 1417460 h 2237474"/>
              <a:gd name="connsiteX56" fmla="*/ 7483437 w 12192000"/>
              <a:gd name="connsiteY56" fmla="*/ 1478152 h 2237474"/>
              <a:gd name="connsiteX57" fmla="*/ 7377870 w 12192000"/>
              <a:gd name="connsiteY57" fmla="*/ 1523319 h 2237474"/>
              <a:gd name="connsiteX58" fmla="*/ 7230737 w 12192000"/>
              <a:gd name="connsiteY58" fmla="*/ 1562633 h 2237474"/>
              <a:gd name="connsiteX59" fmla="*/ 7224458 w 12192000"/>
              <a:gd name="connsiteY59" fmla="*/ 1573008 h 2237474"/>
              <a:gd name="connsiteX60" fmla="*/ 7183121 w 12192000"/>
              <a:gd name="connsiteY60" fmla="*/ 1595162 h 2237474"/>
              <a:gd name="connsiteX61" fmla="*/ 7164601 w 12192000"/>
              <a:gd name="connsiteY61" fmla="*/ 1606490 h 2237474"/>
              <a:gd name="connsiteX62" fmla="*/ 7031309 w 12192000"/>
              <a:gd name="connsiteY62" fmla="*/ 1619451 h 2237474"/>
              <a:gd name="connsiteX63" fmla="*/ 6900177 w 12192000"/>
              <a:gd name="connsiteY63" fmla="*/ 1636016 h 2237474"/>
              <a:gd name="connsiteX64" fmla="*/ 6795372 w 12192000"/>
              <a:gd name="connsiteY64" fmla="*/ 1644845 h 2237474"/>
              <a:gd name="connsiteX65" fmla="*/ 6692251 w 12192000"/>
              <a:gd name="connsiteY65" fmla="*/ 1656357 h 2237474"/>
              <a:gd name="connsiteX66" fmla="*/ 6655235 w 12192000"/>
              <a:gd name="connsiteY66" fmla="*/ 1661869 h 2237474"/>
              <a:gd name="connsiteX67" fmla="*/ 6554894 w 12192000"/>
              <a:gd name="connsiteY67" fmla="*/ 1664428 h 2237474"/>
              <a:gd name="connsiteX68" fmla="*/ 6516595 w 12192000"/>
              <a:gd name="connsiteY68" fmla="*/ 1667475 h 2237474"/>
              <a:gd name="connsiteX69" fmla="*/ 6508541 w 12192000"/>
              <a:gd name="connsiteY69" fmla="*/ 1668757 h 2237474"/>
              <a:gd name="connsiteX70" fmla="*/ 6471012 w 12192000"/>
              <a:gd name="connsiteY70" fmla="*/ 1678604 h 2237474"/>
              <a:gd name="connsiteX71" fmla="*/ 6364035 w 12192000"/>
              <a:gd name="connsiteY71" fmla="*/ 1667683 h 2237474"/>
              <a:gd name="connsiteX72" fmla="*/ 6280959 w 12192000"/>
              <a:gd name="connsiteY72" fmla="*/ 1689329 h 2237474"/>
              <a:gd name="connsiteX73" fmla="*/ 6243319 w 12192000"/>
              <a:gd name="connsiteY73" fmla="*/ 1695560 h 2237474"/>
              <a:gd name="connsiteX74" fmla="*/ 6098321 w 12192000"/>
              <a:gd name="connsiteY74" fmla="*/ 1721646 h 2237474"/>
              <a:gd name="connsiteX75" fmla="*/ 5880652 w 12192000"/>
              <a:gd name="connsiteY75" fmla="*/ 1779643 h 2237474"/>
              <a:gd name="connsiteX76" fmla="*/ 5785959 w 12192000"/>
              <a:gd name="connsiteY76" fmla="*/ 1775307 h 2237474"/>
              <a:gd name="connsiteX77" fmla="*/ 5643534 w 12192000"/>
              <a:gd name="connsiteY77" fmla="*/ 1802919 h 2237474"/>
              <a:gd name="connsiteX78" fmla="*/ 5518799 w 12192000"/>
              <a:gd name="connsiteY78" fmla="*/ 1818312 h 2237474"/>
              <a:gd name="connsiteX79" fmla="*/ 5505014 w 12192000"/>
              <a:gd name="connsiteY79" fmla="*/ 1819259 h 2237474"/>
              <a:gd name="connsiteX80" fmla="*/ 5453307 w 12192000"/>
              <a:gd name="connsiteY80" fmla="*/ 1815450 h 2237474"/>
              <a:gd name="connsiteX81" fmla="*/ 5221533 w 12192000"/>
              <a:gd name="connsiteY81" fmla="*/ 1846950 h 2237474"/>
              <a:gd name="connsiteX82" fmla="*/ 5149802 w 12192000"/>
              <a:gd name="connsiteY82" fmla="*/ 1844846 h 2237474"/>
              <a:gd name="connsiteX83" fmla="*/ 5114927 w 12192000"/>
              <a:gd name="connsiteY83" fmla="*/ 1847827 h 2237474"/>
              <a:gd name="connsiteX84" fmla="*/ 5108970 w 12192000"/>
              <a:gd name="connsiteY84" fmla="*/ 1847935 h 2237474"/>
              <a:gd name="connsiteX85" fmla="*/ 5067961 w 12192000"/>
              <a:gd name="connsiteY85" fmla="*/ 1845917 h 2237474"/>
              <a:gd name="connsiteX86" fmla="*/ 5007075 w 12192000"/>
              <a:gd name="connsiteY86" fmla="*/ 1838626 h 2237474"/>
              <a:gd name="connsiteX87" fmla="*/ 4944087 w 12192000"/>
              <a:gd name="connsiteY87" fmla="*/ 1823332 h 2237474"/>
              <a:gd name="connsiteX88" fmla="*/ 4907662 w 12192000"/>
              <a:gd name="connsiteY88" fmla="*/ 1816900 h 2237474"/>
              <a:gd name="connsiteX89" fmla="*/ 4882386 w 12192000"/>
              <a:gd name="connsiteY89" fmla="*/ 1809844 h 2237474"/>
              <a:gd name="connsiteX90" fmla="*/ 4811440 w 12192000"/>
              <a:gd name="connsiteY90" fmla="*/ 1804655 h 2237474"/>
              <a:gd name="connsiteX91" fmla="*/ 4691075 w 12192000"/>
              <a:gd name="connsiteY91" fmla="*/ 1801389 h 2237474"/>
              <a:gd name="connsiteX92" fmla="*/ 4611738 w 12192000"/>
              <a:gd name="connsiteY92" fmla="*/ 1776964 h 2237474"/>
              <a:gd name="connsiteX93" fmla="*/ 4560070 w 12192000"/>
              <a:gd name="connsiteY93" fmla="*/ 1785640 h 2237474"/>
              <a:gd name="connsiteX94" fmla="*/ 4536503 w 12192000"/>
              <a:gd name="connsiteY94" fmla="*/ 1785334 h 2237474"/>
              <a:gd name="connsiteX95" fmla="*/ 4513724 w 12192000"/>
              <a:gd name="connsiteY95" fmla="*/ 1791996 h 2237474"/>
              <a:gd name="connsiteX96" fmla="*/ 4459810 w 12192000"/>
              <a:gd name="connsiteY96" fmla="*/ 1797886 h 2237474"/>
              <a:gd name="connsiteX97" fmla="*/ 4379064 w 12192000"/>
              <a:gd name="connsiteY97" fmla="*/ 1817177 h 2237474"/>
              <a:gd name="connsiteX98" fmla="*/ 4290981 w 12192000"/>
              <a:gd name="connsiteY98" fmla="*/ 1839677 h 2237474"/>
              <a:gd name="connsiteX99" fmla="*/ 4238372 w 12192000"/>
              <a:gd name="connsiteY99" fmla="*/ 1851480 h 2237474"/>
              <a:gd name="connsiteX100" fmla="*/ 4232517 w 12192000"/>
              <a:gd name="connsiteY100" fmla="*/ 1852567 h 2237474"/>
              <a:gd name="connsiteX101" fmla="*/ 4191732 w 12192000"/>
              <a:gd name="connsiteY101" fmla="*/ 1857328 h 2237474"/>
              <a:gd name="connsiteX102" fmla="*/ 4065532 w 12192000"/>
              <a:gd name="connsiteY102" fmla="*/ 1855477 h 2237474"/>
              <a:gd name="connsiteX103" fmla="*/ 4028460 w 12192000"/>
              <a:gd name="connsiteY103" fmla="*/ 1855137 h 2237474"/>
              <a:gd name="connsiteX104" fmla="*/ 4002267 w 12192000"/>
              <a:gd name="connsiteY104" fmla="*/ 1852352 h 2237474"/>
              <a:gd name="connsiteX105" fmla="*/ 3931396 w 12192000"/>
              <a:gd name="connsiteY105" fmla="*/ 1858915 h 2237474"/>
              <a:gd name="connsiteX106" fmla="*/ 3812162 w 12192000"/>
              <a:gd name="connsiteY106" fmla="*/ 1875501 h 2237474"/>
              <a:gd name="connsiteX107" fmla="*/ 3729530 w 12192000"/>
              <a:gd name="connsiteY107" fmla="*/ 1864513 h 2237474"/>
              <a:gd name="connsiteX108" fmla="*/ 3680177 w 12192000"/>
              <a:gd name="connsiteY108" fmla="*/ 1881552 h 2237474"/>
              <a:gd name="connsiteX109" fmla="*/ 3567259 w 12192000"/>
              <a:gd name="connsiteY109" fmla="*/ 1893482 h 2237474"/>
              <a:gd name="connsiteX110" fmla="*/ 3405770 w 12192000"/>
              <a:gd name="connsiteY110" fmla="*/ 1904591 h 2237474"/>
              <a:gd name="connsiteX111" fmla="*/ 3280097 w 12192000"/>
              <a:gd name="connsiteY111" fmla="*/ 1919610 h 2237474"/>
              <a:gd name="connsiteX112" fmla="*/ 3123424 w 12192000"/>
              <a:gd name="connsiteY112" fmla="*/ 1952930 h 2237474"/>
              <a:gd name="connsiteX113" fmla="*/ 3009910 w 12192000"/>
              <a:gd name="connsiteY113" fmla="*/ 1957866 h 2237474"/>
              <a:gd name="connsiteX114" fmla="*/ 2995934 w 12192000"/>
              <a:gd name="connsiteY114" fmla="*/ 1967085 h 2237474"/>
              <a:gd name="connsiteX115" fmla="*/ 2980071 w 12192000"/>
              <a:gd name="connsiteY115" fmla="*/ 1972988 h 2237474"/>
              <a:gd name="connsiteX116" fmla="*/ 2978094 w 12192000"/>
              <a:gd name="connsiteY116" fmla="*/ 1972369 h 2237474"/>
              <a:gd name="connsiteX117" fmla="*/ 2942858 w 12192000"/>
              <a:gd name="connsiteY117" fmla="*/ 1981367 h 2237474"/>
              <a:gd name="connsiteX118" fmla="*/ 2875436 w 12192000"/>
              <a:gd name="connsiteY118" fmla="*/ 1996977 h 2237474"/>
              <a:gd name="connsiteX119" fmla="*/ 2874892 w 12192000"/>
              <a:gd name="connsiteY119" fmla="*/ 1996085 h 2237474"/>
              <a:gd name="connsiteX120" fmla="*/ 2864145 w 12192000"/>
              <a:gd name="connsiteY120" fmla="*/ 1994061 h 2237474"/>
              <a:gd name="connsiteX121" fmla="*/ 2843662 w 12192000"/>
              <a:gd name="connsiteY121" fmla="*/ 1992498 h 2237474"/>
              <a:gd name="connsiteX122" fmla="*/ 2796128 w 12192000"/>
              <a:gd name="connsiteY122" fmla="*/ 1976403 h 2237474"/>
              <a:gd name="connsiteX123" fmla="*/ 2756784 w 12192000"/>
              <a:gd name="connsiteY123" fmla="*/ 1985116 h 2237474"/>
              <a:gd name="connsiteX124" fmla="*/ 2748833 w 12192000"/>
              <a:gd name="connsiteY124" fmla="*/ 1986323 h 2237474"/>
              <a:gd name="connsiteX125" fmla="*/ 2748661 w 12192000"/>
              <a:gd name="connsiteY125" fmla="*/ 1986122 h 2237474"/>
              <a:gd name="connsiteX126" fmla="*/ 2740251 w 12192000"/>
              <a:gd name="connsiteY126" fmla="*/ 1986946 h 2237474"/>
              <a:gd name="connsiteX127" fmla="*/ 2718916 w 12192000"/>
              <a:gd name="connsiteY127" fmla="*/ 1990867 h 2237474"/>
              <a:gd name="connsiteX128" fmla="*/ 2713522 w 12192000"/>
              <a:gd name="connsiteY128" fmla="*/ 1990173 h 2237474"/>
              <a:gd name="connsiteX129" fmla="*/ 2680597 w 12192000"/>
              <a:gd name="connsiteY129" fmla="*/ 1984996 h 2237474"/>
              <a:gd name="connsiteX130" fmla="*/ 2578178 w 12192000"/>
              <a:gd name="connsiteY130" fmla="*/ 1990531 h 2237474"/>
              <a:gd name="connsiteX131" fmla="*/ 2476147 w 12192000"/>
              <a:gd name="connsiteY131" fmla="*/ 1998305 h 2237474"/>
              <a:gd name="connsiteX132" fmla="*/ 2373568 w 12192000"/>
              <a:gd name="connsiteY132" fmla="*/ 2003219 h 2237474"/>
              <a:gd name="connsiteX133" fmla="*/ 2321399 w 12192000"/>
              <a:gd name="connsiteY133" fmla="*/ 1989467 h 2237474"/>
              <a:gd name="connsiteX134" fmla="*/ 2315525 w 12192000"/>
              <a:gd name="connsiteY134" fmla="*/ 1989708 h 2237474"/>
              <a:gd name="connsiteX135" fmla="*/ 2300792 w 12192000"/>
              <a:gd name="connsiteY135" fmla="*/ 1994290 h 2237474"/>
              <a:gd name="connsiteX136" fmla="*/ 2295469 w 12192000"/>
              <a:gd name="connsiteY136" fmla="*/ 1996659 h 2237474"/>
              <a:gd name="connsiteX137" fmla="*/ 2287219 w 12192000"/>
              <a:gd name="connsiteY137" fmla="*/ 1998750 h 2237474"/>
              <a:gd name="connsiteX138" fmla="*/ 2286948 w 12192000"/>
              <a:gd name="connsiteY138" fmla="*/ 1998596 h 2237474"/>
              <a:gd name="connsiteX139" fmla="*/ 2243069 w 12192000"/>
              <a:gd name="connsiteY139" fmla="*/ 2015111 h 2237474"/>
              <a:gd name="connsiteX140" fmla="*/ 2186609 w 12192000"/>
              <a:gd name="connsiteY140" fmla="*/ 2008263 h 2237474"/>
              <a:gd name="connsiteX141" fmla="*/ 2164831 w 12192000"/>
              <a:gd name="connsiteY141" fmla="*/ 2010143 h 2237474"/>
              <a:gd name="connsiteX142" fmla="*/ 2152836 w 12192000"/>
              <a:gd name="connsiteY142" fmla="*/ 2010048 h 2237474"/>
              <a:gd name="connsiteX143" fmla="*/ 2117102 w 12192000"/>
              <a:gd name="connsiteY143" fmla="*/ 2023004 h 2237474"/>
              <a:gd name="connsiteX144" fmla="*/ 2111935 w 12192000"/>
              <a:gd name="connsiteY144" fmla="*/ 2023163 h 2237474"/>
              <a:gd name="connsiteX145" fmla="*/ 2089991 w 12192000"/>
              <a:gd name="connsiteY145" fmla="*/ 2034193 h 2237474"/>
              <a:gd name="connsiteX146" fmla="*/ 2058061 w 12192000"/>
              <a:gd name="connsiteY146" fmla="*/ 2047942 h 2237474"/>
              <a:gd name="connsiteX147" fmla="*/ 2055737 w 12192000"/>
              <a:gd name="connsiteY147" fmla="*/ 2047704 h 2237474"/>
              <a:gd name="connsiteX148" fmla="*/ 2042244 w 12192000"/>
              <a:gd name="connsiteY148" fmla="*/ 2055560 h 2237474"/>
              <a:gd name="connsiteX149" fmla="*/ 1976224 w 12192000"/>
              <a:gd name="connsiteY149" fmla="*/ 2074257 h 2237474"/>
              <a:gd name="connsiteX150" fmla="*/ 1877728 w 12192000"/>
              <a:gd name="connsiteY150" fmla="*/ 2101004 h 2237474"/>
              <a:gd name="connsiteX151" fmla="*/ 1759056 w 12192000"/>
              <a:gd name="connsiteY151" fmla="*/ 2125608 h 2237474"/>
              <a:gd name="connsiteX152" fmla="*/ 1637948 w 12192000"/>
              <a:gd name="connsiteY152" fmla="*/ 2172597 h 2237474"/>
              <a:gd name="connsiteX153" fmla="*/ 1434549 w 12192000"/>
              <a:gd name="connsiteY153" fmla="*/ 2234522 h 2237474"/>
              <a:gd name="connsiteX154" fmla="*/ 1398481 w 12192000"/>
              <a:gd name="connsiteY154" fmla="*/ 2237074 h 2237474"/>
              <a:gd name="connsiteX155" fmla="*/ 1398407 w 12192000"/>
              <a:gd name="connsiteY155" fmla="*/ 2237095 h 2237474"/>
              <a:gd name="connsiteX156" fmla="*/ 1370962 w 12192000"/>
              <a:gd name="connsiteY156" fmla="*/ 2237474 h 2237474"/>
              <a:gd name="connsiteX157" fmla="*/ 1356367 w 12192000"/>
              <a:gd name="connsiteY157" fmla="*/ 2235089 h 2237474"/>
              <a:gd name="connsiteX158" fmla="*/ 1324828 w 12192000"/>
              <a:gd name="connsiteY158" fmla="*/ 2231968 h 2237474"/>
              <a:gd name="connsiteX159" fmla="*/ 1297744 w 12192000"/>
              <a:gd name="connsiteY159" fmla="*/ 2235849 h 2237474"/>
              <a:gd name="connsiteX160" fmla="*/ 1286236 w 12192000"/>
              <a:gd name="connsiteY160" fmla="*/ 2233135 h 2237474"/>
              <a:gd name="connsiteX161" fmla="*/ 1283504 w 12192000"/>
              <a:gd name="connsiteY161" fmla="*/ 2233797 h 2237474"/>
              <a:gd name="connsiteX162" fmla="*/ 1279765 w 12192000"/>
              <a:gd name="connsiteY162" fmla="*/ 2229639 h 2237474"/>
              <a:gd name="connsiteX163" fmla="*/ 1195347 w 12192000"/>
              <a:gd name="connsiteY163" fmla="*/ 2212354 h 2237474"/>
              <a:gd name="connsiteX164" fmla="*/ 970251 w 12192000"/>
              <a:gd name="connsiteY164" fmla="*/ 2221029 h 2237474"/>
              <a:gd name="connsiteX165" fmla="*/ 812914 w 12192000"/>
              <a:gd name="connsiteY165" fmla="*/ 2202752 h 2237474"/>
              <a:gd name="connsiteX166" fmla="*/ 800195 w 12192000"/>
              <a:gd name="connsiteY166" fmla="*/ 2209407 h 2237474"/>
              <a:gd name="connsiteX167" fmla="*/ 784978 w 12192000"/>
              <a:gd name="connsiteY167" fmla="*/ 2212360 h 2237474"/>
              <a:gd name="connsiteX168" fmla="*/ 681987 w 12192000"/>
              <a:gd name="connsiteY168" fmla="*/ 2216757 h 2237474"/>
              <a:gd name="connsiteX169" fmla="*/ 669923 w 12192000"/>
              <a:gd name="connsiteY169" fmla="*/ 2211682 h 2237474"/>
              <a:gd name="connsiteX170" fmla="*/ 648680 w 12192000"/>
              <a:gd name="connsiteY170" fmla="*/ 2206229 h 2237474"/>
              <a:gd name="connsiteX171" fmla="*/ 597225 w 12192000"/>
              <a:gd name="connsiteY171" fmla="*/ 2180999 h 2237474"/>
              <a:gd name="connsiteX172" fmla="*/ 558449 w 12192000"/>
              <a:gd name="connsiteY172" fmla="*/ 2182346 h 2237474"/>
              <a:gd name="connsiteX173" fmla="*/ 550517 w 12192000"/>
              <a:gd name="connsiteY173" fmla="*/ 2182060 h 2237474"/>
              <a:gd name="connsiteX174" fmla="*/ 550309 w 12192000"/>
              <a:gd name="connsiteY174" fmla="*/ 2181825 h 2237474"/>
              <a:gd name="connsiteX175" fmla="*/ 541836 w 12192000"/>
              <a:gd name="connsiteY175" fmla="*/ 2181063 h 2237474"/>
              <a:gd name="connsiteX176" fmla="*/ 536057 w 12192000"/>
              <a:gd name="connsiteY176" fmla="*/ 2181537 h 2237474"/>
              <a:gd name="connsiteX177" fmla="*/ 520671 w 12192000"/>
              <a:gd name="connsiteY177" fmla="*/ 2180980 h 2237474"/>
              <a:gd name="connsiteX178" fmla="*/ 515024 w 12192000"/>
              <a:gd name="connsiteY178" fmla="*/ 2179258 h 2237474"/>
              <a:gd name="connsiteX179" fmla="*/ 512278 w 12192000"/>
              <a:gd name="connsiteY179" fmla="*/ 2176369 h 2237474"/>
              <a:gd name="connsiteX180" fmla="*/ 480419 w 12192000"/>
              <a:gd name="connsiteY180" fmla="*/ 2167807 h 2237474"/>
              <a:gd name="connsiteX181" fmla="*/ 413835 w 12192000"/>
              <a:gd name="connsiteY181" fmla="*/ 2156783 h 2237474"/>
              <a:gd name="connsiteX182" fmla="*/ 376513 w 12192000"/>
              <a:gd name="connsiteY182" fmla="*/ 2154014 h 2237474"/>
              <a:gd name="connsiteX183" fmla="*/ 273386 w 12192000"/>
              <a:gd name="connsiteY183" fmla="*/ 2142551 h 2237474"/>
              <a:gd name="connsiteX184" fmla="*/ 169207 w 12192000"/>
              <a:gd name="connsiteY184" fmla="*/ 2128100 h 2237474"/>
              <a:gd name="connsiteX185" fmla="*/ 93149 w 12192000"/>
              <a:gd name="connsiteY185" fmla="*/ 2105324 h 2237474"/>
              <a:gd name="connsiteX186" fmla="*/ 88109 w 12192000"/>
              <a:gd name="connsiteY186" fmla="*/ 2106704 h 2237474"/>
              <a:gd name="connsiteX187" fmla="*/ 80022 w 12192000"/>
              <a:gd name="connsiteY187" fmla="*/ 2107254 h 2237474"/>
              <a:gd name="connsiteX188" fmla="*/ 79717 w 12192000"/>
              <a:gd name="connsiteY188" fmla="*/ 2107046 h 2237474"/>
              <a:gd name="connsiteX189" fmla="*/ 72352 w 12192000"/>
              <a:gd name="connsiteY189" fmla="*/ 2107991 h 2237474"/>
              <a:gd name="connsiteX190" fmla="*/ 37645 w 12192000"/>
              <a:gd name="connsiteY190" fmla="*/ 2115401 h 2237474"/>
              <a:gd name="connsiteX191" fmla="*/ 4572 w 12192000"/>
              <a:gd name="connsiteY191" fmla="*/ 2111091 h 2237474"/>
              <a:gd name="connsiteX192" fmla="*/ 0 w 12192000"/>
              <a:gd name="connsiteY192" fmla="*/ 2110468 h 2237474"/>
              <a:gd name="connsiteX193" fmla="*/ 0 w 12192000"/>
              <a:gd name="connsiteY193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34800 w 12192000"/>
              <a:gd name="connsiteY6" fmla="*/ 747840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34688 w 12192000"/>
              <a:gd name="connsiteY12" fmla="*/ 757726 h 2237474"/>
              <a:gd name="connsiteX13" fmla="*/ 10805004 w 12192000"/>
              <a:gd name="connsiteY13" fmla="*/ 757573 h 2237474"/>
              <a:gd name="connsiteX14" fmla="*/ 10739478 w 12192000"/>
              <a:gd name="connsiteY14" fmla="*/ 776841 h 2237474"/>
              <a:gd name="connsiteX15" fmla="*/ 10458762 w 12192000"/>
              <a:gd name="connsiteY15" fmla="*/ 755400 h 2237474"/>
              <a:gd name="connsiteX16" fmla="*/ 10211200 w 12192000"/>
              <a:gd name="connsiteY16" fmla="*/ 767513 h 2237474"/>
              <a:gd name="connsiteX17" fmla="*/ 10167995 w 12192000"/>
              <a:gd name="connsiteY17" fmla="*/ 760843 h 2237474"/>
              <a:gd name="connsiteX18" fmla="*/ 9997044 w 12192000"/>
              <a:gd name="connsiteY18" fmla="*/ 780129 h 2237474"/>
              <a:gd name="connsiteX19" fmla="*/ 9943887 w 12192000"/>
              <a:gd name="connsiteY19" fmla="*/ 804141 h 2237474"/>
              <a:gd name="connsiteX20" fmla="*/ 9918248 w 12192000"/>
              <a:gd name="connsiteY20" fmla="*/ 816628 h 2237474"/>
              <a:gd name="connsiteX21" fmla="*/ 9767091 w 12192000"/>
              <a:gd name="connsiteY21" fmla="*/ 870550 h 2237474"/>
              <a:gd name="connsiteX22" fmla="*/ 9683005 w 12192000"/>
              <a:gd name="connsiteY22" fmla="*/ 894128 h 2237474"/>
              <a:gd name="connsiteX23" fmla="*/ 9594438 w 12192000"/>
              <a:gd name="connsiteY23" fmla="*/ 919051 h 2237474"/>
              <a:gd name="connsiteX24" fmla="*/ 9544189 w 12192000"/>
              <a:gd name="connsiteY24" fmla="*/ 938966 h 2237474"/>
              <a:gd name="connsiteX25" fmla="*/ 9500499 w 12192000"/>
              <a:gd name="connsiteY25" fmla="*/ 954680 h 2237474"/>
              <a:gd name="connsiteX26" fmla="*/ 9428195 w 12192000"/>
              <a:gd name="connsiteY26" fmla="*/ 986225 h 2237474"/>
              <a:gd name="connsiteX27" fmla="*/ 9410017 w 12192000"/>
              <a:gd name="connsiteY27" fmla="*/ 993931 h 2237474"/>
              <a:gd name="connsiteX28" fmla="*/ 9392919 w 12192000"/>
              <a:gd name="connsiteY28" fmla="*/ 994656 h 2237474"/>
              <a:gd name="connsiteX29" fmla="*/ 9278619 w 12192000"/>
              <a:gd name="connsiteY29" fmla="*/ 1011878 h 2237474"/>
              <a:gd name="connsiteX30" fmla="*/ 9268019 w 12192000"/>
              <a:gd name="connsiteY30" fmla="*/ 1007442 h 2237474"/>
              <a:gd name="connsiteX31" fmla="*/ 9234662 w 12192000"/>
              <a:gd name="connsiteY31" fmla="*/ 1023056 h 2237474"/>
              <a:gd name="connsiteX32" fmla="*/ 9181033 w 12192000"/>
              <a:gd name="connsiteY32" fmla="*/ 1037921 h 2237474"/>
              <a:gd name="connsiteX33" fmla="*/ 9155969 w 12192000"/>
              <a:gd name="connsiteY33" fmla="*/ 1046804 h 2237474"/>
              <a:gd name="connsiteX34" fmla="*/ 9133985 w 12192000"/>
              <a:gd name="connsiteY34" fmla="*/ 1046450 h 2237474"/>
              <a:gd name="connsiteX35" fmla="*/ 9003462 w 12192000"/>
              <a:gd name="connsiteY35" fmla="*/ 1042406 h 2237474"/>
              <a:gd name="connsiteX36" fmla="*/ 8968445 w 12192000"/>
              <a:gd name="connsiteY36" fmla="*/ 1052169 h 2237474"/>
              <a:gd name="connsiteX37" fmla="*/ 8886001 w 12192000"/>
              <a:gd name="connsiteY37" fmla="*/ 1067468 h 2237474"/>
              <a:gd name="connsiteX38" fmla="*/ 8838610 w 12192000"/>
              <a:gd name="connsiteY38" fmla="*/ 1075091 h 2237474"/>
              <a:gd name="connsiteX39" fmla="*/ 8750383 w 12192000"/>
              <a:gd name="connsiteY39" fmla="*/ 1097387 h 2237474"/>
              <a:gd name="connsiteX40" fmla="*/ 8665605 w 12192000"/>
              <a:gd name="connsiteY40" fmla="*/ 1110791 h 2237474"/>
              <a:gd name="connsiteX41" fmla="*/ 8584946 w 12192000"/>
              <a:gd name="connsiteY41" fmla="*/ 1135226 h 2237474"/>
              <a:gd name="connsiteX42" fmla="*/ 8460755 w 12192000"/>
              <a:gd name="connsiteY42" fmla="*/ 1203427 h 2237474"/>
              <a:gd name="connsiteX43" fmla="*/ 8419755 w 12192000"/>
              <a:gd name="connsiteY43" fmla="*/ 1216260 h 2237474"/>
              <a:gd name="connsiteX44" fmla="*/ 8411626 w 12192000"/>
              <a:gd name="connsiteY44" fmla="*/ 1214397 h 2237474"/>
              <a:gd name="connsiteX45" fmla="*/ 8363469 w 12192000"/>
              <a:gd name="connsiteY45" fmla="*/ 1246658 h 2237474"/>
              <a:gd name="connsiteX46" fmla="*/ 8275497 w 12192000"/>
              <a:gd name="connsiteY46" fmla="*/ 1264396 h 2237474"/>
              <a:gd name="connsiteX47" fmla="*/ 8206287 w 12192000"/>
              <a:gd name="connsiteY47" fmla="*/ 1273060 h 2237474"/>
              <a:gd name="connsiteX48" fmla="*/ 8139997 w 12192000"/>
              <a:gd name="connsiteY48" fmla="*/ 1282713 h 2237474"/>
              <a:gd name="connsiteX49" fmla="*/ 8074238 w 12192000"/>
              <a:gd name="connsiteY49" fmla="*/ 1301895 h 2237474"/>
              <a:gd name="connsiteX50" fmla="*/ 7942099 w 12192000"/>
              <a:gd name="connsiteY50" fmla="*/ 1336332 h 2237474"/>
              <a:gd name="connsiteX51" fmla="*/ 7902328 w 12192000"/>
              <a:gd name="connsiteY51" fmla="*/ 1345865 h 2237474"/>
              <a:gd name="connsiteX52" fmla="*/ 7840612 w 12192000"/>
              <a:gd name="connsiteY52" fmla="*/ 1369373 h 2237474"/>
              <a:gd name="connsiteX53" fmla="*/ 7786819 w 12192000"/>
              <a:gd name="connsiteY53" fmla="*/ 1378970 h 2237474"/>
              <a:gd name="connsiteX54" fmla="*/ 7548172 w 12192000"/>
              <a:gd name="connsiteY54" fmla="*/ 1417460 h 2237474"/>
              <a:gd name="connsiteX55" fmla="*/ 7483437 w 12192000"/>
              <a:gd name="connsiteY55" fmla="*/ 1478152 h 2237474"/>
              <a:gd name="connsiteX56" fmla="*/ 7377870 w 12192000"/>
              <a:gd name="connsiteY56" fmla="*/ 1523319 h 2237474"/>
              <a:gd name="connsiteX57" fmla="*/ 7230737 w 12192000"/>
              <a:gd name="connsiteY57" fmla="*/ 1562633 h 2237474"/>
              <a:gd name="connsiteX58" fmla="*/ 7224458 w 12192000"/>
              <a:gd name="connsiteY58" fmla="*/ 1573008 h 2237474"/>
              <a:gd name="connsiteX59" fmla="*/ 7183121 w 12192000"/>
              <a:gd name="connsiteY59" fmla="*/ 1595162 h 2237474"/>
              <a:gd name="connsiteX60" fmla="*/ 7164601 w 12192000"/>
              <a:gd name="connsiteY60" fmla="*/ 1606490 h 2237474"/>
              <a:gd name="connsiteX61" fmla="*/ 7031309 w 12192000"/>
              <a:gd name="connsiteY61" fmla="*/ 1619451 h 2237474"/>
              <a:gd name="connsiteX62" fmla="*/ 6900177 w 12192000"/>
              <a:gd name="connsiteY62" fmla="*/ 1636016 h 2237474"/>
              <a:gd name="connsiteX63" fmla="*/ 6795372 w 12192000"/>
              <a:gd name="connsiteY63" fmla="*/ 1644845 h 2237474"/>
              <a:gd name="connsiteX64" fmla="*/ 6692251 w 12192000"/>
              <a:gd name="connsiteY64" fmla="*/ 1656357 h 2237474"/>
              <a:gd name="connsiteX65" fmla="*/ 6655235 w 12192000"/>
              <a:gd name="connsiteY65" fmla="*/ 1661869 h 2237474"/>
              <a:gd name="connsiteX66" fmla="*/ 6554894 w 12192000"/>
              <a:gd name="connsiteY66" fmla="*/ 1664428 h 2237474"/>
              <a:gd name="connsiteX67" fmla="*/ 6516595 w 12192000"/>
              <a:gd name="connsiteY67" fmla="*/ 1667475 h 2237474"/>
              <a:gd name="connsiteX68" fmla="*/ 6508541 w 12192000"/>
              <a:gd name="connsiteY68" fmla="*/ 1668757 h 2237474"/>
              <a:gd name="connsiteX69" fmla="*/ 6471012 w 12192000"/>
              <a:gd name="connsiteY69" fmla="*/ 1678604 h 2237474"/>
              <a:gd name="connsiteX70" fmla="*/ 6364035 w 12192000"/>
              <a:gd name="connsiteY70" fmla="*/ 1667683 h 2237474"/>
              <a:gd name="connsiteX71" fmla="*/ 6280959 w 12192000"/>
              <a:gd name="connsiteY71" fmla="*/ 1689329 h 2237474"/>
              <a:gd name="connsiteX72" fmla="*/ 6243319 w 12192000"/>
              <a:gd name="connsiteY72" fmla="*/ 1695560 h 2237474"/>
              <a:gd name="connsiteX73" fmla="*/ 6098321 w 12192000"/>
              <a:gd name="connsiteY73" fmla="*/ 1721646 h 2237474"/>
              <a:gd name="connsiteX74" fmla="*/ 5880652 w 12192000"/>
              <a:gd name="connsiteY74" fmla="*/ 1779643 h 2237474"/>
              <a:gd name="connsiteX75" fmla="*/ 5785959 w 12192000"/>
              <a:gd name="connsiteY75" fmla="*/ 1775307 h 2237474"/>
              <a:gd name="connsiteX76" fmla="*/ 5643534 w 12192000"/>
              <a:gd name="connsiteY76" fmla="*/ 1802919 h 2237474"/>
              <a:gd name="connsiteX77" fmla="*/ 5518799 w 12192000"/>
              <a:gd name="connsiteY77" fmla="*/ 1818312 h 2237474"/>
              <a:gd name="connsiteX78" fmla="*/ 5505014 w 12192000"/>
              <a:gd name="connsiteY78" fmla="*/ 1819259 h 2237474"/>
              <a:gd name="connsiteX79" fmla="*/ 5453307 w 12192000"/>
              <a:gd name="connsiteY79" fmla="*/ 1815450 h 2237474"/>
              <a:gd name="connsiteX80" fmla="*/ 5221533 w 12192000"/>
              <a:gd name="connsiteY80" fmla="*/ 1846950 h 2237474"/>
              <a:gd name="connsiteX81" fmla="*/ 5149802 w 12192000"/>
              <a:gd name="connsiteY81" fmla="*/ 1844846 h 2237474"/>
              <a:gd name="connsiteX82" fmla="*/ 5114927 w 12192000"/>
              <a:gd name="connsiteY82" fmla="*/ 1847827 h 2237474"/>
              <a:gd name="connsiteX83" fmla="*/ 5108970 w 12192000"/>
              <a:gd name="connsiteY83" fmla="*/ 1847935 h 2237474"/>
              <a:gd name="connsiteX84" fmla="*/ 5067961 w 12192000"/>
              <a:gd name="connsiteY84" fmla="*/ 1845917 h 2237474"/>
              <a:gd name="connsiteX85" fmla="*/ 5007075 w 12192000"/>
              <a:gd name="connsiteY85" fmla="*/ 1838626 h 2237474"/>
              <a:gd name="connsiteX86" fmla="*/ 4944087 w 12192000"/>
              <a:gd name="connsiteY86" fmla="*/ 1823332 h 2237474"/>
              <a:gd name="connsiteX87" fmla="*/ 4907662 w 12192000"/>
              <a:gd name="connsiteY87" fmla="*/ 1816900 h 2237474"/>
              <a:gd name="connsiteX88" fmla="*/ 4882386 w 12192000"/>
              <a:gd name="connsiteY88" fmla="*/ 1809844 h 2237474"/>
              <a:gd name="connsiteX89" fmla="*/ 4811440 w 12192000"/>
              <a:gd name="connsiteY89" fmla="*/ 1804655 h 2237474"/>
              <a:gd name="connsiteX90" fmla="*/ 4691075 w 12192000"/>
              <a:gd name="connsiteY90" fmla="*/ 1801389 h 2237474"/>
              <a:gd name="connsiteX91" fmla="*/ 4611738 w 12192000"/>
              <a:gd name="connsiteY91" fmla="*/ 1776964 h 2237474"/>
              <a:gd name="connsiteX92" fmla="*/ 4560070 w 12192000"/>
              <a:gd name="connsiteY92" fmla="*/ 1785640 h 2237474"/>
              <a:gd name="connsiteX93" fmla="*/ 4536503 w 12192000"/>
              <a:gd name="connsiteY93" fmla="*/ 1785334 h 2237474"/>
              <a:gd name="connsiteX94" fmla="*/ 4513724 w 12192000"/>
              <a:gd name="connsiteY94" fmla="*/ 1791996 h 2237474"/>
              <a:gd name="connsiteX95" fmla="*/ 4459810 w 12192000"/>
              <a:gd name="connsiteY95" fmla="*/ 1797886 h 2237474"/>
              <a:gd name="connsiteX96" fmla="*/ 4379064 w 12192000"/>
              <a:gd name="connsiteY96" fmla="*/ 1817177 h 2237474"/>
              <a:gd name="connsiteX97" fmla="*/ 4290981 w 12192000"/>
              <a:gd name="connsiteY97" fmla="*/ 1839677 h 2237474"/>
              <a:gd name="connsiteX98" fmla="*/ 4238372 w 12192000"/>
              <a:gd name="connsiteY98" fmla="*/ 1851480 h 2237474"/>
              <a:gd name="connsiteX99" fmla="*/ 4232517 w 12192000"/>
              <a:gd name="connsiteY99" fmla="*/ 1852567 h 2237474"/>
              <a:gd name="connsiteX100" fmla="*/ 4191732 w 12192000"/>
              <a:gd name="connsiteY100" fmla="*/ 1857328 h 2237474"/>
              <a:gd name="connsiteX101" fmla="*/ 4065532 w 12192000"/>
              <a:gd name="connsiteY101" fmla="*/ 1855477 h 2237474"/>
              <a:gd name="connsiteX102" fmla="*/ 4028460 w 12192000"/>
              <a:gd name="connsiteY102" fmla="*/ 1855137 h 2237474"/>
              <a:gd name="connsiteX103" fmla="*/ 4002267 w 12192000"/>
              <a:gd name="connsiteY103" fmla="*/ 1852352 h 2237474"/>
              <a:gd name="connsiteX104" fmla="*/ 3931396 w 12192000"/>
              <a:gd name="connsiteY104" fmla="*/ 1858915 h 2237474"/>
              <a:gd name="connsiteX105" fmla="*/ 3812162 w 12192000"/>
              <a:gd name="connsiteY105" fmla="*/ 1875501 h 2237474"/>
              <a:gd name="connsiteX106" fmla="*/ 3729530 w 12192000"/>
              <a:gd name="connsiteY106" fmla="*/ 1864513 h 2237474"/>
              <a:gd name="connsiteX107" fmla="*/ 3680177 w 12192000"/>
              <a:gd name="connsiteY107" fmla="*/ 1881552 h 2237474"/>
              <a:gd name="connsiteX108" fmla="*/ 3567259 w 12192000"/>
              <a:gd name="connsiteY108" fmla="*/ 1893482 h 2237474"/>
              <a:gd name="connsiteX109" fmla="*/ 3405770 w 12192000"/>
              <a:gd name="connsiteY109" fmla="*/ 1904591 h 2237474"/>
              <a:gd name="connsiteX110" fmla="*/ 3280097 w 12192000"/>
              <a:gd name="connsiteY110" fmla="*/ 1919610 h 2237474"/>
              <a:gd name="connsiteX111" fmla="*/ 3123424 w 12192000"/>
              <a:gd name="connsiteY111" fmla="*/ 1952930 h 2237474"/>
              <a:gd name="connsiteX112" fmla="*/ 3009910 w 12192000"/>
              <a:gd name="connsiteY112" fmla="*/ 1957866 h 2237474"/>
              <a:gd name="connsiteX113" fmla="*/ 2995934 w 12192000"/>
              <a:gd name="connsiteY113" fmla="*/ 1967085 h 2237474"/>
              <a:gd name="connsiteX114" fmla="*/ 2980071 w 12192000"/>
              <a:gd name="connsiteY114" fmla="*/ 1972988 h 2237474"/>
              <a:gd name="connsiteX115" fmla="*/ 2978094 w 12192000"/>
              <a:gd name="connsiteY115" fmla="*/ 1972369 h 2237474"/>
              <a:gd name="connsiteX116" fmla="*/ 2942858 w 12192000"/>
              <a:gd name="connsiteY116" fmla="*/ 1981367 h 2237474"/>
              <a:gd name="connsiteX117" fmla="*/ 2875436 w 12192000"/>
              <a:gd name="connsiteY117" fmla="*/ 1996977 h 2237474"/>
              <a:gd name="connsiteX118" fmla="*/ 2874892 w 12192000"/>
              <a:gd name="connsiteY118" fmla="*/ 1996085 h 2237474"/>
              <a:gd name="connsiteX119" fmla="*/ 2864145 w 12192000"/>
              <a:gd name="connsiteY119" fmla="*/ 1994061 h 2237474"/>
              <a:gd name="connsiteX120" fmla="*/ 2843662 w 12192000"/>
              <a:gd name="connsiteY120" fmla="*/ 1992498 h 2237474"/>
              <a:gd name="connsiteX121" fmla="*/ 2796128 w 12192000"/>
              <a:gd name="connsiteY121" fmla="*/ 1976403 h 2237474"/>
              <a:gd name="connsiteX122" fmla="*/ 2756784 w 12192000"/>
              <a:gd name="connsiteY122" fmla="*/ 1985116 h 2237474"/>
              <a:gd name="connsiteX123" fmla="*/ 2748833 w 12192000"/>
              <a:gd name="connsiteY123" fmla="*/ 1986323 h 2237474"/>
              <a:gd name="connsiteX124" fmla="*/ 2748661 w 12192000"/>
              <a:gd name="connsiteY124" fmla="*/ 1986122 h 2237474"/>
              <a:gd name="connsiteX125" fmla="*/ 2740251 w 12192000"/>
              <a:gd name="connsiteY125" fmla="*/ 1986946 h 2237474"/>
              <a:gd name="connsiteX126" fmla="*/ 2718916 w 12192000"/>
              <a:gd name="connsiteY126" fmla="*/ 1990867 h 2237474"/>
              <a:gd name="connsiteX127" fmla="*/ 2713522 w 12192000"/>
              <a:gd name="connsiteY127" fmla="*/ 1990173 h 2237474"/>
              <a:gd name="connsiteX128" fmla="*/ 2680597 w 12192000"/>
              <a:gd name="connsiteY128" fmla="*/ 1984996 h 2237474"/>
              <a:gd name="connsiteX129" fmla="*/ 2578178 w 12192000"/>
              <a:gd name="connsiteY129" fmla="*/ 1990531 h 2237474"/>
              <a:gd name="connsiteX130" fmla="*/ 2476147 w 12192000"/>
              <a:gd name="connsiteY130" fmla="*/ 1998305 h 2237474"/>
              <a:gd name="connsiteX131" fmla="*/ 2373568 w 12192000"/>
              <a:gd name="connsiteY131" fmla="*/ 2003219 h 2237474"/>
              <a:gd name="connsiteX132" fmla="*/ 2321399 w 12192000"/>
              <a:gd name="connsiteY132" fmla="*/ 1989467 h 2237474"/>
              <a:gd name="connsiteX133" fmla="*/ 2315525 w 12192000"/>
              <a:gd name="connsiteY133" fmla="*/ 1989708 h 2237474"/>
              <a:gd name="connsiteX134" fmla="*/ 2300792 w 12192000"/>
              <a:gd name="connsiteY134" fmla="*/ 1994290 h 2237474"/>
              <a:gd name="connsiteX135" fmla="*/ 2295469 w 12192000"/>
              <a:gd name="connsiteY135" fmla="*/ 1996659 h 2237474"/>
              <a:gd name="connsiteX136" fmla="*/ 2287219 w 12192000"/>
              <a:gd name="connsiteY136" fmla="*/ 1998750 h 2237474"/>
              <a:gd name="connsiteX137" fmla="*/ 2286948 w 12192000"/>
              <a:gd name="connsiteY137" fmla="*/ 1998596 h 2237474"/>
              <a:gd name="connsiteX138" fmla="*/ 2243069 w 12192000"/>
              <a:gd name="connsiteY138" fmla="*/ 2015111 h 2237474"/>
              <a:gd name="connsiteX139" fmla="*/ 2186609 w 12192000"/>
              <a:gd name="connsiteY139" fmla="*/ 2008263 h 2237474"/>
              <a:gd name="connsiteX140" fmla="*/ 2164831 w 12192000"/>
              <a:gd name="connsiteY140" fmla="*/ 2010143 h 2237474"/>
              <a:gd name="connsiteX141" fmla="*/ 2152836 w 12192000"/>
              <a:gd name="connsiteY141" fmla="*/ 2010048 h 2237474"/>
              <a:gd name="connsiteX142" fmla="*/ 2117102 w 12192000"/>
              <a:gd name="connsiteY142" fmla="*/ 2023004 h 2237474"/>
              <a:gd name="connsiteX143" fmla="*/ 2111935 w 12192000"/>
              <a:gd name="connsiteY143" fmla="*/ 2023163 h 2237474"/>
              <a:gd name="connsiteX144" fmla="*/ 2089991 w 12192000"/>
              <a:gd name="connsiteY144" fmla="*/ 2034193 h 2237474"/>
              <a:gd name="connsiteX145" fmla="*/ 2058061 w 12192000"/>
              <a:gd name="connsiteY145" fmla="*/ 2047942 h 2237474"/>
              <a:gd name="connsiteX146" fmla="*/ 2055737 w 12192000"/>
              <a:gd name="connsiteY146" fmla="*/ 2047704 h 2237474"/>
              <a:gd name="connsiteX147" fmla="*/ 2042244 w 12192000"/>
              <a:gd name="connsiteY147" fmla="*/ 2055560 h 2237474"/>
              <a:gd name="connsiteX148" fmla="*/ 1976224 w 12192000"/>
              <a:gd name="connsiteY148" fmla="*/ 2074257 h 2237474"/>
              <a:gd name="connsiteX149" fmla="*/ 1877728 w 12192000"/>
              <a:gd name="connsiteY149" fmla="*/ 2101004 h 2237474"/>
              <a:gd name="connsiteX150" fmla="*/ 1759056 w 12192000"/>
              <a:gd name="connsiteY150" fmla="*/ 2125608 h 2237474"/>
              <a:gd name="connsiteX151" fmla="*/ 1637948 w 12192000"/>
              <a:gd name="connsiteY151" fmla="*/ 2172597 h 2237474"/>
              <a:gd name="connsiteX152" fmla="*/ 1434549 w 12192000"/>
              <a:gd name="connsiteY152" fmla="*/ 2234522 h 2237474"/>
              <a:gd name="connsiteX153" fmla="*/ 1398481 w 12192000"/>
              <a:gd name="connsiteY153" fmla="*/ 2237074 h 2237474"/>
              <a:gd name="connsiteX154" fmla="*/ 1398407 w 12192000"/>
              <a:gd name="connsiteY154" fmla="*/ 2237095 h 2237474"/>
              <a:gd name="connsiteX155" fmla="*/ 1370962 w 12192000"/>
              <a:gd name="connsiteY155" fmla="*/ 2237474 h 2237474"/>
              <a:gd name="connsiteX156" fmla="*/ 1356367 w 12192000"/>
              <a:gd name="connsiteY156" fmla="*/ 2235089 h 2237474"/>
              <a:gd name="connsiteX157" fmla="*/ 1324828 w 12192000"/>
              <a:gd name="connsiteY157" fmla="*/ 2231968 h 2237474"/>
              <a:gd name="connsiteX158" fmla="*/ 1297744 w 12192000"/>
              <a:gd name="connsiteY158" fmla="*/ 2235849 h 2237474"/>
              <a:gd name="connsiteX159" fmla="*/ 1286236 w 12192000"/>
              <a:gd name="connsiteY159" fmla="*/ 2233135 h 2237474"/>
              <a:gd name="connsiteX160" fmla="*/ 1283504 w 12192000"/>
              <a:gd name="connsiteY160" fmla="*/ 2233797 h 2237474"/>
              <a:gd name="connsiteX161" fmla="*/ 1279765 w 12192000"/>
              <a:gd name="connsiteY161" fmla="*/ 2229639 h 2237474"/>
              <a:gd name="connsiteX162" fmla="*/ 1195347 w 12192000"/>
              <a:gd name="connsiteY162" fmla="*/ 2212354 h 2237474"/>
              <a:gd name="connsiteX163" fmla="*/ 970251 w 12192000"/>
              <a:gd name="connsiteY163" fmla="*/ 2221029 h 2237474"/>
              <a:gd name="connsiteX164" fmla="*/ 812914 w 12192000"/>
              <a:gd name="connsiteY164" fmla="*/ 2202752 h 2237474"/>
              <a:gd name="connsiteX165" fmla="*/ 800195 w 12192000"/>
              <a:gd name="connsiteY165" fmla="*/ 2209407 h 2237474"/>
              <a:gd name="connsiteX166" fmla="*/ 784978 w 12192000"/>
              <a:gd name="connsiteY166" fmla="*/ 2212360 h 2237474"/>
              <a:gd name="connsiteX167" fmla="*/ 681987 w 12192000"/>
              <a:gd name="connsiteY167" fmla="*/ 2216757 h 2237474"/>
              <a:gd name="connsiteX168" fmla="*/ 669923 w 12192000"/>
              <a:gd name="connsiteY168" fmla="*/ 2211682 h 2237474"/>
              <a:gd name="connsiteX169" fmla="*/ 648680 w 12192000"/>
              <a:gd name="connsiteY169" fmla="*/ 2206229 h 2237474"/>
              <a:gd name="connsiteX170" fmla="*/ 597225 w 12192000"/>
              <a:gd name="connsiteY170" fmla="*/ 2180999 h 2237474"/>
              <a:gd name="connsiteX171" fmla="*/ 558449 w 12192000"/>
              <a:gd name="connsiteY171" fmla="*/ 2182346 h 2237474"/>
              <a:gd name="connsiteX172" fmla="*/ 550517 w 12192000"/>
              <a:gd name="connsiteY172" fmla="*/ 2182060 h 2237474"/>
              <a:gd name="connsiteX173" fmla="*/ 550309 w 12192000"/>
              <a:gd name="connsiteY173" fmla="*/ 2181825 h 2237474"/>
              <a:gd name="connsiteX174" fmla="*/ 541836 w 12192000"/>
              <a:gd name="connsiteY174" fmla="*/ 2181063 h 2237474"/>
              <a:gd name="connsiteX175" fmla="*/ 536057 w 12192000"/>
              <a:gd name="connsiteY175" fmla="*/ 2181537 h 2237474"/>
              <a:gd name="connsiteX176" fmla="*/ 520671 w 12192000"/>
              <a:gd name="connsiteY176" fmla="*/ 2180980 h 2237474"/>
              <a:gd name="connsiteX177" fmla="*/ 515024 w 12192000"/>
              <a:gd name="connsiteY177" fmla="*/ 2179258 h 2237474"/>
              <a:gd name="connsiteX178" fmla="*/ 512278 w 12192000"/>
              <a:gd name="connsiteY178" fmla="*/ 2176369 h 2237474"/>
              <a:gd name="connsiteX179" fmla="*/ 480419 w 12192000"/>
              <a:gd name="connsiteY179" fmla="*/ 2167807 h 2237474"/>
              <a:gd name="connsiteX180" fmla="*/ 413835 w 12192000"/>
              <a:gd name="connsiteY180" fmla="*/ 2156783 h 2237474"/>
              <a:gd name="connsiteX181" fmla="*/ 376513 w 12192000"/>
              <a:gd name="connsiteY181" fmla="*/ 2154014 h 2237474"/>
              <a:gd name="connsiteX182" fmla="*/ 273386 w 12192000"/>
              <a:gd name="connsiteY182" fmla="*/ 2142551 h 2237474"/>
              <a:gd name="connsiteX183" fmla="*/ 169207 w 12192000"/>
              <a:gd name="connsiteY183" fmla="*/ 2128100 h 2237474"/>
              <a:gd name="connsiteX184" fmla="*/ 93149 w 12192000"/>
              <a:gd name="connsiteY184" fmla="*/ 2105324 h 2237474"/>
              <a:gd name="connsiteX185" fmla="*/ 88109 w 12192000"/>
              <a:gd name="connsiteY185" fmla="*/ 2106704 h 2237474"/>
              <a:gd name="connsiteX186" fmla="*/ 80022 w 12192000"/>
              <a:gd name="connsiteY186" fmla="*/ 2107254 h 2237474"/>
              <a:gd name="connsiteX187" fmla="*/ 79717 w 12192000"/>
              <a:gd name="connsiteY187" fmla="*/ 2107046 h 2237474"/>
              <a:gd name="connsiteX188" fmla="*/ 72352 w 12192000"/>
              <a:gd name="connsiteY188" fmla="*/ 2107991 h 2237474"/>
              <a:gd name="connsiteX189" fmla="*/ 37645 w 12192000"/>
              <a:gd name="connsiteY189" fmla="*/ 2115401 h 2237474"/>
              <a:gd name="connsiteX190" fmla="*/ 4572 w 12192000"/>
              <a:gd name="connsiteY190" fmla="*/ 2111091 h 2237474"/>
              <a:gd name="connsiteX191" fmla="*/ 0 w 12192000"/>
              <a:gd name="connsiteY191" fmla="*/ 2110468 h 2237474"/>
              <a:gd name="connsiteX192" fmla="*/ 0 w 12192000"/>
              <a:gd name="connsiteY192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34800 w 12192000"/>
              <a:gd name="connsiteY6" fmla="*/ 747840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8975 w 12192000"/>
              <a:gd name="connsiteY12" fmla="*/ 755279 h 2237474"/>
              <a:gd name="connsiteX13" fmla="*/ 10805004 w 12192000"/>
              <a:gd name="connsiteY13" fmla="*/ 757573 h 2237474"/>
              <a:gd name="connsiteX14" fmla="*/ 10739478 w 12192000"/>
              <a:gd name="connsiteY14" fmla="*/ 776841 h 2237474"/>
              <a:gd name="connsiteX15" fmla="*/ 10458762 w 12192000"/>
              <a:gd name="connsiteY15" fmla="*/ 755400 h 2237474"/>
              <a:gd name="connsiteX16" fmla="*/ 10211200 w 12192000"/>
              <a:gd name="connsiteY16" fmla="*/ 767513 h 2237474"/>
              <a:gd name="connsiteX17" fmla="*/ 10167995 w 12192000"/>
              <a:gd name="connsiteY17" fmla="*/ 760843 h 2237474"/>
              <a:gd name="connsiteX18" fmla="*/ 9997044 w 12192000"/>
              <a:gd name="connsiteY18" fmla="*/ 780129 h 2237474"/>
              <a:gd name="connsiteX19" fmla="*/ 9943887 w 12192000"/>
              <a:gd name="connsiteY19" fmla="*/ 804141 h 2237474"/>
              <a:gd name="connsiteX20" fmla="*/ 9918248 w 12192000"/>
              <a:gd name="connsiteY20" fmla="*/ 816628 h 2237474"/>
              <a:gd name="connsiteX21" fmla="*/ 9767091 w 12192000"/>
              <a:gd name="connsiteY21" fmla="*/ 870550 h 2237474"/>
              <a:gd name="connsiteX22" fmla="*/ 9683005 w 12192000"/>
              <a:gd name="connsiteY22" fmla="*/ 894128 h 2237474"/>
              <a:gd name="connsiteX23" fmla="*/ 9594438 w 12192000"/>
              <a:gd name="connsiteY23" fmla="*/ 919051 h 2237474"/>
              <a:gd name="connsiteX24" fmla="*/ 9544189 w 12192000"/>
              <a:gd name="connsiteY24" fmla="*/ 938966 h 2237474"/>
              <a:gd name="connsiteX25" fmla="*/ 9500499 w 12192000"/>
              <a:gd name="connsiteY25" fmla="*/ 954680 h 2237474"/>
              <a:gd name="connsiteX26" fmla="*/ 9428195 w 12192000"/>
              <a:gd name="connsiteY26" fmla="*/ 986225 h 2237474"/>
              <a:gd name="connsiteX27" fmla="*/ 9410017 w 12192000"/>
              <a:gd name="connsiteY27" fmla="*/ 993931 h 2237474"/>
              <a:gd name="connsiteX28" fmla="*/ 9392919 w 12192000"/>
              <a:gd name="connsiteY28" fmla="*/ 994656 h 2237474"/>
              <a:gd name="connsiteX29" fmla="*/ 9278619 w 12192000"/>
              <a:gd name="connsiteY29" fmla="*/ 1011878 h 2237474"/>
              <a:gd name="connsiteX30" fmla="*/ 9268019 w 12192000"/>
              <a:gd name="connsiteY30" fmla="*/ 1007442 h 2237474"/>
              <a:gd name="connsiteX31" fmla="*/ 9234662 w 12192000"/>
              <a:gd name="connsiteY31" fmla="*/ 1023056 h 2237474"/>
              <a:gd name="connsiteX32" fmla="*/ 9181033 w 12192000"/>
              <a:gd name="connsiteY32" fmla="*/ 1037921 h 2237474"/>
              <a:gd name="connsiteX33" fmla="*/ 9155969 w 12192000"/>
              <a:gd name="connsiteY33" fmla="*/ 1046804 h 2237474"/>
              <a:gd name="connsiteX34" fmla="*/ 9133985 w 12192000"/>
              <a:gd name="connsiteY34" fmla="*/ 1046450 h 2237474"/>
              <a:gd name="connsiteX35" fmla="*/ 9003462 w 12192000"/>
              <a:gd name="connsiteY35" fmla="*/ 1042406 h 2237474"/>
              <a:gd name="connsiteX36" fmla="*/ 8968445 w 12192000"/>
              <a:gd name="connsiteY36" fmla="*/ 1052169 h 2237474"/>
              <a:gd name="connsiteX37" fmla="*/ 8886001 w 12192000"/>
              <a:gd name="connsiteY37" fmla="*/ 1067468 h 2237474"/>
              <a:gd name="connsiteX38" fmla="*/ 8838610 w 12192000"/>
              <a:gd name="connsiteY38" fmla="*/ 1075091 h 2237474"/>
              <a:gd name="connsiteX39" fmla="*/ 8750383 w 12192000"/>
              <a:gd name="connsiteY39" fmla="*/ 1097387 h 2237474"/>
              <a:gd name="connsiteX40" fmla="*/ 8665605 w 12192000"/>
              <a:gd name="connsiteY40" fmla="*/ 1110791 h 2237474"/>
              <a:gd name="connsiteX41" fmla="*/ 8584946 w 12192000"/>
              <a:gd name="connsiteY41" fmla="*/ 1135226 h 2237474"/>
              <a:gd name="connsiteX42" fmla="*/ 8460755 w 12192000"/>
              <a:gd name="connsiteY42" fmla="*/ 1203427 h 2237474"/>
              <a:gd name="connsiteX43" fmla="*/ 8419755 w 12192000"/>
              <a:gd name="connsiteY43" fmla="*/ 1216260 h 2237474"/>
              <a:gd name="connsiteX44" fmla="*/ 8411626 w 12192000"/>
              <a:gd name="connsiteY44" fmla="*/ 1214397 h 2237474"/>
              <a:gd name="connsiteX45" fmla="*/ 8363469 w 12192000"/>
              <a:gd name="connsiteY45" fmla="*/ 1246658 h 2237474"/>
              <a:gd name="connsiteX46" fmla="*/ 8275497 w 12192000"/>
              <a:gd name="connsiteY46" fmla="*/ 1264396 h 2237474"/>
              <a:gd name="connsiteX47" fmla="*/ 8206287 w 12192000"/>
              <a:gd name="connsiteY47" fmla="*/ 1273060 h 2237474"/>
              <a:gd name="connsiteX48" fmla="*/ 8139997 w 12192000"/>
              <a:gd name="connsiteY48" fmla="*/ 1282713 h 2237474"/>
              <a:gd name="connsiteX49" fmla="*/ 8074238 w 12192000"/>
              <a:gd name="connsiteY49" fmla="*/ 1301895 h 2237474"/>
              <a:gd name="connsiteX50" fmla="*/ 7942099 w 12192000"/>
              <a:gd name="connsiteY50" fmla="*/ 1336332 h 2237474"/>
              <a:gd name="connsiteX51" fmla="*/ 7902328 w 12192000"/>
              <a:gd name="connsiteY51" fmla="*/ 1345865 h 2237474"/>
              <a:gd name="connsiteX52" fmla="*/ 7840612 w 12192000"/>
              <a:gd name="connsiteY52" fmla="*/ 1369373 h 2237474"/>
              <a:gd name="connsiteX53" fmla="*/ 7786819 w 12192000"/>
              <a:gd name="connsiteY53" fmla="*/ 1378970 h 2237474"/>
              <a:gd name="connsiteX54" fmla="*/ 7548172 w 12192000"/>
              <a:gd name="connsiteY54" fmla="*/ 1417460 h 2237474"/>
              <a:gd name="connsiteX55" fmla="*/ 7483437 w 12192000"/>
              <a:gd name="connsiteY55" fmla="*/ 1478152 h 2237474"/>
              <a:gd name="connsiteX56" fmla="*/ 7377870 w 12192000"/>
              <a:gd name="connsiteY56" fmla="*/ 1523319 h 2237474"/>
              <a:gd name="connsiteX57" fmla="*/ 7230737 w 12192000"/>
              <a:gd name="connsiteY57" fmla="*/ 1562633 h 2237474"/>
              <a:gd name="connsiteX58" fmla="*/ 7224458 w 12192000"/>
              <a:gd name="connsiteY58" fmla="*/ 1573008 h 2237474"/>
              <a:gd name="connsiteX59" fmla="*/ 7183121 w 12192000"/>
              <a:gd name="connsiteY59" fmla="*/ 1595162 h 2237474"/>
              <a:gd name="connsiteX60" fmla="*/ 7164601 w 12192000"/>
              <a:gd name="connsiteY60" fmla="*/ 1606490 h 2237474"/>
              <a:gd name="connsiteX61" fmla="*/ 7031309 w 12192000"/>
              <a:gd name="connsiteY61" fmla="*/ 1619451 h 2237474"/>
              <a:gd name="connsiteX62" fmla="*/ 6900177 w 12192000"/>
              <a:gd name="connsiteY62" fmla="*/ 1636016 h 2237474"/>
              <a:gd name="connsiteX63" fmla="*/ 6795372 w 12192000"/>
              <a:gd name="connsiteY63" fmla="*/ 1644845 h 2237474"/>
              <a:gd name="connsiteX64" fmla="*/ 6692251 w 12192000"/>
              <a:gd name="connsiteY64" fmla="*/ 1656357 h 2237474"/>
              <a:gd name="connsiteX65" fmla="*/ 6655235 w 12192000"/>
              <a:gd name="connsiteY65" fmla="*/ 1661869 h 2237474"/>
              <a:gd name="connsiteX66" fmla="*/ 6554894 w 12192000"/>
              <a:gd name="connsiteY66" fmla="*/ 1664428 h 2237474"/>
              <a:gd name="connsiteX67" fmla="*/ 6516595 w 12192000"/>
              <a:gd name="connsiteY67" fmla="*/ 1667475 h 2237474"/>
              <a:gd name="connsiteX68" fmla="*/ 6508541 w 12192000"/>
              <a:gd name="connsiteY68" fmla="*/ 1668757 h 2237474"/>
              <a:gd name="connsiteX69" fmla="*/ 6471012 w 12192000"/>
              <a:gd name="connsiteY69" fmla="*/ 1678604 h 2237474"/>
              <a:gd name="connsiteX70" fmla="*/ 6364035 w 12192000"/>
              <a:gd name="connsiteY70" fmla="*/ 1667683 h 2237474"/>
              <a:gd name="connsiteX71" fmla="*/ 6280959 w 12192000"/>
              <a:gd name="connsiteY71" fmla="*/ 1689329 h 2237474"/>
              <a:gd name="connsiteX72" fmla="*/ 6243319 w 12192000"/>
              <a:gd name="connsiteY72" fmla="*/ 1695560 h 2237474"/>
              <a:gd name="connsiteX73" fmla="*/ 6098321 w 12192000"/>
              <a:gd name="connsiteY73" fmla="*/ 1721646 h 2237474"/>
              <a:gd name="connsiteX74" fmla="*/ 5880652 w 12192000"/>
              <a:gd name="connsiteY74" fmla="*/ 1779643 h 2237474"/>
              <a:gd name="connsiteX75" fmla="*/ 5785959 w 12192000"/>
              <a:gd name="connsiteY75" fmla="*/ 1775307 h 2237474"/>
              <a:gd name="connsiteX76" fmla="*/ 5643534 w 12192000"/>
              <a:gd name="connsiteY76" fmla="*/ 1802919 h 2237474"/>
              <a:gd name="connsiteX77" fmla="*/ 5518799 w 12192000"/>
              <a:gd name="connsiteY77" fmla="*/ 1818312 h 2237474"/>
              <a:gd name="connsiteX78" fmla="*/ 5505014 w 12192000"/>
              <a:gd name="connsiteY78" fmla="*/ 1819259 h 2237474"/>
              <a:gd name="connsiteX79" fmla="*/ 5453307 w 12192000"/>
              <a:gd name="connsiteY79" fmla="*/ 1815450 h 2237474"/>
              <a:gd name="connsiteX80" fmla="*/ 5221533 w 12192000"/>
              <a:gd name="connsiteY80" fmla="*/ 1846950 h 2237474"/>
              <a:gd name="connsiteX81" fmla="*/ 5149802 w 12192000"/>
              <a:gd name="connsiteY81" fmla="*/ 1844846 h 2237474"/>
              <a:gd name="connsiteX82" fmla="*/ 5114927 w 12192000"/>
              <a:gd name="connsiteY82" fmla="*/ 1847827 h 2237474"/>
              <a:gd name="connsiteX83" fmla="*/ 5108970 w 12192000"/>
              <a:gd name="connsiteY83" fmla="*/ 1847935 h 2237474"/>
              <a:gd name="connsiteX84" fmla="*/ 5067961 w 12192000"/>
              <a:gd name="connsiteY84" fmla="*/ 1845917 h 2237474"/>
              <a:gd name="connsiteX85" fmla="*/ 5007075 w 12192000"/>
              <a:gd name="connsiteY85" fmla="*/ 1838626 h 2237474"/>
              <a:gd name="connsiteX86" fmla="*/ 4944087 w 12192000"/>
              <a:gd name="connsiteY86" fmla="*/ 1823332 h 2237474"/>
              <a:gd name="connsiteX87" fmla="*/ 4907662 w 12192000"/>
              <a:gd name="connsiteY87" fmla="*/ 1816900 h 2237474"/>
              <a:gd name="connsiteX88" fmla="*/ 4882386 w 12192000"/>
              <a:gd name="connsiteY88" fmla="*/ 1809844 h 2237474"/>
              <a:gd name="connsiteX89" fmla="*/ 4811440 w 12192000"/>
              <a:gd name="connsiteY89" fmla="*/ 1804655 h 2237474"/>
              <a:gd name="connsiteX90" fmla="*/ 4691075 w 12192000"/>
              <a:gd name="connsiteY90" fmla="*/ 1801389 h 2237474"/>
              <a:gd name="connsiteX91" fmla="*/ 4611738 w 12192000"/>
              <a:gd name="connsiteY91" fmla="*/ 1776964 h 2237474"/>
              <a:gd name="connsiteX92" fmla="*/ 4560070 w 12192000"/>
              <a:gd name="connsiteY92" fmla="*/ 1785640 h 2237474"/>
              <a:gd name="connsiteX93" fmla="*/ 4536503 w 12192000"/>
              <a:gd name="connsiteY93" fmla="*/ 1785334 h 2237474"/>
              <a:gd name="connsiteX94" fmla="*/ 4513724 w 12192000"/>
              <a:gd name="connsiteY94" fmla="*/ 1791996 h 2237474"/>
              <a:gd name="connsiteX95" fmla="*/ 4459810 w 12192000"/>
              <a:gd name="connsiteY95" fmla="*/ 1797886 h 2237474"/>
              <a:gd name="connsiteX96" fmla="*/ 4379064 w 12192000"/>
              <a:gd name="connsiteY96" fmla="*/ 1817177 h 2237474"/>
              <a:gd name="connsiteX97" fmla="*/ 4290981 w 12192000"/>
              <a:gd name="connsiteY97" fmla="*/ 1839677 h 2237474"/>
              <a:gd name="connsiteX98" fmla="*/ 4238372 w 12192000"/>
              <a:gd name="connsiteY98" fmla="*/ 1851480 h 2237474"/>
              <a:gd name="connsiteX99" fmla="*/ 4232517 w 12192000"/>
              <a:gd name="connsiteY99" fmla="*/ 1852567 h 2237474"/>
              <a:gd name="connsiteX100" fmla="*/ 4191732 w 12192000"/>
              <a:gd name="connsiteY100" fmla="*/ 1857328 h 2237474"/>
              <a:gd name="connsiteX101" fmla="*/ 4065532 w 12192000"/>
              <a:gd name="connsiteY101" fmla="*/ 1855477 h 2237474"/>
              <a:gd name="connsiteX102" fmla="*/ 4028460 w 12192000"/>
              <a:gd name="connsiteY102" fmla="*/ 1855137 h 2237474"/>
              <a:gd name="connsiteX103" fmla="*/ 4002267 w 12192000"/>
              <a:gd name="connsiteY103" fmla="*/ 1852352 h 2237474"/>
              <a:gd name="connsiteX104" fmla="*/ 3931396 w 12192000"/>
              <a:gd name="connsiteY104" fmla="*/ 1858915 h 2237474"/>
              <a:gd name="connsiteX105" fmla="*/ 3812162 w 12192000"/>
              <a:gd name="connsiteY105" fmla="*/ 1875501 h 2237474"/>
              <a:gd name="connsiteX106" fmla="*/ 3729530 w 12192000"/>
              <a:gd name="connsiteY106" fmla="*/ 1864513 h 2237474"/>
              <a:gd name="connsiteX107" fmla="*/ 3680177 w 12192000"/>
              <a:gd name="connsiteY107" fmla="*/ 1881552 h 2237474"/>
              <a:gd name="connsiteX108" fmla="*/ 3567259 w 12192000"/>
              <a:gd name="connsiteY108" fmla="*/ 1893482 h 2237474"/>
              <a:gd name="connsiteX109" fmla="*/ 3405770 w 12192000"/>
              <a:gd name="connsiteY109" fmla="*/ 1904591 h 2237474"/>
              <a:gd name="connsiteX110" fmla="*/ 3280097 w 12192000"/>
              <a:gd name="connsiteY110" fmla="*/ 1919610 h 2237474"/>
              <a:gd name="connsiteX111" fmla="*/ 3123424 w 12192000"/>
              <a:gd name="connsiteY111" fmla="*/ 1952930 h 2237474"/>
              <a:gd name="connsiteX112" fmla="*/ 3009910 w 12192000"/>
              <a:gd name="connsiteY112" fmla="*/ 1957866 h 2237474"/>
              <a:gd name="connsiteX113" fmla="*/ 2995934 w 12192000"/>
              <a:gd name="connsiteY113" fmla="*/ 1967085 h 2237474"/>
              <a:gd name="connsiteX114" fmla="*/ 2980071 w 12192000"/>
              <a:gd name="connsiteY114" fmla="*/ 1972988 h 2237474"/>
              <a:gd name="connsiteX115" fmla="*/ 2978094 w 12192000"/>
              <a:gd name="connsiteY115" fmla="*/ 1972369 h 2237474"/>
              <a:gd name="connsiteX116" fmla="*/ 2942858 w 12192000"/>
              <a:gd name="connsiteY116" fmla="*/ 1981367 h 2237474"/>
              <a:gd name="connsiteX117" fmla="*/ 2875436 w 12192000"/>
              <a:gd name="connsiteY117" fmla="*/ 1996977 h 2237474"/>
              <a:gd name="connsiteX118" fmla="*/ 2874892 w 12192000"/>
              <a:gd name="connsiteY118" fmla="*/ 1996085 h 2237474"/>
              <a:gd name="connsiteX119" fmla="*/ 2864145 w 12192000"/>
              <a:gd name="connsiteY119" fmla="*/ 1994061 h 2237474"/>
              <a:gd name="connsiteX120" fmla="*/ 2843662 w 12192000"/>
              <a:gd name="connsiteY120" fmla="*/ 1992498 h 2237474"/>
              <a:gd name="connsiteX121" fmla="*/ 2796128 w 12192000"/>
              <a:gd name="connsiteY121" fmla="*/ 1976403 h 2237474"/>
              <a:gd name="connsiteX122" fmla="*/ 2756784 w 12192000"/>
              <a:gd name="connsiteY122" fmla="*/ 1985116 h 2237474"/>
              <a:gd name="connsiteX123" fmla="*/ 2748833 w 12192000"/>
              <a:gd name="connsiteY123" fmla="*/ 1986323 h 2237474"/>
              <a:gd name="connsiteX124" fmla="*/ 2748661 w 12192000"/>
              <a:gd name="connsiteY124" fmla="*/ 1986122 h 2237474"/>
              <a:gd name="connsiteX125" fmla="*/ 2740251 w 12192000"/>
              <a:gd name="connsiteY125" fmla="*/ 1986946 h 2237474"/>
              <a:gd name="connsiteX126" fmla="*/ 2718916 w 12192000"/>
              <a:gd name="connsiteY126" fmla="*/ 1990867 h 2237474"/>
              <a:gd name="connsiteX127" fmla="*/ 2713522 w 12192000"/>
              <a:gd name="connsiteY127" fmla="*/ 1990173 h 2237474"/>
              <a:gd name="connsiteX128" fmla="*/ 2680597 w 12192000"/>
              <a:gd name="connsiteY128" fmla="*/ 1984996 h 2237474"/>
              <a:gd name="connsiteX129" fmla="*/ 2578178 w 12192000"/>
              <a:gd name="connsiteY129" fmla="*/ 1990531 h 2237474"/>
              <a:gd name="connsiteX130" fmla="*/ 2476147 w 12192000"/>
              <a:gd name="connsiteY130" fmla="*/ 1998305 h 2237474"/>
              <a:gd name="connsiteX131" fmla="*/ 2373568 w 12192000"/>
              <a:gd name="connsiteY131" fmla="*/ 2003219 h 2237474"/>
              <a:gd name="connsiteX132" fmla="*/ 2321399 w 12192000"/>
              <a:gd name="connsiteY132" fmla="*/ 1989467 h 2237474"/>
              <a:gd name="connsiteX133" fmla="*/ 2315525 w 12192000"/>
              <a:gd name="connsiteY133" fmla="*/ 1989708 h 2237474"/>
              <a:gd name="connsiteX134" fmla="*/ 2300792 w 12192000"/>
              <a:gd name="connsiteY134" fmla="*/ 1994290 h 2237474"/>
              <a:gd name="connsiteX135" fmla="*/ 2295469 w 12192000"/>
              <a:gd name="connsiteY135" fmla="*/ 1996659 h 2237474"/>
              <a:gd name="connsiteX136" fmla="*/ 2287219 w 12192000"/>
              <a:gd name="connsiteY136" fmla="*/ 1998750 h 2237474"/>
              <a:gd name="connsiteX137" fmla="*/ 2286948 w 12192000"/>
              <a:gd name="connsiteY137" fmla="*/ 1998596 h 2237474"/>
              <a:gd name="connsiteX138" fmla="*/ 2243069 w 12192000"/>
              <a:gd name="connsiteY138" fmla="*/ 2015111 h 2237474"/>
              <a:gd name="connsiteX139" fmla="*/ 2186609 w 12192000"/>
              <a:gd name="connsiteY139" fmla="*/ 2008263 h 2237474"/>
              <a:gd name="connsiteX140" fmla="*/ 2164831 w 12192000"/>
              <a:gd name="connsiteY140" fmla="*/ 2010143 h 2237474"/>
              <a:gd name="connsiteX141" fmla="*/ 2152836 w 12192000"/>
              <a:gd name="connsiteY141" fmla="*/ 2010048 h 2237474"/>
              <a:gd name="connsiteX142" fmla="*/ 2117102 w 12192000"/>
              <a:gd name="connsiteY142" fmla="*/ 2023004 h 2237474"/>
              <a:gd name="connsiteX143" fmla="*/ 2111935 w 12192000"/>
              <a:gd name="connsiteY143" fmla="*/ 2023163 h 2237474"/>
              <a:gd name="connsiteX144" fmla="*/ 2089991 w 12192000"/>
              <a:gd name="connsiteY144" fmla="*/ 2034193 h 2237474"/>
              <a:gd name="connsiteX145" fmla="*/ 2058061 w 12192000"/>
              <a:gd name="connsiteY145" fmla="*/ 2047942 h 2237474"/>
              <a:gd name="connsiteX146" fmla="*/ 2055737 w 12192000"/>
              <a:gd name="connsiteY146" fmla="*/ 2047704 h 2237474"/>
              <a:gd name="connsiteX147" fmla="*/ 2042244 w 12192000"/>
              <a:gd name="connsiteY147" fmla="*/ 2055560 h 2237474"/>
              <a:gd name="connsiteX148" fmla="*/ 1976224 w 12192000"/>
              <a:gd name="connsiteY148" fmla="*/ 2074257 h 2237474"/>
              <a:gd name="connsiteX149" fmla="*/ 1877728 w 12192000"/>
              <a:gd name="connsiteY149" fmla="*/ 2101004 h 2237474"/>
              <a:gd name="connsiteX150" fmla="*/ 1759056 w 12192000"/>
              <a:gd name="connsiteY150" fmla="*/ 2125608 h 2237474"/>
              <a:gd name="connsiteX151" fmla="*/ 1637948 w 12192000"/>
              <a:gd name="connsiteY151" fmla="*/ 2172597 h 2237474"/>
              <a:gd name="connsiteX152" fmla="*/ 1434549 w 12192000"/>
              <a:gd name="connsiteY152" fmla="*/ 2234522 h 2237474"/>
              <a:gd name="connsiteX153" fmla="*/ 1398481 w 12192000"/>
              <a:gd name="connsiteY153" fmla="*/ 2237074 h 2237474"/>
              <a:gd name="connsiteX154" fmla="*/ 1398407 w 12192000"/>
              <a:gd name="connsiteY154" fmla="*/ 2237095 h 2237474"/>
              <a:gd name="connsiteX155" fmla="*/ 1370962 w 12192000"/>
              <a:gd name="connsiteY155" fmla="*/ 2237474 h 2237474"/>
              <a:gd name="connsiteX156" fmla="*/ 1356367 w 12192000"/>
              <a:gd name="connsiteY156" fmla="*/ 2235089 h 2237474"/>
              <a:gd name="connsiteX157" fmla="*/ 1324828 w 12192000"/>
              <a:gd name="connsiteY157" fmla="*/ 2231968 h 2237474"/>
              <a:gd name="connsiteX158" fmla="*/ 1297744 w 12192000"/>
              <a:gd name="connsiteY158" fmla="*/ 2235849 h 2237474"/>
              <a:gd name="connsiteX159" fmla="*/ 1286236 w 12192000"/>
              <a:gd name="connsiteY159" fmla="*/ 2233135 h 2237474"/>
              <a:gd name="connsiteX160" fmla="*/ 1283504 w 12192000"/>
              <a:gd name="connsiteY160" fmla="*/ 2233797 h 2237474"/>
              <a:gd name="connsiteX161" fmla="*/ 1279765 w 12192000"/>
              <a:gd name="connsiteY161" fmla="*/ 2229639 h 2237474"/>
              <a:gd name="connsiteX162" fmla="*/ 1195347 w 12192000"/>
              <a:gd name="connsiteY162" fmla="*/ 2212354 h 2237474"/>
              <a:gd name="connsiteX163" fmla="*/ 970251 w 12192000"/>
              <a:gd name="connsiteY163" fmla="*/ 2221029 h 2237474"/>
              <a:gd name="connsiteX164" fmla="*/ 812914 w 12192000"/>
              <a:gd name="connsiteY164" fmla="*/ 2202752 h 2237474"/>
              <a:gd name="connsiteX165" fmla="*/ 800195 w 12192000"/>
              <a:gd name="connsiteY165" fmla="*/ 2209407 h 2237474"/>
              <a:gd name="connsiteX166" fmla="*/ 784978 w 12192000"/>
              <a:gd name="connsiteY166" fmla="*/ 2212360 h 2237474"/>
              <a:gd name="connsiteX167" fmla="*/ 681987 w 12192000"/>
              <a:gd name="connsiteY167" fmla="*/ 2216757 h 2237474"/>
              <a:gd name="connsiteX168" fmla="*/ 669923 w 12192000"/>
              <a:gd name="connsiteY168" fmla="*/ 2211682 h 2237474"/>
              <a:gd name="connsiteX169" fmla="*/ 648680 w 12192000"/>
              <a:gd name="connsiteY169" fmla="*/ 2206229 h 2237474"/>
              <a:gd name="connsiteX170" fmla="*/ 597225 w 12192000"/>
              <a:gd name="connsiteY170" fmla="*/ 2180999 h 2237474"/>
              <a:gd name="connsiteX171" fmla="*/ 558449 w 12192000"/>
              <a:gd name="connsiteY171" fmla="*/ 2182346 h 2237474"/>
              <a:gd name="connsiteX172" fmla="*/ 550517 w 12192000"/>
              <a:gd name="connsiteY172" fmla="*/ 2182060 h 2237474"/>
              <a:gd name="connsiteX173" fmla="*/ 550309 w 12192000"/>
              <a:gd name="connsiteY173" fmla="*/ 2181825 h 2237474"/>
              <a:gd name="connsiteX174" fmla="*/ 541836 w 12192000"/>
              <a:gd name="connsiteY174" fmla="*/ 2181063 h 2237474"/>
              <a:gd name="connsiteX175" fmla="*/ 536057 w 12192000"/>
              <a:gd name="connsiteY175" fmla="*/ 2181537 h 2237474"/>
              <a:gd name="connsiteX176" fmla="*/ 520671 w 12192000"/>
              <a:gd name="connsiteY176" fmla="*/ 2180980 h 2237474"/>
              <a:gd name="connsiteX177" fmla="*/ 515024 w 12192000"/>
              <a:gd name="connsiteY177" fmla="*/ 2179258 h 2237474"/>
              <a:gd name="connsiteX178" fmla="*/ 512278 w 12192000"/>
              <a:gd name="connsiteY178" fmla="*/ 2176369 h 2237474"/>
              <a:gd name="connsiteX179" fmla="*/ 480419 w 12192000"/>
              <a:gd name="connsiteY179" fmla="*/ 2167807 h 2237474"/>
              <a:gd name="connsiteX180" fmla="*/ 413835 w 12192000"/>
              <a:gd name="connsiteY180" fmla="*/ 2156783 h 2237474"/>
              <a:gd name="connsiteX181" fmla="*/ 376513 w 12192000"/>
              <a:gd name="connsiteY181" fmla="*/ 2154014 h 2237474"/>
              <a:gd name="connsiteX182" fmla="*/ 273386 w 12192000"/>
              <a:gd name="connsiteY182" fmla="*/ 2142551 h 2237474"/>
              <a:gd name="connsiteX183" fmla="*/ 169207 w 12192000"/>
              <a:gd name="connsiteY183" fmla="*/ 2128100 h 2237474"/>
              <a:gd name="connsiteX184" fmla="*/ 93149 w 12192000"/>
              <a:gd name="connsiteY184" fmla="*/ 2105324 h 2237474"/>
              <a:gd name="connsiteX185" fmla="*/ 88109 w 12192000"/>
              <a:gd name="connsiteY185" fmla="*/ 2106704 h 2237474"/>
              <a:gd name="connsiteX186" fmla="*/ 80022 w 12192000"/>
              <a:gd name="connsiteY186" fmla="*/ 2107254 h 2237474"/>
              <a:gd name="connsiteX187" fmla="*/ 79717 w 12192000"/>
              <a:gd name="connsiteY187" fmla="*/ 2107046 h 2237474"/>
              <a:gd name="connsiteX188" fmla="*/ 72352 w 12192000"/>
              <a:gd name="connsiteY188" fmla="*/ 2107991 h 2237474"/>
              <a:gd name="connsiteX189" fmla="*/ 37645 w 12192000"/>
              <a:gd name="connsiteY189" fmla="*/ 2115401 h 2237474"/>
              <a:gd name="connsiteX190" fmla="*/ 4572 w 12192000"/>
              <a:gd name="connsiteY190" fmla="*/ 2111091 h 2237474"/>
              <a:gd name="connsiteX191" fmla="*/ 0 w 12192000"/>
              <a:gd name="connsiteY191" fmla="*/ 2110468 h 2237474"/>
              <a:gd name="connsiteX192" fmla="*/ 0 w 12192000"/>
              <a:gd name="connsiteY192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34800 w 12192000"/>
              <a:gd name="connsiteY6" fmla="*/ 747840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805004 w 12192000"/>
              <a:gd name="connsiteY13" fmla="*/ 757573 h 2237474"/>
              <a:gd name="connsiteX14" fmla="*/ 10739478 w 12192000"/>
              <a:gd name="connsiteY14" fmla="*/ 776841 h 2237474"/>
              <a:gd name="connsiteX15" fmla="*/ 10458762 w 12192000"/>
              <a:gd name="connsiteY15" fmla="*/ 755400 h 2237474"/>
              <a:gd name="connsiteX16" fmla="*/ 10211200 w 12192000"/>
              <a:gd name="connsiteY16" fmla="*/ 767513 h 2237474"/>
              <a:gd name="connsiteX17" fmla="*/ 10167995 w 12192000"/>
              <a:gd name="connsiteY17" fmla="*/ 760843 h 2237474"/>
              <a:gd name="connsiteX18" fmla="*/ 9997044 w 12192000"/>
              <a:gd name="connsiteY18" fmla="*/ 780129 h 2237474"/>
              <a:gd name="connsiteX19" fmla="*/ 9943887 w 12192000"/>
              <a:gd name="connsiteY19" fmla="*/ 804141 h 2237474"/>
              <a:gd name="connsiteX20" fmla="*/ 9918248 w 12192000"/>
              <a:gd name="connsiteY20" fmla="*/ 816628 h 2237474"/>
              <a:gd name="connsiteX21" fmla="*/ 9767091 w 12192000"/>
              <a:gd name="connsiteY21" fmla="*/ 870550 h 2237474"/>
              <a:gd name="connsiteX22" fmla="*/ 9683005 w 12192000"/>
              <a:gd name="connsiteY22" fmla="*/ 894128 h 2237474"/>
              <a:gd name="connsiteX23" fmla="*/ 9594438 w 12192000"/>
              <a:gd name="connsiteY23" fmla="*/ 919051 h 2237474"/>
              <a:gd name="connsiteX24" fmla="*/ 9544189 w 12192000"/>
              <a:gd name="connsiteY24" fmla="*/ 938966 h 2237474"/>
              <a:gd name="connsiteX25" fmla="*/ 9500499 w 12192000"/>
              <a:gd name="connsiteY25" fmla="*/ 954680 h 2237474"/>
              <a:gd name="connsiteX26" fmla="*/ 9428195 w 12192000"/>
              <a:gd name="connsiteY26" fmla="*/ 986225 h 2237474"/>
              <a:gd name="connsiteX27" fmla="*/ 9410017 w 12192000"/>
              <a:gd name="connsiteY27" fmla="*/ 993931 h 2237474"/>
              <a:gd name="connsiteX28" fmla="*/ 9392919 w 12192000"/>
              <a:gd name="connsiteY28" fmla="*/ 994656 h 2237474"/>
              <a:gd name="connsiteX29" fmla="*/ 9278619 w 12192000"/>
              <a:gd name="connsiteY29" fmla="*/ 1011878 h 2237474"/>
              <a:gd name="connsiteX30" fmla="*/ 9268019 w 12192000"/>
              <a:gd name="connsiteY30" fmla="*/ 1007442 h 2237474"/>
              <a:gd name="connsiteX31" fmla="*/ 9234662 w 12192000"/>
              <a:gd name="connsiteY31" fmla="*/ 1023056 h 2237474"/>
              <a:gd name="connsiteX32" fmla="*/ 9181033 w 12192000"/>
              <a:gd name="connsiteY32" fmla="*/ 1037921 h 2237474"/>
              <a:gd name="connsiteX33" fmla="*/ 9155969 w 12192000"/>
              <a:gd name="connsiteY33" fmla="*/ 1046804 h 2237474"/>
              <a:gd name="connsiteX34" fmla="*/ 9133985 w 12192000"/>
              <a:gd name="connsiteY34" fmla="*/ 1046450 h 2237474"/>
              <a:gd name="connsiteX35" fmla="*/ 9003462 w 12192000"/>
              <a:gd name="connsiteY35" fmla="*/ 1042406 h 2237474"/>
              <a:gd name="connsiteX36" fmla="*/ 8968445 w 12192000"/>
              <a:gd name="connsiteY36" fmla="*/ 1052169 h 2237474"/>
              <a:gd name="connsiteX37" fmla="*/ 8886001 w 12192000"/>
              <a:gd name="connsiteY37" fmla="*/ 1067468 h 2237474"/>
              <a:gd name="connsiteX38" fmla="*/ 8838610 w 12192000"/>
              <a:gd name="connsiteY38" fmla="*/ 1075091 h 2237474"/>
              <a:gd name="connsiteX39" fmla="*/ 8750383 w 12192000"/>
              <a:gd name="connsiteY39" fmla="*/ 1097387 h 2237474"/>
              <a:gd name="connsiteX40" fmla="*/ 8665605 w 12192000"/>
              <a:gd name="connsiteY40" fmla="*/ 1110791 h 2237474"/>
              <a:gd name="connsiteX41" fmla="*/ 8584946 w 12192000"/>
              <a:gd name="connsiteY41" fmla="*/ 1135226 h 2237474"/>
              <a:gd name="connsiteX42" fmla="*/ 8460755 w 12192000"/>
              <a:gd name="connsiteY42" fmla="*/ 1203427 h 2237474"/>
              <a:gd name="connsiteX43" fmla="*/ 8419755 w 12192000"/>
              <a:gd name="connsiteY43" fmla="*/ 1216260 h 2237474"/>
              <a:gd name="connsiteX44" fmla="*/ 8411626 w 12192000"/>
              <a:gd name="connsiteY44" fmla="*/ 1214397 h 2237474"/>
              <a:gd name="connsiteX45" fmla="*/ 8363469 w 12192000"/>
              <a:gd name="connsiteY45" fmla="*/ 1246658 h 2237474"/>
              <a:gd name="connsiteX46" fmla="*/ 8275497 w 12192000"/>
              <a:gd name="connsiteY46" fmla="*/ 1264396 h 2237474"/>
              <a:gd name="connsiteX47" fmla="*/ 8206287 w 12192000"/>
              <a:gd name="connsiteY47" fmla="*/ 1273060 h 2237474"/>
              <a:gd name="connsiteX48" fmla="*/ 8139997 w 12192000"/>
              <a:gd name="connsiteY48" fmla="*/ 1282713 h 2237474"/>
              <a:gd name="connsiteX49" fmla="*/ 8074238 w 12192000"/>
              <a:gd name="connsiteY49" fmla="*/ 1301895 h 2237474"/>
              <a:gd name="connsiteX50" fmla="*/ 7942099 w 12192000"/>
              <a:gd name="connsiteY50" fmla="*/ 1336332 h 2237474"/>
              <a:gd name="connsiteX51" fmla="*/ 7902328 w 12192000"/>
              <a:gd name="connsiteY51" fmla="*/ 1345865 h 2237474"/>
              <a:gd name="connsiteX52" fmla="*/ 7840612 w 12192000"/>
              <a:gd name="connsiteY52" fmla="*/ 1369373 h 2237474"/>
              <a:gd name="connsiteX53" fmla="*/ 7786819 w 12192000"/>
              <a:gd name="connsiteY53" fmla="*/ 1378970 h 2237474"/>
              <a:gd name="connsiteX54" fmla="*/ 7548172 w 12192000"/>
              <a:gd name="connsiteY54" fmla="*/ 1417460 h 2237474"/>
              <a:gd name="connsiteX55" fmla="*/ 7483437 w 12192000"/>
              <a:gd name="connsiteY55" fmla="*/ 1478152 h 2237474"/>
              <a:gd name="connsiteX56" fmla="*/ 7377870 w 12192000"/>
              <a:gd name="connsiteY56" fmla="*/ 1523319 h 2237474"/>
              <a:gd name="connsiteX57" fmla="*/ 7230737 w 12192000"/>
              <a:gd name="connsiteY57" fmla="*/ 1562633 h 2237474"/>
              <a:gd name="connsiteX58" fmla="*/ 7224458 w 12192000"/>
              <a:gd name="connsiteY58" fmla="*/ 1573008 h 2237474"/>
              <a:gd name="connsiteX59" fmla="*/ 7183121 w 12192000"/>
              <a:gd name="connsiteY59" fmla="*/ 1595162 h 2237474"/>
              <a:gd name="connsiteX60" fmla="*/ 7164601 w 12192000"/>
              <a:gd name="connsiteY60" fmla="*/ 1606490 h 2237474"/>
              <a:gd name="connsiteX61" fmla="*/ 7031309 w 12192000"/>
              <a:gd name="connsiteY61" fmla="*/ 1619451 h 2237474"/>
              <a:gd name="connsiteX62" fmla="*/ 6900177 w 12192000"/>
              <a:gd name="connsiteY62" fmla="*/ 1636016 h 2237474"/>
              <a:gd name="connsiteX63" fmla="*/ 6795372 w 12192000"/>
              <a:gd name="connsiteY63" fmla="*/ 1644845 h 2237474"/>
              <a:gd name="connsiteX64" fmla="*/ 6692251 w 12192000"/>
              <a:gd name="connsiteY64" fmla="*/ 1656357 h 2237474"/>
              <a:gd name="connsiteX65" fmla="*/ 6655235 w 12192000"/>
              <a:gd name="connsiteY65" fmla="*/ 1661869 h 2237474"/>
              <a:gd name="connsiteX66" fmla="*/ 6554894 w 12192000"/>
              <a:gd name="connsiteY66" fmla="*/ 1664428 h 2237474"/>
              <a:gd name="connsiteX67" fmla="*/ 6516595 w 12192000"/>
              <a:gd name="connsiteY67" fmla="*/ 1667475 h 2237474"/>
              <a:gd name="connsiteX68" fmla="*/ 6508541 w 12192000"/>
              <a:gd name="connsiteY68" fmla="*/ 1668757 h 2237474"/>
              <a:gd name="connsiteX69" fmla="*/ 6471012 w 12192000"/>
              <a:gd name="connsiteY69" fmla="*/ 1678604 h 2237474"/>
              <a:gd name="connsiteX70" fmla="*/ 6364035 w 12192000"/>
              <a:gd name="connsiteY70" fmla="*/ 1667683 h 2237474"/>
              <a:gd name="connsiteX71" fmla="*/ 6280959 w 12192000"/>
              <a:gd name="connsiteY71" fmla="*/ 1689329 h 2237474"/>
              <a:gd name="connsiteX72" fmla="*/ 6243319 w 12192000"/>
              <a:gd name="connsiteY72" fmla="*/ 1695560 h 2237474"/>
              <a:gd name="connsiteX73" fmla="*/ 6098321 w 12192000"/>
              <a:gd name="connsiteY73" fmla="*/ 1721646 h 2237474"/>
              <a:gd name="connsiteX74" fmla="*/ 5880652 w 12192000"/>
              <a:gd name="connsiteY74" fmla="*/ 1779643 h 2237474"/>
              <a:gd name="connsiteX75" fmla="*/ 5785959 w 12192000"/>
              <a:gd name="connsiteY75" fmla="*/ 1775307 h 2237474"/>
              <a:gd name="connsiteX76" fmla="*/ 5643534 w 12192000"/>
              <a:gd name="connsiteY76" fmla="*/ 1802919 h 2237474"/>
              <a:gd name="connsiteX77" fmla="*/ 5518799 w 12192000"/>
              <a:gd name="connsiteY77" fmla="*/ 1818312 h 2237474"/>
              <a:gd name="connsiteX78" fmla="*/ 5505014 w 12192000"/>
              <a:gd name="connsiteY78" fmla="*/ 1819259 h 2237474"/>
              <a:gd name="connsiteX79" fmla="*/ 5453307 w 12192000"/>
              <a:gd name="connsiteY79" fmla="*/ 1815450 h 2237474"/>
              <a:gd name="connsiteX80" fmla="*/ 5221533 w 12192000"/>
              <a:gd name="connsiteY80" fmla="*/ 1846950 h 2237474"/>
              <a:gd name="connsiteX81" fmla="*/ 5149802 w 12192000"/>
              <a:gd name="connsiteY81" fmla="*/ 1844846 h 2237474"/>
              <a:gd name="connsiteX82" fmla="*/ 5114927 w 12192000"/>
              <a:gd name="connsiteY82" fmla="*/ 1847827 h 2237474"/>
              <a:gd name="connsiteX83" fmla="*/ 5108970 w 12192000"/>
              <a:gd name="connsiteY83" fmla="*/ 1847935 h 2237474"/>
              <a:gd name="connsiteX84" fmla="*/ 5067961 w 12192000"/>
              <a:gd name="connsiteY84" fmla="*/ 1845917 h 2237474"/>
              <a:gd name="connsiteX85" fmla="*/ 5007075 w 12192000"/>
              <a:gd name="connsiteY85" fmla="*/ 1838626 h 2237474"/>
              <a:gd name="connsiteX86" fmla="*/ 4944087 w 12192000"/>
              <a:gd name="connsiteY86" fmla="*/ 1823332 h 2237474"/>
              <a:gd name="connsiteX87" fmla="*/ 4907662 w 12192000"/>
              <a:gd name="connsiteY87" fmla="*/ 1816900 h 2237474"/>
              <a:gd name="connsiteX88" fmla="*/ 4882386 w 12192000"/>
              <a:gd name="connsiteY88" fmla="*/ 1809844 h 2237474"/>
              <a:gd name="connsiteX89" fmla="*/ 4811440 w 12192000"/>
              <a:gd name="connsiteY89" fmla="*/ 1804655 h 2237474"/>
              <a:gd name="connsiteX90" fmla="*/ 4691075 w 12192000"/>
              <a:gd name="connsiteY90" fmla="*/ 1801389 h 2237474"/>
              <a:gd name="connsiteX91" fmla="*/ 4611738 w 12192000"/>
              <a:gd name="connsiteY91" fmla="*/ 1776964 h 2237474"/>
              <a:gd name="connsiteX92" fmla="*/ 4560070 w 12192000"/>
              <a:gd name="connsiteY92" fmla="*/ 1785640 h 2237474"/>
              <a:gd name="connsiteX93" fmla="*/ 4536503 w 12192000"/>
              <a:gd name="connsiteY93" fmla="*/ 1785334 h 2237474"/>
              <a:gd name="connsiteX94" fmla="*/ 4513724 w 12192000"/>
              <a:gd name="connsiteY94" fmla="*/ 1791996 h 2237474"/>
              <a:gd name="connsiteX95" fmla="*/ 4459810 w 12192000"/>
              <a:gd name="connsiteY95" fmla="*/ 1797886 h 2237474"/>
              <a:gd name="connsiteX96" fmla="*/ 4379064 w 12192000"/>
              <a:gd name="connsiteY96" fmla="*/ 1817177 h 2237474"/>
              <a:gd name="connsiteX97" fmla="*/ 4290981 w 12192000"/>
              <a:gd name="connsiteY97" fmla="*/ 1839677 h 2237474"/>
              <a:gd name="connsiteX98" fmla="*/ 4238372 w 12192000"/>
              <a:gd name="connsiteY98" fmla="*/ 1851480 h 2237474"/>
              <a:gd name="connsiteX99" fmla="*/ 4232517 w 12192000"/>
              <a:gd name="connsiteY99" fmla="*/ 1852567 h 2237474"/>
              <a:gd name="connsiteX100" fmla="*/ 4191732 w 12192000"/>
              <a:gd name="connsiteY100" fmla="*/ 1857328 h 2237474"/>
              <a:gd name="connsiteX101" fmla="*/ 4065532 w 12192000"/>
              <a:gd name="connsiteY101" fmla="*/ 1855477 h 2237474"/>
              <a:gd name="connsiteX102" fmla="*/ 4028460 w 12192000"/>
              <a:gd name="connsiteY102" fmla="*/ 1855137 h 2237474"/>
              <a:gd name="connsiteX103" fmla="*/ 4002267 w 12192000"/>
              <a:gd name="connsiteY103" fmla="*/ 1852352 h 2237474"/>
              <a:gd name="connsiteX104" fmla="*/ 3931396 w 12192000"/>
              <a:gd name="connsiteY104" fmla="*/ 1858915 h 2237474"/>
              <a:gd name="connsiteX105" fmla="*/ 3812162 w 12192000"/>
              <a:gd name="connsiteY105" fmla="*/ 1875501 h 2237474"/>
              <a:gd name="connsiteX106" fmla="*/ 3729530 w 12192000"/>
              <a:gd name="connsiteY106" fmla="*/ 1864513 h 2237474"/>
              <a:gd name="connsiteX107" fmla="*/ 3680177 w 12192000"/>
              <a:gd name="connsiteY107" fmla="*/ 1881552 h 2237474"/>
              <a:gd name="connsiteX108" fmla="*/ 3567259 w 12192000"/>
              <a:gd name="connsiteY108" fmla="*/ 1893482 h 2237474"/>
              <a:gd name="connsiteX109" fmla="*/ 3405770 w 12192000"/>
              <a:gd name="connsiteY109" fmla="*/ 1904591 h 2237474"/>
              <a:gd name="connsiteX110" fmla="*/ 3280097 w 12192000"/>
              <a:gd name="connsiteY110" fmla="*/ 1919610 h 2237474"/>
              <a:gd name="connsiteX111" fmla="*/ 3123424 w 12192000"/>
              <a:gd name="connsiteY111" fmla="*/ 1952930 h 2237474"/>
              <a:gd name="connsiteX112" fmla="*/ 3009910 w 12192000"/>
              <a:gd name="connsiteY112" fmla="*/ 1957866 h 2237474"/>
              <a:gd name="connsiteX113" fmla="*/ 2995934 w 12192000"/>
              <a:gd name="connsiteY113" fmla="*/ 1967085 h 2237474"/>
              <a:gd name="connsiteX114" fmla="*/ 2980071 w 12192000"/>
              <a:gd name="connsiteY114" fmla="*/ 1972988 h 2237474"/>
              <a:gd name="connsiteX115" fmla="*/ 2978094 w 12192000"/>
              <a:gd name="connsiteY115" fmla="*/ 1972369 h 2237474"/>
              <a:gd name="connsiteX116" fmla="*/ 2942858 w 12192000"/>
              <a:gd name="connsiteY116" fmla="*/ 1981367 h 2237474"/>
              <a:gd name="connsiteX117" fmla="*/ 2875436 w 12192000"/>
              <a:gd name="connsiteY117" fmla="*/ 1996977 h 2237474"/>
              <a:gd name="connsiteX118" fmla="*/ 2874892 w 12192000"/>
              <a:gd name="connsiteY118" fmla="*/ 1996085 h 2237474"/>
              <a:gd name="connsiteX119" fmla="*/ 2864145 w 12192000"/>
              <a:gd name="connsiteY119" fmla="*/ 1994061 h 2237474"/>
              <a:gd name="connsiteX120" fmla="*/ 2843662 w 12192000"/>
              <a:gd name="connsiteY120" fmla="*/ 1992498 h 2237474"/>
              <a:gd name="connsiteX121" fmla="*/ 2796128 w 12192000"/>
              <a:gd name="connsiteY121" fmla="*/ 1976403 h 2237474"/>
              <a:gd name="connsiteX122" fmla="*/ 2756784 w 12192000"/>
              <a:gd name="connsiteY122" fmla="*/ 1985116 h 2237474"/>
              <a:gd name="connsiteX123" fmla="*/ 2748833 w 12192000"/>
              <a:gd name="connsiteY123" fmla="*/ 1986323 h 2237474"/>
              <a:gd name="connsiteX124" fmla="*/ 2748661 w 12192000"/>
              <a:gd name="connsiteY124" fmla="*/ 1986122 h 2237474"/>
              <a:gd name="connsiteX125" fmla="*/ 2740251 w 12192000"/>
              <a:gd name="connsiteY125" fmla="*/ 1986946 h 2237474"/>
              <a:gd name="connsiteX126" fmla="*/ 2718916 w 12192000"/>
              <a:gd name="connsiteY126" fmla="*/ 1990867 h 2237474"/>
              <a:gd name="connsiteX127" fmla="*/ 2713522 w 12192000"/>
              <a:gd name="connsiteY127" fmla="*/ 1990173 h 2237474"/>
              <a:gd name="connsiteX128" fmla="*/ 2680597 w 12192000"/>
              <a:gd name="connsiteY128" fmla="*/ 1984996 h 2237474"/>
              <a:gd name="connsiteX129" fmla="*/ 2578178 w 12192000"/>
              <a:gd name="connsiteY129" fmla="*/ 1990531 h 2237474"/>
              <a:gd name="connsiteX130" fmla="*/ 2476147 w 12192000"/>
              <a:gd name="connsiteY130" fmla="*/ 1998305 h 2237474"/>
              <a:gd name="connsiteX131" fmla="*/ 2373568 w 12192000"/>
              <a:gd name="connsiteY131" fmla="*/ 2003219 h 2237474"/>
              <a:gd name="connsiteX132" fmla="*/ 2321399 w 12192000"/>
              <a:gd name="connsiteY132" fmla="*/ 1989467 h 2237474"/>
              <a:gd name="connsiteX133" fmla="*/ 2315525 w 12192000"/>
              <a:gd name="connsiteY133" fmla="*/ 1989708 h 2237474"/>
              <a:gd name="connsiteX134" fmla="*/ 2300792 w 12192000"/>
              <a:gd name="connsiteY134" fmla="*/ 1994290 h 2237474"/>
              <a:gd name="connsiteX135" fmla="*/ 2295469 w 12192000"/>
              <a:gd name="connsiteY135" fmla="*/ 1996659 h 2237474"/>
              <a:gd name="connsiteX136" fmla="*/ 2287219 w 12192000"/>
              <a:gd name="connsiteY136" fmla="*/ 1998750 h 2237474"/>
              <a:gd name="connsiteX137" fmla="*/ 2286948 w 12192000"/>
              <a:gd name="connsiteY137" fmla="*/ 1998596 h 2237474"/>
              <a:gd name="connsiteX138" fmla="*/ 2243069 w 12192000"/>
              <a:gd name="connsiteY138" fmla="*/ 2015111 h 2237474"/>
              <a:gd name="connsiteX139" fmla="*/ 2186609 w 12192000"/>
              <a:gd name="connsiteY139" fmla="*/ 2008263 h 2237474"/>
              <a:gd name="connsiteX140" fmla="*/ 2164831 w 12192000"/>
              <a:gd name="connsiteY140" fmla="*/ 2010143 h 2237474"/>
              <a:gd name="connsiteX141" fmla="*/ 2152836 w 12192000"/>
              <a:gd name="connsiteY141" fmla="*/ 2010048 h 2237474"/>
              <a:gd name="connsiteX142" fmla="*/ 2117102 w 12192000"/>
              <a:gd name="connsiteY142" fmla="*/ 2023004 h 2237474"/>
              <a:gd name="connsiteX143" fmla="*/ 2111935 w 12192000"/>
              <a:gd name="connsiteY143" fmla="*/ 2023163 h 2237474"/>
              <a:gd name="connsiteX144" fmla="*/ 2089991 w 12192000"/>
              <a:gd name="connsiteY144" fmla="*/ 2034193 h 2237474"/>
              <a:gd name="connsiteX145" fmla="*/ 2058061 w 12192000"/>
              <a:gd name="connsiteY145" fmla="*/ 2047942 h 2237474"/>
              <a:gd name="connsiteX146" fmla="*/ 2055737 w 12192000"/>
              <a:gd name="connsiteY146" fmla="*/ 2047704 h 2237474"/>
              <a:gd name="connsiteX147" fmla="*/ 2042244 w 12192000"/>
              <a:gd name="connsiteY147" fmla="*/ 2055560 h 2237474"/>
              <a:gd name="connsiteX148" fmla="*/ 1976224 w 12192000"/>
              <a:gd name="connsiteY148" fmla="*/ 2074257 h 2237474"/>
              <a:gd name="connsiteX149" fmla="*/ 1877728 w 12192000"/>
              <a:gd name="connsiteY149" fmla="*/ 2101004 h 2237474"/>
              <a:gd name="connsiteX150" fmla="*/ 1759056 w 12192000"/>
              <a:gd name="connsiteY150" fmla="*/ 2125608 h 2237474"/>
              <a:gd name="connsiteX151" fmla="*/ 1637948 w 12192000"/>
              <a:gd name="connsiteY151" fmla="*/ 2172597 h 2237474"/>
              <a:gd name="connsiteX152" fmla="*/ 1434549 w 12192000"/>
              <a:gd name="connsiteY152" fmla="*/ 2234522 h 2237474"/>
              <a:gd name="connsiteX153" fmla="*/ 1398481 w 12192000"/>
              <a:gd name="connsiteY153" fmla="*/ 2237074 h 2237474"/>
              <a:gd name="connsiteX154" fmla="*/ 1398407 w 12192000"/>
              <a:gd name="connsiteY154" fmla="*/ 2237095 h 2237474"/>
              <a:gd name="connsiteX155" fmla="*/ 1370962 w 12192000"/>
              <a:gd name="connsiteY155" fmla="*/ 2237474 h 2237474"/>
              <a:gd name="connsiteX156" fmla="*/ 1356367 w 12192000"/>
              <a:gd name="connsiteY156" fmla="*/ 2235089 h 2237474"/>
              <a:gd name="connsiteX157" fmla="*/ 1324828 w 12192000"/>
              <a:gd name="connsiteY157" fmla="*/ 2231968 h 2237474"/>
              <a:gd name="connsiteX158" fmla="*/ 1297744 w 12192000"/>
              <a:gd name="connsiteY158" fmla="*/ 2235849 h 2237474"/>
              <a:gd name="connsiteX159" fmla="*/ 1286236 w 12192000"/>
              <a:gd name="connsiteY159" fmla="*/ 2233135 h 2237474"/>
              <a:gd name="connsiteX160" fmla="*/ 1283504 w 12192000"/>
              <a:gd name="connsiteY160" fmla="*/ 2233797 h 2237474"/>
              <a:gd name="connsiteX161" fmla="*/ 1279765 w 12192000"/>
              <a:gd name="connsiteY161" fmla="*/ 2229639 h 2237474"/>
              <a:gd name="connsiteX162" fmla="*/ 1195347 w 12192000"/>
              <a:gd name="connsiteY162" fmla="*/ 2212354 h 2237474"/>
              <a:gd name="connsiteX163" fmla="*/ 970251 w 12192000"/>
              <a:gd name="connsiteY163" fmla="*/ 2221029 h 2237474"/>
              <a:gd name="connsiteX164" fmla="*/ 812914 w 12192000"/>
              <a:gd name="connsiteY164" fmla="*/ 2202752 h 2237474"/>
              <a:gd name="connsiteX165" fmla="*/ 800195 w 12192000"/>
              <a:gd name="connsiteY165" fmla="*/ 2209407 h 2237474"/>
              <a:gd name="connsiteX166" fmla="*/ 784978 w 12192000"/>
              <a:gd name="connsiteY166" fmla="*/ 2212360 h 2237474"/>
              <a:gd name="connsiteX167" fmla="*/ 681987 w 12192000"/>
              <a:gd name="connsiteY167" fmla="*/ 2216757 h 2237474"/>
              <a:gd name="connsiteX168" fmla="*/ 669923 w 12192000"/>
              <a:gd name="connsiteY168" fmla="*/ 2211682 h 2237474"/>
              <a:gd name="connsiteX169" fmla="*/ 648680 w 12192000"/>
              <a:gd name="connsiteY169" fmla="*/ 2206229 h 2237474"/>
              <a:gd name="connsiteX170" fmla="*/ 597225 w 12192000"/>
              <a:gd name="connsiteY170" fmla="*/ 2180999 h 2237474"/>
              <a:gd name="connsiteX171" fmla="*/ 558449 w 12192000"/>
              <a:gd name="connsiteY171" fmla="*/ 2182346 h 2237474"/>
              <a:gd name="connsiteX172" fmla="*/ 550517 w 12192000"/>
              <a:gd name="connsiteY172" fmla="*/ 2182060 h 2237474"/>
              <a:gd name="connsiteX173" fmla="*/ 550309 w 12192000"/>
              <a:gd name="connsiteY173" fmla="*/ 2181825 h 2237474"/>
              <a:gd name="connsiteX174" fmla="*/ 541836 w 12192000"/>
              <a:gd name="connsiteY174" fmla="*/ 2181063 h 2237474"/>
              <a:gd name="connsiteX175" fmla="*/ 536057 w 12192000"/>
              <a:gd name="connsiteY175" fmla="*/ 2181537 h 2237474"/>
              <a:gd name="connsiteX176" fmla="*/ 520671 w 12192000"/>
              <a:gd name="connsiteY176" fmla="*/ 2180980 h 2237474"/>
              <a:gd name="connsiteX177" fmla="*/ 515024 w 12192000"/>
              <a:gd name="connsiteY177" fmla="*/ 2179258 h 2237474"/>
              <a:gd name="connsiteX178" fmla="*/ 512278 w 12192000"/>
              <a:gd name="connsiteY178" fmla="*/ 2176369 h 2237474"/>
              <a:gd name="connsiteX179" fmla="*/ 480419 w 12192000"/>
              <a:gd name="connsiteY179" fmla="*/ 2167807 h 2237474"/>
              <a:gd name="connsiteX180" fmla="*/ 413835 w 12192000"/>
              <a:gd name="connsiteY180" fmla="*/ 2156783 h 2237474"/>
              <a:gd name="connsiteX181" fmla="*/ 376513 w 12192000"/>
              <a:gd name="connsiteY181" fmla="*/ 2154014 h 2237474"/>
              <a:gd name="connsiteX182" fmla="*/ 273386 w 12192000"/>
              <a:gd name="connsiteY182" fmla="*/ 2142551 h 2237474"/>
              <a:gd name="connsiteX183" fmla="*/ 169207 w 12192000"/>
              <a:gd name="connsiteY183" fmla="*/ 2128100 h 2237474"/>
              <a:gd name="connsiteX184" fmla="*/ 93149 w 12192000"/>
              <a:gd name="connsiteY184" fmla="*/ 2105324 h 2237474"/>
              <a:gd name="connsiteX185" fmla="*/ 88109 w 12192000"/>
              <a:gd name="connsiteY185" fmla="*/ 2106704 h 2237474"/>
              <a:gd name="connsiteX186" fmla="*/ 80022 w 12192000"/>
              <a:gd name="connsiteY186" fmla="*/ 2107254 h 2237474"/>
              <a:gd name="connsiteX187" fmla="*/ 79717 w 12192000"/>
              <a:gd name="connsiteY187" fmla="*/ 2107046 h 2237474"/>
              <a:gd name="connsiteX188" fmla="*/ 72352 w 12192000"/>
              <a:gd name="connsiteY188" fmla="*/ 2107991 h 2237474"/>
              <a:gd name="connsiteX189" fmla="*/ 37645 w 12192000"/>
              <a:gd name="connsiteY189" fmla="*/ 2115401 h 2237474"/>
              <a:gd name="connsiteX190" fmla="*/ 4572 w 12192000"/>
              <a:gd name="connsiteY190" fmla="*/ 2111091 h 2237474"/>
              <a:gd name="connsiteX191" fmla="*/ 0 w 12192000"/>
              <a:gd name="connsiteY191" fmla="*/ 2110468 h 2237474"/>
              <a:gd name="connsiteX192" fmla="*/ 0 w 12192000"/>
              <a:gd name="connsiteY192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34800 w 12192000"/>
              <a:gd name="connsiteY6" fmla="*/ 747840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805004 w 12192000"/>
              <a:gd name="connsiteY13" fmla="*/ 757573 h 2237474"/>
              <a:gd name="connsiteX14" fmla="*/ 10739478 w 12192000"/>
              <a:gd name="connsiteY14" fmla="*/ 776841 h 2237474"/>
              <a:gd name="connsiteX15" fmla="*/ 10458762 w 12192000"/>
              <a:gd name="connsiteY15" fmla="*/ 755400 h 2237474"/>
              <a:gd name="connsiteX16" fmla="*/ 10211200 w 12192000"/>
              <a:gd name="connsiteY16" fmla="*/ 767513 h 2237474"/>
              <a:gd name="connsiteX17" fmla="*/ 10167995 w 12192000"/>
              <a:gd name="connsiteY17" fmla="*/ 760843 h 2237474"/>
              <a:gd name="connsiteX18" fmla="*/ 9997044 w 12192000"/>
              <a:gd name="connsiteY18" fmla="*/ 780129 h 2237474"/>
              <a:gd name="connsiteX19" fmla="*/ 9943887 w 12192000"/>
              <a:gd name="connsiteY19" fmla="*/ 804141 h 2237474"/>
              <a:gd name="connsiteX20" fmla="*/ 9918248 w 12192000"/>
              <a:gd name="connsiteY20" fmla="*/ 816628 h 2237474"/>
              <a:gd name="connsiteX21" fmla="*/ 9767091 w 12192000"/>
              <a:gd name="connsiteY21" fmla="*/ 870550 h 2237474"/>
              <a:gd name="connsiteX22" fmla="*/ 9683005 w 12192000"/>
              <a:gd name="connsiteY22" fmla="*/ 894128 h 2237474"/>
              <a:gd name="connsiteX23" fmla="*/ 9594438 w 12192000"/>
              <a:gd name="connsiteY23" fmla="*/ 919051 h 2237474"/>
              <a:gd name="connsiteX24" fmla="*/ 9544189 w 12192000"/>
              <a:gd name="connsiteY24" fmla="*/ 938966 h 2237474"/>
              <a:gd name="connsiteX25" fmla="*/ 9500499 w 12192000"/>
              <a:gd name="connsiteY25" fmla="*/ 954680 h 2237474"/>
              <a:gd name="connsiteX26" fmla="*/ 9428195 w 12192000"/>
              <a:gd name="connsiteY26" fmla="*/ 986225 h 2237474"/>
              <a:gd name="connsiteX27" fmla="*/ 9410017 w 12192000"/>
              <a:gd name="connsiteY27" fmla="*/ 993931 h 2237474"/>
              <a:gd name="connsiteX28" fmla="*/ 9392919 w 12192000"/>
              <a:gd name="connsiteY28" fmla="*/ 994656 h 2237474"/>
              <a:gd name="connsiteX29" fmla="*/ 9278619 w 12192000"/>
              <a:gd name="connsiteY29" fmla="*/ 1011878 h 2237474"/>
              <a:gd name="connsiteX30" fmla="*/ 9268019 w 12192000"/>
              <a:gd name="connsiteY30" fmla="*/ 1007442 h 2237474"/>
              <a:gd name="connsiteX31" fmla="*/ 9234662 w 12192000"/>
              <a:gd name="connsiteY31" fmla="*/ 1023056 h 2237474"/>
              <a:gd name="connsiteX32" fmla="*/ 9181033 w 12192000"/>
              <a:gd name="connsiteY32" fmla="*/ 1037921 h 2237474"/>
              <a:gd name="connsiteX33" fmla="*/ 9155969 w 12192000"/>
              <a:gd name="connsiteY33" fmla="*/ 1046804 h 2237474"/>
              <a:gd name="connsiteX34" fmla="*/ 9133985 w 12192000"/>
              <a:gd name="connsiteY34" fmla="*/ 1046450 h 2237474"/>
              <a:gd name="connsiteX35" fmla="*/ 9003462 w 12192000"/>
              <a:gd name="connsiteY35" fmla="*/ 1042406 h 2237474"/>
              <a:gd name="connsiteX36" fmla="*/ 8968445 w 12192000"/>
              <a:gd name="connsiteY36" fmla="*/ 1052169 h 2237474"/>
              <a:gd name="connsiteX37" fmla="*/ 8886001 w 12192000"/>
              <a:gd name="connsiteY37" fmla="*/ 1067468 h 2237474"/>
              <a:gd name="connsiteX38" fmla="*/ 8838610 w 12192000"/>
              <a:gd name="connsiteY38" fmla="*/ 1075091 h 2237474"/>
              <a:gd name="connsiteX39" fmla="*/ 8750383 w 12192000"/>
              <a:gd name="connsiteY39" fmla="*/ 1097387 h 2237474"/>
              <a:gd name="connsiteX40" fmla="*/ 8665605 w 12192000"/>
              <a:gd name="connsiteY40" fmla="*/ 1110791 h 2237474"/>
              <a:gd name="connsiteX41" fmla="*/ 8584946 w 12192000"/>
              <a:gd name="connsiteY41" fmla="*/ 1135226 h 2237474"/>
              <a:gd name="connsiteX42" fmla="*/ 8460755 w 12192000"/>
              <a:gd name="connsiteY42" fmla="*/ 1203427 h 2237474"/>
              <a:gd name="connsiteX43" fmla="*/ 8419755 w 12192000"/>
              <a:gd name="connsiteY43" fmla="*/ 1216260 h 2237474"/>
              <a:gd name="connsiteX44" fmla="*/ 8411626 w 12192000"/>
              <a:gd name="connsiteY44" fmla="*/ 1214397 h 2237474"/>
              <a:gd name="connsiteX45" fmla="*/ 8363469 w 12192000"/>
              <a:gd name="connsiteY45" fmla="*/ 1246658 h 2237474"/>
              <a:gd name="connsiteX46" fmla="*/ 8275497 w 12192000"/>
              <a:gd name="connsiteY46" fmla="*/ 1264396 h 2237474"/>
              <a:gd name="connsiteX47" fmla="*/ 8206287 w 12192000"/>
              <a:gd name="connsiteY47" fmla="*/ 1273060 h 2237474"/>
              <a:gd name="connsiteX48" fmla="*/ 8139997 w 12192000"/>
              <a:gd name="connsiteY48" fmla="*/ 1282713 h 2237474"/>
              <a:gd name="connsiteX49" fmla="*/ 8074238 w 12192000"/>
              <a:gd name="connsiteY49" fmla="*/ 1301895 h 2237474"/>
              <a:gd name="connsiteX50" fmla="*/ 7942099 w 12192000"/>
              <a:gd name="connsiteY50" fmla="*/ 1336332 h 2237474"/>
              <a:gd name="connsiteX51" fmla="*/ 7902328 w 12192000"/>
              <a:gd name="connsiteY51" fmla="*/ 1345865 h 2237474"/>
              <a:gd name="connsiteX52" fmla="*/ 7840612 w 12192000"/>
              <a:gd name="connsiteY52" fmla="*/ 1369373 h 2237474"/>
              <a:gd name="connsiteX53" fmla="*/ 7786819 w 12192000"/>
              <a:gd name="connsiteY53" fmla="*/ 1378970 h 2237474"/>
              <a:gd name="connsiteX54" fmla="*/ 7548172 w 12192000"/>
              <a:gd name="connsiteY54" fmla="*/ 1417460 h 2237474"/>
              <a:gd name="connsiteX55" fmla="*/ 7483437 w 12192000"/>
              <a:gd name="connsiteY55" fmla="*/ 1478152 h 2237474"/>
              <a:gd name="connsiteX56" fmla="*/ 7377870 w 12192000"/>
              <a:gd name="connsiteY56" fmla="*/ 1523319 h 2237474"/>
              <a:gd name="connsiteX57" fmla="*/ 7230737 w 12192000"/>
              <a:gd name="connsiteY57" fmla="*/ 1562633 h 2237474"/>
              <a:gd name="connsiteX58" fmla="*/ 7224458 w 12192000"/>
              <a:gd name="connsiteY58" fmla="*/ 1573008 h 2237474"/>
              <a:gd name="connsiteX59" fmla="*/ 7183121 w 12192000"/>
              <a:gd name="connsiteY59" fmla="*/ 1595162 h 2237474"/>
              <a:gd name="connsiteX60" fmla="*/ 7164601 w 12192000"/>
              <a:gd name="connsiteY60" fmla="*/ 1606490 h 2237474"/>
              <a:gd name="connsiteX61" fmla="*/ 7031309 w 12192000"/>
              <a:gd name="connsiteY61" fmla="*/ 1619451 h 2237474"/>
              <a:gd name="connsiteX62" fmla="*/ 6900177 w 12192000"/>
              <a:gd name="connsiteY62" fmla="*/ 1636016 h 2237474"/>
              <a:gd name="connsiteX63" fmla="*/ 6795372 w 12192000"/>
              <a:gd name="connsiteY63" fmla="*/ 1644845 h 2237474"/>
              <a:gd name="connsiteX64" fmla="*/ 6692251 w 12192000"/>
              <a:gd name="connsiteY64" fmla="*/ 1656357 h 2237474"/>
              <a:gd name="connsiteX65" fmla="*/ 6655235 w 12192000"/>
              <a:gd name="connsiteY65" fmla="*/ 1661869 h 2237474"/>
              <a:gd name="connsiteX66" fmla="*/ 6554894 w 12192000"/>
              <a:gd name="connsiteY66" fmla="*/ 1664428 h 2237474"/>
              <a:gd name="connsiteX67" fmla="*/ 6516595 w 12192000"/>
              <a:gd name="connsiteY67" fmla="*/ 1667475 h 2237474"/>
              <a:gd name="connsiteX68" fmla="*/ 6508541 w 12192000"/>
              <a:gd name="connsiteY68" fmla="*/ 1668757 h 2237474"/>
              <a:gd name="connsiteX69" fmla="*/ 6471012 w 12192000"/>
              <a:gd name="connsiteY69" fmla="*/ 1678604 h 2237474"/>
              <a:gd name="connsiteX70" fmla="*/ 6364035 w 12192000"/>
              <a:gd name="connsiteY70" fmla="*/ 1667683 h 2237474"/>
              <a:gd name="connsiteX71" fmla="*/ 6280959 w 12192000"/>
              <a:gd name="connsiteY71" fmla="*/ 1689329 h 2237474"/>
              <a:gd name="connsiteX72" fmla="*/ 6243319 w 12192000"/>
              <a:gd name="connsiteY72" fmla="*/ 1695560 h 2237474"/>
              <a:gd name="connsiteX73" fmla="*/ 6098321 w 12192000"/>
              <a:gd name="connsiteY73" fmla="*/ 1721646 h 2237474"/>
              <a:gd name="connsiteX74" fmla="*/ 5880652 w 12192000"/>
              <a:gd name="connsiteY74" fmla="*/ 1779643 h 2237474"/>
              <a:gd name="connsiteX75" fmla="*/ 5785959 w 12192000"/>
              <a:gd name="connsiteY75" fmla="*/ 1775307 h 2237474"/>
              <a:gd name="connsiteX76" fmla="*/ 5643534 w 12192000"/>
              <a:gd name="connsiteY76" fmla="*/ 1802919 h 2237474"/>
              <a:gd name="connsiteX77" fmla="*/ 5518799 w 12192000"/>
              <a:gd name="connsiteY77" fmla="*/ 1818312 h 2237474"/>
              <a:gd name="connsiteX78" fmla="*/ 5505014 w 12192000"/>
              <a:gd name="connsiteY78" fmla="*/ 1819259 h 2237474"/>
              <a:gd name="connsiteX79" fmla="*/ 5453307 w 12192000"/>
              <a:gd name="connsiteY79" fmla="*/ 1815450 h 2237474"/>
              <a:gd name="connsiteX80" fmla="*/ 5221533 w 12192000"/>
              <a:gd name="connsiteY80" fmla="*/ 1846950 h 2237474"/>
              <a:gd name="connsiteX81" fmla="*/ 5149802 w 12192000"/>
              <a:gd name="connsiteY81" fmla="*/ 1844846 h 2237474"/>
              <a:gd name="connsiteX82" fmla="*/ 5114927 w 12192000"/>
              <a:gd name="connsiteY82" fmla="*/ 1847827 h 2237474"/>
              <a:gd name="connsiteX83" fmla="*/ 5108970 w 12192000"/>
              <a:gd name="connsiteY83" fmla="*/ 1847935 h 2237474"/>
              <a:gd name="connsiteX84" fmla="*/ 5067961 w 12192000"/>
              <a:gd name="connsiteY84" fmla="*/ 1845917 h 2237474"/>
              <a:gd name="connsiteX85" fmla="*/ 5007075 w 12192000"/>
              <a:gd name="connsiteY85" fmla="*/ 1838626 h 2237474"/>
              <a:gd name="connsiteX86" fmla="*/ 4944087 w 12192000"/>
              <a:gd name="connsiteY86" fmla="*/ 1823332 h 2237474"/>
              <a:gd name="connsiteX87" fmla="*/ 4907662 w 12192000"/>
              <a:gd name="connsiteY87" fmla="*/ 1816900 h 2237474"/>
              <a:gd name="connsiteX88" fmla="*/ 4882386 w 12192000"/>
              <a:gd name="connsiteY88" fmla="*/ 1809844 h 2237474"/>
              <a:gd name="connsiteX89" fmla="*/ 4811440 w 12192000"/>
              <a:gd name="connsiteY89" fmla="*/ 1804655 h 2237474"/>
              <a:gd name="connsiteX90" fmla="*/ 4691075 w 12192000"/>
              <a:gd name="connsiteY90" fmla="*/ 1801389 h 2237474"/>
              <a:gd name="connsiteX91" fmla="*/ 4611738 w 12192000"/>
              <a:gd name="connsiteY91" fmla="*/ 1776964 h 2237474"/>
              <a:gd name="connsiteX92" fmla="*/ 4560070 w 12192000"/>
              <a:gd name="connsiteY92" fmla="*/ 1785640 h 2237474"/>
              <a:gd name="connsiteX93" fmla="*/ 4536503 w 12192000"/>
              <a:gd name="connsiteY93" fmla="*/ 1785334 h 2237474"/>
              <a:gd name="connsiteX94" fmla="*/ 4513724 w 12192000"/>
              <a:gd name="connsiteY94" fmla="*/ 1791996 h 2237474"/>
              <a:gd name="connsiteX95" fmla="*/ 4459810 w 12192000"/>
              <a:gd name="connsiteY95" fmla="*/ 1797886 h 2237474"/>
              <a:gd name="connsiteX96" fmla="*/ 4379064 w 12192000"/>
              <a:gd name="connsiteY96" fmla="*/ 1817177 h 2237474"/>
              <a:gd name="connsiteX97" fmla="*/ 4290981 w 12192000"/>
              <a:gd name="connsiteY97" fmla="*/ 1839677 h 2237474"/>
              <a:gd name="connsiteX98" fmla="*/ 4238372 w 12192000"/>
              <a:gd name="connsiteY98" fmla="*/ 1851480 h 2237474"/>
              <a:gd name="connsiteX99" fmla="*/ 4232517 w 12192000"/>
              <a:gd name="connsiteY99" fmla="*/ 1852567 h 2237474"/>
              <a:gd name="connsiteX100" fmla="*/ 4191732 w 12192000"/>
              <a:gd name="connsiteY100" fmla="*/ 1857328 h 2237474"/>
              <a:gd name="connsiteX101" fmla="*/ 4065532 w 12192000"/>
              <a:gd name="connsiteY101" fmla="*/ 1855477 h 2237474"/>
              <a:gd name="connsiteX102" fmla="*/ 4028460 w 12192000"/>
              <a:gd name="connsiteY102" fmla="*/ 1855137 h 2237474"/>
              <a:gd name="connsiteX103" fmla="*/ 4002267 w 12192000"/>
              <a:gd name="connsiteY103" fmla="*/ 1852352 h 2237474"/>
              <a:gd name="connsiteX104" fmla="*/ 3931396 w 12192000"/>
              <a:gd name="connsiteY104" fmla="*/ 1858915 h 2237474"/>
              <a:gd name="connsiteX105" fmla="*/ 3812162 w 12192000"/>
              <a:gd name="connsiteY105" fmla="*/ 1875501 h 2237474"/>
              <a:gd name="connsiteX106" fmla="*/ 3729530 w 12192000"/>
              <a:gd name="connsiteY106" fmla="*/ 1864513 h 2237474"/>
              <a:gd name="connsiteX107" fmla="*/ 3680177 w 12192000"/>
              <a:gd name="connsiteY107" fmla="*/ 1881552 h 2237474"/>
              <a:gd name="connsiteX108" fmla="*/ 3567259 w 12192000"/>
              <a:gd name="connsiteY108" fmla="*/ 1893482 h 2237474"/>
              <a:gd name="connsiteX109" fmla="*/ 3405770 w 12192000"/>
              <a:gd name="connsiteY109" fmla="*/ 1904591 h 2237474"/>
              <a:gd name="connsiteX110" fmla="*/ 3280097 w 12192000"/>
              <a:gd name="connsiteY110" fmla="*/ 1919610 h 2237474"/>
              <a:gd name="connsiteX111" fmla="*/ 3123424 w 12192000"/>
              <a:gd name="connsiteY111" fmla="*/ 1952930 h 2237474"/>
              <a:gd name="connsiteX112" fmla="*/ 3009910 w 12192000"/>
              <a:gd name="connsiteY112" fmla="*/ 1957866 h 2237474"/>
              <a:gd name="connsiteX113" fmla="*/ 2995934 w 12192000"/>
              <a:gd name="connsiteY113" fmla="*/ 1967085 h 2237474"/>
              <a:gd name="connsiteX114" fmla="*/ 2980071 w 12192000"/>
              <a:gd name="connsiteY114" fmla="*/ 1972988 h 2237474"/>
              <a:gd name="connsiteX115" fmla="*/ 2978094 w 12192000"/>
              <a:gd name="connsiteY115" fmla="*/ 1972369 h 2237474"/>
              <a:gd name="connsiteX116" fmla="*/ 2942858 w 12192000"/>
              <a:gd name="connsiteY116" fmla="*/ 1981367 h 2237474"/>
              <a:gd name="connsiteX117" fmla="*/ 2875436 w 12192000"/>
              <a:gd name="connsiteY117" fmla="*/ 1996977 h 2237474"/>
              <a:gd name="connsiteX118" fmla="*/ 2874892 w 12192000"/>
              <a:gd name="connsiteY118" fmla="*/ 1996085 h 2237474"/>
              <a:gd name="connsiteX119" fmla="*/ 2864145 w 12192000"/>
              <a:gd name="connsiteY119" fmla="*/ 1994061 h 2237474"/>
              <a:gd name="connsiteX120" fmla="*/ 2843662 w 12192000"/>
              <a:gd name="connsiteY120" fmla="*/ 1992498 h 2237474"/>
              <a:gd name="connsiteX121" fmla="*/ 2796128 w 12192000"/>
              <a:gd name="connsiteY121" fmla="*/ 1976403 h 2237474"/>
              <a:gd name="connsiteX122" fmla="*/ 2756784 w 12192000"/>
              <a:gd name="connsiteY122" fmla="*/ 1985116 h 2237474"/>
              <a:gd name="connsiteX123" fmla="*/ 2748833 w 12192000"/>
              <a:gd name="connsiteY123" fmla="*/ 1986323 h 2237474"/>
              <a:gd name="connsiteX124" fmla="*/ 2748661 w 12192000"/>
              <a:gd name="connsiteY124" fmla="*/ 1986122 h 2237474"/>
              <a:gd name="connsiteX125" fmla="*/ 2740251 w 12192000"/>
              <a:gd name="connsiteY125" fmla="*/ 1986946 h 2237474"/>
              <a:gd name="connsiteX126" fmla="*/ 2718916 w 12192000"/>
              <a:gd name="connsiteY126" fmla="*/ 1990867 h 2237474"/>
              <a:gd name="connsiteX127" fmla="*/ 2713522 w 12192000"/>
              <a:gd name="connsiteY127" fmla="*/ 1990173 h 2237474"/>
              <a:gd name="connsiteX128" fmla="*/ 2680597 w 12192000"/>
              <a:gd name="connsiteY128" fmla="*/ 1984996 h 2237474"/>
              <a:gd name="connsiteX129" fmla="*/ 2578178 w 12192000"/>
              <a:gd name="connsiteY129" fmla="*/ 1990531 h 2237474"/>
              <a:gd name="connsiteX130" fmla="*/ 2476147 w 12192000"/>
              <a:gd name="connsiteY130" fmla="*/ 1998305 h 2237474"/>
              <a:gd name="connsiteX131" fmla="*/ 2373568 w 12192000"/>
              <a:gd name="connsiteY131" fmla="*/ 2003219 h 2237474"/>
              <a:gd name="connsiteX132" fmla="*/ 2321399 w 12192000"/>
              <a:gd name="connsiteY132" fmla="*/ 1989467 h 2237474"/>
              <a:gd name="connsiteX133" fmla="*/ 2315525 w 12192000"/>
              <a:gd name="connsiteY133" fmla="*/ 1989708 h 2237474"/>
              <a:gd name="connsiteX134" fmla="*/ 2300792 w 12192000"/>
              <a:gd name="connsiteY134" fmla="*/ 1994290 h 2237474"/>
              <a:gd name="connsiteX135" fmla="*/ 2295469 w 12192000"/>
              <a:gd name="connsiteY135" fmla="*/ 1996659 h 2237474"/>
              <a:gd name="connsiteX136" fmla="*/ 2287219 w 12192000"/>
              <a:gd name="connsiteY136" fmla="*/ 1998750 h 2237474"/>
              <a:gd name="connsiteX137" fmla="*/ 2286948 w 12192000"/>
              <a:gd name="connsiteY137" fmla="*/ 1998596 h 2237474"/>
              <a:gd name="connsiteX138" fmla="*/ 2243069 w 12192000"/>
              <a:gd name="connsiteY138" fmla="*/ 2015111 h 2237474"/>
              <a:gd name="connsiteX139" fmla="*/ 2186609 w 12192000"/>
              <a:gd name="connsiteY139" fmla="*/ 2008263 h 2237474"/>
              <a:gd name="connsiteX140" fmla="*/ 2164831 w 12192000"/>
              <a:gd name="connsiteY140" fmla="*/ 2010143 h 2237474"/>
              <a:gd name="connsiteX141" fmla="*/ 2152836 w 12192000"/>
              <a:gd name="connsiteY141" fmla="*/ 2010048 h 2237474"/>
              <a:gd name="connsiteX142" fmla="*/ 2117102 w 12192000"/>
              <a:gd name="connsiteY142" fmla="*/ 2023004 h 2237474"/>
              <a:gd name="connsiteX143" fmla="*/ 2111935 w 12192000"/>
              <a:gd name="connsiteY143" fmla="*/ 2023163 h 2237474"/>
              <a:gd name="connsiteX144" fmla="*/ 2089991 w 12192000"/>
              <a:gd name="connsiteY144" fmla="*/ 2034193 h 2237474"/>
              <a:gd name="connsiteX145" fmla="*/ 2058061 w 12192000"/>
              <a:gd name="connsiteY145" fmla="*/ 2047942 h 2237474"/>
              <a:gd name="connsiteX146" fmla="*/ 2055737 w 12192000"/>
              <a:gd name="connsiteY146" fmla="*/ 2047704 h 2237474"/>
              <a:gd name="connsiteX147" fmla="*/ 2042244 w 12192000"/>
              <a:gd name="connsiteY147" fmla="*/ 2055560 h 2237474"/>
              <a:gd name="connsiteX148" fmla="*/ 1976224 w 12192000"/>
              <a:gd name="connsiteY148" fmla="*/ 2074257 h 2237474"/>
              <a:gd name="connsiteX149" fmla="*/ 1877728 w 12192000"/>
              <a:gd name="connsiteY149" fmla="*/ 2101004 h 2237474"/>
              <a:gd name="connsiteX150" fmla="*/ 1759056 w 12192000"/>
              <a:gd name="connsiteY150" fmla="*/ 2125608 h 2237474"/>
              <a:gd name="connsiteX151" fmla="*/ 1637948 w 12192000"/>
              <a:gd name="connsiteY151" fmla="*/ 2172597 h 2237474"/>
              <a:gd name="connsiteX152" fmla="*/ 1434549 w 12192000"/>
              <a:gd name="connsiteY152" fmla="*/ 2234522 h 2237474"/>
              <a:gd name="connsiteX153" fmla="*/ 1398481 w 12192000"/>
              <a:gd name="connsiteY153" fmla="*/ 2237074 h 2237474"/>
              <a:gd name="connsiteX154" fmla="*/ 1398407 w 12192000"/>
              <a:gd name="connsiteY154" fmla="*/ 2237095 h 2237474"/>
              <a:gd name="connsiteX155" fmla="*/ 1370962 w 12192000"/>
              <a:gd name="connsiteY155" fmla="*/ 2237474 h 2237474"/>
              <a:gd name="connsiteX156" fmla="*/ 1356367 w 12192000"/>
              <a:gd name="connsiteY156" fmla="*/ 2235089 h 2237474"/>
              <a:gd name="connsiteX157" fmla="*/ 1324828 w 12192000"/>
              <a:gd name="connsiteY157" fmla="*/ 2231968 h 2237474"/>
              <a:gd name="connsiteX158" fmla="*/ 1297744 w 12192000"/>
              <a:gd name="connsiteY158" fmla="*/ 2235849 h 2237474"/>
              <a:gd name="connsiteX159" fmla="*/ 1286236 w 12192000"/>
              <a:gd name="connsiteY159" fmla="*/ 2233135 h 2237474"/>
              <a:gd name="connsiteX160" fmla="*/ 1283504 w 12192000"/>
              <a:gd name="connsiteY160" fmla="*/ 2233797 h 2237474"/>
              <a:gd name="connsiteX161" fmla="*/ 1279765 w 12192000"/>
              <a:gd name="connsiteY161" fmla="*/ 2229639 h 2237474"/>
              <a:gd name="connsiteX162" fmla="*/ 1195347 w 12192000"/>
              <a:gd name="connsiteY162" fmla="*/ 2212354 h 2237474"/>
              <a:gd name="connsiteX163" fmla="*/ 970251 w 12192000"/>
              <a:gd name="connsiteY163" fmla="*/ 2221029 h 2237474"/>
              <a:gd name="connsiteX164" fmla="*/ 812914 w 12192000"/>
              <a:gd name="connsiteY164" fmla="*/ 2202752 h 2237474"/>
              <a:gd name="connsiteX165" fmla="*/ 800195 w 12192000"/>
              <a:gd name="connsiteY165" fmla="*/ 2209407 h 2237474"/>
              <a:gd name="connsiteX166" fmla="*/ 784978 w 12192000"/>
              <a:gd name="connsiteY166" fmla="*/ 2212360 h 2237474"/>
              <a:gd name="connsiteX167" fmla="*/ 681987 w 12192000"/>
              <a:gd name="connsiteY167" fmla="*/ 2216757 h 2237474"/>
              <a:gd name="connsiteX168" fmla="*/ 669923 w 12192000"/>
              <a:gd name="connsiteY168" fmla="*/ 2211682 h 2237474"/>
              <a:gd name="connsiteX169" fmla="*/ 648680 w 12192000"/>
              <a:gd name="connsiteY169" fmla="*/ 2206229 h 2237474"/>
              <a:gd name="connsiteX170" fmla="*/ 597225 w 12192000"/>
              <a:gd name="connsiteY170" fmla="*/ 2180999 h 2237474"/>
              <a:gd name="connsiteX171" fmla="*/ 558449 w 12192000"/>
              <a:gd name="connsiteY171" fmla="*/ 2182346 h 2237474"/>
              <a:gd name="connsiteX172" fmla="*/ 550517 w 12192000"/>
              <a:gd name="connsiteY172" fmla="*/ 2182060 h 2237474"/>
              <a:gd name="connsiteX173" fmla="*/ 550309 w 12192000"/>
              <a:gd name="connsiteY173" fmla="*/ 2181825 h 2237474"/>
              <a:gd name="connsiteX174" fmla="*/ 541836 w 12192000"/>
              <a:gd name="connsiteY174" fmla="*/ 2181063 h 2237474"/>
              <a:gd name="connsiteX175" fmla="*/ 536057 w 12192000"/>
              <a:gd name="connsiteY175" fmla="*/ 2181537 h 2237474"/>
              <a:gd name="connsiteX176" fmla="*/ 520671 w 12192000"/>
              <a:gd name="connsiteY176" fmla="*/ 2180980 h 2237474"/>
              <a:gd name="connsiteX177" fmla="*/ 515024 w 12192000"/>
              <a:gd name="connsiteY177" fmla="*/ 2179258 h 2237474"/>
              <a:gd name="connsiteX178" fmla="*/ 512278 w 12192000"/>
              <a:gd name="connsiteY178" fmla="*/ 2176369 h 2237474"/>
              <a:gd name="connsiteX179" fmla="*/ 480419 w 12192000"/>
              <a:gd name="connsiteY179" fmla="*/ 2167807 h 2237474"/>
              <a:gd name="connsiteX180" fmla="*/ 413835 w 12192000"/>
              <a:gd name="connsiteY180" fmla="*/ 2156783 h 2237474"/>
              <a:gd name="connsiteX181" fmla="*/ 376513 w 12192000"/>
              <a:gd name="connsiteY181" fmla="*/ 2154014 h 2237474"/>
              <a:gd name="connsiteX182" fmla="*/ 273386 w 12192000"/>
              <a:gd name="connsiteY182" fmla="*/ 2142551 h 2237474"/>
              <a:gd name="connsiteX183" fmla="*/ 169207 w 12192000"/>
              <a:gd name="connsiteY183" fmla="*/ 2128100 h 2237474"/>
              <a:gd name="connsiteX184" fmla="*/ 93149 w 12192000"/>
              <a:gd name="connsiteY184" fmla="*/ 2105324 h 2237474"/>
              <a:gd name="connsiteX185" fmla="*/ 88109 w 12192000"/>
              <a:gd name="connsiteY185" fmla="*/ 2106704 h 2237474"/>
              <a:gd name="connsiteX186" fmla="*/ 80022 w 12192000"/>
              <a:gd name="connsiteY186" fmla="*/ 2107254 h 2237474"/>
              <a:gd name="connsiteX187" fmla="*/ 79717 w 12192000"/>
              <a:gd name="connsiteY187" fmla="*/ 2107046 h 2237474"/>
              <a:gd name="connsiteX188" fmla="*/ 72352 w 12192000"/>
              <a:gd name="connsiteY188" fmla="*/ 2107991 h 2237474"/>
              <a:gd name="connsiteX189" fmla="*/ 37645 w 12192000"/>
              <a:gd name="connsiteY189" fmla="*/ 2115401 h 2237474"/>
              <a:gd name="connsiteX190" fmla="*/ 4572 w 12192000"/>
              <a:gd name="connsiteY190" fmla="*/ 2111091 h 2237474"/>
              <a:gd name="connsiteX191" fmla="*/ 0 w 12192000"/>
              <a:gd name="connsiteY191" fmla="*/ 2110468 h 2237474"/>
              <a:gd name="connsiteX192" fmla="*/ 0 w 12192000"/>
              <a:gd name="connsiteY192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34800 w 12192000"/>
              <a:gd name="connsiteY6" fmla="*/ 747840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805004 w 12192000"/>
              <a:gd name="connsiteY13" fmla="*/ 757573 h 2237474"/>
              <a:gd name="connsiteX14" fmla="*/ 10739478 w 12192000"/>
              <a:gd name="connsiteY14" fmla="*/ 776841 h 2237474"/>
              <a:gd name="connsiteX15" fmla="*/ 10458762 w 12192000"/>
              <a:gd name="connsiteY15" fmla="*/ 755400 h 2237474"/>
              <a:gd name="connsiteX16" fmla="*/ 10211200 w 12192000"/>
              <a:gd name="connsiteY16" fmla="*/ 767513 h 2237474"/>
              <a:gd name="connsiteX17" fmla="*/ 10167995 w 12192000"/>
              <a:gd name="connsiteY17" fmla="*/ 760843 h 2237474"/>
              <a:gd name="connsiteX18" fmla="*/ 9997044 w 12192000"/>
              <a:gd name="connsiteY18" fmla="*/ 780129 h 2237474"/>
              <a:gd name="connsiteX19" fmla="*/ 9943887 w 12192000"/>
              <a:gd name="connsiteY19" fmla="*/ 804141 h 2237474"/>
              <a:gd name="connsiteX20" fmla="*/ 9918248 w 12192000"/>
              <a:gd name="connsiteY20" fmla="*/ 816628 h 2237474"/>
              <a:gd name="connsiteX21" fmla="*/ 9767091 w 12192000"/>
              <a:gd name="connsiteY21" fmla="*/ 870550 h 2237474"/>
              <a:gd name="connsiteX22" fmla="*/ 9683005 w 12192000"/>
              <a:gd name="connsiteY22" fmla="*/ 894128 h 2237474"/>
              <a:gd name="connsiteX23" fmla="*/ 9594438 w 12192000"/>
              <a:gd name="connsiteY23" fmla="*/ 919051 h 2237474"/>
              <a:gd name="connsiteX24" fmla="*/ 9544189 w 12192000"/>
              <a:gd name="connsiteY24" fmla="*/ 938966 h 2237474"/>
              <a:gd name="connsiteX25" fmla="*/ 9500499 w 12192000"/>
              <a:gd name="connsiteY25" fmla="*/ 954680 h 2237474"/>
              <a:gd name="connsiteX26" fmla="*/ 9428195 w 12192000"/>
              <a:gd name="connsiteY26" fmla="*/ 986225 h 2237474"/>
              <a:gd name="connsiteX27" fmla="*/ 9410017 w 12192000"/>
              <a:gd name="connsiteY27" fmla="*/ 993931 h 2237474"/>
              <a:gd name="connsiteX28" fmla="*/ 9392919 w 12192000"/>
              <a:gd name="connsiteY28" fmla="*/ 994656 h 2237474"/>
              <a:gd name="connsiteX29" fmla="*/ 9278619 w 12192000"/>
              <a:gd name="connsiteY29" fmla="*/ 1011878 h 2237474"/>
              <a:gd name="connsiteX30" fmla="*/ 9268019 w 12192000"/>
              <a:gd name="connsiteY30" fmla="*/ 1007442 h 2237474"/>
              <a:gd name="connsiteX31" fmla="*/ 9234662 w 12192000"/>
              <a:gd name="connsiteY31" fmla="*/ 1023056 h 2237474"/>
              <a:gd name="connsiteX32" fmla="*/ 9181033 w 12192000"/>
              <a:gd name="connsiteY32" fmla="*/ 1037921 h 2237474"/>
              <a:gd name="connsiteX33" fmla="*/ 9155969 w 12192000"/>
              <a:gd name="connsiteY33" fmla="*/ 1046804 h 2237474"/>
              <a:gd name="connsiteX34" fmla="*/ 9133985 w 12192000"/>
              <a:gd name="connsiteY34" fmla="*/ 1046450 h 2237474"/>
              <a:gd name="connsiteX35" fmla="*/ 9003462 w 12192000"/>
              <a:gd name="connsiteY35" fmla="*/ 1042406 h 2237474"/>
              <a:gd name="connsiteX36" fmla="*/ 8968445 w 12192000"/>
              <a:gd name="connsiteY36" fmla="*/ 1052169 h 2237474"/>
              <a:gd name="connsiteX37" fmla="*/ 8886001 w 12192000"/>
              <a:gd name="connsiteY37" fmla="*/ 1067468 h 2237474"/>
              <a:gd name="connsiteX38" fmla="*/ 8838610 w 12192000"/>
              <a:gd name="connsiteY38" fmla="*/ 1075091 h 2237474"/>
              <a:gd name="connsiteX39" fmla="*/ 8750383 w 12192000"/>
              <a:gd name="connsiteY39" fmla="*/ 1097387 h 2237474"/>
              <a:gd name="connsiteX40" fmla="*/ 8665605 w 12192000"/>
              <a:gd name="connsiteY40" fmla="*/ 1110791 h 2237474"/>
              <a:gd name="connsiteX41" fmla="*/ 8584946 w 12192000"/>
              <a:gd name="connsiteY41" fmla="*/ 1135226 h 2237474"/>
              <a:gd name="connsiteX42" fmla="*/ 8460755 w 12192000"/>
              <a:gd name="connsiteY42" fmla="*/ 1203427 h 2237474"/>
              <a:gd name="connsiteX43" fmla="*/ 8419755 w 12192000"/>
              <a:gd name="connsiteY43" fmla="*/ 1216260 h 2237474"/>
              <a:gd name="connsiteX44" fmla="*/ 8411626 w 12192000"/>
              <a:gd name="connsiteY44" fmla="*/ 1214397 h 2237474"/>
              <a:gd name="connsiteX45" fmla="*/ 8363469 w 12192000"/>
              <a:gd name="connsiteY45" fmla="*/ 1246658 h 2237474"/>
              <a:gd name="connsiteX46" fmla="*/ 8275497 w 12192000"/>
              <a:gd name="connsiteY46" fmla="*/ 1264396 h 2237474"/>
              <a:gd name="connsiteX47" fmla="*/ 8206287 w 12192000"/>
              <a:gd name="connsiteY47" fmla="*/ 1273060 h 2237474"/>
              <a:gd name="connsiteX48" fmla="*/ 8139997 w 12192000"/>
              <a:gd name="connsiteY48" fmla="*/ 1282713 h 2237474"/>
              <a:gd name="connsiteX49" fmla="*/ 8074238 w 12192000"/>
              <a:gd name="connsiteY49" fmla="*/ 1301895 h 2237474"/>
              <a:gd name="connsiteX50" fmla="*/ 7942099 w 12192000"/>
              <a:gd name="connsiteY50" fmla="*/ 1336332 h 2237474"/>
              <a:gd name="connsiteX51" fmla="*/ 7902328 w 12192000"/>
              <a:gd name="connsiteY51" fmla="*/ 1345865 h 2237474"/>
              <a:gd name="connsiteX52" fmla="*/ 7840612 w 12192000"/>
              <a:gd name="connsiteY52" fmla="*/ 1369373 h 2237474"/>
              <a:gd name="connsiteX53" fmla="*/ 7786819 w 12192000"/>
              <a:gd name="connsiteY53" fmla="*/ 1378970 h 2237474"/>
              <a:gd name="connsiteX54" fmla="*/ 7548172 w 12192000"/>
              <a:gd name="connsiteY54" fmla="*/ 1417460 h 2237474"/>
              <a:gd name="connsiteX55" fmla="*/ 7483437 w 12192000"/>
              <a:gd name="connsiteY55" fmla="*/ 1478152 h 2237474"/>
              <a:gd name="connsiteX56" fmla="*/ 7377870 w 12192000"/>
              <a:gd name="connsiteY56" fmla="*/ 1523319 h 2237474"/>
              <a:gd name="connsiteX57" fmla="*/ 7230737 w 12192000"/>
              <a:gd name="connsiteY57" fmla="*/ 1562633 h 2237474"/>
              <a:gd name="connsiteX58" fmla="*/ 7224458 w 12192000"/>
              <a:gd name="connsiteY58" fmla="*/ 1573008 h 2237474"/>
              <a:gd name="connsiteX59" fmla="*/ 7183121 w 12192000"/>
              <a:gd name="connsiteY59" fmla="*/ 1595162 h 2237474"/>
              <a:gd name="connsiteX60" fmla="*/ 7164601 w 12192000"/>
              <a:gd name="connsiteY60" fmla="*/ 1606490 h 2237474"/>
              <a:gd name="connsiteX61" fmla="*/ 7031309 w 12192000"/>
              <a:gd name="connsiteY61" fmla="*/ 1619451 h 2237474"/>
              <a:gd name="connsiteX62" fmla="*/ 6900177 w 12192000"/>
              <a:gd name="connsiteY62" fmla="*/ 1636016 h 2237474"/>
              <a:gd name="connsiteX63" fmla="*/ 6795372 w 12192000"/>
              <a:gd name="connsiteY63" fmla="*/ 1644845 h 2237474"/>
              <a:gd name="connsiteX64" fmla="*/ 6692251 w 12192000"/>
              <a:gd name="connsiteY64" fmla="*/ 1656357 h 2237474"/>
              <a:gd name="connsiteX65" fmla="*/ 6655235 w 12192000"/>
              <a:gd name="connsiteY65" fmla="*/ 1661869 h 2237474"/>
              <a:gd name="connsiteX66" fmla="*/ 6554894 w 12192000"/>
              <a:gd name="connsiteY66" fmla="*/ 1664428 h 2237474"/>
              <a:gd name="connsiteX67" fmla="*/ 6516595 w 12192000"/>
              <a:gd name="connsiteY67" fmla="*/ 1667475 h 2237474"/>
              <a:gd name="connsiteX68" fmla="*/ 6508541 w 12192000"/>
              <a:gd name="connsiteY68" fmla="*/ 1668757 h 2237474"/>
              <a:gd name="connsiteX69" fmla="*/ 6471012 w 12192000"/>
              <a:gd name="connsiteY69" fmla="*/ 1678604 h 2237474"/>
              <a:gd name="connsiteX70" fmla="*/ 6364035 w 12192000"/>
              <a:gd name="connsiteY70" fmla="*/ 1667683 h 2237474"/>
              <a:gd name="connsiteX71" fmla="*/ 6280959 w 12192000"/>
              <a:gd name="connsiteY71" fmla="*/ 1689329 h 2237474"/>
              <a:gd name="connsiteX72" fmla="*/ 6243319 w 12192000"/>
              <a:gd name="connsiteY72" fmla="*/ 1695560 h 2237474"/>
              <a:gd name="connsiteX73" fmla="*/ 6098321 w 12192000"/>
              <a:gd name="connsiteY73" fmla="*/ 1721646 h 2237474"/>
              <a:gd name="connsiteX74" fmla="*/ 5880652 w 12192000"/>
              <a:gd name="connsiteY74" fmla="*/ 1779643 h 2237474"/>
              <a:gd name="connsiteX75" fmla="*/ 5785959 w 12192000"/>
              <a:gd name="connsiteY75" fmla="*/ 1775307 h 2237474"/>
              <a:gd name="connsiteX76" fmla="*/ 5643534 w 12192000"/>
              <a:gd name="connsiteY76" fmla="*/ 1802919 h 2237474"/>
              <a:gd name="connsiteX77" fmla="*/ 5518799 w 12192000"/>
              <a:gd name="connsiteY77" fmla="*/ 1818312 h 2237474"/>
              <a:gd name="connsiteX78" fmla="*/ 5505014 w 12192000"/>
              <a:gd name="connsiteY78" fmla="*/ 1819259 h 2237474"/>
              <a:gd name="connsiteX79" fmla="*/ 5453307 w 12192000"/>
              <a:gd name="connsiteY79" fmla="*/ 1815450 h 2237474"/>
              <a:gd name="connsiteX80" fmla="*/ 5221533 w 12192000"/>
              <a:gd name="connsiteY80" fmla="*/ 1846950 h 2237474"/>
              <a:gd name="connsiteX81" fmla="*/ 5149802 w 12192000"/>
              <a:gd name="connsiteY81" fmla="*/ 1844846 h 2237474"/>
              <a:gd name="connsiteX82" fmla="*/ 5114927 w 12192000"/>
              <a:gd name="connsiteY82" fmla="*/ 1847827 h 2237474"/>
              <a:gd name="connsiteX83" fmla="*/ 5108970 w 12192000"/>
              <a:gd name="connsiteY83" fmla="*/ 1847935 h 2237474"/>
              <a:gd name="connsiteX84" fmla="*/ 5067961 w 12192000"/>
              <a:gd name="connsiteY84" fmla="*/ 1845917 h 2237474"/>
              <a:gd name="connsiteX85" fmla="*/ 5007075 w 12192000"/>
              <a:gd name="connsiteY85" fmla="*/ 1838626 h 2237474"/>
              <a:gd name="connsiteX86" fmla="*/ 4944087 w 12192000"/>
              <a:gd name="connsiteY86" fmla="*/ 1823332 h 2237474"/>
              <a:gd name="connsiteX87" fmla="*/ 4907662 w 12192000"/>
              <a:gd name="connsiteY87" fmla="*/ 1816900 h 2237474"/>
              <a:gd name="connsiteX88" fmla="*/ 4882386 w 12192000"/>
              <a:gd name="connsiteY88" fmla="*/ 1809844 h 2237474"/>
              <a:gd name="connsiteX89" fmla="*/ 4811440 w 12192000"/>
              <a:gd name="connsiteY89" fmla="*/ 1804655 h 2237474"/>
              <a:gd name="connsiteX90" fmla="*/ 4691075 w 12192000"/>
              <a:gd name="connsiteY90" fmla="*/ 1801389 h 2237474"/>
              <a:gd name="connsiteX91" fmla="*/ 4611738 w 12192000"/>
              <a:gd name="connsiteY91" fmla="*/ 1776964 h 2237474"/>
              <a:gd name="connsiteX92" fmla="*/ 4560070 w 12192000"/>
              <a:gd name="connsiteY92" fmla="*/ 1785640 h 2237474"/>
              <a:gd name="connsiteX93" fmla="*/ 4536503 w 12192000"/>
              <a:gd name="connsiteY93" fmla="*/ 1785334 h 2237474"/>
              <a:gd name="connsiteX94" fmla="*/ 4513724 w 12192000"/>
              <a:gd name="connsiteY94" fmla="*/ 1791996 h 2237474"/>
              <a:gd name="connsiteX95" fmla="*/ 4459810 w 12192000"/>
              <a:gd name="connsiteY95" fmla="*/ 1797886 h 2237474"/>
              <a:gd name="connsiteX96" fmla="*/ 4379064 w 12192000"/>
              <a:gd name="connsiteY96" fmla="*/ 1817177 h 2237474"/>
              <a:gd name="connsiteX97" fmla="*/ 4290981 w 12192000"/>
              <a:gd name="connsiteY97" fmla="*/ 1839677 h 2237474"/>
              <a:gd name="connsiteX98" fmla="*/ 4238372 w 12192000"/>
              <a:gd name="connsiteY98" fmla="*/ 1851480 h 2237474"/>
              <a:gd name="connsiteX99" fmla="*/ 4232517 w 12192000"/>
              <a:gd name="connsiteY99" fmla="*/ 1852567 h 2237474"/>
              <a:gd name="connsiteX100" fmla="*/ 4191732 w 12192000"/>
              <a:gd name="connsiteY100" fmla="*/ 1857328 h 2237474"/>
              <a:gd name="connsiteX101" fmla="*/ 4065532 w 12192000"/>
              <a:gd name="connsiteY101" fmla="*/ 1855477 h 2237474"/>
              <a:gd name="connsiteX102" fmla="*/ 4028460 w 12192000"/>
              <a:gd name="connsiteY102" fmla="*/ 1855137 h 2237474"/>
              <a:gd name="connsiteX103" fmla="*/ 4002267 w 12192000"/>
              <a:gd name="connsiteY103" fmla="*/ 1852352 h 2237474"/>
              <a:gd name="connsiteX104" fmla="*/ 3931396 w 12192000"/>
              <a:gd name="connsiteY104" fmla="*/ 1858915 h 2237474"/>
              <a:gd name="connsiteX105" fmla="*/ 3812162 w 12192000"/>
              <a:gd name="connsiteY105" fmla="*/ 1875501 h 2237474"/>
              <a:gd name="connsiteX106" fmla="*/ 3729530 w 12192000"/>
              <a:gd name="connsiteY106" fmla="*/ 1864513 h 2237474"/>
              <a:gd name="connsiteX107" fmla="*/ 3680177 w 12192000"/>
              <a:gd name="connsiteY107" fmla="*/ 1881552 h 2237474"/>
              <a:gd name="connsiteX108" fmla="*/ 3567259 w 12192000"/>
              <a:gd name="connsiteY108" fmla="*/ 1893482 h 2237474"/>
              <a:gd name="connsiteX109" fmla="*/ 3405770 w 12192000"/>
              <a:gd name="connsiteY109" fmla="*/ 1904591 h 2237474"/>
              <a:gd name="connsiteX110" fmla="*/ 3280097 w 12192000"/>
              <a:gd name="connsiteY110" fmla="*/ 1919610 h 2237474"/>
              <a:gd name="connsiteX111" fmla="*/ 3123424 w 12192000"/>
              <a:gd name="connsiteY111" fmla="*/ 1952930 h 2237474"/>
              <a:gd name="connsiteX112" fmla="*/ 3009910 w 12192000"/>
              <a:gd name="connsiteY112" fmla="*/ 1957866 h 2237474"/>
              <a:gd name="connsiteX113" fmla="*/ 2995934 w 12192000"/>
              <a:gd name="connsiteY113" fmla="*/ 1967085 h 2237474"/>
              <a:gd name="connsiteX114" fmla="*/ 2980071 w 12192000"/>
              <a:gd name="connsiteY114" fmla="*/ 1972988 h 2237474"/>
              <a:gd name="connsiteX115" fmla="*/ 2978094 w 12192000"/>
              <a:gd name="connsiteY115" fmla="*/ 1972369 h 2237474"/>
              <a:gd name="connsiteX116" fmla="*/ 2942858 w 12192000"/>
              <a:gd name="connsiteY116" fmla="*/ 1981367 h 2237474"/>
              <a:gd name="connsiteX117" fmla="*/ 2875436 w 12192000"/>
              <a:gd name="connsiteY117" fmla="*/ 1996977 h 2237474"/>
              <a:gd name="connsiteX118" fmla="*/ 2874892 w 12192000"/>
              <a:gd name="connsiteY118" fmla="*/ 1996085 h 2237474"/>
              <a:gd name="connsiteX119" fmla="*/ 2864145 w 12192000"/>
              <a:gd name="connsiteY119" fmla="*/ 1994061 h 2237474"/>
              <a:gd name="connsiteX120" fmla="*/ 2843662 w 12192000"/>
              <a:gd name="connsiteY120" fmla="*/ 1992498 h 2237474"/>
              <a:gd name="connsiteX121" fmla="*/ 2796128 w 12192000"/>
              <a:gd name="connsiteY121" fmla="*/ 1976403 h 2237474"/>
              <a:gd name="connsiteX122" fmla="*/ 2756784 w 12192000"/>
              <a:gd name="connsiteY122" fmla="*/ 1985116 h 2237474"/>
              <a:gd name="connsiteX123" fmla="*/ 2748833 w 12192000"/>
              <a:gd name="connsiteY123" fmla="*/ 1986323 h 2237474"/>
              <a:gd name="connsiteX124" fmla="*/ 2748661 w 12192000"/>
              <a:gd name="connsiteY124" fmla="*/ 1986122 h 2237474"/>
              <a:gd name="connsiteX125" fmla="*/ 2740251 w 12192000"/>
              <a:gd name="connsiteY125" fmla="*/ 1986946 h 2237474"/>
              <a:gd name="connsiteX126" fmla="*/ 2718916 w 12192000"/>
              <a:gd name="connsiteY126" fmla="*/ 1990867 h 2237474"/>
              <a:gd name="connsiteX127" fmla="*/ 2713522 w 12192000"/>
              <a:gd name="connsiteY127" fmla="*/ 1990173 h 2237474"/>
              <a:gd name="connsiteX128" fmla="*/ 2680597 w 12192000"/>
              <a:gd name="connsiteY128" fmla="*/ 1984996 h 2237474"/>
              <a:gd name="connsiteX129" fmla="*/ 2578178 w 12192000"/>
              <a:gd name="connsiteY129" fmla="*/ 1990531 h 2237474"/>
              <a:gd name="connsiteX130" fmla="*/ 2476147 w 12192000"/>
              <a:gd name="connsiteY130" fmla="*/ 1998305 h 2237474"/>
              <a:gd name="connsiteX131" fmla="*/ 2373568 w 12192000"/>
              <a:gd name="connsiteY131" fmla="*/ 2003219 h 2237474"/>
              <a:gd name="connsiteX132" fmla="*/ 2321399 w 12192000"/>
              <a:gd name="connsiteY132" fmla="*/ 1989467 h 2237474"/>
              <a:gd name="connsiteX133" fmla="*/ 2315525 w 12192000"/>
              <a:gd name="connsiteY133" fmla="*/ 1989708 h 2237474"/>
              <a:gd name="connsiteX134" fmla="*/ 2300792 w 12192000"/>
              <a:gd name="connsiteY134" fmla="*/ 1994290 h 2237474"/>
              <a:gd name="connsiteX135" fmla="*/ 2295469 w 12192000"/>
              <a:gd name="connsiteY135" fmla="*/ 1996659 h 2237474"/>
              <a:gd name="connsiteX136" fmla="*/ 2287219 w 12192000"/>
              <a:gd name="connsiteY136" fmla="*/ 1998750 h 2237474"/>
              <a:gd name="connsiteX137" fmla="*/ 2286948 w 12192000"/>
              <a:gd name="connsiteY137" fmla="*/ 1998596 h 2237474"/>
              <a:gd name="connsiteX138" fmla="*/ 2243069 w 12192000"/>
              <a:gd name="connsiteY138" fmla="*/ 2015111 h 2237474"/>
              <a:gd name="connsiteX139" fmla="*/ 2186609 w 12192000"/>
              <a:gd name="connsiteY139" fmla="*/ 2008263 h 2237474"/>
              <a:gd name="connsiteX140" fmla="*/ 2164831 w 12192000"/>
              <a:gd name="connsiteY140" fmla="*/ 2010143 h 2237474"/>
              <a:gd name="connsiteX141" fmla="*/ 2152836 w 12192000"/>
              <a:gd name="connsiteY141" fmla="*/ 2010048 h 2237474"/>
              <a:gd name="connsiteX142" fmla="*/ 2117102 w 12192000"/>
              <a:gd name="connsiteY142" fmla="*/ 2023004 h 2237474"/>
              <a:gd name="connsiteX143" fmla="*/ 2111935 w 12192000"/>
              <a:gd name="connsiteY143" fmla="*/ 2023163 h 2237474"/>
              <a:gd name="connsiteX144" fmla="*/ 2089991 w 12192000"/>
              <a:gd name="connsiteY144" fmla="*/ 2034193 h 2237474"/>
              <a:gd name="connsiteX145" fmla="*/ 2058061 w 12192000"/>
              <a:gd name="connsiteY145" fmla="*/ 2047942 h 2237474"/>
              <a:gd name="connsiteX146" fmla="*/ 2055737 w 12192000"/>
              <a:gd name="connsiteY146" fmla="*/ 2047704 h 2237474"/>
              <a:gd name="connsiteX147" fmla="*/ 2042244 w 12192000"/>
              <a:gd name="connsiteY147" fmla="*/ 2055560 h 2237474"/>
              <a:gd name="connsiteX148" fmla="*/ 1976224 w 12192000"/>
              <a:gd name="connsiteY148" fmla="*/ 2074257 h 2237474"/>
              <a:gd name="connsiteX149" fmla="*/ 1877728 w 12192000"/>
              <a:gd name="connsiteY149" fmla="*/ 2101004 h 2237474"/>
              <a:gd name="connsiteX150" fmla="*/ 1759056 w 12192000"/>
              <a:gd name="connsiteY150" fmla="*/ 2125608 h 2237474"/>
              <a:gd name="connsiteX151" fmla="*/ 1637948 w 12192000"/>
              <a:gd name="connsiteY151" fmla="*/ 2172597 h 2237474"/>
              <a:gd name="connsiteX152" fmla="*/ 1434549 w 12192000"/>
              <a:gd name="connsiteY152" fmla="*/ 2234522 h 2237474"/>
              <a:gd name="connsiteX153" fmla="*/ 1398481 w 12192000"/>
              <a:gd name="connsiteY153" fmla="*/ 2237074 h 2237474"/>
              <a:gd name="connsiteX154" fmla="*/ 1398407 w 12192000"/>
              <a:gd name="connsiteY154" fmla="*/ 2237095 h 2237474"/>
              <a:gd name="connsiteX155" fmla="*/ 1370962 w 12192000"/>
              <a:gd name="connsiteY155" fmla="*/ 2237474 h 2237474"/>
              <a:gd name="connsiteX156" fmla="*/ 1356367 w 12192000"/>
              <a:gd name="connsiteY156" fmla="*/ 2235089 h 2237474"/>
              <a:gd name="connsiteX157" fmla="*/ 1324828 w 12192000"/>
              <a:gd name="connsiteY157" fmla="*/ 2231968 h 2237474"/>
              <a:gd name="connsiteX158" fmla="*/ 1297744 w 12192000"/>
              <a:gd name="connsiteY158" fmla="*/ 2235849 h 2237474"/>
              <a:gd name="connsiteX159" fmla="*/ 1286236 w 12192000"/>
              <a:gd name="connsiteY159" fmla="*/ 2233135 h 2237474"/>
              <a:gd name="connsiteX160" fmla="*/ 1283504 w 12192000"/>
              <a:gd name="connsiteY160" fmla="*/ 2233797 h 2237474"/>
              <a:gd name="connsiteX161" fmla="*/ 1279765 w 12192000"/>
              <a:gd name="connsiteY161" fmla="*/ 2229639 h 2237474"/>
              <a:gd name="connsiteX162" fmla="*/ 1195347 w 12192000"/>
              <a:gd name="connsiteY162" fmla="*/ 2212354 h 2237474"/>
              <a:gd name="connsiteX163" fmla="*/ 970251 w 12192000"/>
              <a:gd name="connsiteY163" fmla="*/ 2221029 h 2237474"/>
              <a:gd name="connsiteX164" fmla="*/ 812914 w 12192000"/>
              <a:gd name="connsiteY164" fmla="*/ 2202752 h 2237474"/>
              <a:gd name="connsiteX165" fmla="*/ 800195 w 12192000"/>
              <a:gd name="connsiteY165" fmla="*/ 2209407 h 2237474"/>
              <a:gd name="connsiteX166" fmla="*/ 784978 w 12192000"/>
              <a:gd name="connsiteY166" fmla="*/ 2212360 h 2237474"/>
              <a:gd name="connsiteX167" fmla="*/ 681987 w 12192000"/>
              <a:gd name="connsiteY167" fmla="*/ 2216757 h 2237474"/>
              <a:gd name="connsiteX168" fmla="*/ 669923 w 12192000"/>
              <a:gd name="connsiteY168" fmla="*/ 2211682 h 2237474"/>
              <a:gd name="connsiteX169" fmla="*/ 648680 w 12192000"/>
              <a:gd name="connsiteY169" fmla="*/ 2206229 h 2237474"/>
              <a:gd name="connsiteX170" fmla="*/ 597225 w 12192000"/>
              <a:gd name="connsiteY170" fmla="*/ 2180999 h 2237474"/>
              <a:gd name="connsiteX171" fmla="*/ 558449 w 12192000"/>
              <a:gd name="connsiteY171" fmla="*/ 2182346 h 2237474"/>
              <a:gd name="connsiteX172" fmla="*/ 550517 w 12192000"/>
              <a:gd name="connsiteY172" fmla="*/ 2182060 h 2237474"/>
              <a:gd name="connsiteX173" fmla="*/ 550309 w 12192000"/>
              <a:gd name="connsiteY173" fmla="*/ 2181825 h 2237474"/>
              <a:gd name="connsiteX174" fmla="*/ 541836 w 12192000"/>
              <a:gd name="connsiteY174" fmla="*/ 2181063 h 2237474"/>
              <a:gd name="connsiteX175" fmla="*/ 536057 w 12192000"/>
              <a:gd name="connsiteY175" fmla="*/ 2181537 h 2237474"/>
              <a:gd name="connsiteX176" fmla="*/ 520671 w 12192000"/>
              <a:gd name="connsiteY176" fmla="*/ 2180980 h 2237474"/>
              <a:gd name="connsiteX177" fmla="*/ 515024 w 12192000"/>
              <a:gd name="connsiteY177" fmla="*/ 2179258 h 2237474"/>
              <a:gd name="connsiteX178" fmla="*/ 512278 w 12192000"/>
              <a:gd name="connsiteY178" fmla="*/ 2176369 h 2237474"/>
              <a:gd name="connsiteX179" fmla="*/ 480419 w 12192000"/>
              <a:gd name="connsiteY179" fmla="*/ 2167807 h 2237474"/>
              <a:gd name="connsiteX180" fmla="*/ 413835 w 12192000"/>
              <a:gd name="connsiteY180" fmla="*/ 2156783 h 2237474"/>
              <a:gd name="connsiteX181" fmla="*/ 376513 w 12192000"/>
              <a:gd name="connsiteY181" fmla="*/ 2154014 h 2237474"/>
              <a:gd name="connsiteX182" fmla="*/ 273386 w 12192000"/>
              <a:gd name="connsiteY182" fmla="*/ 2142551 h 2237474"/>
              <a:gd name="connsiteX183" fmla="*/ 169207 w 12192000"/>
              <a:gd name="connsiteY183" fmla="*/ 2128100 h 2237474"/>
              <a:gd name="connsiteX184" fmla="*/ 93149 w 12192000"/>
              <a:gd name="connsiteY184" fmla="*/ 2105324 h 2237474"/>
              <a:gd name="connsiteX185" fmla="*/ 88109 w 12192000"/>
              <a:gd name="connsiteY185" fmla="*/ 2106704 h 2237474"/>
              <a:gd name="connsiteX186" fmla="*/ 80022 w 12192000"/>
              <a:gd name="connsiteY186" fmla="*/ 2107254 h 2237474"/>
              <a:gd name="connsiteX187" fmla="*/ 79717 w 12192000"/>
              <a:gd name="connsiteY187" fmla="*/ 2107046 h 2237474"/>
              <a:gd name="connsiteX188" fmla="*/ 72352 w 12192000"/>
              <a:gd name="connsiteY188" fmla="*/ 2107991 h 2237474"/>
              <a:gd name="connsiteX189" fmla="*/ 37645 w 12192000"/>
              <a:gd name="connsiteY189" fmla="*/ 2115401 h 2237474"/>
              <a:gd name="connsiteX190" fmla="*/ 4572 w 12192000"/>
              <a:gd name="connsiteY190" fmla="*/ 2111091 h 2237474"/>
              <a:gd name="connsiteX191" fmla="*/ 0 w 12192000"/>
              <a:gd name="connsiteY191" fmla="*/ 2110468 h 2237474"/>
              <a:gd name="connsiteX192" fmla="*/ 0 w 12192000"/>
              <a:gd name="connsiteY192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34800 w 12192000"/>
              <a:gd name="connsiteY6" fmla="*/ 747840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805004 w 12192000"/>
              <a:gd name="connsiteY13" fmla="*/ 757573 h 2237474"/>
              <a:gd name="connsiteX14" fmla="*/ 10739478 w 12192000"/>
              <a:gd name="connsiteY14" fmla="*/ 776841 h 2237474"/>
              <a:gd name="connsiteX15" fmla="*/ 10458762 w 12192000"/>
              <a:gd name="connsiteY15" fmla="*/ 755400 h 2237474"/>
              <a:gd name="connsiteX16" fmla="*/ 10211200 w 12192000"/>
              <a:gd name="connsiteY16" fmla="*/ 767513 h 2237474"/>
              <a:gd name="connsiteX17" fmla="*/ 10167995 w 12192000"/>
              <a:gd name="connsiteY17" fmla="*/ 760843 h 2237474"/>
              <a:gd name="connsiteX18" fmla="*/ 9997044 w 12192000"/>
              <a:gd name="connsiteY18" fmla="*/ 780129 h 2237474"/>
              <a:gd name="connsiteX19" fmla="*/ 9943887 w 12192000"/>
              <a:gd name="connsiteY19" fmla="*/ 804141 h 2237474"/>
              <a:gd name="connsiteX20" fmla="*/ 9918248 w 12192000"/>
              <a:gd name="connsiteY20" fmla="*/ 816628 h 2237474"/>
              <a:gd name="connsiteX21" fmla="*/ 9767091 w 12192000"/>
              <a:gd name="connsiteY21" fmla="*/ 870550 h 2237474"/>
              <a:gd name="connsiteX22" fmla="*/ 9683005 w 12192000"/>
              <a:gd name="connsiteY22" fmla="*/ 894128 h 2237474"/>
              <a:gd name="connsiteX23" fmla="*/ 9594438 w 12192000"/>
              <a:gd name="connsiteY23" fmla="*/ 919051 h 2237474"/>
              <a:gd name="connsiteX24" fmla="*/ 9544189 w 12192000"/>
              <a:gd name="connsiteY24" fmla="*/ 938966 h 2237474"/>
              <a:gd name="connsiteX25" fmla="*/ 9500499 w 12192000"/>
              <a:gd name="connsiteY25" fmla="*/ 954680 h 2237474"/>
              <a:gd name="connsiteX26" fmla="*/ 9428195 w 12192000"/>
              <a:gd name="connsiteY26" fmla="*/ 986225 h 2237474"/>
              <a:gd name="connsiteX27" fmla="*/ 9410017 w 12192000"/>
              <a:gd name="connsiteY27" fmla="*/ 993931 h 2237474"/>
              <a:gd name="connsiteX28" fmla="*/ 9392919 w 12192000"/>
              <a:gd name="connsiteY28" fmla="*/ 994656 h 2237474"/>
              <a:gd name="connsiteX29" fmla="*/ 9278619 w 12192000"/>
              <a:gd name="connsiteY29" fmla="*/ 1011878 h 2237474"/>
              <a:gd name="connsiteX30" fmla="*/ 9268019 w 12192000"/>
              <a:gd name="connsiteY30" fmla="*/ 1007442 h 2237474"/>
              <a:gd name="connsiteX31" fmla="*/ 9234662 w 12192000"/>
              <a:gd name="connsiteY31" fmla="*/ 1023056 h 2237474"/>
              <a:gd name="connsiteX32" fmla="*/ 9181033 w 12192000"/>
              <a:gd name="connsiteY32" fmla="*/ 1037921 h 2237474"/>
              <a:gd name="connsiteX33" fmla="*/ 9155969 w 12192000"/>
              <a:gd name="connsiteY33" fmla="*/ 1046804 h 2237474"/>
              <a:gd name="connsiteX34" fmla="*/ 9133985 w 12192000"/>
              <a:gd name="connsiteY34" fmla="*/ 1046450 h 2237474"/>
              <a:gd name="connsiteX35" fmla="*/ 9003462 w 12192000"/>
              <a:gd name="connsiteY35" fmla="*/ 1042406 h 2237474"/>
              <a:gd name="connsiteX36" fmla="*/ 8968445 w 12192000"/>
              <a:gd name="connsiteY36" fmla="*/ 1052169 h 2237474"/>
              <a:gd name="connsiteX37" fmla="*/ 8886001 w 12192000"/>
              <a:gd name="connsiteY37" fmla="*/ 1067468 h 2237474"/>
              <a:gd name="connsiteX38" fmla="*/ 8838610 w 12192000"/>
              <a:gd name="connsiteY38" fmla="*/ 1075091 h 2237474"/>
              <a:gd name="connsiteX39" fmla="*/ 8750383 w 12192000"/>
              <a:gd name="connsiteY39" fmla="*/ 1097387 h 2237474"/>
              <a:gd name="connsiteX40" fmla="*/ 8665605 w 12192000"/>
              <a:gd name="connsiteY40" fmla="*/ 1110791 h 2237474"/>
              <a:gd name="connsiteX41" fmla="*/ 8584946 w 12192000"/>
              <a:gd name="connsiteY41" fmla="*/ 1135226 h 2237474"/>
              <a:gd name="connsiteX42" fmla="*/ 8460755 w 12192000"/>
              <a:gd name="connsiteY42" fmla="*/ 1203427 h 2237474"/>
              <a:gd name="connsiteX43" fmla="*/ 8419755 w 12192000"/>
              <a:gd name="connsiteY43" fmla="*/ 1216260 h 2237474"/>
              <a:gd name="connsiteX44" fmla="*/ 8411626 w 12192000"/>
              <a:gd name="connsiteY44" fmla="*/ 1214397 h 2237474"/>
              <a:gd name="connsiteX45" fmla="*/ 8363469 w 12192000"/>
              <a:gd name="connsiteY45" fmla="*/ 1246658 h 2237474"/>
              <a:gd name="connsiteX46" fmla="*/ 8275497 w 12192000"/>
              <a:gd name="connsiteY46" fmla="*/ 1264396 h 2237474"/>
              <a:gd name="connsiteX47" fmla="*/ 8206287 w 12192000"/>
              <a:gd name="connsiteY47" fmla="*/ 1273060 h 2237474"/>
              <a:gd name="connsiteX48" fmla="*/ 8139997 w 12192000"/>
              <a:gd name="connsiteY48" fmla="*/ 1282713 h 2237474"/>
              <a:gd name="connsiteX49" fmla="*/ 8074238 w 12192000"/>
              <a:gd name="connsiteY49" fmla="*/ 1301895 h 2237474"/>
              <a:gd name="connsiteX50" fmla="*/ 7942099 w 12192000"/>
              <a:gd name="connsiteY50" fmla="*/ 1336332 h 2237474"/>
              <a:gd name="connsiteX51" fmla="*/ 7902328 w 12192000"/>
              <a:gd name="connsiteY51" fmla="*/ 1345865 h 2237474"/>
              <a:gd name="connsiteX52" fmla="*/ 7840612 w 12192000"/>
              <a:gd name="connsiteY52" fmla="*/ 1369373 h 2237474"/>
              <a:gd name="connsiteX53" fmla="*/ 7786819 w 12192000"/>
              <a:gd name="connsiteY53" fmla="*/ 1378970 h 2237474"/>
              <a:gd name="connsiteX54" fmla="*/ 7548172 w 12192000"/>
              <a:gd name="connsiteY54" fmla="*/ 1417460 h 2237474"/>
              <a:gd name="connsiteX55" fmla="*/ 7483437 w 12192000"/>
              <a:gd name="connsiteY55" fmla="*/ 1478152 h 2237474"/>
              <a:gd name="connsiteX56" fmla="*/ 7377870 w 12192000"/>
              <a:gd name="connsiteY56" fmla="*/ 1523319 h 2237474"/>
              <a:gd name="connsiteX57" fmla="*/ 7230737 w 12192000"/>
              <a:gd name="connsiteY57" fmla="*/ 1562633 h 2237474"/>
              <a:gd name="connsiteX58" fmla="*/ 7224458 w 12192000"/>
              <a:gd name="connsiteY58" fmla="*/ 1573008 h 2237474"/>
              <a:gd name="connsiteX59" fmla="*/ 7183121 w 12192000"/>
              <a:gd name="connsiteY59" fmla="*/ 1595162 h 2237474"/>
              <a:gd name="connsiteX60" fmla="*/ 7164601 w 12192000"/>
              <a:gd name="connsiteY60" fmla="*/ 1606490 h 2237474"/>
              <a:gd name="connsiteX61" fmla="*/ 7031309 w 12192000"/>
              <a:gd name="connsiteY61" fmla="*/ 1619451 h 2237474"/>
              <a:gd name="connsiteX62" fmla="*/ 6900177 w 12192000"/>
              <a:gd name="connsiteY62" fmla="*/ 1636016 h 2237474"/>
              <a:gd name="connsiteX63" fmla="*/ 6795372 w 12192000"/>
              <a:gd name="connsiteY63" fmla="*/ 1644845 h 2237474"/>
              <a:gd name="connsiteX64" fmla="*/ 6692251 w 12192000"/>
              <a:gd name="connsiteY64" fmla="*/ 1656357 h 2237474"/>
              <a:gd name="connsiteX65" fmla="*/ 6655235 w 12192000"/>
              <a:gd name="connsiteY65" fmla="*/ 1661869 h 2237474"/>
              <a:gd name="connsiteX66" fmla="*/ 6554894 w 12192000"/>
              <a:gd name="connsiteY66" fmla="*/ 1664428 h 2237474"/>
              <a:gd name="connsiteX67" fmla="*/ 6516595 w 12192000"/>
              <a:gd name="connsiteY67" fmla="*/ 1667475 h 2237474"/>
              <a:gd name="connsiteX68" fmla="*/ 6508541 w 12192000"/>
              <a:gd name="connsiteY68" fmla="*/ 1668757 h 2237474"/>
              <a:gd name="connsiteX69" fmla="*/ 6471012 w 12192000"/>
              <a:gd name="connsiteY69" fmla="*/ 1678604 h 2237474"/>
              <a:gd name="connsiteX70" fmla="*/ 6364035 w 12192000"/>
              <a:gd name="connsiteY70" fmla="*/ 1667683 h 2237474"/>
              <a:gd name="connsiteX71" fmla="*/ 6280959 w 12192000"/>
              <a:gd name="connsiteY71" fmla="*/ 1689329 h 2237474"/>
              <a:gd name="connsiteX72" fmla="*/ 6243319 w 12192000"/>
              <a:gd name="connsiteY72" fmla="*/ 1695560 h 2237474"/>
              <a:gd name="connsiteX73" fmla="*/ 6098321 w 12192000"/>
              <a:gd name="connsiteY73" fmla="*/ 1721646 h 2237474"/>
              <a:gd name="connsiteX74" fmla="*/ 5880652 w 12192000"/>
              <a:gd name="connsiteY74" fmla="*/ 1779643 h 2237474"/>
              <a:gd name="connsiteX75" fmla="*/ 5785959 w 12192000"/>
              <a:gd name="connsiteY75" fmla="*/ 1775307 h 2237474"/>
              <a:gd name="connsiteX76" fmla="*/ 5643534 w 12192000"/>
              <a:gd name="connsiteY76" fmla="*/ 1802919 h 2237474"/>
              <a:gd name="connsiteX77" fmla="*/ 5518799 w 12192000"/>
              <a:gd name="connsiteY77" fmla="*/ 1818312 h 2237474"/>
              <a:gd name="connsiteX78" fmla="*/ 5505014 w 12192000"/>
              <a:gd name="connsiteY78" fmla="*/ 1819259 h 2237474"/>
              <a:gd name="connsiteX79" fmla="*/ 5453307 w 12192000"/>
              <a:gd name="connsiteY79" fmla="*/ 1815450 h 2237474"/>
              <a:gd name="connsiteX80" fmla="*/ 5221533 w 12192000"/>
              <a:gd name="connsiteY80" fmla="*/ 1846950 h 2237474"/>
              <a:gd name="connsiteX81" fmla="*/ 5149802 w 12192000"/>
              <a:gd name="connsiteY81" fmla="*/ 1844846 h 2237474"/>
              <a:gd name="connsiteX82" fmla="*/ 5114927 w 12192000"/>
              <a:gd name="connsiteY82" fmla="*/ 1847827 h 2237474"/>
              <a:gd name="connsiteX83" fmla="*/ 5108970 w 12192000"/>
              <a:gd name="connsiteY83" fmla="*/ 1847935 h 2237474"/>
              <a:gd name="connsiteX84" fmla="*/ 5067961 w 12192000"/>
              <a:gd name="connsiteY84" fmla="*/ 1845917 h 2237474"/>
              <a:gd name="connsiteX85" fmla="*/ 5007075 w 12192000"/>
              <a:gd name="connsiteY85" fmla="*/ 1838626 h 2237474"/>
              <a:gd name="connsiteX86" fmla="*/ 4944087 w 12192000"/>
              <a:gd name="connsiteY86" fmla="*/ 1823332 h 2237474"/>
              <a:gd name="connsiteX87" fmla="*/ 4907662 w 12192000"/>
              <a:gd name="connsiteY87" fmla="*/ 1816900 h 2237474"/>
              <a:gd name="connsiteX88" fmla="*/ 4882386 w 12192000"/>
              <a:gd name="connsiteY88" fmla="*/ 1809844 h 2237474"/>
              <a:gd name="connsiteX89" fmla="*/ 4811440 w 12192000"/>
              <a:gd name="connsiteY89" fmla="*/ 1804655 h 2237474"/>
              <a:gd name="connsiteX90" fmla="*/ 4691075 w 12192000"/>
              <a:gd name="connsiteY90" fmla="*/ 1801389 h 2237474"/>
              <a:gd name="connsiteX91" fmla="*/ 4611738 w 12192000"/>
              <a:gd name="connsiteY91" fmla="*/ 1776964 h 2237474"/>
              <a:gd name="connsiteX92" fmla="*/ 4560070 w 12192000"/>
              <a:gd name="connsiteY92" fmla="*/ 1785640 h 2237474"/>
              <a:gd name="connsiteX93" fmla="*/ 4536503 w 12192000"/>
              <a:gd name="connsiteY93" fmla="*/ 1785334 h 2237474"/>
              <a:gd name="connsiteX94" fmla="*/ 4513724 w 12192000"/>
              <a:gd name="connsiteY94" fmla="*/ 1791996 h 2237474"/>
              <a:gd name="connsiteX95" fmla="*/ 4459810 w 12192000"/>
              <a:gd name="connsiteY95" fmla="*/ 1797886 h 2237474"/>
              <a:gd name="connsiteX96" fmla="*/ 4379064 w 12192000"/>
              <a:gd name="connsiteY96" fmla="*/ 1817177 h 2237474"/>
              <a:gd name="connsiteX97" fmla="*/ 4290981 w 12192000"/>
              <a:gd name="connsiteY97" fmla="*/ 1839677 h 2237474"/>
              <a:gd name="connsiteX98" fmla="*/ 4238372 w 12192000"/>
              <a:gd name="connsiteY98" fmla="*/ 1851480 h 2237474"/>
              <a:gd name="connsiteX99" fmla="*/ 4232517 w 12192000"/>
              <a:gd name="connsiteY99" fmla="*/ 1852567 h 2237474"/>
              <a:gd name="connsiteX100" fmla="*/ 4191732 w 12192000"/>
              <a:gd name="connsiteY100" fmla="*/ 1857328 h 2237474"/>
              <a:gd name="connsiteX101" fmla="*/ 4065532 w 12192000"/>
              <a:gd name="connsiteY101" fmla="*/ 1855477 h 2237474"/>
              <a:gd name="connsiteX102" fmla="*/ 4028460 w 12192000"/>
              <a:gd name="connsiteY102" fmla="*/ 1855137 h 2237474"/>
              <a:gd name="connsiteX103" fmla="*/ 4002267 w 12192000"/>
              <a:gd name="connsiteY103" fmla="*/ 1852352 h 2237474"/>
              <a:gd name="connsiteX104" fmla="*/ 3931396 w 12192000"/>
              <a:gd name="connsiteY104" fmla="*/ 1858915 h 2237474"/>
              <a:gd name="connsiteX105" fmla="*/ 3812162 w 12192000"/>
              <a:gd name="connsiteY105" fmla="*/ 1875501 h 2237474"/>
              <a:gd name="connsiteX106" fmla="*/ 3729530 w 12192000"/>
              <a:gd name="connsiteY106" fmla="*/ 1864513 h 2237474"/>
              <a:gd name="connsiteX107" fmla="*/ 3680177 w 12192000"/>
              <a:gd name="connsiteY107" fmla="*/ 1881552 h 2237474"/>
              <a:gd name="connsiteX108" fmla="*/ 3567259 w 12192000"/>
              <a:gd name="connsiteY108" fmla="*/ 1893482 h 2237474"/>
              <a:gd name="connsiteX109" fmla="*/ 3405770 w 12192000"/>
              <a:gd name="connsiteY109" fmla="*/ 1904591 h 2237474"/>
              <a:gd name="connsiteX110" fmla="*/ 3280097 w 12192000"/>
              <a:gd name="connsiteY110" fmla="*/ 1919610 h 2237474"/>
              <a:gd name="connsiteX111" fmla="*/ 3123424 w 12192000"/>
              <a:gd name="connsiteY111" fmla="*/ 1952930 h 2237474"/>
              <a:gd name="connsiteX112" fmla="*/ 3009910 w 12192000"/>
              <a:gd name="connsiteY112" fmla="*/ 1957866 h 2237474"/>
              <a:gd name="connsiteX113" fmla="*/ 2995934 w 12192000"/>
              <a:gd name="connsiteY113" fmla="*/ 1967085 h 2237474"/>
              <a:gd name="connsiteX114" fmla="*/ 2980071 w 12192000"/>
              <a:gd name="connsiteY114" fmla="*/ 1972988 h 2237474"/>
              <a:gd name="connsiteX115" fmla="*/ 2978094 w 12192000"/>
              <a:gd name="connsiteY115" fmla="*/ 1972369 h 2237474"/>
              <a:gd name="connsiteX116" fmla="*/ 2942858 w 12192000"/>
              <a:gd name="connsiteY116" fmla="*/ 1981367 h 2237474"/>
              <a:gd name="connsiteX117" fmla="*/ 2875436 w 12192000"/>
              <a:gd name="connsiteY117" fmla="*/ 1996977 h 2237474"/>
              <a:gd name="connsiteX118" fmla="*/ 2874892 w 12192000"/>
              <a:gd name="connsiteY118" fmla="*/ 1996085 h 2237474"/>
              <a:gd name="connsiteX119" fmla="*/ 2864145 w 12192000"/>
              <a:gd name="connsiteY119" fmla="*/ 1994061 h 2237474"/>
              <a:gd name="connsiteX120" fmla="*/ 2843662 w 12192000"/>
              <a:gd name="connsiteY120" fmla="*/ 1992498 h 2237474"/>
              <a:gd name="connsiteX121" fmla="*/ 2796128 w 12192000"/>
              <a:gd name="connsiteY121" fmla="*/ 1976403 h 2237474"/>
              <a:gd name="connsiteX122" fmla="*/ 2756784 w 12192000"/>
              <a:gd name="connsiteY122" fmla="*/ 1985116 h 2237474"/>
              <a:gd name="connsiteX123" fmla="*/ 2748833 w 12192000"/>
              <a:gd name="connsiteY123" fmla="*/ 1986323 h 2237474"/>
              <a:gd name="connsiteX124" fmla="*/ 2748661 w 12192000"/>
              <a:gd name="connsiteY124" fmla="*/ 1986122 h 2237474"/>
              <a:gd name="connsiteX125" fmla="*/ 2740251 w 12192000"/>
              <a:gd name="connsiteY125" fmla="*/ 1986946 h 2237474"/>
              <a:gd name="connsiteX126" fmla="*/ 2718916 w 12192000"/>
              <a:gd name="connsiteY126" fmla="*/ 1990867 h 2237474"/>
              <a:gd name="connsiteX127" fmla="*/ 2713522 w 12192000"/>
              <a:gd name="connsiteY127" fmla="*/ 1990173 h 2237474"/>
              <a:gd name="connsiteX128" fmla="*/ 2680597 w 12192000"/>
              <a:gd name="connsiteY128" fmla="*/ 1984996 h 2237474"/>
              <a:gd name="connsiteX129" fmla="*/ 2578178 w 12192000"/>
              <a:gd name="connsiteY129" fmla="*/ 1990531 h 2237474"/>
              <a:gd name="connsiteX130" fmla="*/ 2476147 w 12192000"/>
              <a:gd name="connsiteY130" fmla="*/ 1998305 h 2237474"/>
              <a:gd name="connsiteX131" fmla="*/ 2373568 w 12192000"/>
              <a:gd name="connsiteY131" fmla="*/ 2003219 h 2237474"/>
              <a:gd name="connsiteX132" fmla="*/ 2321399 w 12192000"/>
              <a:gd name="connsiteY132" fmla="*/ 1989467 h 2237474"/>
              <a:gd name="connsiteX133" fmla="*/ 2315525 w 12192000"/>
              <a:gd name="connsiteY133" fmla="*/ 1989708 h 2237474"/>
              <a:gd name="connsiteX134" fmla="*/ 2300792 w 12192000"/>
              <a:gd name="connsiteY134" fmla="*/ 1994290 h 2237474"/>
              <a:gd name="connsiteX135" fmla="*/ 2295469 w 12192000"/>
              <a:gd name="connsiteY135" fmla="*/ 1996659 h 2237474"/>
              <a:gd name="connsiteX136" fmla="*/ 2287219 w 12192000"/>
              <a:gd name="connsiteY136" fmla="*/ 1998750 h 2237474"/>
              <a:gd name="connsiteX137" fmla="*/ 2286948 w 12192000"/>
              <a:gd name="connsiteY137" fmla="*/ 1998596 h 2237474"/>
              <a:gd name="connsiteX138" fmla="*/ 2243069 w 12192000"/>
              <a:gd name="connsiteY138" fmla="*/ 2015111 h 2237474"/>
              <a:gd name="connsiteX139" fmla="*/ 2186609 w 12192000"/>
              <a:gd name="connsiteY139" fmla="*/ 2008263 h 2237474"/>
              <a:gd name="connsiteX140" fmla="*/ 2164831 w 12192000"/>
              <a:gd name="connsiteY140" fmla="*/ 2010143 h 2237474"/>
              <a:gd name="connsiteX141" fmla="*/ 2152836 w 12192000"/>
              <a:gd name="connsiteY141" fmla="*/ 2010048 h 2237474"/>
              <a:gd name="connsiteX142" fmla="*/ 2117102 w 12192000"/>
              <a:gd name="connsiteY142" fmla="*/ 2023004 h 2237474"/>
              <a:gd name="connsiteX143" fmla="*/ 2111935 w 12192000"/>
              <a:gd name="connsiteY143" fmla="*/ 2023163 h 2237474"/>
              <a:gd name="connsiteX144" fmla="*/ 2089991 w 12192000"/>
              <a:gd name="connsiteY144" fmla="*/ 2034193 h 2237474"/>
              <a:gd name="connsiteX145" fmla="*/ 2058061 w 12192000"/>
              <a:gd name="connsiteY145" fmla="*/ 2047942 h 2237474"/>
              <a:gd name="connsiteX146" fmla="*/ 2055737 w 12192000"/>
              <a:gd name="connsiteY146" fmla="*/ 2047704 h 2237474"/>
              <a:gd name="connsiteX147" fmla="*/ 2042244 w 12192000"/>
              <a:gd name="connsiteY147" fmla="*/ 2055560 h 2237474"/>
              <a:gd name="connsiteX148" fmla="*/ 1976224 w 12192000"/>
              <a:gd name="connsiteY148" fmla="*/ 2074257 h 2237474"/>
              <a:gd name="connsiteX149" fmla="*/ 1877728 w 12192000"/>
              <a:gd name="connsiteY149" fmla="*/ 2101004 h 2237474"/>
              <a:gd name="connsiteX150" fmla="*/ 1759056 w 12192000"/>
              <a:gd name="connsiteY150" fmla="*/ 2125608 h 2237474"/>
              <a:gd name="connsiteX151" fmla="*/ 1637948 w 12192000"/>
              <a:gd name="connsiteY151" fmla="*/ 2172597 h 2237474"/>
              <a:gd name="connsiteX152" fmla="*/ 1434549 w 12192000"/>
              <a:gd name="connsiteY152" fmla="*/ 2234522 h 2237474"/>
              <a:gd name="connsiteX153" fmla="*/ 1398481 w 12192000"/>
              <a:gd name="connsiteY153" fmla="*/ 2237074 h 2237474"/>
              <a:gd name="connsiteX154" fmla="*/ 1398407 w 12192000"/>
              <a:gd name="connsiteY154" fmla="*/ 2237095 h 2237474"/>
              <a:gd name="connsiteX155" fmla="*/ 1370962 w 12192000"/>
              <a:gd name="connsiteY155" fmla="*/ 2237474 h 2237474"/>
              <a:gd name="connsiteX156" fmla="*/ 1356367 w 12192000"/>
              <a:gd name="connsiteY156" fmla="*/ 2235089 h 2237474"/>
              <a:gd name="connsiteX157" fmla="*/ 1324828 w 12192000"/>
              <a:gd name="connsiteY157" fmla="*/ 2231968 h 2237474"/>
              <a:gd name="connsiteX158" fmla="*/ 1297744 w 12192000"/>
              <a:gd name="connsiteY158" fmla="*/ 2235849 h 2237474"/>
              <a:gd name="connsiteX159" fmla="*/ 1286236 w 12192000"/>
              <a:gd name="connsiteY159" fmla="*/ 2233135 h 2237474"/>
              <a:gd name="connsiteX160" fmla="*/ 1283504 w 12192000"/>
              <a:gd name="connsiteY160" fmla="*/ 2233797 h 2237474"/>
              <a:gd name="connsiteX161" fmla="*/ 1279765 w 12192000"/>
              <a:gd name="connsiteY161" fmla="*/ 2229639 h 2237474"/>
              <a:gd name="connsiteX162" fmla="*/ 1195347 w 12192000"/>
              <a:gd name="connsiteY162" fmla="*/ 2212354 h 2237474"/>
              <a:gd name="connsiteX163" fmla="*/ 970251 w 12192000"/>
              <a:gd name="connsiteY163" fmla="*/ 2221029 h 2237474"/>
              <a:gd name="connsiteX164" fmla="*/ 812914 w 12192000"/>
              <a:gd name="connsiteY164" fmla="*/ 2202752 h 2237474"/>
              <a:gd name="connsiteX165" fmla="*/ 800195 w 12192000"/>
              <a:gd name="connsiteY165" fmla="*/ 2209407 h 2237474"/>
              <a:gd name="connsiteX166" fmla="*/ 784978 w 12192000"/>
              <a:gd name="connsiteY166" fmla="*/ 2212360 h 2237474"/>
              <a:gd name="connsiteX167" fmla="*/ 681987 w 12192000"/>
              <a:gd name="connsiteY167" fmla="*/ 2216757 h 2237474"/>
              <a:gd name="connsiteX168" fmla="*/ 669923 w 12192000"/>
              <a:gd name="connsiteY168" fmla="*/ 2211682 h 2237474"/>
              <a:gd name="connsiteX169" fmla="*/ 648680 w 12192000"/>
              <a:gd name="connsiteY169" fmla="*/ 2206229 h 2237474"/>
              <a:gd name="connsiteX170" fmla="*/ 597225 w 12192000"/>
              <a:gd name="connsiteY170" fmla="*/ 2180999 h 2237474"/>
              <a:gd name="connsiteX171" fmla="*/ 558449 w 12192000"/>
              <a:gd name="connsiteY171" fmla="*/ 2182346 h 2237474"/>
              <a:gd name="connsiteX172" fmla="*/ 550517 w 12192000"/>
              <a:gd name="connsiteY172" fmla="*/ 2182060 h 2237474"/>
              <a:gd name="connsiteX173" fmla="*/ 550309 w 12192000"/>
              <a:gd name="connsiteY173" fmla="*/ 2181825 h 2237474"/>
              <a:gd name="connsiteX174" fmla="*/ 541836 w 12192000"/>
              <a:gd name="connsiteY174" fmla="*/ 2181063 h 2237474"/>
              <a:gd name="connsiteX175" fmla="*/ 536057 w 12192000"/>
              <a:gd name="connsiteY175" fmla="*/ 2181537 h 2237474"/>
              <a:gd name="connsiteX176" fmla="*/ 520671 w 12192000"/>
              <a:gd name="connsiteY176" fmla="*/ 2180980 h 2237474"/>
              <a:gd name="connsiteX177" fmla="*/ 515024 w 12192000"/>
              <a:gd name="connsiteY177" fmla="*/ 2179258 h 2237474"/>
              <a:gd name="connsiteX178" fmla="*/ 512278 w 12192000"/>
              <a:gd name="connsiteY178" fmla="*/ 2176369 h 2237474"/>
              <a:gd name="connsiteX179" fmla="*/ 480419 w 12192000"/>
              <a:gd name="connsiteY179" fmla="*/ 2167807 h 2237474"/>
              <a:gd name="connsiteX180" fmla="*/ 413835 w 12192000"/>
              <a:gd name="connsiteY180" fmla="*/ 2156783 h 2237474"/>
              <a:gd name="connsiteX181" fmla="*/ 376513 w 12192000"/>
              <a:gd name="connsiteY181" fmla="*/ 2154014 h 2237474"/>
              <a:gd name="connsiteX182" fmla="*/ 273386 w 12192000"/>
              <a:gd name="connsiteY182" fmla="*/ 2142551 h 2237474"/>
              <a:gd name="connsiteX183" fmla="*/ 169207 w 12192000"/>
              <a:gd name="connsiteY183" fmla="*/ 2128100 h 2237474"/>
              <a:gd name="connsiteX184" fmla="*/ 93149 w 12192000"/>
              <a:gd name="connsiteY184" fmla="*/ 2105324 h 2237474"/>
              <a:gd name="connsiteX185" fmla="*/ 88109 w 12192000"/>
              <a:gd name="connsiteY185" fmla="*/ 2106704 h 2237474"/>
              <a:gd name="connsiteX186" fmla="*/ 80022 w 12192000"/>
              <a:gd name="connsiteY186" fmla="*/ 2107254 h 2237474"/>
              <a:gd name="connsiteX187" fmla="*/ 79717 w 12192000"/>
              <a:gd name="connsiteY187" fmla="*/ 2107046 h 2237474"/>
              <a:gd name="connsiteX188" fmla="*/ 72352 w 12192000"/>
              <a:gd name="connsiteY188" fmla="*/ 2107991 h 2237474"/>
              <a:gd name="connsiteX189" fmla="*/ 37645 w 12192000"/>
              <a:gd name="connsiteY189" fmla="*/ 2115401 h 2237474"/>
              <a:gd name="connsiteX190" fmla="*/ 4572 w 12192000"/>
              <a:gd name="connsiteY190" fmla="*/ 2111091 h 2237474"/>
              <a:gd name="connsiteX191" fmla="*/ 0 w 12192000"/>
              <a:gd name="connsiteY191" fmla="*/ 2110468 h 2237474"/>
              <a:gd name="connsiteX192" fmla="*/ 0 w 12192000"/>
              <a:gd name="connsiteY192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34800 w 12192000"/>
              <a:gd name="connsiteY6" fmla="*/ 747840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805004 w 12192000"/>
              <a:gd name="connsiteY13" fmla="*/ 757573 h 2237474"/>
              <a:gd name="connsiteX14" fmla="*/ 10739478 w 12192000"/>
              <a:gd name="connsiteY14" fmla="*/ 776841 h 2237474"/>
              <a:gd name="connsiteX15" fmla="*/ 10458762 w 12192000"/>
              <a:gd name="connsiteY15" fmla="*/ 755400 h 2237474"/>
              <a:gd name="connsiteX16" fmla="*/ 10211200 w 12192000"/>
              <a:gd name="connsiteY16" fmla="*/ 767513 h 2237474"/>
              <a:gd name="connsiteX17" fmla="*/ 10167995 w 12192000"/>
              <a:gd name="connsiteY17" fmla="*/ 760843 h 2237474"/>
              <a:gd name="connsiteX18" fmla="*/ 9997044 w 12192000"/>
              <a:gd name="connsiteY18" fmla="*/ 780129 h 2237474"/>
              <a:gd name="connsiteX19" fmla="*/ 9943887 w 12192000"/>
              <a:gd name="connsiteY19" fmla="*/ 804141 h 2237474"/>
              <a:gd name="connsiteX20" fmla="*/ 9918248 w 12192000"/>
              <a:gd name="connsiteY20" fmla="*/ 816628 h 2237474"/>
              <a:gd name="connsiteX21" fmla="*/ 9767091 w 12192000"/>
              <a:gd name="connsiteY21" fmla="*/ 870550 h 2237474"/>
              <a:gd name="connsiteX22" fmla="*/ 9683005 w 12192000"/>
              <a:gd name="connsiteY22" fmla="*/ 894128 h 2237474"/>
              <a:gd name="connsiteX23" fmla="*/ 9594438 w 12192000"/>
              <a:gd name="connsiteY23" fmla="*/ 919051 h 2237474"/>
              <a:gd name="connsiteX24" fmla="*/ 9544189 w 12192000"/>
              <a:gd name="connsiteY24" fmla="*/ 938966 h 2237474"/>
              <a:gd name="connsiteX25" fmla="*/ 9500499 w 12192000"/>
              <a:gd name="connsiteY25" fmla="*/ 954680 h 2237474"/>
              <a:gd name="connsiteX26" fmla="*/ 9428195 w 12192000"/>
              <a:gd name="connsiteY26" fmla="*/ 986225 h 2237474"/>
              <a:gd name="connsiteX27" fmla="*/ 9410017 w 12192000"/>
              <a:gd name="connsiteY27" fmla="*/ 993931 h 2237474"/>
              <a:gd name="connsiteX28" fmla="*/ 9392919 w 12192000"/>
              <a:gd name="connsiteY28" fmla="*/ 994656 h 2237474"/>
              <a:gd name="connsiteX29" fmla="*/ 9278619 w 12192000"/>
              <a:gd name="connsiteY29" fmla="*/ 1011878 h 2237474"/>
              <a:gd name="connsiteX30" fmla="*/ 9268019 w 12192000"/>
              <a:gd name="connsiteY30" fmla="*/ 1007442 h 2237474"/>
              <a:gd name="connsiteX31" fmla="*/ 9234662 w 12192000"/>
              <a:gd name="connsiteY31" fmla="*/ 1023056 h 2237474"/>
              <a:gd name="connsiteX32" fmla="*/ 9181033 w 12192000"/>
              <a:gd name="connsiteY32" fmla="*/ 1037921 h 2237474"/>
              <a:gd name="connsiteX33" fmla="*/ 9155969 w 12192000"/>
              <a:gd name="connsiteY33" fmla="*/ 1046804 h 2237474"/>
              <a:gd name="connsiteX34" fmla="*/ 9133985 w 12192000"/>
              <a:gd name="connsiteY34" fmla="*/ 1046450 h 2237474"/>
              <a:gd name="connsiteX35" fmla="*/ 9003462 w 12192000"/>
              <a:gd name="connsiteY35" fmla="*/ 1042406 h 2237474"/>
              <a:gd name="connsiteX36" fmla="*/ 8968445 w 12192000"/>
              <a:gd name="connsiteY36" fmla="*/ 1052169 h 2237474"/>
              <a:gd name="connsiteX37" fmla="*/ 8886001 w 12192000"/>
              <a:gd name="connsiteY37" fmla="*/ 1067468 h 2237474"/>
              <a:gd name="connsiteX38" fmla="*/ 8838610 w 12192000"/>
              <a:gd name="connsiteY38" fmla="*/ 1075091 h 2237474"/>
              <a:gd name="connsiteX39" fmla="*/ 8750383 w 12192000"/>
              <a:gd name="connsiteY39" fmla="*/ 1097387 h 2237474"/>
              <a:gd name="connsiteX40" fmla="*/ 8665605 w 12192000"/>
              <a:gd name="connsiteY40" fmla="*/ 1110791 h 2237474"/>
              <a:gd name="connsiteX41" fmla="*/ 8584946 w 12192000"/>
              <a:gd name="connsiteY41" fmla="*/ 1135226 h 2237474"/>
              <a:gd name="connsiteX42" fmla="*/ 8460755 w 12192000"/>
              <a:gd name="connsiteY42" fmla="*/ 1203427 h 2237474"/>
              <a:gd name="connsiteX43" fmla="*/ 8419755 w 12192000"/>
              <a:gd name="connsiteY43" fmla="*/ 1216260 h 2237474"/>
              <a:gd name="connsiteX44" fmla="*/ 8411626 w 12192000"/>
              <a:gd name="connsiteY44" fmla="*/ 1214397 h 2237474"/>
              <a:gd name="connsiteX45" fmla="*/ 8363469 w 12192000"/>
              <a:gd name="connsiteY45" fmla="*/ 1246658 h 2237474"/>
              <a:gd name="connsiteX46" fmla="*/ 8275497 w 12192000"/>
              <a:gd name="connsiteY46" fmla="*/ 1264396 h 2237474"/>
              <a:gd name="connsiteX47" fmla="*/ 8206287 w 12192000"/>
              <a:gd name="connsiteY47" fmla="*/ 1273060 h 2237474"/>
              <a:gd name="connsiteX48" fmla="*/ 8139997 w 12192000"/>
              <a:gd name="connsiteY48" fmla="*/ 1282713 h 2237474"/>
              <a:gd name="connsiteX49" fmla="*/ 8074238 w 12192000"/>
              <a:gd name="connsiteY49" fmla="*/ 1301895 h 2237474"/>
              <a:gd name="connsiteX50" fmla="*/ 7942099 w 12192000"/>
              <a:gd name="connsiteY50" fmla="*/ 1336332 h 2237474"/>
              <a:gd name="connsiteX51" fmla="*/ 7902328 w 12192000"/>
              <a:gd name="connsiteY51" fmla="*/ 1345865 h 2237474"/>
              <a:gd name="connsiteX52" fmla="*/ 7840612 w 12192000"/>
              <a:gd name="connsiteY52" fmla="*/ 1369373 h 2237474"/>
              <a:gd name="connsiteX53" fmla="*/ 7786819 w 12192000"/>
              <a:gd name="connsiteY53" fmla="*/ 1378970 h 2237474"/>
              <a:gd name="connsiteX54" fmla="*/ 7548172 w 12192000"/>
              <a:gd name="connsiteY54" fmla="*/ 1417460 h 2237474"/>
              <a:gd name="connsiteX55" fmla="*/ 7483437 w 12192000"/>
              <a:gd name="connsiteY55" fmla="*/ 1478152 h 2237474"/>
              <a:gd name="connsiteX56" fmla="*/ 7377870 w 12192000"/>
              <a:gd name="connsiteY56" fmla="*/ 1523319 h 2237474"/>
              <a:gd name="connsiteX57" fmla="*/ 7230737 w 12192000"/>
              <a:gd name="connsiteY57" fmla="*/ 1562633 h 2237474"/>
              <a:gd name="connsiteX58" fmla="*/ 7224458 w 12192000"/>
              <a:gd name="connsiteY58" fmla="*/ 1573008 h 2237474"/>
              <a:gd name="connsiteX59" fmla="*/ 7183121 w 12192000"/>
              <a:gd name="connsiteY59" fmla="*/ 1595162 h 2237474"/>
              <a:gd name="connsiteX60" fmla="*/ 7164601 w 12192000"/>
              <a:gd name="connsiteY60" fmla="*/ 1606490 h 2237474"/>
              <a:gd name="connsiteX61" fmla="*/ 7031309 w 12192000"/>
              <a:gd name="connsiteY61" fmla="*/ 1619451 h 2237474"/>
              <a:gd name="connsiteX62" fmla="*/ 6900177 w 12192000"/>
              <a:gd name="connsiteY62" fmla="*/ 1636016 h 2237474"/>
              <a:gd name="connsiteX63" fmla="*/ 6795372 w 12192000"/>
              <a:gd name="connsiteY63" fmla="*/ 1644845 h 2237474"/>
              <a:gd name="connsiteX64" fmla="*/ 6692251 w 12192000"/>
              <a:gd name="connsiteY64" fmla="*/ 1656357 h 2237474"/>
              <a:gd name="connsiteX65" fmla="*/ 6655235 w 12192000"/>
              <a:gd name="connsiteY65" fmla="*/ 1661869 h 2237474"/>
              <a:gd name="connsiteX66" fmla="*/ 6554894 w 12192000"/>
              <a:gd name="connsiteY66" fmla="*/ 1664428 h 2237474"/>
              <a:gd name="connsiteX67" fmla="*/ 6516595 w 12192000"/>
              <a:gd name="connsiteY67" fmla="*/ 1667475 h 2237474"/>
              <a:gd name="connsiteX68" fmla="*/ 6508541 w 12192000"/>
              <a:gd name="connsiteY68" fmla="*/ 1668757 h 2237474"/>
              <a:gd name="connsiteX69" fmla="*/ 6471012 w 12192000"/>
              <a:gd name="connsiteY69" fmla="*/ 1678604 h 2237474"/>
              <a:gd name="connsiteX70" fmla="*/ 6364035 w 12192000"/>
              <a:gd name="connsiteY70" fmla="*/ 1667683 h 2237474"/>
              <a:gd name="connsiteX71" fmla="*/ 6280959 w 12192000"/>
              <a:gd name="connsiteY71" fmla="*/ 1689329 h 2237474"/>
              <a:gd name="connsiteX72" fmla="*/ 6243319 w 12192000"/>
              <a:gd name="connsiteY72" fmla="*/ 1695560 h 2237474"/>
              <a:gd name="connsiteX73" fmla="*/ 6098321 w 12192000"/>
              <a:gd name="connsiteY73" fmla="*/ 1721646 h 2237474"/>
              <a:gd name="connsiteX74" fmla="*/ 5880652 w 12192000"/>
              <a:gd name="connsiteY74" fmla="*/ 1779643 h 2237474"/>
              <a:gd name="connsiteX75" fmla="*/ 5785959 w 12192000"/>
              <a:gd name="connsiteY75" fmla="*/ 1775307 h 2237474"/>
              <a:gd name="connsiteX76" fmla="*/ 5643534 w 12192000"/>
              <a:gd name="connsiteY76" fmla="*/ 1802919 h 2237474"/>
              <a:gd name="connsiteX77" fmla="*/ 5518799 w 12192000"/>
              <a:gd name="connsiteY77" fmla="*/ 1818312 h 2237474"/>
              <a:gd name="connsiteX78" fmla="*/ 5505014 w 12192000"/>
              <a:gd name="connsiteY78" fmla="*/ 1819259 h 2237474"/>
              <a:gd name="connsiteX79" fmla="*/ 5453307 w 12192000"/>
              <a:gd name="connsiteY79" fmla="*/ 1815450 h 2237474"/>
              <a:gd name="connsiteX80" fmla="*/ 5221533 w 12192000"/>
              <a:gd name="connsiteY80" fmla="*/ 1846950 h 2237474"/>
              <a:gd name="connsiteX81" fmla="*/ 5149802 w 12192000"/>
              <a:gd name="connsiteY81" fmla="*/ 1844846 h 2237474"/>
              <a:gd name="connsiteX82" fmla="*/ 5114927 w 12192000"/>
              <a:gd name="connsiteY82" fmla="*/ 1847827 h 2237474"/>
              <a:gd name="connsiteX83" fmla="*/ 5108970 w 12192000"/>
              <a:gd name="connsiteY83" fmla="*/ 1847935 h 2237474"/>
              <a:gd name="connsiteX84" fmla="*/ 5067961 w 12192000"/>
              <a:gd name="connsiteY84" fmla="*/ 1845917 h 2237474"/>
              <a:gd name="connsiteX85" fmla="*/ 5007075 w 12192000"/>
              <a:gd name="connsiteY85" fmla="*/ 1838626 h 2237474"/>
              <a:gd name="connsiteX86" fmla="*/ 4944087 w 12192000"/>
              <a:gd name="connsiteY86" fmla="*/ 1823332 h 2237474"/>
              <a:gd name="connsiteX87" fmla="*/ 4907662 w 12192000"/>
              <a:gd name="connsiteY87" fmla="*/ 1816900 h 2237474"/>
              <a:gd name="connsiteX88" fmla="*/ 4882386 w 12192000"/>
              <a:gd name="connsiteY88" fmla="*/ 1809844 h 2237474"/>
              <a:gd name="connsiteX89" fmla="*/ 4811440 w 12192000"/>
              <a:gd name="connsiteY89" fmla="*/ 1804655 h 2237474"/>
              <a:gd name="connsiteX90" fmla="*/ 4691075 w 12192000"/>
              <a:gd name="connsiteY90" fmla="*/ 1801389 h 2237474"/>
              <a:gd name="connsiteX91" fmla="*/ 4611738 w 12192000"/>
              <a:gd name="connsiteY91" fmla="*/ 1776964 h 2237474"/>
              <a:gd name="connsiteX92" fmla="*/ 4560070 w 12192000"/>
              <a:gd name="connsiteY92" fmla="*/ 1785640 h 2237474"/>
              <a:gd name="connsiteX93" fmla="*/ 4536503 w 12192000"/>
              <a:gd name="connsiteY93" fmla="*/ 1785334 h 2237474"/>
              <a:gd name="connsiteX94" fmla="*/ 4513724 w 12192000"/>
              <a:gd name="connsiteY94" fmla="*/ 1791996 h 2237474"/>
              <a:gd name="connsiteX95" fmla="*/ 4459810 w 12192000"/>
              <a:gd name="connsiteY95" fmla="*/ 1797886 h 2237474"/>
              <a:gd name="connsiteX96" fmla="*/ 4379064 w 12192000"/>
              <a:gd name="connsiteY96" fmla="*/ 1817177 h 2237474"/>
              <a:gd name="connsiteX97" fmla="*/ 4290981 w 12192000"/>
              <a:gd name="connsiteY97" fmla="*/ 1839677 h 2237474"/>
              <a:gd name="connsiteX98" fmla="*/ 4238372 w 12192000"/>
              <a:gd name="connsiteY98" fmla="*/ 1851480 h 2237474"/>
              <a:gd name="connsiteX99" fmla="*/ 4232517 w 12192000"/>
              <a:gd name="connsiteY99" fmla="*/ 1852567 h 2237474"/>
              <a:gd name="connsiteX100" fmla="*/ 4191732 w 12192000"/>
              <a:gd name="connsiteY100" fmla="*/ 1857328 h 2237474"/>
              <a:gd name="connsiteX101" fmla="*/ 4065532 w 12192000"/>
              <a:gd name="connsiteY101" fmla="*/ 1855477 h 2237474"/>
              <a:gd name="connsiteX102" fmla="*/ 4028460 w 12192000"/>
              <a:gd name="connsiteY102" fmla="*/ 1855137 h 2237474"/>
              <a:gd name="connsiteX103" fmla="*/ 4002267 w 12192000"/>
              <a:gd name="connsiteY103" fmla="*/ 1852352 h 2237474"/>
              <a:gd name="connsiteX104" fmla="*/ 3931396 w 12192000"/>
              <a:gd name="connsiteY104" fmla="*/ 1858915 h 2237474"/>
              <a:gd name="connsiteX105" fmla="*/ 3812162 w 12192000"/>
              <a:gd name="connsiteY105" fmla="*/ 1875501 h 2237474"/>
              <a:gd name="connsiteX106" fmla="*/ 3729530 w 12192000"/>
              <a:gd name="connsiteY106" fmla="*/ 1864513 h 2237474"/>
              <a:gd name="connsiteX107" fmla="*/ 3680177 w 12192000"/>
              <a:gd name="connsiteY107" fmla="*/ 1881552 h 2237474"/>
              <a:gd name="connsiteX108" fmla="*/ 3567259 w 12192000"/>
              <a:gd name="connsiteY108" fmla="*/ 1893482 h 2237474"/>
              <a:gd name="connsiteX109" fmla="*/ 3405770 w 12192000"/>
              <a:gd name="connsiteY109" fmla="*/ 1904591 h 2237474"/>
              <a:gd name="connsiteX110" fmla="*/ 3280097 w 12192000"/>
              <a:gd name="connsiteY110" fmla="*/ 1919610 h 2237474"/>
              <a:gd name="connsiteX111" fmla="*/ 3123424 w 12192000"/>
              <a:gd name="connsiteY111" fmla="*/ 1952930 h 2237474"/>
              <a:gd name="connsiteX112" fmla="*/ 3009910 w 12192000"/>
              <a:gd name="connsiteY112" fmla="*/ 1957866 h 2237474"/>
              <a:gd name="connsiteX113" fmla="*/ 2995934 w 12192000"/>
              <a:gd name="connsiteY113" fmla="*/ 1967085 h 2237474"/>
              <a:gd name="connsiteX114" fmla="*/ 2980071 w 12192000"/>
              <a:gd name="connsiteY114" fmla="*/ 1972988 h 2237474"/>
              <a:gd name="connsiteX115" fmla="*/ 2978094 w 12192000"/>
              <a:gd name="connsiteY115" fmla="*/ 1972369 h 2237474"/>
              <a:gd name="connsiteX116" fmla="*/ 2942858 w 12192000"/>
              <a:gd name="connsiteY116" fmla="*/ 1981367 h 2237474"/>
              <a:gd name="connsiteX117" fmla="*/ 2875436 w 12192000"/>
              <a:gd name="connsiteY117" fmla="*/ 1996977 h 2237474"/>
              <a:gd name="connsiteX118" fmla="*/ 2874892 w 12192000"/>
              <a:gd name="connsiteY118" fmla="*/ 1996085 h 2237474"/>
              <a:gd name="connsiteX119" fmla="*/ 2864145 w 12192000"/>
              <a:gd name="connsiteY119" fmla="*/ 1994061 h 2237474"/>
              <a:gd name="connsiteX120" fmla="*/ 2843662 w 12192000"/>
              <a:gd name="connsiteY120" fmla="*/ 1992498 h 2237474"/>
              <a:gd name="connsiteX121" fmla="*/ 2796128 w 12192000"/>
              <a:gd name="connsiteY121" fmla="*/ 1976403 h 2237474"/>
              <a:gd name="connsiteX122" fmla="*/ 2756784 w 12192000"/>
              <a:gd name="connsiteY122" fmla="*/ 1985116 h 2237474"/>
              <a:gd name="connsiteX123" fmla="*/ 2748833 w 12192000"/>
              <a:gd name="connsiteY123" fmla="*/ 1986323 h 2237474"/>
              <a:gd name="connsiteX124" fmla="*/ 2748661 w 12192000"/>
              <a:gd name="connsiteY124" fmla="*/ 1986122 h 2237474"/>
              <a:gd name="connsiteX125" fmla="*/ 2740251 w 12192000"/>
              <a:gd name="connsiteY125" fmla="*/ 1986946 h 2237474"/>
              <a:gd name="connsiteX126" fmla="*/ 2718916 w 12192000"/>
              <a:gd name="connsiteY126" fmla="*/ 1990867 h 2237474"/>
              <a:gd name="connsiteX127" fmla="*/ 2713522 w 12192000"/>
              <a:gd name="connsiteY127" fmla="*/ 1990173 h 2237474"/>
              <a:gd name="connsiteX128" fmla="*/ 2680597 w 12192000"/>
              <a:gd name="connsiteY128" fmla="*/ 1984996 h 2237474"/>
              <a:gd name="connsiteX129" fmla="*/ 2578178 w 12192000"/>
              <a:gd name="connsiteY129" fmla="*/ 1990531 h 2237474"/>
              <a:gd name="connsiteX130" fmla="*/ 2476147 w 12192000"/>
              <a:gd name="connsiteY130" fmla="*/ 1998305 h 2237474"/>
              <a:gd name="connsiteX131" fmla="*/ 2373568 w 12192000"/>
              <a:gd name="connsiteY131" fmla="*/ 2003219 h 2237474"/>
              <a:gd name="connsiteX132" fmla="*/ 2321399 w 12192000"/>
              <a:gd name="connsiteY132" fmla="*/ 1989467 h 2237474"/>
              <a:gd name="connsiteX133" fmla="*/ 2315525 w 12192000"/>
              <a:gd name="connsiteY133" fmla="*/ 1989708 h 2237474"/>
              <a:gd name="connsiteX134" fmla="*/ 2300792 w 12192000"/>
              <a:gd name="connsiteY134" fmla="*/ 1994290 h 2237474"/>
              <a:gd name="connsiteX135" fmla="*/ 2295469 w 12192000"/>
              <a:gd name="connsiteY135" fmla="*/ 1996659 h 2237474"/>
              <a:gd name="connsiteX136" fmla="*/ 2287219 w 12192000"/>
              <a:gd name="connsiteY136" fmla="*/ 1998750 h 2237474"/>
              <a:gd name="connsiteX137" fmla="*/ 2286948 w 12192000"/>
              <a:gd name="connsiteY137" fmla="*/ 1998596 h 2237474"/>
              <a:gd name="connsiteX138" fmla="*/ 2243069 w 12192000"/>
              <a:gd name="connsiteY138" fmla="*/ 2015111 h 2237474"/>
              <a:gd name="connsiteX139" fmla="*/ 2186609 w 12192000"/>
              <a:gd name="connsiteY139" fmla="*/ 2008263 h 2237474"/>
              <a:gd name="connsiteX140" fmla="*/ 2164831 w 12192000"/>
              <a:gd name="connsiteY140" fmla="*/ 2010143 h 2237474"/>
              <a:gd name="connsiteX141" fmla="*/ 2152836 w 12192000"/>
              <a:gd name="connsiteY141" fmla="*/ 2010048 h 2237474"/>
              <a:gd name="connsiteX142" fmla="*/ 2117102 w 12192000"/>
              <a:gd name="connsiteY142" fmla="*/ 2023004 h 2237474"/>
              <a:gd name="connsiteX143" fmla="*/ 2111935 w 12192000"/>
              <a:gd name="connsiteY143" fmla="*/ 2023163 h 2237474"/>
              <a:gd name="connsiteX144" fmla="*/ 2089991 w 12192000"/>
              <a:gd name="connsiteY144" fmla="*/ 2034193 h 2237474"/>
              <a:gd name="connsiteX145" fmla="*/ 2058061 w 12192000"/>
              <a:gd name="connsiteY145" fmla="*/ 2047942 h 2237474"/>
              <a:gd name="connsiteX146" fmla="*/ 2055737 w 12192000"/>
              <a:gd name="connsiteY146" fmla="*/ 2047704 h 2237474"/>
              <a:gd name="connsiteX147" fmla="*/ 2042244 w 12192000"/>
              <a:gd name="connsiteY147" fmla="*/ 2055560 h 2237474"/>
              <a:gd name="connsiteX148" fmla="*/ 1976224 w 12192000"/>
              <a:gd name="connsiteY148" fmla="*/ 2074257 h 2237474"/>
              <a:gd name="connsiteX149" fmla="*/ 1877728 w 12192000"/>
              <a:gd name="connsiteY149" fmla="*/ 2101004 h 2237474"/>
              <a:gd name="connsiteX150" fmla="*/ 1759056 w 12192000"/>
              <a:gd name="connsiteY150" fmla="*/ 2125608 h 2237474"/>
              <a:gd name="connsiteX151" fmla="*/ 1637948 w 12192000"/>
              <a:gd name="connsiteY151" fmla="*/ 2172597 h 2237474"/>
              <a:gd name="connsiteX152" fmla="*/ 1434549 w 12192000"/>
              <a:gd name="connsiteY152" fmla="*/ 2234522 h 2237474"/>
              <a:gd name="connsiteX153" fmla="*/ 1398481 w 12192000"/>
              <a:gd name="connsiteY153" fmla="*/ 2237074 h 2237474"/>
              <a:gd name="connsiteX154" fmla="*/ 1398407 w 12192000"/>
              <a:gd name="connsiteY154" fmla="*/ 2237095 h 2237474"/>
              <a:gd name="connsiteX155" fmla="*/ 1370962 w 12192000"/>
              <a:gd name="connsiteY155" fmla="*/ 2237474 h 2237474"/>
              <a:gd name="connsiteX156" fmla="*/ 1356367 w 12192000"/>
              <a:gd name="connsiteY156" fmla="*/ 2235089 h 2237474"/>
              <a:gd name="connsiteX157" fmla="*/ 1324828 w 12192000"/>
              <a:gd name="connsiteY157" fmla="*/ 2231968 h 2237474"/>
              <a:gd name="connsiteX158" fmla="*/ 1297744 w 12192000"/>
              <a:gd name="connsiteY158" fmla="*/ 2235849 h 2237474"/>
              <a:gd name="connsiteX159" fmla="*/ 1286236 w 12192000"/>
              <a:gd name="connsiteY159" fmla="*/ 2233135 h 2237474"/>
              <a:gd name="connsiteX160" fmla="*/ 1283504 w 12192000"/>
              <a:gd name="connsiteY160" fmla="*/ 2233797 h 2237474"/>
              <a:gd name="connsiteX161" fmla="*/ 1279765 w 12192000"/>
              <a:gd name="connsiteY161" fmla="*/ 2229639 h 2237474"/>
              <a:gd name="connsiteX162" fmla="*/ 1195347 w 12192000"/>
              <a:gd name="connsiteY162" fmla="*/ 2212354 h 2237474"/>
              <a:gd name="connsiteX163" fmla="*/ 970251 w 12192000"/>
              <a:gd name="connsiteY163" fmla="*/ 2221029 h 2237474"/>
              <a:gd name="connsiteX164" fmla="*/ 812914 w 12192000"/>
              <a:gd name="connsiteY164" fmla="*/ 2202752 h 2237474"/>
              <a:gd name="connsiteX165" fmla="*/ 800195 w 12192000"/>
              <a:gd name="connsiteY165" fmla="*/ 2209407 h 2237474"/>
              <a:gd name="connsiteX166" fmla="*/ 784978 w 12192000"/>
              <a:gd name="connsiteY166" fmla="*/ 2212360 h 2237474"/>
              <a:gd name="connsiteX167" fmla="*/ 681987 w 12192000"/>
              <a:gd name="connsiteY167" fmla="*/ 2216757 h 2237474"/>
              <a:gd name="connsiteX168" fmla="*/ 669923 w 12192000"/>
              <a:gd name="connsiteY168" fmla="*/ 2211682 h 2237474"/>
              <a:gd name="connsiteX169" fmla="*/ 648680 w 12192000"/>
              <a:gd name="connsiteY169" fmla="*/ 2206229 h 2237474"/>
              <a:gd name="connsiteX170" fmla="*/ 597225 w 12192000"/>
              <a:gd name="connsiteY170" fmla="*/ 2180999 h 2237474"/>
              <a:gd name="connsiteX171" fmla="*/ 558449 w 12192000"/>
              <a:gd name="connsiteY171" fmla="*/ 2182346 h 2237474"/>
              <a:gd name="connsiteX172" fmla="*/ 550517 w 12192000"/>
              <a:gd name="connsiteY172" fmla="*/ 2182060 h 2237474"/>
              <a:gd name="connsiteX173" fmla="*/ 550309 w 12192000"/>
              <a:gd name="connsiteY173" fmla="*/ 2181825 h 2237474"/>
              <a:gd name="connsiteX174" fmla="*/ 541836 w 12192000"/>
              <a:gd name="connsiteY174" fmla="*/ 2181063 h 2237474"/>
              <a:gd name="connsiteX175" fmla="*/ 536057 w 12192000"/>
              <a:gd name="connsiteY175" fmla="*/ 2181537 h 2237474"/>
              <a:gd name="connsiteX176" fmla="*/ 520671 w 12192000"/>
              <a:gd name="connsiteY176" fmla="*/ 2180980 h 2237474"/>
              <a:gd name="connsiteX177" fmla="*/ 515024 w 12192000"/>
              <a:gd name="connsiteY177" fmla="*/ 2179258 h 2237474"/>
              <a:gd name="connsiteX178" fmla="*/ 512278 w 12192000"/>
              <a:gd name="connsiteY178" fmla="*/ 2176369 h 2237474"/>
              <a:gd name="connsiteX179" fmla="*/ 480419 w 12192000"/>
              <a:gd name="connsiteY179" fmla="*/ 2167807 h 2237474"/>
              <a:gd name="connsiteX180" fmla="*/ 413835 w 12192000"/>
              <a:gd name="connsiteY180" fmla="*/ 2156783 h 2237474"/>
              <a:gd name="connsiteX181" fmla="*/ 376513 w 12192000"/>
              <a:gd name="connsiteY181" fmla="*/ 2154014 h 2237474"/>
              <a:gd name="connsiteX182" fmla="*/ 273386 w 12192000"/>
              <a:gd name="connsiteY182" fmla="*/ 2142551 h 2237474"/>
              <a:gd name="connsiteX183" fmla="*/ 169207 w 12192000"/>
              <a:gd name="connsiteY183" fmla="*/ 2128100 h 2237474"/>
              <a:gd name="connsiteX184" fmla="*/ 93149 w 12192000"/>
              <a:gd name="connsiteY184" fmla="*/ 2105324 h 2237474"/>
              <a:gd name="connsiteX185" fmla="*/ 88109 w 12192000"/>
              <a:gd name="connsiteY185" fmla="*/ 2106704 h 2237474"/>
              <a:gd name="connsiteX186" fmla="*/ 80022 w 12192000"/>
              <a:gd name="connsiteY186" fmla="*/ 2107254 h 2237474"/>
              <a:gd name="connsiteX187" fmla="*/ 79717 w 12192000"/>
              <a:gd name="connsiteY187" fmla="*/ 2107046 h 2237474"/>
              <a:gd name="connsiteX188" fmla="*/ 72352 w 12192000"/>
              <a:gd name="connsiteY188" fmla="*/ 2107991 h 2237474"/>
              <a:gd name="connsiteX189" fmla="*/ 37645 w 12192000"/>
              <a:gd name="connsiteY189" fmla="*/ 2115401 h 2237474"/>
              <a:gd name="connsiteX190" fmla="*/ 4572 w 12192000"/>
              <a:gd name="connsiteY190" fmla="*/ 2111091 h 2237474"/>
              <a:gd name="connsiteX191" fmla="*/ 0 w 12192000"/>
              <a:gd name="connsiteY191" fmla="*/ 2110468 h 2237474"/>
              <a:gd name="connsiteX192" fmla="*/ 0 w 12192000"/>
              <a:gd name="connsiteY192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20512 w 12192000"/>
              <a:gd name="connsiteY6" fmla="*/ 745392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805004 w 12192000"/>
              <a:gd name="connsiteY13" fmla="*/ 757573 h 2237474"/>
              <a:gd name="connsiteX14" fmla="*/ 10739478 w 12192000"/>
              <a:gd name="connsiteY14" fmla="*/ 776841 h 2237474"/>
              <a:gd name="connsiteX15" fmla="*/ 10458762 w 12192000"/>
              <a:gd name="connsiteY15" fmla="*/ 755400 h 2237474"/>
              <a:gd name="connsiteX16" fmla="*/ 10211200 w 12192000"/>
              <a:gd name="connsiteY16" fmla="*/ 767513 h 2237474"/>
              <a:gd name="connsiteX17" fmla="*/ 10167995 w 12192000"/>
              <a:gd name="connsiteY17" fmla="*/ 760843 h 2237474"/>
              <a:gd name="connsiteX18" fmla="*/ 9997044 w 12192000"/>
              <a:gd name="connsiteY18" fmla="*/ 780129 h 2237474"/>
              <a:gd name="connsiteX19" fmla="*/ 9943887 w 12192000"/>
              <a:gd name="connsiteY19" fmla="*/ 804141 h 2237474"/>
              <a:gd name="connsiteX20" fmla="*/ 9918248 w 12192000"/>
              <a:gd name="connsiteY20" fmla="*/ 816628 h 2237474"/>
              <a:gd name="connsiteX21" fmla="*/ 9767091 w 12192000"/>
              <a:gd name="connsiteY21" fmla="*/ 870550 h 2237474"/>
              <a:gd name="connsiteX22" fmla="*/ 9683005 w 12192000"/>
              <a:gd name="connsiteY22" fmla="*/ 894128 h 2237474"/>
              <a:gd name="connsiteX23" fmla="*/ 9594438 w 12192000"/>
              <a:gd name="connsiteY23" fmla="*/ 919051 h 2237474"/>
              <a:gd name="connsiteX24" fmla="*/ 9544189 w 12192000"/>
              <a:gd name="connsiteY24" fmla="*/ 938966 h 2237474"/>
              <a:gd name="connsiteX25" fmla="*/ 9500499 w 12192000"/>
              <a:gd name="connsiteY25" fmla="*/ 954680 h 2237474"/>
              <a:gd name="connsiteX26" fmla="*/ 9428195 w 12192000"/>
              <a:gd name="connsiteY26" fmla="*/ 986225 h 2237474"/>
              <a:gd name="connsiteX27" fmla="*/ 9410017 w 12192000"/>
              <a:gd name="connsiteY27" fmla="*/ 993931 h 2237474"/>
              <a:gd name="connsiteX28" fmla="*/ 9392919 w 12192000"/>
              <a:gd name="connsiteY28" fmla="*/ 994656 h 2237474"/>
              <a:gd name="connsiteX29" fmla="*/ 9278619 w 12192000"/>
              <a:gd name="connsiteY29" fmla="*/ 1011878 h 2237474"/>
              <a:gd name="connsiteX30" fmla="*/ 9268019 w 12192000"/>
              <a:gd name="connsiteY30" fmla="*/ 1007442 h 2237474"/>
              <a:gd name="connsiteX31" fmla="*/ 9234662 w 12192000"/>
              <a:gd name="connsiteY31" fmla="*/ 1023056 h 2237474"/>
              <a:gd name="connsiteX32" fmla="*/ 9181033 w 12192000"/>
              <a:gd name="connsiteY32" fmla="*/ 1037921 h 2237474"/>
              <a:gd name="connsiteX33" fmla="*/ 9155969 w 12192000"/>
              <a:gd name="connsiteY33" fmla="*/ 1046804 h 2237474"/>
              <a:gd name="connsiteX34" fmla="*/ 9133985 w 12192000"/>
              <a:gd name="connsiteY34" fmla="*/ 1046450 h 2237474"/>
              <a:gd name="connsiteX35" fmla="*/ 9003462 w 12192000"/>
              <a:gd name="connsiteY35" fmla="*/ 1042406 h 2237474"/>
              <a:gd name="connsiteX36" fmla="*/ 8968445 w 12192000"/>
              <a:gd name="connsiteY36" fmla="*/ 1052169 h 2237474"/>
              <a:gd name="connsiteX37" fmla="*/ 8886001 w 12192000"/>
              <a:gd name="connsiteY37" fmla="*/ 1067468 h 2237474"/>
              <a:gd name="connsiteX38" fmla="*/ 8838610 w 12192000"/>
              <a:gd name="connsiteY38" fmla="*/ 1075091 h 2237474"/>
              <a:gd name="connsiteX39" fmla="*/ 8750383 w 12192000"/>
              <a:gd name="connsiteY39" fmla="*/ 1097387 h 2237474"/>
              <a:gd name="connsiteX40" fmla="*/ 8665605 w 12192000"/>
              <a:gd name="connsiteY40" fmla="*/ 1110791 h 2237474"/>
              <a:gd name="connsiteX41" fmla="*/ 8584946 w 12192000"/>
              <a:gd name="connsiteY41" fmla="*/ 1135226 h 2237474"/>
              <a:gd name="connsiteX42" fmla="*/ 8460755 w 12192000"/>
              <a:gd name="connsiteY42" fmla="*/ 1203427 h 2237474"/>
              <a:gd name="connsiteX43" fmla="*/ 8419755 w 12192000"/>
              <a:gd name="connsiteY43" fmla="*/ 1216260 h 2237474"/>
              <a:gd name="connsiteX44" fmla="*/ 8411626 w 12192000"/>
              <a:gd name="connsiteY44" fmla="*/ 1214397 h 2237474"/>
              <a:gd name="connsiteX45" fmla="*/ 8363469 w 12192000"/>
              <a:gd name="connsiteY45" fmla="*/ 1246658 h 2237474"/>
              <a:gd name="connsiteX46" fmla="*/ 8275497 w 12192000"/>
              <a:gd name="connsiteY46" fmla="*/ 1264396 h 2237474"/>
              <a:gd name="connsiteX47" fmla="*/ 8206287 w 12192000"/>
              <a:gd name="connsiteY47" fmla="*/ 1273060 h 2237474"/>
              <a:gd name="connsiteX48" fmla="*/ 8139997 w 12192000"/>
              <a:gd name="connsiteY48" fmla="*/ 1282713 h 2237474"/>
              <a:gd name="connsiteX49" fmla="*/ 8074238 w 12192000"/>
              <a:gd name="connsiteY49" fmla="*/ 1301895 h 2237474"/>
              <a:gd name="connsiteX50" fmla="*/ 7942099 w 12192000"/>
              <a:gd name="connsiteY50" fmla="*/ 1336332 h 2237474"/>
              <a:gd name="connsiteX51" fmla="*/ 7902328 w 12192000"/>
              <a:gd name="connsiteY51" fmla="*/ 1345865 h 2237474"/>
              <a:gd name="connsiteX52" fmla="*/ 7840612 w 12192000"/>
              <a:gd name="connsiteY52" fmla="*/ 1369373 h 2237474"/>
              <a:gd name="connsiteX53" fmla="*/ 7786819 w 12192000"/>
              <a:gd name="connsiteY53" fmla="*/ 1378970 h 2237474"/>
              <a:gd name="connsiteX54" fmla="*/ 7548172 w 12192000"/>
              <a:gd name="connsiteY54" fmla="*/ 1417460 h 2237474"/>
              <a:gd name="connsiteX55" fmla="*/ 7483437 w 12192000"/>
              <a:gd name="connsiteY55" fmla="*/ 1478152 h 2237474"/>
              <a:gd name="connsiteX56" fmla="*/ 7377870 w 12192000"/>
              <a:gd name="connsiteY56" fmla="*/ 1523319 h 2237474"/>
              <a:gd name="connsiteX57" fmla="*/ 7230737 w 12192000"/>
              <a:gd name="connsiteY57" fmla="*/ 1562633 h 2237474"/>
              <a:gd name="connsiteX58" fmla="*/ 7224458 w 12192000"/>
              <a:gd name="connsiteY58" fmla="*/ 1573008 h 2237474"/>
              <a:gd name="connsiteX59" fmla="*/ 7183121 w 12192000"/>
              <a:gd name="connsiteY59" fmla="*/ 1595162 h 2237474"/>
              <a:gd name="connsiteX60" fmla="*/ 7164601 w 12192000"/>
              <a:gd name="connsiteY60" fmla="*/ 1606490 h 2237474"/>
              <a:gd name="connsiteX61" fmla="*/ 7031309 w 12192000"/>
              <a:gd name="connsiteY61" fmla="*/ 1619451 h 2237474"/>
              <a:gd name="connsiteX62" fmla="*/ 6900177 w 12192000"/>
              <a:gd name="connsiteY62" fmla="*/ 1636016 h 2237474"/>
              <a:gd name="connsiteX63" fmla="*/ 6795372 w 12192000"/>
              <a:gd name="connsiteY63" fmla="*/ 1644845 h 2237474"/>
              <a:gd name="connsiteX64" fmla="*/ 6692251 w 12192000"/>
              <a:gd name="connsiteY64" fmla="*/ 1656357 h 2237474"/>
              <a:gd name="connsiteX65" fmla="*/ 6655235 w 12192000"/>
              <a:gd name="connsiteY65" fmla="*/ 1661869 h 2237474"/>
              <a:gd name="connsiteX66" fmla="*/ 6554894 w 12192000"/>
              <a:gd name="connsiteY66" fmla="*/ 1664428 h 2237474"/>
              <a:gd name="connsiteX67" fmla="*/ 6516595 w 12192000"/>
              <a:gd name="connsiteY67" fmla="*/ 1667475 h 2237474"/>
              <a:gd name="connsiteX68" fmla="*/ 6508541 w 12192000"/>
              <a:gd name="connsiteY68" fmla="*/ 1668757 h 2237474"/>
              <a:gd name="connsiteX69" fmla="*/ 6471012 w 12192000"/>
              <a:gd name="connsiteY69" fmla="*/ 1678604 h 2237474"/>
              <a:gd name="connsiteX70" fmla="*/ 6364035 w 12192000"/>
              <a:gd name="connsiteY70" fmla="*/ 1667683 h 2237474"/>
              <a:gd name="connsiteX71" fmla="*/ 6280959 w 12192000"/>
              <a:gd name="connsiteY71" fmla="*/ 1689329 h 2237474"/>
              <a:gd name="connsiteX72" fmla="*/ 6243319 w 12192000"/>
              <a:gd name="connsiteY72" fmla="*/ 1695560 h 2237474"/>
              <a:gd name="connsiteX73" fmla="*/ 6098321 w 12192000"/>
              <a:gd name="connsiteY73" fmla="*/ 1721646 h 2237474"/>
              <a:gd name="connsiteX74" fmla="*/ 5880652 w 12192000"/>
              <a:gd name="connsiteY74" fmla="*/ 1779643 h 2237474"/>
              <a:gd name="connsiteX75" fmla="*/ 5785959 w 12192000"/>
              <a:gd name="connsiteY75" fmla="*/ 1775307 h 2237474"/>
              <a:gd name="connsiteX76" fmla="*/ 5643534 w 12192000"/>
              <a:gd name="connsiteY76" fmla="*/ 1802919 h 2237474"/>
              <a:gd name="connsiteX77" fmla="*/ 5518799 w 12192000"/>
              <a:gd name="connsiteY77" fmla="*/ 1818312 h 2237474"/>
              <a:gd name="connsiteX78" fmla="*/ 5505014 w 12192000"/>
              <a:gd name="connsiteY78" fmla="*/ 1819259 h 2237474"/>
              <a:gd name="connsiteX79" fmla="*/ 5453307 w 12192000"/>
              <a:gd name="connsiteY79" fmla="*/ 1815450 h 2237474"/>
              <a:gd name="connsiteX80" fmla="*/ 5221533 w 12192000"/>
              <a:gd name="connsiteY80" fmla="*/ 1846950 h 2237474"/>
              <a:gd name="connsiteX81" fmla="*/ 5149802 w 12192000"/>
              <a:gd name="connsiteY81" fmla="*/ 1844846 h 2237474"/>
              <a:gd name="connsiteX82" fmla="*/ 5114927 w 12192000"/>
              <a:gd name="connsiteY82" fmla="*/ 1847827 h 2237474"/>
              <a:gd name="connsiteX83" fmla="*/ 5108970 w 12192000"/>
              <a:gd name="connsiteY83" fmla="*/ 1847935 h 2237474"/>
              <a:gd name="connsiteX84" fmla="*/ 5067961 w 12192000"/>
              <a:gd name="connsiteY84" fmla="*/ 1845917 h 2237474"/>
              <a:gd name="connsiteX85" fmla="*/ 5007075 w 12192000"/>
              <a:gd name="connsiteY85" fmla="*/ 1838626 h 2237474"/>
              <a:gd name="connsiteX86" fmla="*/ 4944087 w 12192000"/>
              <a:gd name="connsiteY86" fmla="*/ 1823332 h 2237474"/>
              <a:gd name="connsiteX87" fmla="*/ 4907662 w 12192000"/>
              <a:gd name="connsiteY87" fmla="*/ 1816900 h 2237474"/>
              <a:gd name="connsiteX88" fmla="*/ 4882386 w 12192000"/>
              <a:gd name="connsiteY88" fmla="*/ 1809844 h 2237474"/>
              <a:gd name="connsiteX89" fmla="*/ 4811440 w 12192000"/>
              <a:gd name="connsiteY89" fmla="*/ 1804655 h 2237474"/>
              <a:gd name="connsiteX90" fmla="*/ 4691075 w 12192000"/>
              <a:gd name="connsiteY90" fmla="*/ 1801389 h 2237474"/>
              <a:gd name="connsiteX91" fmla="*/ 4611738 w 12192000"/>
              <a:gd name="connsiteY91" fmla="*/ 1776964 h 2237474"/>
              <a:gd name="connsiteX92" fmla="*/ 4560070 w 12192000"/>
              <a:gd name="connsiteY92" fmla="*/ 1785640 h 2237474"/>
              <a:gd name="connsiteX93" fmla="*/ 4536503 w 12192000"/>
              <a:gd name="connsiteY93" fmla="*/ 1785334 h 2237474"/>
              <a:gd name="connsiteX94" fmla="*/ 4513724 w 12192000"/>
              <a:gd name="connsiteY94" fmla="*/ 1791996 h 2237474"/>
              <a:gd name="connsiteX95" fmla="*/ 4459810 w 12192000"/>
              <a:gd name="connsiteY95" fmla="*/ 1797886 h 2237474"/>
              <a:gd name="connsiteX96" fmla="*/ 4379064 w 12192000"/>
              <a:gd name="connsiteY96" fmla="*/ 1817177 h 2237474"/>
              <a:gd name="connsiteX97" fmla="*/ 4290981 w 12192000"/>
              <a:gd name="connsiteY97" fmla="*/ 1839677 h 2237474"/>
              <a:gd name="connsiteX98" fmla="*/ 4238372 w 12192000"/>
              <a:gd name="connsiteY98" fmla="*/ 1851480 h 2237474"/>
              <a:gd name="connsiteX99" fmla="*/ 4232517 w 12192000"/>
              <a:gd name="connsiteY99" fmla="*/ 1852567 h 2237474"/>
              <a:gd name="connsiteX100" fmla="*/ 4191732 w 12192000"/>
              <a:gd name="connsiteY100" fmla="*/ 1857328 h 2237474"/>
              <a:gd name="connsiteX101" fmla="*/ 4065532 w 12192000"/>
              <a:gd name="connsiteY101" fmla="*/ 1855477 h 2237474"/>
              <a:gd name="connsiteX102" fmla="*/ 4028460 w 12192000"/>
              <a:gd name="connsiteY102" fmla="*/ 1855137 h 2237474"/>
              <a:gd name="connsiteX103" fmla="*/ 4002267 w 12192000"/>
              <a:gd name="connsiteY103" fmla="*/ 1852352 h 2237474"/>
              <a:gd name="connsiteX104" fmla="*/ 3931396 w 12192000"/>
              <a:gd name="connsiteY104" fmla="*/ 1858915 h 2237474"/>
              <a:gd name="connsiteX105" fmla="*/ 3812162 w 12192000"/>
              <a:gd name="connsiteY105" fmla="*/ 1875501 h 2237474"/>
              <a:gd name="connsiteX106" fmla="*/ 3729530 w 12192000"/>
              <a:gd name="connsiteY106" fmla="*/ 1864513 h 2237474"/>
              <a:gd name="connsiteX107" fmla="*/ 3680177 w 12192000"/>
              <a:gd name="connsiteY107" fmla="*/ 1881552 h 2237474"/>
              <a:gd name="connsiteX108" fmla="*/ 3567259 w 12192000"/>
              <a:gd name="connsiteY108" fmla="*/ 1893482 h 2237474"/>
              <a:gd name="connsiteX109" fmla="*/ 3405770 w 12192000"/>
              <a:gd name="connsiteY109" fmla="*/ 1904591 h 2237474"/>
              <a:gd name="connsiteX110" fmla="*/ 3280097 w 12192000"/>
              <a:gd name="connsiteY110" fmla="*/ 1919610 h 2237474"/>
              <a:gd name="connsiteX111" fmla="*/ 3123424 w 12192000"/>
              <a:gd name="connsiteY111" fmla="*/ 1952930 h 2237474"/>
              <a:gd name="connsiteX112" fmla="*/ 3009910 w 12192000"/>
              <a:gd name="connsiteY112" fmla="*/ 1957866 h 2237474"/>
              <a:gd name="connsiteX113" fmla="*/ 2995934 w 12192000"/>
              <a:gd name="connsiteY113" fmla="*/ 1967085 h 2237474"/>
              <a:gd name="connsiteX114" fmla="*/ 2980071 w 12192000"/>
              <a:gd name="connsiteY114" fmla="*/ 1972988 h 2237474"/>
              <a:gd name="connsiteX115" fmla="*/ 2978094 w 12192000"/>
              <a:gd name="connsiteY115" fmla="*/ 1972369 h 2237474"/>
              <a:gd name="connsiteX116" fmla="*/ 2942858 w 12192000"/>
              <a:gd name="connsiteY116" fmla="*/ 1981367 h 2237474"/>
              <a:gd name="connsiteX117" fmla="*/ 2875436 w 12192000"/>
              <a:gd name="connsiteY117" fmla="*/ 1996977 h 2237474"/>
              <a:gd name="connsiteX118" fmla="*/ 2874892 w 12192000"/>
              <a:gd name="connsiteY118" fmla="*/ 1996085 h 2237474"/>
              <a:gd name="connsiteX119" fmla="*/ 2864145 w 12192000"/>
              <a:gd name="connsiteY119" fmla="*/ 1994061 h 2237474"/>
              <a:gd name="connsiteX120" fmla="*/ 2843662 w 12192000"/>
              <a:gd name="connsiteY120" fmla="*/ 1992498 h 2237474"/>
              <a:gd name="connsiteX121" fmla="*/ 2796128 w 12192000"/>
              <a:gd name="connsiteY121" fmla="*/ 1976403 h 2237474"/>
              <a:gd name="connsiteX122" fmla="*/ 2756784 w 12192000"/>
              <a:gd name="connsiteY122" fmla="*/ 1985116 h 2237474"/>
              <a:gd name="connsiteX123" fmla="*/ 2748833 w 12192000"/>
              <a:gd name="connsiteY123" fmla="*/ 1986323 h 2237474"/>
              <a:gd name="connsiteX124" fmla="*/ 2748661 w 12192000"/>
              <a:gd name="connsiteY124" fmla="*/ 1986122 h 2237474"/>
              <a:gd name="connsiteX125" fmla="*/ 2740251 w 12192000"/>
              <a:gd name="connsiteY125" fmla="*/ 1986946 h 2237474"/>
              <a:gd name="connsiteX126" fmla="*/ 2718916 w 12192000"/>
              <a:gd name="connsiteY126" fmla="*/ 1990867 h 2237474"/>
              <a:gd name="connsiteX127" fmla="*/ 2713522 w 12192000"/>
              <a:gd name="connsiteY127" fmla="*/ 1990173 h 2237474"/>
              <a:gd name="connsiteX128" fmla="*/ 2680597 w 12192000"/>
              <a:gd name="connsiteY128" fmla="*/ 1984996 h 2237474"/>
              <a:gd name="connsiteX129" fmla="*/ 2578178 w 12192000"/>
              <a:gd name="connsiteY129" fmla="*/ 1990531 h 2237474"/>
              <a:gd name="connsiteX130" fmla="*/ 2476147 w 12192000"/>
              <a:gd name="connsiteY130" fmla="*/ 1998305 h 2237474"/>
              <a:gd name="connsiteX131" fmla="*/ 2373568 w 12192000"/>
              <a:gd name="connsiteY131" fmla="*/ 2003219 h 2237474"/>
              <a:gd name="connsiteX132" fmla="*/ 2321399 w 12192000"/>
              <a:gd name="connsiteY132" fmla="*/ 1989467 h 2237474"/>
              <a:gd name="connsiteX133" fmla="*/ 2315525 w 12192000"/>
              <a:gd name="connsiteY133" fmla="*/ 1989708 h 2237474"/>
              <a:gd name="connsiteX134" fmla="*/ 2300792 w 12192000"/>
              <a:gd name="connsiteY134" fmla="*/ 1994290 h 2237474"/>
              <a:gd name="connsiteX135" fmla="*/ 2295469 w 12192000"/>
              <a:gd name="connsiteY135" fmla="*/ 1996659 h 2237474"/>
              <a:gd name="connsiteX136" fmla="*/ 2287219 w 12192000"/>
              <a:gd name="connsiteY136" fmla="*/ 1998750 h 2237474"/>
              <a:gd name="connsiteX137" fmla="*/ 2286948 w 12192000"/>
              <a:gd name="connsiteY137" fmla="*/ 1998596 h 2237474"/>
              <a:gd name="connsiteX138" fmla="*/ 2243069 w 12192000"/>
              <a:gd name="connsiteY138" fmla="*/ 2015111 h 2237474"/>
              <a:gd name="connsiteX139" fmla="*/ 2186609 w 12192000"/>
              <a:gd name="connsiteY139" fmla="*/ 2008263 h 2237474"/>
              <a:gd name="connsiteX140" fmla="*/ 2164831 w 12192000"/>
              <a:gd name="connsiteY140" fmla="*/ 2010143 h 2237474"/>
              <a:gd name="connsiteX141" fmla="*/ 2152836 w 12192000"/>
              <a:gd name="connsiteY141" fmla="*/ 2010048 h 2237474"/>
              <a:gd name="connsiteX142" fmla="*/ 2117102 w 12192000"/>
              <a:gd name="connsiteY142" fmla="*/ 2023004 h 2237474"/>
              <a:gd name="connsiteX143" fmla="*/ 2111935 w 12192000"/>
              <a:gd name="connsiteY143" fmla="*/ 2023163 h 2237474"/>
              <a:gd name="connsiteX144" fmla="*/ 2089991 w 12192000"/>
              <a:gd name="connsiteY144" fmla="*/ 2034193 h 2237474"/>
              <a:gd name="connsiteX145" fmla="*/ 2058061 w 12192000"/>
              <a:gd name="connsiteY145" fmla="*/ 2047942 h 2237474"/>
              <a:gd name="connsiteX146" fmla="*/ 2055737 w 12192000"/>
              <a:gd name="connsiteY146" fmla="*/ 2047704 h 2237474"/>
              <a:gd name="connsiteX147" fmla="*/ 2042244 w 12192000"/>
              <a:gd name="connsiteY147" fmla="*/ 2055560 h 2237474"/>
              <a:gd name="connsiteX148" fmla="*/ 1976224 w 12192000"/>
              <a:gd name="connsiteY148" fmla="*/ 2074257 h 2237474"/>
              <a:gd name="connsiteX149" fmla="*/ 1877728 w 12192000"/>
              <a:gd name="connsiteY149" fmla="*/ 2101004 h 2237474"/>
              <a:gd name="connsiteX150" fmla="*/ 1759056 w 12192000"/>
              <a:gd name="connsiteY150" fmla="*/ 2125608 h 2237474"/>
              <a:gd name="connsiteX151" fmla="*/ 1637948 w 12192000"/>
              <a:gd name="connsiteY151" fmla="*/ 2172597 h 2237474"/>
              <a:gd name="connsiteX152" fmla="*/ 1434549 w 12192000"/>
              <a:gd name="connsiteY152" fmla="*/ 2234522 h 2237474"/>
              <a:gd name="connsiteX153" fmla="*/ 1398481 w 12192000"/>
              <a:gd name="connsiteY153" fmla="*/ 2237074 h 2237474"/>
              <a:gd name="connsiteX154" fmla="*/ 1398407 w 12192000"/>
              <a:gd name="connsiteY154" fmla="*/ 2237095 h 2237474"/>
              <a:gd name="connsiteX155" fmla="*/ 1370962 w 12192000"/>
              <a:gd name="connsiteY155" fmla="*/ 2237474 h 2237474"/>
              <a:gd name="connsiteX156" fmla="*/ 1356367 w 12192000"/>
              <a:gd name="connsiteY156" fmla="*/ 2235089 h 2237474"/>
              <a:gd name="connsiteX157" fmla="*/ 1324828 w 12192000"/>
              <a:gd name="connsiteY157" fmla="*/ 2231968 h 2237474"/>
              <a:gd name="connsiteX158" fmla="*/ 1297744 w 12192000"/>
              <a:gd name="connsiteY158" fmla="*/ 2235849 h 2237474"/>
              <a:gd name="connsiteX159" fmla="*/ 1286236 w 12192000"/>
              <a:gd name="connsiteY159" fmla="*/ 2233135 h 2237474"/>
              <a:gd name="connsiteX160" fmla="*/ 1283504 w 12192000"/>
              <a:gd name="connsiteY160" fmla="*/ 2233797 h 2237474"/>
              <a:gd name="connsiteX161" fmla="*/ 1279765 w 12192000"/>
              <a:gd name="connsiteY161" fmla="*/ 2229639 h 2237474"/>
              <a:gd name="connsiteX162" fmla="*/ 1195347 w 12192000"/>
              <a:gd name="connsiteY162" fmla="*/ 2212354 h 2237474"/>
              <a:gd name="connsiteX163" fmla="*/ 970251 w 12192000"/>
              <a:gd name="connsiteY163" fmla="*/ 2221029 h 2237474"/>
              <a:gd name="connsiteX164" fmla="*/ 812914 w 12192000"/>
              <a:gd name="connsiteY164" fmla="*/ 2202752 h 2237474"/>
              <a:gd name="connsiteX165" fmla="*/ 800195 w 12192000"/>
              <a:gd name="connsiteY165" fmla="*/ 2209407 h 2237474"/>
              <a:gd name="connsiteX166" fmla="*/ 784978 w 12192000"/>
              <a:gd name="connsiteY166" fmla="*/ 2212360 h 2237474"/>
              <a:gd name="connsiteX167" fmla="*/ 681987 w 12192000"/>
              <a:gd name="connsiteY167" fmla="*/ 2216757 h 2237474"/>
              <a:gd name="connsiteX168" fmla="*/ 669923 w 12192000"/>
              <a:gd name="connsiteY168" fmla="*/ 2211682 h 2237474"/>
              <a:gd name="connsiteX169" fmla="*/ 648680 w 12192000"/>
              <a:gd name="connsiteY169" fmla="*/ 2206229 h 2237474"/>
              <a:gd name="connsiteX170" fmla="*/ 597225 w 12192000"/>
              <a:gd name="connsiteY170" fmla="*/ 2180999 h 2237474"/>
              <a:gd name="connsiteX171" fmla="*/ 558449 w 12192000"/>
              <a:gd name="connsiteY171" fmla="*/ 2182346 h 2237474"/>
              <a:gd name="connsiteX172" fmla="*/ 550517 w 12192000"/>
              <a:gd name="connsiteY172" fmla="*/ 2182060 h 2237474"/>
              <a:gd name="connsiteX173" fmla="*/ 550309 w 12192000"/>
              <a:gd name="connsiteY173" fmla="*/ 2181825 h 2237474"/>
              <a:gd name="connsiteX174" fmla="*/ 541836 w 12192000"/>
              <a:gd name="connsiteY174" fmla="*/ 2181063 h 2237474"/>
              <a:gd name="connsiteX175" fmla="*/ 536057 w 12192000"/>
              <a:gd name="connsiteY175" fmla="*/ 2181537 h 2237474"/>
              <a:gd name="connsiteX176" fmla="*/ 520671 w 12192000"/>
              <a:gd name="connsiteY176" fmla="*/ 2180980 h 2237474"/>
              <a:gd name="connsiteX177" fmla="*/ 515024 w 12192000"/>
              <a:gd name="connsiteY177" fmla="*/ 2179258 h 2237474"/>
              <a:gd name="connsiteX178" fmla="*/ 512278 w 12192000"/>
              <a:gd name="connsiteY178" fmla="*/ 2176369 h 2237474"/>
              <a:gd name="connsiteX179" fmla="*/ 480419 w 12192000"/>
              <a:gd name="connsiteY179" fmla="*/ 2167807 h 2237474"/>
              <a:gd name="connsiteX180" fmla="*/ 413835 w 12192000"/>
              <a:gd name="connsiteY180" fmla="*/ 2156783 h 2237474"/>
              <a:gd name="connsiteX181" fmla="*/ 376513 w 12192000"/>
              <a:gd name="connsiteY181" fmla="*/ 2154014 h 2237474"/>
              <a:gd name="connsiteX182" fmla="*/ 273386 w 12192000"/>
              <a:gd name="connsiteY182" fmla="*/ 2142551 h 2237474"/>
              <a:gd name="connsiteX183" fmla="*/ 169207 w 12192000"/>
              <a:gd name="connsiteY183" fmla="*/ 2128100 h 2237474"/>
              <a:gd name="connsiteX184" fmla="*/ 93149 w 12192000"/>
              <a:gd name="connsiteY184" fmla="*/ 2105324 h 2237474"/>
              <a:gd name="connsiteX185" fmla="*/ 88109 w 12192000"/>
              <a:gd name="connsiteY185" fmla="*/ 2106704 h 2237474"/>
              <a:gd name="connsiteX186" fmla="*/ 80022 w 12192000"/>
              <a:gd name="connsiteY186" fmla="*/ 2107254 h 2237474"/>
              <a:gd name="connsiteX187" fmla="*/ 79717 w 12192000"/>
              <a:gd name="connsiteY187" fmla="*/ 2107046 h 2237474"/>
              <a:gd name="connsiteX188" fmla="*/ 72352 w 12192000"/>
              <a:gd name="connsiteY188" fmla="*/ 2107991 h 2237474"/>
              <a:gd name="connsiteX189" fmla="*/ 37645 w 12192000"/>
              <a:gd name="connsiteY189" fmla="*/ 2115401 h 2237474"/>
              <a:gd name="connsiteX190" fmla="*/ 4572 w 12192000"/>
              <a:gd name="connsiteY190" fmla="*/ 2111091 h 2237474"/>
              <a:gd name="connsiteX191" fmla="*/ 0 w 12192000"/>
              <a:gd name="connsiteY191" fmla="*/ 2110468 h 2237474"/>
              <a:gd name="connsiteX192" fmla="*/ 0 w 12192000"/>
              <a:gd name="connsiteY192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20512 w 12192000"/>
              <a:gd name="connsiteY6" fmla="*/ 745392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805004 w 12192000"/>
              <a:gd name="connsiteY13" fmla="*/ 757573 h 2237474"/>
              <a:gd name="connsiteX14" fmla="*/ 10739478 w 12192000"/>
              <a:gd name="connsiteY14" fmla="*/ 776841 h 2237474"/>
              <a:gd name="connsiteX15" fmla="*/ 10458762 w 12192000"/>
              <a:gd name="connsiteY15" fmla="*/ 755400 h 2237474"/>
              <a:gd name="connsiteX16" fmla="*/ 10211200 w 12192000"/>
              <a:gd name="connsiteY16" fmla="*/ 767513 h 2237474"/>
              <a:gd name="connsiteX17" fmla="*/ 10167995 w 12192000"/>
              <a:gd name="connsiteY17" fmla="*/ 760843 h 2237474"/>
              <a:gd name="connsiteX18" fmla="*/ 9997044 w 12192000"/>
              <a:gd name="connsiteY18" fmla="*/ 780129 h 2237474"/>
              <a:gd name="connsiteX19" fmla="*/ 9943887 w 12192000"/>
              <a:gd name="connsiteY19" fmla="*/ 804141 h 2237474"/>
              <a:gd name="connsiteX20" fmla="*/ 9918248 w 12192000"/>
              <a:gd name="connsiteY20" fmla="*/ 816628 h 2237474"/>
              <a:gd name="connsiteX21" fmla="*/ 9767091 w 12192000"/>
              <a:gd name="connsiteY21" fmla="*/ 870550 h 2237474"/>
              <a:gd name="connsiteX22" fmla="*/ 9683005 w 12192000"/>
              <a:gd name="connsiteY22" fmla="*/ 894128 h 2237474"/>
              <a:gd name="connsiteX23" fmla="*/ 9594438 w 12192000"/>
              <a:gd name="connsiteY23" fmla="*/ 919051 h 2237474"/>
              <a:gd name="connsiteX24" fmla="*/ 9544189 w 12192000"/>
              <a:gd name="connsiteY24" fmla="*/ 938966 h 2237474"/>
              <a:gd name="connsiteX25" fmla="*/ 9500499 w 12192000"/>
              <a:gd name="connsiteY25" fmla="*/ 954680 h 2237474"/>
              <a:gd name="connsiteX26" fmla="*/ 9428195 w 12192000"/>
              <a:gd name="connsiteY26" fmla="*/ 986225 h 2237474"/>
              <a:gd name="connsiteX27" fmla="*/ 9410017 w 12192000"/>
              <a:gd name="connsiteY27" fmla="*/ 993931 h 2237474"/>
              <a:gd name="connsiteX28" fmla="*/ 9392919 w 12192000"/>
              <a:gd name="connsiteY28" fmla="*/ 994656 h 2237474"/>
              <a:gd name="connsiteX29" fmla="*/ 9278619 w 12192000"/>
              <a:gd name="connsiteY29" fmla="*/ 1011878 h 2237474"/>
              <a:gd name="connsiteX30" fmla="*/ 9268019 w 12192000"/>
              <a:gd name="connsiteY30" fmla="*/ 1007442 h 2237474"/>
              <a:gd name="connsiteX31" fmla="*/ 9234662 w 12192000"/>
              <a:gd name="connsiteY31" fmla="*/ 1023056 h 2237474"/>
              <a:gd name="connsiteX32" fmla="*/ 9181033 w 12192000"/>
              <a:gd name="connsiteY32" fmla="*/ 1037921 h 2237474"/>
              <a:gd name="connsiteX33" fmla="*/ 9155969 w 12192000"/>
              <a:gd name="connsiteY33" fmla="*/ 1046804 h 2237474"/>
              <a:gd name="connsiteX34" fmla="*/ 9133985 w 12192000"/>
              <a:gd name="connsiteY34" fmla="*/ 1046450 h 2237474"/>
              <a:gd name="connsiteX35" fmla="*/ 9003462 w 12192000"/>
              <a:gd name="connsiteY35" fmla="*/ 1042406 h 2237474"/>
              <a:gd name="connsiteX36" fmla="*/ 8968445 w 12192000"/>
              <a:gd name="connsiteY36" fmla="*/ 1052169 h 2237474"/>
              <a:gd name="connsiteX37" fmla="*/ 8886001 w 12192000"/>
              <a:gd name="connsiteY37" fmla="*/ 1067468 h 2237474"/>
              <a:gd name="connsiteX38" fmla="*/ 8838610 w 12192000"/>
              <a:gd name="connsiteY38" fmla="*/ 1075091 h 2237474"/>
              <a:gd name="connsiteX39" fmla="*/ 8750383 w 12192000"/>
              <a:gd name="connsiteY39" fmla="*/ 1097387 h 2237474"/>
              <a:gd name="connsiteX40" fmla="*/ 8665605 w 12192000"/>
              <a:gd name="connsiteY40" fmla="*/ 1110791 h 2237474"/>
              <a:gd name="connsiteX41" fmla="*/ 8584946 w 12192000"/>
              <a:gd name="connsiteY41" fmla="*/ 1135226 h 2237474"/>
              <a:gd name="connsiteX42" fmla="*/ 8460755 w 12192000"/>
              <a:gd name="connsiteY42" fmla="*/ 1203427 h 2237474"/>
              <a:gd name="connsiteX43" fmla="*/ 8419755 w 12192000"/>
              <a:gd name="connsiteY43" fmla="*/ 1216260 h 2237474"/>
              <a:gd name="connsiteX44" fmla="*/ 8411626 w 12192000"/>
              <a:gd name="connsiteY44" fmla="*/ 1214397 h 2237474"/>
              <a:gd name="connsiteX45" fmla="*/ 8363469 w 12192000"/>
              <a:gd name="connsiteY45" fmla="*/ 1246658 h 2237474"/>
              <a:gd name="connsiteX46" fmla="*/ 8275497 w 12192000"/>
              <a:gd name="connsiteY46" fmla="*/ 1264396 h 2237474"/>
              <a:gd name="connsiteX47" fmla="*/ 8206287 w 12192000"/>
              <a:gd name="connsiteY47" fmla="*/ 1273060 h 2237474"/>
              <a:gd name="connsiteX48" fmla="*/ 8139997 w 12192000"/>
              <a:gd name="connsiteY48" fmla="*/ 1282713 h 2237474"/>
              <a:gd name="connsiteX49" fmla="*/ 8074238 w 12192000"/>
              <a:gd name="connsiteY49" fmla="*/ 1301895 h 2237474"/>
              <a:gd name="connsiteX50" fmla="*/ 7942099 w 12192000"/>
              <a:gd name="connsiteY50" fmla="*/ 1336332 h 2237474"/>
              <a:gd name="connsiteX51" fmla="*/ 7902328 w 12192000"/>
              <a:gd name="connsiteY51" fmla="*/ 1345865 h 2237474"/>
              <a:gd name="connsiteX52" fmla="*/ 7840612 w 12192000"/>
              <a:gd name="connsiteY52" fmla="*/ 1369373 h 2237474"/>
              <a:gd name="connsiteX53" fmla="*/ 7786819 w 12192000"/>
              <a:gd name="connsiteY53" fmla="*/ 1378970 h 2237474"/>
              <a:gd name="connsiteX54" fmla="*/ 7548172 w 12192000"/>
              <a:gd name="connsiteY54" fmla="*/ 1417460 h 2237474"/>
              <a:gd name="connsiteX55" fmla="*/ 7483437 w 12192000"/>
              <a:gd name="connsiteY55" fmla="*/ 1478152 h 2237474"/>
              <a:gd name="connsiteX56" fmla="*/ 7377870 w 12192000"/>
              <a:gd name="connsiteY56" fmla="*/ 1523319 h 2237474"/>
              <a:gd name="connsiteX57" fmla="*/ 7230737 w 12192000"/>
              <a:gd name="connsiteY57" fmla="*/ 1562633 h 2237474"/>
              <a:gd name="connsiteX58" fmla="*/ 7224458 w 12192000"/>
              <a:gd name="connsiteY58" fmla="*/ 1573008 h 2237474"/>
              <a:gd name="connsiteX59" fmla="*/ 7183121 w 12192000"/>
              <a:gd name="connsiteY59" fmla="*/ 1595162 h 2237474"/>
              <a:gd name="connsiteX60" fmla="*/ 7164601 w 12192000"/>
              <a:gd name="connsiteY60" fmla="*/ 1606490 h 2237474"/>
              <a:gd name="connsiteX61" fmla="*/ 7031309 w 12192000"/>
              <a:gd name="connsiteY61" fmla="*/ 1619451 h 2237474"/>
              <a:gd name="connsiteX62" fmla="*/ 6900177 w 12192000"/>
              <a:gd name="connsiteY62" fmla="*/ 1636016 h 2237474"/>
              <a:gd name="connsiteX63" fmla="*/ 6795372 w 12192000"/>
              <a:gd name="connsiteY63" fmla="*/ 1644845 h 2237474"/>
              <a:gd name="connsiteX64" fmla="*/ 6692251 w 12192000"/>
              <a:gd name="connsiteY64" fmla="*/ 1656357 h 2237474"/>
              <a:gd name="connsiteX65" fmla="*/ 6655235 w 12192000"/>
              <a:gd name="connsiteY65" fmla="*/ 1661869 h 2237474"/>
              <a:gd name="connsiteX66" fmla="*/ 6554894 w 12192000"/>
              <a:gd name="connsiteY66" fmla="*/ 1664428 h 2237474"/>
              <a:gd name="connsiteX67" fmla="*/ 6516595 w 12192000"/>
              <a:gd name="connsiteY67" fmla="*/ 1667475 h 2237474"/>
              <a:gd name="connsiteX68" fmla="*/ 6508541 w 12192000"/>
              <a:gd name="connsiteY68" fmla="*/ 1668757 h 2237474"/>
              <a:gd name="connsiteX69" fmla="*/ 6471012 w 12192000"/>
              <a:gd name="connsiteY69" fmla="*/ 1678604 h 2237474"/>
              <a:gd name="connsiteX70" fmla="*/ 6364035 w 12192000"/>
              <a:gd name="connsiteY70" fmla="*/ 1667683 h 2237474"/>
              <a:gd name="connsiteX71" fmla="*/ 6280959 w 12192000"/>
              <a:gd name="connsiteY71" fmla="*/ 1689329 h 2237474"/>
              <a:gd name="connsiteX72" fmla="*/ 6243319 w 12192000"/>
              <a:gd name="connsiteY72" fmla="*/ 1695560 h 2237474"/>
              <a:gd name="connsiteX73" fmla="*/ 6098321 w 12192000"/>
              <a:gd name="connsiteY73" fmla="*/ 1721646 h 2237474"/>
              <a:gd name="connsiteX74" fmla="*/ 5880652 w 12192000"/>
              <a:gd name="connsiteY74" fmla="*/ 1779643 h 2237474"/>
              <a:gd name="connsiteX75" fmla="*/ 5785959 w 12192000"/>
              <a:gd name="connsiteY75" fmla="*/ 1775307 h 2237474"/>
              <a:gd name="connsiteX76" fmla="*/ 5643534 w 12192000"/>
              <a:gd name="connsiteY76" fmla="*/ 1802919 h 2237474"/>
              <a:gd name="connsiteX77" fmla="*/ 5518799 w 12192000"/>
              <a:gd name="connsiteY77" fmla="*/ 1818312 h 2237474"/>
              <a:gd name="connsiteX78" fmla="*/ 5505014 w 12192000"/>
              <a:gd name="connsiteY78" fmla="*/ 1819259 h 2237474"/>
              <a:gd name="connsiteX79" fmla="*/ 5453307 w 12192000"/>
              <a:gd name="connsiteY79" fmla="*/ 1815450 h 2237474"/>
              <a:gd name="connsiteX80" fmla="*/ 5221533 w 12192000"/>
              <a:gd name="connsiteY80" fmla="*/ 1846950 h 2237474"/>
              <a:gd name="connsiteX81" fmla="*/ 5149802 w 12192000"/>
              <a:gd name="connsiteY81" fmla="*/ 1844846 h 2237474"/>
              <a:gd name="connsiteX82" fmla="*/ 5114927 w 12192000"/>
              <a:gd name="connsiteY82" fmla="*/ 1847827 h 2237474"/>
              <a:gd name="connsiteX83" fmla="*/ 5108970 w 12192000"/>
              <a:gd name="connsiteY83" fmla="*/ 1847935 h 2237474"/>
              <a:gd name="connsiteX84" fmla="*/ 5067961 w 12192000"/>
              <a:gd name="connsiteY84" fmla="*/ 1845917 h 2237474"/>
              <a:gd name="connsiteX85" fmla="*/ 5007075 w 12192000"/>
              <a:gd name="connsiteY85" fmla="*/ 1838626 h 2237474"/>
              <a:gd name="connsiteX86" fmla="*/ 4944087 w 12192000"/>
              <a:gd name="connsiteY86" fmla="*/ 1823332 h 2237474"/>
              <a:gd name="connsiteX87" fmla="*/ 4907662 w 12192000"/>
              <a:gd name="connsiteY87" fmla="*/ 1816900 h 2237474"/>
              <a:gd name="connsiteX88" fmla="*/ 4882386 w 12192000"/>
              <a:gd name="connsiteY88" fmla="*/ 1809844 h 2237474"/>
              <a:gd name="connsiteX89" fmla="*/ 4811440 w 12192000"/>
              <a:gd name="connsiteY89" fmla="*/ 1804655 h 2237474"/>
              <a:gd name="connsiteX90" fmla="*/ 4691075 w 12192000"/>
              <a:gd name="connsiteY90" fmla="*/ 1801389 h 2237474"/>
              <a:gd name="connsiteX91" fmla="*/ 4611738 w 12192000"/>
              <a:gd name="connsiteY91" fmla="*/ 1776964 h 2237474"/>
              <a:gd name="connsiteX92" fmla="*/ 4560070 w 12192000"/>
              <a:gd name="connsiteY92" fmla="*/ 1785640 h 2237474"/>
              <a:gd name="connsiteX93" fmla="*/ 4536503 w 12192000"/>
              <a:gd name="connsiteY93" fmla="*/ 1785334 h 2237474"/>
              <a:gd name="connsiteX94" fmla="*/ 4513724 w 12192000"/>
              <a:gd name="connsiteY94" fmla="*/ 1791996 h 2237474"/>
              <a:gd name="connsiteX95" fmla="*/ 4459810 w 12192000"/>
              <a:gd name="connsiteY95" fmla="*/ 1797886 h 2237474"/>
              <a:gd name="connsiteX96" fmla="*/ 4379064 w 12192000"/>
              <a:gd name="connsiteY96" fmla="*/ 1817177 h 2237474"/>
              <a:gd name="connsiteX97" fmla="*/ 4290981 w 12192000"/>
              <a:gd name="connsiteY97" fmla="*/ 1839677 h 2237474"/>
              <a:gd name="connsiteX98" fmla="*/ 4238372 w 12192000"/>
              <a:gd name="connsiteY98" fmla="*/ 1851480 h 2237474"/>
              <a:gd name="connsiteX99" fmla="*/ 4232517 w 12192000"/>
              <a:gd name="connsiteY99" fmla="*/ 1852567 h 2237474"/>
              <a:gd name="connsiteX100" fmla="*/ 4191732 w 12192000"/>
              <a:gd name="connsiteY100" fmla="*/ 1857328 h 2237474"/>
              <a:gd name="connsiteX101" fmla="*/ 4065532 w 12192000"/>
              <a:gd name="connsiteY101" fmla="*/ 1855477 h 2237474"/>
              <a:gd name="connsiteX102" fmla="*/ 4028460 w 12192000"/>
              <a:gd name="connsiteY102" fmla="*/ 1855137 h 2237474"/>
              <a:gd name="connsiteX103" fmla="*/ 4002267 w 12192000"/>
              <a:gd name="connsiteY103" fmla="*/ 1852352 h 2237474"/>
              <a:gd name="connsiteX104" fmla="*/ 3931396 w 12192000"/>
              <a:gd name="connsiteY104" fmla="*/ 1858915 h 2237474"/>
              <a:gd name="connsiteX105" fmla="*/ 3812162 w 12192000"/>
              <a:gd name="connsiteY105" fmla="*/ 1875501 h 2237474"/>
              <a:gd name="connsiteX106" fmla="*/ 3729530 w 12192000"/>
              <a:gd name="connsiteY106" fmla="*/ 1864513 h 2237474"/>
              <a:gd name="connsiteX107" fmla="*/ 3680177 w 12192000"/>
              <a:gd name="connsiteY107" fmla="*/ 1881552 h 2237474"/>
              <a:gd name="connsiteX108" fmla="*/ 3567259 w 12192000"/>
              <a:gd name="connsiteY108" fmla="*/ 1893482 h 2237474"/>
              <a:gd name="connsiteX109" fmla="*/ 3405770 w 12192000"/>
              <a:gd name="connsiteY109" fmla="*/ 1904591 h 2237474"/>
              <a:gd name="connsiteX110" fmla="*/ 3280097 w 12192000"/>
              <a:gd name="connsiteY110" fmla="*/ 1919610 h 2237474"/>
              <a:gd name="connsiteX111" fmla="*/ 3123424 w 12192000"/>
              <a:gd name="connsiteY111" fmla="*/ 1952930 h 2237474"/>
              <a:gd name="connsiteX112" fmla="*/ 3009910 w 12192000"/>
              <a:gd name="connsiteY112" fmla="*/ 1957866 h 2237474"/>
              <a:gd name="connsiteX113" fmla="*/ 2995934 w 12192000"/>
              <a:gd name="connsiteY113" fmla="*/ 1967085 h 2237474"/>
              <a:gd name="connsiteX114" fmla="*/ 2980071 w 12192000"/>
              <a:gd name="connsiteY114" fmla="*/ 1972988 h 2237474"/>
              <a:gd name="connsiteX115" fmla="*/ 2978094 w 12192000"/>
              <a:gd name="connsiteY115" fmla="*/ 1972369 h 2237474"/>
              <a:gd name="connsiteX116" fmla="*/ 2942858 w 12192000"/>
              <a:gd name="connsiteY116" fmla="*/ 1981367 h 2237474"/>
              <a:gd name="connsiteX117" fmla="*/ 2875436 w 12192000"/>
              <a:gd name="connsiteY117" fmla="*/ 1996977 h 2237474"/>
              <a:gd name="connsiteX118" fmla="*/ 2874892 w 12192000"/>
              <a:gd name="connsiteY118" fmla="*/ 1996085 h 2237474"/>
              <a:gd name="connsiteX119" fmla="*/ 2864145 w 12192000"/>
              <a:gd name="connsiteY119" fmla="*/ 1994061 h 2237474"/>
              <a:gd name="connsiteX120" fmla="*/ 2843662 w 12192000"/>
              <a:gd name="connsiteY120" fmla="*/ 1992498 h 2237474"/>
              <a:gd name="connsiteX121" fmla="*/ 2796128 w 12192000"/>
              <a:gd name="connsiteY121" fmla="*/ 1976403 h 2237474"/>
              <a:gd name="connsiteX122" fmla="*/ 2756784 w 12192000"/>
              <a:gd name="connsiteY122" fmla="*/ 1985116 h 2237474"/>
              <a:gd name="connsiteX123" fmla="*/ 2748833 w 12192000"/>
              <a:gd name="connsiteY123" fmla="*/ 1986323 h 2237474"/>
              <a:gd name="connsiteX124" fmla="*/ 2748661 w 12192000"/>
              <a:gd name="connsiteY124" fmla="*/ 1986122 h 2237474"/>
              <a:gd name="connsiteX125" fmla="*/ 2740251 w 12192000"/>
              <a:gd name="connsiteY125" fmla="*/ 1986946 h 2237474"/>
              <a:gd name="connsiteX126" fmla="*/ 2718916 w 12192000"/>
              <a:gd name="connsiteY126" fmla="*/ 1990867 h 2237474"/>
              <a:gd name="connsiteX127" fmla="*/ 2713522 w 12192000"/>
              <a:gd name="connsiteY127" fmla="*/ 1990173 h 2237474"/>
              <a:gd name="connsiteX128" fmla="*/ 2680597 w 12192000"/>
              <a:gd name="connsiteY128" fmla="*/ 1984996 h 2237474"/>
              <a:gd name="connsiteX129" fmla="*/ 2578178 w 12192000"/>
              <a:gd name="connsiteY129" fmla="*/ 1990531 h 2237474"/>
              <a:gd name="connsiteX130" fmla="*/ 2476147 w 12192000"/>
              <a:gd name="connsiteY130" fmla="*/ 1998305 h 2237474"/>
              <a:gd name="connsiteX131" fmla="*/ 2373568 w 12192000"/>
              <a:gd name="connsiteY131" fmla="*/ 2003219 h 2237474"/>
              <a:gd name="connsiteX132" fmla="*/ 2321399 w 12192000"/>
              <a:gd name="connsiteY132" fmla="*/ 1989467 h 2237474"/>
              <a:gd name="connsiteX133" fmla="*/ 2315525 w 12192000"/>
              <a:gd name="connsiteY133" fmla="*/ 1989708 h 2237474"/>
              <a:gd name="connsiteX134" fmla="*/ 2300792 w 12192000"/>
              <a:gd name="connsiteY134" fmla="*/ 1994290 h 2237474"/>
              <a:gd name="connsiteX135" fmla="*/ 2295469 w 12192000"/>
              <a:gd name="connsiteY135" fmla="*/ 1996659 h 2237474"/>
              <a:gd name="connsiteX136" fmla="*/ 2287219 w 12192000"/>
              <a:gd name="connsiteY136" fmla="*/ 1998750 h 2237474"/>
              <a:gd name="connsiteX137" fmla="*/ 2286948 w 12192000"/>
              <a:gd name="connsiteY137" fmla="*/ 1998596 h 2237474"/>
              <a:gd name="connsiteX138" fmla="*/ 2243069 w 12192000"/>
              <a:gd name="connsiteY138" fmla="*/ 2015111 h 2237474"/>
              <a:gd name="connsiteX139" fmla="*/ 2186609 w 12192000"/>
              <a:gd name="connsiteY139" fmla="*/ 2008263 h 2237474"/>
              <a:gd name="connsiteX140" fmla="*/ 2164831 w 12192000"/>
              <a:gd name="connsiteY140" fmla="*/ 2010143 h 2237474"/>
              <a:gd name="connsiteX141" fmla="*/ 2152836 w 12192000"/>
              <a:gd name="connsiteY141" fmla="*/ 2010048 h 2237474"/>
              <a:gd name="connsiteX142" fmla="*/ 2117102 w 12192000"/>
              <a:gd name="connsiteY142" fmla="*/ 2023004 h 2237474"/>
              <a:gd name="connsiteX143" fmla="*/ 2111935 w 12192000"/>
              <a:gd name="connsiteY143" fmla="*/ 2023163 h 2237474"/>
              <a:gd name="connsiteX144" fmla="*/ 2089991 w 12192000"/>
              <a:gd name="connsiteY144" fmla="*/ 2034193 h 2237474"/>
              <a:gd name="connsiteX145" fmla="*/ 2058061 w 12192000"/>
              <a:gd name="connsiteY145" fmla="*/ 2047942 h 2237474"/>
              <a:gd name="connsiteX146" fmla="*/ 2055737 w 12192000"/>
              <a:gd name="connsiteY146" fmla="*/ 2047704 h 2237474"/>
              <a:gd name="connsiteX147" fmla="*/ 2042244 w 12192000"/>
              <a:gd name="connsiteY147" fmla="*/ 2055560 h 2237474"/>
              <a:gd name="connsiteX148" fmla="*/ 1976224 w 12192000"/>
              <a:gd name="connsiteY148" fmla="*/ 2074257 h 2237474"/>
              <a:gd name="connsiteX149" fmla="*/ 1877728 w 12192000"/>
              <a:gd name="connsiteY149" fmla="*/ 2101004 h 2237474"/>
              <a:gd name="connsiteX150" fmla="*/ 1759056 w 12192000"/>
              <a:gd name="connsiteY150" fmla="*/ 2125608 h 2237474"/>
              <a:gd name="connsiteX151" fmla="*/ 1637948 w 12192000"/>
              <a:gd name="connsiteY151" fmla="*/ 2172597 h 2237474"/>
              <a:gd name="connsiteX152" fmla="*/ 1434549 w 12192000"/>
              <a:gd name="connsiteY152" fmla="*/ 2234522 h 2237474"/>
              <a:gd name="connsiteX153" fmla="*/ 1398481 w 12192000"/>
              <a:gd name="connsiteY153" fmla="*/ 2237074 h 2237474"/>
              <a:gd name="connsiteX154" fmla="*/ 1398407 w 12192000"/>
              <a:gd name="connsiteY154" fmla="*/ 2237095 h 2237474"/>
              <a:gd name="connsiteX155" fmla="*/ 1370962 w 12192000"/>
              <a:gd name="connsiteY155" fmla="*/ 2237474 h 2237474"/>
              <a:gd name="connsiteX156" fmla="*/ 1356367 w 12192000"/>
              <a:gd name="connsiteY156" fmla="*/ 2235089 h 2237474"/>
              <a:gd name="connsiteX157" fmla="*/ 1324828 w 12192000"/>
              <a:gd name="connsiteY157" fmla="*/ 2231968 h 2237474"/>
              <a:gd name="connsiteX158" fmla="*/ 1297744 w 12192000"/>
              <a:gd name="connsiteY158" fmla="*/ 2235849 h 2237474"/>
              <a:gd name="connsiteX159" fmla="*/ 1286236 w 12192000"/>
              <a:gd name="connsiteY159" fmla="*/ 2233135 h 2237474"/>
              <a:gd name="connsiteX160" fmla="*/ 1283504 w 12192000"/>
              <a:gd name="connsiteY160" fmla="*/ 2233797 h 2237474"/>
              <a:gd name="connsiteX161" fmla="*/ 1279765 w 12192000"/>
              <a:gd name="connsiteY161" fmla="*/ 2229639 h 2237474"/>
              <a:gd name="connsiteX162" fmla="*/ 1195347 w 12192000"/>
              <a:gd name="connsiteY162" fmla="*/ 2212354 h 2237474"/>
              <a:gd name="connsiteX163" fmla="*/ 970251 w 12192000"/>
              <a:gd name="connsiteY163" fmla="*/ 2221029 h 2237474"/>
              <a:gd name="connsiteX164" fmla="*/ 812914 w 12192000"/>
              <a:gd name="connsiteY164" fmla="*/ 2202752 h 2237474"/>
              <a:gd name="connsiteX165" fmla="*/ 800195 w 12192000"/>
              <a:gd name="connsiteY165" fmla="*/ 2209407 h 2237474"/>
              <a:gd name="connsiteX166" fmla="*/ 784978 w 12192000"/>
              <a:gd name="connsiteY166" fmla="*/ 2212360 h 2237474"/>
              <a:gd name="connsiteX167" fmla="*/ 681987 w 12192000"/>
              <a:gd name="connsiteY167" fmla="*/ 2216757 h 2237474"/>
              <a:gd name="connsiteX168" fmla="*/ 669923 w 12192000"/>
              <a:gd name="connsiteY168" fmla="*/ 2211682 h 2237474"/>
              <a:gd name="connsiteX169" fmla="*/ 648680 w 12192000"/>
              <a:gd name="connsiteY169" fmla="*/ 2206229 h 2237474"/>
              <a:gd name="connsiteX170" fmla="*/ 597225 w 12192000"/>
              <a:gd name="connsiteY170" fmla="*/ 2180999 h 2237474"/>
              <a:gd name="connsiteX171" fmla="*/ 558449 w 12192000"/>
              <a:gd name="connsiteY171" fmla="*/ 2182346 h 2237474"/>
              <a:gd name="connsiteX172" fmla="*/ 550517 w 12192000"/>
              <a:gd name="connsiteY172" fmla="*/ 2182060 h 2237474"/>
              <a:gd name="connsiteX173" fmla="*/ 550309 w 12192000"/>
              <a:gd name="connsiteY173" fmla="*/ 2181825 h 2237474"/>
              <a:gd name="connsiteX174" fmla="*/ 541836 w 12192000"/>
              <a:gd name="connsiteY174" fmla="*/ 2181063 h 2237474"/>
              <a:gd name="connsiteX175" fmla="*/ 536057 w 12192000"/>
              <a:gd name="connsiteY175" fmla="*/ 2181537 h 2237474"/>
              <a:gd name="connsiteX176" fmla="*/ 520671 w 12192000"/>
              <a:gd name="connsiteY176" fmla="*/ 2180980 h 2237474"/>
              <a:gd name="connsiteX177" fmla="*/ 515024 w 12192000"/>
              <a:gd name="connsiteY177" fmla="*/ 2179258 h 2237474"/>
              <a:gd name="connsiteX178" fmla="*/ 512278 w 12192000"/>
              <a:gd name="connsiteY178" fmla="*/ 2176369 h 2237474"/>
              <a:gd name="connsiteX179" fmla="*/ 480419 w 12192000"/>
              <a:gd name="connsiteY179" fmla="*/ 2167807 h 2237474"/>
              <a:gd name="connsiteX180" fmla="*/ 413835 w 12192000"/>
              <a:gd name="connsiteY180" fmla="*/ 2156783 h 2237474"/>
              <a:gd name="connsiteX181" fmla="*/ 376513 w 12192000"/>
              <a:gd name="connsiteY181" fmla="*/ 2154014 h 2237474"/>
              <a:gd name="connsiteX182" fmla="*/ 273386 w 12192000"/>
              <a:gd name="connsiteY182" fmla="*/ 2142551 h 2237474"/>
              <a:gd name="connsiteX183" fmla="*/ 169207 w 12192000"/>
              <a:gd name="connsiteY183" fmla="*/ 2128100 h 2237474"/>
              <a:gd name="connsiteX184" fmla="*/ 93149 w 12192000"/>
              <a:gd name="connsiteY184" fmla="*/ 2105324 h 2237474"/>
              <a:gd name="connsiteX185" fmla="*/ 88109 w 12192000"/>
              <a:gd name="connsiteY185" fmla="*/ 2106704 h 2237474"/>
              <a:gd name="connsiteX186" fmla="*/ 80022 w 12192000"/>
              <a:gd name="connsiteY186" fmla="*/ 2107254 h 2237474"/>
              <a:gd name="connsiteX187" fmla="*/ 79717 w 12192000"/>
              <a:gd name="connsiteY187" fmla="*/ 2107046 h 2237474"/>
              <a:gd name="connsiteX188" fmla="*/ 72352 w 12192000"/>
              <a:gd name="connsiteY188" fmla="*/ 2107991 h 2237474"/>
              <a:gd name="connsiteX189" fmla="*/ 37645 w 12192000"/>
              <a:gd name="connsiteY189" fmla="*/ 2115401 h 2237474"/>
              <a:gd name="connsiteX190" fmla="*/ 4572 w 12192000"/>
              <a:gd name="connsiteY190" fmla="*/ 2111091 h 2237474"/>
              <a:gd name="connsiteX191" fmla="*/ 0 w 12192000"/>
              <a:gd name="connsiteY191" fmla="*/ 2110468 h 2237474"/>
              <a:gd name="connsiteX192" fmla="*/ 0 w 12192000"/>
              <a:gd name="connsiteY192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20512 w 12192000"/>
              <a:gd name="connsiteY6" fmla="*/ 745392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805004 w 12192000"/>
              <a:gd name="connsiteY13" fmla="*/ 757573 h 2237474"/>
              <a:gd name="connsiteX14" fmla="*/ 10739478 w 12192000"/>
              <a:gd name="connsiteY14" fmla="*/ 776841 h 2237474"/>
              <a:gd name="connsiteX15" fmla="*/ 10458762 w 12192000"/>
              <a:gd name="connsiteY15" fmla="*/ 755400 h 2237474"/>
              <a:gd name="connsiteX16" fmla="*/ 10211200 w 12192000"/>
              <a:gd name="connsiteY16" fmla="*/ 767513 h 2237474"/>
              <a:gd name="connsiteX17" fmla="*/ 10167995 w 12192000"/>
              <a:gd name="connsiteY17" fmla="*/ 760843 h 2237474"/>
              <a:gd name="connsiteX18" fmla="*/ 9997044 w 12192000"/>
              <a:gd name="connsiteY18" fmla="*/ 780129 h 2237474"/>
              <a:gd name="connsiteX19" fmla="*/ 9943887 w 12192000"/>
              <a:gd name="connsiteY19" fmla="*/ 804141 h 2237474"/>
              <a:gd name="connsiteX20" fmla="*/ 9918248 w 12192000"/>
              <a:gd name="connsiteY20" fmla="*/ 816628 h 2237474"/>
              <a:gd name="connsiteX21" fmla="*/ 9767091 w 12192000"/>
              <a:gd name="connsiteY21" fmla="*/ 870550 h 2237474"/>
              <a:gd name="connsiteX22" fmla="*/ 9683005 w 12192000"/>
              <a:gd name="connsiteY22" fmla="*/ 894128 h 2237474"/>
              <a:gd name="connsiteX23" fmla="*/ 9594438 w 12192000"/>
              <a:gd name="connsiteY23" fmla="*/ 919051 h 2237474"/>
              <a:gd name="connsiteX24" fmla="*/ 9544189 w 12192000"/>
              <a:gd name="connsiteY24" fmla="*/ 938966 h 2237474"/>
              <a:gd name="connsiteX25" fmla="*/ 9500499 w 12192000"/>
              <a:gd name="connsiteY25" fmla="*/ 954680 h 2237474"/>
              <a:gd name="connsiteX26" fmla="*/ 9428195 w 12192000"/>
              <a:gd name="connsiteY26" fmla="*/ 986225 h 2237474"/>
              <a:gd name="connsiteX27" fmla="*/ 9410017 w 12192000"/>
              <a:gd name="connsiteY27" fmla="*/ 993931 h 2237474"/>
              <a:gd name="connsiteX28" fmla="*/ 9392919 w 12192000"/>
              <a:gd name="connsiteY28" fmla="*/ 994656 h 2237474"/>
              <a:gd name="connsiteX29" fmla="*/ 9278619 w 12192000"/>
              <a:gd name="connsiteY29" fmla="*/ 1011878 h 2237474"/>
              <a:gd name="connsiteX30" fmla="*/ 9268019 w 12192000"/>
              <a:gd name="connsiteY30" fmla="*/ 1007442 h 2237474"/>
              <a:gd name="connsiteX31" fmla="*/ 9234662 w 12192000"/>
              <a:gd name="connsiteY31" fmla="*/ 1023056 h 2237474"/>
              <a:gd name="connsiteX32" fmla="*/ 9181033 w 12192000"/>
              <a:gd name="connsiteY32" fmla="*/ 1037921 h 2237474"/>
              <a:gd name="connsiteX33" fmla="*/ 9155969 w 12192000"/>
              <a:gd name="connsiteY33" fmla="*/ 1046804 h 2237474"/>
              <a:gd name="connsiteX34" fmla="*/ 9133985 w 12192000"/>
              <a:gd name="connsiteY34" fmla="*/ 1046450 h 2237474"/>
              <a:gd name="connsiteX35" fmla="*/ 9003462 w 12192000"/>
              <a:gd name="connsiteY35" fmla="*/ 1042406 h 2237474"/>
              <a:gd name="connsiteX36" fmla="*/ 8968445 w 12192000"/>
              <a:gd name="connsiteY36" fmla="*/ 1052169 h 2237474"/>
              <a:gd name="connsiteX37" fmla="*/ 8886001 w 12192000"/>
              <a:gd name="connsiteY37" fmla="*/ 1067468 h 2237474"/>
              <a:gd name="connsiteX38" fmla="*/ 8838610 w 12192000"/>
              <a:gd name="connsiteY38" fmla="*/ 1075091 h 2237474"/>
              <a:gd name="connsiteX39" fmla="*/ 8750383 w 12192000"/>
              <a:gd name="connsiteY39" fmla="*/ 1097387 h 2237474"/>
              <a:gd name="connsiteX40" fmla="*/ 8665605 w 12192000"/>
              <a:gd name="connsiteY40" fmla="*/ 1110791 h 2237474"/>
              <a:gd name="connsiteX41" fmla="*/ 8584946 w 12192000"/>
              <a:gd name="connsiteY41" fmla="*/ 1135226 h 2237474"/>
              <a:gd name="connsiteX42" fmla="*/ 8460755 w 12192000"/>
              <a:gd name="connsiteY42" fmla="*/ 1203427 h 2237474"/>
              <a:gd name="connsiteX43" fmla="*/ 8419755 w 12192000"/>
              <a:gd name="connsiteY43" fmla="*/ 1216260 h 2237474"/>
              <a:gd name="connsiteX44" fmla="*/ 8411626 w 12192000"/>
              <a:gd name="connsiteY44" fmla="*/ 1214397 h 2237474"/>
              <a:gd name="connsiteX45" fmla="*/ 8363469 w 12192000"/>
              <a:gd name="connsiteY45" fmla="*/ 1246658 h 2237474"/>
              <a:gd name="connsiteX46" fmla="*/ 8275497 w 12192000"/>
              <a:gd name="connsiteY46" fmla="*/ 1264396 h 2237474"/>
              <a:gd name="connsiteX47" fmla="*/ 8206287 w 12192000"/>
              <a:gd name="connsiteY47" fmla="*/ 1273060 h 2237474"/>
              <a:gd name="connsiteX48" fmla="*/ 8139997 w 12192000"/>
              <a:gd name="connsiteY48" fmla="*/ 1282713 h 2237474"/>
              <a:gd name="connsiteX49" fmla="*/ 8074238 w 12192000"/>
              <a:gd name="connsiteY49" fmla="*/ 1301895 h 2237474"/>
              <a:gd name="connsiteX50" fmla="*/ 7942099 w 12192000"/>
              <a:gd name="connsiteY50" fmla="*/ 1336332 h 2237474"/>
              <a:gd name="connsiteX51" fmla="*/ 7902328 w 12192000"/>
              <a:gd name="connsiteY51" fmla="*/ 1345865 h 2237474"/>
              <a:gd name="connsiteX52" fmla="*/ 7840612 w 12192000"/>
              <a:gd name="connsiteY52" fmla="*/ 1369373 h 2237474"/>
              <a:gd name="connsiteX53" fmla="*/ 7786819 w 12192000"/>
              <a:gd name="connsiteY53" fmla="*/ 1378970 h 2237474"/>
              <a:gd name="connsiteX54" fmla="*/ 7548172 w 12192000"/>
              <a:gd name="connsiteY54" fmla="*/ 1417460 h 2237474"/>
              <a:gd name="connsiteX55" fmla="*/ 7483437 w 12192000"/>
              <a:gd name="connsiteY55" fmla="*/ 1478152 h 2237474"/>
              <a:gd name="connsiteX56" fmla="*/ 7377870 w 12192000"/>
              <a:gd name="connsiteY56" fmla="*/ 1523319 h 2237474"/>
              <a:gd name="connsiteX57" fmla="*/ 7230737 w 12192000"/>
              <a:gd name="connsiteY57" fmla="*/ 1562633 h 2237474"/>
              <a:gd name="connsiteX58" fmla="*/ 7224458 w 12192000"/>
              <a:gd name="connsiteY58" fmla="*/ 1573008 h 2237474"/>
              <a:gd name="connsiteX59" fmla="*/ 7183121 w 12192000"/>
              <a:gd name="connsiteY59" fmla="*/ 1595162 h 2237474"/>
              <a:gd name="connsiteX60" fmla="*/ 7164601 w 12192000"/>
              <a:gd name="connsiteY60" fmla="*/ 1606490 h 2237474"/>
              <a:gd name="connsiteX61" fmla="*/ 7031309 w 12192000"/>
              <a:gd name="connsiteY61" fmla="*/ 1619451 h 2237474"/>
              <a:gd name="connsiteX62" fmla="*/ 6900177 w 12192000"/>
              <a:gd name="connsiteY62" fmla="*/ 1636016 h 2237474"/>
              <a:gd name="connsiteX63" fmla="*/ 6795372 w 12192000"/>
              <a:gd name="connsiteY63" fmla="*/ 1644845 h 2237474"/>
              <a:gd name="connsiteX64" fmla="*/ 6692251 w 12192000"/>
              <a:gd name="connsiteY64" fmla="*/ 1656357 h 2237474"/>
              <a:gd name="connsiteX65" fmla="*/ 6655235 w 12192000"/>
              <a:gd name="connsiteY65" fmla="*/ 1661869 h 2237474"/>
              <a:gd name="connsiteX66" fmla="*/ 6554894 w 12192000"/>
              <a:gd name="connsiteY66" fmla="*/ 1664428 h 2237474"/>
              <a:gd name="connsiteX67" fmla="*/ 6516595 w 12192000"/>
              <a:gd name="connsiteY67" fmla="*/ 1667475 h 2237474"/>
              <a:gd name="connsiteX68" fmla="*/ 6508541 w 12192000"/>
              <a:gd name="connsiteY68" fmla="*/ 1668757 h 2237474"/>
              <a:gd name="connsiteX69" fmla="*/ 6471012 w 12192000"/>
              <a:gd name="connsiteY69" fmla="*/ 1678604 h 2237474"/>
              <a:gd name="connsiteX70" fmla="*/ 6364035 w 12192000"/>
              <a:gd name="connsiteY70" fmla="*/ 1667683 h 2237474"/>
              <a:gd name="connsiteX71" fmla="*/ 6280959 w 12192000"/>
              <a:gd name="connsiteY71" fmla="*/ 1689329 h 2237474"/>
              <a:gd name="connsiteX72" fmla="*/ 6243319 w 12192000"/>
              <a:gd name="connsiteY72" fmla="*/ 1695560 h 2237474"/>
              <a:gd name="connsiteX73" fmla="*/ 6098321 w 12192000"/>
              <a:gd name="connsiteY73" fmla="*/ 1721646 h 2237474"/>
              <a:gd name="connsiteX74" fmla="*/ 5880652 w 12192000"/>
              <a:gd name="connsiteY74" fmla="*/ 1779643 h 2237474"/>
              <a:gd name="connsiteX75" fmla="*/ 5785959 w 12192000"/>
              <a:gd name="connsiteY75" fmla="*/ 1775307 h 2237474"/>
              <a:gd name="connsiteX76" fmla="*/ 5643534 w 12192000"/>
              <a:gd name="connsiteY76" fmla="*/ 1802919 h 2237474"/>
              <a:gd name="connsiteX77" fmla="*/ 5518799 w 12192000"/>
              <a:gd name="connsiteY77" fmla="*/ 1818312 h 2237474"/>
              <a:gd name="connsiteX78" fmla="*/ 5505014 w 12192000"/>
              <a:gd name="connsiteY78" fmla="*/ 1819259 h 2237474"/>
              <a:gd name="connsiteX79" fmla="*/ 5453307 w 12192000"/>
              <a:gd name="connsiteY79" fmla="*/ 1815450 h 2237474"/>
              <a:gd name="connsiteX80" fmla="*/ 5221533 w 12192000"/>
              <a:gd name="connsiteY80" fmla="*/ 1846950 h 2237474"/>
              <a:gd name="connsiteX81" fmla="*/ 5149802 w 12192000"/>
              <a:gd name="connsiteY81" fmla="*/ 1844846 h 2237474"/>
              <a:gd name="connsiteX82" fmla="*/ 5114927 w 12192000"/>
              <a:gd name="connsiteY82" fmla="*/ 1847827 h 2237474"/>
              <a:gd name="connsiteX83" fmla="*/ 5108970 w 12192000"/>
              <a:gd name="connsiteY83" fmla="*/ 1847935 h 2237474"/>
              <a:gd name="connsiteX84" fmla="*/ 5067961 w 12192000"/>
              <a:gd name="connsiteY84" fmla="*/ 1845917 h 2237474"/>
              <a:gd name="connsiteX85" fmla="*/ 5007075 w 12192000"/>
              <a:gd name="connsiteY85" fmla="*/ 1838626 h 2237474"/>
              <a:gd name="connsiteX86" fmla="*/ 4944087 w 12192000"/>
              <a:gd name="connsiteY86" fmla="*/ 1823332 h 2237474"/>
              <a:gd name="connsiteX87" fmla="*/ 4907662 w 12192000"/>
              <a:gd name="connsiteY87" fmla="*/ 1816900 h 2237474"/>
              <a:gd name="connsiteX88" fmla="*/ 4882386 w 12192000"/>
              <a:gd name="connsiteY88" fmla="*/ 1809844 h 2237474"/>
              <a:gd name="connsiteX89" fmla="*/ 4811440 w 12192000"/>
              <a:gd name="connsiteY89" fmla="*/ 1804655 h 2237474"/>
              <a:gd name="connsiteX90" fmla="*/ 4691075 w 12192000"/>
              <a:gd name="connsiteY90" fmla="*/ 1801389 h 2237474"/>
              <a:gd name="connsiteX91" fmla="*/ 4611738 w 12192000"/>
              <a:gd name="connsiteY91" fmla="*/ 1776964 h 2237474"/>
              <a:gd name="connsiteX92" fmla="*/ 4560070 w 12192000"/>
              <a:gd name="connsiteY92" fmla="*/ 1785640 h 2237474"/>
              <a:gd name="connsiteX93" fmla="*/ 4536503 w 12192000"/>
              <a:gd name="connsiteY93" fmla="*/ 1785334 h 2237474"/>
              <a:gd name="connsiteX94" fmla="*/ 4513724 w 12192000"/>
              <a:gd name="connsiteY94" fmla="*/ 1791996 h 2237474"/>
              <a:gd name="connsiteX95" fmla="*/ 4459810 w 12192000"/>
              <a:gd name="connsiteY95" fmla="*/ 1797886 h 2237474"/>
              <a:gd name="connsiteX96" fmla="*/ 4379064 w 12192000"/>
              <a:gd name="connsiteY96" fmla="*/ 1817177 h 2237474"/>
              <a:gd name="connsiteX97" fmla="*/ 4290981 w 12192000"/>
              <a:gd name="connsiteY97" fmla="*/ 1839677 h 2237474"/>
              <a:gd name="connsiteX98" fmla="*/ 4238372 w 12192000"/>
              <a:gd name="connsiteY98" fmla="*/ 1851480 h 2237474"/>
              <a:gd name="connsiteX99" fmla="*/ 4232517 w 12192000"/>
              <a:gd name="connsiteY99" fmla="*/ 1852567 h 2237474"/>
              <a:gd name="connsiteX100" fmla="*/ 4191732 w 12192000"/>
              <a:gd name="connsiteY100" fmla="*/ 1857328 h 2237474"/>
              <a:gd name="connsiteX101" fmla="*/ 4065532 w 12192000"/>
              <a:gd name="connsiteY101" fmla="*/ 1855477 h 2237474"/>
              <a:gd name="connsiteX102" fmla="*/ 4028460 w 12192000"/>
              <a:gd name="connsiteY102" fmla="*/ 1855137 h 2237474"/>
              <a:gd name="connsiteX103" fmla="*/ 4002267 w 12192000"/>
              <a:gd name="connsiteY103" fmla="*/ 1852352 h 2237474"/>
              <a:gd name="connsiteX104" fmla="*/ 3931396 w 12192000"/>
              <a:gd name="connsiteY104" fmla="*/ 1858915 h 2237474"/>
              <a:gd name="connsiteX105" fmla="*/ 3812162 w 12192000"/>
              <a:gd name="connsiteY105" fmla="*/ 1875501 h 2237474"/>
              <a:gd name="connsiteX106" fmla="*/ 3729530 w 12192000"/>
              <a:gd name="connsiteY106" fmla="*/ 1864513 h 2237474"/>
              <a:gd name="connsiteX107" fmla="*/ 3680177 w 12192000"/>
              <a:gd name="connsiteY107" fmla="*/ 1881552 h 2237474"/>
              <a:gd name="connsiteX108" fmla="*/ 3567259 w 12192000"/>
              <a:gd name="connsiteY108" fmla="*/ 1893482 h 2237474"/>
              <a:gd name="connsiteX109" fmla="*/ 3405770 w 12192000"/>
              <a:gd name="connsiteY109" fmla="*/ 1904591 h 2237474"/>
              <a:gd name="connsiteX110" fmla="*/ 3280097 w 12192000"/>
              <a:gd name="connsiteY110" fmla="*/ 1919610 h 2237474"/>
              <a:gd name="connsiteX111" fmla="*/ 3123424 w 12192000"/>
              <a:gd name="connsiteY111" fmla="*/ 1952930 h 2237474"/>
              <a:gd name="connsiteX112" fmla="*/ 3009910 w 12192000"/>
              <a:gd name="connsiteY112" fmla="*/ 1957866 h 2237474"/>
              <a:gd name="connsiteX113" fmla="*/ 2995934 w 12192000"/>
              <a:gd name="connsiteY113" fmla="*/ 1967085 h 2237474"/>
              <a:gd name="connsiteX114" fmla="*/ 2980071 w 12192000"/>
              <a:gd name="connsiteY114" fmla="*/ 1972988 h 2237474"/>
              <a:gd name="connsiteX115" fmla="*/ 2978094 w 12192000"/>
              <a:gd name="connsiteY115" fmla="*/ 1972369 h 2237474"/>
              <a:gd name="connsiteX116" fmla="*/ 2942858 w 12192000"/>
              <a:gd name="connsiteY116" fmla="*/ 1981367 h 2237474"/>
              <a:gd name="connsiteX117" fmla="*/ 2875436 w 12192000"/>
              <a:gd name="connsiteY117" fmla="*/ 1996977 h 2237474"/>
              <a:gd name="connsiteX118" fmla="*/ 2874892 w 12192000"/>
              <a:gd name="connsiteY118" fmla="*/ 1996085 h 2237474"/>
              <a:gd name="connsiteX119" fmla="*/ 2864145 w 12192000"/>
              <a:gd name="connsiteY119" fmla="*/ 1994061 h 2237474"/>
              <a:gd name="connsiteX120" fmla="*/ 2843662 w 12192000"/>
              <a:gd name="connsiteY120" fmla="*/ 1992498 h 2237474"/>
              <a:gd name="connsiteX121" fmla="*/ 2796128 w 12192000"/>
              <a:gd name="connsiteY121" fmla="*/ 1976403 h 2237474"/>
              <a:gd name="connsiteX122" fmla="*/ 2756784 w 12192000"/>
              <a:gd name="connsiteY122" fmla="*/ 1985116 h 2237474"/>
              <a:gd name="connsiteX123" fmla="*/ 2748833 w 12192000"/>
              <a:gd name="connsiteY123" fmla="*/ 1986323 h 2237474"/>
              <a:gd name="connsiteX124" fmla="*/ 2748661 w 12192000"/>
              <a:gd name="connsiteY124" fmla="*/ 1986122 h 2237474"/>
              <a:gd name="connsiteX125" fmla="*/ 2740251 w 12192000"/>
              <a:gd name="connsiteY125" fmla="*/ 1986946 h 2237474"/>
              <a:gd name="connsiteX126" fmla="*/ 2718916 w 12192000"/>
              <a:gd name="connsiteY126" fmla="*/ 1990867 h 2237474"/>
              <a:gd name="connsiteX127" fmla="*/ 2713522 w 12192000"/>
              <a:gd name="connsiteY127" fmla="*/ 1990173 h 2237474"/>
              <a:gd name="connsiteX128" fmla="*/ 2680597 w 12192000"/>
              <a:gd name="connsiteY128" fmla="*/ 1984996 h 2237474"/>
              <a:gd name="connsiteX129" fmla="*/ 2578178 w 12192000"/>
              <a:gd name="connsiteY129" fmla="*/ 1990531 h 2237474"/>
              <a:gd name="connsiteX130" fmla="*/ 2476147 w 12192000"/>
              <a:gd name="connsiteY130" fmla="*/ 1998305 h 2237474"/>
              <a:gd name="connsiteX131" fmla="*/ 2373568 w 12192000"/>
              <a:gd name="connsiteY131" fmla="*/ 2003219 h 2237474"/>
              <a:gd name="connsiteX132" fmla="*/ 2321399 w 12192000"/>
              <a:gd name="connsiteY132" fmla="*/ 1989467 h 2237474"/>
              <a:gd name="connsiteX133" fmla="*/ 2315525 w 12192000"/>
              <a:gd name="connsiteY133" fmla="*/ 1989708 h 2237474"/>
              <a:gd name="connsiteX134" fmla="*/ 2300792 w 12192000"/>
              <a:gd name="connsiteY134" fmla="*/ 1994290 h 2237474"/>
              <a:gd name="connsiteX135" fmla="*/ 2295469 w 12192000"/>
              <a:gd name="connsiteY135" fmla="*/ 1996659 h 2237474"/>
              <a:gd name="connsiteX136" fmla="*/ 2287219 w 12192000"/>
              <a:gd name="connsiteY136" fmla="*/ 1998750 h 2237474"/>
              <a:gd name="connsiteX137" fmla="*/ 2286948 w 12192000"/>
              <a:gd name="connsiteY137" fmla="*/ 1998596 h 2237474"/>
              <a:gd name="connsiteX138" fmla="*/ 2243069 w 12192000"/>
              <a:gd name="connsiteY138" fmla="*/ 2015111 h 2237474"/>
              <a:gd name="connsiteX139" fmla="*/ 2186609 w 12192000"/>
              <a:gd name="connsiteY139" fmla="*/ 2008263 h 2237474"/>
              <a:gd name="connsiteX140" fmla="*/ 2164831 w 12192000"/>
              <a:gd name="connsiteY140" fmla="*/ 2010143 h 2237474"/>
              <a:gd name="connsiteX141" fmla="*/ 2152836 w 12192000"/>
              <a:gd name="connsiteY141" fmla="*/ 2010048 h 2237474"/>
              <a:gd name="connsiteX142" fmla="*/ 2117102 w 12192000"/>
              <a:gd name="connsiteY142" fmla="*/ 2023004 h 2237474"/>
              <a:gd name="connsiteX143" fmla="*/ 2111935 w 12192000"/>
              <a:gd name="connsiteY143" fmla="*/ 2023163 h 2237474"/>
              <a:gd name="connsiteX144" fmla="*/ 2089991 w 12192000"/>
              <a:gd name="connsiteY144" fmla="*/ 2034193 h 2237474"/>
              <a:gd name="connsiteX145" fmla="*/ 2058061 w 12192000"/>
              <a:gd name="connsiteY145" fmla="*/ 2047942 h 2237474"/>
              <a:gd name="connsiteX146" fmla="*/ 2055737 w 12192000"/>
              <a:gd name="connsiteY146" fmla="*/ 2047704 h 2237474"/>
              <a:gd name="connsiteX147" fmla="*/ 2042244 w 12192000"/>
              <a:gd name="connsiteY147" fmla="*/ 2055560 h 2237474"/>
              <a:gd name="connsiteX148" fmla="*/ 1976224 w 12192000"/>
              <a:gd name="connsiteY148" fmla="*/ 2074257 h 2237474"/>
              <a:gd name="connsiteX149" fmla="*/ 1877728 w 12192000"/>
              <a:gd name="connsiteY149" fmla="*/ 2101004 h 2237474"/>
              <a:gd name="connsiteX150" fmla="*/ 1759056 w 12192000"/>
              <a:gd name="connsiteY150" fmla="*/ 2125608 h 2237474"/>
              <a:gd name="connsiteX151" fmla="*/ 1637948 w 12192000"/>
              <a:gd name="connsiteY151" fmla="*/ 2172597 h 2237474"/>
              <a:gd name="connsiteX152" fmla="*/ 1434549 w 12192000"/>
              <a:gd name="connsiteY152" fmla="*/ 2234522 h 2237474"/>
              <a:gd name="connsiteX153" fmla="*/ 1398481 w 12192000"/>
              <a:gd name="connsiteY153" fmla="*/ 2237074 h 2237474"/>
              <a:gd name="connsiteX154" fmla="*/ 1398407 w 12192000"/>
              <a:gd name="connsiteY154" fmla="*/ 2237095 h 2237474"/>
              <a:gd name="connsiteX155" fmla="*/ 1370962 w 12192000"/>
              <a:gd name="connsiteY155" fmla="*/ 2237474 h 2237474"/>
              <a:gd name="connsiteX156" fmla="*/ 1356367 w 12192000"/>
              <a:gd name="connsiteY156" fmla="*/ 2235089 h 2237474"/>
              <a:gd name="connsiteX157" fmla="*/ 1324828 w 12192000"/>
              <a:gd name="connsiteY157" fmla="*/ 2231968 h 2237474"/>
              <a:gd name="connsiteX158" fmla="*/ 1297744 w 12192000"/>
              <a:gd name="connsiteY158" fmla="*/ 2235849 h 2237474"/>
              <a:gd name="connsiteX159" fmla="*/ 1286236 w 12192000"/>
              <a:gd name="connsiteY159" fmla="*/ 2233135 h 2237474"/>
              <a:gd name="connsiteX160" fmla="*/ 1283504 w 12192000"/>
              <a:gd name="connsiteY160" fmla="*/ 2233797 h 2237474"/>
              <a:gd name="connsiteX161" fmla="*/ 1279765 w 12192000"/>
              <a:gd name="connsiteY161" fmla="*/ 2229639 h 2237474"/>
              <a:gd name="connsiteX162" fmla="*/ 1195347 w 12192000"/>
              <a:gd name="connsiteY162" fmla="*/ 2212354 h 2237474"/>
              <a:gd name="connsiteX163" fmla="*/ 970251 w 12192000"/>
              <a:gd name="connsiteY163" fmla="*/ 2221029 h 2237474"/>
              <a:gd name="connsiteX164" fmla="*/ 812914 w 12192000"/>
              <a:gd name="connsiteY164" fmla="*/ 2202752 h 2237474"/>
              <a:gd name="connsiteX165" fmla="*/ 800195 w 12192000"/>
              <a:gd name="connsiteY165" fmla="*/ 2209407 h 2237474"/>
              <a:gd name="connsiteX166" fmla="*/ 784978 w 12192000"/>
              <a:gd name="connsiteY166" fmla="*/ 2212360 h 2237474"/>
              <a:gd name="connsiteX167" fmla="*/ 681987 w 12192000"/>
              <a:gd name="connsiteY167" fmla="*/ 2216757 h 2237474"/>
              <a:gd name="connsiteX168" fmla="*/ 669923 w 12192000"/>
              <a:gd name="connsiteY168" fmla="*/ 2211682 h 2237474"/>
              <a:gd name="connsiteX169" fmla="*/ 648680 w 12192000"/>
              <a:gd name="connsiteY169" fmla="*/ 2206229 h 2237474"/>
              <a:gd name="connsiteX170" fmla="*/ 597225 w 12192000"/>
              <a:gd name="connsiteY170" fmla="*/ 2180999 h 2237474"/>
              <a:gd name="connsiteX171" fmla="*/ 558449 w 12192000"/>
              <a:gd name="connsiteY171" fmla="*/ 2182346 h 2237474"/>
              <a:gd name="connsiteX172" fmla="*/ 550517 w 12192000"/>
              <a:gd name="connsiteY172" fmla="*/ 2182060 h 2237474"/>
              <a:gd name="connsiteX173" fmla="*/ 550309 w 12192000"/>
              <a:gd name="connsiteY173" fmla="*/ 2181825 h 2237474"/>
              <a:gd name="connsiteX174" fmla="*/ 541836 w 12192000"/>
              <a:gd name="connsiteY174" fmla="*/ 2181063 h 2237474"/>
              <a:gd name="connsiteX175" fmla="*/ 536057 w 12192000"/>
              <a:gd name="connsiteY175" fmla="*/ 2181537 h 2237474"/>
              <a:gd name="connsiteX176" fmla="*/ 520671 w 12192000"/>
              <a:gd name="connsiteY176" fmla="*/ 2180980 h 2237474"/>
              <a:gd name="connsiteX177" fmla="*/ 515024 w 12192000"/>
              <a:gd name="connsiteY177" fmla="*/ 2179258 h 2237474"/>
              <a:gd name="connsiteX178" fmla="*/ 512278 w 12192000"/>
              <a:gd name="connsiteY178" fmla="*/ 2176369 h 2237474"/>
              <a:gd name="connsiteX179" fmla="*/ 480419 w 12192000"/>
              <a:gd name="connsiteY179" fmla="*/ 2167807 h 2237474"/>
              <a:gd name="connsiteX180" fmla="*/ 413835 w 12192000"/>
              <a:gd name="connsiteY180" fmla="*/ 2156783 h 2237474"/>
              <a:gd name="connsiteX181" fmla="*/ 376513 w 12192000"/>
              <a:gd name="connsiteY181" fmla="*/ 2154014 h 2237474"/>
              <a:gd name="connsiteX182" fmla="*/ 273386 w 12192000"/>
              <a:gd name="connsiteY182" fmla="*/ 2142551 h 2237474"/>
              <a:gd name="connsiteX183" fmla="*/ 169207 w 12192000"/>
              <a:gd name="connsiteY183" fmla="*/ 2128100 h 2237474"/>
              <a:gd name="connsiteX184" fmla="*/ 93149 w 12192000"/>
              <a:gd name="connsiteY184" fmla="*/ 2105324 h 2237474"/>
              <a:gd name="connsiteX185" fmla="*/ 88109 w 12192000"/>
              <a:gd name="connsiteY185" fmla="*/ 2106704 h 2237474"/>
              <a:gd name="connsiteX186" fmla="*/ 80022 w 12192000"/>
              <a:gd name="connsiteY186" fmla="*/ 2107254 h 2237474"/>
              <a:gd name="connsiteX187" fmla="*/ 79717 w 12192000"/>
              <a:gd name="connsiteY187" fmla="*/ 2107046 h 2237474"/>
              <a:gd name="connsiteX188" fmla="*/ 72352 w 12192000"/>
              <a:gd name="connsiteY188" fmla="*/ 2107991 h 2237474"/>
              <a:gd name="connsiteX189" fmla="*/ 37645 w 12192000"/>
              <a:gd name="connsiteY189" fmla="*/ 2115401 h 2237474"/>
              <a:gd name="connsiteX190" fmla="*/ 4572 w 12192000"/>
              <a:gd name="connsiteY190" fmla="*/ 2111091 h 2237474"/>
              <a:gd name="connsiteX191" fmla="*/ 0 w 12192000"/>
              <a:gd name="connsiteY191" fmla="*/ 2110468 h 2237474"/>
              <a:gd name="connsiteX192" fmla="*/ 0 w 12192000"/>
              <a:gd name="connsiteY192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20512 w 12192000"/>
              <a:gd name="connsiteY6" fmla="*/ 745392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805004 w 12192000"/>
              <a:gd name="connsiteY13" fmla="*/ 757573 h 2237474"/>
              <a:gd name="connsiteX14" fmla="*/ 10739478 w 12192000"/>
              <a:gd name="connsiteY14" fmla="*/ 776841 h 2237474"/>
              <a:gd name="connsiteX15" fmla="*/ 10458762 w 12192000"/>
              <a:gd name="connsiteY15" fmla="*/ 755400 h 2237474"/>
              <a:gd name="connsiteX16" fmla="*/ 10211200 w 12192000"/>
              <a:gd name="connsiteY16" fmla="*/ 767513 h 2237474"/>
              <a:gd name="connsiteX17" fmla="*/ 10167995 w 12192000"/>
              <a:gd name="connsiteY17" fmla="*/ 760843 h 2237474"/>
              <a:gd name="connsiteX18" fmla="*/ 9997044 w 12192000"/>
              <a:gd name="connsiteY18" fmla="*/ 780129 h 2237474"/>
              <a:gd name="connsiteX19" fmla="*/ 9943887 w 12192000"/>
              <a:gd name="connsiteY19" fmla="*/ 804141 h 2237474"/>
              <a:gd name="connsiteX20" fmla="*/ 9918248 w 12192000"/>
              <a:gd name="connsiteY20" fmla="*/ 816628 h 2237474"/>
              <a:gd name="connsiteX21" fmla="*/ 9767091 w 12192000"/>
              <a:gd name="connsiteY21" fmla="*/ 870550 h 2237474"/>
              <a:gd name="connsiteX22" fmla="*/ 9683005 w 12192000"/>
              <a:gd name="connsiteY22" fmla="*/ 894128 h 2237474"/>
              <a:gd name="connsiteX23" fmla="*/ 9594438 w 12192000"/>
              <a:gd name="connsiteY23" fmla="*/ 919051 h 2237474"/>
              <a:gd name="connsiteX24" fmla="*/ 9544189 w 12192000"/>
              <a:gd name="connsiteY24" fmla="*/ 938966 h 2237474"/>
              <a:gd name="connsiteX25" fmla="*/ 9500499 w 12192000"/>
              <a:gd name="connsiteY25" fmla="*/ 954680 h 2237474"/>
              <a:gd name="connsiteX26" fmla="*/ 9428195 w 12192000"/>
              <a:gd name="connsiteY26" fmla="*/ 986225 h 2237474"/>
              <a:gd name="connsiteX27" fmla="*/ 9410017 w 12192000"/>
              <a:gd name="connsiteY27" fmla="*/ 993931 h 2237474"/>
              <a:gd name="connsiteX28" fmla="*/ 9392919 w 12192000"/>
              <a:gd name="connsiteY28" fmla="*/ 994656 h 2237474"/>
              <a:gd name="connsiteX29" fmla="*/ 9278619 w 12192000"/>
              <a:gd name="connsiteY29" fmla="*/ 1011878 h 2237474"/>
              <a:gd name="connsiteX30" fmla="*/ 9268019 w 12192000"/>
              <a:gd name="connsiteY30" fmla="*/ 1007442 h 2237474"/>
              <a:gd name="connsiteX31" fmla="*/ 9234662 w 12192000"/>
              <a:gd name="connsiteY31" fmla="*/ 1023056 h 2237474"/>
              <a:gd name="connsiteX32" fmla="*/ 9181033 w 12192000"/>
              <a:gd name="connsiteY32" fmla="*/ 1037921 h 2237474"/>
              <a:gd name="connsiteX33" fmla="*/ 9155969 w 12192000"/>
              <a:gd name="connsiteY33" fmla="*/ 1046804 h 2237474"/>
              <a:gd name="connsiteX34" fmla="*/ 9133985 w 12192000"/>
              <a:gd name="connsiteY34" fmla="*/ 1046450 h 2237474"/>
              <a:gd name="connsiteX35" fmla="*/ 9003462 w 12192000"/>
              <a:gd name="connsiteY35" fmla="*/ 1042406 h 2237474"/>
              <a:gd name="connsiteX36" fmla="*/ 8968445 w 12192000"/>
              <a:gd name="connsiteY36" fmla="*/ 1052169 h 2237474"/>
              <a:gd name="connsiteX37" fmla="*/ 8886001 w 12192000"/>
              <a:gd name="connsiteY37" fmla="*/ 1067468 h 2237474"/>
              <a:gd name="connsiteX38" fmla="*/ 8838610 w 12192000"/>
              <a:gd name="connsiteY38" fmla="*/ 1075091 h 2237474"/>
              <a:gd name="connsiteX39" fmla="*/ 8750383 w 12192000"/>
              <a:gd name="connsiteY39" fmla="*/ 1097387 h 2237474"/>
              <a:gd name="connsiteX40" fmla="*/ 8665605 w 12192000"/>
              <a:gd name="connsiteY40" fmla="*/ 1110791 h 2237474"/>
              <a:gd name="connsiteX41" fmla="*/ 8584946 w 12192000"/>
              <a:gd name="connsiteY41" fmla="*/ 1135226 h 2237474"/>
              <a:gd name="connsiteX42" fmla="*/ 8460755 w 12192000"/>
              <a:gd name="connsiteY42" fmla="*/ 1203427 h 2237474"/>
              <a:gd name="connsiteX43" fmla="*/ 8419755 w 12192000"/>
              <a:gd name="connsiteY43" fmla="*/ 1216260 h 2237474"/>
              <a:gd name="connsiteX44" fmla="*/ 8411626 w 12192000"/>
              <a:gd name="connsiteY44" fmla="*/ 1214397 h 2237474"/>
              <a:gd name="connsiteX45" fmla="*/ 8363469 w 12192000"/>
              <a:gd name="connsiteY45" fmla="*/ 1246658 h 2237474"/>
              <a:gd name="connsiteX46" fmla="*/ 8275497 w 12192000"/>
              <a:gd name="connsiteY46" fmla="*/ 1264396 h 2237474"/>
              <a:gd name="connsiteX47" fmla="*/ 8206287 w 12192000"/>
              <a:gd name="connsiteY47" fmla="*/ 1273060 h 2237474"/>
              <a:gd name="connsiteX48" fmla="*/ 8139997 w 12192000"/>
              <a:gd name="connsiteY48" fmla="*/ 1282713 h 2237474"/>
              <a:gd name="connsiteX49" fmla="*/ 8074238 w 12192000"/>
              <a:gd name="connsiteY49" fmla="*/ 1301895 h 2237474"/>
              <a:gd name="connsiteX50" fmla="*/ 7942099 w 12192000"/>
              <a:gd name="connsiteY50" fmla="*/ 1336332 h 2237474"/>
              <a:gd name="connsiteX51" fmla="*/ 7902328 w 12192000"/>
              <a:gd name="connsiteY51" fmla="*/ 1345865 h 2237474"/>
              <a:gd name="connsiteX52" fmla="*/ 7840612 w 12192000"/>
              <a:gd name="connsiteY52" fmla="*/ 1369373 h 2237474"/>
              <a:gd name="connsiteX53" fmla="*/ 7786819 w 12192000"/>
              <a:gd name="connsiteY53" fmla="*/ 1378970 h 2237474"/>
              <a:gd name="connsiteX54" fmla="*/ 7548172 w 12192000"/>
              <a:gd name="connsiteY54" fmla="*/ 1417460 h 2237474"/>
              <a:gd name="connsiteX55" fmla="*/ 7483437 w 12192000"/>
              <a:gd name="connsiteY55" fmla="*/ 1478152 h 2237474"/>
              <a:gd name="connsiteX56" fmla="*/ 7377870 w 12192000"/>
              <a:gd name="connsiteY56" fmla="*/ 1523319 h 2237474"/>
              <a:gd name="connsiteX57" fmla="*/ 7230737 w 12192000"/>
              <a:gd name="connsiteY57" fmla="*/ 1562633 h 2237474"/>
              <a:gd name="connsiteX58" fmla="*/ 7224458 w 12192000"/>
              <a:gd name="connsiteY58" fmla="*/ 1573008 h 2237474"/>
              <a:gd name="connsiteX59" fmla="*/ 7183121 w 12192000"/>
              <a:gd name="connsiteY59" fmla="*/ 1595162 h 2237474"/>
              <a:gd name="connsiteX60" fmla="*/ 7164601 w 12192000"/>
              <a:gd name="connsiteY60" fmla="*/ 1606490 h 2237474"/>
              <a:gd name="connsiteX61" fmla="*/ 7031309 w 12192000"/>
              <a:gd name="connsiteY61" fmla="*/ 1619451 h 2237474"/>
              <a:gd name="connsiteX62" fmla="*/ 6900177 w 12192000"/>
              <a:gd name="connsiteY62" fmla="*/ 1636016 h 2237474"/>
              <a:gd name="connsiteX63" fmla="*/ 6795372 w 12192000"/>
              <a:gd name="connsiteY63" fmla="*/ 1644845 h 2237474"/>
              <a:gd name="connsiteX64" fmla="*/ 6692251 w 12192000"/>
              <a:gd name="connsiteY64" fmla="*/ 1656357 h 2237474"/>
              <a:gd name="connsiteX65" fmla="*/ 6655235 w 12192000"/>
              <a:gd name="connsiteY65" fmla="*/ 1661869 h 2237474"/>
              <a:gd name="connsiteX66" fmla="*/ 6554894 w 12192000"/>
              <a:gd name="connsiteY66" fmla="*/ 1664428 h 2237474"/>
              <a:gd name="connsiteX67" fmla="*/ 6516595 w 12192000"/>
              <a:gd name="connsiteY67" fmla="*/ 1667475 h 2237474"/>
              <a:gd name="connsiteX68" fmla="*/ 6508541 w 12192000"/>
              <a:gd name="connsiteY68" fmla="*/ 1668757 h 2237474"/>
              <a:gd name="connsiteX69" fmla="*/ 6471012 w 12192000"/>
              <a:gd name="connsiteY69" fmla="*/ 1678604 h 2237474"/>
              <a:gd name="connsiteX70" fmla="*/ 6364035 w 12192000"/>
              <a:gd name="connsiteY70" fmla="*/ 1667683 h 2237474"/>
              <a:gd name="connsiteX71" fmla="*/ 6280959 w 12192000"/>
              <a:gd name="connsiteY71" fmla="*/ 1689329 h 2237474"/>
              <a:gd name="connsiteX72" fmla="*/ 6243319 w 12192000"/>
              <a:gd name="connsiteY72" fmla="*/ 1695560 h 2237474"/>
              <a:gd name="connsiteX73" fmla="*/ 6098321 w 12192000"/>
              <a:gd name="connsiteY73" fmla="*/ 1721646 h 2237474"/>
              <a:gd name="connsiteX74" fmla="*/ 5880652 w 12192000"/>
              <a:gd name="connsiteY74" fmla="*/ 1779643 h 2237474"/>
              <a:gd name="connsiteX75" fmla="*/ 5785959 w 12192000"/>
              <a:gd name="connsiteY75" fmla="*/ 1775307 h 2237474"/>
              <a:gd name="connsiteX76" fmla="*/ 5643534 w 12192000"/>
              <a:gd name="connsiteY76" fmla="*/ 1802919 h 2237474"/>
              <a:gd name="connsiteX77" fmla="*/ 5518799 w 12192000"/>
              <a:gd name="connsiteY77" fmla="*/ 1818312 h 2237474"/>
              <a:gd name="connsiteX78" fmla="*/ 5505014 w 12192000"/>
              <a:gd name="connsiteY78" fmla="*/ 1819259 h 2237474"/>
              <a:gd name="connsiteX79" fmla="*/ 5453307 w 12192000"/>
              <a:gd name="connsiteY79" fmla="*/ 1815450 h 2237474"/>
              <a:gd name="connsiteX80" fmla="*/ 5221533 w 12192000"/>
              <a:gd name="connsiteY80" fmla="*/ 1846950 h 2237474"/>
              <a:gd name="connsiteX81" fmla="*/ 5149802 w 12192000"/>
              <a:gd name="connsiteY81" fmla="*/ 1844846 h 2237474"/>
              <a:gd name="connsiteX82" fmla="*/ 5114927 w 12192000"/>
              <a:gd name="connsiteY82" fmla="*/ 1847827 h 2237474"/>
              <a:gd name="connsiteX83" fmla="*/ 5108970 w 12192000"/>
              <a:gd name="connsiteY83" fmla="*/ 1847935 h 2237474"/>
              <a:gd name="connsiteX84" fmla="*/ 5067961 w 12192000"/>
              <a:gd name="connsiteY84" fmla="*/ 1845917 h 2237474"/>
              <a:gd name="connsiteX85" fmla="*/ 5007075 w 12192000"/>
              <a:gd name="connsiteY85" fmla="*/ 1838626 h 2237474"/>
              <a:gd name="connsiteX86" fmla="*/ 4944087 w 12192000"/>
              <a:gd name="connsiteY86" fmla="*/ 1823332 h 2237474"/>
              <a:gd name="connsiteX87" fmla="*/ 4907662 w 12192000"/>
              <a:gd name="connsiteY87" fmla="*/ 1816900 h 2237474"/>
              <a:gd name="connsiteX88" fmla="*/ 4882386 w 12192000"/>
              <a:gd name="connsiteY88" fmla="*/ 1809844 h 2237474"/>
              <a:gd name="connsiteX89" fmla="*/ 4811440 w 12192000"/>
              <a:gd name="connsiteY89" fmla="*/ 1804655 h 2237474"/>
              <a:gd name="connsiteX90" fmla="*/ 4691075 w 12192000"/>
              <a:gd name="connsiteY90" fmla="*/ 1801389 h 2237474"/>
              <a:gd name="connsiteX91" fmla="*/ 4611738 w 12192000"/>
              <a:gd name="connsiteY91" fmla="*/ 1776964 h 2237474"/>
              <a:gd name="connsiteX92" fmla="*/ 4560070 w 12192000"/>
              <a:gd name="connsiteY92" fmla="*/ 1785640 h 2237474"/>
              <a:gd name="connsiteX93" fmla="*/ 4536503 w 12192000"/>
              <a:gd name="connsiteY93" fmla="*/ 1785334 h 2237474"/>
              <a:gd name="connsiteX94" fmla="*/ 4513724 w 12192000"/>
              <a:gd name="connsiteY94" fmla="*/ 1791996 h 2237474"/>
              <a:gd name="connsiteX95" fmla="*/ 4459810 w 12192000"/>
              <a:gd name="connsiteY95" fmla="*/ 1797886 h 2237474"/>
              <a:gd name="connsiteX96" fmla="*/ 4379064 w 12192000"/>
              <a:gd name="connsiteY96" fmla="*/ 1817177 h 2237474"/>
              <a:gd name="connsiteX97" fmla="*/ 4290981 w 12192000"/>
              <a:gd name="connsiteY97" fmla="*/ 1839677 h 2237474"/>
              <a:gd name="connsiteX98" fmla="*/ 4238372 w 12192000"/>
              <a:gd name="connsiteY98" fmla="*/ 1851480 h 2237474"/>
              <a:gd name="connsiteX99" fmla="*/ 4232517 w 12192000"/>
              <a:gd name="connsiteY99" fmla="*/ 1852567 h 2237474"/>
              <a:gd name="connsiteX100" fmla="*/ 4191732 w 12192000"/>
              <a:gd name="connsiteY100" fmla="*/ 1857328 h 2237474"/>
              <a:gd name="connsiteX101" fmla="*/ 4065532 w 12192000"/>
              <a:gd name="connsiteY101" fmla="*/ 1855477 h 2237474"/>
              <a:gd name="connsiteX102" fmla="*/ 4028460 w 12192000"/>
              <a:gd name="connsiteY102" fmla="*/ 1855137 h 2237474"/>
              <a:gd name="connsiteX103" fmla="*/ 4002267 w 12192000"/>
              <a:gd name="connsiteY103" fmla="*/ 1852352 h 2237474"/>
              <a:gd name="connsiteX104" fmla="*/ 3931396 w 12192000"/>
              <a:gd name="connsiteY104" fmla="*/ 1858915 h 2237474"/>
              <a:gd name="connsiteX105" fmla="*/ 3812162 w 12192000"/>
              <a:gd name="connsiteY105" fmla="*/ 1875501 h 2237474"/>
              <a:gd name="connsiteX106" fmla="*/ 3729530 w 12192000"/>
              <a:gd name="connsiteY106" fmla="*/ 1864513 h 2237474"/>
              <a:gd name="connsiteX107" fmla="*/ 3680177 w 12192000"/>
              <a:gd name="connsiteY107" fmla="*/ 1881552 h 2237474"/>
              <a:gd name="connsiteX108" fmla="*/ 3567259 w 12192000"/>
              <a:gd name="connsiteY108" fmla="*/ 1893482 h 2237474"/>
              <a:gd name="connsiteX109" fmla="*/ 3405770 w 12192000"/>
              <a:gd name="connsiteY109" fmla="*/ 1904591 h 2237474"/>
              <a:gd name="connsiteX110" fmla="*/ 3280097 w 12192000"/>
              <a:gd name="connsiteY110" fmla="*/ 1919610 h 2237474"/>
              <a:gd name="connsiteX111" fmla="*/ 3123424 w 12192000"/>
              <a:gd name="connsiteY111" fmla="*/ 1952930 h 2237474"/>
              <a:gd name="connsiteX112" fmla="*/ 3009910 w 12192000"/>
              <a:gd name="connsiteY112" fmla="*/ 1957866 h 2237474"/>
              <a:gd name="connsiteX113" fmla="*/ 2995934 w 12192000"/>
              <a:gd name="connsiteY113" fmla="*/ 1967085 h 2237474"/>
              <a:gd name="connsiteX114" fmla="*/ 2980071 w 12192000"/>
              <a:gd name="connsiteY114" fmla="*/ 1972988 h 2237474"/>
              <a:gd name="connsiteX115" fmla="*/ 2978094 w 12192000"/>
              <a:gd name="connsiteY115" fmla="*/ 1972369 h 2237474"/>
              <a:gd name="connsiteX116" fmla="*/ 2942858 w 12192000"/>
              <a:gd name="connsiteY116" fmla="*/ 1981367 h 2237474"/>
              <a:gd name="connsiteX117" fmla="*/ 2875436 w 12192000"/>
              <a:gd name="connsiteY117" fmla="*/ 1996977 h 2237474"/>
              <a:gd name="connsiteX118" fmla="*/ 2874892 w 12192000"/>
              <a:gd name="connsiteY118" fmla="*/ 1996085 h 2237474"/>
              <a:gd name="connsiteX119" fmla="*/ 2864145 w 12192000"/>
              <a:gd name="connsiteY119" fmla="*/ 1994061 h 2237474"/>
              <a:gd name="connsiteX120" fmla="*/ 2843662 w 12192000"/>
              <a:gd name="connsiteY120" fmla="*/ 1992498 h 2237474"/>
              <a:gd name="connsiteX121" fmla="*/ 2796128 w 12192000"/>
              <a:gd name="connsiteY121" fmla="*/ 1976403 h 2237474"/>
              <a:gd name="connsiteX122" fmla="*/ 2756784 w 12192000"/>
              <a:gd name="connsiteY122" fmla="*/ 1985116 h 2237474"/>
              <a:gd name="connsiteX123" fmla="*/ 2748833 w 12192000"/>
              <a:gd name="connsiteY123" fmla="*/ 1986323 h 2237474"/>
              <a:gd name="connsiteX124" fmla="*/ 2748661 w 12192000"/>
              <a:gd name="connsiteY124" fmla="*/ 1986122 h 2237474"/>
              <a:gd name="connsiteX125" fmla="*/ 2740251 w 12192000"/>
              <a:gd name="connsiteY125" fmla="*/ 1986946 h 2237474"/>
              <a:gd name="connsiteX126" fmla="*/ 2718916 w 12192000"/>
              <a:gd name="connsiteY126" fmla="*/ 1990867 h 2237474"/>
              <a:gd name="connsiteX127" fmla="*/ 2713522 w 12192000"/>
              <a:gd name="connsiteY127" fmla="*/ 1990173 h 2237474"/>
              <a:gd name="connsiteX128" fmla="*/ 2680597 w 12192000"/>
              <a:gd name="connsiteY128" fmla="*/ 1984996 h 2237474"/>
              <a:gd name="connsiteX129" fmla="*/ 2578178 w 12192000"/>
              <a:gd name="connsiteY129" fmla="*/ 1990531 h 2237474"/>
              <a:gd name="connsiteX130" fmla="*/ 2476147 w 12192000"/>
              <a:gd name="connsiteY130" fmla="*/ 1998305 h 2237474"/>
              <a:gd name="connsiteX131" fmla="*/ 2373568 w 12192000"/>
              <a:gd name="connsiteY131" fmla="*/ 2003219 h 2237474"/>
              <a:gd name="connsiteX132" fmla="*/ 2321399 w 12192000"/>
              <a:gd name="connsiteY132" fmla="*/ 1989467 h 2237474"/>
              <a:gd name="connsiteX133" fmla="*/ 2315525 w 12192000"/>
              <a:gd name="connsiteY133" fmla="*/ 1989708 h 2237474"/>
              <a:gd name="connsiteX134" fmla="*/ 2300792 w 12192000"/>
              <a:gd name="connsiteY134" fmla="*/ 1994290 h 2237474"/>
              <a:gd name="connsiteX135" fmla="*/ 2295469 w 12192000"/>
              <a:gd name="connsiteY135" fmla="*/ 1996659 h 2237474"/>
              <a:gd name="connsiteX136" fmla="*/ 2287219 w 12192000"/>
              <a:gd name="connsiteY136" fmla="*/ 1998750 h 2237474"/>
              <a:gd name="connsiteX137" fmla="*/ 2286948 w 12192000"/>
              <a:gd name="connsiteY137" fmla="*/ 1998596 h 2237474"/>
              <a:gd name="connsiteX138" fmla="*/ 2243069 w 12192000"/>
              <a:gd name="connsiteY138" fmla="*/ 2015111 h 2237474"/>
              <a:gd name="connsiteX139" fmla="*/ 2186609 w 12192000"/>
              <a:gd name="connsiteY139" fmla="*/ 2008263 h 2237474"/>
              <a:gd name="connsiteX140" fmla="*/ 2164831 w 12192000"/>
              <a:gd name="connsiteY140" fmla="*/ 2010143 h 2237474"/>
              <a:gd name="connsiteX141" fmla="*/ 2152836 w 12192000"/>
              <a:gd name="connsiteY141" fmla="*/ 2010048 h 2237474"/>
              <a:gd name="connsiteX142" fmla="*/ 2117102 w 12192000"/>
              <a:gd name="connsiteY142" fmla="*/ 2023004 h 2237474"/>
              <a:gd name="connsiteX143" fmla="*/ 2111935 w 12192000"/>
              <a:gd name="connsiteY143" fmla="*/ 2023163 h 2237474"/>
              <a:gd name="connsiteX144" fmla="*/ 2089991 w 12192000"/>
              <a:gd name="connsiteY144" fmla="*/ 2034193 h 2237474"/>
              <a:gd name="connsiteX145" fmla="*/ 2058061 w 12192000"/>
              <a:gd name="connsiteY145" fmla="*/ 2047942 h 2237474"/>
              <a:gd name="connsiteX146" fmla="*/ 2055737 w 12192000"/>
              <a:gd name="connsiteY146" fmla="*/ 2047704 h 2237474"/>
              <a:gd name="connsiteX147" fmla="*/ 2042244 w 12192000"/>
              <a:gd name="connsiteY147" fmla="*/ 2055560 h 2237474"/>
              <a:gd name="connsiteX148" fmla="*/ 1976224 w 12192000"/>
              <a:gd name="connsiteY148" fmla="*/ 2074257 h 2237474"/>
              <a:gd name="connsiteX149" fmla="*/ 1877728 w 12192000"/>
              <a:gd name="connsiteY149" fmla="*/ 2101004 h 2237474"/>
              <a:gd name="connsiteX150" fmla="*/ 1759056 w 12192000"/>
              <a:gd name="connsiteY150" fmla="*/ 2125608 h 2237474"/>
              <a:gd name="connsiteX151" fmla="*/ 1637948 w 12192000"/>
              <a:gd name="connsiteY151" fmla="*/ 2172597 h 2237474"/>
              <a:gd name="connsiteX152" fmla="*/ 1434549 w 12192000"/>
              <a:gd name="connsiteY152" fmla="*/ 2234522 h 2237474"/>
              <a:gd name="connsiteX153" fmla="*/ 1398481 w 12192000"/>
              <a:gd name="connsiteY153" fmla="*/ 2237074 h 2237474"/>
              <a:gd name="connsiteX154" fmla="*/ 1398407 w 12192000"/>
              <a:gd name="connsiteY154" fmla="*/ 2237095 h 2237474"/>
              <a:gd name="connsiteX155" fmla="*/ 1370962 w 12192000"/>
              <a:gd name="connsiteY155" fmla="*/ 2237474 h 2237474"/>
              <a:gd name="connsiteX156" fmla="*/ 1356367 w 12192000"/>
              <a:gd name="connsiteY156" fmla="*/ 2235089 h 2237474"/>
              <a:gd name="connsiteX157" fmla="*/ 1324828 w 12192000"/>
              <a:gd name="connsiteY157" fmla="*/ 2231968 h 2237474"/>
              <a:gd name="connsiteX158" fmla="*/ 1297744 w 12192000"/>
              <a:gd name="connsiteY158" fmla="*/ 2235849 h 2237474"/>
              <a:gd name="connsiteX159" fmla="*/ 1286236 w 12192000"/>
              <a:gd name="connsiteY159" fmla="*/ 2233135 h 2237474"/>
              <a:gd name="connsiteX160" fmla="*/ 1283504 w 12192000"/>
              <a:gd name="connsiteY160" fmla="*/ 2233797 h 2237474"/>
              <a:gd name="connsiteX161" fmla="*/ 1279765 w 12192000"/>
              <a:gd name="connsiteY161" fmla="*/ 2229639 h 2237474"/>
              <a:gd name="connsiteX162" fmla="*/ 1195347 w 12192000"/>
              <a:gd name="connsiteY162" fmla="*/ 2212354 h 2237474"/>
              <a:gd name="connsiteX163" fmla="*/ 970251 w 12192000"/>
              <a:gd name="connsiteY163" fmla="*/ 2221029 h 2237474"/>
              <a:gd name="connsiteX164" fmla="*/ 812914 w 12192000"/>
              <a:gd name="connsiteY164" fmla="*/ 2202752 h 2237474"/>
              <a:gd name="connsiteX165" fmla="*/ 800195 w 12192000"/>
              <a:gd name="connsiteY165" fmla="*/ 2209407 h 2237474"/>
              <a:gd name="connsiteX166" fmla="*/ 784978 w 12192000"/>
              <a:gd name="connsiteY166" fmla="*/ 2212360 h 2237474"/>
              <a:gd name="connsiteX167" fmla="*/ 681987 w 12192000"/>
              <a:gd name="connsiteY167" fmla="*/ 2216757 h 2237474"/>
              <a:gd name="connsiteX168" fmla="*/ 669923 w 12192000"/>
              <a:gd name="connsiteY168" fmla="*/ 2211682 h 2237474"/>
              <a:gd name="connsiteX169" fmla="*/ 648680 w 12192000"/>
              <a:gd name="connsiteY169" fmla="*/ 2206229 h 2237474"/>
              <a:gd name="connsiteX170" fmla="*/ 597225 w 12192000"/>
              <a:gd name="connsiteY170" fmla="*/ 2180999 h 2237474"/>
              <a:gd name="connsiteX171" fmla="*/ 558449 w 12192000"/>
              <a:gd name="connsiteY171" fmla="*/ 2182346 h 2237474"/>
              <a:gd name="connsiteX172" fmla="*/ 550517 w 12192000"/>
              <a:gd name="connsiteY172" fmla="*/ 2182060 h 2237474"/>
              <a:gd name="connsiteX173" fmla="*/ 550309 w 12192000"/>
              <a:gd name="connsiteY173" fmla="*/ 2181825 h 2237474"/>
              <a:gd name="connsiteX174" fmla="*/ 541836 w 12192000"/>
              <a:gd name="connsiteY174" fmla="*/ 2181063 h 2237474"/>
              <a:gd name="connsiteX175" fmla="*/ 536057 w 12192000"/>
              <a:gd name="connsiteY175" fmla="*/ 2181537 h 2237474"/>
              <a:gd name="connsiteX176" fmla="*/ 520671 w 12192000"/>
              <a:gd name="connsiteY176" fmla="*/ 2180980 h 2237474"/>
              <a:gd name="connsiteX177" fmla="*/ 515024 w 12192000"/>
              <a:gd name="connsiteY177" fmla="*/ 2179258 h 2237474"/>
              <a:gd name="connsiteX178" fmla="*/ 512278 w 12192000"/>
              <a:gd name="connsiteY178" fmla="*/ 2176369 h 2237474"/>
              <a:gd name="connsiteX179" fmla="*/ 480419 w 12192000"/>
              <a:gd name="connsiteY179" fmla="*/ 2167807 h 2237474"/>
              <a:gd name="connsiteX180" fmla="*/ 413835 w 12192000"/>
              <a:gd name="connsiteY180" fmla="*/ 2156783 h 2237474"/>
              <a:gd name="connsiteX181" fmla="*/ 376513 w 12192000"/>
              <a:gd name="connsiteY181" fmla="*/ 2154014 h 2237474"/>
              <a:gd name="connsiteX182" fmla="*/ 273386 w 12192000"/>
              <a:gd name="connsiteY182" fmla="*/ 2142551 h 2237474"/>
              <a:gd name="connsiteX183" fmla="*/ 169207 w 12192000"/>
              <a:gd name="connsiteY183" fmla="*/ 2128100 h 2237474"/>
              <a:gd name="connsiteX184" fmla="*/ 93149 w 12192000"/>
              <a:gd name="connsiteY184" fmla="*/ 2105324 h 2237474"/>
              <a:gd name="connsiteX185" fmla="*/ 88109 w 12192000"/>
              <a:gd name="connsiteY185" fmla="*/ 2106704 h 2237474"/>
              <a:gd name="connsiteX186" fmla="*/ 80022 w 12192000"/>
              <a:gd name="connsiteY186" fmla="*/ 2107254 h 2237474"/>
              <a:gd name="connsiteX187" fmla="*/ 79717 w 12192000"/>
              <a:gd name="connsiteY187" fmla="*/ 2107046 h 2237474"/>
              <a:gd name="connsiteX188" fmla="*/ 72352 w 12192000"/>
              <a:gd name="connsiteY188" fmla="*/ 2107991 h 2237474"/>
              <a:gd name="connsiteX189" fmla="*/ 37645 w 12192000"/>
              <a:gd name="connsiteY189" fmla="*/ 2115401 h 2237474"/>
              <a:gd name="connsiteX190" fmla="*/ 4572 w 12192000"/>
              <a:gd name="connsiteY190" fmla="*/ 2111091 h 2237474"/>
              <a:gd name="connsiteX191" fmla="*/ 0 w 12192000"/>
              <a:gd name="connsiteY191" fmla="*/ 2110468 h 2237474"/>
              <a:gd name="connsiteX192" fmla="*/ 0 w 12192000"/>
              <a:gd name="connsiteY192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20512 w 12192000"/>
              <a:gd name="connsiteY6" fmla="*/ 745392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805004 w 12192000"/>
              <a:gd name="connsiteY13" fmla="*/ 757573 h 2237474"/>
              <a:gd name="connsiteX14" fmla="*/ 10739478 w 12192000"/>
              <a:gd name="connsiteY14" fmla="*/ 776841 h 2237474"/>
              <a:gd name="connsiteX15" fmla="*/ 10458762 w 12192000"/>
              <a:gd name="connsiteY15" fmla="*/ 755400 h 2237474"/>
              <a:gd name="connsiteX16" fmla="*/ 10211200 w 12192000"/>
              <a:gd name="connsiteY16" fmla="*/ 767513 h 2237474"/>
              <a:gd name="connsiteX17" fmla="*/ 10167995 w 12192000"/>
              <a:gd name="connsiteY17" fmla="*/ 760843 h 2237474"/>
              <a:gd name="connsiteX18" fmla="*/ 9997044 w 12192000"/>
              <a:gd name="connsiteY18" fmla="*/ 780129 h 2237474"/>
              <a:gd name="connsiteX19" fmla="*/ 9943887 w 12192000"/>
              <a:gd name="connsiteY19" fmla="*/ 804141 h 2237474"/>
              <a:gd name="connsiteX20" fmla="*/ 9918248 w 12192000"/>
              <a:gd name="connsiteY20" fmla="*/ 816628 h 2237474"/>
              <a:gd name="connsiteX21" fmla="*/ 9767091 w 12192000"/>
              <a:gd name="connsiteY21" fmla="*/ 870550 h 2237474"/>
              <a:gd name="connsiteX22" fmla="*/ 9683005 w 12192000"/>
              <a:gd name="connsiteY22" fmla="*/ 894128 h 2237474"/>
              <a:gd name="connsiteX23" fmla="*/ 9594438 w 12192000"/>
              <a:gd name="connsiteY23" fmla="*/ 919051 h 2237474"/>
              <a:gd name="connsiteX24" fmla="*/ 9544189 w 12192000"/>
              <a:gd name="connsiteY24" fmla="*/ 938966 h 2237474"/>
              <a:gd name="connsiteX25" fmla="*/ 9500499 w 12192000"/>
              <a:gd name="connsiteY25" fmla="*/ 954680 h 2237474"/>
              <a:gd name="connsiteX26" fmla="*/ 9428195 w 12192000"/>
              <a:gd name="connsiteY26" fmla="*/ 986225 h 2237474"/>
              <a:gd name="connsiteX27" fmla="*/ 9410017 w 12192000"/>
              <a:gd name="connsiteY27" fmla="*/ 993931 h 2237474"/>
              <a:gd name="connsiteX28" fmla="*/ 9392919 w 12192000"/>
              <a:gd name="connsiteY28" fmla="*/ 994656 h 2237474"/>
              <a:gd name="connsiteX29" fmla="*/ 9278619 w 12192000"/>
              <a:gd name="connsiteY29" fmla="*/ 1011878 h 2237474"/>
              <a:gd name="connsiteX30" fmla="*/ 9268019 w 12192000"/>
              <a:gd name="connsiteY30" fmla="*/ 1007442 h 2237474"/>
              <a:gd name="connsiteX31" fmla="*/ 9234662 w 12192000"/>
              <a:gd name="connsiteY31" fmla="*/ 1023056 h 2237474"/>
              <a:gd name="connsiteX32" fmla="*/ 9181033 w 12192000"/>
              <a:gd name="connsiteY32" fmla="*/ 1037921 h 2237474"/>
              <a:gd name="connsiteX33" fmla="*/ 9155969 w 12192000"/>
              <a:gd name="connsiteY33" fmla="*/ 1046804 h 2237474"/>
              <a:gd name="connsiteX34" fmla="*/ 9133985 w 12192000"/>
              <a:gd name="connsiteY34" fmla="*/ 1046450 h 2237474"/>
              <a:gd name="connsiteX35" fmla="*/ 9003462 w 12192000"/>
              <a:gd name="connsiteY35" fmla="*/ 1042406 h 2237474"/>
              <a:gd name="connsiteX36" fmla="*/ 8968445 w 12192000"/>
              <a:gd name="connsiteY36" fmla="*/ 1052169 h 2237474"/>
              <a:gd name="connsiteX37" fmla="*/ 8886001 w 12192000"/>
              <a:gd name="connsiteY37" fmla="*/ 1067468 h 2237474"/>
              <a:gd name="connsiteX38" fmla="*/ 8838610 w 12192000"/>
              <a:gd name="connsiteY38" fmla="*/ 1075091 h 2237474"/>
              <a:gd name="connsiteX39" fmla="*/ 8750383 w 12192000"/>
              <a:gd name="connsiteY39" fmla="*/ 1097387 h 2237474"/>
              <a:gd name="connsiteX40" fmla="*/ 8665605 w 12192000"/>
              <a:gd name="connsiteY40" fmla="*/ 1110791 h 2237474"/>
              <a:gd name="connsiteX41" fmla="*/ 8584946 w 12192000"/>
              <a:gd name="connsiteY41" fmla="*/ 1135226 h 2237474"/>
              <a:gd name="connsiteX42" fmla="*/ 8460755 w 12192000"/>
              <a:gd name="connsiteY42" fmla="*/ 1203427 h 2237474"/>
              <a:gd name="connsiteX43" fmla="*/ 8419755 w 12192000"/>
              <a:gd name="connsiteY43" fmla="*/ 1216260 h 2237474"/>
              <a:gd name="connsiteX44" fmla="*/ 8411626 w 12192000"/>
              <a:gd name="connsiteY44" fmla="*/ 1214397 h 2237474"/>
              <a:gd name="connsiteX45" fmla="*/ 8363469 w 12192000"/>
              <a:gd name="connsiteY45" fmla="*/ 1246658 h 2237474"/>
              <a:gd name="connsiteX46" fmla="*/ 8275497 w 12192000"/>
              <a:gd name="connsiteY46" fmla="*/ 1264396 h 2237474"/>
              <a:gd name="connsiteX47" fmla="*/ 8206287 w 12192000"/>
              <a:gd name="connsiteY47" fmla="*/ 1273060 h 2237474"/>
              <a:gd name="connsiteX48" fmla="*/ 8139997 w 12192000"/>
              <a:gd name="connsiteY48" fmla="*/ 1282713 h 2237474"/>
              <a:gd name="connsiteX49" fmla="*/ 8074238 w 12192000"/>
              <a:gd name="connsiteY49" fmla="*/ 1301895 h 2237474"/>
              <a:gd name="connsiteX50" fmla="*/ 7942099 w 12192000"/>
              <a:gd name="connsiteY50" fmla="*/ 1336332 h 2237474"/>
              <a:gd name="connsiteX51" fmla="*/ 7902328 w 12192000"/>
              <a:gd name="connsiteY51" fmla="*/ 1345865 h 2237474"/>
              <a:gd name="connsiteX52" fmla="*/ 7840612 w 12192000"/>
              <a:gd name="connsiteY52" fmla="*/ 1369373 h 2237474"/>
              <a:gd name="connsiteX53" fmla="*/ 7786819 w 12192000"/>
              <a:gd name="connsiteY53" fmla="*/ 1378970 h 2237474"/>
              <a:gd name="connsiteX54" fmla="*/ 7548172 w 12192000"/>
              <a:gd name="connsiteY54" fmla="*/ 1417460 h 2237474"/>
              <a:gd name="connsiteX55" fmla="*/ 7483437 w 12192000"/>
              <a:gd name="connsiteY55" fmla="*/ 1478152 h 2237474"/>
              <a:gd name="connsiteX56" fmla="*/ 7377870 w 12192000"/>
              <a:gd name="connsiteY56" fmla="*/ 1523319 h 2237474"/>
              <a:gd name="connsiteX57" fmla="*/ 7230737 w 12192000"/>
              <a:gd name="connsiteY57" fmla="*/ 1562633 h 2237474"/>
              <a:gd name="connsiteX58" fmla="*/ 7224458 w 12192000"/>
              <a:gd name="connsiteY58" fmla="*/ 1573008 h 2237474"/>
              <a:gd name="connsiteX59" fmla="*/ 7183121 w 12192000"/>
              <a:gd name="connsiteY59" fmla="*/ 1595162 h 2237474"/>
              <a:gd name="connsiteX60" fmla="*/ 7164601 w 12192000"/>
              <a:gd name="connsiteY60" fmla="*/ 1606490 h 2237474"/>
              <a:gd name="connsiteX61" fmla="*/ 7031309 w 12192000"/>
              <a:gd name="connsiteY61" fmla="*/ 1619451 h 2237474"/>
              <a:gd name="connsiteX62" fmla="*/ 6900177 w 12192000"/>
              <a:gd name="connsiteY62" fmla="*/ 1636016 h 2237474"/>
              <a:gd name="connsiteX63" fmla="*/ 6795372 w 12192000"/>
              <a:gd name="connsiteY63" fmla="*/ 1644845 h 2237474"/>
              <a:gd name="connsiteX64" fmla="*/ 6692251 w 12192000"/>
              <a:gd name="connsiteY64" fmla="*/ 1656357 h 2237474"/>
              <a:gd name="connsiteX65" fmla="*/ 6655235 w 12192000"/>
              <a:gd name="connsiteY65" fmla="*/ 1661869 h 2237474"/>
              <a:gd name="connsiteX66" fmla="*/ 6554894 w 12192000"/>
              <a:gd name="connsiteY66" fmla="*/ 1664428 h 2237474"/>
              <a:gd name="connsiteX67" fmla="*/ 6516595 w 12192000"/>
              <a:gd name="connsiteY67" fmla="*/ 1667475 h 2237474"/>
              <a:gd name="connsiteX68" fmla="*/ 6508541 w 12192000"/>
              <a:gd name="connsiteY68" fmla="*/ 1668757 h 2237474"/>
              <a:gd name="connsiteX69" fmla="*/ 6471012 w 12192000"/>
              <a:gd name="connsiteY69" fmla="*/ 1678604 h 2237474"/>
              <a:gd name="connsiteX70" fmla="*/ 6364035 w 12192000"/>
              <a:gd name="connsiteY70" fmla="*/ 1667683 h 2237474"/>
              <a:gd name="connsiteX71" fmla="*/ 6280959 w 12192000"/>
              <a:gd name="connsiteY71" fmla="*/ 1689329 h 2237474"/>
              <a:gd name="connsiteX72" fmla="*/ 6243319 w 12192000"/>
              <a:gd name="connsiteY72" fmla="*/ 1695560 h 2237474"/>
              <a:gd name="connsiteX73" fmla="*/ 6098321 w 12192000"/>
              <a:gd name="connsiteY73" fmla="*/ 1721646 h 2237474"/>
              <a:gd name="connsiteX74" fmla="*/ 5880652 w 12192000"/>
              <a:gd name="connsiteY74" fmla="*/ 1779643 h 2237474"/>
              <a:gd name="connsiteX75" fmla="*/ 5785959 w 12192000"/>
              <a:gd name="connsiteY75" fmla="*/ 1775307 h 2237474"/>
              <a:gd name="connsiteX76" fmla="*/ 5643534 w 12192000"/>
              <a:gd name="connsiteY76" fmla="*/ 1802919 h 2237474"/>
              <a:gd name="connsiteX77" fmla="*/ 5518799 w 12192000"/>
              <a:gd name="connsiteY77" fmla="*/ 1818312 h 2237474"/>
              <a:gd name="connsiteX78" fmla="*/ 5505014 w 12192000"/>
              <a:gd name="connsiteY78" fmla="*/ 1819259 h 2237474"/>
              <a:gd name="connsiteX79" fmla="*/ 5453307 w 12192000"/>
              <a:gd name="connsiteY79" fmla="*/ 1815450 h 2237474"/>
              <a:gd name="connsiteX80" fmla="*/ 5221533 w 12192000"/>
              <a:gd name="connsiteY80" fmla="*/ 1846950 h 2237474"/>
              <a:gd name="connsiteX81" fmla="*/ 5149802 w 12192000"/>
              <a:gd name="connsiteY81" fmla="*/ 1844846 h 2237474"/>
              <a:gd name="connsiteX82" fmla="*/ 5114927 w 12192000"/>
              <a:gd name="connsiteY82" fmla="*/ 1847827 h 2237474"/>
              <a:gd name="connsiteX83" fmla="*/ 5108970 w 12192000"/>
              <a:gd name="connsiteY83" fmla="*/ 1847935 h 2237474"/>
              <a:gd name="connsiteX84" fmla="*/ 5067961 w 12192000"/>
              <a:gd name="connsiteY84" fmla="*/ 1845917 h 2237474"/>
              <a:gd name="connsiteX85" fmla="*/ 5007075 w 12192000"/>
              <a:gd name="connsiteY85" fmla="*/ 1838626 h 2237474"/>
              <a:gd name="connsiteX86" fmla="*/ 4944087 w 12192000"/>
              <a:gd name="connsiteY86" fmla="*/ 1823332 h 2237474"/>
              <a:gd name="connsiteX87" fmla="*/ 4907662 w 12192000"/>
              <a:gd name="connsiteY87" fmla="*/ 1816900 h 2237474"/>
              <a:gd name="connsiteX88" fmla="*/ 4882386 w 12192000"/>
              <a:gd name="connsiteY88" fmla="*/ 1809844 h 2237474"/>
              <a:gd name="connsiteX89" fmla="*/ 4811440 w 12192000"/>
              <a:gd name="connsiteY89" fmla="*/ 1804655 h 2237474"/>
              <a:gd name="connsiteX90" fmla="*/ 4691075 w 12192000"/>
              <a:gd name="connsiteY90" fmla="*/ 1801389 h 2237474"/>
              <a:gd name="connsiteX91" fmla="*/ 4611738 w 12192000"/>
              <a:gd name="connsiteY91" fmla="*/ 1776964 h 2237474"/>
              <a:gd name="connsiteX92" fmla="*/ 4560070 w 12192000"/>
              <a:gd name="connsiteY92" fmla="*/ 1785640 h 2237474"/>
              <a:gd name="connsiteX93" fmla="*/ 4536503 w 12192000"/>
              <a:gd name="connsiteY93" fmla="*/ 1785334 h 2237474"/>
              <a:gd name="connsiteX94" fmla="*/ 4513724 w 12192000"/>
              <a:gd name="connsiteY94" fmla="*/ 1791996 h 2237474"/>
              <a:gd name="connsiteX95" fmla="*/ 4459810 w 12192000"/>
              <a:gd name="connsiteY95" fmla="*/ 1797886 h 2237474"/>
              <a:gd name="connsiteX96" fmla="*/ 4379064 w 12192000"/>
              <a:gd name="connsiteY96" fmla="*/ 1817177 h 2237474"/>
              <a:gd name="connsiteX97" fmla="*/ 4290981 w 12192000"/>
              <a:gd name="connsiteY97" fmla="*/ 1839677 h 2237474"/>
              <a:gd name="connsiteX98" fmla="*/ 4238372 w 12192000"/>
              <a:gd name="connsiteY98" fmla="*/ 1851480 h 2237474"/>
              <a:gd name="connsiteX99" fmla="*/ 4232517 w 12192000"/>
              <a:gd name="connsiteY99" fmla="*/ 1852567 h 2237474"/>
              <a:gd name="connsiteX100" fmla="*/ 4191732 w 12192000"/>
              <a:gd name="connsiteY100" fmla="*/ 1857328 h 2237474"/>
              <a:gd name="connsiteX101" fmla="*/ 4065532 w 12192000"/>
              <a:gd name="connsiteY101" fmla="*/ 1855477 h 2237474"/>
              <a:gd name="connsiteX102" fmla="*/ 4028460 w 12192000"/>
              <a:gd name="connsiteY102" fmla="*/ 1855137 h 2237474"/>
              <a:gd name="connsiteX103" fmla="*/ 4002267 w 12192000"/>
              <a:gd name="connsiteY103" fmla="*/ 1852352 h 2237474"/>
              <a:gd name="connsiteX104" fmla="*/ 3931396 w 12192000"/>
              <a:gd name="connsiteY104" fmla="*/ 1858915 h 2237474"/>
              <a:gd name="connsiteX105" fmla="*/ 3812162 w 12192000"/>
              <a:gd name="connsiteY105" fmla="*/ 1875501 h 2237474"/>
              <a:gd name="connsiteX106" fmla="*/ 3729530 w 12192000"/>
              <a:gd name="connsiteY106" fmla="*/ 1864513 h 2237474"/>
              <a:gd name="connsiteX107" fmla="*/ 3680177 w 12192000"/>
              <a:gd name="connsiteY107" fmla="*/ 1881552 h 2237474"/>
              <a:gd name="connsiteX108" fmla="*/ 3567259 w 12192000"/>
              <a:gd name="connsiteY108" fmla="*/ 1893482 h 2237474"/>
              <a:gd name="connsiteX109" fmla="*/ 3405770 w 12192000"/>
              <a:gd name="connsiteY109" fmla="*/ 1904591 h 2237474"/>
              <a:gd name="connsiteX110" fmla="*/ 3280097 w 12192000"/>
              <a:gd name="connsiteY110" fmla="*/ 1919610 h 2237474"/>
              <a:gd name="connsiteX111" fmla="*/ 3123424 w 12192000"/>
              <a:gd name="connsiteY111" fmla="*/ 1952930 h 2237474"/>
              <a:gd name="connsiteX112" fmla="*/ 3009910 w 12192000"/>
              <a:gd name="connsiteY112" fmla="*/ 1957866 h 2237474"/>
              <a:gd name="connsiteX113" fmla="*/ 2995934 w 12192000"/>
              <a:gd name="connsiteY113" fmla="*/ 1967085 h 2237474"/>
              <a:gd name="connsiteX114" fmla="*/ 2980071 w 12192000"/>
              <a:gd name="connsiteY114" fmla="*/ 1972988 h 2237474"/>
              <a:gd name="connsiteX115" fmla="*/ 2978094 w 12192000"/>
              <a:gd name="connsiteY115" fmla="*/ 1972369 h 2237474"/>
              <a:gd name="connsiteX116" fmla="*/ 2942858 w 12192000"/>
              <a:gd name="connsiteY116" fmla="*/ 1981367 h 2237474"/>
              <a:gd name="connsiteX117" fmla="*/ 2875436 w 12192000"/>
              <a:gd name="connsiteY117" fmla="*/ 1996977 h 2237474"/>
              <a:gd name="connsiteX118" fmla="*/ 2874892 w 12192000"/>
              <a:gd name="connsiteY118" fmla="*/ 1996085 h 2237474"/>
              <a:gd name="connsiteX119" fmla="*/ 2864145 w 12192000"/>
              <a:gd name="connsiteY119" fmla="*/ 1994061 h 2237474"/>
              <a:gd name="connsiteX120" fmla="*/ 2843662 w 12192000"/>
              <a:gd name="connsiteY120" fmla="*/ 1992498 h 2237474"/>
              <a:gd name="connsiteX121" fmla="*/ 2796128 w 12192000"/>
              <a:gd name="connsiteY121" fmla="*/ 1976403 h 2237474"/>
              <a:gd name="connsiteX122" fmla="*/ 2756784 w 12192000"/>
              <a:gd name="connsiteY122" fmla="*/ 1985116 h 2237474"/>
              <a:gd name="connsiteX123" fmla="*/ 2748833 w 12192000"/>
              <a:gd name="connsiteY123" fmla="*/ 1986323 h 2237474"/>
              <a:gd name="connsiteX124" fmla="*/ 2748661 w 12192000"/>
              <a:gd name="connsiteY124" fmla="*/ 1986122 h 2237474"/>
              <a:gd name="connsiteX125" fmla="*/ 2740251 w 12192000"/>
              <a:gd name="connsiteY125" fmla="*/ 1986946 h 2237474"/>
              <a:gd name="connsiteX126" fmla="*/ 2718916 w 12192000"/>
              <a:gd name="connsiteY126" fmla="*/ 1990867 h 2237474"/>
              <a:gd name="connsiteX127" fmla="*/ 2713522 w 12192000"/>
              <a:gd name="connsiteY127" fmla="*/ 1990173 h 2237474"/>
              <a:gd name="connsiteX128" fmla="*/ 2680597 w 12192000"/>
              <a:gd name="connsiteY128" fmla="*/ 1984996 h 2237474"/>
              <a:gd name="connsiteX129" fmla="*/ 2578178 w 12192000"/>
              <a:gd name="connsiteY129" fmla="*/ 1990531 h 2237474"/>
              <a:gd name="connsiteX130" fmla="*/ 2476147 w 12192000"/>
              <a:gd name="connsiteY130" fmla="*/ 1998305 h 2237474"/>
              <a:gd name="connsiteX131" fmla="*/ 2373568 w 12192000"/>
              <a:gd name="connsiteY131" fmla="*/ 2003219 h 2237474"/>
              <a:gd name="connsiteX132" fmla="*/ 2321399 w 12192000"/>
              <a:gd name="connsiteY132" fmla="*/ 1989467 h 2237474"/>
              <a:gd name="connsiteX133" fmla="*/ 2315525 w 12192000"/>
              <a:gd name="connsiteY133" fmla="*/ 1989708 h 2237474"/>
              <a:gd name="connsiteX134" fmla="*/ 2300792 w 12192000"/>
              <a:gd name="connsiteY134" fmla="*/ 1994290 h 2237474"/>
              <a:gd name="connsiteX135" fmla="*/ 2295469 w 12192000"/>
              <a:gd name="connsiteY135" fmla="*/ 1996659 h 2237474"/>
              <a:gd name="connsiteX136" fmla="*/ 2287219 w 12192000"/>
              <a:gd name="connsiteY136" fmla="*/ 1998750 h 2237474"/>
              <a:gd name="connsiteX137" fmla="*/ 2286948 w 12192000"/>
              <a:gd name="connsiteY137" fmla="*/ 1998596 h 2237474"/>
              <a:gd name="connsiteX138" fmla="*/ 2243069 w 12192000"/>
              <a:gd name="connsiteY138" fmla="*/ 2015111 h 2237474"/>
              <a:gd name="connsiteX139" fmla="*/ 2186609 w 12192000"/>
              <a:gd name="connsiteY139" fmla="*/ 2008263 h 2237474"/>
              <a:gd name="connsiteX140" fmla="*/ 2164831 w 12192000"/>
              <a:gd name="connsiteY140" fmla="*/ 2010143 h 2237474"/>
              <a:gd name="connsiteX141" fmla="*/ 2152836 w 12192000"/>
              <a:gd name="connsiteY141" fmla="*/ 2010048 h 2237474"/>
              <a:gd name="connsiteX142" fmla="*/ 2117102 w 12192000"/>
              <a:gd name="connsiteY142" fmla="*/ 2023004 h 2237474"/>
              <a:gd name="connsiteX143" fmla="*/ 2111935 w 12192000"/>
              <a:gd name="connsiteY143" fmla="*/ 2023163 h 2237474"/>
              <a:gd name="connsiteX144" fmla="*/ 2089991 w 12192000"/>
              <a:gd name="connsiteY144" fmla="*/ 2034193 h 2237474"/>
              <a:gd name="connsiteX145" fmla="*/ 2058061 w 12192000"/>
              <a:gd name="connsiteY145" fmla="*/ 2047942 h 2237474"/>
              <a:gd name="connsiteX146" fmla="*/ 2055737 w 12192000"/>
              <a:gd name="connsiteY146" fmla="*/ 2047704 h 2237474"/>
              <a:gd name="connsiteX147" fmla="*/ 2042244 w 12192000"/>
              <a:gd name="connsiteY147" fmla="*/ 2055560 h 2237474"/>
              <a:gd name="connsiteX148" fmla="*/ 1976224 w 12192000"/>
              <a:gd name="connsiteY148" fmla="*/ 2074257 h 2237474"/>
              <a:gd name="connsiteX149" fmla="*/ 1877728 w 12192000"/>
              <a:gd name="connsiteY149" fmla="*/ 2101004 h 2237474"/>
              <a:gd name="connsiteX150" fmla="*/ 1759056 w 12192000"/>
              <a:gd name="connsiteY150" fmla="*/ 2125608 h 2237474"/>
              <a:gd name="connsiteX151" fmla="*/ 1637948 w 12192000"/>
              <a:gd name="connsiteY151" fmla="*/ 2172597 h 2237474"/>
              <a:gd name="connsiteX152" fmla="*/ 1434549 w 12192000"/>
              <a:gd name="connsiteY152" fmla="*/ 2234522 h 2237474"/>
              <a:gd name="connsiteX153" fmla="*/ 1398481 w 12192000"/>
              <a:gd name="connsiteY153" fmla="*/ 2237074 h 2237474"/>
              <a:gd name="connsiteX154" fmla="*/ 1398407 w 12192000"/>
              <a:gd name="connsiteY154" fmla="*/ 2237095 h 2237474"/>
              <a:gd name="connsiteX155" fmla="*/ 1370962 w 12192000"/>
              <a:gd name="connsiteY155" fmla="*/ 2237474 h 2237474"/>
              <a:gd name="connsiteX156" fmla="*/ 1356367 w 12192000"/>
              <a:gd name="connsiteY156" fmla="*/ 2235089 h 2237474"/>
              <a:gd name="connsiteX157" fmla="*/ 1324828 w 12192000"/>
              <a:gd name="connsiteY157" fmla="*/ 2231968 h 2237474"/>
              <a:gd name="connsiteX158" fmla="*/ 1297744 w 12192000"/>
              <a:gd name="connsiteY158" fmla="*/ 2235849 h 2237474"/>
              <a:gd name="connsiteX159" fmla="*/ 1286236 w 12192000"/>
              <a:gd name="connsiteY159" fmla="*/ 2233135 h 2237474"/>
              <a:gd name="connsiteX160" fmla="*/ 1283504 w 12192000"/>
              <a:gd name="connsiteY160" fmla="*/ 2233797 h 2237474"/>
              <a:gd name="connsiteX161" fmla="*/ 1279765 w 12192000"/>
              <a:gd name="connsiteY161" fmla="*/ 2229639 h 2237474"/>
              <a:gd name="connsiteX162" fmla="*/ 1195347 w 12192000"/>
              <a:gd name="connsiteY162" fmla="*/ 2212354 h 2237474"/>
              <a:gd name="connsiteX163" fmla="*/ 970251 w 12192000"/>
              <a:gd name="connsiteY163" fmla="*/ 2221029 h 2237474"/>
              <a:gd name="connsiteX164" fmla="*/ 812914 w 12192000"/>
              <a:gd name="connsiteY164" fmla="*/ 2202752 h 2237474"/>
              <a:gd name="connsiteX165" fmla="*/ 800195 w 12192000"/>
              <a:gd name="connsiteY165" fmla="*/ 2209407 h 2237474"/>
              <a:gd name="connsiteX166" fmla="*/ 784978 w 12192000"/>
              <a:gd name="connsiteY166" fmla="*/ 2212360 h 2237474"/>
              <a:gd name="connsiteX167" fmla="*/ 681987 w 12192000"/>
              <a:gd name="connsiteY167" fmla="*/ 2216757 h 2237474"/>
              <a:gd name="connsiteX168" fmla="*/ 669923 w 12192000"/>
              <a:gd name="connsiteY168" fmla="*/ 2211682 h 2237474"/>
              <a:gd name="connsiteX169" fmla="*/ 648680 w 12192000"/>
              <a:gd name="connsiteY169" fmla="*/ 2206229 h 2237474"/>
              <a:gd name="connsiteX170" fmla="*/ 597225 w 12192000"/>
              <a:gd name="connsiteY170" fmla="*/ 2180999 h 2237474"/>
              <a:gd name="connsiteX171" fmla="*/ 558449 w 12192000"/>
              <a:gd name="connsiteY171" fmla="*/ 2182346 h 2237474"/>
              <a:gd name="connsiteX172" fmla="*/ 550517 w 12192000"/>
              <a:gd name="connsiteY172" fmla="*/ 2182060 h 2237474"/>
              <a:gd name="connsiteX173" fmla="*/ 550309 w 12192000"/>
              <a:gd name="connsiteY173" fmla="*/ 2181825 h 2237474"/>
              <a:gd name="connsiteX174" fmla="*/ 541836 w 12192000"/>
              <a:gd name="connsiteY174" fmla="*/ 2181063 h 2237474"/>
              <a:gd name="connsiteX175" fmla="*/ 536057 w 12192000"/>
              <a:gd name="connsiteY175" fmla="*/ 2181537 h 2237474"/>
              <a:gd name="connsiteX176" fmla="*/ 520671 w 12192000"/>
              <a:gd name="connsiteY176" fmla="*/ 2180980 h 2237474"/>
              <a:gd name="connsiteX177" fmla="*/ 515024 w 12192000"/>
              <a:gd name="connsiteY177" fmla="*/ 2179258 h 2237474"/>
              <a:gd name="connsiteX178" fmla="*/ 512278 w 12192000"/>
              <a:gd name="connsiteY178" fmla="*/ 2176369 h 2237474"/>
              <a:gd name="connsiteX179" fmla="*/ 480419 w 12192000"/>
              <a:gd name="connsiteY179" fmla="*/ 2167807 h 2237474"/>
              <a:gd name="connsiteX180" fmla="*/ 413835 w 12192000"/>
              <a:gd name="connsiteY180" fmla="*/ 2156783 h 2237474"/>
              <a:gd name="connsiteX181" fmla="*/ 376513 w 12192000"/>
              <a:gd name="connsiteY181" fmla="*/ 2154014 h 2237474"/>
              <a:gd name="connsiteX182" fmla="*/ 273386 w 12192000"/>
              <a:gd name="connsiteY182" fmla="*/ 2142551 h 2237474"/>
              <a:gd name="connsiteX183" fmla="*/ 169207 w 12192000"/>
              <a:gd name="connsiteY183" fmla="*/ 2128100 h 2237474"/>
              <a:gd name="connsiteX184" fmla="*/ 93149 w 12192000"/>
              <a:gd name="connsiteY184" fmla="*/ 2105324 h 2237474"/>
              <a:gd name="connsiteX185" fmla="*/ 88109 w 12192000"/>
              <a:gd name="connsiteY185" fmla="*/ 2106704 h 2237474"/>
              <a:gd name="connsiteX186" fmla="*/ 80022 w 12192000"/>
              <a:gd name="connsiteY186" fmla="*/ 2107254 h 2237474"/>
              <a:gd name="connsiteX187" fmla="*/ 79717 w 12192000"/>
              <a:gd name="connsiteY187" fmla="*/ 2107046 h 2237474"/>
              <a:gd name="connsiteX188" fmla="*/ 72352 w 12192000"/>
              <a:gd name="connsiteY188" fmla="*/ 2107991 h 2237474"/>
              <a:gd name="connsiteX189" fmla="*/ 37645 w 12192000"/>
              <a:gd name="connsiteY189" fmla="*/ 2115401 h 2237474"/>
              <a:gd name="connsiteX190" fmla="*/ 4572 w 12192000"/>
              <a:gd name="connsiteY190" fmla="*/ 2111091 h 2237474"/>
              <a:gd name="connsiteX191" fmla="*/ 0 w 12192000"/>
              <a:gd name="connsiteY191" fmla="*/ 2110468 h 2237474"/>
              <a:gd name="connsiteX192" fmla="*/ 0 w 12192000"/>
              <a:gd name="connsiteY192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20512 w 12192000"/>
              <a:gd name="connsiteY6" fmla="*/ 745392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805004 w 12192000"/>
              <a:gd name="connsiteY13" fmla="*/ 757573 h 2237474"/>
              <a:gd name="connsiteX14" fmla="*/ 10739478 w 12192000"/>
              <a:gd name="connsiteY14" fmla="*/ 776841 h 2237474"/>
              <a:gd name="connsiteX15" fmla="*/ 10458762 w 12192000"/>
              <a:gd name="connsiteY15" fmla="*/ 755400 h 2237474"/>
              <a:gd name="connsiteX16" fmla="*/ 10211200 w 12192000"/>
              <a:gd name="connsiteY16" fmla="*/ 767513 h 2237474"/>
              <a:gd name="connsiteX17" fmla="*/ 10167995 w 12192000"/>
              <a:gd name="connsiteY17" fmla="*/ 760843 h 2237474"/>
              <a:gd name="connsiteX18" fmla="*/ 9997044 w 12192000"/>
              <a:gd name="connsiteY18" fmla="*/ 780129 h 2237474"/>
              <a:gd name="connsiteX19" fmla="*/ 9943887 w 12192000"/>
              <a:gd name="connsiteY19" fmla="*/ 804141 h 2237474"/>
              <a:gd name="connsiteX20" fmla="*/ 9918248 w 12192000"/>
              <a:gd name="connsiteY20" fmla="*/ 816628 h 2237474"/>
              <a:gd name="connsiteX21" fmla="*/ 9767091 w 12192000"/>
              <a:gd name="connsiteY21" fmla="*/ 870550 h 2237474"/>
              <a:gd name="connsiteX22" fmla="*/ 9683005 w 12192000"/>
              <a:gd name="connsiteY22" fmla="*/ 894128 h 2237474"/>
              <a:gd name="connsiteX23" fmla="*/ 9594438 w 12192000"/>
              <a:gd name="connsiteY23" fmla="*/ 919051 h 2237474"/>
              <a:gd name="connsiteX24" fmla="*/ 9544189 w 12192000"/>
              <a:gd name="connsiteY24" fmla="*/ 938966 h 2237474"/>
              <a:gd name="connsiteX25" fmla="*/ 9500499 w 12192000"/>
              <a:gd name="connsiteY25" fmla="*/ 954680 h 2237474"/>
              <a:gd name="connsiteX26" fmla="*/ 9428195 w 12192000"/>
              <a:gd name="connsiteY26" fmla="*/ 986225 h 2237474"/>
              <a:gd name="connsiteX27" fmla="*/ 9410017 w 12192000"/>
              <a:gd name="connsiteY27" fmla="*/ 993931 h 2237474"/>
              <a:gd name="connsiteX28" fmla="*/ 9392919 w 12192000"/>
              <a:gd name="connsiteY28" fmla="*/ 994656 h 2237474"/>
              <a:gd name="connsiteX29" fmla="*/ 9278619 w 12192000"/>
              <a:gd name="connsiteY29" fmla="*/ 1011878 h 2237474"/>
              <a:gd name="connsiteX30" fmla="*/ 9268019 w 12192000"/>
              <a:gd name="connsiteY30" fmla="*/ 1007442 h 2237474"/>
              <a:gd name="connsiteX31" fmla="*/ 9234662 w 12192000"/>
              <a:gd name="connsiteY31" fmla="*/ 1023056 h 2237474"/>
              <a:gd name="connsiteX32" fmla="*/ 9181033 w 12192000"/>
              <a:gd name="connsiteY32" fmla="*/ 1037921 h 2237474"/>
              <a:gd name="connsiteX33" fmla="*/ 9155969 w 12192000"/>
              <a:gd name="connsiteY33" fmla="*/ 1046804 h 2237474"/>
              <a:gd name="connsiteX34" fmla="*/ 9133985 w 12192000"/>
              <a:gd name="connsiteY34" fmla="*/ 1046450 h 2237474"/>
              <a:gd name="connsiteX35" fmla="*/ 9003462 w 12192000"/>
              <a:gd name="connsiteY35" fmla="*/ 1042406 h 2237474"/>
              <a:gd name="connsiteX36" fmla="*/ 8968445 w 12192000"/>
              <a:gd name="connsiteY36" fmla="*/ 1052169 h 2237474"/>
              <a:gd name="connsiteX37" fmla="*/ 8886001 w 12192000"/>
              <a:gd name="connsiteY37" fmla="*/ 1067468 h 2237474"/>
              <a:gd name="connsiteX38" fmla="*/ 8838610 w 12192000"/>
              <a:gd name="connsiteY38" fmla="*/ 1075091 h 2237474"/>
              <a:gd name="connsiteX39" fmla="*/ 8750383 w 12192000"/>
              <a:gd name="connsiteY39" fmla="*/ 1097387 h 2237474"/>
              <a:gd name="connsiteX40" fmla="*/ 8665605 w 12192000"/>
              <a:gd name="connsiteY40" fmla="*/ 1110791 h 2237474"/>
              <a:gd name="connsiteX41" fmla="*/ 8584946 w 12192000"/>
              <a:gd name="connsiteY41" fmla="*/ 1135226 h 2237474"/>
              <a:gd name="connsiteX42" fmla="*/ 8460755 w 12192000"/>
              <a:gd name="connsiteY42" fmla="*/ 1203427 h 2237474"/>
              <a:gd name="connsiteX43" fmla="*/ 8419755 w 12192000"/>
              <a:gd name="connsiteY43" fmla="*/ 1216260 h 2237474"/>
              <a:gd name="connsiteX44" fmla="*/ 8411626 w 12192000"/>
              <a:gd name="connsiteY44" fmla="*/ 1214397 h 2237474"/>
              <a:gd name="connsiteX45" fmla="*/ 8363469 w 12192000"/>
              <a:gd name="connsiteY45" fmla="*/ 1246658 h 2237474"/>
              <a:gd name="connsiteX46" fmla="*/ 8275497 w 12192000"/>
              <a:gd name="connsiteY46" fmla="*/ 1264396 h 2237474"/>
              <a:gd name="connsiteX47" fmla="*/ 8206287 w 12192000"/>
              <a:gd name="connsiteY47" fmla="*/ 1273060 h 2237474"/>
              <a:gd name="connsiteX48" fmla="*/ 8139997 w 12192000"/>
              <a:gd name="connsiteY48" fmla="*/ 1282713 h 2237474"/>
              <a:gd name="connsiteX49" fmla="*/ 8074238 w 12192000"/>
              <a:gd name="connsiteY49" fmla="*/ 1301895 h 2237474"/>
              <a:gd name="connsiteX50" fmla="*/ 7942099 w 12192000"/>
              <a:gd name="connsiteY50" fmla="*/ 1336332 h 2237474"/>
              <a:gd name="connsiteX51" fmla="*/ 7902328 w 12192000"/>
              <a:gd name="connsiteY51" fmla="*/ 1345865 h 2237474"/>
              <a:gd name="connsiteX52" fmla="*/ 7840612 w 12192000"/>
              <a:gd name="connsiteY52" fmla="*/ 1369373 h 2237474"/>
              <a:gd name="connsiteX53" fmla="*/ 7786819 w 12192000"/>
              <a:gd name="connsiteY53" fmla="*/ 1378970 h 2237474"/>
              <a:gd name="connsiteX54" fmla="*/ 7548172 w 12192000"/>
              <a:gd name="connsiteY54" fmla="*/ 1417460 h 2237474"/>
              <a:gd name="connsiteX55" fmla="*/ 7483437 w 12192000"/>
              <a:gd name="connsiteY55" fmla="*/ 1478152 h 2237474"/>
              <a:gd name="connsiteX56" fmla="*/ 7377870 w 12192000"/>
              <a:gd name="connsiteY56" fmla="*/ 1523319 h 2237474"/>
              <a:gd name="connsiteX57" fmla="*/ 7230737 w 12192000"/>
              <a:gd name="connsiteY57" fmla="*/ 1562633 h 2237474"/>
              <a:gd name="connsiteX58" fmla="*/ 7224458 w 12192000"/>
              <a:gd name="connsiteY58" fmla="*/ 1573008 h 2237474"/>
              <a:gd name="connsiteX59" fmla="*/ 7183121 w 12192000"/>
              <a:gd name="connsiteY59" fmla="*/ 1595162 h 2237474"/>
              <a:gd name="connsiteX60" fmla="*/ 7164601 w 12192000"/>
              <a:gd name="connsiteY60" fmla="*/ 1606490 h 2237474"/>
              <a:gd name="connsiteX61" fmla="*/ 7031309 w 12192000"/>
              <a:gd name="connsiteY61" fmla="*/ 1619451 h 2237474"/>
              <a:gd name="connsiteX62" fmla="*/ 6900177 w 12192000"/>
              <a:gd name="connsiteY62" fmla="*/ 1636016 h 2237474"/>
              <a:gd name="connsiteX63" fmla="*/ 6795372 w 12192000"/>
              <a:gd name="connsiteY63" fmla="*/ 1644845 h 2237474"/>
              <a:gd name="connsiteX64" fmla="*/ 6692251 w 12192000"/>
              <a:gd name="connsiteY64" fmla="*/ 1656357 h 2237474"/>
              <a:gd name="connsiteX65" fmla="*/ 6655235 w 12192000"/>
              <a:gd name="connsiteY65" fmla="*/ 1661869 h 2237474"/>
              <a:gd name="connsiteX66" fmla="*/ 6554894 w 12192000"/>
              <a:gd name="connsiteY66" fmla="*/ 1664428 h 2237474"/>
              <a:gd name="connsiteX67" fmla="*/ 6516595 w 12192000"/>
              <a:gd name="connsiteY67" fmla="*/ 1667475 h 2237474"/>
              <a:gd name="connsiteX68" fmla="*/ 6508541 w 12192000"/>
              <a:gd name="connsiteY68" fmla="*/ 1668757 h 2237474"/>
              <a:gd name="connsiteX69" fmla="*/ 6471012 w 12192000"/>
              <a:gd name="connsiteY69" fmla="*/ 1678604 h 2237474"/>
              <a:gd name="connsiteX70" fmla="*/ 6364035 w 12192000"/>
              <a:gd name="connsiteY70" fmla="*/ 1667683 h 2237474"/>
              <a:gd name="connsiteX71" fmla="*/ 6280959 w 12192000"/>
              <a:gd name="connsiteY71" fmla="*/ 1689329 h 2237474"/>
              <a:gd name="connsiteX72" fmla="*/ 6243319 w 12192000"/>
              <a:gd name="connsiteY72" fmla="*/ 1695560 h 2237474"/>
              <a:gd name="connsiteX73" fmla="*/ 6098321 w 12192000"/>
              <a:gd name="connsiteY73" fmla="*/ 1721646 h 2237474"/>
              <a:gd name="connsiteX74" fmla="*/ 5880652 w 12192000"/>
              <a:gd name="connsiteY74" fmla="*/ 1779643 h 2237474"/>
              <a:gd name="connsiteX75" fmla="*/ 5785959 w 12192000"/>
              <a:gd name="connsiteY75" fmla="*/ 1775307 h 2237474"/>
              <a:gd name="connsiteX76" fmla="*/ 5643534 w 12192000"/>
              <a:gd name="connsiteY76" fmla="*/ 1802919 h 2237474"/>
              <a:gd name="connsiteX77" fmla="*/ 5518799 w 12192000"/>
              <a:gd name="connsiteY77" fmla="*/ 1818312 h 2237474"/>
              <a:gd name="connsiteX78" fmla="*/ 5505014 w 12192000"/>
              <a:gd name="connsiteY78" fmla="*/ 1819259 h 2237474"/>
              <a:gd name="connsiteX79" fmla="*/ 5453307 w 12192000"/>
              <a:gd name="connsiteY79" fmla="*/ 1815450 h 2237474"/>
              <a:gd name="connsiteX80" fmla="*/ 5221533 w 12192000"/>
              <a:gd name="connsiteY80" fmla="*/ 1846950 h 2237474"/>
              <a:gd name="connsiteX81" fmla="*/ 5149802 w 12192000"/>
              <a:gd name="connsiteY81" fmla="*/ 1844846 h 2237474"/>
              <a:gd name="connsiteX82" fmla="*/ 5114927 w 12192000"/>
              <a:gd name="connsiteY82" fmla="*/ 1847827 h 2237474"/>
              <a:gd name="connsiteX83" fmla="*/ 5108970 w 12192000"/>
              <a:gd name="connsiteY83" fmla="*/ 1847935 h 2237474"/>
              <a:gd name="connsiteX84" fmla="*/ 5067961 w 12192000"/>
              <a:gd name="connsiteY84" fmla="*/ 1845917 h 2237474"/>
              <a:gd name="connsiteX85" fmla="*/ 5007075 w 12192000"/>
              <a:gd name="connsiteY85" fmla="*/ 1838626 h 2237474"/>
              <a:gd name="connsiteX86" fmla="*/ 4944087 w 12192000"/>
              <a:gd name="connsiteY86" fmla="*/ 1823332 h 2237474"/>
              <a:gd name="connsiteX87" fmla="*/ 4907662 w 12192000"/>
              <a:gd name="connsiteY87" fmla="*/ 1816900 h 2237474"/>
              <a:gd name="connsiteX88" fmla="*/ 4882386 w 12192000"/>
              <a:gd name="connsiteY88" fmla="*/ 1809844 h 2237474"/>
              <a:gd name="connsiteX89" fmla="*/ 4811440 w 12192000"/>
              <a:gd name="connsiteY89" fmla="*/ 1804655 h 2237474"/>
              <a:gd name="connsiteX90" fmla="*/ 4691075 w 12192000"/>
              <a:gd name="connsiteY90" fmla="*/ 1801389 h 2237474"/>
              <a:gd name="connsiteX91" fmla="*/ 4611738 w 12192000"/>
              <a:gd name="connsiteY91" fmla="*/ 1776964 h 2237474"/>
              <a:gd name="connsiteX92" fmla="*/ 4560070 w 12192000"/>
              <a:gd name="connsiteY92" fmla="*/ 1785640 h 2237474"/>
              <a:gd name="connsiteX93" fmla="*/ 4536503 w 12192000"/>
              <a:gd name="connsiteY93" fmla="*/ 1785334 h 2237474"/>
              <a:gd name="connsiteX94" fmla="*/ 4513724 w 12192000"/>
              <a:gd name="connsiteY94" fmla="*/ 1791996 h 2237474"/>
              <a:gd name="connsiteX95" fmla="*/ 4459810 w 12192000"/>
              <a:gd name="connsiteY95" fmla="*/ 1797886 h 2237474"/>
              <a:gd name="connsiteX96" fmla="*/ 4379064 w 12192000"/>
              <a:gd name="connsiteY96" fmla="*/ 1817177 h 2237474"/>
              <a:gd name="connsiteX97" fmla="*/ 4290981 w 12192000"/>
              <a:gd name="connsiteY97" fmla="*/ 1839677 h 2237474"/>
              <a:gd name="connsiteX98" fmla="*/ 4238372 w 12192000"/>
              <a:gd name="connsiteY98" fmla="*/ 1851480 h 2237474"/>
              <a:gd name="connsiteX99" fmla="*/ 4232517 w 12192000"/>
              <a:gd name="connsiteY99" fmla="*/ 1852567 h 2237474"/>
              <a:gd name="connsiteX100" fmla="*/ 4191732 w 12192000"/>
              <a:gd name="connsiteY100" fmla="*/ 1857328 h 2237474"/>
              <a:gd name="connsiteX101" fmla="*/ 4065532 w 12192000"/>
              <a:gd name="connsiteY101" fmla="*/ 1855477 h 2237474"/>
              <a:gd name="connsiteX102" fmla="*/ 4028460 w 12192000"/>
              <a:gd name="connsiteY102" fmla="*/ 1855137 h 2237474"/>
              <a:gd name="connsiteX103" fmla="*/ 4002267 w 12192000"/>
              <a:gd name="connsiteY103" fmla="*/ 1852352 h 2237474"/>
              <a:gd name="connsiteX104" fmla="*/ 3931396 w 12192000"/>
              <a:gd name="connsiteY104" fmla="*/ 1858915 h 2237474"/>
              <a:gd name="connsiteX105" fmla="*/ 3812162 w 12192000"/>
              <a:gd name="connsiteY105" fmla="*/ 1875501 h 2237474"/>
              <a:gd name="connsiteX106" fmla="*/ 3729530 w 12192000"/>
              <a:gd name="connsiteY106" fmla="*/ 1864513 h 2237474"/>
              <a:gd name="connsiteX107" fmla="*/ 3680177 w 12192000"/>
              <a:gd name="connsiteY107" fmla="*/ 1881552 h 2237474"/>
              <a:gd name="connsiteX108" fmla="*/ 3567259 w 12192000"/>
              <a:gd name="connsiteY108" fmla="*/ 1893482 h 2237474"/>
              <a:gd name="connsiteX109" fmla="*/ 3405770 w 12192000"/>
              <a:gd name="connsiteY109" fmla="*/ 1904591 h 2237474"/>
              <a:gd name="connsiteX110" fmla="*/ 3280097 w 12192000"/>
              <a:gd name="connsiteY110" fmla="*/ 1919610 h 2237474"/>
              <a:gd name="connsiteX111" fmla="*/ 3123424 w 12192000"/>
              <a:gd name="connsiteY111" fmla="*/ 1952930 h 2237474"/>
              <a:gd name="connsiteX112" fmla="*/ 3009910 w 12192000"/>
              <a:gd name="connsiteY112" fmla="*/ 1957866 h 2237474"/>
              <a:gd name="connsiteX113" fmla="*/ 2995934 w 12192000"/>
              <a:gd name="connsiteY113" fmla="*/ 1967085 h 2237474"/>
              <a:gd name="connsiteX114" fmla="*/ 2980071 w 12192000"/>
              <a:gd name="connsiteY114" fmla="*/ 1972988 h 2237474"/>
              <a:gd name="connsiteX115" fmla="*/ 2978094 w 12192000"/>
              <a:gd name="connsiteY115" fmla="*/ 1972369 h 2237474"/>
              <a:gd name="connsiteX116" fmla="*/ 2942858 w 12192000"/>
              <a:gd name="connsiteY116" fmla="*/ 1981367 h 2237474"/>
              <a:gd name="connsiteX117" fmla="*/ 2875436 w 12192000"/>
              <a:gd name="connsiteY117" fmla="*/ 1996977 h 2237474"/>
              <a:gd name="connsiteX118" fmla="*/ 2874892 w 12192000"/>
              <a:gd name="connsiteY118" fmla="*/ 1996085 h 2237474"/>
              <a:gd name="connsiteX119" fmla="*/ 2864145 w 12192000"/>
              <a:gd name="connsiteY119" fmla="*/ 1994061 h 2237474"/>
              <a:gd name="connsiteX120" fmla="*/ 2843662 w 12192000"/>
              <a:gd name="connsiteY120" fmla="*/ 1992498 h 2237474"/>
              <a:gd name="connsiteX121" fmla="*/ 2796128 w 12192000"/>
              <a:gd name="connsiteY121" fmla="*/ 1976403 h 2237474"/>
              <a:gd name="connsiteX122" fmla="*/ 2756784 w 12192000"/>
              <a:gd name="connsiteY122" fmla="*/ 1985116 h 2237474"/>
              <a:gd name="connsiteX123" fmla="*/ 2748833 w 12192000"/>
              <a:gd name="connsiteY123" fmla="*/ 1986323 h 2237474"/>
              <a:gd name="connsiteX124" fmla="*/ 2748661 w 12192000"/>
              <a:gd name="connsiteY124" fmla="*/ 1986122 h 2237474"/>
              <a:gd name="connsiteX125" fmla="*/ 2740251 w 12192000"/>
              <a:gd name="connsiteY125" fmla="*/ 1986946 h 2237474"/>
              <a:gd name="connsiteX126" fmla="*/ 2718916 w 12192000"/>
              <a:gd name="connsiteY126" fmla="*/ 1990867 h 2237474"/>
              <a:gd name="connsiteX127" fmla="*/ 2713522 w 12192000"/>
              <a:gd name="connsiteY127" fmla="*/ 1990173 h 2237474"/>
              <a:gd name="connsiteX128" fmla="*/ 2680597 w 12192000"/>
              <a:gd name="connsiteY128" fmla="*/ 1984996 h 2237474"/>
              <a:gd name="connsiteX129" fmla="*/ 2578178 w 12192000"/>
              <a:gd name="connsiteY129" fmla="*/ 1990531 h 2237474"/>
              <a:gd name="connsiteX130" fmla="*/ 2476147 w 12192000"/>
              <a:gd name="connsiteY130" fmla="*/ 1998305 h 2237474"/>
              <a:gd name="connsiteX131" fmla="*/ 2373568 w 12192000"/>
              <a:gd name="connsiteY131" fmla="*/ 2003219 h 2237474"/>
              <a:gd name="connsiteX132" fmla="*/ 2321399 w 12192000"/>
              <a:gd name="connsiteY132" fmla="*/ 1989467 h 2237474"/>
              <a:gd name="connsiteX133" fmla="*/ 2315525 w 12192000"/>
              <a:gd name="connsiteY133" fmla="*/ 1989708 h 2237474"/>
              <a:gd name="connsiteX134" fmla="*/ 2300792 w 12192000"/>
              <a:gd name="connsiteY134" fmla="*/ 1994290 h 2237474"/>
              <a:gd name="connsiteX135" fmla="*/ 2295469 w 12192000"/>
              <a:gd name="connsiteY135" fmla="*/ 1996659 h 2237474"/>
              <a:gd name="connsiteX136" fmla="*/ 2287219 w 12192000"/>
              <a:gd name="connsiteY136" fmla="*/ 1998750 h 2237474"/>
              <a:gd name="connsiteX137" fmla="*/ 2286948 w 12192000"/>
              <a:gd name="connsiteY137" fmla="*/ 1998596 h 2237474"/>
              <a:gd name="connsiteX138" fmla="*/ 2243069 w 12192000"/>
              <a:gd name="connsiteY138" fmla="*/ 2015111 h 2237474"/>
              <a:gd name="connsiteX139" fmla="*/ 2186609 w 12192000"/>
              <a:gd name="connsiteY139" fmla="*/ 2008263 h 2237474"/>
              <a:gd name="connsiteX140" fmla="*/ 2164831 w 12192000"/>
              <a:gd name="connsiteY140" fmla="*/ 2010143 h 2237474"/>
              <a:gd name="connsiteX141" fmla="*/ 2152836 w 12192000"/>
              <a:gd name="connsiteY141" fmla="*/ 2010048 h 2237474"/>
              <a:gd name="connsiteX142" fmla="*/ 2117102 w 12192000"/>
              <a:gd name="connsiteY142" fmla="*/ 2023004 h 2237474"/>
              <a:gd name="connsiteX143" fmla="*/ 2111935 w 12192000"/>
              <a:gd name="connsiteY143" fmla="*/ 2023163 h 2237474"/>
              <a:gd name="connsiteX144" fmla="*/ 2089991 w 12192000"/>
              <a:gd name="connsiteY144" fmla="*/ 2034193 h 2237474"/>
              <a:gd name="connsiteX145" fmla="*/ 2058061 w 12192000"/>
              <a:gd name="connsiteY145" fmla="*/ 2047942 h 2237474"/>
              <a:gd name="connsiteX146" fmla="*/ 2055737 w 12192000"/>
              <a:gd name="connsiteY146" fmla="*/ 2047704 h 2237474"/>
              <a:gd name="connsiteX147" fmla="*/ 2042244 w 12192000"/>
              <a:gd name="connsiteY147" fmla="*/ 2055560 h 2237474"/>
              <a:gd name="connsiteX148" fmla="*/ 1976224 w 12192000"/>
              <a:gd name="connsiteY148" fmla="*/ 2074257 h 2237474"/>
              <a:gd name="connsiteX149" fmla="*/ 1877728 w 12192000"/>
              <a:gd name="connsiteY149" fmla="*/ 2101004 h 2237474"/>
              <a:gd name="connsiteX150" fmla="*/ 1759056 w 12192000"/>
              <a:gd name="connsiteY150" fmla="*/ 2125608 h 2237474"/>
              <a:gd name="connsiteX151" fmla="*/ 1637948 w 12192000"/>
              <a:gd name="connsiteY151" fmla="*/ 2172597 h 2237474"/>
              <a:gd name="connsiteX152" fmla="*/ 1434549 w 12192000"/>
              <a:gd name="connsiteY152" fmla="*/ 2234522 h 2237474"/>
              <a:gd name="connsiteX153" fmla="*/ 1398481 w 12192000"/>
              <a:gd name="connsiteY153" fmla="*/ 2237074 h 2237474"/>
              <a:gd name="connsiteX154" fmla="*/ 1398407 w 12192000"/>
              <a:gd name="connsiteY154" fmla="*/ 2237095 h 2237474"/>
              <a:gd name="connsiteX155" fmla="*/ 1370962 w 12192000"/>
              <a:gd name="connsiteY155" fmla="*/ 2237474 h 2237474"/>
              <a:gd name="connsiteX156" fmla="*/ 1356367 w 12192000"/>
              <a:gd name="connsiteY156" fmla="*/ 2235089 h 2237474"/>
              <a:gd name="connsiteX157" fmla="*/ 1324828 w 12192000"/>
              <a:gd name="connsiteY157" fmla="*/ 2231968 h 2237474"/>
              <a:gd name="connsiteX158" fmla="*/ 1297744 w 12192000"/>
              <a:gd name="connsiteY158" fmla="*/ 2235849 h 2237474"/>
              <a:gd name="connsiteX159" fmla="*/ 1286236 w 12192000"/>
              <a:gd name="connsiteY159" fmla="*/ 2233135 h 2237474"/>
              <a:gd name="connsiteX160" fmla="*/ 1283504 w 12192000"/>
              <a:gd name="connsiteY160" fmla="*/ 2233797 h 2237474"/>
              <a:gd name="connsiteX161" fmla="*/ 1279765 w 12192000"/>
              <a:gd name="connsiteY161" fmla="*/ 2229639 h 2237474"/>
              <a:gd name="connsiteX162" fmla="*/ 1195347 w 12192000"/>
              <a:gd name="connsiteY162" fmla="*/ 2212354 h 2237474"/>
              <a:gd name="connsiteX163" fmla="*/ 970251 w 12192000"/>
              <a:gd name="connsiteY163" fmla="*/ 2221029 h 2237474"/>
              <a:gd name="connsiteX164" fmla="*/ 812914 w 12192000"/>
              <a:gd name="connsiteY164" fmla="*/ 2202752 h 2237474"/>
              <a:gd name="connsiteX165" fmla="*/ 800195 w 12192000"/>
              <a:gd name="connsiteY165" fmla="*/ 2209407 h 2237474"/>
              <a:gd name="connsiteX166" fmla="*/ 784978 w 12192000"/>
              <a:gd name="connsiteY166" fmla="*/ 2212360 h 2237474"/>
              <a:gd name="connsiteX167" fmla="*/ 681987 w 12192000"/>
              <a:gd name="connsiteY167" fmla="*/ 2216757 h 2237474"/>
              <a:gd name="connsiteX168" fmla="*/ 669923 w 12192000"/>
              <a:gd name="connsiteY168" fmla="*/ 2211682 h 2237474"/>
              <a:gd name="connsiteX169" fmla="*/ 648680 w 12192000"/>
              <a:gd name="connsiteY169" fmla="*/ 2206229 h 2237474"/>
              <a:gd name="connsiteX170" fmla="*/ 597225 w 12192000"/>
              <a:gd name="connsiteY170" fmla="*/ 2180999 h 2237474"/>
              <a:gd name="connsiteX171" fmla="*/ 558449 w 12192000"/>
              <a:gd name="connsiteY171" fmla="*/ 2182346 h 2237474"/>
              <a:gd name="connsiteX172" fmla="*/ 550517 w 12192000"/>
              <a:gd name="connsiteY172" fmla="*/ 2182060 h 2237474"/>
              <a:gd name="connsiteX173" fmla="*/ 550309 w 12192000"/>
              <a:gd name="connsiteY173" fmla="*/ 2181825 h 2237474"/>
              <a:gd name="connsiteX174" fmla="*/ 541836 w 12192000"/>
              <a:gd name="connsiteY174" fmla="*/ 2181063 h 2237474"/>
              <a:gd name="connsiteX175" fmla="*/ 536057 w 12192000"/>
              <a:gd name="connsiteY175" fmla="*/ 2181537 h 2237474"/>
              <a:gd name="connsiteX176" fmla="*/ 520671 w 12192000"/>
              <a:gd name="connsiteY176" fmla="*/ 2180980 h 2237474"/>
              <a:gd name="connsiteX177" fmla="*/ 515024 w 12192000"/>
              <a:gd name="connsiteY177" fmla="*/ 2179258 h 2237474"/>
              <a:gd name="connsiteX178" fmla="*/ 512278 w 12192000"/>
              <a:gd name="connsiteY178" fmla="*/ 2176369 h 2237474"/>
              <a:gd name="connsiteX179" fmla="*/ 480419 w 12192000"/>
              <a:gd name="connsiteY179" fmla="*/ 2167807 h 2237474"/>
              <a:gd name="connsiteX180" fmla="*/ 413835 w 12192000"/>
              <a:gd name="connsiteY180" fmla="*/ 2156783 h 2237474"/>
              <a:gd name="connsiteX181" fmla="*/ 376513 w 12192000"/>
              <a:gd name="connsiteY181" fmla="*/ 2154014 h 2237474"/>
              <a:gd name="connsiteX182" fmla="*/ 273386 w 12192000"/>
              <a:gd name="connsiteY182" fmla="*/ 2142551 h 2237474"/>
              <a:gd name="connsiteX183" fmla="*/ 169207 w 12192000"/>
              <a:gd name="connsiteY183" fmla="*/ 2128100 h 2237474"/>
              <a:gd name="connsiteX184" fmla="*/ 93149 w 12192000"/>
              <a:gd name="connsiteY184" fmla="*/ 2105324 h 2237474"/>
              <a:gd name="connsiteX185" fmla="*/ 88109 w 12192000"/>
              <a:gd name="connsiteY185" fmla="*/ 2106704 h 2237474"/>
              <a:gd name="connsiteX186" fmla="*/ 80022 w 12192000"/>
              <a:gd name="connsiteY186" fmla="*/ 2107254 h 2237474"/>
              <a:gd name="connsiteX187" fmla="*/ 79717 w 12192000"/>
              <a:gd name="connsiteY187" fmla="*/ 2107046 h 2237474"/>
              <a:gd name="connsiteX188" fmla="*/ 72352 w 12192000"/>
              <a:gd name="connsiteY188" fmla="*/ 2107991 h 2237474"/>
              <a:gd name="connsiteX189" fmla="*/ 37645 w 12192000"/>
              <a:gd name="connsiteY189" fmla="*/ 2115401 h 2237474"/>
              <a:gd name="connsiteX190" fmla="*/ 4572 w 12192000"/>
              <a:gd name="connsiteY190" fmla="*/ 2111091 h 2237474"/>
              <a:gd name="connsiteX191" fmla="*/ 0 w 12192000"/>
              <a:gd name="connsiteY191" fmla="*/ 2110468 h 2237474"/>
              <a:gd name="connsiteX192" fmla="*/ 0 w 12192000"/>
              <a:gd name="connsiteY192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20512 w 12192000"/>
              <a:gd name="connsiteY6" fmla="*/ 745392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805004 w 12192000"/>
              <a:gd name="connsiteY13" fmla="*/ 757573 h 2237474"/>
              <a:gd name="connsiteX14" fmla="*/ 10739478 w 12192000"/>
              <a:gd name="connsiteY14" fmla="*/ 776841 h 2237474"/>
              <a:gd name="connsiteX15" fmla="*/ 10458762 w 12192000"/>
              <a:gd name="connsiteY15" fmla="*/ 755400 h 2237474"/>
              <a:gd name="connsiteX16" fmla="*/ 10211200 w 12192000"/>
              <a:gd name="connsiteY16" fmla="*/ 767513 h 2237474"/>
              <a:gd name="connsiteX17" fmla="*/ 10167995 w 12192000"/>
              <a:gd name="connsiteY17" fmla="*/ 760843 h 2237474"/>
              <a:gd name="connsiteX18" fmla="*/ 9997044 w 12192000"/>
              <a:gd name="connsiteY18" fmla="*/ 780129 h 2237474"/>
              <a:gd name="connsiteX19" fmla="*/ 9943887 w 12192000"/>
              <a:gd name="connsiteY19" fmla="*/ 804141 h 2237474"/>
              <a:gd name="connsiteX20" fmla="*/ 9918248 w 12192000"/>
              <a:gd name="connsiteY20" fmla="*/ 816628 h 2237474"/>
              <a:gd name="connsiteX21" fmla="*/ 9767091 w 12192000"/>
              <a:gd name="connsiteY21" fmla="*/ 870550 h 2237474"/>
              <a:gd name="connsiteX22" fmla="*/ 9683005 w 12192000"/>
              <a:gd name="connsiteY22" fmla="*/ 894128 h 2237474"/>
              <a:gd name="connsiteX23" fmla="*/ 9594438 w 12192000"/>
              <a:gd name="connsiteY23" fmla="*/ 919051 h 2237474"/>
              <a:gd name="connsiteX24" fmla="*/ 9544189 w 12192000"/>
              <a:gd name="connsiteY24" fmla="*/ 938966 h 2237474"/>
              <a:gd name="connsiteX25" fmla="*/ 9500499 w 12192000"/>
              <a:gd name="connsiteY25" fmla="*/ 954680 h 2237474"/>
              <a:gd name="connsiteX26" fmla="*/ 9428195 w 12192000"/>
              <a:gd name="connsiteY26" fmla="*/ 986225 h 2237474"/>
              <a:gd name="connsiteX27" fmla="*/ 9410017 w 12192000"/>
              <a:gd name="connsiteY27" fmla="*/ 993931 h 2237474"/>
              <a:gd name="connsiteX28" fmla="*/ 9392919 w 12192000"/>
              <a:gd name="connsiteY28" fmla="*/ 994656 h 2237474"/>
              <a:gd name="connsiteX29" fmla="*/ 9278619 w 12192000"/>
              <a:gd name="connsiteY29" fmla="*/ 1011878 h 2237474"/>
              <a:gd name="connsiteX30" fmla="*/ 9268019 w 12192000"/>
              <a:gd name="connsiteY30" fmla="*/ 1007442 h 2237474"/>
              <a:gd name="connsiteX31" fmla="*/ 9234662 w 12192000"/>
              <a:gd name="connsiteY31" fmla="*/ 1023056 h 2237474"/>
              <a:gd name="connsiteX32" fmla="*/ 9181033 w 12192000"/>
              <a:gd name="connsiteY32" fmla="*/ 1037921 h 2237474"/>
              <a:gd name="connsiteX33" fmla="*/ 9155969 w 12192000"/>
              <a:gd name="connsiteY33" fmla="*/ 1046804 h 2237474"/>
              <a:gd name="connsiteX34" fmla="*/ 9133985 w 12192000"/>
              <a:gd name="connsiteY34" fmla="*/ 1046450 h 2237474"/>
              <a:gd name="connsiteX35" fmla="*/ 9003462 w 12192000"/>
              <a:gd name="connsiteY35" fmla="*/ 1042406 h 2237474"/>
              <a:gd name="connsiteX36" fmla="*/ 8968445 w 12192000"/>
              <a:gd name="connsiteY36" fmla="*/ 1052169 h 2237474"/>
              <a:gd name="connsiteX37" fmla="*/ 8886001 w 12192000"/>
              <a:gd name="connsiteY37" fmla="*/ 1067468 h 2237474"/>
              <a:gd name="connsiteX38" fmla="*/ 8838610 w 12192000"/>
              <a:gd name="connsiteY38" fmla="*/ 1075091 h 2237474"/>
              <a:gd name="connsiteX39" fmla="*/ 8750383 w 12192000"/>
              <a:gd name="connsiteY39" fmla="*/ 1097387 h 2237474"/>
              <a:gd name="connsiteX40" fmla="*/ 8665605 w 12192000"/>
              <a:gd name="connsiteY40" fmla="*/ 1110791 h 2237474"/>
              <a:gd name="connsiteX41" fmla="*/ 8584946 w 12192000"/>
              <a:gd name="connsiteY41" fmla="*/ 1135226 h 2237474"/>
              <a:gd name="connsiteX42" fmla="*/ 8460755 w 12192000"/>
              <a:gd name="connsiteY42" fmla="*/ 1203427 h 2237474"/>
              <a:gd name="connsiteX43" fmla="*/ 8419755 w 12192000"/>
              <a:gd name="connsiteY43" fmla="*/ 1216260 h 2237474"/>
              <a:gd name="connsiteX44" fmla="*/ 8411626 w 12192000"/>
              <a:gd name="connsiteY44" fmla="*/ 1214397 h 2237474"/>
              <a:gd name="connsiteX45" fmla="*/ 8363469 w 12192000"/>
              <a:gd name="connsiteY45" fmla="*/ 1246658 h 2237474"/>
              <a:gd name="connsiteX46" fmla="*/ 8275497 w 12192000"/>
              <a:gd name="connsiteY46" fmla="*/ 1264396 h 2237474"/>
              <a:gd name="connsiteX47" fmla="*/ 8206287 w 12192000"/>
              <a:gd name="connsiteY47" fmla="*/ 1273060 h 2237474"/>
              <a:gd name="connsiteX48" fmla="*/ 8139997 w 12192000"/>
              <a:gd name="connsiteY48" fmla="*/ 1282713 h 2237474"/>
              <a:gd name="connsiteX49" fmla="*/ 8074238 w 12192000"/>
              <a:gd name="connsiteY49" fmla="*/ 1301895 h 2237474"/>
              <a:gd name="connsiteX50" fmla="*/ 7942099 w 12192000"/>
              <a:gd name="connsiteY50" fmla="*/ 1336332 h 2237474"/>
              <a:gd name="connsiteX51" fmla="*/ 7902328 w 12192000"/>
              <a:gd name="connsiteY51" fmla="*/ 1345865 h 2237474"/>
              <a:gd name="connsiteX52" fmla="*/ 7840612 w 12192000"/>
              <a:gd name="connsiteY52" fmla="*/ 1369373 h 2237474"/>
              <a:gd name="connsiteX53" fmla="*/ 7786819 w 12192000"/>
              <a:gd name="connsiteY53" fmla="*/ 1378970 h 2237474"/>
              <a:gd name="connsiteX54" fmla="*/ 7548172 w 12192000"/>
              <a:gd name="connsiteY54" fmla="*/ 1417460 h 2237474"/>
              <a:gd name="connsiteX55" fmla="*/ 7483437 w 12192000"/>
              <a:gd name="connsiteY55" fmla="*/ 1478152 h 2237474"/>
              <a:gd name="connsiteX56" fmla="*/ 7377870 w 12192000"/>
              <a:gd name="connsiteY56" fmla="*/ 1523319 h 2237474"/>
              <a:gd name="connsiteX57" fmla="*/ 7230737 w 12192000"/>
              <a:gd name="connsiteY57" fmla="*/ 1562633 h 2237474"/>
              <a:gd name="connsiteX58" fmla="*/ 7224458 w 12192000"/>
              <a:gd name="connsiteY58" fmla="*/ 1573008 h 2237474"/>
              <a:gd name="connsiteX59" fmla="*/ 7183121 w 12192000"/>
              <a:gd name="connsiteY59" fmla="*/ 1595162 h 2237474"/>
              <a:gd name="connsiteX60" fmla="*/ 7164601 w 12192000"/>
              <a:gd name="connsiteY60" fmla="*/ 1606490 h 2237474"/>
              <a:gd name="connsiteX61" fmla="*/ 7031309 w 12192000"/>
              <a:gd name="connsiteY61" fmla="*/ 1619451 h 2237474"/>
              <a:gd name="connsiteX62" fmla="*/ 6900177 w 12192000"/>
              <a:gd name="connsiteY62" fmla="*/ 1636016 h 2237474"/>
              <a:gd name="connsiteX63" fmla="*/ 6795372 w 12192000"/>
              <a:gd name="connsiteY63" fmla="*/ 1644845 h 2237474"/>
              <a:gd name="connsiteX64" fmla="*/ 6692251 w 12192000"/>
              <a:gd name="connsiteY64" fmla="*/ 1656357 h 2237474"/>
              <a:gd name="connsiteX65" fmla="*/ 6655235 w 12192000"/>
              <a:gd name="connsiteY65" fmla="*/ 1661869 h 2237474"/>
              <a:gd name="connsiteX66" fmla="*/ 6554894 w 12192000"/>
              <a:gd name="connsiteY66" fmla="*/ 1664428 h 2237474"/>
              <a:gd name="connsiteX67" fmla="*/ 6516595 w 12192000"/>
              <a:gd name="connsiteY67" fmla="*/ 1667475 h 2237474"/>
              <a:gd name="connsiteX68" fmla="*/ 6508541 w 12192000"/>
              <a:gd name="connsiteY68" fmla="*/ 1668757 h 2237474"/>
              <a:gd name="connsiteX69" fmla="*/ 6471012 w 12192000"/>
              <a:gd name="connsiteY69" fmla="*/ 1678604 h 2237474"/>
              <a:gd name="connsiteX70" fmla="*/ 6364035 w 12192000"/>
              <a:gd name="connsiteY70" fmla="*/ 1667683 h 2237474"/>
              <a:gd name="connsiteX71" fmla="*/ 6280959 w 12192000"/>
              <a:gd name="connsiteY71" fmla="*/ 1689329 h 2237474"/>
              <a:gd name="connsiteX72" fmla="*/ 6243319 w 12192000"/>
              <a:gd name="connsiteY72" fmla="*/ 1695560 h 2237474"/>
              <a:gd name="connsiteX73" fmla="*/ 6098321 w 12192000"/>
              <a:gd name="connsiteY73" fmla="*/ 1721646 h 2237474"/>
              <a:gd name="connsiteX74" fmla="*/ 5880652 w 12192000"/>
              <a:gd name="connsiteY74" fmla="*/ 1779643 h 2237474"/>
              <a:gd name="connsiteX75" fmla="*/ 5785959 w 12192000"/>
              <a:gd name="connsiteY75" fmla="*/ 1775307 h 2237474"/>
              <a:gd name="connsiteX76" fmla="*/ 5643534 w 12192000"/>
              <a:gd name="connsiteY76" fmla="*/ 1802919 h 2237474"/>
              <a:gd name="connsiteX77" fmla="*/ 5518799 w 12192000"/>
              <a:gd name="connsiteY77" fmla="*/ 1818312 h 2237474"/>
              <a:gd name="connsiteX78" fmla="*/ 5505014 w 12192000"/>
              <a:gd name="connsiteY78" fmla="*/ 1819259 h 2237474"/>
              <a:gd name="connsiteX79" fmla="*/ 5453307 w 12192000"/>
              <a:gd name="connsiteY79" fmla="*/ 1815450 h 2237474"/>
              <a:gd name="connsiteX80" fmla="*/ 5221533 w 12192000"/>
              <a:gd name="connsiteY80" fmla="*/ 1846950 h 2237474"/>
              <a:gd name="connsiteX81" fmla="*/ 5149802 w 12192000"/>
              <a:gd name="connsiteY81" fmla="*/ 1844846 h 2237474"/>
              <a:gd name="connsiteX82" fmla="*/ 5114927 w 12192000"/>
              <a:gd name="connsiteY82" fmla="*/ 1847827 h 2237474"/>
              <a:gd name="connsiteX83" fmla="*/ 5108970 w 12192000"/>
              <a:gd name="connsiteY83" fmla="*/ 1847935 h 2237474"/>
              <a:gd name="connsiteX84" fmla="*/ 5067961 w 12192000"/>
              <a:gd name="connsiteY84" fmla="*/ 1845917 h 2237474"/>
              <a:gd name="connsiteX85" fmla="*/ 5007075 w 12192000"/>
              <a:gd name="connsiteY85" fmla="*/ 1838626 h 2237474"/>
              <a:gd name="connsiteX86" fmla="*/ 4944087 w 12192000"/>
              <a:gd name="connsiteY86" fmla="*/ 1823332 h 2237474"/>
              <a:gd name="connsiteX87" fmla="*/ 4907662 w 12192000"/>
              <a:gd name="connsiteY87" fmla="*/ 1816900 h 2237474"/>
              <a:gd name="connsiteX88" fmla="*/ 4882386 w 12192000"/>
              <a:gd name="connsiteY88" fmla="*/ 1809844 h 2237474"/>
              <a:gd name="connsiteX89" fmla="*/ 4811440 w 12192000"/>
              <a:gd name="connsiteY89" fmla="*/ 1804655 h 2237474"/>
              <a:gd name="connsiteX90" fmla="*/ 4691075 w 12192000"/>
              <a:gd name="connsiteY90" fmla="*/ 1801389 h 2237474"/>
              <a:gd name="connsiteX91" fmla="*/ 4611738 w 12192000"/>
              <a:gd name="connsiteY91" fmla="*/ 1776964 h 2237474"/>
              <a:gd name="connsiteX92" fmla="*/ 4560070 w 12192000"/>
              <a:gd name="connsiteY92" fmla="*/ 1785640 h 2237474"/>
              <a:gd name="connsiteX93" fmla="*/ 4536503 w 12192000"/>
              <a:gd name="connsiteY93" fmla="*/ 1785334 h 2237474"/>
              <a:gd name="connsiteX94" fmla="*/ 4513724 w 12192000"/>
              <a:gd name="connsiteY94" fmla="*/ 1791996 h 2237474"/>
              <a:gd name="connsiteX95" fmla="*/ 4459810 w 12192000"/>
              <a:gd name="connsiteY95" fmla="*/ 1797886 h 2237474"/>
              <a:gd name="connsiteX96" fmla="*/ 4379064 w 12192000"/>
              <a:gd name="connsiteY96" fmla="*/ 1817177 h 2237474"/>
              <a:gd name="connsiteX97" fmla="*/ 4290981 w 12192000"/>
              <a:gd name="connsiteY97" fmla="*/ 1839677 h 2237474"/>
              <a:gd name="connsiteX98" fmla="*/ 4238372 w 12192000"/>
              <a:gd name="connsiteY98" fmla="*/ 1851480 h 2237474"/>
              <a:gd name="connsiteX99" fmla="*/ 4232517 w 12192000"/>
              <a:gd name="connsiteY99" fmla="*/ 1852567 h 2237474"/>
              <a:gd name="connsiteX100" fmla="*/ 4191732 w 12192000"/>
              <a:gd name="connsiteY100" fmla="*/ 1857328 h 2237474"/>
              <a:gd name="connsiteX101" fmla="*/ 4065532 w 12192000"/>
              <a:gd name="connsiteY101" fmla="*/ 1855477 h 2237474"/>
              <a:gd name="connsiteX102" fmla="*/ 4028460 w 12192000"/>
              <a:gd name="connsiteY102" fmla="*/ 1855137 h 2237474"/>
              <a:gd name="connsiteX103" fmla="*/ 4002267 w 12192000"/>
              <a:gd name="connsiteY103" fmla="*/ 1852352 h 2237474"/>
              <a:gd name="connsiteX104" fmla="*/ 3931396 w 12192000"/>
              <a:gd name="connsiteY104" fmla="*/ 1858915 h 2237474"/>
              <a:gd name="connsiteX105" fmla="*/ 3812162 w 12192000"/>
              <a:gd name="connsiteY105" fmla="*/ 1875501 h 2237474"/>
              <a:gd name="connsiteX106" fmla="*/ 3729530 w 12192000"/>
              <a:gd name="connsiteY106" fmla="*/ 1864513 h 2237474"/>
              <a:gd name="connsiteX107" fmla="*/ 3680177 w 12192000"/>
              <a:gd name="connsiteY107" fmla="*/ 1881552 h 2237474"/>
              <a:gd name="connsiteX108" fmla="*/ 3567259 w 12192000"/>
              <a:gd name="connsiteY108" fmla="*/ 1893482 h 2237474"/>
              <a:gd name="connsiteX109" fmla="*/ 3405770 w 12192000"/>
              <a:gd name="connsiteY109" fmla="*/ 1904591 h 2237474"/>
              <a:gd name="connsiteX110" fmla="*/ 3280097 w 12192000"/>
              <a:gd name="connsiteY110" fmla="*/ 1919610 h 2237474"/>
              <a:gd name="connsiteX111" fmla="*/ 3123424 w 12192000"/>
              <a:gd name="connsiteY111" fmla="*/ 1952930 h 2237474"/>
              <a:gd name="connsiteX112" fmla="*/ 3009910 w 12192000"/>
              <a:gd name="connsiteY112" fmla="*/ 1957866 h 2237474"/>
              <a:gd name="connsiteX113" fmla="*/ 2995934 w 12192000"/>
              <a:gd name="connsiteY113" fmla="*/ 1967085 h 2237474"/>
              <a:gd name="connsiteX114" fmla="*/ 2980071 w 12192000"/>
              <a:gd name="connsiteY114" fmla="*/ 1972988 h 2237474"/>
              <a:gd name="connsiteX115" fmla="*/ 2978094 w 12192000"/>
              <a:gd name="connsiteY115" fmla="*/ 1972369 h 2237474"/>
              <a:gd name="connsiteX116" fmla="*/ 2942858 w 12192000"/>
              <a:gd name="connsiteY116" fmla="*/ 1981367 h 2237474"/>
              <a:gd name="connsiteX117" fmla="*/ 2875436 w 12192000"/>
              <a:gd name="connsiteY117" fmla="*/ 1996977 h 2237474"/>
              <a:gd name="connsiteX118" fmla="*/ 2874892 w 12192000"/>
              <a:gd name="connsiteY118" fmla="*/ 1996085 h 2237474"/>
              <a:gd name="connsiteX119" fmla="*/ 2864145 w 12192000"/>
              <a:gd name="connsiteY119" fmla="*/ 1994061 h 2237474"/>
              <a:gd name="connsiteX120" fmla="*/ 2843662 w 12192000"/>
              <a:gd name="connsiteY120" fmla="*/ 1992498 h 2237474"/>
              <a:gd name="connsiteX121" fmla="*/ 2796128 w 12192000"/>
              <a:gd name="connsiteY121" fmla="*/ 1976403 h 2237474"/>
              <a:gd name="connsiteX122" fmla="*/ 2756784 w 12192000"/>
              <a:gd name="connsiteY122" fmla="*/ 1985116 h 2237474"/>
              <a:gd name="connsiteX123" fmla="*/ 2748833 w 12192000"/>
              <a:gd name="connsiteY123" fmla="*/ 1986323 h 2237474"/>
              <a:gd name="connsiteX124" fmla="*/ 2748661 w 12192000"/>
              <a:gd name="connsiteY124" fmla="*/ 1986122 h 2237474"/>
              <a:gd name="connsiteX125" fmla="*/ 2740251 w 12192000"/>
              <a:gd name="connsiteY125" fmla="*/ 1986946 h 2237474"/>
              <a:gd name="connsiteX126" fmla="*/ 2718916 w 12192000"/>
              <a:gd name="connsiteY126" fmla="*/ 1990867 h 2237474"/>
              <a:gd name="connsiteX127" fmla="*/ 2713522 w 12192000"/>
              <a:gd name="connsiteY127" fmla="*/ 1990173 h 2237474"/>
              <a:gd name="connsiteX128" fmla="*/ 2680597 w 12192000"/>
              <a:gd name="connsiteY128" fmla="*/ 1984996 h 2237474"/>
              <a:gd name="connsiteX129" fmla="*/ 2578178 w 12192000"/>
              <a:gd name="connsiteY129" fmla="*/ 1990531 h 2237474"/>
              <a:gd name="connsiteX130" fmla="*/ 2476147 w 12192000"/>
              <a:gd name="connsiteY130" fmla="*/ 1998305 h 2237474"/>
              <a:gd name="connsiteX131" fmla="*/ 2373568 w 12192000"/>
              <a:gd name="connsiteY131" fmla="*/ 2003219 h 2237474"/>
              <a:gd name="connsiteX132" fmla="*/ 2321399 w 12192000"/>
              <a:gd name="connsiteY132" fmla="*/ 1989467 h 2237474"/>
              <a:gd name="connsiteX133" fmla="*/ 2315525 w 12192000"/>
              <a:gd name="connsiteY133" fmla="*/ 1989708 h 2237474"/>
              <a:gd name="connsiteX134" fmla="*/ 2300792 w 12192000"/>
              <a:gd name="connsiteY134" fmla="*/ 1994290 h 2237474"/>
              <a:gd name="connsiteX135" fmla="*/ 2295469 w 12192000"/>
              <a:gd name="connsiteY135" fmla="*/ 1996659 h 2237474"/>
              <a:gd name="connsiteX136" fmla="*/ 2287219 w 12192000"/>
              <a:gd name="connsiteY136" fmla="*/ 1998750 h 2237474"/>
              <a:gd name="connsiteX137" fmla="*/ 2286948 w 12192000"/>
              <a:gd name="connsiteY137" fmla="*/ 1998596 h 2237474"/>
              <a:gd name="connsiteX138" fmla="*/ 2243069 w 12192000"/>
              <a:gd name="connsiteY138" fmla="*/ 2015111 h 2237474"/>
              <a:gd name="connsiteX139" fmla="*/ 2186609 w 12192000"/>
              <a:gd name="connsiteY139" fmla="*/ 2008263 h 2237474"/>
              <a:gd name="connsiteX140" fmla="*/ 2164831 w 12192000"/>
              <a:gd name="connsiteY140" fmla="*/ 2010143 h 2237474"/>
              <a:gd name="connsiteX141" fmla="*/ 2152836 w 12192000"/>
              <a:gd name="connsiteY141" fmla="*/ 2010048 h 2237474"/>
              <a:gd name="connsiteX142" fmla="*/ 2117102 w 12192000"/>
              <a:gd name="connsiteY142" fmla="*/ 2023004 h 2237474"/>
              <a:gd name="connsiteX143" fmla="*/ 2111935 w 12192000"/>
              <a:gd name="connsiteY143" fmla="*/ 2023163 h 2237474"/>
              <a:gd name="connsiteX144" fmla="*/ 2089991 w 12192000"/>
              <a:gd name="connsiteY144" fmla="*/ 2034193 h 2237474"/>
              <a:gd name="connsiteX145" fmla="*/ 2058061 w 12192000"/>
              <a:gd name="connsiteY145" fmla="*/ 2047942 h 2237474"/>
              <a:gd name="connsiteX146" fmla="*/ 2055737 w 12192000"/>
              <a:gd name="connsiteY146" fmla="*/ 2047704 h 2237474"/>
              <a:gd name="connsiteX147" fmla="*/ 2042244 w 12192000"/>
              <a:gd name="connsiteY147" fmla="*/ 2055560 h 2237474"/>
              <a:gd name="connsiteX148" fmla="*/ 1976224 w 12192000"/>
              <a:gd name="connsiteY148" fmla="*/ 2074257 h 2237474"/>
              <a:gd name="connsiteX149" fmla="*/ 1877728 w 12192000"/>
              <a:gd name="connsiteY149" fmla="*/ 2101004 h 2237474"/>
              <a:gd name="connsiteX150" fmla="*/ 1759056 w 12192000"/>
              <a:gd name="connsiteY150" fmla="*/ 2125608 h 2237474"/>
              <a:gd name="connsiteX151" fmla="*/ 1637948 w 12192000"/>
              <a:gd name="connsiteY151" fmla="*/ 2172597 h 2237474"/>
              <a:gd name="connsiteX152" fmla="*/ 1434549 w 12192000"/>
              <a:gd name="connsiteY152" fmla="*/ 2234522 h 2237474"/>
              <a:gd name="connsiteX153" fmla="*/ 1398481 w 12192000"/>
              <a:gd name="connsiteY153" fmla="*/ 2237074 h 2237474"/>
              <a:gd name="connsiteX154" fmla="*/ 1398407 w 12192000"/>
              <a:gd name="connsiteY154" fmla="*/ 2237095 h 2237474"/>
              <a:gd name="connsiteX155" fmla="*/ 1370962 w 12192000"/>
              <a:gd name="connsiteY155" fmla="*/ 2237474 h 2237474"/>
              <a:gd name="connsiteX156" fmla="*/ 1356367 w 12192000"/>
              <a:gd name="connsiteY156" fmla="*/ 2235089 h 2237474"/>
              <a:gd name="connsiteX157" fmla="*/ 1324828 w 12192000"/>
              <a:gd name="connsiteY157" fmla="*/ 2231968 h 2237474"/>
              <a:gd name="connsiteX158" fmla="*/ 1297744 w 12192000"/>
              <a:gd name="connsiteY158" fmla="*/ 2235849 h 2237474"/>
              <a:gd name="connsiteX159" fmla="*/ 1286236 w 12192000"/>
              <a:gd name="connsiteY159" fmla="*/ 2233135 h 2237474"/>
              <a:gd name="connsiteX160" fmla="*/ 1283504 w 12192000"/>
              <a:gd name="connsiteY160" fmla="*/ 2233797 h 2237474"/>
              <a:gd name="connsiteX161" fmla="*/ 1279765 w 12192000"/>
              <a:gd name="connsiteY161" fmla="*/ 2229639 h 2237474"/>
              <a:gd name="connsiteX162" fmla="*/ 1195347 w 12192000"/>
              <a:gd name="connsiteY162" fmla="*/ 2212354 h 2237474"/>
              <a:gd name="connsiteX163" fmla="*/ 970251 w 12192000"/>
              <a:gd name="connsiteY163" fmla="*/ 2221029 h 2237474"/>
              <a:gd name="connsiteX164" fmla="*/ 812914 w 12192000"/>
              <a:gd name="connsiteY164" fmla="*/ 2202752 h 2237474"/>
              <a:gd name="connsiteX165" fmla="*/ 800195 w 12192000"/>
              <a:gd name="connsiteY165" fmla="*/ 2209407 h 2237474"/>
              <a:gd name="connsiteX166" fmla="*/ 784978 w 12192000"/>
              <a:gd name="connsiteY166" fmla="*/ 2212360 h 2237474"/>
              <a:gd name="connsiteX167" fmla="*/ 681987 w 12192000"/>
              <a:gd name="connsiteY167" fmla="*/ 2216757 h 2237474"/>
              <a:gd name="connsiteX168" fmla="*/ 669923 w 12192000"/>
              <a:gd name="connsiteY168" fmla="*/ 2211682 h 2237474"/>
              <a:gd name="connsiteX169" fmla="*/ 648680 w 12192000"/>
              <a:gd name="connsiteY169" fmla="*/ 2206229 h 2237474"/>
              <a:gd name="connsiteX170" fmla="*/ 597225 w 12192000"/>
              <a:gd name="connsiteY170" fmla="*/ 2180999 h 2237474"/>
              <a:gd name="connsiteX171" fmla="*/ 558449 w 12192000"/>
              <a:gd name="connsiteY171" fmla="*/ 2182346 h 2237474"/>
              <a:gd name="connsiteX172" fmla="*/ 550517 w 12192000"/>
              <a:gd name="connsiteY172" fmla="*/ 2182060 h 2237474"/>
              <a:gd name="connsiteX173" fmla="*/ 550309 w 12192000"/>
              <a:gd name="connsiteY173" fmla="*/ 2181825 h 2237474"/>
              <a:gd name="connsiteX174" fmla="*/ 541836 w 12192000"/>
              <a:gd name="connsiteY174" fmla="*/ 2181063 h 2237474"/>
              <a:gd name="connsiteX175" fmla="*/ 536057 w 12192000"/>
              <a:gd name="connsiteY175" fmla="*/ 2181537 h 2237474"/>
              <a:gd name="connsiteX176" fmla="*/ 520671 w 12192000"/>
              <a:gd name="connsiteY176" fmla="*/ 2180980 h 2237474"/>
              <a:gd name="connsiteX177" fmla="*/ 515024 w 12192000"/>
              <a:gd name="connsiteY177" fmla="*/ 2179258 h 2237474"/>
              <a:gd name="connsiteX178" fmla="*/ 512278 w 12192000"/>
              <a:gd name="connsiteY178" fmla="*/ 2176369 h 2237474"/>
              <a:gd name="connsiteX179" fmla="*/ 480419 w 12192000"/>
              <a:gd name="connsiteY179" fmla="*/ 2167807 h 2237474"/>
              <a:gd name="connsiteX180" fmla="*/ 413835 w 12192000"/>
              <a:gd name="connsiteY180" fmla="*/ 2156783 h 2237474"/>
              <a:gd name="connsiteX181" fmla="*/ 376513 w 12192000"/>
              <a:gd name="connsiteY181" fmla="*/ 2154014 h 2237474"/>
              <a:gd name="connsiteX182" fmla="*/ 273386 w 12192000"/>
              <a:gd name="connsiteY182" fmla="*/ 2142551 h 2237474"/>
              <a:gd name="connsiteX183" fmla="*/ 169207 w 12192000"/>
              <a:gd name="connsiteY183" fmla="*/ 2128100 h 2237474"/>
              <a:gd name="connsiteX184" fmla="*/ 93149 w 12192000"/>
              <a:gd name="connsiteY184" fmla="*/ 2105324 h 2237474"/>
              <a:gd name="connsiteX185" fmla="*/ 88109 w 12192000"/>
              <a:gd name="connsiteY185" fmla="*/ 2106704 h 2237474"/>
              <a:gd name="connsiteX186" fmla="*/ 80022 w 12192000"/>
              <a:gd name="connsiteY186" fmla="*/ 2107254 h 2237474"/>
              <a:gd name="connsiteX187" fmla="*/ 79717 w 12192000"/>
              <a:gd name="connsiteY187" fmla="*/ 2107046 h 2237474"/>
              <a:gd name="connsiteX188" fmla="*/ 72352 w 12192000"/>
              <a:gd name="connsiteY188" fmla="*/ 2107991 h 2237474"/>
              <a:gd name="connsiteX189" fmla="*/ 37645 w 12192000"/>
              <a:gd name="connsiteY189" fmla="*/ 2115401 h 2237474"/>
              <a:gd name="connsiteX190" fmla="*/ 4572 w 12192000"/>
              <a:gd name="connsiteY190" fmla="*/ 2111091 h 2237474"/>
              <a:gd name="connsiteX191" fmla="*/ 0 w 12192000"/>
              <a:gd name="connsiteY191" fmla="*/ 2110468 h 2237474"/>
              <a:gd name="connsiteX192" fmla="*/ 0 w 12192000"/>
              <a:gd name="connsiteY192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20512 w 12192000"/>
              <a:gd name="connsiteY6" fmla="*/ 745392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805004 w 12192000"/>
              <a:gd name="connsiteY13" fmla="*/ 757573 h 2237474"/>
              <a:gd name="connsiteX14" fmla="*/ 10739478 w 12192000"/>
              <a:gd name="connsiteY14" fmla="*/ 776841 h 2237474"/>
              <a:gd name="connsiteX15" fmla="*/ 10458762 w 12192000"/>
              <a:gd name="connsiteY15" fmla="*/ 755400 h 2237474"/>
              <a:gd name="connsiteX16" fmla="*/ 10211200 w 12192000"/>
              <a:gd name="connsiteY16" fmla="*/ 767513 h 2237474"/>
              <a:gd name="connsiteX17" fmla="*/ 10167995 w 12192000"/>
              <a:gd name="connsiteY17" fmla="*/ 760843 h 2237474"/>
              <a:gd name="connsiteX18" fmla="*/ 9997044 w 12192000"/>
              <a:gd name="connsiteY18" fmla="*/ 780129 h 2237474"/>
              <a:gd name="connsiteX19" fmla="*/ 9943887 w 12192000"/>
              <a:gd name="connsiteY19" fmla="*/ 804141 h 2237474"/>
              <a:gd name="connsiteX20" fmla="*/ 9918248 w 12192000"/>
              <a:gd name="connsiteY20" fmla="*/ 816628 h 2237474"/>
              <a:gd name="connsiteX21" fmla="*/ 9767091 w 12192000"/>
              <a:gd name="connsiteY21" fmla="*/ 870550 h 2237474"/>
              <a:gd name="connsiteX22" fmla="*/ 9683005 w 12192000"/>
              <a:gd name="connsiteY22" fmla="*/ 894128 h 2237474"/>
              <a:gd name="connsiteX23" fmla="*/ 9594438 w 12192000"/>
              <a:gd name="connsiteY23" fmla="*/ 919051 h 2237474"/>
              <a:gd name="connsiteX24" fmla="*/ 9544189 w 12192000"/>
              <a:gd name="connsiteY24" fmla="*/ 938966 h 2237474"/>
              <a:gd name="connsiteX25" fmla="*/ 9500499 w 12192000"/>
              <a:gd name="connsiteY25" fmla="*/ 954680 h 2237474"/>
              <a:gd name="connsiteX26" fmla="*/ 9428195 w 12192000"/>
              <a:gd name="connsiteY26" fmla="*/ 986225 h 2237474"/>
              <a:gd name="connsiteX27" fmla="*/ 9410017 w 12192000"/>
              <a:gd name="connsiteY27" fmla="*/ 993931 h 2237474"/>
              <a:gd name="connsiteX28" fmla="*/ 9392919 w 12192000"/>
              <a:gd name="connsiteY28" fmla="*/ 994656 h 2237474"/>
              <a:gd name="connsiteX29" fmla="*/ 9278619 w 12192000"/>
              <a:gd name="connsiteY29" fmla="*/ 1011878 h 2237474"/>
              <a:gd name="connsiteX30" fmla="*/ 9268019 w 12192000"/>
              <a:gd name="connsiteY30" fmla="*/ 1007442 h 2237474"/>
              <a:gd name="connsiteX31" fmla="*/ 9234662 w 12192000"/>
              <a:gd name="connsiteY31" fmla="*/ 1023056 h 2237474"/>
              <a:gd name="connsiteX32" fmla="*/ 9181033 w 12192000"/>
              <a:gd name="connsiteY32" fmla="*/ 1037921 h 2237474"/>
              <a:gd name="connsiteX33" fmla="*/ 9155969 w 12192000"/>
              <a:gd name="connsiteY33" fmla="*/ 1046804 h 2237474"/>
              <a:gd name="connsiteX34" fmla="*/ 9133985 w 12192000"/>
              <a:gd name="connsiteY34" fmla="*/ 1046450 h 2237474"/>
              <a:gd name="connsiteX35" fmla="*/ 9003462 w 12192000"/>
              <a:gd name="connsiteY35" fmla="*/ 1042406 h 2237474"/>
              <a:gd name="connsiteX36" fmla="*/ 8968445 w 12192000"/>
              <a:gd name="connsiteY36" fmla="*/ 1052169 h 2237474"/>
              <a:gd name="connsiteX37" fmla="*/ 8886001 w 12192000"/>
              <a:gd name="connsiteY37" fmla="*/ 1067468 h 2237474"/>
              <a:gd name="connsiteX38" fmla="*/ 8838610 w 12192000"/>
              <a:gd name="connsiteY38" fmla="*/ 1075091 h 2237474"/>
              <a:gd name="connsiteX39" fmla="*/ 8750383 w 12192000"/>
              <a:gd name="connsiteY39" fmla="*/ 1097387 h 2237474"/>
              <a:gd name="connsiteX40" fmla="*/ 8665605 w 12192000"/>
              <a:gd name="connsiteY40" fmla="*/ 1110791 h 2237474"/>
              <a:gd name="connsiteX41" fmla="*/ 8584946 w 12192000"/>
              <a:gd name="connsiteY41" fmla="*/ 1135226 h 2237474"/>
              <a:gd name="connsiteX42" fmla="*/ 8460755 w 12192000"/>
              <a:gd name="connsiteY42" fmla="*/ 1203427 h 2237474"/>
              <a:gd name="connsiteX43" fmla="*/ 8419755 w 12192000"/>
              <a:gd name="connsiteY43" fmla="*/ 1216260 h 2237474"/>
              <a:gd name="connsiteX44" fmla="*/ 8411626 w 12192000"/>
              <a:gd name="connsiteY44" fmla="*/ 1214397 h 2237474"/>
              <a:gd name="connsiteX45" fmla="*/ 8363469 w 12192000"/>
              <a:gd name="connsiteY45" fmla="*/ 1246658 h 2237474"/>
              <a:gd name="connsiteX46" fmla="*/ 8275497 w 12192000"/>
              <a:gd name="connsiteY46" fmla="*/ 1264396 h 2237474"/>
              <a:gd name="connsiteX47" fmla="*/ 8206287 w 12192000"/>
              <a:gd name="connsiteY47" fmla="*/ 1273060 h 2237474"/>
              <a:gd name="connsiteX48" fmla="*/ 8139997 w 12192000"/>
              <a:gd name="connsiteY48" fmla="*/ 1282713 h 2237474"/>
              <a:gd name="connsiteX49" fmla="*/ 8074238 w 12192000"/>
              <a:gd name="connsiteY49" fmla="*/ 1301895 h 2237474"/>
              <a:gd name="connsiteX50" fmla="*/ 7942099 w 12192000"/>
              <a:gd name="connsiteY50" fmla="*/ 1336332 h 2237474"/>
              <a:gd name="connsiteX51" fmla="*/ 7902328 w 12192000"/>
              <a:gd name="connsiteY51" fmla="*/ 1345865 h 2237474"/>
              <a:gd name="connsiteX52" fmla="*/ 7840612 w 12192000"/>
              <a:gd name="connsiteY52" fmla="*/ 1369373 h 2237474"/>
              <a:gd name="connsiteX53" fmla="*/ 7786819 w 12192000"/>
              <a:gd name="connsiteY53" fmla="*/ 1378970 h 2237474"/>
              <a:gd name="connsiteX54" fmla="*/ 7548172 w 12192000"/>
              <a:gd name="connsiteY54" fmla="*/ 1417460 h 2237474"/>
              <a:gd name="connsiteX55" fmla="*/ 7483437 w 12192000"/>
              <a:gd name="connsiteY55" fmla="*/ 1478152 h 2237474"/>
              <a:gd name="connsiteX56" fmla="*/ 7377870 w 12192000"/>
              <a:gd name="connsiteY56" fmla="*/ 1523319 h 2237474"/>
              <a:gd name="connsiteX57" fmla="*/ 7230737 w 12192000"/>
              <a:gd name="connsiteY57" fmla="*/ 1562633 h 2237474"/>
              <a:gd name="connsiteX58" fmla="*/ 7224458 w 12192000"/>
              <a:gd name="connsiteY58" fmla="*/ 1573008 h 2237474"/>
              <a:gd name="connsiteX59" fmla="*/ 7183121 w 12192000"/>
              <a:gd name="connsiteY59" fmla="*/ 1595162 h 2237474"/>
              <a:gd name="connsiteX60" fmla="*/ 7164601 w 12192000"/>
              <a:gd name="connsiteY60" fmla="*/ 1606490 h 2237474"/>
              <a:gd name="connsiteX61" fmla="*/ 7031309 w 12192000"/>
              <a:gd name="connsiteY61" fmla="*/ 1619451 h 2237474"/>
              <a:gd name="connsiteX62" fmla="*/ 6900177 w 12192000"/>
              <a:gd name="connsiteY62" fmla="*/ 1636016 h 2237474"/>
              <a:gd name="connsiteX63" fmla="*/ 6795372 w 12192000"/>
              <a:gd name="connsiteY63" fmla="*/ 1644845 h 2237474"/>
              <a:gd name="connsiteX64" fmla="*/ 6692251 w 12192000"/>
              <a:gd name="connsiteY64" fmla="*/ 1656357 h 2237474"/>
              <a:gd name="connsiteX65" fmla="*/ 6655235 w 12192000"/>
              <a:gd name="connsiteY65" fmla="*/ 1661869 h 2237474"/>
              <a:gd name="connsiteX66" fmla="*/ 6554894 w 12192000"/>
              <a:gd name="connsiteY66" fmla="*/ 1664428 h 2237474"/>
              <a:gd name="connsiteX67" fmla="*/ 6516595 w 12192000"/>
              <a:gd name="connsiteY67" fmla="*/ 1667475 h 2237474"/>
              <a:gd name="connsiteX68" fmla="*/ 6508541 w 12192000"/>
              <a:gd name="connsiteY68" fmla="*/ 1668757 h 2237474"/>
              <a:gd name="connsiteX69" fmla="*/ 6471012 w 12192000"/>
              <a:gd name="connsiteY69" fmla="*/ 1678604 h 2237474"/>
              <a:gd name="connsiteX70" fmla="*/ 6364035 w 12192000"/>
              <a:gd name="connsiteY70" fmla="*/ 1667683 h 2237474"/>
              <a:gd name="connsiteX71" fmla="*/ 6280959 w 12192000"/>
              <a:gd name="connsiteY71" fmla="*/ 1689329 h 2237474"/>
              <a:gd name="connsiteX72" fmla="*/ 6243319 w 12192000"/>
              <a:gd name="connsiteY72" fmla="*/ 1695560 h 2237474"/>
              <a:gd name="connsiteX73" fmla="*/ 6098321 w 12192000"/>
              <a:gd name="connsiteY73" fmla="*/ 1721646 h 2237474"/>
              <a:gd name="connsiteX74" fmla="*/ 5880652 w 12192000"/>
              <a:gd name="connsiteY74" fmla="*/ 1779643 h 2237474"/>
              <a:gd name="connsiteX75" fmla="*/ 5785959 w 12192000"/>
              <a:gd name="connsiteY75" fmla="*/ 1775307 h 2237474"/>
              <a:gd name="connsiteX76" fmla="*/ 5643534 w 12192000"/>
              <a:gd name="connsiteY76" fmla="*/ 1802919 h 2237474"/>
              <a:gd name="connsiteX77" fmla="*/ 5518799 w 12192000"/>
              <a:gd name="connsiteY77" fmla="*/ 1818312 h 2237474"/>
              <a:gd name="connsiteX78" fmla="*/ 5505014 w 12192000"/>
              <a:gd name="connsiteY78" fmla="*/ 1819259 h 2237474"/>
              <a:gd name="connsiteX79" fmla="*/ 5453307 w 12192000"/>
              <a:gd name="connsiteY79" fmla="*/ 1815450 h 2237474"/>
              <a:gd name="connsiteX80" fmla="*/ 5221533 w 12192000"/>
              <a:gd name="connsiteY80" fmla="*/ 1846950 h 2237474"/>
              <a:gd name="connsiteX81" fmla="*/ 5149802 w 12192000"/>
              <a:gd name="connsiteY81" fmla="*/ 1844846 h 2237474"/>
              <a:gd name="connsiteX82" fmla="*/ 5114927 w 12192000"/>
              <a:gd name="connsiteY82" fmla="*/ 1847827 h 2237474"/>
              <a:gd name="connsiteX83" fmla="*/ 5108970 w 12192000"/>
              <a:gd name="connsiteY83" fmla="*/ 1847935 h 2237474"/>
              <a:gd name="connsiteX84" fmla="*/ 5067961 w 12192000"/>
              <a:gd name="connsiteY84" fmla="*/ 1845917 h 2237474"/>
              <a:gd name="connsiteX85" fmla="*/ 5007075 w 12192000"/>
              <a:gd name="connsiteY85" fmla="*/ 1838626 h 2237474"/>
              <a:gd name="connsiteX86" fmla="*/ 4944087 w 12192000"/>
              <a:gd name="connsiteY86" fmla="*/ 1823332 h 2237474"/>
              <a:gd name="connsiteX87" fmla="*/ 4907662 w 12192000"/>
              <a:gd name="connsiteY87" fmla="*/ 1816900 h 2237474"/>
              <a:gd name="connsiteX88" fmla="*/ 4882386 w 12192000"/>
              <a:gd name="connsiteY88" fmla="*/ 1809844 h 2237474"/>
              <a:gd name="connsiteX89" fmla="*/ 4811440 w 12192000"/>
              <a:gd name="connsiteY89" fmla="*/ 1804655 h 2237474"/>
              <a:gd name="connsiteX90" fmla="*/ 4691075 w 12192000"/>
              <a:gd name="connsiteY90" fmla="*/ 1801389 h 2237474"/>
              <a:gd name="connsiteX91" fmla="*/ 4611738 w 12192000"/>
              <a:gd name="connsiteY91" fmla="*/ 1776964 h 2237474"/>
              <a:gd name="connsiteX92" fmla="*/ 4536503 w 12192000"/>
              <a:gd name="connsiteY92" fmla="*/ 1785334 h 2237474"/>
              <a:gd name="connsiteX93" fmla="*/ 4513724 w 12192000"/>
              <a:gd name="connsiteY93" fmla="*/ 1791996 h 2237474"/>
              <a:gd name="connsiteX94" fmla="*/ 4459810 w 12192000"/>
              <a:gd name="connsiteY94" fmla="*/ 1797886 h 2237474"/>
              <a:gd name="connsiteX95" fmla="*/ 4379064 w 12192000"/>
              <a:gd name="connsiteY95" fmla="*/ 1817177 h 2237474"/>
              <a:gd name="connsiteX96" fmla="*/ 4290981 w 12192000"/>
              <a:gd name="connsiteY96" fmla="*/ 1839677 h 2237474"/>
              <a:gd name="connsiteX97" fmla="*/ 4238372 w 12192000"/>
              <a:gd name="connsiteY97" fmla="*/ 1851480 h 2237474"/>
              <a:gd name="connsiteX98" fmla="*/ 4232517 w 12192000"/>
              <a:gd name="connsiteY98" fmla="*/ 1852567 h 2237474"/>
              <a:gd name="connsiteX99" fmla="*/ 4191732 w 12192000"/>
              <a:gd name="connsiteY99" fmla="*/ 1857328 h 2237474"/>
              <a:gd name="connsiteX100" fmla="*/ 4065532 w 12192000"/>
              <a:gd name="connsiteY100" fmla="*/ 1855477 h 2237474"/>
              <a:gd name="connsiteX101" fmla="*/ 4028460 w 12192000"/>
              <a:gd name="connsiteY101" fmla="*/ 1855137 h 2237474"/>
              <a:gd name="connsiteX102" fmla="*/ 4002267 w 12192000"/>
              <a:gd name="connsiteY102" fmla="*/ 1852352 h 2237474"/>
              <a:gd name="connsiteX103" fmla="*/ 3931396 w 12192000"/>
              <a:gd name="connsiteY103" fmla="*/ 1858915 h 2237474"/>
              <a:gd name="connsiteX104" fmla="*/ 3812162 w 12192000"/>
              <a:gd name="connsiteY104" fmla="*/ 1875501 h 2237474"/>
              <a:gd name="connsiteX105" fmla="*/ 3729530 w 12192000"/>
              <a:gd name="connsiteY105" fmla="*/ 1864513 h 2237474"/>
              <a:gd name="connsiteX106" fmla="*/ 3680177 w 12192000"/>
              <a:gd name="connsiteY106" fmla="*/ 1881552 h 2237474"/>
              <a:gd name="connsiteX107" fmla="*/ 3567259 w 12192000"/>
              <a:gd name="connsiteY107" fmla="*/ 1893482 h 2237474"/>
              <a:gd name="connsiteX108" fmla="*/ 3405770 w 12192000"/>
              <a:gd name="connsiteY108" fmla="*/ 1904591 h 2237474"/>
              <a:gd name="connsiteX109" fmla="*/ 3280097 w 12192000"/>
              <a:gd name="connsiteY109" fmla="*/ 1919610 h 2237474"/>
              <a:gd name="connsiteX110" fmla="*/ 3123424 w 12192000"/>
              <a:gd name="connsiteY110" fmla="*/ 1952930 h 2237474"/>
              <a:gd name="connsiteX111" fmla="*/ 3009910 w 12192000"/>
              <a:gd name="connsiteY111" fmla="*/ 1957866 h 2237474"/>
              <a:gd name="connsiteX112" fmla="*/ 2995934 w 12192000"/>
              <a:gd name="connsiteY112" fmla="*/ 1967085 h 2237474"/>
              <a:gd name="connsiteX113" fmla="*/ 2980071 w 12192000"/>
              <a:gd name="connsiteY113" fmla="*/ 1972988 h 2237474"/>
              <a:gd name="connsiteX114" fmla="*/ 2978094 w 12192000"/>
              <a:gd name="connsiteY114" fmla="*/ 1972369 h 2237474"/>
              <a:gd name="connsiteX115" fmla="*/ 2942858 w 12192000"/>
              <a:gd name="connsiteY115" fmla="*/ 1981367 h 2237474"/>
              <a:gd name="connsiteX116" fmla="*/ 2875436 w 12192000"/>
              <a:gd name="connsiteY116" fmla="*/ 1996977 h 2237474"/>
              <a:gd name="connsiteX117" fmla="*/ 2874892 w 12192000"/>
              <a:gd name="connsiteY117" fmla="*/ 1996085 h 2237474"/>
              <a:gd name="connsiteX118" fmla="*/ 2864145 w 12192000"/>
              <a:gd name="connsiteY118" fmla="*/ 1994061 h 2237474"/>
              <a:gd name="connsiteX119" fmla="*/ 2843662 w 12192000"/>
              <a:gd name="connsiteY119" fmla="*/ 1992498 h 2237474"/>
              <a:gd name="connsiteX120" fmla="*/ 2796128 w 12192000"/>
              <a:gd name="connsiteY120" fmla="*/ 1976403 h 2237474"/>
              <a:gd name="connsiteX121" fmla="*/ 2756784 w 12192000"/>
              <a:gd name="connsiteY121" fmla="*/ 1985116 h 2237474"/>
              <a:gd name="connsiteX122" fmla="*/ 2748833 w 12192000"/>
              <a:gd name="connsiteY122" fmla="*/ 1986323 h 2237474"/>
              <a:gd name="connsiteX123" fmla="*/ 2748661 w 12192000"/>
              <a:gd name="connsiteY123" fmla="*/ 1986122 h 2237474"/>
              <a:gd name="connsiteX124" fmla="*/ 2740251 w 12192000"/>
              <a:gd name="connsiteY124" fmla="*/ 1986946 h 2237474"/>
              <a:gd name="connsiteX125" fmla="*/ 2718916 w 12192000"/>
              <a:gd name="connsiteY125" fmla="*/ 1990867 h 2237474"/>
              <a:gd name="connsiteX126" fmla="*/ 2713522 w 12192000"/>
              <a:gd name="connsiteY126" fmla="*/ 1990173 h 2237474"/>
              <a:gd name="connsiteX127" fmla="*/ 2680597 w 12192000"/>
              <a:gd name="connsiteY127" fmla="*/ 1984996 h 2237474"/>
              <a:gd name="connsiteX128" fmla="*/ 2578178 w 12192000"/>
              <a:gd name="connsiteY128" fmla="*/ 1990531 h 2237474"/>
              <a:gd name="connsiteX129" fmla="*/ 2476147 w 12192000"/>
              <a:gd name="connsiteY129" fmla="*/ 1998305 h 2237474"/>
              <a:gd name="connsiteX130" fmla="*/ 2373568 w 12192000"/>
              <a:gd name="connsiteY130" fmla="*/ 2003219 h 2237474"/>
              <a:gd name="connsiteX131" fmla="*/ 2321399 w 12192000"/>
              <a:gd name="connsiteY131" fmla="*/ 1989467 h 2237474"/>
              <a:gd name="connsiteX132" fmla="*/ 2315525 w 12192000"/>
              <a:gd name="connsiteY132" fmla="*/ 1989708 h 2237474"/>
              <a:gd name="connsiteX133" fmla="*/ 2300792 w 12192000"/>
              <a:gd name="connsiteY133" fmla="*/ 1994290 h 2237474"/>
              <a:gd name="connsiteX134" fmla="*/ 2295469 w 12192000"/>
              <a:gd name="connsiteY134" fmla="*/ 1996659 h 2237474"/>
              <a:gd name="connsiteX135" fmla="*/ 2287219 w 12192000"/>
              <a:gd name="connsiteY135" fmla="*/ 1998750 h 2237474"/>
              <a:gd name="connsiteX136" fmla="*/ 2286948 w 12192000"/>
              <a:gd name="connsiteY136" fmla="*/ 1998596 h 2237474"/>
              <a:gd name="connsiteX137" fmla="*/ 2243069 w 12192000"/>
              <a:gd name="connsiteY137" fmla="*/ 2015111 h 2237474"/>
              <a:gd name="connsiteX138" fmla="*/ 2186609 w 12192000"/>
              <a:gd name="connsiteY138" fmla="*/ 2008263 h 2237474"/>
              <a:gd name="connsiteX139" fmla="*/ 2164831 w 12192000"/>
              <a:gd name="connsiteY139" fmla="*/ 2010143 h 2237474"/>
              <a:gd name="connsiteX140" fmla="*/ 2152836 w 12192000"/>
              <a:gd name="connsiteY140" fmla="*/ 2010048 h 2237474"/>
              <a:gd name="connsiteX141" fmla="*/ 2117102 w 12192000"/>
              <a:gd name="connsiteY141" fmla="*/ 2023004 h 2237474"/>
              <a:gd name="connsiteX142" fmla="*/ 2111935 w 12192000"/>
              <a:gd name="connsiteY142" fmla="*/ 2023163 h 2237474"/>
              <a:gd name="connsiteX143" fmla="*/ 2089991 w 12192000"/>
              <a:gd name="connsiteY143" fmla="*/ 2034193 h 2237474"/>
              <a:gd name="connsiteX144" fmla="*/ 2058061 w 12192000"/>
              <a:gd name="connsiteY144" fmla="*/ 2047942 h 2237474"/>
              <a:gd name="connsiteX145" fmla="*/ 2055737 w 12192000"/>
              <a:gd name="connsiteY145" fmla="*/ 2047704 h 2237474"/>
              <a:gd name="connsiteX146" fmla="*/ 2042244 w 12192000"/>
              <a:gd name="connsiteY146" fmla="*/ 2055560 h 2237474"/>
              <a:gd name="connsiteX147" fmla="*/ 1976224 w 12192000"/>
              <a:gd name="connsiteY147" fmla="*/ 2074257 h 2237474"/>
              <a:gd name="connsiteX148" fmla="*/ 1877728 w 12192000"/>
              <a:gd name="connsiteY148" fmla="*/ 2101004 h 2237474"/>
              <a:gd name="connsiteX149" fmla="*/ 1759056 w 12192000"/>
              <a:gd name="connsiteY149" fmla="*/ 2125608 h 2237474"/>
              <a:gd name="connsiteX150" fmla="*/ 1637948 w 12192000"/>
              <a:gd name="connsiteY150" fmla="*/ 2172597 h 2237474"/>
              <a:gd name="connsiteX151" fmla="*/ 1434549 w 12192000"/>
              <a:gd name="connsiteY151" fmla="*/ 2234522 h 2237474"/>
              <a:gd name="connsiteX152" fmla="*/ 1398481 w 12192000"/>
              <a:gd name="connsiteY152" fmla="*/ 2237074 h 2237474"/>
              <a:gd name="connsiteX153" fmla="*/ 1398407 w 12192000"/>
              <a:gd name="connsiteY153" fmla="*/ 2237095 h 2237474"/>
              <a:gd name="connsiteX154" fmla="*/ 1370962 w 12192000"/>
              <a:gd name="connsiteY154" fmla="*/ 2237474 h 2237474"/>
              <a:gd name="connsiteX155" fmla="*/ 1356367 w 12192000"/>
              <a:gd name="connsiteY155" fmla="*/ 2235089 h 2237474"/>
              <a:gd name="connsiteX156" fmla="*/ 1324828 w 12192000"/>
              <a:gd name="connsiteY156" fmla="*/ 2231968 h 2237474"/>
              <a:gd name="connsiteX157" fmla="*/ 1297744 w 12192000"/>
              <a:gd name="connsiteY157" fmla="*/ 2235849 h 2237474"/>
              <a:gd name="connsiteX158" fmla="*/ 1286236 w 12192000"/>
              <a:gd name="connsiteY158" fmla="*/ 2233135 h 2237474"/>
              <a:gd name="connsiteX159" fmla="*/ 1283504 w 12192000"/>
              <a:gd name="connsiteY159" fmla="*/ 2233797 h 2237474"/>
              <a:gd name="connsiteX160" fmla="*/ 1279765 w 12192000"/>
              <a:gd name="connsiteY160" fmla="*/ 2229639 h 2237474"/>
              <a:gd name="connsiteX161" fmla="*/ 1195347 w 12192000"/>
              <a:gd name="connsiteY161" fmla="*/ 2212354 h 2237474"/>
              <a:gd name="connsiteX162" fmla="*/ 970251 w 12192000"/>
              <a:gd name="connsiteY162" fmla="*/ 2221029 h 2237474"/>
              <a:gd name="connsiteX163" fmla="*/ 812914 w 12192000"/>
              <a:gd name="connsiteY163" fmla="*/ 2202752 h 2237474"/>
              <a:gd name="connsiteX164" fmla="*/ 800195 w 12192000"/>
              <a:gd name="connsiteY164" fmla="*/ 2209407 h 2237474"/>
              <a:gd name="connsiteX165" fmla="*/ 784978 w 12192000"/>
              <a:gd name="connsiteY165" fmla="*/ 2212360 h 2237474"/>
              <a:gd name="connsiteX166" fmla="*/ 681987 w 12192000"/>
              <a:gd name="connsiteY166" fmla="*/ 2216757 h 2237474"/>
              <a:gd name="connsiteX167" fmla="*/ 669923 w 12192000"/>
              <a:gd name="connsiteY167" fmla="*/ 2211682 h 2237474"/>
              <a:gd name="connsiteX168" fmla="*/ 648680 w 12192000"/>
              <a:gd name="connsiteY168" fmla="*/ 2206229 h 2237474"/>
              <a:gd name="connsiteX169" fmla="*/ 597225 w 12192000"/>
              <a:gd name="connsiteY169" fmla="*/ 2180999 h 2237474"/>
              <a:gd name="connsiteX170" fmla="*/ 558449 w 12192000"/>
              <a:gd name="connsiteY170" fmla="*/ 2182346 h 2237474"/>
              <a:gd name="connsiteX171" fmla="*/ 550517 w 12192000"/>
              <a:gd name="connsiteY171" fmla="*/ 2182060 h 2237474"/>
              <a:gd name="connsiteX172" fmla="*/ 550309 w 12192000"/>
              <a:gd name="connsiteY172" fmla="*/ 2181825 h 2237474"/>
              <a:gd name="connsiteX173" fmla="*/ 541836 w 12192000"/>
              <a:gd name="connsiteY173" fmla="*/ 2181063 h 2237474"/>
              <a:gd name="connsiteX174" fmla="*/ 536057 w 12192000"/>
              <a:gd name="connsiteY174" fmla="*/ 2181537 h 2237474"/>
              <a:gd name="connsiteX175" fmla="*/ 520671 w 12192000"/>
              <a:gd name="connsiteY175" fmla="*/ 2180980 h 2237474"/>
              <a:gd name="connsiteX176" fmla="*/ 515024 w 12192000"/>
              <a:gd name="connsiteY176" fmla="*/ 2179258 h 2237474"/>
              <a:gd name="connsiteX177" fmla="*/ 512278 w 12192000"/>
              <a:gd name="connsiteY177" fmla="*/ 2176369 h 2237474"/>
              <a:gd name="connsiteX178" fmla="*/ 480419 w 12192000"/>
              <a:gd name="connsiteY178" fmla="*/ 2167807 h 2237474"/>
              <a:gd name="connsiteX179" fmla="*/ 413835 w 12192000"/>
              <a:gd name="connsiteY179" fmla="*/ 2156783 h 2237474"/>
              <a:gd name="connsiteX180" fmla="*/ 376513 w 12192000"/>
              <a:gd name="connsiteY180" fmla="*/ 2154014 h 2237474"/>
              <a:gd name="connsiteX181" fmla="*/ 273386 w 12192000"/>
              <a:gd name="connsiteY181" fmla="*/ 2142551 h 2237474"/>
              <a:gd name="connsiteX182" fmla="*/ 169207 w 12192000"/>
              <a:gd name="connsiteY182" fmla="*/ 2128100 h 2237474"/>
              <a:gd name="connsiteX183" fmla="*/ 93149 w 12192000"/>
              <a:gd name="connsiteY183" fmla="*/ 2105324 h 2237474"/>
              <a:gd name="connsiteX184" fmla="*/ 88109 w 12192000"/>
              <a:gd name="connsiteY184" fmla="*/ 2106704 h 2237474"/>
              <a:gd name="connsiteX185" fmla="*/ 80022 w 12192000"/>
              <a:gd name="connsiteY185" fmla="*/ 2107254 h 2237474"/>
              <a:gd name="connsiteX186" fmla="*/ 79717 w 12192000"/>
              <a:gd name="connsiteY186" fmla="*/ 2107046 h 2237474"/>
              <a:gd name="connsiteX187" fmla="*/ 72352 w 12192000"/>
              <a:gd name="connsiteY187" fmla="*/ 2107991 h 2237474"/>
              <a:gd name="connsiteX188" fmla="*/ 37645 w 12192000"/>
              <a:gd name="connsiteY188" fmla="*/ 2115401 h 2237474"/>
              <a:gd name="connsiteX189" fmla="*/ 4572 w 12192000"/>
              <a:gd name="connsiteY189" fmla="*/ 2111091 h 2237474"/>
              <a:gd name="connsiteX190" fmla="*/ 0 w 12192000"/>
              <a:gd name="connsiteY190" fmla="*/ 2110468 h 2237474"/>
              <a:gd name="connsiteX191" fmla="*/ 0 w 12192000"/>
              <a:gd name="connsiteY191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20512 w 12192000"/>
              <a:gd name="connsiteY6" fmla="*/ 745392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805004 w 12192000"/>
              <a:gd name="connsiteY13" fmla="*/ 757573 h 2237474"/>
              <a:gd name="connsiteX14" fmla="*/ 10739478 w 12192000"/>
              <a:gd name="connsiteY14" fmla="*/ 776841 h 2237474"/>
              <a:gd name="connsiteX15" fmla="*/ 10458762 w 12192000"/>
              <a:gd name="connsiteY15" fmla="*/ 755400 h 2237474"/>
              <a:gd name="connsiteX16" fmla="*/ 10211200 w 12192000"/>
              <a:gd name="connsiteY16" fmla="*/ 767513 h 2237474"/>
              <a:gd name="connsiteX17" fmla="*/ 10167995 w 12192000"/>
              <a:gd name="connsiteY17" fmla="*/ 760843 h 2237474"/>
              <a:gd name="connsiteX18" fmla="*/ 9997044 w 12192000"/>
              <a:gd name="connsiteY18" fmla="*/ 780129 h 2237474"/>
              <a:gd name="connsiteX19" fmla="*/ 9943887 w 12192000"/>
              <a:gd name="connsiteY19" fmla="*/ 804141 h 2237474"/>
              <a:gd name="connsiteX20" fmla="*/ 9918248 w 12192000"/>
              <a:gd name="connsiteY20" fmla="*/ 816628 h 2237474"/>
              <a:gd name="connsiteX21" fmla="*/ 9767091 w 12192000"/>
              <a:gd name="connsiteY21" fmla="*/ 870550 h 2237474"/>
              <a:gd name="connsiteX22" fmla="*/ 9683005 w 12192000"/>
              <a:gd name="connsiteY22" fmla="*/ 894128 h 2237474"/>
              <a:gd name="connsiteX23" fmla="*/ 9594438 w 12192000"/>
              <a:gd name="connsiteY23" fmla="*/ 919051 h 2237474"/>
              <a:gd name="connsiteX24" fmla="*/ 9544189 w 12192000"/>
              <a:gd name="connsiteY24" fmla="*/ 938966 h 2237474"/>
              <a:gd name="connsiteX25" fmla="*/ 9500499 w 12192000"/>
              <a:gd name="connsiteY25" fmla="*/ 954680 h 2237474"/>
              <a:gd name="connsiteX26" fmla="*/ 9428195 w 12192000"/>
              <a:gd name="connsiteY26" fmla="*/ 986225 h 2237474"/>
              <a:gd name="connsiteX27" fmla="*/ 9410017 w 12192000"/>
              <a:gd name="connsiteY27" fmla="*/ 993931 h 2237474"/>
              <a:gd name="connsiteX28" fmla="*/ 9392919 w 12192000"/>
              <a:gd name="connsiteY28" fmla="*/ 994656 h 2237474"/>
              <a:gd name="connsiteX29" fmla="*/ 9278619 w 12192000"/>
              <a:gd name="connsiteY29" fmla="*/ 1011878 h 2237474"/>
              <a:gd name="connsiteX30" fmla="*/ 9268019 w 12192000"/>
              <a:gd name="connsiteY30" fmla="*/ 1007442 h 2237474"/>
              <a:gd name="connsiteX31" fmla="*/ 9234662 w 12192000"/>
              <a:gd name="connsiteY31" fmla="*/ 1023056 h 2237474"/>
              <a:gd name="connsiteX32" fmla="*/ 9181033 w 12192000"/>
              <a:gd name="connsiteY32" fmla="*/ 1037921 h 2237474"/>
              <a:gd name="connsiteX33" fmla="*/ 9155969 w 12192000"/>
              <a:gd name="connsiteY33" fmla="*/ 1046804 h 2237474"/>
              <a:gd name="connsiteX34" fmla="*/ 9133985 w 12192000"/>
              <a:gd name="connsiteY34" fmla="*/ 1046450 h 2237474"/>
              <a:gd name="connsiteX35" fmla="*/ 9003462 w 12192000"/>
              <a:gd name="connsiteY35" fmla="*/ 1042406 h 2237474"/>
              <a:gd name="connsiteX36" fmla="*/ 8968445 w 12192000"/>
              <a:gd name="connsiteY36" fmla="*/ 1052169 h 2237474"/>
              <a:gd name="connsiteX37" fmla="*/ 8886001 w 12192000"/>
              <a:gd name="connsiteY37" fmla="*/ 1067468 h 2237474"/>
              <a:gd name="connsiteX38" fmla="*/ 8838610 w 12192000"/>
              <a:gd name="connsiteY38" fmla="*/ 1075091 h 2237474"/>
              <a:gd name="connsiteX39" fmla="*/ 8750383 w 12192000"/>
              <a:gd name="connsiteY39" fmla="*/ 1097387 h 2237474"/>
              <a:gd name="connsiteX40" fmla="*/ 8665605 w 12192000"/>
              <a:gd name="connsiteY40" fmla="*/ 1110791 h 2237474"/>
              <a:gd name="connsiteX41" fmla="*/ 8584946 w 12192000"/>
              <a:gd name="connsiteY41" fmla="*/ 1135226 h 2237474"/>
              <a:gd name="connsiteX42" fmla="*/ 8460755 w 12192000"/>
              <a:gd name="connsiteY42" fmla="*/ 1203427 h 2237474"/>
              <a:gd name="connsiteX43" fmla="*/ 8419755 w 12192000"/>
              <a:gd name="connsiteY43" fmla="*/ 1216260 h 2237474"/>
              <a:gd name="connsiteX44" fmla="*/ 8411626 w 12192000"/>
              <a:gd name="connsiteY44" fmla="*/ 1214397 h 2237474"/>
              <a:gd name="connsiteX45" fmla="*/ 8363469 w 12192000"/>
              <a:gd name="connsiteY45" fmla="*/ 1246658 h 2237474"/>
              <a:gd name="connsiteX46" fmla="*/ 8275497 w 12192000"/>
              <a:gd name="connsiteY46" fmla="*/ 1264396 h 2237474"/>
              <a:gd name="connsiteX47" fmla="*/ 8206287 w 12192000"/>
              <a:gd name="connsiteY47" fmla="*/ 1273060 h 2237474"/>
              <a:gd name="connsiteX48" fmla="*/ 8139997 w 12192000"/>
              <a:gd name="connsiteY48" fmla="*/ 1282713 h 2237474"/>
              <a:gd name="connsiteX49" fmla="*/ 8074238 w 12192000"/>
              <a:gd name="connsiteY49" fmla="*/ 1301895 h 2237474"/>
              <a:gd name="connsiteX50" fmla="*/ 7942099 w 12192000"/>
              <a:gd name="connsiteY50" fmla="*/ 1336332 h 2237474"/>
              <a:gd name="connsiteX51" fmla="*/ 7902328 w 12192000"/>
              <a:gd name="connsiteY51" fmla="*/ 1345865 h 2237474"/>
              <a:gd name="connsiteX52" fmla="*/ 7840612 w 12192000"/>
              <a:gd name="connsiteY52" fmla="*/ 1369373 h 2237474"/>
              <a:gd name="connsiteX53" fmla="*/ 7786819 w 12192000"/>
              <a:gd name="connsiteY53" fmla="*/ 1378970 h 2237474"/>
              <a:gd name="connsiteX54" fmla="*/ 7548172 w 12192000"/>
              <a:gd name="connsiteY54" fmla="*/ 1417460 h 2237474"/>
              <a:gd name="connsiteX55" fmla="*/ 7483437 w 12192000"/>
              <a:gd name="connsiteY55" fmla="*/ 1478152 h 2237474"/>
              <a:gd name="connsiteX56" fmla="*/ 7377870 w 12192000"/>
              <a:gd name="connsiteY56" fmla="*/ 1523319 h 2237474"/>
              <a:gd name="connsiteX57" fmla="*/ 7230737 w 12192000"/>
              <a:gd name="connsiteY57" fmla="*/ 1562633 h 2237474"/>
              <a:gd name="connsiteX58" fmla="*/ 7224458 w 12192000"/>
              <a:gd name="connsiteY58" fmla="*/ 1573008 h 2237474"/>
              <a:gd name="connsiteX59" fmla="*/ 7183121 w 12192000"/>
              <a:gd name="connsiteY59" fmla="*/ 1595162 h 2237474"/>
              <a:gd name="connsiteX60" fmla="*/ 7164601 w 12192000"/>
              <a:gd name="connsiteY60" fmla="*/ 1606490 h 2237474"/>
              <a:gd name="connsiteX61" fmla="*/ 7031309 w 12192000"/>
              <a:gd name="connsiteY61" fmla="*/ 1619451 h 2237474"/>
              <a:gd name="connsiteX62" fmla="*/ 6900177 w 12192000"/>
              <a:gd name="connsiteY62" fmla="*/ 1636016 h 2237474"/>
              <a:gd name="connsiteX63" fmla="*/ 6795372 w 12192000"/>
              <a:gd name="connsiteY63" fmla="*/ 1644845 h 2237474"/>
              <a:gd name="connsiteX64" fmla="*/ 6692251 w 12192000"/>
              <a:gd name="connsiteY64" fmla="*/ 1656357 h 2237474"/>
              <a:gd name="connsiteX65" fmla="*/ 6655235 w 12192000"/>
              <a:gd name="connsiteY65" fmla="*/ 1661869 h 2237474"/>
              <a:gd name="connsiteX66" fmla="*/ 6554894 w 12192000"/>
              <a:gd name="connsiteY66" fmla="*/ 1664428 h 2237474"/>
              <a:gd name="connsiteX67" fmla="*/ 6516595 w 12192000"/>
              <a:gd name="connsiteY67" fmla="*/ 1667475 h 2237474"/>
              <a:gd name="connsiteX68" fmla="*/ 6508541 w 12192000"/>
              <a:gd name="connsiteY68" fmla="*/ 1668757 h 2237474"/>
              <a:gd name="connsiteX69" fmla="*/ 6471012 w 12192000"/>
              <a:gd name="connsiteY69" fmla="*/ 1678604 h 2237474"/>
              <a:gd name="connsiteX70" fmla="*/ 6364035 w 12192000"/>
              <a:gd name="connsiteY70" fmla="*/ 1667683 h 2237474"/>
              <a:gd name="connsiteX71" fmla="*/ 6280959 w 12192000"/>
              <a:gd name="connsiteY71" fmla="*/ 1689329 h 2237474"/>
              <a:gd name="connsiteX72" fmla="*/ 6243319 w 12192000"/>
              <a:gd name="connsiteY72" fmla="*/ 1695560 h 2237474"/>
              <a:gd name="connsiteX73" fmla="*/ 6098321 w 12192000"/>
              <a:gd name="connsiteY73" fmla="*/ 1721646 h 2237474"/>
              <a:gd name="connsiteX74" fmla="*/ 5880652 w 12192000"/>
              <a:gd name="connsiteY74" fmla="*/ 1779643 h 2237474"/>
              <a:gd name="connsiteX75" fmla="*/ 5785959 w 12192000"/>
              <a:gd name="connsiteY75" fmla="*/ 1775307 h 2237474"/>
              <a:gd name="connsiteX76" fmla="*/ 5643534 w 12192000"/>
              <a:gd name="connsiteY76" fmla="*/ 1802919 h 2237474"/>
              <a:gd name="connsiteX77" fmla="*/ 5518799 w 12192000"/>
              <a:gd name="connsiteY77" fmla="*/ 1818312 h 2237474"/>
              <a:gd name="connsiteX78" fmla="*/ 5505014 w 12192000"/>
              <a:gd name="connsiteY78" fmla="*/ 1819259 h 2237474"/>
              <a:gd name="connsiteX79" fmla="*/ 5453307 w 12192000"/>
              <a:gd name="connsiteY79" fmla="*/ 1815450 h 2237474"/>
              <a:gd name="connsiteX80" fmla="*/ 5221533 w 12192000"/>
              <a:gd name="connsiteY80" fmla="*/ 1846950 h 2237474"/>
              <a:gd name="connsiteX81" fmla="*/ 5149802 w 12192000"/>
              <a:gd name="connsiteY81" fmla="*/ 1844846 h 2237474"/>
              <a:gd name="connsiteX82" fmla="*/ 5114927 w 12192000"/>
              <a:gd name="connsiteY82" fmla="*/ 1847827 h 2237474"/>
              <a:gd name="connsiteX83" fmla="*/ 5108970 w 12192000"/>
              <a:gd name="connsiteY83" fmla="*/ 1847935 h 2237474"/>
              <a:gd name="connsiteX84" fmla="*/ 5067961 w 12192000"/>
              <a:gd name="connsiteY84" fmla="*/ 1845917 h 2237474"/>
              <a:gd name="connsiteX85" fmla="*/ 5007075 w 12192000"/>
              <a:gd name="connsiteY85" fmla="*/ 1838626 h 2237474"/>
              <a:gd name="connsiteX86" fmla="*/ 4944087 w 12192000"/>
              <a:gd name="connsiteY86" fmla="*/ 1823332 h 2237474"/>
              <a:gd name="connsiteX87" fmla="*/ 4907662 w 12192000"/>
              <a:gd name="connsiteY87" fmla="*/ 1816900 h 2237474"/>
              <a:gd name="connsiteX88" fmla="*/ 4882386 w 12192000"/>
              <a:gd name="connsiteY88" fmla="*/ 1809844 h 2237474"/>
              <a:gd name="connsiteX89" fmla="*/ 4811440 w 12192000"/>
              <a:gd name="connsiteY89" fmla="*/ 1804655 h 2237474"/>
              <a:gd name="connsiteX90" fmla="*/ 4691075 w 12192000"/>
              <a:gd name="connsiteY90" fmla="*/ 1801389 h 2237474"/>
              <a:gd name="connsiteX91" fmla="*/ 4640313 w 12192000"/>
              <a:gd name="connsiteY91" fmla="*/ 1784307 h 2237474"/>
              <a:gd name="connsiteX92" fmla="*/ 4536503 w 12192000"/>
              <a:gd name="connsiteY92" fmla="*/ 1785334 h 2237474"/>
              <a:gd name="connsiteX93" fmla="*/ 4513724 w 12192000"/>
              <a:gd name="connsiteY93" fmla="*/ 1791996 h 2237474"/>
              <a:gd name="connsiteX94" fmla="*/ 4459810 w 12192000"/>
              <a:gd name="connsiteY94" fmla="*/ 1797886 h 2237474"/>
              <a:gd name="connsiteX95" fmla="*/ 4379064 w 12192000"/>
              <a:gd name="connsiteY95" fmla="*/ 1817177 h 2237474"/>
              <a:gd name="connsiteX96" fmla="*/ 4290981 w 12192000"/>
              <a:gd name="connsiteY96" fmla="*/ 1839677 h 2237474"/>
              <a:gd name="connsiteX97" fmla="*/ 4238372 w 12192000"/>
              <a:gd name="connsiteY97" fmla="*/ 1851480 h 2237474"/>
              <a:gd name="connsiteX98" fmla="*/ 4232517 w 12192000"/>
              <a:gd name="connsiteY98" fmla="*/ 1852567 h 2237474"/>
              <a:gd name="connsiteX99" fmla="*/ 4191732 w 12192000"/>
              <a:gd name="connsiteY99" fmla="*/ 1857328 h 2237474"/>
              <a:gd name="connsiteX100" fmla="*/ 4065532 w 12192000"/>
              <a:gd name="connsiteY100" fmla="*/ 1855477 h 2237474"/>
              <a:gd name="connsiteX101" fmla="*/ 4028460 w 12192000"/>
              <a:gd name="connsiteY101" fmla="*/ 1855137 h 2237474"/>
              <a:gd name="connsiteX102" fmla="*/ 4002267 w 12192000"/>
              <a:gd name="connsiteY102" fmla="*/ 1852352 h 2237474"/>
              <a:gd name="connsiteX103" fmla="*/ 3931396 w 12192000"/>
              <a:gd name="connsiteY103" fmla="*/ 1858915 h 2237474"/>
              <a:gd name="connsiteX104" fmla="*/ 3812162 w 12192000"/>
              <a:gd name="connsiteY104" fmla="*/ 1875501 h 2237474"/>
              <a:gd name="connsiteX105" fmla="*/ 3729530 w 12192000"/>
              <a:gd name="connsiteY105" fmla="*/ 1864513 h 2237474"/>
              <a:gd name="connsiteX106" fmla="*/ 3680177 w 12192000"/>
              <a:gd name="connsiteY106" fmla="*/ 1881552 h 2237474"/>
              <a:gd name="connsiteX107" fmla="*/ 3567259 w 12192000"/>
              <a:gd name="connsiteY107" fmla="*/ 1893482 h 2237474"/>
              <a:gd name="connsiteX108" fmla="*/ 3405770 w 12192000"/>
              <a:gd name="connsiteY108" fmla="*/ 1904591 h 2237474"/>
              <a:gd name="connsiteX109" fmla="*/ 3280097 w 12192000"/>
              <a:gd name="connsiteY109" fmla="*/ 1919610 h 2237474"/>
              <a:gd name="connsiteX110" fmla="*/ 3123424 w 12192000"/>
              <a:gd name="connsiteY110" fmla="*/ 1952930 h 2237474"/>
              <a:gd name="connsiteX111" fmla="*/ 3009910 w 12192000"/>
              <a:gd name="connsiteY111" fmla="*/ 1957866 h 2237474"/>
              <a:gd name="connsiteX112" fmla="*/ 2995934 w 12192000"/>
              <a:gd name="connsiteY112" fmla="*/ 1967085 h 2237474"/>
              <a:gd name="connsiteX113" fmla="*/ 2980071 w 12192000"/>
              <a:gd name="connsiteY113" fmla="*/ 1972988 h 2237474"/>
              <a:gd name="connsiteX114" fmla="*/ 2978094 w 12192000"/>
              <a:gd name="connsiteY114" fmla="*/ 1972369 h 2237474"/>
              <a:gd name="connsiteX115" fmla="*/ 2942858 w 12192000"/>
              <a:gd name="connsiteY115" fmla="*/ 1981367 h 2237474"/>
              <a:gd name="connsiteX116" fmla="*/ 2875436 w 12192000"/>
              <a:gd name="connsiteY116" fmla="*/ 1996977 h 2237474"/>
              <a:gd name="connsiteX117" fmla="*/ 2874892 w 12192000"/>
              <a:gd name="connsiteY117" fmla="*/ 1996085 h 2237474"/>
              <a:gd name="connsiteX118" fmla="*/ 2864145 w 12192000"/>
              <a:gd name="connsiteY118" fmla="*/ 1994061 h 2237474"/>
              <a:gd name="connsiteX119" fmla="*/ 2843662 w 12192000"/>
              <a:gd name="connsiteY119" fmla="*/ 1992498 h 2237474"/>
              <a:gd name="connsiteX120" fmla="*/ 2796128 w 12192000"/>
              <a:gd name="connsiteY120" fmla="*/ 1976403 h 2237474"/>
              <a:gd name="connsiteX121" fmla="*/ 2756784 w 12192000"/>
              <a:gd name="connsiteY121" fmla="*/ 1985116 h 2237474"/>
              <a:gd name="connsiteX122" fmla="*/ 2748833 w 12192000"/>
              <a:gd name="connsiteY122" fmla="*/ 1986323 h 2237474"/>
              <a:gd name="connsiteX123" fmla="*/ 2748661 w 12192000"/>
              <a:gd name="connsiteY123" fmla="*/ 1986122 h 2237474"/>
              <a:gd name="connsiteX124" fmla="*/ 2740251 w 12192000"/>
              <a:gd name="connsiteY124" fmla="*/ 1986946 h 2237474"/>
              <a:gd name="connsiteX125" fmla="*/ 2718916 w 12192000"/>
              <a:gd name="connsiteY125" fmla="*/ 1990867 h 2237474"/>
              <a:gd name="connsiteX126" fmla="*/ 2713522 w 12192000"/>
              <a:gd name="connsiteY126" fmla="*/ 1990173 h 2237474"/>
              <a:gd name="connsiteX127" fmla="*/ 2680597 w 12192000"/>
              <a:gd name="connsiteY127" fmla="*/ 1984996 h 2237474"/>
              <a:gd name="connsiteX128" fmla="*/ 2578178 w 12192000"/>
              <a:gd name="connsiteY128" fmla="*/ 1990531 h 2237474"/>
              <a:gd name="connsiteX129" fmla="*/ 2476147 w 12192000"/>
              <a:gd name="connsiteY129" fmla="*/ 1998305 h 2237474"/>
              <a:gd name="connsiteX130" fmla="*/ 2373568 w 12192000"/>
              <a:gd name="connsiteY130" fmla="*/ 2003219 h 2237474"/>
              <a:gd name="connsiteX131" fmla="*/ 2321399 w 12192000"/>
              <a:gd name="connsiteY131" fmla="*/ 1989467 h 2237474"/>
              <a:gd name="connsiteX132" fmla="*/ 2315525 w 12192000"/>
              <a:gd name="connsiteY132" fmla="*/ 1989708 h 2237474"/>
              <a:gd name="connsiteX133" fmla="*/ 2300792 w 12192000"/>
              <a:gd name="connsiteY133" fmla="*/ 1994290 h 2237474"/>
              <a:gd name="connsiteX134" fmla="*/ 2295469 w 12192000"/>
              <a:gd name="connsiteY134" fmla="*/ 1996659 h 2237474"/>
              <a:gd name="connsiteX135" fmla="*/ 2287219 w 12192000"/>
              <a:gd name="connsiteY135" fmla="*/ 1998750 h 2237474"/>
              <a:gd name="connsiteX136" fmla="*/ 2286948 w 12192000"/>
              <a:gd name="connsiteY136" fmla="*/ 1998596 h 2237474"/>
              <a:gd name="connsiteX137" fmla="*/ 2243069 w 12192000"/>
              <a:gd name="connsiteY137" fmla="*/ 2015111 h 2237474"/>
              <a:gd name="connsiteX138" fmla="*/ 2186609 w 12192000"/>
              <a:gd name="connsiteY138" fmla="*/ 2008263 h 2237474"/>
              <a:gd name="connsiteX139" fmla="*/ 2164831 w 12192000"/>
              <a:gd name="connsiteY139" fmla="*/ 2010143 h 2237474"/>
              <a:gd name="connsiteX140" fmla="*/ 2152836 w 12192000"/>
              <a:gd name="connsiteY140" fmla="*/ 2010048 h 2237474"/>
              <a:gd name="connsiteX141" fmla="*/ 2117102 w 12192000"/>
              <a:gd name="connsiteY141" fmla="*/ 2023004 h 2237474"/>
              <a:gd name="connsiteX142" fmla="*/ 2111935 w 12192000"/>
              <a:gd name="connsiteY142" fmla="*/ 2023163 h 2237474"/>
              <a:gd name="connsiteX143" fmla="*/ 2089991 w 12192000"/>
              <a:gd name="connsiteY143" fmla="*/ 2034193 h 2237474"/>
              <a:gd name="connsiteX144" fmla="*/ 2058061 w 12192000"/>
              <a:gd name="connsiteY144" fmla="*/ 2047942 h 2237474"/>
              <a:gd name="connsiteX145" fmla="*/ 2055737 w 12192000"/>
              <a:gd name="connsiteY145" fmla="*/ 2047704 h 2237474"/>
              <a:gd name="connsiteX146" fmla="*/ 2042244 w 12192000"/>
              <a:gd name="connsiteY146" fmla="*/ 2055560 h 2237474"/>
              <a:gd name="connsiteX147" fmla="*/ 1976224 w 12192000"/>
              <a:gd name="connsiteY147" fmla="*/ 2074257 h 2237474"/>
              <a:gd name="connsiteX148" fmla="*/ 1877728 w 12192000"/>
              <a:gd name="connsiteY148" fmla="*/ 2101004 h 2237474"/>
              <a:gd name="connsiteX149" fmla="*/ 1759056 w 12192000"/>
              <a:gd name="connsiteY149" fmla="*/ 2125608 h 2237474"/>
              <a:gd name="connsiteX150" fmla="*/ 1637948 w 12192000"/>
              <a:gd name="connsiteY150" fmla="*/ 2172597 h 2237474"/>
              <a:gd name="connsiteX151" fmla="*/ 1434549 w 12192000"/>
              <a:gd name="connsiteY151" fmla="*/ 2234522 h 2237474"/>
              <a:gd name="connsiteX152" fmla="*/ 1398481 w 12192000"/>
              <a:gd name="connsiteY152" fmla="*/ 2237074 h 2237474"/>
              <a:gd name="connsiteX153" fmla="*/ 1398407 w 12192000"/>
              <a:gd name="connsiteY153" fmla="*/ 2237095 h 2237474"/>
              <a:gd name="connsiteX154" fmla="*/ 1370962 w 12192000"/>
              <a:gd name="connsiteY154" fmla="*/ 2237474 h 2237474"/>
              <a:gd name="connsiteX155" fmla="*/ 1356367 w 12192000"/>
              <a:gd name="connsiteY155" fmla="*/ 2235089 h 2237474"/>
              <a:gd name="connsiteX156" fmla="*/ 1324828 w 12192000"/>
              <a:gd name="connsiteY156" fmla="*/ 2231968 h 2237474"/>
              <a:gd name="connsiteX157" fmla="*/ 1297744 w 12192000"/>
              <a:gd name="connsiteY157" fmla="*/ 2235849 h 2237474"/>
              <a:gd name="connsiteX158" fmla="*/ 1286236 w 12192000"/>
              <a:gd name="connsiteY158" fmla="*/ 2233135 h 2237474"/>
              <a:gd name="connsiteX159" fmla="*/ 1283504 w 12192000"/>
              <a:gd name="connsiteY159" fmla="*/ 2233797 h 2237474"/>
              <a:gd name="connsiteX160" fmla="*/ 1279765 w 12192000"/>
              <a:gd name="connsiteY160" fmla="*/ 2229639 h 2237474"/>
              <a:gd name="connsiteX161" fmla="*/ 1195347 w 12192000"/>
              <a:gd name="connsiteY161" fmla="*/ 2212354 h 2237474"/>
              <a:gd name="connsiteX162" fmla="*/ 970251 w 12192000"/>
              <a:gd name="connsiteY162" fmla="*/ 2221029 h 2237474"/>
              <a:gd name="connsiteX163" fmla="*/ 812914 w 12192000"/>
              <a:gd name="connsiteY163" fmla="*/ 2202752 h 2237474"/>
              <a:gd name="connsiteX164" fmla="*/ 800195 w 12192000"/>
              <a:gd name="connsiteY164" fmla="*/ 2209407 h 2237474"/>
              <a:gd name="connsiteX165" fmla="*/ 784978 w 12192000"/>
              <a:gd name="connsiteY165" fmla="*/ 2212360 h 2237474"/>
              <a:gd name="connsiteX166" fmla="*/ 681987 w 12192000"/>
              <a:gd name="connsiteY166" fmla="*/ 2216757 h 2237474"/>
              <a:gd name="connsiteX167" fmla="*/ 669923 w 12192000"/>
              <a:gd name="connsiteY167" fmla="*/ 2211682 h 2237474"/>
              <a:gd name="connsiteX168" fmla="*/ 648680 w 12192000"/>
              <a:gd name="connsiteY168" fmla="*/ 2206229 h 2237474"/>
              <a:gd name="connsiteX169" fmla="*/ 597225 w 12192000"/>
              <a:gd name="connsiteY169" fmla="*/ 2180999 h 2237474"/>
              <a:gd name="connsiteX170" fmla="*/ 558449 w 12192000"/>
              <a:gd name="connsiteY170" fmla="*/ 2182346 h 2237474"/>
              <a:gd name="connsiteX171" fmla="*/ 550517 w 12192000"/>
              <a:gd name="connsiteY171" fmla="*/ 2182060 h 2237474"/>
              <a:gd name="connsiteX172" fmla="*/ 550309 w 12192000"/>
              <a:gd name="connsiteY172" fmla="*/ 2181825 h 2237474"/>
              <a:gd name="connsiteX173" fmla="*/ 541836 w 12192000"/>
              <a:gd name="connsiteY173" fmla="*/ 2181063 h 2237474"/>
              <a:gd name="connsiteX174" fmla="*/ 536057 w 12192000"/>
              <a:gd name="connsiteY174" fmla="*/ 2181537 h 2237474"/>
              <a:gd name="connsiteX175" fmla="*/ 520671 w 12192000"/>
              <a:gd name="connsiteY175" fmla="*/ 2180980 h 2237474"/>
              <a:gd name="connsiteX176" fmla="*/ 515024 w 12192000"/>
              <a:gd name="connsiteY176" fmla="*/ 2179258 h 2237474"/>
              <a:gd name="connsiteX177" fmla="*/ 512278 w 12192000"/>
              <a:gd name="connsiteY177" fmla="*/ 2176369 h 2237474"/>
              <a:gd name="connsiteX178" fmla="*/ 480419 w 12192000"/>
              <a:gd name="connsiteY178" fmla="*/ 2167807 h 2237474"/>
              <a:gd name="connsiteX179" fmla="*/ 413835 w 12192000"/>
              <a:gd name="connsiteY179" fmla="*/ 2156783 h 2237474"/>
              <a:gd name="connsiteX180" fmla="*/ 376513 w 12192000"/>
              <a:gd name="connsiteY180" fmla="*/ 2154014 h 2237474"/>
              <a:gd name="connsiteX181" fmla="*/ 273386 w 12192000"/>
              <a:gd name="connsiteY181" fmla="*/ 2142551 h 2237474"/>
              <a:gd name="connsiteX182" fmla="*/ 169207 w 12192000"/>
              <a:gd name="connsiteY182" fmla="*/ 2128100 h 2237474"/>
              <a:gd name="connsiteX183" fmla="*/ 93149 w 12192000"/>
              <a:gd name="connsiteY183" fmla="*/ 2105324 h 2237474"/>
              <a:gd name="connsiteX184" fmla="*/ 88109 w 12192000"/>
              <a:gd name="connsiteY184" fmla="*/ 2106704 h 2237474"/>
              <a:gd name="connsiteX185" fmla="*/ 80022 w 12192000"/>
              <a:gd name="connsiteY185" fmla="*/ 2107254 h 2237474"/>
              <a:gd name="connsiteX186" fmla="*/ 79717 w 12192000"/>
              <a:gd name="connsiteY186" fmla="*/ 2107046 h 2237474"/>
              <a:gd name="connsiteX187" fmla="*/ 72352 w 12192000"/>
              <a:gd name="connsiteY187" fmla="*/ 2107991 h 2237474"/>
              <a:gd name="connsiteX188" fmla="*/ 37645 w 12192000"/>
              <a:gd name="connsiteY188" fmla="*/ 2115401 h 2237474"/>
              <a:gd name="connsiteX189" fmla="*/ 4572 w 12192000"/>
              <a:gd name="connsiteY189" fmla="*/ 2111091 h 2237474"/>
              <a:gd name="connsiteX190" fmla="*/ 0 w 12192000"/>
              <a:gd name="connsiteY190" fmla="*/ 2110468 h 2237474"/>
              <a:gd name="connsiteX191" fmla="*/ 0 w 12192000"/>
              <a:gd name="connsiteY191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20512 w 12192000"/>
              <a:gd name="connsiteY6" fmla="*/ 745392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805004 w 12192000"/>
              <a:gd name="connsiteY13" fmla="*/ 757573 h 2237474"/>
              <a:gd name="connsiteX14" fmla="*/ 10739478 w 12192000"/>
              <a:gd name="connsiteY14" fmla="*/ 776841 h 2237474"/>
              <a:gd name="connsiteX15" fmla="*/ 10458762 w 12192000"/>
              <a:gd name="connsiteY15" fmla="*/ 755400 h 2237474"/>
              <a:gd name="connsiteX16" fmla="*/ 10211200 w 12192000"/>
              <a:gd name="connsiteY16" fmla="*/ 767513 h 2237474"/>
              <a:gd name="connsiteX17" fmla="*/ 10167995 w 12192000"/>
              <a:gd name="connsiteY17" fmla="*/ 760843 h 2237474"/>
              <a:gd name="connsiteX18" fmla="*/ 9997044 w 12192000"/>
              <a:gd name="connsiteY18" fmla="*/ 780129 h 2237474"/>
              <a:gd name="connsiteX19" fmla="*/ 9943887 w 12192000"/>
              <a:gd name="connsiteY19" fmla="*/ 804141 h 2237474"/>
              <a:gd name="connsiteX20" fmla="*/ 9918248 w 12192000"/>
              <a:gd name="connsiteY20" fmla="*/ 816628 h 2237474"/>
              <a:gd name="connsiteX21" fmla="*/ 9767091 w 12192000"/>
              <a:gd name="connsiteY21" fmla="*/ 870550 h 2237474"/>
              <a:gd name="connsiteX22" fmla="*/ 9683005 w 12192000"/>
              <a:gd name="connsiteY22" fmla="*/ 894128 h 2237474"/>
              <a:gd name="connsiteX23" fmla="*/ 9594438 w 12192000"/>
              <a:gd name="connsiteY23" fmla="*/ 919051 h 2237474"/>
              <a:gd name="connsiteX24" fmla="*/ 9544189 w 12192000"/>
              <a:gd name="connsiteY24" fmla="*/ 938966 h 2237474"/>
              <a:gd name="connsiteX25" fmla="*/ 9500499 w 12192000"/>
              <a:gd name="connsiteY25" fmla="*/ 954680 h 2237474"/>
              <a:gd name="connsiteX26" fmla="*/ 9428195 w 12192000"/>
              <a:gd name="connsiteY26" fmla="*/ 986225 h 2237474"/>
              <a:gd name="connsiteX27" fmla="*/ 9410017 w 12192000"/>
              <a:gd name="connsiteY27" fmla="*/ 993931 h 2237474"/>
              <a:gd name="connsiteX28" fmla="*/ 9392919 w 12192000"/>
              <a:gd name="connsiteY28" fmla="*/ 994656 h 2237474"/>
              <a:gd name="connsiteX29" fmla="*/ 9278619 w 12192000"/>
              <a:gd name="connsiteY29" fmla="*/ 1011878 h 2237474"/>
              <a:gd name="connsiteX30" fmla="*/ 9268019 w 12192000"/>
              <a:gd name="connsiteY30" fmla="*/ 1007442 h 2237474"/>
              <a:gd name="connsiteX31" fmla="*/ 9234662 w 12192000"/>
              <a:gd name="connsiteY31" fmla="*/ 1023056 h 2237474"/>
              <a:gd name="connsiteX32" fmla="*/ 9181033 w 12192000"/>
              <a:gd name="connsiteY32" fmla="*/ 1037921 h 2237474"/>
              <a:gd name="connsiteX33" fmla="*/ 9155969 w 12192000"/>
              <a:gd name="connsiteY33" fmla="*/ 1046804 h 2237474"/>
              <a:gd name="connsiteX34" fmla="*/ 9133985 w 12192000"/>
              <a:gd name="connsiteY34" fmla="*/ 1046450 h 2237474"/>
              <a:gd name="connsiteX35" fmla="*/ 9003462 w 12192000"/>
              <a:gd name="connsiteY35" fmla="*/ 1042406 h 2237474"/>
              <a:gd name="connsiteX36" fmla="*/ 8968445 w 12192000"/>
              <a:gd name="connsiteY36" fmla="*/ 1052169 h 2237474"/>
              <a:gd name="connsiteX37" fmla="*/ 8886001 w 12192000"/>
              <a:gd name="connsiteY37" fmla="*/ 1067468 h 2237474"/>
              <a:gd name="connsiteX38" fmla="*/ 8838610 w 12192000"/>
              <a:gd name="connsiteY38" fmla="*/ 1075091 h 2237474"/>
              <a:gd name="connsiteX39" fmla="*/ 8750383 w 12192000"/>
              <a:gd name="connsiteY39" fmla="*/ 1097387 h 2237474"/>
              <a:gd name="connsiteX40" fmla="*/ 8665605 w 12192000"/>
              <a:gd name="connsiteY40" fmla="*/ 1110791 h 2237474"/>
              <a:gd name="connsiteX41" fmla="*/ 8584946 w 12192000"/>
              <a:gd name="connsiteY41" fmla="*/ 1135226 h 2237474"/>
              <a:gd name="connsiteX42" fmla="*/ 8460755 w 12192000"/>
              <a:gd name="connsiteY42" fmla="*/ 1203427 h 2237474"/>
              <a:gd name="connsiteX43" fmla="*/ 8419755 w 12192000"/>
              <a:gd name="connsiteY43" fmla="*/ 1216260 h 2237474"/>
              <a:gd name="connsiteX44" fmla="*/ 8411626 w 12192000"/>
              <a:gd name="connsiteY44" fmla="*/ 1214397 h 2237474"/>
              <a:gd name="connsiteX45" fmla="*/ 8363469 w 12192000"/>
              <a:gd name="connsiteY45" fmla="*/ 1246658 h 2237474"/>
              <a:gd name="connsiteX46" fmla="*/ 8275497 w 12192000"/>
              <a:gd name="connsiteY46" fmla="*/ 1264396 h 2237474"/>
              <a:gd name="connsiteX47" fmla="*/ 8206287 w 12192000"/>
              <a:gd name="connsiteY47" fmla="*/ 1273060 h 2237474"/>
              <a:gd name="connsiteX48" fmla="*/ 8139997 w 12192000"/>
              <a:gd name="connsiteY48" fmla="*/ 1282713 h 2237474"/>
              <a:gd name="connsiteX49" fmla="*/ 8074238 w 12192000"/>
              <a:gd name="connsiteY49" fmla="*/ 1301895 h 2237474"/>
              <a:gd name="connsiteX50" fmla="*/ 7942099 w 12192000"/>
              <a:gd name="connsiteY50" fmla="*/ 1336332 h 2237474"/>
              <a:gd name="connsiteX51" fmla="*/ 7902328 w 12192000"/>
              <a:gd name="connsiteY51" fmla="*/ 1345865 h 2237474"/>
              <a:gd name="connsiteX52" fmla="*/ 7840612 w 12192000"/>
              <a:gd name="connsiteY52" fmla="*/ 1369373 h 2237474"/>
              <a:gd name="connsiteX53" fmla="*/ 7786819 w 12192000"/>
              <a:gd name="connsiteY53" fmla="*/ 1378970 h 2237474"/>
              <a:gd name="connsiteX54" fmla="*/ 7548172 w 12192000"/>
              <a:gd name="connsiteY54" fmla="*/ 1417460 h 2237474"/>
              <a:gd name="connsiteX55" fmla="*/ 7483437 w 12192000"/>
              <a:gd name="connsiteY55" fmla="*/ 1478152 h 2237474"/>
              <a:gd name="connsiteX56" fmla="*/ 7377870 w 12192000"/>
              <a:gd name="connsiteY56" fmla="*/ 1523319 h 2237474"/>
              <a:gd name="connsiteX57" fmla="*/ 7230737 w 12192000"/>
              <a:gd name="connsiteY57" fmla="*/ 1562633 h 2237474"/>
              <a:gd name="connsiteX58" fmla="*/ 7224458 w 12192000"/>
              <a:gd name="connsiteY58" fmla="*/ 1573008 h 2237474"/>
              <a:gd name="connsiteX59" fmla="*/ 7183121 w 12192000"/>
              <a:gd name="connsiteY59" fmla="*/ 1595162 h 2237474"/>
              <a:gd name="connsiteX60" fmla="*/ 7164601 w 12192000"/>
              <a:gd name="connsiteY60" fmla="*/ 1606490 h 2237474"/>
              <a:gd name="connsiteX61" fmla="*/ 7031309 w 12192000"/>
              <a:gd name="connsiteY61" fmla="*/ 1619451 h 2237474"/>
              <a:gd name="connsiteX62" fmla="*/ 6900177 w 12192000"/>
              <a:gd name="connsiteY62" fmla="*/ 1636016 h 2237474"/>
              <a:gd name="connsiteX63" fmla="*/ 6795372 w 12192000"/>
              <a:gd name="connsiteY63" fmla="*/ 1644845 h 2237474"/>
              <a:gd name="connsiteX64" fmla="*/ 6692251 w 12192000"/>
              <a:gd name="connsiteY64" fmla="*/ 1656357 h 2237474"/>
              <a:gd name="connsiteX65" fmla="*/ 6655235 w 12192000"/>
              <a:gd name="connsiteY65" fmla="*/ 1661869 h 2237474"/>
              <a:gd name="connsiteX66" fmla="*/ 6554894 w 12192000"/>
              <a:gd name="connsiteY66" fmla="*/ 1664428 h 2237474"/>
              <a:gd name="connsiteX67" fmla="*/ 6516595 w 12192000"/>
              <a:gd name="connsiteY67" fmla="*/ 1667475 h 2237474"/>
              <a:gd name="connsiteX68" fmla="*/ 6508541 w 12192000"/>
              <a:gd name="connsiteY68" fmla="*/ 1668757 h 2237474"/>
              <a:gd name="connsiteX69" fmla="*/ 6471012 w 12192000"/>
              <a:gd name="connsiteY69" fmla="*/ 1678604 h 2237474"/>
              <a:gd name="connsiteX70" fmla="*/ 6364035 w 12192000"/>
              <a:gd name="connsiteY70" fmla="*/ 1667683 h 2237474"/>
              <a:gd name="connsiteX71" fmla="*/ 6280959 w 12192000"/>
              <a:gd name="connsiteY71" fmla="*/ 1689329 h 2237474"/>
              <a:gd name="connsiteX72" fmla="*/ 6243319 w 12192000"/>
              <a:gd name="connsiteY72" fmla="*/ 1695560 h 2237474"/>
              <a:gd name="connsiteX73" fmla="*/ 6098321 w 12192000"/>
              <a:gd name="connsiteY73" fmla="*/ 1721646 h 2237474"/>
              <a:gd name="connsiteX74" fmla="*/ 5880652 w 12192000"/>
              <a:gd name="connsiteY74" fmla="*/ 1779643 h 2237474"/>
              <a:gd name="connsiteX75" fmla="*/ 5785959 w 12192000"/>
              <a:gd name="connsiteY75" fmla="*/ 1775307 h 2237474"/>
              <a:gd name="connsiteX76" fmla="*/ 5643534 w 12192000"/>
              <a:gd name="connsiteY76" fmla="*/ 1802919 h 2237474"/>
              <a:gd name="connsiteX77" fmla="*/ 5518799 w 12192000"/>
              <a:gd name="connsiteY77" fmla="*/ 1818312 h 2237474"/>
              <a:gd name="connsiteX78" fmla="*/ 5505014 w 12192000"/>
              <a:gd name="connsiteY78" fmla="*/ 1819259 h 2237474"/>
              <a:gd name="connsiteX79" fmla="*/ 5453307 w 12192000"/>
              <a:gd name="connsiteY79" fmla="*/ 1815450 h 2237474"/>
              <a:gd name="connsiteX80" fmla="*/ 5221533 w 12192000"/>
              <a:gd name="connsiteY80" fmla="*/ 1846950 h 2237474"/>
              <a:gd name="connsiteX81" fmla="*/ 5149802 w 12192000"/>
              <a:gd name="connsiteY81" fmla="*/ 1844846 h 2237474"/>
              <a:gd name="connsiteX82" fmla="*/ 5114927 w 12192000"/>
              <a:gd name="connsiteY82" fmla="*/ 1847827 h 2237474"/>
              <a:gd name="connsiteX83" fmla="*/ 5108970 w 12192000"/>
              <a:gd name="connsiteY83" fmla="*/ 1847935 h 2237474"/>
              <a:gd name="connsiteX84" fmla="*/ 5067961 w 12192000"/>
              <a:gd name="connsiteY84" fmla="*/ 1845917 h 2237474"/>
              <a:gd name="connsiteX85" fmla="*/ 5007075 w 12192000"/>
              <a:gd name="connsiteY85" fmla="*/ 1838626 h 2237474"/>
              <a:gd name="connsiteX86" fmla="*/ 4944087 w 12192000"/>
              <a:gd name="connsiteY86" fmla="*/ 1823332 h 2237474"/>
              <a:gd name="connsiteX87" fmla="*/ 4907662 w 12192000"/>
              <a:gd name="connsiteY87" fmla="*/ 1816900 h 2237474"/>
              <a:gd name="connsiteX88" fmla="*/ 4882386 w 12192000"/>
              <a:gd name="connsiteY88" fmla="*/ 1809844 h 2237474"/>
              <a:gd name="connsiteX89" fmla="*/ 4811440 w 12192000"/>
              <a:gd name="connsiteY89" fmla="*/ 1804655 h 2237474"/>
              <a:gd name="connsiteX90" fmla="*/ 4691075 w 12192000"/>
              <a:gd name="connsiteY90" fmla="*/ 1801389 h 2237474"/>
              <a:gd name="connsiteX91" fmla="*/ 4640313 w 12192000"/>
              <a:gd name="connsiteY91" fmla="*/ 1784307 h 2237474"/>
              <a:gd name="connsiteX92" fmla="*/ 4536503 w 12192000"/>
              <a:gd name="connsiteY92" fmla="*/ 1785334 h 2237474"/>
              <a:gd name="connsiteX93" fmla="*/ 4513724 w 12192000"/>
              <a:gd name="connsiteY93" fmla="*/ 1791996 h 2237474"/>
              <a:gd name="connsiteX94" fmla="*/ 4459810 w 12192000"/>
              <a:gd name="connsiteY94" fmla="*/ 1797886 h 2237474"/>
              <a:gd name="connsiteX95" fmla="*/ 4379064 w 12192000"/>
              <a:gd name="connsiteY95" fmla="*/ 1817177 h 2237474"/>
              <a:gd name="connsiteX96" fmla="*/ 4290981 w 12192000"/>
              <a:gd name="connsiteY96" fmla="*/ 1839677 h 2237474"/>
              <a:gd name="connsiteX97" fmla="*/ 4238372 w 12192000"/>
              <a:gd name="connsiteY97" fmla="*/ 1851480 h 2237474"/>
              <a:gd name="connsiteX98" fmla="*/ 4232517 w 12192000"/>
              <a:gd name="connsiteY98" fmla="*/ 1852567 h 2237474"/>
              <a:gd name="connsiteX99" fmla="*/ 4191732 w 12192000"/>
              <a:gd name="connsiteY99" fmla="*/ 1857328 h 2237474"/>
              <a:gd name="connsiteX100" fmla="*/ 4065532 w 12192000"/>
              <a:gd name="connsiteY100" fmla="*/ 1855477 h 2237474"/>
              <a:gd name="connsiteX101" fmla="*/ 4028460 w 12192000"/>
              <a:gd name="connsiteY101" fmla="*/ 1855137 h 2237474"/>
              <a:gd name="connsiteX102" fmla="*/ 4002267 w 12192000"/>
              <a:gd name="connsiteY102" fmla="*/ 1852352 h 2237474"/>
              <a:gd name="connsiteX103" fmla="*/ 3931396 w 12192000"/>
              <a:gd name="connsiteY103" fmla="*/ 1858915 h 2237474"/>
              <a:gd name="connsiteX104" fmla="*/ 3812162 w 12192000"/>
              <a:gd name="connsiteY104" fmla="*/ 1875501 h 2237474"/>
              <a:gd name="connsiteX105" fmla="*/ 3729530 w 12192000"/>
              <a:gd name="connsiteY105" fmla="*/ 1864513 h 2237474"/>
              <a:gd name="connsiteX106" fmla="*/ 3680177 w 12192000"/>
              <a:gd name="connsiteY106" fmla="*/ 1881552 h 2237474"/>
              <a:gd name="connsiteX107" fmla="*/ 3567259 w 12192000"/>
              <a:gd name="connsiteY107" fmla="*/ 1893482 h 2237474"/>
              <a:gd name="connsiteX108" fmla="*/ 3405770 w 12192000"/>
              <a:gd name="connsiteY108" fmla="*/ 1904591 h 2237474"/>
              <a:gd name="connsiteX109" fmla="*/ 3280097 w 12192000"/>
              <a:gd name="connsiteY109" fmla="*/ 1919610 h 2237474"/>
              <a:gd name="connsiteX110" fmla="*/ 3123424 w 12192000"/>
              <a:gd name="connsiteY110" fmla="*/ 1952930 h 2237474"/>
              <a:gd name="connsiteX111" fmla="*/ 3009910 w 12192000"/>
              <a:gd name="connsiteY111" fmla="*/ 1957866 h 2237474"/>
              <a:gd name="connsiteX112" fmla="*/ 2995934 w 12192000"/>
              <a:gd name="connsiteY112" fmla="*/ 1967085 h 2237474"/>
              <a:gd name="connsiteX113" fmla="*/ 2980071 w 12192000"/>
              <a:gd name="connsiteY113" fmla="*/ 1972988 h 2237474"/>
              <a:gd name="connsiteX114" fmla="*/ 2942858 w 12192000"/>
              <a:gd name="connsiteY114" fmla="*/ 1981367 h 2237474"/>
              <a:gd name="connsiteX115" fmla="*/ 2875436 w 12192000"/>
              <a:gd name="connsiteY115" fmla="*/ 1996977 h 2237474"/>
              <a:gd name="connsiteX116" fmla="*/ 2874892 w 12192000"/>
              <a:gd name="connsiteY116" fmla="*/ 1996085 h 2237474"/>
              <a:gd name="connsiteX117" fmla="*/ 2864145 w 12192000"/>
              <a:gd name="connsiteY117" fmla="*/ 1994061 h 2237474"/>
              <a:gd name="connsiteX118" fmla="*/ 2843662 w 12192000"/>
              <a:gd name="connsiteY118" fmla="*/ 1992498 h 2237474"/>
              <a:gd name="connsiteX119" fmla="*/ 2796128 w 12192000"/>
              <a:gd name="connsiteY119" fmla="*/ 1976403 h 2237474"/>
              <a:gd name="connsiteX120" fmla="*/ 2756784 w 12192000"/>
              <a:gd name="connsiteY120" fmla="*/ 1985116 h 2237474"/>
              <a:gd name="connsiteX121" fmla="*/ 2748833 w 12192000"/>
              <a:gd name="connsiteY121" fmla="*/ 1986323 h 2237474"/>
              <a:gd name="connsiteX122" fmla="*/ 2748661 w 12192000"/>
              <a:gd name="connsiteY122" fmla="*/ 1986122 h 2237474"/>
              <a:gd name="connsiteX123" fmla="*/ 2740251 w 12192000"/>
              <a:gd name="connsiteY123" fmla="*/ 1986946 h 2237474"/>
              <a:gd name="connsiteX124" fmla="*/ 2718916 w 12192000"/>
              <a:gd name="connsiteY124" fmla="*/ 1990867 h 2237474"/>
              <a:gd name="connsiteX125" fmla="*/ 2713522 w 12192000"/>
              <a:gd name="connsiteY125" fmla="*/ 1990173 h 2237474"/>
              <a:gd name="connsiteX126" fmla="*/ 2680597 w 12192000"/>
              <a:gd name="connsiteY126" fmla="*/ 1984996 h 2237474"/>
              <a:gd name="connsiteX127" fmla="*/ 2578178 w 12192000"/>
              <a:gd name="connsiteY127" fmla="*/ 1990531 h 2237474"/>
              <a:gd name="connsiteX128" fmla="*/ 2476147 w 12192000"/>
              <a:gd name="connsiteY128" fmla="*/ 1998305 h 2237474"/>
              <a:gd name="connsiteX129" fmla="*/ 2373568 w 12192000"/>
              <a:gd name="connsiteY129" fmla="*/ 2003219 h 2237474"/>
              <a:gd name="connsiteX130" fmla="*/ 2321399 w 12192000"/>
              <a:gd name="connsiteY130" fmla="*/ 1989467 h 2237474"/>
              <a:gd name="connsiteX131" fmla="*/ 2315525 w 12192000"/>
              <a:gd name="connsiteY131" fmla="*/ 1989708 h 2237474"/>
              <a:gd name="connsiteX132" fmla="*/ 2300792 w 12192000"/>
              <a:gd name="connsiteY132" fmla="*/ 1994290 h 2237474"/>
              <a:gd name="connsiteX133" fmla="*/ 2295469 w 12192000"/>
              <a:gd name="connsiteY133" fmla="*/ 1996659 h 2237474"/>
              <a:gd name="connsiteX134" fmla="*/ 2287219 w 12192000"/>
              <a:gd name="connsiteY134" fmla="*/ 1998750 h 2237474"/>
              <a:gd name="connsiteX135" fmla="*/ 2286948 w 12192000"/>
              <a:gd name="connsiteY135" fmla="*/ 1998596 h 2237474"/>
              <a:gd name="connsiteX136" fmla="*/ 2243069 w 12192000"/>
              <a:gd name="connsiteY136" fmla="*/ 2015111 h 2237474"/>
              <a:gd name="connsiteX137" fmla="*/ 2186609 w 12192000"/>
              <a:gd name="connsiteY137" fmla="*/ 2008263 h 2237474"/>
              <a:gd name="connsiteX138" fmla="*/ 2164831 w 12192000"/>
              <a:gd name="connsiteY138" fmla="*/ 2010143 h 2237474"/>
              <a:gd name="connsiteX139" fmla="*/ 2152836 w 12192000"/>
              <a:gd name="connsiteY139" fmla="*/ 2010048 h 2237474"/>
              <a:gd name="connsiteX140" fmla="*/ 2117102 w 12192000"/>
              <a:gd name="connsiteY140" fmla="*/ 2023004 h 2237474"/>
              <a:gd name="connsiteX141" fmla="*/ 2111935 w 12192000"/>
              <a:gd name="connsiteY141" fmla="*/ 2023163 h 2237474"/>
              <a:gd name="connsiteX142" fmla="*/ 2089991 w 12192000"/>
              <a:gd name="connsiteY142" fmla="*/ 2034193 h 2237474"/>
              <a:gd name="connsiteX143" fmla="*/ 2058061 w 12192000"/>
              <a:gd name="connsiteY143" fmla="*/ 2047942 h 2237474"/>
              <a:gd name="connsiteX144" fmla="*/ 2055737 w 12192000"/>
              <a:gd name="connsiteY144" fmla="*/ 2047704 h 2237474"/>
              <a:gd name="connsiteX145" fmla="*/ 2042244 w 12192000"/>
              <a:gd name="connsiteY145" fmla="*/ 2055560 h 2237474"/>
              <a:gd name="connsiteX146" fmla="*/ 1976224 w 12192000"/>
              <a:gd name="connsiteY146" fmla="*/ 2074257 h 2237474"/>
              <a:gd name="connsiteX147" fmla="*/ 1877728 w 12192000"/>
              <a:gd name="connsiteY147" fmla="*/ 2101004 h 2237474"/>
              <a:gd name="connsiteX148" fmla="*/ 1759056 w 12192000"/>
              <a:gd name="connsiteY148" fmla="*/ 2125608 h 2237474"/>
              <a:gd name="connsiteX149" fmla="*/ 1637948 w 12192000"/>
              <a:gd name="connsiteY149" fmla="*/ 2172597 h 2237474"/>
              <a:gd name="connsiteX150" fmla="*/ 1434549 w 12192000"/>
              <a:gd name="connsiteY150" fmla="*/ 2234522 h 2237474"/>
              <a:gd name="connsiteX151" fmla="*/ 1398481 w 12192000"/>
              <a:gd name="connsiteY151" fmla="*/ 2237074 h 2237474"/>
              <a:gd name="connsiteX152" fmla="*/ 1398407 w 12192000"/>
              <a:gd name="connsiteY152" fmla="*/ 2237095 h 2237474"/>
              <a:gd name="connsiteX153" fmla="*/ 1370962 w 12192000"/>
              <a:gd name="connsiteY153" fmla="*/ 2237474 h 2237474"/>
              <a:gd name="connsiteX154" fmla="*/ 1356367 w 12192000"/>
              <a:gd name="connsiteY154" fmla="*/ 2235089 h 2237474"/>
              <a:gd name="connsiteX155" fmla="*/ 1324828 w 12192000"/>
              <a:gd name="connsiteY155" fmla="*/ 2231968 h 2237474"/>
              <a:gd name="connsiteX156" fmla="*/ 1297744 w 12192000"/>
              <a:gd name="connsiteY156" fmla="*/ 2235849 h 2237474"/>
              <a:gd name="connsiteX157" fmla="*/ 1286236 w 12192000"/>
              <a:gd name="connsiteY157" fmla="*/ 2233135 h 2237474"/>
              <a:gd name="connsiteX158" fmla="*/ 1283504 w 12192000"/>
              <a:gd name="connsiteY158" fmla="*/ 2233797 h 2237474"/>
              <a:gd name="connsiteX159" fmla="*/ 1279765 w 12192000"/>
              <a:gd name="connsiteY159" fmla="*/ 2229639 h 2237474"/>
              <a:gd name="connsiteX160" fmla="*/ 1195347 w 12192000"/>
              <a:gd name="connsiteY160" fmla="*/ 2212354 h 2237474"/>
              <a:gd name="connsiteX161" fmla="*/ 970251 w 12192000"/>
              <a:gd name="connsiteY161" fmla="*/ 2221029 h 2237474"/>
              <a:gd name="connsiteX162" fmla="*/ 812914 w 12192000"/>
              <a:gd name="connsiteY162" fmla="*/ 2202752 h 2237474"/>
              <a:gd name="connsiteX163" fmla="*/ 800195 w 12192000"/>
              <a:gd name="connsiteY163" fmla="*/ 2209407 h 2237474"/>
              <a:gd name="connsiteX164" fmla="*/ 784978 w 12192000"/>
              <a:gd name="connsiteY164" fmla="*/ 2212360 h 2237474"/>
              <a:gd name="connsiteX165" fmla="*/ 681987 w 12192000"/>
              <a:gd name="connsiteY165" fmla="*/ 2216757 h 2237474"/>
              <a:gd name="connsiteX166" fmla="*/ 669923 w 12192000"/>
              <a:gd name="connsiteY166" fmla="*/ 2211682 h 2237474"/>
              <a:gd name="connsiteX167" fmla="*/ 648680 w 12192000"/>
              <a:gd name="connsiteY167" fmla="*/ 2206229 h 2237474"/>
              <a:gd name="connsiteX168" fmla="*/ 597225 w 12192000"/>
              <a:gd name="connsiteY168" fmla="*/ 2180999 h 2237474"/>
              <a:gd name="connsiteX169" fmla="*/ 558449 w 12192000"/>
              <a:gd name="connsiteY169" fmla="*/ 2182346 h 2237474"/>
              <a:gd name="connsiteX170" fmla="*/ 550517 w 12192000"/>
              <a:gd name="connsiteY170" fmla="*/ 2182060 h 2237474"/>
              <a:gd name="connsiteX171" fmla="*/ 550309 w 12192000"/>
              <a:gd name="connsiteY171" fmla="*/ 2181825 h 2237474"/>
              <a:gd name="connsiteX172" fmla="*/ 541836 w 12192000"/>
              <a:gd name="connsiteY172" fmla="*/ 2181063 h 2237474"/>
              <a:gd name="connsiteX173" fmla="*/ 536057 w 12192000"/>
              <a:gd name="connsiteY173" fmla="*/ 2181537 h 2237474"/>
              <a:gd name="connsiteX174" fmla="*/ 520671 w 12192000"/>
              <a:gd name="connsiteY174" fmla="*/ 2180980 h 2237474"/>
              <a:gd name="connsiteX175" fmla="*/ 515024 w 12192000"/>
              <a:gd name="connsiteY175" fmla="*/ 2179258 h 2237474"/>
              <a:gd name="connsiteX176" fmla="*/ 512278 w 12192000"/>
              <a:gd name="connsiteY176" fmla="*/ 2176369 h 2237474"/>
              <a:gd name="connsiteX177" fmla="*/ 480419 w 12192000"/>
              <a:gd name="connsiteY177" fmla="*/ 2167807 h 2237474"/>
              <a:gd name="connsiteX178" fmla="*/ 413835 w 12192000"/>
              <a:gd name="connsiteY178" fmla="*/ 2156783 h 2237474"/>
              <a:gd name="connsiteX179" fmla="*/ 376513 w 12192000"/>
              <a:gd name="connsiteY179" fmla="*/ 2154014 h 2237474"/>
              <a:gd name="connsiteX180" fmla="*/ 273386 w 12192000"/>
              <a:gd name="connsiteY180" fmla="*/ 2142551 h 2237474"/>
              <a:gd name="connsiteX181" fmla="*/ 169207 w 12192000"/>
              <a:gd name="connsiteY181" fmla="*/ 2128100 h 2237474"/>
              <a:gd name="connsiteX182" fmla="*/ 93149 w 12192000"/>
              <a:gd name="connsiteY182" fmla="*/ 2105324 h 2237474"/>
              <a:gd name="connsiteX183" fmla="*/ 88109 w 12192000"/>
              <a:gd name="connsiteY183" fmla="*/ 2106704 h 2237474"/>
              <a:gd name="connsiteX184" fmla="*/ 80022 w 12192000"/>
              <a:gd name="connsiteY184" fmla="*/ 2107254 h 2237474"/>
              <a:gd name="connsiteX185" fmla="*/ 79717 w 12192000"/>
              <a:gd name="connsiteY185" fmla="*/ 2107046 h 2237474"/>
              <a:gd name="connsiteX186" fmla="*/ 72352 w 12192000"/>
              <a:gd name="connsiteY186" fmla="*/ 2107991 h 2237474"/>
              <a:gd name="connsiteX187" fmla="*/ 37645 w 12192000"/>
              <a:gd name="connsiteY187" fmla="*/ 2115401 h 2237474"/>
              <a:gd name="connsiteX188" fmla="*/ 4572 w 12192000"/>
              <a:gd name="connsiteY188" fmla="*/ 2111091 h 2237474"/>
              <a:gd name="connsiteX189" fmla="*/ 0 w 12192000"/>
              <a:gd name="connsiteY189" fmla="*/ 2110468 h 2237474"/>
              <a:gd name="connsiteX190" fmla="*/ 0 w 12192000"/>
              <a:gd name="connsiteY190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20512 w 12192000"/>
              <a:gd name="connsiteY6" fmla="*/ 745392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805004 w 12192000"/>
              <a:gd name="connsiteY13" fmla="*/ 757573 h 2237474"/>
              <a:gd name="connsiteX14" fmla="*/ 10739478 w 12192000"/>
              <a:gd name="connsiteY14" fmla="*/ 776841 h 2237474"/>
              <a:gd name="connsiteX15" fmla="*/ 10458762 w 12192000"/>
              <a:gd name="connsiteY15" fmla="*/ 755400 h 2237474"/>
              <a:gd name="connsiteX16" fmla="*/ 10211200 w 12192000"/>
              <a:gd name="connsiteY16" fmla="*/ 767513 h 2237474"/>
              <a:gd name="connsiteX17" fmla="*/ 10167995 w 12192000"/>
              <a:gd name="connsiteY17" fmla="*/ 760843 h 2237474"/>
              <a:gd name="connsiteX18" fmla="*/ 9997044 w 12192000"/>
              <a:gd name="connsiteY18" fmla="*/ 780129 h 2237474"/>
              <a:gd name="connsiteX19" fmla="*/ 9943887 w 12192000"/>
              <a:gd name="connsiteY19" fmla="*/ 804141 h 2237474"/>
              <a:gd name="connsiteX20" fmla="*/ 9918248 w 12192000"/>
              <a:gd name="connsiteY20" fmla="*/ 816628 h 2237474"/>
              <a:gd name="connsiteX21" fmla="*/ 9767091 w 12192000"/>
              <a:gd name="connsiteY21" fmla="*/ 870550 h 2237474"/>
              <a:gd name="connsiteX22" fmla="*/ 9683005 w 12192000"/>
              <a:gd name="connsiteY22" fmla="*/ 894128 h 2237474"/>
              <a:gd name="connsiteX23" fmla="*/ 9594438 w 12192000"/>
              <a:gd name="connsiteY23" fmla="*/ 919051 h 2237474"/>
              <a:gd name="connsiteX24" fmla="*/ 9544189 w 12192000"/>
              <a:gd name="connsiteY24" fmla="*/ 938966 h 2237474"/>
              <a:gd name="connsiteX25" fmla="*/ 9500499 w 12192000"/>
              <a:gd name="connsiteY25" fmla="*/ 954680 h 2237474"/>
              <a:gd name="connsiteX26" fmla="*/ 9428195 w 12192000"/>
              <a:gd name="connsiteY26" fmla="*/ 986225 h 2237474"/>
              <a:gd name="connsiteX27" fmla="*/ 9410017 w 12192000"/>
              <a:gd name="connsiteY27" fmla="*/ 993931 h 2237474"/>
              <a:gd name="connsiteX28" fmla="*/ 9392919 w 12192000"/>
              <a:gd name="connsiteY28" fmla="*/ 994656 h 2237474"/>
              <a:gd name="connsiteX29" fmla="*/ 9278619 w 12192000"/>
              <a:gd name="connsiteY29" fmla="*/ 1011878 h 2237474"/>
              <a:gd name="connsiteX30" fmla="*/ 9268019 w 12192000"/>
              <a:gd name="connsiteY30" fmla="*/ 1007442 h 2237474"/>
              <a:gd name="connsiteX31" fmla="*/ 9234662 w 12192000"/>
              <a:gd name="connsiteY31" fmla="*/ 1023056 h 2237474"/>
              <a:gd name="connsiteX32" fmla="*/ 9181033 w 12192000"/>
              <a:gd name="connsiteY32" fmla="*/ 1037921 h 2237474"/>
              <a:gd name="connsiteX33" fmla="*/ 9155969 w 12192000"/>
              <a:gd name="connsiteY33" fmla="*/ 1046804 h 2237474"/>
              <a:gd name="connsiteX34" fmla="*/ 9133985 w 12192000"/>
              <a:gd name="connsiteY34" fmla="*/ 1046450 h 2237474"/>
              <a:gd name="connsiteX35" fmla="*/ 9003462 w 12192000"/>
              <a:gd name="connsiteY35" fmla="*/ 1042406 h 2237474"/>
              <a:gd name="connsiteX36" fmla="*/ 8968445 w 12192000"/>
              <a:gd name="connsiteY36" fmla="*/ 1052169 h 2237474"/>
              <a:gd name="connsiteX37" fmla="*/ 8886001 w 12192000"/>
              <a:gd name="connsiteY37" fmla="*/ 1067468 h 2237474"/>
              <a:gd name="connsiteX38" fmla="*/ 8838610 w 12192000"/>
              <a:gd name="connsiteY38" fmla="*/ 1075091 h 2237474"/>
              <a:gd name="connsiteX39" fmla="*/ 8750383 w 12192000"/>
              <a:gd name="connsiteY39" fmla="*/ 1097387 h 2237474"/>
              <a:gd name="connsiteX40" fmla="*/ 8665605 w 12192000"/>
              <a:gd name="connsiteY40" fmla="*/ 1110791 h 2237474"/>
              <a:gd name="connsiteX41" fmla="*/ 8584946 w 12192000"/>
              <a:gd name="connsiteY41" fmla="*/ 1135226 h 2237474"/>
              <a:gd name="connsiteX42" fmla="*/ 8460755 w 12192000"/>
              <a:gd name="connsiteY42" fmla="*/ 1203427 h 2237474"/>
              <a:gd name="connsiteX43" fmla="*/ 8419755 w 12192000"/>
              <a:gd name="connsiteY43" fmla="*/ 1216260 h 2237474"/>
              <a:gd name="connsiteX44" fmla="*/ 8411626 w 12192000"/>
              <a:gd name="connsiteY44" fmla="*/ 1214397 h 2237474"/>
              <a:gd name="connsiteX45" fmla="*/ 8363469 w 12192000"/>
              <a:gd name="connsiteY45" fmla="*/ 1246658 h 2237474"/>
              <a:gd name="connsiteX46" fmla="*/ 8275497 w 12192000"/>
              <a:gd name="connsiteY46" fmla="*/ 1264396 h 2237474"/>
              <a:gd name="connsiteX47" fmla="*/ 8206287 w 12192000"/>
              <a:gd name="connsiteY47" fmla="*/ 1273060 h 2237474"/>
              <a:gd name="connsiteX48" fmla="*/ 8139997 w 12192000"/>
              <a:gd name="connsiteY48" fmla="*/ 1282713 h 2237474"/>
              <a:gd name="connsiteX49" fmla="*/ 8074238 w 12192000"/>
              <a:gd name="connsiteY49" fmla="*/ 1301895 h 2237474"/>
              <a:gd name="connsiteX50" fmla="*/ 7942099 w 12192000"/>
              <a:gd name="connsiteY50" fmla="*/ 1336332 h 2237474"/>
              <a:gd name="connsiteX51" fmla="*/ 7902328 w 12192000"/>
              <a:gd name="connsiteY51" fmla="*/ 1345865 h 2237474"/>
              <a:gd name="connsiteX52" fmla="*/ 7840612 w 12192000"/>
              <a:gd name="connsiteY52" fmla="*/ 1369373 h 2237474"/>
              <a:gd name="connsiteX53" fmla="*/ 7786819 w 12192000"/>
              <a:gd name="connsiteY53" fmla="*/ 1378970 h 2237474"/>
              <a:gd name="connsiteX54" fmla="*/ 7548172 w 12192000"/>
              <a:gd name="connsiteY54" fmla="*/ 1417460 h 2237474"/>
              <a:gd name="connsiteX55" fmla="*/ 7483437 w 12192000"/>
              <a:gd name="connsiteY55" fmla="*/ 1478152 h 2237474"/>
              <a:gd name="connsiteX56" fmla="*/ 7377870 w 12192000"/>
              <a:gd name="connsiteY56" fmla="*/ 1523319 h 2237474"/>
              <a:gd name="connsiteX57" fmla="*/ 7230737 w 12192000"/>
              <a:gd name="connsiteY57" fmla="*/ 1562633 h 2237474"/>
              <a:gd name="connsiteX58" fmla="*/ 7224458 w 12192000"/>
              <a:gd name="connsiteY58" fmla="*/ 1573008 h 2237474"/>
              <a:gd name="connsiteX59" fmla="*/ 7183121 w 12192000"/>
              <a:gd name="connsiteY59" fmla="*/ 1595162 h 2237474"/>
              <a:gd name="connsiteX60" fmla="*/ 7164601 w 12192000"/>
              <a:gd name="connsiteY60" fmla="*/ 1606490 h 2237474"/>
              <a:gd name="connsiteX61" fmla="*/ 7031309 w 12192000"/>
              <a:gd name="connsiteY61" fmla="*/ 1619451 h 2237474"/>
              <a:gd name="connsiteX62" fmla="*/ 6900177 w 12192000"/>
              <a:gd name="connsiteY62" fmla="*/ 1636016 h 2237474"/>
              <a:gd name="connsiteX63" fmla="*/ 6795372 w 12192000"/>
              <a:gd name="connsiteY63" fmla="*/ 1644845 h 2237474"/>
              <a:gd name="connsiteX64" fmla="*/ 6692251 w 12192000"/>
              <a:gd name="connsiteY64" fmla="*/ 1656357 h 2237474"/>
              <a:gd name="connsiteX65" fmla="*/ 6655235 w 12192000"/>
              <a:gd name="connsiteY65" fmla="*/ 1661869 h 2237474"/>
              <a:gd name="connsiteX66" fmla="*/ 6554894 w 12192000"/>
              <a:gd name="connsiteY66" fmla="*/ 1664428 h 2237474"/>
              <a:gd name="connsiteX67" fmla="*/ 6516595 w 12192000"/>
              <a:gd name="connsiteY67" fmla="*/ 1667475 h 2237474"/>
              <a:gd name="connsiteX68" fmla="*/ 6508541 w 12192000"/>
              <a:gd name="connsiteY68" fmla="*/ 1668757 h 2237474"/>
              <a:gd name="connsiteX69" fmla="*/ 6471012 w 12192000"/>
              <a:gd name="connsiteY69" fmla="*/ 1678604 h 2237474"/>
              <a:gd name="connsiteX70" fmla="*/ 6364035 w 12192000"/>
              <a:gd name="connsiteY70" fmla="*/ 1667683 h 2237474"/>
              <a:gd name="connsiteX71" fmla="*/ 6280959 w 12192000"/>
              <a:gd name="connsiteY71" fmla="*/ 1689329 h 2237474"/>
              <a:gd name="connsiteX72" fmla="*/ 6243319 w 12192000"/>
              <a:gd name="connsiteY72" fmla="*/ 1695560 h 2237474"/>
              <a:gd name="connsiteX73" fmla="*/ 6098321 w 12192000"/>
              <a:gd name="connsiteY73" fmla="*/ 1721646 h 2237474"/>
              <a:gd name="connsiteX74" fmla="*/ 5880652 w 12192000"/>
              <a:gd name="connsiteY74" fmla="*/ 1779643 h 2237474"/>
              <a:gd name="connsiteX75" fmla="*/ 5785959 w 12192000"/>
              <a:gd name="connsiteY75" fmla="*/ 1775307 h 2237474"/>
              <a:gd name="connsiteX76" fmla="*/ 5643534 w 12192000"/>
              <a:gd name="connsiteY76" fmla="*/ 1802919 h 2237474"/>
              <a:gd name="connsiteX77" fmla="*/ 5518799 w 12192000"/>
              <a:gd name="connsiteY77" fmla="*/ 1818312 h 2237474"/>
              <a:gd name="connsiteX78" fmla="*/ 5505014 w 12192000"/>
              <a:gd name="connsiteY78" fmla="*/ 1819259 h 2237474"/>
              <a:gd name="connsiteX79" fmla="*/ 5453307 w 12192000"/>
              <a:gd name="connsiteY79" fmla="*/ 1815450 h 2237474"/>
              <a:gd name="connsiteX80" fmla="*/ 5221533 w 12192000"/>
              <a:gd name="connsiteY80" fmla="*/ 1846950 h 2237474"/>
              <a:gd name="connsiteX81" fmla="*/ 5149802 w 12192000"/>
              <a:gd name="connsiteY81" fmla="*/ 1844846 h 2237474"/>
              <a:gd name="connsiteX82" fmla="*/ 5114927 w 12192000"/>
              <a:gd name="connsiteY82" fmla="*/ 1847827 h 2237474"/>
              <a:gd name="connsiteX83" fmla="*/ 5108970 w 12192000"/>
              <a:gd name="connsiteY83" fmla="*/ 1847935 h 2237474"/>
              <a:gd name="connsiteX84" fmla="*/ 5067961 w 12192000"/>
              <a:gd name="connsiteY84" fmla="*/ 1845917 h 2237474"/>
              <a:gd name="connsiteX85" fmla="*/ 5007075 w 12192000"/>
              <a:gd name="connsiteY85" fmla="*/ 1838626 h 2237474"/>
              <a:gd name="connsiteX86" fmla="*/ 4944087 w 12192000"/>
              <a:gd name="connsiteY86" fmla="*/ 1823332 h 2237474"/>
              <a:gd name="connsiteX87" fmla="*/ 4907662 w 12192000"/>
              <a:gd name="connsiteY87" fmla="*/ 1816900 h 2237474"/>
              <a:gd name="connsiteX88" fmla="*/ 4882386 w 12192000"/>
              <a:gd name="connsiteY88" fmla="*/ 1809844 h 2237474"/>
              <a:gd name="connsiteX89" fmla="*/ 4811440 w 12192000"/>
              <a:gd name="connsiteY89" fmla="*/ 1804655 h 2237474"/>
              <a:gd name="connsiteX90" fmla="*/ 4691075 w 12192000"/>
              <a:gd name="connsiteY90" fmla="*/ 1801389 h 2237474"/>
              <a:gd name="connsiteX91" fmla="*/ 4640313 w 12192000"/>
              <a:gd name="connsiteY91" fmla="*/ 1784307 h 2237474"/>
              <a:gd name="connsiteX92" fmla="*/ 4536503 w 12192000"/>
              <a:gd name="connsiteY92" fmla="*/ 1785334 h 2237474"/>
              <a:gd name="connsiteX93" fmla="*/ 4513724 w 12192000"/>
              <a:gd name="connsiteY93" fmla="*/ 1791996 h 2237474"/>
              <a:gd name="connsiteX94" fmla="*/ 4459810 w 12192000"/>
              <a:gd name="connsiteY94" fmla="*/ 1797886 h 2237474"/>
              <a:gd name="connsiteX95" fmla="*/ 4379064 w 12192000"/>
              <a:gd name="connsiteY95" fmla="*/ 1817177 h 2237474"/>
              <a:gd name="connsiteX96" fmla="*/ 4290981 w 12192000"/>
              <a:gd name="connsiteY96" fmla="*/ 1839677 h 2237474"/>
              <a:gd name="connsiteX97" fmla="*/ 4238372 w 12192000"/>
              <a:gd name="connsiteY97" fmla="*/ 1851480 h 2237474"/>
              <a:gd name="connsiteX98" fmla="*/ 4232517 w 12192000"/>
              <a:gd name="connsiteY98" fmla="*/ 1852567 h 2237474"/>
              <a:gd name="connsiteX99" fmla="*/ 4191732 w 12192000"/>
              <a:gd name="connsiteY99" fmla="*/ 1857328 h 2237474"/>
              <a:gd name="connsiteX100" fmla="*/ 4065532 w 12192000"/>
              <a:gd name="connsiteY100" fmla="*/ 1855477 h 2237474"/>
              <a:gd name="connsiteX101" fmla="*/ 4028460 w 12192000"/>
              <a:gd name="connsiteY101" fmla="*/ 1855137 h 2237474"/>
              <a:gd name="connsiteX102" fmla="*/ 4002267 w 12192000"/>
              <a:gd name="connsiteY102" fmla="*/ 1852352 h 2237474"/>
              <a:gd name="connsiteX103" fmla="*/ 3931396 w 12192000"/>
              <a:gd name="connsiteY103" fmla="*/ 1858915 h 2237474"/>
              <a:gd name="connsiteX104" fmla="*/ 3812162 w 12192000"/>
              <a:gd name="connsiteY104" fmla="*/ 1875501 h 2237474"/>
              <a:gd name="connsiteX105" fmla="*/ 3758105 w 12192000"/>
              <a:gd name="connsiteY105" fmla="*/ 1871856 h 2237474"/>
              <a:gd name="connsiteX106" fmla="*/ 3680177 w 12192000"/>
              <a:gd name="connsiteY106" fmla="*/ 1881552 h 2237474"/>
              <a:gd name="connsiteX107" fmla="*/ 3567259 w 12192000"/>
              <a:gd name="connsiteY107" fmla="*/ 1893482 h 2237474"/>
              <a:gd name="connsiteX108" fmla="*/ 3405770 w 12192000"/>
              <a:gd name="connsiteY108" fmla="*/ 1904591 h 2237474"/>
              <a:gd name="connsiteX109" fmla="*/ 3280097 w 12192000"/>
              <a:gd name="connsiteY109" fmla="*/ 1919610 h 2237474"/>
              <a:gd name="connsiteX110" fmla="*/ 3123424 w 12192000"/>
              <a:gd name="connsiteY110" fmla="*/ 1952930 h 2237474"/>
              <a:gd name="connsiteX111" fmla="*/ 3009910 w 12192000"/>
              <a:gd name="connsiteY111" fmla="*/ 1957866 h 2237474"/>
              <a:gd name="connsiteX112" fmla="*/ 2995934 w 12192000"/>
              <a:gd name="connsiteY112" fmla="*/ 1967085 h 2237474"/>
              <a:gd name="connsiteX113" fmla="*/ 2980071 w 12192000"/>
              <a:gd name="connsiteY113" fmla="*/ 1972988 h 2237474"/>
              <a:gd name="connsiteX114" fmla="*/ 2942858 w 12192000"/>
              <a:gd name="connsiteY114" fmla="*/ 1981367 h 2237474"/>
              <a:gd name="connsiteX115" fmla="*/ 2875436 w 12192000"/>
              <a:gd name="connsiteY115" fmla="*/ 1996977 h 2237474"/>
              <a:gd name="connsiteX116" fmla="*/ 2874892 w 12192000"/>
              <a:gd name="connsiteY116" fmla="*/ 1996085 h 2237474"/>
              <a:gd name="connsiteX117" fmla="*/ 2864145 w 12192000"/>
              <a:gd name="connsiteY117" fmla="*/ 1994061 h 2237474"/>
              <a:gd name="connsiteX118" fmla="*/ 2843662 w 12192000"/>
              <a:gd name="connsiteY118" fmla="*/ 1992498 h 2237474"/>
              <a:gd name="connsiteX119" fmla="*/ 2796128 w 12192000"/>
              <a:gd name="connsiteY119" fmla="*/ 1976403 h 2237474"/>
              <a:gd name="connsiteX120" fmla="*/ 2756784 w 12192000"/>
              <a:gd name="connsiteY120" fmla="*/ 1985116 h 2237474"/>
              <a:gd name="connsiteX121" fmla="*/ 2748833 w 12192000"/>
              <a:gd name="connsiteY121" fmla="*/ 1986323 h 2237474"/>
              <a:gd name="connsiteX122" fmla="*/ 2748661 w 12192000"/>
              <a:gd name="connsiteY122" fmla="*/ 1986122 h 2237474"/>
              <a:gd name="connsiteX123" fmla="*/ 2740251 w 12192000"/>
              <a:gd name="connsiteY123" fmla="*/ 1986946 h 2237474"/>
              <a:gd name="connsiteX124" fmla="*/ 2718916 w 12192000"/>
              <a:gd name="connsiteY124" fmla="*/ 1990867 h 2237474"/>
              <a:gd name="connsiteX125" fmla="*/ 2713522 w 12192000"/>
              <a:gd name="connsiteY125" fmla="*/ 1990173 h 2237474"/>
              <a:gd name="connsiteX126" fmla="*/ 2680597 w 12192000"/>
              <a:gd name="connsiteY126" fmla="*/ 1984996 h 2237474"/>
              <a:gd name="connsiteX127" fmla="*/ 2578178 w 12192000"/>
              <a:gd name="connsiteY127" fmla="*/ 1990531 h 2237474"/>
              <a:gd name="connsiteX128" fmla="*/ 2476147 w 12192000"/>
              <a:gd name="connsiteY128" fmla="*/ 1998305 h 2237474"/>
              <a:gd name="connsiteX129" fmla="*/ 2373568 w 12192000"/>
              <a:gd name="connsiteY129" fmla="*/ 2003219 h 2237474"/>
              <a:gd name="connsiteX130" fmla="*/ 2321399 w 12192000"/>
              <a:gd name="connsiteY130" fmla="*/ 1989467 h 2237474"/>
              <a:gd name="connsiteX131" fmla="*/ 2315525 w 12192000"/>
              <a:gd name="connsiteY131" fmla="*/ 1989708 h 2237474"/>
              <a:gd name="connsiteX132" fmla="*/ 2300792 w 12192000"/>
              <a:gd name="connsiteY132" fmla="*/ 1994290 h 2237474"/>
              <a:gd name="connsiteX133" fmla="*/ 2295469 w 12192000"/>
              <a:gd name="connsiteY133" fmla="*/ 1996659 h 2237474"/>
              <a:gd name="connsiteX134" fmla="*/ 2287219 w 12192000"/>
              <a:gd name="connsiteY134" fmla="*/ 1998750 h 2237474"/>
              <a:gd name="connsiteX135" fmla="*/ 2286948 w 12192000"/>
              <a:gd name="connsiteY135" fmla="*/ 1998596 h 2237474"/>
              <a:gd name="connsiteX136" fmla="*/ 2243069 w 12192000"/>
              <a:gd name="connsiteY136" fmla="*/ 2015111 h 2237474"/>
              <a:gd name="connsiteX137" fmla="*/ 2186609 w 12192000"/>
              <a:gd name="connsiteY137" fmla="*/ 2008263 h 2237474"/>
              <a:gd name="connsiteX138" fmla="*/ 2164831 w 12192000"/>
              <a:gd name="connsiteY138" fmla="*/ 2010143 h 2237474"/>
              <a:gd name="connsiteX139" fmla="*/ 2152836 w 12192000"/>
              <a:gd name="connsiteY139" fmla="*/ 2010048 h 2237474"/>
              <a:gd name="connsiteX140" fmla="*/ 2117102 w 12192000"/>
              <a:gd name="connsiteY140" fmla="*/ 2023004 h 2237474"/>
              <a:gd name="connsiteX141" fmla="*/ 2111935 w 12192000"/>
              <a:gd name="connsiteY141" fmla="*/ 2023163 h 2237474"/>
              <a:gd name="connsiteX142" fmla="*/ 2089991 w 12192000"/>
              <a:gd name="connsiteY142" fmla="*/ 2034193 h 2237474"/>
              <a:gd name="connsiteX143" fmla="*/ 2058061 w 12192000"/>
              <a:gd name="connsiteY143" fmla="*/ 2047942 h 2237474"/>
              <a:gd name="connsiteX144" fmla="*/ 2055737 w 12192000"/>
              <a:gd name="connsiteY144" fmla="*/ 2047704 h 2237474"/>
              <a:gd name="connsiteX145" fmla="*/ 2042244 w 12192000"/>
              <a:gd name="connsiteY145" fmla="*/ 2055560 h 2237474"/>
              <a:gd name="connsiteX146" fmla="*/ 1976224 w 12192000"/>
              <a:gd name="connsiteY146" fmla="*/ 2074257 h 2237474"/>
              <a:gd name="connsiteX147" fmla="*/ 1877728 w 12192000"/>
              <a:gd name="connsiteY147" fmla="*/ 2101004 h 2237474"/>
              <a:gd name="connsiteX148" fmla="*/ 1759056 w 12192000"/>
              <a:gd name="connsiteY148" fmla="*/ 2125608 h 2237474"/>
              <a:gd name="connsiteX149" fmla="*/ 1637948 w 12192000"/>
              <a:gd name="connsiteY149" fmla="*/ 2172597 h 2237474"/>
              <a:gd name="connsiteX150" fmla="*/ 1434549 w 12192000"/>
              <a:gd name="connsiteY150" fmla="*/ 2234522 h 2237474"/>
              <a:gd name="connsiteX151" fmla="*/ 1398481 w 12192000"/>
              <a:gd name="connsiteY151" fmla="*/ 2237074 h 2237474"/>
              <a:gd name="connsiteX152" fmla="*/ 1398407 w 12192000"/>
              <a:gd name="connsiteY152" fmla="*/ 2237095 h 2237474"/>
              <a:gd name="connsiteX153" fmla="*/ 1370962 w 12192000"/>
              <a:gd name="connsiteY153" fmla="*/ 2237474 h 2237474"/>
              <a:gd name="connsiteX154" fmla="*/ 1356367 w 12192000"/>
              <a:gd name="connsiteY154" fmla="*/ 2235089 h 2237474"/>
              <a:gd name="connsiteX155" fmla="*/ 1324828 w 12192000"/>
              <a:gd name="connsiteY155" fmla="*/ 2231968 h 2237474"/>
              <a:gd name="connsiteX156" fmla="*/ 1297744 w 12192000"/>
              <a:gd name="connsiteY156" fmla="*/ 2235849 h 2237474"/>
              <a:gd name="connsiteX157" fmla="*/ 1286236 w 12192000"/>
              <a:gd name="connsiteY157" fmla="*/ 2233135 h 2237474"/>
              <a:gd name="connsiteX158" fmla="*/ 1283504 w 12192000"/>
              <a:gd name="connsiteY158" fmla="*/ 2233797 h 2237474"/>
              <a:gd name="connsiteX159" fmla="*/ 1279765 w 12192000"/>
              <a:gd name="connsiteY159" fmla="*/ 2229639 h 2237474"/>
              <a:gd name="connsiteX160" fmla="*/ 1195347 w 12192000"/>
              <a:gd name="connsiteY160" fmla="*/ 2212354 h 2237474"/>
              <a:gd name="connsiteX161" fmla="*/ 970251 w 12192000"/>
              <a:gd name="connsiteY161" fmla="*/ 2221029 h 2237474"/>
              <a:gd name="connsiteX162" fmla="*/ 812914 w 12192000"/>
              <a:gd name="connsiteY162" fmla="*/ 2202752 h 2237474"/>
              <a:gd name="connsiteX163" fmla="*/ 800195 w 12192000"/>
              <a:gd name="connsiteY163" fmla="*/ 2209407 h 2237474"/>
              <a:gd name="connsiteX164" fmla="*/ 784978 w 12192000"/>
              <a:gd name="connsiteY164" fmla="*/ 2212360 h 2237474"/>
              <a:gd name="connsiteX165" fmla="*/ 681987 w 12192000"/>
              <a:gd name="connsiteY165" fmla="*/ 2216757 h 2237474"/>
              <a:gd name="connsiteX166" fmla="*/ 669923 w 12192000"/>
              <a:gd name="connsiteY166" fmla="*/ 2211682 h 2237474"/>
              <a:gd name="connsiteX167" fmla="*/ 648680 w 12192000"/>
              <a:gd name="connsiteY167" fmla="*/ 2206229 h 2237474"/>
              <a:gd name="connsiteX168" fmla="*/ 597225 w 12192000"/>
              <a:gd name="connsiteY168" fmla="*/ 2180999 h 2237474"/>
              <a:gd name="connsiteX169" fmla="*/ 558449 w 12192000"/>
              <a:gd name="connsiteY169" fmla="*/ 2182346 h 2237474"/>
              <a:gd name="connsiteX170" fmla="*/ 550517 w 12192000"/>
              <a:gd name="connsiteY170" fmla="*/ 2182060 h 2237474"/>
              <a:gd name="connsiteX171" fmla="*/ 550309 w 12192000"/>
              <a:gd name="connsiteY171" fmla="*/ 2181825 h 2237474"/>
              <a:gd name="connsiteX172" fmla="*/ 541836 w 12192000"/>
              <a:gd name="connsiteY172" fmla="*/ 2181063 h 2237474"/>
              <a:gd name="connsiteX173" fmla="*/ 536057 w 12192000"/>
              <a:gd name="connsiteY173" fmla="*/ 2181537 h 2237474"/>
              <a:gd name="connsiteX174" fmla="*/ 520671 w 12192000"/>
              <a:gd name="connsiteY174" fmla="*/ 2180980 h 2237474"/>
              <a:gd name="connsiteX175" fmla="*/ 515024 w 12192000"/>
              <a:gd name="connsiteY175" fmla="*/ 2179258 h 2237474"/>
              <a:gd name="connsiteX176" fmla="*/ 512278 w 12192000"/>
              <a:gd name="connsiteY176" fmla="*/ 2176369 h 2237474"/>
              <a:gd name="connsiteX177" fmla="*/ 480419 w 12192000"/>
              <a:gd name="connsiteY177" fmla="*/ 2167807 h 2237474"/>
              <a:gd name="connsiteX178" fmla="*/ 413835 w 12192000"/>
              <a:gd name="connsiteY178" fmla="*/ 2156783 h 2237474"/>
              <a:gd name="connsiteX179" fmla="*/ 376513 w 12192000"/>
              <a:gd name="connsiteY179" fmla="*/ 2154014 h 2237474"/>
              <a:gd name="connsiteX180" fmla="*/ 273386 w 12192000"/>
              <a:gd name="connsiteY180" fmla="*/ 2142551 h 2237474"/>
              <a:gd name="connsiteX181" fmla="*/ 169207 w 12192000"/>
              <a:gd name="connsiteY181" fmla="*/ 2128100 h 2237474"/>
              <a:gd name="connsiteX182" fmla="*/ 93149 w 12192000"/>
              <a:gd name="connsiteY182" fmla="*/ 2105324 h 2237474"/>
              <a:gd name="connsiteX183" fmla="*/ 88109 w 12192000"/>
              <a:gd name="connsiteY183" fmla="*/ 2106704 h 2237474"/>
              <a:gd name="connsiteX184" fmla="*/ 80022 w 12192000"/>
              <a:gd name="connsiteY184" fmla="*/ 2107254 h 2237474"/>
              <a:gd name="connsiteX185" fmla="*/ 79717 w 12192000"/>
              <a:gd name="connsiteY185" fmla="*/ 2107046 h 2237474"/>
              <a:gd name="connsiteX186" fmla="*/ 72352 w 12192000"/>
              <a:gd name="connsiteY186" fmla="*/ 2107991 h 2237474"/>
              <a:gd name="connsiteX187" fmla="*/ 37645 w 12192000"/>
              <a:gd name="connsiteY187" fmla="*/ 2115401 h 2237474"/>
              <a:gd name="connsiteX188" fmla="*/ 4572 w 12192000"/>
              <a:gd name="connsiteY188" fmla="*/ 2111091 h 2237474"/>
              <a:gd name="connsiteX189" fmla="*/ 0 w 12192000"/>
              <a:gd name="connsiteY189" fmla="*/ 2110468 h 2237474"/>
              <a:gd name="connsiteX190" fmla="*/ 0 w 12192000"/>
              <a:gd name="connsiteY190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20512 w 12192000"/>
              <a:gd name="connsiteY6" fmla="*/ 745392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805004 w 12192000"/>
              <a:gd name="connsiteY13" fmla="*/ 757573 h 2237474"/>
              <a:gd name="connsiteX14" fmla="*/ 10739478 w 12192000"/>
              <a:gd name="connsiteY14" fmla="*/ 776841 h 2237474"/>
              <a:gd name="connsiteX15" fmla="*/ 10458762 w 12192000"/>
              <a:gd name="connsiteY15" fmla="*/ 755400 h 2237474"/>
              <a:gd name="connsiteX16" fmla="*/ 10211200 w 12192000"/>
              <a:gd name="connsiteY16" fmla="*/ 767513 h 2237474"/>
              <a:gd name="connsiteX17" fmla="*/ 10167995 w 12192000"/>
              <a:gd name="connsiteY17" fmla="*/ 760843 h 2237474"/>
              <a:gd name="connsiteX18" fmla="*/ 9997044 w 12192000"/>
              <a:gd name="connsiteY18" fmla="*/ 780129 h 2237474"/>
              <a:gd name="connsiteX19" fmla="*/ 9943887 w 12192000"/>
              <a:gd name="connsiteY19" fmla="*/ 804141 h 2237474"/>
              <a:gd name="connsiteX20" fmla="*/ 9918248 w 12192000"/>
              <a:gd name="connsiteY20" fmla="*/ 816628 h 2237474"/>
              <a:gd name="connsiteX21" fmla="*/ 9767091 w 12192000"/>
              <a:gd name="connsiteY21" fmla="*/ 870550 h 2237474"/>
              <a:gd name="connsiteX22" fmla="*/ 9683005 w 12192000"/>
              <a:gd name="connsiteY22" fmla="*/ 894128 h 2237474"/>
              <a:gd name="connsiteX23" fmla="*/ 9594438 w 12192000"/>
              <a:gd name="connsiteY23" fmla="*/ 919051 h 2237474"/>
              <a:gd name="connsiteX24" fmla="*/ 9544189 w 12192000"/>
              <a:gd name="connsiteY24" fmla="*/ 938966 h 2237474"/>
              <a:gd name="connsiteX25" fmla="*/ 9500499 w 12192000"/>
              <a:gd name="connsiteY25" fmla="*/ 954680 h 2237474"/>
              <a:gd name="connsiteX26" fmla="*/ 9428195 w 12192000"/>
              <a:gd name="connsiteY26" fmla="*/ 986225 h 2237474"/>
              <a:gd name="connsiteX27" fmla="*/ 9410017 w 12192000"/>
              <a:gd name="connsiteY27" fmla="*/ 993931 h 2237474"/>
              <a:gd name="connsiteX28" fmla="*/ 9392919 w 12192000"/>
              <a:gd name="connsiteY28" fmla="*/ 994656 h 2237474"/>
              <a:gd name="connsiteX29" fmla="*/ 9278619 w 12192000"/>
              <a:gd name="connsiteY29" fmla="*/ 1011878 h 2237474"/>
              <a:gd name="connsiteX30" fmla="*/ 9268019 w 12192000"/>
              <a:gd name="connsiteY30" fmla="*/ 1007442 h 2237474"/>
              <a:gd name="connsiteX31" fmla="*/ 9234662 w 12192000"/>
              <a:gd name="connsiteY31" fmla="*/ 1023056 h 2237474"/>
              <a:gd name="connsiteX32" fmla="*/ 9181033 w 12192000"/>
              <a:gd name="connsiteY32" fmla="*/ 1037921 h 2237474"/>
              <a:gd name="connsiteX33" fmla="*/ 9155969 w 12192000"/>
              <a:gd name="connsiteY33" fmla="*/ 1046804 h 2237474"/>
              <a:gd name="connsiteX34" fmla="*/ 9133985 w 12192000"/>
              <a:gd name="connsiteY34" fmla="*/ 1046450 h 2237474"/>
              <a:gd name="connsiteX35" fmla="*/ 9003462 w 12192000"/>
              <a:gd name="connsiteY35" fmla="*/ 1042406 h 2237474"/>
              <a:gd name="connsiteX36" fmla="*/ 8968445 w 12192000"/>
              <a:gd name="connsiteY36" fmla="*/ 1052169 h 2237474"/>
              <a:gd name="connsiteX37" fmla="*/ 8886001 w 12192000"/>
              <a:gd name="connsiteY37" fmla="*/ 1067468 h 2237474"/>
              <a:gd name="connsiteX38" fmla="*/ 8838610 w 12192000"/>
              <a:gd name="connsiteY38" fmla="*/ 1075091 h 2237474"/>
              <a:gd name="connsiteX39" fmla="*/ 8750383 w 12192000"/>
              <a:gd name="connsiteY39" fmla="*/ 1097387 h 2237474"/>
              <a:gd name="connsiteX40" fmla="*/ 8665605 w 12192000"/>
              <a:gd name="connsiteY40" fmla="*/ 1110791 h 2237474"/>
              <a:gd name="connsiteX41" fmla="*/ 8584946 w 12192000"/>
              <a:gd name="connsiteY41" fmla="*/ 1135226 h 2237474"/>
              <a:gd name="connsiteX42" fmla="*/ 8460755 w 12192000"/>
              <a:gd name="connsiteY42" fmla="*/ 1203427 h 2237474"/>
              <a:gd name="connsiteX43" fmla="*/ 8419755 w 12192000"/>
              <a:gd name="connsiteY43" fmla="*/ 1216260 h 2237474"/>
              <a:gd name="connsiteX44" fmla="*/ 8411626 w 12192000"/>
              <a:gd name="connsiteY44" fmla="*/ 1214397 h 2237474"/>
              <a:gd name="connsiteX45" fmla="*/ 8363469 w 12192000"/>
              <a:gd name="connsiteY45" fmla="*/ 1246658 h 2237474"/>
              <a:gd name="connsiteX46" fmla="*/ 8275497 w 12192000"/>
              <a:gd name="connsiteY46" fmla="*/ 1264396 h 2237474"/>
              <a:gd name="connsiteX47" fmla="*/ 8206287 w 12192000"/>
              <a:gd name="connsiteY47" fmla="*/ 1273060 h 2237474"/>
              <a:gd name="connsiteX48" fmla="*/ 8139997 w 12192000"/>
              <a:gd name="connsiteY48" fmla="*/ 1282713 h 2237474"/>
              <a:gd name="connsiteX49" fmla="*/ 8074238 w 12192000"/>
              <a:gd name="connsiteY49" fmla="*/ 1301895 h 2237474"/>
              <a:gd name="connsiteX50" fmla="*/ 7942099 w 12192000"/>
              <a:gd name="connsiteY50" fmla="*/ 1336332 h 2237474"/>
              <a:gd name="connsiteX51" fmla="*/ 7902328 w 12192000"/>
              <a:gd name="connsiteY51" fmla="*/ 1345865 h 2237474"/>
              <a:gd name="connsiteX52" fmla="*/ 7840612 w 12192000"/>
              <a:gd name="connsiteY52" fmla="*/ 1369373 h 2237474"/>
              <a:gd name="connsiteX53" fmla="*/ 7786819 w 12192000"/>
              <a:gd name="connsiteY53" fmla="*/ 1378970 h 2237474"/>
              <a:gd name="connsiteX54" fmla="*/ 7548172 w 12192000"/>
              <a:gd name="connsiteY54" fmla="*/ 1417460 h 2237474"/>
              <a:gd name="connsiteX55" fmla="*/ 7483437 w 12192000"/>
              <a:gd name="connsiteY55" fmla="*/ 1478152 h 2237474"/>
              <a:gd name="connsiteX56" fmla="*/ 7377870 w 12192000"/>
              <a:gd name="connsiteY56" fmla="*/ 1523319 h 2237474"/>
              <a:gd name="connsiteX57" fmla="*/ 7230737 w 12192000"/>
              <a:gd name="connsiteY57" fmla="*/ 1562633 h 2237474"/>
              <a:gd name="connsiteX58" fmla="*/ 7224458 w 12192000"/>
              <a:gd name="connsiteY58" fmla="*/ 1573008 h 2237474"/>
              <a:gd name="connsiteX59" fmla="*/ 7183121 w 12192000"/>
              <a:gd name="connsiteY59" fmla="*/ 1595162 h 2237474"/>
              <a:gd name="connsiteX60" fmla="*/ 7164601 w 12192000"/>
              <a:gd name="connsiteY60" fmla="*/ 1606490 h 2237474"/>
              <a:gd name="connsiteX61" fmla="*/ 7031309 w 12192000"/>
              <a:gd name="connsiteY61" fmla="*/ 1619451 h 2237474"/>
              <a:gd name="connsiteX62" fmla="*/ 6900177 w 12192000"/>
              <a:gd name="connsiteY62" fmla="*/ 1636016 h 2237474"/>
              <a:gd name="connsiteX63" fmla="*/ 6795372 w 12192000"/>
              <a:gd name="connsiteY63" fmla="*/ 1644845 h 2237474"/>
              <a:gd name="connsiteX64" fmla="*/ 6692251 w 12192000"/>
              <a:gd name="connsiteY64" fmla="*/ 1656357 h 2237474"/>
              <a:gd name="connsiteX65" fmla="*/ 6655235 w 12192000"/>
              <a:gd name="connsiteY65" fmla="*/ 1661869 h 2237474"/>
              <a:gd name="connsiteX66" fmla="*/ 6554894 w 12192000"/>
              <a:gd name="connsiteY66" fmla="*/ 1664428 h 2237474"/>
              <a:gd name="connsiteX67" fmla="*/ 6516595 w 12192000"/>
              <a:gd name="connsiteY67" fmla="*/ 1667475 h 2237474"/>
              <a:gd name="connsiteX68" fmla="*/ 6508541 w 12192000"/>
              <a:gd name="connsiteY68" fmla="*/ 1668757 h 2237474"/>
              <a:gd name="connsiteX69" fmla="*/ 6471012 w 12192000"/>
              <a:gd name="connsiteY69" fmla="*/ 1678604 h 2237474"/>
              <a:gd name="connsiteX70" fmla="*/ 6364035 w 12192000"/>
              <a:gd name="connsiteY70" fmla="*/ 1667683 h 2237474"/>
              <a:gd name="connsiteX71" fmla="*/ 6280959 w 12192000"/>
              <a:gd name="connsiteY71" fmla="*/ 1689329 h 2237474"/>
              <a:gd name="connsiteX72" fmla="*/ 6243319 w 12192000"/>
              <a:gd name="connsiteY72" fmla="*/ 1695560 h 2237474"/>
              <a:gd name="connsiteX73" fmla="*/ 6098321 w 12192000"/>
              <a:gd name="connsiteY73" fmla="*/ 1721646 h 2237474"/>
              <a:gd name="connsiteX74" fmla="*/ 5880652 w 12192000"/>
              <a:gd name="connsiteY74" fmla="*/ 1779643 h 2237474"/>
              <a:gd name="connsiteX75" fmla="*/ 5785959 w 12192000"/>
              <a:gd name="connsiteY75" fmla="*/ 1775307 h 2237474"/>
              <a:gd name="connsiteX76" fmla="*/ 5643534 w 12192000"/>
              <a:gd name="connsiteY76" fmla="*/ 1802919 h 2237474"/>
              <a:gd name="connsiteX77" fmla="*/ 5518799 w 12192000"/>
              <a:gd name="connsiteY77" fmla="*/ 1818312 h 2237474"/>
              <a:gd name="connsiteX78" fmla="*/ 5505014 w 12192000"/>
              <a:gd name="connsiteY78" fmla="*/ 1819259 h 2237474"/>
              <a:gd name="connsiteX79" fmla="*/ 5453307 w 12192000"/>
              <a:gd name="connsiteY79" fmla="*/ 1815450 h 2237474"/>
              <a:gd name="connsiteX80" fmla="*/ 5221533 w 12192000"/>
              <a:gd name="connsiteY80" fmla="*/ 1846950 h 2237474"/>
              <a:gd name="connsiteX81" fmla="*/ 5149802 w 12192000"/>
              <a:gd name="connsiteY81" fmla="*/ 1844846 h 2237474"/>
              <a:gd name="connsiteX82" fmla="*/ 5114927 w 12192000"/>
              <a:gd name="connsiteY82" fmla="*/ 1847827 h 2237474"/>
              <a:gd name="connsiteX83" fmla="*/ 5108970 w 12192000"/>
              <a:gd name="connsiteY83" fmla="*/ 1847935 h 2237474"/>
              <a:gd name="connsiteX84" fmla="*/ 5067961 w 12192000"/>
              <a:gd name="connsiteY84" fmla="*/ 1845917 h 2237474"/>
              <a:gd name="connsiteX85" fmla="*/ 5007075 w 12192000"/>
              <a:gd name="connsiteY85" fmla="*/ 1838626 h 2237474"/>
              <a:gd name="connsiteX86" fmla="*/ 4944087 w 12192000"/>
              <a:gd name="connsiteY86" fmla="*/ 1823332 h 2237474"/>
              <a:gd name="connsiteX87" fmla="*/ 4907662 w 12192000"/>
              <a:gd name="connsiteY87" fmla="*/ 1816900 h 2237474"/>
              <a:gd name="connsiteX88" fmla="*/ 4882386 w 12192000"/>
              <a:gd name="connsiteY88" fmla="*/ 1809844 h 2237474"/>
              <a:gd name="connsiteX89" fmla="*/ 4811440 w 12192000"/>
              <a:gd name="connsiteY89" fmla="*/ 1804655 h 2237474"/>
              <a:gd name="connsiteX90" fmla="*/ 4691075 w 12192000"/>
              <a:gd name="connsiteY90" fmla="*/ 1801389 h 2237474"/>
              <a:gd name="connsiteX91" fmla="*/ 4640313 w 12192000"/>
              <a:gd name="connsiteY91" fmla="*/ 1784307 h 2237474"/>
              <a:gd name="connsiteX92" fmla="*/ 4536503 w 12192000"/>
              <a:gd name="connsiteY92" fmla="*/ 1785334 h 2237474"/>
              <a:gd name="connsiteX93" fmla="*/ 4513724 w 12192000"/>
              <a:gd name="connsiteY93" fmla="*/ 1791996 h 2237474"/>
              <a:gd name="connsiteX94" fmla="*/ 4459810 w 12192000"/>
              <a:gd name="connsiteY94" fmla="*/ 1797886 h 2237474"/>
              <a:gd name="connsiteX95" fmla="*/ 4379064 w 12192000"/>
              <a:gd name="connsiteY95" fmla="*/ 1817177 h 2237474"/>
              <a:gd name="connsiteX96" fmla="*/ 4290981 w 12192000"/>
              <a:gd name="connsiteY96" fmla="*/ 1839677 h 2237474"/>
              <a:gd name="connsiteX97" fmla="*/ 4238372 w 12192000"/>
              <a:gd name="connsiteY97" fmla="*/ 1851480 h 2237474"/>
              <a:gd name="connsiteX98" fmla="*/ 4232517 w 12192000"/>
              <a:gd name="connsiteY98" fmla="*/ 1852567 h 2237474"/>
              <a:gd name="connsiteX99" fmla="*/ 4191732 w 12192000"/>
              <a:gd name="connsiteY99" fmla="*/ 1857328 h 2237474"/>
              <a:gd name="connsiteX100" fmla="*/ 4065532 w 12192000"/>
              <a:gd name="connsiteY100" fmla="*/ 1855477 h 2237474"/>
              <a:gd name="connsiteX101" fmla="*/ 4028460 w 12192000"/>
              <a:gd name="connsiteY101" fmla="*/ 1855137 h 2237474"/>
              <a:gd name="connsiteX102" fmla="*/ 4002267 w 12192000"/>
              <a:gd name="connsiteY102" fmla="*/ 1852352 h 2237474"/>
              <a:gd name="connsiteX103" fmla="*/ 3931396 w 12192000"/>
              <a:gd name="connsiteY103" fmla="*/ 1858915 h 2237474"/>
              <a:gd name="connsiteX104" fmla="*/ 3812162 w 12192000"/>
              <a:gd name="connsiteY104" fmla="*/ 1875501 h 2237474"/>
              <a:gd name="connsiteX105" fmla="*/ 3758105 w 12192000"/>
              <a:gd name="connsiteY105" fmla="*/ 1871856 h 2237474"/>
              <a:gd name="connsiteX106" fmla="*/ 3680177 w 12192000"/>
              <a:gd name="connsiteY106" fmla="*/ 1881552 h 2237474"/>
              <a:gd name="connsiteX107" fmla="*/ 3567259 w 12192000"/>
              <a:gd name="connsiteY107" fmla="*/ 1893482 h 2237474"/>
              <a:gd name="connsiteX108" fmla="*/ 3405770 w 12192000"/>
              <a:gd name="connsiteY108" fmla="*/ 1904591 h 2237474"/>
              <a:gd name="connsiteX109" fmla="*/ 3280097 w 12192000"/>
              <a:gd name="connsiteY109" fmla="*/ 1919610 h 2237474"/>
              <a:gd name="connsiteX110" fmla="*/ 3123424 w 12192000"/>
              <a:gd name="connsiteY110" fmla="*/ 1952930 h 2237474"/>
              <a:gd name="connsiteX111" fmla="*/ 3009910 w 12192000"/>
              <a:gd name="connsiteY111" fmla="*/ 1957866 h 2237474"/>
              <a:gd name="connsiteX112" fmla="*/ 2995934 w 12192000"/>
              <a:gd name="connsiteY112" fmla="*/ 1967085 h 2237474"/>
              <a:gd name="connsiteX113" fmla="*/ 2980071 w 12192000"/>
              <a:gd name="connsiteY113" fmla="*/ 1972988 h 2237474"/>
              <a:gd name="connsiteX114" fmla="*/ 2942858 w 12192000"/>
              <a:gd name="connsiteY114" fmla="*/ 1981367 h 2237474"/>
              <a:gd name="connsiteX115" fmla="*/ 2875436 w 12192000"/>
              <a:gd name="connsiteY115" fmla="*/ 1996977 h 2237474"/>
              <a:gd name="connsiteX116" fmla="*/ 2874892 w 12192000"/>
              <a:gd name="connsiteY116" fmla="*/ 1996085 h 2237474"/>
              <a:gd name="connsiteX117" fmla="*/ 2864145 w 12192000"/>
              <a:gd name="connsiteY117" fmla="*/ 1994061 h 2237474"/>
              <a:gd name="connsiteX118" fmla="*/ 2843662 w 12192000"/>
              <a:gd name="connsiteY118" fmla="*/ 1992498 h 2237474"/>
              <a:gd name="connsiteX119" fmla="*/ 2796128 w 12192000"/>
              <a:gd name="connsiteY119" fmla="*/ 1976403 h 2237474"/>
              <a:gd name="connsiteX120" fmla="*/ 2756784 w 12192000"/>
              <a:gd name="connsiteY120" fmla="*/ 1985116 h 2237474"/>
              <a:gd name="connsiteX121" fmla="*/ 2748833 w 12192000"/>
              <a:gd name="connsiteY121" fmla="*/ 1986323 h 2237474"/>
              <a:gd name="connsiteX122" fmla="*/ 2748661 w 12192000"/>
              <a:gd name="connsiteY122" fmla="*/ 1986122 h 2237474"/>
              <a:gd name="connsiteX123" fmla="*/ 2740251 w 12192000"/>
              <a:gd name="connsiteY123" fmla="*/ 1986946 h 2237474"/>
              <a:gd name="connsiteX124" fmla="*/ 2718916 w 12192000"/>
              <a:gd name="connsiteY124" fmla="*/ 1990867 h 2237474"/>
              <a:gd name="connsiteX125" fmla="*/ 2713522 w 12192000"/>
              <a:gd name="connsiteY125" fmla="*/ 1990173 h 2237474"/>
              <a:gd name="connsiteX126" fmla="*/ 2680597 w 12192000"/>
              <a:gd name="connsiteY126" fmla="*/ 1984996 h 2237474"/>
              <a:gd name="connsiteX127" fmla="*/ 2578178 w 12192000"/>
              <a:gd name="connsiteY127" fmla="*/ 1990531 h 2237474"/>
              <a:gd name="connsiteX128" fmla="*/ 2476147 w 12192000"/>
              <a:gd name="connsiteY128" fmla="*/ 1998305 h 2237474"/>
              <a:gd name="connsiteX129" fmla="*/ 2373568 w 12192000"/>
              <a:gd name="connsiteY129" fmla="*/ 2003219 h 2237474"/>
              <a:gd name="connsiteX130" fmla="*/ 2321399 w 12192000"/>
              <a:gd name="connsiteY130" fmla="*/ 1989467 h 2237474"/>
              <a:gd name="connsiteX131" fmla="*/ 2315525 w 12192000"/>
              <a:gd name="connsiteY131" fmla="*/ 1989708 h 2237474"/>
              <a:gd name="connsiteX132" fmla="*/ 2300792 w 12192000"/>
              <a:gd name="connsiteY132" fmla="*/ 1994290 h 2237474"/>
              <a:gd name="connsiteX133" fmla="*/ 2295469 w 12192000"/>
              <a:gd name="connsiteY133" fmla="*/ 1996659 h 2237474"/>
              <a:gd name="connsiteX134" fmla="*/ 2287219 w 12192000"/>
              <a:gd name="connsiteY134" fmla="*/ 1998750 h 2237474"/>
              <a:gd name="connsiteX135" fmla="*/ 2286948 w 12192000"/>
              <a:gd name="connsiteY135" fmla="*/ 1998596 h 2237474"/>
              <a:gd name="connsiteX136" fmla="*/ 2243069 w 12192000"/>
              <a:gd name="connsiteY136" fmla="*/ 2015111 h 2237474"/>
              <a:gd name="connsiteX137" fmla="*/ 2186609 w 12192000"/>
              <a:gd name="connsiteY137" fmla="*/ 2008263 h 2237474"/>
              <a:gd name="connsiteX138" fmla="*/ 2164831 w 12192000"/>
              <a:gd name="connsiteY138" fmla="*/ 2010143 h 2237474"/>
              <a:gd name="connsiteX139" fmla="*/ 2152836 w 12192000"/>
              <a:gd name="connsiteY139" fmla="*/ 2010048 h 2237474"/>
              <a:gd name="connsiteX140" fmla="*/ 2117102 w 12192000"/>
              <a:gd name="connsiteY140" fmla="*/ 2023004 h 2237474"/>
              <a:gd name="connsiteX141" fmla="*/ 2111935 w 12192000"/>
              <a:gd name="connsiteY141" fmla="*/ 2023163 h 2237474"/>
              <a:gd name="connsiteX142" fmla="*/ 2089991 w 12192000"/>
              <a:gd name="connsiteY142" fmla="*/ 2034193 h 2237474"/>
              <a:gd name="connsiteX143" fmla="*/ 2058061 w 12192000"/>
              <a:gd name="connsiteY143" fmla="*/ 2047942 h 2237474"/>
              <a:gd name="connsiteX144" fmla="*/ 2055737 w 12192000"/>
              <a:gd name="connsiteY144" fmla="*/ 2047704 h 2237474"/>
              <a:gd name="connsiteX145" fmla="*/ 2042244 w 12192000"/>
              <a:gd name="connsiteY145" fmla="*/ 2055560 h 2237474"/>
              <a:gd name="connsiteX146" fmla="*/ 1976224 w 12192000"/>
              <a:gd name="connsiteY146" fmla="*/ 2074257 h 2237474"/>
              <a:gd name="connsiteX147" fmla="*/ 1877728 w 12192000"/>
              <a:gd name="connsiteY147" fmla="*/ 2101004 h 2237474"/>
              <a:gd name="connsiteX148" fmla="*/ 1759056 w 12192000"/>
              <a:gd name="connsiteY148" fmla="*/ 2125608 h 2237474"/>
              <a:gd name="connsiteX149" fmla="*/ 1637948 w 12192000"/>
              <a:gd name="connsiteY149" fmla="*/ 2172597 h 2237474"/>
              <a:gd name="connsiteX150" fmla="*/ 1434549 w 12192000"/>
              <a:gd name="connsiteY150" fmla="*/ 2234522 h 2237474"/>
              <a:gd name="connsiteX151" fmla="*/ 1398481 w 12192000"/>
              <a:gd name="connsiteY151" fmla="*/ 2237074 h 2237474"/>
              <a:gd name="connsiteX152" fmla="*/ 1398407 w 12192000"/>
              <a:gd name="connsiteY152" fmla="*/ 2237095 h 2237474"/>
              <a:gd name="connsiteX153" fmla="*/ 1370962 w 12192000"/>
              <a:gd name="connsiteY153" fmla="*/ 2237474 h 2237474"/>
              <a:gd name="connsiteX154" fmla="*/ 1356367 w 12192000"/>
              <a:gd name="connsiteY154" fmla="*/ 2235089 h 2237474"/>
              <a:gd name="connsiteX155" fmla="*/ 1324828 w 12192000"/>
              <a:gd name="connsiteY155" fmla="*/ 2231968 h 2237474"/>
              <a:gd name="connsiteX156" fmla="*/ 1297744 w 12192000"/>
              <a:gd name="connsiteY156" fmla="*/ 2235849 h 2237474"/>
              <a:gd name="connsiteX157" fmla="*/ 1286236 w 12192000"/>
              <a:gd name="connsiteY157" fmla="*/ 2233135 h 2237474"/>
              <a:gd name="connsiteX158" fmla="*/ 1283504 w 12192000"/>
              <a:gd name="connsiteY158" fmla="*/ 2233797 h 2237474"/>
              <a:gd name="connsiteX159" fmla="*/ 1279765 w 12192000"/>
              <a:gd name="connsiteY159" fmla="*/ 2229639 h 2237474"/>
              <a:gd name="connsiteX160" fmla="*/ 1195347 w 12192000"/>
              <a:gd name="connsiteY160" fmla="*/ 2212354 h 2237474"/>
              <a:gd name="connsiteX161" fmla="*/ 970251 w 12192000"/>
              <a:gd name="connsiteY161" fmla="*/ 2221029 h 2237474"/>
              <a:gd name="connsiteX162" fmla="*/ 812914 w 12192000"/>
              <a:gd name="connsiteY162" fmla="*/ 2202752 h 2237474"/>
              <a:gd name="connsiteX163" fmla="*/ 800195 w 12192000"/>
              <a:gd name="connsiteY163" fmla="*/ 2209407 h 2237474"/>
              <a:gd name="connsiteX164" fmla="*/ 784978 w 12192000"/>
              <a:gd name="connsiteY164" fmla="*/ 2212360 h 2237474"/>
              <a:gd name="connsiteX165" fmla="*/ 681987 w 12192000"/>
              <a:gd name="connsiteY165" fmla="*/ 2216757 h 2237474"/>
              <a:gd name="connsiteX166" fmla="*/ 669923 w 12192000"/>
              <a:gd name="connsiteY166" fmla="*/ 2211682 h 2237474"/>
              <a:gd name="connsiteX167" fmla="*/ 648680 w 12192000"/>
              <a:gd name="connsiteY167" fmla="*/ 2206229 h 2237474"/>
              <a:gd name="connsiteX168" fmla="*/ 597225 w 12192000"/>
              <a:gd name="connsiteY168" fmla="*/ 2180999 h 2237474"/>
              <a:gd name="connsiteX169" fmla="*/ 558449 w 12192000"/>
              <a:gd name="connsiteY169" fmla="*/ 2182346 h 2237474"/>
              <a:gd name="connsiteX170" fmla="*/ 550517 w 12192000"/>
              <a:gd name="connsiteY170" fmla="*/ 2182060 h 2237474"/>
              <a:gd name="connsiteX171" fmla="*/ 550309 w 12192000"/>
              <a:gd name="connsiteY171" fmla="*/ 2181825 h 2237474"/>
              <a:gd name="connsiteX172" fmla="*/ 541836 w 12192000"/>
              <a:gd name="connsiteY172" fmla="*/ 2181063 h 2237474"/>
              <a:gd name="connsiteX173" fmla="*/ 536057 w 12192000"/>
              <a:gd name="connsiteY173" fmla="*/ 2181537 h 2237474"/>
              <a:gd name="connsiteX174" fmla="*/ 520671 w 12192000"/>
              <a:gd name="connsiteY174" fmla="*/ 2180980 h 2237474"/>
              <a:gd name="connsiteX175" fmla="*/ 515024 w 12192000"/>
              <a:gd name="connsiteY175" fmla="*/ 2179258 h 2237474"/>
              <a:gd name="connsiteX176" fmla="*/ 512278 w 12192000"/>
              <a:gd name="connsiteY176" fmla="*/ 2176369 h 2237474"/>
              <a:gd name="connsiteX177" fmla="*/ 480419 w 12192000"/>
              <a:gd name="connsiteY177" fmla="*/ 2167807 h 2237474"/>
              <a:gd name="connsiteX178" fmla="*/ 413835 w 12192000"/>
              <a:gd name="connsiteY178" fmla="*/ 2156783 h 2237474"/>
              <a:gd name="connsiteX179" fmla="*/ 376513 w 12192000"/>
              <a:gd name="connsiteY179" fmla="*/ 2154014 h 2237474"/>
              <a:gd name="connsiteX180" fmla="*/ 273386 w 12192000"/>
              <a:gd name="connsiteY180" fmla="*/ 2142551 h 2237474"/>
              <a:gd name="connsiteX181" fmla="*/ 169207 w 12192000"/>
              <a:gd name="connsiteY181" fmla="*/ 2128100 h 2237474"/>
              <a:gd name="connsiteX182" fmla="*/ 93149 w 12192000"/>
              <a:gd name="connsiteY182" fmla="*/ 2105324 h 2237474"/>
              <a:gd name="connsiteX183" fmla="*/ 88109 w 12192000"/>
              <a:gd name="connsiteY183" fmla="*/ 2106704 h 2237474"/>
              <a:gd name="connsiteX184" fmla="*/ 80022 w 12192000"/>
              <a:gd name="connsiteY184" fmla="*/ 2107254 h 2237474"/>
              <a:gd name="connsiteX185" fmla="*/ 79717 w 12192000"/>
              <a:gd name="connsiteY185" fmla="*/ 2107046 h 2237474"/>
              <a:gd name="connsiteX186" fmla="*/ 72352 w 12192000"/>
              <a:gd name="connsiteY186" fmla="*/ 2107991 h 2237474"/>
              <a:gd name="connsiteX187" fmla="*/ 37645 w 12192000"/>
              <a:gd name="connsiteY187" fmla="*/ 2115401 h 2237474"/>
              <a:gd name="connsiteX188" fmla="*/ 4572 w 12192000"/>
              <a:gd name="connsiteY188" fmla="*/ 2111091 h 2237474"/>
              <a:gd name="connsiteX189" fmla="*/ 0 w 12192000"/>
              <a:gd name="connsiteY189" fmla="*/ 2110468 h 2237474"/>
              <a:gd name="connsiteX190" fmla="*/ 0 w 12192000"/>
              <a:gd name="connsiteY190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20512 w 12192000"/>
              <a:gd name="connsiteY6" fmla="*/ 745392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805004 w 12192000"/>
              <a:gd name="connsiteY13" fmla="*/ 757573 h 2237474"/>
              <a:gd name="connsiteX14" fmla="*/ 10739478 w 12192000"/>
              <a:gd name="connsiteY14" fmla="*/ 776841 h 2237474"/>
              <a:gd name="connsiteX15" fmla="*/ 10458762 w 12192000"/>
              <a:gd name="connsiteY15" fmla="*/ 755400 h 2237474"/>
              <a:gd name="connsiteX16" fmla="*/ 10211200 w 12192000"/>
              <a:gd name="connsiteY16" fmla="*/ 767513 h 2237474"/>
              <a:gd name="connsiteX17" fmla="*/ 10167995 w 12192000"/>
              <a:gd name="connsiteY17" fmla="*/ 760843 h 2237474"/>
              <a:gd name="connsiteX18" fmla="*/ 9997044 w 12192000"/>
              <a:gd name="connsiteY18" fmla="*/ 780129 h 2237474"/>
              <a:gd name="connsiteX19" fmla="*/ 9943887 w 12192000"/>
              <a:gd name="connsiteY19" fmla="*/ 804141 h 2237474"/>
              <a:gd name="connsiteX20" fmla="*/ 9918248 w 12192000"/>
              <a:gd name="connsiteY20" fmla="*/ 816628 h 2237474"/>
              <a:gd name="connsiteX21" fmla="*/ 9767091 w 12192000"/>
              <a:gd name="connsiteY21" fmla="*/ 870550 h 2237474"/>
              <a:gd name="connsiteX22" fmla="*/ 9683005 w 12192000"/>
              <a:gd name="connsiteY22" fmla="*/ 894128 h 2237474"/>
              <a:gd name="connsiteX23" fmla="*/ 9594438 w 12192000"/>
              <a:gd name="connsiteY23" fmla="*/ 919051 h 2237474"/>
              <a:gd name="connsiteX24" fmla="*/ 9544189 w 12192000"/>
              <a:gd name="connsiteY24" fmla="*/ 938966 h 2237474"/>
              <a:gd name="connsiteX25" fmla="*/ 9500499 w 12192000"/>
              <a:gd name="connsiteY25" fmla="*/ 954680 h 2237474"/>
              <a:gd name="connsiteX26" fmla="*/ 9428195 w 12192000"/>
              <a:gd name="connsiteY26" fmla="*/ 986225 h 2237474"/>
              <a:gd name="connsiteX27" fmla="*/ 9410017 w 12192000"/>
              <a:gd name="connsiteY27" fmla="*/ 993931 h 2237474"/>
              <a:gd name="connsiteX28" fmla="*/ 9392919 w 12192000"/>
              <a:gd name="connsiteY28" fmla="*/ 994656 h 2237474"/>
              <a:gd name="connsiteX29" fmla="*/ 9278619 w 12192000"/>
              <a:gd name="connsiteY29" fmla="*/ 1011878 h 2237474"/>
              <a:gd name="connsiteX30" fmla="*/ 9268019 w 12192000"/>
              <a:gd name="connsiteY30" fmla="*/ 1007442 h 2237474"/>
              <a:gd name="connsiteX31" fmla="*/ 9234662 w 12192000"/>
              <a:gd name="connsiteY31" fmla="*/ 1023056 h 2237474"/>
              <a:gd name="connsiteX32" fmla="*/ 9181033 w 12192000"/>
              <a:gd name="connsiteY32" fmla="*/ 1037921 h 2237474"/>
              <a:gd name="connsiteX33" fmla="*/ 9155969 w 12192000"/>
              <a:gd name="connsiteY33" fmla="*/ 1046804 h 2237474"/>
              <a:gd name="connsiteX34" fmla="*/ 9133985 w 12192000"/>
              <a:gd name="connsiteY34" fmla="*/ 1046450 h 2237474"/>
              <a:gd name="connsiteX35" fmla="*/ 9003462 w 12192000"/>
              <a:gd name="connsiteY35" fmla="*/ 1042406 h 2237474"/>
              <a:gd name="connsiteX36" fmla="*/ 8968445 w 12192000"/>
              <a:gd name="connsiteY36" fmla="*/ 1052169 h 2237474"/>
              <a:gd name="connsiteX37" fmla="*/ 8886001 w 12192000"/>
              <a:gd name="connsiteY37" fmla="*/ 1067468 h 2237474"/>
              <a:gd name="connsiteX38" fmla="*/ 8838610 w 12192000"/>
              <a:gd name="connsiteY38" fmla="*/ 1075091 h 2237474"/>
              <a:gd name="connsiteX39" fmla="*/ 8750383 w 12192000"/>
              <a:gd name="connsiteY39" fmla="*/ 1097387 h 2237474"/>
              <a:gd name="connsiteX40" fmla="*/ 8665605 w 12192000"/>
              <a:gd name="connsiteY40" fmla="*/ 1110791 h 2237474"/>
              <a:gd name="connsiteX41" fmla="*/ 8584946 w 12192000"/>
              <a:gd name="connsiteY41" fmla="*/ 1135226 h 2237474"/>
              <a:gd name="connsiteX42" fmla="*/ 8460755 w 12192000"/>
              <a:gd name="connsiteY42" fmla="*/ 1203427 h 2237474"/>
              <a:gd name="connsiteX43" fmla="*/ 8419755 w 12192000"/>
              <a:gd name="connsiteY43" fmla="*/ 1216260 h 2237474"/>
              <a:gd name="connsiteX44" fmla="*/ 8411626 w 12192000"/>
              <a:gd name="connsiteY44" fmla="*/ 1214397 h 2237474"/>
              <a:gd name="connsiteX45" fmla="*/ 8363469 w 12192000"/>
              <a:gd name="connsiteY45" fmla="*/ 1246658 h 2237474"/>
              <a:gd name="connsiteX46" fmla="*/ 8275497 w 12192000"/>
              <a:gd name="connsiteY46" fmla="*/ 1264396 h 2237474"/>
              <a:gd name="connsiteX47" fmla="*/ 8206287 w 12192000"/>
              <a:gd name="connsiteY47" fmla="*/ 1273060 h 2237474"/>
              <a:gd name="connsiteX48" fmla="*/ 8139997 w 12192000"/>
              <a:gd name="connsiteY48" fmla="*/ 1282713 h 2237474"/>
              <a:gd name="connsiteX49" fmla="*/ 8074238 w 12192000"/>
              <a:gd name="connsiteY49" fmla="*/ 1301895 h 2237474"/>
              <a:gd name="connsiteX50" fmla="*/ 7942099 w 12192000"/>
              <a:gd name="connsiteY50" fmla="*/ 1336332 h 2237474"/>
              <a:gd name="connsiteX51" fmla="*/ 7902328 w 12192000"/>
              <a:gd name="connsiteY51" fmla="*/ 1345865 h 2237474"/>
              <a:gd name="connsiteX52" fmla="*/ 7840612 w 12192000"/>
              <a:gd name="connsiteY52" fmla="*/ 1369373 h 2237474"/>
              <a:gd name="connsiteX53" fmla="*/ 7786819 w 12192000"/>
              <a:gd name="connsiteY53" fmla="*/ 1378970 h 2237474"/>
              <a:gd name="connsiteX54" fmla="*/ 7548172 w 12192000"/>
              <a:gd name="connsiteY54" fmla="*/ 1417460 h 2237474"/>
              <a:gd name="connsiteX55" fmla="*/ 7483437 w 12192000"/>
              <a:gd name="connsiteY55" fmla="*/ 1478152 h 2237474"/>
              <a:gd name="connsiteX56" fmla="*/ 7377870 w 12192000"/>
              <a:gd name="connsiteY56" fmla="*/ 1523319 h 2237474"/>
              <a:gd name="connsiteX57" fmla="*/ 7230737 w 12192000"/>
              <a:gd name="connsiteY57" fmla="*/ 1562633 h 2237474"/>
              <a:gd name="connsiteX58" fmla="*/ 7224458 w 12192000"/>
              <a:gd name="connsiteY58" fmla="*/ 1573008 h 2237474"/>
              <a:gd name="connsiteX59" fmla="*/ 7183121 w 12192000"/>
              <a:gd name="connsiteY59" fmla="*/ 1595162 h 2237474"/>
              <a:gd name="connsiteX60" fmla="*/ 7164601 w 12192000"/>
              <a:gd name="connsiteY60" fmla="*/ 1606490 h 2237474"/>
              <a:gd name="connsiteX61" fmla="*/ 7031309 w 12192000"/>
              <a:gd name="connsiteY61" fmla="*/ 1619451 h 2237474"/>
              <a:gd name="connsiteX62" fmla="*/ 6900177 w 12192000"/>
              <a:gd name="connsiteY62" fmla="*/ 1636016 h 2237474"/>
              <a:gd name="connsiteX63" fmla="*/ 6795372 w 12192000"/>
              <a:gd name="connsiteY63" fmla="*/ 1644845 h 2237474"/>
              <a:gd name="connsiteX64" fmla="*/ 6692251 w 12192000"/>
              <a:gd name="connsiteY64" fmla="*/ 1656357 h 2237474"/>
              <a:gd name="connsiteX65" fmla="*/ 6655235 w 12192000"/>
              <a:gd name="connsiteY65" fmla="*/ 1661869 h 2237474"/>
              <a:gd name="connsiteX66" fmla="*/ 6554894 w 12192000"/>
              <a:gd name="connsiteY66" fmla="*/ 1664428 h 2237474"/>
              <a:gd name="connsiteX67" fmla="*/ 6516595 w 12192000"/>
              <a:gd name="connsiteY67" fmla="*/ 1667475 h 2237474"/>
              <a:gd name="connsiteX68" fmla="*/ 6508541 w 12192000"/>
              <a:gd name="connsiteY68" fmla="*/ 1668757 h 2237474"/>
              <a:gd name="connsiteX69" fmla="*/ 6471012 w 12192000"/>
              <a:gd name="connsiteY69" fmla="*/ 1678604 h 2237474"/>
              <a:gd name="connsiteX70" fmla="*/ 6364035 w 12192000"/>
              <a:gd name="connsiteY70" fmla="*/ 1667683 h 2237474"/>
              <a:gd name="connsiteX71" fmla="*/ 6280959 w 12192000"/>
              <a:gd name="connsiteY71" fmla="*/ 1689329 h 2237474"/>
              <a:gd name="connsiteX72" fmla="*/ 6243319 w 12192000"/>
              <a:gd name="connsiteY72" fmla="*/ 1695560 h 2237474"/>
              <a:gd name="connsiteX73" fmla="*/ 6098321 w 12192000"/>
              <a:gd name="connsiteY73" fmla="*/ 1721646 h 2237474"/>
              <a:gd name="connsiteX74" fmla="*/ 5880652 w 12192000"/>
              <a:gd name="connsiteY74" fmla="*/ 1779643 h 2237474"/>
              <a:gd name="connsiteX75" fmla="*/ 5785959 w 12192000"/>
              <a:gd name="connsiteY75" fmla="*/ 1775307 h 2237474"/>
              <a:gd name="connsiteX76" fmla="*/ 5643534 w 12192000"/>
              <a:gd name="connsiteY76" fmla="*/ 1802919 h 2237474"/>
              <a:gd name="connsiteX77" fmla="*/ 5518799 w 12192000"/>
              <a:gd name="connsiteY77" fmla="*/ 1818312 h 2237474"/>
              <a:gd name="connsiteX78" fmla="*/ 5505014 w 12192000"/>
              <a:gd name="connsiteY78" fmla="*/ 1819259 h 2237474"/>
              <a:gd name="connsiteX79" fmla="*/ 5453307 w 12192000"/>
              <a:gd name="connsiteY79" fmla="*/ 1815450 h 2237474"/>
              <a:gd name="connsiteX80" fmla="*/ 5221533 w 12192000"/>
              <a:gd name="connsiteY80" fmla="*/ 1846950 h 2237474"/>
              <a:gd name="connsiteX81" fmla="*/ 5149802 w 12192000"/>
              <a:gd name="connsiteY81" fmla="*/ 1844846 h 2237474"/>
              <a:gd name="connsiteX82" fmla="*/ 5114927 w 12192000"/>
              <a:gd name="connsiteY82" fmla="*/ 1847827 h 2237474"/>
              <a:gd name="connsiteX83" fmla="*/ 5108970 w 12192000"/>
              <a:gd name="connsiteY83" fmla="*/ 1847935 h 2237474"/>
              <a:gd name="connsiteX84" fmla="*/ 5067961 w 12192000"/>
              <a:gd name="connsiteY84" fmla="*/ 1845917 h 2237474"/>
              <a:gd name="connsiteX85" fmla="*/ 5007075 w 12192000"/>
              <a:gd name="connsiteY85" fmla="*/ 1838626 h 2237474"/>
              <a:gd name="connsiteX86" fmla="*/ 4944087 w 12192000"/>
              <a:gd name="connsiteY86" fmla="*/ 1823332 h 2237474"/>
              <a:gd name="connsiteX87" fmla="*/ 4907662 w 12192000"/>
              <a:gd name="connsiteY87" fmla="*/ 1816900 h 2237474"/>
              <a:gd name="connsiteX88" fmla="*/ 4882386 w 12192000"/>
              <a:gd name="connsiteY88" fmla="*/ 1809844 h 2237474"/>
              <a:gd name="connsiteX89" fmla="*/ 4811440 w 12192000"/>
              <a:gd name="connsiteY89" fmla="*/ 1804655 h 2237474"/>
              <a:gd name="connsiteX90" fmla="*/ 4691075 w 12192000"/>
              <a:gd name="connsiteY90" fmla="*/ 1801389 h 2237474"/>
              <a:gd name="connsiteX91" fmla="*/ 4640313 w 12192000"/>
              <a:gd name="connsiteY91" fmla="*/ 1784307 h 2237474"/>
              <a:gd name="connsiteX92" fmla="*/ 4536503 w 12192000"/>
              <a:gd name="connsiteY92" fmla="*/ 1785334 h 2237474"/>
              <a:gd name="connsiteX93" fmla="*/ 4513724 w 12192000"/>
              <a:gd name="connsiteY93" fmla="*/ 1791996 h 2237474"/>
              <a:gd name="connsiteX94" fmla="*/ 4459810 w 12192000"/>
              <a:gd name="connsiteY94" fmla="*/ 1797886 h 2237474"/>
              <a:gd name="connsiteX95" fmla="*/ 4379064 w 12192000"/>
              <a:gd name="connsiteY95" fmla="*/ 1817177 h 2237474"/>
              <a:gd name="connsiteX96" fmla="*/ 4290981 w 12192000"/>
              <a:gd name="connsiteY96" fmla="*/ 1839677 h 2237474"/>
              <a:gd name="connsiteX97" fmla="*/ 4238372 w 12192000"/>
              <a:gd name="connsiteY97" fmla="*/ 1851480 h 2237474"/>
              <a:gd name="connsiteX98" fmla="*/ 4232517 w 12192000"/>
              <a:gd name="connsiteY98" fmla="*/ 1852567 h 2237474"/>
              <a:gd name="connsiteX99" fmla="*/ 4191732 w 12192000"/>
              <a:gd name="connsiteY99" fmla="*/ 1857328 h 2237474"/>
              <a:gd name="connsiteX100" fmla="*/ 4065532 w 12192000"/>
              <a:gd name="connsiteY100" fmla="*/ 1855477 h 2237474"/>
              <a:gd name="connsiteX101" fmla="*/ 4028460 w 12192000"/>
              <a:gd name="connsiteY101" fmla="*/ 1855137 h 2237474"/>
              <a:gd name="connsiteX102" fmla="*/ 4002267 w 12192000"/>
              <a:gd name="connsiteY102" fmla="*/ 1852352 h 2237474"/>
              <a:gd name="connsiteX103" fmla="*/ 3931396 w 12192000"/>
              <a:gd name="connsiteY103" fmla="*/ 1858915 h 2237474"/>
              <a:gd name="connsiteX104" fmla="*/ 3812162 w 12192000"/>
              <a:gd name="connsiteY104" fmla="*/ 1875501 h 2237474"/>
              <a:gd name="connsiteX105" fmla="*/ 3758105 w 12192000"/>
              <a:gd name="connsiteY105" fmla="*/ 1871856 h 2237474"/>
              <a:gd name="connsiteX106" fmla="*/ 3715896 w 12192000"/>
              <a:gd name="connsiteY106" fmla="*/ 1881552 h 2237474"/>
              <a:gd name="connsiteX107" fmla="*/ 3567259 w 12192000"/>
              <a:gd name="connsiteY107" fmla="*/ 1893482 h 2237474"/>
              <a:gd name="connsiteX108" fmla="*/ 3405770 w 12192000"/>
              <a:gd name="connsiteY108" fmla="*/ 1904591 h 2237474"/>
              <a:gd name="connsiteX109" fmla="*/ 3280097 w 12192000"/>
              <a:gd name="connsiteY109" fmla="*/ 1919610 h 2237474"/>
              <a:gd name="connsiteX110" fmla="*/ 3123424 w 12192000"/>
              <a:gd name="connsiteY110" fmla="*/ 1952930 h 2237474"/>
              <a:gd name="connsiteX111" fmla="*/ 3009910 w 12192000"/>
              <a:gd name="connsiteY111" fmla="*/ 1957866 h 2237474"/>
              <a:gd name="connsiteX112" fmla="*/ 2995934 w 12192000"/>
              <a:gd name="connsiteY112" fmla="*/ 1967085 h 2237474"/>
              <a:gd name="connsiteX113" fmla="*/ 2980071 w 12192000"/>
              <a:gd name="connsiteY113" fmla="*/ 1972988 h 2237474"/>
              <a:gd name="connsiteX114" fmla="*/ 2942858 w 12192000"/>
              <a:gd name="connsiteY114" fmla="*/ 1981367 h 2237474"/>
              <a:gd name="connsiteX115" fmla="*/ 2875436 w 12192000"/>
              <a:gd name="connsiteY115" fmla="*/ 1996977 h 2237474"/>
              <a:gd name="connsiteX116" fmla="*/ 2874892 w 12192000"/>
              <a:gd name="connsiteY116" fmla="*/ 1996085 h 2237474"/>
              <a:gd name="connsiteX117" fmla="*/ 2864145 w 12192000"/>
              <a:gd name="connsiteY117" fmla="*/ 1994061 h 2237474"/>
              <a:gd name="connsiteX118" fmla="*/ 2843662 w 12192000"/>
              <a:gd name="connsiteY118" fmla="*/ 1992498 h 2237474"/>
              <a:gd name="connsiteX119" fmla="*/ 2796128 w 12192000"/>
              <a:gd name="connsiteY119" fmla="*/ 1976403 h 2237474"/>
              <a:gd name="connsiteX120" fmla="*/ 2756784 w 12192000"/>
              <a:gd name="connsiteY120" fmla="*/ 1985116 h 2237474"/>
              <a:gd name="connsiteX121" fmla="*/ 2748833 w 12192000"/>
              <a:gd name="connsiteY121" fmla="*/ 1986323 h 2237474"/>
              <a:gd name="connsiteX122" fmla="*/ 2748661 w 12192000"/>
              <a:gd name="connsiteY122" fmla="*/ 1986122 h 2237474"/>
              <a:gd name="connsiteX123" fmla="*/ 2740251 w 12192000"/>
              <a:gd name="connsiteY123" fmla="*/ 1986946 h 2237474"/>
              <a:gd name="connsiteX124" fmla="*/ 2718916 w 12192000"/>
              <a:gd name="connsiteY124" fmla="*/ 1990867 h 2237474"/>
              <a:gd name="connsiteX125" fmla="*/ 2713522 w 12192000"/>
              <a:gd name="connsiteY125" fmla="*/ 1990173 h 2237474"/>
              <a:gd name="connsiteX126" fmla="*/ 2680597 w 12192000"/>
              <a:gd name="connsiteY126" fmla="*/ 1984996 h 2237474"/>
              <a:gd name="connsiteX127" fmla="*/ 2578178 w 12192000"/>
              <a:gd name="connsiteY127" fmla="*/ 1990531 h 2237474"/>
              <a:gd name="connsiteX128" fmla="*/ 2476147 w 12192000"/>
              <a:gd name="connsiteY128" fmla="*/ 1998305 h 2237474"/>
              <a:gd name="connsiteX129" fmla="*/ 2373568 w 12192000"/>
              <a:gd name="connsiteY129" fmla="*/ 2003219 h 2237474"/>
              <a:gd name="connsiteX130" fmla="*/ 2321399 w 12192000"/>
              <a:gd name="connsiteY130" fmla="*/ 1989467 h 2237474"/>
              <a:gd name="connsiteX131" fmla="*/ 2315525 w 12192000"/>
              <a:gd name="connsiteY131" fmla="*/ 1989708 h 2237474"/>
              <a:gd name="connsiteX132" fmla="*/ 2300792 w 12192000"/>
              <a:gd name="connsiteY132" fmla="*/ 1994290 h 2237474"/>
              <a:gd name="connsiteX133" fmla="*/ 2295469 w 12192000"/>
              <a:gd name="connsiteY133" fmla="*/ 1996659 h 2237474"/>
              <a:gd name="connsiteX134" fmla="*/ 2287219 w 12192000"/>
              <a:gd name="connsiteY134" fmla="*/ 1998750 h 2237474"/>
              <a:gd name="connsiteX135" fmla="*/ 2286948 w 12192000"/>
              <a:gd name="connsiteY135" fmla="*/ 1998596 h 2237474"/>
              <a:gd name="connsiteX136" fmla="*/ 2243069 w 12192000"/>
              <a:gd name="connsiteY136" fmla="*/ 2015111 h 2237474"/>
              <a:gd name="connsiteX137" fmla="*/ 2186609 w 12192000"/>
              <a:gd name="connsiteY137" fmla="*/ 2008263 h 2237474"/>
              <a:gd name="connsiteX138" fmla="*/ 2164831 w 12192000"/>
              <a:gd name="connsiteY138" fmla="*/ 2010143 h 2237474"/>
              <a:gd name="connsiteX139" fmla="*/ 2152836 w 12192000"/>
              <a:gd name="connsiteY139" fmla="*/ 2010048 h 2237474"/>
              <a:gd name="connsiteX140" fmla="*/ 2117102 w 12192000"/>
              <a:gd name="connsiteY140" fmla="*/ 2023004 h 2237474"/>
              <a:gd name="connsiteX141" fmla="*/ 2111935 w 12192000"/>
              <a:gd name="connsiteY141" fmla="*/ 2023163 h 2237474"/>
              <a:gd name="connsiteX142" fmla="*/ 2089991 w 12192000"/>
              <a:gd name="connsiteY142" fmla="*/ 2034193 h 2237474"/>
              <a:gd name="connsiteX143" fmla="*/ 2058061 w 12192000"/>
              <a:gd name="connsiteY143" fmla="*/ 2047942 h 2237474"/>
              <a:gd name="connsiteX144" fmla="*/ 2055737 w 12192000"/>
              <a:gd name="connsiteY144" fmla="*/ 2047704 h 2237474"/>
              <a:gd name="connsiteX145" fmla="*/ 2042244 w 12192000"/>
              <a:gd name="connsiteY145" fmla="*/ 2055560 h 2237474"/>
              <a:gd name="connsiteX146" fmla="*/ 1976224 w 12192000"/>
              <a:gd name="connsiteY146" fmla="*/ 2074257 h 2237474"/>
              <a:gd name="connsiteX147" fmla="*/ 1877728 w 12192000"/>
              <a:gd name="connsiteY147" fmla="*/ 2101004 h 2237474"/>
              <a:gd name="connsiteX148" fmla="*/ 1759056 w 12192000"/>
              <a:gd name="connsiteY148" fmla="*/ 2125608 h 2237474"/>
              <a:gd name="connsiteX149" fmla="*/ 1637948 w 12192000"/>
              <a:gd name="connsiteY149" fmla="*/ 2172597 h 2237474"/>
              <a:gd name="connsiteX150" fmla="*/ 1434549 w 12192000"/>
              <a:gd name="connsiteY150" fmla="*/ 2234522 h 2237474"/>
              <a:gd name="connsiteX151" fmla="*/ 1398481 w 12192000"/>
              <a:gd name="connsiteY151" fmla="*/ 2237074 h 2237474"/>
              <a:gd name="connsiteX152" fmla="*/ 1398407 w 12192000"/>
              <a:gd name="connsiteY152" fmla="*/ 2237095 h 2237474"/>
              <a:gd name="connsiteX153" fmla="*/ 1370962 w 12192000"/>
              <a:gd name="connsiteY153" fmla="*/ 2237474 h 2237474"/>
              <a:gd name="connsiteX154" fmla="*/ 1356367 w 12192000"/>
              <a:gd name="connsiteY154" fmla="*/ 2235089 h 2237474"/>
              <a:gd name="connsiteX155" fmla="*/ 1324828 w 12192000"/>
              <a:gd name="connsiteY155" fmla="*/ 2231968 h 2237474"/>
              <a:gd name="connsiteX156" fmla="*/ 1297744 w 12192000"/>
              <a:gd name="connsiteY156" fmla="*/ 2235849 h 2237474"/>
              <a:gd name="connsiteX157" fmla="*/ 1286236 w 12192000"/>
              <a:gd name="connsiteY157" fmla="*/ 2233135 h 2237474"/>
              <a:gd name="connsiteX158" fmla="*/ 1283504 w 12192000"/>
              <a:gd name="connsiteY158" fmla="*/ 2233797 h 2237474"/>
              <a:gd name="connsiteX159" fmla="*/ 1279765 w 12192000"/>
              <a:gd name="connsiteY159" fmla="*/ 2229639 h 2237474"/>
              <a:gd name="connsiteX160" fmla="*/ 1195347 w 12192000"/>
              <a:gd name="connsiteY160" fmla="*/ 2212354 h 2237474"/>
              <a:gd name="connsiteX161" fmla="*/ 970251 w 12192000"/>
              <a:gd name="connsiteY161" fmla="*/ 2221029 h 2237474"/>
              <a:gd name="connsiteX162" fmla="*/ 812914 w 12192000"/>
              <a:gd name="connsiteY162" fmla="*/ 2202752 h 2237474"/>
              <a:gd name="connsiteX163" fmla="*/ 800195 w 12192000"/>
              <a:gd name="connsiteY163" fmla="*/ 2209407 h 2237474"/>
              <a:gd name="connsiteX164" fmla="*/ 784978 w 12192000"/>
              <a:gd name="connsiteY164" fmla="*/ 2212360 h 2237474"/>
              <a:gd name="connsiteX165" fmla="*/ 681987 w 12192000"/>
              <a:gd name="connsiteY165" fmla="*/ 2216757 h 2237474"/>
              <a:gd name="connsiteX166" fmla="*/ 669923 w 12192000"/>
              <a:gd name="connsiteY166" fmla="*/ 2211682 h 2237474"/>
              <a:gd name="connsiteX167" fmla="*/ 648680 w 12192000"/>
              <a:gd name="connsiteY167" fmla="*/ 2206229 h 2237474"/>
              <a:gd name="connsiteX168" fmla="*/ 597225 w 12192000"/>
              <a:gd name="connsiteY168" fmla="*/ 2180999 h 2237474"/>
              <a:gd name="connsiteX169" fmla="*/ 558449 w 12192000"/>
              <a:gd name="connsiteY169" fmla="*/ 2182346 h 2237474"/>
              <a:gd name="connsiteX170" fmla="*/ 550517 w 12192000"/>
              <a:gd name="connsiteY170" fmla="*/ 2182060 h 2237474"/>
              <a:gd name="connsiteX171" fmla="*/ 550309 w 12192000"/>
              <a:gd name="connsiteY171" fmla="*/ 2181825 h 2237474"/>
              <a:gd name="connsiteX172" fmla="*/ 541836 w 12192000"/>
              <a:gd name="connsiteY172" fmla="*/ 2181063 h 2237474"/>
              <a:gd name="connsiteX173" fmla="*/ 536057 w 12192000"/>
              <a:gd name="connsiteY173" fmla="*/ 2181537 h 2237474"/>
              <a:gd name="connsiteX174" fmla="*/ 520671 w 12192000"/>
              <a:gd name="connsiteY174" fmla="*/ 2180980 h 2237474"/>
              <a:gd name="connsiteX175" fmla="*/ 515024 w 12192000"/>
              <a:gd name="connsiteY175" fmla="*/ 2179258 h 2237474"/>
              <a:gd name="connsiteX176" fmla="*/ 512278 w 12192000"/>
              <a:gd name="connsiteY176" fmla="*/ 2176369 h 2237474"/>
              <a:gd name="connsiteX177" fmla="*/ 480419 w 12192000"/>
              <a:gd name="connsiteY177" fmla="*/ 2167807 h 2237474"/>
              <a:gd name="connsiteX178" fmla="*/ 413835 w 12192000"/>
              <a:gd name="connsiteY178" fmla="*/ 2156783 h 2237474"/>
              <a:gd name="connsiteX179" fmla="*/ 376513 w 12192000"/>
              <a:gd name="connsiteY179" fmla="*/ 2154014 h 2237474"/>
              <a:gd name="connsiteX180" fmla="*/ 273386 w 12192000"/>
              <a:gd name="connsiteY180" fmla="*/ 2142551 h 2237474"/>
              <a:gd name="connsiteX181" fmla="*/ 169207 w 12192000"/>
              <a:gd name="connsiteY181" fmla="*/ 2128100 h 2237474"/>
              <a:gd name="connsiteX182" fmla="*/ 93149 w 12192000"/>
              <a:gd name="connsiteY182" fmla="*/ 2105324 h 2237474"/>
              <a:gd name="connsiteX183" fmla="*/ 88109 w 12192000"/>
              <a:gd name="connsiteY183" fmla="*/ 2106704 h 2237474"/>
              <a:gd name="connsiteX184" fmla="*/ 80022 w 12192000"/>
              <a:gd name="connsiteY184" fmla="*/ 2107254 h 2237474"/>
              <a:gd name="connsiteX185" fmla="*/ 79717 w 12192000"/>
              <a:gd name="connsiteY185" fmla="*/ 2107046 h 2237474"/>
              <a:gd name="connsiteX186" fmla="*/ 72352 w 12192000"/>
              <a:gd name="connsiteY186" fmla="*/ 2107991 h 2237474"/>
              <a:gd name="connsiteX187" fmla="*/ 37645 w 12192000"/>
              <a:gd name="connsiteY187" fmla="*/ 2115401 h 2237474"/>
              <a:gd name="connsiteX188" fmla="*/ 4572 w 12192000"/>
              <a:gd name="connsiteY188" fmla="*/ 2111091 h 2237474"/>
              <a:gd name="connsiteX189" fmla="*/ 0 w 12192000"/>
              <a:gd name="connsiteY189" fmla="*/ 2110468 h 2237474"/>
              <a:gd name="connsiteX190" fmla="*/ 0 w 12192000"/>
              <a:gd name="connsiteY190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20512 w 12192000"/>
              <a:gd name="connsiteY6" fmla="*/ 745392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739478 w 12192000"/>
              <a:gd name="connsiteY13" fmla="*/ 776841 h 2237474"/>
              <a:gd name="connsiteX14" fmla="*/ 10458762 w 12192000"/>
              <a:gd name="connsiteY14" fmla="*/ 755400 h 2237474"/>
              <a:gd name="connsiteX15" fmla="*/ 10211200 w 12192000"/>
              <a:gd name="connsiteY15" fmla="*/ 767513 h 2237474"/>
              <a:gd name="connsiteX16" fmla="*/ 10167995 w 12192000"/>
              <a:gd name="connsiteY16" fmla="*/ 760843 h 2237474"/>
              <a:gd name="connsiteX17" fmla="*/ 9997044 w 12192000"/>
              <a:gd name="connsiteY17" fmla="*/ 780129 h 2237474"/>
              <a:gd name="connsiteX18" fmla="*/ 9943887 w 12192000"/>
              <a:gd name="connsiteY18" fmla="*/ 804141 h 2237474"/>
              <a:gd name="connsiteX19" fmla="*/ 9918248 w 12192000"/>
              <a:gd name="connsiteY19" fmla="*/ 816628 h 2237474"/>
              <a:gd name="connsiteX20" fmla="*/ 9767091 w 12192000"/>
              <a:gd name="connsiteY20" fmla="*/ 870550 h 2237474"/>
              <a:gd name="connsiteX21" fmla="*/ 9683005 w 12192000"/>
              <a:gd name="connsiteY21" fmla="*/ 894128 h 2237474"/>
              <a:gd name="connsiteX22" fmla="*/ 9594438 w 12192000"/>
              <a:gd name="connsiteY22" fmla="*/ 919051 h 2237474"/>
              <a:gd name="connsiteX23" fmla="*/ 9544189 w 12192000"/>
              <a:gd name="connsiteY23" fmla="*/ 938966 h 2237474"/>
              <a:gd name="connsiteX24" fmla="*/ 9500499 w 12192000"/>
              <a:gd name="connsiteY24" fmla="*/ 954680 h 2237474"/>
              <a:gd name="connsiteX25" fmla="*/ 9428195 w 12192000"/>
              <a:gd name="connsiteY25" fmla="*/ 986225 h 2237474"/>
              <a:gd name="connsiteX26" fmla="*/ 9410017 w 12192000"/>
              <a:gd name="connsiteY26" fmla="*/ 993931 h 2237474"/>
              <a:gd name="connsiteX27" fmla="*/ 9392919 w 12192000"/>
              <a:gd name="connsiteY27" fmla="*/ 994656 h 2237474"/>
              <a:gd name="connsiteX28" fmla="*/ 9278619 w 12192000"/>
              <a:gd name="connsiteY28" fmla="*/ 1011878 h 2237474"/>
              <a:gd name="connsiteX29" fmla="*/ 9268019 w 12192000"/>
              <a:gd name="connsiteY29" fmla="*/ 1007442 h 2237474"/>
              <a:gd name="connsiteX30" fmla="*/ 9234662 w 12192000"/>
              <a:gd name="connsiteY30" fmla="*/ 1023056 h 2237474"/>
              <a:gd name="connsiteX31" fmla="*/ 9181033 w 12192000"/>
              <a:gd name="connsiteY31" fmla="*/ 1037921 h 2237474"/>
              <a:gd name="connsiteX32" fmla="*/ 9155969 w 12192000"/>
              <a:gd name="connsiteY32" fmla="*/ 1046804 h 2237474"/>
              <a:gd name="connsiteX33" fmla="*/ 9133985 w 12192000"/>
              <a:gd name="connsiteY33" fmla="*/ 1046450 h 2237474"/>
              <a:gd name="connsiteX34" fmla="*/ 9003462 w 12192000"/>
              <a:gd name="connsiteY34" fmla="*/ 1042406 h 2237474"/>
              <a:gd name="connsiteX35" fmla="*/ 8968445 w 12192000"/>
              <a:gd name="connsiteY35" fmla="*/ 1052169 h 2237474"/>
              <a:gd name="connsiteX36" fmla="*/ 8886001 w 12192000"/>
              <a:gd name="connsiteY36" fmla="*/ 1067468 h 2237474"/>
              <a:gd name="connsiteX37" fmla="*/ 8838610 w 12192000"/>
              <a:gd name="connsiteY37" fmla="*/ 1075091 h 2237474"/>
              <a:gd name="connsiteX38" fmla="*/ 8750383 w 12192000"/>
              <a:gd name="connsiteY38" fmla="*/ 1097387 h 2237474"/>
              <a:gd name="connsiteX39" fmla="*/ 8665605 w 12192000"/>
              <a:gd name="connsiteY39" fmla="*/ 1110791 h 2237474"/>
              <a:gd name="connsiteX40" fmla="*/ 8584946 w 12192000"/>
              <a:gd name="connsiteY40" fmla="*/ 1135226 h 2237474"/>
              <a:gd name="connsiteX41" fmla="*/ 8460755 w 12192000"/>
              <a:gd name="connsiteY41" fmla="*/ 1203427 h 2237474"/>
              <a:gd name="connsiteX42" fmla="*/ 8419755 w 12192000"/>
              <a:gd name="connsiteY42" fmla="*/ 1216260 h 2237474"/>
              <a:gd name="connsiteX43" fmla="*/ 8411626 w 12192000"/>
              <a:gd name="connsiteY43" fmla="*/ 1214397 h 2237474"/>
              <a:gd name="connsiteX44" fmla="*/ 8363469 w 12192000"/>
              <a:gd name="connsiteY44" fmla="*/ 1246658 h 2237474"/>
              <a:gd name="connsiteX45" fmla="*/ 8275497 w 12192000"/>
              <a:gd name="connsiteY45" fmla="*/ 1264396 h 2237474"/>
              <a:gd name="connsiteX46" fmla="*/ 8206287 w 12192000"/>
              <a:gd name="connsiteY46" fmla="*/ 1273060 h 2237474"/>
              <a:gd name="connsiteX47" fmla="*/ 8139997 w 12192000"/>
              <a:gd name="connsiteY47" fmla="*/ 1282713 h 2237474"/>
              <a:gd name="connsiteX48" fmla="*/ 8074238 w 12192000"/>
              <a:gd name="connsiteY48" fmla="*/ 1301895 h 2237474"/>
              <a:gd name="connsiteX49" fmla="*/ 7942099 w 12192000"/>
              <a:gd name="connsiteY49" fmla="*/ 1336332 h 2237474"/>
              <a:gd name="connsiteX50" fmla="*/ 7902328 w 12192000"/>
              <a:gd name="connsiteY50" fmla="*/ 1345865 h 2237474"/>
              <a:gd name="connsiteX51" fmla="*/ 7840612 w 12192000"/>
              <a:gd name="connsiteY51" fmla="*/ 1369373 h 2237474"/>
              <a:gd name="connsiteX52" fmla="*/ 7786819 w 12192000"/>
              <a:gd name="connsiteY52" fmla="*/ 1378970 h 2237474"/>
              <a:gd name="connsiteX53" fmla="*/ 7548172 w 12192000"/>
              <a:gd name="connsiteY53" fmla="*/ 1417460 h 2237474"/>
              <a:gd name="connsiteX54" fmla="*/ 7483437 w 12192000"/>
              <a:gd name="connsiteY54" fmla="*/ 1478152 h 2237474"/>
              <a:gd name="connsiteX55" fmla="*/ 7377870 w 12192000"/>
              <a:gd name="connsiteY55" fmla="*/ 1523319 h 2237474"/>
              <a:gd name="connsiteX56" fmla="*/ 7230737 w 12192000"/>
              <a:gd name="connsiteY56" fmla="*/ 1562633 h 2237474"/>
              <a:gd name="connsiteX57" fmla="*/ 7224458 w 12192000"/>
              <a:gd name="connsiteY57" fmla="*/ 1573008 h 2237474"/>
              <a:gd name="connsiteX58" fmla="*/ 7183121 w 12192000"/>
              <a:gd name="connsiteY58" fmla="*/ 1595162 h 2237474"/>
              <a:gd name="connsiteX59" fmla="*/ 7164601 w 12192000"/>
              <a:gd name="connsiteY59" fmla="*/ 1606490 h 2237474"/>
              <a:gd name="connsiteX60" fmla="*/ 7031309 w 12192000"/>
              <a:gd name="connsiteY60" fmla="*/ 1619451 h 2237474"/>
              <a:gd name="connsiteX61" fmla="*/ 6900177 w 12192000"/>
              <a:gd name="connsiteY61" fmla="*/ 1636016 h 2237474"/>
              <a:gd name="connsiteX62" fmla="*/ 6795372 w 12192000"/>
              <a:gd name="connsiteY62" fmla="*/ 1644845 h 2237474"/>
              <a:gd name="connsiteX63" fmla="*/ 6692251 w 12192000"/>
              <a:gd name="connsiteY63" fmla="*/ 1656357 h 2237474"/>
              <a:gd name="connsiteX64" fmla="*/ 6655235 w 12192000"/>
              <a:gd name="connsiteY64" fmla="*/ 1661869 h 2237474"/>
              <a:gd name="connsiteX65" fmla="*/ 6554894 w 12192000"/>
              <a:gd name="connsiteY65" fmla="*/ 1664428 h 2237474"/>
              <a:gd name="connsiteX66" fmla="*/ 6516595 w 12192000"/>
              <a:gd name="connsiteY66" fmla="*/ 1667475 h 2237474"/>
              <a:gd name="connsiteX67" fmla="*/ 6508541 w 12192000"/>
              <a:gd name="connsiteY67" fmla="*/ 1668757 h 2237474"/>
              <a:gd name="connsiteX68" fmla="*/ 6471012 w 12192000"/>
              <a:gd name="connsiteY68" fmla="*/ 1678604 h 2237474"/>
              <a:gd name="connsiteX69" fmla="*/ 6364035 w 12192000"/>
              <a:gd name="connsiteY69" fmla="*/ 1667683 h 2237474"/>
              <a:gd name="connsiteX70" fmla="*/ 6280959 w 12192000"/>
              <a:gd name="connsiteY70" fmla="*/ 1689329 h 2237474"/>
              <a:gd name="connsiteX71" fmla="*/ 6243319 w 12192000"/>
              <a:gd name="connsiteY71" fmla="*/ 1695560 h 2237474"/>
              <a:gd name="connsiteX72" fmla="*/ 6098321 w 12192000"/>
              <a:gd name="connsiteY72" fmla="*/ 1721646 h 2237474"/>
              <a:gd name="connsiteX73" fmla="*/ 5880652 w 12192000"/>
              <a:gd name="connsiteY73" fmla="*/ 1779643 h 2237474"/>
              <a:gd name="connsiteX74" fmla="*/ 5785959 w 12192000"/>
              <a:gd name="connsiteY74" fmla="*/ 1775307 h 2237474"/>
              <a:gd name="connsiteX75" fmla="*/ 5643534 w 12192000"/>
              <a:gd name="connsiteY75" fmla="*/ 1802919 h 2237474"/>
              <a:gd name="connsiteX76" fmla="*/ 5518799 w 12192000"/>
              <a:gd name="connsiteY76" fmla="*/ 1818312 h 2237474"/>
              <a:gd name="connsiteX77" fmla="*/ 5505014 w 12192000"/>
              <a:gd name="connsiteY77" fmla="*/ 1819259 h 2237474"/>
              <a:gd name="connsiteX78" fmla="*/ 5453307 w 12192000"/>
              <a:gd name="connsiteY78" fmla="*/ 1815450 h 2237474"/>
              <a:gd name="connsiteX79" fmla="*/ 5221533 w 12192000"/>
              <a:gd name="connsiteY79" fmla="*/ 1846950 h 2237474"/>
              <a:gd name="connsiteX80" fmla="*/ 5149802 w 12192000"/>
              <a:gd name="connsiteY80" fmla="*/ 1844846 h 2237474"/>
              <a:gd name="connsiteX81" fmla="*/ 5114927 w 12192000"/>
              <a:gd name="connsiteY81" fmla="*/ 1847827 h 2237474"/>
              <a:gd name="connsiteX82" fmla="*/ 5108970 w 12192000"/>
              <a:gd name="connsiteY82" fmla="*/ 1847935 h 2237474"/>
              <a:gd name="connsiteX83" fmla="*/ 5067961 w 12192000"/>
              <a:gd name="connsiteY83" fmla="*/ 1845917 h 2237474"/>
              <a:gd name="connsiteX84" fmla="*/ 5007075 w 12192000"/>
              <a:gd name="connsiteY84" fmla="*/ 1838626 h 2237474"/>
              <a:gd name="connsiteX85" fmla="*/ 4944087 w 12192000"/>
              <a:gd name="connsiteY85" fmla="*/ 1823332 h 2237474"/>
              <a:gd name="connsiteX86" fmla="*/ 4907662 w 12192000"/>
              <a:gd name="connsiteY86" fmla="*/ 1816900 h 2237474"/>
              <a:gd name="connsiteX87" fmla="*/ 4882386 w 12192000"/>
              <a:gd name="connsiteY87" fmla="*/ 1809844 h 2237474"/>
              <a:gd name="connsiteX88" fmla="*/ 4811440 w 12192000"/>
              <a:gd name="connsiteY88" fmla="*/ 1804655 h 2237474"/>
              <a:gd name="connsiteX89" fmla="*/ 4691075 w 12192000"/>
              <a:gd name="connsiteY89" fmla="*/ 1801389 h 2237474"/>
              <a:gd name="connsiteX90" fmla="*/ 4640313 w 12192000"/>
              <a:gd name="connsiteY90" fmla="*/ 1784307 h 2237474"/>
              <a:gd name="connsiteX91" fmla="*/ 4536503 w 12192000"/>
              <a:gd name="connsiteY91" fmla="*/ 1785334 h 2237474"/>
              <a:gd name="connsiteX92" fmla="*/ 4513724 w 12192000"/>
              <a:gd name="connsiteY92" fmla="*/ 1791996 h 2237474"/>
              <a:gd name="connsiteX93" fmla="*/ 4459810 w 12192000"/>
              <a:gd name="connsiteY93" fmla="*/ 1797886 h 2237474"/>
              <a:gd name="connsiteX94" fmla="*/ 4379064 w 12192000"/>
              <a:gd name="connsiteY94" fmla="*/ 1817177 h 2237474"/>
              <a:gd name="connsiteX95" fmla="*/ 4290981 w 12192000"/>
              <a:gd name="connsiteY95" fmla="*/ 1839677 h 2237474"/>
              <a:gd name="connsiteX96" fmla="*/ 4238372 w 12192000"/>
              <a:gd name="connsiteY96" fmla="*/ 1851480 h 2237474"/>
              <a:gd name="connsiteX97" fmla="*/ 4232517 w 12192000"/>
              <a:gd name="connsiteY97" fmla="*/ 1852567 h 2237474"/>
              <a:gd name="connsiteX98" fmla="*/ 4191732 w 12192000"/>
              <a:gd name="connsiteY98" fmla="*/ 1857328 h 2237474"/>
              <a:gd name="connsiteX99" fmla="*/ 4065532 w 12192000"/>
              <a:gd name="connsiteY99" fmla="*/ 1855477 h 2237474"/>
              <a:gd name="connsiteX100" fmla="*/ 4028460 w 12192000"/>
              <a:gd name="connsiteY100" fmla="*/ 1855137 h 2237474"/>
              <a:gd name="connsiteX101" fmla="*/ 4002267 w 12192000"/>
              <a:gd name="connsiteY101" fmla="*/ 1852352 h 2237474"/>
              <a:gd name="connsiteX102" fmla="*/ 3931396 w 12192000"/>
              <a:gd name="connsiteY102" fmla="*/ 1858915 h 2237474"/>
              <a:gd name="connsiteX103" fmla="*/ 3812162 w 12192000"/>
              <a:gd name="connsiteY103" fmla="*/ 1875501 h 2237474"/>
              <a:gd name="connsiteX104" fmla="*/ 3758105 w 12192000"/>
              <a:gd name="connsiteY104" fmla="*/ 1871856 h 2237474"/>
              <a:gd name="connsiteX105" fmla="*/ 3715896 w 12192000"/>
              <a:gd name="connsiteY105" fmla="*/ 1881552 h 2237474"/>
              <a:gd name="connsiteX106" fmla="*/ 3567259 w 12192000"/>
              <a:gd name="connsiteY106" fmla="*/ 1893482 h 2237474"/>
              <a:gd name="connsiteX107" fmla="*/ 3405770 w 12192000"/>
              <a:gd name="connsiteY107" fmla="*/ 1904591 h 2237474"/>
              <a:gd name="connsiteX108" fmla="*/ 3280097 w 12192000"/>
              <a:gd name="connsiteY108" fmla="*/ 1919610 h 2237474"/>
              <a:gd name="connsiteX109" fmla="*/ 3123424 w 12192000"/>
              <a:gd name="connsiteY109" fmla="*/ 1952930 h 2237474"/>
              <a:gd name="connsiteX110" fmla="*/ 3009910 w 12192000"/>
              <a:gd name="connsiteY110" fmla="*/ 1957866 h 2237474"/>
              <a:gd name="connsiteX111" fmla="*/ 2995934 w 12192000"/>
              <a:gd name="connsiteY111" fmla="*/ 1967085 h 2237474"/>
              <a:gd name="connsiteX112" fmla="*/ 2980071 w 12192000"/>
              <a:gd name="connsiteY112" fmla="*/ 1972988 h 2237474"/>
              <a:gd name="connsiteX113" fmla="*/ 2942858 w 12192000"/>
              <a:gd name="connsiteY113" fmla="*/ 1981367 h 2237474"/>
              <a:gd name="connsiteX114" fmla="*/ 2875436 w 12192000"/>
              <a:gd name="connsiteY114" fmla="*/ 1996977 h 2237474"/>
              <a:gd name="connsiteX115" fmla="*/ 2874892 w 12192000"/>
              <a:gd name="connsiteY115" fmla="*/ 1996085 h 2237474"/>
              <a:gd name="connsiteX116" fmla="*/ 2864145 w 12192000"/>
              <a:gd name="connsiteY116" fmla="*/ 1994061 h 2237474"/>
              <a:gd name="connsiteX117" fmla="*/ 2843662 w 12192000"/>
              <a:gd name="connsiteY117" fmla="*/ 1992498 h 2237474"/>
              <a:gd name="connsiteX118" fmla="*/ 2796128 w 12192000"/>
              <a:gd name="connsiteY118" fmla="*/ 1976403 h 2237474"/>
              <a:gd name="connsiteX119" fmla="*/ 2756784 w 12192000"/>
              <a:gd name="connsiteY119" fmla="*/ 1985116 h 2237474"/>
              <a:gd name="connsiteX120" fmla="*/ 2748833 w 12192000"/>
              <a:gd name="connsiteY120" fmla="*/ 1986323 h 2237474"/>
              <a:gd name="connsiteX121" fmla="*/ 2748661 w 12192000"/>
              <a:gd name="connsiteY121" fmla="*/ 1986122 h 2237474"/>
              <a:gd name="connsiteX122" fmla="*/ 2740251 w 12192000"/>
              <a:gd name="connsiteY122" fmla="*/ 1986946 h 2237474"/>
              <a:gd name="connsiteX123" fmla="*/ 2718916 w 12192000"/>
              <a:gd name="connsiteY123" fmla="*/ 1990867 h 2237474"/>
              <a:gd name="connsiteX124" fmla="*/ 2713522 w 12192000"/>
              <a:gd name="connsiteY124" fmla="*/ 1990173 h 2237474"/>
              <a:gd name="connsiteX125" fmla="*/ 2680597 w 12192000"/>
              <a:gd name="connsiteY125" fmla="*/ 1984996 h 2237474"/>
              <a:gd name="connsiteX126" fmla="*/ 2578178 w 12192000"/>
              <a:gd name="connsiteY126" fmla="*/ 1990531 h 2237474"/>
              <a:gd name="connsiteX127" fmla="*/ 2476147 w 12192000"/>
              <a:gd name="connsiteY127" fmla="*/ 1998305 h 2237474"/>
              <a:gd name="connsiteX128" fmla="*/ 2373568 w 12192000"/>
              <a:gd name="connsiteY128" fmla="*/ 2003219 h 2237474"/>
              <a:gd name="connsiteX129" fmla="*/ 2321399 w 12192000"/>
              <a:gd name="connsiteY129" fmla="*/ 1989467 h 2237474"/>
              <a:gd name="connsiteX130" fmla="*/ 2315525 w 12192000"/>
              <a:gd name="connsiteY130" fmla="*/ 1989708 h 2237474"/>
              <a:gd name="connsiteX131" fmla="*/ 2300792 w 12192000"/>
              <a:gd name="connsiteY131" fmla="*/ 1994290 h 2237474"/>
              <a:gd name="connsiteX132" fmla="*/ 2295469 w 12192000"/>
              <a:gd name="connsiteY132" fmla="*/ 1996659 h 2237474"/>
              <a:gd name="connsiteX133" fmla="*/ 2287219 w 12192000"/>
              <a:gd name="connsiteY133" fmla="*/ 1998750 h 2237474"/>
              <a:gd name="connsiteX134" fmla="*/ 2286948 w 12192000"/>
              <a:gd name="connsiteY134" fmla="*/ 1998596 h 2237474"/>
              <a:gd name="connsiteX135" fmla="*/ 2243069 w 12192000"/>
              <a:gd name="connsiteY135" fmla="*/ 2015111 h 2237474"/>
              <a:gd name="connsiteX136" fmla="*/ 2186609 w 12192000"/>
              <a:gd name="connsiteY136" fmla="*/ 2008263 h 2237474"/>
              <a:gd name="connsiteX137" fmla="*/ 2164831 w 12192000"/>
              <a:gd name="connsiteY137" fmla="*/ 2010143 h 2237474"/>
              <a:gd name="connsiteX138" fmla="*/ 2152836 w 12192000"/>
              <a:gd name="connsiteY138" fmla="*/ 2010048 h 2237474"/>
              <a:gd name="connsiteX139" fmla="*/ 2117102 w 12192000"/>
              <a:gd name="connsiteY139" fmla="*/ 2023004 h 2237474"/>
              <a:gd name="connsiteX140" fmla="*/ 2111935 w 12192000"/>
              <a:gd name="connsiteY140" fmla="*/ 2023163 h 2237474"/>
              <a:gd name="connsiteX141" fmla="*/ 2089991 w 12192000"/>
              <a:gd name="connsiteY141" fmla="*/ 2034193 h 2237474"/>
              <a:gd name="connsiteX142" fmla="*/ 2058061 w 12192000"/>
              <a:gd name="connsiteY142" fmla="*/ 2047942 h 2237474"/>
              <a:gd name="connsiteX143" fmla="*/ 2055737 w 12192000"/>
              <a:gd name="connsiteY143" fmla="*/ 2047704 h 2237474"/>
              <a:gd name="connsiteX144" fmla="*/ 2042244 w 12192000"/>
              <a:gd name="connsiteY144" fmla="*/ 2055560 h 2237474"/>
              <a:gd name="connsiteX145" fmla="*/ 1976224 w 12192000"/>
              <a:gd name="connsiteY145" fmla="*/ 2074257 h 2237474"/>
              <a:gd name="connsiteX146" fmla="*/ 1877728 w 12192000"/>
              <a:gd name="connsiteY146" fmla="*/ 2101004 h 2237474"/>
              <a:gd name="connsiteX147" fmla="*/ 1759056 w 12192000"/>
              <a:gd name="connsiteY147" fmla="*/ 2125608 h 2237474"/>
              <a:gd name="connsiteX148" fmla="*/ 1637948 w 12192000"/>
              <a:gd name="connsiteY148" fmla="*/ 2172597 h 2237474"/>
              <a:gd name="connsiteX149" fmla="*/ 1434549 w 12192000"/>
              <a:gd name="connsiteY149" fmla="*/ 2234522 h 2237474"/>
              <a:gd name="connsiteX150" fmla="*/ 1398481 w 12192000"/>
              <a:gd name="connsiteY150" fmla="*/ 2237074 h 2237474"/>
              <a:gd name="connsiteX151" fmla="*/ 1398407 w 12192000"/>
              <a:gd name="connsiteY151" fmla="*/ 2237095 h 2237474"/>
              <a:gd name="connsiteX152" fmla="*/ 1370962 w 12192000"/>
              <a:gd name="connsiteY152" fmla="*/ 2237474 h 2237474"/>
              <a:gd name="connsiteX153" fmla="*/ 1356367 w 12192000"/>
              <a:gd name="connsiteY153" fmla="*/ 2235089 h 2237474"/>
              <a:gd name="connsiteX154" fmla="*/ 1324828 w 12192000"/>
              <a:gd name="connsiteY154" fmla="*/ 2231968 h 2237474"/>
              <a:gd name="connsiteX155" fmla="*/ 1297744 w 12192000"/>
              <a:gd name="connsiteY155" fmla="*/ 2235849 h 2237474"/>
              <a:gd name="connsiteX156" fmla="*/ 1286236 w 12192000"/>
              <a:gd name="connsiteY156" fmla="*/ 2233135 h 2237474"/>
              <a:gd name="connsiteX157" fmla="*/ 1283504 w 12192000"/>
              <a:gd name="connsiteY157" fmla="*/ 2233797 h 2237474"/>
              <a:gd name="connsiteX158" fmla="*/ 1279765 w 12192000"/>
              <a:gd name="connsiteY158" fmla="*/ 2229639 h 2237474"/>
              <a:gd name="connsiteX159" fmla="*/ 1195347 w 12192000"/>
              <a:gd name="connsiteY159" fmla="*/ 2212354 h 2237474"/>
              <a:gd name="connsiteX160" fmla="*/ 970251 w 12192000"/>
              <a:gd name="connsiteY160" fmla="*/ 2221029 h 2237474"/>
              <a:gd name="connsiteX161" fmla="*/ 812914 w 12192000"/>
              <a:gd name="connsiteY161" fmla="*/ 2202752 h 2237474"/>
              <a:gd name="connsiteX162" fmla="*/ 800195 w 12192000"/>
              <a:gd name="connsiteY162" fmla="*/ 2209407 h 2237474"/>
              <a:gd name="connsiteX163" fmla="*/ 784978 w 12192000"/>
              <a:gd name="connsiteY163" fmla="*/ 2212360 h 2237474"/>
              <a:gd name="connsiteX164" fmla="*/ 681987 w 12192000"/>
              <a:gd name="connsiteY164" fmla="*/ 2216757 h 2237474"/>
              <a:gd name="connsiteX165" fmla="*/ 669923 w 12192000"/>
              <a:gd name="connsiteY165" fmla="*/ 2211682 h 2237474"/>
              <a:gd name="connsiteX166" fmla="*/ 648680 w 12192000"/>
              <a:gd name="connsiteY166" fmla="*/ 2206229 h 2237474"/>
              <a:gd name="connsiteX167" fmla="*/ 597225 w 12192000"/>
              <a:gd name="connsiteY167" fmla="*/ 2180999 h 2237474"/>
              <a:gd name="connsiteX168" fmla="*/ 558449 w 12192000"/>
              <a:gd name="connsiteY168" fmla="*/ 2182346 h 2237474"/>
              <a:gd name="connsiteX169" fmla="*/ 550517 w 12192000"/>
              <a:gd name="connsiteY169" fmla="*/ 2182060 h 2237474"/>
              <a:gd name="connsiteX170" fmla="*/ 550309 w 12192000"/>
              <a:gd name="connsiteY170" fmla="*/ 2181825 h 2237474"/>
              <a:gd name="connsiteX171" fmla="*/ 541836 w 12192000"/>
              <a:gd name="connsiteY171" fmla="*/ 2181063 h 2237474"/>
              <a:gd name="connsiteX172" fmla="*/ 536057 w 12192000"/>
              <a:gd name="connsiteY172" fmla="*/ 2181537 h 2237474"/>
              <a:gd name="connsiteX173" fmla="*/ 520671 w 12192000"/>
              <a:gd name="connsiteY173" fmla="*/ 2180980 h 2237474"/>
              <a:gd name="connsiteX174" fmla="*/ 515024 w 12192000"/>
              <a:gd name="connsiteY174" fmla="*/ 2179258 h 2237474"/>
              <a:gd name="connsiteX175" fmla="*/ 512278 w 12192000"/>
              <a:gd name="connsiteY175" fmla="*/ 2176369 h 2237474"/>
              <a:gd name="connsiteX176" fmla="*/ 480419 w 12192000"/>
              <a:gd name="connsiteY176" fmla="*/ 2167807 h 2237474"/>
              <a:gd name="connsiteX177" fmla="*/ 413835 w 12192000"/>
              <a:gd name="connsiteY177" fmla="*/ 2156783 h 2237474"/>
              <a:gd name="connsiteX178" fmla="*/ 376513 w 12192000"/>
              <a:gd name="connsiteY178" fmla="*/ 2154014 h 2237474"/>
              <a:gd name="connsiteX179" fmla="*/ 273386 w 12192000"/>
              <a:gd name="connsiteY179" fmla="*/ 2142551 h 2237474"/>
              <a:gd name="connsiteX180" fmla="*/ 169207 w 12192000"/>
              <a:gd name="connsiteY180" fmla="*/ 2128100 h 2237474"/>
              <a:gd name="connsiteX181" fmla="*/ 93149 w 12192000"/>
              <a:gd name="connsiteY181" fmla="*/ 2105324 h 2237474"/>
              <a:gd name="connsiteX182" fmla="*/ 88109 w 12192000"/>
              <a:gd name="connsiteY182" fmla="*/ 2106704 h 2237474"/>
              <a:gd name="connsiteX183" fmla="*/ 80022 w 12192000"/>
              <a:gd name="connsiteY183" fmla="*/ 2107254 h 2237474"/>
              <a:gd name="connsiteX184" fmla="*/ 79717 w 12192000"/>
              <a:gd name="connsiteY184" fmla="*/ 2107046 h 2237474"/>
              <a:gd name="connsiteX185" fmla="*/ 72352 w 12192000"/>
              <a:gd name="connsiteY185" fmla="*/ 2107991 h 2237474"/>
              <a:gd name="connsiteX186" fmla="*/ 37645 w 12192000"/>
              <a:gd name="connsiteY186" fmla="*/ 2115401 h 2237474"/>
              <a:gd name="connsiteX187" fmla="*/ 4572 w 12192000"/>
              <a:gd name="connsiteY187" fmla="*/ 2111091 h 2237474"/>
              <a:gd name="connsiteX188" fmla="*/ 0 w 12192000"/>
              <a:gd name="connsiteY188" fmla="*/ 2110468 h 2237474"/>
              <a:gd name="connsiteX189" fmla="*/ 0 w 12192000"/>
              <a:gd name="connsiteY189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20512 w 12192000"/>
              <a:gd name="connsiteY6" fmla="*/ 745392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739478 w 12192000"/>
              <a:gd name="connsiteY13" fmla="*/ 776841 h 2237474"/>
              <a:gd name="connsiteX14" fmla="*/ 10458762 w 12192000"/>
              <a:gd name="connsiteY14" fmla="*/ 755400 h 2237474"/>
              <a:gd name="connsiteX15" fmla="*/ 10211200 w 12192000"/>
              <a:gd name="connsiteY15" fmla="*/ 767513 h 2237474"/>
              <a:gd name="connsiteX16" fmla="*/ 10167995 w 12192000"/>
              <a:gd name="connsiteY16" fmla="*/ 760843 h 2237474"/>
              <a:gd name="connsiteX17" fmla="*/ 9997044 w 12192000"/>
              <a:gd name="connsiteY17" fmla="*/ 780129 h 2237474"/>
              <a:gd name="connsiteX18" fmla="*/ 9943887 w 12192000"/>
              <a:gd name="connsiteY18" fmla="*/ 804141 h 2237474"/>
              <a:gd name="connsiteX19" fmla="*/ 9918248 w 12192000"/>
              <a:gd name="connsiteY19" fmla="*/ 816628 h 2237474"/>
              <a:gd name="connsiteX20" fmla="*/ 9767091 w 12192000"/>
              <a:gd name="connsiteY20" fmla="*/ 870550 h 2237474"/>
              <a:gd name="connsiteX21" fmla="*/ 9683005 w 12192000"/>
              <a:gd name="connsiteY21" fmla="*/ 894128 h 2237474"/>
              <a:gd name="connsiteX22" fmla="*/ 9594438 w 12192000"/>
              <a:gd name="connsiteY22" fmla="*/ 919051 h 2237474"/>
              <a:gd name="connsiteX23" fmla="*/ 9544189 w 12192000"/>
              <a:gd name="connsiteY23" fmla="*/ 938966 h 2237474"/>
              <a:gd name="connsiteX24" fmla="*/ 9500499 w 12192000"/>
              <a:gd name="connsiteY24" fmla="*/ 954680 h 2237474"/>
              <a:gd name="connsiteX25" fmla="*/ 9428195 w 12192000"/>
              <a:gd name="connsiteY25" fmla="*/ 986225 h 2237474"/>
              <a:gd name="connsiteX26" fmla="*/ 9410017 w 12192000"/>
              <a:gd name="connsiteY26" fmla="*/ 993931 h 2237474"/>
              <a:gd name="connsiteX27" fmla="*/ 9392919 w 12192000"/>
              <a:gd name="connsiteY27" fmla="*/ 994656 h 2237474"/>
              <a:gd name="connsiteX28" fmla="*/ 9268019 w 12192000"/>
              <a:gd name="connsiteY28" fmla="*/ 1007442 h 2237474"/>
              <a:gd name="connsiteX29" fmla="*/ 9234662 w 12192000"/>
              <a:gd name="connsiteY29" fmla="*/ 1023056 h 2237474"/>
              <a:gd name="connsiteX30" fmla="*/ 9181033 w 12192000"/>
              <a:gd name="connsiteY30" fmla="*/ 1037921 h 2237474"/>
              <a:gd name="connsiteX31" fmla="*/ 9155969 w 12192000"/>
              <a:gd name="connsiteY31" fmla="*/ 1046804 h 2237474"/>
              <a:gd name="connsiteX32" fmla="*/ 9133985 w 12192000"/>
              <a:gd name="connsiteY32" fmla="*/ 1046450 h 2237474"/>
              <a:gd name="connsiteX33" fmla="*/ 9003462 w 12192000"/>
              <a:gd name="connsiteY33" fmla="*/ 1042406 h 2237474"/>
              <a:gd name="connsiteX34" fmla="*/ 8968445 w 12192000"/>
              <a:gd name="connsiteY34" fmla="*/ 1052169 h 2237474"/>
              <a:gd name="connsiteX35" fmla="*/ 8886001 w 12192000"/>
              <a:gd name="connsiteY35" fmla="*/ 1067468 h 2237474"/>
              <a:gd name="connsiteX36" fmla="*/ 8838610 w 12192000"/>
              <a:gd name="connsiteY36" fmla="*/ 1075091 h 2237474"/>
              <a:gd name="connsiteX37" fmla="*/ 8750383 w 12192000"/>
              <a:gd name="connsiteY37" fmla="*/ 1097387 h 2237474"/>
              <a:gd name="connsiteX38" fmla="*/ 8665605 w 12192000"/>
              <a:gd name="connsiteY38" fmla="*/ 1110791 h 2237474"/>
              <a:gd name="connsiteX39" fmla="*/ 8584946 w 12192000"/>
              <a:gd name="connsiteY39" fmla="*/ 1135226 h 2237474"/>
              <a:gd name="connsiteX40" fmla="*/ 8460755 w 12192000"/>
              <a:gd name="connsiteY40" fmla="*/ 1203427 h 2237474"/>
              <a:gd name="connsiteX41" fmla="*/ 8419755 w 12192000"/>
              <a:gd name="connsiteY41" fmla="*/ 1216260 h 2237474"/>
              <a:gd name="connsiteX42" fmla="*/ 8411626 w 12192000"/>
              <a:gd name="connsiteY42" fmla="*/ 1214397 h 2237474"/>
              <a:gd name="connsiteX43" fmla="*/ 8363469 w 12192000"/>
              <a:gd name="connsiteY43" fmla="*/ 1246658 h 2237474"/>
              <a:gd name="connsiteX44" fmla="*/ 8275497 w 12192000"/>
              <a:gd name="connsiteY44" fmla="*/ 1264396 h 2237474"/>
              <a:gd name="connsiteX45" fmla="*/ 8206287 w 12192000"/>
              <a:gd name="connsiteY45" fmla="*/ 1273060 h 2237474"/>
              <a:gd name="connsiteX46" fmla="*/ 8139997 w 12192000"/>
              <a:gd name="connsiteY46" fmla="*/ 1282713 h 2237474"/>
              <a:gd name="connsiteX47" fmla="*/ 8074238 w 12192000"/>
              <a:gd name="connsiteY47" fmla="*/ 1301895 h 2237474"/>
              <a:gd name="connsiteX48" fmla="*/ 7942099 w 12192000"/>
              <a:gd name="connsiteY48" fmla="*/ 1336332 h 2237474"/>
              <a:gd name="connsiteX49" fmla="*/ 7902328 w 12192000"/>
              <a:gd name="connsiteY49" fmla="*/ 1345865 h 2237474"/>
              <a:gd name="connsiteX50" fmla="*/ 7840612 w 12192000"/>
              <a:gd name="connsiteY50" fmla="*/ 1369373 h 2237474"/>
              <a:gd name="connsiteX51" fmla="*/ 7786819 w 12192000"/>
              <a:gd name="connsiteY51" fmla="*/ 1378970 h 2237474"/>
              <a:gd name="connsiteX52" fmla="*/ 7548172 w 12192000"/>
              <a:gd name="connsiteY52" fmla="*/ 1417460 h 2237474"/>
              <a:gd name="connsiteX53" fmla="*/ 7483437 w 12192000"/>
              <a:gd name="connsiteY53" fmla="*/ 1478152 h 2237474"/>
              <a:gd name="connsiteX54" fmla="*/ 7377870 w 12192000"/>
              <a:gd name="connsiteY54" fmla="*/ 1523319 h 2237474"/>
              <a:gd name="connsiteX55" fmla="*/ 7230737 w 12192000"/>
              <a:gd name="connsiteY55" fmla="*/ 1562633 h 2237474"/>
              <a:gd name="connsiteX56" fmla="*/ 7224458 w 12192000"/>
              <a:gd name="connsiteY56" fmla="*/ 1573008 h 2237474"/>
              <a:gd name="connsiteX57" fmla="*/ 7183121 w 12192000"/>
              <a:gd name="connsiteY57" fmla="*/ 1595162 h 2237474"/>
              <a:gd name="connsiteX58" fmla="*/ 7164601 w 12192000"/>
              <a:gd name="connsiteY58" fmla="*/ 1606490 h 2237474"/>
              <a:gd name="connsiteX59" fmla="*/ 7031309 w 12192000"/>
              <a:gd name="connsiteY59" fmla="*/ 1619451 h 2237474"/>
              <a:gd name="connsiteX60" fmla="*/ 6900177 w 12192000"/>
              <a:gd name="connsiteY60" fmla="*/ 1636016 h 2237474"/>
              <a:gd name="connsiteX61" fmla="*/ 6795372 w 12192000"/>
              <a:gd name="connsiteY61" fmla="*/ 1644845 h 2237474"/>
              <a:gd name="connsiteX62" fmla="*/ 6692251 w 12192000"/>
              <a:gd name="connsiteY62" fmla="*/ 1656357 h 2237474"/>
              <a:gd name="connsiteX63" fmla="*/ 6655235 w 12192000"/>
              <a:gd name="connsiteY63" fmla="*/ 1661869 h 2237474"/>
              <a:gd name="connsiteX64" fmla="*/ 6554894 w 12192000"/>
              <a:gd name="connsiteY64" fmla="*/ 1664428 h 2237474"/>
              <a:gd name="connsiteX65" fmla="*/ 6516595 w 12192000"/>
              <a:gd name="connsiteY65" fmla="*/ 1667475 h 2237474"/>
              <a:gd name="connsiteX66" fmla="*/ 6508541 w 12192000"/>
              <a:gd name="connsiteY66" fmla="*/ 1668757 h 2237474"/>
              <a:gd name="connsiteX67" fmla="*/ 6471012 w 12192000"/>
              <a:gd name="connsiteY67" fmla="*/ 1678604 h 2237474"/>
              <a:gd name="connsiteX68" fmla="*/ 6364035 w 12192000"/>
              <a:gd name="connsiteY68" fmla="*/ 1667683 h 2237474"/>
              <a:gd name="connsiteX69" fmla="*/ 6280959 w 12192000"/>
              <a:gd name="connsiteY69" fmla="*/ 1689329 h 2237474"/>
              <a:gd name="connsiteX70" fmla="*/ 6243319 w 12192000"/>
              <a:gd name="connsiteY70" fmla="*/ 1695560 h 2237474"/>
              <a:gd name="connsiteX71" fmla="*/ 6098321 w 12192000"/>
              <a:gd name="connsiteY71" fmla="*/ 1721646 h 2237474"/>
              <a:gd name="connsiteX72" fmla="*/ 5880652 w 12192000"/>
              <a:gd name="connsiteY72" fmla="*/ 1779643 h 2237474"/>
              <a:gd name="connsiteX73" fmla="*/ 5785959 w 12192000"/>
              <a:gd name="connsiteY73" fmla="*/ 1775307 h 2237474"/>
              <a:gd name="connsiteX74" fmla="*/ 5643534 w 12192000"/>
              <a:gd name="connsiteY74" fmla="*/ 1802919 h 2237474"/>
              <a:gd name="connsiteX75" fmla="*/ 5518799 w 12192000"/>
              <a:gd name="connsiteY75" fmla="*/ 1818312 h 2237474"/>
              <a:gd name="connsiteX76" fmla="*/ 5505014 w 12192000"/>
              <a:gd name="connsiteY76" fmla="*/ 1819259 h 2237474"/>
              <a:gd name="connsiteX77" fmla="*/ 5453307 w 12192000"/>
              <a:gd name="connsiteY77" fmla="*/ 1815450 h 2237474"/>
              <a:gd name="connsiteX78" fmla="*/ 5221533 w 12192000"/>
              <a:gd name="connsiteY78" fmla="*/ 1846950 h 2237474"/>
              <a:gd name="connsiteX79" fmla="*/ 5149802 w 12192000"/>
              <a:gd name="connsiteY79" fmla="*/ 1844846 h 2237474"/>
              <a:gd name="connsiteX80" fmla="*/ 5114927 w 12192000"/>
              <a:gd name="connsiteY80" fmla="*/ 1847827 h 2237474"/>
              <a:gd name="connsiteX81" fmla="*/ 5108970 w 12192000"/>
              <a:gd name="connsiteY81" fmla="*/ 1847935 h 2237474"/>
              <a:gd name="connsiteX82" fmla="*/ 5067961 w 12192000"/>
              <a:gd name="connsiteY82" fmla="*/ 1845917 h 2237474"/>
              <a:gd name="connsiteX83" fmla="*/ 5007075 w 12192000"/>
              <a:gd name="connsiteY83" fmla="*/ 1838626 h 2237474"/>
              <a:gd name="connsiteX84" fmla="*/ 4944087 w 12192000"/>
              <a:gd name="connsiteY84" fmla="*/ 1823332 h 2237474"/>
              <a:gd name="connsiteX85" fmla="*/ 4907662 w 12192000"/>
              <a:gd name="connsiteY85" fmla="*/ 1816900 h 2237474"/>
              <a:gd name="connsiteX86" fmla="*/ 4882386 w 12192000"/>
              <a:gd name="connsiteY86" fmla="*/ 1809844 h 2237474"/>
              <a:gd name="connsiteX87" fmla="*/ 4811440 w 12192000"/>
              <a:gd name="connsiteY87" fmla="*/ 1804655 h 2237474"/>
              <a:gd name="connsiteX88" fmla="*/ 4691075 w 12192000"/>
              <a:gd name="connsiteY88" fmla="*/ 1801389 h 2237474"/>
              <a:gd name="connsiteX89" fmla="*/ 4640313 w 12192000"/>
              <a:gd name="connsiteY89" fmla="*/ 1784307 h 2237474"/>
              <a:gd name="connsiteX90" fmla="*/ 4536503 w 12192000"/>
              <a:gd name="connsiteY90" fmla="*/ 1785334 h 2237474"/>
              <a:gd name="connsiteX91" fmla="*/ 4513724 w 12192000"/>
              <a:gd name="connsiteY91" fmla="*/ 1791996 h 2237474"/>
              <a:gd name="connsiteX92" fmla="*/ 4459810 w 12192000"/>
              <a:gd name="connsiteY92" fmla="*/ 1797886 h 2237474"/>
              <a:gd name="connsiteX93" fmla="*/ 4379064 w 12192000"/>
              <a:gd name="connsiteY93" fmla="*/ 1817177 h 2237474"/>
              <a:gd name="connsiteX94" fmla="*/ 4290981 w 12192000"/>
              <a:gd name="connsiteY94" fmla="*/ 1839677 h 2237474"/>
              <a:gd name="connsiteX95" fmla="*/ 4238372 w 12192000"/>
              <a:gd name="connsiteY95" fmla="*/ 1851480 h 2237474"/>
              <a:gd name="connsiteX96" fmla="*/ 4232517 w 12192000"/>
              <a:gd name="connsiteY96" fmla="*/ 1852567 h 2237474"/>
              <a:gd name="connsiteX97" fmla="*/ 4191732 w 12192000"/>
              <a:gd name="connsiteY97" fmla="*/ 1857328 h 2237474"/>
              <a:gd name="connsiteX98" fmla="*/ 4065532 w 12192000"/>
              <a:gd name="connsiteY98" fmla="*/ 1855477 h 2237474"/>
              <a:gd name="connsiteX99" fmla="*/ 4028460 w 12192000"/>
              <a:gd name="connsiteY99" fmla="*/ 1855137 h 2237474"/>
              <a:gd name="connsiteX100" fmla="*/ 4002267 w 12192000"/>
              <a:gd name="connsiteY100" fmla="*/ 1852352 h 2237474"/>
              <a:gd name="connsiteX101" fmla="*/ 3931396 w 12192000"/>
              <a:gd name="connsiteY101" fmla="*/ 1858915 h 2237474"/>
              <a:gd name="connsiteX102" fmla="*/ 3812162 w 12192000"/>
              <a:gd name="connsiteY102" fmla="*/ 1875501 h 2237474"/>
              <a:gd name="connsiteX103" fmla="*/ 3758105 w 12192000"/>
              <a:gd name="connsiteY103" fmla="*/ 1871856 h 2237474"/>
              <a:gd name="connsiteX104" fmla="*/ 3715896 w 12192000"/>
              <a:gd name="connsiteY104" fmla="*/ 1881552 h 2237474"/>
              <a:gd name="connsiteX105" fmla="*/ 3567259 w 12192000"/>
              <a:gd name="connsiteY105" fmla="*/ 1893482 h 2237474"/>
              <a:gd name="connsiteX106" fmla="*/ 3405770 w 12192000"/>
              <a:gd name="connsiteY106" fmla="*/ 1904591 h 2237474"/>
              <a:gd name="connsiteX107" fmla="*/ 3280097 w 12192000"/>
              <a:gd name="connsiteY107" fmla="*/ 1919610 h 2237474"/>
              <a:gd name="connsiteX108" fmla="*/ 3123424 w 12192000"/>
              <a:gd name="connsiteY108" fmla="*/ 1952930 h 2237474"/>
              <a:gd name="connsiteX109" fmla="*/ 3009910 w 12192000"/>
              <a:gd name="connsiteY109" fmla="*/ 1957866 h 2237474"/>
              <a:gd name="connsiteX110" fmla="*/ 2995934 w 12192000"/>
              <a:gd name="connsiteY110" fmla="*/ 1967085 h 2237474"/>
              <a:gd name="connsiteX111" fmla="*/ 2980071 w 12192000"/>
              <a:gd name="connsiteY111" fmla="*/ 1972988 h 2237474"/>
              <a:gd name="connsiteX112" fmla="*/ 2942858 w 12192000"/>
              <a:gd name="connsiteY112" fmla="*/ 1981367 h 2237474"/>
              <a:gd name="connsiteX113" fmla="*/ 2875436 w 12192000"/>
              <a:gd name="connsiteY113" fmla="*/ 1996977 h 2237474"/>
              <a:gd name="connsiteX114" fmla="*/ 2874892 w 12192000"/>
              <a:gd name="connsiteY114" fmla="*/ 1996085 h 2237474"/>
              <a:gd name="connsiteX115" fmla="*/ 2864145 w 12192000"/>
              <a:gd name="connsiteY115" fmla="*/ 1994061 h 2237474"/>
              <a:gd name="connsiteX116" fmla="*/ 2843662 w 12192000"/>
              <a:gd name="connsiteY116" fmla="*/ 1992498 h 2237474"/>
              <a:gd name="connsiteX117" fmla="*/ 2796128 w 12192000"/>
              <a:gd name="connsiteY117" fmla="*/ 1976403 h 2237474"/>
              <a:gd name="connsiteX118" fmla="*/ 2756784 w 12192000"/>
              <a:gd name="connsiteY118" fmla="*/ 1985116 h 2237474"/>
              <a:gd name="connsiteX119" fmla="*/ 2748833 w 12192000"/>
              <a:gd name="connsiteY119" fmla="*/ 1986323 h 2237474"/>
              <a:gd name="connsiteX120" fmla="*/ 2748661 w 12192000"/>
              <a:gd name="connsiteY120" fmla="*/ 1986122 h 2237474"/>
              <a:gd name="connsiteX121" fmla="*/ 2740251 w 12192000"/>
              <a:gd name="connsiteY121" fmla="*/ 1986946 h 2237474"/>
              <a:gd name="connsiteX122" fmla="*/ 2718916 w 12192000"/>
              <a:gd name="connsiteY122" fmla="*/ 1990867 h 2237474"/>
              <a:gd name="connsiteX123" fmla="*/ 2713522 w 12192000"/>
              <a:gd name="connsiteY123" fmla="*/ 1990173 h 2237474"/>
              <a:gd name="connsiteX124" fmla="*/ 2680597 w 12192000"/>
              <a:gd name="connsiteY124" fmla="*/ 1984996 h 2237474"/>
              <a:gd name="connsiteX125" fmla="*/ 2578178 w 12192000"/>
              <a:gd name="connsiteY125" fmla="*/ 1990531 h 2237474"/>
              <a:gd name="connsiteX126" fmla="*/ 2476147 w 12192000"/>
              <a:gd name="connsiteY126" fmla="*/ 1998305 h 2237474"/>
              <a:gd name="connsiteX127" fmla="*/ 2373568 w 12192000"/>
              <a:gd name="connsiteY127" fmla="*/ 2003219 h 2237474"/>
              <a:gd name="connsiteX128" fmla="*/ 2321399 w 12192000"/>
              <a:gd name="connsiteY128" fmla="*/ 1989467 h 2237474"/>
              <a:gd name="connsiteX129" fmla="*/ 2315525 w 12192000"/>
              <a:gd name="connsiteY129" fmla="*/ 1989708 h 2237474"/>
              <a:gd name="connsiteX130" fmla="*/ 2300792 w 12192000"/>
              <a:gd name="connsiteY130" fmla="*/ 1994290 h 2237474"/>
              <a:gd name="connsiteX131" fmla="*/ 2295469 w 12192000"/>
              <a:gd name="connsiteY131" fmla="*/ 1996659 h 2237474"/>
              <a:gd name="connsiteX132" fmla="*/ 2287219 w 12192000"/>
              <a:gd name="connsiteY132" fmla="*/ 1998750 h 2237474"/>
              <a:gd name="connsiteX133" fmla="*/ 2286948 w 12192000"/>
              <a:gd name="connsiteY133" fmla="*/ 1998596 h 2237474"/>
              <a:gd name="connsiteX134" fmla="*/ 2243069 w 12192000"/>
              <a:gd name="connsiteY134" fmla="*/ 2015111 h 2237474"/>
              <a:gd name="connsiteX135" fmla="*/ 2186609 w 12192000"/>
              <a:gd name="connsiteY135" fmla="*/ 2008263 h 2237474"/>
              <a:gd name="connsiteX136" fmla="*/ 2164831 w 12192000"/>
              <a:gd name="connsiteY136" fmla="*/ 2010143 h 2237474"/>
              <a:gd name="connsiteX137" fmla="*/ 2152836 w 12192000"/>
              <a:gd name="connsiteY137" fmla="*/ 2010048 h 2237474"/>
              <a:gd name="connsiteX138" fmla="*/ 2117102 w 12192000"/>
              <a:gd name="connsiteY138" fmla="*/ 2023004 h 2237474"/>
              <a:gd name="connsiteX139" fmla="*/ 2111935 w 12192000"/>
              <a:gd name="connsiteY139" fmla="*/ 2023163 h 2237474"/>
              <a:gd name="connsiteX140" fmla="*/ 2089991 w 12192000"/>
              <a:gd name="connsiteY140" fmla="*/ 2034193 h 2237474"/>
              <a:gd name="connsiteX141" fmla="*/ 2058061 w 12192000"/>
              <a:gd name="connsiteY141" fmla="*/ 2047942 h 2237474"/>
              <a:gd name="connsiteX142" fmla="*/ 2055737 w 12192000"/>
              <a:gd name="connsiteY142" fmla="*/ 2047704 h 2237474"/>
              <a:gd name="connsiteX143" fmla="*/ 2042244 w 12192000"/>
              <a:gd name="connsiteY143" fmla="*/ 2055560 h 2237474"/>
              <a:gd name="connsiteX144" fmla="*/ 1976224 w 12192000"/>
              <a:gd name="connsiteY144" fmla="*/ 2074257 h 2237474"/>
              <a:gd name="connsiteX145" fmla="*/ 1877728 w 12192000"/>
              <a:gd name="connsiteY145" fmla="*/ 2101004 h 2237474"/>
              <a:gd name="connsiteX146" fmla="*/ 1759056 w 12192000"/>
              <a:gd name="connsiteY146" fmla="*/ 2125608 h 2237474"/>
              <a:gd name="connsiteX147" fmla="*/ 1637948 w 12192000"/>
              <a:gd name="connsiteY147" fmla="*/ 2172597 h 2237474"/>
              <a:gd name="connsiteX148" fmla="*/ 1434549 w 12192000"/>
              <a:gd name="connsiteY148" fmla="*/ 2234522 h 2237474"/>
              <a:gd name="connsiteX149" fmla="*/ 1398481 w 12192000"/>
              <a:gd name="connsiteY149" fmla="*/ 2237074 h 2237474"/>
              <a:gd name="connsiteX150" fmla="*/ 1398407 w 12192000"/>
              <a:gd name="connsiteY150" fmla="*/ 2237095 h 2237474"/>
              <a:gd name="connsiteX151" fmla="*/ 1370962 w 12192000"/>
              <a:gd name="connsiteY151" fmla="*/ 2237474 h 2237474"/>
              <a:gd name="connsiteX152" fmla="*/ 1356367 w 12192000"/>
              <a:gd name="connsiteY152" fmla="*/ 2235089 h 2237474"/>
              <a:gd name="connsiteX153" fmla="*/ 1324828 w 12192000"/>
              <a:gd name="connsiteY153" fmla="*/ 2231968 h 2237474"/>
              <a:gd name="connsiteX154" fmla="*/ 1297744 w 12192000"/>
              <a:gd name="connsiteY154" fmla="*/ 2235849 h 2237474"/>
              <a:gd name="connsiteX155" fmla="*/ 1286236 w 12192000"/>
              <a:gd name="connsiteY155" fmla="*/ 2233135 h 2237474"/>
              <a:gd name="connsiteX156" fmla="*/ 1283504 w 12192000"/>
              <a:gd name="connsiteY156" fmla="*/ 2233797 h 2237474"/>
              <a:gd name="connsiteX157" fmla="*/ 1279765 w 12192000"/>
              <a:gd name="connsiteY157" fmla="*/ 2229639 h 2237474"/>
              <a:gd name="connsiteX158" fmla="*/ 1195347 w 12192000"/>
              <a:gd name="connsiteY158" fmla="*/ 2212354 h 2237474"/>
              <a:gd name="connsiteX159" fmla="*/ 970251 w 12192000"/>
              <a:gd name="connsiteY159" fmla="*/ 2221029 h 2237474"/>
              <a:gd name="connsiteX160" fmla="*/ 812914 w 12192000"/>
              <a:gd name="connsiteY160" fmla="*/ 2202752 h 2237474"/>
              <a:gd name="connsiteX161" fmla="*/ 800195 w 12192000"/>
              <a:gd name="connsiteY161" fmla="*/ 2209407 h 2237474"/>
              <a:gd name="connsiteX162" fmla="*/ 784978 w 12192000"/>
              <a:gd name="connsiteY162" fmla="*/ 2212360 h 2237474"/>
              <a:gd name="connsiteX163" fmla="*/ 681987 w 12192000"/>
              <a:gd name="connsiteY163" fmla="*/ 2216757 h 2237474"/>
              <a:gd name="connsiteX164" fmla="*/ 669923 w 12192000"/>
              <a:gd name="connsiteY164" fmla="*/ 2211682 h 2237474"/>
              <a:gd name="connsiteX165" fmla="*/ 648680 w 12192000"/>
              <a:gd name="connsiteY165" fmla="*/ 2206229 h 2237474"/>
              <a:gd name="connsiteX166" fmla="*/ 597225 w 12192000"/>
              <a:gd name="connsiteY166" fmla="*/ 2180999 h 2237474"/>
              <a:gd name="connsiteX167" fmla="*/ 558449 w 12192000"/>
              <a:gd name="connsiteY167" fmla="*/ 2182346 h 2237474"/>
              <a:gd name="connsiteX168" fmla="*/ 550517 w 12192000"/>
              <a:gd name="connsiteY168" fmla="*/ 2182060 h 2237474"/>
              <a:gd name="connsiteX169" fmla="*/ 550309 w 12192000"/>
              <a:gd name="connsiteY169" fmla="*/ 2181825 h 2237474"/>
              <a:gd name="connsiteX170" fmla="*/ 541836 w 12192000"/>
              <a:gd name="connsiteY170" fmla="*/ 2181063 h 2237474"/>
              <a:gd name="connsiteX171" fmla="*/ 536057 w 12192000"/>
              <a:gd name="connsiteY171" fmla="*/ 2181537 h 2237474"/>
              <a:gd name="connsiteX172" fmla="*/ 520671 w 12192000"/>
              <a:gd name="connsiteY172" fmla="*/ 2180980 h 2237474"/>
              <a:gd name="connsiteX173" fmla="*/ 515024 w 12192000"/>
              <a:gd name="connsiteY173" fmla="*/ 2179258 h 2237474"/>
              <a:gd name="connsiteX174" fmla="*/ 512278 w 12192000"/>
              <a:gd name="connsiteY174" fmla="*/ 2176369 h 2237474"/>
              <a:gd name="connsiteX175" fmla="*/ 480419 w 12192000"/>
              <a:gd name="connsiteY175" fmla="*/ 2167807 h 2237474"/>
              <a:gd name="connsiteX176" fmla="*/ 413835 w 12192000"/>
              <a:gd name="connsiteY176" fmla="*/ 2156783 h 2237474"/>
              <a:gd name="connsiteX177" fmla="*/ 376513 w 12192000"/>
              <a:gd name="connsiteY177" fmla="*/ 2154014 h 2237474"/>
              <a:gd name="connsiteX178" fmla="*/ 273386 w 12192000"/>
              <a:gd name="connsiteY178" fmla="*/ 2142551 h 2237474"/>
              <a:gd name="connsiteX179" fmla="*/ 169207 w 12192000"/>
              <a:gd name="connsiteY179" fmla="*/ 2128100 h 2237474"/>
              <a:gd name="connsiteX180" fmla="*/ 93149 w 12192000"/>
              <a:gd name="connsiteY180" fmla="*/ 2105324 h 2237474"/>
              <a:gd name="connsiteX181" fmla="*/ 88109 w 12192000"/>
              <a:gd name="connsiteY181" fmla="*/ 2106704 h 2237474"/>
              <a:gd name="connsiteX182" fmla="*/ 80022 w 12192000"/>
              <a:gd name="connsiteY182" fmla="*/ 2107254 h 2237474"/>
              <a:gd name="connsiteX183" fmla="*/ 79717 w 12192000"/>
              <a:gd name="connsiteY183" fmla="*/ 2107046 h 2237474"/>
              <a:gd name="connsiteX184" fmla="*/ 72352 w 12192000"/>
              <a:gd name="connsiteY184" fmla="*/ 2107991 h 2237474"/>
              <a:gd name="connsiteX185" fmla="*/ 37645 w 12192000"/>
              <a:gd name="connsiteY185" fmla="*/ 2115401 h 2237474"/>
              <a:gd name="connsiteX186" fmla="*/ 4572 w 12192000"/>
              <a:gd name="connsiteY186" fmla="*/ 2111091 h 2237474"/>
              <a:gd name="connsiteX187" fmla="*/ 0 w 12192000"/>
              <a:gd name="connsiteY187" fmla="*/ 2110468 h 2237474"/>
              <a:gd name="connsiteX188" fmla="*/ 0 w 12192000"/>
              <a:gd name="connsiteY188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20512 w 12192000"/>
              <a:gd name="connsiteY6" fmla="*/ 745392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739478 w 12192000"/>
              <a:gd name="connsiteY13" fmla="*/ 776841 h 2237474"/>
              <a:gd name="connsiteX14" fmla="*/ 10458762 w 12192000"/>
              <a:gd name="connsiteY14" fmla="*/ 755400 h 2237474"/>
              <a:gd name="connsiteX15" fmla="*/ 10211200 w 12192000"/>
              <a:gd name="connsiteY15" fmla="*/ 767513 h 2237474"/>
              <a:gd name="connsiteX16" fmla="*/ 10167995 w 12192000"/>
              <a:gd name="connsiteY16" fmla="*/ 760843 h 2237474"/>
              <a:gd name="connsiteX17" fmla="*/ 9997044 w 12192000"/>
              <a:gd name="connsiteY17" fmla="*/ 780129 h 2237474"/>
              <a:gd name="connsiteX18" fmla="*/ 9943887 w 12192000"/>
              <a:gd name="connsiteY18" fmla="*/ 804141 h 2237474"/>
              <a:gd name="connsiteX19" fmla="*/ 9918248 w 12192000"/>
              <a:gd name="connsiteY19" fmla="*/ 816628 h 2237474"/>
              <a:gd name="connsiteX20" fmla="*/ 9767091 w 12192000"/>
              <a:gd name="connsiteY20" fmla="*/ 870550 h 2237474"/>
              <a:gd name="connsiteX21" fmla="*/ 9683005 w 12192000"/>
              <a:gd name="connsiteY21" fmla="*/ 894128 h 2237474"/>
              <a:gd name="connsiteX22" fmla="*/ 9594438 w 12192000"/>
              <a:gd name="connsiteY22" fmla="*/ 919051 h 2237474"/>
              <a:gd name="connsiteX23" fmla="*/ 9544189 w 12192000"/>
              <a:gd name="connsiteY23" fmla="*/ 938966 h 2237474"/>
              <a:gd name="connsiteX24" fmla="*/ 9500499 w 12192000"/>
              <a:gd name="connsiteY24" fmla="*/ 954680 h 2237474"/>
              <a:gd name="connsiteX25" fmla="*/ 9428195 w 12192000"/>
              <a:gd name="connsiteY25" fmla="*/ 986225 h 2237474"/>
              <a:gd name="connsiteX26" fmla="*/ 9410017 w 12192000"/>
              <a:gd name="connsiteY26" fmla="*/ 993931 h 2237474"/>
              <a:gd name="connsiteX27" fmla="*/ 9392919 w 12192000"/>
              <a:gd name="connsiteY27" fmla="*/ 994656 h 2237474"/>
              <a:gd name="connsiteX28" fmla="*/ 9268019 w 12192000"/>
              <a:gd name="connsiteY28" fmla="*/ 1007442 h 2237474"/>
              <a:gd name="connsiteX29" fmla="*/ 9234662 w 12192000"/>
              <a:gd name="connsiteY29" fmla="*/ 1023056 h 2237474"/>
              <a:gd name="connsiteX30" fmla="*/ 9181033 w 12192000"/>
              <a:gd name="connsiteY30" fmla="*/ 1037921 h 2237474"/>
              <a:gd name="connsiteX31" fmla="*/ 9155969 w 12192000"/>
              <a:gd name="connsiteY31" fmla="*/ 1046804 h 2237474"/>
              <a:gd name="connsiteX32" fmla="*/ 9133985 w 12192000"/>
              <a:gd name="connsiteY32" fmla="*/ 1046450 h 2237474"/>
              <a:gd name="connsiteX33" fmla="*/ 9003462 w 12192000"/>
              <a:gd name="connsiteY33" fmla="*/ 1042406 h 2237474"/>
              <a:gd name="connsiteX34" fmla="*/ 8968445 w 12192000"/>
              <a:gd name="connsiteY34" fmla="*/ 1052169 h 2237474"/>
              <a:gd name="connsiteX35" fmla="*/ 8886001 w 12192000"/>
              <a:gd name="connsiteY35" fmla="*/ 1067468 h 2237474"/>
              <a:gd name="connsiteX36" fmla="*/ 8838610 w 12192000"/>
              <a:gd name="connsiteY36" fmla="*/ 1075091 h 2237474"/>
              <a:gd name="connsiteX37" fmla="*/ 8750383 w 12192000"/>
              <a:gd name="connsiteY37" fmla="*/ 1097387 h 2237474"/>
              <a:gd name="connsiteX38" fmla="*/ 8665605 w 12192000"/>
              <a:gd name="connsiteY38" fmla="*/ 1110791 h 2237474"/>
              <a:gd name="connsiteX39" fmla="*/ 8584946 w 12192000"/>
              <a:gd name="connsiteY39" fmla="*/ 1135226 h 2237474"/>
              <a:gd name="connsiteX40" fmla="*/ 8419755 w 12192000"/>
              <a:gd name="connsiteY40" fmla="*/ 1216260 h 2237474"/>
              <a:gd name="connsiteX41" fmla="*/ 8411626 w 12192000"/>
              <a:gd name="connsiteY41" fmla="*/ 1214397 h 2237474"/>
              <a:gd name="connsiteX42" fmla="*/ 8363469 w 12192000"/>
              <a:gd name="connsiteY42" fmla="*/ 1246658 h 2237474"/>
              <a:gd name="connsiteX43" fmla="*/ 8275497 w 12192000"/>
              <a:gd name="connsiteY43" fmla="*/ 1264396 h 2237474"/>
              <a:gd name="connsiteX44" fmla="*/ 8206287 w 12192000"/>
              <a:gd name="connsiteY44" fmla="*/ 1273060 h 2237474"/>
              <a:gd name="connsiteX45" fmla="*/ 8139997 w 12192000"/>
              <a:gd name="connsiteY45" fmla="*/ 1282713 h 2237474"/>
              <a:gd name="connsiteX46" fmla="*/ 8074238 w 12192000"/>
              <a:gd name="connsiteY46" fmla="*/ 1301895 h 2237474"/>
              <a:gd name="connsiteX47" fmla="*/ 7942099 w 12192000"/>
              <a:gd name="connsiteY47" fmla="*/ 1336332 h 2237474"/>
              <a:gd name="connsiteX48" fmla="*/ 7902328 w 12192000"/>
              <a:gd name="connsiteY48" fmla="*/ 1345865 h 2237474"/>
              <a:gd name="connsiteX49" fmla="*/ 7840612 w 12192000"/>
              <a:gd name="connsiteY49" fmla="*/ 1369373 h 2237474"/>
              <a:gd name="connsiteX50" fmla="*/ 7786819 w 12192000"/>
              <a:gd name="connsiteY50" fmla="*/ 1378970 h 2237474"/>
              <a:gd name="connsiteX51" fmla="*/ 7548172 w 12192000"/>
              <a:gd name="connsiteY51" fmla="*/ 1417460 h 2237474"/>
              <a:gd name="connsiteX52" fmla="*/ 7483437 w 12192000"/>
              <a:gd name="connsiteY52" fmla="*/ 1478152 h 2237474"/>
              <a:gd name="connsiteX53" fmla="*/ 7377870 w 12192000"/>
              <a:gd name="connsiteY53" fmla="*/ 1523319 h 2237474"/>
              <a:gd name="connsiteX54" fmla="*/ 7230737 w 12192000"/>
              <a:gd name="connsiteY54" fmla="*/ 1562633 h 2237474"/>
              <a:gd name="connsiteX55" fmla="*/ 7224458 w 12192000"/>
              <a:gd name="connsiteY55" fmla="*/ 1573008 h 2237474"/>
              <a:gd name="connsiteX56" fmla="*/ 7183121 w 12192000"/>
              <a:gd name="connsiteY56" fmla="*/ 1595162 h 2237474"/>
              <a:gd name="connsiteX57" fmla="*/ 7164601 w 12192000"/>
              <a:gd name="connsiteY57" fmla="*/ 1606490 h 2237474"/>
              <a:gd name="connsiteX58" fmla="*/ 7031309 w 12192000"/>
              <a:gd name="connsiteY58" fmla="*/ 1619451 h 2237474"/>
              <a:gd name="connsiteX59" fmla="*/ 6900177 w 12192000"/>
              <a:gd name="connsiteY59" fmla="*/ 1636016 h 2237474"/>
              <a:gd name="connsiteX60" fmla="*/ 6795372 w 12192000"/>
              <a:gd name="connsiteY60" fmla="*/ 1644845 h 2237474"/>
              <a:gd name="connsiteX61" fmla="*/ 6692251 w 12192000"/>
              <a:gd name="connsiteY61" fmla="*/ 1656357 h 2237474"/>
              <a:gd name="connsiteX62" fmla="*/ 6655235 w 12192000"/>
              <a:gd name="connsiteY62" fmla="*/ 1661869 h 2237474"/>
              <a:gd name="connsiteX63" fmla="*/ 6554894 w 12192000"/>
              <a:gd name="connsiteY63" fmla="*/ 1664428 h 2237474"/>
              <a:gd name="connsiteX64" fmla="*/ 6516595 w 12192000"/>
              <a:gd name="connsiteY64" fmla="*/ 1667475 h 2237474"/>
              <a:gd name="connsiteX65" fmla="*/ 6508541 w 12192000"/>
              <a:gd name="connsiteY65" fmla="*/ 1668757 h 2237474"/>
              <a:gd name="connsiteX66" fmla="*/ 6471012 w 12192000"/>
              <a:gd name="connsiteY66" fmla="*/ 1678604 h 2237474"/>
              <a:gd name="connsiteX67" fmla="*/ 6364035 w 12192000"/>
              <a:gd name="connsiteY67" fmla="*/ 1667683 h 2237474"/>
              <a:gd name="connsiteX68" fmla="*/ 6280959 w 12192000"/>
              <a:gd name="connsiteY68" fmla="*/ 1689329 h 2237474"/>
              <a:gd name="connsiteX69" fmla="*/ 6243319 w 12192000"/>
              <a:gd name="connsiteY69" fmla="*/ 1695560 h 2237474"/>
              <a:gd name="connsiteX70" fmla="*/ 6098321 w 12192000"/>
              <a:gd name="connsiteY70" fmla="*/ 1721646 h 2237474"/>
              <a:gd name="connsiteX71" fmla="*/ 5880652 w 12192000"/>
              <a:gd name="connsiteY71" fmla="*/ 1779643 h 2237474"/>
              <a:gd name="connsiteX72" fmla="*/ 5785959 w 12192000"/>
              <a:gd name="connsiteY72" fmla="*/ 1775307 h 2237474"/>
              <a:gd name="connsiteX73" fmla="*/ 5643534 w 12192000"/>
              <a:gd name="connsiteY73" fmla="*/ 1802919 h 2237474"/>
              <a:gd name="connsiteX74" fmla="*/ 5518799 w 12192000"/>
              <a:gd name="connsiteY74" fmla="*/ 1818312 h 2237474"/>
              <a:gd name="connsiteX75" fmla="*/ 5505014 w 12192000"/>
              <a:gd name="connsiteY75" fmla="*/ 1819259 h 2237474"/>
              <a:gd name="connsiteX76" fmla="*/ 5453307 w 12192000"/>
              <a:gd name="connsiteY76" fmla="*/ 1815450 h 2237474"/>
              <a:gd name="connsiteX77" fmla="*/ 5221533 w 12192000"/>
              <a:gd name="connsiteY77" fmla="*/ 1846950 h 2237474"/>
              <a:gd name="connsiteX78" fmla="*/ 5149802 w 12192000"/>
              <a:gd name="connsiteY78" fmla="*/ 1844846 h 2237474"/>
              <a:gd name="connsiteX79" fmla="*/ 5114927 w 12192000"/>
              <a:gd name="connsiteY79" fmla="*/ 1847827 h 2237474"/>
              <a:gd name="connsiteX80" fmla="*/ 5108970 w 12192000"/>
              <a:gd name="connsiteY80" fmla="*/ 1847935 h 2237474"/>
              <a:gd name="connsiteX81" fmla="*/ 5067961 w 12192000"/>
              <a:gd name="connsiteY81" fmla="*/ 1845917 h 2237474"/>
              <a:gd name="connsiteX82" fmla="*/ 5007075 w 12192000"/>
              <a:gd name="connsiteY82" fmla="*/ 1838626 h 2237474"/>
              <a:gd name="connsiteX83" fmla="*/ 4944087 w 12192000"/>
              <a:gd name="connsiteY83" fmla="*/ 1823332 h 2237474"/>
              <a:gd name="connsiteX84" fmla="*/ 4907662 w 12192000"/>
              <a:gd name="connsiteY84" fmla="*/ 1816900 h 2237474"/>
              <a:gd name="connsiteX85" fmla="*/ 4882386 w 12192000"/>
              <a:gd name="connsiteY85" fmla="*/ 1809844 h 2237474"/>
              <a:gd name="connsiteX86" fmla="*/ 4811440 w 12192000"/>
              <a:gd name="connsiteY86" fmla="*/ 1804655 h 2237474"/>
              <a:gd name="connsiteX87" fmla="*/ 4691075 w 12192000"/>
              <a:gd name="connsiteY87" fmla="*/ 1801389 h 2237474"/>
              <a:gd name="connsiteX88" fmla="*/ 4640313 w 12192000"/>
              <a:gd name="connsiteY88" fmla="*/ 1784307 h 2237474"/>
              <a:gd name="connsiteX89" fmla="*/ 4536503 w 12192000"/>
              <a:gd name="connsiteY89" fmla="*/ 1785334 h 2237474"/>
              <a:gd name="connsiteX90" fmla="*/ 4513724 w 12192000"/>
              <a:gd name="connsiteY90" fmla="*/ 1791996 h 2237474"/>
              <a:gd name="connsiteX91" fmla="*/ 4459810 w 12192000"/>
              <a:gd name="connsiteY91" fmla="*/ 1797886 h 2237474"/>
              <a:gd name="connsiteX92" fmla="*/ 4379064 w 12192000"/>
              <a:gd name="connsiteY92" fmla="*/ 1817177 h 2237474"/>
              <a:gd name="connsiteX93" fmla="*/ 4290981 w 12192000"/>
              <a:gd name="connsiteY93" fmla="*/ 1839677 h 2237474"/>
              <a:gd name="connsiteX94" fmla="*/ 4238372 w 12192000"/>
              <a:gd name="connsiteY94" fmla="*/ 1851480 h 2237474"/>
              <a:gd name="connsiteX95" fmla="*/ 4232517 w 12192000"/>
              <a:gd name="connsiteY95" fmla="*/ 1852567 h 2237474"/>
              <a:gd name="connsiteX96" fmla="*/ 4191732 w 12192000"/>
              <a:gd name="connsiteY96" fmla="*/ 1857328 h 2237474"/>
              <a:gd name="connsiteX97" fmla="*/ 4065532 w 12192000"/>
              <a:gd name="connsiteY97" fmla="*/ 1855477 h 2237474"/>
              <a:gd name="connsiteX98" fmla="*/ 4028460 w 12192000"/>
              <a:gd name="connsiteY98" fmla="*/ 1855137 h 2237474"/>
              <a:gd name="connsiteX99" fmla="*/ 4002267 w 12192000"/>
              <a:gd name="connsiteY99" fmla="*/ 1852352 h 2237474"/>
              <a:gd name="connsiteX100" fmla="*/ 3931396 w 12192000"/>
              <a:gd name="connsiteY100" fmla="*/ 1858915 h 2237474"/>
              <a:gd name="connsiteX101" fmla="*/ 3812162 w 12192000"/>
              <a:gd name="connsiteY101" fmla="*/ 1875501 h 2237474"/>
              <a:gd name="connsiteX102" fmla="*/ 3758105 w 12192000"/>
              <a:gd name="connsiteY102" fmla="*/ 1871856 h 2237474"/>
              <a:gd name="connsiteX103" fmla="*/ 3715896 w 12192000"/>
              <a:gd name="connsiteY103" fmla="*/ 1881552 h 2237474"/>
              <a:gd name="connsiteX104" fmla="*/ 3567259 w 12192000"/>
              <a:gd name="connsiteY104" fmla="*/ 1893482 h 2237474"/>
              <a:gd name="connsiteX105" fmla="*/ 3405770 w 12192000"/>
              <a:gd name="connsiteY105" fmla="*/ 1904591 h 2237474"/>
              <a:gd name="connsiteX106" fmla="*/ 3280097 w 12192000"/>
              <a:gd name="connsiteY106" fmla="*/ 1919610 h 2237474"/>
              <a:gd name="connsiteX107" fmla="*/ 3123424 w 12192000"/>
              <a:gd name="connsiteY107" fmla="*/ 1952930 h 2237474"/>
              <a:gd name="connsiteX108" fmla="*/ 3009910 w 12192000"/>
              <a:gd name="connsiteY108" fmla="*/ 1957866 h 2237474"/>
              <a:gd name="connsiteX109" fmla="*/ 2995934 w 12192000"/>
              <a:gd name="connsiteY109" fmla="*/ 1967085 h 2237474"/>
              <a:gd name="connsiteX110" fmla="*/ 2980071 w 12192000"/>
              <a:gd name="connsiteY110" fmla="*/ 1972988 h 2237474"/>
              <a:gd name="connsiteX111" fmla="*/ 2942858 w 12192000"/>
              <a:gd name="connsiteY111" fmla="*/ 1981367 h 2237474"/>
              <a:gd name="connsiteX112" fmla="*/ 2875436 w 12192000"/>
              <a:gd name="connsiteY112" fmla="*/ 1996977 h 2237474"/>
              <a:gd name="connsiteX113" fmla="*/ 2874892 w 12192000"/>
              <a:gd name="connsiteY113" fmla="*/ 1996085 h 2237474"/>
              <a:gd name="connsiteX114" fmla="*/ 2864145 w 12192000"/>
              <a:gd name="connsiteY114" fmla="*/ 1994061 h 2237474"/>
              <a:gd name="connsiteX115" fmla="*/ 2843662 w 12192000"/>
              <a:gd name="connsiteY115" fmla="*/ 1992498 h 2237474"/>
              <a:gd name="connsiteX116" fmla="*/ 2796128 w 12192000"/>
              <a:gd name="connsiteY116" fmla="*/ 1976403 h 2237474"/>
              <a:gd name="connsiteX117" fmla="*/ 2756784 w 12192000"/>
              <a:gd name="connsiteY117" fmla="*/ 1985116 h 2237474"/>
              <a:gd name="connsiteX118" fmla="*/ 2748833 w 12192000"/>
              <a:gd name="connsiteY118" fmla="*/ 1986323 h 2237474"/>
              <a:gd name="connsiteX119" fmla="*/ 2748661 w 12192000"/>
              <a:gd name="connsiteY119" fmla="*/ 1986122 h 2237474"/>
              <a:gd name="connsiteX120" fmla="*/ 2740251 w 12192000"/>
              <a:gd name="connsiteY120" fmla="*/ 1986946 h 2237474"/>
              <a:gd name="connsiteX121" fmla="*/ 2718916 w 12192000"/>
              <a:gd name="connsiteY121" fmla="*/ 1990867 h 2237474"/>
              <a:gd name="connsiteX122" fmla="*/ 2713522 w 12192000"/>
              <a:gd name="connsiteY122" fmla="*/ 1990173 h 2237474"/>
              <a:gd name="connsiteX123" fmla="*/ 2680597 w 12192000"/>
              <a:gd name="connsiteY123" fmla="*/ 1984996 h 2237474"/>
              <a:gd name="connsiteX124" fmla="*/ 2578178 w 12192000"/>
              <a:gd name="connsiteY124" fmla="*/ 1990531 h 2237474"/>
              <a:gd name="connsiteX125" fmla="*/ 2476147 w 12192000"/>
              <a:gd name="connsiteY125" fmla="*/ 1998305 h 2237474"/>
              <a:gd name="connsiteX126" fmla="*/ 2373568 w 12192000"/>
              <a:gd name="connsiteY126" fmla="*/ 2003219 h 2237474"/>
              <a:gd name="connsiteX127" fmla="*/ 2321399 w 12192000"/>
              <a:gd name="connsiteY127" fmla="*/ 1989467 h 2237474"/>
              <a:gd name="connsiteX128" fmla="*/ 2315525 w 12192000"/>
              <a:gd name="connsiteY128" fmla="*/ 1989708 h 2237474"/>
              <a:gd name="connsiteX129" fmla="*/ 2300792 w 12192000"/>
              <a:gd name="connsiteY129" fmla="*/ 1994290 h 2237474"/>
              <a:gd name="connsiteX130" fmla="*/ 2295469 w 12192000"/>
              <a:gd name="connsiteY130" fmla="*/ 1996659 h 2237474"/>
              <a:gd name="connsiteX131" fmla="*/ 2287219 w 12192000"/>
              <a:gd name="connsiteY131" fmla="*/ 1998750 h 2237474"/>
              <a:gd name="connsiteX132" fmla="*/ 2286948 w 12192000"/>
              <a:gd name="connsiteY132" fmla="*/ 1998596 h 2237474"/>
              <a:gd name="connsiteX133" fmla="*/ 2243069 w 12192000"/>
              <a:gd name="connsiteY133" fmla="*/ 2015111 h 2237474"/>
              <a:gd name="connsiteX134" fmla="*/ 2186609 w 12192000"/>
              <a:gd name="connsiteY134" fmla="*/ 2008263 h 2237474"/>
              <a:gd name="connsiteX135" fmla="*/ 2164831 w 12192000"/>
              <a:gd name="connsiteY135" fmla="*/ 2010143 h 2237474"/>
              <a:gd name="connsiteX136" fmla="*/ 2152836 w 12192000"/>
              <a:gd name="connsiteY136" fmla="*/ 2010048 h 2237474"/>
              <a:gd name="connsiteX137" fmla="*/ 2117102 w 12192000"/>
              <a:gd name="connsiteY137" fmla="*/ 2023004 h 2237474"/>
              <a:gd name="connsiteX138" fmla="*/ 2111935 w 12192000"/>
              <a:gd name="connsiteY138" fmla="*/ 2023163 h 2237474"/>
              <a:gd name="connsiteX139" fmla="*/ 2089991 w 12192000"/>
              <a:gd name="connsiteY139" fmla="*/ 2034193 h 2237474"/>
              <a:gd name="connsiteX140" fmla="*/ 2058061 w 12192000"/>
              <a:gd name="connsiteY140" fmla="*/ 2047942 h 2237474"/>
              <a:gd name="connsiteX141" fmla="*/ 2055737 w 12192000"/>
              <a:gd name="connsiteY141" fmla="*/ 2047704 h 2237474"/>
              <a:gd name="connsiteX142" fmla="*/ 2042244 w 12192000"/>
              <a:gd name="connsiteY142" fmla="*/ 2055560 h 2237474"/>
              <a:gd name="connsiteX143" fmla="*/ 1976224 w 12192000"/>
              <a:gd name="connsiteY143" fmla="*/ 2074257 h 2237474"/>
              <a:gd name="connsiteX144" fmla="*/ 1877728 w 12192000"/>
              <a:gd name="connsiteY144" fmla="*/ 2101004 h 2237474"/>
              <a:gd name="connsiteX145" fmla="*/ 1759056 w 12192000"/>
              <a:gd name="connsiteY145" fmla="*/ 2125608 h 2237474"/>
              <a:gd name="connsiteX146" fmla="*/ 1637948 w 12192000"/>
              <a:gd name="connsiteY146" fmla="*/ 2172597 h 2237474"/>
              <a:gd name="connsiteX147" fmla="*/ 1434549 w 12192000"/>
              <a:gd name="connsiteY147" fmla="*/ 2234522 h 2237474"/>
              <a:gd name="connsiteX148" fmla="*/ 1398481 w 12192000"/>
              <a:gd name="connsiteY148" fmla="*/ 2237074 h 2237474"/>
              <a:gd name="connsiteX149" fmla="*/ 1398407 w 12192000"/>
              <a:gd name="connsiteY149" fmla="*/ 2237095 h 2237474"/>
              <a:gd name="connsiteX150" fmla="*/ 1370962 w 12192000"/>
              <a:gd name="connsiteY150" fmla="*/ 2237474 h 2237474"/>
              <a:gd name="connsiteX151" fmla="*/ 1356367 w 12192000"/>
              <a:gd name="connsiteY151" fmla="*/ 2235089 h 2237474"/>
              <a:gd name="connsiteX152" fmla="*/ 1324828 w 12192000"/>
              <a:gd name="connsiteY152" fmla="*/ 2231968 h 2237474"/>
              <a:gd name="connsiteX153" fmla="*/ 1297744 w 12192000"/>
              <a:gd name="connsiteY153" fmla="*/ 2235849 h 2237474"/>
              <a:gd name="connsiteX154" fmla="*/ 1286236 w 12192000"/>
              <a:gd name="connsiteY154" fmla="*/ 2233135 h 2237474"/>
              <a:gd name="connsiteX155" fmla="*/ 1283504 w 12192000"/>
              <a:gd name="connsiteY155" fmla="*/ 2233797 h 2237474"/>
              <a:gd name="connsiteX156" fmla="*/ 1279765 w 12192000"/>
              <a:gd name="connsiteY156" fmla="*/ 2229639 h 2237474"/>
              <a:gd name="connsiteX157" fmla="*/ 1195347 w 12192000"/>
              <a:gd name="connsiteY157" fmla="*/ 2212354 h 2237474"/>
              <a:gd name="connsiteX158" fmla="*/ 970251 w 12192000"/>
              <a:gd name="connsiteY158" fmla="*/ 2221029 h 2237474"/>
              <a:gd name="connsiteX159" fmla="*/ 812914 w 12192000"/>
              <a:gd name="connsiteY159" fmla="*/ 2202752 h 2237474"/>
              <a:gd name="connsiteX160" fmla="*/ 800195 w 12192000"/>
              <a:gd name="connsiteY160" fmla="*/ 2209407 h 2237474"/>
              <a:gd name="connsiteX161" fmla="*/ 784978 w 12192000"/>
              <a:gd name="connsiteY161" fmla="*/ 2212360 h 2237474"/>
              <a:gd name="connsiteX162" fmla="*/ 681987 w 12192000"/>
              <a:gd name="connsiteY162" fmla="*/ 2216757 h 2237474"/>
              <a:gd name="connsiteX163" fmla="*/ 669923 w 12192000"/>
              <a:gd name="connsiteY163" fmla="*/ 2211682 h 2237474"/>
              <a:gd name="connsiteX164" fmla="*/ 648680 w 12192000"/>
              <a:gd name="connsiteY164" fmla="*/ 2206229 h 2237474"/>
              <a:gd name="connsiteX165" fmla="*/ 597225 w 12192000"/>
              <a:gd name="connsiteY165" fmla="*/ 2180999 h 2237474"/>
              <a:gd name="connsiteX166" fmla="*/ 558449 w 12192000"/>
              <a:gd name="connsiteY166" fmla="*/ 2182346 h 2237474"/>
              <a:gd name="connsiteX167" fmla="*/ 550517 w 12192000"/>
              <a:gd name="connsiteY167" fmla="*/ 2182060 h 2237474"/>
              <a:gd name="connsiteX168" fmla="*/ 550309 w 12192000"/>
              <a:gd name="connsiteY168" fmla="*/ 2181825 h 2237474"/>
              <a:gd name="connsiteX169" fmla="*/ 541836 w 12192000"/>
              <a:gd name="connsiteY169" fmla="*/ 2181063 h 2237474"/>
              <a:gd name="connsiteX170" fmla="*/ 536057 w 12192000"/>
              <a:gd name="connsiteY170" fmla="*/ 2181537 h 2237474"/>
              <a:gd name="connsiteX171" fmla="*/ 520671 w 12192000"/>
              <a:gd name="connsiteY171" fmla="*/ 2180980 h 2237474"/>
              <a:gd name="connsiteX172" fmla="*/ 515024 w 12192000"/>
              <a:gd name="connsiteY172" fmla="*/ 2179258 h 2237474"/>
              <a:gd name="connsiteX173" fmla="*/ 512278 w 12192000"/>
              <a:gd name="connsiteY173" fmla="*/ 2176369 h 2237474"/>
              <a:gd name="connsiteX174" fmla="*/ 480419 w 12192000"/>
              <a:gd name="connsiteY174" fmla="*/ 2167807 h 2237474"/>
              <a:gd name="connsiteX175" fmla="*/ 413835 w 12192000"/>
              <a:gd name="connsiteY175" fmla="*/ 2156783 h 2237474"/>
              <a:gd name="connsiteX176" fmla="*/ 376513 w 12192000"/>
              <a:gd name="connsiteY176" fmla="*/ 2154014 h 2237474"/>
              <a:gd name="connsiteX177" fmla="*/ 273386 w 12192000"/>
              <a:gd name="connsiteY177" fmla="*/ 2142551 h 2237474"/>
              <a:gd name="connsiteX178" fmla="*/ 169207 w 12192000"/>
              <a:gd name="connsiteY178" fmla="*/ 2128100 h 2237474"/>
              <a:gd name="connsiteX179" fmla="*/ 93149 w 12192000"/>
              <a:gd name="connsiteY179" fmla="*/ 2105324 h 2237474"/>
              <a:gd name="connsiteX180" fmla="*/ 88109 w 12192000"/>
              <a:gd name="connsiteY180" fmla="*/ 2106704 h 2237474"/>
              <a:gd name="connsiteX181" fmla="*/ 80022 w 12192000"/>
              <a:gd name="connsiteY181" fmla="*/ 2107254 h 2237474"/>
              <a:gd name="connsiteX182" fmla="*/ 79717 w 12192000"/>
              <a:gd name="connsiteY182" fmla="*/ 2107046 h 2237474"/>
              <a:gd name="connsiteX183" fmla="*/ 72352 w 12192000"/>
              <a:gd name="connsiteY183" fmla="*/ 2107991 h 2237474"/>
              <a:gd name="connsiteX184" fmla="*/ 37645 w 12192000"/>
              <a:gd name="connsiteY184" fmla="*/ 2115401 h 2237474"/>
              <a:gd name="connsiteX185" fmla="*/ 4572 w 12192000"/>
              <a:gd name="connsiteY185" fmla="*/ 2111091 h 2237474"/>
              <a:gd name="connsiteX186" fmla="*/ 0 w 12192000"/>
              <a:gd name="connsiteY186" fmla="*/ 2110468 h 2237474"/>
              <a:gd name="connsiteX187" fmla="*/ 0 w 12192000"/>
              <a:gd name="connsiteY187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20512 w 12192000"/>
              <a:gd name="connsiteY6" fmla="*/ 745392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739478 w 12192000"/>
              <a:gd name="connsiteY13" fmla="*/ 776841 h 2237474"/>
              <a:gd name="connsiteX14" fmla="*/ 10458762 w 12192000"/>
              <a:gd name="connsiteY14" fmla="*/ 755400 h 2237474"/>
              <a:gd name="connsiteX15" fmla="*/ 10211200 w 12192000"/>
              <a:gd name="connsiteY15" fmla="*/ 767513 h 2237474"/>
              <a:gd name="connsiteX16" fmla="*/ 10167995 w 12192000"/>
              <a:gd name="connsiteY16" fmla="*/ 760843 h 2237474"/>
              <a:gd name="connsiteX17" fmla="*/ 9997044 w 12192000"/>
              <a:gd name="connsiteY17" fmla="*/ 780129 h 2237474"/>
              <a:gd name="connsiteX18" fmla="*/ 9943887 w 12192000"/>
              <a:gd name="connsiteY18" fmla="*/ 804141 h 2237474"/>
              <a:gd name="connsiteX19" fmla="*/ 9918248 w 12192000"/>
              <a:gd name="connsiteY19" fmla="*/ 816628 h 2237474"/>
              <a:gd name="connsiteX20" fmla="*/ 9767091 w 12192000"/>
              <a:gd name="connsiteY20" fmla="*/ 870550 h 2237474"/>
              <a:gd name="connsiteX21" fmla="*/ 9683005 w 12192000"/>
              <a:gd name="connsiteY21" fmla="*/ 894128 h 2237474"/>
              <a:gd name="connsiteX22" fmla="*/ 9594438 w 12192000"/>
              <a:gd name="connsiteY22" fmla="*/ 919051 h 2237474"/>
              <a:gd name="connsiteX23" fmla="*/ 9544189 w 12192000"/>
              <a:gd name="connsiteY23" fmla="*/ 938966 h 2237474"/>
              <a:gd name="connsiteX24" fmla="*/ 9500499 w 12192000"/>
              <a:gd name="connsiteY24" fmla="*/ 954680 h 2237474"/>
              <a:gd name="connsiteX25" fmla="*/ 9428195 w 12192000"/>
              <a:gd name="connsiteY25" fmla="*/ 986225 h 2237474"/>
              <a:gd name="connsiteX26" fmla="*/ 9410017 w 12192000"/>
              <a:gd name="connsiteY26" fmla="*/ 993931 h 2237474"/>
              <a:gd name="connsiteX27" fmla="*/ 9392919 w 12192000"/>
              <a:gd name="connsiteY27" fmla="*/ 994656 h 2237474"/>
              <a:gd name="connsiteX28" fmla="*/ 9268019 w 12192000"/>
              <a:gd name="connsiteY28" fmla="*/ 1007442 h 2237474"/>
              <a:gd name="connsiteX29" fmla="*/ 9234662 w 12192000"/>
              <a:gd name="connsiteY29" fmla="*/ 1023056 h 2237474"/>
              <a:gd name="connsiteX30" fmla="*/ 9181033 w 12192000"/>
              <a:gd name="connsiteY30" fmla="*/ 1037921 h 2237474"/>
              <a:gd name="connsiteX31" fmla="*/ 9155969 w 12192000"/>
              <a:gd name="connsiteY31" fmla="*/ 1046804 h 2237474"/>
              <a:gd name="connsiteX32" fmla="*/ 9133985 w 12192000"/>
              <a:gd name="connsiteY32" fmla="*/ 1046450 h 2237474"/>
              <a:gd name="connsiteX33" fmla="*/ 9003462 w 12192000"/>
              <a:gd name="connsiteY33" fmla="*/ 1042406 h 2237474"/>
              <a:gd name="connsiteX34" fmla="*/ 8968445 w 12192000"/>
              <a:gd name="connsiteY34" fmla="*/ 1052169 h 2237474"/>
              <a:gd name="connsiteX35" fmla="*/ 8886001 w 12192000"/>
              <a:gd name="connsiteY35" fmla="*/ 1067468 h 2237474"/>
              <a:gd name="connsiteX36" fmla="*/ 8838610 w 12192000"/>
              <a:gd name="connsiteY36" fmla="*/ 1075091 h 2237474"/>
              <a:gd name="connsiteX37" fmla="*/ 8750383 w 12192000"/>
              <a:gd name="connsiteY37" fmla="*/ 1097387 h 2237474"/>
              <a:gd name="connsiteX38" fmla="*/ 8665605 w 12192000"/>
              <a:gd name="connsiteY38" fmla="*/ 1110791 h 2237474"/>
              <a:gd name="connsiteX39" fmla="*/ 8584946 w 12192000"/>
              <a:gd name="connsiteY39" fmla="*/ 1135226 h 2237474"/>
              <a:gd name="connsiteX40" fmla="*/ 8419755 w 12192000"/>
              <a:gd name="connsiteY40" fmla="*/ 1216260 h 2237474"/>
              <a:gd name="connsiteX41" fmla="*/ 8411626 w 12192000"/>
              <a:gd name="connsiteY41" fmla="*/ 1214397 h 2237474"/>
              <a:gd name="connsiteX42" fmla="*/ 8363469 w 12192000"/>
              <a:gd name="connsiteY42" fmla="*/ 1246658 h 2237474"/>
              <a:gd name="connsiteX43" fmla="*/ 8275497 w 12192000"/>
              <a:gd name="connsiteY43" fmla="*/ 1264396 h 2237474"/>
              <a:gd name="connsiteX44" fmla="*/ 8206287 w 12192000"/>
              <a:gd name="connsiteY44" fmla="*/ 1273060 h 2237474"/>
              <a:gd name="connsiteX45" fmla="*/ 8139997 w 12192000"/>
              <a:gd name="connsiteY45" fmla="*/ 1282713 h 2237474"/>
              <a:gd name="connsiteX46" fmla="*/ 8074238 w 12192000"/>
              <a:gd name="connsiteY46" fmla="*/ 1301895 h 2237474"/>
              <a:gd name="connsiteX47" fmla="*/ 7942099 w 12192000"/>
              <a:gd name="connsiteY47" fmla="*/ 1336332 h 2237474"/>
              <a:gd name="connsiteX48" fmla="*/ 7902328 w 12192000"/>
              <a:gd name="connsiteY48" fmla="*/ 1345865 h 2237474"/>
              <a:gd name="connsiteX49" fmla="*/ 7840612 w 12192000"/>
              <a:gd name="connsiteY49" fmla="*/ 1369373 h 2237474"/>
              <a:gd name="connsiteX50" fmla="*/ 7786819 w 12192000"/>
              <a:gd name="connsiteY50" fmla="*/ 1378970 h 2237474"/>
              <a:gd name="connsiteX51" fmla="*/ 7548172 w 12192000"/>
              <a:gd name="connsiteY51" fmla="*/ 1417460 h 2237474"/>
              <a:gd name="connsiteX52" fmla="*/ 7483437 w 12192000"/>
              <a:gd name="connsiteY52" fmla="*/ 1478152 h 2237474"/>
              <a:gd name="connsiteX53" fmla="*/ 7377870 w 12192000"/>
              <a:gd name="connsiteY53" fmla="*/ 1523319 h 2237474"/>
              <a:gd name="connsiteX54" fmla="*/ 7230737 w 12192000"/>
              <a:gd name="connsiteY54" fmla="*/ 1562633 h 2237474"/>
              <a:gd name="connsiteX55" fmla="*/ 7224458 w 12192000"/>
              <a:gd name="connsiteY55" fmla="*/ 1573008 h 2237474"/>
              <a:gd name="connsiteX56" fmla="*/ 7183121 w 12192000"/>
              <a:gd name="connsiteY56" fmla="*/ 1595162 h 2237474"/>
              <a:gd name="connsiteX57" fmla="*/ 7164601 w 12192000"/>
              <a:gd name="connsiteY57" fmla="*/ 1606490 h 2237474"/>
              <a:gd name="connsiteX58" fmla="*/ 7031309 w 12192000"/>
              <a:gd name="connsiteY58" fmla="*/ 1619451 h 2237474"/>
              <a:gd name="connsiteX59" fmla="*/ 6900177 w 12192000"/>
              <a:gd name="connsiteY59" fmla="*/ 1636016 h 2237474"/>
              <a:gd name="connsiteX60" fmla="*/ 6795372 w 12192000"/>
              <a:gd name="connsiteY60" fmla="*/ 1644845 h 2237474"/>
              <a:gd name="connsiteX61" fmla="*/ 6692251 w 12192000"/>
              <a:gd name="connsiteY61" fmla="*/ 1656357 h 2237474"/>
              <a:gd name="connsiteX62" fmla="*/ 6655235 w 12192000"/>
              <a:gd name="connsiteY62" fmla="*/ 1661869 h 2237474"/>
              <a:gd name="connsiteX63" fmla="*/ 6554894 w 12192000"/>
              <a:gd name="connsiteY63" fmla="*/ 1664428 h 2237474"/>
              <a:gd name="connsiteX64" fmla="*/ 6516595 w 12192000"/>
              <a:gd name="connsiteY64" fmla="*/ 1667475 h 2237474"/>
              <a:gd name="connsiteX65" fmla="*/ 6508541 w 12192000"/>
              <a:gd name="connsiteY65" fmla="*/ 1668757 h 2237474"/>
              <a:gd name="connsiteX66" fmla="*/ 6471012 w 12192000"/>
              <a:gd name="connsiteY66" fmla="*/ 1678604 h 2237474"/>
              <a:gd name="connsiteX67" fmla="*/ 6364035 w 12192000"/>
              <a:gd name="connsiteY67" fmla="*/ 1667683 h 2237474"/>
              <a:gd name="connsiteX68" fmla="*/ 6280959 w 12192000"/>
              <a:gd name="connsiteY68" fmla="*/ 1689329 h 2237474"/>
              <a:gd name="connsiteX69" fmla="*/ 6243319 w 12192000"/>
              <a:gd name="connsiteY69" fmla="*/ 1695560 h 2237474"/>
              <a:gd name="connsiteX70" fmla="*/ 6098321 w 12192000"/>
              <a:gd name="connsiteY70" fmla="*/ 1721646 h 2237474"/>
              <a:gd name="connsiteX71" fmla="*/ 5880652 w 12192000"/>
              <a:gd name="connsiteY71" fmla="*/ 1779643 h 2237474"/>
              <a:gd name="connsiteX72" fmla="*/ 5785959 w 12192000"/>
              <a:gd name="connsiteY72" fmla="*/ 1775307 h 2237474"/>
              <a:gd name="connsiteX73" fmla="*/ 5643534 w 12192000"/>
              <a:gd name="connsiteY73" fmla="*/ 1802919 h 2237474"/>
              <a:gd name="connsiteX74" fmla="*/ 5518799 w 12192000"/>
              <a:gd name="connsiteY74" fmla="*/ 1818312 h 2237474"/>
              <a:gd name="connsiteX75" fmla="*/ 5505014 w 12192000"/>
              <a:gd name="connsiteY75" fmla="*/ 1819259 h 2237474"/>
              <a:gd name="connsiteX76" fmla="*/ 5453307 w 12192000"/>
              <a:gd name="connsiteY76" fmla="*/ 1815450 h 2237474"/>
              <a:gd name="connsiteX77" fmla="*/ 5221533 w 12192000"/>
              <a:gd name="connsiteY77" fmla="*/ 1846950 h 2237474"/>
              <a:gd name="connsiteX78" fmla="*/ 5149802 w 12192000"/>
              <a:gd name="connsiteY78" fmla="*/ 1844846 h 2237474"/>
              <a:gd name="connsiteX79" fmla="*/ 5114927 w 12192000"/>
              <a:gd name="connsiteY79" fmla="*/ 1847827 h 2237474"/>
              <a:gd name="connsiteX80" fmla="*/ 5108970 w 12192000"/>
              <a:gd name="connsiteY80" fmla="*/ 1847935 h 2237474"/>
              <a:gd name="connsiteX81" fmla="*/ 5067961 w 12192000"/>
              <a:gd name="connsiteY81" fmla="*/ 1845917 h 2237474"/>
              <a:gd name="connsiteX82" fmla="*/ 5007075 w 12192000"/>
              <a:gd name="connsiteY82" fmla="*/ 1838626 h 2237474"/>
              <a:gd name="connsiteX83" fmla="*/ 4944087 w 12192000"/>
              <a:gd name="connsiteY83" fmla="*/ 1823332 h 2237474"/>
              <a:gd name="connsiteX84" fmla="*/ 4907662 w 12192000"/>
              <a:gd name="connsiteY84" fmla="*/ 1816900 h 2237474"/>
              <a:gd name="connsiteX85" fmla="*/ 4882386 w 12192000"/>
              <a:gd name="connsiteY85" fmla="*/ 1809844 h 2237474"/>
              <a:gd name="connsiteX86" fmla="*/ 4811440 w 12192000"/>
              <a:gd name="connsiteY86" fmla="*/ 1804655 h 2237474"/>
              <a:gd name="connsiteX87" fmla="*/ 4691075 w 12192000"/>
              <a:gd name="connsiteY87" fmla="*/ 1801389 h 2237474"/>
              <a:gd name="connsiteX88" fmla="*/ 4640313 w 12192000"/>
              <a:gd name="connsiteY88" fmla="*/ 1784307 h 2237474"/>
              <a:gd name="connsiteX89" fmla="*/ 4536503 w 12192000"/>
              <a:gd name="connsiteY89" fmla="*/ 1785334 h 2237474"/>
              <a:gd name="connsiteX90" fmla="*/ 4513724 w 12192000"/>
              <a:gd name="connsiteY90" fmla="*/ 1791996 h 2237474"/>
              <a:gd name="connsiteX91" fmla="*/ 4459810 w 12192000"/>
              <a:gd name="connsiteY91" fmla="*/ 1797886 h 2237474"/>
              <a:gd name="connsiteX92" fmla="*/ 4379064 w 12192000"/>
              <a:gd name="connsiteY92" fmla="*/ 1817177 h 2237474"/>
              <a:gd name="connsiteX93" fmla="*/ 4290981 w 12192000"/>
              <a:gd name="connsiteY93" fmla="*/ 1839677 h 2237474"/>
              <a:gd name="connsiteX94" fmla="*/ 4238372 w 12192000"/>
              <a:gd name="connsiteY94" fmla="*/ 1851480 h 2237474"/>
              <a:gd name="connsiteX95" fmla="*/ 4232517 w 12192000"/>
              <a:gd name="connsiteY95" fmla="*/ 1852567 h 2237474"/>
              <a:gd name="connsiteX96" fmla="*/ 4191732 w 12192000"/>
              <a:gd name="connsiteY96" fmla="*/ 1857328 h 2237474"/>
              <a:gd name="connsiteX97" fmla="*/ 4065532 w 12192000"/>
              <a:gd name="connsiteY97" fmla="*/ 1855477 h 2237474"/>
              <a:gd name="connsiteX98" fmla="*/ 4028460 w 12192000"/>
              <a:gd name="connsiteY98" fmla="*/ 1855137 h 2237474"/>
              <a:gd name="connsiteX99" fmla="*/ 4002267 w 12192000"/>
              <a:gd name="connsiteY99" fmla="*/ 1852352 h 2237474"/>
              <a:gd name="connsiteX100" fmla="*/ 3931396 w 12192000"/>
              <a:gd name="connsiteY100" fmla="*/ 1858915 h 2237474"/>
              <a:gd name="connsiteX101" fmla="*/ 3812162 w 12192000"/>
              <a:gd name="connsiteY101" fmla="*/ 1875501 h 2237474"/>
              <a:gd name="connsiteX102" fmla="*/ 3758105 w 12192000"/>
              <a:gd name="connsiteY102" fmla="*/ 1871856 h 2237474"/>
              <a:gd name="connsiteX103" fmla="*/ 3715896 w 12192000"/>
              <a:gd name="connsiteY103" fmla="*/ 1881552 h 2237474"/>
              <a:gd name="connsiteX104" fmla="*/ 3567259 w 12192000"/>
              <a:gd name="connsiteY104" fmla="*/ 1893482 h 2237474"/>
              <a:gd name="connsiteX105" fmla="*/ 3405770 w 12192000"/>
              <a:gd name="connsiteY105" fmla="*/ 1904591 h 2237474"/>
              <a:gd name="connsiteX106" fmla="*/ 3280097 w 12192000"/>
              <a:gd name="connsiteY106" fmla="*/ 1919610 h 2237474"/>
              <a:gd name="connsiteX107" fmla="*/ 3123424 w 12192000"/>
              <a:gd name="connsiteY107" fmla="*/ 1952930 h 2237474"/>
              <a:gd name="connsiteX108" fmla="*/ 3009910 w 12192000"/>
              <a:gd name="connsiteY108" fmla="*/ 1957866 h 2237474"/>
              <a:gd name="connsiteX109" fmla="*/ 2995934 w 12192000"/>
              <a:gd name="connsiteY109" fmla="*/ 1967085 h 2237474"/>
              <a:gd name="connsiteX110" fmla="*/ 2942858 w 12192000"/>
              <a:gd name="connsiteY110" fmla="*/ 1981367 h 2237474"/>
              <a:gd name="connsiteX111" fmla="*/ 2875436 w 12192000"/>
              <a:gd name="connsiteY111" fmla="*/ 1996977 h 2237474"/>
              <a:gd name="connsiteX112" fmla="*/ 2874892 w 12192000"/>
              <a:gd name="connsiteY112" fmla="*/ 1996085 h 2237474"/>
              <a:gd name="connsiteX113" fmla="*/ 2864145 w 12192000"/>
              <a:gd name="connsiteY113" fmla="*/ 1994061 h 2237474"/>
              <a:gd name="connsiteX114" fmla="*/ 2843662 w 12192000"/>
              <a:gd name="connsiteY114" fmla="*/ 1992498 h 2237474"/>
              <a:gd name="connsiteX115" fmla="*/ 2796128 w 12192000"/>
              <a:gd name="connsiteY115" fmla="*/ 1976403 h 2237474"/>
              <a:gd name="connsiteX116" fmla="*/ 2756784 w 12192000"/>
              <a:gd name="connsiteY116" fmla="*/ 1985116 h 2237474"/>
              <a:gd name="connsiteX117" fmla="*/ 2748833 w 12192000"/>
              <a:gd name="connsiteY117" fmla="*/ 1986323 h 2237474"/>
              <a:gd name="connsiteX118" fmla="*/ 2748661 w 12192000"/>
              <a:gd name="connsiteY118" fmla="*/ 1986122 h 2237474"/>
              <a:gd name="connsiteX119" fmla="*/ 2740251 w 12192000"/>
              <a:gd name="connsiteY119" fmla="*/ 1986946 h 2237474"/>
              <a:gd name="connsiteX120" fmla="*/ 2718916 w 12192000"/>
              <a:gd name="connsiteY120" fmla="*/ 1990867 h 2237474"/>
              <a:gd name="connsiteX121" fmla="*/ 2713522 w 12192000"/>
              <a:gd name="connsiteY121" fmla="*/ 1990173 h 2237474"/>
              <a:gd name="connsiteX122" fmla="*/ 2680597 w 12192000"/>
              <a:gd name="connsiteY122" fmla="*/ 1984996 h 2237474"/>
              <a:gd name="connsiteX123" fmla="*/ 2578178 w 12192000"/>
              <a:gd name="connsiteY123" fmla="*/ 1990531 h 2237474"/>
              <a:gd name="connsiteX124" fmla="*/ 2476147 w 12192000"/>
              <a:gd name="connsiteY124" fmla="*/ 1998305 h 2237474"/>
              <a:gd name="connsiteX125" fmla="*/ 2373568 w 12192000"/>
              <a:gd name="connsiteY125" fmla="*/ 2003219 h 2237474"/>
              <a:gd name="connsiteX126" fmla="*/ 2321399 w 12192000"/>
              <a:gd name="connsiteY126" fmla="*/ 1989467 h 2237474"/>
              <a:gd name="connsiteX127" fmla="*/ 2315525 w 12192000"/>
              <a:gd name="connsiteY127" fmla="*/ 1989708 h 2237474"/>
              <a:gd name="connsiteX128" fmla="*/ 2300792 w 12192000"/>
              <a:gd name="connsiteY128" fmla="*/ 1994290 h 2237474"/>
              <a:gd name="connsiteX129" fmla="*/ 2295469 w 12192000"/>
              <a:gd name="connsiteY129" fmla="*/ 1996659 h 2237474"/>
              <a:gd name="connsiteX130" fmla="*/ 2287219 w 12192000"/>
              <a:gd name="connsiteY130" fmla="*/ 1998750 h 2237474"/>
              <a:gd name="connsiteX131" fmla="*/ 2286948 w 12192000"/>
              <a:gd name="connsiteY131" fmla="*/ 1998596 h 2237474"/>
              <a:gd name="connsiteX132" fmla="*/ 2243069 w 12192000"/>
              <a:gd name="connsiteY132" fmla="*/ 2015111 h 2237474"/>
              <a:gd name="connsiteX133" fmla="*/ 2186609 w 12192000"/>
              <a:gd name="connsiteY133" fmla="*/ 2008263 h 2237474"/>
              <a:gd name="connsiteX134" fmla="*/ 2164831 w 12192000"/>
              <a:gd name="connsiteY134" fmla="*/ 2010143 h 2237474"/>
              <a:gd name="connsiteX135" fmla="*/ 2152836 w 12192000"/>
              <a:gd name="connsiteY135" fmla="*/ 2010048 h 2237474"/>
              <a:gd name="connsiteX136" fmla="*/ 2117102 w 12192000"/>
              <a:gd name="connsiteY136" fmla="*/ 2023004 h 2237474"/>
              <a:gd name="connsiteX137" fmla="*/ 2111935 w 12192000"/>
              <a:gd name="connsiteY137" fmla="*/ 2023163 h 2237474"/>
              <a:gd name="connsiteX138" fmla="*/ 2089991 w 12192000"/>
              <a:gd name="connsiteY138" fmla="*/ 2034193 h 2237474"/>
              <a:gd name="connsiteX139" fmla="*/ 2058061 w 12192000"/>
              <a:gd name="connsiteY139" fmla="*/ 2047942 h 2237474"/>
              <a:gd name="connsiteX140" fmla="*/ 2055737 w 12192000"/>
              <a:gd name="connsiteY140" fmla="*/ 2047704 h 2237474"/>
              <a:gd name="connsiteX141" fmla="*/ 2042244 w 12192000"/>
              <a:gd name="connsiteY141" fmla="*/ 2055560 h 2237474"/>
              <a:gd name="connsiteX142" fmla="*/ 1976224 w 12192000"/>
              <a:gd name="connsiteY142" fmla="*/ 2074257 h 2237474"/>
              <a:gd name="connsiteX143" fmla="*/ 1877728 w 12192000"/>
              <a:gd name="connsiteY143" fmla="*/ 2101004 h 2237474"/>
              <a:gd name="connsiteX144" fmla="*/ 1759056 w 12192000"/>
              <a:gd name="connsiteY144" fmla="*/ 2125608 h 2237474"/>
              <a:gd name="connsiteX145" fmla="*/ 1637948 w 12192000"/>
              <a:gd name="connsiteY145" fmla="*/ 2172597 h 2237474"/>
              <a:gd name="connsiteX146" fmla="*/ 1434549 w 12192000"/>
              <a:gd name="connsiteY146" fmla="*/ 2234522 h 2237474"/>
              <a:gd name="connsiteX147" fmla="*/ 1398481 w 12192000"/>
              <a:gd name="connsiteY147" fmla="*/ 2237074 h 2237474"/>
              <a:gd name="connsiteX148" fmla="*/ 1398407 w 12192000"/>
              <a:gd name="connsiteY148" fmla="*/ 2237095 h 2237474"/>
              <a:gd name="connsiteX149" fmla="*/ 1370962 w 12192000"/>
              <a:gd name="connsiteY149" fmla="*/ 2237474 h 2237474"/>
              <a:gd name="connsiteX150" fmla="*/ 1356367 w 12192000"/>
              <a:gd name="connsiteY150" fmla="*/ 2235089 h 2237474"/>
              <a:gd name="connsiteX151" fmla="*/ 1324828 w 12192000"/>
              <a:gd name="connsiteY151" fmla="*/ 2231968 h 2237474"/>
              <a:gd name="connsiteX152" fmla="*/ 1297744 w 12192000"/>
              <a:gd name="connsiteY152" fmla="*/ 2235849 h 2237474"/>
              <a:gd name="connsiteX153" fmla="*/ 1286236 w 12192000"/>
              <a:gd name="connsiteY153" fmla="*/ 2233135 h 2237474"/>
              <a:gd name="connsiteX154" fmla="*/ 1283504 w 12192000"/>
              <a:gd name="connsiteY154" fmla="*/ 2233797 h 2237474"/>
              <a:gd name="connsiteX155" fmla="*/ 1279765 w 12192000"/>
              <a:gd name="connsiteY155" fmla="*/ 2229639 h 2237474"/>
              <a:gd name="connsiteX156" fmla="*/ 1195347 w 12192000"/>
              <a:gd name="connsiteY156" fmla="*/ 2212354 h 2237474"/>
              <a:gd name="connsiteX157" fmla="*/ 970251 w 12192000"/>
              <a:gd name="connsiteY157" fmla="*/ 2221029 h 2237474"/>
              <a:gd name="connsiteX158" fmla="*/ 812914 w 12192000"/>
              <a:gd name="connsiteY158" fmla="*/ 2202752 h 2237474"/>
              <a:gd name="connsiteX159" fmla="*/ 800195 w 12192000"/>
              <a:gd name="connsiteY159" fmla="*/ 2209407 h 2237474"/>
              <a:gd name="connsiteX160" fmla="*/ 784978 w 12192000"/>
              <a:gd name="connsiteY160" fmla="*/ 2212360 h 2237474"/>
              <a:gd name="connsiteX161" fmla="*/ 681987 w 12192000"/>
              <a:gd name="connsiteY161" fmla="*/ 2216757 h 2237474"/>
              <a:gd name="connsiteX162" fmla="*/ 669923 w 12192000"/>
              <a:gd name="connsiteY162" fmla="*/ 2211682 h 2237474"/>
              <a:gd name="connsiteX163" fmla="*/ 648680 w 12192000"/>
              <a:gd name="connsiteY163" fmla="*/ 2206229 h 2237474"/>
              <a:gd name="connsiteX164" fmla="*/ 597225 w 12192000"/>
              <a:gd name="connsiteY164" fmla="*/ 2180999 h 2237474"/>
              <a:gd name="connsiteX165" fmla="*/ 558449 w 12192000"/>
              <a:gd name="connsiteY165" fmla="*/ 2182346 h 2237474"/>
              <a:gd name="connsiteX166" fmla="*/ 550517 w 12192000"/>
              <a:gd name="connsiteY166" fmla="*/ 2182060 h 2237474"/>
              <a:gd name="connsiteX167" fmla="*/ 550309 w 12192000"/>
              <a:gd name="connsiteY167" fmla="*/ 2181825 h 2237474"/>
              <a:gd name="connsiteX168" fmla="*/ 541836 w 12192000"/>
              <a:gd name="connsiteY168" fmla="*/ 2181063 h 2237474"/>
              <a:gd name="connsiteX169" fmla="*/ 536057 w 12192000"/>
              <a:gd name="connsiteY169" fmla="*/ 2181537 h 2237474"/>
              <a:gd name="connsiteX170" fmla="*/ 520671 w 12192000"/>
              <a:gd name="connsiteY170" fmla="*/ 2180980 h 2237474"/>
              <a:gd name="connsiteX171" fmla="*/ 515024 w 12192000"/>
              <a:gd name="connsiteY171" fmla="*/ 2179258 h 2237474"/>
              <a:gd name="connsiteX172" fmla="*/ 512278 w 12192000"/>
              <a:gd name="connsiteY172" fmla="*/ 2176369 h 2237474"/>
              <a:gd name="connsiteX173" fmla="*/ 480419 w 12192000"/>
              <a:gd name="connsiteY173" fmla="*/ 2167807 h 2237474"/>
              <a:gd name="connsiteX174" fmla="*/ 413835 w 12192000"/>
              <a:gd name="connsiteY174" fmla="*/ 2156783 h 2237474"/>
              <a:gd name="connsiteX175" fmla="*/ 376513 w 12192000"/>
              <a:gd name="connsiteY175" fmla="*/ 2154014 h 2237474"/>
              <a:gd name="connsiteX176" fmla="*/ 273386 w 12192000"/>
              <a:gd name="connsiteY176" fmla="*/ 2142551 h 2237474"/>
              <a:gd name="connsiteX177" fmla="*/ 169207 w 12192000"/>
              <a:gd name="connsiteY177" fmla="*/ 2128100 h 2237474"/>
              <a:gd name="connsiteX178" fmla="*/ 93149 w 12192000"/>
              <a:gd name="connsiteY178" fmla="*/ 2105324 h 2237474"/>
              <a:gd name="connsiteX179" fmla="*/ 88109 w 12192000"/>
              <a:gd name="connsiteY179" fmla="*/ 2106704 h 2237474"/>
              <a:gd name="connsiteX180" fmla="*/ 80022 w 12192000"/>
              <a:gd name="connsiteY180" fmla="*/ 2107254 h 2237474"/>
              <a:gd name="connsiteX181" fmla="*/ 79717 w 12192000"/>
              <a:gd name="connsiteY181" fmla="*/ 2107046 h 2237474"/>
              <a:gd name="connsiteX182" fmla="*/ 72352 w 12192000"/>
              <a:gd name="connsiteY182" fmla="*/ 2107991 h 2237474"/>
              <a:gd name="connsiteX183" fmla="*/ 37645 w 12192000"/>
              <a:gd name="connsiteY183" fmla="*/ 2115401 h 2237474"/>
              <a:gd name="connsiteX184" fmla="*/ 4572 w 12192000"/>
              <a:gd name="connsiteY184" fmla="*/ 2111091 h 2237474"/>
              <a:gd name="connsiteX185" fmla="*/ 0 w 12192000"/>
              <a:gd name="connsiteY185" fmla="*/ 2110468 h 2237474"/>
              <a:gd name="connsiteX186" fmla="*/ 0 w 12192000"/>
              <a:gd name="connsiteY186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20512 w 12192000"/>
              <a:gd name="connsiteY6" fmla="*/ 745392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739478 w 12192000"/>
              <a:gd name="connsiteY13" fmla="*/ 776841 h 2237474"/>
              <a:gd name="connsiteX14" fmla="*/ 10458762 w 12192000"/>
              <a:gd name="connsiteY14" fmla="*/ 755400 h 2237474"/>
              <a:gd name="connsiteX15" fmla="*/ 10211200 w 12192000"/>
              <a:gd name="connsiteY15" fmla="*/ 767513 h 2237474"/>
              <a:gd name="connsiteX16" fmla="*/ 10167995 w 12192000"/>
              <a:gd name="connsiteY16" fmla="*/ 760843 h 2237474"/>
              <a:gd name="connsiteX17" fmla="*/ 9997044 w 12192000"/>
              <a:gd name="connsiteY17" fmla="*/ 780129 h 2237474"/>
              <a:gd name="connsiteX18" fmla="*/ 9943887 w 12192000"/>
              <a:gd name="connsiteY18" fmla="*/ 804141 h 2237474"/>
              <a:gd name="connsiteX19" fmla="*/ 9918248 w 12192000"/>
              <a:gd name="connsiteY19" fmla="*/ 816628 h 2237474"/>
              <a:gd name="connsiteX20" fmla="*/ 9767091 w 12192000"/>
              <a:gd name="connsiteY20" fmla="*/ 870550 h 2237474"/>
              <a:gd name="connsiteX21" fmla="*/ 9683005 w 12192000"/>
              <a:gd name="connsiteY21" fmla="*/ 894128 h 2237474"/>
              <a:gd name="connsiteX22" fmla="*/ 9594438 w 12192000"/>
              <a:gd name="connsiteY22" fmla="*/ 919051 h 2237474"/>
              <a:gd name="connsiteX23" fmla="*/ 9544189 w 12192000"/>
              <a:gd name="connsiteY23" fmla="*/ 938966 h 2237474"/>
              <a:gd name="connsiteX24" fmla="*/ 9500499 w 12192000"/>
              <a:gd name="connsiteY24" fmla="*/ 954680 h 2237474"/>
              <a:gd name="connsiteX25" fmla="*/ 9428195 w 12192000"/>
              <a:gd name="connsiteY25" fmla="*/ 986225 h 2237474"/>
              <a:gd name="connsiteX26" fmla="*/ 9410017 w 12192000"/>
              <a:gd name="connsiteY26" fmla="*/ 993931 h 2237474"/>
              <a:gd name="connsiteX27" fmla="*/ 9392919 w 12192000"/>
              <a:gd name="connsiteY27" fmla="*/ 994656 h 2237474"/>
              <a:gd name="connsiteX28" fmla="*/ 9268019 w 12192000"/>
              <a:gd name="connsiteY28" fmla="*/ 1007442 h 2237474"/>
              <a:gd name="connsiteX29" fmla="*/ 9234662 w 12192000"/>
              <a:gd name="connsiteY29" fmla="*/ 1023056 h 2237474"/>
              <a:gd name="connsiteX30" fmla="*/ 9181033 w 12192000"/>
              <a:gd name="connsiteY30" fmla="*/ 1037921 h 2237474"/>
              <a:gd name="connsiteX31" fmla="*/ 9155969 w 12192000"/>
              <a:gd name="connsiteY31" fmla="*/ 1046804 h 2237474"/>
              <a:gd name="connsiteX32" fmla="*/ 9133985 w 12192000"/>
              <a:gd name="connsiteY32" fmla="*/ 1046450 h 2237474"/>
              <a:gd name="connsiteX33" fmla="*/ 9003462 w 12192000"/>
              <a:gd name="connsiteY33" fmla="*/ 1042406 h 2237474"/>
              <a:gd name="connsiteX34" fmla="*/ 8968445 w 12192000"/>
              <a:gd name="connsiteY34" fmla="*/ 1052169 h 2237474"/>
              <a:gd name="connsiteX35" fmla="*/ 8886001 w 12192000"/>
              <a:gd name="connsiteY35" fmla="*/ 1067468 h 2237474"/>
              <a:gd name="connsiteX36" fmla="*/ 8838610 w 12192000"/>
              <a:gd name="connsiteY36" fmla="*/ 1075091 h 2237474"/>
              <a:gd name="connsiteX37" fmla="*/ 8750383 w 12192000"/>
              <a:gd name="connsiteY37" fmla="*/ 1097387 h 2237474"/>
              <a:gd name="connsiteX38" fmla="*/ 8665605 w 12192000"/>
              <a:gd name="connsiteY38" fmla="*/ 1110791 h 2237474"/>
              <a:gd name="connsiteX39" fmla="*/ 8584946 w 12192000"/>
              <a:gd name="connsiteY39" fmla="*/ 1135226 h 2237474"/>
              <a:gd name="connsiteX40" fmla="*/ 8419755 w 12192000"/>
              <a:gd name="connsiteY40" fmla="*/ 1216260 h 2237474"/>
              <a:gd name="connsiteX41" fmla="*/ 8411626 w 12192000"/>
              <a:gd name="connsiteY41" fmla="*/ 1214397 h 2237474"/>
              <a:gd name="connsiteX42" fmla="*/ 8363469 w 12192000"/>
              <a:gd name="connsiteY42" fmla="*/ 1246658 h 2237474"/>
              <a:gd name="connsiteX43" fmla="*/ 8275497 w 12192000"/>
              <a:gd name="connsiteY43" fmla="*/ 1264396 h 2237474"/>
              <a:gd name="connsiteX44" fmla="*/ 8206287 w 12192000"/>
              <a:gd name="connsiteY44" fmla="*/ 1273060 h 2237474"/>
              <a:gd name="connsiteX45" fmla="*/ 8139997 w 12192000"/>
              <a:gd name="connsiteY45" fmla="*/ 1282713 h 2237474"/>
              <a:gd name="connsiteX46" fmla="*/ 8074238 w 12192000"/>
              <a:gd name="connsiteY46" fmla="*/ 1301895 h 2237474"/>
              <a:gd name="connsiteX47" fmla="*/ 7942099 w 12192000"/>
              <a:gd name="connsiteY47" fmla="*/ 1336332 h 2237474"/>
              <a:gd name="connsiteX48" fmla="*/ 7902328 w 12192000"/>
              <a:gd name="connsiteY48" fmla="*/ 1345865 h 2237474"/>
              <a:gd name="connsiteX49" fmla="*/ 7840612 w 12192000"/>
              <a:gd name="connsiteY49" fmla="*/ 1369373 h 2237474"/>
              <a:gd name="connsiteX50" fmla="*/ 7786819 w 12192000"/>
              <a:gd name="connsiteY50" fmla="*/ 1378970 h 2237474"/>
              <a:gd name="connsiteX51" fmla="*/ 7548172 w 12192000"/>
              <a:gd name="connsiteY51" fmla="*/ 1417460 h 2237474"/>
              <a:gd name="connsiteX52" fmla="*/ 7483437 w 12192000"/>
              <a:gd name="connsiteY52" fmla="*/ 1478152 h 2237474"/>
              <a:gd name="connsiteX53" fmla="*/ 7377870 w 12192000"/>
              <a:gd name="connsiteY53" fmla="*/ 1523319 h 2237474"/>
              <a:gd name="connsiteX54" fmla="*/ 7230737 w 12192000"/>
              <a:gd name="connsiteY54" fmla="*/ 1562633 h 2237474"/>
              <a:gd name="connsiteX55" fmla="*/ 7224458 w 12192000"/>
              <a:gd name="connsiteY55" fmla="*/ 1573008 h 2237474"/>
              <a:gd name="connsiteX56" fmla="*/ 7183121 w 12192000"/>
              <a:gd name="connsiteY56" fmla="*/ 1595162 h 2237474"/>
              <a:gd name="connsiteX57" fmla="*/ 7164601 w 12192000"/>
              <a:gd name="connsiteY57" fmla="*/ 1606490 h 2237474"/>
              <a:gd name="connsiteX58" fmla="*/ 7031309 w 12192000"/>
              <a:gd name="connsiteY58" fmla="*/ 1619451 h 2237474"/>
              <a:gd name="connsiteX59" fmla="*/ 6900177 w 12192000"/>
              <a:gd name="connsiteY59" fmla="*/ 1636016 h 2237474"/>
              <a:gd name="connsiteX60" fmla="*/ 6795372 w 12192000"/>
              <a:gd name="connsiteY60" fmla="*/ 1644845 h 2237474"/>
              <a:gd name="connsiteX61" fmla="*/ 6692251 w 12192000"/>
              <a:gd name="connsiteY61" fmla="*/ 1656357 h 2237474"/>
              <a:gd name="connsiteX62" fmla="*/ 6655235 w 12192000"/>
              <a:gd name="connsiteY62" fmla="*/ 1661869 h 2237474"/>
              <a:gd name="connsiteX63" fmla="*/ 6554894 w 12192000"/>
              <a:gd name="connsiteY63" fmla="*/ 1664428 h 2237474"/>
              <a:gd name="connsiteX64" fmla="*/ 6516595 w 12192000"/>
              <a:gd name="connsiteY64" fmla="*/ 1667475 h 2237474"/>
              <a:gd name="connsiteX65" fmla="*/ 6508541 w 12192000"/>
              <a:gd name="connsiteY65" fmla="*/ 1668757 h 2237474"/>
              <a:gd name="connsiteX66" fmla="*/ 6471012 w 12192000"/>
              <a:gd name="connsiteY66" fmla="*/ 1678604 h 2237474"/>
              <a:gd name="connsiteX67" fmla="*/ 6364035 w 12192000"/>
              <a:gd name="connsiteY67" fmla="*/ 1667683 h 2237474"/>
              <a:gd name="connsiteX68" fmla="*/ 6280959 w 12192000"/>
              <a:gd name="connsiteY68" fmla="*/ 1689329 h 2237474"/>
              <a:gd name="connsiteX69" fmla="*/ 6243319 w 12192000"/>
              <a:gd name="connsiteY69" fmla="*/ 1695560 h 2237474"/>
              <a:gd name="connsiteX70" fmla="*/ 6098321 w 12192000"/>
              <a:gd name="connsiteY70" fmla="*/ 1721646 h 2237474"/>
              <a:gd name="connsiteX71" fmla="*/ 5880652 w 12192000"/>
              <a:gd name="connsiteY71" fmla="*/ 1779643 h 2237474"/>
              <a:gd name="connsiteX72" fmla="*/ 5785959 w 12192000"/>
              <a:gd name="connsiteY72" fmla="*/ 1775307 h 2237474"/>
              <a:gd name="connsiteX73" fmla="*/ 5643534 w 12192000"/>
              <a:gd name="connsiteY73" fmla="*/ 1802919 h 2237474"/>
              <a:gd name="connsiteX74" fmla="*/ 5518799 w 12192000"/>
              <a:gd name="connsiteY74" fmla="*/ 1818312 h 2237474"/>
              <a:gd name="connsiteX75" fmla="*/ 5505014 w 12192000"/>
              <a:gd name="connsiteY75" fmla="*/ 1819259 h 2237474"/>
              <a:gd name="connsiteX76" fmla="*/ 5453307 w 12192000"/>
              <a:gd name="connsiteY76" fmla="*/ 1815450 h 2237474"/>
              <a:gd name="connsiteX77" fmla="*/ 5221533 w 12192000"/>
              <a:gd name="connsiteY77" fmla="*/ 1846950 h 2237474"/>
              <a:gd name="connsiteX78" fmla="*/ 5149802 w 12192000"/>
              <a:gd name="connsiteY78" fmla="*/ 1844846 h 2237474"/>
              <a:gd name="connsiteX79" fmla="*/ 5114927 w 12192000"/>
              <a:gd name="connsiteY79" fmla="*/ 1847827 h 2237474"/>
              <a:gd name="connsiteX80" fmla="*/ 5108970 w 12192000"/>
              <a:gd name="connsiteY80" fmla="*/ 1847935 h 2237474"/>
              <a:gd name="connsiteX81" fmla="*/ 5067961 w 12192000"/>
              <a:gd name="connsiteY81" fmla="*/ 1845917 h 2237474"/>
              <a:gd name="connsiteX82" fmla="*/ 5007075 w 12192000"/>
              <a:gd name="connsiteY82" fmla="*/ 1838626 h 2237474"/>
              <a:gd name="connsiteX83" fmla="*/ 4944087 w 12192000"/>
              <a:gd name="connsiteY83" fmla="*/ 1823332 h 2237474"/>
              <a:gd name="connsiteX84" fmla="*/ 4907662 w 12192000"/>
              <a:gd name="connsiteY84" fmla="*/ 1816900 h 2237474"/>
              <a:gd name="connsiteX85" fmla="*/ 4882386 w 12192000"/>
              <a:gd name="connsiteY85" fmla="*/ 1809844 h 2237474"/>
              <a:gd name="connsiteX86" fmla="*/ 4811440 w 12192000"/>
              <a:gd name="connsiteY86" fmla="*/ 1804655 h 2237474"/>
              <a:gd name="connsiteX87" fmla="*/ 4691075 w 12192000"/>
              <a:gd name="connsiteY87" fmla="*/ 1801389 h 2237474"/>
              <a:gd name="connsiteX88" fmla="*/ 4640313 w 12192000"/>
              <a:gd name="connsiteY88" fmla="*/ 1784307 h 2237474"/>
              <a:gd name="connsiteX89" fmla="*/ 4536503 w 12192000"/>
              <a:gd name="connsiteY89" fmla="*/ 1785334 h 2237474"/>
              <a:gd name="connsiteX90" fmla="*/ 4513724 w 12192000"/>
              <a:gd name="connsiteY90" fmla="*/ 1791996 h 2237474"/>
              <a:gd name="connsiteX91" fmla="*/ 4459810 w 12192000"/>
              <a:gd name="connsiteY91" fmla="*/ 1797886 h 2237474"/>
              <a:gd name="connsiteX92" fmla="*/ 4379064 w 12192000"/>
              <a:gd name="connsiteY92" fmla="*/ 1817177 h 2237474"/>
              <a:gd name="connsiteX93" fmla="*/ 4290981 w 12192000"/>
              <a:gd name="connsiteY93" fmla="*/ 1839677 h 2237474"/>
              <a:gd name="connsiteX94" fmla="*/ 4238372 w 12192000"/>
              <a:gd name="connsiteY94" fmla="*/ 1851480 h 2237474"/>
              <a:gd name="connsiteX95" fmla="*/ 4232517 w 12192000"/>
              <a:gd name="connsiteY95" fmla="*/ 1852567 h 2237474"/>
              <a:gd name="connsiteX96" fmla="*/ 4191732 w 12192000"/>
              <a:gd name="connsiteY96" fmla="*/ 1857328 h 2237474"/>
              <a:gd name="connsiteX97" fmla="*/ 4065532 w 12192000"/>
              <a:gd name="connsiteY97" fmla="*/ 1855477 h 2237474"/>
              <a:gd name="connsiteX98" fmla="*/ 4028460 w 12192000"/>
              <a:gd name="connsiteY98" fmla="*/ 1855137 h 2237474"/>
              <a:gd name="connsiteX99" fmla="*/ 4002267 w 12192000"/>
              <a:gd name="connsiteY99" fmla="*/ 1852352 h 2237474"/>
              <a:gd name="connsiteX100" fmla="*/ 3931396 w 12192000"/>
              <a:gd name="connsiteY100" fmla="*/ 1858915 h 2237474"/>
              <a:gd name="connsiteX101" fmla="*/ 3812162 w 12192000"/>
              <a:gd name="connsiteY101" fmla="*/ 1875501 h 2237474"/>
              <a:gd name="connsiteX102" fmla="*/ 3758105 w 12192000"/>
              <a:gd name="connsiteY102" fmla="*/ 1871856 h 2237474"/>
              <a:gd name="connsiteX103" fmla="*/ 3715896 w 12192000"/>
              <a:gd name="connsiteY103" fmla="*/ 1881552 h 2237474"/>
              <a:gd name="connsiteX104" fmla="*/ 3567259 w 12192000"/>
              <a:gd name="connsiteY104" fmla="*/ 1893482 h 2237474"/>
              <a:gd name="connsiteX105" fmla="*/ 3405770 w 12192000"/>
              <a:gd name="connsiteY105" fmla="*/ 1904591 h 2237474"/>
              <a:gd name="connsiteX106" fmla="*/ 3280097 w 12192000"/>
              <a:gd name="connsiteY106" fmla="*/ 1919610 h 2237474"/>
              <a:gd name="connsiteX107" fmla="*/ 3123424 w 12192000"/>
              <a:gd name="connsiteY107" fmla="*/ 1952930 h 2237474"/>
              <a:gd name="connsiteX108" fmla="*/ 3009910 w 12192000"/>
              <a:gd name="connsiteY108" fmla="*/ 1957866 h 2237474"/>
              <a:gd name="connsiteX109" fmla="*/ 2995934 w 12192000"/>
              <a:gd name="connsiteY109" fmla="*/ 1967085 h 2237474"/>
              <a:gd name="connsiteX110" fmla="*/ 2942858 w 12192000"/>
              <a:gd name="connsiteY110" fmla="*/ 1981367 h 2237474"/>
              <a:gd name="connsiteX111" fmla="*/ 2875436 w 12192000"/>
              <a:gd name="connsiteY111" fmla="*/ 1996977 h 2237474"/>
              <a:gd name="connsiteX112" fmla="*/ 2874892 w 12192000"/>
              <a:gd name="connsiteY112" fmla="*/ 1996085 h 2237474"/>
              <a:gd name="connsiteX113" fmla="*/ 2864145 w 12192000"/>
              <a:gd name="connsiteY113" fmla="*/ 1994061 h 2237474"/>
              <a:gd name="connsiteX114" fmla="*/ 2843662 w 12192000"/>
              <a:gd name="connsiteY114" fmla="*/ 1992498 h 2237474"/>
              <a:gd name="connsiteX115" fmla="*/ 2796128 w 12192000"/>
              <a:gd name="connsiteY115" fmla="*/ 1976403 h 2237474"/>
              <a:gd name="connsiteX116" fmla="*/ 2756784 w 12192000"/>
              <a:gd name="connsiteY116" fmla="*/ 1985116 h 2237474"/>
              <a:gd name="connsiteX117" fmla="*/ 2748833 w 12192000"/>
              <a:gd name="connsiteY117" fmla="*/ 1986323 h 2237474"/>
              <a:gd name="connsiteX118" fmla="*/ 2748661 w 12192000"/>
              <a:gd name="connsiteY118" fmla="*/ 1986122 h 2237474"/>
              <a:gd name="connsiteX119" fmla="*/ 2718916 w 12192000"/>
              <a:gd name="connsiteY119" fmla="*/ 1990867 h 2237474"/>
              <a:gd name="connsiteX120" fmla="*/ 2713522 w 12192000"/>
              <a:gd name="connsiteY120" fmla="*/ 1990173 h 2237474"/>
              <a:gd name="connsiteX121" fmla="*/ 2680597 w 12192000"/>
              <a:gd name="connsiteY121" fmla="*/ 1984996 h 2237474"/>
              <a:gd name="connsiteX122" fmla="*/ 2578178 w 12192000"/>
              <a:gd name="connsiteY122" fmla="*/ 1990531 h 2237474"/>
              <a:gd name="connsiteX123" fmla="*/ 2476147 w 12192000"/>
              <a:gd name="connsiteY123" fmla="*/ 1998305 h 2237474"/>
              <a:gd name="connsiteX124" fmla="*/ 2373568 w 12192000"/>
              <a:gd name="connsiteY124" fmla="*/ 2003219 h 2237474"/>
              <a:gd name="connsiteX125" fmla="*/ 2321399 w 12192000"/>
              <a:gd name="connsiteY125" fmla="*/ 1989467 h 2237474"/>
              <a:gd name="connsiteX126" fmla="*/ 2315525 w 12192000"/>
              <a:gd name="connsiteY126" fmla="*/ 1989708 h 2237474"/>
              <a:gd name="connsiteX127" fmla="*/ 2300792 w 12192000"/>
              <a:gd name="connsiteY127" fmla="*/ 1994290 h 2237474"/>
              <a:gd name="connsiteX128" fmla="*/ 2295469 w 12192000"/>
              <a:gd name="connsiteY128" fmla="*/ 1996659 h 2237474"/>
              <a:gd name="connsiteX129" fmla="*/ 2287219 w 12192000"/>
              <a:gd name="connsiteY129" fmla="*/ 1998750 h 2237474"/>
              <a:gd name="connsiteX130" fmla="*/ 2286948 w 12192000"/>
              <a:gd name="connsiteY130" fmla="*/ 1998596 h 2237474"/>
              <a:gd name="connsiteX131" fmla="*/ 2243069 w 12192000"/>
              <a:gd name="connsiteY131" fmla="*/ 2015111 h 2237474"/>
              <a:gd name="connsiteX132" fmla="*/ 2186609 w 12192000"/>
              <a:gd name="connsiteY132" fmla="*/ 2008263 h 2237474"/>
              <a:gd name="connsiteX133" fmla="*/ 2164831 w 12192000"/>
              <a:gd name="connsiteY133" fmla="*/ 2010143 h 2237474"/>
              <a:gd name="connsiteX134" fmla="*/ 2152836 w 12192000"/>
              <a:gd name="connsiteY134" fmla="*/ 2010048 h 2237474"/>
              <a:gd name="connsiteX135" fmla="*/ 2117102 w 12192000"/>
              <a:gd name="connsiteY135" fmla="*/ 2023004 h 2237474"/>
              <a:gd name="connsiteX136" fmla="*/ 2111935 w 12192000"/>
              <a:gd name="connsiteY136" fmla="*/ 2023163 h 2237474"/>
              <a:gd name="connsiteX137" fmla="*/ 2089991 w 12192000"/>
              <a:gd name="connsiteY137" fmla="*/ 2034193 h 2237474"/>
              <a:gd name="connsiteX138" fmla="*/ 2058061 w 12192000"/>
              <a:gd name="connsiteY138" fmla="*/ 2047942 h 2237474"/>
              <a:gd name="connsiteX139" fmla="*/ 2055737 w 12192000"/>
              <a:gd name="connsiteY139" fmla="*/ 2047704 h 2237474"/>
              <a:gd name="connsiteX140" fmla="*/ 2042244 w 12192000"/>
              <a:gd name="connsiteY140" fmla="*/ 2055560 h 2237474"/>
              <a:gd name="connsiteX141" fmla="*/ 1976224 w 12192000"/>
              <a:gd name="connsiteY141" fmla="*/ 2074257 h 2237474"/>
              <a:gd name="connsiteX142" fmla="*/ 1877728 w 12192000"/>
              <a:gd name="connsiteY142" fmla="*/ 2101004 h 2237474"/>
              <a:gd name="connsiteX143" fmla="*/ 1759056 w 12192000"/>
              <a:gd name="connsiteY143" fmla="*/ 2125608 h 2237474"/>
              <a:gd name="connsiteX144" fmla="*/ 1637948 w 12192000"/>
              <a:gd name="connsiteY144" fmla="*/ 2172597 h 2237474"/>
              <a:gd name="connsiteX145" fmla="*/ 1434549 w 12192000"/>
              <a:gd name="connsiteY145" fmla="*/ 2234522 h 2237474"/>
              <a:gd name="connsiteX146" fmla="*/ 1398481 w 12192000"/>
              <a:gd name="connsiteY146" fmla="*/ 2237074 h 2237474"/>
              <a:gd name="connsiteX147" fmla="*/ 1398407 w 12192000"/>
              <a:gd name="connsiteY147" fmla="*/ 2237095 h 2237474"/>
              <a:gd name="connsiteX148" fmla="*/ 1370962 w 12192000"/>
              <a:gd name="connsiteY148" fmla="*/ 2237474 h 2237474"/>
              <a:gd name="connsiteX149" fmla="*/ 1356367 w 12192000"/>
              <a:gd name="connsiteY149" fmla="*/ 2235089 h 2237474"/>
              <a:gd name="connsiteX150" fmla="*/ 1324828 w 12192000"/>
              <a:gd name="connsiteY150" fmla="*/ 2231968 h 2237474"/>
              <a:gd name="connsiteX151" fmla="*/ 1297744 w 12192000"/>
              <a:gd name="connsiteY151" fmla="*/ 2235849 h 2237474"/>
              <a:gd name="connsiteX152" fmla="*/ 1286236 w 12192000"/>
              <a:gd name="connsiteY152" fmla="*/ 2233135 h 2237474"/>
              <a:gd name="connsiteX153" fmla="*/ 1283504 w 12192000"/>
              <a:gd name="connsiteY153" fmla="*/ 2233797 h 2237474"/>
              <a:gd name="connsiteX154" fmla="*/ 1279765 w 12192000"/>
              <a:gd name="connsiteY154" fmla="*/ 2229639 h 2237474"/>
              <a:gd name="connsiteX155" fmla="*/ 1195347 w 12192000"/>
              <a:gd name="connsiteY155" fmla="*/ 2212354 h 2237474"/>
              <a:gd name="connsiteX156" fmla="*/ 970251 w 12192000"/>
              <a:gd name="connsiteY156" fmla="*/ 2221029 h 2237474"/>
              <a:gd name="connsiteX157" fmla="*/ 812914 w 12192000"/>
              <a:gd name="connsiteY157" fmla="*/ 2202752 h 2237474"/>
              <a:gd name="connsiteX158" fmla="*/ 800195 w 12192000"/>
              <a:gd name="connsiteY158" fmla="*/ 2209407 h 2237474"/>
              <a:gd name="connsiteX159" fmla="*/ 784978 w 12192000"/>
              <a:gd name="connsiteY159" fmla="*/ 2212360 h 2237474"/>
              <a:gd name="connsiteX160" fmla="*/ 681987 w 12192000"/>
              <a:gd name="connsiteY160" fmla="*/ 2216757 h 2237474"/>
              <a:gd name="connsiteX161" fmla="*/ 669923 w 12192000"/>
              <a:gd name="connsiteY161" fmla="*/ 2211682 h 2237474"/>
              <a:gd name="connsiteX162" fmla="*/ 648680 w 12192000"/>
              <a:gd name="connsiteY162" fmla="*/ 2206229 h 2237474"/>
              <a:gd name="connsiteX163" fmla="*/ 597225 w 12192000"/>
              <a:gd name="connsiteY163" fmla="*/ 2180999 h 2237474"/>
              <a:gd name="connsiteX164" fmla="*/ 558449 w 12192000"/>
              <a:gd name="connsiteY164" fmla="*/ 2182346 h 2237474"/>
              <a:gd name="connsiteX165" fmla="*/ 550517 w 12192000"/>
              <a:gd name="connsiteY165" fmla="*/ 2182060 h 2237474"/>
              <a:gd name="connsiteX166" fmla="*/ 550309 w 12192000"/>
              <a:gd name="connsiteY166" fmla="*/ 2181825 h 2237474"/>
              <a:gd name="connsiteX167" fmla="*/ 541836 w 12192000"/>
              <a:gd name="connsiteY167" fmla="*/ 2181063 h 2237474"/>
              <a:gd name="connsiteX168" fmla="*/ 536057 w 12192000"/>
              <a:gd name="connsiteY168" fmla="*/ 2181537 h 2237474"/>
              <a:gd name="connsiteX169" fmla="*/ 520671 w 12192000"/>
              <a:gd name="connsiteY169" fmla="*/ 2180980 h 2237474"/>
              <a:gd name="connsiteX170" fmla="*/ 515024 w 12192000"/>
              <a:gd name="connsiteY170" fmla="*/ 2179258 h 2237474"/>
              <a:gd name="connsiteX171" fmla="*/ 512278 w 12192000"/>
              <a:gd name="connsiteY171" fmla="*/ 2176369 h 2237474"/>
              <a:gd name="connsiteX172" fmla="*/ 480419 w 12192000"/>
              <a:gd name="connsiteY172" fmla="*/ 2167807 h 2237474"/>
              <a:gd name="connsiteX173" fmla="*/ 413835 w 12192000"/>
              <a:gd name="connsiteY173" fmla="*/ 2156783 h 2237474"/>
              <a:gd name="connsiteX174" fmla="*/ 376513 w 12192000"/>
              <a:gd name="connsiteY174" fmla="*/ 2154014 h 2237474"/>
              <a:gd name="connsiteX175" fmla="*/ 273386 w 12192000"/>
              <a:gd name="connsiteY175" fmla="*/ 2142551 h 2237474"/>
              <a:gd name="connsiteX176" fmla="*/ 169207 w 12192000"/>
              <a:gd name="connsiteY176" fmla="*/ 2128100 h 2237474"/>
              <a:gd name="connsiteX177" fmla="*/ 93149 w 12192000"/>
              <a:gd name="connsiteY177" fmla="*/ 2105324 h 2237474"/>
              <a:gd name="connsiteX178" fmla="*/ 88109 w 12192000"/>
              <a:gd name="connsiteY178" fmla="*/ 2106704 h 2237474"/>
              <a:gd name="connsiteX179" fmla="*/ 80022 w 12192000"/>
              <a:gd name="connsiteY179" fmla="*/ 2107254 h 2237474"/>
              <a:gd name="connsiteX180" fmla="*/ 79717 w 12192000"/>
              <a:gd name="connsiteY180" fmla="*/ 2107046 h 2237474"/>
              <a:gd name="connsiteX181" fmla="*/ 72352 w 12192000"/>
              <a:gd name="connsiteY181" fmla="*/ 2107991 h 2237474"/>
              <a:gd name="connsiteX182" fmla="*/ 37645 w 12192000"/>
              <a:gd name="connsiteY182" fmla="*/ 2115401 h 2237474"/>
              <a:gd name="connsiteX183" fmla="*/ 4572 w 12192000"/>
              <a:gd name="connsiteY183" fmla="*/ 2111091 h 2237474"/>
              <a:gd name="connsiteX184" fmla="*/ 0 w 12192000"/>
              <a:gd name="connsiteY184" fmla="*/ 2110468 h 2237474"/>
              <a:gd name="connsiteX185" fmla="*/ 0 w 12192000"/>
              <a:gd name="connsiteY185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20512 w 12192000"/>
              <a:gd name="connsiteY6" fmla="*/ 745392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739478 w 12192000"/>
              <a:gd name="connsiteY13" fmla="*/ 776841 h 2237474"/>
              <a:gd name="connsiteX14" fmla="*/ 10458762 w 12192000"/>
              <a:gd name="connsiteY14" fmla="*/ 755400 h 2237474"/>
              <a:gd name="connsiteX15" fmla="*/ 10211200 w 12192000"/>
              <a:gd name="connsiteY15" fmla="*/ 767513 h 2237474"/>
              <a:gd name="connsiteX16" fmla="*/ 10167995 w 12192000"/>
              <a:gd name="connsiteY16" fmla="*/ 760843 h 2237474"/>
              <a:gd name="connsiteX17" fmla="*/ 9997044 w 12192000"/>
              <a:gd name="connsiteY17" fmla="*/ 780129 h 2237474"/>
              <a:gd name="connsiteX18" fmla="*/ 9943887 w 12192000"/>
              <a:gd name="connsiteY18" fmla="*/ 804141 h 2237474"/>
              <a:gd name="connsiteX19" fmla="*/ 9918248 w 12192000"/>
              <a:gd name="connsiteY19" fmla="*/ 816628 h 2237474"/>
              <a:gd name="connsiteX20" fmla="*/ 9767091 w 12192000"/>
              <a:gd name="connsiteY20" fmla="*/ 870550 h 2237474"/>
              <a:gd name="connsiteX21" fmla="*/ 9683005 w 12192000"/>
              <a:gd name="connsiteY21" fmla="*/ 894128 h 2237474"/>
              <a:gd name="connsiteX22" fmla="*/ 9594438 w 12192000"/>
              <a:gd name="connsiteY22" fmla="*/ 919051 h 2237474"/>
              <a:gd name="connsiteX23" fmla="*/ 9544189 w 12192000"/>
              <a:gd name="connsiteY23" fmla="*/ 938966 h 2237474"/>
              <a:gd name="connsiteX24" fmla="*/ 9500499 w 12192000"/>
              <a:gd name="connsiteY24" fmla="*/ 954680 h 2237474"/>
              <a:gd name="connsiteX25" fmla="*/ 9428195 w 12192000"/>
              <a:gd name="connsiteY25" fmla="*/ 986225 h 2237474"/>
              <a:gd name="connsiteX26" fmla="*/ 9410017 w 12192000"/>
              <a:gd name="connsiteY26" fmla="*/ 993931 h 2237474"/>
              <a:gd name="connsiteX27" fmla="*/ 9392919 w 12192000"/>
              <a:gd name="connsiteY27" fmla="*/ 994656 h 2237474"/>
              <a:gd name="connsiteX28" fmla="*/ 9268019 w 12192000"/>
              <a:gd name="connsiteY28" fmla="*/ 1007442 h 2237474"/>
              <a:gd name="connsiteX29" fmla="*/ 9234662 w 12192000"/>
              <a:gd name="connsiteY29" fmla="*/ 1023056 h 2237474"/>
              <a:gd name="connsiteX30" fmla="*/ 9181033 w 12192000"/>
              <a:gd name="connsiteY30" fmla="*/ 1037921 h 2237474"/>
              <a:gd name="connsiteX31" fmla="*/ 9155969 w 12192000"/>
              <a:gd name="connsiteY31" fmla="*/ 1046804 h 2237474"/>
              <a:gd name="connsiteX32" fmla="*/ 9133985 w 12192000"/>
              <a:gd name="connsiteY32" fmla="*/ 1046450 h 2237474"/>
              <a:gd name="connsiteX33" fmla="*/ 9003462 w 12192000"/>
              <a:gd name="connsiteY33" fmla="*/ 1042406 h 2237474"/>
              <a:gd name="connsiteX34" fmla="*/ 8968445 w 12192000"/>
              <a:gd name="connsiteY34" fmla="*/ 1052169 h 2237474"/>
              <a:gd name="connsiteX35" fmla="*/ 8886001 w 12192000"/>
              <a:gd name="connsiteY35" fmla="*/ 1067468 h 2237474"/>
              <a:gd name="connsiteX36" fmla="*/ 8838610 w 12192000"/>
              <a:gd name="connsiteY36" fmla="*/ 1075091 h 2237474"/>
              <a:gd name="connsiteX37" fmla="*/ 8750383 w 12192000"/>
              <a:gd name="connsiteY37" fmla="*/ 1097387 h 2237474"/>
              <a:gd name="connsiteX38" fmla="*/ 8665605 w 12192000"/>
              <a:gd name="connsiteY38" fmla="*/ 1110791 h 2237474"/>
              <a:gd name="connsiteX39" fmla="*/ 8584946 w 12192000"/>
              <a:gd name="connsiteY39" fmla="*/ 1135226 h 2237474"/>
              <a:gd name="connsiteX40" fmla="*/ 8419755 w 12192000"/>
              <a:gd name="connsiteY40" fmla="*/ 1216260 h 2237474"/>
              <a:gd name="connsiteX41" fmla="*/ 8411626 w 12192000"/>
              <a:gd name="connsiteY41" fmla="*/ 1214397 h 2237474"/>
              <a:gd name="connsiteX42" fmla="*/ 8363469 w 12192000"/>
              <a:gd name="connsiteY42" fmla="*/ 1246658 h 2237474"/>
              <a:gd name="connsiteX43" fmla="*/ 8275497 w 12192000"/>
              <a:gd name="connsiteY43" fmla="*/ 1264396 h 2237474"/>
              <a:gd name="connsiteX44" fmla="*/ 8206287 w 12192000"/>
              <a:gd name="connsiteY44" fmla="*/ 1273060 h 2237474"/>
              <a:gd name="connsiteX45" fmla="*/ 8139997 w 12192000"/>
              <a:gd name="connsiteY45" fmla="*/ 1282713 h 2237474"/>
              <a:gd name="connsiteX46" fmla="*/ 8074238 w 12192000"/>
              <a:gd name="connsiteY46" fmla="*/ 1301895 h 2237474"/>
              <a:gd name="connsiteX47" fmla="*/ 7942099 w 12192000"/>
              <a:gd name="connsiteY47" fmla="*/ 1336332 h 2237474"/>
              <a:gd name="connsiteX48" fmla="*/ 7902328 w 12192000"/>
              <a:gd name="connsiteY48" fmla="*/ 1345865 h 2237474"/>
              <a:gd name="connsiteX49" fmla="*/ 7840612 w 12192000"/>
              <a:gd name="connsiteY49" fmla="*/ 1369373 h 2237474"/>
              <a:gd name="connsiteX50" fmla="*/ 7786819 w 12192000"/>
              <a:gd name="connsiteY50" fmla="*/ 1378970 h 2237474"/>
              <a:gd name="connsiteX51" fmla="*/ 7548172 w 12192000"/>
              <a:gd name="connsiteY51" fmla="*/ 1417460 h 2237474"/>
              <a:gd name="connsiteX52" fmla="*/ 7483437 w 12192000"/>
              <a:gd name="connsiteY52" fmla="*/ 1478152 h 2237474"/>
              <a:gd name="connsiteX53" fmla="*/ 7377870 w 12192000"/>
              <a:gd name="connsiteY53" fmla="*/ 1523319 h 2237474"/>
              <a:gd name="connsiteX54" fmla="*/ 7230737 w 12192000"/>
              <a:gd name="connsiteY54" fmla="*/ 1562633 h 2237474"/>
              <a:gd name="connsiteX55" fmla="*/ 7224458 w 12192000"/>
              <a:gd name="connsiteY55" fmla="*/ 1573008 h 2237474"/>
              <a:gd name="connsiteX56" fmla="*/ 7183121 w 12192000"/>
              <a:gd name="connsiteY56" fmla="*/ 1595162 h 2237474"/>
              <a:gd name="connsiteX57" fmla="*/ 7164601 w 12192000"/>
              <a:gd name="connsiteY57" fmla="*/ 1606490 h 2237474"/>
              <a:gd name="connsiteX58" fmla="*/ 7031309 w 12192000"/>
              <a:gd name="connsiteY58" fmla="*/ 1619451 h 2237474"/>
              <a:gd name="connsiteX59" fmla="*/ 6900177 w 12192000"/>
              <a:gd name="connsiteY59" fmla="*/ 1636016 h 2237474"/>
              <a:gd name="connsiteX60" fmla="*/ 6795372 w 12192000"/>
              <a:gd name="connsiteY60" fmla="*/ 1644845 h 2237474"/>
              <a:gd name="connsiteX61" fmla="*/ 6692251 w 12192000"/>
              <a:gd name="connsiteY61" fmla="*/ 1656357 h 2237474"/>
              <a:gd name="connsiteX62" fmla="*/ 6655235 w 12192000"/>
              <a:gd name="connsiteY62" fmla="*/ 1661869 h 2237474"/>
              <a:gd name="connsiteX63" fmla="*/ 6554894 w 12192000"/>
              <a:gd name="connsiteY63" fmla="*/ 1664428 h 2237474"/>
              <a:gd name="connsiteX64" fmla="*/ 6516595 w 12192000"/>
              <a:gd name="connsiteY64" fmla="*/ 1667475 h 2237474"/>
              <a:gd name="connsiteX65" fmla="*/ 6508541 w 12192000"/>
              <a:gd name="connsiteY65" fmla="*/ 1668757 h 2237474"/>
              <a:gd name="connsiteX66" fmla="*/ 6471012 w 12192000"/>
              <a:gd name="connsiteY66" fmla="*/ 1678604 h 2237474"/>
              <a:gd name="connsiteX67" fmla="*/ 6364035 w 12192000"/>
              <a:gd name="connsiteY67" fmla="*/ 1667683 h 2237474"/>
              <a:gd name="connsiteX68" fmla="*/ 6280959 w 12192000"/>
              <a:gd name="connsiteY68" fmla="*/ 1689329 h 2237474"/>
              <a:gd name="connsiteX69" fmla="*/ 6243319 w 12192000"/>
              <a:gd name="connsiteY69" fmla="*/ 1695560 h 2237474"/>
              <a:gd name="connsiteX70" fmla="*/ 6098321 w 12192000"/>
              <a:gd name="connsiteY70" fmla="*/ 1721646 h 2237474"/>
              <a:gd name="connsiteX71" fmla="*/ 5880652 w 12192000"/>
              <a:gd name="connsiteY71" fmla="*/ 1779643 h 2237474"/>
              <a:gd name="connsiteX72" fmla="*/ 5785959 w 12192000"/>
              <a:gd name="connsiteY72" fmla="*/ 1775307 h 2237474"/>
              <a:gd name="connsiteX73" fmla="*/ 5643534 w 12192000"/>
              <a:gd name="connsiteY73" fmla="*/ 1802919 h 2237474"/>
              <a:gd name="connsiteX74" fmla="*/ 5518799 w 12192000"/>
              <a:gd name="connsiteY74" fmla="*/ 1818312 h 2237474"/>
              <a:gd name="connsiteX75" fmla="*/ 5505014 w 12192000"/>
              <a:gd name="connsiteY75" fmla="*/ 1819259 h 2237474"/>
              <a:gd name="connsiteX76" fmla="*/ 5453307 w 12192000"/>
              <a:gd name="connsiteY76" fmla="*/ 1815450 h 2237474"/>
              <a:gd name="connsiteX77" fmla="*/ 5221533 w 12192000"/>
              <a:gd name="connsiteY77" fmla="*/ 1846950 h 2237474"/>
              <a:gd name="connsiteX78" fmla="*/ 5149802 w 12192000"/>
              <a:gd name="connsiteY78" fmla="*/ 1844846 h 2237474"/>
              <a:gd name="connsiteX79" fmla="*/ 5114927 w 12192000"/>
              <a:gd name="connsiteY79" fmla="*/ 1847827 h 2237474"/>
              <a:gd name="connsiteX80" fmla="*/ 5108970 w 12192000"/>
              <a:gd name="connsiteY80" fmla="*/ 1847935 h 2237474"/>
              <a:gd name="connsiteX81" fmla="*/ 5067961 w 12192000"/>
              <a:gd name="connsiteY81" fmla="*/ 1845917 h 2237474"/>
              <a:gd name="connsiteX82" fmla="*/ 5007075 w 12192000"/>
              <a:gd name="connsiteY82" fmla="*/ 1838626 h 2237474"/>
              <a:gd name="connsiteX83" fmla="*/ 4944087 w 12192000"/>
              <a:gd name="connsiteY83" fmla="*/ 1823332 h 2237474"/>
              <a:gd name="connsiteX84" fmla="*/ 4907662 w 12192000"/>
              <a:gd name="connsiteY84" fmla="*/ 1816900 h 2237474"/>
              <a:gd name="connsiteX85" fmla="*/ 4882386 w 12192000"/>
              <a:gd name="connsiteY85" fmla="*/ 1809844 h 2237474"/>
              <a:gd name="connsiteX86" fmla="*/ 4811440 w 12192000"/>
              <a:gd name="connsiteY86" fmla="*/ 1804655 h 2237474"/>
              <a:gd name="connsiteX87" fmla="*/ 4691075 w 12192000"/>
              <a:gd name="connsiteY87" fmla="*/ 1801389 h 2237474"/>
              <a:gd name="connsiteX88" fmla="*/ 4640313 w 12192000"/>
              <a:gd name="connsiteY88" fmla="*/ 1784307 h 2237474"/>
              <a:gd name="connsiteX89" fmla="*/ 4536503 w 12192000"/>
              <a:gd name="connsiteY89" fmla="*/ 1785334 h 2237474"/>
              <a:gd name="connsiteX90" fmla="*/ 4513724 w 12192000"/>
              <a:gd name="connsiteY90" fmla="*/ 1791996 h 2237474"/>
              <a:gd name="connsiteX91" fmla="*/ 4459810 w 12192000"/>
              <a:gd name="connsiteY91" fmla="*/ 1797886 h 2237474"/>
              <a:gd name="connsiteX92" fmla="*/ 4379064 w 12192000"/>
              <a:gd name="connsiteY92" fmla="*/ 1817177 h 2237474"/>
              <a:gd name="connsiteX93" fmla="*/ 4290981 w 12192000"/>
              <a:gd name="connsiteY93" fmla="*/ 1839677 h 2237474"/>
              <a:gd name="connsiteX94" fmla="*/ 4238372 w 12192000"/>
              <a:gd name="connsiteY94" fmla="*/ 1851480 h 2237474"/>
              <a:gd name="connsiteX95" fmla="*/ 4232517 w 12192000"/>
              <a:gd name="connsiteY95" fmla="*/ 1852567 h 2237474"/>
              <a:gd name="connsiteX96" fmla="*/ 4191732 w 12192000"/>
              <a:gd name="connsiteY96" fmla="*/ 1857328 h 2237474"/>
              <a:gd name="connsiteX97" fmla="*/ 4065532 w 12192000"/>
              <a:gd name="connsiteY97" fmla="*/ 1855477 h 2237474"/>
              <a:gd name="connsiteX98" fmla="*/ 4028460 w 12192000"/>
              <a:gd name="connsiteY98" fmla="*/ 1855137 h 2237474"/>
              <a:gd name="connsiteX99" fmla="*/ 4002267 w 12192000"/>
              <a:gd name="connsiteY99" fmla="*/ 1852352 h 2237474"/>
              <a:gd name="connsiteX100" fmla="*/ 3931396 w 12192000"/>
              <a:gd name="connsiteY100" fmla="*/ 1858915 h 2237474"/>
              <a:gd name="connsiteX101" fmla="*/ 3812162 w 12192000"/>
              <a:gd name="connsiteY101" fmla="*/ 1875501 h 2237474"/>
              <a:gd name="connsiteX102" fmla="*/ 3758105 w 12192000"/>
              <a:gd name="connsiteY102" fmla="*/ 1871856 h 2237474"/>
              <a:gd name="connsiteX103" fmla="*/ 3715896 w 12192000"/>
              <a:gd name="connsiteY103" fmla="*/ 1881552 h 2237474"/>
              <a:gd name="connsiteX104" fmla="*/ 3567259 w 12192000"/>
              <a:gd name="connsiteY104" fmla="*/ 1893482 h 2237474"/>
              <a:gd name="connsiteX105" fmla="*/ 3405770 w 12192000"/>
              <a:gd name="connsiteY105" fmla="*/ 1904591 h 2237474"/>
              <a:gd name="connsiteX106" fmla="*/ 3280097 w 12192000"/>
              <a:gd name="connsiteY106" fmla="*/ 1919610 h 2237474"/>
              <a:gd name="connsiteX107" fmla="*/ 3123424 w 12192000"/>
              <a:gd name="connsiteY107" fmla="*/ 1952930 h 2237474"/>
              <a:gd name="connsiteX108" fmla="*/ 3009910 w 12192000"/>
              <a:gd name="connsiteY108" fmla="*/ 1957866 h 2237474"/>
              <a:gd name="connsiteX109" fmla="*/ 2995934 w 12192000"/>
              <a:gd name="connsiteY109" fmla="*/ 1967085 h 2237474"/>
              <a:gd name="connsiteX110" fmla="*/ 2942858 w 12192000"/>
              <a:gd name="connsiteY110" fmla="*/ 1981367 h 2237474"/>
              <a:gd name="connsiteX111" fmla="*/ 2875436 w 12192000"/>
              <a:gd name="connsiteY111" fmla="*/ 1996977 h 2237474"/>
              <a:gd name="connsiteX112" fmla="*/ 2874892 w 12192000"/>
              <a:gd name="connsiteY112" fmla="*/ 1996085 h 2237474"/>
              <a:gd name="connsiteX113" fmla="*/ 2843662 w 12192000"/>
              <a:gd name="connsiteY113" fmla="*/ 1992498 h 2237474"/>
              <a:gd name="connsiteX114" fmla="*/ 2796128 w 12192000"/>
              <a:gd name="connsiteY114" fmla="*/ 1976403 h 2237474"/>
              <a:gd name="connsiteX115" fmla="*/ 2756784 w 12192000"/>
              <a:gd name="connsiteY115" fmla="*/ 1985116 h 2237474"/>
              <a:gd name="connsiteX116" fmla="*/ 2748833 w 12192000"/>
              <a:gd name="connsiteY116" fmla="*/ 1986323 h 2237474"/>
              <a:gd name="connsiteX117" fmla="*/ 2748661 w 12192000"/>
              <a:gd name="connsiteY117" fmla="*/ 1986122 h 2237474"/>
              <a:gd name="connsiteX118" fmla="*/ 2718916 w 12192000"/>
              <a:gd name="connsiteY118" fmla="*/ 1990867 h 2237474"/>
              <a:gd name="connsiteX119" fmla="*/ 2713522 w 12192000"/>
              <a:gd name="connsiteY119" fmla="*/ 1990173 h 2237474"/>
              <a:gd name="connsiteX120" fmla="*/ 2680597 w 12192000"/>
              <a:gd name="connsiteY120" fmla="*/ 1984996 h 2237474"/>
              <a:gd name="connsiteX121" fmla="*/ 2578178 w 12192000"/>
              <a:gd name="connsiteY121" fmla="*/ 1990531 h 2237474"/>
              <a:gd name="connsiteX122" fmla="*/ 2476147 w 12192000"/>
              <a:gd name="connsiteY122" fmla="*/ 1998305 h 2237474"/>
              <a:gd name="connsiteX123" fmla="*/ 2373568 w 12192000"/>
              <a:gd name="connsiteY123" fmla="*/ 2003219 h 2237474"/>
              <a:gd name="connsiteX124" fmla="*/ 2321399 w 12192000"/>
              <a:gd name="connsiteY124" fmla="*/ 1989467 h 2237474"/>
              <a:gd name="connsiteX125" fmla="*/ 2315525 w 12192000"/>
              <a:gd name="connsiteY125" fmla="*/ 1989708 h 2237474"/>
              <a:gd name="connsiteX126" fmla="*/ 2300792 w 12192000"/>
              <a:gd name="connsiteY126" fmla="*/ 1994290 h 2237474"/>
              <a:gd name="connsiteX127" fmla="*/ 2295469 w 12192000"/>
              <a:gd name="connsiteY127" fmla="*/ 1996659 h 2237474"/>
              <a:gd name="connsiteX128" fmla="*/ 2287219 w 12192000"/>
              <a:gd name="connsiteY128" fmla="*/ 1998750 h 2237474"/>
              <a:gd name="connsiteX129" fmla="*/ 2286948 w 12192000"/>
              <a:gd name="connsiteY129" fmla="*/ 1998596 h 2237474"/>
              <a:gd name="connsiteX130" fmla="*/ 2243069 w 12192000"/>
              <a:gd name="connsiteY130" fmla="*/ 2015111 h 2237474"/>
              <a:gd name="connsiteX131" fmla="*/ 2186609 w 12192000"/>
              <a:gd name="connsiteY131" fmla="*/ 2008263 h 2237474"/>
              <a:gd name="connsiteX132" fmla="*/ 2164831 w 12192000"/>
              <a:gd name="connsiteY132" fmla="*/ 2010143 h 2237474"/>
              <a:gd name="connsiteX133" fmla="*/ 2152836 w 12192000"/>
              <a:gd name="connsiteY133" fmla="*/ 2010048 h 2237474"/>
              <a:gd name="connsiteX134" fmla="*/ 2117102 w 12192000"/>
              <a:gd name="connsiteY134" fmla="*/ 2023004 h 2237474"/>
              <a:gd name="connsiteX135" fmla="*/ 2111935 w 12192000"/>
              <a:gd name="connsiteY135" fmla="*/ 2023163 h 2237474"/>
              <a:gd name="connsiteX136" fmla="*/ 2089991 w 12192000"/>
              <a:gd name="connsiteY136" fmla="*/ 2034193 h 2237474"/>
              <a:gd name="connsiteX137" fmla="*/ 2058061 w 12192000"/>
              <a:gd name="connsiteY137" fmla="*/ 2047942 h 2237474"/>
              <a:gd name="connsiteX138" fmla="*/ 2055737 w 12192000"/>
              <a:gd name="connsiteY138" fmla="*/ 2047704 h 2237474"/>
              <a:gd name="connsiteX139" fmla="*/ 2042244 w 12192000"/>
              <a:gd name="connsiteY139" fmla="*/ 2055560 h 2237474"/>
              <a:gd name="connsiteX140" fmla="*/ 1976224 w 12192000"/>
              <a:gd name="connsiteY140" fmla="*/ 2074257 h 2237474"/>
              <a:gd name="connsiteX141" fmla="*/ 1877728 w 12192000"/>
              <a:gd name="connsiteY141" fmla="*/ 2101004 h 2237474"/>
              <a:gd name="connsiteX142" fmla="*/ 1759056 w 12192000"/>
              <a:gd name="connsiteY142" fmla="*/ 2125608 h 2237474"/>
              <a:gd name="connsiteX143" fmla="*/ 1637948 w 12192000"/>
              <a:gd name="connsiteY143" fmla="*/ 2172597 h 2237474"/>
              <a:gd name="connsiteX144" fmla="*/ 1434549 w 12192000"/>
              <a:gd name="connsiteY144" fmla="*/ 2234522 h 2237474"/>
              <a:gd name="connsiteX145" fmla="*/ 1398481 w 12192000"/>
              <a:gd name="connsiteY145" fmla="*/ 2237074 h 2237474"/>
              <a:gd name="connsiteX146" fmla="*/ 1398407 w 12192000"/>
              <a:gd name="connsiteY146" fmla="*/ 2237095 h 2237474"/>
              <a:gd name="connsiteX147" fmla="*/ 1370962 w 12192000"/>
              <a:gd name="connsiteY147" fmla="*/ 2237474 h 2237474"/>
              <a:gd name="connsiteX148" fmla="*/ 1356367 w 12192000"/>
              <a:gd name="connsiteY148" fmla="*/ 2235089 h 2237474"/>
              <a:gd name="connsiteX149" fmla="*/ 1324828 w 12192000"/>
              <a:gd name="connsiteY149" fmla="*/ 2231968 h 2237474"/>
              <a:gd name="connsiteX150" fmla="*/ 1297744 w 12192000"/>
              <a:gd name="connsiteY150" fmla="*/ 2235849 h 2237474"/>
              <a:gd name="connsiteX151" fmla="*/ 1286236 w 12192000"/>
              <a:gd name="connsiteY151" fmla="*/ 2233135 h 2237474"/>
              <a:gd name="connsiteX152" fmla="*/ 1283504 w 12192000"/>
              <a:gd name="connsiteY152" fmla="*/ 2233797 h 2237474"/>
              <a:gd name="connsiteX153" fmla="*/ 1279765 w 12192000"/>
              <a:gd name="connsiteY153" fmla="*/ 2229639 h 2237474"/>
              <a:gd name="connsiteX154" fmla="*/ 1195347 w 12192000"/>
              <a:gd name="connsiteY154" fmla="*/ 2212354 h 2237474"/>
              <a:gd name="connsiteX155" fmla="*/ 970251 w 12192000"/>
              <a:gd name="connsiteY155" fmla="*/ 2221029 h 2237474"/>
              <a:gd name="connsiteX156" fmla="*/ 812914 w 12192000"/>
              <a:gd name="connsiteY156" fmla="*/ 2202752 h 2237474"/>
              <a:gd name="connsiteX157" fmla="*/ 800195 w 12192000"/>
              <a:gd name="connsiteY157" fmla="*/ 2209407 h 2237474"/>
              <a:gd name="connsiteX158" fmla="*/ 784978 w 12192000"/>
              <a:gd name="connsiteY158" fmla="*/ 2212360 h 2237474"/>
              <a:gd name="connsiteX159" fmla="*/ 681987 w 12192000"/>
              <a:gd name="connsiteY159" fmla="*/ 2216757 h 2237474"/>
              <a:gd name="connsiteX160" fmla="*/ 669923 w 12192000"/>
              <a:gd name="connsiteY160" fmla="*/ 2211682 h 2237474"/>
              <a:gd name="connsiteX161" fmla="*/ 648680 w 12192000"/>
              <a:gd name="connsiteY161" fmla="*/ 2206229 h 2237474"/>
              <a:gd name="connsiteX162" fmla="*/ 597225 w 12192000"/>
              <a:gd name="connsiteY162" fmla="*/ 2180999 h 2237474"/>
              <a:gd name="connsiteX163" fmla="*/ 558449 w 12192000"/>
              <a:gd name="connsiteY163" fmla="*/ 2182346 h 2237474"/>
              <a:gd name="connsiteX164" fmla="*/ 550517 w 12192000"/>
              <a:gd name="connsiteY164" fmla="*/ 2182060 h 2237474"/>
              <a:gd name="connsiteX165" fmla="*/ 550309 w 12192000"/>
              <a:gd name="connsiteY165" fmla="*/ 2181825 h 2237474"/>
              <a:gd name="connsiteX166" fmla="*/ 541836 w 12192000"/>
              <a:gd name="connsiteY166" fmla="*/ 2181063 h 2237474"/>
              <a:gd name="connsiteX167" fmla="*/ 536057 w 12192000"/>
              <a:gd name="connsiteY167" fmla="*/ 2181537 h 2237474"/>
              <a:gd name="connsiteX168" fmla="*/ 520671 w 12192000"/>
              <a:gd name="connsiteY168" fmla="*/ 2180980 h 2237474"/>
              <a:gd name="connsiteX169" fmla="*/ 515024 w 12192000"/>
              <a:gd name="connsiteY169" fmla="*/ 2179258 h 2237474"/>
              <a:gd name="connsiteX170" fmla="*/ 512278 w 12192000"/>
              <a:gd name="connsiteY170" fmla="*/ 2176369 h 2237474"/>
              <a:gd name="connsiteX171" fmla="*/ 480419 w 12192000"/>
              <a:gd name="connsiteY171" fmla="*/ 2167807 h 2237474"/>
              <a:gd name="connsiteX172" fmla="*/ 413835 w 12192000"/>
              <a:gd name="connsiteY172" fmla="*/ 2156783 h 2237474"/>
              <a:gd name="connsiteX173" fmla="*/ 376513 w 12192000"/>
              <a:gd name="connsiteY173" fmla="*/ 2154014 h 2237474"/>
              <a:gd name="connsiteX174" fmla="*/ 273386 w 12192000"/>
              <a:gd name="connsiteY174" fmla="*/ 2142551 h 2237474"/>
              <a:gd name="connsiteX175" fmla="*/ 169207 w 12192000"/>
              <a:gd name="connsiteY175" fmla="*/ 2128100 h 2237474"/>
              <a:gd name="connsiteX176" fmla="*/ 93149 w 12192000"/>
              <a:gd name="connsiteY176" fmla="*/ 2105324 h 2237474"/>
              <a:gd name="connsiteX177" fmla="*/ 88109 w 12192000"/>
              <a:gd name="connsiteY177" fmla="*/ 2106704 h 2237474"/>
              <a:gd name="connsiteX178" fmla="*/ 80022 w 12192000"/>
              <a:gd name="connsiteY178" fmla="*/ 2107254 h 2237474"/>
              <a:gd name="connsiteX179" fmla="*/ 79717 w 12192000"/>
              <a:gd name="connsiteY179" fmla="*/ 2107046 h 2237474"/>
              <a:gd name="connsiteX180" fmla="*/ 72352 w 12192000"/>
              <a:gd name="connsiteY180" fmla="*/ 2107991 h 2237474"/>
              <a:gd name="connsiteX181" fmla="*/ 37645 w 12192000"/>
              <a:gd name="connsiteY181" fmla="*/ 2115401 h 2237474"/>
              <a:gd name="connsiteX182" fmla="*/ 4572 w 12192000"/>
              <a:gd name="connsiteY182" fmla="*/ 2111091 h 2237474"/>
              <a:gd name="connsiteX183" fmla="*/ 0 w 12192000"/>
              <a:gd name="connsiteY183" fmla="*/ 2110468 h 2237474"/>
              <a:gd name="connsiteX184" fmla="*/ 0 w 12192000"/>
              <a:gd name="connsiteY184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20512 w 12192000"/>
              <a:gd name="connsiteY6" fmla="*/ 745392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739478 w 12192000"/>
              <a:gd name="connsiteY13" fmla="*/ 776841 h 2237474"/>
              <a:gd name="connsiteX14" fmla="*/ 10458762 w 12192000"/>
              <a:gd name="connsiteY14" fmla="*/ 755400 h 2237474"/>
              <a:gd name="connsiteX15" fmla="*/ 10211200 w 12192000"/>
              <a:gd name="connsiteY15" fmla="*/ 767513 h 2237474"/>
              <a:gd name="connsiteX16" fmla="*/ 10167995 w 12192000"/>
              <a:gd name="connsiteY16" fmla="*/ 760843 h 2237474"/>
              <a:gd name="connsiteX17" fmla="*/ 9997044 w 12192000"/>
              <a:gd name="connsiteY17" fmla="*/ 780129 h 2237474"/>
              <a:gd name="connsiteX18" fmla="*/ 9943887 w 12192000"/>
              <a:gd name="connsiteY18" fmla="*/ 804141 h 2237474"/>
              <a:gd name="connsiteX19" fmla="*/ 9918248 w 12192000"/>
              <a:gd name="connsiteY19" fmla="*/ 816628 h 2237474"/>
              <a:gd name="connsiteX20" fmla="*/ 9767091 w 12192000"/>
              <a:gd name="connsiteY20" fmla="*/ 870550 h 2237474"/>
              <a:gd name="connsiteX21" fmla="*/ 9683005 w 12192000"/>
              <a:gd name="connsiteY21" fmla="*/ 894128 h 2237474"/>
              <a:gd name="connsiteX22" fmla="*/ 9594438 w 12192000"/>
              <a:gd name="connsiteY22" fmla="*/ 919051 h 2237474"/>
              <a:gd name="connsiteX23" fmla="*/ 9544189 w 12192000"/>
              <a:gd name="connsiteY23" fmla="*/ 938966 h 2237474"/>
              <a:gd name="connsiteX24" fmla="*/ 9500499 w 12192000"/>
              <a:gd name="connsiteY24" fmla="*/ 954680 h 2237474"/>
              <a:gd name="connsiteX25" fmla="*/ 9428195 w 12192000"/>
              <a:gd name="connsiteY25" fmla="*/ 986225 h 2237474"/>
              <a:gd name="connsiteX26" fmla="*/ 9410017 w 12192000"/>
              <a:gd name="connsiteY26" fmla="*/ 993931 h 2237474"/>
              <a:gd name="connsiteX27" fmla="*/ 9392919 w 12192000"/>
              <a:gd name="connsiteY27" fmla="*/ 994656 h 2237474"/>
              <a:gd name="connsiteX28" fmla="*/ 9268019 w 12192000"/>
              <a:gd name="connsiteY28" fmla="*/ 1007442 h 2237474"/>
              <a:gd name="connsiteX29" fmla="*/ 9234662 w 12192000"/>
              <a:gd name="connsiteY29" fmla="*/ 1023056 h 2237474"/>
              <a:gd name="connsiteX30" fmla="*/ 9181033 w 12192000"/>
              <a:gd name="connsiteY30" fmla="*/ 1037921 h 2237474"/>
              <a:gd name="connsiteX31" fmla="*/ 9155969 w 12192000"/>
              <a:gd name="connsiteY31" fmla="*/ 1046804 h 2237474"/>
              <a:gd name="connsiteX32" fmla="*/ 9133985 w 12192000"/>
              <a:gd name="connsiteY32" fmla="*/ 1046450 h 2237474"/>
              <a:gd name="connsiteX33" fmla="*/ 9003462 w 12192000"/>
              <a:gd name="connsiteY33" fmla="*/ 1042406 h 2237474"/>
              <a:gd name="connsiteX34" fmla="*/ 8968445 w 12192000"/>
              <a:gd name="connsiteY34" fmla="*/ 1052169 h 2237474"/>
              <a:gd name="connsiteX35" fmla="*/ 8886001 w 12192000"/>
              <a:gd name="connsiteY35" fmla="*/ 1067468 h 2237474"/>
              <a:gd name="connsiteX36" fmla="*/ 8838610 w 12192000"/>
              <a:gd name="connsiteY36" fmla="*/ 1075091 h 2237474"/>
              <a:gd name="connsiteX37" fmla="*/ 8750383 w 12192000"/>
              <a:gd name="connsiteY37" fmla="*/ 1097387 h 2237474"/>
              <a:gd name="connsiteX38" fmla="*/ 8665605 w 12192000"/>
              <a:gd name="connsiteY38" fmla="*/ 1110791 h 2237474"/>
              <a:gd name="connsiteX39" fmla="*/ 8584946 w 12192000"/>
              <a:gd name="connsiteY39" fmla="*/ 1135226 h 2237474"/>
              <a:gd name="connsiteX40" fmla="*/ 8419755 w 12192000"/>
              <a:gd name="connsiteY40" fmla="*/ 1216260 h 2237474"/>
              <a:gd name="connsiteX41" fmla="*/ 8411626 w 12192000"/>
              <a:gd name="connsiteY41" fmla="*/ 1214397 h 2237474"/>
              <a:gd name="connsiteX42" fmla="*/ 8363469 w 12192000"/>
              <a:gd name="connsiteY42" fmla="*/ 1246658 h 2237474"/>
              <a:gd name="connsiteX43" fmla="*/ 8275497 w 12192000"/>
              <a:gd name="connsiteY43" fmla="*/ 1264396 h 2237474"/>
              <a:gd name="connsiteX44" fmla="*/ 8206287 w 12192000"/>
              <a:gd name="connsiteY44" fmla="*/ 1273060 h 2237474"/>
              <a:gd name="connsiteX45" fmla="*/ 8139997 w 12192000"/>
              <a:gd name="connsiteY45" fmla="*/ 1282713 h 2237474"/>
              <a:gd name="connsiteX46" fmla="*/ 8074238 w 12192000"/>
              <a:gd name="connsiteY46" fmla="*/ 1301895 h 2237474"/>
              <a:gd name="connsiteX47" fmla="*/ 7942099 w 12192000"/>
              <a:gd name="connsiteY47" fmla="*/ 1336332 h 2237474"/>
              <a:gd name="connsiteX48" fmla="*/ 7902328 w 12192000"/>
              <a:gd name="connsiteY48" fmla="*/ 1345865 h 2237474"/>
              <a:gd name="connsiteX49" fmla="*/ 7840612 w 12192000"/>
              <a:gd name="connsiteY49" fmla="*/ 1369373 h 2237474"/>
              <a:gd name="connsiteX50" fmla="*/ 7786819 w 12192000"/>
              <a:gd name="connsiteY50" fmla="*/ 1378970 h 2237474"/>
              <a:gd name="connsiteX51" fmla="*/ 7548172 w 12192000"/>
              <a:gd name="connsiteY51" fmla="*/ 1417460 h 2237474"/>
              <a:gd name="connsiteX52" fmla="*/ 7483437 w 12192000"/>
              <a:gd name="connsiteY52" fmla="*/ 1478152 h 2237474"/>
              <a:gd name="connsiteX53" fmla="*/ 7377870 w 12192000"/>
              <a:gd name="connsiteY53" fmla="*/ 1523319 h 2237474"/>
              <a:gd name="connsiteX54" fmla="*/ 7230737 w 12192000"/>
              <a:gd name="connsiteY54" fmla="*/ 1562633 h 2237474"/>
              <a:gd name="connsiteX55" fmla="*/ 7224458 w 12192000"/>
              <a:gd name="connsiteY55" fmla="*/ 1573008 h 2237474"/>
              <a:gd name="connsiteX56" fmla="*/ 7183121 w 12192000"/>
              <a:gd name="connsiteY56" fmla="*/ 1595162 h 2237474"/>
              <a:gd name="connsiteX57" fmla="*/ 7164601 w 12192000"/>
              <a:gd name="connsiteY57" fmla="*/ 1606490 h 2237474"/>
              <a:gd name="connsiteX58" fmla="*/ 7031309 w 12192000"/>
              <a:gd name="connsiteY58" fmla="*/ 1619451 h 2237474"/>
              <a:gd name="connsiteX59" fmla="*/ 6900177 w 12192000"/>
              <a:gd name="connsiteY59" fmla="*/ 1636016 h 2237474"/>
              <a:gd name="connsiteX60" fmla="*/ 6795372 w 12192000"/>
              <a:gd name="connsiteY60" fmla="*/ 1644845 h 2237474"/>
              <a:gd name="connsiteX61" fmla="*/ 6692251 w 12192000"/>
              <a:gd name="connsiteY61" fmla="*/ 1656357 h 2237474"/>
              <a:gd name="connsiteX62" fmla="*/ 6655235 w 12192000"/>
              <a:gd name="connsiteY62" fmla="*/ 1661869 h 2237474"/>
              <a:gd name="connsiteX63" fmla="*/ 6554894 w 12192000"/>
              <a:gd name="connsiteY63" fmla="*/ 1664428 h 2237474"/>
              <a:gd name="connsiteX64" fmla="*/ 6516595 w 12192000"/>
              <a:gd name="connsiteY64" fmla="*/ 1667475 h 2237474"/>
              <a:gd name="connsiteX65" fmla="*/ 6508541 w 12192000"/>
              <a:gd name="connsiteY65" fmla="*/ 1668757 h 2237474"/>
              <a:gd name="connsiteX66" fmla="*/ 6471012 w 12192000"/>
              <a:gd name="connsiteY66" fmla="*/ 1678604 h 2237474"/>
              <a:gd name="connsiteX67" fmla="*/ 6364035 w 12192000"/>
              <a:gd name="connsiteY67" fmla="*/ 1667683 h 2237474"/>
              <a:gd name="connsiteX68" fmla="*/ 6280959 w 12192000"/>
              <a:gd name="connsiteY68" fmla="*/ 1689329 h 2237474"/>
              <a:gd name="connsiteX69" fmla="*/ 6243319 w 12192000"/>
              <a:gd name="connsiteY69" fmla="*/ 1695560 h 2237474"/>
              <a:gd name="connsiteX70" fmla="*/ 6098321 w 12192000"/>
              <a:gd name="connsiteY70" fmla="*/ 1721646 h 2237474"/>
              <a:gd name="connsiteX71" fmla="*/ 5880652 w 12192000"/>
              <a:gd name="connsiteY71" fmla="*/ 1779643 h 2237474"/>
              <a:gd name="connsiteX72" fmla="*/ 5785959 w 12192000"/>
              <a:gd name="connsiteY72" fmla="*/ 1775307 h 2237474"/>
              <a:gd name="connsiteX73" fmla="*/ 5643534 w 12192000"/>
              <a:gd name="connsiteY73" fmla="*/ 1802919 h 2237474"/>
              <a:gd name="connsiteX74" fmla="*/ 5518799 w 12192000"/>
              <a:gd name="connsiteY74" fmla="*/ 1818312 h 2237474"/>
              <a:gd name="connsiteX75" fmla="*/ 5505014 w 12192000"/>
              <a:gd name="connsiteY75" fmla="*/ 1819259 h 2237474"/>
              <a:gd name="connsiteX76" fmla="*/ 5453307 w 12192000"/>
              <a:gd name="connsiteY76" fmla="*/ 1815450 h 2237474"/>
              <a:gd name="connsiteX77" fmla="*/ 5221533 w 12192000"/>
              <a:gd name="connsiteY77" fmla="*/ 1846950 h 2237474"/>
              <a:gd name="connsiteX78" fmla="*/ 5149802 w 12192000"/>
              <a:gd name="connsiteY78" fmla="*/ 1844846 h 2237474"/>
              <a:gd name="connsiteX79" fmla="*/ 5114927 w 12192000"/>
              <a:gd name="connsiteY79" fmla="*/ 1847827 h 2237474"/>
              <a:gd name="connsiteX80" fmla="*/ 5108970 w 12192000"/>
              <a:gd name="connsiteY80" fmla="*/ 1847935 h 2237474"/>
              <a:gd name="connsiteX81" fmla="*/ 5067961 w 12192000"/>
              <a:gd name="connsiteY81" fmla="*/ 1845917 h 2237474"/>
              <a:gd name="connsiteX82" fmla="*/ 5007075 w 12192000"/>
              <a:gd name="connsiteY82" fmla="*/ 1838626 h 2237474"/>
              <a:gd name="connsiteX83" fmla="*/ 4944087 w 12192000"/>
              <a:gd name="connsiteY83" fmla="*/ 1823332 h 2237474"/>
              <a:gd name="connsiteX84" fmla="*/ 4907662 w 12192000"/>
              <a:gd name="connsiteY84" fmla="*/ 1816900 h 2237474"/>
              <a:gd name="connsiteX85" fmla="*/ 4882386 w 12192000"/>
              <a:gd name="connsiteY85" fmla="*/ 1809844 h 2237474"/>
              <a:gd name="connsiteX86" fmla="*/ 4811440 w 12192000"/>
              <a:gd name="connsiteY86" fmla="*/ 1804655 h 2237474"/>
              <a:gd name="connsiteX87" fmla="*/ 4691075 w 12192000"/>
              <a:gd name="connsiteY87" fmla="*/ 1801389 h 2237474"/>
              <a:gd name="connsiteX88" fmla="*/ 4640313 w 12192000"/>
              <a:gd name="connsiteY88" fmla="*/ 1784307 h 2237474"/>
              <a:gd name="connsiteX89" fmla="*/ 4536503 w 12192000"/>
              <a:gd name="connsiteY89" fmla="*/ 1785334 h 2237474"/>
              <a:gd name="connsiteX90" fmla="*/ 4513724 w 12192000"/>
              <a:gd name="connsiteY90" fmla="*/ 1791996 h 2237474"/>
              <a:gd name="connsiteX91" fmla="*/ 4459810 w 12192000"/>
              <a:gd name="connsiteY91" fmla="*/ 1797886 h 2237474"/>
              <a:gd name="connsiteX92" fmla="*/ 4379064 w 12192000"/>
              <a:gd name="connsiteY92" fmla="*/ 1817177 h 2237474"/>
              <a:gd name="connsiteX93" fmla="*/ 4290981 w 12192000"/>
              <a:gd name="connsiteY93" fmla="*/ 1839677 h 2237474"/>
              <a:gd name="connsiteX94" fmla="*/ 4238372 w 12192000"/>
              <a:gd name="connsiteY94" fmla="*/ 1851480 h 2237474"/>
              <a:gd name="connsiteX95" fmla="*/ 4232517 w 12192000"/>
              <a:gd name="connsiteY95" fmla="*/ 1852567 h 2237474"/>
              <a:gd name="connsiteX96" fmla="*/ 4191732 w 12192000"/>
              <a:gd name="connsiteY96" fmla="*/ 1857328 h 2237474"/>
              <a:gd name="connsiteX97" fmla="*/ 4065532 w 12192000"/>
              <a:gd name="connsiteY97" fmla="*/ 1855477 h 2237474"/>
              <a:gd name="connsiteX98" fmla="*/ 4028460 w 12192000"/>
              <a:gd name="connsiteY98" fmla="*/ 1855137 h 2237474"/>
              <a:gd name="connsiteX99" fmla="*/ 4002267 w 12192000"/>
              <a:gd name="connsiteY99" fmla="*/ 1852352 h 2237474"/>
              <a:gd name="connsiteX100" fmla="*/ 3931396 w 12192000"/>
              <a:gd name="connsiteY100" fmla="*/ 1858915 h 2237474"/>
              <a:gd name="connsiteX101" fmla="*/ 3812162 w 12192000"/>
              <a:gd name="connsiteY101" fmla="*/ 1875501 h 2237474"/>
              <a:gd name="connsiteX102" fmla="*/ 3758105 w 12192000"/>
              <a:gd name="connsiteY102" fmla="*/ 1871856 h 2237474"/>
              <a:gd name="connsiteX103" fmla="*/ 3715896 w 12192000"/>
              <a:gd name="connsiteY103" fmla="*/ 1881552 h 2237474"/>
              <a:gd name="connsiteX104" fmla="*/ 3567259 w 12192000"/>
              <a:gd name="connsiteY104" fmla="*/ 1893482 h 2237474"/>
              <a:gd name="connsiteX105" fmla="*/ 3405770 w 12192000"/>
              <a:gd name="connsiteY105" fmla="*/ 1904591 h 2237474"/>
              <a:gd name="connsiteX106" fmla="*/ 3280097 w 12192000"/>
              <a:gd name="connsiteY106" fmla="*/ 1919610 h 2237474"/>
              <a:gd name="connsiteX107" fmla="*/ 3123424 w 12192000"/>
              <a:gd name="connsiteY107" fmla="*/ 1952930 h 2237474"/>
              <a:gd name="connsiteX108" fmla="*/ 3009910 w 12192000"/>
              <a:gd name="connsiteY108" fmla="*/ 1957866 h 2237474"/>
              <a:gd name="connsiteX109" fmla="*/ 2995934 w 12192000"/>
              <a:gd name="connsiteY109" fmla="*/ 1967085 h 2237474"/>
              <a:gd name="connsiteX110" fmla="*/ 2942858 w 12192000"/>
              <a:gd name="connsiteY110" fmla="*/ 1981367 h 2237474"/>
              <a:gd name="connsiteX111" fmla="*/ 2875436 w 12192000"/>
              <a:gd name="connsiteY111" fmla="*/ 1996977 h 2237474"/>
              <a:gd name="connsiteX112" fmla="*/ 2874892 w 12192000"/>
              <a:gd name="connsiteY112" fmla="*/ 1996085 h 2237474"/>
              <a:gd name="connsiteX113" fmla="*/ 2843662 w 12192000"/>
              <a:gd name="connsiteY113" fmla="*/ 1992498 h 2237474"/>
              <a:gd name="connsiteX114" fmla="*/ 2796128 w 12192000"/>
              <a:gd name="connsiteY114" fmla="*/ 1976403 h 2237474"/>
              <a:gd name="connsiteX115" fmla="*/ 2756784 w 12192000"/>
              <a:gd name="connsiteY115" fmla="*/ 1985116 h 2237474"/>
              <a:gd name="connsiteX116" fmla="*/ 2748833 w 12192000"/>
              <a:gd name="connsiteY116" fmla="*/ 1986323 h 2237474"/>
              <a:gd name="connsiteX117" fmla="*/ 2748661 w 12192000"/>
              <a:gd name="connsiteY117" fmla="*/ 1986122 h 2237474"/>
              <a:gd name="connsiteX118" fmla="*/ 2718916 w 12192000"/>
              <a:gd name="connsiteY118" fmla="*/ 1990867 h 2237474"/>
              <a:gd name="connsiteX119" fmla="*/ 2713522 w 12192000"/>
              <a:gd name="connsiteY119" fmla="*/ 1990173 h 2237474"/>
              <a:gd name="connsiteX120" fmla="*/ 2680597 w 12192000"/>
              <a:gd name="connsiteY120" fmla="*/ 1984996 h 2237474"/>
              <a:gd name="connsiteX121" fmla="*/ 2578178 w 12192000"/>
              <a:gd name="connsiteY121" fmla="*/ 1990531 h 2237474"/>
              <a:gd name="connsiteX122" fmla="*/ 2476147 w 12192000"/>
              <a:gd name="connsiteY122" fmla="*/ 1998305 h 2237474"/>
              <a:gd name="connsiteX123" fmla="*/ 2373568 w 12192000"/>
              <a:gd name="connsiteY123" fmla="*/ 2003219 h 2237474"/>
              <a:gd name="connsiteX124" fmla="*/ 2321399 w 12192000"/>
              <a:gd name="connsiteY124" fmla="*/ 1989467 h 2237474"/>
              <a:gd name="connsiteX125" fmla="*/ 2315525 w 12192000"/>
              <a:gd name="connsiteY125" fmla="*/ 1989708 h 2237474"/>
              <a:gd name="connsiteX126" fmla="*/ 2300792 w 12192000"/>
              <a:gd name="connsiteY126" fmla="*/ 1994290 h 2237474"/>
              <a:gd name="connsiteX127" fmla="*/ 2295469 w 12192000"/>
              <a:gd name="connsiteY127" fmla="*/ 1996659 h 2237474"/>
              <a:gd name="connsiteX128" fmla="*/ 2287219 w 12192000"/>
              <a:gd name="connsiteY128" fmla="*/ 1998750 h 2237474"/>
              <a:gd name="connsiteX129" fmla="*/ 2243069 w 12192000"/>
              <a:gd name="connsiteY129" fmla="*/ 2015111 h 2237474"/>
              <a:gd name="connsiteX130" fmla="*/ 2186609 w 12192000"/>
              <a:gd name="connsiteY130" fmla="*/ 2008263 h 2237474"/>
              <a:gd name="connsiteX131" fmla="*/ 2164831 w 12192000"/>
              <a:gd name="connsiteY131" fmla="*/ 2010143 h 2237474"/>
              <a:gd name="connsiteX132" fmla="*/ 2152836 w 12192000"/>
              <a:gd name="connsiteY132" fmla="*/ 2010048 h 2237474"/>
              <a:gd name="connsiteX133" fmla="*/ 2117102 w 12192000"/>
              <a:gd name="connsiteY133" fmla="*/ 2023004 h 2237474"/>
              <a:gd name="connsiteX134" fmla="*/ 2111935 w 12192000"/>
              <a:gd name="connsiteY134" fmla="*/ 2023163 h 2237474"/>
              <a:gd name="connsiteX135" fmla="*/ 2089991 w 12192000"/>
              <a:gd name="connsiteY135" fmla="*/ 2034193 h 2237474"/>
              <a:gd name="connsiteX136" fmla="*/ 2058061 w 12192000"/>
              <a:gd name="connsiteY136" fmla="*/ 2047942 h 2237474"/>
              <a:gd name="connsiteX137" fmla="*/ 2055737 w 12192000"/>
              <a:gd name="connsiteY137" fmla="*/ 2047704 h 2237474"/>
              <a:gd name="connsiteX138" fmla="*/ 2042244 w 12192000"/>
              <a:gd name="connsiteY138" fmla="*/ 2055560 h 2237474"/>
              <a:gd name="connsiteX139" fmla="*/ 1976224 w 12192000"/>
              <a:gd name="connsiteY139" fmla="*/ 2074257 h 2237474"/>
              <a:gd name="connsiteX140" fmla="*/ 1877728 w 12192000"/>
              <a:gd name="connsiteY140" fmla="*/ 2101004 h 2237474"/>
              <a:gd name="connsiteX141" fmla="*/ 1759056 w 12192000"/>
              <a:gd name="connsiteY141" fmla="*/ 2125608 h 2237474"/>
              <a:gd name="connsiteX142" fmla="*/ 1637948 w 12192000"/>
              <a:gd name="connsiteY142" fmla="*/ 2172597 h 2237474"/>
              <a:gd name="connsiteX143" fmla="*/ 1434549 w 12192000"/>
              <a:gd name="connsiteY143" fmla="*/ 2234522 h 2237474"/>
              <a:gd name="connsiteX144" fmla="*/ 1398481 w 12192000"/>
              <a:gd name="connsiteY144" fmla="*/ 2237074 h 2237474"/>
              <a:gd name="connsiteX145" fmla="*/ 1398407 w 12192000"/>
              <a:gd name="connsiteY145" fmla="*/ 2237095 h 2237474"/>
              <a:gd name="connsiteX146" fmla="*/ 1370962 w 12192000"/>
              <a:gd name="connsiteY146" fmla="*/ 2237474 h 2237474"/>
              <a:gd name="connsiteX147" fmla="*/ 1356367 w 12192000"/>
              <a:gd name="connsiteY147" fmla="*/ 2235089 h 2237474"/>
              <a:gd name="connsiteX148" fmla="*/ 1324828 w 12192000"/>
              <a:gd name="connsiteY148" fmla="*/ 2231968 h 2237474"/>
              <a:gd name="connsiteX149" fmla="*/ 1297744 w 12192000"/>
              <a:gd name="connsiteY149" fmla="*/ 2235849 h 2237474"/>
              <a:gd name="connsiteX150" fmla="*/ 1286236 w 12192000"/>
              <a:gd name="connsiteY150" fmla="*/ 2233135 h 2237474"/>
              <a:gd name="connsiteX151" fmla="*/ 1283504 w 12192000"/>
              <a:gd name="connsiteY151" fmla="*/ 2233797 h 2237474"/>
              <a:gd name="connsiteX152" fmla="*/ 1279765 w 12192000"/>
              <a:gd name="connsiteY152" fmla="*/ 2229639 h 2237474"/>
              <a:gd name="connsiteX153" fmla="*/ 1195347 w 12192000"/>
              <a:gd name="connsiteY153" fmla="*/ 2212354 h 2237474"/>
              <a:gd name="connsiteX154" fmla="*/ 970251 w 12192000"/>
              <a:gd name="connsiteY154" fmla="*/ 2221029 h 2237474"/>
              <a:gd name="connsiteX155" fmla="*/ 812914 w 12192000"/>
              <a:gd name="connsiteY155" fmla="*/ 2202752 h 2237474"/>
              <a:gd name="connsiteX156" fmla="*/ 800195 w 12192000"/>
              <a:gd name="connsiteY156" fmla="*/ 2209407 h 2237474"/>
              <a:gd name="connsiteX157" fmla="*/ 784978 w 12192000"/>
              <a:gd name="connsiteY157" fmla="*/ 2212360 h 2237474"/>
              <a:gd name="connsiteX158" fmla="*/ 681987 w 12192000"/>
              <a:gd name="connsiteY158" fmla="*/ 2216757 h 2237474"/>
              <a:gd name="connsiteX159" fmla="*/ 669923 w 12192000"/>
              <a:gd name="connsiteY159" fmla="*/ 2211682 h 2237474"/>
              <a:gd name="connsiteX160" fmla="*/ 648680 w 12192000"/>
              <a:gd name="connsiteY160" fmla="*/ 2206229 h 2237474"/>
              <a:gd name="connsiteX161" fmla="*/ 597225 w 12192000"/>
              <a:gd name="connsiteY161" fmla="*/ 2180999 h 2237474"/>
              <a:gd name="connsiteX162" fmla="*/ 558449 w 12192000"/>
              <a:gd name="connsiteY162" fmla="*/ 2182346 h 2237474"/>
              <a:gd name="connsiteX163" fmla="*/ 550517 w 12192000"/>
              <a:gd name="connsiteY163" fmla="*/ 2182060 h 2237474"/>
              <a:gd name="connsiteX164" fmla="*/ 550309 w 12192000"/>
              <a:gd name="connsiteY164" fmla="*/ 2181825 h 2237474"/>
              <a:gd name="connsiteX165" fmla="*/ 541836 w 12192000"/>
              <a:gd name="connsiteY165" fmla="*/ 2181063 h 2237474"/>
              <a:gd name="connsiteX166" fmla="*/ 536057 w 12192000"/>
              <a:gd name="connsiteY166" fmla="*/ 2181537 h 2237474"/>
              <a:gd name="connsiteX167" fmla="*/ 520671 w 12192000"/>
              <a:gd name="connsiteY167" fmla="*/ 2180980 h 2237474"/>
              <a:gd name="connsiteX168" fmla="*/ 515024 w 12192000"/>
              <a:gd name="connsiteY168" fmla="*/ 2179258 h 2237474"/>
              <a:gd name="connsiteX169" fmla="*/ 512278 w 12192000"/>
              <a:gd name="connsiteY169" fmla="*/ 2176369 h 2237474"/>
              <a:gd name="connsiteX170" fmla="*/ 480419 w 12192000"/>
              <a:gd name="connsiteY170" fmla="*/ 2167807 h 2237474"/>
              <a:gd name="connsiteX171" fmla="*/ 413835 w 12192000"/>
              <a:gd name="connsiteY171" fmla="*/ 2156783 h 2237474"/>
              <a:gd name="connsiteX172" fmla="*/ 376513 w 12192000"/>
              <a:gd name="connsiteY172" fmla="*/ 2154014 h 2237474"/>
              <a:gd name="connsiteX173" fmla="*/ 273386 w 12192000"/>
              <a:gd name="connsiteY173" fmla="*/ 2142551 h 2237474"/>
              <a:gd name="connsiteX174" fmla="*/ 169207 w 12192000"/>
              <a:gd name="connsiteY174" fmla="*/ 2128100 h 2237474"/>
              <a:gd name="connsiteX175" fmla="*/ 93149 w 12192000"/>
              <a:gd name="connsiteY175" fmla="*/ 2105324 h 2237474"/>
              <a:gd name="connsiteX176" fmla="*/ 88109 w 12192000"/>
              <a:gd name="connsiteY176" fmla="*/ 2106704 h 2237474"/>
              <a:gd name="connsiteX177" fmla="*/ 80022 w 12192000"/>
              <a:gd name="connsiteY177" fmla="*/ 2107254 h 2237474"/>
              <a:gd name="connsiteX178" fmla="*/ 79717 w 12192000"/>
              <a:gd name="connsiteY178" fmla="*/ 2107046 h 2237474"/>
              <a:gd name="connsiteX179" fmla="*/ 72352 w 12192000"/>
              <a:gd name="connsiteY179" fmla="*/ 2107991 h 2237474"/>
              <a:gd name="connsiteX180" fmla="*/ 37645 w 12192000"/>
              <a:gd name="connsiteY180" fmla="*/ 2115401 h 2237474"/>
              <a:gd name="connsiteX181" fmla="*/ 4572 w 12192000"/>
              <a:gd name="connsiteY181" fmla="*/ 2111091 h 2237474"/>
              <a:gd name="connsiteX182" fmla="*/ 0 w 12192000"/>
              <a:gd name="connsiteY182" fmla="*/ 2110468 h 2237474"/>
              <a:gd name="connsiteX183" fmla="*/ 0 w 12192000"/>
              <a:gd name="connsiteY183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20512 w 12192000"/>
              <a:gd name="connsiteY6" fmla="*/ 745392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739478 w 12192000"/>
              <a:gd name="connsiteY13" fmla="*/ 776841 h 2237474"/>
              <a:gd name="connsiteX14" fmla="*/ 10458762 w 12192000"/>
              <a:gd name="connsiteY14" fmla="*/ 755400 h 2237474"/>
              <a:gd name="connsiteX15" fmla="*/ 10211200 w 12192000"/>
              <a:gd name="connsiteY15" fmla="*/ 767513 h 2237474"/>
              <a:gd name="connsiteX16" fmla="*/ 10167995 w 12192000"/>
              <a:gd name="connsiteY16" fmla="*/ 760843 h 2237474"/>
              <a:gd name="connsiteX17" fmla="*/ 9997044 w 12192000"/>
              <a:gd name="connsiteY17" fmla="*/ 780129 h 2237474"/>
              <a:gd name="connsiteX18" fmla="*/ 9943887 w 12192000"/>
              <a:gd name="connsiteY18" fmla="*/ 804141 h 2237474"/>
              <a:gd name="connsiteX19" fmla="*/ 9918248 w 12192000"/>
              <a:gd name="connsiteY19" fmla="*/ 816628 h 2237474"/>
              <a:gd name="connsiteX20" fmla="*/ 9767091 w 12192000"/>
              <a:gd name="connsiteY20" fmla="*/ 870550 h 2237474"/>
              <a:gd name="connsiteX21" fmla="*/ 9683005 w 12192000"/>
              <a:gd name="connsiteY21" fmla="*/ 894128 h 2237474"/>
              <a:gd name="connsiteX22" fmla="*/ 9594438 w 12192000"/>
              <a:gd name="connsiteY22" fmla="*/ 919051 h 2237474"/>
              <a:gd name="connsiteX23" fmla="*/ 9544189 w 12192000"/>
              <a:gd name="connsiteY23" fmla="*/ 938966 h 2237474"/>
              <a:gd name="connsiteX24" fmla="*/ 9500499 w 12192000"/>
              <a:gd name="connsiteY24" fmla="*/ 954680 h 2237474"/>
              <a:gd name="connsiteX25" fmla="*/ 9428195 w 12192000"/>
              <a:gd name="connsiteY25" fmla="*/ 986225 h 2237474"/>
              <a:gd name="connsiteX26" fmla="*/ 9410017 w 12192000"/>
              <a:gd name="connsiteY26" fmla="*/ 993931 h 2237474"/>
              <a:gd name="connsiteX27" fmla="*/ 9392919 w 12192000"/>
              <a:gd name="connsiteY27" fmla="*/ 994656 h 2237474"/>
              <a:gd name="connsiteX28" fmla="*/ 9268019 w 12192000"/>
              <a:gd name="connsiteY28" fmla="*/ 1007442 h 2237474"/>
              <a:gd name="connsiteX29" fmla="*/ 9234662 w 12192000"/>
              <a:gd name="connsiteY29" fmla="*/ 1023056 h 2237474"/>
              <a:gd name="connsiteX30" fmla="*/ 9181033 w 12192000"/>
              <a:gd name="connsiteY30" fmla="*/ 1037921 h 2237474"/>
              <a:gd name="connsiteX31" fmla="*/ 9155969 w 12192000"/>
              <a:gd name="connsiteY31" fmla="*/ 1046804 h 2237474"/>
              <a:gd name="connsiteX32" fmla="*/ 9133985 w 12192000"/>
              <a:gd name="connsiteY32" fmla="*/ 1046450 h 2237474"/>
              <a:gd name="connsiteX33" fmla="*/ 9003462 w 12192000"/>
              <a:gd name="connsiteY33" fmla="*/ 1042406 h 2237474"/>
              <a:gd name="connsiteX34" fmla="*/ 8968445 w 12192000"/>
              <a:gd name="connsiteY34" fmla="*/ 1052169 h 2237474"/>
              <a:gd name="connsiteX35" fmla="*/ 8886001 w 12192000"/>
              <a:gd name="connsiteY35" fmla="*/ 1067468 h 2237474"/>
              <a:gd name="connsiteX36" fmla="*/ 8838610 w 12192000"/>
              <a:gd name="connsiteY36" fmla="*/ 1075091 h 2237474"/>
              <a:gd name="connsiteX37" fmla="*/ 8750383 w 12192000"/>
              <a:gd name="connsiteY37" fmla="*/ 1097387 h 2237474"/>
              <a:gd name="connsiteX38" fmla="*/ 8665605 w 12192000"/>
              <a:gd name="connsiteY38" fmla="*/ 1110791 h 2237474"/>
              <a:gd name="connsiteX39" fmla="*/ 8584946 w 12192000"/>
              <a:gd name="connsiteY39" fmla="*/ 1135226 h 2237474"/>
              <a:gd name="connsiteX40" fmla="*/ 8419755 w 12192000"/>
              <a:gd name="connsiteY40" fmla="*/ 1216260 h 2237474"/>
              <a:gd name="connsiteX41" fmla="*/ 8411626 w 12192000"/>
              <a:gd name="connsiteY41" fmla="*/ 1214397 h 2237474"/>
              <a:gd name="connsiteX42" fmla="*/ 8363469 w 12192000"/>
              <a:gd name="connsiteY42" fmla="*/ 1246658 h 2237474"/>
              <a:gd name="connsiteX43" fmla="*/ 8275497 w 12192000"/>
              <a:gd name="connsiteY43" fmla="*/ 1264396 h 2237474"/>
              <a:gd name="connsiteX44" fmla="*/ 8206287 w 12192000"/>
              <a:gd name="connsiteY44" fmla="*/ 1273060 h 2237474"/>
              <a:gd name="connsiteX45" fmla="*/ 8139997 w 12192000"/>
              <a:gd name="connsiteY45" fmla="*/ 1282713 h 2237474"/>
              <a:gd name="connsiteX46" fmla="*/ 8074238 w 12192000"/>
              <a:gd name="connsiteY46" fmla="*/ 1301895 h 2237474"/>
              <a:gd name="connsiteX47" fmla="*/ 7942099 w 12192000"/>
              <a:gd name="connsiteY47" fmla="*/ 1336332 h 2237474"/>
              <a:gd name="connsiteX48" fmla="*/ 7902328 w 12192000"/>
              <a:gd name="connsiteY48" fmla="*/ 1345865 h 2237474"/>
              <a:gd name="connsiteX49" fmla="*/ 7840612 w 12192000"/>
              <a:gd name="connsiteY49" fmla="*/ 1369373 h 2237474"/>
              <a:gd name="connsiteX50" fmla="*/ 7786819 w 12192000"/>
              <a:gd name="connsiteY50" fmla="*/ 1378970 h 2237474"/>
              <a:gd name="connsiteX51" fmla="*/ 7548172 w 12192000"/>
              <a:gd name="connsiteY51" fmla="*/ 1417460 h 2237474"/>
              <a:gd name="connsiteX52" fmla="*/ 7483437 w 12192000"/>
              <a:gd name="connsiteY52" fmla="*/ 1478152 h 2237474"/>
              <a:gd name="connsiteX53" fmla="*/ 7377870 w 12192000"/>
              <a:gd name="connsiteY53" fmla="*/ 1523319 h 2237474"/>
              <a:gd name="connsiteX54" fmla="*/ 7230737 w 12192000"/>
              <a:gd name="connsiteY54" fmla="*/ 1562633 h 2237474"/>
              <a:gd name="connsiteX55" fmla="*/ 7224458 w 12192000"/>
              <a:gd name="connsiteY55" fmla="*/ 1573008 h 2237474"/>
              <a:gd name="connsiteX56" fmla="*/ 7183121 w 12192000"/>
              <a:gd name="connsiteY56" fmla="*/ 1595162 h 2237474"/>
              <a:gd name="connsiteX57" fmla="*/ 7164601 w 12192000"/>
              <a:gd name="connsiteY57" fmla="*/ 1606490 h 2237474"/>
              <a:gd name="connsiteX58" fmla="*/ 7031309 w 12192000"/>
              <a:gd name="connsiteY58" fmla="*/ 1619451 h 2237474"/>
              <a:gd name="connsiteX59" fmla="*/ 6900177 w 12192000"/>
              <a:gd name="connsiteY59" fmla="*/ 1636016 h 2237474"/>
              <a:gd name="connsiteX60" fmla="*/ 6795372 w 12192000"/>
              <a:gd name="connsiteY60" fmla="*/ 1644845 h 2237474"/>
              <a:gd name="connsiteX61" fmla="*/ 6692251 w 12192000"/>
              <a:gd name="connsiteY61" fmla="*/ 1656357 h 2237474"/>
              <a:gd name="connsiteX62" fmla="*/ 6655235 w 12192000"/>
              <a:gd name="connsiteY62" fmla="*/ 1661869 h 2237474"/>
              <a:gd name="connsiteX63" fmla="*/ 6554894 w 12192000"/>
              <a:gd name="connsiteY63" fmla="*/ 1664428 h 2237474"/>
              <a:gd name="connsiteX64" fmla="*/ 6516595 w 12192000"/>
              <a:gd name="connsiteY64" fmla="*/ 1667475 h 2237474"/>
              <a:gd name="connsiteX65" fmla="*/ 6508541 w 12192000"/>
              <a:gd name="connsiteY65" fmla="*/ 1668757 h 2237474"/>
              <a:gd name="connsiteX66" fmla="*/ 6471012 w 12192000"/>
              <a:gd name="connsiteY66" fmla="*/ 1678604 h 2237474"/>
              <a:gd name="connsiteX67" fmla="*/ 6364035 w 12192000"/>
              <a:gd name="connsiteY67" fmla="*/ 1667683 h 2237474"/>
              <a:gd name="connsiteX68" fmla="*/ 6280959 w 12192000"/>
              <a:gd name="connsiteY68" fmla="*/ 1689329 h 2237474"/>
              <a:gd name="connsiteX69" fmla="*/ 6243319 w 12192000"/>
              <a:gd name="connsiteY69" fmla="*/ 1695560 h 2237474"/>
              <a:gd name="connsiteX70" fmla="*/ 6098321 w 12192000"/>
              <a:gd name="connsiteY70" fmla="*/ 1721646 h 2237474"/>
              <a:gd name="connsiteX71" fmla="*/ 5880652 w 12192000"/>
              <a:gd name="connsiteY71" fmla="*/ 1779643 h 2237474"/>
              <a:gd name="connsiteX72" fmla="*/ 5785959 w 12192000"/>
              <a:gd name="connsiteY72" fmla="*/ 1775307 h 2237474"/>
              <a:gd name="connsiteX73" fmla="*/ 5643534 w 12192000"/>
              <a:gd name="connsiteY73" fmla="*/ 1802919 h 2237474"/>
              <a:gd name="connsiteX74" fmla="*/ 5518799 w 12192000"/>
              <a:gd name="connsiteY74" fmla="*/ 1818312 h 2237474"/>
              <a:gd name="connsiteX75" fmla="*/ 5505014 w 12192000"/>
              <a:gd name="connsiteY75" fmla="*/ 1819259 h 2237474"/>
              <a:gd name="connsiteX76" fmla="*/ 5453307 w 12192000"/>
              <a:gd name="connsiteY76" fmla="*/ 1815450 h 2237474"/>
              <a:gd name="connsiteX77" fmla="*/ 5221533 w 12192000"/>
              <a:gd name="connsiteY77" fmla="*/ 1846950 h 2237474"/>
              <a:gd name="connsiteX78" fmla="*/ 5149802 w 12192000"/>
              <a:gd name="connsiteY78" fmla="*/ 1844846 h 2237474"/>
              <a:gd name="connsiteX79" fmla="*/ 5114927 w 12192000"/>
              <a:gd name="connsiteY79" fmla="*/ 1847827 h 2237474"/>
              <a:gd name="connsiteX80" fmla="*/ 5108970 w 12192000"/>
              <a:gd name="connsiteY80" fmla="*/ 1847935 h 2237474"/>
              <a:gd name="connsiteX81" fmla="*/ 5067961 w 12192000"/>
              <a:gd name="connsiteY81" fmla="*/ 1845917 h 2237474"/>
              <a:gd name="connsiteX82" fmla="*/ 5007075 w 12192000"/>
              <a:gd name="connsiteY82" fmla="*/ 1838626 h 2237474"/>
              <a:gd name="connsiteX83" fmla="*/ 4944087 w 12192000"/>
              <a:gd name="connsiteY83" fmla="*/ 1823332 h 2237474"/>
              <a:gd name="connsiteX84" fmla="*/ 4907662 w 12192000"/>
              <a:gd name="connsiteY84" fmla="*/ 1816900 h 2237474"/>
              <a:gd name="connsiteX85" fmla="*/ 4882386 w 12192000"/>
              <a:gd name="connsiteY85" fmla="*/ 1809844 h 2237474"/>
              <a:gd name="connsiteX86" fmla="*/ 4811440 w 12192000"/>
              <a:gd name="connsiteY86" fmla="*/ 1804655 h 2237474"/>
              <a:gd name="connsiteX87" fmla="*/ 4691075 w 12192000"/>
              <a:gd name="connsiteY87" fmla="*/ 1801389 h 2237474"/>
              <a:gd name="connsiteX88" fmla="*/ 4640313 w 12192000"/>
              <a:gd name="connsiteY88" fmla="*/ 1784307 h 2237474"/>
              <a:gd name="connsiteX89" fmla="*/ 4536503 w 12192000"/>
              <a:gd name="connsiteY89" fmla="*/ 1785334 h 2237474"/>
              <a:gd name="connsiteX90" fmla="*/ 4513724 w 12192000"/>
              <a:gd name="connsiteY90" fmla="*/ 1791996 h 2237474"/>
              <a:gd name="connsiteX91" fmla="*/ 4459810 w 12192000"/>
              <a:gd name="connsiteY91" fmla="*/ 1797886 h 2237474"/>
              <a:gd name="connsiteX92" fmla="*/ 4379064 w 12192000"/>
              <a:gd name="connsiteY92" fmla="*/ 1817177 h 2237474"/>
              <a:gd name="connsiteX93" fmla="*/ 4290981 w 12192000"/>
              <a:gd name="connsiteY93" fmla="*/ 1839677 h 2237474"/>
              <a:gd name="connsiteX94" fmla="*/ 4238372 w 12192000"/>
              <a:gd name="connsiteY94" fmla="*/ 1851480 h 2237474"/>
              <a:gd name="connsiteX95" fmla="*/ 4232517 w 12192000"/>
              <a:gd name="connsiteY95" fmla="*/ 1852567 h 2237474"/>
              <a:gd name="connsiteX96" fmla="*/ 4191732 w 12192000"/>
              <a:gd name="connsiteY96" fmla="*/ 1857328 h 2237474"/>
              <a:gd name="connsiteX97" fmla="*/ 4065532 w 12192000"/>
              <a:gd name="connsiteY97" fmla="*/ 1855477 h 2237474"/>
              <a:gd name="connsiteX98" fmla="*/ 4028460 w 12192000"/>
              <a:gd name="connsiteY98" fmla="*/ 1855137 h 2237474"/>
              <a:gd name="connsiteX99" fmla="*/ 4002267 w 12192000"/>
              <a:gd name="connsiteY99" fmla="*/ 1852352 h 2237474"/>
              <a:gd name="connsiteX100" fmla="*/ 3931396 w 12192000"/>
              <a:gd name="connsiteY100" fmla="*/ 1858915 h 2237474"/>
              <a:gd name="connsiteX101" fmla="*/ 3812162 w 12192000"/>
              <a:gd name="connsiteY101" fmla="*/ 1875501 h 2237474"/>
              <a:gd name="connsiteX102" fmla="*/ 3758105 w 12192000"/>
              <a:gd name="connsiteY102" fmla="*/ 1871856 h 2237474"/>
              <a:gd name="connsiteX103" fmla="*/ 3715896 w 12192000"/>
              <a:gd name="connsiteY103" fmla="*/ 1881552 h 2237474"/>
              <a:gd name="connsiteX104" fmla="*/ 3567259 w 12192000"/>
              <a:gd name="connsiteY104" fmla="*/ 1893482 h 2237474"/>
              <a:gd name="connsiteX105" fmla="*/ 3405770 w 12192000"/>
              <a:gd name="connsiteY105" fmla="*/ 1904591 h 2237474"/>
              <a:gd name="connsiteX106" fmla="*/ 3280097 w 12192000"/>
              <a:gd name="connsiteY106" fmla="*/ 1919610 h 2237474"/>
              <a:gd name="connsiteX107" fmla="*/ 3123424 w 12192000"/>
              <a:gd name="connsiteY107" fmla="*/ 1952930 h 2237474"/>
              <a:gd name="connsiteX108" fmla="*/ 3009910 w 12192000"/>
              <a:gd name="connsiteY108" fmla="*/ 1957866 h 2237474"/>
              <a:gd name="connsiteX109" fmla="*/ 2995934 w 12192000"/>
              <a:gd name="connsiteY109" fmla="*/ 1967085 h 2237474"/>
              <a:gd name="connsiteX110" fmla="*/ 2942858 w 12192000"/>
              <a:gd name="connsiteY110" fmla="*/ 1981367 h 2237474"/>
              <a:gd name="connsiteX111" fmla="*/ 2875436 w 12192000"/>
              <a:gd name="connsiteY111" fmla="*/ 1996977 h 2237474"/>
              <a:gd name="connsiteX112" fmla="*/ 2874892 w 12192000"/>
              <a:gd name="connsiteY112" fmla="*/ 1996085 h 2237474"/>
              <a:gd name="connsiteX113" fmla="*/ 2843662 w 12192000"/>
              <a:gd name="connsiteY113" fmla="*/ 1992498 h 2237474"/>
              <a:gd name="connsiteX114" fmla="*/ 2796128 w 12192000"/>
              <a:gd name="connsiteY114" fmla="*/ 1976403 h 2237474"/>
              <a:gd name="connsiteX115" fmla="*/ 2756784 w 12192000"/>
              <a:gd name="connsiteY115" fmla="*/ 1985116 h 2237474"/>
              <a:gd name="connsiteX116" fmla="*/ 2748833 w 12192000"/>
              <a:gd name="connsiteY116" fmla="*/ 1986323 h 2237474"/>
              <a:gd name="connsiteX117" fmla="*/ 2748661 w 12192000"/>
              <a:gd name="connsiteY117" fmla="*/ 1986122 h 2237474"/>
              <a:gd name="connsiteX118" fmla="*/ 2718916 w 12192000"/>
              <a:gd name="connsiteY118" fmla="*/ 1990867 h 2237474"/>
              <a:gd name="connsiteX119" fmla="*/ 2713522 w 12192000"/>
              <a:gd name="connsiteY119" fmla="*/ 1990173 h 2237474"/>
              <a:gd name="connsiteX120" fmla="*/ 2680597 w 12192000"/>
              <a:gd name="connsiteY120" fmla="*/ 1984996 h 2237474"/>
              <a:gd name="connsiteX121" fmla="*/ 2578178 w 12192000"/>
              <a:gd name="connsiteY121" fmla="*/ 1990531 h 2237474"/>
              <a:gd name="connsiteX122" fmla="*/ 2476147 w 12192000"/>
              <a:gd name="connsiteY122" fmla="*/ 1998305 h 2237474"/>
              <a:gd name="connsiteX123" fmla="*/ 2373568 w 12192000"/>
              <a:gd name="connsiteY123" fmla="*/ 2003219 h 2237474"/>
              <a:gd name="connsiteX124" fmla="*/ 2321399 w 12192000"/>
              <a:gd name="connsiteY124" fmla="*/ 1989467 h 2237474"/>
              <a:gd name="connsiteX125" fmla="*/ 2315525 w 12192000"/>
              <a:gd name="connsiteY125" fmla="*/ 1989708 h 2237474"/>
              <a:gd name="connsiteX126" fmla="*/ 2300792 w 12192000"/>
              <a:gd name="connsiteY126" fmla="*/ 1994290 h 2237474"/>
              <a:gd name="connsiteX127" fmla="*/ 2287219 w 12192000"/>
              <a:gd name="connsiteY127" fmla="*/ 1998750 h 2237474"/>
              <a:gd name="connsiteX128" fmla="*/ 2243069 w 12192000"/>
              <a:gd name="connsiteY128" fmla="*/ 2015111 h 2237474"/>
              <a:gd name="connsiteX129" fmla="*/ 2186609 w 12192000"/>
              <a:gd name="connsiteY129" fmla="*/ 2008263 h 2237474"/>
              <a:gd name="connsiteX130" fmla="*/ 2164831 w 12192000"/>
              <a:gd name="connsiteY130" fmla="*/ 2010143 h 2237474"/>
              <a:gd name="connsiteX131" fmla="*/ 2152836 w 12192000"/>
              <a:gd name="connsiteY131" fmla="*/ 2010048 h 2237474"/>
              <a:gd name="connsiteX132" fmla="*/ 2117102 w 12192000"/>
              <a:gd name="connsiteY132" fmla="*/ 2023004 h 2237474"/>
              <a:gd name="connsiteX133" fmla="*/ 2111935 w 12192000"/>
              <a:gd name="connsiteY133" fmla="*/ 2023163 h 2237474"/>
              <a:gd name="connsiteX134" fmla="*/ 2089991 w 12192000"/>
              <a:gd name="connsiteY134" fmla="*/ 2034193 h 2237474"/>
              <a:gd name="connsiteX135" fmla="*/ 2058061 w 12192000"/>
              <a:gd name="connsiteY135" fmla="*/ 2047942 h 2237474"/>
              <a:gd name="connsiteX136" fmla="*/ 2055737 w 12192000"/>
              <a:gd name="connsiteY136" fmla="*/ 2047704 h 2237474"/>
              <a:gd name="connsiteX137" fmla="*/ 2042244 w 12192000"/>
              <a:gd name="connsiteY137" fmla="*/ 2055560 h 2237474"/>
              <a:gd name="connsiteX138" fmla="*/ 1976224 w 12192000"/>
              <a:gd name="connsiteY138" fmla="*/ 2074257 h 2237474"/>
              <a:gd name="connsiteX139" fmla="*/ 1877728 w 12192000"/>
              <a:gd name="connsiteY139" fmla="*/ 2101004 h 2237474"/>
              <a:gd name="connsiteX140" fmla="*/ 1759056 w 12192000"/>
              <a:gd name="connsiteY140" fmla="*/ 2125608 h 2237474"/>
              <a:gd name="connsiteX141" fmla="*/ 1637948 w 12192000"/>
              <a:gd name="connsiteY141" fmla="*/ 2172597 h 2237474"/>
              <a:gd name="connsiteX142" fmla="*/ 1434549 w 12192000"/>
              <a:gd name="connsiteY142" fmla="*/ 2234522 h 2237474"/>
              <a:gd name="connsiteX143" fmla="*/ 1398481 w 12192000"/>
              <a:gd name="connsiteY143" fmla="*/ 2237074 h 2237474"/>
              <a:gd name="connsiteX144" fmla="*/ 1398407 w 12192000"/>
              <a:gd name="connsiteY144" fmla="*/ 2237095 h 2237474"/>
              <a:gd name="connsiteX145" fmla="*/ 1370962 w 12192000"/>
              <a:gd name="connsiteY145" fmla="*/ 2237474 h 2237474"/>
              <a:gd name="connsiteX146" fmla="*/ 1356367 w 12192000"/>
              <a:gd name="connsiteY146" fmla="*/ 2235089 h 2237474"/>
              <a:gd name="connsiteX147" fmla="*/ 1324828 w 12192000"/>
              <a:gd name="connsiteY147" fmla="*/ 2231968 h 2237474"/>
              <a:gd name="connsiteX148" fmla="*/ 1297744 w 12192000"/>
              <a:gd name="connsiteY148" fmla="*/ 2235849 h 2237474"/>
              <a:gd name="connsiteX149" fmla="*/ 1286236 w 12192000"/>
              <a:gd name="connsiteY149" fmla="*/ 2233135 h 2237474"/>
              <a:gd name="connsiteX150" fmla="*/ 1283504 w 12192000"/>
              <a:gd name="connsiteY150" fmla="*/ 2233797 h 2237474"/>
              <a:gd name="connsiteX151" fmla="*/ 1279765 w 12192000"/>
              <a:gd name="connsiteY151" fmla="*/ 2229639 h 2237474"/>
              <a:gd name="connsiteX152" fmla="*/ 1195347 w 12192000"/>
              <a:gd name="connsiteY152" fmla="*/ 2212354 h 2237474"/>
              <a:gd name="connsiteX153" fmla="*/ 970251 w 12192000"/>
              <a:gd name="connsiteY153" fmla="*/ 2221029 h 2237474"/>
              <a:gd name="connsiteX154" fmla="*/ 812914 w 12192000"/>
              <a:gd name="connsiteY154" fmla="*/ 2202752 h 2237474"/>
              <a:gd name="connsiteX155" fmla="*/ 800195 w 12192000"/>
              <a:gd name="connsiteY155" fmla="*/ 2209407 h 2237474"/>
              <a:gd name="connsiteX156" fmla="*/ 784978 w 12192000"/>
              <a:gd name="connsiteY156" fmla="*/ 2212360 h 2237474"/>
              <a:gd name="connsiteX157" fmla="*/ 681987 w 12192000"/>
              <a:gd name="connsiteY157" fmla="*/ 2216757 h 2237474"/>
              <a:gd name="connsiteX158" fmla="*/ 669923 w 12192000"/>
              <a:gd name="connsiteY158" fmla="*/ 2211682 h 2237474"/>
              <a:gd name="connsiteX159" fmla="*/ 648680 w 12192000"/>
              <a:gd name="connsiteY159" fmla="*/ 2206229 h 2237474"/>
              <a:gd name="connsiteX160" fmla="*/ 597225 w 12192000"/>
              <a:gd name="connsiteY160" fmla="*/ 2180999 h 2237474"/>
              <a:gd name="connsiteX161" fmla="*/ 558449 w 12192000"/>
              <a:gd name="connsiteY161" fmla="*/ 2182346 h 2237474"/>
              <a:gd name="connsiteX162" fmla="*/ 550517 w 12192000"/>
              <a:gd name="connsiteY162" fmla="*/ 2182060 h 2237474"/>
              <a:gd name="connsiteX163" fmla="*/ 550309 w 12192000"/>
              <a:gd name="connsiteY163" fmla="*/ 2181825 h 2237474"/>
              <a:gd name="connsiteX164" fmla="*/ 541836 w 12192000"/>
              <a:gd name="connsiteY164" fmla="*/ 2181063 h 2237474"/>
              <a:gd name="connsiteX165" fmla="*/ 536057 w 12192000"/>
              <a:gd name="connsiteY165" fmla="*/ 2181537 h 2237474"/>
              <a:gd name="connsiteX166" fmla="*/ 520671 w 12192000"/>
              <a:gd name="connsiteY166" fmla="*/ 2180980 h 2237474"/>
              <a:gd name="connsiteX167" fmla="*/ 515024 w 12192000"/>
              <a:gd name="connsiteY167" fmla="*/ 2179258 h 2237474"/>
              <a:gd name="connsiteX168" fmla="*/ 512278 w 12192000"/>
              <a:gd name="connsiteY168" fmla="*/ 2176369 h 2237474"/>
              <a:gd name="connsiteX169" fmla="*/ 480419 w 12192000"/>
              <a:gd name="connsiteY169" fmla="*/ 2167807 h 2237474"/>
              <a:gd name="connsiteX170" fmla="*/ 413835 w 12192000"/>
              <a:gd name="connsiteY170" fmla="*/ 2156783 h 2237474"/>
              <a:gd name="connsiteX171" fmla="*/ 376513 w 12192000"/>
              <a:gd name="connsiteY171" fmla="*/ 2154014 h 2237474"/>
              <a:gd name="connsiteX172" fmla="*/ 273386 w 12192000"/>
              <a:gd name="connsiteY172" fmla="*/ 2142551 h 2237474"/>
              <a:gd name="connsiteX173" fmla="*/ 169207 w 12192000"/>
              <a:gd name="connsiteY173" fmla="*/ 2128100 h 2237474"/>
              <a:gd name="connsiteX174" fmla="*/ 93149 w 12192000"/>
              <a:gd name="connsiteY174" fmla="*/ 2105324 h 2237474"/>
              <a:gd name="connsiteX175" fmla="*/ 88109 w 12192000"/>
              <a:gd name="connsiteY175" fmla="*/ 2106704 h 2237474"/>
              <a:gd name="connsiteX176" fmla="*/ 80022 w 12192000"/>
              <a:gd name="connsiteY176" fmla="*/ 2107254 h 2237474"/>
              <a:gd name="connsiteX177" fmla="*/ 79717 w 12192000"/>
              <a:gd name="connsiteY177" fmla="*/ 2107046 h 2237474"/>
              <a:gd name="connsiteX178" fmla="*/ 72352 w 12192000"/>
              <a:gd name="connsiteY178" fmla="*/ 2107991 h 2237474"/>
              <a:gd name="connsiteX179" fmla="*/ 37645 w 12192000"/>
              <a:gd name="connsiteY179" fmla="*/ 2115401 h 2237474"/>
              <a:gd name="connsiteX180" fmla="*/ 4572 w 12192000"/>
              <a:gd name="connsiteY180" fmla="*/ 2111091 h 2237474"/>
              <a:gd name="connsiteX181" fmla="*/ 0 w 12192000"/>
              <a:gd name="connsiteY181" fmla="*/ 2110468 h 2237474"/>
              <a:gd name="connsiteX182" fmla="*/ 0 w 12192000"/>
              <a:gd name="connsiteY182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20512 w 12192000"/>
              <a:gd name="connsiteY6" fmla="*/ 745392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739478 w 12192000"/>
              <a:gd name="connsiteY13" fmla="*/ 776841 h 2237474"/>
              <a:gd name="connsiteX14" fmla="*/ 10458762 w 12192000"/>
              <a:gd name="connsiteY14" fmla="*/ 755400 h 2237474"/>
              <a:gd name="connsiteX15" fmla="*/ 10211200 w 12192000"/>
              <a:gd name="connsiteY15" fmla="*/ 767513 h 2237474"/>
              <a:gd name="connsiteX16" fmla="*/ 10167995 w 12192000"/>
              <a:gd name="connsiteY16" fmla="*/ 760843 h 2237474"/>
              <a:gd name="connsiteX17" fmla="*/ 9997044 w 12192000"/>
              <a:gd name="connsiteY17" fmla="*/ 780129 h 2237474"/>
              <a:gd name="connsiteX18" fmla="*/ 9943887 w 12192000"/>
              <a:gd name="connsiteY18" fmla="*/ 804141 h 2237474"/>
              <a:gd name="connsiteX19" fmla="*/ 9918248 w 12192000"/>
              <a:gd name="connsiteY19" fmla="*/ 816628 h 2237474"/>
              <a:gd name="connsiteX20" fmla="*/ 9767091 w 12192000"/>
              <a:gd name="connsiteY20" fmla="*/ 870550 h 2237474"/>
              <a:gd name="connsiteX21" fmla="*/ 9683005 w 12192000"/>
              <a:gd name="connsiteY21" fmla="*/ 894128 h 2237474"/>
              <a:gd name="connsiteX22" fmla="*/ 9594438 w 12192000"/>
              <a:gd name="connsiteY22" fmla="*/ 919051 h 2237474"/>
              <a:gd name="connsiteX23" fmla="*/ 9544189 w 12192000"/>
              <a:gd name="connsiteY23" fmla="*/ 938966 h 2237474"/>
              <a:gd name="connsiteX24" fmla="*/ 9500499 w 12192000"/>
              <a:gd name="connsiteY24" fmla="*/ 954680 h 2237474"/>
              <a:gd name="connsiteX25" fmla="*/ 9428195 w 12192000"/>
              <a:gd name="connsiteY25" fmla="*/ 986225 h 2237474"/>
              <a:gd name="connsiteX26" fmla="*/ 9410017 w 12192000"/>
              <a:gd name="connsiteY26" fmla="*/ 993931 h 2237474"/>
              <a:gd name="connsiteX27" fmla="*/ 9392919 w 12192000"/>
              <a:gd name="connsiteY27" fmla="*/ 994656 h 2237474"/>
              <a:gd name="connsiteX28" fmla="*/ 9268019 w 12192000"/>
              <a:gd name="connsiteY28" fmla="*/ 1007442 h 2237474"/>
              <a:gd name="connsiteX29" fmla="*/ 9234662 w 12192000"/>
              <a:gd name="connsiteY29" fmla="*/ 1023056 h 2237474"/>
              <a:gd name="connsiteX30" fmla="*/ 9181033 w 12192000"/>
              <a:gd name="connsiteY30" fmla="*/ 1037921 h 2237474"/>
              <a:gd name="connsiteX31" fmla="*/ 9155969 w 12192000"/>
              <a:gd name="connsiteY31" fmla="*/ 1046804 h 2237474"/>
              <a:gd name="connsiteX32" fmla="*/ 9133985 w 12192000"/>
              <a:gd name="connsiteY32" fmla="*/ 1046450 h 2237474"/>
              <a:gd name="connsiteX33" fmla="*/ 9003462 w 12192000"/>
              <a:gd name="connsiteY33" fmla="*/ 1042406 h 2237474"/>
              <a:gd name="connsiteX34" fmla="*/ 8968445 w 12192000"/>
              <a:gd name="connsiteY34" fmla="*/ 1052169 h 2237474"/>
              <a:gd name="connsiteX35" fmla="*/ 8886001 w 12192000"/>
              <a:gd name="connsiteY35" fmla="*/ 1067468 h 2237474"/>
              <a:gd name="connsiteX36" fmla="*/ 8838610 w 12192000"/>
              <a:gd name="connsiteY36" fmla="*/ 1075091 h 2237474"/>
              <a:gd name="connsiteX37" fmla="*/ 8750383 w 12192000"/>
              <a:gd name="connsiteY37" fmla="*/ 1097387 h 2237474"/>
              <a:gd name="connsiteX38" fmla="*/ 8665605 w 12192000"/>
              <a:gd name="connsiteY38" fmla="*/ 1110791 h 2237474"/>
              <a:gd name="connsiteX39" fmla="*/ 8584946 w 12192000"/>
              <a:gd name="connsiteY39" fmla="*/ 1135226 h 2237474"/>
              <a:gd name="connsiteX40" fmla="*/ 8419755 w 12192000"/>
              <a:gd name="connsiteY40" fmla="*/ 1216260 h 2237474"/>
              <a:gd name="connsiteX41" fmla="*/ 8411626 w 12192000"/>
              <a:gd name="connsiteY41" fmla="*/ 1214397 h 2237474"/>
              <a:gd name="connsiteX42" fmla="*/ 8363469 w 12192000"/>
              <a:gd name="connsiteY42" fmla="*/ 1246658 h 2237474"/>
              <a:gd name="connsiteX43" fmla="*/ 8275497 w 12192000"/>
              <a:gd name="connsiteY43" fmla="*/ 1264396 h 2237474"/>
              <a:gd name="connsiteX44" fmla="*/ 8206287 w 12192000"/>
              <a:gd name="connsiteY44" fmla="*/ 1273060 h 2237474"/>
              <a:gd name="connsiteX45" fmla="*/ 8139997 w 12192000"/>
              <a:gd name="connsiteY45" fmla="*/ 1282713 h 2237474"/>
              <a:gd name="connsiteX46" fmla="*/ 8074238 w 12192000"/>
              <a:gd name="connsiteY46" fmla="*/ 1301895 h 2237474"/>
              <a:gd name="connsiteX47" fmla="*/ 7942099 w 12192000"/>
              <a:gd name="connsiteY47" fmla="*/ 1336332 h 2237474"/>
              <a:gd name="connsiteX48" fmla="*/ 7902328 w 12192000"/>
              <a:gd name="connsiteY48" fmla="*/ 1345865 h 2237474"/>
              <a:gd name="connsiteX49" fmla="*/ 7840612 w 12192000"/>
              <a:gd name="connsiteY49" fmla="*/ 1369373 h 2237474"/>
              <a:gd name="connsiteX50" fmla="*/ 7786819 w 12192000"/>
              <a:gd name="connsiteY50" fmla="*/ 1378970 h 2237474"/>
              <a:gd name="connsiteX51" fmla="*/ 7548172 w 12192000"/>
              <a:gd name="connsiteY51" fmla="*/ 1417460 h 2237474"/>
              <a:gd name="connsiteX52" fmla="*/ 7483437 w 12192000"/>
              <a:gd name="connsiteY52" fmla="*/ 1478152 h 2237474"/>
              <a:gd name="connsiteX53" fmla="*/ 7377870 w 12192000"/>
              <a:gd name="connsiteY53" fmla="*/ 1523319 h 2237474"/>
              <a:gd name="connsiteX54" fmla="*/ 7230737 w 12192000"/>
              <a:gd name="connsiteY54" fmla="*/ 1562633 h 2237474"/>
              <a:gd name="connsiteX55" fmla="*/ 7224458 w 12192000"/>
              <a:gd name="connsiteY55" fmla="*/ 1573008 h 2237474"/>
              <a:gd name="connsiteX56" fmla="*/ 7183121 w 12192000"/>
              <a:gd name="connsiteY56" fmla="*/ 1595162 h 2237474"/>
              <a:gd name="connsiteX57" fmla="*/ 7164601 w 12192000"/>
              <a:gd name="connsiteY57" fmla="*/ 1606490 h 2237474"/>
              <a:gd name="connsiteX58" fmla="*/ 7031309 w 12192000"/>
              <a:gd name="connsiteY58" fmla="*/ 1619451 h 2237474"/>
              <a:gd name="connsiteX59" fmla="*/ 6900177 w 12192000"/>
              <a:gd name="connsiteY59" fmla="*/ 1636016 h 2237474"/>
              <a:gd name="connsiteX60" fmla="*/ 6795372 w 12192000"/>
              <a:gd name="connsiteY60" fmla="*/ 1644845 h 2237474"/>
              <a:gd name="connsiteX61" fmla="*/ 6692251 w 12192000"/>
              <a:gd name="connsiteY61" fmla="*/ 1656357 h 2237474"/>
              <a:gd name="connsiteX62" fmla="*/ 6655235 w 12192000"/>
              <a:gd name="connsiteY62" fmla="*/ 1661869 h 2237474"/>
              <a:gd name="connsiteX63" fmla="*/ 6554894 w 12192000"/>
              <a:gd name="connsiteY63" fmla="*/ 1664428 h 2237474"/>
              <a:gd name="connsiteX64" fmla="*/ 6516595 w 12192000"/>
              <a:gd name="connsiteY64" fmla="*/ 1667475 h 2237474"/>
              <a:gd name="connsiteX65" fmla="*/ 6508541 w 12192000"/>
              <a:gd name="connsiteY65" fmla="*/ 1668757 h 2237474"/>
              <a:gd name="connsiteX66" fmla="*/ 6471012 w 12192000"/>
              <a:gd name="connsiteY66" fmla="*/ 1678604 h 2237474"/>
              <a:gd name="connsiteX67" fmla="*/ 6364035 w 12192000"/>
              <a:gd name="connsiteY67" fmla="*/ 1667683 h 2237474"/>
              <a:gd name="connsiteX68" fmla="*/ 6280959 w 12192000"/>
              <a:gd name="connsiteY68" fmla="*/ 1689329 h 2237474"/>
              <a:gd name="connsiteX69" fmla="*/ 6243319 w 12192000"/>
              <a:gd name="connsiteY69" fmla="*/ 1695560 h 2237474"/>
              <a:gd name="connsiteX70" fmla="*/ 6098321 w 12192000"/>
              <a:gd name="connsiteY70" fmla="*/ 1721646 h 2237474"/>
              <a:gd name="connsiteX71" fmla="*/ 5880652 w 12192000"/>
              <a:gd name="connsiteY71" fmla="*/ 1779643 h 2237474"/>
              <a:gd name="connsiteX72" fmla="*/ 5785959 w 12192000"/>
              <a:gd name="connsiteY72" fmla="*/ 1775307 h 2237474"/>
              <a:gd name="connsiteX73" fmla="*/ 5643534 w 12192000"/>
              <a:gd name="connsiteY73" fmla="*/ 1802919 h 2237474"/>
              <a:gd name="connsiteX74" fmla="*/ 5518799 w 12192000"/>
              <a:gd name="connsiteY74" fmla="*/ 1818312 h 2237474"/>
              <a:gd name="connsiteX75" fmla="*/ 5505014 w 12192000"/>
              <a:gd name="connsiteY75" fmla="*/ 1819259 h 2237474"/>
              <a:gd name="connsiteX76" fmla="*/ 5453307 w 12192000"/>
              <a:gd name="connsiteY76" fmla="*/ 1815450 h 2237474"/>
              <a:gd name="connsiteX77" fmla="*/ 5221533 w 12192000"/>
              <a:gd name="connsiteY77" fmla="*/ 1846950 h 2237474"/>
              <a:gd name="connsiteX78" fmla="*/ 5149802 w 12192000"/>
              <a:gd name="connsiteY78" fmla="*/ 1844846 h 2237474"/>
              <a:gd name="connsiteX79" fmla="*/ 5114927 w 12192000"/>
              <a:gd name="connsiteY79" fmla="*/ 1847827 h 2237474"/>
              <a:gd name="connsiteX80" fmla="*/ 5108970 w 12192000"/>
              <a:gd name="connsiteY80" fmla="*/ 1847935 h 2237474"/>
              <a:gd name="connsiteX81" fmla="*/ 5067961 w 12192000"/>
              <a:gd name="connsiteY81" fmla="*/ 1845917 h 2237474"/>
              <a:gd name="connsiteX82" fmla="*/ 5007075 w 12192000"/>
              <a:gd name="connsiteY82" fmla="*/ 1838626 h 2237474"/>
              <a:gd name="connsiteX83" fmla="*/ 4944087 w 12192000"/>
              <a:gd name="connsiteY83" fmla="*/ 1823332 h 2237474"/>
              <a:gd name="connsiteX84" fmla="*/ 4907662 w 12192000"/>
              <a:gd name="connsiteY84" fmla="*/ 1816900 h 2237474"/>
              <a:gd name="connsiteX85" fmla="*/ 4882386 w 12192000"/>
              <a:gd name="connsiteY85" fmla="*/ 1809844 h 2237474"/>
              <a:gd name="connsiteX86" fmla="*/ 4811440 w 12192000"/>
              <a:gd name="connsiteY86" fmla="*/ 1804655 h 2237474"/>
              <a:gd name="connsiteX87" fmla="*/ 4691075 w 12192000"/>
              <a:gd name="connsiteY87" fmla="*/ 1801389 h 2237474"/>
              <a:gd name="connsiteX88" fmla="*/ 4640313 w 12192000"/>
              <a:gd name="connsiteY88" fmla="*/ 1784307 h 2237474"/>
              <a:gd name="connsiteX89" fmla="*/ 4536503 w 12192000"/>
              <a:gd name="connsiteY89" fmla="*/ 1785334 h 2237474"/>
              <a:gd name="connsiteX90" fmla="*/ 4513724 w 12192000"/>
              <a:gd name="connsiteY90" fmla="*/ 1791996 h 2237474"/>
              <a:gd name="connsiteX91" fmla="*/ 4459810 w 12192000"/>
              <a:gd name="connsiteY91" fmla="*/ 1797886 h 2237474"/>
              <a:gd name="connsiteX92" fmla="*/ 4379064 w 12192000"/>
              <a:gd name="connsiteY92" fmla="*/ 1817177 h 2237474"/>
              <a:gd name="connsiteX93" fmla="*/ 4290981 w 12192000"/>
              <a:gd name="connsiteY93" fmla="*/ 1839677 h 2237474"/>
              <a:gd name="connsiteX94" fmla="*/ 4238372 w 12192000"/>
              <a:gd name="connsiteY94" fmla="*/ 1851480 h 2237474"/>
              <a:gd name="connsiteX95" fmla="*/ 4232517 w 12192000"/>
              <a:gd name="connsiteY95" fmla="*/ 1852567 h 2237474"/>
              <a:gd name="connsiteX96" fmla="*/ 4191732 w 12192000"/>
              <a:gd name="connsiteY96" fmla="*/ 1857328 h 2237474"/>
              <a:gd name="connsiteX97" fmla="*/ 4065532 w 12192000"/>
              <a:gd name="connsiteY97" fmla="*/ 1855477 h 2237474"/>
              <a:gd name="connsiteX98" fmla="*/ 4028460 w 12192000"/>
              <a:gd name="connsiteY98" fmla="*/ 1855137 h 2237474"/>
              <a:gd name="connsiteX99" fmla="*/ 4002267 w 12192000"/>
              <a:gd name="connsiteY99" fmla="*/ 1852352 h 2237474"/>
              <a:gd name="connsiteX100" fmla="*/ 3931396 w 12192000"/>
              <a:gd name="connsiteY100" fmla="*/ 1858915 h 2237474"/>
              <a:gd name="connsiteX101" fmla="*/ 3812162 w 12192000"/>
              <a:gd name="connsiteY101" fmla="*/ 1875501 h 2237474"/>
              <a:gd name="connsiteX102" fmla="*/ 3758105 w 12192000"/>
              <a:gd name="connsiteY102" fmla="*/ 1871856 h 2237474"/>
              <a:gd name="connsiteX103" fmla="*/ 3715896 w 12192000"/>
              <a:gd name="connsiteY103" fmla="*/ 1881552 h 2237474"/>
              <a:gd name="connsiteX104" fmla="*/ 3567259 w 12192000"/>
              <a:gd name="connsiteY104" fmla="*/ 1893482 h 2237474"/>
              <a:gd name="connsiteX105" fmla="*/ 3405770 w 12192000"/>
              <a:gd name="connsiteY105" fmla="*/ 1904591 h 2237474"/>
              <a:gd name="connsiteX106" fmla="*/ 3280097 w 12192000"/>
              <a:gd name="connsiteY106" fmla="*/ 1919610 h 2237474"/>
              <a:gd name="connsiteX107" fmla="*/ 3123424 w 12192000"/>
              <a:gd name="connsiteY107" fmla="*/ 1952930 h 2237474"/>
              <a:gd name="connsiteX108" fmla="*/ 3009910 w 12192000"/>
              <a:gd name="connsiteY108" fmla="*/ 1957866 h 2237474"/>
              <a:gd name="connsiteX109" fmla="*/ 2995934 w 12192000"/>
              <a:gd name="connsiteY109" fmla="*/ 1967085 h 2237474"/>
              <a:gd name="connsiteX110" fmla="*/ 2942858 w 12192000"/>
              <a:gd name="connsiteY110" fmla="*/ 1981367 h 2237474"/>
              <a:gd name="connsiteX111" fmla="*/ 2875436 w 12192000"/>
              <a:gd name="connsiteY111" fmla="*/ 1996977 h 2237474"/>
              <a:gd name="connsiteX112" fmla="*/ 2874892 w 12192000"/>
              <a:gd name="connsiteY112" fmla="*/ 1996085 h 2237474"/>
              <a:gd name="connsiteX113" fmla="*/ 2843662 w 12192000"/>
              <a:gd name="connsiteY113" fmla="*/ 1992498 h 2237474"/>
              <a:gd name="connsiteX114" fmla="*/ 2796128 w 12192000"/>
              <a:gd name="connsiteY114" fmla="*/ 1976403 h 2237474"/>
              <a:gd name="connsiteX115" fmla="*/ 2756784 w 12192000"/>
              <a:gd name="connsiteY115" fmla="*/ 1985116 h 2237474"/>
              <a:gd name="connsiteX116" fmla="*/ 2748833 w 12192000"/>
              <a:gd name="connsiteY116" fmla="*/ 1986323 h 2237474"/>
              <a:gd name="connsiteX117" fmla="*/ 2748661 w 12192000"/>
              <a:gd name="connsiteY117" fmla="*/ 1986122 h 2237474"/>
              <a:gd name="connsiteX118" fmla="*/ 2718916 w 12192000"/>
              <a:gd name="connsiteY118" fmla="*/ 1990867 h 2237474"/>
              <a:gd name="connsiteX119" fmla="*/ 2713522 w 12192000"/>
              <a:gd name="connsiteY119" fmla="*/ 1990173 h 2237474"/>
              <a:gd name="connsiteX120" fmla="*/ 2680597 w 12192000"/>
              <a:gd name="connsiteY120" fmla="*/ 1984996 h 2237474"/>
              <a:gd name="connsiteX121" fmla="*/ 2578178 w 12192000"/>
              <a:gd name="connsiteY121" fmla="*/ 1990531 h 2237474"/>
              <a:gd name="connsiteX122" fmla="*/ 2476147 w 12192000"/>
              <a:gd name="connsiteY122" fmla="*/ 1998305 h 2237474"/>
              <a:gd name="connsiteX123" fmla="*/ 2373568 w 12192000"/>
              <a:gd name="connsiteY123" fmla="*/ 2003219 h 2237474"/>
              <a:gd name="connsiteX124" fmla="*/ 2315525 w 12192000"/>
              <a:gd name="connsiteY124" fmla="*/ 1989708 h 2237474"/>
              <a:gd name="connsiteX125" fmla="*/ 2300792 w 12192000"/>
              <a:gd name="connsiteY125" fmla="*/ 1994290 h 2237474"/>
              <a:gd name="connsiteX126" fmla="*/ 2287219 w 12192000"/>
              <a:gd name="connsiteY126" fmla="*/ 1998750 h 2237474"/>
              <a:gd name="connsiteX127" fmla="*/ 2243069 w 12192000"/>
              <a:gd name="connsiteY127" fmla="*/ 2015111 h 2237474"/>
              <a:gd name="connsiteX128" fmla="*/ 2186609 w 12192000"/>
              <a:gd name="connsiteY128" fmla="*/ 2008263 h 2237474"/>
              <a:gd name="connsiteX129" fmla="*/ 2164831 w 12192000"/>
              <a:gd name="connsiteY129" fmla="*/ 2010143 h 2237474"/>
              <a:gd name="connsiteX130" fmla="*/ 2152836 w 12192000"/>
              <a:gd name="connsiteY130" fmla="*/ 2010048 h 2237474"/>
              <a:gd name="connsiteX131" fmla="*/ 2117102 w 12192000"/>
              <a:gd name="connsiteY131" fmla="*/ 2023004 h 2237474"/>
              <a:gd name="connsiteX132" fmla="*/ 2111935 w 12192000"/>
              <a:gd name="connsiteY132" fmla="*/ 2023163 h 2237474"/>
              <a:gd name="connsiteX133" fmla="*/ 2089991 w 12192000"/>
              <a:gd name="connsiteY133" fmla="*/ 2034193 h 2237474"/>
              <a:gd name="connsiteX134" fmla="*/ 2058061 w 12192000"/>
              <a:gd name="connsiteY134" fmla="*/ 2047942 h 2237474"/>
              <a:gd name="connsiteX135" fmla="*/ 2055737 w 12192000"/>
              <a:gd name="connsiteY135" fmla="*/ 2047704 h 2237474"/>
              <a:gd name="connsiteX136" fmla="*/ 2042244 w 12192000"/>
              <a:gd name="connsiteY136" fmla="*/ 2055560 h 2237474"/>
              <a:gd name="connsiteX137" fmla="*/ 1976224 w 12192000"/>
              <a:gd name="connsiteY137" fmla="*/ 2074257 h 2237474"/>
              <a:gd name="connsiteX138" fmla="*/ 1877728 w 12192000"/>
              <a:gd name="connsiteY138" fmla="*/ 2101004 h 2237474"/>
              <a:gd name="connsiteX139" fmla="*/ 1759056 w 12192000"/>
              <a:gd name="connsiteY139" fmla="*/ 2125608 h 2237474"/>
              <a:gd name="connsiteX140" fmla="*/ 1637948 w 12192000"/>
              <a:gd name="connsiteY140" fmla="*/ 2172597 h 2237474"/>
              <a:gd name="connsiteX141" fmla="*/ 1434549 w 12192000"/>
              <a:gd name="connsiteY141" fmla="*/ 2234522 h 2237474"/>
              <a:gd name="connsiteX142" fmla="*/ 1398481 w 12192000"/>
              <a:gd name="connsiteY142" fmla="*/ 2237074 h 2237474"/>
              <a:gd name="connsiteX143" fmla="*/ 1398407 w 12192000"/>
              <a:gd name="connsiteY143" fmla="*/ 2237095 h 2237474"/>
              <a:gd name="connsiteX144" fmla="*/ 1370962 w 12192000"/>
              <a:gd name="connsiteY144" fmla="*/ 2237474 h 2237474"/>
              <a:gd name="connsiteX145" fmla="*/ 1356367 w 12192000"/>
              <a:gd name="connsiteY145" fmla="*/ 2235089 h 2237474"/>
              <a:gd name="connsiteX146" fmla="*/ 1324828 w 12192000"/>
              <a:gd name="connsiteY146" fmla="*/ 2231968 h 2237474"/>
              <a:gd name="connsiteX147" fmla="*/ 1297744 w 12192000"/>
              <a:gd name="connsiteY147" fmla="*/ 2235849 h 2237474"/>
              <a:gd name="connsiteX148" fmla="*/ 1286236 w 12192000"/>
              <a:gd name="connsiteY148" fmla="*/ 2233135 h 2237474"/>
              <a:gd name="connsiteX149" fmla="*/ 1283504 w 12192000"/>
              <a:gd name="connsiteY149" fmla="*/ 2233797 h 2237474"/>
              <a:gd name="connsiteX150" fmla="*/ 1279765 w 12192000"/>
              <a:gd name="connsiteY150" fmla="*/ 2229639 h 2237474"/>
              <a:gd name="connsiteX151" fmla="*/ 1195347 w 12192000"/>
              <a:gd name="connsiteY151" fmla="*/ 2212354 h 2237474"/>
              <a:gd name="connsiteX152" fmla="*/ 970251 w 12192000"/>
              <a:gd name="connsiteY152" fmla="*/ 2221029 h 2237474"/>
              <a:gd name="connsiteX153" fmla="*/ 812914 w 12192000"/>
              <a:gd name="connsiteY153" fmla="*/ 2202752 h 2237474"/>
              <a:gd name="connsiteX154" fmla="*/ 800195 w 12192000"/>
              <a:gd name="connsiteY154" fmla="*/ 2209407 h 2237474"/>
              <a:gd name="connsiteX155" fmla="*/ 784978 w 12192000"/>
              <a:gd name="connsiteY155" fmla="*/ 2212360 h 2237474"/>
              <a:gd name="connsiteX156" fmla="*/ 681987 w 12192000"/>
              <a:gd name="connsiteY156" fmla="*/ 2216757 h 2237474"/>
              <a:gd name="connsiteX157" fmla="*/ 669923 w 12192000"/>
              <a:gd name="connsiteY157" fmla="*/ 2211682 h 2237474"/>
              <a:gd name="connsiteX158" fmla="*/ 648680 w 12192000"/>
              <a:gd name="connsiteY158" fmla="*/ 2206229 h 2237474"/>
              <a:gd name="connsiteX159" fmla="*/ 597225 w 12192000"/>
              <a:gd name="connsiteY159" fmla="*/ 2180999 h 2237474"/>
              <a:gd name="connsiteX160" fmla="*/ 558449 w 12192000"/>
              <a:gd name="connsiteY160" fmla="*/ 2182346 h 2237474"/>
              <a:gd name="connsiteX161" fmla="*/ 550517 w 12192000"/>
              <a:gd name="connsiteY161" fmla="*/ 2182060 h 2237474"/>
              <a:gd name="connsiteX162" fmla="*/ 550309 w 12192000"/>
              <a:gd name="connsiteY162" fmla="*/ 2181825 h 2237474"/>
              <a:gd name="connsiteX163" fmla="*/ 541836 w 12192000"/>
              <a:gd name="connsiteY163" fmla="*/ 2181063 h 2237474"/>
              <a:gd name="connsiteX164" fmla="*/ 536057 w 12192000"/>
              <a:gd name="connsiteY164" fmla="*/ 2181537 h 2237474"/>
              <a:gd name="connsiteX165" fmla="*/ 520671 w 12192000"/>
              <a:gd name="connsiteY165" fmla="*/ 2180980 h 2237474"/>
              <a:gd name="connsiteX166" fmla="*/ 515024 w 12192000"/>
              <a:gd name="connsiteY166" fmla="*/ 2179258 h 2237474"/>
              <a:gd name="connsiteX167" fmla="*/ 512278 w 12192000"/>
              <a:gd name="connsiteY167" fmla="*/ 2176369 h 2237474"/>
              <a:gd name="connsiteX168" fmla="*/ 480419 w 12192000"/>
              <a:gd name="connsiteY168" fmla="*/ 2167807 h 2237474"/>
              <a:gd name="connsiteX169" fmla="*/ 413835 w 12192000"/>
              <a:gd name="connsiteY169" fmla="*/ 2156783 h 2237474"/>
              <a:gd name="connsiteX170" fmla="*/ 376513 w 12192000"/>
              <a:gd name="connsiteY170" fmla="*/ 2154014 h 2237474"/>
              <a:gd name="connsiteX171" fmla="*/ 273386 w 12192000"/>
              <a:gd name="connsiteY171" fmla="*/ 2142551 h 2237474"/>
              <a:gd name="connsiteX172" fmla="*/ 169207 w 12192000"/>
              <a:gd name="connsiteY172" fmla="*/ 2128100 h 2237474"/>
              <a:gd name="connsiteX173" fmla="*/ 93149 w 12192000"/>
              <a:gd name="connsiteY173" fmla="*/ 2105324 h 2237474"/>
              <a:gd name="connsiteX174" fmla="*/ 88109 w 12192000"/>
              <a:gd name="connsiteY174" fmla="*/ 2106704 h 2237474"/>
              <a:gd name="connsiteX175" fmla="*/ 80022 w 12192000"/>
              <a:gd name="connsiteY175" fmla="*/ 2107254 h 2237474"/>
              <a:gd name="connsiteX176" fmla="*/ 79717 w 12192000"/>
              <a:gd name="connsiteY176" fmla="*/ 2107046 h 2237474"/>
              <a:gd name="connsiteX177" fmla="*/ 72352 w 12192000"/>
              <a:gd name="connsiteY177" fmla="*/ 2107991 h 2237474"/>
              <a:gd name="connsiteX178" fmla="*/ 37645 w 12192000"/>
              <a:gd name="connsiteY178" fmla="*/ 2115401 h 2237474"/>
              <a:gd name="connsiteX179" fmla="*/ 4572 w 12192000"/>
              <a:gd name="connsiteY179" fmla="*/ 2111091 h 2237474"/>
              <a:gd name="connsiteX180" fmla="*/ 0 w 12192000"/>
              <a:gd name="connsiteY180" fmla="*/ 2110468 h 2237474"/>
              <a:gd name="connsiteX181" fmla="*/ 0 w 12192000"/>
              <a:gd name="connsiteY181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20512 w 12192000"/>
              <a:gd name="connsiteY6" fmla="*/ 745392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739478 w 12192000"/>
              <a:gd name="connsiteY13" fmla="*/ 776841 h 2237474"/>
              <a:gd name="connsiteX14" fmla="*/ 10458762 w 12192000"/>
              <a:gd name="connsiteY14" fmla="*/ 755400 h 2237474"/>
              <a:gd name="connsiteX15" fmla="*/ 10211200 w 12192000"/>
              <a:gd name="connsiteY15" fmla="*/ 767513 h 2237474"/>
              <a:gd name="connsiteX16" fmla="*/ 10167995 w 12192000"/>
              <a:gd name="connsiteY16" fmla="*/ 760843 h 2237474"/>
              <a:gd name="connsiteX17" fmla="*/ 9997044 w 12192000"/>
              <a:gd name="connsiteY17" fmla="*/ 780129 h 2237474"/>
              <a:gd name="connsiteX18" fmla="*/ 9943887 w 12192000"/>
              <a:gd name="connsiteY18" fmla="*/ 804141 h 2237474"/>
              <a:gd name="connsiteX19" fmla="*/ 9918248 w 12192000"/>
              <a:gd name="connsiteY19" fmla="*/ 816628 h 2237474"/>
              <a:gd name="connsiteX20" fmla="*/ 9767091 w 12192000"/>
              <a:gd name="connsiteY20" fmla="*/ 870550 h 2237474"/>
              <a:gd name="connsiteX21" fmla="*/ 9683005 w 12192000"/>
              <a:gd name="connsiteY21" fmla="*/ 894128 h 2237474"/>
              <a:gd name="connsiteX22" fmla="*/ 9594438 w 12192000"/>
              <a:gd name="connsiteY22" fmla="*/ 919051 h 2237474"/>
              <a:gd name="connsiteX23" fmla="*/ 9544189 w 12192000"/>
              <a:gd name="connsiteY23" fmla="*/ 938966 h 2237474"/>
              <a:gd name="connsiteX24" fmla="*/ 9500499 w 12192000"/>
              <a:gd name="connsiteY24" fmla="*/ 954680 h 2237474"/>
              <a:gd name="connsiteX25" fmla="*/ 9428195 w 12192000"/>
              <a:gd name="connsiteY25" fmla="*/ 986225 h 2237474"/>
              <a:gd name="connsiteX26" fmla="*/ 9410017 w 12192000"/>
              <a:gd name="connsiteY26" fmla="*/ 993931 h 2237474"/>
              <a:gd name="connsiteX27" fmla="*/ 9392919 w 12192000"/>
              <a:gd name="connsiteY27" fmla="*/ 994656 h 2237474"/>
              <a:gd name="connsiteX28" fmla="*/ 9268019 w 12192000"/>
              <a:gd name="connsiteY28" fmla="*/ 1007442 h 2237474"/>
              <a:gd name="connsiteX29" fmla="*/ 9234662 w 12192000"/>
              <a:gd name="connsiteY29" fmla="*/ 1023056 h 2237474"/>
              <a:gd name="connsiteX30" fmla="*/ 9181033 w 12192000"/>
              <a:gd name="connsiteY30" fmla="*/ 1037921 h 2237474"/>
              <a:gd name="connsiteX31" fmla="*/ 9155969 w 12192000"/>
              <a:gd name="connsiteY31" fmla="*/ 1046804 h 2237474"/>
              <a:gd name="connsiteX32" fmla="*/ 9133985 w 12192000"/>
              <a:gd name="connsiteY32" fmla="*/ 1046450 h 2237474"/>
              <a:gd name="connsiteX33" fmla="*/ 9003462 w 12192000"/>
              <a:gd name="connsiteY33" fmla="*/ 1042406 h 2237474"/>
              <a:gd name="connsiteX34" fmla="*/ 8968445 w 12192000"/>
              <a:gd name="connsiteY34" fmla="*/ 1052169 h 2237474"/>
              <a:gd name="connsiteX35" fmla="*/ 8886001 w 12192000"/>
              <a:gd name="connsiteY35" fmla="*/ 1067468 h 2237474"/>
              <a:gd name="connsiteX36" fmla="*/ 8838610 w 12192000"/>
              <a:gd name="connsiteY36" fmla="*/ 1075091 h 2237474"/>
              <a:gd name="connsiteX37" fmla="*/ 8750383 w 12192000"/>
              <a:gd name="connsiteY37" fmla="*/ 1097387 h 2237474"/>
              <a:gd name="connsiteX38" fmla="*/ 8665605 w 12192000"/>
              <a:gd name="connsiteY38" fmla="*/ 1110791 h 2237474"/>
              <a:gd name="connsiteX39" fmla="*/ 8584946 w 12192000"/>
              <a:gd name="connsiteY39" fmla="*/ 1135226 h 2237474"/>
              <a:gd name="connsiteX40" fmla="*/ 8419755 w 12192000"/>
              <a:gd name="connsiteY40" fmla="*/ 1216260 h 2237474"/>
              <a:gd name="connsiteX41" fmla="*/ 8411626 w 12192000"/>
              <a:gd name="connsiteY41" fmla="*/ 1214397 h 2237474"/>
              <a:gd name="connsiteX42" fmla="*/ 8363469 w 12192000"/>
              <a:gd name="connsiteY42" fmla="*/ 1246658 h 2237474"/>
              <a:gd name="connsiteX43" fmla="*/ 8275497 w 12192000"/>
              <a:gd name="connsiteY43" fmla="*/ 1264396 h 2237474"/>
              <a:gd name="connsiteX44" fmla="*/ 8206287 w 12192000"/>
              <a:gd name="connsiteY44" fmla="*/ 1273060 h 2237474"/>
              <a:gd name="connsiteX45" fmla="*/ 8139997 w 12192000"/>
              <a:gd name="connsiteY45" fmla="*/ 1282713 h 2237474"/>
              <a:gd name="connsiteX46" fmla="*/ 8074238 w 12192000"/>
              <a:gd name="connsiteY46" fmla="*/ 1301895 h 2237474"/>
              <a:gd name="connsiteX47" fmla="*/ 7942099 w 12192000"/>
              <a:gd name="connsiteY47" fmla="*/ 1336332 h 2237474"/>
              <a:gd name="connsiteX48" fmla="*/ 7902328 w 12192000"/>
              <a:gd name="connsiteY48" fmla="*/ 1345865 h 2237474"/>
              <a:gd name="connsiteX49" fmla="*/ 7840612 w 12192000"/>
              <a:gd name="connsiteY49" fmla="*/ 1369373 h 2237474"/>
              <a:gd name="connsiteX50" fmla="*/ 7786819 w 12192000"/>
              <a:gd name="connsiteY50" fmla="*/ 1378970 h 2237474"/>
              <a:gd name="connsiteX51" fmla="*/ 7548172 w 12192000"/>
              <a:gd name="connsiteY51" fmla="*/ 1417460 h 2237474"/>
              <a:gd name="connsiteX52" fmla="*/ 7483437 w 12192000"/>
              <a:gd name="connsiteY52" fmla="*/ 1478152 h 2237474"/>
              <a:gd name="connsiteX53" fmla="*/ 7377870 w 12192000"/>
              <a:gd name="connsiteY53" fmla="*/ 1523319 h 2237474"/>
              <a:gd name="connsiteX54" fmla="*/ 7230737 w 12192000"/>
              <a:gd name="connsiteY54" fmla="*/ 1562633 h 2237474"/>
              <a:gd name="connsiteX55" fmla="*/ 7224458 w 12192000"/>
              <a:gd name="connsiteY55" fmla="*/ 1573008 h 2237474"/>
              <a:gd name="connsiteX56" fmla="*/ 7183121 w 12192000"/>
              <a:gd name="connsiteY56" fmla="*/ 1595162 h 2237474"/>
              <a:gd name="connsiteX57" fmla="*/ 7164601 w 12192000"/>
              <a:gd name="connsiteY57" fmla="*/ 1606490 h 2237474"/>
              <a:gd name="connsiteX58" fmla="*/ 7031309 w 12192000"/>
              <a:gd name="connsiteY58" fmla="*/ 1619451 h 2237474"/>
              <a:gd name="connsiteX59" fmla="*/ 6900177 w 12192000"/>
              <a:gd name="connsiteY59" fmla="*/ 1636016 h 2237474"/>
              <a:gd name="connsiteX60" fmla="*/ 6795372 w 12192000"/>
              <a:gd name="connsiteY60" fmla="*/ 1644845 h 2237474"/>
              <a:gd name="connsiteX61" fmla="*/ 6692251 w 12192000"/>
              <a:gd name="connsiteY61" fmla="*/ 1656357 h 2237474"/>
              <a:gd name="connsiteX62" fmla="*/ 6655235 w 12192000"/>
              <a:gd name="connsiteY62" fmla="*/ 1661869 h 2237474"/>
              <a:gd name="connsiteX63" fmla="*/ 6554894 w 12192000"/>
              <a:gd name="connsiteY63" fmla="*/ 1664428 h 2237474"/>
              <a:gd name="connsiteX64" fmla="*/ 6516595 w 12192000"/>
              <a:gd name="connsiteY64" fmla="*/ 1667475 h 2237474"/>
              <a:gd name="connsiteX65" fmla="*/ 6508541 w 12192000"/>
              <a:gd name="connsiteY65" fmla="*/ 1668757 h 2237474"/>
              <a:gd name="connsiteX66" fmla="*/ 6471012 w 12192000"/>
              <a:gd name="connsiteY66" fmla="*/ 1678604 h 2237474"/>
              <a:gd name="connsiteX67" fmla="*/ 6364035 w 12192000"/>
              <a:gd name="connsiteY67" fmla="*/ 1667683 h 2237474"/>
              <a:gd name="connsiteX68" fmla="*/ 6280959 w 12192000"/>
              <a:gd name="connsiteY68" fmla="*/ 1689329 h 2237474"/>
              <a:gd name="connsiteX69" fmla="*/ 6243319 w 12192000"/>
              <a:gd name="connsiteY69" fmla="*/ 1695560 h 2237474"/>
              <a:gd name="connsiteX70" fmla="*/ 6098321 w 12192000"/>
              <a:gd name="connsiteY70" fmla="*/ 1721646 h 2237474"/>
              <a:gd name="connsiteX71" fmla="*/ 5880652 w 12192000"/>
              <a:gd name="connsiteY71" fmla="*/ 1779643 h 2237474"/>
              <a:gd name="connsiteX72" fmla="*/ 5785959 w 12192000"/>
              <a:gd name="connsiteY72" fmla="*/ 1775307 h 2237474"/>
              <a:gd name="connsiteX73" fmla="*/ 5643534 w 12192000"/>
              <a:gd name="connsiteY73" fmla="*/ 1802919 h 2237474"/>
              <a:gd name="connsiteX74" fmla="*/ 5518799 w 12192000"/>
              <a:gd name="connsiteY74" fmla="*/ 1818312 h 2237474"/>
              <a:gd name="connsiteX75" fmla="*/ 5505014 w 12192000"/>
              <a:gd name="connsiteY75" fmla="*/ 1819259 h 2237474"/>
              <a:gd name="connsiteX76" fmla="*/ 5453307 w 12192000"/>
              <a:gd name="connsiteY76" fmla="*/ 1815450 h 2237474"/>
              <a:gd name="connsiteX77" fmla="*/ 5221533 w 12192000"/>
              <a:gd name="connsiteY77" fmla="*/ 1846950 h 2237474"/>
              <a:gd name="connsiteX78" fmla="*/ 5149802 w 12192000"/>
              <a:gd name="connsiteY78" fmla="*/ 1844846 h 2237474"/>
              <a:gd name="connsiteX79" fmla="*/ 5114927 w 12192000"/>
              <a:gd name="connsiteY79" fmla="*/ 1847827 h 2237474"/>
              <a:gd name="connsiteX80" fmla="*/ 5108970 w 12192000"/>
              <a:gd name="connsiteY80" fmla="*/ 1847935 h 2237474"/>
              <a:gd name="connsiteX81" fmla="*/ 5067961 w 12192000"/>
              <a:gd name="connsiteY81" fmla="*/ 1845917 h 2237474"/>
              <a:gd name="connsiteX82" fmla="*/ 5007075 w 12192000"/>
              <a:gd name="connsiteY82" fmla="*/ 1838626 h 2237474"/>
              <a:gd name="connsiteX83" fmla="*/ 4944087 w 12192000"/>
              <a:gd name="connsiteY83" fmla="*/ 1823332 h 2237474"/>
              <a:gd name="connsiteX84" fmla="*/ 4907662 w 12192000"/>
              <a:gd name="connsiteY84" fmla="*/ 1816900 h 2237474"/>
              <a:gd name="connsiteX85" fmla="*/ 4882386 w 12192000"/>
              <a:gd name="connsiteY85" fmla="*/ 1809844 h 2237474"/>
              <a:gd name="connsiteX86" fmla="*/ 4811440 w 12192000"/>
              <a:gd name="connsiteY86" fmla="*/ 1804655 h 2237474"/>
              <a:gd name="connsiteX87" fmla="*/ 4691075 w 12192000"/>
              <a:gd name="connsiteY87" fmla="*/ 1801389 h 2237474"/>
              <a:gd name="connsiteX88" fmla="*/ 4640313 w 12192000"/>
              <a:gd name="connsiteY88" fmla="*/ 1784307 h 2237474"/>
              <a:gd name="connsiteX89" fmla="*/ 4536503 w 12192000"/>
              <a:gd name="connsiteY89" fmla="*/ 1785334 h 2237474"/>
              <a:gd name="connsiteX90" fmla="*/ 4513724 w 12192000"/>
              <a:gd name="connsiteY90" fmla="*/ 1791996 h 2237474"/>
              <a:gd name="connsiteX91" fmla="*/ 4459810 w 12192000"/>
              <a:gd name="connsiteY91" fmla="*/ 1797886 h 2237474"/>
              <a:gd name="connsiteX92" fmla="*/ 4379064 w 12192000"/>
              <a:gd name="connsiteY92" fmla="*/ 1817177 h 2237474"/>
              <a:gd name="connsiteX93" fmla="*/ 4290981 w 12192000"/>
              <a:gd name="connsiteY93" fmla="*/ 1839677 h 2237474"/>
              <a:gd name="connsiteX94" fmla="*/ 4238372 w 12192000"/>
              <a:gd name="connsiteY94" fmla="*/ 1851480 h 2237474"/>
              <a:gd name="connsiteX95" fmla="*/ 4232517 w 12192000"/>
              <a:gd name="connsiteY95" fmla="*/ 1852567 h 2237474"/>
              <a:gd name="connsiteX96" fmla="*/ 4191732 w 12192000"/>
              <a:gd name="connsiteY96" fmla="*/ 1857328 h 2237474"/>
              <a:gd name="connsiteX97" fmla="*/ 4065532 w 12192000"/>
              <a:gd name="connsiteY97" fmla="*/ 1855477 h 2237474"/>
              <a:gd name="connsiteX98" fmla="*/ 4028460 w 12192000"/>
              <a:gd name="connsiteY98" fmla="*/ 1855137 h 2237474"/>
              <a:gd name="connsiteX99" fmla="*/ 4002267 w 12192000"/>
              <a:gd name="connsiteY99" fmla="*/ 1852352 h 2237474"/>
              <a:gd name="connsiteX100" fmla="*/ 3931396 w 12192000"/>
              <a:gd name="connsiteY100" fmla="*/ 1858915 h 2237474"/>
              <a:gd name="connsiteX101" fmla="*/ 3812162 w 12192000"/>
              <a:gd name="connsiteY101" fmla="*/ 1875501 h 2237474"/>
              <a:gd name="connsiteX102" fmla="*/ 3758105 w 12192000"/>
              <a:gd name="connsiteY102" fmla="*/ 1871856 h 2237474"/>
              <a:gd name="connsiteX103" fmla="*/ 3715896 w 12192000"/>
              <a:gd name="connsiteY103" fmla="*/ 1881552 h 2237474"/>
              <a:gd name="connsiteX104" fmla="*/ 3567259 w 12192000"/>
              <a:gd name="connsiteY104" fmla="*/ 1893482 h 2237474"/>
              <a:gd name="connsiteX105" fmla="*/ 3405770 w 12192000"/>
              <a:gd name="connsiteY105" fmla="*/ 1904591 h 2237474"/>
              <a:gd name="connsiteX106" fmla="*/ 3280097 w 12192000"/>
              <a:gd name="connsiteY106" fmla="*/ 1919610 h 2237474"/>
              <a:gd name="connsiteX107" fmla="*/ 3123424 w 12192000"/>
              <a:gd name="connsiteY107" fmla="*/ 1952930 h 2237474"/>
              <a:gd name="connsiteX108" fmla="*/ 3009910 w 12192000"/>
              <a:gd name="connsiteY108" fmla="*/ 1957866 h 2237474"/>
              <a:gd name="connsiteX109" fmla="*/ 2995934 w 12192000"/>
              <a:gd name="connsiteY109" fmla="*/ 1967085 h 2237474"/>
              <a:gd name="connsiteX110" fmla="*/ 2942858 w 12192000"/>
              <a:gd name="connsiteY110" fmla="*/ 1981367 h 2237474"/>
              <a:gd name="connsiteX111" fmla="*/ 2875436 w 12192000"/>
              <a:gd name="connsiteY111" fmla="*/ 1996977 h 2237474"/>
              <a:gd name="connsiteX112" fmla="*/ 2874892 w 12192000"/>
              <a:gd name="connsiteY112" fmla="*/ 1996085 h 2237474"/>
              <a:gd name="connsiteX113" fmla="*/ 2843662 w 12192000"/>
              <a:gd name="connsiteY113" fmla="*/ 1992498 h 2237474"/>
              <a:gd name="connsiteX114" fmla="*/ 2796128 w 12192000"/>
              <a:gd name="connsiteY114" fmla="*/ 1976403 h 2237474"/>
              <a:gd name="connsiteX115" fmla="*/ 2756784 w 12192000"/>
              <a:gd name="connsiteY115" fmla="*/ 1985116 h 2237474"/>
              <a:gd name="connsiteX116" fmla="*/ 2748833 w 12192000"/>
              <a:gd name="connsiteY116" fmla="*/ 1986323 h 2237474"/>
              <a:gd name="connsiteX117" fmla="*/ 2748661 w 12192000"/>
              <a:gd name="connsiteY117" fmla="*/ 1986122 h 2237474"/>
              <a:gd name="connsiteX118" fmla="*/ 2718916 w 12192000"/>
              <a:gd name="connsiteY118" fmla="*/ 1990867 h 2237474"/>
              <a:gd name="connsiteX119" fmla="*/ 2713522 w 12192000"/>
              <a:gd name="connsiteY119" fmla="*/ 1990173 h 2237474"/>
              <a:gd name="connsiteX120" fmla="*/ 2680597 w 12192000"/>
              <a:gd name="connsiteY120" fmla="*/ 1984996 h 2237474"/>
              <a:gd name="connsiteX121" fmla="*/ 2578178 w 12192000"/>
              <a:gd name="connsiteY121" fmla="*/ 1990531 h 2237474"/>
              <a:gd name="connsiteX122" fmla="*/ 2476147 w 12192000"/>
              <a:gd name="connsiteY122" fmla="*/ 1998305 h 2237474"/>
              <a:gd name="connsiteX123" fmla="*/ 2373568 w 12192000"/>
              <a:gd name="connsiteY123" fmla="*/ 2003219 h 2237474"/>
              <a:gd name="connsiteX124" fmla="*/ 2300792 w 12192000"/>
              <a:gd name="connsiteY124" fmla="*/ 1994290 h 2237474"/>
              <a:gd name="connsiteX125" fmla="*/ 2287219 w 12192000"/>
              <a:gd name="connsiteY125" fmla="*/ 1998750 h 2237474"/>
              <a:gd name="connsiteX126" fmla="*/ 2243069 w 12192000"/>
              <a:gd name="connsiteY126" fmla="*/ 2015111 h 2237474"/>
              <a:gd name="connsiteX127" fmla="*/ 2186609 w 12192000"/>
              <a:gd name="connsiteY127" fmla="*/ 2008263 h 2237474"/>
              <a:gd name="connsiteX128" fmla="*/ 2164831 w 12192000"/>
              <a:gd name="connsiteY128" fmla="*/ 2010143 h 2237474"/>
              <a:gd name="connsiteX129" fmla="*/ 2152836 w 12192000"/>
              <a:gd name="connsiteY129" fmla="*/ 2010048 h 2237474"/>
              <a:gd name="connsiteX130" fmla="*/ 2117102 w 12192000"/>
              <a:gd name="connsiteY130" fmla="*/ 2023004 h 2237474"/>
              <a:gd name="connsiteX131" fmla="*/ 2111935 w 12192000"/>
              <a:gd name="connsiteY131" fmla="*/ 2023163 h 2237474"/>
              <a:gd name="connsiteX132" fmla="*/ 2089991 w 12192000"/>
              <a:gd name="connsiteY132" fmla="*/ 2034193 h 2237474"/>
              <a:gd name="connsiteX133" fmla="*/ 2058061 w 12192000"/>
              <a:gd name="connsiteY133" fmla="*/ 2047942 h 2237474"/>
              <a:gd name="connsiteX134" fmla="*/ 2055737 w 12192000"/>
              <a:gd name="connsiteY134" fmla="*/ 2047704 h 2237474"/>
              <a:gd name="connsiteX135" fmla="*/ 2042244 w 12192000"/>
              <a:gd name="connsiteY135" fmla="*/ 2055560 h 2237474"/>
              <a:gd name="connsiteX136" fmla="*/ 1976224 w 12192000"/>
              <a:gd name="connsiteY136" fmla="*/ 2074257 h 2237474"/>
              <a:gd name="connsiteX137" fmla="*/ 1877728 w 12192000"/>
              <a:gd name="connsiteY137" fmla="*/ 2101004 h 2237474"/>
              <a:gd name="connsiteX138" fmla="*/ 1759056 w 12192000"/>
              <a:gd name="connsiteY138" fmla="*/ 2125608 h 2237474"/>
              <a:gd name="connsiteX139" fmla="*/ 1637948 w 12192000"/>
              <a:gd name="connsiteY139" fmla="*/ 2172597 h 2237474"/>
              <a:gd name="connsiteX140" fmla="*/ 1434549 w 12192000"/>
              <a:gd name="connsiteY140" fmla="*/ 2234522 h 2237474"/>
              <a:gd name="connsiteX141" fmla="*/ 1398481 w 12192000"/>
              <a:gd name="connsiteY141" fmla="*/ 2237074 h 2237474"/>
              <a:gd name="connsiteX142" fmla="*/ 1398407 w 12192000"/>
              <a:gd name="connsiteY142" fmla="*/ 2237095 h 2237474"/>
              <a:gd name="connsiteX143" fmla="*/ 1370962 w 12192000"/>
              <a:gd name="connsiteY143" fmla="*/ 2237474 h 2237474"/>
              <a:gd name="connsiteX144" fmla="*/ 1356367 w 12192000"/>
              <a:gd name="connsiteY144" fmla="*/ 2235089 h 2237474"/>
              <a:gd name="connsiteX145" fmla="*/ 1324828 w 12192000"/>
              <a:gd name="connsiteY145" fmla="*/ 2231968 h 2237474"/>
              <a:gd name="connsiteX146" fmla="*/ 1297744 w 12192000"/>
              <a:gd name="connsiteY146" fmla="*/ 2235849 h 2237474"/>
              <a:gd name="connsiteX147" fmla="*/ 1286236 w 12192000"/>
              <a:gd name="connsiteY147" fmla="*/ 2233135 h 2237474"/>
              <a:gd name="connsiteX148" fmla="*/ 1283504 w 12192000"/>
              <a:gd name="connsiteY148" fmla="*/ 2233797 h 2237474"/>
              <a:gd name="connsiteX149" fmla="*/ 1279765 w 12192000"/>
              <a:gd name="connsiteY149" fmla="*/ 2229639 h 2237474"/>
              <a:gd name="connsiteX150" fmla="*/ 1195347 w 12192000"/>
              <a:gd name="connsiteY150" fmla="*/ 2212354 h 2237474"/>
              <a:gd name="connsiteX151" fmla="*/ 970251 w 12192000"/>
              <a:gd name="connsiteY151" fmla="*/ 2221029 h 2237474"/>
              <a:gd name="connsiteX152" fmla="*/ 812914 w 12192000"/>
              <a:gd name="connsiteY152" fmla="*/ 2202752 h 2237474"/>
              <a:gd name="connsiteX153" fmla="*/ 800195 w 12192000"/>
              <a:gd name="connsiteY153" fmla="*/ 2209407 h 2237474"/>
              <a:gd name="connsiteX154" fmla="*/ 784978 w 12192000"/>
              <a:gd name="connsiteY154" fmla="*/ 2212360 h 2237474"/>
              <a:gd name="connsiteX155" fmla="*/ 681987 w 12192000"/>
              <a:gd name="connsiteY155" fmla="*/ 2216757 h 2237474"/>
              <a:gd name="connsiteX156" fmla="*/ 669923 w 12192000"/>
              <a:gd name="connsiteY156" fmla="*/ 2211682 h 2237474"/>
              <a:gd name="connsiteX157" fmla="*/ 648680 w 12192000"/>
              <a:gd name="connsiteY157" fmla="*/ 2206229 h 2237474"/>
              <a:gd name="connsiteX158" fmla="*/ 597225 w 12192000"/>
              <a:gd name="connsiteY158" fmla="*/ 2180999 h 2237474"/>
              <a:gd name="connsiteX159" fmla="*/ 558449 w 12192000"/>
              <a:gd name="connsiteY159" fmla="*/ 2182346 h 2237474"/>
              <a:gd name="connsiteX160" fmla="*/ 550517 w 12192000"/>
              <a:gd name="connsiteY160" fmla="*/ 2182060 h 2237474"/>
              <a:gd name="connsiteX161" fmla="*/ 550309 w 12192000"/>
              <a:gd name="connsiteY161" fmla="*/ 2181825 h 2237474"/>
              <a:gd name="connsiteX162" fmla="*/ 541836 w 12192000"/>
              <a:gd name="connsiteY162" fmla="*/ 2181063 h 2237474"/>
              <a:gd name="connsiteX163" fmla="*/ 536057 w 12192000"/>
              <a:gd name="connsiteY163" fmla="*/ 2181537 h 2237474"/>
              <a:gd name="connsiteX164" fmla="*/ 520671 w 12192000"/>
              <a:gd name="connsiteY164" fmla="*/ 2180980 h 2237474"/>
              <a:gd name="connsiteX165" fmla="*/ 515024 w 12192000"/>
              <a:gd name="connsiteY165" fmla="*/ 2179258 h 2237474"/>
              <a:gd name="connsiteX166" fmla="*/ 512278 w 12192000"/>
              <a:gd name="connsiteY166" fmla="*/ 2176369 h 2237474"/>
              <a:gd name="connsiteX167" fmla="*/ 480419 w 12192000"/>
              <a:gd name="connsiteY167" fmla="*/ 2167807 h 2237474"/>
              <a:gd name="connsiteX168" fmla="*/ 413835 w 12192000"/>
              <a:gd name="connsiteY168" fmla="*/ 2156783 h 2237474"/>
              <a:gd name="connsiteX169" fmla="*/ 376513 w 12192000"/>
              <a:gd name="connsiteY169" fmla="*/ 2154014 h 2237474"/>
              <a:gd name="connsiteX170" fmla="*/ 273386 w 12192000"/>
              <a:gd name="connsiteY170" fmla="*/ 2142551 h 2237474"/>
              <a:gd name="connsiteX171" fmla="*/ 169207 w 12192000"/>
              <a:gd name="connsiteY171" fmla="*/ 2128100 h 2237474"/>
              <a:gd name="connsiteX172" fmla="*/ 93149 w 12192000"/>
              <a:gd name="connsiteY172" fmla="*/ 2105324 h 2237474"/>
              <a:gd name="connsiteX173" fmla="*/ 88109 w 12192000"/>
              <a:gd name="connsiteY173" fmla="*/ 2106704 h 2237474"/>
              <a:gd name="connsiteX174" fmla="*/ 80022 w 12192000"/>
              <a:gd name="connsiteY174" fmla="*/ 2107254 h 2237474"/>
              <a:gd name="connsiteX175" fmla="*/ 79717 w 12192000"/>
              <a:gd name="connsiteY175" fmla="*/ 2107046 h 2237474"/>
              <a:gd name="connsiteX176" fmla="*/ 72352 w 12192000"/>
              <a:gd name="connsiteY176" fmla="*/ 2107991 h 2237474"/>
              <a:gd name="connsiteX177" fmla="*/ 37645 w 12192000"/>
              <a:gd name="connsiteY177" fmla="*/ 2115401 h 2237474"/>
              <a:gd name="connsiteX178" fmla="*/ 4572 w 12192000"/>
              <a:gd name="connsiteY178" fmla="*/ 2111091 h 2237474"/>
              <a:gd name="connsiteX179" fmla="*/ 0 w 12192000"/>
              <a:gd name="connsiteY179" fmla="*/ 2110468 h 2237474"/>
              <a:gd name="connsiteX180" fmla="*/ 0 w 12192000"/>
              <a:gd name="connsiteY180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20512 w 12192000"/>
              <a:gd name="connsiteY6" fmla="*/ 745392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739478 w 12192000"/>
              <a:gd name="connsiteY13" fmla="*/ 776841 h 2237474"/>
              <a:gd name="connsiteX14" fmla="*/ 10458762 w 12192000"/>
              <a:gd name="connsiteY14" fmla="*/ 755400 h 2237474"/>
              <a:gd name="connsiteX15" fmla="*/ 10211200 w 12192000"/>
              <a:gd name="connsiteY15" fmla="*/ 767513 h 2237474"/>
              <a:gd name="connsiteX16" fmla="*/ 10167995 w 12192000"/>
              <a:gd name="connsiteY16" fmla="*/ 760843 h 2237474"/>
              <a:gd name="connsiteX17" fmla="*/ 9997044 w 12192000"/>
              <a:gd name="connsiteY17" fmla="*/ 780129 h 2237474"/>
              <a:gd name="connsiteX18" fmla="*/ 9943887 w 12192000"/>
              <a:gd name="connsiteY18" fmla="*/ 804141 h 2237474"/>
              <a:gd name="connsiteX19" fmla="*/ 9918248 w 12192000"/>
              <a:gd name="connsiteY19" fmla="*/ 816628 h 2237474"/>
              <a:gd name="connsiteX20" fmla="*/ 9767091 w 12192000"/>
              <a:gd name="connsiteY20" fmla="*/ 870550 h 2237474"/>
              <a:gd name="connsiteX21" fmla="*/ 9683005 w 12192000"/>
              <a:gd name="connsiteY21" fmla="*/ 894128 h 2237474"/>
              <a:gd name="connsiteX22" fmla="*/ 9594438 w 12192000"/>
              <a:gd name="connsiteY22" fmla="*/ 919051 h 2237474"/>
              <a:gd name="connsiteX23" fmla="*/ 9544189 w 12192000"/>
              <a:gd name="connsiteY23" fmla="*/ 938966 h 2237474"/>
              <a:gd name="connsiteX24" fmla="*/ 9500499 w 12192000"/>
              <a:gd name="connsiteY24" fmla="*/ 954680 h 2237474"/>
              <a:gd name="connsiteX25" fmla="*/ 9428195 w 12192000"/>
              <a:gd name="connsiteY25" fmla="*/ 986225 h 2237474"/>
              <a:gd name="connsiteX26" fmla="*/ 9410017 w 12192000"/>
              <a:gd name="connsiteY26" fmla="*/ 993931 h 2237474"/>
              <a:gd name="connsiteX27" fmla="*/ 9392919 w 12192000"/>
              <a:gd name="connsiteY27" fmla="*/ 994656 h 2237474"/>
              <a:gd name="connsiteX28" fmla="*/ 9268019 w 12192000"/>
              <a:gd name="connsiteY28" fmla="*/ 1007442 h 2237474"/>
              <a:gd name="connsiteX29" fmla="*/ 9234662 w 12192000"/>
              <a:gd name="connsiteY29" fmla="*/ 1023056 h 2237474"/>
              <a:gd name="connsiteX30" fmla="*/ 9181033 w 12192000"/>
              <a:gd name="connsiteY30" fmla="*/ 1037921 h 2237474"/>
              <a:gd name="connsiteX31" fmla="*/ 9155969 w 12192000"/>
              <a:gd name="connsiteY31" fmla="*/ 1046804 h 2237474"/>
              <a:gd name="connsiteX32" fmla="*/ 9133985 w 12192000"/>
              <a:gd name="connsiteY32" fmla="*/ 1046450 h 2237474"/>
              <a:gd name="connsiteX33" fmla="*/ 9003462 w 12192000"/>
              <a:gd name="connsiteY33" fmla="*/ 1042406 h 2237474"/>
              <a:gd name="connsiteX34" fmla="*/ 8968445 w 12192000"/>
              <a:gd name="connsiteY34" fmla="*/ 1052169 h 2237474"/>
              <a:gd name="connsiteX35" fmla="*/ 8886001 w 12192000"/>
              <a:gd name="connsiteY35" fmla="*/ 1067468 h 2237474"/>
              <a:gd name="connsiteX36" fmla="*/ 8838610 w 12192000"/>
              <a:gd name="connsiteY36" fmla="*/ 1075091 h 2237474"/>
              <a:gd name="connsiteX37" fmla="*/ 8750383 w 12192000"/>
              <a:gd name="connsiteY37" fmla="*/ 1097387 h 2237474"/>
              <a:gd name="connsiteX38" fmla="*/ 8665605 w 12192000"/>
              <a:gd name="connsiteY38" fmla="*/ 1110791 h 2237474"/>
              <a:gd name="connsiteX39" fmla="*/ 8584946 w 12192000"/>
              <a:gd name="connsiteY39" fmla="*/ 1135226 h 2237474"/>
              <a:gd name="connsiteX40" fmla="*/ 8419755 w 12192000"/>
              <a:gd name="connsiteY40" fmla="*/ 1216260 h 2237474"/>
              <a:gd name="connsiteX41" fmla="*/ 8411626 w 12192000"/>
              <a:gd name="connsiteY41" fmla="*/ 1214397 h 2237474"/>
              <a:gd name="connsiteX42" fmla="*/ 8363469 w 12192000"/>
              <a:gd name="connsiteY42" fmla="*/ 1246658 h 2237474"/>
              <a:gd name="connsiteX43" fmla="*/ 8275497 w 12192000"/>
              <a:gd name="connsiteY43" fmla="*/ 1264396 h 2237474"/>
              <a:gd name="connsiteX44" fmla="*/ 8206287 w 12192000"/>
              <a:gd name="connsiteY44" fmla="*/ 1273060 h 2237474"/>
              <a:gd name="connsiteX45" fmla="*/ 8139997 w 12192000"/>
              <a:gd name="connsiteY45" fmla="*/ 1282713 h 2237474"/>
              <a:gd name="connsiteX46" fmla="*/ 8074238 w 12192000"/>
              <a:gd name="connsiteY46" fmla="*/ 1301895 h 2237474"/>
              <a:gd name="connsiteX47" fmla="*/ 7942099 w 12192000"/>
              <a:gd name="connsiteY47" fmla="*/ 1336332 h 2237474"/>
              <a:gd name="connsiteX48" fmla="*/ 7902328 w 12192000"/>
              <a:gd name="connsiteY48" fmla="*/ 1345865 h 2237474"/>
              <a:gd name="connsiteX49" fmla="*/ 7840612 w 12192000"/>
              <a:gd name="connsiteY49" fmla="*/ 1369373 h 2237474"/>
              <a:gd name="connsiteX50" fmla="*/ 7786819 w 12192000"/>
              <a:gd name="connsiteY50" fmla="*/ 1378970 h 2237474"/>
              <a:gd name="connsiteX51" fmla="*/ 7548172 w 12192000"/>
              <a:gd name="connsiteY51" fmla="*/ 1417460 h 2237474"/>
              <a:gd name="connsiteX52" fmla="*/ 7483437 w 12192000"/>
              <a:gd name="connsiteY52" fmla="*/ 1478152 h 2237474"/>
              <a:gd name="connsiteX53" fmla="*/ 7377870 w 12192000"/>
              <a:gd name="connsiteY53" fmla="*/ 1523319 h 2237474"/>
              <a:gd name="connsiteX54" fmla="*/ 7230737 w 12192000"/>
              <a:gd name="connsiteY54" fmla="*/ 1562633 h 2237474"/>
              <a:gd name="connsiteX55" fmla="*/ 7224458 w 12192000"/>
              <a:gd name="connsiteY55" fmla="*/ 1573008 h 2237474"/>
              <a:gd name="connsiteX56" fmla="*/ 7183121 w 12192000"/>
              <a:gd name="connsiteY56" fmla="*/ 1595162 h 2237474"/>
              <a:gd name="connsiteX57" fmla="*/ 7164601 w 12192000"/>
              <a:gd name="connsiteY57" fmla="*/ 1606490 h 2237474"/>
              <a:gd name="connsiteX58" fmla="*/ 7031309 w 12192000"/>
              <a:gd name="connsiteY58" fmla="*/ 1619451 h 2237474"/>
              <a:gd name="connsiteX59" fmla="*/ 6900177 w 12192000"/>
              <a:gd name="connsiteY59" fmla="*/ 1636016 h 2237474"/>
              <a:gd name="connsiteX60" fmla="*/ 6795372 w 12192000"/>
              <a:gd name="connsiteY60" fmla="*/ 1644845 h 2237474"/>
              <a:gd name="connsiteX61" fmla="*/ 6692251 w 12192000"/>
              <a:gd name="connsiteY61" fmla="*/ 1656357 h 2237474"/>
              <a:gd name="connsiteX62" fmla="*/ 6655235 w 12192000"/>
              <a:gd name="connsiteY62" fmla="*/ 1661869 h 2237474"/>
              <a:gd name="connsiteX63" fmla="*/ 6554894 w 12192000"/>
              <a:gd name="connsiteY63" fmla="*/ 1664428 h 2237474"/>
              <a:gd name="connsiteX64" fmla="*/ 6516595 w 12192000"/>
              <a:gd name="connsiteY64" fmla="*/ 1667475 h 2237474"/>
              <a:gd name="connsiteX65" fmla="*/ 6508541 w 12192000"/>
              <a:gd name="connsiteY65" fmla="*/ 1668757 h 2237474"/>
              <a:gd name="connsiteX66" fmla="*/ 6471012 w 12192000"/>
              <a:gd name="connsiteY66" fmla="*/ 1678604 h 2237474"/>
              <a:gd name="connsiteX67" fmla="*/ 6364035 w 12192000"/>
              <a:gd name="connsiteY67" fmla="*/ 1667683 h 2237474"/>
              <a:gd name="connsiteX68" fmla="*/ 6280959 w 12192000"/>
              <a:gd name="connsiteY68" fmla="*/ 1689329 h 2237474"/>
              <a:gd name="connsiteX69" fmla="*/ 6243319 w 12192000"/>
              <a:gd name="connsiteY69" fmla="*/ 1695560 h 2237474"/>
              <a:gd name="connsiteX70" fmla="*/ 6098321 w 12192000"/>
              <a:gd name="connsiteY70" fmla="*/ 1721646 h 2237474"/>
              <a:gd name="connsiteX71" fmla="*/ 5880652 w 12192000"/>
              <a:gd name="connsiteY71" fmla="*/ 1779643 h 2237474"/>
              <a:gd name="connsiteX72" fmla="*/ 5785959 w 12192000"/>
              <a:gd name="connsiteY72" fmla="*/ 1775307 h 2237474"/>
              <a:gd name="connsiteX73" fmla="*/ 5643534 w 12192000"/>
              <a:gd name="connsiteY73" fmla="*/ 1802919 h 2237474"/>
              <a:gd name="connsiteX74" fmla="*/ 5518799 w 12192000"/>
              <a:gd name="connsiteY74" fmla="*/ 1818312 h 2237474"/>
              <a:gd name="connsiteX75" fmla="*/ 5505014 w 12192000"/>
              <a:gd name="connsiteY75" fmla="*/ 1819259 h 2237474"/>
              <a:gd name="connsiteX76" fmla="*/ 5453307 w 12192000"/>
              <a:gd name="connsiteY76" fmla="*/ 1815450 h 2237474"/>
              <a:gd name="connsiteX77" fmla="*/ 5221533 w 12192000"/>
              <a:gd name="connsiteY77" fmla="*/ 1846950 h 2237474"/>
              <a:gd name="connsiteX78" fmla="*/ 5149802 w 12192000"/>
              <a:gd name="connsiteY78" fmla="*/ 1844846 h 2237474"/>
              <a:gd name="connsiteX79" fmla="*/ 5114927 w 12192000"/>
              <a:gd name="connsiteY79" fmla="*/ 1847827 h 2237474"/>
              <a:gd name="connsiteX80" fmla="*/ 5108970 w 12192000"/>
              <a:gd name="connsiteY80" fmla="*/ 1847935 h 2237474"/>
              <a:gd name="connsiteX81" fmla="*/ 5067961 w 12192000"/>
              <a:gd name="connsiteY81" fmla="*/ 1845917 h 2237474"/>
              <a:gd name="connsiteX82" fmla="*/ 5007075 w 12192000"/>
              <a:gd name="connsiteY82" fmla="*/ 1838626 h 2237474"/>
              <a:gd name="connsiteX83" fmla="*/ 4944087 w 12192000"/>
              <a:gd name="connsiteY83" fmla="*/ 1823332 h 2237474"/>
              <a:gd name="connsiteX84" fmla="*/ 4907662 w 12192000"/>
              <a:gd name="connsiteY84" fmla="*/ 1816900 h 2237474"/>
              <a:gd name="connsiteX85" fmla="*/ 4882386 w 12192000"/>
              <a:gd name="connsiteY85" fmla="*/ 1809844 h 2237474"/>
              <a:gd name="connsiteX86" fmla="*/ 4811440 w 12192000"/>
              <a:gd name="connsiteY86" fmla="*/ 1804655 h 2237474"/>
              <a:gd name="connsiteX87" fmla="*/ 4691075 w 12192000"/>
              <a:gd name="connsiteY87" fmla="*/ 1801389 h 2237474"/>
              <a:gd name="connsiteX88" fmla="*/ 4640313 w 12192000"/>
              <a:gd name="connsiteY88" fmla="*/ 1784307 h 2237474"/>
              <a:gd name="connsiteX89" fmla="*/ 4536503 w 12192000"/>
              <a:gd name="connsiteY89" fmla="*/ 1785334 h 2237474"/>
              <a:gd name="connsiteX90" fmla="*/ 4513724 w 12192000"/>
              <a:gd name="connsiteY90" fmla="*/ 1791996 h 2237474"/>
              <a:gd name="connsiteX91" fmla="*/ 4459810 w 12192000"/>
              <a:gd name="connsiteY91" fmla="*/ 1797886 h 2237474"/>
              <a:gd name="connsiteX92" fmla="*/ 4379064 w 12192000"/>
              <a:gd name="connsiteY92" fmla="*/ 1817177 h 2237474"/>
              <a:gd name="connsiteX93" fmla="*/ 4290981 w 12192000"/>
              <a:gd name="connsiteY93" fmla="*/ 1839677 h 2237474"/>
              <a:gd name="connsiteX94" fmla="*/ 4238372 w 12192000"/>
              <a:gd name="connsiteY94" fmla="*/ 1851480 h 2237474"/>
              <a:gd name="connsiteX95" fmla="*/ 4232517 w 12192000"/>
              <a:gd name="connsiteY95" fmla="*/ 1852567 h 2237474"/>
              <a:gd name="connsiteX96" fmla="*/ 4191732 w 12192000"/>
              <a:gd name="connsiteY96" fmla="*/ 1857328 h 2237474"/>
              <a:gd name="connsiteX97" fmla="*/ 4065532 w 12192000"/>
              <a:gd name="connsiteY97" fmla="*/ 1855477 h 2237474"/>
              <a:gd name="connsiteX98" fmla="*/ 4028460 w 12192000"/>
              <a:gd name="connsiteY98" fmla="*/ 1855137 h 2237474"/>
              <a:gd name="connsiteX99" fmla="*/ 4002267 w 12192000"/>
              <a:gd name="connsiteY99" fmla="*/ 1852352 h 2237474"/>
              <a:gd name="connsiteX100" fmla="*/ 3931396 w 12192000"/>
              <a:gd name="connsiteY100" fmla="*/ 1858915 h 2237474"/>
              <a:gd name="connsiteX101" fmla="*/ 3812162 w 12192000"/>
              <a:gd name="connsiteY101" fmla="*/ 1875501 h 2237474"/>
              <a:gd name="connsiteX102" fmla="*/ 3758105 w 12192000"/>
              <a:gd name="connsiteY102" fmla="*/ 1871856 h 2237474"/>
              <a:gd name="connsiteX103" fmla="*/ 3715896 w 12192000"/>
              <a:gd name="connsiteY103" fmla="*/ 1881552 h 2237474"/>
              <a:gd name="connsiteX104" fmla="*/ 3567259 w 12192000"/>
              <a:gd name="connsiteY104" fmla="*/ 1893482 h 2237474"/>
              <a:gd name="connsiteX105" fmla="*/ 3405770 w 12192000"/>
              <a:gd name="connsiteY105" fmla="*/ 1904591 h 2237474"/>
              <a:gd name="connsiteX106" fmla="*/ 3280097 w 12192000"/>
              <a:gd name="connsiteY106" fmla="*/ 1919610 h 2237474"/>
              <a:gd name="connsiteX107" fmla="*/ 3123424 w 12192000"/>
              <a:gd name="connsiteY107" fmla="*/ 1952930 h 2237474"/>
              <a:gd name="connsiteX108" fmla="*/ 3009910 w 12192000"/>
              <a:gd name="connsiteY108" fmla="*/ 1957866 h 2237474"/>
              <a:gd name="connsiteX109" fmla="*/ 2995934 w 12192000"/>
              <a:gd name="connsiteY109" fmla="*/ 1967085 h 2237474"/>
              <a:gd name="connsiteX110" fmla="*/ 2942858 w 12192000"/>
              <a:gd name="connsiteY110" fmla="*/ 1981367 h 2237474"/>
              <a:gd name="connsiteX111" fmla="*/ 2875436 w 12192000"/>
              <a:gd name="connsiteY111" fmla="*/ 1996977 h 2237474"/>
              <a:gd name="connsiteX112" fmla="*/ 2874892 w 12192000"/>
              <a:gd name="connsiteY112" fmla="*/ 1996085 h 2237474"/>
              <a:gd name="connsiteX113" fmla="*/ 2843662 w 12192000"/>
              <a:gd name="connsiteY113" fmla="*/ 1992498 h 2237474"/>
              <a:gd name="connsiteX114" fmla="*/ 2796128 w 12192000"/>
              <a:gd name="connsiteY114" fmla="*/ 1976403 h 2237474"/>
              <a:gd name="connsiteX115" fmla="*/ 2756784 w 12192000"/>
              <a:gd name="connsiteY115" fmla="*/ 1985116 h 2237474"/>
              <a:gd name="connsiteX116" fmla="*/ 2748833 w 12192000"/>
              <a:gd name="connsiteY116" fmla="*/ 1986323 h 2237474"/>
              <a:gd name="connsiteX117" fmla="*/ 2748661 w 12192000"/>
              <a:gd name="connsiteY117" fmla="*/ 1986122 h 2237474"/>
              <a:gd name="connsiteX118" fmla="*/ 2718916 w 12192000"/>
              <a:gd name="connsiteY118" fmla="*/ 1990867 h 2237474"/>
              <a:gd name="connsiteX119" fmla="*/ 2713522 w 12192000"/>
              <a:gd name="connsiteY119" fmla="*/ 1990173 h 2237474"/>
              <a:gd name="connsiteX120" fmla="*/ 2680597 w 12192000"/>
              <a:gd name="connsiteY120" fmla="*/ 1984996 h 2237474"/>
              <a:gd name="connsiteX121" fmla="*/ 2578178 w 12192000"/>
              <a:gd name="connsiteY121" fmla="*/ 1990531 h 2237474"/>
              <a:gd name="connsiteX122" fmla="*/ 2476147 w 12192000"/>
              <a:gd name="connsiteY122" fmla="*/ 1998305 h 2237474"/>
              <a:gd name="connsiteX123" fmla="*/ 2373568 w 12192000"/>
              <a:gd name="connsiteY123" fmla="*/ 2003219 h 2237474"/>
              <a:gd name="connsiteX124" fmla="*/ 2287219 w 12192000"/>
              <a:gd name="connsiteY124" fmla="*/ 1998750 h 2237474"/>
              <a:gd name="connsiteX125" fmla="*/ 2243069 w 12192000"/>
              <a:gd name="connsiteY125" fmla="*/ 2015111 h 2237474"/>
              <a:gd name="connsiteX126" fmla="*/ 2186609 w 12192000"/>
              <a:gd name="connsiteY126" fmla="*/ 2008263 h 2237474"/>
              <a:gd name="connsiteX127" fmla="*/ 2164831 w 12192000"/>
              <a:gd name="connsiteY127" fmla="*/ 2010143 h 2237474"/>
              <a:gd name="connsiteX128" fmla="*/ 2152836 w 12192000"/>
              <a:gd name="connsiteY128" fmla="*/ 2010048 h 2237474"/>
              <a:gd name="connsiteX129" fmla="*/ 2117102 w 12192000"/>
              <a:gd name="connsiteY129" fmla="*/ 2023004 h 2237474"/>
              <a:gd name="connsiteX130" fmla="*/ 2111935 w 12192000"/>
              <a:gd name="connsiteY130" fmla="*/ 2023163 h 2237474"/>
              <a:gd name="connsiteX131" fmla="*/ 2089991 w 12192000"/>
              <a:gd name="connsiteY131" fmla="*/ 2034193 h 2237474"/>
              <a:gd name="connsiteX132" fmla="*/ 2058061 w 12192000"/>
              <a:gd name="connsiteY132" fmla="*/ 2047942 h 2237474"/>
              <a:gd name="connsiteX133" fmla="*/ 2055737 w 12192000"/>
              <a:gd name="connsiteY133" fmla="*/ 2047704 h 2237474"/>
              <a:gd name="connsiteX134" fmla="*/ 2042244 w 12192000"/>
              <a:gd name="connsiteY134" fmla="*/ 2055560 h 2237474"/>
              <a:gd name="connsiteX135" fmla="*/ 1976224 w 12192000"/>
              <a:gd name="connsiteY135" fmla="*/ 2074257 h 2237474"/>
              <a:gd name="connsiteX136" fmla="*/ 1877728 w 12192000"/>
              <a:gd name="connsiteY136" fmla="*/ 2101004 h 2237474"/>
              <a:gd name="connsiteX137" fmla="*/ 1759056 w 12192000"/>
              <a:gd name="connsiteY137" fmla="*/ 2125608 h 2237474"/>
              <a:gd name="connsiteX138" fmla="*/ 1637948 w 12192000"/>
              <a:gd name="connsiteY138" fmla="*/ 2172597 h 2237474"/>
              <a:gd name="connsiteX139" fmla="*/ 1434549 w 12192000"/>
              <a:gd name="connsiteY139" fmla="*/ 2234522 h 2237474"/>
              <a:gd name="connsiteX140" fmla="*/ 1398481 w 12192000"/>
              <a:gd name="connsiteY140" fmla="*/ 2237074 h 2237474"/>
              <a:gd name="connsiteX141" fmla="*/ 1398407 w 12192000"/>
              <a:gd name="connsiteY141" fmla="*/ 2237095 h 2237474"/>
              <a:gd name="connsiteX142" fmla="*/ 1370962 w 12192000"/>
              <a:gd name="connsiteY142" fmla="*/ 2237474 h 2237474"/>
              <a:gd name="connsiteX143" fmla="*/ 1356367 w 12192000"/>
              <a:gd name="connsiteY143" fmla="*/ 2235089 h 2237474"/>
              <a:gd name="connsiteX144" fmla="*/ 1324828 w 12192000"/>
              <a:gd name="connsiteY144" fmla="*/ 2231968 h 2237474"/>
              <a:gd name="connsiteX145" fmla="*/ 1297744 w 12192000"/>
              <a:gd name="connsiteY145" fmla="*/ 2235849 h 2237474"/>
              <a:gd name="connsiteX146" fmla="*/ 1286236 w 12192000"/>
              <a:gd name="connsiteY146" fmla="*/ 2233135 h 2237474"/>
              <a:gd name="connsiteX147" fmla="*/ 1283504 w 12192000"/>
              <a:gd name="connsiteY147" fmla="*/ 2233797 h 2237474"/>
              <a:gd name="connsiteX148" fmla="*/ 1279765 w 12192000"/>
              <a:gd name="connsiteY148" fmla="*/ 2229639 h 2237474"/>
              <a:gd name="connsiteX149" fmla="*/ 1195347 w 12192000"/>
              <a:gd name="connsiteY149" fmla="*/ 2212354 h 2237474"/>
              <a:gd name="connsiteX150" fmla="*/ 970251 w 12192000"/>
              <a:gd name="connsiteY150" fmla="*/ 2221029 h 2237474"/>
              <a:gd name="connsiteX151" fmla="*/ 812914 w 12192000"/>
              <a:gd name="connsiteY151" fmla="*/ 2202752 h 2237474"/>
              <a:gd name="connsiteX152" fmla="*/ 800195 w 12192000"/>
              <a:gd name="connsiteY152" fmla="*/ 2209407 h 2237474"/>
              <a:gd name="connsiteX153" fmla="*/ 784978 w 12192000"/>
              <a:gd name="connsiteY153" fmla="*/ 2212360 h 2237474"/>
              <a:gd name="connsiteX154" fmla="*/ 681987 w 12192000"/>
              <a:gd name="connsiteY154" fmla="*/ 2216757 h 2237474"/>
              <a:gd name="connsiteX155" fmla="*/ 669923 w 12192000"/>
              <a:gd name="connsiteY155" fmla="*/ 2211682 h 2237474"/>
              <a:gd name="connsiteX156" fmla="*/ 648680 w 12192000"/>
              <a:gd name="connsiteY156" fmla="*/ 2206229 h 2237474"/>
              <a:gd name="connsiteX157" fmla="*/ 597225 w 12192000"/>
              <a:gd name="connsiteY157" fmla="*/ 2180999 h 2237474"/>
              <a:gd name="connsiteX158" fmla="*/ 558449 w 12192000"/>
              <a:gd name="connsiteY158" fmla="*/ 2182346 h 2237474"/>
              <a:gd name="connsiteX159" fmla="*/ 550517 w 12192000"/>
              <a:gd name="connsiteY159" fmla="*/ 2182060 h 2237474"/>
              <a:gd name="connsiteX160" fmla="*/ 550309 w 12192000"/>
              <a:gd name="connsiteY160" fmla="*/ 2181825 h 2237474"/>
              <a:gd name="connsiteX161" fmla="*/ 541836 w 12192000"/>
              <a:gd name="connsiteY161" fmla="*/ 2181063 h 2237474"/>
              <a:gd name="connsiteX162" fmla="*/ 536057 w 12192000"/>
              <a:gd name="connsiteY162" fmla="*/ 2181537 h 2237474"/>
              <a:gd name="connsiteX163" fmla="*/ 520671 w 12192000"/>
              <a:gd name="connsiteY163" fmla="*/ 2180980 h 2237474"/>
              <a:gd name="connsiteX164" fmla="*/ 515024 w 12192000"/>
              <a:gd name="connsiteY164" fmla="*/ 2179258 h 2237474"/>
              <a:gd name="connsiteX165" fmla="*/ 512278 w 12192000"/>
              <a:gd name="connsiteY165" fmla="*/ 2176369 h 2237474"/>
              <a:gd name="connsiteX166" fmla="*/ 480419 w 12192000"/>
              <a:gd name="connsiteY166" fmla="*/ 2167807 h 2237474"/>
              <a:gd name="connsiteX167" fmla="*/ 413835 w 12192000"/>
              <a:gd name="connsiteY167" fmla="*/ 2156783 h 2237474"/>
              <a:gd name="connsiteX168" fmla="*/ 376513 w 12192000"/>
              <a:gd name="connsiteY168" fmla="*/ 2154014 h 2237474"/>
              <a:gd name="connsiteX169" fmla="*/ 273386 w 12192000"/>
              <a:gd name="connsiteY169" fmla="*/ 2142551 h 2237474"/>
              <a:gd name="connsiteX170" fmla="*/ 169207 w 12192000"/>
              <a:gd name="connsiteY170" fmla="*/ 2128100 h 2237474"/>
              <a:gd name="connsiteX171" fmla="*/ 93149 w 12192000"/>
              <a:gd name="connsiteY171" fmla="*/ 2105324 h 2237474"/>
              <a:gd name="connsiteX172" fmla="*/ 88109 w 12192000"/>
              <a:gd name="connsiteY172" fmla="*/ 2106704 h 2237474"/>
              <a:gd name="connsiteX173" fmla="*/ 80022 w 12192000"/>
              <a:gd name="connsiteY173" fmla="*/ 2107254 h 2237474"/>
              <a:gd name="connsiteX174" fmla="*/ 79717 w 12192000"/>
              <a:gd name="connsiteY174" fmla="*/ 2107046 h 2237474"/>
              <a:gd name="connsiteX175" fmla="*/ 72352 w 12192000"/>
              <a:gd name="connsiteY175" fmla="*/ 2107991 h 2237474"/>
              <a:gd name="connsiteX176" fmla="*/ 37645 w 12192000"/>
              <a:gd name="connsiteY176" fmla="*/ 2115401 h 2237474"/>
              <a:gd name="connsiteX177" fmla="*/ 4572 w 12192000"/>
              <a:gd name="connsiteY177" fmla="*/ 2111091 h 2237474"/>
              <a:gd name="connsiteX178" fmla="*/ 0 w 12192000"/>
              <a:gd name="connsiteY178" fmla="*/ 2110468 h 2237474"/>
              <a:gd name="connsiteX179" fmla="*/ 0 w 12192000"/>
              <a:gd name="connsiteY179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20512 w 12192000"/>
              <a:gd name="connsiteY6" fmla="*/ 745392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739478 w 12192000"/>
              <a:gd name="connsiteY13" fmla="*/ 776841 h 2237474"/>
              <a:gd name="connsiteX14" fmla="*/ 10458762 w 12192000"/>
              <a:gd name="connsiteY14" fmla="*/ 755400 h 2237474"/>
              <a:gd name="connsiteX15" fmla="*/ 10211200 w 12192000"/>
              <a:gd name="connsiteY15" fmla="*/ 767513 h 2237474"/>
              <a:gd name="connsiteX16" fmla="*/ 10167995 w 12192000"/>
              <a:gd name="connsiteY16" fmla="*/ 760843 h 2237474"/>
              <a:gd name="connsiteX17" fmla="*/ 9997044 w 12192000"/>
              <a:gd name="connsiteY17" fmla="*/ 780129 h 2237474"/>
              <a:gd name="connsiteX18" fmla="*/ 9943887 w 12192000"/>
              <a:gd name="connsiteY18" fmla="*/ 804141 h 2237474"/>
              <a:gd name="connsiteX19" fmla="*/ 9918248 w 12192000"/>
              <a:gd name="connsiteY19" fmla="*/ 816628 h 2237474"/>
              <a:gd name="connsiteX20" fmla="*/ 9767091 w 12192000"/>
              <a:gd name="connsiteY20" fmla="*/ 870550 h 2237474"/>
              <a:gd name="connsiteX21" fmla="*/ 9683005 w 12192000"/>
              <a:gd name="connsiteY21" fmla="*/ 894128 h 2237474"/>
              <a:gd name="connsiteX22" fmla="*/ 9594438 w 12192000"/>
              <a:gd name="connsiteY22" fmla="*/ 919051 h 2237474"/>
              <a:gd name="connsiteX23" fmla="*/ 9544189 w 12192000"/>
              <a:gd name="connsiteY23" fmla="*/ 938966 h 2237474"/>
              <a:gd name="connsiteX24" fmla="*/ 9500499 w 12192000"/>
              <a:gd name="connsiteY24" fmla="*/ 954680 h 2237474"/>
              <a:gd name="connsiteX25" fmla="*/ 9428195 w 12192000"/>
              <a:gd name="connsiteY25" fmla="*/ 986225 h 2237474"/>
              <a:gd name="connsiteX26" fmla="*/ 9410017 w 12192000"/>
              <a:gd name="connsiteY26" fmla="*/ 993931 h 2237474"/>
              <a:gd name="connsiteX27" fmla="*/ 9392919 w 12192000"/>
              <a:gd name="connsiteY27" fmla="*/ 994656 h 2237474"/>
              <a:gd name="connsiteX28" fmla="*/ 9268019 w 12192000"/>
              <a:gd name="connsiteY28" fmla="*/ 1007442 h 2237474"/>
              <a:gd name="connsiteX29" fmla="*/ 9234662 w 12192000"/>
              <a:gd name="connsiteY29" fmla="*/ 1023056 h 2237474"/>
              <a:gd name="connsiteX30" fmla="*/ 9181033 w 12192000"/>
              <a:gd name="connsiteY30" fmla="*/ 1037921 h 2237474"/>
              <a:gd name="connsiteX31" fmla="*/ 9155969 w 12192000"/>
              <a:gd name="connsiteY31" fmla="*/ 1046804 h 2237474"/>
              <a:gd name="connsiteX32" fmla="*/ 9133985 w 12192000"/>
              <a:gd name="connsiteY32" fmla="*/ 1046450 h 2237474"/>
              <a:gd name="connsiteX33" fmla="*/ 9003462 w 12192000"/>
              <a:gd name="connsiteY33" fmla="*/ 1042406 h 2237474"/>
              <a:gd name="connsiteX34" fmla="*/ 8968445 w 12192000"/>
              <a:gd name="connsiteY34" fmla="*/ 1052169 h 2237474"/>
              <a:gd name="connsiteX35" fmla="*/ 8886001 w 12192000"/>
              <a:gd name="connsiteY35" fmla="*/ 1067468 h 2237474"/>
              <a:gd name="connsiteX36" fmla="*/ 8838610 w 12192000"/>
              <a:gd name="connsiteY36" fmla="*/ 1075091 h 2237474"/>
              <a:gd name="connsiteX37" fmla="*/ 8750383 w 12192000"/>
              <a:gd name="connsiteY37" fmla="*/ 1097387 h 2237474"/>
              <a:gd name="connsiteX38" fmla="*/ 8665605 w 12192000"/>
              <a:gd name="connsiteY38" fmla="*/ 1110791 h 2237474"/>
              <a:gd name="connsiteX39" fmla="*/ 8584946 w 12192000"/>
              <a:gd name="connsiteY39" fmla="*/ 1135226 h 2237474"/>
              <a:gd name="connsiteX40" fmla="*/ 8419755 w 12192000"/>
              <a:gd name="connsiteY40" fmla="*/ 1216260 h 2237474"/>
              <a:gd name="connsiteX41" fmla="*/ 8411626 w 12192000"/>
              <a:gd name="connsiteY41" fmla="*/ 1214397 h 2237474"/>
              <a:gd name="connsiteX42" fmla="*/ 8363469 w 12192000"/>
              <a:gd name="connsiteY42" fmla="*/ 1246658 h 2237474"/>
              <a:gd name="connsiteX43" fmla="*/ 8275497 w 12192000"/>
              <a:gd name="connsiteY43" fmla="*/ 1264396 h 2237474"/>
              <a:gd name="connsiteX44" fmla="*/ 8206287 w 12192000"/>
              <a:gd name="connsiteY44" fmla="*/ 1273060 h 2237474"/>
              <a:gd name="connsiteX45" fmla="*/ 8139997 w 12192000"/>
              <a:gd name="connsiteY45" fmla="*/ 1282713 h 2237474"/>
              <a:gd name="connsiteX46" fmla="*/ 8074238 w 12192000"/>
              <a:gd name="connsiteY46" fmla="*/ 1301895 h 2237474"/>
              <a:gd name="connsiteX47" fmla="*/ 7942099 w 12192000"/>
              <a:gd name="connsiteY47" fmla="*/ 1336332 h 2237474"/>
              <a:gd name="connsiteX48" fmla="*/ 7902328 w 12192000"/>
              <a:gd name="connsiteY48" fmla="*/ 1345865 h 2237474"/>
              <a:gd name="connsiteX49" fmla="*/ 7840612 w 12192000"/>
              <a:gd name="connsiteY49" fmla="*/ 1369373 h 2237474"/>
              <a:gd name="connsiteX50" fmla="*/ 7786819 w 12192000"/>
              <a:gd name="connsiteY50" fmla="*/ 1378970 h 2237474"/>
              <a:gd name="connsiteX51" fmla="*/ 7548172 w 12192000"/>
              <a:gd name="connsiteY51" fmla="*/ 1417460 h 2237474"/>
              <a:gd name="connsiteX52" fmla="*/ 7483437 w 12192000"/>
              <a:gd name="connsiteY52" fmla="*/ 1478152 h 2237474"/>
              <a:gd name="connsiteX53" fmla="*/ 7377870 w 12192000"/>
              <a:gd name="connsiteY53" fmla="*/ 1523319 h 2237474"/>
              <a:gd name="connsiteX54" fmla="*/ 7230737 w 12192000"/>
              <a:gd name="connsiteY54" fmla="*/ 1562633 h 2237474"/>
              <a:gd name="connsiteX55" fmla="*/ 7224458 w 12192000"/>
              <a:gd name="connsiteY55" fmla="*/ 1573008 h 2237474"/>
              <a:gd name="connsiteX56" fmla="*/ 7183121 w 12192000"/>
              <a:gd name="connsiteY56" fmla="*/ 1595162 h 2237474"/>
              <a:gd name="connsiteX57" fmla="*/ 7164601 w 12192000"/>
              <a:gd name="connsiteY57" fmla="*/ 1606490 h 2237474"/>
              <a:gd name="connsiteX58" fmla="*/ 7031309 w 12192000"/>
              <a:gd name="connsiteY58" fmla="*/ 1619451 h 2237474"/>
              <a:gd name="connsiteX59" fmla="*/ 6900177 w 12192000"/>
              <a:gd name="connsiteY59" fmla="*/ 1636016 h 2237474"/>
              <a:gd name="connsiteX60" fmla="*/ 6795372 w 12192000"/>
              <a:gd name="connsiteY60" fmla="*/ 1644845 h 2237474"/>
              <a:gd name="connsiteX61" fmla="*/ 6692251 w 12192000"/>
              <a:gd name="connsiteY61" fmla="*/ 1656357 h 2237474"/>
              <a:gd name="connsiteX62" fmla="*/ 6655235 w 12192000"/>
              <a:gd name="connsiteY62" fmla="*/ 1661869 h 2237474"/>
              <a:gd name="connsiteX63" fmla="*/ 6554894 w 12192000"/>
              <a:gd name="connsiteY63" fmla="*/ 1664428 h 2237474"/>
              <a:gd name="connsiteX64" fmla="*/ 6516595 w 12192000"/>
              <a:gd name="connsiteY64" fmla="*/ 1667475 h 2237474"/>
              <a:gd name="connsiteX65" fmla="*/ 6508541 w 12192000"/>
              <a:gd name="connsiteY65" fmla="*/ 1668757 h 2237474"/>
              <a:gd name="connsiteX66" fmla="*/ 6471012 w 12192000"/>
              <a:gd name="connsiteY66" fmla="*/ 1678604 h 2237474"/>
              <a:gd name="connsiteX67" fmla="*/ 6364035 w 12192000"/>
              <a:gd name="connsiteY67" fmla="*/ 1667683 h 2237474"/>
              <a:gd name="connsiteX68" fmla="*/ 6280959 w 12192000"/>
              <a:gd name="connsiteY68" fmla="*/ 1689329 h 2237474"/>
              <a:gd name="connsiteX69" fmla="*/ 6243319 w 12192000"/>
              <a:gd name="connsiteY69" fmla="*/ 1695560 h 2237474"/>
              <a:gd name="connsiteX70" fmla="*/ 6098321 w 12192000"/>
              <a:gd name="connsiteY70" fmla="*/ 1721646 h 2237474"/>
              <a:gd name="connsiteX71" fmla="*/ 5880652 w 12192000"/>
              <a:gd name="connsiteY71" fmla="*/ 1779643 h 2237474"/>
              <a:gd name="connsiteX72" fmla="*/ 5785959 w 12192000"/>
              <a:gd name="connsiteY72" fmla="*/ 1775307 h 2237474"/>
              <a:gd name="connsiteX73" fmla="*/ 5643534 w 12192000"/>
              <a:gd name="connsiteY73" fmla="*/ 1802919 h 2237474"/>
              <a:gd name="connsiteX74" fmla="*/ 5518799 w 12192000"/>
              <a:gd name="connsiteY74" fmla="*/ 1818312 h 2237474"/>
              <a:gd name="connsiteX75" fmla="*/ 5505014 w 12192000"/>
              <a:gd name="connsiteY75" fmla="*/ 1819259 h 2237474"/>
              <a:gd name="connsiteX76" fmla="*/ 5453307 w 12192000"/>
              <a:gd name="connsiteY76" fmla="*/ 1815450 h 2237474"/>
              <a:gd name="connsiteX77" fmla="*/ 5221533 w 12192000"/>
              <a:gd name="connsiteY77" fmla="*/ 1846950 h 2237474"/>
              <a:gd name="connsiteX78" fmla="*/ 5149802 w 12192000"/>
              <a:gd name="connsiteY78" fmla="*/ 1844846 h 2237474"/>
              <a:gd name="connsiteX79" fmla="*/ 5114927 w 12192000"/>
              <a:gd name="connsiteY79" fmla="*/ 1847827 h 2237474"/>
              <a:gd name="connsiteX80" fmla="*/ 5108970 w 12192000"/>
              <a:gd name="connsiteY80" fmla="*/ 1847935 h 2237474"/>
              <a:gd name="connsiteX81" fmla="*/ 5067961 w 12192000"/>
              <a:gd name="connsiteY81" fmla="*/ 1845917 h 2237474"/>
              <a:gd name="connsiteX82" fmla="*/ 5007075 w 12192000"/>
              <a:gd name="connsiteY82" fmla="*/ 1838626 h 2237474"/>
              <a:gd name="connsiteX83" fmla="*/ 4944087 w 12192000"/>
              <a:gd name="connsiteY83" fmla="*/ 1823332 h 2237474"/>
              <a:gd name="connsiteX84" fmla="*/ 4907662 w 12192000"/>
              <a:gd name="connsiteY84" fmla="*/ 1816900 h 2237474"/>
              <a:gd name="connsiteX85" fmla="*/ 4882386 w 12192000"/>
              <a:gd name="connsiteY85" fmla="*/ 1809844 h 2237474"/>
              <a:gd name="connsiteX86" fmla="*/ 4811440 w 12192000"/>
              <a:gd name="connsiteY86" fmla="*/ 1804655 h 2237474"/>
              <a:gd name="connsiteX87" fmla="*/ 4691075 w 12192000"/>
              <a:gd name="connsiteY87" fmla="*/ 1801389 h 2237474"/>
              <a:gd name="connsiteX88" fmla="*/ 4640313 w 12192000"/>
              <a:gd name="connsiteY88" fmla="*/ 1784307 h 2237474"/>
              <a:gd name="connsiteX89" fmla="*/ 4536503 w 12192000"/>
              <a:gd name="connsiteY89" fmla="*/ 1785334 h 2237474"/>
              <a:gd name="connsiteX90" fmla="*/ 4513724 w 12192000"/>
              <a:gd name="connsiteY90" fmla="*/ 1791996 h 2237474"/>
              <a:gd name="connsiteX91" fmla="*/ 4459810 w 12192000"/>
              <a:gd name="connsiteY91" fmla="*/ 1797886 h 2237474"/>
              <a:gd name="connsiteX92" fmla="*/ 4379064 w 12192000"/>
              <a:gd name="connsiteY92" fmla="*/ 1817177 h 2237474"/>
              <a:gd name="connsiteX93" fmla="*/ 4290981 w 12192000"/>
              <a:gd name="connsiteY93" fmla="*/ 1839677 h 2237474"/>
              <a:gd name="connsiteX94" fmla="*/ 4238372 w 12192000"/>
              <a:gd name="connsiteY94" fmla="*/ 1851480 h 2237474"/>
              <a:gd name="connsiteX95" fmla="*/ 4232517 w 12192000"/>
              <a:gd name="connsiteY95" fmla="*/ 1852567 h 2237474"/>
              <a:gd name="connsiteX96" fmla="*/ 4191732 w 12192000"/>
              <a:gd name="connsiteY96" fmla="*/ 1857328 h 2237474"/>
              <a:gd name="connsiteX97" fmla="*/ 4065532 w 12192000"/>
              <a:gd name="connsiteY97" fmla="*/ 1855477 h 2237474"/>
              <a:gd name="connsiteX98" fmla="*/ 4028460 w 12192000"/>
              <a:gd name="connsiteY98" fmla="*/ 1855137 h 2237474"/>
              <a:gd name="connsiteX99" fmla="*/ 4002267 w 12192000"/>
              <a:gd name="connsiteY99" fmla="*/ 1852352 h 2237474"/>
              <a:gd name="connsiteX100" fmla="*/ 3931396 w 12192000"/>
              <a:gd name="connsiteY100" fmla="*/ 1858915 h 2237474"/>
              <a:gd name="connsiteX101" fmla="*/ 3812162 w 12192000"/>
              <a:gd name="connsiteY101" fmla="*/ 1875501 h 2237474"/>
              <a:gd name="connsiteX102" fmla="*/ 3758105 w 12192000"/>
              <a:gd name="connsiteY102" fmla="*/ 1871856 h 2237474"/>
              <a:gd name="connsiteX103" fmla="*/ 3715896 w 12192000"/>
              <a:gd name="connsiteY103" fmla="*/ 1881552 h 2237474"/>
              <a:gd name="connsiteX104" fmla="*/ 3567259 w 12192000"/>
              <a:gd name="connsiteY104" fmla="*/ 1893482 h 2237474"/>
              <a:gd name="connsiteX105" fmla="*/ 3405770 w 12192000"/>
              <a:gd name="connsiteY105" fmla="*/ 1904591 h 2237474"/>
              <a:gd name="connsiteX106" fmla="*/ 3280097 w 12192000"/>
              <a:gd name="connsiteY106" fmla="*/ 1919610 h 2237474"/>
              <a:gd name="connsiteX107" fmla="*/ 3123424 w 12192000"/>
              <a:gd name="connsiteY107" fmla="*/ 1952930 h 2237474"/>
              <a:gd name="connsiteX108" fmla="*/ 3009910 w 12192000"/>
              <a:gd name="connsiteY108" fmla="*/ 1957866 h 2237474"/>
              <a:gd name="connsiteX109" fmla="*/ 2995934 w 12192000"/>
              <a:gd name="connsiteY109" fmla="*/ 1967085 h 2237474"/>
              <a:gd name="connsiteX110" fmla="*/ 2942858 w 12192000"/>
              <a:gd name="connsiteY110" fmla="*/ 1981367 h 2237474"/>
              <a:gd name="connsiteX111" fmla="*/ 2875436 w 12192000"/>
              <a:gd name="connsiteY111" fmla="*/ 1996977 h 2237474"/>
              <a:gd name="connsiteX112" fmla="*/ 2874892 w 12192000"/>
              <a:gd name="connsiteY112" fmla="*/ 1996085 h 2237474"/>
              <a:gd name="connsiteX113" fmla="*/ 2843662 w 12192000"/>
              <a:gd name="connsiteY113" fmla="*/ 1992498 h 2237474"/>
              <a:gd name="connsiteX114" fmla="*/ 2796128 w 12192000"/>
              <a:gd name="connsiteY114" fmla="*/ 1976403 h 2237474"/>
              <a:gd name="connsiteX115" fmla="*/ 2756784 w 12192000"/>
              <a:gd name="connsiteY115" fmla="*/ 1985116 h 2237474"/>
              <a:gd name="connsiteX116" fmla="*/ 2748833 w 12192000"/>
              <a:gd name="connsiteY116" fmla="*/ 1986323 h 2237474"/>
              <a:gd name="connsiteX117" fmla="*/ 2748661 w 12192000"/>
              <a:gd name="connsiteY117" fmla="*/ 1986122 h 2237474"/>
              <a:gd name="connsiteX118" fmla="*/ 2718916 w 12192000"/>
              <a:gd name="connsiteY118" fmla="*/ 1990867 h 2237474"/>
              <a:gd name="connsiteX119" fmla="*/ 2713522 w 12192000"/>
              <a:gd name="connsiteY119" fmla="*/ 1990173 h 2237474"/>
              <a:gd name="connsiteX120" fmla="*/ 2578178 w 12192000"/>
              <a:gd name="connsiteY120" fmla="*/ 1990531 h 2237474"/>
              <a:gd name="connsiteX121" fmla="*/ 2476147 w 12192000"/>
              <a:gd name="connsiteY121" fmla="*/ 1998305 h 2237474"/>
              <a:gd name="connsiteX122" fmla="*/ 2373568 w 12192000"/>
              <a:gd name="connsiteY122" fmla="*/ 2003219 h 2237474"/>
              <a:gd name="connsiteX123" fmla="*/ 2287219 w 12192000"/>
              <a:gd name="connsiteY123" fmla="*/ 1998750 h 2237474"/>
              <a:gd name="connsiteX124" fmla="*/ 2243069 w 12192000"/>
              <a:gd name="connsiteY124" fmla="*/ 2015111 h 2237474"/>
              <a:gd name="connsiteX125" fmla="*/ 2186609 w 12192000"/>
              <a:gd name="connsiteY125" fmla="*/ 2008263 h 2237474"/>
              <a:gd name="connsiteX126" fmla="*/ 2164831 w 12192000"/>
              <a:gd name="connsiteY126" fmla="*/ 2010143 h 2237474"/>
              <a:gd name="connsiteX127" fmla="*/ 2152836 w 12192000"/>
              <a:gd name="connsiteY127" fmla="*/ 2010048 h 2237474"/>
              <a:gd name="connsiteX128" fmla="*/ 2117102 w 12192000"/>
              <a:gd name="connsiteY128" fmla="*/ 2023004 h 2237474"/>
              <a:gd name="connsiteX129" fmla="*/ 2111935 w 12192000"/>
              <a:gd name="connsiteY129" fmla="*/ 2023163 h 2237474"/>
              <a:gd name="connsiteX130" fmla="*/ 2089991 w 12192000"/>
              <a:gd name="connsiteY130" fmla="*/ 2034193 h 2237474"/>
              <a:gd name="connsiteX131" fmla="*/ 2058061 w 12192000"/>
              <a:gd name="connsiteY131" fmla="*/ 2047942 h 2237474"/>
              <a:gd name="connsiteX132" fmla="*/ 2055737 w 12192000"/>
              <a:gd name="connsiteY132" fmla="*/ 2047704 h 2237474"/>
              <a:gd name="connsiteX133" fmla="*/ 2042244 w 12192000"/>
              <a:gd name="connsiteY133" fmla="*/ 2055560 h 2237474"/>
              <a:gd name="connsiteX134" fmla="*/ 1976224 w 12192000"/>
              <a:gd name="connsiteY134" fmla="*/ 2074257 h 2237474"/>
              <a:gd name="connsiteX135" fmla="*/ 1877728 w 12192000"/>
              <a:gd name="connsiteY135" fmla="*/ 2101004 h 2237474"/>
              <a:gd name="connsiteX136" fmla="*/ 1759056 w 12192000"/>
              <a:gd name="connsiteY136" fmla="*/ 2125608 h 2237474"/>
              <a:gd name="connsiteX137" fmla="*/ 1637948 w 12192000"/>
              <a:gd name="connsiteY137" fmla="*/ 2172597 h 2237474"/>
              <a:gd name="connsiteX138" fmla="*/ 1434549 w 12192000"/>
              <a:gd name="connsiteY138" fmla="*/ 2234522 h 2237474"/>
              <a:gd name="connsiteX139" fmla="*/ 1398481 w 12192000"/>
              <a:gd name="connsiteY139" fmla="*/ 2237074 h 2237474"/>
              <a:gd name="connsiteX140" fmla="*/ 1398407 w 12192000"/>
              <a:gd name="connsiteY140" fmla="*/ 2237095 h 2237474"/>
              <a:gd name="connsiteX141" fmla="*/ 1370962 w 12192000"/>
              <a:gd name="connsiteY141" fmla="*/ 2237474 h 2237474"/>
              <a:gd name="connsiteX142" fmla="*/ 1356367 w 12192000"/>
              <a:gd name="connsiteY142" fmla="*/ 2235089 h 2237474"/>
              <a:gd name="connsiteX143" fmla="*/ 1324828 w 12192000"/>
              <a:gd name="connsiteY143" fmla="*/ 2231968 h 2237474"/>
              <a:gd name="connsiteX144" fmla="*/ 1297744 w 12192000"/>
              <a:gd name="connsiteY144" fmla="*/ 2235849 h 2237474"/>
              <a:gd name="connsiteX145" fmla="*/ 1286236 w 12192000"/>
              <a:gd name="connsiteY145" fmla="*/ 2233135 h 2237474"/>
              <a:gd name="connsiteX146" fmla="*/ 1283504 w 12192000"/>
              <a:gd name="connsiteY146" fmla="*/ 2233797 h 2237474"/>
              <a:gd name="connsiteX147" fmla="*/ 1279765 w 12192000"/>
              <a:gd name="connsiteY147" fmla="*/ 2229639 h 2237474"/>
              <a:gd name="connsiteX148" fmla="*/ 1195347 w 12192000"/>
              <a:gd name="connsiteY148" fmla="*/ 2212354 h 2237474"/>
              <a:gd name="connsiteX149" fmla="*/ 970251 w 12192000"/>
              <a:gd name="connsiteY149" fmla="*/ 2221029 h 2237474"/>
              <a:gd name="connsiteX150" fmla="*/ 812914 w 12192000"/>
              <a:gd name="connsiteY150" fmla="*/ 2202752 h 2237474"/>
              <a:gd name="connsiteX151" fmla="*/ 800195 w 12192000"/>
              <a:gd name="connsiteY151" fmla="*/ 2209407 h 2237474"/>
              <a:gd name="connsiteX152" fmla="*/ 784978 w 12192000"/>
              <a:gd name="connsiteY152" fmla="*/ 2212360 h 2237474"/>
              <a:gd name="connsiteX153" fmla="*/ 681987 w 12192000"/>
              <a:gd name="connsiteY153" fmla="*/ 2216757 h 2237474"/>
              <a:gd name="connsiteX154" fmla="*/ 669923 w 12192000"/>
              <a:gd name="connsiteY154" fmla="*/ 2211682 h 2237474"/>
              <a:gd name="connsiteX155" fmla="*/ 648680 w 12192000"/>
              <a:gd name="connsiteY155" fmla="*/ 2206229 h 2237474"/>
              <a:gd name="connsiteX156" fmla="*/ 597225 w 12192000"/>
              <a:gd name="connsiteY156" fmla="*/ 2180999 h 2237474"/>
              <a:gd name="connsiteX157" fmla="*/ 558449 w 12192000"/>
              <a:gd name="connsiteY157" fmla="*/ 2182346 h 2237474"/>
              <a:gd name="connsiteX158" fmla="*/ 550517 w 12192000"/>
              <a:gd name="connsiteY158" fmla="*/ 2182060 h 2237474"/>
              <a:gd name="connsiteX159" fmla="*/ 550309 w 12192000"/>
              <a:gd name="connsiteY159" fmla="*/ 2181825 h 2237474"/>
              <a:gd name="connsiteX160" fmla="*/ 541836 w 12192000"/>
              <a:gd name="connsiteY160" fmla="*/ 2181063 h 2237474"/>
              <a:gd name="connsiteX161" fmla="*/ 536057 w 12192000"/>
              <a:gd name="connsiteY161" fmla="*/ 2181537 h 2237474"/>
              <a:gd name="connsiteX162" fmla="*/ 520671 w 12192000"/>
              <a:gd name="connsiteY162" fmla="*/ 2180980 h 2237474"/>
              <a:gd name="connsiteX163" fmla="*/ 515024 w 12192000"/>
              <a:gd name="connsiteY163" fmla="*/ 2179258 h 2237474"/>
              <a:gd name="connsiteX164" fmla="*/ 512278 w 12192000"/>
              <a:gd name="connsiteY164" fmla="*/ 2176369 h 2237474"/>
              <a:gd name="connsiteX165" fmla="*/ 480419 w 12192000"/>
              <a:gd name="connsiteY165" fmla="*/ 2167807 h 2237474"/>
              <a:gd name="connsiteX166" fmla="*/ 413835 w 12192000"/>
              <a:gd name="connsiteY166" fmla="*/ 2156783 h 2237474"/>
              <a:gd name="connsiteX167" fmla="*/ 376513 w 12192000"/>
              <a:gd name="connsiteY167" fmla="*/ 2154014 h 2237474"/>
              <a:gd name="connsiteX168" fmla="*/ 273386 w 12192000"/>
              <a:gd name="connsiteY168" fmla="*/ 2142551 h 2237474"/>
              <a:gd name="connsiteX169" fmla="*/ 169207 w 12192000"/>
              <a:gd name="connsiteY169" fmla="*/ 2128100 h 2237474"/>
              <a:gd name="connsiteX170" fmla="*/ 93149 w 12192000"/>
              <a:gd name="connsiteY170" fmla="*/ 2105324 h 2237474"/>
              <a:gd name="connsiteX171" fmla="*/ 88109 w 12192000"/>
              <a:gd name="connsiteY171" fmla="*/ 2106704 h 2237474"/>
              <a:gd name="connsiteX172" fmla="*/ 80022 w 12192000"/>
              <a:gd name="connsiteY172" fmla="*/ 2107254 h 2237474"/>
              <a:gd name="connsiteX173" fmla="*/ 79717 w 12192000"/>
              <a:gd name="connsiteY173" fmla="*/ 2107046 h 2237474"/>
              <a:gd name="connsiteX174" fmla="*/ 72352 w 12192000"/>
              <a:gd name="connsiteY174" fmla="*/ 2107991 h 2237474"/>
              <a:gd name="connsiteX175" fmla="*/ 37645 w 12192000"/>
              <a:gd name="connsiteY175" fmla="*/ 2115401 h 2237474"/>
              <a:gd name="connsiteX176" fmla="*/ 4572 w 12192000"/>
              <a:gd name="connsiteY176" fmla="*/ 2111091 h 2237474"/>
              <a:gd name="connsiteX177" fmla="*/ 0 w 12192000"/>
              <a:gd name="connsiteY177" fmla="*/ 2110468 h 2237474"/>
              <a:gd name="connsiteX178" fmla="*/ 0 w 12192000"/>
              <a:gd name="connsiteY178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20512 w 12192000"/>
              <a:gd name="connsiteY6" fmla="*/ 745392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739478 w 12192000"/>
              <a:gd name="connsiteY13" fmla="*/ 776841 h 2237474"/>
              <a:gd name="connsiteX14" fmla="*/ 10458762 w 12192000"/>
              <a:gd name="connsiteY14" fmla="*/ 755400 h 2237474"/>
              <a:gd name="connsiteX15" fmla="*/ 10211200 w 12192000"/>
              <a:gd name="connsiteY15" fmla="*/ 767513 h 2237474"/>
              <a:gd name="connsiteX16" fmla="*/ 10167995 w 12192000"/>
              <a:gd name="connsiteY16" fmla="*/ 760843 h 2237474"/>
              <a:gd name="connsiteX17" fmla="*/ 9997044 w 12192000"/>
              <a:gd name="connsiteY17" fmla="*/ 780129 h 2237474"/>
              <a:gd name="connsiteX18" fmla="*/ 9943887 w 12192000"/>
              <a:gd name="connsiteY18" fmla="*/ 804141 h 2237474"/>
              <a:gd name="connsiteX19" fmla="*/ 9918248 w 12192000"/>
              <a:gd name="connsiteY19" fmla="*/ 816628 h 2237474"/>
              <a:gd name="connsiteX20" fmla="*/ 9767091 w 12192000"/>
              <a:gd name="connsiteY20" fmla="*/ 870550 h 2237474"/>
              <a:gd name="connsiteX21" fmla="*/ 9683005 w 12192000"/>
              <a:gd name="connsiteY21" fmla="*/ 894128 h 2237474"/>
              <a:gd name="connsiteX22" fmla="*/ 9594438 w 12192000"/>
              <a:gd name="connsiteY22" fmla="*/ 919051 h 2237474"/>
              <a:gd name="connsiteX23" fmla="*/ 9544189 w 12192000"/>
              <a:gd name="connsiteY23" fmla="*/ 938966 h 2237474"/>
              <a:gd name="connsiteX24" fmla="*/ 9500499 w 12192000"/>
              <a:gd name="connsiteY24" fmla="*/ 954680 h 2237474"/>
              <a:gd name="connsiteX25" fmla="*/ 9428195 w 12192000"/>
              <a:gd name="connsiteY25" fmla="*/ 986225 h 2237474"/>
              <a:gd name="connsiteX26" fmla="*/ 9410017 w 12192000"/>
              <a:gd name="connsiteY26" fmla="*/ 993931 h 2237474"/>
              <a:gd name="connsiteX27" fmla="*/ 9392919 w 12192000"/>
              <a:gd name="connsiteY27" fmla="*/ 994656 h 2237474"/>
              <a:gd name="connsiteX28" fmla="*/ 9268019 w 12192000"/>
              <a:gd name="connsiteY28" fmla="*/ 1007442 h 2237474"/>
              <a:gd name="connsiteX29" fmla="*/ 9234662 w 12192000"/>
              <a:gd name="connsiteY29" fmla="*/ 1023056 h 2237474"/>
              <a:gd name="connsiteX30" fmla="*/ 9181033 w 12192000"/>
              <a:gd name="connsiteY30" fmla="*/ 1037921 h 2237474"/>
              <a:gd name="connsiteX31" fmla="*/ 9155969 w 12192000"/>
              <a:gd name="connsiteY31" fmla="*/ 1046804 h 2237474"/>
              <a:gd name="connsiteX32" fmla="*/ 9133985 w 12192000"/>
              <a:gd name="connsiteY32" fmla="*/ 1046450 h 2237474"/>
              <a:gd name="connsiteX33" fmla="*/ 9003462 w 12192000"/>
              <a:gd name="connsiteY33" fmla="*/ 1042406 h 2237474"/>
              <a:gd name="connsiteX34" fmla="*/ 8968445 w 12192000"/>
              <a:gd name="connsiteY34" fmla="*/ 1052169 h 2237474"/>
              <a:gd name="connsiteX35" fmla="*/ 8886001 w 12192000"/>
              <a:gd name="connsiteY35" fmla="*/ 1067468 h 2237474"/>
              <a:gd name="connsiteX36" fmla="*/ 8838610 w 12192000"/>
              <a:gd name="connsiteY36" fmla="*/ 1075091 h 2237474"/>
              <a:gd name="connsiteX37" fmla="*/ 8750383 w 12192000"/>
              <a:gd name="connsiteY37" fmla="*/ 1097387 h 2237474"/>
              <a:gd name="connsiteX38" fmla="*/ 8665605 w 12192000"/>
              <a:gd name="connsiteY38" fmla="*/ 1110791 h 2237474"/>
              <a:gd name="connsiteX39" fmla="*/ 8584946 w 12192000"/>
              <a:gd name="connsiteY39" fmla="*/ 1135226 h 2237474"/>
              <a:gd name="connsiteX40" fmla="*/ 8419755 w 12192000"/>
              <a:gd name="connsiteY40" fmla="*/ 1216260 h 2237474"/>
              <a:gd name="connsiteX41" fmla="*/ 8411626 w 12192000"/>
              <a:gd name="connsiteY41" fmla="*/ 1214397 h 2237474"/>
              <a:gd name="connsiteX42" fmla="*/ 8363469 w 12192000"/>
              <a:gd name="connsiteY42" fmla="*/ 1246658 h 2237474"/>
              <a:gd name="connsiteX43" fmla="*/ 8275497 w 12192000"/>
              <a:gd name="connsiteY43" fmla="*/ 1264396 h 2237474"/>
              <a:gd name="connsiteX44" fmla="*/ 8206287 w 12192000"/>
              <a:gd name="connsiteY44" fmla="*/ 1273060 h 2237474"/>
              <a:gd name="connsiteX45" fmla="*/ 8139997 w 12192000"/>
              <a:gd name="connsiteY45" fmla="*/ 1282713 h 2237474"/>
              <a:gd name="connsiteX46" fmla="*/ 8074238 w 12192000"/>
              <a:gd name="connsiteY46" fmla="*/ 1301895 h 2237474"/>
              <a:gd name="connsiteX47" fmla="*/ 7942099 w 12192000"/>
              <a:gd name="connsiteY47" fmla="*/ 1336332 h 2237474"/>
              <a:gd name="connsiteX48" fmla="*/ 7902328 w 12192000"/>
              <a:gd name="connsiteY48" fmla="*/ 1345865 h 2237474"/>
              <a:gd name="connsiteX49" fmla="*/ 7840612 w 12192000"/>
              <a:gd name="connsiteY49" fmla="*/ 1369373 h 2237474"/>
              <a:gd name="connsiteX50" fmla="*/ 7786819 w 12192000"/>
              <a:gd name="connsiteY50" fmla="*/ 1378970 h 2237474"/>
              <a:gd name="connsiteX51" fmla="*/ 7548172 w 12192000"/>
              <a:gd name="connsiteY51" fmla="*/ 1417460 h 2237474"/>
              <a:gd name="connsiteX52" fmla="*/ 7483437 w 12192000"/>
              <a:gd name="connsiteY52" fmla="*/ 1478152 h 2237474"/>
              <a:gd name="connsiteX53" fmla="*/ 7377870 w 12192000"/>
              <a:gd name="connsiteY53" fmla="*/ 1523319 h 2237474"/>
              <a:gd name="connsiteX54" fmla="*/ 7230737 w 12192000"/>
              <a:gd name="connsiteY54" fmla="*/ 1562633 h 2237474"/>
              <a:gd name="connsiteX55" fmla="*/ 7224458 w 12192000"/>
              <a:gd name="connsiteY55" fmla="*/ 1573008 h 2237474"/>
              <a:gd name="connsiteX56" fmla="*/ 7183121 w 12192000"/>
              <a:gd name="connsiteY56" fmla="*/ 1595162 h 2237474"/>
              <a:gd name="connsiteX57" fmla="*/ 7164601 w 12192000"/>
              <a:gd name="connsiteY57" fmla="*/ 1606490 h 2237474"/>
              <a:gd name="connsiteX58" fmla="*/ 7031309 w 12192000"/>
              <a:gd name="connsiteY58" fmla="*/ 1619451 h 2237474"/>
              <a:gd name="connsiteX59" fmla="*/ 6900177 w 12192000"/>
              <a:gd name="connsiteY59" fmla="*/ 1636016 h 2237474"/>
              <a:gd name="connsiteX60" fmla="*/ 6795372 w 12192000"/>
              <a:gd name="connsiteY60" fmla="*/ 1644845 h 2237474"/>
              <a:gd name="connsiteX61" fmla="*/ 6692251 w 12192000"/>
              <a:gd name="connsiteY61" fmla="*/ 1656357 h 2237474"/>
              <a:gd name="connsiteX62" fmla="*/ 6655235 w 12192000"/>
              <a:gd name="connsiteY62" fmla="*/ 1661869 h 2237474"/>
              <a:gd name="connsiteX63" fmla="*/ 6554894 w 12192000"/>
              <a:gd name="connsiteY63" fmla="*/ 1664428 h 2237474"/>
              <a:gd name="connsiteX64" fmla="*/ 6516595 w 12192000"/>
              <a:gd name="connsiteY64" fmla="*/ 1667475 h 2237474"/>
              <a:gd name="connsiteX65" fmla="*/ 6508541 w 12192000"/>
              <a:gd name="connsiteY65" fmla="*/ 1668757 h 2237474"/>
              <a:gd name="connsiteX66" fmla="*/ 6471012 w 12192000"/>
              <a:gd name="connsiteY66" fmla="*/ 1678604 h 2237474"/>
              <a:gd name="connsiteX67" fmla="*/ 6364035 w 12192000"/>
              <a:gd name="connsiteY67" fmla="*/ 1667683 h 2237474"/>
              <a:gd name="connsiteX68" fmla="*/ 6280959 w 12192000"/>
              <a:gd name="connsiteY68" fmla="*/ 1689329 h 2237474"/>
              <a:gd name="connsiteX69" fmla="*/ 6243319 w 12192000"/>
              <a:gd name="connsiteY69" fmla="*/ 1695560 h 2237474"/>
              <a:gd name="connsiteX70" fmla="*/ 6098321 w 12192000"/>
              <a:gd name="connsiteY70" fmla="*/ 1721646 h 2237474"/>
              <a:gd name="connsiteX71" fmla="*/ 5880652 w 12192000"/>
              <a:gd name="connsiteY71" fmla="*/ 1779643 h 2237474"/>
              <a:gd name="connsiteX72" fmla="*/ 5785959 w 12192000"/>
              <a:gd name="connsiteY72" fmla="*/ 1775307 h 2237474"/>
              <a:gd name="connsiteX73" fmla="*/ 5643534 w 12192000"/>
              <a:gd name="connsiteY73" fmla="*/ 1802919 h 2237474"/>
              <a:gd name="connsiteX74" fmla="*/ 5518799 w 12192000"/>
              <a:gd name="connsiteY74" fmla="*/ 1818312 h 2237474"/>
              <a:gd name="connsiteX75" fmla="*/ 5505014 w 12192000"/>
              <a:gd name="connsiteY75" fmla="*/ 1819259 h 2237474"/>
              <a:gd name="connsiteX76" fmla="*/ 5453307 w 12192000"/>
              <a:gd name="connsiteY76" fmla="*/ 1815450 h 2237474"/>
              <a:gd name="connsiteX77" fmla="*/ 5221533 w 12192000"/>
              <a:gd name="connsiteY77" fmla="*/ 1846950 h 2237474"/>
              <a:gd name="connsiteX78" fmla="*/ 5149802 w 12192000"/>
              <a:gd name="connsiteY78" fmla="*/ 1844846 h 2237474"/>
              <a:gd name="connsiteX79" fmla="*/ 5114927 w 12192000"/>
              <a:gd name="connsiteY79" fmla="*/ 1847827 h 2237474"/>
              <a:gd name="connsiteX80" fmla="*/ 5108970 w 12192000"/>
              <a:gd name="connsiteY80" fmla="*/ 1847935 h 2237474"/>
              <a:gd name="connsiteX81" fmla="*/ 5067961 w 12192000"/>
              <a:gd name="connsiteY81" fmla="*/ 1845917 h 2237474"/>
              <a:gd name="connsiteX82" fmla="*/ 5007075 w 12192000"/>
              <a:gd name="connsiteY82" fmla="*/ 1838626 h 2237474"/>
              <a:gd name="connsiteX83" fmla="*/ 4944087 w 12192000"/>
              <a:gd name="connsiteY83" fmla="*/ 1823332 h 2237474"/>
              <a:gd name="connsiteX84" fmla="*/ 4907662 w 12192000"/>
              <a:gd name="connsiteY84" fmla="*/ 1816900 h 2237474"/>
              <a:gd name="connsiteX85" fmla="*/ 4882386 w 12192000"/>
              <a:gd name="connsiteY85" fmla="*/ 1809844 h 2237474"/>
              <a:gd name="connsiteX86" fmla="*/ 4811440 w 12192000"/>
              <a:gd name="connsiteY86" fmla="*/ 1804655 h 2237474"/>
              <a:gd name="connsiteX87" fmla="*/ 4691075 w 12192000"/>
              <a:gd name="connsiteY87" fmla="*/ 1801389 h 2237474"/>
              <a:gd name="connsiteX88" fmla="*/ 4640313 w 12192000"/>
              <a:gd name="connsiteY88" fmla="*/ 1784307 h 2237474"/>
              <a:gd name="connsiteX89" fmla="*/ 4536503 w 12192000"/>
              <a:gd name="connsiteY89" fmla="*/ 1785334 h 2237474"/>
              <a:gd name="connsiteX90" fmla="*/ 4513724 w 12192000"/>
              <a:gd name="connsiteY90" fmla="*/ 1791996 h 2237474"/>
              <a:gd name="connsiteX91" fmla="*/ 4459810 w 12192000"/>
              <a:gd name="connsiteY91" fmla="*/ 1797886 h 2237474"/>
              <a:gd name="connsiteX92" fmla="*/ 4379064 w 12192000"/>
              <a:gd name="connsiteY92" fmla="*/ 1817177 h 2237474"/>
              <a:gd name="connsiteX93" fmla="*/ 4290981 w 12192000"/>
              <a:gd name="connsiteY93" fmla="*/ 1839677 h 2237474"/>
              <a:gd name="connsiteX94" fmla="*/ 4238372 w 12192000"/>
              <a:gd name="connsiteY94" fmla="*/ 1851480 h 2237474"/>
              <a:gd name="connsiteX95" fmla="*/ 4232517 w 12192000"/>
              <a:gd name="connsiteY95" fmla="*/ 1852567 h 2237474"/>
              <a:gd name="connsiteX96" fmla="*/ 4191732 w 12192000"/>
              <a:gd name="connsiteY96" fmla="*/ 1857328 h 2237474"/>
              <a:gd name="connsiteX97" fmla="*/ 4065532 w 12192000"/>
              <a:gd name="connsiteY97" fmla="*/ 1855477 h 2237474"/>
              <a:gd name="connsiteX98" fmla="*/ 4028460 w 12192000"/>
              <a:gd name="connsiteY98" fmla="*/ 1855137 h 2237474"/>
              <a:gd name="connsiteX99" fmla="*/ 4002267 w 12192000"/>
              <a:gd name="connsiteY99" fmla="*/ 1852352 h 2237474"/>
              <a:gd name="connsiteX100" fmla="*/ 3931396 w 12192000"/>
              <a:gd name="connsiteY100" fmla="*/ 1858915 h 2237474"/>
              <a:gd name="connsiteX101" fmla="*/ 3812162 w 12192000"/>
              <a:gd name="connsiteY101" fmla="*/ 1875501 h 2237474"/>
              <a:gd name="connsiteX102" fmla="*/ 3758105 w 12192000"/>
              <a:gd name="connsiteY102" fmla="*/ 1871856 h 2237474"/>
              <a:gd name="connsiteX103" fmla="*/ 3715896 w 12192000"/>
              <a:gd name="connsiteY103" fmla="*/ 1881552 h 2237474"/>
              <a:gd name="connsiteX104" fmla="*/ 3567259 w 12192000"/>
              <a:gd name="connsiteY104" fmla="*/ 1893482 h 2237474"/>
              <a:gd name="connsiteX105" fmla="*/ 3405770 w 12192000"/>
              <a:gd name="connsiteY105" fmla="*/ 1904591 h 2237474"/>
              <a:gd name="connsiteX106" fmla="*/ 3280097 w 12192000"/>
              <a:gd name="connsiteY106" fmla="*/ 1919610 h 2237474"/>
              <a:gd name="connsiteX107" fmla="*/ 3123424 w 12192000"/>
              <a:gd name="connsiteY107" fmla="*/ 1952930 h 2237474"/>
              <a:gd name="connsiteX108" fmla="*/ 3009910 w 12192000"/>
              <a:gd name="connsiteY108" fmla="*/ 1957866 h 2237474"/>
              <a:gd name="connsiteX109" fmla="*/ 2995934 w 12192000"/>
              <a:gd name="connsiteY109" fmla="*/ 1967085 h 2237474"/>
              <a:gd name="connsiteX110" fmla="*/ 2942858 w 12192000"/>
              <a:gd name="connsiteY110" fmla="*/ 1981367 h 2237474"/>
              <a:gd name="connsiteX111" fmla="*/ 2875436 w 12192000"/>
              <a:gd name="connsiteY111" fmla="*/ 1996977 h 2237474"/>
              <a:gd name="connsiteX112" fmla="*/ 2874892 w 12192000"/>
              <a:gd name="connsiteY112" fmla="*/ 1996085 h 2237474"/>
              <a:gd name="connsiteX113" fmla="*/ 2843662 w 12192000"/>
              <a:gd name="connsiteY113" fmla="*/ 1992498 h 2237474"/>
              <a:gd name="connsiteX114" fmla="*/ 2756784 w 12192000"/>
              <a:gd name="connsiteY114" fmla="*/ 1985116 h 2237474"/>
              <a:gd name="connsiteX115" fmla="*/ 2748833 w 12192000"/>
              <a:gd name="connsiteY115" fmla="*/ 1986323 h 2237474"/>
              <a:gd name="connsiteX116" fmla="*/ 2748661 w 12192000"/>
              <a:gd name="connsiteY116" fmla="*/ 1986122 h 2237474"/>
              <a:gd name="connsiteX117" fmla="*/ 2718916 w 12192000"/>
              <a:gd name="connsiteY117" fmla="*/ 1990867 h 2237474"/>
              <a:gd name="connsiteX118" fmla="*/ 2713522 w 12192000"/>
              <a:gd name="connsiteY118" fmla="*/ 1990173 h 2237474"/>
              <a:gd name="connsiteX119" fmla="*/ 2578178 w 12192000"/>
              <a:gd name="connsiteY119" fmla="*/ 1990531 h 2237474"/>
              <a:gd name="connsiteX120" fmla="*/ 2476147 w 12192000"/>
              <a:gd name="connsiteY120" fmla="*/ 1998305 h 2237474"/>
              <a:gd name="connsiteX121" fmla="*/ 2373568 w 12192000"/>
              <a:gd name="connsiteY121" fmla="*/ 2003219 h 2237474"/>
              <a:gd name="connsiteX122" fmla="*/ 2287219 w 12192000"/>
              <a:gd name="connsiteY122" fmla="*/ 1998750 h 2237474"/>
              <a:gd name="connsiteX123" fmla="*/ 2243069 w 12192000"/>
              <a:gd name="connsiteY123" fmla="*/ 2015111 h 2237474"/>
              <a:gd name="connsiteX124" fmla="*/ 2186609 w 12192000"/>
              <a:gd name="connsiteY124" fmla="*/ 2008263 h 2237474"/>
              <a:gd name="connsiteX125" fmla="*/ 2164831 w 12192000"/>
              <a:gd name="connsiteY125" fmla="*/ 2010143 h 2237474"/>
              <a:gd name="connsiteX126" fmla="*/ 2152836 w 12192000"/>
              <a:gd name="connsiteY126" fmla="*/ 2010048 h 2237474"/>
              <a:gd name="connsiteX127" fmla="*/ 2117102 w 12192000"/>
              <a:gd name="connsiteY127" fmla="*/ 2023004 h 2237474"/>
              <a:gd name="connsiteX128" fmla="*/ 2111935 w 12192000"/>
              <a:gd name="connsiteY128" fmla="*/ 2023163 h 2237474"/>
              <a:gd name="connsiteX129" fmla="*/ 2089991 w 12192000"/>
              <a:gd name="connsiteY129" fmla="*/ 2034193 h 2237474"/>
              <a:gd name="connsiteX130" fmla="*/ 2058061 w 12192000"/>
              <a:gd name="connsiteY130" fmla="*/ 2047942 h 2237474"/>
              <a:gd name="connsiteX131" fmla="*/ 2055737 w 12192000"/>
              <a:gd name="connsiteY131" fmla="*/ 2047704 h 2237474"/>
              <a:gd name="connsiteX132" fmla="*/ 2042244 w 12192000"/>
              <a:gd name="connsiteY132" fmla="*/ 2055560 h 2237474"/>
              <a:gd name="connsiteX133" fmla="*/ 1976224 w 12192000"/>
              <a:gd name="connsiteY133" fmla="*/ 2074257 h 2237474"/>
              <a:gd name="connsiteX134" fmla="*/ 1877728 w 12192000"/>
              <a:gd name="connsiteY134" fmla="*/ 2101004 h 2237474"/>
              <a:gd name="connsiteX135" fmla="*/ 1759056 w 12192000"/>
              <a:gd name="connsiteY135" fmla="*/ 2125608 h 2237474"/>
              <a:gd name="connsiteX136" fmla="*/ 1637948 w 12192000"/>
              <a:gd name="connsiteY136" fmla="*/ 2172597 h 2237474"/>
              <a:gd name="connsiteX137" fmla="*/ 1434549 w 12192000"/>
              <a:gd name="connsiteY137" fmla="*/ 2234522 h 2237474"/>
              <a:gd name="connsiteX138" fmla="*/ 1398481 w 12192000"/>
              <a:gd name="connsiteY138" fmla="*/ 2237074 h 2237474"/>
              <a:gd name="connsiteX139" fmla="*/ 1398407 w 12192000"/>
              <a:gd name="connsiteY139" fmla="*/ 2237095 h 2237474"/>
              <a:gd name="connsiteX140" fmla="*/ 1370962 w 12192000"/>
              <a:gd name="connsiteY140" fmla="*/ 2237474 h 2237474"/>
              <a:gd name="connsiteX141" fmla="*/ 1356367 w 12192000"/>
              <a:gd name="connsiteY141" fmla="*/ 2235089 h 2237474"/>
              <a:gd name="connsiteX142" fmla="*/ 1324828 w 12192000"/>
              <a:gd name="connsiteY142" fmla="*/ 2231968 h 2237474"/>
              <a:gd name="connsiteX143" fmla="*/ 1297744 w 12192000"/>
              <a:gd name="connsiteY143" fmla="*/ 2235849 h 2237474"/>
              <a:gd name="connsiteX144" fmla="*/ 1286236 w 12192000"/>
              <a:gd name="connsiteY144" fmla="*/ 2233135 h 2237474"/>
              <a:gd name="connsiteX145" fmla="*/ 1283504 w 12192000"/>
              <a:gd name="connsiteY145" fmla="*/ 2233797 h 2237474"/>
              <a:gd name="connsiteX146" fmla="*/ 1279765 w 12192000"/>
              <a:gd name="connsiteY146" fmla="*/ 2229639 h 2237474"/>
              <a:gd name="connsiteX147" fmla="*/ 1195347 w 12192000"/>
              <a:gd name="connsiteY147" fmla="*/ 2212354 h 2237474"/>
              <a:gd name="connsiteX148" fmla="*/ 970251 w 12192000"/>
              <a:gd name="connsiteY148" fmla="*/ 2221029 h 2237474"/>
              <a:gd name="connsiteX149" fmla="*/ 812914 w 12192000"/>
              <a:gd name="connsiteY149" fmla="*/ 2202752 h 2237474"/>
              <a:gd name="connsiteX150" fmla="*/ 800195 w 12192000"/>
              <a:gd name="connsiteY150" fmla="*/ 2209407 h 2237474"/>
              <a:gd name="connsiteX151" fmla="*/ 784978 w 12192000"/>
              <a:gd name="connsiteY151" fmla="*/ 2212360 h 2237474"/>
              <a:gd name="connsiteX152" fmla="*/ 681987 w 12192000"/>
              <a:gd name="connsiteY152" fmla="*/ 2216757 h 2237474"/>
              <a:gd name="connsiteX153" fmla="*/ 669923 w 12192000"/>
              <a:gd name="connsiteY153" fmla="*/ 2211682 h 2237474"/>
              <a:gd name="connsiteX154" fmla="*/ 648680 w 12192000"/>
              <a:gd name="connsiteY154" fmla="*/ 2206229 h 2237474"/>
              <a:gd name="connsiteX155" fmla="*/ 597225 w 12192000"/>
              <a:gd name="connsiteY155" fmla="*/ 2180999 h 2237474"/>
              <a:gd name="connsiteX156" fmla="*/ 558449 w 12192000"/>
              <a:gd name="connsiteY156" fmla="*/ 2182346 h 2237474"/>
              <a:gd name="connsiteX157" fmla="*/ 550517 w 12192000"/>
              <a:gd name="connsiteY157" fmla="*/ 2182060 h 2237474"/>
              <a:gd name="connsiteX158" fmla="*/ 550309 w 12192000"/>
              <a:gd name="connsiteY158" fmla="*/ 2181825 h 2237474"/>
              <a:gd name="connsiteX159" fmla="*/ 541836 w 12192000"/>
              <a:gd name="connsiteY159" fmla="*/ 2181063 h 2237474"/>
              <a:gd name="connsiteX160" fmla="*/ 536057 w 12192000"/>
              <a:gd name="connsiteY160" fmla="*/ 2181537 h 2237474"/>
              <a:gd name="connsiteX161" fmla="*/ 520671 w 12192000"/>
              <a:gd name="connsiteY161" fmla="*/ 2180980 h 2237474"/>
              <a:gd name="connsiteX162" fmla="*/ 515024 w 12192000"/>
              <a:gd name="connsiteY162" fmla="*/ 2179258 h 2237474"/>
              <a:gd name="connsiteX163" fmla="*/ 512278 w 12192000"/>
              <a:gd name="connsiteY163" fmla="*/ 2176369 h 2237474"/>
              <a:gd name="connsiteX164" fmla="*/ 480419 w 12192000"/>
              <a:gd name="connsiteY164" fmla="*/ 2167807 h 2237474"/>
              <a:gd name="connsiteX165" fmla="*/ 413835 w 12192000"/>
              <a:gd name="connsiteY165" fmla="*/ 2156783 h 2237474"/>
              <a:gd name="connsiteX166" fmla="*/ 376513 w 12192000"/>
              <a:gd name="connsiteY166" fmla="*/ 2154014 h 2237474"/>
              <a:gd name="connsiteX167" fmla="*/ 273386 w 12192000"/>
              <a:gd name="connsiteY167" fmla="*/ 2142551 h 2237474"/>
              <a:gd name="connsiteX168" fmla="*/ 169207 w 12192000"/>
              <a:gd name="connsiteY168" fmla="*/ 2128100 h 2237474"/>
              <a:gd name="connsiteX169" fmla="*/ 93149 w 12192000"/>
              <a:gd name="connsiteY169" fmla="*/ 2105324 h 2237474"/>
              <a:gd name="connsiteX170" fmla="*/ 88109 w 12192000"/>
              <a:gd name="connsiteY170" fmla="*/ 2106704 h 2237474"/>
              <a:gd name="connsiteX171" fmla="*/ 80022 w 12192000"/>
              <a:gd name="connsiteY171" fmla="*/ 2107254 h 2237474"/>
              <a:gd name="connsiteX172" fmla="*/ 79717 w 12192000"/>
              <a:gd name="connsiteY172" fmla="*/ 2107046 h 2237474"/>
              <a:gd name="connsiteX173" fmla="*/ 72352 w 12192000"/>
              <a:gd name="connsiteY173" fmla="*/ 2107991 h 2237474"/>
              <a:gd name="connsiteX174" fmla="*/ 37645 w 12192000"/>
              <a:gd name="connsiteY174" fmla="*/ 2115401 h 2237474"/>
              <a:gd name="connsiteX175" fmla="*/ 4572 w 12192000"/>
              <a:gd name="connsiteY175" fmla="*/ 2111091 h 2237474"/>
              <a:gd name="connsiteX176" fmla="*/ 0 w 12192000"/>
              <a:gd name="connsiteY176" fmla="*/ 2110468 h 2237474"/>
              <a:gd name="connsiteX177" fmla="*/ 0 w 12192000"/>
              <a:gd name="connsiteY177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20512 w 12192000"/>
              <a:gd name="connsiteY6" fmla="*/ 745392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739478 w 12192000"/>
              <a:gd name="connsiteY13" fmla="*/ 776841 h 2237474"/>
              <a:gd name="connsiteX14" fmla="*/ 10458762 w 12192000"/>
              <a:gd name="connsiteY14" fmla="*/ 755400 h 2237474"/>
              <a:gd name="connsiteX15" fmla="*/ 10211200 w 12192000"/>
              <a:gd name="connsiteY15" fmla="*/ 767513 h 2237474"/>
              <a:gd name="connsiteX16" fmla="*/ 10167995 w 12192000"/>
              <a:gd name="connsiteY16" fmla="*/ 760843 h 2237474"/>
              <a:gd name="connsiteX17" fmla="*/ 9997044 w 12192000"/>
              <a:gd name="connsiteY17" fmla="*/ 780129 h 2237474"/>
              <a:gd name="connsiteX18" fmla="*/ 9943887 w 12192000"/>
              <a:gd name="connsiteY18" fmla="*/ 804141 h 2237474"/>
              <a:gd name="connsiteX19" fmla="*/ 9918248 w 12192000"/>
              <a:gd name="connsiteY19" fmla="*/ 816628 h 2237474"/>
              <a:gd name="connsiteX20" fmla="*/ 9767091 w 12192000"/>
              <a:gd name="connsiteY20" fmla="*/ 870550 h 2237474"/>
              <a:gd name="connsiteX21" fmla="*/ 9683005 w 12192000"/>
              <a:gd name="connsiteY21" fmla="*/ 894128 h 2237474"/>
              <a:gd name="connsiteX22" fmla="*/ 9594438 w 12192000"/>
              <a:gd name="connsiteY22" fmla="*/ 919051 h 2237474"/>
              <a:gd name="connsiteX23" fmla="*/ 9544189 w 12192000"/>
              <a:gd name="connsiteY23" fmla="*/ 938966 h 2237474"/>
              <a:gd name="connsiteX24" fmla="*/ 9500499 w 12192000"/>
              <a:gd name="connsiteY24" fmla="*/ 954680 h 2237474"/>
              <a:gd name="connsiteX25" fmla="*/ 9428195 w 12192000"/>
              <a:gd name="connsiteY25" fmla="*/ 986225 h 2237474"/>
              <a:gd name="connsiteX26" fmla="*/ 9410017 w 12192000"/>
              <a:gd name="connsiteY26" fmla="*/ 993931 h 2237474"/>
              <a:gd name="connsiteX27" fmla="*/ 9392919 w 12192000"/>
              <a:gd name="connsiteY27" fmla="*/ 994656 h 2237474"/>
              <a:gd name="connsiteX28" fmla="*/ 9268019 w 12192000"/>
              <a:gd name="connsiteY28" fmla="*/ 1007442 h 2237474"/>
              <a:gd name="connsiteX29" fmla="*/ 9234662 w 12192000"/>
              <a:gd name="connsiteY29" fmla="*/ 1023056 h 2237474"/>
              <a:gd name="connsiteX30" fmla="*/ 9181033 w 12192000"/>
              <a:gd name="connsiteY30" fmla="*/ 1037921 h 2237474"/>
              <a:gd name="connsiteX31" fmla="*/ 9155969 w 12192000"/>
              <a:gd name="connsiteY31" fmla="*/ 1046804 h 2237474"/>
              <a:gd name="connsiteX32" fmla="*/ 9133985 w 12192000"/>
              <a:gd name="connsiteY32" fmla="*/ 1046450 h 2237474"/>
              <a:gd name="connsiteX33" fmla="*/ 9003462 w 12192000"/>
              <a:gd name="connsiteY33" fmla="*/ 1042406 h 2237474"/>
              <a:gd name="connsiteX34" fmla="*/ 8968445 w 12192000"/>
              <a:gd name="connsiteY34" fmla="*/ 1052169 h 2237474"/>
              <a:gd name="connsiteX35" fmla="*/ 8886001 w 12192000"/>
              <a:gd name="connsiteY35" fmla="*/ 1067468 h 2237474"/>
              <a:gd name="connsiteX36" fmla="*/ 8838610 w 12192000"/>
              <a:gd name="connsiteY36" fmla="*/ 1075091 h 2237474"/>
              <a:gd name="connsiteX37" fmla="*/ 8750383 w 12192000"/>
              <a:gd name="connsiteY37" fmla="*/ 1097387 h 2237474"/>
              <a:gd name="connsiteX38" fmla="*/ 8665605 w 12192000"/>
              <a:gd name="connsiteY38" fmla="*/ 1110791 h 2237474"/>
              <a:gd name="connsiteX39" fmla="*/ 8584946 w 12192000"/>
              <a:gd name="connsiteY39" fmla="*/ 1135226 h 2237474"/>
              <a:gd name="connsiteX40" fmla="*/ 8419755 w 12192000"/>
              <a:gd name="connsiteY40" fmla="*/ 1216260 h 2237474"/>
              <a:gd name="connsiteX41" fmla="*/ 8411626 w 12192000"/>
              <a:gd name="connsiteY41" fmla="*/ 1214397 h 2237474"/>
              <a:gd name="connsiteX42" fmla="*/ 8363469 w 12192000"/>
              <a:gd name="connsiteY42" fmla="*/ 1246658 h 2237474"/>
              <a:gd name="connsiteX43" fmla="*/ 8275497 w 12192000"/>
              <a:gd name="connsiteY43" fmla="*/ 1264396 h 2237474"/>
              <a:gd name="connsiteX44" fmla="*/ 8206287 w 12192000"/>
              <a:gd name="connsiteY44" fmla="*/ 1273060 h 2237474"/>
              <a:gd name="connsiteX45" fmla="*/ 8139997 w 12192000"/>
              <a:gd name="connsiteY45" fmla="*/ 1282713 h 2237474"/>
              <a:gd name="connsiteX46" fmla="*/ 8074238 w 12192000"/>
              <a:gd name="connsiteY46" fmla="*/ 1301895 h 2237474"/>
              <a:gd name="connsiteX47" fmla="*/ 7942099 w 12192000"/>
              <a:gd name="connsiteY47" fmla="*/ 1336332 h 2237474"/>
              <a:gd name="connsiteX48" fmla="*/ 7902328 w 12192000"/>
              <a:gd name="connsiteY48" fmla="*/ 1345865 h 2237474"/>
              <a:gd name="connsiteX49" fmla="*/ 7840612 w 12192000"/>
              <a:gd name="connsiteY49" fmla="*/ 1369373 h 2237474"/>
              <a:gd name="connsiteX50" fmla="*/ 7786819 w 12192000"/>
              <a:gd name="connsiteY50" fmla="*/ 1378970 h 2237474"/>
              <a:gd name="connsiteX51" fmla="*/ 7548172 w 12192000"/>
              <a:gd name="connsiteY51" fmla="*/ 1417460 h 2237474"/>
              <a:gd name="connsiteX52" fmla="*/ 7483437 w 12192000"/>
              <a:gd name="connsiteY52" fmla="*/ 1478152 h 2237474"/>
              <a:gd name="connsiteX53" fmla="*/ 7377870 w 12192000"/>
              <a:gd name="connsiteY53" fmla="*/ 1523319 h 2237474"/>
              <a:gd name="connsiteX54" fmla="*/ 7230737 w 12192000"/>
              <a:gd name="connsiteY54" fmla="*/ 1562633 h 2237474"/>
              <a:gd name="connsiteX55" fmla="*/ 7224458 w 12192000"/>
              <a:gd name="connsiteY55" fmla="*/ 1573008 h 2237474"/>
              <a:gd name="connsiteX56" fmla="*/ 7183121 w 12192000"/>
              <a:gd name="connsiteY56" fmla="*/ 1595162 h 2237474"/>
              <a:gd name="connsiteX57" fmla="*/ 7164601 w 12192000"/>
              <a:gd name="connsiteY57" fmla="*/ 1606490 h 2237474"/>
              <a:gd name="connsiteX58" fmla="*/ 7031309 w 12192000"/>
              <a:gd name="connsiteY58" fmla="*/ 1619451 h 2237474"/>
              <a:gd name="connsiteX59" fmla="*/ 6900177 w 12192000"/>
              <a:gd name="connsiteY59" fmla="*/ 1636016 h 2237474"/>
              <a:gd name="connsiteX60" fmla="*/ 6795372 w 12192000"/>
              <a:gd name="connsiteY60" fmla="*/ 1644845 h 2237474"/>
              <a:gd name="connsiteX61" fmla="*/ 6692251 w 12192000"/>
              <a:gd name="connsiteY61" fmla="*/ 1656357 h 2237474"/>
              <a:gd name="connsiteX62" fmla="*/ 6655235 w 12192000"/>
              <a:gd name="connsiteY62" fmla="*/ 1661869 h 2237474"/>
              <a:gd name="connsiteX63" fmla="*/ 6554894 w 12192000"/>
              <a:gd name="connsiteY63" fmla="*/ 1664428 h 2237474"/>
              <a:gd name="connsiteX64" fmla="*/ 6516595 w 12192000"/>
              <a:gd name="connsiteY64" fmla="*/ 1667475 h 2237474"/>
              <a:gd name="connsiteX65" fmla="*/ 6508541 w 12192000"/>
              <a:gd name="connsiteY65" fmla="*/ 1668757 h 2237474"/>
              <a:gd name="connsiteX66" fmla="*/ 6471012 w 12192000"/>
              <a:gd name="connsiteY66" fmla="*/ 1678604 h 2237474"/>
              <a:gd name="connsiteX67" fmla="*/ 6364035 w 12192000"/>
              <a:gd name="connsiteY67" fmla="*/ 1667683 h 2237474"/>
              <a:gd name="connsiteX68" fmla="*/ 6280959 w 12192000"/>
              <a:gd name="connsiteY68" fmla="*/ 1689329 h 2237474"/>
              <a:gd name="connsiteX69" fmla="*/ 6243319 w 12192000"/>
              <a:gd name="connsiteY69" fmla="*/ 1695560 h 2237474"/>
              <a:gd name="connsiteX70" fmla="*/ 6098321 w 12192000"/>
              <a:gd name="connsiteY70" fmla="*/ 1721646 h 2237474"/>
              <a:gd name="connsiteX71" fmla="*/ 5880652 w 12192000"/>
              <a:gd name="connsiteY71" fmla="*/ 1779643 h 2237474"/>
              <a:gd name="connsiteX72" fmla="*/ 5785959 w 12192000"/>
              <a:gd name="connsiteY72" fmla="*/ 1775307 h 2237474"/>
              <a:gd name="connsiteX73" fmla="*/ 5643534 w 12192000"/>
              <a:gd name="connsiteY73" fmla="*/ 1802919 h 2237474"/>
              <a:gd name="connsiteX74" fmla="*/ 5518799 w 12192000"/>
              <a:gd name="connsiteY74" fmla="*/ 1818312 h 2237474"/>
              <a:gd name="connsiteX75" fmla="*/ 5505014 w 12192000"/>
              <a:gd name="connsiteY75" fmla="*/ 1819259 h 2237474"/>
              <a:gd name="connsiteX76" fmla="*/ 5453307 w 12192000"/>
              <a:gd name="connsiteY76" fmla="*/ 1815450 h 2237474"/>
              <a:gd name="connsiteX77" fmla="*/ 5221533 w 12192000"/>
              <a:gd name="connsiteY77" fmla="*/ 1846950 h 2237474"/>
              <a:gd name="connsiteX78" fmla="*/ 5149802 w 12192000"/>
              <a:gd name="connsiteY78" fmla="*/ 1844846 h 2237474"/>
              <a:gd name="connsiteX79" fmla="*/ 5114927 w 12192000"/>
              <a:gd name="connsiteY79" fmla="*/ 1847827 h 2237474"/>
              <a:gd name="connsiteX80" fmla="*/ 5108970 w 12192000"/>
              <a:gd name="connsiteY80" fmla="*/ 1847935 h 2237474"/>
              <a:gd name="connsiteX81" fmla="*/ 5067961 w 12192000"/>
              <a:gd name="connsiteY81" fmla="*/ 1845917 h 2237474"/>
              <a:gd name="connsiteX82" fmla="*/ 5007075 w 12192000"/>
              <a:gd name="connsiteY82" fmla="*/ 1838626 h 2237474"/>
              <a:gd name="connsiteX83" fmla="*/ 4944087 w 12192000"/>
              <a:gd name="connsiteY83" fmla="*/ 1823332 h 2237474"/>
              <a:gd name="connsiteX84" fmla="*/ 4907662 w 12192000"/>
              <a:gd name="connsiteY84" fmla="*/ 1816900 h 2237474"/>
              <a:gd name="connsiteX85" fmla="*/ 4882386 w 12192000"/>
              <a:gd name="connsiteY85" fmla="*/ 1809844 h 2237474"/>
              <a:gd name="connsiteX86" fmla="*/ 4811440 w 12192000"/>
              <a:gd name="connsiteY86" fmla="*/ 1804655 h 2237474"/>
              <a:gd name="connsiteX87" fmla="*/ 4691075 w 12192000"/>
              <a:gd name="connsiteY87" fmla="*/ 1801389 h 2237474"/>
              <a:gd name="connsiteX88" fmla="*/ 4640313 w 12192000"/>
              <a:gd name="connsiteY88" fmla="*/ 1784307 h 2237474"/>
              <a:gd name="connsiteX89" fmla="*/ 4536503 w 12192000"/>
              <a:gd name="connsiteY89" fmla="*/ 1785334 h 2237474"/>
              <a:gd name="connsiteX90" fmla="*/ 4513724 w 12192000"/>
              <a:gd name="connsiteY90" fmla="*/ 1791996 h 2237474"/>
              <a:gd name="connsiteX91" fmla="*/ 4459810 w 12192000"/>
              <a:gd name="connsiteY91" fmla="*/ 1797886 h 2237474"/>
              <a:gd name="connsiteX92" fmla="*/ 4379064 w 12192000"/>
              <a:gd name="connsiteY92" fmla="*/ 1817177 h 2237474"/>
              <a:gd name="connsiteX93" fmla="*/ 4290981 w 12192000"/>
              <a:gd name="connsiteY93" fmla="*/ 1839677 h 2237474"/>
              <a:gd name="connsiteX94" fmla="*/ 4238372 w 12192000"/>
              <a:gd name="connsiteY94" fmla="*/ 1851480 h 2237474"/>
              <a:gd name="connsiteX95" fmla="*/ 4232517 w 12192000"/>
              <a:gd name="connsiteY95" fmla="*/ 1852567 h 2237474"/>
              <a:gd name="connsiteX96" fmla="*/ 4191732 w 12192000"/>
              <a:gd name="connsiteY96" fmla="*/ 1857328 h 2237474"/>
              <a:gd name="connsiteX97" fmla="*/ 4065532 w 12192000"/>
              <a:gd name="connsiteY97" fmla="*/ 1855477 h 2237474"/>
              <a:gd name="connsiteX98" fmla="*/ 4028460 w 12192000"/>
              <a:gd name="connsiteY98" fmla="*/ 1855137 h 2237474"/>
              <a:gd name="connsiteX99" fmla="*/ 4002267 w 12192000"/>
              <a:gd name="connsiteY99" fmla="*/ 1852352 h 2237474"/>
              <a:gd name="connsiteX100" fmla="*/ 3931396 w 12192000"/>
              <a:gd name="connsiteY100" fmla="*/ 1858915 h 2237474"/>
              <a:gd name="connsiteX101" fmla="*/ 3812162 w 12192000"/>
              <a:gd name="connsiteY101" fmla="*/ 1875501 h 2237474"/>
              <a:gd name="connsiteX102" fmla="*/ 3758105 w 12192000"/>
              <a:gd name="connsiteY102" fmla="*/ 1871856 h 2237474"/>
              <a:gd name="connsiteX103" fmla="*/ 3715896 w 12192000"/>
              <a:gd name="connsiteY103" fmla="*/ 1881552 h 2237474"/>
              <a:gd name="connsiteX104" fmla="*/ 3567259 w 12192000"/>
              <a:gd name="connsiteY104" fmla="*/ 1893482 h 2237474"/>
              <a:gd name="connsiteX105" fmla="*/ 3405770 w 12192000"/>
              <a:gd name="connsiteY105" fmla="*/ 1904591 h 2237474"/>
              <a:gd name="connsiteX106" fmla="*/ 3280097 w 12192000"/>
              <a:gd name="connsiteY106" fmla="*/ 1919610 h 2237474"/>
              <a:gd name="connsiteX107" fmla="*/ 3123424 w 12192000"/>
              <a:gd name="connsiteY107" fmla="*/ 1952930 h 2237474"/>
              <a:gd name="connsiteX108" fmla="*/ 3009910 w 12192000"/>
              <a:gd name="connsiteY108" fmla="*/ 1957866 h 2237474"/>
              <a:gd name="connsiteX109" fmla="*/ 2995934 w 12192000"/>
              <a:gd name="connsiteY109" fmla="*/ 1967085 h 2237474"/>
              <a:gd name="connsiteX110" fmla="*/ 2942858 w 12192000"/>
              <a:gd name="connsiteY110" fmla="*/ 1981367 h 2237474"/>
              <a:gd name="connsiteX111" fmla="*/ 2875436 w 12192000"/>
              <a:gd name="connsiteY111" fmla="*/ 1996977 h 2237474"/>
              <a:gd name="connsiteX112" fmla="*/ 2874892 w 12192000"/>
              <a:gd name="connsiteY112" fmla="*/ 1996085 h 2237474"/>
              <a:gd name="connsiteX113" fmla="*/ 2843662 w 12192000"/>
              <a:gd name="connsiteY113" fmla="*/ 1992498 h 2237474"/>
              <a:gd name="connsiteX114" fmla="*/ 2756784 w 12192000"/>
              <a:gd name="connsiteY114" fmla="*/ 1985116 h 2237474"/>
              <a:gd name="connsiteX115" fmla="*/ 2748833 w 12192000"/>
              <a:gd name="connsiteY115" fmla="*/ 1986323 h 2237474"/>
              <a:gd name="connsiteX116" fmla="*/ 2718916 w 12192000"/>
              <a:gd name="connsiteY116" fmla="*/ 1990867 h 2237474"/>
              <a:gd name="connsiteX117" fmla="*/ 2713522 w 12192000"/>
              <a:gd name="connsiteY117" fmla="*/ 1990173 h 2237474"/>
              <a:gd name="connsiteX118" fmla="*/ 2578178 w 12192000"/>
              <a:gd name="connsiteY118" fmla="*/ 1990531 h 2237474"/>
              <a:gd name="connsiteX119" fmla="*/ 2476147 w 12192000"/>
              <a:gd name="connsiteY119" fmla="*/ 1998305 h 2237474"/>
              <a:gd name="connsiteX120" fmla="*/ 2373568 w 12192000"/>
              <a:gd name="connsiteY120" fmla="*/ 2003219 h 2237474"/>
              <a:gd name="connsiteX121" fmla="*/ 2287219 w 12192000"/>
              <a:gd name="connsiteY121" fmla="*/ 1998750 h 2237474"/>
              <a:gd name="connsiteX122" fmla="*/ 2243069 w 12192000"/>
              <a:gd name="connsiteY122" fmla="*/ 2015111 h 2237474"/>
              <a:gd name="connsiteX123" fmla="*/ 2186609 w 12192000"/>
              <a:gd name="connsiteY123" fmla="*/ 2008263 h 2237474"/>
              <a:gd name="connsiteX124" fmla="*/ 2164831 w 12192000"/>
              <a:gd name="connsiteY124" fmla="*/ 2010143 h 2237474"/>
              <a:gd name="connsiteX125" fmla="*/ 2152836 w 12192000"/>
              <a:gd name="connsiteY125" fmla="*/ 2010048 h 2237474"/>
              <a:gd name="connsiteX126" fmla="*/ 2117102 w 12192000"/>
              <a:gd name="connsiteY126" fmla="*/ 2023004 h 2237474"/>
              <a:gd name="connsiteX127" fmla="*/ 2111935 w 12192000"/>
              <a:gd name="connsiteY127" fmla="*/ 2023163 h 2237474"/>
              <a:gd name="connsiteX128" fmla="*/ 2089991 w 12192000"/>
              <a:gd name="connsiteY128" fmla="*/ 2034193 h 2237474"/>
              <a:gd name="connsiteX129" fmla="*/ 2058061 w 12192000"/>
              <a:gd name="connsiteY129" fmla="*/ 2047942 h 2237474"/>
              <a:gd name="connsiteX130" fmla="*/ 2055737 w 12192000"/>
              <a:gd name="connsiteY130" fmla="*/ 2047704 h 2237474"/>
              <a:gd name="connsiteX131" fmla="*/ 2042244 w 12192000"/>
              <a:gd name="connsiteY131" fmla="*/ 2055560 h 2237474"/>
              <a:gd name="connsiteX132" fmla="*/ 1976224 w 12192000"/>
              <a:gd name="connsiteY132" fmla="*/ 2074257 h 2237474"/>
              <a:gd name="connsiteX133" fmla="*/ 1877728 w 12192000"/>
              <a:gd name="connsiteY133" fmla="*/ 2101004 h 2237474"/>
              <a:gd name="connsiteX134" fmla="*/ 1759056 w 12192000"/>
              <a:gd name="connsiteY134" fmla="*/ 2125608 h 2237474"/>
              <a:gd name="connsiteX135" fmla="*/ 1637948 w 12192000"/>
              <a:gd name="connsiteY135" fmla="*/ 2172597 h 2237474"/>
              <a:gd name="connsiteX136" fmla="*/ 1434549 w 12192000"/>
              <a:gd name="connsiteY136" fmla="*/ 2234522 h 2237474"/>
              <a:gd name="connsiteX137" fmla="*/ 1398481 w 12192000"/>
              <a:gd name="connsiteY137" fmla="*/ 2237074 h 2237474"/>
              <a:gd name="connsiteX138" fmla="*/ 1398407 w 12192000"/>
              <a:gd name="connsiteY138" fmla="*/ 2237095 h 2237474"/>
              <a:gd name="connsiteX139" fmla="*/ 1370962 w 12192000"/>
              <a:gd name="connsiteY139" fmla="*/ 2237474 h 2237474"/>
              <a:gd name="connsiteX140" fmla="*/ 1356367 w 12192000"/>
              <a:gd name="connsiteY140" fmla="*/ 2235089 h 2237474"/>
              <a:gd name="connsiteX141" fmla="*/ 1324828 w 12192000"/>
              <a:gd name="connsiteY141" fmla="*/ 2231968 h 2237474"/>
              <a:gd name="connsiteX142" fmla="*/ 1297744 w 12192000"/>
              <a:gd name="connsiteY142" fmla="*/ 2235849 h 2237474"/>
              <a:gd name="connsiteX143" fmla="*/ 1286236 w 12192000"/>
              <a:gd name="connsiteY143" fmla="*/ 2233135 h 2237474"/>
              <a:gd name="connsiteX144" fmla="*/ 1283504 w 12192000"/>
              <a:gd name="connsiteY144" fmla="*/ 2233797 h 2237474"/>
              <a:gd name="connsiteX145" fmla="*/ 1279765 w 12192000"/>
              <a:gd name="connsiteY145" fmla="*/ 2229639 h 2237474"/>
              <a:gd name="connsiteX146" fmla="*/ 1195347 w 12192000"/>
              <a:gd name="connsiteY146" fmla="*/ 2212354 h 2237474"/>
              <a:gd name="connsiteX147" fmla="*/ 970251 w 12192000"/>
              <a:gd name="connsiteY147" fmla="*/ 2221029 h 2237474"/>
              <a:gd name="connsiteX148" fmla="*/ 812914 w 12192000"/>
              <a:gd name="connsiteY148" fmla="*/ 2202752 h 2237474"/>
              <a:gd name="connsiteX149" fmla="*/ 800195 w 12192000"/>
              <a:gd name="connsiteY149" fmla="*/ 2209407 h 2237474"/>
              <a:gd name="connsiteX150" fmla="*/ 784978 w 12192000"/>
              <a:gd name="connsiteY150" fmla="*/ 2212360 h 2237474"/>
              <a:gd name="connsiteX151" fmla="*/ 681987 w 12192000"/>
              <a:gd name="connsiteY151" fmla="*/ 2216757 h 2237474"/>
              <a:gd name="connsiteX152" fmla="*/ 669923 w 12192000"/>
              <a:gd name="connsiteY152" fmla="*/ 2211682 h 2237474"/>
              <a:gd name="connsiteX153" fmla="*/ 648680 w 12192000"/>
              <a:gd name="connsiteY153" fmla="*/ 2206229 h 2237474"/>
              <a:gd name="connsiteX154" fmla="*/ 597225 w 12192000"/>
              <a:gd name="connsiteY154" fmla="*/ 2180999 h 2237474"/>
              <a:gd name="connsiteX155" fmla="*/ 558449 w 12192000"/>
              <a:gd name="connsiteY155" fmla="*/ 2182346 h 2237474"/>
              <a:gd name="connsiteX156" fmla="*/ 550517 w 12192000"/>
              <a:gd name="connsiteY156" fmla="*/ 2182060 h 2237474"/>
              <a:gd name="connsiteX157" fmla="*/ 550309 w 12192000"/>
              <a:gd name="connsiteY157" fmla="*/ 2181825 h 2237474"/>
              <a:gd name="connsiteX158" fmla="*/ 541836 w 12192000"/>
              <a:gd name="connsiteY158" fmla="*/ 2181063 h 2237474"/>
              <a:gd name="connsiteX159" fmla="*/ 536057 w 12192000"/>
              <a:gd name="connsiteY159" fmla="*/ 2181537 h 2237474"/>
              <a:gd name="connsiteX160" fmla="*/ 520671 w 12192000"/>
              <a:gd name="connsiteY160" fmla="*/ 2180980 h 2237474"/>
              <a:gd name="connsiteX161" fmla="*/ 515024 w 12192000"/>
              <a:gd name="connsiteY161" fmla="*/ 2179258 h 2237474"/>
              <a:gd name="connsiteX162" fmla="*/ 512278 w 12192000"/>
              <a:gd name="connsiteY162" fmla="*/ 2176369 h 2237474"/>
              <a:gd name="connsiteX163" fmla="*/ 480419 w 12192000"/>
              <a:gd name="connsiteY163" fmla="*/ 2167807 h 2237474"/>
              <a:gd name="connsiteX164" fmla="*/ 413835 w 12192000"/>
              <a:gd name="connsiteY164" fmla="*/ 2156783 h 2237474"/>
              <a:gd name="connsiteX165" fmla="*/ 376513 w 12192000"/>
              <a:gd name="connsiteY165" fmla="*/ 2154014 h 2237474"/>
              <a:gd name="connsiteX166" fmla="*/ 273386 w 12192000"/>
              <a:gd name="connsiteY166" fmla="*/ 2142551 h 2237474"/>
              <a:gd name="connsiteX167" fmla="*/ 169207 w 12192000"/>
              <a:gd name="connsiteY167" fmla="*/ 2128100 h 2237474"/>
              <a:gd name="connsiteX168" fmla="*/ 93149 w 12192000"/>
              <a:gd name="connsiteY168" fmla="*/ 2105324 h 2237474"/>
              <a:gd name="connsiteX169" fmla="*/ 88109 w 12192000"/>
              <a:gd name="connsiteY169" fmla="*/ 2106704 h 2237474"/>
              <a:gd name="connsiteX170" fmla="*/ 80022 w 12192000"/>
              <a:gd name="connsiteY170" fmla="*/ 2107254 h 2237474"/>
              <a:gd name="connsiteX171" fmla="*/ 79717 w 12192000"/>
              <a:gd name="connsiteY171" fmla="*/ 2107046 h 2237474"/>
              <a:gd name="connsiteX172" fmla="*/ 72352 w 12192000"/>
              <a:gd name="connsiteY172" fmla="*/ 2107991 h 2237474"/>
              <a:gd name="connsiteX173" fmla="*/ 37645 w 12192000"/>
              <a:gd name="connsiteY173" fmla="*/ 2115401 h 2237474"/>
              <a:gd name="connsiteX174" fmla="*/ 4572 w 12192000"/>
              <a:gd name="connsiteY174" fmla="*/ 2111091 h 2237474"/>
              <a:gd name="connsiteX175" fmla="*/ 0 w 12192000"/>
              <a:gd name="connsiteY175" fmla="*/ 2110468 h 2237474"/>
              <a:gd name="connsiteX176" fmla="*/ 0 w 12192000"/>
              <a:gd name="connsiteY176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20512 w 12192000"/>
              <a:gd name="connsiteY6" fmla="*/ 745392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739478 w 12192000"/>
              <a:gd name="connsiteY13" fmla="*/ 776841 h 2237474"/>
              <a:gd name="connsiteX14" fmla="*/ 10458762 w 12192000"/>
              <a:gd name="connsiteY14" fmla="*/ 755400 h 2237474"/>
              <a:gd name="connsiteX15" fmla="*/ 10211200 w 12192000"/>
              <a:gd name="connsiteY15" fmla="*/ 767513 h 2237474"/>
              <a:gd name="connsiteX16" fmla="*/ 10167995 w 12192000"/>
              <a:gd name="connsiteY16" fmla="*/ 760843 h 2237474"/>
              <a:gd name="connsiteX17" fmla="*/ 9997044 w 12192000"/>
              <a:gd name="connsiteY17" fmla="*/ 780129 h 2237474"/>
              <a:gd name="connsiteX18" fmla="*/ 9943887 w 12192000"/>
              <a:gd name="connsiteY18" fmla="*/ 804141 h 2237474"/>
              <a:gd name="connsiteX19" fmla="*/ 9918248 w 12192000"/>
              <a:gd name="connsiteY19" fmla="*/ 816628 h 2237474"/>
              <a:gd name="connsiteX20" fmla="*/ 9767091 w 12192000"/>
              <a:gd name="connsiteY20" fmla="*/ 870550 h 2237474"/>
              <a:gd name="connsiteX21" fmla="*/ 9683005 w 12192000"/>
              <a:gd name="connsiteY21" fmla="*/ 894128 h 2237474"/>
              <a:gd name="connsiteX22" fmla="*/ 9594438 w 12192000"/>
              <a:gd name="connsiteY22" fmla="*/ 919051 h 2237474"/>
              <a:gd name="connsiteX23" fmla="*/ 9544189 w 12192000"/>
              <a:gd name="connsiteY23" fmla="*/ 938966 h 2237474"/>
              <a:gd name="connsiteX24" fmla="*/ 9500499 w 12192000"/>
              <a:gd name="connsiteY24" fmla="*/ 954680 h 2237474"/>
              <a:gd name="connsiteX25" fmla="*/ 9428195 w 12192000"/>
              <a:gd name="connsiteY25" fmla="*/ 986225 h 2237474"/>
              <a:gd name="connsiteX26" fmla="*/ 9410017 w 12192000"/>
              <a:gd name="connsiteY26" fmla="*/ 993931 h 2237474"/>
              <a:gd name="connsiteX27" fmla="*/ 9392919 w 12192000"/>
              <a:gd name="connsiteY27" fmla="*/ 994656 h 2237474"/>
              <a:gd name="connsiteX28" fmla="*/ 9268019 w 12192000"/>
              <a:gd name="connsiteY28" fmla="*/ 1007442 h 2237474"/>
              <a:gd name="connsiteX29" fmla="*/ 9234662 w 12192000"/>
              <a:gd name="connsiteY29" fmla="*/ 1023056 h 2237474"/>
              <a:gd name="connsiteX30" fmla="*/ 9181033 w 12192000"/>
              <a:gd name="connsiteY30" fmla="*/ 1037921 h 2237474"/>
              <a:gd name="connsiteX31" fmla="*/ 9155969 w 12192000"/>
              <a:gd name="connsiteY31" fmla="*/ 1046804 h 2237474"/>
              <a:gd name="connsiteX32" fmla="*/ 9133985 w 12192000"/>
              <a:gd name="connsiteY32" fmla="*/ 1046450 h 2237474"/>
              <a:gd name="connsiteX33" fmla="*/ 9003462 w 12192000"/>
              <a:gd name="connsiteY33" fmla="*/ 1042406 h 2237474"/>
              <a:gd name="connsiteX34" fmla="*/ 8968445 w 12192000"/>
              <a:gd name="connsiteY34" fmla="*/ 1052169 h 2237474"/>
              <a:gd name="connsiteX35" fmla="*/ 8886001 w 12192000"/>
              <a:gd name="connsiteY35" fmla="*/ 1067468 h 2237474"/>
              <a:gd name="connsiteX36" fmla="*/ 8838610 w 12192000"/>
              <a:gd name="connsiteY36" fmla="*/ 1075091 h 2237474"/>
              <a:gd name="connsiteX37" fmla="*/ 8750383 w 12192000"/>
              <a:gd name="connsiteY37" fmla="*/ 1097387 h 2237474"/>
              <a:gd name="connsiteX38" fmla="*/ 8665605 w 12192000"/>
              <a:gd name="connsiteY38" fmla="*/ 1110791 h 2237474"/>
              <a:gd name="connsiteX39" fmla="*/ 8584946 w 12192000"/>
              <a:gd name="connsiteY39" fmla="*/ 1135226 h 2237474"/>
              <a:gd name="connsiteX40" fmla="*/ 8419755 w 12192000"/>
              <a:gd name="connsiteY40" fmla="*/ 1216260 h 2237474"/>
              <a:gd name="connsiteX41" fmla="*/ 8411626 w 12192000"/>
              <a:gd name="connsiteY41" fmla="*/ 1214397 h 2237474"/>
              <a:gd name="connsiteX42" fmla="*/ 8363469 w 12192000"/>
              <a:gd name="connsiteY42" fmla="*/ 1246658 h 2237474"/>
              <a:gd name="connsiteX43" fmla="*/ 8275497 w 12192000"/>
              <a:gd name="connsiteY43" fmla="*/ 1264396 h 2237474"/>
              <a:gd name="connsiteX44" fmla="*/ 8206287 w 12192000"/>
              <a:gd name="connsiteY44" fmla="*/ 1273060 h 2237474"/>
              <a:gd name="connsiteX45" fmla="*/ 8139997 w 12192000"/>
              <a:gd name="connsiteY45" fmla="*/ 1282713 h 2237474"/>
              <a:gd name="connsiteX46" fmla="*/ 8074238 w 12192000"/>
              <a:gd name="connsiteY46" fmla="*/ 1301895 h 2237474"/>
              <a:gd name="connsiteX47" fmla="*/ 7942099 w 12192000"/>
              <a:gd name="connsiteY47" fmla="*/ 1336332 h 2237474"/>
              <a:gd name="connsiteX48" fmla="*/ 7902328 w 12192000"/>
              <a:gd name="connsiteY48" fmla="*/ 1345865 h 2237474"/>
              <a:gd name="connsiteX49" fmla="*/ 7840612 w 12192000"/>
              <a:gd name="connsiteY49" fmla="*/ 1369373 h 2237474"/>
              <a:gd name="connsiteX50" fmla="*/ 7786819 w 12192000"/>
              <a:gd name="connsiteY50" fmla="*/ 1378970 h 2237474"/>
              <a:gd name="connsiteX51" fmla="*/ 7548172 w 12192000"/>
              <a:gd name="connsiteY51" fmla="*/ 1417460 h 2237474"/>
              <a:gd name="connsiteX52" fmla="*/ 7483437 w 12192000"/>
              <a:gd name="connsiteY52" fmla="*/ 1478152 h 2237474"/>
              <a:gd name="connsiteX53" fmla="*/ 7377870 w 12192000"/>
              <a:gd name="connsiteY53" fmla="*/ 1523319 h 2237474"/>
              <a:gd name="connsiteX54" fmla="*/ 7230737 w 12192000"/>
              <a:gd name="connsiteY54" fmla="*/ 1562633 h 2237474"/>
              <a:gd name="connsiteX55" fmla="*/ 7224458 w 12192000"/>
              <a:gd name="connsiteY55" fmla="*/ 1573008 h 2237474"/>
              <a:gd name="connsiteX56" fmla="*/ 7183121 w 12192000"/>
              <a:gd name="connsiteY56" fmla="*/ 1595162 h 2237474"/>
              <a:gd name="connsiteX57" fmla="*/ 7164601 w 12192000"/>
              <a:gd name="connsiteY57" fmla="*/ 1606490 h 2237474"/>
              <a:gd name="connsiteX58" fmla="*/ 7031309 w 12192000"/>
              <a:gd name="connsiteY58" fmla="*/ 1619451 h 2237474"/>
              <a:gd name="connsiteX59" fmla="*/ 6900177 w 12192000"/>
              <a:gd name="connsiteY59" fmla="*/ 1636016 h 2237474"/>
              <a:gd name="connsiteX60" fmla="*/ 6795372 w 12192000"/>
              <a:gd name="connsiteY60" fmla="*/ 1644845 h 2237474"/>
              <a:gd name="connsiteX61" fmla="*/ 6692251 w 12192000"/>
              <a:gd name="connsiteY61" fmla="*/ 1656357 h 2237474"/>
              <a:gd name="connsiteX62" fmla="*/ 6655235 w 12192000"/>
              <a:gd name="connsiteY62" fmla="*/ 1661869 h 2237474"/>
              <a:gd name="connsiteX63" fmla="*/ 6554894 w 12192000"/>
              <a:gd name="connsiteY63" fmla="*/ 1664428 h 2237474"/>
              <a:gd name="connsiteX64" fmla="*/ 6516595 w 12192000"/>
              <a:gd name="connsiteY64" fmla="*/ 1667475 h 2237474"/>
              <a:gd name="connsiteX65" fmla="*/ 6508541 w 12192000"/>
              <a:gd name="connsiteY65" fmla="*/ 1668757 h 2237474"/>
              <a:gd name="connsiteX66" fmla="*/ 6471012 w 12192000"/>
              <a:gd name="connsiteY66" fmla="*/ 1678604 h 2237474"/>
              <a:gd name="connsiteX67" fmla="*/ 6364035 w 12192000"/>
              <a:gd name="connsiteY67" fmla="*/ 1667683 h 2237474"/>
              <a:gd name="connsiteX68" fmla="*/ 6280959 w 12192000"/>
              <a:gd name="connsiteY68" fmla="*/ 1689329 h 2237474"/>
              <a:gd name="connsiteX69" fmla="*/ 6243319 w 12192000"/>
              <a:gd name="connsiteY69" fmla="*/ 1695560 h 2237474"/>
              <a:gd name="connsiteX70" fmla="*/ 6098321 w 12192000"/>
              <a:gd name="connsiteY70" fmla="*/ 1721646 h 2237474"/>
              <a:gd name="connsiteX71" fmla="*/ 5880652 w 12192000"/>
              <a:gd name="connsiteY71" fmla="*/ 1779643 h 2237474"/>
              <a:gd name="connsiteX72" fmla="*/ 5785959 w 12192000"/>
              <a:gd name="connsiteY72" fmla="*/ 1775307 h 2237474"/>
              <a:gd name="connsiteX73" fmla="*/ 5643534 w 12192000"/>
              <a:gd name="connsiteY73" fmla="*/ 1802919 h 2237474"/>
              <a:gd name="connsiteX74" fmla="*/ 5518799 w 12192000"/>
              <a:gd name="connsiteY74" fmla="*/ 1818312 h 2237474"/>
              <a:gd name="connsiteX75" fmla="*/ 5505014 w 12192000"/>
              <a:gd name="connsiteY75" fmla="*/ 1819259 h 2237474"/>
              <a:gd name="connsiteX76" fmla="*/ 5453307 w 12192000"/>
              <a:gd name="connsiteY76" fmla="*/ 1815450 h 2237474"/>
              <a:gd name="connsiteX77" fmla="*/ 5221533 w 12192000"/>
              <a:gd name="connsiteY77" fmla="*/ 1846950 h 2237474"/>
              <a:gd name="connsiteX78" fmla="*/ 5149802 w 12192000"/>
              <a:gd name="connsiteY78" fmla="*/ 1844846 h 2237474"/>
              <a:gd name="connsiteX79" fmla="*/ 5114927 w 12192000"/>
              <a:gd name="connsiteY79" fmla="*/ 1847827 h 2237474"/>
              <a:gd name="connsiteX80" fmla="*/ 5108970 w 12192000"/>
              <a:gd name="connsiteY80" fmla="*/ 1847935 h 2237474"/>
              <a:gd name="connsiteX81" fmla="*/ 5067961 w 12192000"/>
              <a:gd name="connsiteY81" fmla="*/ 1845917 h 2237474"/>
              <a:gd name="connsiteX82" fmla="*/ 5007075 w 12192000"/>
              <a:gd name="connsiteY82" fmla="*/ 1838626 h 2237474"/>
              <a:gd name="connsiteX83" fmla="*/ 4944087 w 12192000"/>
              <a:gd name="connsiteY83" fmla="*/ 1823332 h 2237474"/>
              <a:gd name="connsiteX84" fmla="*/ 4907662 w 12192000"/>
              <a:gd name="connsiteY84" fmla="*/ 1816900 h 2237474"/>
              <a:gd name="connsiteX85" fmla="*/ 4882386 w 12192000"/>
              <a:gd name="connsiteY85" fmla="*/ 1809844 h 2237474"/>
              <a:gd name="connsiteX86" fmla="*/ 4811440 w 12192000"/>
              <a:gd name="connsiteY86" fmla="*/ 1804655 h 2237474"/>
              <a:gd name="connsiteX87" fmla="*/ 4691075 w 12192000"/>
              <a:gd name="connsiteY87" fmla="*/ 1801389 h 2237474"/>
              <a:gd name="connsiteX88" fmla="*/ 4640313 w 12192000"/>
              <a:gd name="connsiteY88" fmla="*/ 1784307 h 2237474"/>
              <a:gd name="connsiteX89" fmla="*/ 4536503 w 12192000"/>
              <a:gd name="connsiteY89" fmla="*/ 1785334 h 2237474"/>
              <a:gd name="connsiteX90" fmla="*/ 4513724 w 12192000"/>
              <a:gd name="connsiteY90" fmla="*/ 1791996 h 2237474"/>
              <a:gd name="connsiteX91" fmla="*/ 4459810 w 12192000"/>
              <a:gd name="connsiteY91" fmla="*/ 1797886 h 2237474"/>
              <a:gd name="connsiteX92" fmla="*/ 4379064 w 12192000"/>
              <a:gd name="connsiteY92" fmla="*/ 1817177 h 2237474"/>
              <a:gd name="connsiteX93" fmla="*/ 4290981 w 12192000"/>
              <a:gd name="connsiteY93" fmla="*/ 1839677 h 2237474"/>
              <a:gd name="connsiteX94" fmla="*/ 4238372 w 12192000"/>
              <a:gd name="connsiteY94" fmla="*/ 1851480 h 2237474"/>
              <a:gd name="connsiteX95" fmla="*/ 4232517 w 12192000"/>
              <a:gd name="connsiteY95" fmla="*/ 1852567 h 2237474"/>
              <a:gd name="connsiteX96" fmla="*/ 4191732 w 12192000"/>
              <a:gd name="connsiteY96" fmla="*/ 1857328 h 2237474"/>
              <a:gd name="connsiteX97" fmla="*/ 4065532 w 12192000"/>
              <a:gd name="connsiteY97" fmla="*/ 1855477 h 2237474"/>
              <a:gd name="connsiteX98" fmla="*/ 4028460 w 12192000"/>
              <a:gd name="connsiteY98" fmla="*/ 1855137 h 2237474"/>
              <a:gd name="connsiteX99" fmla="*/ 4002267 w 12192000"/>
              <a:gd name="connsiteY99" fmla="*/ 1852352 h 2237474"/>
              <a:gd name="connsiteX100" fmla="*/ 3931396 w 12192000"/>
              <a:gd name="connsiteY100" fmla="*/ 1858915 h 2237474"/>
              <a:gd name="connsiteX101" fmla="*/ 3812162 w 12192000"/>
              <a:gd name="connsiteY101" fmla="*/ 1875501 h 2237474"/>
              <a:gd name="connsiteX102" fmla="*/ 3758105 w 12192000"/>
              <a:gd name="connsiteY102" fmla="*/ 1871856 h 2237474"/>
              <a:gd name="connsiteX103" fmla="*/ 3715896 w 12192000"/>
              <a:gd name="connsiteY103" fmla="*/ 1881552 h 2237474"/>
              <a:gd name="connsiteX104" fmla="*/ 3567259 w 12192000"/>
              <a:gd name="connsiteY104" fmla="*/ 1893482 h 2237474"/>
              <a:gd name="connsiteX105" fmla="*/ 3405770 w 12192000"/>
              <a:gd name="connsiteY105" fmla="*/ 1904591 h 2237474"/>
              <a:gd name="connsiteX106" fmla="*/ 3280097 w 12192000"/>
              <a:gd name="connsiteY106" fmla="*/ 1919610 h 2237474"/>
              <a:gd name="connsiteX107" fmla="*/ 3123424 w 12192000"/>
              <a:gd name="connsiteY107" fmla="*/ 1952930 h 2237474"/>
              <a:gd name="connsiteX108" fmla="*/ 3009910 w 12192000"/>
              <a:gd name="connsiteY108" fmla="*/ 1957866 h 2237474"/>
              <a:gd name="connsiteX109" fmla="*/ 2995934 w 12192000"/>
              <a:gd name="connsiteY109" fmla="*/ 1967085 h 2237474"/>
              <a:gd name="connsiteX110" fmla="*/ 2942858 w 12192000"/>
              <a:gd name="connsiteY110" fmla="*/ 1981367 h 2237474"/>
              <a:gd name="connsiteX111" fmla="*/ 2875436 w 12192000"/>
              <a:gd name="connsiteY111" fmla="*/ 1996977 h 2237474"/>
              <a:gd name="connsiteX112" fmla="*/ 2874892 w 12192000"/>
              <a:gd name="connsiteY112" fmla="*/ 1996085 h 2237474"/>
              <a:gd name="connsiteX113" fmla="*/ 2843662 w 12192000"/>
              <a:gd name="connsiteY113" fmla="*/ 1992498 h 2237474"/>
              <a:gd name="connsiteX114" fmla="*/ 2756784 w 12192000"/>
              <a:gd name="connsiteY114" fmla="*/ 1985116 h 2237474"/>
              <a:gd name="connsiteX115" fmla="*/ 2718916 w 12192000"/>
              <a:gd name="connsiteY115" fmla="*/ 1990867 h 2237474"/>
              <a:gd name="connsiteX116" fmla="*/ 2713522 w 12192000"/>
              <a:gd name="connsiteY116" fmla="*/ 1990173 h 2237474"/>
              <a:gd name="connsiteX117" fmla="*/ 2578178 w 12192000"/>
              <a:gd name="connsiteY117" fmla="*/ 1990531 h 2237474"/>
              <a:gd name="connsiteX118" fmla="*/ 2476147 w 12192000"/>
              <a:gd name="connsiteY118" fmla="*/ 1998305 h 2237474"/>
              <a:gd name="connsiteX119" fmla="*/ 2373568 w 12192000"/>
              <a:gd name="connsiteY119" fmla="*/ 2003219 h 2237474"/>
              <a:gd name="connsiteX120" fmla="*/ 2287219 w 12192000"/>
              <a:gd name="connsiteY120" fmla="*/ 1998750 h 2237474"/>
              <a:gd name="connsiteX121" fmla="*/ 2243069 w 12192000"/>
              <a:gd name="connsiteY121" fmla="*/ 2015111 h 2237474"/>
              <a:gd name="connsiteX122" fmla="*/ 2186609 w 12192000"/>
              <a:gd name="connsiteY122" fmla="*/ 2008263 h 2237474"/>
              <a:gd name="connsiteX123" fmla="*/ 2164831 w 12192000"/>
              <a:gd name="connsiteY123" fmla="*/ 2010143 h 2237474"/>
              <a:gd name="connsiteX124" fmla="*/ 2152836 w 12192000"/>
              <a:gd name="connsiteY124" fmla="*/ 2010048 h 2237474"/>
              <a:gd name="connsiteX125" fmla="*/ 2117102 w 12192000"/>
              <a:gd name="connsiteY125" fmla="*/ 2023004 h 2237474"/>
              <a:gd name="connsiteX126" fmla="*/ 2111935 w 12192000"/>
              <a:gd name="connsiteY126" fmla="*/ 2023163 h 2237474"/>
              <a:gd name="connsiteX127" fmla="*/ 2089991 w 12192000"/>
              <a:gd name="connsiteY127" fmla="*/ 2034193 h 2237474"/>
              <a:gd name="connsiteX128" fmla="*/ 2058061 w 12192000"/>
              <a:gd name="connsiteY128" fmla="*/ 2047942 h 2237474"/>
              <a:gd name="connsiteX129" fmla="*/ 2055737 w 12192000"/>
              <a:gd name="connsiteY129" fmla="*/ 2047704 h 2237474"/>
              <a:gd name="connsiteX130" fmla="*/ 2042244 w 12192000"/>
              <a:gd name="connsiteY130" fmla="*/ 2055560 h 2237474"/>
              <a:gd name="connsiteX131" fmla="*/ 1976224 w 12192000"/>
              <a:gd name="connsiteY131" fmla="*/ 2074257 h 2237474"/>
              <a:gd name="connsiteX132" fmla="*/ 1877728 w 12192000"/>
              <a:gd name="connsiteY132" fmla="*/ 2101004 h 2237474"/>
              <a:gd name="connsiteX133" fmla="*/ 1759056 w 12192000"/>
              <a:gd name="connsiteY133" fmla="*/ 2125608 h 2237474"/>
              <a:gd name="connsiteX134" fmla="*/ 1637948 w 12192000"/>
              <a:gd name="connsiteY134" fmla="*/ 2172597 h 2237474"/>
              <a:gd name="connsiteX135" fmla="*/ 1434549 w 12192000"/>
              <a:gd name="connsiteY135" fmla="*/ 2234522 h 2237474"/>
              <a:gd name="connsiteX136" fmla="*/ 1398481 w 12192000"/>
              <a:gd name="connsiteY136" fmla="*/ 2237074 h 2237474"/>
              <a:gd name="connsiteX137" fmla="*/ 1398407 w 12192000"/>
              <a:gd name="connsiteY137" fmla="*/ 2237095 h 2237474"/>
              <a:gd name="connsiteX138" fmla="*/ 1370962 w 12192000"/>
              <a:gd name="connsiteY138" fmla="*/ 2237474 h 2237474"/>
              <a:gd name="connsiteX139" fmla="*/ 1356367 w 12192000"/>
              <a:gd name="connsiteY139" fmla="*/ 2235089 h 2237474"/>
              <a:gd name="connsiteX140" fmla="*/ 1324828 w 12192000"/>
              <a:gd name="connsiteY140" fmla="*/ 2231968 h 2237474"/>
              <a:gd name="connsiteX141" fmla="*/ 1297744 w 12192000"/>
              <a:gd name="connsiteY141" fmla="*/ 2235849 h 2237474"/>
              <a:gd name="connsiteX142" fmla="*/ 1286236 w 12192000"/>
              <a:gd name="connsiteY142" fmla="*/ 2233135 h 2237474"/>
              <a:gd name="connsiteX143" fmla="*/ 1283504 w 12192000"/>
              <a:gd name="connsiteY143" fmla="*/ 2233797 h 2237474"/>
              <a:gd name="connsiteX144" fmla="*/ 1279765 w 12192000"/>
              <a:gd name="connsiteY144" fmla="*/ 2229639 h 2237474"/>
              <a:gd name="connsiteX145" fmla="*/ 1195347 w 12192000"/>
              <a:gd name="connsiteY145" fmla="*/ 2212354 h 2237474"/>
              <a:gd name="connsiteX146" fmla="*/ 970251 w 12192000"/>
              <a:gd name="connsiteY146" fmla="*/ 2221029 h 2237474"/>
              <a:gd name="connsiteX147" fmla="*/ 812914 w 12192000"/>
              <a:gd name="connsiteY147" fmla="*/ 2202752 h 2237474"/>
              <a:gd name="connsiteX148" fmla="*/ 800195 w 12192000"/>
              <a:gd name="connsiteY148" fmla="*/ 2209407 h 2237474"/>
              <a:gd name="connsiteX149" fmla="*/ 784978 w 12192000"/>
              <a:gd name="connsiteY149" fmla="*/ 2212360 h 2237474"/>
              <a:gd name="connsiteX150" fmla="*/ 681987 w 12192000"/>
              <a:gd name="connsiteY150" fmla="*/ 2216757 h 2237474"/>
              <a:gd name="connsiteX151" fmla="*/ 669923 w 12192000"/>
              <a:gd name="connsiteY151" fmla="*/ 2211682 h 2237474"/>
              <a:gd name="connsiteX152" fmla="*/ 648680 w 12192000"/>
              <a:gd name="connsiteY152" fmla="*/ 2206229 h 2237474"/>
              <a:gd name="connsiteX153" fmla="*/ 597225 w 12192000"/>
              <a:gd name="connsiteY153" fmla="*/ 2180999 h 2237474"/>
              <a:gd name="connsiteX154" fmla="*/ 558449 w 12192000"/>
              <a:gd name="connsiteY154" fmla="*/ 2182346 h 2237474"/>
              <a:gd name="connsiteX155" fmla="*/ 550517 w 12192000"/>
              <a:gd name="connsiteY155" fmla="*/ 2182060 h 2237474"/>
              <a:gd name="connsiteX156" fmla="*/ 550309 w 12192000"/>
              <a:gd name="connsiteY156" fmla="*/ 2181825 h 2237474"/>
              <a:gd name="connsiteX157" fmla="*/ 541836 w 12192000"/>
              <a:gd name="connsiteY157" fmla="*/ 2181063 h 2237474"/>
              <a:gd name="connsiteX158" fmla="*/ 536057 w 12192000"/>
              <a:gd name="connsiteY158" fmla="*/ 2181537 h 2237474"/>
              <a:gd name="connsiteX159" fmla="*/ 520671 w 12192000"/>
              <a:gd name="connsiteY159" fmla="*/ 2180980 h 2237474"/>
              <a:gd name="connsiteX160" fmla="*/ 515024 w 12192000"/>
              <a:gd name="connsiteY160" fmla="*/ 2179258 h 2237474"/>
              <a:gd name="connsiteX161" fmla="*/ 512278 w 12192000"/>
              <a:gd name="connsiteY161" fmla="*/ 2176369 h 2237474"/>
              <a:gd name="connsiteX162" fmla="*/ 480419 w 12192000"/>
              <a:gd name="connsiteY162" fmla="*/ 2167807 h 2237474"/>
              <a:gd name="connsiteX163" fmla="*/ 413835 w 12192000"/>
              <a:gd name="connsiteY163" fmla="*/ 2156783 h 2237474"/>
              <a:gd name="connsiteX164" fmla="*/ 376513 w 12192000"/>
              <a:gd name="connsiteY164" fmla="*/ 2154014 h 2237474"/>
              <a:gd name="connsiteX165" fmla="*/ 273386 w 12192000"/>
              <a:gd name="connsiteY165" fmla="*/ 2142551 h 2237474"/>
              <a:gd name="connsiteX166" fmla="*/ 169207 w 12192000"/>
              <a:gd name="connsiteY166" fmla="*/ 2128100 h 2237474"/>
              <a:gd name="connsiteX167" fmla="*/ 93149 w 12192000"/>
              <a:gd name="connsiteY167" fmla="*/ 2105324 h 2237474"/>
              <a:gd name="connsiteX168" fmla="*/ 88109 w 12192000"/>
              <a:gd name="connsiteY168" fmla="*/ 2106704 h 2237474"/>
              <a:gd name="connsiteX169" fmla="*/ 80022 w 12192000"/>
              <a:gd name="connsiteY169" fmla="*/ 2107254 h 2237474"/>
              <a:gd name="connsiteX170" fmla="*/ 79717 w 12192000"/>
              <a:gd name="connsiteY170" fmla="*/ 2107046 h 2237474"/>
              <a:gd name="connsiteX171" fmla="*/ 72352 w 12192000"/>
              <a:gd name="connsiteY171" fmla="*/ 2107991 h 2237474"/>
              <a:gd name="connsiteX172" fmla="*/ 37645 w 12192000"/>
              <a:gd name="connsiteY172" fmla="*/ 2115401 h 2237474"/>
              <a:gd name="connsiteX173" fmla="*/ 4572 w 12192000"/>
              <a:gd name="connsiteY173" fmla="*/ 2111091 h 2237474"/>
              <a:gd name="connsiteX174" fmla="*/ 0 w 12192000"/>
              <a:gd name="connsiteY174" fmla="*/ 2110468 h 2237474"/>
              <a:gd name="connsiteX175" fmla="*/ 0 w 12192000"/>
              <a:gd name="connsiteY175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20512 w 12192000"/>
              <a:gd name="connsiteY6" fmla="*/ 745392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739478 w 12192000"/>
              <a:gd name="connsiteY13" fmla="*/ 776841 h 2237474"/>
              <a:gd name="connsiteX14" fmla="*/ 10458762 w 12192000"/>
              <a:gd name="connsiteY14" fmla="*/ 755400 h 2237474"/>
              <a:gd name="connsiteX15" fmla="*/ 10211200 w 12192000"/>
              <a:gd name="connsiteY15" fmla="*/ 767513 h 2237474"/>
              <a:gd name="connsiteX16" fmla="*/ 10167995 w 12192000"/>
              <a:gd name="connsiteY16" fmla="*/ 760843 h 2237474"/>
              <a:gd name="connsiteX17" fmla="*/ 9997044 w 12192000"/>
              <a:gd name="connsiteY17" fmla="*/ 780129 h 2237474"/>
              <a:gd name="connsiteX18" fmla="*/ 9943887 w 12192000"/>
              <a:gd name="connsiteY18" fmla="*/ 804141 h 2237474"/>
              <a:gd name="connsiteX19" fmla="*/ 9918248 w 12192000"/>
              <a:gd name="connsiteY19" fmla="*/ 816628 h 2237474"/>
              <a:gd name="connsiteX20" fmla="*/ 9767091 w 12192000"/>
              <a:gd name="connsiteY20" fmla="*/ 870550 h 2237474"/>
              <a:gd name="connsiteX21" fmla="*/ 9683005 w 12192000"/>
              <a:gd name="connsiteY21" fmla="*/ 894128 h 2237474"/>
              <a:gd name="connsiteX22" fmla="*/ 9594438 w 12192000"/>
              <a:gd name="connsiteY22" fmla="*/ 919051 h 2237474"/>
              <a:gd name="connsiteX23" fmla="*/ 9544189 w 12192000"/>
              <a:gd name="connsiteY23" fmla="*/ 938966 h 2237474"/>
              <a:gd name="connsiteX24" fmla="*/ 9500499 w 12192000"/>
              <a:gd name="connsiteY24" fmla="*/ 954680 h 2237474"/>
              <a:gd name="connsiteX25" fmla="*/ 9428195 w 12192000"/>
              <a:gd name="connsiteY25" fmla="*/ 986225 h 2237474"/>
              <a:gd name="connsiteX26" fmla="*/ 9410017 w 12192000"/>
              <a:gd name="connsiteY26" fmla="*/ 993931 h 2237474"/>
              <a:gd name="connsiteX27" fmla="*/ 9392919 w 12192000"/>
              <a:gd name="connsiteY27" fmla="*/ 994656 h 2237474"/>
              <a:gd name="connsiteX28" fmla="*/ 9268019 w 12192000"/>
              <a:gd name="connsiteY28" fmla="*/ 1007442 h 2237474"/>
              <a:gd name="connsiteX29" fmla="*/ 9234662 w 12192000"/>
              <a:gd name="connsiteY29" fmla="*/ 1023056 h 2237474"/>
              <a:gd name="connsiteX30" fmla="*/ 9181033 w 12192000"/>
              <a:gd name="connsiteY30" fmla="*/ 1037921 h 2237474"/>
              <a:gd name="connsiteX31" fmla="*/ 9155969 w 12192000"/>
              <a:gd name="connsiteY31" fmla="*/ 1046804 h 2237474"/>
              <a:gd name="connsiteX32" fmla="*/ 9133985 w 12192000"/>
              <a:gd name="connsiteY32" fmla="*/ 1046450 h 2237474"/>
              <a:gd name="connsiteX33" fmla="*/ 9003462 w 12192000"/>
              <a:gd name="connsiteY33" fmla="*/ 1042406 h 2237474"/>
              <a:gd name="connsiteX34" fmla="*/ 8968445 w 12192000"/>
              <a:gd name="connsiteY34" fmla="*/ 1052169 h 2237474"/>
              <a:gd name="connsiteX35" fmla="*/ 8886001 w 12192000"/>
              <a:gd name="connsiteY35" fmla="*/ 1067468 h 2237474"/>
              <a:gd name="connsiteX36" fmla="*/ 8838610 w 12192000"/>
              <a:gd name="connsiteY36" fmla="*/ 1075091 h 2237474"/>
              <a:gd name="connsiteX37" fmla="*/ 8750383 w 12192000"/>
              <a:gd name="connsiteY37" fmla="*/ 1097387 h 2237474"/>
              <a:gd name="connsiteX38" fmla="*/ 8665605 w 12192000"/>
              <a:gd name="connsiteY38" fmla="*/ 1110791 h 2237474"/>
              <a:gd name="connsiteX39" fmla="*/ 8584946 w 12192000"/>
              <a:gd name="connsiteY39" fmla="*/ 1135226 h 2237474"/>
              <a:gd name="connsiteX40" fmla="*/ 8419755 w 12192000"/>
              <a:gd name="connsiteY40" fmla="*/ 1216260 h 2237474"/>
              <a:gd name="connsiteX41" fmla="*/ 8411626 w 12192000"/>
              <a:gd name="connsiteY41" fmla="*/ 1214397 h 2237474"/>
              <a:gd name="connsiteX42" fmla="*/ 8363469 w 12192000"/>
              <a:gd name="connsiteY42" fmla="*/ 1246658 h 2237474"/>
              <a:gd name="connsiteX43" fmla="*/ 8275497 w 12192000"/>
              <a:gd name="connsiteY43" fmla="*/ 1264396 h 2237474"/>
              <a:gd name="connsiteX44" fmla="*/ 8206287 w 12192000"/>
              <a:gd name="connsiteY44" fmla="*/ 1273060 h 2237474"/>
              <a:gd name="connsiteX45" fmla="*/ 8139997 w 12192000"/>
              <a:gd name="connsiteY45" fmla="*/ 1282713 h 2237474"/>
              <a:gd name="connsiteX46" fmla="*/ 8074238 w 12192000"/>
              <a:gd name="connsiteY46" fmla="*/ 1301895 h 2237474"/>
              <a:gd name="connsiteX47" fmla="*/ 7942099 w 12192000"/>
              <a:gd name="connsiteY47" fmla="*/ 1336332 h 2237474"/>
              <a:gd name="connsiteX48" fmla="*/ 7902328 w 12192000"/>
              <a:gd name="connsiteY48" fmla="*/ 1345865 h 2237474"/>
              <a:gd name="connsiteX49" fmla="*/ 7840612 w 12192000"/>
              <a:gd name="connsiteY49" fmla="*/ 1369373 h 2237474"/>
              <a:gd name="connsiteX50" fmla="*/ 7786819 w 12192000"/>
              <a:gd name="connsiteY50" fmla="*/ 1378970 h 2237474"/>
              <a:gd name="connsiteX51" fmla="*/ 7548172 w 12192000"/>
              <a:gd name="connsiteY51" fmla="*/ 1417460 h 2237474"/>
              <a:gd name="connsiteX52" fmla="*/ 7483437 w 12192000"/>
              <a:gd name="connsiteY52" fmla="*/ 1478152 h 2237474"/>
              <a:gd name="connsiteX53" fmla="*/ 7377870 w 12192000"/>
              <a:gd name="connsiteY53" fmla="*/ 1523319 h 2237474"/>
              <a:gd name="connsiteX54" fmla="*/ 7230737 w 12192000"/>
              <a:gd name="connsiteY54" fmla="*/ 1562633 h 2237474"/>
              <a:gd name="connsiteX55" fmla="*/ 7224458 w 12192000"/>
              <a:gd name="connsiteY55" fmla="*/ 1573008 h 2237474"/>
              <a:gd name="connsiteX56" fmla="*/ 7183121 w 12192000"/>
              <a:gd name="connsiteY56" fmla="*/ 1595162 h 2237474"/>
              <a:gd name="connsiteX57" fmla="*/ 7164601 w 12192000"/>
              <a:gd name="connsiteY57" fmla="*/ 1606490 h 2237474"/>
              <a:gd name="connsiteX58" fmla="*/ 7031309 w 12192000"/>
              <a:gd name="connsiteY58" fmla="*/ 1619451 h 2237474"/>
              <a:gd name="connsiteX59" fmla="*/ 6900177 w 12192000"/>
              <a:gd name="connsiteY59" fmla="*/ 1636016 h 2237474"/>
              <a:gd name="connsiteX60" fmla="*/ 6795372 w 12192000"/>
              <a:gd name="connsiteY60" fmla="*/ 1644845 h 2237474"/>
              <a:gd name="connsiteX61" fmla="*/ 6692251 w 12192000"/>
              <a:gd name="connsiteY61" fmla="*/ 1656357 h 2237474"/>
              <a:gd name="connsiteX62" fmla="*/ 6655235 w 12192000"/>
              <a:gd name="connsiteY62" fmla="*/ 1661869 h 2237474"/>
              <a:gd name="connsiteX63" fmla="*/ 6554894 w 12192000"/>
              <a:gd name="connsiteY63" fmla="*/ 1664428 h 2237474"/>
              <a:gd name="connsiteX64" fmla="*/ 6516595 w 12192000"/>
              <a:gd name="connsiteY64" fmla="*/ 1667475 h 2237474"/>
              <a:gd name="connsiteX65" fmla="*/ 6508541 w 12192000"/>
              <a:gd name="connsiteY65" fmla="*/ 1668757 h 2237474"/>
              <a:gd name="connsiteX66" fmla="*/ 6471012 w 12192000"/>
              <a:gd name="connsiteY66" fmla="*/ 1678604 h 2237474"/>
              <a:gd name="connsiteX67" fmla="*/ 6364035 w 12192000"/>
              <a:gd name="connsiteY67" fmla="*/ 1667683 h 2237474"/>
              <a:gd name="connsiteX68" fmla="*/ 6280959 w 12192000"/>
              <a:gd name="connsiteY68" fmla="*/ 1689329 h 2237474"/>
              <a:gd name="connsiteX69" fmla="*/ 6243319 w 12192000"/>
              <a:gd name="connsiteY69" fmla="*/ 1695560 h 2237474"/>
              <a:gd name="connsiteX70" fmla="*/ 6098321 w 12192000"/>
              <a:gd name="connsiteY70" fmla="*/ 1721646 h 2237474"/>
              <a:gd name="connsiteX71" fmla="*/ 5880652 w 12192000"/>
              <a:gd name="connsiteY71" fmla="*/ 1779643 h 2237474"/>
              <a:gd name="connsiteX72" fmla="*/ 5785959 w 12192000"/>
              <a:gd name="connsiteY72" fmla="*/ 1775307 h 2237474"/>
              <a:gd name="connsiteX73" fmla="*/ 5643534 w 12192000"/>
              <a:gd name="connsiteY73" fmla="*/ 1802919 h 2237474"/>
              <a:gd name="connsiteX74" fmla="*/ 5518799 w 12192000"/>
              <a:gd name="connsiteY74" fmla="*/ 1818312 h 2237474"/>
              <a:gd name="connsiteX75" fmla="*/ 5505014 w 12192000"/>
              <a:gd name="connsiteY75" fmla="*/ 1819259 h 2237474"/>
              <a:gd name="connsiteX76" fmla="*/ 5453307 w 12192000"/>
              <a:gd name="connsiteY76" fmla="*/ 1815450 h 2237474"/>
              <a:gd name="connsiteX77" fmla="*/ 5221533 w 12192000"/>
              <a:gd name="connsiteY77" fmla="*/ 1846950 h 2237474"/>
              <a:gd name="connsiteX78" fmla="*/ 5149802 w 12192000"/>
              <a:gd name="connsiteY78" fmla="*/ 1844846 h 2237474"/>
              <a:gd name="connsiteX79" fmla="*/ 5114927 w 12192000"/>
              <a:gd name="connsiteY79" fmla="*/ 1847827 h 2237474"/>
              <a:gd name="connsiteX80" fmla="*/ 5108970 w 12192000"/>
              <a:gd name="connsiteY80" fmla="*/ 1847935 h 2237474"/>
              <a:gd name="connsiteX81" fmla="*/ 5067961 w 12192000"/>
              <a:gd name="connsiteY81" fmla="*/ 1845917 h 2237474"/>
              <a:gd name="connsiteX82" fmla="*/ 5007075 w 12192000"/>
              <a:gd name="connsiteY82" fmla="*/ 1838626 h 2237474"/>
              <a:gd name="connsiteX83" fmla="*/ 4944087 w 12192000"/>
              <a:gd name="connsiteY83" fmla="*/ 1823332 h 2237474"/>
              <a:gd name="connsiteX84" fmla="*/ 4907662 w 12192000"/>
              <a:gd name="connsiteY84" fmla="*/ 1816900 h 2237474"/>
              <a:gd name="connsiteX85" fmla="*/ 4882386 w 12192000"/>
              <a:gd name="connsiteY85" fmla="*/ 1809844 h 2237474"/>
              <a:gd name="connsiteX86" fmla="*/ 4811440 w 12192000"/>
              <a:gd name="connsiteY86" fmla="*/ 1804655 h 2237474"/>
              <a:gd name="connsiteX87" fmla="*/ 4691075 w 12192000"/>
              <a:gd name="connsiteY87" fmla="*/ 1801389 h 2237474"/>
              <a:gd name="connsiteX88" fmla="*/ 4640313 w 12192000"/>
              <a:gd name="connsiteY88" fmla="*/ 1784307 h 2237474"/>
              <a:gd name="connsiteX89" fmla="*/ 4536503 w 12192000"/>
              <a:gd name="connsiteY89" fmla="*/ 1785334 h 2237474"/>
              <a:gd name="connsiteX90" fmla="*/ 4513724 w 12192000"/>
              <a:gd name="connsiteY90" fmla="*/ 1791996 h 2237474"/>
              <a:gd name="connsiteX91" fmla="*/ 4459810 w 12192000"/>
              <a:gd name="connsiteY91" fmla="*/ 1797886 h 2237474"/>
              <a:gd name="connsiteX92" fmla="*/ 4379064 w 12192000"/>
              <a:gd name="connsiteY92" fmla="*/ 1817177 h 2237474"/>
              <a:gd name="connsiteX93" fmla="*/ 4290981 w 12192000"/>
              <a:gd name="connsiteY93" fmla="*/ 1839677 h 2237474"/>
              <a:gd name="connsiteX94" fmla="*/ 4238372 w 12192000"/>
              <a:gd name="connsiteY94" fmla="*/ 1851480 h 2237474"/>
              <a:gd name="connsiteX95" fmla="*/ 4232517 w 12192000"/>
              <a:gd name="connsiteY95" fmla="*/ 1852567 h 2237474"/>
              <a:gd name="connsiteX96" fmla="*/ 4191732 w 12192000"/>
              <a:gd name="connsiteY96" fmla="*/ 1857328 h 2237474"/>
              <a:gd name="connsiteX97" fmla="*/ 4065532 w 12192000"/>
              <a:gd name="connsiteY97" fmla="*/ 1855477 h 2237474"/>
              <a:gd name="connsiteX98" fmla="*/ 4028460 w 12192000"/>
              <a:gd name="connsiteY98" fmla="*/ 1855137 h 2237474"/>
              <a:gd name="connsiteX99" fmla="*/ 4002267 w 12192000"/>
              <a:gd name="connsiteY99" fmla="*/ 1852352 h 2237474"/>
              <a:gd name="connsiteX100" fmla="*/ 3931396 w 12192000"/>
              <a:gd name="connsiteY100" fmla="*/ 1858915 h 2237474"/>
              <a:gd name="connsiteX101" fmla="*/ 3812162 w 12192000"/>
              <a:gd name="connsiteY101" fmla="*/ 1875501 h 2237474"/>
              <a:gd name="connsiteX102" fmla="*/ 3758105 w 12192000"/>
              <a:gd name="connsiteY102" fmla="*/ 1871856 h 2237474"/>
              <a:gd name="connsiteX103" fmla="*/ 3715896 w 12192000"/>
              <a:gd name="connsiteY103" fmla="*/ 1881552 h 2237474"/>
              <a:gd name="connsiteX104" fmla="*/ 3567259 w 12192000"/>
              <a:gd name="connsiteY104" fmla="*/ 1893482 h 2237474"/>
              <a:gd name="connsiteX105" fmla="*/ 3405770 w 12192000"/>
              <a:gd name="connsiteY105" fmla="*/ 1904591 h 2237474"/>
              <a:gd name="connsiteX106" fmla="*/ 3280097 w 12192000"/>
              <a:gd name="connsiteY106" fmla="*/ 1919610 h 2237474"/>
              <a:gd name="connsiteX107" fmla="*/ 3123424 w 12192000"/>
              <a:gd name="connsiteY107" fmla="*/ 1952930 h 2237474"/>
              <a:gd name="connsiteX108" fmla="*/ 3009910 w 12192000"/>
              <a:gd name="connsiteY108" fmla="*/ 1957866 h 2237474"/>
              <a:gd name="connsiteX109" fmla="*/ 2995934 w 12192000"/>
              <a:gd name="connsiteY109" fmla="*/ 1967085 h 2237474"/>
              <a:gd name="connsiteX110" fmla="*/ 2942858 w 12192000"/>
              <a:gd name="connsiteY110" fmla="*/ 1981367 h 2237474"/>
              <a:gd name="connsiteX111" fmla="*/ 2875436 w 12192000"/>
              <a:gd name="connsiteY111" fmla="*/ 1996977 h 2237474"/>
              <a:gd name="connsiteX112" fmla="*/ 2874892 w 12192000"/>
              <a:gd name="connsiteY112" fmla="*/ 1996085 h 2237474"/>
              <a:gd name="connsiteX113" fmla="*/ 2843662 w 12192000"/>
              <a:gd name="connsiteY113" fmla="*/ 1992498 h 2237474"/>
              <a:gd name="connsiteX114" fmla="*/ 2718916 w 12192000"/>
              <a:gd name="connsiteY114" fmla="*/ 1990867 h 2237474"/>
              <a:gd name="connsiteX115" fmla="*/ 2713522 w 12192000"/>
              <a:gd name="connsiteY115" fmla="*/ 1990173 h 2237474"/>
              <a:gd name="connsiteX116" fmla="*/ 2578178 w 12192000"/>
              <a:gd name="connsiteY116" fmla="*/ 1990531 h 2237474"/>
              <a:gd name="connsiteX117" fmla="*/ 2476147 w 12192000"/>
              <a:gd name="connsiteY117" fmla="*/ 1998305 h 2237474"/>
              <a:gd name="connsiteX118" fmla="*/ 2373568 w 12192000"/>
              <a:gd name="connsiteY118" fmla="*/ 2003219 h 2237474"/>
              <a:gd name="connsiteX119" fmla="*/ 2287219 w 12192000"/>
              <a:gd name="connsiteY119" fmla="*/ 1998750 h 2237474"/>
              <a:gd name="connsiteX120" fmla="*/ 2243069 w 12192000"/>
              <a:gd name="connsiteY120" fmla="*/ 2015111 h 2237474"/>
              <a:gd name="connsiteX121" fmla="*/ 2186609 w 12192000"/>
              <a:gd name="connsiteY121" fmla="*/ 2008263 h 2237474"/>
              <a:gd name="connsiteX122" fmla="*/ 2164831 w 12192000"/>
              <a:gd name="connsiteY122" fmla="*/ 2010143 h 2237474"/>
              <a:gd name="connsiteX123" fmla="*/ 2152836 w 12192000"/>
              <a:gd name="connsiteY123" fmla="*/ 2010048 h 2237474"/>
              <a:gd name="connsiteX124" fmla="*/ 2117102 w 12192000"/>
              <a:gd name="connsiteY124" fmla="*/ 2023004 h 2237474"/>
              <a:gd name="connsiteX125" fmla="*/ 2111935 w 12192000"/>
              <a:gd name="connsiteY125" fmla="*/ 2023163 h 2237474"/>
              <a:gd name="connsiteX126" fmla="*/ 2089991 w 12192000"/>
              <a:gd name="connsiteY126" fmla="*/ 2034193 h 2237474"/>
              <a:gd name="connsiteX127" fmla="*/ 2058061 w 12192000"/>
              <a:gd name="connsiteY127" fmla="*/ 2047942 h 2237474"/>
              <a:gd name="connsiteX128" fmla="*/ 2055737 w 12192000"/>
              <a:gd name="connsiteY128" fmla="*/ 2047704 h 2237474"/>
              <a:gd name="connsiteX129" fmla="*/ 2042244 w 12192000"/>
              <a:gd name="connsiteY129" fmla="*/ 2055560 h 2237474"/>
              <a:gd name="connsiteX130" fmla="*/ 1976224 w 12192000"/>
              <a:gd name="connsiteY130" fmla="*/ 2074257 h 2237474"/>
              <a:gd name="connsiteX131" fmla="*/ 1877728 w 12192000"/>
              <a:gd name="connsiteY131" fmla="*/ 2101004 h 2237474"/>
              <a:gd name="connsiteX132" fmla="*/ 1759056 w 12192000"/>
              <a:gd name="connsiteY132" fmla="*/ 2125608 h 2237474"/>
              <a:gd name="connsiteX133" fmla="*/ 1637948 w 12192000"/>
              <a:gd name="connsiteY133" fmla="*/ 2172597 h 2237474"/>
              <a:gd name="connsiteX134" fmla="*/ 1434549 w 12192000"/>
              <a:gd name="connsiteY134" fmla="*/ 2234522 h 2237474"/>
              <a:gd name="connsiteX135" fmla="*/ 1398481 w 12192000"/>
              <a:gd name="connsiteY135" fmla="*/ 2237074 h 2237474"/>
              <a:gd name="connsiteX136" fmla="*/ 1398407 w 12192000"/>
              <a:gd name="connsiteY136" fmla="*/ 2237095 h 2237474"/>
              <a:gd name="connsiteX137" fmla="*/ 1370962 w 12192000"/>
              <a:gd name="connsiteY137" fmla="*/ 2237474 h 2237474"/>
              <a:gd name="connsiteX138" fmla="*/ 1356367 w 12192000"/>
              <a:gd name="connsiteY138" fmla="*/ 2235089 h 2237474"/>
              <a:gd name="connsiteX139" fmla="*/ 1324828 w 12192000"/>
              <a:gd name="connsiteY139" fmla="*/ 2231968 h 2237474"/>
              <a:gd name="connsiteX140" fmla="*/ 1297744 w 12192000"/>
              <a:gd name="connsiteY140" fmla="*/ 2235849 h 2237474"/>
              <a:gd name="connsiteX141" fmla="*/ 1286236 w 12192000"/>
              <a:gd name="connsiteY141" fmla="*/ 2233135 h 2237474"/>
              <a:gd name="connsiteX142" fmla="*/ 1283504 w 12192000"/>
              <a:gd name="connsiteY142" fmla="*/ 2233797 h 2237474"/>
              <a:gd name="connsiteX143" fmla="*/ 1279765 w 12192000"/>
              <a:gd name="connsiteY143" fmla="*/ 2229639 h 2237474"/>
              <a:gd name="connsiteX144" fmla="*/ 1195347 w 12192000"/>
              <a:gd name="connsiteY144" fmla="*/ 2212354 h 2237474"/>
              <a:gd name="connsiteX145" fmla="*/ 970251 w 12192000"/>
              <a:gd name="connsiteY145" fmla="*/ 2221029 h 2237474"/>
              <a:gd name="connsiteX146" fmla="*/ 812914 w 12192000"/>
              <a:gd name="connsiteY146" fmla="*/ 2202752 h 2237474"/>
              <a:gd name="connsiteX147" fmla="*/ 800195 w 12192000"/>
              <a:gd name="connsiteY147" fmla="*/ 2209407 h 2237474"/>
              <a:gd name="connsiteX148" fmla="*/ 784978 w 12192000"/>
              <a:gd name="connsiteY148" fmla="*/ 2212360 h 2237474"/>
              <a:gd name="connsiteX149" fmla="*/ 681987 w 12192000"/>
              <a:gd name="connsiteY149" fmla="*/ 2216757 h 2237474"/>
              <a:gd name="connsiteX150" fmla="*/ 669923 w 12192000"/>
              <a:gd name="connsiteY150" fmla="*/ 2211682 h 2237474"/>
              <a:gd name="connsiteX151" fmla="*/ 648680 w 12192000"/>
              <a:gd name="connsiteY151" fmla="*/ 2206229 h 2237474"/>
              <a:gd name="connsiteX152" fmla="*/ 597225 w 12192000"/>
              <a:gd name="connsiteY152" fmla="*/ 2180999 h 2237474"/>
              <a:gd name="connsiteX153" fmla="*/ 558449 w 12192000"/>
              <a:gd name="connsiteY153" fmla="*/ 2182346 h 2237474"/>
              <a:gd name="connsiteX154" fmla="*/ 550517 w 12192000"/>
              <a:gd name="connsiteY154" fmla="*/ 2182060 h 2237474"/>
              <a:gd name="connsiteX155" fmla="*/ 550309 w 12192000"/>
              <a:gd name="connsiteY155" fmla="*/ 2181825 h 2237474"/>
              <a:gd name="connsiteX156" fmla="*/ 541836 w 12192000"/>
              <a:gd name="connsiteY156" fmla="*/ 2181063 h 2237474"/>
              <a:gd name="connsiteX157" fmla="*/ 536057 w 12192000"/>
              <a:gd name="connsiteY157" fmla="*/ 2181537 h 2237474"/>
              <a:gd name="connsiteX158" fmla="*/ 520671 w 12192000"/>
              <a:gd name="connsiteY158" fmla="*/ 2180980 h 2237474"/>
              <a:gd name="connsiteX159" fmla="*/ 515024 w 12192000"/>
              <a:gd name="connsiteY159" fmla="*/ 2179258 h 2237474"/>
              <a:gd name="connsiteX160" fmla="*/ 512278 w 12192000"/>
              <a:gd name="connsiteY160" fmla="*/ 2176369 h 2237474"/>
              <a:gd name="connsiteX161" fmla="*/ 480419 w 12192000"/>
              <a:gd name="connsiteY161" fmla="*/ 2167807 h 2237474"/>
              <a:gd name="connsiteX162" fmla="*/ 413835 w 12192000"/>
              <a:gd name="connsiteY162" fmla="*/ 2156783 h 2237474"/>
              <a:gd name="connsiteX163" fmla="*/ 376513 w 12192000"/>
              <a:gd name="connsiteY163" fmla="*/ 2154014 h 2237474"/>
              <a:gd name="connsiteX164" fmla="*/ 273386 w 12192000"/>
              <a:gd name="connsiteY164" fmla="*/ 2142551 h 2237474"/>
              <a:gd name="connsiteX165" fmla="*/ 169207 w 12192000"/>
              <a:gd name="connsiteY165" fmla="*/ 2128100 h 2237474"/>
              <a:gd name="connsiteX166" fmla="*/ 93149 w 12192000"/>
              <a:gd name="connsiteY166" fmla="*/ 2105324 h 2237474"/>
              <a:gd name="connsiteX167" fmla="*/ 88109 w 12192000"/>
              <a:gd name="connsiteY167" fmla="*/ 2106704 h 2237474"/>
              <a:gd name="connsiteX168" fmla="*/ 80022 w 12192000"/>
              <a:gd name="connsiteY168" fmla="*/ 2107254 h 2237474"/>
              <a:gd name="connsiteX169" fmla="*/ 79717 w 12192000"/>
              <a:gd name="connsiteY169" fmla="*/ 2107046 h 2237474"/>
              <a:gd name="connsiteX170" fmla="*/ 72352 w 12192000"/>
              <a:gd name="connsiteY170" fmla="*/ 2107991 h 2237474"/>
              <a:gd name="connsiteX171" fmla="*/ 37645 w 12192000"/>
              <a:gd name="connsiteY171" fmla="*/ 2115401 h 2237474"/>
              <a:gd name="connsiteX172" fmla="*/ 4572 w 12192000"/>
              <a:gd name="connsiteY172" fmla="*/ 2111091 h 2237474"/>
              <a:gd name="connsiteX173" fmla="*/ 0 w 12192000"/>
              <a:gd name="connsiteY173" fmla="*/ 2110468 h 2237474"/>
              <a:gd name="connsiteX174" fmla="*/ 0 w 12192000"/>
              <a:gd name="connsiteY174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20512 w 12192000"/>
              <a:gd name="connsiteY6" fmla="*/ 745392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739478 w 12192000"/>
              <a:gd name="connsiteY13" fmla="*/ 776841 h 2237474"/>
              <a:gd name="connsiteX14" fmla="*/ 10458762 w 12192000"/>
              <a:gd name="connsiteY14" fmla="*/ 755400 h 2237474"/>
              <a:gd name="connsiteX15" fmla="*/ 10211200 w 12192000"/>
              <a:gd name="connsiteY15" fmla="*/ 767513 h 2237474"/>
              <a:gd name="connsiteX16" fmla="*/ 10167995 w 12192000"/>
              <a:gd name="connsiteY16" fmla="*/ 760843 h 2237474"/>
              <a:gd name="connsiteX17" fmla="*/ 9997044 w 12192000"/>
              <a:gd name="connsiteY17" fmla="*/ 780129 h 2237474"/>
              <a:gd name="connsiteX18" fmla="*/ 9943887 w 12192000"/>
              <a:gd name="connsiteY18" fmla="*/ 804141 h 2237474"/>
              <a:gd name="connsiteX19" fmla="*/ 9918248 w 12192000"/>
              <a:gd name="connsiteY19" fmla="*/ 816628 h 2237474"/>
              <a:gd name="connsiteX20" fmla="*/ 9767091 w 12192000"/>
              <a:gd name="connsiteY20" fmla="*/ 870550 h 2237474"/>
              <a:gd name="connsiteX21" fmla="*/ 9683005 w 12192000"/>
              <a:gd name="connsiteY21" fmla="*/ 894128 h 2237474"/>
              <a:gd name="connsiteX22" fmla="*/ 9594438 w 12192000"/>
              <a:gd name="connsiteY22" fmla="*/ 919051 h 2237474"/>
              <a:gd name="connsiteX23" fmla="*/ 9544189 w 12192000"/>
              <a:gd name="connsiteY23" fmla="*/ 938966 h 2237474"/>
              <a:gd name="connsiteX24" fmla="*/ 9500499 w 12192000"/>
              <a:gd name="connsiteY24" fmla="*/ 954680 h 2237474"/>
              <a:gd name="connsiteX25" fmla="*/ 9428195 w 12192000"/>
              <a:gd name="connsiteY25" fmla="*/ 986225 h 2237474"/>
              <a:gd name="connsiteX26" fmla="*/ 9410017 w 12192000"/>
              <a:gd name="connsiteY26" fmla="*/ 993931 h 2237474"/>
              <a:gd name="connsiteX27" fmla="*/ 9392919 w 12192000"/>
              <a:gd name="connsiteY27" fmla="*/ 994656 h 2237474"/>
              <a:gd name="connsiteX28" fmla="*/ 9268019 w 12192000"/>
              <a:gd name="connsiteY28" fmla="*/ 1007442 h 2237474"/>
              <a:gd name="connsiteX29" fmla="*/ 9234662 w 12192000"/>
              <a:gd name="connsiteY29" fmla="*/ 1023056 h 2237474"/>
              <a:gd name="connsiteX30" fmla="*/ 9181033 w 12192000"/>
              <a:gd name="connsiteY30" fmla="*/ 1037921 h 2237474"/>
              <a:gd name="connsiteX31" fmla="*/ 9155969 w 12192000"/>
              <a:gd name="connsiteY31" fmla="*/ 1046804 h 2237474"/>
              <a:gd name="connsiteX32" fmla="*/ 9133985 w 12192000"/>
              <a:gd name="connsiteY32" fmla="*/ 1046450 h 2237474"/>
              <a:gd name="connsiteX33" fmla="*/ 9003462 w 12192000"/>
              <a:gd name="connsiteY33" fmla="*/ 1042406 h 2237474"/>
              <a:gd name="connsiteX34" fmla="*/ 8968445 w 12192000"/>
              <a:gd name="connsiteY34" fmla="*/ 1052169 h 2237474"/>
              <a:gd name="connsiteX35" fmla="*/ 8886001 w 12192000"/>
              <a:gd name="connsiteY35" fmla="*/ 1067468 h 2237474"/>
              <a:gd name="connsiteX36" fmla="*/ 8838610 w 12192000"/>
              <a:gd name="connsiteY36" fmla="*/ 1075091 h 2237474"/>
              <a:gd name="connsiteX37" fmla="*/ 8750383 w 12192000"/>
              <a:gd name="connsiteY37" fmla="*/ 1097387 h 2237474"/>
              <a:gd name="connsiteX38" fmla="*/ 8665605 w 12192000"/>
              <a:gd name="connsiteY38" fmla="*/ 1110791 h 2237474"/>
              <a:gd name="connsiteX39" fmla="*/ 8584946 w 12192000"/>
              <a:gd name="connsiteY39" fmla="*/ 1135226 h 2237474"/>
              <a:gd name="connsiteX40" fmla="*/ 8419755 w 12192000"/>
              <a:gd name="connsiteY40" fmla="*/ 1216260 h 2237474"/>
              <a:gd name="connsiteX41" fmla="*/ 8411626 w 12192000"/>
              <a:gd name="connsiteY41" fmla="*/ 1214397 h 2237474"/>
              <a:gd name="connsiteX42" fmla="*/ 8363469 w 12192000"/>
              <a:gd name="connsiteY42" fmla="*/ 1246658 h 2237474"/>
              <a:gd name="connsiteX43" fmla="*/ 8275497 w 12192000"/>
              <a:gd name="connsiteY43" fmla="*/ 1264396 h 2237474"/>
              <a:gd name="connsiteX44" fmla="*/ 8206287 w 12192000"/>
              <a:gd name="connsiteY44" fmla="*/ 1273060 h 2237474"/>
              <a:gd name="connsiteX45" fmla="*/ 8139997 w 12192000"/>
              <a:gd name="connsiteY45" fmla="*/ 1282713 h 2237474"/>
              <a:gd name="connsiteX46" fmla="*/ 8074238 w 12192000"/>
              <a:gd name="connsiteY46" fmla="*/ 1301895 h 2237474"/>
              <a:gd name="connsiteX47" fmla="*/ 7942099 w 12192000"/>
              <a:gd name="connsiteY47" fmla="*/ 1336332 h 2237474"/>
              <a:gd name="connsiteX48" fmla="*/ 7902328 w 12192000"/>
              <a:gd name="connsiteY48" fmla="*/ 1345865 h 2237474"/>
              <a:gd name="connsiteX49" fmla="*/ 7840612 w 12192000"/>
              <a:gd name="connsiteY49" fmla="*/ 1369373 h 2237474"/>
              <a:gd name="connsiteX50" fmla="*/ 7786819 w 12192000"/>
              <a:gd name="connsiteY50" fmla="*/ 1378970 h 2237474"/>
              <a:gd name="connsiteX51" fmla="*/ 7548172 w 12192000"/>
              <a:gd name="connsiteY51" fmla="*/ 1417460 h 2237474"/>
              <a:gd name="connsiteX52" fmla="*/ 7483437 w 12192000"/>
              <a:gd name="connsiteY52" fmla="*/ 1478152 h 2237474"/>
              <a:gd name="connsiteX53" fmla="*/ 7377870 w 12192000"/>
              <a:gd name="connsiteY53" fmla="*/ 1523319 h 2237474"/>
              <a:gd name="connsiteX54" fmla="*/ 7230737 w 12192000"/>
              <a:gd name="connsiteY54" fmla="*/ 1562633 h 2237474"/>
              <a:gd name="connsiteX55" fmla="*/ 7224458 w 12192000"/>
              <a:gd name="connsiteY55" fmla="*/ 1573008 h 2237474"/>
              <a:gd name="connsiteX56" fmla="*/ 7183121 w 12192000"/>
              <a:gd name="connsiteY56" fmla="*/ 1595162 h 2237474"/>
              <a:gd name="connsiteX57" fmla="*/ 7164601 w 12192000"/>
              <a:gd name="connsiteY57" fmla="*/ 1606490 h 2237474"/>
              <a:gd name="connsiteX58" fmla="*/ 7031309 w 12192000"/>
              <a:gd name="connsiteY58" fmla="*/ 1619451 h 2237474"/>
              <a:gd name="connsiteX59" fmla="*/ 6900177 w 12192000"/>
              <a:gd name="connsiteY59" fmla="*/ 1636016 h 2237474"/>
              <a:gd name="connsiteX60" fmla="*/ 6795372 w 12192000"/>
              <a:gd name="connsiteY60" fmla="*/ 1644845 h 2237474"/>
              <a:gd name="connsiteX61" fmla="*/ 6692251 w 12192000"/>
              <a:gd name="connsiteY61" fmla="*/ 1656357 h 2237474"/>
              <a:gd name="connsiteX62" fmla="*/ 6655235 w 12192000"/>
              <a:gd name="connsiteY62" fmla="*/ 1661869 h 2237474"/>
              <a:gd name="connsiteX63" fmla="*/ 6554894 w 12192000"/>
              <a:gd name="connsiteY63" fmla="*/ 1664428 h 2237474"/>
              <a:gd name="connsiteX64" fmla="*/ 6516595 w 12192000"/>
              <a:gd name="connsiteY64" fmla="*/ 1667475 h 2237474"/>
              <a:gd name="connsiteX65" fmla="*/ 6508541 w 12192000"/>
              <a:gd name="connsiteY65" fmla="*/ 1668757 h 2237474"/>
              <a:gd name="connsiteX66" fmla="*/ 6471012 w 12192000"/>
              <a:gd name="connsiteY66" fmla="*/ 1678604 h 2237474"/>
              <a:gd name="connsiteX67" fmla="*/ 6364035 w 12192000"/>
              <a:gd name="connsiteY67" fmla="*/ 1667683 h 2237474"/>
              <a:gd name="connsiteX68" fmla="*/ 6280959 w 12192000"/>
              <a:gd name="connsiteY68" fmla="*/ 1689329 h 2237474"/>
              <a:gd name="connsiteX69" fmla="*/ 6243319 w 12192000"/>
              <a:gd name="connsiteY69" fmla="*/ 1695560 h 2237474"/>
              <a:gd name="connsiteX70" fmla="*/ 6098321 w 12192000"/>
              <a:gd name="connsiteY70" fmla="*/ 1721646 h 2237474"/>
              <a:gd name="connsiteX71" fmla="*/ 5880652 w 12192000"/>
              <a:gd name="connsiteY71" fmla="*/ 1779643 h 2237474"/>
              <a:gd name="connsiteX72" fmla="*/ 5785959 w 12192000"/>
              <a:gd name="connsiteY72" fmla="*/ 1775307 h 2237474"/>
              <a:gd name="connsiteX73" fmla="*/ 5643534 w 12192000"/>
              <a:gd name="connsiteY73" fmla="*/ 1802919 h 2237474"/>
              <a:gd name="connsiteX74" fmla="*/ 5518799 w 12192000"/>
              <a:gd name="connsiteY74" fmla="*/ 1818312 h 2237474"/>
              <a:gd name="connsiteX75" fmla="*/ 5505014 w 12192000"/>
              <a:gd name="connsiteY75" fmla="*/ 1819259 h 2237474"/>
              <a:gd name="connsiteX76" fmla="*/ 5453307 w 12192000"/>
              <a:gd name="connsiteY76" fmla="*/ 1815450 h 2237474"/>
              <a:gd name="connsiteX77" fmla="*/ 5221533 w 12192000"/>
              <a:gd name="connsiteY77" fmla="*/ 1846950 h 2237474"/>
              <a:gd name="connsiteX78" fmla="*/ 5149802 w 12192000"/>
              <a:gd name="connsiteY78" fmla="*/ 1844846 h 2237474"/>
              <a:gd name="connsiteX79" fmla="*/ 5114927 w 12192000"/>
              <a:gd name="connsiteY79" fmla="*/ 1847827 h 2237474"/>
              <a:gd name="connsiteX80" fmla="*/ 5108970 w 12192000"/>
              <a:gd name="connsiteY80" fmla="*/ 1847935 h 2237474"/>
              <a:gd name="connsiteX81" fmla="*/ 5067961 w 12192000"/>
              <a:gd name="connsiteY81" fmla="*/ 1845917 h 2237474"/>
              <a:gd name="connsiteX82" fmla="*/ 5007075 w 12192000"/>
              <a:gd name="connsiteY82" fmla="*/ 1838626 h 2237474"/>
              <a:gd name="connsiteX83" fmla="*/ 4944087 w 12192000"/>
              <a:gd name="connsiteY83" fmla="*/ 1823332 h 2237474"/>
              <a:gd name="connsiteX84" fmla="*/ 4907662 w 12192000"/>
              <a:gd name="connsiteY84" fmla="*/ 1816900 h 2237474"/>
              <a:gd name="connsiteX85" fmla="*/ 4882386 w 12192000"/>
              <a:gd name="connsiteY85" fmla="*/ 1809844 h 2237474"/>
              <a:gd name="connsiteX86" fmla="*/ 4811440 w 12192000"/>
              <a:gd name="connsiteY86" fmla="*/ 1804655 h 2237474"/>
              <a:gd name="connsiteX87" fmla="*/ 4691075 w 12192000"/>
              <a:gd name="connsiteY87" fmla="*/ 1801389 h 2237474"/>
              <a:gd name="connsiteX88" fmla="*/ 4640313 w 12192000"/>
              <a:gd name="connsiteY88" fmla="*/ 1784307 h 2237474"/>
              <a:gd name="connsiteX89" fmla="*/ 4536503 w 12192000"/>
              <a:gd name="connsiteY89" fmla="*/ 1785334 h 2237474"/>
              <a:gd name="connsiteX90" fmla="*/ 4513724 w 12192000"/>
              <a:gd name="connsiteY90" fmla="*/ 1791996 h 2237474"/>
              <a:gd name="connsiteX91" fmla="*/ 4459810 w 12192000"/>
              <a:gd name="connsiteY91" fmla="*/ 1797886 h 2237474"/>
              <a:gd name="connsiteX92" fmla="*/ 4379064 w 12192000"/>
              <a:gd name="connsiteY92" fmla="*/ 1817177 h 2237474"/>
              <a:gd name="connsiteX93" fmla="*/ 4290981 w 12192000"/>
              <a:gd name="connsiteY93" fmla="*/ 1839677 h 2237474"/>
              <a:gd name="connsiteX94" fmla="*/ 4238372 w 12192000"/>
              <a:gd name="connsiteY94" fmla="*/ 1851480 h 2237474"/>
              <a:gd name="connsiteX95" fmla="*/ 4232517 w 12192000"/>
              <a:gd name="connsiteY95" fmla="*/ 1852567 h 2237474"/>
              <a:gd name="connsiteX96" fmla="*/ 4191732 w 12192000"/>
              <a:gd name="connsiteY96" fmla="*/ 1857328 h 2237474"/>
              <a:gd name="connsiteX97" fmla="*/ 4065532 w 12192000"/>
              <a:gd name="connsiteY97" fmla="*/ 1855477 h 2237474"/>
              <a:gd name="connsiteX98" fmla="*/ 4028460 w 12192000"/>
              <a:gd name="connsiteY98" fmla="*/ 1855137 h 2237474"/>
              <a:gd name="connsiteX99" fmla="*/ 4002267 w 12192000"/>
              <a:gd name="connsiteY99" fmla="*/ 1852352 h 2237474"/>
              <a:gd name="connsiteX100" fmla="*/ 3931396 w 12192000"/>
              <a:gd name="connsiteY100" fmla="*/ 1858915 h 2237474"/>
              <a:gd name="connsiteX101" fmla="*/ 3812162 w 12192000"/>
              <a:gd name="connsiteY101" fmla="*/ 1875501 h 2237474"/>
              <a:gd name="connsiteX102" fmla="*/ 3758105 w 12192000"/>
              <a:gd name="connsiteY102" fmla="*/ 1871856 h 2237474"/>
              <a:gd name="connsiteX103" fmla="*/ 3715896 w 12192000"/>
              <a:gd name="connsiteY103" fmla="*/ 1881552 h 2237474"/>
              <a:gd name="connsiteX104" fmla="*/ 3567259 w 12192000"/>
              <a:gd name="connsiteY104" fmla="*/ 1893482 h 2237474"/>
              <a:gd name="connsiteX105" fmla="*/ 3405770 w 12192000"/>
              <a:gd name="connsiteY105" fmla="*/ 1904591 h 2237474"/>
              <a:gd name="connsiteX106" fmla="*/ 3280097 w 12192000"/>
              <a:gd name="connsiteY106" fmla="*/ 1919610 h 2237474"/>
              <a:gd name="connsiteX107" fmla="*/ 3123424 w 12192000"/>
              <a:gd name="connsiteY107" fmla="*/ 1952930 h 2237474"/>
              <a:gd name="connsiteX108" fmla="*/ 3009910 w 12192000"/>
              <a:gd name="connsiteY108" fmla="*/ 1957866 h 2237474"/>
              <a:gd name="connsiteX109" fmla="*/ 2995934 w 12192000"/>
              <a:gd name="connsiteY109" fmla="*/ 1967085 h 2237474"/>
              <a:gd name="connsiteX110" fmla="*/ 2942858 w 12192000"/>
              <a:gd name="connsiteY110" fmla="*/ 1981367 h 2237474"/>
              <a:gd name="connsiteX111" fmla="*/ 2875436 w 12192000"/>
              <a:gd name="connsiteY111" fmla="*/ 1996977 h 2237474"/>
              <a:gd name="connsiteX112" fmla="*/ 2874892 w 12192000"/>
              <a:gd name="connsiteY112" fmla="*/ 1996085 h 2237474"/>
              <a:gd name="connsiteX113" fmla="*/ 2843662 w 12192000"/>
              <a:gd name="connsiteY113" fmla="*/ 1992498 h 2237474"/>
              <a:gd name="connsiteX114" fmla="*/ 2718916 w 12192000"/>
              <a:gd name="connsiteY114" fmla="*/ 1990867 h 2237474"/>
              <a:gd name="connsiteX115" fmla="*/ 2713522 w 12192000"/>
              <a:gd name="connsiteY115" fmla="*/ 1990173 h 2237474"/>
              <a:gd name="connsiteX116" fmla="*/ 2578178 w 12192000"/>
              <a:gd name="connsiteY116" fmla="*/ 1990531 h 2237474"/>
              <a:gd name="connsiteX117" fmla="*/ 2476147 w 12192000"/>
              <a:gd name="connsiteY117" fmla="*/ 1998305 h 2237474"/>
              <a:gd name="connsiteX118" fmla="*/ 2373568 w 12192000"/>
              <a:gd name="connsiteY118" fmla="*/ 2003219 h 2237474"/>
              <a:gd name="connsiteX119" fmla="*/ 2287219 w 12192000"/>
              <a:gd name="connsiteY119" fmla="*/ 1998750 h 2237474"/>
              <a:gd name="connsiteX120" fmla="*/ 2243069 w 12192000"/>
              <a:gd name="connsiteY120" fmla="*/ 2015111 h 2237474"/>
              <a:gd name="connsiteX121" fmla="*/ 2186609 w 12192000"/>
              <a:gd name="connsiteY121" fmla="*/ 2008263 h 2237474"/>
              <a:gd name="connsiteX122" fmla="*/ 2164831 w 12192000"/>
              <a:gd name="connsiteY122" fmla="*/ 2010143 h 2237474"/>
              <a:gd name="connsiteX123" fmla="*/ 2152836 w 12192000"/>
              <a:gd name="connsiteY123" fmla="*/ 2010048 h 2237474"/>
              <a:gd name="connsiteX124" fmla="*/ 2117102 w 12192000"/>
              <a:gd name="connsiteY124" fmla="*/ 2023004 h 2237474"/>
              <a:gd name="connsiteX125" fmla="*/ 2111935 w 12192000"/>
              <a:gd name="connsiteY125" fmla="*/ 2023163 h 2237474"/>
              <a:gd name="connsiteX126" fmla="*/ 2089991 w 12192000"/>
              <a:gd name="connsiteY126" fmla="*/ 2034193 h 2237474"/>
              <a:gd name="connsiteX127" fmla="*/ 2058061 w 12192000"/>
              <a:gd name="connsiteY127" fmla="*/ 2047942 h 2237474"/>
              <a:gd name="connsiteX128" fmla="*/ 2055737 w 12192000"/>
              <a:gd name="connsiteY128" fmla="*/ 2047704 h 2237474"/>
              <a:gd name="connsiteX129" fmla="*/ 2042244 w 12192000"/>
              <a:gd name="connsiteY129" fmla="*/ 2055560 h 2237474"/>
              <a:gd name="connsiteX130" fmla="*/ 1976224 w 12192000"/>
              <a:gd name="connsiteY130" fmla="*/ 2074257 h 2237474"/>
              <a:gd name="connsiteX131" fmla="*/ 1877728 w 12192000"/>
              <a:gd name="connsiteY131" fmla="*/ 2101004 h 2237474"/>
              <a:gd name="connsiteX132" fmla="*/ 1759056 w 12192000"/>
              <a:gd name="connsiteY132" fmla="*/ 2125608 h 2237474"/>
              <a:gd name="connsiteX133" fmla="*/ 1637948 w 12192000"/>
              <a:gd name="connsiteY133" fmla="*/ 2172597 h 2237474"/>
              <a:gd name="connsiteX134" fmla="*/ 1434549 w 12192000"/>
              <a:gd name="connsiteY134" fmla="*/ 2234522 h 2237474"/>
              <a:gd name="connsiteX135" fmla="*/ 1398481 w 12192000"/>
              <a:gd name="connsiteY135" fmla="*/ 2237074 h 2237474"/>
              <a:gd name="connsiteX136" fmla="*/ 1398407 w 12192000"/>
              <a:gd name="connsiteY136" fmla="*/ 2237095 h 2237474"/>
              <a:gd name="connsiteX137" fmla="*/ 1370962 w 12192000"/>
              <a:gd name="connsiteY137" fmla="*/ 2237474 h 2237474"/>
              <a:gd name="connsiteX138" fmla="*/ 1356367 w 12192000"/>
              <a:gd name="connsiteY138" fmla="*/ 2235089 h 2237474"/>
              <a:gd name="connsiteX139" fmla="*/ 1324828 w 12192000"/>
              <a:gd name="connsiteY139" fmla="*/ 2231968 h 2237474"/>
              <a:gd name="connsiteX140" fmla="*/ 1297744 w 12192000"/>
              <a:gd name="connsiteY140" fmla="*/ 2235849 h 2237474"/>
              <a:gd name="connsiteX141" fmla="*/ 1286236 w 12192000"/>
              <a:gd name="connsiteY141" fmla="*/ 2233135 h 2237474"/>
              <a:gd name="connsiteX142" fmla="*/ 1279765 w 12192000"/>
              <a:gd name="connsiteY142" fmla="*/ 2229639 h 2237474"/>
              <a:gd name="connsiteX143" fmla="*/ 1195347 w 12192000"/>
              <a:gd name="connsiteY143" fmla="*/ 2212354 h 2237474"/>
              <a:gd name="connsiteX144" fmla="*/ 970251 w 12192000"/>
              <a:gd name="connsiteY144" fmla="*/ 2221029 h 2237474"/>
              <a:gd name="connsiteX145" fmla="*/ 812914 w 12192000"/>
              <a:gd name="connsiteY145" fmla="*/ 2202752 h 2237474"/>
              <a:gd name="connsiteX146" fmla="*/ 800195 w 12192000"/>
              <a:gd name="connsiteY146" fmla="*/ 2209407 h 2237474"/>
              <a:gd name="connsiteX147" fmla="*/ 784978 w 12192000"/>
              <a:gd name="connsiteY147" fmla="*/ 2212360 h 2237474"/>
              <a:gd name="connsiteX148" fmla="*/ 681987 w 12192000"/>
              <a:gd name="connsiteY148" fmla="*/ 2216757 h 2237474"/>
              <a:gd name="connsiteX149" fmla="*/ 669923 w 12192000"/>
              <a:gd name="connsiteY149" fmla="*/ 2211682 h 2237474"/>
              <a:gd name="connsiteX150" fmla="*/ 648680 w 12192000"/>
              <a:gd name="connsiteY150" fmla="*/ 2206229 h 2237474"/>
              <a:gd name="connsiteX151" fmla="*/ 597225 w 12192000"/>
              <a:gd name="connsiteY151" fmla="*/ 2180999 h 2237474"/>
              <a:gd name="connsiteX152" fmla="*/ 558449 w 12192000"/>
              <a:gd name="connsiteY152" fmla="*/ 2182346 h 2237474"/>
              <a:gd name="connsiteX153" fmla="*/ 550517 w 12192000"/>
              <a:gd name="connsiteY153" fmla="*/ 2182060 h 2237474"/>
              <a:gd name="connsiteX154" fmla="*/ 550309 w 12192000"/>
              <a:gd name="connsiteY154" fmla="*/ 2181825 h 2237474"/>
              <a:gd name="connsiteX155" fmla="*/ 541836 w 12192000"/>
              <a:gd name="connsiteY155" fmla="*/ 2181063 h 2237474"/>
              <a:gd name="connsiteX156" fmla="*/ 536057 w 12192000"/>
              <a:gd name="connsiteY156" fmla="*/ 2181537 h 2237474"/>
              <a:gd name="connsiteX157" fmla="*/ 520671 w 12192000"/>
              <a:gd name="connsiteY157" fmla="*/ 2180980 h 2237474"/>
              <a:gd name="connsiteX158" fmla="*/ 515024 w 12192000"/>
              <a:gd name="connsiteY158" fmla="*/ 2179258 h 2237474"/>
              <a:gd name="connsiteX159" fmla="*/ 512278 w 12192000"/>
              <a:gd name="connsiteY159" fmla="*/ 2176369 h 2237474"/>
              <a:gd name="connsiteX160" fmla="*/ 480419 w 12192000"/>
              <a:gd name="connsiteY160" fmla="*/ 2167807 h 2237474"/>
              <a:gd name="connsiteX161" fmla="*/ 413835 w 12192000"/>
              <a:gd name="connsiteY161" fmla="*/ 2156783 h 2237474"/>
              <a:gd name="connsiteX162" fmla="*/ 376513 w 12192000"/>
              <a:gd name="connsiteY162" fmla="*/ 2154014 h 2237474"/>
              <a:gd name="connsiteX163" fmla="*/ 273386 w 12192000"/>
              <a:gd name="connsiteY163" fmla="*/ 2142551 h 2237474"/>
              <a:gd name="connsiteX164" fmla="*/ 169207 w 12192000"/>
              <a:gd name="connsiteY164" fmla="*/ 2128100 h 2237474"/>
              <a:gd name="connsiteX165" fmla="*/ 93149 w 12192000"/>
              <a:gd name="connsiteY165" fmla="*/ 2105324 h 2237474"/>
              <a:gd name="connsiteX166" fmla="*/ 88109 w 12192000"/>
              <a:gd name="connsiteY166" fmla="*/ 2106704 h 2237474"/>
              <a:gd name="connsiteX167" fmla="*/ 80022 w 12192000"/>
              <a:gd name="connsiteY167" fmla="*/ 2107254 h 2237474"/>
              <a:gd name="connsiteX168" fmla="*/ 79717 w 12192000"/>
              <a:gd name="connsiteY168" fmla="*/ 2107046 h 2237474"/>
              <a:gd name="connsiteX169" fmla="*/ 72352 w 12192000"/>
              <a:gd name="connsiteY169" fmla="*/ 2107991 h 2237474"/>
              <a:gd name="connsiteX170" fmla="*/ 37645 w 12192000"/>
              <a:gd name="connsiteY170" fmla="*/ 2115401 h 2237474"/>
              <a:gd name="connsiteX171" fmla="*/ 4572 w 12192000"/>
              <a:gd name="connsiteY171" fmla="*/ 2111091 h 2237474"/>
              <a:gd name="connsiteX172" fmla="*/ 0 w 12192000"/>
              <a:gd name="connsiteY172" fmla="*/ 2110468 h 2237474"/>
              <a:gd name="connsiteX173" fmla="*/ 0 w 12192000"/>
              <a:gd name="connsiteY173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20512 w 12192000"/>
              <a:gd name="connsiteY6" fmla="*/ 745392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739478 w 12192000"/>
              <a:gd name="connsiteY13" fmla="*/ 776841 h 2237474"/>
              <a:gd name="connsiteX14" fmla="*/ 10458762 w 12192000"/>
              <a:gd name="connsiteY14" fmla="*/ 755400 h 2237474"/>
              <a:gd name="connsiteX15" fmla="*/ 10211200 w 12192000"/>
              <a:gd name="connsiteY15" fmla="*/ 767513 h 2237474"/>
              <a:gd name="connsiteX16" fmla="*/ 10167995 w 12192000"/>
              <a:gd name="connsiteY16" fmla="*/ 760843 h 2237474"/>
              <a:gd name="connsiteX17" fmla="*/ 9997044 w 12192000"/>
              <a:gd name="connsiteY17" fmla="*/ 780129 h 2237474"/>
              <a:gd name="connsiteX18" fmla="*/ 9943887 w 12192000"/>
              <a:gd name="connsiteY18" fmla="*/ 804141 h 2237474"/>
              <a:gd name="connsiteX19" fmla="*/ 9918248 w 12192000"/>
              <a:gd name="connsiteY19" fmla="*/ 816628 h 2237474"/>
              <a:gd name="connsiteX20" fmla="*/ 9767091 w 12192000"/>
              <a:gd name="connsiteY20" fmla="*/ 870550 h 2237474"/>
              <a:gd name="connsiteX21" fmla="*/ 9683005 w 12192000"/>
              <a:gd name="connsiteY21" fmla="*/ 894128 h 2237474"/>
              <a:gd name="connsiteX22" fmla="*/ 9594438 w 12192000"/>
              <a:gd name="connsiteY22" fmla="*/ 919051 h 2237474"/>
              <a:gd name="connsiteX23" fmla="*/ 9544189 w 12192000"/>
              <a:gd name="connsiteY23" fmla="*/ 938966 h 2237474"/>
              <a:gd name="connsiteX24" fmla="*/ 9500499 w 12192000"/>
              <a:gd name="connsiteY24" fmla="*/ 954680 h 2237474"/>
              <a:gd name="connsiteX25" fmla="*/ 9428195 w 12192000"/>
              <a:gd name="connsiteY25" fmla="*/ 986225 h 2237474"/>
              <a:gd name="connsiteX26" fmla="*/ 9410017 w 12192000"/>
              <a:gd name="connsiteY26" fmla="*/ 993931 h 2237474"/>
              <a:gd name="connsiteX27" fmla="*/ 9392919 w 12192000"/>
              <a:gd name="connsiteY27" fmla="*/ 994656 h 2237474"/>
              <a:gd name="connsiteX28" fmla="*/ 9268019 w 12192000"/>
              <a:gd name="connsiteY28" fmla="*/ 1007442 h 2237474"/>
              <a:gd name="connsiteX29" fmla="*/ 9234662 w 12192000"/>
              <a:gd name="connsiteY29" fmla="*/ 1023056 h 2237474"/>
              <a:gd name="connsiteX30" fmla="*/ 9181033 w 12192000"/>
              <a:gd name="connsiteY30" fmla="*/ 1037921 h 2237474"/>
              <a:gd name="connsiteX31" fmla="*/ 9155969 w 12192000"/>
              <a:gd name="connsiteY31" fmla="*/ 1046804 h 2237474"/>
              <a:gd name="connsiteX32" fmla="*/ 9133985 w 12192000"/>
              <a:gd name="connsiteY32" fmla="*/ 1046450 h 2237474"/>
              <a:gd name="connsiteX33" fmla="*/ 9003462 w 12192000"/>
              <a:gd name="connsiteY33" fmla="*/ 1042406 h 2237474"/>
              <a:gd name="connsiteX34" fmla="*/ 8968445 w 12192000"/>
              <a:gd name="connsiteY34" fmla="*/ 1052169 h 2237474"/>
              <a:gd name="connsiteX35" fmla="*/ 8886001 w 12192000"/>
              <a:gd name="connsiteY35" fmla="*/ 1067468 h 2237474"/>
              <a:gd name="connsiteX36" fmla="*/ 8838610 w 12192000"/>
              <a:gd name="connsiteY36" fmla="*/ 1075091 h 2237474"/>
              <a:gd name="connsiteX37" fmla="*/ 8750383 w 12192000"/>
              <a:gd name="connsiteY37" fmla="*/ 1097387 h 2237474"/>
              <a:gd name="connsiteX38" fmla="*/ 8665605 w 12192000"/>
              <a:gd name="connsiteY38" fmla="*/ 1110791 h 2237474"/>
              <a:gd name="connsiteX39" fmla="*/ 8584946 w 12192000"/>
              <a:gd name="connsiteY39" fmla="*/ 1135226 h 2237474"/>
              <a:gd name="connsiteX40" fmla="*/ 8419755 w 12192000"/>
              <a:gd name="connsiteY40" fmla="*/ 1216260 h 2237474"/>
              <a:gd name="connsiteX41" fmla="*/ 8411626 w 12192000"/>
              <a:gd name="connsiteY41" fmla="*/ 1214397 h 2237474"/>
              <a:gd name="connsiteX42" fmla="*/ 8363469 w 12192000"/>
              <a:gd name="connsiteY42" fmla="*/ 1246658 h 2237474"/>
              <a:gd name="connsiteX43" fmla="*/ 8275497 w 12192000"/>
              <a:gd name="connsiteY43" fmla="*/ 1264396 h 2237474"/>
              <a:gd name="connsiteX44" fmla="*/ 8206287 w 12192000"/>
              <a:gd name="connsiteY44" fmla="*/ 1273060 h 2237474"/>
              <a:gd name="connsiteX45" fmla="*/ 8139997 w 12192000"/>
              <a:gd name="connsiteY45" fmla="*/ 1282713 h 2237474"/>
              <a:gd name="connsiteX46" fmla="*/ 8074238 w 12192000"/>
              <a:gd name="connsiteY46" fmla="*/ 1301895 h 2237474"/>
              <a:gd name="connsiteX47" fmla="*/ 7942099 w 12192000"/>
              <a:gd name="connsiteY47" fmla="*/ 1336332 h 2237474"/>
              <a:gd name="connsiteX48" fmla="*/ 7902328 w 12192000"/>
              <a:gd name="connsiteY48" fmla="*/ 1345865 h 2237474"/>
              <a:gd name="connsiteX49" fmla="*/ 7840612 w 12192000"/>
              <a:gd name="connsiteY49" fmla="*/ 1369373 h 2237474"/>
              <a:gd name="connsiteX50" fmla="*/ 7786819 w 12192000"/>
              <a:gd name="connsiteY50" fmla="*/ 1378970 h 2237474"/>
              <a:gd name="connsiteX51" fmla="*/ 7548172 w 12192000"/>
              <a:gd name="connsiteY51" fmla="*/ 1417460 h 2237474"/>
              <a:gd name="connsiteX52" fmla="*/ 7483437 w 12192000"/>
              <a:gd name="connsiteY52" fmla="*/ 1478152 h 2237474"/>
              <a:gd name="connsiteX53" fmla="*/ 7377870 w 12192000"/>
              <a:gd name="connsiteY53" fmla="*/ 1523319 h 2237474"/>
              <a:gd name="connsiteX54" fmla="*/ 7230737 w 12192000"/>
              <a:gd name="connsiteY54" fmla="*/ 1562633 h 2237474"/>
              <a:gd name="connsiteX55" fmla="*/ 7224458 w 12192000"/>
              <a:gd name="connsiteY55" fmla="*/ 1573008 h 2237474"/>
              <a:gd name="connsiteX56" fmla="*/ 7183121 w 12192000"/>
              <a:gd name="connsiteY56" fmla="*/ 1595162 h 2237474"/>
              <a:gd name="connsiteX57" fmla="*/ 7164601 w 12192000"/>
              <a:gd name="connsiteY57" fmla="*/ 1606490 h 2237474"/>
              <a:gd name="connsiteX58" fmla="*/ 7031309 w 12192000"/>
              <a:gd name="connsiteY58" fmla="*/ 1619451 h 2237474"/>
              <a:gd name="connsiteX59" fmla="*/ 6900177 w 12192000"/>
              <a:gd name="connsiteY59" fmla="*/ 1636016 h 2237474"/>
              <a:gd name="connsiteX60" fmla="*/ 6795372 w 12192000"/>
              <a:gd name="connsiteY60" fmla="*/ 1644845 h 2237474"/>
              <a:gd name="connsiteX61" fmla="*/ 6692251 w 12192000"/>
              <a:gd name="connsiteY61" fmla="*/ 1656357 h 2237474"/>
              <a:gd name="connsiteX62" fmla="*/ 6655235 w 12192000"/>
              <a:gd name="connsiteY62" fmla="*/ 1661869 h 2237474"/>
              <a:gd name="connsiteX63" fmla="*/ 6554894 w 12192000"/>
              <a:gd name="connsiteY63" fmla="*/ 1664428 h 2237474"/>
              <a:gd name="connsiteX64" fmla="*/ 6516595 w 12192000"/>
              <a:gd name="connsiteY64" fmla="*/ 1667475 h 2237474"/>
              <a:gd name="connsiteX65" fmla="*/ 6508541 w 12192000"/>
              <a:gd name="connsiteY65" fmla="*/ 1668757 h 2237474"/>
              <a:gd name="connsiteX66" fmla="*/ 6471012 w 12192000"/>
              <a:gd name="connsiteY66" fmla="*/ 1678604 h 2237474"/>
              <a:gd name="connsiteX67" fmla="*/ 6364035 w 12192000"/>
              <a:gd name="connsiteY67" fmla="*/ 1667683 h 2237474"/>
              <a:gd name="connsiteX68" fmla="*/ 6280959 w 12192000"/>
              <a:gd name="connsiteY68" fmla="*/ 1689329 h 2237474"/>
              <a:gd name="connsiteX69" fmla="*/ 6243319 w 12192000"/>
              <a:gd name="connsiteY69" fmla="*/ 1695560 h 2237474"/>
              <a:gd name="connsiteX70" fmla="*/ 6098321 w 12192000"/>
              <a:gd name="connsiteY70" fmla="*/ 1721646 h 2237474"/>
              <a:gd name="connsiteX71" fmla="*/ 5880652 w 12192000"/>
              <a:gd name="connsiteY71" fmla="*/ 1779643 h 2237474"/>
              <a:gd name="connsiteX72" fmla="*/ 5785959 w 12192000"/>
              <a:gd name="connsiteY72" fmla="*/ 1775307 h 2237474"/>
              <a:gd name="connsiteX73" fmla="*/ 5643534 w 12192000"/>
              <a:gd name="connsiteY73" fmla="*/ 1802919 h 2237474"/>
              <a:gd name="connsiteX74" fmla="*/ 5518799 w 12192000"/>
              <a:gd name="connsiteY74" fmla="*/ 1818312 h 2237474"/>
              <a:gd name="connsiteX75" fmla="*/ 5505014 w 12192000"/>
              <a:gd name="connsiteY75" fmla="*/ 1819259 h 2237474"/>
              <a:gd name="connsiteX76" fmla="*/ 5453307 w 12192000"/>
              <a:gd name="connsiteY76" fmla="*/ 1815450 h 2237474"/>
              <a:gd name="connsiteX77" fmla="*/ 5221533 w 12192000"/>
              <a:gd name="connsiteY77" fmla="*/ 1846950 h 2237474"/>
              <a:gd name="connsiteX78" fmla="*/ 5149802 w 12192000"/>
              <a:gd name="connsiteY78" fmla="*/ 1844846 h 2237474"/>
              <a:gd name="connsiteX79" fmla="*/ 5114927 w 12192000"/>
              <a:gd name="connsiteY79" fmla="*/ 1847827 h 2237474"/>
              <a:gd name="connsiteX80" fmla="*/ 5108970 w 12192000"/>
              <a:gd name="connsiteY80" fmla="*/ 1847935 h 2237474"/>
              <a:gd name="connsiteX81" fmla="*/ 5067961 w 12192000"/>
              <a:gd name="connsiteY81" fmla="*/ 1845917 h 2237474"/>
              <a:gd name="connsiteX82" fmla="*/ 5007075 w 12192000"/>
              <a:gd name="connsiteY82" fmla="*/ 1838626 h 2237474"/>
              <a:gd name="connsiteX83" fmla="*/ 4944087 w 12192000"/>
              <a:gd name="connsiteY83" fmla="*/ 1823332 h 2237474"/>
              <a:gd name="connsiteX84" fmla="*/ 4907662 w 12192000"/>
              <a:gd name="connsiteY84" fmla="*/ 1816900 h 2237474"/>
              <a:gd name="connsiteX85" fmla="*/ 4882386 w 12192000"/>
              <a:gd name="connsiteY85" fmla="*/ 1809844 h 2237474"/>
              <a:gd name="connsiteX86" fmla="*/ 4811440 w 12192000"/>
              <a:gd name="connsiteY86" fmla="*/ 1804655 h 2237474"/>
              <a:gd name="connsiteX87" fmla="*/ 4691075 w 12192000"/>
              <a:gd name="connsiteY87" fmla="*/ 1801389 h 2237474"/>
              <a:gd name="connsiteX88" fmla="*/ 4640313 w 12192000"/>
              <a:gd name="connsiteY88" fmla="*/ 1784307 h 2237474"/>
              <a:gd name="connsiteX89" fmla="*/ 4536503 w 12192000"/>
              <a:gd name="connsiteY89" fmla="*/ 1785334 h 2237474"/>
              <a:gd name="connsiteX90" fmla="*/ 4513724 w 12192000"/>
              <a:gd name="connsiteY90" fmla="*/ 1791996 h 2237474"/>
              <a:gd name="connsiteX91" fmla="*/ 4459810 w 12192000"/>
              <a:gd name="connsiteY91" fmla="*/ 1797886 h 2237474"/>
              <a:gd name="connsiteX92" fmla="*/ 4379064 w 12192000"/>
              <a:gd name="connsiteY92" fmla="*/ 1817177 h 2237474"/>
              <a:gd name="connsiteX93" fmla="*/ 4290981 w 12192000"/>
              <a:gd name="connsiteY93" fmla="*/ 1839677 h 2237474"/>
              <a:gd name="connsiteX94" fmla="*/ 4238372 w 12192000"/>
              <a:gd name="connsiteY94" fmla="*/ 1851480 h 2237474"/>
              <a:gd name="connsiteX95" fmla="*/ 4232517 w 12192000"/>
              <a:gd name="connsiteY95" fmla="*/ 1852567 h 2237474"/>
              <a:gd name="connsiteX96" fmla="*/ 4191732 w 12192000"/>
              <a:gd name="connsiteY96" fmla="*/ 1857328 h 2237474"/>
              <a:gd name="connsiteX97" fmla="*/ 4065532 w 12192000"/>
              <a:gd name="connsiteY97" fmla="*/ 1855477 h 2237474"/>
              <a:gd name="connsiteX98" fmla="*/ 4028460 w 12192000"/>
              <a:gd name="connsiteY98" fmla="*/ 1855137 h 2237474"/>
              <a:gd name="connsiteX99" fmla="*/ 4002267 w 12192000"/>
              <a:gd name="connsiteY99" fmla="*/ 1852352 h 2237474"/>
              <a:gd name="connsiteX100" fmla="*/ 3931396 w 12192000"/>
              <a:gd name="connsiteY100" fmla="*/ 1858915 h 2237474"/>
              <a:gd name="connsiteX101" fmla="*/ 3812162 w 12192000"/>
              <a:gd name="connsiteY101" fmla="*/ 1875501 h 2237474"/>
              <a:gd name="connsiteX102" fmla="*/ 3758105 w 12192000"/>
              <a:gd name="connsiteY102" fmla="*/ 1871856 h 2237474"/>
              <a:gd name="connsiteX103" fmla="*/ 3715896 w 12192000"/>
              <a:gd name="connsiteY103" fmla="*/ 1881552 h 2237474"/>
              <a:gd name="connsiteX104" fmla="*/ 3567259 w 12192000"/>
              <a:gd name="connsiteY104" fmla="*/ 1893482 h 2237474"/>
              <a:gd name="connsiteX105" fmla="*/ 3405770 w 12192000"/>
              <a:gd name="connsiteY105" fmla="*/ 1904591 h 2237474"/>
              <a:gd name="connsiteX106" fmla="*/ 3280097 w 12192000"/>
              <a:gd name="connsiteY106" fmla="*/ 1919610 h 2237474"/>
              <a:gd name="connsiteX107" fmla="*/ 3123424 w 12192000"/>
              <a:gd name="connsiteY107" fmla="*/ 1952930 h 2237474"/>
              <a:gd name="connsiteX108" fmla="*/ 3009910 w 12192000"/>
              <a:gd name="connsiteY108" fmla="*/ 1957866 h 2237474"/>
              <a:gd name="connsiteX109" fmla="*/ 2995934 w 12192000"/>
              <a:gd name="connsiteY109" fmla="*/ 1967085 h 2237474"/>
              <a:gd name="connsiteX110" fmla="*/ 2942858 w 12192000"/>
              <a:gd name="connsiteY110" fmla="*/ 1981367 h 2237474"/>
              <a:gd name="connsiteX111" fmla="*/ 2875436 w 12192000"/>
              <a:gd name="connsiteY111" fmla="*/ 1996977 h 2237474"/>
              <a:gd name="connsiteX112" fmla="*/ 2874892 w 12192000"/>
              <a:gd name="connsiteY112" fmla="*/ 1996085 h 2237474"/>
              <a:gd name="connsiteX113" fmla="*/ 2843662 w 12192000"/>
              <a:gd name="connsiteY113" fmla="*/ 1992498 h 2237474"/>
              <a:gd name="connsiteX114" fmla="*/ 2718916 w 12192000"/>
              <a:gd name="connsiteY114" fmla="*/ 1990867 h 2237474"/>
              <a:gd name="connsiteX115" fmla="*/ 2713522 w 12192000"/>
              <a:gd name="connsiteY115" fmla="*/ 1990173 h 2237474"/>
              <a:gd name="connsiteX116" fmla="*/ 2578178 w 12192000"/>
              <a:gd name="connsiteY116" fmla="*/ 1990531 h 2237474"/>
              <a:gd name="connsiteX117" fmla="*/ 2476147 w 12192000"/>
              <a:gd name="connsiteY117" fmla="*/ 1998305 h 2237474"/>
              <a:gd name="connsiteX118" fmla="*/ 2373568 w 12192000"/>
              <a:gd name="connsiteY118" fmla="*/ 2003219 h 2237474"/>
              <a:gd name="connsiteX119" fmla="*/ 2287219 w 12192000"/>
              <a:gd name="connsiteY119" fmla="*/ 1998750 h 2237474"/>
              <a:gd name="connsiteX120" fmla="*/ 2243069 w 12192000"/>
              <a:gd name="connsiteY120" fmla="*/ 2015111 h 2237474"/>
              <a:gd name="connsiteX121" fmla="*/ 2186609 w 12192000"/>
              <a:gd name="connsiteY121" fmla="*/ 2008263 h 2237474"/>
              <a:gd name="connsiteX122" fmla="*/ 2164831 w 12192000"/>
              <a:gd name="connsiteY122" fmla="*/ 2010143 h 2237474"/>
              <a:gd name="connsiteX123" fmla="*/ 2152836 w 12192000"/>
              <a:gd name="connsiteY123" fmla="*/ 2010048 h 2237474"/>
              <a:gd name="connsiteX124" fmla="*/ 2117102 w 12192000"/>
              <a:gd name="connsiteY124" fmla="*/ 2023004 h 2237474"/>
              <a:gd name="connsiteX125" fmla="*/ 2111935 w 12192000"/>
              <a:gd name="connsiteY125" fmla="*/ 2023163 h 2237474"/>
              <a:gd name="connsiteX126" fmla="*/ 2089991 w 12192000"/>
              <a:gd name="connsiteY126" fmla="*/ 2034193 h 2237474"/>
              <a:gd name="connsiteX127" fmla="*/ 2058061 w 12192000"/>
              <a:gd name="connsiteY127" fmla="*/ 2047942 h 2237474"/>
              <a:gd name="connsiteX128" fmla="*/ 2055737 w 12192000"/>
              <a:gd name="connsiteY128" fmla="*/ 2047704 h 2237474"/>
              <a:gd name="connsiteX129" fmla="*/ 2042244 w 12192000"/>
              <a:gd name="connsiteY129" fmla="*/ 2055560 h 2237474"/>
              <a:gd name="connsiteX130" fmla="*/ 1976224 w 12192000"/>
              <a:gd name="connsiteY130" fmla="*/ 2074257 h 2237474"/>
              <a:gd name="connsiteX131" fmla="*/ 1877728 w 12192000"/>
              <a:gd name="connsiteY131" fmla="*/ 2101004 h 2237474"/>
              <a:gd name="connsiteX132" fmla="*/ 1759056 w 12192000"/>
              <a:gd name="connsiteY132" fmla="*/ 2125608 h 2237474"/>
              <a:gd name="connsiteX133" fmla="*/ 1637948 w 12192000"/>
              <a:gd name="connsiteY133" fmla="*/ 2172597 h 2237474"/>
              <a:gd name="connsiteX134" fmla="*/ 1434549 w 12192000"/>
              <a:gd name="connsiteY134" fmla="*/ 2234522 h 2237474"/>
              <a:gd name="connsiteX135" fmla="*/ 1398481 w 12192000"/>
              <a:gd name="connsiteY135" fmla="*/ 2237074 h 2237474"/>
              <a:gd name="connsiteX136" fmla="*/ 1398407 w 12192000"/>
              <a:gd name="connsiteY136" fmla="*/ 2237095 h 2237474"/>
              <a:gd name="connsiteX137" fmla="*/ 1370962 w 12192000"/>
              <a:gd name="connsiteY137" fmla="*/ 2237474 h 2237474"/>
              <a:gd name="connsiteX138" fmla="*/ 1356367 w 12192000"/>
              <a:gd name="connsiteY138" fmla="*/ 2235089 h 2237474"/>
              <a:gd name="connsiteX139" fmla="*/ 1324828 w 12192000"/>
              <a:gd name="connsiteY139" fmla="*/ 2231968 h 2237474"/>
              <a:gd name="connsiteX140" fmla="*/ 1297744 w 12192000"/>
              <a:gd name="connsiteY140" fmla="*/ 2235849 h 2237474"/>
              <a:gd name="connsiteX141" fmla="*/ 1279765 w 12192000"/>
              <a:gd name="connsiteY141" fmla="*/ 2229639 h 2237474"/>
              <a:gd name="connsiteX142" fmla="*/ 1195347 w 12192000"/>
              <a:gd name="connsiteY142" fmla="*/ 2212354 h 2237474"/>
              <a:gd name="connsiteX143" fmla="*/ 970251 w 12192000"/>
              <a:gd name="connsiteY143" fmla="*/ 2221029 h 2237474"/>
              <a:gd name="connsiteX144" fmla="*/ 812914 w 12192000"/>
              <a:gd name="connsiteY144" fmla="*/ 2202752 h 2237474"/>
              <a:gd name="connsiteX145" fmla="*/ 800195 w 12192000"/>
              <a:gd name="connsiteY145" fmla="*/ 2209407 h 2237474"/>
              <a:gd name="connsiteX146" fmla="*/ 784978 w 12192000"/>
              <a:gd name="connsiteY146" fmla="*/ 2212360 h 2237474"/>
              <a:gd name="connsiteX147" fmla="*/ 681987 w 12192000"/>
              <a:gd name="connsiteY147" fmla="*/ 2216757 h 2237474"/>
              <a:gd name="connsiteX148" fmla="*/ 669923 w 12192000"/>
              <a:gd name="connsiteY148" fmla="*/ 2211682 h 2237474"/>
              <a:gd name="connsiteX149" fmla="*/ 648680 w 12192000"/>
              <a:gd name="connsiteY149" fmla="*/ 2206229 h 2237474"/>
              <a:gd name="connsiteX150" fmla="*/ 597225 w 12192000"/>
              <a:gd name="connsiteY150" fmla="*/ 2180999 h 2237474"/>
              <a:gd name="connsiteX151" fmla="*/ 558449 w 12192000"/>
              <a:gd name="connsiteY151" fmla="*/ 2182346 h 2237474"/>
              <a:gd name="connsiteX152" fmla="*/ 550517 w 12192000"/>
              <a:gd name="connsiteY152" fmla="*/ 2182060 h 2237474"/>
              <a:gd name="connsiteX153" fmla="*/ 550309 w 12192000"/>
              <a:gd name="connsiteY153" fmla="*/ 2181825 h 2237474"/>
              <a:gd name="connsiteX154" fmla="*/ 541836 w 12192000"/>
              <a:gd name="connsiteY154" fmla="*/ 2181063 h 2237474"/>
              <a:gd name="connsiteX155" fmla="*/ 536057 w 12192000"/>
              <a:gd name="connsiteY155" fmla="*/ 2181537 h 2237474"/>
              <a:gd name="connsiteX156" fmla="*/ 520671 w 12192000"/>
              <a:gd name="connsiteY156" fmla="*/ 2180980 h 2237474"/>
              <a:gd name="connsiteX157" fmla="*/ 515024 w 12192000"/>
              <a:gd name="connsiteY157" fmla="*/ 2179258 h 2237474"/>
              <a:gd name="connsiteX158" fmla="*/ 512278 w 12192000"/>
              <a:gd name="connsiteY158" fmla="*/ 2176369 h 2237474"/>
              <a:gd name="connsiteX159" fmla="*/ 480419 w 12192000"/>
              <a:gd name="connsiteY159" fmla="*/ 2167807 h 2237474"/>
              <a:gd name="connsiteX160" fmla="*/ 413835 w 12192000"/>
              <a:gd name="connsiteY160" fmla="*/ 2156783 h 2237474"/>
              <a:gd name="connsiteX161" fmla="*/ 376513 w 12192000"/>
              <a:gd name="connsiteY161" fmla="*/ 2154014 h 2237474"/>
              <a:gd name="connsiteX162" fmla="*/ 273386 w 12192000"/>
              <a:gd name="connsiteY162" fmla="*/ 2142551 h 2237474"/>
              <a:gd name="connsiteX163" fmla="*/ 169207 w 12192000"/>
              <a:gd name="connsiteY163" fmla="*/ 2128100 h 2237474"/>
              <a:gd name="connsiteX164" fmla="*/ 93149 w 12192000"/>
              <a:gd name="connsiteY164" fmla="*/ 2105324 h 2237474"/>
              <a:gd name="connsiteX165" fmla="*/ 88109 w 12192000"/>
              <a:gd name="connsiteY165" fmla="*/ 2106704 h 2237474"/>
              <a:gd name="connsiteX166" fmla="*/ 80022 w 12192000"/>
              <a:gd name="connsiteY166" fmla="*/ 2107254 h 2237474"/>
              <a:gd name="connsiteX167" fmla="*/ 79717 w 12192000"/>
              <a:gd name="connsiteY167" fmla="*/ 2107046 h 2237474"/>
              <a:gd name="connsiteX168" fmla="*/ 72352 w 12192000"/>
              <a:gd name="connsiteY168" fmla="*/ 2107991 h 2237474"/>
              <a:gd name="connsiteX169" fmla="*/ 37645 w 12192000"/>
              <a:gd name="connsiteY169" fmla="*/ 2115401 h 2237474"/>
              <a:gd name="connsiteX170" fmla="*/ 4572 w 12192000"/>
              <a:gd name="connsiteY170" fmla="*/ 2111091 h 2237474"/>
              <a:gd name="connsiteX171" fmla="*/ 0 w 12192000"/>
              <a:gd name="connsiteY171" fmla="*/ 2110468 h 2237474"/>
              <a:gd name="connsiteX172" fmla="*/ 0 w 12192000"/>
              <a:gd name="connsiteY172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20512 w 12192000"/>
              <a:gd name="connsiteY6" fmla="*/ 745392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739478 w 12192000"/>
              <a:gd name="connsiteY13" fmla="*/ 776841 h 2237474"/>
              <a:gd name="connsiteX14" fmla="*/ 10458762 w 12192000"/>
              <a:gd name="connsiteY14" fmla="*/ 755400 h 2237474"/>
              <a:gd name="connsiteX15" fmla="*/ 10211200 w 12192000"/>
              <a:gd name="connsiteY15" fmla="*/ 767513 h 2237474"/>
              <a:gd name="connsiteX16" fmla="*/ 10167995 w 12192000"/>
              <a:gd name="connsiteY16" fmla="*/ 760843 h 2237474"/>
              <a:gd name="connsiteX17" fmla="*/ 9997044 w 12192000"/>
              <a:gd name="connsiteY17" fmla="*/ 780129 h 2237474"/>
              <a:gd name="connsiteX18" fmla="*/ 9943887 w 12192000"/>
              <a:gd name="connsiteY18" fmla="*/ 804141 h 2237474"/>
              <a:gd name="connsiteX19" fmla="*/ 9918248 w 12192000"/>
              <a:gd name="connsiteY19" fmla="*/ 816628 h 2237474"/>
              <a:gd name="connsiteX20" fmla="*/ 9767091 w 12192000"/>
              <a:gd name="connsiteY20" fmla="*/ 870550 h 2237474"/>
              <a:gd name="connsiteX21" fmla="*/ 9683005 w 12192000"/>
              <a:gd name="connsiteY21" fmla="*/ 894128 h 2237474"/>
              <a:gd name="connsiteX22" fmla="*/ 9594438 w 12192000"/>
              <a:gd name="connsiteY22" fmla="*/ 919051 h 2237474"/>
              <a:gd name="connsiteX23" fmla="*/ 9544189 w 12192000"/>
              <a:gd name="connsiteY23" fmla="*/ 938966 h 2237474"/>
              <a:gd name="connsiteX24" fmla="*/ 9500499 w 12192000"/>
              <a:gd name="connsiteY24" fmla="*/ 954680 h 2237474"/>
              <a:gd name="connsiteX25" fmla="*/ 9428195 w 12192000"/>
              <a:gd name="connsiteY25" fmla="*/ 986225 h 2237474"/>
              <a:gd name="connsiteX26" fmla="*/ 9410017 w 12192000"/>
              <a:gd name="connsiteY26" fmla="*/ 993931 h 2237474"/>
              <a:gd name="connsiteX27" fmla="*/ 9392919 w 12192000"/>
              <a:gd name="connsiteY27" fmla="*/ 994656 h 2237474"/>
              <a:gd name="connsiteX28" fmla="*/ 9268019 w 12192000"/>
              <a:gd name="connsiteY28" fmla="*/ 1007442 h 2237474"/>
              <a:gd name="connsiteX29" fmla="*/ 9234662 w 12192000"/>
              <a:gd name="connsiteY29" fmla="*/ 1023056 h 2237474"/>
              <a:gd name="connsiteX30" fmla="*/ 9181033 w 12192000"/>
              <a:gd name="connsiteY30" fmla="*/ 1037921 h 2237474"/>
              <a:gd name="connsiteX31" fmla="*/ 9155969 w 12192000"/>
              <a:gd name="connsiteY31" fmla="*/ 1046804 h 2237474"/>
              <a:gd name="connsiteX32" fmla="*/ 9133985 w 12192000"/>
              <a:gd name="connsiteY32" fmla="*/ 1046450 h 2237474"/>
              <a:gd name="connsiteX33" fmla="*/ 9003462 w 12192000"/>
              <a:gd name="connsiteY33" fmla="*/ 1042406 h 2237474"/>
              <a:gd name="connsiteX34" fmla="*/ 8968445 w 12192000"/>
              <a:gd name="connsiteY34" fmla="*/ 1052169 h 2237474"/>
              <a:gd name="connsiteX35" fmla="*/ 8886001 w 12192000"/>
              <a:gd name="connsiteY35" fmla="*/ 1067468 h 2237474"/>
              <a:gd name="connsiteX36" fmla="*/ 8838610 w 12192000"/>
              <a:gd name="connsiteY36" fmla="*/ 1075091 h 2237474"/>
              <a:gd name="connsiteX37" fmla="*/ 8750383 w 12192000"/>
              <a:gd name="connsiteY37" fmla="*/ 1097387 h 2237474"/>
              <a:gd name="connsiteX38" fmla="*/ 8665605 w 12192000"/>
              <a:gd name="connsiteY38" fmla="*/ 1110791 h 2237474"/>
              <a:gd name="connsiteX39" fmla="*/ 8584946 w 12192000"/>
              <a:gd name="connsiteY39" fmla="*/ 1135226 h 2237474"/>
              <a:gd name="connsiteX40" fmla="*/ 8419755 w 12192000"/>
              <a:gd name="connsiteY40" fmla="*/ 1216260 h 2237474"/>
              <a:gd name="connsiteX41" fmla="*/ 8411626 w 12192000"/>
              <a:gd name="connsiteY41" fmla="*/ 1214397 h 2237474"/>
              <a:gd name="connsiteX42" fmla="*/ 8363469 w 12192000"/>
              <a:gd name="connsiteY42" fmla="*/ 1246658 h 2237474"/>
              <a:gd name="connsiteX43" fmla="*/ 8275497 w 12192000"/>
              <a:gd name="connsiteY43" fmla="*/ 1264396 h 2237474"/>
              <a:gd name="connsiteX44" fmla="*/ 8206287 w 12192000"/>
              <a:gd name="connsiteY44" fmla="*/ 1273060 h 2237474"/>
              <a:gd name="connsiteX45" fmla="*/ 8139997 w 12192000"/>
              <a:gd name="connsiteY45" fmla="*/ 1282713 h 2237474"/>
              <a:gd name="connsiteX46" fmla="*/ 8074238 w 12192000"/>
              <a:gd name="connsiteY46" fmla="*/ 1301895 h 2237474"/>
              <a:gd name="connsiteX47" fmla="*/ 7942099 w 12192000"/>
              <a:gd name="connsiteY47" fmla="*/ 1336332 h 2237474"/>
              <a:gd name="connsiteX48" fmla="*/ 7902328 w 12192000"/>
              <a:gd name="connsiteY48" fmla="*/ 1345865 h 2237474"/>
              <a:gd name="connsiteX49" fmla="*/ 7840612 w 12192000"/>
              <a:gd name="connsiteY49" fmla="*/ 1369373 h 2237474"/>
              <a:gd name="connsiteX50" fmla="*/ 7786819 w 12192000"/>
              <a:gd name="connsiteY50" fmla="*/ 1378970 h 2237474"/>
              <a:gd name="connsiteX51" fmla="*/ 7548172 w 12192000"/>
              <a:gd name="connsiteY51" fmla="*/ 1417460 h 2237474"/>
              <a:gd name="connsiteX52" fmla="*/ 7483437 w 12192000"/>
              <a:gd name="connsiteY52" fmla="*/ 1478152 h 2237474"/>
              <a:gd name="connsiteX53" fmla="*/ 7377870 w 12192000"/>
              <a:gd name="connsiteY53" fmla="*/ 1523319 h 2237474"/>
              <a:gd name="connsiteX54" fmla="*/ 7230737 w 12192000"/>
              <a:gd name="connsiteY54" fmla="*/ 1562633 h 2237474"/>
              <a:gd name="connsiteX55" fmla="*/ 7224458 w 12192000"/>
              <a:gd name="connsiteY55" fmla="*/ 1573008 h 2237474"/>
              <a:gd name="connsiteX56" fmla="*/ 7183121 w 12192000"/>
              <a:gd name="connsiteY56" fmla="*/ 1595162 h 2237474"/>
              <a:gd name="connsiteX57" fmla="*/ 7164601 w 12192000"/>
              <a:gd name="connsiteY57" fmla="*/ 1606490 h 2237474"/>
              <a:gd name="connsiteX58" fmla="*/ 7031309 w 12192000"/>
              <a:gd name="connsiteY58" fmla="*/ 1619451 h 2237474"/>
              <a:gd name="connsiteX59" fmla="*/ 6900177 w 12192000"/>
              <a:gd name="connsiteY59" fmla="*/ 1636016 h 2237474"/>
              <a:gd name="connsiteX60" fmla="*/ 6795372 w 12192000"/>
              <a:gd name="connsiteY60" fmla="*/ 1644845 h 2237474"/>
              <a:gd name="connsiteX61" fmla="*/ 6692251 w 12192000"/>
              <a:gd name="connsiteY61" fmla="*/ 1656357 h 2237474"/>
              <a:gd name="connsiteX62" fmla="*/ 6655235 w 12192000"/>
              <a:gd name="connsiteY62" fmla="*/ 1661869 h 2237474"/>
              <a:gd name="connsiteX63" fmla="*/ 6554894 w 12192000"/>
              <a:gd name="connsiteY63" fmla="*/ 1664428 h 2237474"/>
              <a:gd name="connsiteX64" fmla="*/ 6516595 w 12192000"/>
              <a:gd name="connsiteY64" fmla="*/ 1667475 h 2237474"/>
              <a:gd name="connsiteX65" fmla="*/ 6508541 w 12192000"/>
              <a:gd name="connsiteY65" fmla="*/ 1668757 h 2237474"/>
              <a:gd name="connsiteX66" fmla="*/ 6471012 w 12192000"/>
              <a:gd name="connsiteY66" fmla="*/ 1678604 h 2237474"/>
              <a:gd name="connsiteX67" fmla="*/ 6364035 w 12192000"/>
              <a:gd name="connsiteY67" fmla="*/ 1667683 h 2237474"/>
              <a:gd name="connsiteX68" fmla="*/ 6280959 w 12192000"/>
              <a:gd name="connsiteY68" fmla="*/ 1689329 h 2237474"/>
              <a:gd name="connsiteX69" fmla="*/ 6243319 w 12192000"/>
              <a:gd name="connsiteY69" fmla="*/ 1695560 h 2237474"/>
              <a:gd name="connsiteX70" fmla="*/ 6098321 w 12192000"/>
              <a:gd name="connsiteY70" fmla="*/ 1721646 h 2237474"/>
              <a:gd name="connsiteX71" fmla="*/ 5880652 w 12192000"/>
              <a:gd name="connsiteY71" fmla="*/ 1779643 h 2237474"/>
              <a:gd name="connsiteX72" fmla="*/ 5785959 w 12192000"/>
              <a:gd name="connsiteY72" fmla="*/ 1775307 h 2237474"/>
              <a:gd name="connsiteX73" fmla="*/ 5643534 w 12192000"/>
              <a:gd name="connsiteY73" fmla="*/ 1802919 h 2237474"/>
              <a:gd name="connsiteX74" fmla="*/ 5518799 w 12192000"/>
              <a:gd name="connsiteY74" fmla="*/ 1818312 h 2237474"/>
              <a:gd name="connsiteX75" fmla="*/ 5505014 w 12192000"/>
              <a:gd name="connsiteY75" fmla="*/ 1819259 h 2237474"/>
              <a:gd name="connsiteX76" fmla="*/ 5453307 w 12192000"/>
              <a:gd name="connsiteY76" fmla="*/ 1815450 h 2237474"/>
              <a:gd name="connsiteX77" fmla="*/ 5221533 w 12192000"/>
              <a:gd name="connsiteY77" fmla="*/ 1846950 h 2237474"/>
              <a:gd name="connsiteX78" fmla="*/ 5149802 w 12192000"/>
              <a:gd name="connsiteY78" fmla="*/ 1844846 h 2237474"/>
              <a:gd name="connsiteX79" fmla="*/ 5114927 w 12192000"/>
              <a:gd name="connsiteY79" fmla="*/ 1847827 h 2237474"/>
              <a:gd name="connsiteX80" fmla="*/ 5108970 w 12192000"/>
              <a:gd name="connsiteY80" fmla="*/ 1847935 h 2237474"/>
              <a:gd name="connsiteX81" fmla="*/ 5067961 w 12192000"/>
              <a:gd name="connsiteY81" fmla="*/ 1845917 h 2237474"/>
              <a:gd name="connsiteX82" fmla="*/ 5007075 w 12192000"/>
              <a:gd name="connsiteY82" fmla="*/ 1838626 h 2237474"/>
              <a:gd name="connsiteX83" fmla="*/ 4944087 w 12192000"/>
              <a:gd name="connsiteY83" fmla="*/ 1823332 h 2237474"/>
              <a:gd name="connsiteX84" fmla="*/ 4907662 w 12192000"/>
              <a:gd name="connsiteY84" fmla="*/ 1816900 h 2237474"/>
              <a:gd name="connsiteX85" fmla="*/ 4882386 w 12192000"/>
              <a:gd name="connsiteY85" fmla="*/ 1809844 h 2237474"/>
              <a:gd name="connsiteX86" fmla="*/ 4811440 w 12192000"/>
              <a:gd name="connsiteY86" fmla="*/ 1804655 h 2237474"/>
              <a:gd name="connsiteX87" fmla="*/ 4691075 w 12192000"/>
              <a:gd name="connsiteY87" fmla="*/ 1801389 h 2237474"/>
              <a:gd name="connsiteX88" fmla="*/ 4640313 w 12192000"/>
              <a:gd name="connsiteY88" fmla="*/ 1784307 h 2237474"/>
              <a:gd name="connsiteX89" fmla="*/ 4536503 w 12192000"/>
              <a:gd name="connsiteY89" fmla="*/ 1785334 h 2237474"/>
              <a:gd name="connsiteX90" fmla="*/ 4513724 w 12192000"/>
              <a:gd name="connsiteY90" fmla="*/ 1791996 h 2237474"/>
              <a:gd name="connsiteX91" fmla="*/ 4459810 w 12192000"/>
              <a:gd name="connsiteY91" fmla="*/ 1797886 h 2237474"/>
              <a:gd name="connsiteX92" fmla="*/ 4379064 w 12192000"/>
              <a:gd name="connsiteY92" fmla="*/ 1817177 h 2237474"/>
              <a:gd name="connsiteX93" fmla="*/ 4290981 w 12192000"/>
              <a:gd name="connsiteY93" fmla="*/ 1839677 h 2237474"/>
              <a:gd name="connsiteX94" fmla="*/ 4238372 w 12192000"/>
              <a:gd name="connsiteY94" fmla="*/ 1851480 h 2237474"/>
              <a:gd name="connsiteX95" fmla="*/ 4232517 w 12192000"/>
              <a:gd name="connsiteY95" fmla="*/ 1852567 h 2237474"/>
              <a:gd name="connsiteX96" fmla="*/ 4191732 w 12192000"/>
              <a:gd name="connsiteY96" fmla="*/ 1857328 h 2237474"/>
              <a:gd name="connsiteX97" fmla="*/ 4065532 w 12192000"/>
              <a:gd name="connsiteY97" fmla="*/ 1855477 h 2237474"/>
              <a:gd name="connsiteX98" fmla="*/ 4028460 w 12192000"/>
              <a:gd name="connsiteY98" fmla="*/ 1855137 h 2237474"/>
              <a:gd name="connsiteX99" fmla="*/ 4002267 w 12192000"/>
              <a:gd name="connsiteY99" fmla="*/ 1852352 h 2237474"/>
              <a:gd name="connsiteX100" fmla="*/ 3931396 w 12192000"/>
              <a:gd name="connsiteY100" fmla="*/ 1858915 h 2237474"/>
              <a:gd name="connsiteX101" fmla="*/ 3812162 w 12192000"/>
              <a:gd name="connsiteY101" fmla="*/ 1875501 h 2237474"/>
              <a:gd name="connsiteX102" fmla="*/ 3758105 w 12192000"/>
              <a:gd name="connsiteY102" fmla="*/ 1871856 h 2237474"/>
              <a:gd name="connsiteX103" fmla="*/ 3715896 w 12192000"/>
              <a:gd name="connsiteY103" fmla="*/ 1881552 h 2237474"/>
              <a:gd name="connsiteX104" fmla="*/ 3567259 w 12192000"/>
              <a:gd name="connsiteY104" fmla="*/ 1893482 h 2237474"/>
              <a:gd name="connsiteX105" fmla="*/ 3405770 w 12192000"/>
              <a:gd name="connsiteY105" fmla="*/ 1904591 h 2237474"/>
              <a:gd name="connsiteX106" fmla="*/ 3280097 w 12192000"/>
              <a:gd name="connsiteY106" fmla="*/ 1919610 h 2237474"/>
              <a:gd name="connsiteX107" fmla="*/ 3123424 w 12192000"/>
              <a:gd name="connsiteY107" fmla="*/ 1952930 h 2237474"/>
              <a:gd name="connsiteX108" fmla="*/ 3009910 w 12192000"/>
              <a:gd name="connsiteY108" fmla="*/ 1957866 h 2237474"/>
              <a:gd name="connsiteX109" fmla="*/ 2995934 w 12192000"/>
              <a:gd name="connsiteY109" fmla="*/ 1967085 h 2237474"/>
              <a:gd name="connsiteX110" fmla="*/ 2942858 w 12192000"/>
              <a:gd name="connsiteY110" fmla="*/ 1981367 h 2237474"/>
              <a:gd name="connsiteX111" fmla="*/ 2875436 w 12192000"/>
              <a:gd name="connsiteY111" fmla="*/ 1996977 h 2237474"/>
              <a:gd name="connsiteX112" fmla="*/ 2874892 w 12192000"/>
              <a:gd name="connsiteY112" fmla="*/ 1996085 h 2237474"/>
              <a:gd name="connsiteX113" fmla="*/ 2843662 w 12192000"/>
              <a:gd name="connsiteY113" fmla="*/ 1992498 h 2237474"/>
              <a:gd name="connsiteX114" fmla="*/ 2718916 w 12192000"/>
              <a:gd name="connsiteY114" fmla="*/ 1990867 h 2237474"/>
              <a:gd name="connsiteX115" fmla="*/ 2713522 w 12192000"/>
              <a:gd name="connsiteY115" fmla="*/ 1990173 h 2237474"/>
              <a:gd name="connsiteX116" fmla="*/ 2578178 w 12192000"/>
              <a:gd name="connsiteY116" fmla="*/ 1990531 h 2237474"/>
              <a:gd name="connsiteX117" fmla="*/ 2476147 w 12192000"/>
              <a:gd name="connsiteY117" fmla="*/ 1998305 h 2237474"/>
              <a:gd name="connsiteX118" fmla="*/ 2373568 w 12192000"/>
              <a:gd name="connsiteY118" fmla="*/ 2003219 h 2237474"/>
              <a:gd name="connsiteX119" fmla="*/ 2287219 w 12192000"/>
              <a:gd name="connsiteY119" fmla="*/ 1998750 h 2237474"/>
              <a:gd name="connsiteX120" fmla="*/ 2243069 w 12192000"/>
              <a:gd name="connsiteY120" fmla="*/ 2015111 h 2237474"/>
              <a:gd name="connsiteX121" fmla="*/ 2186609 w 12192000"/>
              <a:gd name="connsiteY121" fmla="*/ 2008263 h 2237474"/>
              <a:gd name="connsiteX122" fmla="*/ 2164831 w 12192000"/>
              <a:gd name="connsiteY122" fmla="*/ 2010143 h 2237474"/>
              <a:gd name="connsiteX123" fmla="*/ 2152836 w 12192000"/>
              <a:gd name="connsiteY123" fmla="*/ 2010048 h 2237474"/>
              <a:gd name="connsiteX124" fmla="*/ 2117102 w 12192000"/>
              <a:gd name="connsiteY124" fmla="*/ 2023004 h 2237474"/>
              <a:gd name="connsiteX125" fmla="*/ 2111935 w 12192000"/>
              <a:gd name="connsiteY125" fmla="*/ 2023163 h 2237474"/>
              <a:gd name="connsiteX126" fmla="*/ 2089991 w 12192000"/>
              <a:gd name="connsiteY126" fmla="*/ 2034193 h 2237474"/>
              <a:gd name="connsiteX127" fmla="*/ 2058061 w 12192000"/>
              <a:gd name="connsiteY127" fmla="*/ 2047942 h 2237474"/>
              <a:gd name="connsiteX128" fmla="*/ 2055737 w 12192000"/>
              <a:gd name="connsiteY128" fmla="*/ 2047704 h 2237474"/>
              <a:gd name="connsiteX129" fmla="*/ 2042244 w 12192000"/>
              <a:gd name="connsiteY129" fmla="*/ 2055560 h 2237474"/>
              <a:gd name="connsiteX130" fmla="*/ 1976224 w 12192000"/>
              <a:gd name="connsiteY130" fmla="*/ 2074257 h 2237474"/>
              <a:gd name="connsiteX131" fmla="*/ 1877728 w 12192000"/>
              <a:gd name="connsiteY131" fmla="*/ 2101004 h 2237474"/>
              <a:gd name="connsiteX132" fmla="*/ 1759056 w 12192000"/>
              <a:gd name="connsiteY132" fmla="*/ 2125608 h 2237474"/>
              <a:gd name="connsiteX133" fmla="*/ 1637948 w 12192000"/>
              <a:gd name="connsiteY133" fmla="*/ 2172597 h 2237474"/>
              <a:gd name="connsiteX134" fmla="*/ 1434549 w 12192000"/>
              <a:gd name="connsiteY134" fmla="*/ 2234522 h 2237474"/>
              <a:gd name="connsiteX135" fmla="*/ 1398481 w 12192000"/>
              <a:gd name="connsiteY135" fmla="*/ 2237074 h 2237474"/>
              <a:gd name="connsiteX136" fmla="*/ 1398407 w 12192000"/>
              <a:gd name="connsiteY136" fmla="*/ 2237095 h 2237474"/>
              <a:gd name="connsiteX137" fmla="*/ 1370962 w 12192000"/>
              <a:gd name="connsiteY137" fmla="*/ 2237474 h 2237474"/>
              <a:gd name="connsiteX138" fmla="*/ 1356367 w 12192000"/>
              <a:gd name="connsiteY138" fmla="*/ 2235089 h 2237474"/>
              <a:gd name="connsiteX139" fmla="*/ 1324828 w 12192000"/>
              <a:gd name="connsiteY139" fmla="*/ 2231968 h 2237474"/>
              <a:gd name="connsiteX140" fmla="*/ 1279765 w 12192000"/>
              <a:gd name="connsiteY140" fmla="*/ 2229639 h 2237474"/>
              <a:gd name="connsiteX141" fmla="*/ 1195347 w 12192000"/>
              <a:gd name="connsiteY141" fmla="*/ 2212354 h 2237474"/>
              <a:gd name="connsiteX142" fmla="*/ 970251 w 12192000"/>
              <a:gd name="connsiteY142" fmla="*/ 2221029 h 2237474"/>
              <a:gd name="connsiteX143" fmla="*/ 812914 w 12192000"/>
              <a:gd name="connsiteY143" fmla="*/ 2202752 h 2237474"/>
              <a:gd name="connsiteX144" fmla="*/ 800195 w 12192000"/>
              <a:gd name="connsiteY144" fmla="*/ 2209407 h 2237474"/>
              <a:gd name="connsiteX145" fmla="*/ 784978 w 12192000"/>
              <a:gd name="connsiteY145" fmla="*/ 2212360 h 2237474"/>
              <a:gd name="connsiteX146" fmla="*/ 681987 w 12192000"/>
              <a:gd name="connsiteY146" fmla="*/ 2216757 h 2237474"/>
              <a:gd name="connsiteX147" fmla="*/ 669923 w 12192000"/>
              <a:gd name="connsiteY147" fmla="*/ 2211682 h 2237474"/>
              <a:gd name="connsiteX148" fmla="*/ 648680 w 12192000"/>
              <a:gd name="connsiteY148" fmla="*/ 2206229 h 2237474"/>
              <a:gd name="connsiteX149" fmla="*/ 597225 w 12192000"/>
              <a:gd name="connsiteY149" fmla="*/ 2180999 h 2237474"/>
              <a:gd name="connsiteX150" fmla="*/ 558449 w 12192000"/>
              <a:gd name="connsiteY150" fmla="*/ 2182346 h 2237474"/>
              <a:gd name="connsiteX151" fmla="*/ 550517 w 12192000"/>
              <a:gd name="connsiteY151" fmla="*/ 2182060 h 2237474"/>
              <a:gd name="connsiteX152" fmla="*/ 550309 w 12192000"/>
              <a:gd name="connsiteY152" fmla="*/ 2181825 h 2237474"/>
              <a:gd name="connsiteX153" fmla="*/ 541836 w 12192000"/>
              <a:gd name="connsiteY153" fmla="*/ 2181063 h 2237474"/>
              <a:gd name="connsiteX154" fmla="*/ 536057 w 12192000"/>
              <a:gd name="connsiteY154" fmla="*/ 2181537 h 2237474"/>
              <a:gd name="connsiteX155" fmla="*/ 520671 w 12192000"/>
              <a:gd name="connsiteY155" fmla="*/ 2180980 h 2237474"/>
              <a:gd name="connsiteX156" fmla="*/ 515024 w 12192000"/>
              <a:gd name="connsiteY156" fmla="*/ 2179258 h 2237474"/>
              <a:gd name="connsiteX157" fmla="*/ 512278 w 12192000"/>
              <a:gd name="connsiteY157" fmla="*/ 2176369 h 2237474"/>
              <a:gd name="connsiteX158" fmla="*/ 480419 w 12192000"/>
              <a:gd name="connsiteY158" fmla="*/ 2167807 h 2237474"/>
              <a:gd name="connsiteX159" fmla="*/ 413835 w 12192000"/>
              <a:gd name="connsiteY159" fmla="*/ 2156783 h 2237474"/>
              <a:gd name="connsiteX160" fmla="*/ 376513 w 12192000"/>
              <a:gd name="connsiteY160" fmla="*/ 2154014 h 2237474"/>
              <a:gd name="connsiteX161" fmla="*/ 273386 w 12192000"/>
              <a:gd name="connsiteY161" fmla="*/ 2142551 h 2237474"/>
              <a:gd name="connsiteX162" fmla="*/ 169207 w 12192000"/>
              <a:gd name="connsiteY162" fmla="*/ 2128100 h 2237474"/>
              <a:gd name="connsiteX163" fmla="*/ 93149 w 12192000"/>
              <a:gd name="connsiteY163" fmla="*/ 2105324 h 2237474"/>
              <a:gd name="connsiteX164" fmla="*/ 88109 w 12192000"/>
              <a:gd name="connsiteY164" fmla="*/ 2106704 h 2237474"/>
              <a:gd name="connsiteX165" fmla="*/ 80022 w 12192000"/>
              <a:gd name="connsiteY165" fmla="*/ 2107254 h 2237474"/>
              <a:gd name="connsiteX166" fmla="*/ 79717 w 12192000"/>
              <a:gd name="connsiteY166" fmla="*/ 2107046 h 2237474"/>
              <a:gd name="connsiteX167" fmla="*/ 72352 w 12192000"/>
              <a:gd name="connsiteY167" fmla="*/ 2107991 h 2237474"/>
              <a:gd name="connsiteX168" fmla="*/ 37645 w 12192000"/>
              <a:gd name="connsiteY168" fmla="*/ 2115401 h 2237474"/>
              <a:gd name="connsiteX169" fmla="*/ 4572 w 12192000"/>
              <a:gd name="connsiteY169" fmla="*/ 2111091 h 2237474"/>
              <a:gd name="connsiteX170" fmla="*/ 0 w 12192000"/>
              <a:gd name="connsiteY170" fmla="*/ 2110468 h 2237474"/>
              <a:gd name="connsiteX171" fmla="*/ 0 w 12192000"/>
              <a:gd name="connsiteY171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20512 w 12192000"/>
              <a:gd name="connsiteY6" fmla="*/ 745392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739478 w 12192000"/>
              <a:gd name="connsiteY13" fmla="*/ 776841 h 2237474"/>
              <a:gd name="connsiteX14" fmla="*/ 10458762 w 12192000"/>
              <a:gd name="connsiteY14" fmla="*/ 755400 h 2237474"/>
              <a:gd name="connsiteX15" fmla="*/ 10211200 w 12192000"/>
              <a:gd name="connsiteY15" fmla="*/ 767513 h 2237474"/>
              <a:gd name="connsiteX16" fmla="*/ 10167995 w 12192000"/>
              <a:gd name="connsiteY16" fmla="*/ 760843 h 2237474"/>
              <a:gd name="connsiteX17" fmla="*/ 9997044 w 12192000"/>
              <a:gd name="connsiteY17" fmla="*/ 780129 h 2237474"/>
              <a:gd name="connsiteX18" fmla="*/ 9943887 w 12192000"/>
              <a:gd name="connsiteY18" fmla="*/ 804141 h 2237474"/>
              <a:gd name="connsiteX19" fmla="*/ 9918248 w 12192000"/>
              <a:gd name="connsiteY19" fmla="*/ 816628 h 2237474"/>
              <a:gd name="connsiteX20" fmla="*/ 9767091 w 12192000"/>
              <a:gd name="connsiteY20" fmla="*/ 870550 h 2237474"/>
              <a:gd name="connsiteX21" fmla="*/ 9683005 w 12192000"/>
              <a:gd name="connsiteY21" fmla="*/ 894128 h 2237474"/>
              <a:gd name="connsiteX22" fmla="*/ 9594438 w 12192000"/>
              <a:gd name="connsiteY22" fmla="*/ 919051 h 2237474"/>
              <a:gd name="connsiteX23" fmla="*/ 9544189 w 12192000"/>
              <a:gd name="connsiteY23" fmla="*/ 938966 h 2237474"/>
              <a:gd name="connsiteX24" fmla="*/ 9500499 w 12192000"/>
              <a:gd name="connsiteY24" fmla="*/ 954680 h 2237474"/>
              <a:gd name="connsiteX25" fmla="*/ 9428195 w 12192000"/>
              <a:gd name="connsiteY25" fmla="*/ 986225 h 2237474"/>
              <a:gd name="connsiteX26" fmla="*/ 9410017 w 12192000"/>
              <a:gd name="connsiteY26" fmla="*/ 993931 h 2237474"/>
              <a:gd name="connsiteX27" fmla="*/ 9392919 w 12192000"/>
              <a:gd name="connsiteY27" fmla="*/ 994656 h 2237474"/>
              <a:gd name="connsiteX28" fmla="*/ 9268019 w 12192000"/>
              <a:gd name="connsiteY28" fmla="*/ 1007442 h 2237474"/>
              <a:gd name="connsiteX29" fmla="*/ 9234662 w 12192000"/>
              <a:gd name="connsiteY29" fmla="*/ 1023056 h 2237474"/>
              <a:gd name="connsiteX30" fmla="*/ 9181033 w 12192000"/>
              <a:gd name="connsiteY30" fmla="*/ 1037921 h 2237474"/>
              <a:gd name="connsiteX31" fmla="*/ 9155969 w 12192000"/>
              <a:gd name="connsiteY31" fmla="*/ 1046804 h 2237474"/>
              <a:gd name="connsiteX32" fmla="*/ 9133985 w 12192000"/>
              <a:gd name="connsiteY32" fmla="*/ 1046450 h 2237474"/>
              <a:gd name="connsiteX33" fmla="*/ 9003462 w 12192000"/>
              <a:gd name="connsiteY33" fmla="*/ 1042406 h 2237474"/>
              <a:gd name="connsiteX34" fmla="*/ 8968445 w 12192000"/>
              <a:gd name="connsiteY34" fmla="*/ 1052169 h 2237474"/>
              <a:gd name="connsiteX35" fmla="*/ 8886001 w 12192000"/>
              <a:gd name="connsiteY35" fmla="*/ 1067468 h 2237474"/>
              <a:gd name="connsiteX36" fmla="*/ 8838610 w 12192000"/>
              <a:gd name="connsiteY36" fmla="*/ 1075091 h 2237474"/>
              <a:gd name="connsiteX37" fmla="*/ 8750383 w 12192000"/>
              <a:gd name="connsiteY37" fmla="*/ 1097387 h 2237474"/>
              <a:gd name="connsiteX38" fmla="*/ 8665605 w 12192000"/>
              <a:gd name="connsiteY38" fmla="*/ 1110791 h 2237474"/>
              <a:gd name="connsiteX39" fmla="*/ 8584946 w 12192000"/>
              <a:gd name="connsiteY39" fmla="*/ 1135226 h 2237474"/>
              <a:gd name="connsiteX40" fmla="*/ 8419755 w 12192000"/>
              <a:gd name="connsiteY40" fmla="*/ 1216260 h 2237474"/>
              <a:gd name="connsiteX41" fmla="*/ 8411626 w 12192000"/>
              <a:gd name="connsiteY41" fmla="*/ 1214397 h 2237474"/>
              <a:gd name="connsiteX42" fmla="*/ 8363469 w 12192000"/>
              <a:gd name="connsiteY42" fmla="*/ 1246658 h 2237474"/>
              <a:gd name="connsiteX43" fmla="*/ 8275497 w 12192000"/>
              <a:gd name="connsiteY43" fmla="*/ 1264396 h 2237474"/>
              <a:gd name="connsiteX44" fmla="*/ 8206287 w 12192000"/>
              <a:gd name="connsiteY44" fmla="*/ 1273060 h 2237474"/>
              <a:gd name="connsiteX45" fmla="*/ 8139997 w 12192000"/>
              <a:gd name="connsiteY45" fmla="*/ 1282713 h 2237474"/>
              <a:gd name="connsiteX46" fmla="*/ 8074238 w 12192000"/>
              <a:gd name="connsiteY46" fmla="*/ 1301895 h 2237474"/>
              <a:gd name="connsiteX47" fmla="*/ 7942099 w 12192000"/>
              <a:gd name="connsiteY47" fmla="*/ 1336332 h 2237474"/>
              <a:gd name="connsiteX48" fmla="*/ 7902328 w 12192000"/>
              <a:gd name="connsiteY48" fmla="*/ 1345865 h 2237474"/>
              <a:gd name="connsiteX49" fmla="*/ 7840612 w 12192000"/>
              <a:gd name="connsiteY49" fmla="*/ 1369373 h 2237474"/>
              <a:gd name="connsiteX50" fmla="*/ 7786819 w 12192000"/>
              <a:gd name="connsiteY50" fmla="*/ 1378970 h 2237474"/>
              <a:gd name="connsiteX51" fmla="*/ 7548172 w 12192000"/>
              <a:gd name="connsiteY51" fmla="*/ 1417460 h 2237474"/>
              <a:gd name="connsiteX52" fmla="*/ 7483437 w 12192000"/>
              <a:gd name="connsiteY52" fmla="*/ 1478152 h 2237474"/>
              <a:gd name="connsiteX53" fmla="*/ 7377870 w 12192000"/>
              <a:gd name="connsiteY53" fmla="*/ 1523319 h 2237474"/>
              <a:gd name="connsiteX54" fmla="*/ 7230737 w 12192000"/>
              <a:gd name="connsiteY54" fmla="*/ 1562633 h 2237474"/>
              <a:gd name="connsiteX55" fmla="*/ 7224458 w 12192000"/>
              <a:gd name="connsiteY55" fmla="*/ 1573008 h 2237474"/>
              <a:gd name="connsiteX56" fmla="*/ 7183121 w 12192000"/>
              <a:gd name="connsiteY56" fmla="*/ 1595162 h 2237474"/>
              <a:gd name="connsiteX57" fmla="*/ 7164601 w 12192000"/>
              <a:gd name="connsiteY57" fmla="*/ 1606490 h 2237474"/>
              <a:gd name="connsiteX58" fmla="*/ 7031309 w 12192000"/>
              <a:gd name="connsiteY58" fmla="*/ 1619451 h 2237474"/>
              <a:gd name="connsiteX59" fmla="*/ 6900177 w 12192000"/>
              <a:gd name="connsiteY59" fmla="*/ 1636016 h 2237474"/>
              <a:gd name="connsiteX60" fmla="*/ 6795372 w 12192000"/>
              <a:gd name="connsiteY60" fmla="*/ 1644845 h 2237474"/>
              <a:gd name="connsiteX61" fmla="*/ 6692251 w 12192000"/>
              <a:gd name="connsiteY61" fmla="*/ 1656357 h 2237474"/>
              <a:gd name="connsiteX62" fmla="*/ 6655235 w 12192000"/>
              <a:gd name="connsiteY62" fmla="*/ 1661869 h 2237474"/>
              <a:gd name="connsiteX63" fmla="*/ 6554894 w 12192000"/>
              <a:gd name="connsiteY63" fmla="*/ 1664428 h 2237474"/>
              <a:gd name="connsiteX64" fmla="*/ 6516595 w 12192000"/>
              <a:gd name="connsiteY64" fmla="*/ 1667475 h 2237474"/>
              <a:gd name="connsiteX65" fmla="*/ 6508541 w 12192000"/>
              <a:gd name="connsiteY65" fmla="*/ 1668757 h 2237474"/>
              <a:gd name="connsiteX66" fmla="*/ 6471012 w 12192000"/>
              <a:gd name="connsiteY66" fmla="*/ 1678604 h 2237474"/>
              <a:gd name="connsiteX67" fmla="*/ 6364035 w 12192000"/>
              <a:gd name="connsiteY67" fmla="*/ 1667683 h 2237474"/>
              <a:gd name="connsiteX68" fmla="*/ 6280959 w 12192000"/>
              <a:gd name="connsiteY68" fmla="*/ 1689329 h 2237474"/>
              <a:gd name="connsiteX69" fmla="*/ 6243319 w 12192000"/>
              <a:gd name="connsiteY69" fmla="*/ 1695560 h 2237474"/>
              <a:gd name="connsiteX70" fmla="*/ 6098321 w 12192000"/>
              <a:gd name="connsiteY70" fmla="*/ 1721646 h 2237474"/>
              <a:gd name="connsiteX71" fmla="*/ 5880652 w 12192000"/>
              <a:gd name="connsiteY71" fmla="*/ 1779643 h 2237474"/>
              <a:gd name="connsiteX72" fmla="*/ 5785959 w 12192000"/>
              <a:gd name="connsiteY72" fmla="*/ 1775307 h 2237474"/>
              <a:gd name="connsiteX73" fmla="*/ 5643534 w 12192000"/>
              <a:gd name="connsiteY73" fmla="*/ 1802919 h 2237474"/>
              <a:gd name="connsiteX74" fmla="*/ 5518799 w 12192000"/>
              <a:gd name="connsiteY74" fmla="*/ 1818312 h 2237474"/>
              <a:gd name="connsiteX75" fmla="*/ 5505014 w 12192000"/>
              <a:gd name="connsiteY75" fmla="*/ 1819259 h 2237474"/>
              <a:gd name="connsiteX76" fmla="*/ 5453307 w 12192000"/>
              <a:gd name="connsiteY76" fmla="*/ 1815450 h 2237474"/>
              <a:gd name="connsiteX77" fmla="*/ 5221533 w 12192000"/>
              <a:gd name="connsiteY77" fmla="*/ 1846950 h 2237474"/>
              <a:gd name="connsiteX78" fmla="*/ 5149802 w 12192000"/>
              <a:gd name="connsiteY78" fmla="*/ 1844846 h 2237474"/>
              <a:gd name="connsiteX79" fmla="*/ 5114927 w 12192000"/>
              <a:gd name="connsiteY79" fmla="*/ 1847827 h 2237474"/>
              <a:gd name="connsiteX80" fmla="*/ 5108970 w 12192000"/>
              <a:gd name="connsiteY80" fmla="*/ 1847935 h 2237474"/>
              <a:gd name="connsiteX81" fmla="*/ 5067961 w 12192000"/>
              <a:gd name="connsiteY81" fmla="*/ 1845917 h 2237474"/>
              <a:gd name="connsiteX82" fmla="*/ 5007075 w 12192000"/>
              <a:gd name="connsiteY82" fmla="*/ 1838626 h 2237474"/>
              <a:gd name="connsiteX83" fmla="*/ 4944087 w 12192000"/>
              <a:gd name="connsiteY83" fmla="*/ 1823332 h 2237474"/>
              <a:gd name="connsiteX84" fmla="*/ 4907662 w 12192000"/>
              <a:gd name="connsiteY84" fmla="*/ 1816900 h 2237474"/>
              <a:gd name="connsiteX85" fmla="*/ 4882386 w 12192000"/>
              <a:gd name="connsiteY85" fmla="*/ 1809844 h 2237474"/>
              <a:gd name="connsiteX86" fmla="*/ 4811440 w 12192000"/>
              <a:gd name="connsiteY86" fmla="*/ 1804655 h 2237474"/>
              <a:gd name="connsiteX87" fmla="*/ 4691075 w 12192000"/>
              <a:gd name="connsiteY87" fmla="*/ 1801389 h 2237474"/>
              <a:gd name="connsiteX88" fmla="*/ 4640313 w 12192000"/>
              <a:gd name="connsiteY88" fmla="*/ 1784307 h 2237474"/>
              <a:gd name="connsiteX89" fmla="*/ 4536503 w 12192000"/>
              <a:gd name="connsiteY89" fmla="*/ 1785334 h 2237474"/>
              <a:gd name="connsiteX90" fmla="*/ 4513724 w 12192000"/>
              <a:gd name="connsiteY90" fmla="*/ 1791996 h 2237474"/>
              <a:gd name="connsiteX91" fmla="*/ 4459810 w 12192000"/>
              <a:gd name="connsiteY91" fmla="*/ 1797886 h 2237474"/>
              <a:gd name="connsiteX92" fmla="*/ 4379064 w 12192000"/>
              <a:gd name="connsiteY92" fmla="*/ 1817177 h 2237474"/>
              <a:gd name="connsiteX93" fmla="*/ 4290981 w 12192000"/>
              <a:gd name="connsiteY93" fmla="*/ 1839677 h 2237474"/>
              <a:gd name="connsiteX94" fmla="*/ 4238372 w 12192000"/>
              <a:gd name="connsiteY94" fmla="*/ 1851480 h 2237474"/>
              <a:gd name="connsiteX95" fmla="*/ 4232517 w 12192000"/>
              <a:gd name="connsiteY95" fmla="*/ 1852567 h 2237474"/>
              <a:gd name="connsiteX96" fmla="*/ 4191732 w 12192000"/>
              <a:gd name="connsiteY96" fmla="*/ 1857328 h 2237474"/>
              <a:gd name="connsiteX97" fmla="*/ 4065532 w 12192000"/>
              <a:gd name="connsiteY97" fmla="*/ 1855477 h 2237474"/>
              <a:gd name="connsiteX98" fmla="*/ 4028460 w 12192000"/>
              <a:gd name="connsiteY98" fmla="*/ 1855137 h 2237474"/>
              <a:gd name="connsiteX99" fmla="*/ 4002267 w 12192000"/>
              <a:gd name="connsiteY99" fmla="*/ 1852352 h 2237474"/>
              <a:gd name="connsiteX100" fmla="*/ 3931396 w 12192000"/>
              <a:gd name="connsiteY100" fmla="*/ 1858915 h 2237474"/>
              <a:gd name="connsiteX101" fmla="*/ 3812162 w 12192000"/>
              <a:gd name="connsiteY101" fmla="*/ 1875501 h 2237474"/>
              <a:gd name="connsiteX102" fmla="*/ 3758105 w 12192000"/>
              <a:gd name="connsiteY102" fmla="*/ 1871856 h 2237474"/>
              <a:gd name="connsiteX103" fmla="*/ 3715896 w 12192000"/>
              <a:gd name="connsiteY103" fmla="*/ 1881552 h 2237474"/>
              <a:gd name="connsiteX104" fmla="*/ 3567259 w 12192000"/>
              <a:gd name="connsiteY104" fmla="*/ 1893482 h 2237474"/>
              <a:gd name="connsiteX105" fmla="*/ 3405770 w 12192000"/>
              <a:gd name="connsiteY105" fmla="*/ 1904591 h 2237474"/>
              <a:gd name="connsiteX106" fmla="*/ 3280097 w 12192000"/>
              <a:gd name="connsiteY106" fmla="*/ 1919610 h 2237474"/>
              <a:gd name="connsiteX107" fmla="*/ 3123424 w 12192000"/>
              <a:gd name="connsiteY107" fmla="*/ 1952930 h 2237474"/>
              <a:gd name="connsiteX108" fmla="*/ 3009910 w 12192000"/>
              <a:gd name="connsiteY108" fmla="*/ 1957866 h 2237474"/>
              <a:gd name="connsiteX109" fmla="*/ 2995934 w 12192000"/>
              <a:gd name="connsiteY109" fmla="*/ 1967085 h 2237474"/>
              <a:gd name="connsiteX110" fmla="*/ 2942858 w 12192000"/>
              <a:gd name="connsiteY110" fmla="*/ 1981367 h 2237474"/>
              <a:gd name="connsiteX111" fmla="*/ 2875436 w 12192000"/>
              <a:gd name="connsiteY111" fmla="*/ 1996977 h 2237474"/>
              <a:gd name="connsiteX112" fmla="*/ 2874892 w 12192000"/>
              <a:gd name="connsiteY112" fmla="*/ 1996085 h 2237474"/>
              <a:gd name="connsiteX113" fmla="*/ 2843662 w 12192000"/>
              <a:gd name="connsiteY113" fmla="*/ 1992498 h 2237474"/>
              <a:gd name="connsiteX114" fmla="*/ 2718916 w 12192000"/>
              <a:gd name="connsiteY114" fmla="*/ 1990867 h 2237474"/>
              <a:gd name="connsiteX115" fmla="*/ 2713522 w 12192000"/>
              <a:gd name="connsiteY115" fmla="*/ 1990173 h 2237474"/>
              <a:gd name="connsiteX116" fmla="*/ 2578178 w 12192000"/>
              <a:gd name="connsiteY116" fmla="*/ 1990531 h 2237474"/>
              <a:gd name="connsiteX117" fmla="*/ 2476147 w 12192000"/>
              <a:gd name="connsiteY117" fmla="*/ 1998305 h 2237474"/>
              <a:gd name="connsiteX118" fmla="*/ 2373568 w 12192000"/>
              <a:gd name="connsiteY118" fmla="*/ 2003219 h 2237474"/>
              <a:gd name="connsiteX119" fmla="*/ 2287219 w 12192000"/>
              <a:gd name="connsiteY119" fmla="*/ 1998750 h 2237474"/>
              <a:gd name="connsiteX120" fmla="*/ 2243069 w 12192000"/>
              <a:gd name="connsiteY120" fmla="*/ 2015111 h 2237474"/>
              <a:gd name="connsiteX121" fmla="*/ 2186609 w 12192000"/>
              <a:gd name="connsiteY121" fmla="*/ 2008263 h 2237474"/>
              <a:gd name="connsiteX122" fmla="*/ 2164831 w 12192000"/>
              <a:gd name="connsiteY122" fmla="*/ 2010143 h 2237474"/>
              <a:gd name="connsiteX123" fmla="*/ 2152836 w 12192000"/>
              <a:gd name="connsiteY123" fmla="*/ 2010048 h 2237474"/>
              <a:gd name="connsiteX124" fmla="*/ 2117102 w 12192000"/>
              <a:gd name="connsiteY124" fmla="*/ 2023004 h 2237474"/>
              <a:gd name="connsiteX125" fmla="*/ 2111935 w 12192000"/>
              <a:gd name="connsiteY125" fmla="*/ 2023163 h 2237474"/>
              <a:gd name="connsiteX126" fmla="*/ 2089991 w 12192000"/>
              <a:gd name="connsiteY126" fmla="*/ 2034193 h 2237474"/>
              <a:gd name="connsiteX127" fmla="*/ 2058061 w 12192000"/>
              <a:gd name="connsiteY127" fmla="*/ 2047942 h 2237474"/>
              <a:gd name="connsiteX128" fmla="*/ 2055737 w 12192000"/>
              <a:gd name="connsiteY128" fmla="*/ 2047704 h 2237474"/>
              <a:gd name="connsiteX129" fmla="*/ 2042244 w 12192000"/>
              <a:gd name="connsiteY129" fmla="*/ 2055560 h 2237474"/>
              <a:gd name="connsiteX130" fmla="*/ 1877728 w 12192000"/>
              <a:gd name="connsiteY130" fmla="*/ 2101004 h 2237474"/>
              <a:gd name="connsiteX131" fmla="*/ 1759056 w 12192000"/>
              <a:gd name="connsiteY131" fmla="*/ 2125608 h 2237474"/>
              <a:gd name="connsiteX132" fmla="*/ 1637948 w 12192000"/>
              <a:gd name="connsiteY132" fmla="*/ 2172597 h 2237474"/>
              <a:gd name="connsiteX133" fmla="*/ 1434549 w 12192000"/>
              <a:gd name="connsiteY133" fmla="*/ 2234522 h 2237474"/>
              <a:gd name="connsiteX134" fmla="*/ 1398481 w 12192000"/>
              <a:gd name="connsiteY134" fmla="*/ 2237074 h 2237474"/>
              <a:gd name="connsiteX135" fmla="*/ 1398407 w 12192000"/>
              <a:gd name="connsiteY135" fmla="*/ 2237095 h 2237474"/>
              <a:gd name="connsiteX136" fmla="*/ 1370962 w 12192000"/>
              <a:gd name="connsiteY136" fmla="*/ 2237474 h 2237474"/>
              <a:gd name="connsiteX137" fmla="*/ 1356367 w 12192000"/>
              <a:gd name="connsiteY137" fmla="*/ 2235089 h 2237474"/>
              <a:gd name="connsiteX138" fmla="*/ 1324828 w 12192000"/>
              <a:gd name="connsiteY138" fmla="*/ 2231968 h 2237474"/>
              <a:gd name="connsiteX139" fmla="*/ 1279765 w 12192000"/>
              <a:gd name="connsiteY139" fmla="*/ 2229639 h 2237474"/>
              <a:gd name="connsiteX140" fmla="*/ 1195347 w 12192000"/>
              <a:gd name="connsiteY140" fmla="*/ 2212354 h 2237474"/>
              <a:gd name="connsiteX141" fmla="*/ 970251 w 12192000"/>
              <a:gd name="connsiteY141" fmla="*/ 2221029 h 2237474"/>
              <a:gd name="connsiteX142" fmla="*/ 812914 w 12192000"/>
              <a:gd name="connsiteY142" fmla="*/ 2202752 h 2237474"/>
              <a:gd name="connsiteX143" fmla="*/ 800195 w 12192000"/>
              <a:gd name="connsiteY143" fmla="*/ 2209407 h 2237474"/>
              <a:gd name="connsiteX144" fmla="*/ 784978 w 12192000"/>
              <a:gd name="connsiteY144" fmla="*/ 2212360 h 2237474"/>
              <a:gd name="connsiteX145" fmla="*/ 681987 w 12192000"/>
              <a:gd name="connsiteY145" fmla="*/ 2216757 h 2237474"/>
              <a:gd name="connsiteX146" fmla="*/ 669923 w 12192000"/>
              <a:gd name="connsiteY146" fmla="*/ 2211682 h 2237474"/>
              <a:gd name="connsiteX147" fmla="*/ 648680 w 12192000"/>
              <a:gd name="connsiteY147" fmla="*/ 2206229 h 2237474"/>
              <a:gd name="connsiteX148" fmla="*/ 597225 w 12192000"/>
              <a:gd name="connsiteY148" fmla="*/ 2180999 h 2237474"/>
              <a:gd name="connsiteX149" fmla="*/ 558449 w 12192000"/>
              <a:gd name="connsiteY149" fmla="*/ 2182346 h 2237474"/>
              <a:gd name="connsiteX150" fmla="*/ 550517 w 12192000"/>
              <a:gd name="connsiteY150" fmla="*/ 2182060 h 2237474"/>
              <a:gd name="connsiteX151" fmla="*/ 550309 w 12192000"/>
              <a:gd name="connsiteY151" fmla="*/ 2181825 h 2237474"/>
              <a:gd name="connsiteX152" fmla="*/ 541836 w 12192000"/>
              <a:gd name="connsiteY152" fmla="*/ 2181063 h 2237474"/>
              <a:gd name="connsiteX153" fmla="*/ 536057 w 12192000"/>
              <a:gd name="connsiteY153" fmla="*/ 2181537 h 2237474"/>
              <a:gd name="connsiteX154" fmla="*/ 520671 w 12192000"/>
              <a:gd name="connsiteY154" fmla="*/ 2180980 h 2237474"/>
              <a:gd name="connsiteX155" fmla="*/ 515024 w 12192000"/>
              <a:gd name="connsiteY155" fmla="*/ 2179258 h 2237474"/>
              <a:gd name="connsiteX156" fmla="*/ 512278 w 12192000"/>
              <a:gd name="connsiteY156" fmla="*/ 2176369 h 2237474"/>
              <a:gd name="connsiteX157" fmla="*/ 480419 w 12192000"/>
              <a:gd name="connsiteY157" fmla="*/ 2167807 h 2237474"/>
              <a:gd name="connsiteX158" fmla="*/ 413835 w 12192000"/>
              <a:gd name="connsiteY158" fmla="*/ 2156783 h 2237474"/>
              <a:gd name="connsiteX159" fmla="*/ 376513 w 12192000"/>
              <a:gd name="connsiteY159" fmla="*/ 2154014 h 2237474"/>
              <a:gd name="connsiteX160" fmla="*/ 273386 w 12192000"/>
              <a:gd name="connsiteY160" fmla="*/ 2142551 h 2237474"/>
              <a:gd name="connsiteX161" fmla="*/ 169207 w 12192000"/>
              <a:gd name="connsiteY161" fmla="*/ 2128100 h 2237474"/>
              <a:gd name="connsiteX162" fmla="*/ 93149 w 12192000"/>
              <a:gd name="connsiteY162" fmla="*/ 2105324 h 2237474"/>
              <a:gd name="connsiteX163" fmla="*/ 88109 w 12192000"/>
              <a:gd name="connsiteY163" fmla="*/ 2106704 h 2237474"/>
              <a:gd name="connsiteX164" fmla="*/ 80022 w 12192000"/>
              <a:gd name="connsiteY164" fmla="*/ 2107254 h 2237474"/>
              <a:gd name="connsiteX165" fmla="*/ 79717 w 12192000"/>
              <a:gd name="connsiteY165" fmla="*/ 2107046 h 2237474"/>
              <a:gd name="connsiteX166" fmla="*/ 72352 w 12192000"/>
              <a:gd name="connsiteY166" fmla="*/ 2107991 h 2237474"/>
              <a:gd name="connsiteX167" fmla="*/ 37645 w 12192000"/>
              <a:gd name="connsiteY167" fmla="*/ 2115401 h 2237474"/>
              <a:gd name="connsiteX168" fmla="*/ 4572 w 12192000"/>
              <a:gd name="connsiteY168" fmla="*/ 2111091 h 2237474"/>
              <a:gd name="connsiteX169" fmla="*/ 0 w 12192000"/>
              <a:gd name="connsiteY169" fmla="*/ 2110468 h 2237474"/>
              <a:gd name="connsiteX170" fmla="*/ 0 w 12192000"/>
              <a:gd name="connsiteY170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20512 w 12192000"/>
              <a:gd name="connsiteY6" fmla="*/ 745392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739478 w 12192000"/>
              <a:gd name="connsiteY13" fmla="*/ 776841 h 2237474"/>
              <a:gd name="connsiteX14" fmla="*/ 10458762 w 12192000"/>
              <a:gd name="connsiteY14" fmla="*/ 755400 h 2237474"/>
              <a:gd name="connsiteX15" fmla="*/ 10211200 w 12192000"/>
              <a:gd name="connsiteY15" fmla="*/ 767513 h 2237474"/>
              <a:gd name="connsiteX16" fmla="*/ 10167995 w 12192000"/>
              <a:gd name="connsiteY16" fmla="*/ 760843 h 2237474"/>
              <a:gd name="connsiteX17" fmla="*/ 9997044 w 12192000"/>
              <a:gd name="connsiteY17" fmla="*/ 780129 h 2237474"/>
              <a:gd name="connsiteX18" fmla="*/ 9943887 w 12192000"/>
              <a:gd name="connsiteY18" fmla="*/ 804141 h 2237474"/>
              <a:gd name="connsiteX19" fmla="*/ 9918248 w 12192000"/>
              <a:gd name="connsiteY19" fmla="*/ 816628 h 2237474"/>
              <a:gd name="connsiteX20" fmla="*/ 9767091 w 12192000"/>
              <a:gd name="connsiteY20" fmla="*/ 870550 h 2237474"/>
              <a:gd name="connsiteX21" fmla="*/ 9683005 w 12192000"/>
              <a:gd name="connsiteY21" fmla="*/ 894128 h 2237474"/>
              <a:gd name="connsiteX22" fmla="*/ 9594438 w 12192000"/>
              <a:gd name="connsiteY22" fmla="*/ 919051 h 2237474"/>
              <a:gd name="connsiteX23" fmla="*/ 9544189 w 12192000"/>
              <a:gd name="connsiteY23" fmla="*/ 938966 h 2237474"/>
              <a:gd name="connsiteX24" fmla="*/ 9500499 w 12192000"/>
              <a:gd name="connsiteY24" fmla="*/ 954680 h 2237474"/>
              <a:gd name="connsiteX25" fmla="*/ 9428195 w 12192000"/>
              <a:gd name="connsiteY25" fmla="*/ 986225 h 2237474"/>
              <a:gd name="connsiteX26" fmla="*/ 9410017 w 12192000"/>
              <a:gd name="connsiteY26" fmla="*/ 993931 h 2237474"/>
              <a:gd name="connsiteX27" fmla="*/ 9392919 w 12192000"/>
              <a:gd name="connsiteY27" fmla="*/ 994656 h 2237474"/>
              <a:gd name="connsiteX28" fmla="*/ 9268019 w 12192000"/>
              <a:gd name="connsiteY28" fmla="*/ 1007442 h 2237474"/>
              <a:gd name="connsiteX29" fmla="*/ 9234662 w 12192000"/>
              <a:gd name="connsiteY29" fmla="*/ 1023056 h 2237474"/>
              <a:gd name="connsiteX30" fmla="*/ 9181033 w 12192000"/>
              <a:gd name="connsiteY30" fmla="*/ 1037921 h 2237474"/>
              <a:gd name="connsiteX31" fmla="*/ 9155969 w 12192000"/>
              <a:gd name="connsiteY31" fmla="*/ 1046804 h 2237474"/>
              <a:gd name="connsiteX32" fmla="*/ 9133985 w 12192000"/>
              <a:gd name="connsiteY32" fmla="*/ 1046450 h 2237474"/>
              <a:gd name="connsiteX33" fmla="*/ 9003462 w 12192000"/>
              <a:gd name="connsiteY33" fmla="*/ 1042406 h 2237474"/>
              <a:gd name="connsiteX34" fmla="*/ 8968445 w 12192000"/>
              <a:gd name="connsiteY34" fmla="*/ 1052169 h 2237474"/>
              <a:gd name="connsiteX35" fmla="*/ 8886001 w 12192000"/>
              <a:gd name="connsiteY35" fmla="*/ 1067468 h 2237474"/>
              <a:gd name="connsiteX36" fmla="*/ 8838610 w 12192000"/>
              <a:gd name="connsiteY36" fmla="*/ 1075091 h 2237474"/>
              <a:gd name="connsiteX37" fmla="*/ 8750383 w 12192000"/>
              <a:gd name="connsiteY37" fmla="*/ 1097387 h 2237474"/>
              <a:gd name="connsiteX38" fmla="*/ 8665605 w 12192000"/>
              <a:gd name="connsiteY38" fmla="*/ 1110791 h 2237474"/>
              <a:gd name="connsiteX39" fmla="*/ 8584946 w 12192000"/>
              <a:gd name="connsiteY39" fmla="*/ 1135226 h 2237474"/>
              <a:gd name="connsiteX40" fmla="*/ 8419755 w 12192000"/>
              <a:gd name="connsiteY40" fmla="*/ 1216260 h 2237474"/>
              <a:gd name="connsiteX41" fmla="*/ 8411626 w 12192000"/>
              <a:gd name="connsiteY41" fmla="*/ 1214397 h 2237474"/>
              <a:gd name="connsiteX42" fmla="*/ 8363469 w 12192000"/>
              <a:gd name="connsiteY42" fmla="*/ 1246658 h 2237474"/>
              <a:gd name="connsiteX43" fmla="*/ 8275497 w 12192000"/>
              <a:gd name="connsiteY43" fmla="*/ 1264396 h 2237474"/>
              <a:gd name="connsiteX44" fmla="*/ 8206287 w 12192000"/>
              <a:gd name="connsiteY44" fmla="*/ 1273060 h 2237474"/>
              <a:gd name="connsiteX45" fmla="*/ 8139997 w 12192000"/>
              <a:gd name="connsiteY45" fmla="*/ 1282713 h 2237474"/>
              <a:gd name="connsiteX46" fmla="*/ 8074238 w 12192000"/>
              <a:gd name="connsiteY46" fmla="*/ 1301895 h 2237474"/>
              <a:gd name="connsiteX47" fmla="*/ 7942099 w 12192000"/>
              <a:gd name="connsiteY47" fmla="*/ 1336332 h 2237474"/>
              <a:gd name="connsiteX48" fmla="*/ 7902328 w 12192000"/>
              <a:gd name="connsiteY48" fmla="*/ 1345865 h 2237474"/>
              <a:gd name="connsiteX49" fmla="*/ 7840612 w 12192000"/>
              <a:gd name="connsiteY49" fmla="*/ 1369373 h 2237474"/>
              <a:gd name="connsiteX50" fmla="*/ 7786819 w 12192000"/>
              <a:gd name="connsiteY50" fmla="*/ 1378970 h 2237474"/>
              <a:gd name="connsiteX51" fmla="*/ 7548172 w 12192000"/>
              <a:gd name="connsiteY51" fmla="*/ 1417460 h 2237474"/>
              <a:gd name="connsiteX52" fmla="*/ 7483437 w 12192000"/>
              <a:gd name="connsiteY52" fmla="*/ 1478152 h 2237474"/>
              <a:gd name="connsiteX53" fmla="*/ 7377870 w 12192000"/>
              <a:gd name="connsiteY53" fmla="*/ 1523319 h 2237474"/>
              <a:gd name="connsiteX54" fmla="*/ 7230737 w 12192000"/>
              <a:gd name="connsiteY54" fmla="*/ 1562633 h 2237474"/>
              <a:gd name="connsiteX55" fmla="*/ 7224458 w 12192000"/>
              <a:gd name="connsiteY55" fmla="*/ 1573008 h 2237474"/>
              <a:gd name="connsiteX56" fmla="*/ 7183121 w 12192000"/>
              <a:gd name="connsiteY56" fmla="*/ 1595162 h 2237474"/>
              <a:gd name="connsiteX57" fmla="*/ 7164601 w 12192000"/>
              <a:gd name="connsiteY57" fmla="*/ 1606490 h 2237474"/>
              <a:gd name="connsiteX58" fmla="*/ 7031309 w 12192000"/>
              <a:gd name="connsiteY58" fmla="*/ 1619451 h 2237474"/>
              <a:gd name="connsiteX59" fmla="*/ 6900177 w 12192000"/>
              <a:gd name="connsiteY59" fmla="*/ 1636016 h 2237474"/>
              <a:gd name="connsiteX60" fmla="*/ 6795372 w 12192000"/>
              <a:gd name="connsiteY60" fmla="*/ 1644845 h 2237474"/>
              <a:gd name="connsiteX61" fmla="*/ 6692251 w 12192000"/>
              <a:gd name="connsiteY61" fmla="*/ 1656357 h 2237474"/>
              <a:gd name="connsiteX62" fmla="*/ 6655235 w 12192000"/>
              <a:gd name="connsiteY62" fmla="*/ 1661869 h 2237474"/>
              <a:gd name="connsiteX63" fmla="*/ 6554894 w 12192000"/>
              <a:gd name="connsiteY63" fmla="*/ 1664428 h 2237474"/>
              <a:gd name="connsiteX64" fmla="*/ 6516595 w 12192000"/>
              <a:gd name="connsiteY64" fmla="*/ 1667475 h 2237474"/>
              <a:gd name="connsiteX65" fmla="*/ 6508541 w 12192000"/>
              <a:gd name="connsiteY65" fmla="*/ 1668757 h 2237474"/>
              <a:gd name="connsiteX66" fmla="*/ 6471012 w 12192000"/>
              <a:gd name="connsiteY66" fmla="*/ 1678604 h 2237474"/>
              <a:gd name="connsiteX67" fmla="*/ 6364035 w 12192000"/>
              <a:gd name="connsiteY67" fmla="*/ 1667683 h 2237474"/>
              <a:gd name="connsiteX68" fmla="*/ 6280959 w 12192000"/>
              <a:gd name="connsiteY68" fmla="*/ 1689329 h 2237474"/>
              <a:gd name="connsiteX69" fmla="*/ 6243319 w 12192000"/>
              <a:gd name="connsiteY69" fmla="*/ 1695560 h 2237474"/>
              <a:gd name="connsiteX70" fmla="*/ 6098321 w 12192000"/>
              <a:gd name="connsiteY70" fmla="*/ 1721646 h 2237474"/>
              <a:gd name="connsiteX71" fmla="*/ 5880652 w 12192000"/>
              <a:gd name="connsiteY71" fmla="*/ 1779643 h 2237474"/>
              <a:gd name="connsiteX72" fmla="*/ 5785959 w 12192000"/>
              <a:gd name="connsiteY72" fmla="*/ 1775307 h 2237474"/>
              <a:gd name="connsiteX73" fmla="*/ 5643534 w 12192000"/>
              <a:gd name="connsiteY73" fmla="*/ 1802919 h 2237474"/>
              <a:gd name="connsiteX74" fmla="*/ 5518799 w 12192000"/>
              <a:gd name="connsiteY74" fmla="*/ 1818312 h 2237474"/>
              <a:gd name="connsiteX75" fmla="*/ 5505014 w 12192000"/>
              <a:gd name="connsiteY75" fmla="*/ 1819259 h 2237474"/>
              <a:gd name="connsiteX76" fmla="*/ 5453307 w 12192000"/>
              <a:gd name="connsiteY76" fmla="*/ 1815450 h 2237474"/>
              <a:gd name="connsiteX77" fmla="*/ 5221533 w 12192000"/>
              <a:gd name="connsiteY77" fmla="*/ 1846950 h 2237474"/>
              <a:gd name="connsiteX78" fmla="*/ 5149802 w 12192000"/>
              <a:gd name="connsiteY78" fmla="*/ 1844846 h 2237474"/>
              <a:gd name="connsiteX79" fmla="*/ 5114927 w 12192000"/>
              <a:gd name="connsiteY79" fmla="*/ 1847827 h 2237474"/>
              <a:gd name="connsiteX80" fmla="*/ 5108970 w 12192000"/>
              <a:gd name="connsiteY80" fmla="*/ 1847935 h 2237474"/>
              <a:gd name="connsiteX81" fmla="*/ 5067961 w 12192000"/>
              <a:gd name="connsiteY81" fmla="*/ 1845917 h 2237474"/>
              <a:gd name="connsiteX82" fmla="*/ 5007075 w 12192000"/>
              <a:gd name="connsiteY82" fmla="*/ 1838626 h 2237474"/>
              <a:gd name="connsiteX83" fmla="*/ 4944087 w 12192000"/>
              <a:gd name="connsiteY83" fmla="*/ 1823332 h 2237474"/>
              <a:gd name="connsiteX84" fmla="*/ 4907662 w 12192000"/>
              <a:gd name="connsiteY84" fmla="*/ 1816900 h 2237474"/>
              <a:gd name="connsiteX85" fmla="*/ 4882386 w 12192000"/>
              <a:gd name="connsiteY85" fmla="*/ 1809844 h 2237474"/>
              <a:gd name="connsiteX86" fmla="*/ 4811440 w 12192000"/>
              <a:gd name="connsiteY86" fmla="*/ 1804655 h 2237474"/>
              <a:gd name="connsiteX87" fmla="*/ 4691075 w 12192000"/>
              <a:gd name="connsiteY87" fmla="*/ 1801389 h 2237474"/>
              <a:gd name="connsiteX88" fmla="*/ 4640313 w 12192000"/>
              <a:gd name="connsiteY88" fmla="*/ 1784307 h 2237474"/>
              <a:gd name="connsiteX89" fmla="*/ 4536503 w 12192000"/>
              <a:gd name="connsiteY89" fmla="*/ 1785334 h 2237474"/>
              <a:gd name="connsiteX90" fmla="*/ 4513724 w 12192000"/>
              <a:gd name="connsiteY90" fmla="*/ 1791996 h 2237474"/>
              <a:gd name="connsiteX91" fmla="*/ 4459810 w 12192000"/>
              <a:gd name="connsiteY91" fmla="*/ 1797886 h 2237474"/>
              <a:gd name="connsiteX92" fmla="*/ 4379064 w 12192000"/>
              <a:gd name="connsiteY92" fmla="*/ 1817177 h 2237474"/>
              <a:gd name="connsiteX93" fmla="*/ 4290981 w 12192000"/>
              <a:gd name="connsiteY93" fmla="*/ 1839677 h 2237474"/>
              <a:gd name="connsiteX94" fmla="*/ 4238372 w 12192000"/>
              <a:gd name="connsiteY94" fmla="*/ 1851480 h 2237474"/>
              <a:gd name="connsiteX95" fmla="*/ 4232517 w 12192000"/>
              <a:gd name="connsiteY95" fmla="*/ 1852567 h 2237474"/>
              <a:gd name="connsiteX96" fmla="*/ 4191732 w 12192000"/>
              <a:gd name="connsiteY96" fmla="*/ 1857328 h 2237474"/>
              <a:gd name="connsiteX97" fmla="*/ 4065532 w 12192000"/>
              <a:gd name="connsiteY97" fmla="*/ 1855477 h 2237474"/>
              <a:gd name="connsiteX98" fmla="*/ 4028460 w 12192000"/>
              <a:gd name="connsiteY98" fmla="*/ 1855137 h 2237474"/>
              <a:gd name="connsiteX99" fmla="*/ 4002267 w 12192000"/>
              <a:gd name="connsiteY99" fmla="*/ 1852352 h 2237474"/>
              <a:gd name="connsiteX100" fmla="*/ 3931396 w 12192000"/>
              <a:gd name="connsiteY100" fmla="*/ 1858915 h 2237474"/>
              <a:gd name="connsiteX101" fmla="*/ 3812162 w 12192000"/>
              <a:gd name="connsiteY101" fmla="*/ 1875501 h 2237474"/>
              <a:gd name="connsiteX102" fmla="*/ 3758105 w 12192000"/>
              <a:gd name="connsiteY102" fmla="*/ 1871856 h 2237474"/>
              <a:gd name="connsiteX103" fmla="*/ 3715896 w 12192000"/>
              <a:gd name="connsiteY103" fmla="*/ 1881552 h 2237474"/>
              <a:gd name="connsiteX104" fmla="*/ 3567259 w 12192000"/>
              <a:gd name="connsiteY104" fmla="*/ 1893482 h 2237474"/>
              <a:gd name="connsiteX105" fmla="*/ 3405770 w 12192000"/>
              <a:gd name="connsiteY105" fmla="*/ 1904591 h 2237474"/>
              <a:gd name="connsiteX106" fmla="*/ 3280097 w 12192000"/>
              <a:gd name="connsiteY106" fmla="*/ 1919610 h 2237474"/>
              <a:gd name="connsiteX107" fmla="*/ 3123424 w 12192000"/>
              <a:gd name="connsiteY107" fmla="*/ 1952930 h 2237474"/>
              <a:gd name="connsiteX108" fmla="*/ 3009910 w 12192000"/>
              <a:gd name="connsiteY108" fmla="*/ 1957866 h 2237474"/>
              <a:gd name="connsiteX109" fmla="*/ 2995934 w 12192000"/>
              <a:gd name="connsiteY109" fmla="*/ 1967085 h 2237474"/>
              <a:gd name="connsiteX110" fmla="*/ 2942858 w 12192000"/>
              <a:gd name="connsiteY110" fmla="*/ 1981367 h 2237474"/>
              <a:gd name="connsiteX111" fmla="*/ 2875436 w 12192000"/>
              <a:gd name="connsiteY111" fmla="*/ 1996977 h 2237474"/>
              <a:gd name="connsiteX112" fmla="*/ 2874892 w 12192000"/>
              <a:gd name="connsiteY112" fmla="*/ 1996085 h 2237474"/>
              <a:gd name="connsiteX113" fmla="*/ 2843662 w 12192000"/>
              <a:gd name="connsiteY113" fmla="*/ 1992498 h 2237474"/>
              <a:gd name="connsiteX114" fmla="*/ 2718916 w 12192000"/>
              <a:gd name="connsiteY114" fmla="*/ 1990867 h 2237474"/>
              <a:gd name="connsiteX115" fmla="*/ 2713522 w 12192000"/>
              <a:gd name="connsiteY115" fmla="*/ 1990173 h 2237474"/>
              <a:gd name="connsiteX116" fmla="*/ 2578178 w 12192000"/>
              <a:gd name="connsiteY116" fmla="*/ 1990531 h 2237474"/>
              <a:gd name="connsiteX117" fmla="*/ 2476147 w 12192000"/>
              <a:gd name="connsiteY117" fmla="*/ 1998305 h 2237474"/>
              <a:gd name="connsiteX118" fmla="*/ 2373568 w 12192000"/>
              <a:gd name="connsiteY118" fmla="*/ 2003219 h 2237474"/>
              <a:gd name="connsiteX119" fmla="*/ 2287219 w 12192000"/>
              <a:gd name="connsiteY119" fmla="*/ 1998750 h 2237474"/>
              <a:gd name="connsiteX120" fmla="*/ 2243069 w 12192000"/>
              <a:gd name="connsiteY120" fmla="*/ 2015111 h 2237474"/>
              <a:gd name="connsiteX121" fmla="*/ 2186609 w 12192000"/>
              <a:gd name="connsiteY121" fmla="*/ 2008263 h 2237474"/>
              <a:gd name="connsiteX122" fmla="*/ 2164831 w 12192000"/>
              <a:gd name="connsiteY122" fmla="*/ 2010143 h 2237474"/>
              <a:gd name="connsiteX123" fmla="*/ 2152836 w 12192000"/>
              <a:gd name="connsiteY123" fmla="*/ 2010048 h 2237474"/>
              <a:gd name="connsiteX124" fmla="*/ 2117102 w 12192000"/>
              <a:gd name="connsiteY124" fmla="*/ 2023004 h 2237474"/>
              <a:gd name="connsiteX125" fmla="*/ 2111935 w 12192000"/>
              <a:gd name="connsiteY125" fmla="*/ 2023163 h 2237474"/>
              <a:gd name="connsiteX126" fmla="*/ 2089991 w 12192000"/>
              <a:gd name="connsiteY126" fmla="*/ 2034193 h 2237474"/>
              <a:gd name="connsiteX127" fmla="*/ 2058061 w 12192000"/>
              <a:gd name="connsiteY127" fmla="*/ 2047942 h 2237474"/>
              <a:gd name="connsiteX128" fmla="*/ 2055737 w 12192000"/>
              <a:gd name="connsiteY128" fmla="*/ 2047704 h 2237474"/>
              <a:gd name="connsiteX129" fmla="*/ 2042244 w 12192000"/>
              <a:gd name="connsiteY129" fmla="*/ 2055560 h 2237474"/>
              <a:gd name="connsiteX130" fmla="*/ 1877728 w 12192000"/>
              <a:gd name="connsiteY130" fmla="*/ 2101004 h 2237474"/>
              <a:gd name="connsiteX131" fmla="*/ 1759056 w 12192000"/>
              <a:gd name="connsiteY131" fmla="*/ 2125608 h 2237474"/>
              <a:gd name="connsiteX132" fmla="*/ 1637948 w 12192000"/>
              <a:gd name="connsiteY132" fmla="*/ 2172597 h 2237474"/>
              <a:gd name="connsiteX133" fmla="*/ 1434549 w 12192000"/>
              <a:gd name="connsiteY133" fmla="*/ 2234522 h 2237474"/>
              <a:gd name="connsiteX134" fmla="*/ 1398481 w 12192000"/>
              <a:gd name="connsiteY134" fmla="*/ 2237074 h 2237474"/>
              <a:gd name="connsiteX135" fmla="*/ 1398407 w 12192000"/>
              <a:gd name="connsiteY135" fmla="*/ 2237095 h 2237474"/>
              <a:gd name="connsiteX136" fmla="*/ 1370962 w 12192000"/>
              <a:gd name="connsiteY136" fmla="*/ 2237474 h 2237474"/>
              <a:gd name="connsiteX137" fmla="*/ 1356367 w 12192000"/>
              <a:gd name="connsiteY137" fmla="*/ 2235089 h 2237474"/>
              <a:gd name="connsiteX138" fmla="*/ 1324828 w 12192000"/>
              <a:gd name="connsiteY138" fmla="*/ 2231968 h 2237474"/>
              <a:gd name="connsiteX139" fmla="*/ 1279765 w 12192000"/>
              <a:gd name="connsiteY139" fmla="*/ 2229639 h 2237474"/>
              <a:gd name="connsiteX140" fmla="*/ 1195347 w 12192000"/>
              <a:gd name="connsiteY140" fmla="*/ 2212354 h 2237474"/>
              <a:gd name="connsiteX141" fmla="*/ 970251 w 12192000"/>
              <a:gd name="connsiteY141" fmla="*/ 2221029 h 2237474"/>
              <a:gd name="connsiteX142" fmla="*/ 812914 w 12192000"/>
              <a:gd name="connsiteY142" fmla="*/ 2202752 h 2237474"/>
              <a:gd name="connsiteX143" fmla="*/ 800195 w 12192000"/>
              <a:gd name="connsiteY143" fmla="*/ 2209407 h 2237474"/>
              <a:gd name="connsiteX144" fmla="*/ 784978 w 12192000"/>
              <a:gd name="connsiteY144" fmla="*/ 2212360 h 2237474"/>
              <a:gd name="connsiteX145" fmla="*/ 681987 w 12192000"/>
              <a:gd name="connsiteY145" fmla="*/ 2216757 h 2237474"/>
              <a:gd name="connsiteX146" fmla="*/ 669923 w 12192000"/>
              <a:gd name="connsiteY146" fmla="*/ 2211682 h 2237474"/>
              <a:gd name="connsiteX147" fmla="*/ 648680 w 12192000"/>
              <a:gd name="connsiteY147" fmla="*/ 2206229 h 2237474"/>
              <a:gd name="connsiteX148" fmla="*/ 597225 w 12192000"/>
              <a:gd name="connsiteY148" fmla="*/ 2180999 h 2237474"/>
              <a:gd name="connsiteX149" fmla="*/ 558449 w 12192000"/>
              <a:gd name="connsiteY149" fmla="*/ 2182346 h 2237474"/>
              <a:gd name="connsiteX150" fmla="*/ 550517 w 12192000"/>
              <a:gd name="connsiteY150" fmla="*/ 2182060 h 2237474"/>
              <a:gd name="connsiteX151" fmla="*/ 550309 w 12192000"/>
              <a:gd name="connsiteY151" fmla="*/ 2181825 h 2237474"/>
              <a:gd name="connsiteX152" fmla="*/ 541836 w 12192000"/>
              <a:gd name="connsiteY152" fmla="*/ 2181063 h 2237474"/>
              <a:gd name="connsiteX153" fmla="*/ 536057 w 12192000"/>
              <a:gd name="connsiteY153" fmla="*/ 2181537 h 2237474"/>
              <a:gd name="connsiteX154" fmla="*/ 520671 w 12192000"/>
              <a:gd name="connsiteY154" fmla="*/ 2180980 h 2237474"/>
              <a:gd name="connsiteX155" fmla="*/ 515024 w 12192000"/>
              <a:gd name="connsiteY155" fmla="*/ 2179258 h 2237474"/>
              <a:gd name="connsiteX156" fmla="*/ 512278 w 12192000"/>
              <a:gd name="connsiteY156" fmla="*/ 2176369 h 2237474"/>
              <a:gd name="connsiteX157" fmla="*/ 480419 w 12192000"/>
              <a:gd name="connsiteY157" fmla="*/ 2167807 h 2237474"/>
              <a:gd name="connsiteX158" fmla="*/ 413835 w 12192000"/>
              <a:gd name="connsiteY158" fmla="*/ 2156783 h 2237474"/>
              <a:gd name="connsiteX159" fmla="*/ 376513 w 12192000"/>
              <a:gd name="connsiteY159" fmla="*/ 2154014 h 2237474"/>
              <a:gd name="connsiteX160" fmla="*/ 273386 w 12192000"/>
              <a:gd name="connsiteY160" fmla="*/ 2142551 h 2237474"/>
              <a:gd name="connsiteX161" fmla="*/ 169207 w 12192000"/>
              <a:gd name="connsiteY161" fmla="*/ 2128100 h 2237474"/>
              <a:gd name="connsiteX162" fmla="*/ 93149 w 12192000"/>
              <a:gd name="connsiteY162" fmla="*/ 2105324 h 2237474"/>
              <a:gd name="connsiteX163" fmla="*/ 88109 w 12192000"/>
              <a:gd name="connsiteY163" fmla="*/ 2106704 h 2237474"/>
              <a:gd name="connsiteX164" fmla="*/ 80022 w 12192000"/>
              <a:gd name="connsiteY164" fmla="*/ 2107254 h 2237474"/>
              <a:gd name="connsiteX165" fmla="*/ 79717 w 12192000"/>
              <a:gd name="connsiteY165" fmla="*/ 2107046 h 2237474"/>
              <a:gd name="connsiteX166" fmla="*/ 72352 w 12192000"/>
              <a:gd name="connsiteY166" fmla="*/ 2107991 h 2237474"/>
              <a:gd name="connsiteX167" fmla="*/ 37645 w 12192000"/>
              <a:gd name="connsiteY167" fmla="*/ 2115401 h 2237474"/>
              <a:gd name="connsiteX168" fmla="*/ 4572 w 12192000"/>
              <a:gd name="connsiteY168" fmla="*/ 2111091 h 2237474"/>
              <a:gd name="connsiteX169" fmla="*/ 0 w 12192000"/>
              <a:gd name="connsiteY169" fmla="*/ 2110468 h 2237474"/>
              <a:gd name="connsiteX170" fmla="*/ 0 w 12192000"/>
              <a:gd name="connsiteY170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20512 w 12192000"/>
              <a:gd name="connsiteY6" fmla="*/ 745392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739478 w 12192000"/>
              <a:gd name="connsiteY13" fmla="*/ 776841 h 2237474"/>
              <a:gd name="connsiteX14" fmla="*/ 10458762 w 12192000"/>
              <a:gd name="connsiteY14" fmla="*/ 755400 h 2237474"/>
              <a:gd name="connsiteX15" fmla="*/ 10211200 w 12192000"/>
              <a:gd name="connsiteY15" fmla="*/ 767513 h 2237474"/>
              <a:gd name="connsiteX16" fmla="*/ 10167995 w 12192000"/>
              <a:gd name="connsiteY16" fmla="*/ 760843 h 2237474"/>
              <a:gd name="connsiteX17" fmla="*/ 9997044 w 12192000"/>
              <a:gd name="connsiteY17" fmla="*/ 780129 h 2237474"/>
              <a:gd name="connsiteX18" fmla="*/ 9943887 w 12192000"/>
              <a:gd name="connsiteY18" fmla="*/ 804141 h 2237474"/>
              <a:gd name="connsiteX19" fmla="*/ 9918248 w 12192000"/>
              <a:gd name="connsiteY19" fmla="*/ 816628 h 2237474"/>
              <a:gd name="connsiteX20" fmla="*/ 9767091 w 12192000"/>
              <a:gd name="connsiteY20" fmla="*/ 870550 h 2237474"/>
              <a:gd name="connsiteX21" fmla="*/ 9683005 w 12192000"/>
              <a:gd name="connsiteY21" fmla="*/ 894128 h 2237474"/>
              <a:gd name="connsiteX22" fmla="*/ 9594438 w 12192000"/>
              <a:gd name="connsiteY22" fmla="*/ 919051 h 2237474"/>
              <a:gd name="connsiteX23" fmla="*/ 9544189 w 12192000"/>
              <a:gd name="connsiteY23" fmla="*/ 938966 h 2237474"/>
              <a:gd name="connsiteX24" fmla="*/ 9500499 w 12192000"/>
              <a:gd name="connsiteY24" fmla="*/ 954680 h 2237474"/>
              <a:gd name="connsiteX25" fmla="*/ 9428195 w 12192000"/>
              <a:gd name="connsiteY25" fmla="*/ 986225 h 2237474"/>
              <a:gd name="connsiteX26" fmla="*/ 9410017 w 12192000"/>
              <a:gd name="connsiteY26" fmla="*/ 993931 h 2237474"/>
              <a:gd name="connsiteX27" fmla="*/ 9392919 w 12192000"/>
              <a:gd name="connsiteY27" fmla="*/ 994656 h 2237474"/>
              <a:gd name="connsiteX28" fmla="*/ 9268019 w 12192000"/>
              <a:gd name="connsiteY28" fmla="*/ 1007442 h 2237474"/>
              <a:gd name="connsiteX29" fmla="*/ 9234662 w 12192000"/>
              <a:gd name="connsiteY29" fmla="*/ 1023056 h 2237474"/>
              <a:gd name="connsiteX30" fmla="*/ 9181033 w 12192000"/>
              <a:gd name="connsiteY30" fmla="*/ 1037921 h 2237474"/>
              <a:gd name="connsiteX31" fmla="*/ 9155969 w 12192000"/>
              <a:gd name="connsiteY31" fmla="*/ 1046804 h 2237474"/>
              <a:gd name="connsiteX32" fmla="*/ 9133985 w 12192000"/>
              <a:gd name="connsiteY32" fmla="*/ 1046450 h 2237474"/>
              <a:gd name="connsiteX33" fmla="*/ 9003462 w 12192000"/>
              <a:gd name="connsiteY33" fmla="*/ 1042406 h 2237474"/>
              <a:gd name="connsiteX34" fmla="*/ 8968445 w 12192000"/>
              <a:gd name="connsiteY34" fmla="*/ 1052169 h 2237474"/>
              <a:gd name="connsiteX35" fmla="*/ 8886001 w 12192000"/>
              <a:gd name="connsiteY35" fmla="*/ 1067468 h 2237474"/>
              <a:gd name="connsiteX36" fmla="*/ 8838610 w 12192000"/>
              <a:gd name="connsiteY36" fmla="*/ 1075091 h 2237474"/>
              <a:gd name="connsiteX37" fmla="*/ 8750383 w 12192000"/>
              <a:gd name="connsiteY37" fmla="*/ 1097387 h 2237474"/>
              <a:gd name="connsiteX38" fmla="*/ 8665605 w 12192000"/>
              <a:gd name="connsiteY38" fmla="*/ 1110791 h 2237474"/>
              <a:gd name="connsiteX39" fmla="*/ 8584946 w 12192000"/>
              <a:gd name="connsiteY39" fmla="*/ 1135226 h 2237474"/>
              <a:gd name="connsiteX40" fmla="*/ 8419755 w 12192000"/>
              <a:gd name="connsiteY40" fmla="*/ 1216260 h 2237474"/>
              <a:gd name="connsiteX41" fmla="*/ 8411626 w 12192000"/>
              <a:gd name="connsiteY41" fmla="*/ 1214397 h 2237474"/>
              <a:gd name="connsiteX42" fmla="*/ 8363469 w 12192000"/>
              <a:gd name="connsiteY42" fmla="*/ 1246658 h 2237474"/>
              <a:gd name="connsiteX43" fmla="*/ 8275497 w 12192000"/>
              <a:gd name="connsiteY43" fmla="*/ 1264396 h 2237474"/>
              <a:gd name="connsiteX44" fmla="*/ 8206287 w 12192000"/>
              <a:gd name="connsiteY44" fmla="*/ 1273060 h 2237474"/>
              <a:gd name="connsiteX45" fmla="*/ 8139997 w 12192000"/>
              <a:gd name="connsiteY45" fmla="*/ 1282713 h 2237474"/>
              <a:gd name="connsiteX46" fmla="*/ 8074238 w 12192000"/>
              <a:gd name="connsiteY46" fmla="*/ 1301895 h 2237474"/>
              <a:gd name="connsiteX47" fmla="*/ 7942099 w 12192000"/>
              <a:gd name="connsiteY47" fmla="*/ 1336332 h 2237474"/>
              <a:gd name="connsiteX48" fmla="*/ 7902328 w 12192000"/>
              <a:gd name="connsiteY48" fmla="*/ 1345865 h 2237474"/>
              <a:gd name="connsiteX49" fmla="*/ 7840612 w 12192000"/>
              <a:gd name="connsiteY49" fmla="*/ 1369373 h 2237474"/>
              <a:gd name="connsiteX50" fmla="*/ 7786819 w 12192000"/>
              <a:gd name="connsiteY50" fmla="*/ 1378970 h 2237474"/>
              <a:gd name="connsiteX51" fmla="*/ 7548172 w 12192000"/>
              <a:gd name="connsiteY51" fmla="*/ 1417460 h 2237474"/>
              <a:gd name="connsiteX52" fmla="*/ 7483437 w 12192000"/>
              <a:gd name="connsiteY52" fmla="*/ 1478152 h 2237474"/>
              <a:gd name="connsiteX53" fmla="*/ 7377870 w 12192000"/>
              <a:gd name="connsiteY53" fmla="*/ 1523319 h 2237474"/>
              <a:gd name="connsiteX54" fmla="*/ 7230737 w 12192000"/>
              <a:gd name="connsiteY54" fmla="*/ 1562633 h 2237474"/>
              <a:gd name="connsiteX55" fmla="*/ 7224458 w 12192000"/>
              <a:gd name="connsiteY55" fmla="*/ 1573008 h 2237474"/>
              <a:gd name="connsiteX56" fmla="*/ 7183121 w 12192000"/>
              <a:gd name="connsiteY56" fmla="*/ 1595162 h 2237474"/>
              <a:gd name="connsiteX57" fmla="*/ 7164601 w 12192000"/>
              <a:gd name="connsiteY57" fmla="*/ 1606490 h 2237474"/>
              <a:gd name="connsiteX58" fmla="*/ 7031309 w 12192000"/>
              <a:gd name="connsiteY58" fmla="*/ 1619451 h 2237474"/>
              <a:gd name="connsiteX59" fmla="*/ 6900177 w 12192000"/>
              <a:gd name="connsiteY59" fmla="*/ 1636016 h 2237474"/>
              <a:gd name="connsiteX60" fmla="*/ 6795372 w 12192000"/>
              <a:gd name="connsiteY60" fmla="*/ 1644845 h 2237474"/>
              <a:gd name="connsiteX61" fmla="*/ 6692251 w 12192000"/>
              <a:gd name="connsiteY61" fmla="*/ 1656357 h 2237474"/>
              <a:gd name="connsiteX62" fmla="*/ 6655235 w 12192000"/>
              <a:gd name="connsiteY62" fmla="*/ 1661869 h 2237474"/>
              <a:gd name="connsiteX63" fmla="*/ 6554894 w 12192000"/>
              <a:gd name="connsiteY63" fmla="*/ 1664428 h 2237474"/>
              <a:gd name="connsiteX64" fmla="*/ 6516595 w 12192000"/>
              <a:gd name="connsiteY64" fmla="*/ 1667475 h 2237474"/>
              <a:gd name="connsiteX65" fmla="*/ 6508541 w 12192000"/>
              <a:gd name="connsiteY65" fmla="*/ 1668757 h 2237474"/>
              <a:gd name="connsiteX66" fmla="*/ 6471012 w 12192000"/>
              <a:gd name="connsiteY66" fmla="*/ 1678604 h 2237474"/>
              <a:gd name="connsiteX67" fmla="*/ 6364035 w 12192000"/>
              <a:gd name="connsiteY67" fmla="*/ 1667683 h 2237474"/>
              <a:gd name="connsiteX68" fmla="*/ 6280959 w 12192000"/>
              <a:gd name="connsiteY68" fmla="*/ 1689329 h 2237474"/>
              <a:gd name="connsiteX69" fmla="*/ 6243319 w 12192000"/>
              <a:gd name="connsiteY69" fmla="*/ 1695560 h 2237474"/>
              <a:gd name="connsiteX70" fmla="*/ 6098321 w 12192000"/>
              <a:gd name="connsiteY70" fmla="*/ 1721646 h 2237474"/>
              <a:gd name="connsiteX71" fmla="*/ 5880652 w 12192000"/>
              <a:gd name="connsiteY71" fmla="*/ 1779643 h 2237474"/>
              <a:gd name="connsiteX72" fmla="*/ 5785959 w 12192000"/>
              <a:gd name="connsiteY72" fmla="*/ 1775307 h 2237474"/>
              <a:gd name="connsiteX73" fmla="*/ 5643534 w 12192000"/>
              <a:gd name="connsiteY73" fmla="*/ 1802919 h 2237474"/>
              <a:gd name="connsiteX74" fmla="*/ 5518799 w 12192000"/>
              <a:gd name="connsiteY74" fmla="*/ 1818312 h 2237474"/>
              <a:gd name="connsiteX75" fmla="*/ 5505014 w 12192000"/>
              <a:gd name="connsiteY75" fmla="*/ 1819259 h 2237474"/>
              <a:gd name="connsiteX76" fmla="*/ 5453307 w 12192000"/>
              <a:gd name="connsiteY76" fmla="*/ 1815450 h 2237474"/>
              <a:gd name="connsiteX77" fmla="*/ 5221533 w 12192000"/>
              <a:gd name="connsiteY77" fmla="*/ 1846950 h 2237474"/>
              <a:gd name="connsiteX78" fmla="*/ 5149802 w 12192000"/>
              <a:gd name="connsiteY78" fmla="*/ 1844846 h 2237474"/>
              <a:gd name="connsiteX79" fmla="*/ 5114927 w 12192000"/>
              <a:gd name="connsiteY79" fmla="*/ 1847827 h 2237474"/>
              <a:gd name="connsiteX80" fmla="*/ 5108970 w 12192000"/>
              <a:gd name="connsiteY80" fmla="*/ 1847935 h 2237474"/>
              <a:gd name="connsiteX81" fmla="*/ 5067961 w 12192000"/>
              <a:gd name="connsiteY81" fmla="*/ 1845917 h 2237474"/>
              <a:gd name="connsiteX82" fmla="*/ 5007075 w 12192000"/>
              <a:gd name="connsiteY82" fmla="*/ 1838626 h 2237474"/>
              <a:gd name="connsiteX83" fmla="*/ 4944087 w 12192000"/>
              <a:gd name="connsiteY83" fmla="*/ 1823332 h 2237474"/>
              <a:gd name="connsiteX84" fmla="*/ 4907662 w 12192000"/>
              <a:gd name="connsiteY84" fmla="*/ 1816900 h 2237474"/>
              <a:gd name="connsiteX85" fmla="*/ 4882386 w 12192000"/>
              <a:gd name="connsiteY85" fmla="*/ 1809844 h 2237474"/>
              <a:gd name="connsiteX86" fmla="*/ 4811440 w 12192000"/>
              <a:gd name="connsiteY86" fmla="*/ 1804655 h 2237474"/>
              <a:gd name="connsiteX87" fmla="*/ 4691075 w 12192000"/>
              <a:gd name="connsiteY87" fmla="*/ 1801389 h 2237474"/>
              <a:gd name="connsiteX88" fmla="*/ 4640313 w 12192000"/>
              <a:gd name="connsiteY88" fmla="*/ 1784307 h 2237474"/>
              <a:gd name="connsiteX89" fmla="*/ 4536503 w 12192000"/>
              <a:gd name="connsiteY89" fmla="*/ 1785334 h 2237474"/>
              <a:gd name="connsiteX90" fmla="*/ 4513724 w 12192000"/>
              <a:gd name="connsiteY90" fmla="*/ 1791996 h 2237474"/>
              <a:gd name="connsiteX91" fmla="*/ 4459810 w 12192000"/>
              <a:gd name="connsiteY91" fmla="*/ 1797886 h 2237474"/>
              <a:gd name="connsiteX92" fmla="*/ 4379064 w 12192000"/>
              <a:gd name="connsiteY92" fmla="*/ 1817177 h 2237474"/>
              <a:gd name="connsiteX93" fmla="*/ 4290981 w 12192000"/>
              <a:gd name="connsiteY93" fmla="*/ 1839677 h 2237474"/>
              <a:gd name="connsiteX94" fmla="*/ 4238372 w 12192000"/>
              <a:gd name="connsiteY94" fmla="*/ 1851480 h 2237474"/>
              <a:gd name="connsiteX95" fmla="*/ 4232517 w 12192000"/>
              <a:gd name="connsiteY95" fmla="*/ 1852567 h 2237474"/>
              <a:gd name="connsiteX96" fmla="*/ 4191732 w 12192000"/>
              <a:gd name="connsiteY96" fmla="*/ 1857328 h 2237474"/>
              <a:gd name="connsiteX97" fmla="*/ 4065532 w 12192000"/>
              <a:gd name="connsiteY97" fmla="*/ 1855477 h 2237474"/>
              <a:gd name="connsiteX98" fmla="*/ 4028460 w 12192000"/>
              <a:gd name="connsiteY98" fmla="*/ 1855137 h 2237474"/>
              <a:gd name="connsiteX99" fmla="*/ 4002267 w 12192000"/>
              <a:gd name="connsiteY99" fmla="*/ 1852352 h 2237474"/>
              <a:gd name="connsiteX100" fmla="*/ 3931396 w 12192000"/>
              <a:gd name="connsiteY100" fmla="*/ 1858915 h 2237474"/>
              <a:gd name="connsiteX101" fmla="*/ 3812162 w 12192000"/>
              <a:gd name="connsiteY101" fmla="*/ 1875501 h 2237474"/>
              <a:gd name="connsiteX102" fmla="*/ 3758105 w 12192000"/>
              <a:gd name="connsiteY102" fmla="*/ 1871856 h 2237474"/>
              <a:gd name="connsiteX103" fmla="*/ 3715896 w 12192000"/>
              <a:gd name="connsiteY103" fmla="*/ 1881552 h 2237474"/>
              <a:gd name="connsiteX104" fmla="*/ 3567259 w 12192000"/>
              <a:gd name="connsiteY104" fmla="*/ 1893482 h 2237474"/>
              <a:gd name="connsiteX105" fmla="*/ 3405770 w 12192000"/>
              <a:gd name="connsiteY105" fmla="*/ 1904591 h 2237474"/>
              <a:gd name="connsiteX106" fmla="*/ 3280097 w 12192000"/>
              <a:gd name="connsiteY106" fmla="*/ 1919610 h 2237474"/>
              <a:gd name="connsiteX107" fmla="*/ 3123424 w 12192000"/>
              <a:gd name="connsiteY107" fmla="*/ 1952930 h 2237474"/>
              <a:gd name="connsiteX108" fmla="*/ 3009910 w 12192000"/>
              <a:gd name="connsiteY108" fmla="*/ 1957866 h 2237474"/>
              <a:gd name="connsiteX109" fmla="*/ 2995934 w 12192000"/>
              <a:gd name="connsiteY109" fmla="*/ 1967085 h 2237474"/>
              <a:gd name="connsiteX110" fmla="*/ 2942858 w 12192000"/>
              <a:gd name="connsiteY110" fmla="*/ 1981367 h 2237474"/>
              <a:gd name="connsiteX111" fmla="*/ 2875436 w 12192000"/>
              <a:gd name="connsiteY111" fmla="*/ 1996977 h 2237474"/>
              <a:gd name="connsiteX112" fmla="*/ 2874892 w 12192000"/>
              <a:gd name="connsiteY112" fmla="*/ 1996085 h 2237474"/>
              <a:gd name="connsiteX113" fmla="*/ 2843662 w 12192000"/>
              <a:gd name="connsiteY113" fmla="*/ 1992498 h 2237474"/>
              <a:gd name="connsiteX114" fmla="*/ 2718916 w 12192000"/>
              <a:gd name="connsiteY114" fmla="*/ 1990867 h 2237474"/>
              <a:gd name="connsiteX115" fmla="*/ 2713522 w 12192000"/>
              <a:gd name="connsiteY115" fmla="*/ 1990173 h 2237474"/>
              <a:gd name="connsiteX116" fmla="*/ 2578178 w 12192000"/>
              <a:gd name="connsiteY116" fmla="*/ 1990531 h 2237474"/>
              <a:gd name="connsiteX117" fmla="*/ 2476147 w 12192000"/>
              <a:gd name="connsiteY117" fmla="*/ 1998305 h 2237474"/>
              <a:gd name="connsiteX118" fmla="*/ 2373568 w 12192000"/>
              <a:gd name="connsiteY118" fmla="*/ 2003219 h 2237474"/>
              <a:gd name="connsiteX119" fmla="*/ 2287219 w 12192000"/>
              <a:gd name="connsiteY119" fmla="*/ 1998750 h 2237474"/>
              <a:gd name="connsiteX120" fmla="*/ 2243069 w 12192000"/>
              <a:gd name="connsiteY120" fmla="*/ 2015111 h 2237474"/>
              <a:gd name="connsiteX121" fmla="*/ 2186609 w 12192000"/>
              <a:gd name="connsiteY121" fmla="*/ 2008263 h 2237474"/>
              <a:gd name="connsiteX122" fmla="*/ 2164831 w 12192000"/>
              <a:gd name="connsiteY122" fmla="*/ 2010143 h 2237474"/>
              <a:gd name="connsiteX123" fmla="*/ 2152836 w 12192000"/>
              <a:gd name="connsiteY123" fmla="*/ 2010048 h 2237474"/>
              <a:gd name="connsiteX124" fmla="*/ 2117102 w 12192000"/>
              <a:gd name="connsiteY124" fmla="*/ 2023004 h 2237474"/>
              <a:gd name="connsiteX125" fmla="*/ 2111935 w 12192000"/>
              <a:gd name="connsiteY125" fmla="*/ 2023163 h 2237474"/>
              <a:gd name="connsiteX126" fmla="*/ 2089991 w 12192000"/>
              <a:gd name="connsiteY126" fmla="*/ 2034193 h 2237474"/>
              <a:gd name="connsiteX127" fmla="*/ 2058061 w 12192000"/>
              <a:gd name="connsiteY127" fmla="*/ 2047942 h 2237474"/>
              <a:gd name="connsiteX128" fmla="*/ 2042244 w 12192000"/>
              <a:gd name="connsiteY128" fmla="*/ 2055560 h 2237474"/>
              <a:gd name="connsiteX129" fmla="*/ 1877728 w 12192000"/>
              <a:gd name="connsiteY129" fmla="*/ 2101004 h 2237474"/>
              <a:gd name="connsiteX130" fmla="*/ 1759056 w 12192000"/>
              <a:gd name="connsiteY130" fmla="*/ 2125608 h 2237474"/>
              <a:gd name="connsiteX131" fmla="*/ 1637948 w 12192000"/>
              <a:gd name="connsiteY131" fmla="*/ 2172597 h 2237474"/>
              <a:gd name="connsiteX132" fmla="*/ 1434549 w 12192000"/>
              <a:gd name="connsiteY132" fmla="*/ 2234522 h 2237474"/>
              <a:gd name="connsiteX133" fmla="*/ 1398481 w 12192000"/>
              <a:gd name="connsiteY133" fmla="*/ 2237074 h 2237474"/>
              <a:gd name="connsiteX134" fmla="*/ 1398407 w 12192000"/>
              <a:gd name="connsiteY134" fmla="*/ 2237095 h 2237474"/>
              <a:gd name="connsiteX135" fmla="*/ 1370962 w 12192000"/>
              <a:gd name="connsiteY135" fmla="*/ 2237474 h 2237474"/>
              <a:gd name="connsiteX136" fmla="*/ 1356367 w 12192000"/>
              <a:gd name="connsiteY136" fmla="*/ 2235089 h 2237474"/>
              <a:gd name="connsiteX137" fmla="*/ 1324828 w 12192000"/>
              <a:gd name="connsiteY137" fmla="*/ 2231968 h 2237474"/>
              <a:gd name="connsiteX138" fmla="*/ 1279765 w 12192000"/>
              <a:gd name="connsiteY138" fmla="*/ 2229639 h 2237474"/>
              <a:gd name="connsiteX139" fmla="*/ 1195347 w 12192000"/>
              <a:gd name="connsiteY139" fmla="*/ 2212354 h 2237474"/>
              <a:gd name="connsiteX140" fmla="*/ 970251 w 12192000"/>
              <a:gd name="connsiteY140" fmla="*/ 2221029 h 2237474"/>
              <a:gd name="connsiteX141" fmla="*/ 812914 w 12192000"/>
              <a:gd name="connsiteY141" fmla="*/ 2202752 h 2237474"/>
              <a:gd name="connsiteX142" fmla="*/ 800195 w 12192000"/>
              <a:gd name="connsiteY142" fmla="*/ 2209407 h 2237474"/>
              <a:gd name="connsiteX143" fmla="*/ 784978 w 12192000"/>
              <a:gd name="connsiteY143" fmla="*/ 2212360 h 2237474"/>
              <a:gd name="connsiteX144" fmla="*/ 681987 w 12192000"/>
              <a:gd name="connsiteY144" fmla="*/ 2216757 h 2237474"/>
              <a:gd name="connsiteX145" fmla="*/ 669923 w 12192000"/>
              <a:gd name="connsiteY145" fmla="*/ 2211682 h 2237474"/>
              <a:gd name="connsiteX146" fmla="*/ 648680 w 12192000"/>
              <a:gd name="connsiteY146" fmla="*/ 2206229 h 2237474"/>
              <a:gd name="connsiteX147" fmla="*/ 597225 w 12192000"/>
              <a:gd name="connsiteY147" fmla="*/ 2180999 h 2237474"/>
              <a:gd name="connsiteX148" fmla="*/ 558449 w 12192000"/>
              <a:gd name="connsiteY148" fmla="*/ 2182346 h 2237474"/>
              <a:gd name="connsiteX149" fmla="*/ 550517 w 12192000"/>
              <a:gd name="connsiteY149" fmla="*/ 2182060 h 2237474"/>
              <a:gd name="connsiteX150" fmla="*/ 550309 w 12192000"/>
              <a:gd name="connsiteY150" fmla="*/ 2181825 h 2237474"/>
              <a:gd name="connsiteX151" fmla="*/ 541836 w 12192000"/>
              <a:gd name="connsiteY151" fmla="*/ 2181063 h 2237474"/>
              <a:gd name="connsiteX152" fmla="*/ 536057 w 12192000"/>
              <a:gd name="connsiteY152" fmla="*/ 2181537 h 2237474"/>
              <a:gd name="connsiteX153" fmla="*/ 520671 w 12192000"/>
              <a:gd name="connsiteY153" fmla="*/ 2180980 h 2237474"/>
              <a:gd name="connsiteX154" fmla="*/ 515024 w 12192000"/>
              <a:gd name="connsiteY154" fmla="*/ 2179258 h 2237474"/>
              <a:gd name="connsiteX155" fmla="*/ 512278 w 12192000"/>
              <a:gd name="connsiteY155" fmla="*/ 2176369 h 2237474"/>
              <a:gd name="connsiteX156" fmla="*/ 480419 w 12192000"/>
              <a:gd name="connsiteY156" fmla="*/ 2167807 h 2237474"/>
              <a:gd name="connsiteX157" fmla="*/ 413835 w 12192000"/>
              <a:gd name="connsiteY157" fmla="*/ 2156783 h 2237474"/>
              <a:gd name="connsiteX158" fmla="*/ 376513 w 12192000"/>
              <a:gd name="connsiteY158" fmla="*/ 2154014 h 2237474"/>
              <a:gd name="connsiteX159" fmla="*/ 273386 w 12192000"/>
              <a:gd name="connsiteY159" fmla="*/ 2142551 h 2237474"/>
              <a:gd name="connsiteX160" fmla="*/ 169207 w 12192000"/>
              <a:gd name="connsiteY160" fmla="*/ 2128100 h 2237474"/>
              <a:gd name="connsiteX161" fmla="*/ 93149 w 12192000"/>
              <a:gd name="connsiteY161" fmla="*/ 2105324 h 2237474"/>
              <a:gd name="connsiteX162" fmla="*/ 88109 w 12192000"/>
              <a:gd name="connsiteY162" fmla="*/ 2106704 h 2237474"/>
              <a:gd name="connsiteX163" fmla="*/ 80022 w 12192000"/>
              <a:gd name="connsiteY163" fmla="*/ 2107254 h 2237474"/>
              <a:gd name="connsiteX164" fmla="*/ 79717 w 12192000"/>
              <a:gd name="connsiteY164" fmla="*/ 2107046 h 2237474"/>
              <a:gd name="connsiteX165" fmla="*/ 72352 w 12192000"/>
              <a:gd name="connsiteY165" fmla="*/ 2107991 h 2237474"/>
              <a:gd name="connsiteX166" fmla="*/ 37645 w 12192000"/>
              <a:gd name="connsiteY166" fmla="*/ 2115401 h 2237474"/>
              <a:gd name="connsiteX167" fmla="*/ 4572 w 12192000"/>
              <a:gd name="connsiteY167" fmla="*/ 2111091 h 2237474"/>
              <a:gd name="connsiteX168" fmla="*/ 0 w 12192000"/>
              <a:gd name="connsiteY168" fmla="*/ 2110468 h 2237474"/>
              <a:gd name="connsiteX169" fmla="*/ 0 w 12192000"/>
              <a:gd name="connsiteY169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20512 w 12192000"/>
              <a:gd name="connsiteY6" fmla="*/ 745392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739478 w 12192000"/>
              <a:gd name="connsiteY13" fmla="*/ 776841 h 2237474"/>
              <a:gd name="connsiteX14" fmla="*/ 10458762 w 12192000"/>
              <a:gd name="connsiteY14" fmla="*/ 755400 h 2237474"/>
              <a:gd name="connsiteX15" fmla="*/ 10211200 w 12192000"/>
              <a:gd name="connsiteY15" fmla="*/ 767513 h 2237474"/>
              <a:gd name="connsiteX16" fmla="*/ 10167995 w 12192000"/>
              <a:gd name="connsiteY16" fmla="*/ 760843 h 2237474"/>
              <a:gd name="connsiteX17" fmla="*/ 9997044 w 12192000"/>
              <a:gd name="connsiteY17" fmla="*/ 780129 h 2237474"/>
              <a:gd name="connsiteX18" fmla="*/ 9943887 w 12192000"/>
              <a:gd name="connsiteY18" fmla="*/ 804141 h 2237474"/>
              <a:gd name="connsiteX19" fmla="*/ 9918248 w 12192000"/>
              <a:gd name="connsiteY19" fmla="*/ 816628 h 2237474"/>
              <a:gd name="connsiteX20" fmla="*/ 9767091 w 12192000"/>
              <a:gd name="connsiteY20" fmla="*/ 870550 h 2237474"/>
              <a:gd name="connsiteX21" fmla="*/ 9683005 w 12192000"/>
              <a:gd name="connsiteY21" fmla="*/ 894128 h 2237474"/>
              <a:gd name="connsiteX22" fmla="*/ 9594438 w 12192000"/>
              <a:gd name="connsiteY22" fmla="*/ 919051 h 2237474"/>
              <a:gd name="connsiteX23" fmla="*/ 9544189 w 12192000"/>
              <a:gd name="connsiteY23" fmla="*/ 938966 h 2237474"/>
              <a:gd name="connsiteX24" fmla="*/ 9500499 w 12192000"/>
              <a:gd name="connsiteY24" fmla="*/ 954680 h 2237474"/>
              <a:gd name="connsiteX25" fmla="*/ 9428195 w 12192000"/>
              <a:gd name="connsiteY25" fmla="*/ 986225 h 2237474"/>
              <a:gd name="connsiteX26" fmla="*/ 9410017 w 12192000"/>
              <a:gd name="connsiteY26" fmla="*/ 993931 h 2237474"/>
              <a:gd name="connsiteX27" fmla="*/ 9392919 w 12192000"/>
              <a:gd name="connsiteY27" fmla="*/ 994656 h 2237474"/>
              <a:gd name="connsiteX28" fmla="*/ 9268019 w 12192000"/>
              <a:gd name="connsiteY28" fmla="*/ 1007442 h 2237474"/>
              <a:gd name="connsiteX29" fmla="*/ 9234662 w 12192000"/>
              <a:gd name="connsiteY29" fmla="*/ 1023056 h 2237474"/>
              <a:gd name="connsiteX30" fmla="*/ 9181033 w 12192000"/>
              <a:gd name="connsiteY30" fmla="*/ 1037921 h 2237474"/>
              <a:gd name="connsiteX31" fmla="*/ 9155969 w 12192000"/>
              <a:gd name="connsiteY31" fmla="*/ 1046804 h 2237474"/>
              <a:gd name="connsiteX32" fmla="*/ 9133985 w 12192000"/>
              <a:gd name="connsiteY32" fmla="*/ 1046450 h 2237474"/>
              <a:gd name="connsiteX33" fmla="*/ 9003462 w 12192000"/>
              <a:gd name="connsiteY33" fmla="*/ 1042406 h 2237474"/>
              <a:gd name="connsiteX34" fmla="*/ 8968445 w 12192000"/>
              <a:gd name="connsiteY34" fmla="*/ 1052169 h 2237474"/>
              <a:gd name="connsiteX35" fmla="*/ 8886001 w 12192000"/>
              <a:gd name="connsiteY35" fmla="*/ 1067468 h 2237474"/>
              <a:gd name="connsiteX36" fmla="*/ 8838610 w 12192000"/>
              <a:gd name="connsiteY36" fmla="*/ 1075091 h 2237474"/>
              <a:gd name="connsiteX37" fmla="*/ 8750383 w 12192000"/>
              <a:gd name="connsiteY37" fmla="*/ 1097387 h 2237474"/>
              <a:gd name="connsiteX38" fmla="*/ 8665605 w 12192000"/>
              <a:gd name="connsiteY38" fmla="*/ 1110791 h 2237474"/>
              <a:gd name="connsiteX39" fmla="*/ 8584946 w 12192000"/>
              <a:gd name="connsiteY39" fmla="*/ 1135226 h 2237474"/>
              <a:gd name="connsiteX40" fmla="*/ 8419755 w 12192000"/>
              <a:gd name="connsiteY40" fmla="*/ 1216260 h 2237474"/>
              <a:gd name="connsiteX41" fmla="*/ 8411626 w 12192000"/>
              <a:gd name="connsiteY41" fmla="*/ 1214397 h 2237474"/>
              <a:gd name="connsiteX42" fmla="*/ 8363469 w 12192000"/>
              <a:gd name="connsiteY42" fmla="*/ 1246658 h 2237474"/>
              <a:gd name="connsiteX43" fmla="*/ 8275497 w 12192000"/>
              <a:gd name="connsiteY43" fmla="*/ 1264396 h 2237474"/>
              <a:gd name="connsiteX44" fmla="*/ 8206287 w 12192000"/>
              <a:gd name="connsiteY44" fmla="*/ 1273060 h 2237474"/>
              <a:gd name="connsiteX45" fmla="*/ 8139997 w 12192000"/>
              <a:gd name="connsiteY45" fmla="*/ 1282713 h 2237474"/>
              <a:gd name="connsiteX46" fmla="*/ 8074238 w 12192000"/>
              <a:gd name="connsiteY46" fmla="*/ 1301895 h 2237474"/>
              <a:gd name="connsiteX47" fmla="*/ 7942099 w 12192000"/>
              <a:gd name="connsiteY47" fmla="*/ 1336332 h 2237474"/>
              <a:gd name="connsiteX48" fmla="*/ 7902328 w 12192000"/>
              <a:gd name="connsiteY48" fmla="*/ 1345865 h 2237474"/>
              <a:gd name="connsiteX49" fmla="*/ 7840612 w 12192000"/>
              <a:gd name="connsiteY49" fmla="*/ 1369373 h 2237474"/>
              <a:gd name="connsiteX50" fmla="*/ 7786819 w 12192000"/>
              <a:gd name="connsiteY50" fmla="*/ 1378970 h 2237474"/>
              <a:gd name="connsiteX51" fmla="*/ 7548172 w 12192000"/>
              <a:gd name="connsiteY51" fmla="*/ 1417460 h 2237474"/>
              <a:gd name="connsiteX52" fmla="*/ 7483437 w 12192000"/>
              <a:gd name="connsiteY52" fmla="*/ 1478152 h 2237474"/>
              <a:gd name="connsiteX53" fmla="*/ 7377870 w 12192000"/>
              <a:gd name="connsiteY53" fmla="*/ 1523319 h 2237474"/>
              <a:gd name="connsiteX54" fmla="*/ 7230737 w 12192000"/>
              <a:gd name="connsiteY54" fmla="*/ 1562633 h 2237474"/>
              <a:gd name="connsiteX55" fmla="*/ 7224458 w 12192000"/>
              <a:gd name="connsiteY55" fmla="*/ 1573008 h 2237474"/>
              <a:gd name="connsiteX56" fmla="*/ 7183121 w 12192000"/>
              <a:gd name="connsiteY56" fmla="*/ 1595162 h 2237474"/>
              <a:gd name="connsiteX57" fmla="*/ 7164601 w 12192000"/>
              <a:gd name="connsiteY57" fmla="*/ 1606490 h 2237474"/>
              <a:gd name="connsiteX58" fmla="*/ 7031309 w 12192000"/>
              <a:gd name="connsiteY58" fmla="*/ 1619451 h 2237474"/>
              <a:gd name="connsiteX59" fmla="*/ 6900177 w 12192000"/>
              <a:gd name="connsiteY59" fmla="*/ 1636016 h 2237474"/>
              <a:gd name="connsiteX60" fmla="*/ 6795372 w 12192000"/>
              <a:gd name="connsiteY60" fmla="*/ 1644845 h 2237474"/>
              <a:gd name="connsiteX61" fmla="*/ 6692251 w 12192000"/>
              <a:gd name="connsiteY61" fmla="*/ 1656357 h 2237474"/>
              <a:gd name="connsiteX62" fmla="*/ 6655235 w 12192000"/>
              <a:gd name="connsiteY62" fmla="*/ 1661869 h 2237474"/>
              <a:gd name="connsiteX63" fmla="*/ 6554894 w 12192000"/>
              <a:gd name="connsiteY63" fmla="*/ 1664428 h 2237474"/>
              <a:gd name="connsiteX64" fmla="*/ 6516595 w 12192000"/>
              <a:gd name="connsiteY64" fmla="*/ 1667475 h 2237474"/>
              <a:gd name="connsiteX65" fmla="*/ 6508541 w 12192000"/>
              <a:gd name="connsiteY65" fmla="*/ 1668757 h 2237474"/>
              <a:gd name="connsiteX66" fmla="*/ 6471012 w 12192000"/>
              <a:gd name="connsiteY66" fmla="*/ 1678604 h 2237474"/>
              <a:gd name="connsiteX67" fmla="*/ 6364035 w 12192000"/>
              <a:gd name="connsiteY67" fmla="*/ 1667683 h 2237474"/>
              <a:gd name="connsiteX68" fmla="*/ 6280959 w 12192000"/>
              <a:gd name="connsiteY68" fmla="*/ 1689329 h 2237474"/>
              <a:gd name="connsiteX69" fmla="*/ 6243319 w 12192000"/>
              <a:gd name="connsiteY69" fmla="*/ 1695560 h 2237474"/>
              <a:gd name="connsiteX70" fmla="*/ 6098321 w 12192000"/>
              <a:gd name="connsiteY70" fmla="*/ 1721646 h 2237474"/>
              <a:gd name="connsiteX71" fmla="*/ 5880652 w 12192000"/>
              <a:gd name="connsiteY71" fmla="*/ 1779643 h 2237474"/>
              <a:gd name="connsiteX72" fmla="*/ 5785959 w 12192000"/>
              <a:gd name="connsiteY72" fmla="*/ 1775307 h 2237474"/>
              <a:gd name="connsiteX73" fmla="*/ 5643534 w 12192000"/>
              <a:gd name="connsiteY73" fmla="*/ 1802919 h 2237474"/>
              <a:gd name="connsiteX74" fmla="*/ 5518799 w 12192000"/>
              <a:gd name="connsiteY74" fmla="*/ 1818312 h 2237474"/>
              <a:gd name="connsiteX75" fmla="*/ 5505014 w 12192000"/>
              <a:gd name="connsiteY75" fmla="*/ 1819259 h 2237474"/>
              <a:gd name="connsiteX76" fmla="*/ 5453307 w 12192000"/>
              <a:gd name="connsiteY76" fmla="*/ 1815450 h 2237474"/>
              <a:gd name="connsiteX77" fmla="*/ 5221533 w 12192000"/>
              <a:gd name="connsiteY77" fmla="*/ 1846950 h 2237474"/>
              <a:gd name="connsiteX78" fmla="*/ 5149802 w 12192000"/>
              <a:gd name="connsiteY78" fmla="*/ 1844846 h 2237474"/>
              <a:gd name="connsiteX79" fmla="*/ 5114927 w 12192000"/>
              <a:gd name="connsiteY79" fmla="*/ 1847827 h 2237474"/>
              <a:gd name="connsiteX80" fmla="*/ 5108970 w 12192000"/>
              <a:gd name="connsiteY80" fmla="*/ 1847935 h 2237474"/>
              <a:gd name="connsiteX81" fmla="*/ 5067961 w 12192000"/>
              <a:gd name="connsiteY81" fmla="*/ 1845917 h 2237474"/>
              <a:gd name="connsiteX82" fmla="*/ 5007075 w 12192000"/>
              <a:gd name="connsiteY82" fmla="*/ 1838626 h 2237474"/>
              <a:gd name="connsiteX83" fmla="*/ 4944087 w 12192000"/>
              <a:gd name="connsiteY83" fmla="*/ 1823332 h 2237474"/>
              <a:gd name="connsiteX84" fmla="*/ 4907662 w 12192000"/>
              <a:gd name="connsiteY84" fmla="*/ 1816900 h 2237474"/>
              <a:gd name="connsiteX85" fmla="*/ 4882386 w 12192000"/>
              <a:gd name="connsiteY85" fmla="*/ 1809844 h 2237474"/>
              <a:gd name="connsiteX86" fmla="*/ 4811440 w 12192000"/>
              <a:gd name="connsiteY86" fmla="*/ 1804655 h 2237474"/>
              <a:gd name="connsiteX87" fmla="*/ 4691075 w 12192000"/>
              <a:gd name="connsiteY87" fmla="*/ 1801389 h 2237474"/>
              <a:gd name="connsiteX88" fmla="*/ 4640313 w 12192000"/>
              <a:gd name="connsiteY88" fmla="*/ 1784307 h 2237474"/>
              <a:gd name="connsiteX89" fmla="*/ 4536503 w 12192000"/>
              <a:gd name="connsiteY89" fmla="*/ 1785334 h 2237474"/>
              <a:gd name="connsiteX90" fmla="*/ 4513724 w 12192000"/>
              <a:gd name="connsiteY90" fmla="*/ 1791996 h 2237474"/>
              <a:gd name="connsiteX91" fmla="*/ 4459810 w 12192000"/>
              <a:gd name="connsiteY91" fmla="*/ 1797886 h 2237474"/>
              <a:gd name="connsiteX92" fmla="*/ 4379064 w 12192000"/>
              <a:gd name="connsiteY92" fmla="*/ 1817177 h 2237474"/>
              <a:gd name="connsiteX93" fmla="*/ 4290981 w 12192000"/>
              <a:gd name="connsiteY93" fmla="*/ 1839677 h 2237474"/>
              <a:gd name="connsiteX94" fmla="*/ 4238372 w 12192000"/>
              <a:gd name="connsiteY94" fmla="*/ 1851480 h 2237474"/>
              <a:gd name="connsiteX95" fmla="*/ 4232517 w 12192000"/>
              <a:gd name="connsiteY95" fmla="*/ 1852567 h 2237474"/>
              <a:gd name="connsiteX96" fmla="*/ 4191732 w 12192000"/>
              <a:gd name="connsiteY96" fmla="*/ 1857328 h 2237474"/>
              <a:gd name="connsiteX97" fmla="*/ 4065532 w 12192000"/>
              <a:gd name="connsiteY97" fmla="*/ 1855477 h 2237474"/>
              <a:gd name="connsiteX98" fmla="*/ 4028460 w 12192000"/>
              <a:gd name="connsiteY98" fmla="*/ 1855137 h 2237474"/>
              <a:gd name="connsiteX99" fmla="*/ 4002267 w 12192000"/>
              <a:gd name="connsiteY99" fmla="*/ 1852352 h 2237474"/>
              <a:gd name="connsiteX100" fmla="*/ 3931396 w 12192000"/>
              <a:gd name="connsiteY100" fmla="*/ 1858915 h 2237474"/>
              <a:gd name="connsiteX101" fmla="*/ 3812162 w 12192000"/>
              <a:gd name="connsiteY101" fmla="*/ 1875501 h 2237474"/>
              <a:gd name="connsiteX102" fmla="*/ 3758105 w 12192000"/>
              <a:gd name="connsiteY102" fmla="*/ 1871856 h 2237474"/>
              <a:gd name="connsiteX103" fmla="*/ 3715896 w 12192000"/>
              <a:gd name="connsiteY103" fmla="*/ 1881552 h 2237474"/>
              <a:gd name="connsiteX104" fmla="*/ 3567259 w 12192000"/>
              <a:gd name="connsiteY104" fmla="*/ 1893482 h 2237474"/>
              <a:gd name="connsiteX105" fmla="*/ 3405770 w 12192000"/>
              <a:gd name="connsiteY105" fmla="*/ 1904591 h 2237474"/>
              <a:gd name="connsiteX106" fmla="*/ 3280097 w 12192000"/>
              <a:gd name="connsiteY106" fmla="*/ 1919610 h 2237474"/>
              <a:gd name="connsiteX107" fmla="*/ 3123424 w 12192000"/>
              <a:gd name="connsiteY107" fmla="*/ 1952930 h 2237474"/>
              <a:gd name="connsiteX108" fmla="*/ 3009910 w 12192000"/>
              <a:gd name="connsiteY108" fmla="*/ 1957866 h 2237474"/>
              <a:gd name="connsiteX109" fmla="*/ 2995934 w 12192000"/>
              <a:gd name="connsiteY109" fmla="*/ 1967085 h 2237474"/>
              <a:gd name="connsiteX110" fmla="*/ 2942858 w 12192000"/>
              <a:gd name="connsiteY110" fmla="*/ 1981367 h 2237474"/>
              <a:gd name="connsiteX111" fmla="*/ 2875436 w 12192000"/>
              <a:gd name="connsiteY111" fmla="*/ 1996977 h 2237474"/>
              <a:gd name="connsiteX112" fmla="*/ 2874892 w 12192000"/>
              <a:gd name="connsiteY112" fmla="*/ 1996085 h 2237474"/>
              <a:gd name="connsiteX113" fmla="*/ 2843662 w 12192000"/>
              <a:gd name="connsiteY113" fmla="*/ 1992498 h 2237474"/>
              <a:gd name="connsiteX114" fmla="*/ 2718916 w 12192000"/>
              <a:gd name="connsiteY114" fmla="*/ 1990867 h 2237474"/>
              <a:gd name="connsiteX115" fmla="*/ 2713522 w 12192000"/>
              <a:gd name="connsiteY115" fmla="*/ 1990173 h 2237474"/>
              <a:gd name="connsiteX116" fmla="*/ 2578178 w 12192000"/>
              <a:gd name="connsiteY116" fmla="*/ 1990531 h 2237474"/>
              <a:gd name="connsiteX117" fmla="*/ 2476147 w 12192000"/>
              <a:gd name="connsiteY117" fmla="*/ 1998305 h 2237474"/>
              <a:gd name="connsiteX118" fmla="*/ 2373568 w 12192000"/>
              <a:gd name="connsiteY118" fmla="*/ 2003219 h 2237474"/>
              <a:gd name="connsiteX119" fmla="*/ 2287219 w 12192000"/>
              <a:gd name="connsiteY119" fmla="*/ 1998750 h 2237474"/>
              <a:gd name="connsiteX120" fmla="*/ 2243069 w 12192000"/>
              <a:gd name="connsiteY120" fmla="*/ 2015111 h 2237474"/>
              <a:gd name="connsiteX121" fmla="*/ 2186609 w 12192000"/>
              <a:gd name="connsiteY121" fmla="*/ 2008263 h 2237474"/>
              <a:gd name="connsiteX122" fmla="*/ 2164831 w 12192000"/>
              <a:gd name="connsiteY122" fmla="*/ 2010143 h 2237474"/>
              <a:gd name="connsiteX123" fmla="*/ 2117102 w 12192000"/>
              <a:gd name="connsiteY123" fmla="*/ 2023004 h 2237474"/>
              <a:gd name="connsiteX124" fmla="*/ 2111935 w 12192000"/>
              <a:gd name="connsiteY124" fmla="*/ 2023163 h 2237474"/>
              <a:gd name="connsiteX125" fmla="*/ 2089991 w 12192000"/>
              <a:gd name="connsiteY125" fmla="*/ 2034193 h 2237474"/>
              <a:gd name="connsiteX126" fmla="*/ 2058061 w 12192000"/>
              <a:gd name="connsiteY126" fmla="*/ 2047942 h 2237474"/>
              <a:gd name="connsiteX127" fmla="*/ 2042244 w 12192000"/>
              <a:gd name="connsiteY127" fmla="*/ 2055560 h 2237474"/>
              <a:gd name="connsiteX128" fmla="*/ 1877728 w 12192000"/>
              <a:gd name="connsiteY128" fmla="*/ 2101004 h 2237474"/>
              <a:gd name="connsiteX129" fmla="*/ 1759056 w 12192000"/>
              <a:gd name="connsiteY129" fmla="*/ 2125608 h 2237474"/>
              <a:gd name="connsiteX130" fmla="*/ 1637948 w 12192000"/>
              <a:gd name="connsiteY130" fmla="*/ 2172597 h 2237474"/>
              <a:gd name="connsiteX131" fmla="*/ 1434549 w 12192000"/>
              <a:gd name="connsiteY131" fmla="*/ 2234522 h 2237474"/>
              <a:gd name="connsiteX132" fmla="*/ 1398481 w 12192000"/>
              <a:gd name="connsiteY132" fmla="*/ 2237074 h 2237474"/>
              <a:gd name="connsiteX133" fmla="*/ 1398407 w 12192000"/>
              <a:gd name="connsiteY133" fmla="*/ 2237095 h 2237474"/>
              <a:gd name="connsiteX134" fmla="*/ 1370962 w 12192000"/>
              <a:gd name="connsiteY134" fmla="*/ 2237474 h 2237474"/>
              <a:gd name="connsiteX135" fmla="*/ 1356367 w 12192000"/>
              <a:gd name="connsiteY135" fmla="*/ 2235089 h 2237474"/>
              <a:gd name="connsiteX136" fmla="*/ 1324828 w 12192000"/>
              <a:gd name="connsiteY136" fmla="*/ 2231968 h 2237474"/>
              <a:gd name="connsiteX137" fmla="*/ 1279765 w 12192000"/>
              <a:gd name="connsiteY137" fmla="*/ 2229639 h 2237474"/>
              <a:gd name="connsiteX138" fmla="*/ 1195347 w 12192000"/>
              <a:gd name="connsiteY138" fmla="*/ 2212354 h 2237474"/>
              <a:gd name="connsiteX139" fmla="*/ 970251 w 12192000"/>
              <a:gd name="connsiteY139" fmla="*/ 2221029 h 2237474"/>
              <a:gd name="connsiteX140" fmla="*/ 812914 w 12192000"/>
              <a:gd name="connsiteY140" fmla="*/ 2202752 h 2237474"/>
              <a:gd name="connsiteX141" fmla="*/ 800195 w 12192000"/>
              <a:gd name="connsiteY141" fmla="*/ 2209407 h 2237474"/>
              <a:gd name="connsiteX142" fmla="*/ 784978 w 12192000"/>
              <a:gd name="connsiteY142" fmla="*/ 2212360 h 2237474"/>
              <a:gd name="connsiteX143" fmla="*/ 681987 w 12192000"/>
              <a:gd name="connsiteY143" fmla="*/ 2216757 h 2237474"/>
              <a:gd name="connsiteX144" fmla="*/ 669923 w 12192000"/>
              <a:gd name="connsiteY144" fmla="*/ 2211682 h 2237474"/>
              <a:gd name="connsiteX145" fmla="*/ 648680 w 12192000"/>
              <a:gd name="connsiteY145" fmla="*/ 2206229 h 2237474"/>
              <a:gd name="connsiteX146" fmla="*/ 597225 w 12192000"/>
              <a:gd name="connsiteY146" fmla="*/ 2180999 h 2237474"/>
              <a:gd name="connsiteX147" fmla="*/ 558449 w 12192000"/>
              <a:gd name="connsiteY147" fmla="*/ 2182346 h 2237474"/>
              <a:gd name="connsiteX148" fmla="*/ 550517 w 12192000"/>
              <a:gd name="connsiteY148" fmla="*/ 2182060 h 2237474"/>
              <a:gd name="connsiteX149" fmla="*/ 550309 w 12192000"/>
              <a:gd name="connsiteY149" fmla="*/ 2181825 h 2237474"/>
              <a:gd name="connsiteX150" fmla="*/ 541836 w 12192000"/>
              <a:gd name="connsiteY150" fmla="*/ 2181063 h 2237474"/>
              <a:gd name="connsiteX151" fmla="*/ 536057 w 12192000"/>
              <a:gd name="connsiteY151" fmla="*/ 2181537 h 2237474"/>
              <a:gd name="connsiteX152" fmla="*/ 520671 w 12192000"/>
              <a:gd name="connsiteY152" fmla="*/ 2180980 h 2237474"/>
              <a:gd name="connsiteX153" fmla="*/ 515024 w 12192000"/>
              <a:gd name="connsiteY153" fmla="*/ 2179258 h 2237474"/>
              <a:gd name="connsiteX154" fmla="*/ 512278 w 12192000"/>
              <a:gd name="connsiteY154" fmla="*/ 2176369 h 2237474"/>
              <a:gd name="connsiteX155" fmla="*/ 480419 w 12192000"/>
              <a:gd name="connsiteY155" fmla="*/ 2167807 h 2237474"/>
              <a:gd name="connsiteX156" fmla="*/ 413835 w 12192000"/>
              <a:gd name="connsiteY156" fmla="*/ 2156783 h 2237474"/>
              <a:gd name="connsiteX157" fmla="*/ 376513 w 12192000"/>
              <a:gd name="connsiteY157" fmla="*/ 2154014 h 2237474"/>
              <a:gd name="connsiteX158" fmla="*/ 273386 w 12192000"/>
              <a:gd name="connsiteY158" fmla="*/ 2142551 h 2237474"/>
              <a:gd name="connsiteX159" fmla="*/ 169207 w 12192000"/>
              <a:gd name="connsiteY159" fmla="*/ 2128100 h 2237474"/>
              <a:gd name="connsiteX160" fmla="*/ 93149 w 12192000"/>
              <a:gd name="connsiteY160" fmla="*/ 2105324 h 2237474"/>
              <a:gd name="connsiteX161" fmla="*/ 88109 w 12192000"/>
              <a:gd name="connsiteY161" fmla="*/ 2106704 h 2237474"/>
              <a:gd name="connsiteX162" fmla="*/ 80022 w 12192000"/>
              <a:gd name="connsiteY162" fmla="*/ 2107254 h 2237474"/>
              <a:gd name="connsiteX163" fmla="*/ 79717 w 12192000"/>
              <a:gd name="connsiteY163" fmla="*/ 2107046 h 2237474"/>
              <a:gd name="connsiteX164" fmla="*/ 72352 w 12192000"/>
              <a:gd name="connsiteY164" fmla="*/ 2107991 h 2237474"/>
              <a:gd name="connsiteX165" fmla="*/ 37645 w 12192000"/>
              <a:gd name="connsiteY165" fmla="*/ 2115401 h 2237474"/>
              <a:gd name="connsiteX166" fmla="*/ 4572 w 12192000"/>
              <a:gd name="connsiteY166" fmla="*/ 2111091 h 2237474"/>
              <a:gd name="connsiteX167" fmla="*/ 0 w 12192000"/>
              <a:gd name="connsiteY167" fmla="*/ 2110468 h 2237474"/>
              <a:gd name="connsiteX168" fmla="*/ 0 w 12192000"/>
              <a:gd name="connsiteY168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20512 w 12192000"/>
              <a:gd name="connsiteY6" fmla="*/ 745392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739478 w 12192000"/>
              <a:gd name="connsiteY13" fmla="*/ 776841 h 2237474"/>
              <a:gd name="connsiteX14" fmla="*/ 10458762 w 12192000"/>
              <a:gd name="connsiteY14" fmla="*/ 755400 h 2237474"/>
              <a:gd name="connsiteX15" fmla="*/ 10211200 w 12192000"/>
              <a:gd name="connsiteY15" fmla="*/ 767513 h 2237474"/>
              <a:gd name="connsiteX16" fmla="*/ 10167995 w 12192000"/>
              <a:gd name="connsiteY16" fmla="*/ 760843 h 2237474"/>
              <a:gd name="connsiteX17" fmla="*/ 9997044 w 12192000"/>
              <a:gd name="connsiteY17" fmla="*/ 780129 h 2237474"/>
              <a:gd name="connsiteX18" fmla="*/ 9943887 w 12192000"/>
              <a:gd name="connsiteY18" fmla="*/ 804141 h 2237474"/>
              <a:gd name="connsiteX19" fmla="*/ 9918248 w 12192000"/>
              <a:gd name="connsiteY19" fmla="*/ 816628 h 2237474"/>
              <a:gd name="connsiteX20" fmla="*/ 9767091 w 12192000"/>
              <a:gd name="connsiteY20" fmla="*/ 870550 h 2237474"/>
              <a:gd name="connsiteX21" fmla="*/ 9683005 w 12192000"/>
              <a:gd name="connsiteY21" fmla="*/ 894128 h 2237474"/>
              <a:gd name="connsiteX22" fmla="*/ 9594438 w 12192000"/>
              <a:gd name="connsiteY22" fmla="*/ 919051 h 2237474"/>
              <a:gd name="connsiteX23" fmla="*/ 9544189 w 12192000"/>
              <a:gd name="connsiteY23" fmla="*/ 938966 h 2237474"/>
              <a:gd name="connsiteX24" fmla="*/ 9500499 w 12192000"/>
              <a:gd name="connsiteY24" fmla="*/ 954680 h 2237474"/>
              <a:gd name="connsiteX25" fmla="*/ 9428195 w 12192000"/>
              <a:gd name="connsiteY25" fmla="*/ 986225 h 2237474"/>
              <a:gd name="connsiteX26" fmla="*/ 9410017 w 12192000"/>
              <a:gd name="connsiteY26" fmla="*/ 993931 h 2237474"/>
              <a:gd name="connsiteX27" fmla="*/ 9392919 w 12192000"/>
              <a:gd name="connsiteY27" fmla="*/ 994656 h 2237474"/>
              <a:gd name="connsiteX28" fmla="*/ 9268019 w 12192000"/>
              <a:gd name="connsiteY28" fmla="*/ 1007442 h 2237474"/>
              <a:gd name="connsiteX29" fmla="*/ 9234662 w 12192000"/>
              <a:gd name="connsiteY29" fmla="*/ 1023056 h 2237474"/>
              <a:gd name="connsiteX30" fmla="*/ 9181033 w 12192000"/>
              <a:gd name="connsiteY30" fmla="*/ 1037921 h 2237474"/>
              <a:gd name="connsiteX31" fmla="*/ 9155969 w 12192000"/>
              <a:gd name="connsiteY31" fmla="*/ 1046804 h 2237474"/>
              <a:gd name="connsiteX32" fmla="*/ 9133985 w 12192000"/>
              <a:gd name="connsiteY32" fmla="*/ 1046450 h 2237474"/>
              <a:gd name="connsiteX33" fmla="*/ 9003462 w 12192000"/>
              <a:gd name="connsiteY33" fmla="*/ 1042406 h 2237474"/>
              <a:gd name="connsiteX34" fmla="*/ 8968445 w 12192000"/>
              <a:gd name="connsiteY34" fmla="*/ 1052169 h 2237474"/>
              <a:gd name="connsiteX35" fmla="*/ 8886001 w 12192000"/>
              <a:gd name="connsiteY35" fmla="*/ 1067468 h 2237474"/>
              <a:gd name="connsiteX36" fmla="*/ 8838610 w 12192000"/>
              <a:gd name="connsiteY36" fmla="*/ 1075091 h 2237474"/>
              <a:gd name="connsiteX37" fmla="*/ 8750383 w 12192000"/>
              <a:gd name="connsiteY37" fmla="*/ 1097387 h 2237474"/>
              <a:gd name="connsiteX38" fmla="*/ 8665605 w 12192000"/>
              <a:gd name="connsiteY38" fmla="*/ 1110791 h 2237474"/>
              <a:gd name="connsiteX39" fmla="*/ 8584946 w 12192000"/>
              <a:gd name="connsiteY39" fmla="*/ 1135226 h 2237474"/>
              <a:gd name="connsiteX40" fmla="*/ 8419755 w 12192000"/>
              <a:gd name="connsiteY40" fmla="*/ 1216260 h 2237474"/>
              <a:gd name="connsiteX41" fmla="*/ 8411626 w 12192000"/>
              <a:gd name="connsiteY41" fmla="*/ 1214397 h 2237474"/>
              <a:gd name="connsiteX42" fmla="*/ 8363469 w 12192000"/>
              <a:gd name="connsiteY42" fmla="*/ 1246658 h 2237474"/>
              <a:gd name="connsiteX43" fmla="*/ 8275497 w 12192000"/>
              <a:gd name="connsiteY43" fmla="*/ 1264396 h 2237474"/>
              <a:gd name="connsiteX44" fmla="*/ 8206287 w 12192000"/>
              <a:gd name="connsiteY44" fmla="*/ 1273060 h 2237474"/>
              <a:gd name="connsiteX45" fmla="*/ 8139997 w 12192000"/>
              <a:gd name="connsiteY45" fmla="*/ 1282713 h 2237474"/>
              <a:gd name="connsiteX46" fmla="*/ 8074238 w 12192000"/>
              <a:gd name="connsiteY46" fmla="*/ 1301895 h 2237474"/>
              <a:gd name="connsiteX47" fmla="*/ 7942099 w 12192000"/>
              <a:gd name="connsiteY47" fmla="*/ 1336332 h 2237474"/>
              <a:gd name="connsiteX48" fmla="*/ 7902328 w 12192000"/>
              <a:gd name="connsiteY48" fmla="*/ 1345865 h 2237474"/>
              <a:gd name="connsiteX49" fmla="*/ 7840612 w 12192000"/>
              <a:gd name="connsiteY49" fmla="*/ 1369373 h 2237474"/>
              <a:gd name="connsiteX50" fmla="*/ 7786819 w 12192000"/>
              <a:gd name="connsiteY50" fmla="*/ 1378970 h 2237474"/>
              <a:gd name="connsiteX51" fmla="*/ 7548172 w 12192000"/>
              <a:gd name="connsiteY51" fmla="*/ 1417460 h 2237474"/>
              <a:gd name="connsiteX52" fmla="*/ 7483437 w 12192000"/>
              <a:gd name="connsiteY52" fmla="*/ 1478152 h 2237474"/>
              <a:gd name="connsiteX53" fmla="*/ 7377870 w 12192000"/>
              <a:gd name="connsiteY53" fmla="*/ 1523319 h 2237474"/>
              <a:gd name="connsiteX54" fmla="*/ 7230737 w 12192000"/>
              <a:gd name="connsiteY54" fmla="*/ 1562633 h 2237474"/>
              <a:gd name="connsiteX55" fmla="*/ 7224458 w 12192000"/>
              <a:gd name="connsiteY55" fmla="*/ 1573008 h 2237474"/>
              <a:gd name="connsiteX56" fmla="*/ 7183121 w 12192000"/>
              <a:gd name="connsiteY56" fmla="*/ 1595162 h 2237474"/>
              <a:gd name="connsiteX57" fmla="*/ 7164601 w 12192000"/>
              <a:gd name="connsiteY57" fmla="*/ 1606490 h 2237474"/>
              <a:gd name="connsiteX58" fmla="*/ 7031309 w 12192000"/>
              <a:gd name="connsiteY58" fmla="*/ 1619451 h 2237474"/>
              <a:gd name="connsiteX59" fmla="*/ 6900177 w 12192000"/>
              <a:gd name="connsiteY59" fmla="*/ 1636016 h 2237474"/>
              <a:gd name="connsiteX60" fmla="*/ 6795372 w 12192000"/>
              <a:gd name="connsiteY60" fmla="*/ 1644845 h 2237474"/>
              <a:gd name="connsiteX61" fmla="*/ 6692251 w 12192000"/>
              <a:gd name="connsiteY61" fmla="*/ 1656357 h 2237474"/>
              <a:gd name="connsiteX62" fmla="*/ 6655235 w 12192000"/>
              <a:gd name="connsiteY62" fmla="*/ 1661869 h 2237474"/>
              <a:gd name="connsiteX63" fmla="*/ 6554894 w 12192000"/>
              <a:gd name="connsiteY63" fmla="*/ 1664428 h 2237474"/>
              <a:gd name="connsiteX64" fmla="*/ 6516595 w 12192000"/>
              <a:gd name="connsiteY64" fmla="*/ 1667475 h 2237474"/>
              <a:gd name="connsiteX65" fmla="*/ 6508541 w 12192000"/>
              <a:gd name="connsiteY65" fmla="*/ 1668757 h 2237474"/>
              <a:gd name="connsiteX66" fmla="*/ 6471012 w 12192000"/>
              <a:gd name="connsiteY66" fmla="*/ 1678604 h 2237474"/>
              <a:gd name="connsiteX67" fmla="*/ 6364035 w 12192000"/>
              <a:gd name="connsiteY67" fmla="*/ 1667683 h 2237474"/>
              <a:gd name="connsiteX68" fmla="*/ 6280959 w 12192000"/>
              <a:gd name="connsiteY68" fmla="*/ 1689329 h 2237474"/>
              <a:gd name="connsiteX69" fmla="*/ 6243319 w 12192000"/>
              <a:gd name="connsiteY69" fmla="*/ 1695560 h 2237474"/>
              <a:gd name="connsiteX70" fmla="*/ 6098321 w 12192000"/>
              <a:gd name="connsiteY70" fmla="*/ 1721646 h 2237474"/>
              <a:gd name="connsiteX71" fmla="*/ 5880652 w 12192000"/>
              <a:gd name="connsiteY71" fmla="*/ 1779643 h 2237474"/>
              <a:gd name="connsiteX72" fmla="*/ 5785959 w 12192000"/>
              <a:gd name="connsiteY72" fmla="*/ 1775307 h 2237474"/>
              <a:gd name="connsiteX73" fmla="*/ 5643534 w 12192000"/>
              <a:gd name="connsiteY73" fmla="*/ 1802919 h 2237474"/>
              <a:gd name="connsiteX74" fmla="*/ 5518799 w 12192000"/>
              <a:gd name="connsiteY74" fmla="*/ 1818312 h 2237474"/>
              <a:gd name="connsiteX75" fmla="*/ 5505014 w 12192000"/>
              <a:gd name="connsiteY75" fmla="*/ 1819259 h 2237474"/>
              <a:gd name="connsiteX76" fmla="*/ 5453307 w 12192000"/>
              <a:gd name="connsiteY76" fmla="*/ 1815450 h 2237474"/>
              <a:gd name="connsiteX77" fmla="*/ 5221533 w 12192000"/>
              <a:gd name="connsiteY77" fmla="*/ 1846950 h 2237474"/>
              <a:gd name="connsiteX78" fmla="*/ 5149802 w 12192000"/>
              <a:gd name="connsiteY78" fmla="*/ 1844846 h 2237474"/>
              <a:gd name="connsiteX79" fmla="*/ 5114927 w 12192000"/>
              <a:gd name="connsiteY79" fmla="*/ 1847827 h 2237474"/>
              <a:gd name="connsiteX80" fmla="*/ 5108970 w 12192000"/>
              <a:gd name="connsiteY80" fmla="*/ 1847935 h 2237474"/>
              <a:gd name="connsiteX81" fmla="*/ 5067961 w 12192000"/>
              <a:gd name="connsiteY81" fmla="*/ 1845917 h 2237474"/>
              <a:gd name="connsiteX82" fmla="*/ 5007075 w 12192000"/>
              <a:gd name="connsiteY82" fmla="*/ 1838626 h 2237474"/>
              <a:gd name="connsiteX83" fmla="*/ 4944087 w 12192000"/>
              <a:gd name="connsiteY83" fmla="*/ 1823332 h 2237474"/>
              <a:gd name="connsiteX84" fmla="*/ 4907662 w 12192000"/>
              <a:gd name="connsiteY84" fmla="*/ 1816900 h 2237474"/>
              <a:gd name="connsiteX85" fmla="*/ 4882386 w 12192000"/>
              <a:gd name="connsiteY85" fmla="*/ 1809844 h 2237474"/>
              <a:gd name="connsiteX86" fmla="*/ 4811440 w 12192000"/>
              <a:gd name="connsiteY86" fmla="*/ 1804655 h 2237474"/>
              <a:gd name="connsiteX87" fmla="*/ 4691075 w 12192000"/>
              <a:gd name="connsiteY87" fmla="*/ 1801389 h 2237474"/>
              <a:gd name="connsiteX88" fmla="*/ 4640313 w 12192000"/>
              <a:gd name="connsiteY88" fmla="*/ 1784307 h 2237474"/>
              <a:gd name="connsiteX89" fmla="*/ 4536503 w 12192000"/>
              <a:gd name="connsiteY89" fmla="*/ 1785334 h 2237474"/>
              <a:gd name="connsiteX90" fmla="*/ 4513724 w 12192000"/>
              <a:gd name="connsiteY90" fmla="*/ 1791996 h 2237474"/>
              <a:gd name="connsiteX91" fmla="*/ 4459810 w 12192000"/>
              <a:gd name="connsiteY91" fmla="*/ 1797886 h 2237474"/>
              <a:gd name="connsiteX92" fmla="*/ 4379064 w 12192000"/>
              <a:gd name="connsiteY92" fmla="*/ 1817177 h 2237474"/>
              <a:gd name="connsiteX93" fmla="*/ 4290981 w 12192000"/>
              <a:gd name="connsiteY93" fmla="*/ 1839677 h 2237474"/>
              <a:gd name="connsiteX94" fmla="*/ 4238372 w 12192000"/>
              <a:gd name="connsiteY94" fmla="*/ 1851480 h 2237474"/>
              <a:gd name="connsiteX95" fmla="*/ 4232517 w 12192000"/>
              <a:gd name="connsiteY95" fmla="*/ 1852567 h 2237474"/>
              <a:gd name="connsiteX96" fmla="*/ 4191732 w 12192000"/>
              <a:gd name="connsiteY96" fmla="*/ 1857328 h 2237474"/>
              <a:gd name="connsiteX97" fmla="*/ 4065532 w 12192000"/>
              <a:gd name="connsiteY97" fmla="*/ 1855477 h 2237474"/>
              <a:gd name="connsiteX98" fmla="*/ 4028460 w 12192000"/>
              <a:gd name="connsiteY98" fmla="*/ 1855137 h 2237474"/>
              <a:gd name="connsiteX99" fmla="*/ 4002267 w 12192000"/>
              <a:gd name="connsiteY99" fmla="*/ 1852352 h 2237474"/>
              <a:gd name="connsiteX100" fmla="*/ 3931396 w 12192000"/>
              <a:gd name="connsiteY100" fmla="*/ 1858915 h 2237474"/>
              <a:gd name="connsiteX101" fmla="*/ 3812162 w 12192000"/>
              <a:gd name="connsiteY101" fmla="*/ 1875501 h 2237474"/>
              <a:gd name="connsiteX102" fmla="*/ 3758105 w 12192000"/>
              <a:gd name="connsiteY102" fmla="*/ 1871856 h 2237474"/>
              <a:gd name="connsiteX103" fmla="*/ 3715896 w 12192000"/>
              <a:gd name="connsiteY103" fmla="*/ 1881552 h 2237474"/>
              <a:gd name="connsiteX104" fmla="*/ 3567259 w 12192000"/>
              <a:gd name="connsiteY104" fmla="*/ 1893482 h 2237474"/>
              <a:gd name="connsiteX105" fmla="*/ 3405770 w 12192000"/>
              <a:gd name="connsiteY105" fmla="*/ 1904591 h 2237474"/>
              <a:gd name="connsiteX106" fmla="*/ 3280097 w 12192000"/>
              <a:gd name="connsiteY106" fmla="*/ 1919610 h 2237474"/>
              <a:gd name="connsiteX107" fmla="*/ 3123424 w 12192000"/>
              <a:gd name="connsiteY107" fmla="*/ 1952930 h 2237474"/>
              <a:gd name="connsiteX108" fmla="*/ 3009910 w 12192000"/>
              <a:gd name="connsiteY108" fmla="*/ 1957866 h 2237474"/>
              <a:gd name="connsiteX109" fmla="*/ 2995934 w 12192000"/>
              <a:gd name="connsiteY109" fmla="*/ 1967085 h 2237474"/>
              <a:gd name="connsiteX110" fmla="*/ 2942858 w 12192000"/>
              <a:gd name="connsiteY110" fmla="*/ 1981367 h 2237474"/>
              <a:gd name="connsiteX111" fmla="*/ 2875436 w 12192000"/>
              <a:gd name="connsiteY111" fmla="*/ 1996977 h 2237474"/>
              <a:gd name="connsiteX112" fmla="*/ 2874892 w 12192000"/>
              <a:gd name="connsiteY112" fmla="*/ 1996085 h 2237474"/>
              <a:gd name="connsiteX113" fmla="*/ 2843662 w 12192000"/>
              <a:gd name="connsiteY113" fmla="*/ 1992498 h 2237474"/>
              <a:gd name="connsiteX114" fmla="*/ 2718916 w 12192000"/>
              <a:gd name="connsiteY114" fmla="*/ 1990867 h 2237474"/>
              <a:gd name="connsiteX115" fmla="*/ 2713522 w 12192000"/>
              <a:gd name="connsiteY115" fmla="*/ 1990173 h 2237474"/>
              <a:gd name="connsiteX116" fmla="*/ 2578178 w 12192000"/>
              <a:gd name="connsiteY116" fmla="*/ 1990531 h 2237474"/>
              <a:gd name="connsiteX117" fmla="*/ 2476147 w 12192000"/>
              <a:gd name="connsiteY117" fmla="*/ 1998305 h 2237474"/>
              <a:gd name="connsiteX118" fmla="*/ 2373568 w 12192000"/>
              <a:gd name="connsiteY118" fmla="*/ 2003219 h 2237474"/>
              <a:gd name="connsiteX119" fmla="*/ 2287219 w 12192000"/>
              <a:gd name="connsiteY119" fmla="*/ 1998750 h 2237474"/>
              <a:gd name="connsiteX120" fmla="*/ 2243069 w 12192000"/>
              <a:gd name="connsiteY120" fmla="*/ 2015111 h 2237474"/>
              <a:gd name="connsiteX121" fmla="*/ 2186609 w 12192000"/>
              <a:gd name="connsiteY121" fmla="*/ 2008263 h 2237474"/>
              <a:gd name="connsiteX122" fmla="*/ 2164831 w 12192000"/>
              <a:gd name="connsiteY122" fmla="*/ 2010143 h 2237474"/>
              <a:gd name="connsiteX123" fmla="*/ 2117102 w 12192000"/>
              <a:gd name="connsiteY123" fmla="*/ 2023004 h 2237474"/>
              <a:gd name="connsiteX124" fmla="*/ 2089991 w 12192000"/>
              <a:gd name="connsiteY124" fmla="*/ 2034193 h 2237474"/>
              <a:gd name="connsiteX125" fmla="*/ 2058061 w 12192000"/>
              <a:gd name="connsiteY125" fmla="*/ 2047942 h 2237474"/>
              <a:gd name="connsiteX126" fmla="*/ 2042244 w 12192000"/>
              <a:gd name="connsiteY126" fmla="*/ 2055560 h 2237474"/>
              <a:gd name="connsiteX127" fmla="*/ 1877728 w 12192000"/>
              <a:gd name="connsiteY127" fmla="*/ 2101004 h 2237474"/>
              <a:gd name="connsiteX128" fmla="*/ 1759056 w 12192000"/>
              <a:gd name="connsiteY128" fmla="*/ 2125608 h 2237474"/>
              <a:gd name="connsiteX129" fmla="*/ 1637948 w 12192000"/>
              <a:gd name="connsiteY129" fmla="*/ 2172597 h 2237474"/>
              <a:gd name="connsiteX130" fmla="*/ 1434549 w 12192000"/>
              <a:gd name="connsiteY130" fmla="*/ 2234522 h 2237474"/>
              <a:gd name="connsiteX131" fmla="*/ 1398481 w 12192000"/>
              <a:gd name="connsiteY131" fmla="*/ 2237074 h 2237474"/>
              <a:gd name="connsiteX132" fmla="*/ 1398407 w 12192000"/>
              <a:gd name="connsiteY132" fmla="*/ 2237095 h 2237474"/>
              <a:gd name="connsiteX133" fmla="*/ 1370962 w 12192000"/>
              <a:gd name="connsiteY133" fmla="*/ 2237474 h 2237474"/>
              <a:gd name="connsiteX134" fmla="*/ 1356367 w 12192000"/>
              <a:gd name="connsiteY134" fmla="*/ 2235089 h 2237474"/>
              <a:gd name="connsiteX135" fmla="*/ 1324828 w 12192000"/>
              <a:gd name="connsiteY135" fmla="*/ 2231968 h 2237474"/>
              <a:gd name="connsiteX136" fmla="*/ 1279765 w 12192000"/>
              <a:gd name="connsiteY136" fmla="*/ 2229639 h 2237474"/>
              <a:gd name="connsiteX137" fmla="*/ 1195347 w 12192000"/>
              <a:gd name="connsiteY137" fmla="*/ 2212354 h 2237474"/>
              <a:gd name="connsiteX138" fmla="*/ 970251 w 12192000"/>
              <a:gd name="connsiteY138" fmla="*/ 2221029 h 2237474"/>
              <a:gd name="connsiteX139" fmla="*/ 812914 w 12192000"/>
              <a:gd name="connsiteY139" fmla="*/ 2202752 h 2237474"/>
              <a:gd name="connsiteX140" fmla="*/ 800195 w 12192000"/>
              <a:gd name="connsiteY140" fmla="*/ 2209407 h 2237474"/>
              <a:gd name="connsiteX141" fmla="*/ 784978 w 12192000"/>
              <a:gd name="connsiteY141" fmla="*/ 2212360 h 2237474"/>
              <a:gd name="connsiteX142" fmla="*/ 681987 w 12192000"/>
              <a:gd name="connsiteY142" fmla="*/ 2216757 h 2237474"/>
              <a:gd name="connsiteX143" fmla="*/ 669923 w 12192000"/>
              <a:gd name="connsiteY143" fmla="*/ 2211682 h 2237474"/>
              <a:gd name="connsiteX144" fmla="*/ 648680 w 12192000"/>
              <a:gd name="connsiteY144" fmla="*/ 2206229 h 2237474"/>
              <a:gd name="connsiteX145" fmla="*/ 597225 w 12192000"/>
              <a:gd name="connsiteY145" fmla="*/ 2180999 h 2237474"/>
              <a:gd name="connsiteX146" fmla="*/ 558449 w 12192000"/>
              <a:gd name="connsiteY146" fmla="*/ 2182346 h 2237474"/>
              <a:gd name="connsiteX147" fmla="*/ 550517 w 12192000"/>
              <a:gd name="connsiteY147" fmla="*/ 2182060 h 2237474"/>
              <a:gd name="connsiteX148" fmla="*/ 550309 w 12192000"/>
              <a:gd name="connsiteY148" fmla="*/ 2181825 h 2237474"/>
              <a:gd name="connsiteX149" fmla="*/ 541836 w 12192000"/>
              <a:gd name="connsiteY149" fmla="*/ 2181063 h 2237474"/>
              <a:gd name="connsiteX150" fmla="*/ 536057 w 12192000"/>
              <a:gd name="connsiteY150" fmla="*/ 2181537 h 2237474"/>
              <a:gd name="connsiteX151" fmla="*/ 520671 w 12192000"/>
              <a:gd name="connsiteY151" fmla="*/ 2180980 h 2237474"/>
              <a:gd name="connsiteX152" fmla="*/ 515024 w 12192000"/>
              <a:gd name="connsiteY152" fmla="*/ 2179258 h 2237474"/>
              <a:gd name="connsiteX153" fmla="*/ 512278 w 12192000"/>
              <a:gd name="connsiteY153" fmla="*/ 2176369 h 2237474"/>
              <a:gd name="connsiteX154" fmla="*/ 480419 w 12192000"/>
              <a:gd name="connsiteY154" fmla="*/ 2167807 h 2237474"/>
              <a:gd name="connsiteX155" fmla="*/ 413835 w 12192000"/>
              <a:gd name="connsiteY155" fmla="*/ 2156783 h 2237474"/>
              <a:gd name="connsiteX156" fmla="*/ 376513 w 12192000"/>
              <a:gd name="connsiteY156" fmla="*/ 2154014 h 2237474"/>
              <a:gd name="connsiteX157" fmla="*/ 273386 w 12192000"/>
              <a:gd name="connsiteY157" fmla="*/ 2142551 h 2237474"/>
              <a:gd name="connsiteX158" fmla="*/ 169207 w 12192000"/>
              <a:gd name="connsiteY158" fmla="*/ 2128100 h 2237474"/>
              <a:gd name="connsiteX159" fmla="*/ 93149 w 12192000"/>
              <a:gd name="connsiteY159" fmla="*/ 2105324 h 2237474"/>
              <a:gd name="connsiteX160" fmla="*/ 88109 w 12192000"/>
              <a:gd name="connsiteY160" fmla="*/ 2106704 h 2237474"/>
              <a:gd name="connsiteX161" fmla="*/ 80022 w 12192000"/>
              <a:gd name="connsiteY161" fmla="*/ 2107254 h 2237474"/>
              <a:gd name="connsiteX162" fmla="*/ 79717 w 12192000"/>
              <a:gd name="connsiteY162" fmla="*/ 2107046 h 2237474"/>
              <a:gd name="connsiteX163" fmla="*/ 72352 w 12192000"/>
              <a:gd name="connsiteY163" fmla="*/ 2107991 h 2237474"/>
              <a:gd name="connsiteX164" fmla="*/ 37645 w 12192000"/>
              <a:gd name="connsiteY164" fmla="*/ 2115401 h 2237474"/>
              <a:gd name="connsiteX165" fmla="*/ 4572 w 12192000"/>
              <a:gd name="connsiteY165" fmla="*/ 2111091 h 2237474"/>
              <a:gd name="connsiteX166" fmla="*/ 0 w 12192000"/>
              <a:gd name="connsiteY166" fmla="*/ 2110468 h 2237474"/>
              <a:gd name="connsiteX167" fmla="*/ 0 w 12192000"/>
              <a:gd name="connsiteY167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20512 w 12192000"/>
              <a:gd name="connsiteY6" fmla="*/ 745392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739478 w 12192000"/>
              <a:gd name="connsiteY13" fmla="*/ 776841 h 2237474"/>
              <a:gd name="connsiteX14" fmla="*/ 10458762 w 12192000"/>
              <a:gd name="connsiteY14" fmla="*/ 755400 h 2237474"/>
              <a:gd name="connsiteX15" fmla="*/ 10211200 w 12192000"/>
              <a:gd name="connsiteY15" fmla="*/ 767513 h 2237474"/>
              <a:gd name="connsiteX16" fmla="*/ 10167995 w 12192000"/>
              <a:gd name="connsiteY16" fmla="*/ 760843 h 2237474"/>
              <a:gd name="connsiteX17" fmla="*/ 9997044 w 12192000"/>
              <a:gd name="connsiteY17" fmla="*/ 780129 h 2237474"/>
              <a:gd name="connsiteX18" fmla="*/ 9943887 w 12192000"/>
              <a:gd name="connsiteY18" fmla="*/ 804141 h 2237474"/>
              <a:gd name="connsiteX19" fmla="*/ 9918248 w 12192000"/>
              <a:gd name="connsiteY19" fmla="*/ 816628 h 2237474"/>
              <a:gd name="connsiteX20" fmla="*/ 9767091 w 12192000"/>
              <a:gd name="connsiteY20" fmla="*/ 870550 h 2237474"/>
              <a:gd name="connsiteX21" fmla="*/ 9683005 w 12192000"/>
              <a:gd name="connsiteY21" fmla="*/ 894128 h 2237474"/>
              <a:gd name="connsiteX22" fmla="*/ 9594438 w 12192000"/>
              <a:gd name="connsiteY22" fmla="*/ 919051 h 2237474"/>
              <a:gd name="connsiteX23" fmla="*/ 9544189 w 12192000"/>
              <a:gd name="connsiteY23" fmla="*/ 938966 h 2237474"/>
              <a:gd name="connsiteX24" fmla="*/ 9500499 w 12192000"/>
              <a:gd name="connsiteY24" fmla="*/ 954680 h 2237474"/>
              <a:gd name="connsiteX25" fmla="*/ 9428195 w 12192000"/>
              <a:gd name="connsiteY25" fmla="*/ 986225 h 2237474"/>
              <a:gd name="connsiteX26" fmla="*/ 9410017 w 12192000"/>
              <a:gd name="connsiteY26" fmla="*/ 993931 h 2237474"/>
              <a:gd name="connsiteX27" fmla="*/ 9392919 w 12192000"/>
              <a:gd name="connsiteY27" fmla="*/ 994656 h 2237474"/>
              <a:gd name="connsiteX28" fmla="*/ 9268019 w 12192000"/>
              <a:gd name="connsiteY28" fmla="*/ 1007442 h 2237474"/>
              <a:gd name="connsiteX29" fmla="*/ 9234662 w 12192000"/>
              <a:gd name="connsiteY29" fmla="*/ 1023056 h 2237474"/>
              <a:gd name="connsiteX30" fmla="*/ 9181033 w 12192000"/>
              <a:gd name="connsiteY30" fmla="*/ 1037921 h 2237474"/>
              <a:gd name="connsiteX31" fmla="*/ 9155969 w 12192000"/>
              <a:gd name="connsiteY31" fmla="*/ 1046804 h 2237474"/>
              <a:gd name="connsiteX32" fmla="*/ 9133985 w 12192000"/>
              <a:gd name="connsiteY32" fmla="*/ 1046450 h 2237474"/>
              <a:gd name="connsiteX33" fmla="*/ 9003462 w 12192000"/>
              <a:gd name="connsiteY33" fmla="*/ 1042406 h 2237474"/>
              <a:gd name="connsiteX34" fmla="*/ 8968445 w 12192000"/>
              <a:gd name="connsiteY34" fmla="*/ 1052169 h 2237474"/>
              <a:gd name="connsiteX35" fmla="*/ 8886001 w 12192000"/>
              <a:gd name="connsiteY35" fmla="*/ 1067468 h 2237474"/>
              <a:gd name="connsiteX36" fmla="*/ 8838610 w 12192000"/>
              <a:gd name="connsiteY36" fmla="*/ 1075091 h 2237474"/>
              <a:gd name="connsiteX37" fmla="*/ 8750383 w 12192000"/>
              <a:gd name="connsiteY37" fmla="*/ 1097387 h 2237474"/>
              <a:gd name="connsiteX38" fmla="*/ 8665605 w 12192000"/>
              <a:gd name="connsiteY38" fmla="*/ 1110791 h 2237474"/>
              <a:gd name="connsiteX39" fmla="*/ 8584946 w 12192000"/>
              <a:gd name="connsiteY39" fmla="*/ 1135226 h 2237474"/>
              <a:gd name="connsiteX40" fmla="*/ 8419755 w 12192000"/>
              <a:gd name="connsiteY40" fmla="*/ 1216260 h 2237474"/>
              <a:gd name="connsiteX41" fmla="*/ 8411626 w 12192000"/>
              <a:gd name="connsiteY41" fmla="*/ 1214397 h 2237474"/>
              <a:gd name="connsiteX42" fmla="*/ 8363469 w 12192000"/>
              <a:gd name="connsiteY42" fmla="*/ 1246658 h 2237474"/>
              <a:gd name="connsiteX43" fmla="*/ 8275497 w 12192000"/>
              <a:gd name="connsiteY43" fmla="*/ 1264396 h 2237474"/>
              <a:gd name="connsiteX44" fmla="*/ 8206287 w 12192000"/>
              <a:gd name="connsiteY44" fmla="*/ 1273060 h 2237474"/>
              <a:gd name="connsiteX45" fmla="*/ 8139997 w 12192000"/>
              <a:gd name="connsiteY45" fmla="*/ 1282713 h 2237474"/>
              <a:gd name="connsiteX46" fmla="*/ 8074238 w 12192000"/>
              <a:gd name="connsiteY46" fmla="*/ 1301895 h 2237474"/>
              <a:gd name="connsiteX47" fmla="*/ 7942099 w 12192000"/>
              <a:gd name="connsiteY47" fmla="*/ 1336332 h 2237474"/>
              <a:gd name="connsiteX48" fmla="*/ 7902328 w 12192000"/>
              <a:gd name="connsiteY48" fmla="*/ 1345865 h 2237474"/>
              <a:gd name="connsiteX49" fmla="*/ 7840612 w 12192000"/>
              <a:gd name="connsiteY49" fmla="*/ 1369373 h 2237474"/>
              <a:gd name="connsiteX50" fmla="*/ 7786819 w 12192000"/>
              <a:gd name="connsiteY50" fmla="*/ 1378970 h 2237474"/>
              <a:gd name="connsiteX51" fmla="*/ 7548172 w 12192000"/>
              <a:gd name="connsiteY51" fmla="*/ 1417460 h 2237474"/>
              <a:gd name="connsiteX52" fmla="*/ 7483437 w 12192000"/>
              <a:gd name="connsiteY52" fmla="*/ 1478152 h 2237474"/>
              <a:gd name="connsiteX53" fmla="*/ 7377870 w 12192000"/>
              <a:gd name="connsiteY53" fmla="*/ 1523319 h 2237474"/>
              <a:gd name="connsiteX54" fmla="*/ 7230737 w 12192000"/>
              <a:gd name="connsiteY54" fmla="*/ 1562633 h 2237474"/>
              <a:gd name="connsiteX55" fmla="*/ 7224458 w 12192000"/>
              <a:gd name="connsiteY55" fmla="*/ 1573008 h 2237474"/>
              <a:gd name="connsiteX56" fmla="*/ 7183121 w 12192000"/>
              <a:gd name="connsiteY56" fmla="*/ 1595162 h 2237474"/>
              <a:gd name="connsiteX57" fmla="*/ 7164601 w 12192000"/>
              <a:gd name="connsiteY57" fmla="*/ 1606490 h 2237474"/>
              <a:gd name="connsiteX58" fmla="*/ 7031309 w 12192000"/>
              <a:gd name="connsiteY58" fmla="*/ 1619451 h 2237474"/>
              <a:gd name="connsiteX59" fmla="*/ 6900177 w 12192000"/>
              <a:gd name="connsiteY59" fmla="*/ 1636016 h 2237474"/>
              <a:gd name="connsiteX60" fmla="*/ 6795372 w 12192000"/>
              <a:gd name="connsiteY60" fmla="*/ 1644845 h 2237474"/>
              <a:gd name="connsiteX61" fmla="*/ 6692251 w 12192000"/>
              <a:gd name="connsiteY61" fmla="*/ 1656357 h 2237474"/>
              <a:gd name="connsiteX62" fmla="*/ 6655235 w 12192000"/>
              <a:gd name="connsiteY62" fmla="*/ 1661869 h 2237474"/>
              <a:gd name="connsiteX63" fmla="*/ 6554894 w 12192000"/>
              <a:gd name="connsiteY63" fmla="*/ 1664428 h 2237474"/>
              <a:gd name="connsiteX64" fmla="*/ 6516595 w 12192000"/>
              <a:gd name="connsiteY64" fmla="*/ 1667475 h 2237474"/>
              <a:gd name="connsiteX65" fmla="*/ 6508541 w 12192000"/>
              <a:gd name="connsiteY65" fmla="*/ 1668757 h 2237474"/>
              <a:gd name="connsiteX66" fmla="*/ 6471012 w 12192000"/>
              <a:gd name="connsiteY66" fmla="*/ 1678604 h 2237474"/>
              <a:gd name="connsiteX67" fmla="*/ 6364035 w 12192000"/>
              <a:gd name="connsiteY67" fmla="*/ 1667683 h 2237474"/>
              <a:gd name="connsiteX68" fmla="*/ 6280959 w 12192000"/>
              <a:gd name="connsiteY68" fmla="*/ 1689329 h 2237474"/>
              <a:gd name="connsiteX69" fmla="*/ 6243319 w 12192000"/>
              <a:gd name="connsiteY69" fmla="*/ 1695560 h 2237474"/>
              <a:gd name="connsiteX70" fmla="*/ 6098321 w 12192000"/>
              <a:gd name="connsiteY70" fmla="*/ 1721646 h 2237474"/>
              <a:gd name="connsiteX71" fmla="*/ 5880652 w 12192000"/>
              <a:gd name="connsiteY71" fmla="*/ 1779643 h 2237474"/>
              <a:gd name="connsiteX72" fmla="*/ 5785959 w 12192000"/>
              <a:gd name="connsiteY72" fmla="*/ 1775307 h 2237474"/>
              <a:gd name="connsiteX73" fmla="*/ 5643534 w 12192000"/>
              <a:gd name="connsiteY73" fmla="*/ 1802919 h 2237474"/>
              <a:gd name="connsiteX74" fmla="*/ 5518799 w 12192000"/>
              <a:gd name="connsiteY74" fmla="*/ 1818312 h 2237474"/>
              <a:gd name="connsiteX75" fmla="*/ 5505014 w 12192000"/>
              <a:gd name="connsiteY75" fmla="*/ 1819259 h 2237474"/>
              <a:gd name="connsiteX76" fmla="*/ 5453307 w 12192000"/>
              <a:gd name="connsiteY76" fmla="*/ 1815450 h 2237474"/>
              <a:gd name="connsiteX77" fmla="*/ 5221533 w 12192000"/>
              <a:gd name="connsiteY77" fmla="*/ 1846950 h 2237474"/>
              <a:gd name="connsiteX78" fmla="*/ 5149802 w 12192000"/>
              <a:gd name="connsiteY78" fmla="*/ 1844846 h 2237474"/>
              <a:gd name="connsiteX79" fmla="*/ 5114927 w 12192000"/>
              <a:gd name="connsiteY79" fmla="*/ 1847827 h 2237474"/>
              <a:gd name="connsiteX80" fmla="*/ 5108970 w 12192000"/>
              <a:gd name="connsiteY80" fmla="*/ 1847935 h 2237474"/>
              <a:gd name="connsiteX81" fmla="*/ 5067961 w 12192000"/>
              <a:gd name="connsiteY81" fmla="*/ 1845917 h 2237474"/>
              <a:gd name="connsiteX82" fmla="*/ 5007075 w 12192000"/>
              <a:gd name="connsiteY82" fmla="*/ 1838626 h 2237474"/>
              <a:gd name="connsiteX83" fmla="*/ 4944087 w 12192000"/>
              <a:gd name="connsiteY83" fmla="*/ 1823332 h 2237474"/>
              <a:gd name="connsiteX84" fmla="*/ 4907662 w 12192000"/>
              <a:gd name="connsiteY84" fmla="*/ 1816900 h 2237474"/>
              <a:gd name="connsiteX85" fmla="*/ 4882386 w 12192000"/>
              <a:gd name="connsiteY85" fmla="*/ 1809844 h 2237474"/>
              <a:gd name="connsiteX86" fmla="*/ 4811440 w 12192000"/>
              <a:gd name="connsiteY86" fmla="*/ 1804655 h 2237474"/>
              <a:gd name="connsiteX87" fmla="*/ 4691075 w 12192000"/>
              <a:gd name="connsiteY87" fmla="*/ 1801389 h 2237474"/>
              <a:gd name="connsiteX88" fmla="*/ 4640313 w 12192000"/>
              <a:gd name="connsiteY88" fmla="*/ 1784307 h 2237474"/>
              <a:gd name="connsiteX89" fmla="*/ 4536503 w 12192000"/>
              <a:gd name="connsiteY89" fmla="*/ 1785334 h 2237474"/>
              <a:gd name="connsiteX90" fmla="*/ 4513724 w 12192000"/>
              <a:gd name="connsiteY90" fmla="*/ 1791996 h 2237474"/>
              <a:gd name="connsiteX91" fmla="*/ 4459810 w 12192000"/>
              <a:gd name="connsiteY91" fmla="*/ 1797886 h 2237474"/>
              <a:gd name="connsiteX92" fmla="*/ 4379064 w 12192000"/>
              <a:gd name="connsiteY92" fmla="*/ 1817177 h 2237474"/>
              <a:gd name="connsiteX93" fmla="*/ 4290981 w 12192000"/>
              <a:gd name="connsiteY93" fmla="*/ 1839677 h 2237474"/>
              <a:gd name="connsiteX94" fmla="*/ 4238372 w 12192000"/>
              <a:gd name="connsiteY94" fmla="*/ 1851480 h 2237474"/>
              <a:gd name="connsiteX95" fmla="*/ 4232517 w 12192000"/>
              <a:gd name="connsiteY95" fmla="*/ 1852567 h 2237474"/>
              <a:gd name="connsiteX96" fmla="*/ 4191732 w 12192000"/>
              <a:gd name="connsiteY96" fmla="*/ 1857328 h 2237474"/>
              <a:gd name="connsiteX97" fmla="*/ 4065532 w 12192000"/>
              <a:gd name="connsiteY97" fmla="*/ 1855477 h 2237474"/>
              <a:gd name="connsiteX98" fmla="*/ 4028460 w 12192000"/>
              <a:gd name="connsiteY98" fmla="*/ 1855137 h 2237474"/>
              <a:gd name="connsiteX99" fmla="*/ 4002267 w 12192000"/>
              <a:gd name="connsiteY99" fmla="*/ 1852352 h 2237474"/>
              <a:gd name="connsiteX100" fmla="*/ 3931396 w 12192000"/>
              <a:gd name="connsiteY100" fmla="*/ 1858915 h 2237474"/>
              <a:gd name="connsiteX101" fmla="*/ 3812162 w 12192000"/>
              <a:gd name="connsiteY101" fmla="*/ 1875501 h 2237474"/>
              <a:gd name="connsiteX102" fmla="*/ 3758105 w 12192000"/>
              <a:gd name="connsiteY102" fmla="*/ 1871856 h 2237474"/>
              <a:gd name="connsiteX103" fmla="*/ 3715896 w 12192000"/>
              <a:gd name="connsiteY103" fmla="*/ 1881552 h 2237474"/>
              <a:gd name="connsiteX104" fmla="*/ 3567259 w 12192000"/>
              <a:gd name="connsiteY104" fmla="*/ 1893482 h 2237474"/>
              <a:gd name="connsiteX105" fmla="*/ 3405770 w 12192000"/>
              <a:gd name="connsiteY105" fmla="*/ 1904591 h 2237474"/>
              <a:gd name="connsiteX106" fmla="*/ 3280097 w 12192000"/>
              <a:gd name="connsiteY106" fmla="*/ 1919610 h 2237474"/>
              <a:gd name="connsiteX107" fmla="*/ 3123424 w 12192000"/>
              <a:gd name="connsiteY107" fmla="*/ 1952930 h 2237474"/>
              <a:gd name="connsiteX108" fmla="*/ 3009910 w 12192000"/>
              <a:gd name="connsiteY108" fmla="*/ 1957866 h 2237474"/>
              <a:gd name="connsiteX109" fmla="*/ 2995934 w 12192000"/>
              <a:gd name="connsiteY109" fmla="*/ 1967085 h 2237474"/>
              <a:gd name="connsiteX110" fmla="*/ 2942858 w 12192000"/>
              <a:gd name="connsiteY110" fmla="*/ 1981367 h 2237474"/>
              <a:gd name="connsiteX111" fmla="*/ 2875436 w 12192000"/>
              <a:gd name="connsiteY111" fmla="*/ 1996977 h 2237474"/>
              <a:gd name="connsiteX112" fmla="*/ 2874892 w 12192000"/>
              <a:gd name="connsiteY112" fmla="*/ 1996085 h 2237474"/>
              <a:gd name="connsiteX113" fmla="*/ 2843662 w 12192000"/>
              <a:gd name="connsiteY113" fmla="*/ 1992498 h 2237474"/>
              <a:gd name="connsiteX114" fmla="*/ 2718916 w 12192000"/>
              <a:gd name="connsiteY114" fmla="*/ 1990867 h 2237474"/>
              <a:gd name="connsiteX115" fmla="*/ 2713522 w 12192000"/>
              <a:gd name="connsiteY115" fmla="*/ 1990173 h 2237474"/>
              <a:gd name="connsiteX116" fmla="*/ 2578178 w 12192000"/>
              <a:gd name="connsiteY116" fmla="*/ 1990531 h 2237474"/>
              <a:gd name="connsiteX117" fmla="*/ 2476147 w 12192000"/>
              <a:gd name="connsiteY117" fmla="*/ 1998305 h 2237474"/>
              <a:gd name="connsiteX118" fmla="*/ 2373568 w 12192000"/>
              <a:gd name="connsiteY118" fmla="*/ 2003219 h 2237474"/>
              <a:gd name="connsiteX119" fmla="*/ 2287219 w 12192000"/>
              <a:gd name="connsiteY119" fmla="*/ 1998750 h 2237474"/>
              <a:gd name="connsiteX120" fmla="*/ 2243069 w 12192000"/>
              <a:gd name="connsiteY120" fmla="*/ 2015111 h 2237474"/>
              <a:gd name="connsiteX121" fmla="*/ 2186609 w 12192000"/>
              <a:gd name="connsiteY121" fmla="*/ 2008263 h 2237474"/>
              <a:gd name="connsiteX122" fmla="*/ 2164831 w 12192000"/>
              <a:gd name="connsiteY122" fmla="*/ 2010143 h 2237474"/>
              <a:gd name="connsiteX123" fmla="*/ 2089991 w 12192000"/>
              <a:gd name="connsiteY123" fmla="*/ 2034193 h 2237474"/>
              <a:gd name="connsiteX124" fmla="*/ 2058061 w 12192000"/>
              <a:gd name="connsiteY124" fmla="*/ 2047942 h 2237474"/>
              <a:gd name="connsiteX125" fmla="*/ 2042244 w 12192000"/>
              <a:gd name="connsiteY125" fmla="*/ 2055560 h 2237474"/>
              <a:gd name="connsiteX126" fmla="*/ 1877728 w 12192000"/>
              <a:gd name="connsiteY126" fmla="*/ 2101004 h 2237474"/>
              <a:gd name="connsiteX127" fmla="*/ 1759056 w 12192000"/>
              <a:gd name="connsiteY127" fmla="*/ 2125608 h 2237474"/>
              <a:gd name="connsiteX128" fmla="*/ 1637948 w 12192000"/>
              <a:gd name="connsiteY128" fmla="*/ 2172597 h 2237474"/>
              <a:gd name="connsiteX129" fmla="*/ 1434549 w 12192000"/>
              <a:gd name="connsiteY129" fmla="*/ 2234522 h 2237474"/>
              <a:gd name="connsiteX130" fmla="*/ 1398481 w 12192000"/>
              <a:gd name="connsiteY130" fmla="*/ 2237074 h 2237474"/>
              <a:gd name="connsiteX131" fmla="*/ 1398407 w 12192000"/>
              <a:gd name="connsiteY131" fmla="*/ 2237095 h 2237474"/>
              <a:gd name="connsiteX132" fmla="*/ 1370962 w 12192000"/>
              <a:gd name="connsiteY132" fmla="*/ 2237474 h 2237474"/>
              <a:gd name="connsiteX133" fmla="*/ 1356367 w 12192000"/>
              <a:gd name="connsiteY133" fmla="*/ 2235089 h 2237474"/>
              <a:gd name="connsiteX134" fmla="*/ 1324828 w 12192000"/>
              <a:gd name="connsiteY134" fmla="*/ 2231968 h 2237474"/>
              <a:gd name="connsiteX135" fmla="*/ 1279765 w 12192000"/>
              <a:gd name="connsiteY135" fmla="*/ 2229639 h 2237474"/>
              <a:gd name="connsiteX136" fmla="*/ 1195347 w 12192000"/>
              <a:gd name="connsiteY136" fmla="*/ 2212354 h 2237474"/>
              <a:gd name="connsiteX137" fmla="*/ 970251 w 12192000"/>
              <a:gd name="connsiteY137" fmla="*/ 2221029 h 2237474"/>
              <a:gd name="connsiteX138" fmla="*/ 812914 w 12192000"/>
              <a:gd name="connsiteY138" fmla="*/ 2202752 h 2237474"/>
              <a:gd name="connsiteX139" fmla="*/ 800195 w 12192000"/>
              <a:gd name="connsiteY139" fmla="*/ 2209407 h 2237474"/>
              <a:gd name="connsiteX140" fmla="*/ 784978 w 12192000"/>
              <a:gd name="connsiteY140" fmla="*/ 2212360 h 2237474"/>
              <a:gd name="connsiteX141" fmla="*/ 681987 w 12192000"/>
              <a:gd name="connsiteY141" fmla="*/ 2216757 h 2237474"/>
              <a:gd name="connsiteX142" fmla="*/ 669923 w 12192000"/>
              <a:gd name="connsiteY142" fmla="*/ 2211682 h 2237474"/>
              <a:gd name="connsiteX143" fmla="*/ 648680 w 12192000"/>
              <a:gd name="connsiteY143" fmla="*/ 2206229 h 2237474"/>
              <a:gd name="connsiteX144" fmla="*/ 597225 w 12192000"/>
              <a:gd name="connsiteY144" fmla="*/ 2180999 h 2237474"/>
              <a:gd name="connsiteX145" fmla="*/ 558449 w 12192000"/>
              <a:gd name="connsiteY145" fmla="*/ 2182346 h 2237474"/>
              <a:gd name="connsiteX146" fmla="*/ 550517 w 12192000"/>
              <a:gd name="connsiteY146" fmla="*/ 2182060 h 2237474"/>
              <a:gd name="connsiteX147" fmla="*/ 550309 w 12192000"/>
              <a:gd name="connsiteY147" fmla="*/ 2181825 h 2237474"/>
              <a:gd name="connsiteX148" fmla="*/ 541836 w 12192000"/>
              <a:gd name="connsiteY148" fmla="*/ 2181063 h 2237474"/>
              <a:gd name="connsiteX149" fmla="*/ 536057 w 12192000"/>
              <a:gd name="connsiteY149" fmla="*/ 2181537 h 2237474"/>
              <a:gd name="connsiteX150" fmla="*/ 520671 w 12192000"/>
              <a:gd name="connsiteY150" fmla="*/ 2180980 h 2237474"/>
              <a:gd name="connsiteX151" fmla="*/ 515024 w 12192000"/>
              <a:gd name="connsiteY151" fmla="*/ 2179258 h 2237474"/>
              <a:gd name="connsiteX152" fmla="*/ 512278 w 12192000"/>
              <a:gd name="connsiteY152" fmla="*/ 2176369 h 2237474"/>
              <a:gd name="connsiteX153" fmla="*/ 480419 w 12192000"/>
              <a:gd name="connsiteY153" fmla="*/ 2167807 h 2237474"/>
              <a:gd name="connsiteX154" fmla="*/ 413835 w 12192000"/>
              <a:gd name="connsiteY154" fmla="*/ 2156783 h 2237474"/>
              <a:gd name="connsiteX155" fmla="*/ 376513 w 12192000"/>
              <a:gd name="connsiteY155" fmla="*/ 2154014 h 2237474"/>
              <a:gd name="connsiteX156" fmla="*/ 273386 w 12192000"/>
              <a:gd name="connsiteY156" fmla="*/ 2142551 h 2237474"/>
              <a:gd name="connsiteX157" fmla="*/ 169207 w 12192000"/>
              <a:gd name="connsiteY157" fmla="*/ 2128100 h 2237474"/>
              <a:gd name="connsiteX158" fmla="*/ 93149 w 12192000"/>
              <a:gd name="connsiteY158" fmla="*/ 2105324 h 2237474"/>
              <a:gd name="connsiteX159" fmla="*/ 88109 w 12192000"/>
              <a:gd name="connsiteY159" fmla="*/ 2106704 h 2237474"/>
              <a:gd name="connsiteX160" fmla="*/ 80022 w 12192000"/>
              <a:gd name="connsiteY160" fmla="*/ 2107254 h 2237474"/>
              <a:gd name="connsiteX161" fmla="*/ 79717 w 12192000"/>
              <a:gd name="connsiteY161" fmla="*/ 2107046 h 2237474"/>
              <a:gd name="connsiteX162" fmla="*/ 72352 w 12192000"/>
              <a:gd name="connsiteY162" fmla="*/ 2107991 h 2237474"/>
              <a:gd name="connsiteX163" fmla="*/ 37645 w 12192000"/>
              <a:gd name="connsiteY163" fmla="*/ 2115401 h 2237474"/>
              <a:gd name="connsiteX164" fmla="*/ 4572 w 12192000"/>
              <a:gd name="connsiteY164" fmla="*/ 2111091 h 2237474"/>
              <a:gd name="connsiteX165" fmla="*/ 0 w 12192000"/>
              <a:gd name="connsiteY165" fmla="*/ 2110468 h 2237474"/>
              <a:gd name="connsiteX166" fmla="*/ 0 w 12192000"/>
              <a:gd name="connsiteY166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20512 w 12192000"/>
              <a:gd name="connsiteY6" fmla="*/ 745392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739478 w 12192000"/>
              <a:gd name="connsiteY13" fmla="*/ 776841 h 2237474"/>
              <a:gd name="connsiteX14" fmla="*/ 10458762 w 12192000"/>
              <a:gd name="connsiteY14" fmla="*/ 755400 h 2237474"/>
              <a:gd name="connsiteX15" fmla="*/ 10211200 w 12192000"/>
              <a:gd name="connsiteY15" fmla="*/ 767513 h 2237474"/>
              <a:gd name="connsiteX16" fmla="*/ 10167995 w 12192000"/>
              <a:gd name="connsiteY16" fmla="*/ 760843 h 2237474"/>
              <a:gd name="connsiteX17" fmla="*/ 9997044 w 12192000"/>
              <a:gd name="connsiteY17" fmla="*/ 780129 h 2237474"/>
              <a:gd name="connsiteX18" fmla="*/ 9943887 w 12192000"/>
              <a:gd name="connsiteY18" fmla="*/ 804141 h 2237474"/>
              <a:gd name="connsiteX19" fmla="*/ 9918248 w 12192000"/>
              <a:gd name="connsiteY19" fmla="*/ 816628 h 2237474"/>
              <a:gd name="connsiteX20" fmla="*/ 9767091 w 12192000"/>
              <a:gd name="connsiteY20" fmla="*/ 870550 h 2237474"/>
              <a:gd name="connsiteX21" fmla="*/ 9683005 w 12192000"/>
              <a:gd name="connsiteY21" fmla="*/ 894128 h 2237474"/>
              <a:gd name="connsiteX22" fmla="*/ 9594438 w 12192000"/>
              <a:gd name="connsiteY22" fmla="*/ 919051 h 2237474"/>
              <a:gd name="connsiteX23" fmla="*/ 9544189 w 12192000"/>
              <a:gd name="connsiteY23" fmla="*/ 938966 h 2237474"/>
              <a:gd name="connsiteX24" fmla="*/ 9500499 w 12192000"/>
              <a:gd name="connsiteY24" fmla="*/ 954680 h 2237474"/>
              <a:gd name="connsiteX25" fmla="*/ 9428195 w 12192000"/>
              <a:gd name="connsiteY25" fmla="*/ 986225 h 2237474"/>
              <a:gd name="connsiteX26" fmla="*/ 9410017 w 12192000"/>
              <a:gd name="connsiteY26" fmla="*/ 993931 h 2237474"/>
              <a:gd name="connsiteX27" fmla="*/ 9392919 w 12192000"/>
              <a:gd name="connsiteY27" fmla="*/ 994656 h 2237474"/>
              <a:gd name="connsiteX28" fmla="*/ 9268019 w 12192000"/>
              <a:gd name="connsiteY28" fmla="*/ 1007442 h 2237474"/>
              <a:gd name="connsiteX29" fmla="*/ 9234662 w 12192000"/>
              <a:gd name="connsiteY29" fmla="*/ 1023056 h 2237474"/>
              <a:gd name="connsiteX30" fmla="*/ 9181033 w 12192000"/>
              <a:gd name="connsiteY30" fmla="*/ 1037921 h 2237474"/>
              <a:gd name="connsiteX31" fmla="*/ 9155969 w 12192000"/>
              <a:gd name="connsiteY31" fmla="*/ 1046804 h 2237474"/>
              <a:gd name="connsiteX32" fmla="*/ 9133985 w 12192000"/>
              <a:gd name="connsiteY32" fmla="*/ 1046450 h 2237474"/>
              <a:gd name="connsiteX33" fmla="*/ 9003462 w 12192000"/>
              <a:gd name="connsiteY33" fmla="*/ 1042406 h 2237474"/>
              <a:gd name="connsiteX34" fmla="*/ 8968445 w 12192000"/>
              <a:gd name="connsiteY34" fmla="*/ 1052169 h 2237474"/>
              <a:gd name="connsiteX35" fmla="*/ 8886001 w 12192000"/>
              <a:gd name="connsiteY35" fmla="*/ 1067468 h 2237474"/>
              <a:gd name="connsiteX36" fmla="*/ 8838610 w 12192000"/>
              <a:gd name="connsiteY36" fmla="*/ 1075091 h 2237474"/>
              <a:gd name="connsiteX37" fmla="*/ 8750383 w 12192000"/>
              <a:gd name="connsiteY37" fmla="*/ 1097387 h 2237474"/>
              <a:gd name="connsiteX38" fmla="*/ 8665605 w 12192000"/>
              <a:gd name="connsiteY38" fmla="*/ 1110791 h 2237474"/>
              <a:gd name="connsiteX39" fmla="*/ 8584946 w 12192000"/>
              <a:gd name="connsiteY39" fmla="*/ 1135226 h 2237474"/>
              <a:gd name="connsiteX40" fmla="*/ 8419755 w 12192000"/>
              <a:gd name="connsiteY40" fmla="*/ 1216260 h 2237474"/>
              <a:gd name="connsiteX41" fmla="*/ 8411626 w 12192000"/>
              <a:gd name="connsiteY41" fmla="*/ 1214397 h 2237474"/>
              <a:gd name="connsiteX42" fmla="*/ 8363469 w 12192000"/>
              <a:gd name="connsiteY42" fmla="*/ 1246658 h 2237474"/>
              <a:gd name="connsiteX43" fmla="*/ 8275497 w 12192000"/>
              <a:gd name="connsiteY43" fmla="*/ 1264396 h 2237474"/>
              <a:gd name="connsiteX44" fmla="*/ 8206287 w 12192000"/>
              <a:gd name="connsiteY44" fmla="*/ 1273060 h 2237474"/>
              <a:gd name="connsiteX45" fmla="*/ 8139997 w 12192000"/>
              <a:gd name="connsiteY45" fmla="*/ 1282713 h 2237474"/>
              <a:gd name="connsiteX46" fmla="*/ 8074238 w 12192000"/>
              <a:gd name="connsiteY46" fmla="*/ 1301895 h 2237474"/>
              <a:gd name="connsiteX47" fmla="*/ 7942099 w 12192000"/>
              <a:gd name="connsiteY47" fmla="*/ 1336332 h 2237474"/>
              <a:gd name="connsiteX48" fmla="*/ 7902328 w 12192000"/>
              <a:gd name="connsiteY48" fmla="*/ 1345865 h 2237474"/>
              <a:gd name="connsiteX49" fmla="*/ 7840612 w 12192000"/>
              <a:gd name="connsiteY49" fmla="*/ 1369373 h 2237474"/>
              <a:gd name="connsiteX50" fmla="*/ 7786819 w 12192000"/>
              <a:gd name="connsiteY50" fmla="*/ 1378970 h 2237474"/>
              <a:gd name="connsiteX51" fmla="*/ 7548172 w 12192000"/>
              <a:gd name="connsiteY51" fmla="*/ 1417460 h 2237474"/>
              <a:gd name="connsiteX52" fmla="*/ 7483437 w 12192000"/>
              <a:gd name="connsiteY52" fmla="*/ 1478152 h 2237474"/>
              <a:gd name="connsiteX53" fmla="*/ 7377870 w 12192000"/>
              <a:gd name="connsiteY53" fmla="*/ 1523319 h 2237474"/>
              <a:gd name="connsiteX54" fmla="*/ 7230737 w 12192000"/>
              <a:gd name="connsiteY54" fmla="*/ 1562633 h 2237474"/>
              <a:gd name="connsiteX55" fmla="*/ 7224458 w 12192000"/>
              <a:gd name="connsiteY55" fmla="*/ 1573008 h 2237474"/>
              <a:gd name="connsiteX56" fmla="*/ 7183121 w 12192000"/>
              <a:gd name="connsiteY56" fmla="*/ 1595162 h 2237474"/>
              <a:gd name="connsiteX57" fmla="*/ 7164601 w 12192000"/>
              <a:gd name="connsiteY57" fmla="*/ 1606490 h 2237474"/>
              <a:gd name="connsiteX58" fmla="*/ 7031309 w 12192000"/>
              <a:gd name="connsiteY58" fmla="*/ 1619451 h 2237474"/>
              <a:gd name="connsiteX59" fmla="*/ 6900177 w 12192000"/>
              <a:gd name="connsiteY59" fmla="*/ 1636016 h 2237474"/>
              <a:gd name="connsiteX60" fmla="*/ 6795372 w 12192000"/>
              <a:gd name="connsiteY60" fmla="*/ 1644845 h 2237474"/>
              <a:gd name="connsiteX61" fmla="*/ 6692251 w 12192000"/>
              <a:gd name="connsiteY61" fmla="*/ 1656357 h 2237474"/>
              <a:gd name="connsiteX62" fmla="*/ 6655235 w 12192000"/>
              <a:gd name="connsiteY62" fmla="*/ 1661869 h 2237474"/>
              <a:gd name="connsiteX63" fmla="*/ 6554894 w 12192000"/>
              <a:gd name="connsiteY63" fmla="*/ 1664428 h 2237474"/>
              <a:gd name="connsiteX64" fmla="*/ 6516595 w 12192000"/>
              <a:gd name="connsiteY64" fmla="*/ 1667475 h 2237474"/>
              <a:gd name="connsiteX65" fmla="*/ 6508541 w 12192000"/>
              <a:gd name="connsiteY65" fmla="*/ 1668757 h 2237474"/>
              <a:gd name="connsiteX66" fmla="*/ 6471012 w 12192000"/>
              <a:gd name="connsiteY66" fmla="*/ 1678604 h 2237474"/>
              <a:gd name="connsiteX67" fmla="*/ 6364035 w 12192000"/>
              <a:gd name="connsiteY67" fmla="*/ 1667683 h 2237474"/>
              <a:gd name="connsiteX68" fmla="*/ 6280959 w 12192000"/>
              <a:gd name="connsiteY68" fmla="*/ 1689329 h 2237474"/>
              <a:gd name="connsiteX69" fmla="*/ 6243319 w 12192000"/>
              <a:gd name="connsiteY69" fmla="*/ 1695560 h 2237474"/>
              <a:gd name="connsiteX70" fmla="*/ 6098321 w 12192000"/>
              <a:gd name="connsiteY70" fmla="*/ 1721646 h 2237474"/>
              <a:gd name="connsiteX71" fmla="*/ 5880652 w 12192000"/>
              <a:gd name="connsiteY71" fmla="*/ 1779643 h 2237474"/>
              <a:gd name="connsiteX72" fmla="*/ 5785959 w 12192000"/>
              <a:gd name="connsiteY72" fmla="*/ 1775307 h 2237474"/>
              <a:gd name="connsiteX73" fmla="*/ 5643534 w 12192000"/>
              <a:gd name="connsiteY73" fmla="*/ 1802919 h 2237474"/>
              <a:gd name="connsiteX74" fmla="*/ 5518799 w 12192000"/>
              <a:gd name="connsiteY74" fmla="*/ 1818312 h 2237474"/>
              <a:gd name="connsiteX75" fmla="*/ 5505014 w 12192000"/>
              <a:gd name="connsiteY75" fmla="*/ 1819259 h 2237474"/>
              <a:gd name="connsiteX76" fmla="*/ 5453307 w 12192000"/>
              <a:gd name="connsiteY76" fmla="*/ 1815450 h 2237474"/>
              <a:gd name="connsiteX77" fmla="*/ 5221533 w 12192000"/>
              <a:gd name="connsiteY77" fmla="*/ 1846950 h 2237474"/>
              <a:gd name="connsiteX78" fmla="*/ 5149802 w 12192000"/>
              <a:gd name="connsiteY78" fmla="*/ 1844846 h 2237474"/>
              <a:gd name="connsiteX79" fmla="*/ 5114927 w 12192000"/>
              <a:gd name="connsiteY79" fmla="*/ 1847827 h 2237474"/>
              <a:gd name="connsiteX80" fmla="*/ 5108970 w 12192000"/>
              <a:gd name="connsiteY80" fmla="*/ 1847935 h 2237474"/>
              <a:gd name="connsiteX81" fmla="*/ 5067961 w 12192000"/>
              <a:gd name="connsiteY81" fmla="*/ 1845917 h 2237474"/>
              <a:gd name="connsiteX82" fmla="*/ 5007075 w 12192000"/>
              <a:gd name="connsiteY82" fmla="*/ 1838626 h 2237474"/>
              <a:gd name="connsiteX83" fmla="*/ 4944087 w 12192000"/>
              <a:gd name="connsiteY83" fmla="*/ 1823332 h 2237474"/>
              <a:gd name="connsiteX84" fmla="*/ 4907662 w 12192000"/>
              <a:gd name="connsiteY84" fmla="*/ 1816900 h 2237474"/>
              <a:gd name="connsiteX85" fmla="*/ 4882386 w 12192000"/>
              <a:gd name="connsiteY85" fmla="*/ 1809844 h 2237474"/>
              <a:gd name="connsiteX86" fmla="*/ 4811440 w 12192000"/>
              <a:gd name="connsiteY86" fmla="*/ 1804655 h 2237474"/>
              <a:gd name="connsiteX87" fmla="*/ 4691075 w 12192000"/>
              <a:gd name="connsiteY87" fmla="*/ 1801389 h 2237474"/>
              <a:gd name="connsiteX88" fmla="*/ 4640313 w 12192000"/>
              <a:gd name="connsiteY88" fmla="*/ 1784307 h 2237474"/>
              <a:gd name="connsiteX89" fmla="*/ 4536503 w 12192000"/>
              <a:gd name="connsiteY89" fmla="*/ 1785334 h 2237474"/>
              <a:gd name="connsiteX90" fmla="*/ 4513724 w 12192000"/>
              <a:gd name="connsiteY90" fmla="*/ 1791996 h 2237474"/>
              <a:gd name="connsiteX91" fmla="*/ 4459810 w 12192000"/>
              <a:gd name="connsiteY91" fmla="*/ 1797886 h 2237474"/>
              <a:gd name="connsiteX92" fmla="*/ 4379064 w 12192000"/>
              <a:gd name="connsiteY92" fmla="*/ 1817177 h 2237474"/>
              <a:gd name="connsiteX93" fmla="*/ 4290981 w 12192000"/>
              <a:gd name="connsiteY93" fmla="*/ 1839677 h 2237474"/>
              <a:gd name="connsiteX94" fmla="*/ 4238372 w 12192000"/>
              <a:gd name="connsiteY94" fmla="*/ 1851480 h 2237474"/>
              <a:gd name="connsiteX95" fmla="*/ 4232517 w 12192000"/>
              <a:gd name="connsiteY95" fmla="*/ 1852567 h 2237474"/>
              <a:gd name="connsiteX96" fmla="*/ 4191732 w 12192000"/>
              <a:gd name="connsiteY96" fmla="*/ 1857328 h 2237474"/>
              <a:gd name="connsiteX97" fmla="*/ 4065532 w 12192000"/>
              <a:gd name="connsiteY97" fmla="*/ 1855477 h 2237474"/>
              <a:gd name="connsiteX98" fmla="*/ 4028460 w 12192000"/>
              <a:gd name="connsiteY98" fmla="*/ 1855137 h 2237474"/>
              <a:gd name="connsiteX99" fmla="*/ 4002267 w 12192000"/>
              <a:gd name="connsiteY99" fmla="*/ 1852352 h 2237474"/>
              <a:gd name="connsiteX100" fmla="*/ 3931396 w 12192000"/>
              <a:gd name="connsiteY100" fmla="*/ 1858915 h 2237474"/>
              <a:gd name="connsiteX101" fmla="*/ 3812162 w 12192000"/>
              <a:gd name="connsiteY101" fmla="*/ 1875501 h 2237474"/>
              <a:gd name="connsiteX102" fmla="*/ 3758105 w 12192000"/>
              <a:gd name="connsiteY102" fmla="*/ 1871856 h 2237474"/>
              <a:gd name="connsiteX103" fmla="*/ 3715896 w 12192000"/>
              <a:gd name="connsiteY103" fmla="*/ 1881552 h 2237474"/>
              <a:gd name="connsiteX104" fmla="*/ 3567259 w 12192000"/>
              <a:gd name="connsiteY104" fmla="*/ 1893482 h 2237474"/>
              <a:gd name="connsiteX105" fmla="*/ 3405770 w 12192000"/>
              <a:gd name="connsiteY105" fmla="*/ 1904591 h 2237474"/>
              <a:gd name="connsiteX106" fmla="*/ 3280097 w 12192000"/>
              <a:gd name="connsiteY106" fmla="*/ 1919610 h 2237474"/>
              <a:gd name="connsiteX107" fmla="*/ 3123424 w 12192000"/>
              <a:gd name="connsiteY107" fmla="*/ 1952930 h 2237474"/>
              <a:gd name="connsiteX108" fmla="*/ 3009910 w 12192000"/>
              <a:gd name="connsiteY108" fmla="*/ 1957866 h 2237474"/>
              <a:gd name="connsiteX109" fmla="*/ 2995934 w 12192000"/>
              <a:gd name="connsiteY109" fmla="*/ 1967085 h 2237474"/>
              <a:gd name="connsiteX110" fmla="*/ 2942858 w 12192000"/>
              <a:gd name="connsiteY110" fmla="*/ 1981367 h 2237474"/>
              <a:gd name="connsiteX111" fmla="*/ 2875436 w 12192000"/>
              <a:gd name="connsiteY111" fmla="*/ 1996977 h 2237474"/>
              <a:gd name="connsiteX112" fmla="*/ 2874892 w 12192000"/>
              <a:gd name="connsiteY112" fmla="*/ 1996085 h 2237474"/>
              <a:gd name="connsiteX113" fmla="*/ 2843662 w 12192000"/>
              <a:gd name="connsiteY113" fmla="*/ 1992498 h 2237474"/>
              <a:gd name="connsiteX114" fmla="*/ 2718916 w 12192000"/>
              <a:gd name="connsiteY114" fmla="*/ 1990867 h 2237474"/>
              <a:gd name="connsiteX115" fmla="*/ 2713522 w 12192000"/>
              <a:gd name="connsiteY115" fmla="*/ 1990173 h 2237474"/>
              <a:gd name="connsiteX116" fmla="*/ 2578178 w 12192000"/>
              <a:gd name="connsiteY116" fmla="*/ 1990531 h 2237474"/>
              <a:gd name="connsiteX117" fmla="*/ 2476147 w 12192000"/>
              <a:gd name="connsiteY117" fmla="*/ 1998305 h 2237474"/>
              <a:gd name="connsiteX118" fmla="*/ 2373568 w 12192000"/>
              <a:gd name="connsiteY118" fmla="*/ 2003219 h 2237474"/>
              <a:gd name="connsiteX119" fmla="*/ 2287219 w 12192000"/>
              <a:gd name="connsiteY119" fmla="*/ 1998750 h 2237474"/>
              <a:gd name="connsiteX120" fmla="*/ 2243069 w 12192000"/>
              <a:gd name="connsiteY120" fmla="*/ 2015111 h 2237474"/>
              <a:gd name="connsiteX121" fmla="*/ 2186609 w 12192000"/>
              <a:gd name="connsiteY121" fmla="*/ 2008263 h 2237474"/>
              <a:gd name="connsiteX122" fmla="*/ 2164831 w 12192000"/>
              <a:gd name="connsiteY122" fmla="*/ 2010143 h 2237474"/>
              <a:gd name="connsiteX123" fmla="*/ 2085228 w 12192000"/>
              <a:gd name="connsiteY123" fmla="*/ 2046431 h 2237474"/>
              <a:gd name="connsiteX124" fmla="*/ 2058061 w 12192000"/>
              <a:gd name="connsiteY124" fmla="*/ 2047942 h 2237474"/>
              <a:gd name="connsiteX125" fmla="*/ 2042244 w 12192000"/>
              <a:gd name="connsiteY125" fmla="*/ 2055560 h 2237474"/>
              <a:gd name="connsiteX126" fmla="*/ 1877728 w 12192000"/>
              <a:gd name="connsiteY126" fmla="*/ 2101004 h 2237474"/>
              <a:gd name="connsiteX127" fmla="*/ 1759056 w 12192000"/>
              <a:gd name="connsiteY127" fmla="*/ 2125608 h 2237474"/>
              <a:gd name="connsiteX128" fmla="*/ 1637948 w 12192000"/>
              <a:gd name="connsiteY128" fmla="*/ 2172597 h 2237474"/>
              <a:gd name="connsiteX129" fmla="*/ 1434549 w 12192000"/>
              <a:gd name="connsiteY129" fmla="*/ 2234522 h 2237474"/>
              <a:gd name="connsiteX130" fmla="*/ 1398481 w 12192000"/>
              <a:gd name="connsiteY130" fmla="*/ 2237074 h 2237474"/>
              <a:gd name="connsiteX131" fmla="*/ 1398407 w 12192000"/>
              <a:gd name="connsiteY131" fmla="*/ 2237095 h 2237474"/>
              <a:gd name="connsiteX132" fmla="*/ 1370962 w 12192000"/>
              <a:gd name="connsiteY132" fmla="*/ 2237474 h 2237474"/>
              <a:gd name="connsiteX133" fmla="*/ 1356367 w 12192000"/>
              <a:gd name="connsiteY133" fmla="*/ 2235089 h 2237474"/>
              <a:gd name="connsiteX134" fmla="*/ 1324828 w 12192000"/>
              <a:gd name="connsiteY134" fmla="*/ 2231968 h 2237474"/>
              <a:gd name="connsiteX135" fmla="*/ 1279765 w 12192000"/>
              <a:gd name="connsiteY135" fmla="*/ 2229639 h 2237474"/>
              <a:gd name="connsiteX136" fmla="*/ 1195347 w 12192000"/>
              <a:gd name="connsiteY136" fmla="*/ 2212354 h 2237474"/>
              <a:gd name="connsiteX137" fmla="*/ 970251 w 12192000"/>
              <a:gd name="connsiteY137" fmla="*/ 2221029 h 2237474"/>
              <a:gd name="connsiteX138" fmla="*/ 812914 w 12192000"/>
              <a:gd name="connsiteY138" fmla="*/ 2202752 h 2237474"/>
              <a:gd name="connsiteX139" fmla="*/ 800195 w 12192000"/>
              <a:gd name="connsiteY139" fmla="*/ 2209407 h 2237474"/>
              <a:gd name="connsiteX140" fmla="*/ 784978 w 12192000"/>
              <a:gd name="connsiteY140" fmla="*/ 2212360 h 2237474"/>
              <a:gd name="connsiteX141" fmla="*/ 681987 w 12192000"/>
              <a:gd name="connsiteY141" fmla="*/ 2216757 h 2237474"/>
              <a:gd name="connsiteX142" fmla="*/ 669923 w 12192000"/>
              <a:gd name="connsiteY142" fmla="*/ 2211682 h 2237474"/>
              <a:gd name="connsiteX143" fmla="*/ 648680 w 12192000"/>
              <a:gd name="connsiteY143" fmla="*/ 2206229 h 2237474"/>
              <a:gd name="connsiteX144" fmla="*/ 597225 w 12192000"/>
              <a:gd name="connsiteY144" fmla="*/ 2180999 h 2237474"/>
              <a:gd name="connsiteX145" fmla="*/ 558449 w 12192000"/>
              <a:gd name="connsiteY145" fmla="*/ 2182346 h 2237474"/>
              <a:gd name="connsiteX146" fmla="*/ 550517 w 12192000"/>
              <a:gd name="connsiteY146" fmla="*/ 2182060 h 2237474"/>
              <a:gd name="connsiteX147" fmla="*/ 550309 w 12192000"/>
              <a:gd name="connsiteY147" fmla="*/ 2181825 h 2237474"/>
              <a:gd name="connsiteX148" fmla="*/ 541836 w 12192000"/>
              <a:gd name="connsiteY148" fmla="*/ 2181063 h 2237474"/>
              <a:gd name="connsiteX149" fmla="*/ 536057 w 12192000"/>
              <a:gd name="connsiteY149" fmla="*/ 2181537 h 2237474"/>
              <a:gd name="connsiteX150" fmla="*/ 520671 w 12192000"/>
              <a:gd name="connsiteY150" fmla="*/ 2180980 h 2237474"/>
              <a:gd name="connsiteX151" fmla="*/ 515024 w 12192000"/>
              <a:gd name="connsiteY151" fmla="*/ 2179258 h 2237474"/>
              <a:gd name="connsiteX152" fmla="*/ 512278 w 12192000"/>
              <a:gd name="connsiteY152" fmla="*/ 2176369 h 2237474"/>
              <a:gd name="connsiteX153" fmla="*/ 480419 w 12192000"/>
              <a:gd name="connsiteY153" fmla="*/ 2167807 h 2237474"/>
              <a:gd name="connsiteX154" fmla="*/ 413835 w 12192000"/>
              <a:gd name="connsiteY154" fmla="*/ 2156783 h 2237474"/>
              <a:gd name="connsiteX155" fmla="*/ 376513 w 12192000"/>
              <a:gd name="connsiteY155" fmla="*/ 2154014 h 2237474"/>
              <a:gd name="connsiteX156" fmla="*/ 273386 w 12192000"/>
              <a:gd name="connsiteY156" fmla="*/ 2142551 h 2237474"/>
              <a:gd name="connsiteX157" fmla="*/ 169207 w 12192000"/>
              <a:gd name="connsiteY157" fmla="*/ 2128100 h 2237474"/>
              <a:gd name="connsiteX158" fmla="*/ 93149 w 12192000"/>
              <a:gd name="connsiteY158" fmla="*/ 2105324 h 2237474"/>
              <a:gd name="connsiteX159" fmla="*/ 88109 w 12192000"/>
              <a:gd name="connsiteY159" fmla="*/ 2106704 h 2237474"/>
              <a:gd name="connsiteX160" fmla="*/ 80022 w 12192000"/>
              <a:gd name="connsiteY160" fmla="*/ 2107254 h 2237474"/>
              <a:gd name="connsiteX161" fmla="*/ 79717 w 12192000"/>
              <a:gd name="connsiteY161" fmla="*/ 2107046 h 2237474"/>
              <a:gd name="connsiteX162" fmla="*/ 72352 w 12192000"/>
              <a:gd name="connsiteY162" fmla="*/ 2107991 h 2237474"/>
              <a:gd name="connsiteX163" fmla="*/ 37645 w 12192000"/>
              <a:gd name="connsiteY163" fmla="*/ 2115401 h 2237474"/>
              <a:gd name="connsiteX164" fmla="*/ 4572 w 12192000"/>
              <a:gd name="connsiteY164" fmla="*/ 2111091 h 2237474"/>
              <a:gd name="connsiteX165" fmla="*/ 0 w 12192000"/>
              <a:gd name="connsiteY165" fmla="*/ 2110468 h 2237474"/>
              <a:gd name="connsiteX166" fmla="*/ 0 w 12192000"/>
              <a:gd name="connsiteY166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20512 w 12192000"/>
              <a:gd name="connsiteY6" fmla="*/ 745392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739478 w 12192000"/>
              <a:gd name="connsiteY13" fmla="*/ 776841 h 2237474"/>
              <a:gd name="connsiteX14" fmla="*/ 10458762 w 12192000"/>
              <a:gd name="connsiteY14" fmla="*/ 755400 h 2237474"/>
              <a:gd name="connsiteX15" fmla="*/ 10211200 w 12192000"/>
              <a:gd name="connsiteY15" fmla="*/ 767513 h 2237474"/>
              <a:gd name="connsiteX16" fmla="*/ 10167995 w 12192000"/>
              <a:gd name="connsiteY16" fmla="*/ 760843 h 2237474"/>
              <a:gd name="connsiteX17" fmla="*/ 9997044 w 12192000"/>
              <a:gd name="connsiteY17" fmla="*/ 780129 h 2237474"/>
              <a:gd name="connsiteX18" fmla="*/ 9943887 w 12192000"/>
              <a:gd name="connsiteY18" fmla="*/ 804141 h 2237474"/>
              <a:gd name="connsiteX19" fmla="*/ 9918248 w 12192000"/>
              <a:gd name="connsiteY19" fmla="*/ 816628 h 2237474"/>
              <a:gd name="connsiteX20" fmla="*/ 9767091 w 12192000"/>
              <a:gd name="connsiteY20" fmla="*/ 870550 h 2237474"/>
              <a:gd name="connsiteX21" fmla="*/ 9683005 w 12192000"/>
              <a:gd name="connsiteY21" fmla="*/ 894128 h 2237474"/>
              <a:gd name="connsiteX22" fmla="*/ 9594438 w 12192000"/>
              <a:gd name="connsiteY22" fmla="*/ 919051 h 2237474"/>
              <a:gd name="connsiteX23" fmla="*/ 9544189 w 12192000"/>
              <a:gd name="connsiteY23" fmla="*/ 938966 h 2237474"/>
              <a:gd name="connsiteX24" fmla="*/ 9500499 w 12192000"/>
              <a:gd name="connsiteY24" fmla="*/ 954680 h 2237474"/>
              <a:gd name="connsiteX25" fmla="*/ 9428195 w 12192000"/>
              <a:gd name="connsiteY25" fmla="*/ 986225 h 2237474"/>
              <a:gd name="connsiteX26" fmla="*/ 9410017 w 12192000"/>
              <a:gd name="connsiteY26" fmla="*/ 993931 h 2237474"/>
              <a:gd name="connsiteX27" fmla="*/ 9392919 w 12192000"/>
              <a:gd name="connsiteY27" fmla="*/ 994656 h 2237474"/>
              <a:gd name="connsiteX28" fmla="*/ 9268019 w 12192000"/>
              <a:gd name="connsiteY28" fmla="*/ 1007442 h 2237474"/>
              <a:gd name="connsiteX29" fmla="*/ 9234662 w 12192000"/>
              <a:gd name="connsiteY29" fmla="*/ 1023056 h 2237474"/>
              <a:gd name="connsiteX30" fmla="*/ 9181033 w 12192000"/>
              <a:gd name="connsiteY30" fmla="*/ 1037921 h 2237474"/>
              <a:gd name="connsiteX31" fmla="*/ 9155969 w 12192000"/>
              <a:gd name="connsiteY31" fmla="*/ 1046804 h 2237474"/>
              <a:gd name="connsiteX32" fmla="*/ 9133985 w 12192000"/>
              <a:gd name="connsiteY32" fmla="*/ 1046450 h 2237474"/>
              <a:gd name="connsiteX33" fmla="*/ 9003462 w 12192000"/>
              <a:gd name="connsiteY33" fmla="*/ 1042406 h 2237474"/>
              <a:gd name="connsiteX34" fmla="*/ 8968445 w 12192000"/>
              <a:gd name="connsiteY34" fmla="*/ 1052169 h 2237474"/>
              <a:gd name="connsiteX35" fmla="*/ 8886001 w 12192000"/>
              <a:gd name="connsiteY35" fmla="*/ 1067468 h 2237474"/>
              <a:gd name="connsiteX36" fmla="*/ 8838610 w 12192000"/>
              <a:gd name="connsiteY36" fmla="*/ 1075091 h 2237474"/>
              <a:gd name="connsiteX37" fmla="*/ 8750383 w 12192000"/>
              <a:gd name="connsiteY37" fmla="*/ 1097387 h 2237474"/>
              <a:gd name="connsiteX38" fmla="*/ 8665605 w 12192000"/>
              <a:gd name="connsiteY38" fmla="*/ 1110791 h 2237474"/>
              <a:gd name="connsiteX39" fmla="*/ 8584946 w 12192000"/>
              <a:gd name="connsiteY39" fmla="*/ 1135226 h 2237474"/>
              <a:gd name="connsiteX40" fmla="*/ 8419755 w 12192000"/>
              <a:gd name="connsiteY40" fmla="*/ 1216260 h 2237474"/>
              <a:gd name="connsiteX41" fmla="*/ 8411626 w 12192000"/>
              <a:gd name="connsiteY41" fmla="*/ 1214397 h 2237474"/>
              <a:gd name="connsiteX42" fmla="*/ 8363469 w 12192000"/>
              <a:gd name="connsiteY42" fmla="*/ 1246658 h 2237474"/>
              <a:gd name="connsiteX43" fmla="*/ 8275497 w 12192000"/>
              <a:gd name="connsiteY43" fmla="*/ 1264396 h 2237474"/>
              <a:gd name="connsiteX44" fmla="*/ 8206287 w 12192000"/>
              <a:gd name="connsiteY44" fmla="*/ 1273060 h 2237474"/>
              <a:gd name="connsiteX45" fmla="*/ 8139997 w 12192000"/>
              <a:gd name="connsiteY45" fmla="*/ 1282713 h 2237474"/>
              <a:gd name="connsiteX46" fmla="*/ 8074238 w 12192000"/>
              <a:gd name="connsiteY46" fmla="*/ 1301895 h 2237474"/>
              <a:gd name="connsiteX47" fmla="*/ 7942099 w 12192000"/>
              <a:gd name="connsiteY47" fmla="*/ 1336332 h 2237474"/>
              <a:gd name="connsiteX48" fmla="*/ 7902328 w 12192000"/>
              <a:gd name="connsiteY48" fmla="*/ 1345865 h 2237474"/>
              <a:gd name="connsiteX49" fmla="*/ 7840612 w 12192000"/>
              <a:gd name="connsiteY49" fmla="*/ 1369373 h 2237474"/>
              <a:gd name="connsiteX50" fmla="*/ 7786819 w 12192000"/>
              <a:gd name="connsiteY50" fmla="*/ 1378970 h 2237474"/>
              <a:gd name="connsiteX51" fmla="*/ 7548172 w 12192000"/>
              <a:gd name="connsiteY51" fmla="*/ 1417460 h 2237474"/>
              <a:gd name="connsiteX52" fmla="*/ 7483437 w 12192000"/>
              <a:gd name="connsiteY52" fmla="*/ 1478152 h 2237474"/>
              <a:gd name="connsiteX53" fmla="*/ 7377870 w 12192000"/>
              <a:gd name="connsiteY53" fmla="*/ 1523319 h 2237474"/>
              <a:gd name="connsiteX54" fmla="*/ 7230737 w 12192000"/>
              <a:gd name="connsiteY54" fmla="*/ 1562633 h 2237474"/>
              <a:gd name="connsiteX55" fmla="*/ 7224458 w 12192000"/>
              <a:gd name="connsiteY55" fmla="*/ 1573008 h 2237474"/>
              <a:gd name="connsiteX56" fmla="*/ 7183121 w 12192000"/>
              <a:gd name="connsiteY56" fmla="*/ 1595162 h 2237474"/>
              <a:gd name="connsiteX57" fmla="*/ 7164601 w 12192000"/>
              <a:gd name="connsiteY57" fmla="*/ 1606490 h 2237474"/>
              <a:gd name="connsiteX58" fmla="*/ 7031309 w 12192000"/>
              <a:gd name="connsiteY58" fmla="*/ 1619451 h 2237474"/>
              <a:gd name="connsiteX59" fmla="*/ 6900177 w 12192000"/>
              <a:gd name="connsiteY59" fmla="*/ 1636016 h 2237474"/>
              <a:gd name="connsiteX60" fmla="*/ 6795372 w 12192000"/>
              <a:gd name="connsiteY60" fmla="*/ 1644845 h 2237474"/>
              <a:gd name="connsiteX61" fmla="*/ 6692251 w 12192000"/>
              <a:gd name="connsiteY61" fmla="*/ 1656357 h 2237474"/>
              <a:gd name="connsiteX62" fmla="*/ 6655235 w 12192000"/>
              <a:gd name="connsiteY62" fmla="*/ 1661869 h 2237474"/>
              <a:gd name="connsiteX63" fmla="*/ 6554894 w 12192000"/>
              <a:gd name="connsiteY63" fmla="*/ 1664428 h 2237474"/>
              <a:gd name="connsiteX64" fmla="*/ 6516595 w 12192000"/>
              <a:gd name="connsiteY64" fmla="*/ 1667475 h 2237474"/>
              <a:gd name="connsiteX65" fmla="*/ 6508541 w 12192000"/>
              <a:gd name="connsiteY65" fmla="*/ 1668757 h 2237474"/>
              <a:gd name="connsiteX66" fmla="*/ 6471012 w 12192000"/>
              <a:gd name="connsiteY66" fmla="*/ 1678604 h 2237474"/>
              <a:gd name="connsiteX67" fmla="*/ 6364035 w 12192000"/>
              <a:gd name="connsiteY67" fmla="*/ 1667683 h 2237474"/>
              <a:gd name="connsiteX68" fmla="*/ 6280959 w 12192000"/>
              <a:gd name="connsiteY68" fmla="*/ 1689329 h 2237474"/>
              <a:gd name="connsiteX69" fmla="*/ 6243319 w 12192000"/>
              <a:gd name="connsiteY69" fmla="*/ 1695560 h 2237474"/>
              <a:gd name="connsiteX70" fmla="*/ 6098321 w 12192000"/>
              <a:gd name="connsiteY70" fmla="*/ 1721646 h 2237474"/>
              <a:gd name="connsiteX71" fmla="*/ 5880652 w 12192000"/>
              <a:gd name="connsiteY71" fmla="*/ 1779643 h 2237474"/>
              <a:gd name="connsiteX72" fmla="*/ 5785959 w 12192000"/>
              <a:gd name="connsiteY72" fmla="*/ 1775307 h 2237474"/>
              <a:gd name="connsiteX73" fmla="*/ 5643534 w 12192000"/>
              <a:gd name="connsiteY73" fmla="*/ 1802919 h 2237474"/>
              <a:gd name="connsiteX74" fmla="*/ 5518799 w 12192000"/>
              <a:gd name="connsiteY74" fmla="*/ 1818312 h 2237474"/>
              <a:gd name="connsiteX75" fmla="*/ 5505014 w 12192000"/>
              <a:gd name="connsiteY75" fmla="*/ 1819259 h 2237474"/>
              <a:gd name="connsiteX76" fmla="*/ 5453307 w 12192000"/>
              <a:gd name="connsiteY76" fmla="*/ 1815450 h 2237474"/>
              <a:gd name="connsiteX77" fmla="*/ 5221533 w 12192000"/>
              <a:gd name="connsiteY77" fmla="*/ 1846950 h 2237474"/>
              <a:gd name="connsiteX78" fmla="*/ 5149802 w 12192000"/>
              <a:gd name="connsiteY78" fmla="*/ 1844846 h 2237474"/>
              <a:gd name="connsiteX79" fmla="*/ 5114927 w 12192000"/>
              <a:gd name="connsiteY79" fmla="*/ 1847827 h 2237474"/>
              <a:gd name="connsiteX80" fmla="*/ 5108970 w 12192000"/>
              <a:gd name="connsiteY80" fmla="*/ 1847935 h 2237474"/>
              <a:gd name="connsiteX81" fmla="*/ 5067961 w 12192000"/>
              <a:gd name="connsiteY81" fmla="*/ 1845917 h 2237474"/>
              <a:gd name="connsiteX82" fmla="*/ 5007075 w 12192000"/>
              <a:gd name="connsiteY82" fmla="*/ 1838626 h 2237474"/>
              <a:gd name="connsiteX83" fmla="*/ 4944087 w 12192000"/>
              <a:gd name="connsiteY83" fmla="*/ 1823332 h 2237474"/>
              <a:gd name="connsiteX84" fmla="*/ 4907662 w 12192000"/>
              <a:gd name="connsiteY84" fmla="*/ 1816900 h 2237474"/>
              <a:gd name="connsiteX85" fmla="*/ 4882386 w 12192000"/>
              <a:gd name="connsiteY85" fmla="*/ 1809844 h 2237474"/>
              <a:gd name="connsiteX86" fmla="*/ 4811440 w 12192000"/>
              <a:gd name="connsiteY86" fmla="*/ 1804655 h 2237474"/>
              <a:gd name="connsiteX87" fmla="*/ 4691075 w 12192000"/>
              <a:gd name="connsiteY87" fmla="*/ 1801389 h 2237474"/>
              <a:gd name="connsiteX88" fmla="*/ 4640313 w 12192000"/>
              <a:gd name="connsiteY88" fmla="*/ 1784307 h 2237474"/>
              <a:gd name="connsiteX89" fmla="*/ 4536503 w 12192000"/>
              <a:gd name="connsiteY89" fmla="*/ 1785334 h 2237474"/>
              <a:gd name="connsiteX90" fmla="*/ 4513724 w 12192000"/>
              <a:gd name="connsiteY90" fmla="*/ 1791996 h 2237474"/>
              <a:gd name="connsiteX91" fmla="*/ 4459810 w 12192000"/>
              <a:gd name="connsiteY91" fmla="*/ 1797886 h 2237474"/>
              <a:gd name="connsiteX92" fmla="*/ 4379064 w 12192000"/>
              <a:gd name="connsiteY92" fmla="*/ 1817177 h 2237474"/>
              <a:gd name="connsiteX93" fmla="*/ 4290981 w 12192000"/>
              <a:gd name="connsiteY93" fmla="*/ 1839677 h 2237474"/>
              <a:gd name="connsiteX94" fmla="*/ 4238372 w 12192000"/>
              <a:gd name="connsiteY94" fmla="*/ 1851480 h 2237474"/>
              <a:gd name="connsiteX95" fmla="*/ 4232517 w 12192000"/>
              <a:gd name="connsiteY95" fmla="*/ 1852567 h 2237474"/>
              <a:gd name="connsiteX96" fmla="*/ 4191732 w 12192000"/>
              <a:gd name="connsiteY96" fmla="*/ 1857328 h 2237474"/>
              <a:gd name="connsiteX97" fmla="*/ 4065532 w 12192000"/>
              <a:gd name="connsiteY97" fmla="*/ 1855477 h 2237474"/>
              <a:gd name="connsiteX98" fmla="*/ 4028460 w 12192000"/>
              <a:gd name="connsiteY98" fmla="*/ 1855137 h 2237474"/>
              <a:gd name="connsiteX99" fmla="*/ 4002267 w 12192000"/>
              <a:gd name="connsiteY99" fmla="*/ 1852352 h 2237474"/>
              <a:gd name="connsiteX100" fmla="*/ 3931396 w 12192000"/>
              <a:gd name="connsiteY100" fmla="*/ 1858915 h 2237474"/>
              <a:gd name="connsiteX101" fmla="*/ 3812162 w 12192000"/>
              <a:gd name="connsiteY101" fmla="*/ 1875501 h 2237474"/>
              <a:gd name="connsiteX102" fmla="*/ 3758105 w 12192000"/>
              <a:gd name="connsiteY102" fmla="*/ 1871856 h 2237474"/>
              <a:gd name="connsiteX103" fmla="*/ 3715896 w 12192000"/>
              <a:gd name="connsiteY103" fmla="*/ 1881552 h 2237474"/>
              <a:gd name="connsiteX104" fmla="*/ 3567259 w 12192000"/>
              <a:gd name="connsiteY104" fmla="*/ 1893482 h 2237474"/>
              <a:gd name="connsiteX105" fmla="*/ 3405770 w 12192000"/>
              <a:gd name="connsiteY105" fmla="*/ 1904591 h 2237474"/>
              <a:gd name="connsiteX106" fmla="*/ 3280097 w 12192000"/>
              <a:gd name="connsiteY106" fmla="*/ 1919610 h 2237474"/>
              <a:gd name="connsiteX107" fmla="*/ 3123424 w 12192000"/>
              <a:gd name="connsiteY107" fmla="*/ 1952930 h 2237474"/>
              <a:gd name="connsiteX108" fmla="*/ 3009910 w 12192000"/>
              <a:gd name="connsiteY108" fmla="*/ 1957866 h 2237474"/>
              <a:gd name="connsiteX109" fmla="*/ 2995934 w 12192000"/>
              <a:gd name="connsiteY109" fmla="*/ 1967085 h 2237474"/>
              <a:gd name="connsiteX110" fmla="*/ 2942858 w 12192000"/>
              <a:gd name="connsiteY110" fmla="*/ 1981367 h 2237474"/>
              <a:gd name="connsiteX111" fmla="*/ 2875436 w 12192000"/>
              <a:gd name="connsiteY111" fmla="*/ 1996977 h 2237474"/>
              <a:gd name="connsiteX112" fmla="*/ 2874892 w 12192000"/>
              <a:gd name="connsiteY112" fmla="*/ 1996085 h 2237474"/>
              <a:gd name="connsiteX113" fmla="*/ 2843662 w 12192000"/>
              <a:gd name="connsiteY113" fmla="*/ 1992498 h 2237474"/>
              <a:gd name="connsiteX114" fmla="*/ 2718916 w 12192000"/>
              <a:gd name="connsiteY114" fmla="*/ 1990867 h 2237474"/>
              <a:gd name="connsiteX115" fmla="*/ 2713522 w 12192000"/>
              <a:gd name="connsiteY115" fmla="*/ 1990173 h 2237474"/>
              <a:gd name="connsiteX116" fmla="*/ 2578178 w 12192000"/>
              <a:gd name="connsiteY116" fmla="*/ 1990531 h 2237474"/>
              <a:gd name="connsiteX117" fmla="*/ 2476147 w 12192000"/>
              <a:gd name="connsiteY117" fmla="*/ 1998305 h 2237474"/>
              <a:gd name="connsiteX118" fmla="*/ 2373568 w 12192000"/>
              <a:gd name="connsiteY118" fmla="*/ 2003219 h 2237474"/>
              <a:gd name="connsiteX119" fmla="*/ 2287219 w 12192000"/>
              <a:gd name="connsiteY119" fmla="*/ 1998750 h 2237474"/>
              <a:gd name="connsiteX120" fmla="*/ 2243069 w 12192000"/>
              <a:gd name="connsiteY120" fmla="*/ 2015111 h 2237474"/>
              <a:gd name="connsiteX121" fmla="*/ 2164831 w 12192000"/>
              <a:gd name="connsiteY121" fmla="*/ 2010143 h 2237474"/>
              <a:gd name="connsiteX122" fmla="*/ 2085228 w 12192000"/>
              <a:gd name="connsiteY122" fmla="*/ 2046431 h 2237474"/>
              <a:gd name="connsiteX123" fmla="*/ 2058061 w 12192000"/>
              <a:gd name="connsiteY123" fmla="*/ 2047942 h 2237474"/>
              <a:gd name="connsiteX124" fmla="*/ 2042244 w 12192000"/>
              <a:gd name="connsiteY124" fmla="*/ 2055560 h 2237474"/>
              <a:gd name="connsiteX125" fmla="*/ 1877728 w 12192000"/>
              <a:gd name="connsiteY125" fmla="*/ 2101004 h 2237474"/>
              <a:gd name="connsiteX126" fmla="*/ 1759056 w 12192000"/>
              <a:gd name="connsiteY126" fmla="*/ 2125608 h 2237474"/>
              <a:gd name="connsiteX127" fmla="*/ 1637948 w 12192000"/>
              <a:gd name="connsiteY127" fmla="*/ 2172597 h 2237474"/>
              <a:gd name="connsiteX128" fmla="*/ 1434549 w 12192000"/>
              <a:gd name="connsiteY128" fmla="*/ 2234522 h 2237474"/>
              <a:gd name="connsiteX129" fmla="*/ 1398481 w 12192000"/>
              <a:gd name="connsiteY129" fmla="*/ 2237074 h 2237474"/>
              <a:gd name="connsiteX130" fmla="*/ 1398407 w 12192000"/>
              <a:gd name="connsiteY130" fmla="*/ 2237095 h 2237474"/>
              <a:gd name="connsiteX131" fmla="*/ 1370962 w 12192000"/>
              <a:gd name="connsiteY131" fmla="*/ 2237474 h 2237474"/>
              <a:gd name="connsiteX132" fmla="*/ 1356367 w 12192000"/>
              <a:gd name="connsiteY132" fmla="*/ 2235089 h 2237474"/>
              <a:gd name="connsiteX133" fmla="*/ 1324828 w 12192000"/>
              <a:gd name="connsiteY133" fmla="*/ 2231968 h 2237474"/>
              <a:gd name="connsiteX134" fmla="*/ 1279765 w 12192000"/>
              <a:gd name="connsiteY134" fmla="*/ 2229639 h 2237474"/>
              <a:gd name="connsiteX135" fmla="*/ 1195347 w 12192000"/>
              <a:gd name="connsiteY135" fmla="*/ 2212354 h 2237474"/>
              <a:gd name="connsiteX136" fmla="*/ 970251 w 12192000"/>
              <a:gd name="connsiteY136" fmla="*/ 2221029 h 2237474"/>
              <a:gd name="connsiteX137" fmla="*/ 812914 w 12192000"/>
              <a:gd name="connsiteY137" fmla="*/ 2202752 h 2237474"/>
              <a:gd name="connsiteX138" fmla="*/ 800195 w 12192000"/>
              <a:gd name="connsiteY138" fmla="*/ 2209407 h 2237474"/>
              <a:gd name="connsiteX139" fmla="*/ 784978 w 12192000"/>
              <a:gd name="connsiteY139" fmla="*/ 2212360 h 2237474"/>
              <a:gd name="connsiteX140" fmla="*/ 681987 w 12192000"/>
              <a:gd name="connsiteY140" fmla="*/ 2216757 h 2237474"/>
              <a:gd name="connsiteX141" fmla="*/ 669923 w 12192000"/>
              <a:gd name="connsiteY141" fmla="*/ 2211682 h 2237474"/>
              <a:gd name="connsiteX142" fmla="*/ 648680 w 12192000"/>
              <a:gd name="connsiteY142" fmla="*/ 2206229 h 2237474"/>
              <a:gd name="connsiteX143" fmla="*/ 597225 w 12192000"/>
              <a:gd name="connsiteY143" fmla="*/ 2180999 h 2237474"/>
              <a:gd name="connsiteX144" fmla="*/ 558449 w 12192000"/>
              <a:gd name="connsiteY144" fmla="*/ 2182346 h 2237474"/>
              <a:gd name="connsiteX145" fmla="*/ 550517 w 12192000"/>
              <a:gd name="connsiteY145" fmla="*/ 2182060 h 2237474"/>
              <a:gd name="connsiteX146" fmla="*/ 550309 w 12192000"/>
              <a:gd name="connsiteY146" fmla="*/ 2181825 h 2237474"/>
              <a:gd name="connsiteX147" fmla="*/ 541836 w 12192000"/>
              <a:gd name="connsiteY147" fmla="*/ 2181063 h 2237474"/>
              <a:gd name="connsiteX148" fmla="*/ 536057 w 12192000"/>
              <a:gd name="connsiteY148" fmla="*/ 2181537 h 2237474"/>
              <a:gd name="connsiteX149" fmla="*/ 520671 w 12192000"/>
              <a:gd name="connsiteY149" fmla="*/ 2180980 h 2237474"/>
              <a:gd name="connsiteX150" fmla="*/ 515024 w 12192000"/>
              <a:gd name="connsiteY150" fmla="*/ 2179258 h 2237474"/>
              <a:gd name="connsiteX151" fmla="*/ 512278 w 12192000"/>
              <a:gd name="connsiteY151" fmla="*/ 2176369 h 2237474"/>
              <a:gd name="connsiteX152" fmla="*/ 480419 w 12192000"/>
              <a:gd name="connsiteY152" fmla="*/ 2167807 h 2237474"/>
              <a:gd name="connsiteX153" fmla="*/ 413835 w 12192000"/>
              <a:gd name="connsiteY153" fmla="*/ 2156783 h 2237474"/>
              <a:gd name="connsiteX154" fmla="*/ 376513 w 12192000"/>
              <a:gd name="connsiteY154" fmla="*/ 2154014 h 2237474"/>
              <a:gd name="connsiteX155" fmla="*/ 273386 w 12192000"/>
              <a:gd name="connsiteY155" fmla="*/ 2142551 h 2237474"/>
              <a:gd name="connsiteX156" fmla="*/ 169207 w 12192000"/>
              <a:gd name="connsiteY156" fmla="*/ 2128100 h 2237474"/>
              <a:gd name="connsiteX157" fmla="*/ 93149 w 12192000"/>
              <a:gd name="connsiteY157" fmla="*/ 2105324 h 2237474"/>
              <a:gd name="connsiteX158" fmla="*/ 88109 w 12192000"/>
              <a:gd name="connsiteY158" fmla="*/ 2106704 h 2237474"/>
              <a:gd name="connsiteX159" fmla="*/ 80022 w 12192000"/>
              <a:gd name="connsiteY159" fmla="*/ 2107254 h 2237474"/>
              <a:gd name="connsiteX160" fmla="*/ 79717 w 12192000"/>
              <a:gd name="connsiteY160" fmla="*/ 2107046 h 2237474"/>
              <a:gd name="connsiteX161" fmla="*/ 72352 w 12192000"/>
              <a:gd name="connsiteY161" fmla="*/ 2107991 h 2237474"/>
              <a:gd name="connsiteX162" fmla="*/ 37645 w 12192000"/>
              <a:gd name="connsiteY162" fmla="*/ 2115401 h 2237474"/>
              <a:gd name="connsiteX163" fmla="*/ 4572 w 12192000"/>
              <a:gd name="connsiteY163" fmla="*/ 2111091 h 2237474"/>
              <a:gd name="connsiteX164" fmla="*/ 0 w 12192000"/>
              <a:gd name="connsiteY164" fmla="*/ 2110468 h 2237474"/>
              <a:gd name="connsiteX165" fmla="*/ 0 w 12192000"/>
              <a:gd name="connsiteY165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20512 w 12192000"/>
              <a:gd name="connsiteY6" fmla="*/ 745392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739478 w 12192000"/>
              <a:gd name="connsiteY13" fmla="*/ 776841 h 2237474"/>
              <a:gd name="connsiteX14" fmla="*/ 10458762 w 12192000"/>
              <a:gd name="connsiteY14" fmla="*/ 755400 h 2237474"/>
              <a:gd name="connsiteX15" fmla="*/ 10211200 w 12192000"/>
              <a:gd name="connsiteY15" fmla="*/ 767513 h 2237474"/>
              <a:gd name="connsiteX16" fmla="*/ 10167995 w 12192000"/>
              <a:gd name="connsiteY16" fmla="*/ 760843 h 2237474"/>
              <a:gd name="connsiteX17" fmla="*/ 9997044 w 12192000"/>
              <a:gd name="connsiteY17" fmla="*/ 780129 h 2237474"/>
              <a:gd name="connsiteX18" fmla="*/ 9943887 w 12192000"/>
              <a:gd name="connsiteY18" fmla="*/ 804141 h 2237474"/>
              <a:gd name="connsiteX19" fmla="*/ 9918248 w 12192000"/>
              <a:gd name="connsiteY19" fmla="*/ 816628 h 2237474"/>
              <a:gd name="connsiteX20" fmla="*/ 9767091 w 12192000"/>
              <a:gd name="connsiteY20" fmla="*/ 870550 h 2237474"/>
              <a:gd name="connsiteX21" fmla="*/ 9683005 w 12192000"/>
              <a:gd name="connsiteY21" fmla="*/ 894128 h 2237474"/>
              <a:gd name="connsiteX22" fmla="*/ 9594438 w 12192000"/>
              <a:gd name="connsiteY22" fmla="*/ 919051 h 2237474"/>
              <a:gd name="connsiteX23" fmla="*/ 9544189 w 12192000"/>
              <a:gd name="connsiteY23" fmla="*/ 938966 h 2237474"/>
              <a:gd name="connsiteX24" fmla="*/ 9500499 w 12192000"/>
              <a:gd name="connsiteY24" fmla="*/ 954680 h 2237474"/>
              <a:gd name="connsiteX25" fmla="*/ 9428195 w 12192000"/>
              <a:gd name="connsiteY25" fmla="*/ 986225 h 2237474"/>
              <a:gd name="connsiteX26" fmla="*/ 9410017 w 12192000"/>
              <a:gd name="connsiteY26" fmla="*/ 993931 h 2237474"/>
              <a:gd name="connsiteX27" fmla="*/ 9392919 w 12192000"/>
              <a:gd name="connsiteY27" fmla="*/ 994656 h 2237474"/>
              <a:gd name="connsiteX28" fmla="*/ 9268019 w 12192000"/>
              <a:gd name="connsiteY28" fmla="*/ 1007442 h 2237474"/>
              <a:gd name="connsiteX29" fmla="*/ 9234662 w 12192000"/>
              <a:gd name="connsiteY29" fmla="*/ 1023056 h 2237474"/>
              <a:gd name="connsiteX30" fmla="*/ 9181033 w 12192000"/>
              <a:gd name="connsiteY30" fmla="*/ 1037921 h 2237474"/>
              <a:gd name="connsiteX31" fmla="*/ 9155969 w 12192000"/>
              <a:gd name="connsiteY31" fmla="*/ 1046804 h 2237474"/>
              <a:gd name="connsiteX32" fmla="*/ 9133985 w 12192000"/>
              <a:gd name="connsiteY32" fmla="*/ 1046450 h 2237474"/>
              <a:gd name="connsiteX33" fmla="*/ 9003462 w 12192000"/>
              <a:gd name="connsiteY33" fmla="*/ 1042406 h 2237474"/>
              <a:gd name="connsiteX34" fmla="*/ 8968445 w 12192000"/>
              <a:gd name="connsiteY34" fmla="*/ 1052169 h 2237474"/>
              <a:gd name="connsiteX35" fmla="*/ 8886001 w 12192000"/>
              <a:gd name="connsiteY35" fmla="*/ 1067468 h 2237474"/>
              <a:gd name="connsiteX36" fmla="*/ 8838610 w 12192000"/>
              <a:gd name="connsiteY36" fmla="*/ 1075091 h 2237474"/>
              <a:gd name="connsiteX37" fmla="*/ 8750383 w 12192000"/>
              <a:gd name="connsiteY37" fmla="*/ 1097387 h 2237474"/>
              <a:gd name="connsiteX38" fmla="*/ 8665605 w 12192000"/>
              <a:gd name="connsiteY38" fmla="*/ 1110791 h 2237474"/>
              <a:gd name="connsiteX39" fmla="*/ 8584946 w 12192000"/>
              <a:gd name="connsiteY39" fmla="*/ 1135226 h 2237474"/>
              <a:gd name="connsiteX40" fmla="*/ 8419755 w 12192000"/>
              <a:gd name="connsiteY40" fmla="*/ 1216260 h 2237474"/>
              <a:gd name="connsiteX41" fmla="*/ 8411626 w 12192000"/>
              <a:gd name="connsiteY41" fmla="*/ 1214397 h 2237474"/>
              <a:gd name="connsiteX42" fmla="*/ 8363469 w 12192000"/>
              <a:gd name="connsiteY42" fmla="*/ 1246658 h 2237474"/>
              <a:gd name="connsiteX43" fmla="*/ 8275497 w 12192000"/>
              <a:gd name="connsiteY43" fmla="*/ 1264396 h 2237474"/>
              <a:gd name="connsiteX44" fmla="*/ 8206287 w 12192000"/>
              <a:gd name="connsiteY44" fmla="*/ 1273060 h 2237474"/>
              <a:gd name="connsiteX45" fmla="*/ 8139997 w 12192000"/>
              <a:gd name="connsiteY45" fmla="*/ 1282713 h 2237474"/>
              <a:gd name="connsiteX46" fmla="*/ 8074238 w 12192000"/>
              <a:gd name="connsiteY46" fmla="*/ 1301895 h 2237474"/>
              <a:gd name="connsiteX47" fmla="*/ 7942099 w 12192000"/>
              <a:gd name="connsiteY47" fmla="*/ 1336332 h 2237474"/>
              <a:gd name="connsiteX48" fmla="*/ 7902328 w 12192000"/>
              <a:gd name="connsiteY48" fmla="*/ 1345865 h 2237474"/>
              <a:gd name="connsiteX49" fmla="*/ 7840612 w 12192000"/>
              <a:gd name="connsiteY49" fmla="*/ 1369373 h 2237474"/>
              <a:gd name="connsiteX50" fmla="*/ 7786819 w 12192000"/>
              <a:gd name="connsiteY50" fmla="*/ 1378970 h 2237474"/>
              <a:gd name="connsiteX51" fmla="*/ 7548172 w 12192000"/>
              <a:gd name="connsiteY51" fmla="*/ 1417460 h 2237474"/>
              <a:gd name="connsiteX52" fmla="*/ 7483437 w 12192000"/>
              <a:gd name="connsiteY52" fmla="*/ 1478152 h 2237474"/>
              <a:gd name="connsiteX53" fmla="*/ 7377870 w 12192000"/>
              <a:gd name="connsiteY53" fmla="*/ 1523319 h 2237474"/>
              <a:gd name="connsiteX54" fmla="*/ 7230737 w 12192000"/>
              <a:gd name="connsiteY54" fmla="*/ 1562633 h 2237474"/>
              <a:gd name="connsiteX55" fmla="*/ 7224458 w 12192000"/>
              <a:gd name="connsiteY55" fmla="*/ 1573008 h 2237474"/>
              <a:gd name="connsiteX56" fmla="*/ 7183121 w 12192000"/>
              <a:gd name="connsiteY56" fmla="*/ 1595162 h 2237474"/>
              <a:gd name="connsiteX57" fmla="*/ 7164601 w 12192000"/>
              <a:gd name="connsiteY57" fmla="*/ 1606490 h 2237474"/>
              <a:gd name="connsiteX58" fmla="*/ 7031309 w 12192000"/>
              <a:gd name="connsiteY58" fmla="*/ 1619451 h 2237474"/>
              <a:gd name="connsiteX59" fmla="*/ 6900177 w 12192000"/>
              <a:gd name="connsiteY59" fmla="*/ 1636016 h 2237474"/>
              <a:gd name="connsiteX60" fmla="*/ 6795372 w 12192000"/>
              <a:gd name="connsiteY60" fmla="*/ 1644845 h 2237474"/>
              <a:gd name="connsiteX61" fmla="*/ 6692251 w 12192000"/>
              <a:gd name="connsiteY61" fmla="*/ 1656357 h 2237474"/>
              <a:gd name="connsiteX62" fmla="*/ 6655235 w 12192000"/>
              <a:gd name="connsiteY62" fmla="*/ 1661869 h 2237474"/>
              <a:gd name="connsiteX63" fmla="*/ 6554894 w 12192000"/>
              <a:gd name="connsiteY63" fmla="*/ 1664428 h 2237474"/>
              <a:gd name="connsiteX64" fmla="*/ 6516595 w 12192000"/>
              <a:gd name="connsiteY64" fmla="*/ 1667475 h 2237474"/>
              <a:gd name="connsiteX65" fmla="*/ 6508541 w 12192000"/>
              <a:gd name="connsiteY65" fmla="*/ 1668757 h 2237474"/>
              <a:gd name="connsiteX66" fmla="*/ 6471012 w 12192000"/>
              <a:gd name="connsiteY66" fmla="*/ 1678604 h 2237474"/>
              <a:gd name="connsiteX67" fmla="*/ 6364035 w 12192000"/>
              <a:gd name="connsiteY67" fmla="*/ 1667683 h 2237474"/>
              <a:gd name="connsiteX68" fmla="*/ 6280959 w 12192000"/>
              <a:gd name="connsiteY68" fmla="*/ 1689329 h 2237474"/>
              <a:gd name="connsiteX69" fmla="*/ 6243319 w 12192000"/>
              <a:gd name="connsiteY69" fmla="*/ 1695560 h 2237474"/>
              <a:gd name="connsiteX70" fmla="*/ 6098321 w 12192000"/>
              <a:gd name="connsiteY70" fmla="*/ 1721646 h 2237474"/>
              <a:gd name="connsiteX71" fmla="*/ 5880652 w 12192000"/>
              <a:gd name="connsiteY71" fmla="*/ 1779643 h 2237474"/>
              <a:gd name="connsiteX72" fmla="*/ 5785959 w 12192000"/>
              <a:gd name="connsiteY72" fmla="*/ 1775307 h 2237474"/>
              <a:gd name="connsiteX73" fmla="*/ 5643534 w 12192000"/>
              <a:gd name="connsiteY73" fmla="*/ 1802919 h 2237474"/>
              <a:gd name="connsiteX74" fmla="*/ 5518799 w 12192000"/>
              <a:gd name="connsiteY74" fmla="*/ 1818312 h 2237474"/>
              <a:gd name="connsiteX75" fmla="*/ 5505014 w 12192000"/>
              <a:gd name="connsiteY75" fmla="*/ 1819259 h 2237474"/>
              <a:gd name="connsiteX76" fmla="*/ 5453307 w 12192000"/>
              <a:gd name="connsiteY76" fmla="*/ 1815450 h 2237474"/>
              <a:gd name="connsiteX77" fmla="*/ 5221533 w 12192000"/>
              <a:gd name="connsiteY77" fmla="*/ 1846950 h 2237474"/>
              <a:gd name="connsiteX78" fmla="*/ 5149802 w 12192000"/>
              <a:gd name="connsiteY78" fmla="*/ 1844846 h 2237474"/>
              <a:gd name="connsiteX79" fmla="*/ 5114927 w 12192000"/>
              <a:gd name="connsiteY79" fmla="*/ 1847827 h 2237474"/>
              <a:gd name="connsiteX80" fmla="*/ 5108970 w 12192000"/>
              <a:gd name="connsiteY80" fmla="*/ 1847935 h 2237474"/>
              <a:gd name="connsiteX81" fmla="*/ 5067961 w 12192000"/>
              <a:gd name="connsiteY81" fmla="*/ 1845917 h 2237474"/>
              <a:gd name="connsiteX82" fmla="*/ 5007075 w 12192000"/>
              <a:gd name="connsiteY82" fmla="*/ 1838626 h 2237474"/>
              <a:gd name="connsiteX83" fmla="*/ 4944087 w 12192000"/>
              <a:gd name="connsiteY83" fmla="*/ 1823332 h 2237474"/>
              <a:gd name="connsiteX84" fmla="*/ 4907662 w 12192000"/>
              <a:gd name="connsiteY84" fmla="*/ 1816900 h 2237474"/>
              <a:gd name="connsiteX85" fmla="*/ 4882386 w 12192000"/>
              <a:gd name="connsiteY85" fmla="*/ 1809844 h 2237474"/>
              <a:gd name="connsiteX86" fmla="*/ 4811440 w 12192000"/>
              <a:gd name="connsiteY86" fmla="*/ 1804655 h 2237474"/>
              <a:gd name="connsiteX87" fmla="*/ 4691075 w 12192000"/>
              <a:gd name="connsiteY87" fmla="*/ 1801389 h 2237474"/>
              <a:gd name="connsiteX88" fmla="*/ 4640313 w 12192000"/>
              <a:gd name="connsiteY88" fmla="*/ 1784307 h 2237474"/>
              <a:gd name="connsiteX89" fmla="*/ 4536503 w 12192000"/>
              <a:gd name="connsiteY89" fmla="*/ 1785334 h 2237474"/>
              <a:gd name="connsiteX90" fmla="*/ 4513724 w 12192000"/>
              <a:gd name="connsiteY90" fmla="*/ 1791996 h 2237474"/>
              <a:gd name="connsiteX91" fmla="*/ 4459810 w 12192000"/>
              <a:gd name="connsiteY91" fmla="*/ 1797886 h 2237474"/>
              <a:gd name="connsiteX92" fmla="*/ 4379064 w 12192000"/>
              <a:gd name="connsiteY92" fmla="*/ 1817177 h 2237474"/>
              <a:gd name="connsiteX93" fmla="*/ 4290981 w 12192000"/>
              <a:gd name="connsiteY93" fmla="*/ 1839677 h 2237474"/>
              <a:gd name="connsiteX94" fmla="*/ 4238372 w 12192000"/>
              <a:gd name="connsiteY94" fmla="*/ 1851480 h 2237474"/>
              <a:gd name="connsiteX95" fmla="*/ 4232517 w 12192000"/>
              <a:gd name="connsiteY95" fmla="*/ 1852567 h 2237474"/>
              <a:gd name="connsiteX96" fmla="*/ 4191732 w 12192000"/>
              <a:gd name="connsiteY96" fmla="*/ 1857328 h 2237474"/>
              <a:gd name="connsiteX97" fmla="*/ 4065532 w 12192000"/>
              <a:gd name="connsiteY97" fmla="*/ 1855477 h 2237474"/>
              <a:gd name="connsiteX98" fmla="*/ 4028460 w 12192000"/>
              <a:gd name="connsiteY98" fmla="*/ 1855137 h 2237474"/>
              <a:gd name="connsiteX99" fmla="*/ 4002267 w 12192000"/>
              <a:gd name="connsiteY99" fmla="*/ 1852352 h 2237474"/>
              <a:gd name="connsiteX100" fmla="*/ 3931396 w 12192000"/>
              <a:gd name="connsiteY100" fmla="*/ 1858915 h 2237474"/>
              <a:gd name="connsiteX101" fmla="*/ 3812162 w 12192000"/>
              <a:gd name="connsiteY101" fmla="*/ 1875501 h 2237474"/>
              <a:gd name="connsiteX102" fmla="*/ 3758105 w 12192000"/>
              <a:gd name="connsiteY102" fmla="*/ 1871856 h 2237474"/>
              <a:gd name="connsiteX103" fmla="*/ 3715896 w 12192000"/>
              <a:gd name="connsiteY103" fmla="*/ 1881552 h 2237474"/>
              <a:gd name="connsiteX104" fmla="*/ 3567259 w 12192000"/>
              <a:gd name="connsiteY104" fmla="*/ 1893482 h 2237474"/>
              <a:gd name="connsiteX105" fmla="*/ 3405770 w 12192000"/>
              <a:gd name="connsiteY105" fmla="*/ 1904591 h 2237474"/>
              <a:gd name="connsiteX106" fmla="*/ 3280097 w 12192000"/>
              <a:gd name="connsiteY106" fmla="*/ 1919610 h 2237474"/>
              <a:gd name="connsiteX107" fmla="*/ 3123424 w 12192000"/>
              <a:gd name="connsiteY107" fmla="*/ 1952930 h 2237474"/>
              <a:gd name="connsiteX108" fmla="*/ 3009910 w 12192000"/>
              <a:gd name="connsiteY108" fmla="*/ 1957866 h 2237474"/>
              <a:gd name="connsiteX109" fmla="*/ 2995934 w 12192000"/>
              <a:gd name="connsiteY109" fmla="*/ 1967085 h 2237474"/>
              <a:gd name="connsiteX110" fmla="*/ 2942858 w 12192000"/>
              <a:gd name="connsiteY110" fmla="*/ 1981367 h 2237474"/>
              <a:gd name="connsiteX111" fmla="*/ 2875436 w 12192000"/>
              <a:gd name="connsiteY111" fmla="*/ 1996977 h 2237474"/>
              <a:gd name="connsiteX112" fmla="*/ 2874892 w 12192000"/>
              <a:gd name="connsiteY112" fmla="*/ 1996085 h 2237474"/>
              <a:gd name="connsiteX113" fmla="*/ 2843662 w 12192000"/>
              <a:gd name="connsiteY113" fmla="*/ 1992498 h 2237474"/>
              <a:gd name="connsiteX114" fmla="*/ 2718916 w 12192000"/>
              <a:gd name="connsiteY114" fmla="*/ 1990867 h 2237474"/>
              <a:gd name="connsiteX115" fmla="*/ 2713522 w 12192000"/>
              <a:gd name="connsiteY115" fmla="*/ 1990173 h 2237474"/>
              <a:gd name="connsiteX116" fmla="*/ 2578178 w 12192000"/>
              <a:gd name="connsiteY116" fmla="*/ 1990531 h 2237474"/>
              <a:gd name="connsiteX117" fmla="*/ 2476147 w 12192000"/>
              <a:gd name="connsiteY117" fmla="*/ 1998305 h 2237474"/>
              <a:gd name="connsiteX118" fmla="*/ 2373568 w 12192000"/>
              <a:gd name="connsiteY118" fmla="*/ 2003219 h 2237474"/>
              <a:gd name="connsiteX119" fmla="*/ 2287219 w 12192000"/>
              <a:gd name="connsiteY119" fmla="*/ 1998750 h 2237474"/>
              <a:gd name="connsiteX120" fmla="*/ 2243069 w 12192000"/>
              <a:gd name="connsiteY120" fmla="*/ 2005321 h 2237474"/>
              <a:gd name="connsiteX121" fmla="*/ 2164831 w 12192000"/>
              <a:gd name="connsiteY121" fmla="*/ 2010143 h 2237474"/>
              <a:gd name="connsiteX122" fmla="*/ 2085228 w 12192000"/>
              <a:gd name="connsiteY122" fmla="*/ 2046431 h 2237474"/>
              <a:gd name="connsiteX123" fmla="*/ 2058061 w 12192000"/>
              <a:gd name="connsiteY123" fmla="*/ 2047942 h 2237474"/>
              <a:gd name="connsiteX124" fmla="*/ 2042244 w 12192000"/>
              <a:gd name="connsiteY124" fmla="*/ 2055560 h 2237474"/>
              <a:gd name="connsiteX125" fmla="*/ 1877728 w 12192000"/>
              <a:gd name="connsiteY125" fmla="*/ 2101004 h 2237474"/>
              <a:gd name="connsiteX126" fmla="*/ 1759056 w 12192000"/>
              <a:gd name="connsiteY126" fmla="*/ 2125608 h 2237474"/>
              <a:gd name="connsiteX127" fmla="*/ 1637948 w 12192000"/>
              <a:gd name="connsiteY127" fmla="*/ 2172597 h 2237474"/>
              <a:gd name="connsiteX128" fmla="*/ 1434549 w 12192000"/>
              <a:gd name="connsiteY128" fmla="*/ 2234522 h 2237474"/>
              <a:gd name="connsiteX129" fmla="*/ 1398481 w 12192000"/>
              <a:gd name="connsiteY129" fmla="*/ 2237074 h 2237474"/>
              <a:gd name="connsiteX130" fmla="*/ 1398407 w 12192000"/>
              <a:gd name="connsiteY130" fmla="*/ 2237095 h 2237474"/>
              <a:gd name="connsiteX131" fmla="*/ 1370962 w 12192000"/>
              <a:gd name="connsiteY131" fmla="*/ 2237474 h 2237474"/>
              <a:gd name="connsiteX132" fmla="*/ 1356367 w 12192000"/>
              <a:gd name="connsiteY132" fmla="*/ 2235089 h 2237474"/>
              <a:gd name="connsiteX133" fmla="*/ 1324828 w 12192000"/>
              <a:gd name="connsiteY133" fmla="*/ 2231968 h 2237474"/>
              <a:gd name="connsiteX134" fmla="*/ 1279765 w 12192000"/>
              <a:gd name="connsiteY134" fmla="*/ 2229639 h 2237474"/>
              <a:gd name="connsiteX135" fmla="*/ 1195347 w 12192000"/>
              <a:gd name="connsiteY135" fmla="*/ 2212354 h 2237474"/>
              <a:gd name="connsiteX136" fmla="*/ 970251 w 12192000"/>
              <a:gd name="connsiteY136" fmla="*/ 2221029 h 2237474"/>
              <a:gd name="connsiteX137" fmla="*/ 812914 w 12192000"/>
              <a:gd name="connsiteY137" fmla="*/ 2202752 h 2237474"/>
              <a:gd name="connsiteX138" fmla="*/ 800195 w 12192000"/>
              <a:gd name="connsiteY138" fmla="*/ 2209407 h 2237474"/>
              <a:gd name="connsiteX139" fmla="*/ 784978 w 12192000"/>
              <a:gd name="connsiteY139" fmla="*/ 2212360 h 2237474"/>
              <a:gd name="connsiteX140" fmla="*/ 681987 w 12192000"/>
              <a:gd name="connsiteY140" fmla="*/ 2216757 h 2237474"/>
              <a:gd name="connsiteX141" fmla="*/ 669923 w 12192000"/>
              <a:gd name="connsiteY141" fmla="*/ 2211682 h 2237474"/>
              <a:gd name="connsiteX142" fmla="*/ 648680 w 12192000"/>
              <a:gd name="connsiteY142" fmla="*/ 2206229 h 2237474"/>
              <a:gd name="connsiteX143" fmla="*/ 597225 w 12192000"/>
              <a:gd name="connsiteY143" fmla="*/ 2180999 h 2237474"/>
              <a:gd name="connsiteX144" fmla="*/ 558449 w 12192000"/>
              <a:gd name="connsiteY144" fmla="*/ 2182346 h 2237474"/>
              <a:gd name="connsiteX145" fmla="*/ 550517 w 12192000"/>
              <a:gd name="connsiteY145" fmla="*/ 2182060 h 2237474"/>
              <a:gd name="connsiteX146" fmla="*/ 550309 w 12192000"/>
              <a:gd name="connsiteY146" fmla="*/ 2181825 h 2237474"/>
              <a:gd name="connsiteX147" fmla="*/ 541836 w 12192000"/>
              <a:gd name="connsiteY147" fmla="*/ 2181063 h 2237474"/>
              <a:gd name="connsiteX148" fmla="*/ 536057 w 12192000"/>
              <a:gd name="connsiteY148" fmla="*/ 2181537 h 2237474"/>
              <a:gd name="connsiteX149" fmla="*/ 520671 w 12192000"/>
              <a:gd name="connsiteY149" fmla="*/ 2180980 h 2237474"/>
              <a:gd name="connsiteX150" fmla="*/ 515024 w 12192000"/>
              <a:gd name="connsiteY150" fmla="*/ 2179258 h 2237474"/>
              <a:gd name="connsiteX151" fmla="*/ 512278 w 12192000"/>
              <a:gd name="connsiteY151" fmla="*/ 2176369 h 2237474"/>
              <a:gd name="connsiteX152" fmla="*/ 480419 w 12192000"/>
              <a:gd name="connsiteY152" fmla="*/ 2167807 h 2237474"/>
              <a:gd name="connsiteX153" fmla="*/ 413835 w 12192000"/>
              <a:gd name="connsiteY153" fmla="*/ 2156783 h 2237474"/>
              <a:gd name="connsiteX154" fmla="*/ 376513 w 12192000"/>
              <a:gd name="connsiteY154" fmla="*/ 2154014 h 2237474"/>
              <a:gd name="connsiteX155" fmla="*/ 273386 w 12192000"/>
              <a:gd name="connsiteY155" fmla="*/ 2142551 h 2237474"/>
              <a:gd name="connsiteX156" fmla="*/ 169207 w 12192000"/>
              <a:gd name="connsiteY156" fmla="*/ 2128100 h 2237474"/>
              <a:gd name="connsiteX157" fmla="*/ 93149 w 12192000"/>
              <a:gd name="connsiteY157" fmla="*/ 2105324 h 2237474"/>
              <a:gd name="connsiteX158" fmla="*/ 88109 w 12192000"/>
              <a:gd name="connsiteY158" fmla="*/ 2106704 h 2237474"/>
              <a:gd name="connsiteX159" fmla="*/ 80022 w 12192000"/>
              <a:gd name="connsiteY159" fmla="*/ 2107254 h 2237474"/>
              <a:gd name="connsiteX160" fmla="*/ 79717 w 12192000"/>
              <a:gd name="connsiteY160" fmla="*/ 2107046 h 2237474"/>
              <a:gd name="connsiteX161" fmla="*/ 72352 w 12192000"/>
              <a:gd name="connsiteY161" fmla="*/ 2107991 h 2237474"/>
              <a:gd name="connsiteX162" fmla="*/ 37645 w 12192000"/>
              <a:gd name="connsiteY162" fmla="*/ 2115401 h 2237474"/>
              <a:gd name="connsiteX163" fmla="*/ 4572 w 12192000"/>
              <a:gd name="connsiteY163" fmla="*/ 2111091 h 2237474"/>
              <a:gd name="connsiteX164" fmla="*/ 0 w 12192000"/>
              <a:gd name="connsiteY164" fmla="*/ 2110468 h 2237474"/>
              <a:gd name="connsiteX165" fmla="*/ 0 w 12192000"/>
              <a:gd name="connsiteY165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20512 w 12192000"/>
              <a:gd name="connsiteY6" fmla="*/ 745392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739478 w 12192000"/>
              <a:gd name="connsiteY13" fmla="*/ 776841 h 2237474"/>
              <a:gd name="connsiteX14" fmla="*/ 10458762 w 12192000"/>
              <a:gd name="connsiteY14" fmla="*/ 755400 h 2237474"/>
              <a:gd name="connsiteX15" fmla="*/ 10211200 w 12192000"/>
              <a:gd name="connsiteY15" fmla="*/ 767513 h 2237474"/>
              <a:gd name="connsiteX16" fmla="*/ 10167995 w 12192000"/>
              <a:gd name="connsiteY16" fmla="*/ 760843 h 2237474"/>
              <a:gd name="connsiteX17" fmla="*/ 9997044 w 12192000"/>
              <a:gd name="connsiteY17" fmla="*/ 780129 h 2237474"/>
              <a:gd name="connsiteX18" fmla="*/ 9943887 w 12192000"/>
              <a:gd name="connsiteY18" fmla="*/ 804141 h 2237474"/>
              <a:gd name="connsiteX19" fmla="*/ 9918248 w 12192000"/>
              <a:gd name="connsiteY19" fmla="*/ 816628 h 2237474"/>
              <a:gd name="connsiteX20" fmla="*/ 9767091 w 12192000"/>
              <a:gd name="connsiteY20" fmla="*/ 870550 h 2237474"/>
              <a:gd name="connsiteX21" fmla="*/ 9683005 w 12192000"/>
              <a:gd name="connsiteY21" fmla="*/ 894128 h 2237474"/>
              <a:gd name="connsiteX22" fmla="*/ 9594438 w 12192000"/>
              <a:gd name="connsiteY22" fmla="*/ 919051 h 2237474"/>
              <a:gd name="connsiteX23" fmla="*/ 9544189 w 12192000"/>
              <a:gd name="connsiteY23" fmla="*/ 938966 h 2237474"/>
              <a:gd name="connsiteX24" fmla="*/ 9500499 w 12192000"/>
              <a:gd name="connsiteY24" fmla="*/ 954680 h 2237474"/>
              <a:gd name="connsiteX25" fmla="*/ 9428195 w 12192000"/>
              <a:gd name="connsiteY25" fmla="*/ 986225 h 2237474"/>
              <a:gd name="connsiteX26" fmla="*/ 9410017 w 12192000"/>
              <a:gd name="connsiteY26" fmla="*/ 993931 h 2237474"/>
              <a:gd name="connsiteX27" fmla="*/ 9392919 w 12192000"/>
              <a:gd name="connsiteY27" fmla="*/ 994656 h 2237474"/>
              <a:gd name="connsiteX28" fmla="*/ 9268019 w 12192000"/>
              <a:gd name="connsiteY28" fmla="*/ 1007442 h 2237474"/>
              <a:gd name="connsiteX29" fmla="*/ 9234662 w 12192000"/>
              <a:gd name="connsiteY29" fmla="*/ 1023056 h 2237474"/>
              <a:gd name="connsiteX30" fmla="*/ 9181033 w 12192000"/>
              <a:gd name="connsiteY30" fmla="*/ 1037921 h 2237474"/>
              <a:gd name="connsiteX31" fmla="*/ 9155969 w 12192000"/>
              <a:gd name="connsiteY31" fmla="*/ 1046804 h 2237474"/>
              <a:gd name="connsiteX32" fmla="*/ 9133985 w 12192000"/>
              <a:gd name="connsiteY32" fmla="*/ 1046450 h 2237474"/>
              <a:gd name="connsiteX33" fmla="*/ 9003462 w 12192000"/>
              <a:gd name="connsiteY33" fmla="*/ 1042406 h 2237474"/>
              <a:gd name="connsiteX34" fmla="*/ 8968445 w 12192000"/>
              <a:gd name="connsiteY34" fmla="*/ 1052169 h 2237474"/>
              <a:gd name="connsiteX35" fmla="*/ 8886001 w 12192000"/>
              <a:gd name="connsiteY35" fmla="*/ 1067468 h 2237474"/>
              <a:gd name="connsiteX36" fmla="*/ 8838610 w 12192000"/>
              <a:gd name="connsiteY36" fmla="*/ 1075091 h 2237474"/>
              <a:gd name="connsiteX37" fmla="*/ 8750383 w 12192000"/>
              <a:gd name="connsiteY37" fmla="*/ 1097387 h 2237474"/>
              <a:gd name="connsiteX38" fmla="*/ 8665605 w 12192000"/>
              <a:gd name="connsiteY38" fmla="*/ 1110791 h 2237474"/>
              <a:gd name="connsiteX39" fmla="*/ 8584946 w 12192000"/>
              <a:gd name="connsiteY39" fmla="*/ 1135226 h 2237474"/>
              <a:gd name="connsiteX40" fmla="*/ 8419755 w 12192000"/>
              <a:gd name="connsiteY40" fmla="*/ 1216260 h 2237474"/>
              <a:gd name="connsiteX41" fmla="*/ 8411626 w 12192000"/>
              <a:gd name="connsiteY41" fmla="*/ 1214397 h 2237474"/>
              <a:gd name="connsiteX42" fmla="*/ 8363469 w 12192000"/>
              <a:gd name="connsiteY42" fmla="*/ 1246658 h 2237474"/>
              <a:gd name="connsiteX43" fmla="*/ 8275497 w 12192000"/>
              <a:gd name="connsiteY43" fmla="*/ 1264396 h 2237474"/>
              <a:gd name="connsiteX44" fmla="*/ 8206287 w 12192000"/>
              <a:gd name="connsiteY44" fmla="*/ 1273060 h 2237474"/>
              <a:gd name="connsiteX45" fmla="*/ 8139997 w 12192000"/>
              <a:gd name="connsiteY45" fmla="*/ 1282713 h 2237474"/>
              <a:gd name="connsiteX46" fmla="*/ 8074238 w 12192000"/>
              <a:gd name="connsiteY46" fmla="*/ 1301895 h 2237474"/>
              <a:gd name="connsiteX47" fmla="*/ 7942099 w 12192000"/>
              <a:gd name="connsiteY47" fmla="*/ 1336332 h 2237474"/>
              <a:gd name="connsiteX48" fmla="*/ 7902328 w 12192000"/>
              <a:gd name="connsiteY48" fmla="*/ 1345865 h 2237474"/>
              <a:gd name="connsiteX49" fmla="*/ 7840612 w 12192000"/>
              <a:gd name="connsiteY49" fmla="*/ 1369373 h 2237474"/>
              <a:gd name="connsiteX50" fmla="*/ 7786819 w 12192000"/>
              <a:gd name="connsiteY50" fmla="*/ 1378970 h 2237474"/>
              <a:gd name="connsiteX51" fmla="*/ 7548172 w 12192000"/>
              <a:gd name="connsiteY51" fmla="*/ 1417460 h 2237474"/>
              <a:gd name="connsiteX52" fmla="*/ 7483437 w 12192000"/>
              <a:gd name="connsiteY52" fmla="*/ 1478152 h 2237474"/>
              <a:gd name="connsiteX53" fmla="*/ 7377870 w 12192000"/>
              <a:gd name="connsiteY53" fmla="*/ 1523319 h 2237474"/>
              <a:gd name="connsiteX54" fmla="*/ 7230737 w 12192000"/>
              <a:gd name="connsiteY54" fmla="*/ 1562633 h 2237474"/>
              <a:gd name="connsiteX55" fmla="*/ 7224458 w 12192000"/>
              <a:gd name="connsiteY55" fmla="*/ 1573008 h 2237474"/>
              <a:gd name="connsiteX56" fmla="*/ 7183121 w 12192000"/>
              <a:gd name="connsiteY56" fmla="*/ 1595162 h 2237474"/>
              <a:gd name="connsiteX57" fmla="*/ 7164601 w 12192000"/>
              <a:gd name="connsiteY57" fmla="*/ 1606490 h 2237474"/>
              <a:gd name="connsiteX58" fmla="*/ 7031309 w 12192000"/>
              <a:gd name="connsiteY58" fmla="*/ 1619451 h 2237474"/>
              <a:gd name="connsiteX59" fmla="*/ 6900177 w 12192000"/>
              <a:gd name="connsiteY59" fmla="*/ 1636016 h 2237474"/>
              <a:gd name="connsiteX60" fmla="*/ 6795372 w 12192000"/>
              <a:gd name="connsiteY60" fmla="*/ 1644845 h 2237474"/>
              <a:gd name="connsiteX61" fmla="*/ 6692251 w 12192000"/>
              <a:gd name="connsiteY61" fmla="*/ 1656357 h 2237474"/>
              <a:gd name="connsiteX62" fmla="*/ 6655235 w 12192000"/>
              <a:gd name="connsiteY62" fmla="*/ 1661869 h 2237474"/>
              <a:gd name="connsiteX63" fmla="*/ 6554894 w 12192000"/>
              <a:gd name="connsiteY63" fmla="*/ 1664428 h 2237474"/>
              <a:gd name="connsiteX64" fmla="*/ 6516595 w 12192000"/>
              <a:gd name="connsiteY64" fmla="*/ 1667475 h 2237474"/>
              <a:gd name="connsiteX65" fmla="*/ 6508541 w 12192000"/>
              <a:gd name="connsiteY65" fmla="*/ 1668757 h 2237474"/>
              <a:gd name="connsiteX66" fmla="*/ 6471012 w 12192000"/>
              <a:gd name="connsiteY66" fmla="*/ 1678604 h 2237474"/>
              <a:gd name="connsiteX67" fmla="*/ 6364035 w 12192000"/>
              <a:gd name="connsiteY67" fmla="*/ 1667683 h 2237474"/>
              <a:gd name="connsiteX68" fmla="*/ 6280959 w 12192000"/>
              <a:gd name="connsiteY68" fmla="*/ 1689329 h 2237474"/>
              <a:gd name="connsiteX69" fmla="*/ 6243319 w 12192000"/>
              <a:gd name="connsiteY69" fmla="*/ 1695560 h 2237474"/>
              <a:gd name="connsiteX70" fmla="*/ 6098321 w 12192000"/>
              <a:gd name="connsiteY70" fmla="*/ 1721646 h 2237474"/>
              <a:gd name="connsiteX71" fmla="*/ 5880652 w 12192000"/>
              <a:gd name="connsiteY71" fmla="*/ 1779643 h 2237474"/>
              <a:gd name="connsiteX72" fmla="*/ 5785959 w 12192000"/>
              <a:gd name="connsiteY72" fmla="*/ 1775307 h 2237474"/>
              <a:gd name="connsiteX73" fmla="*/ 5643534 w 12192000"/>
              <a:gd name="connsiteY73" fmla="*/ 1802919 h 2237474"/>
              <a:gd name="connsiteX74" fmla="*/ 5518799 w 12192000"/>
              <a:gd name="connsiteY74" fmla="*/ 1818312 h 2237474"/>
              <a:gd name="connsiteX75" fmla="*/ 5505014 w 12192000"/>
              <a:gd name="connsiteY75" fmla="*/ 1819259 h 2237474"/>
              <a:gd name="connsiteX76" fmla="*/ 5453307 w 12192000"/>
              <a:gd name="connsiteY76" fmla="*/ 1815450 h 2237474"/>
              <a:gd name="connsiteX77" fmla="*/ 5221533 w 12192000"/>
              <a:gd name="connsiteY77" fmla="*/ 1846950 h 2237474"/>
              <a:gd name="connsiteX78" fmla="*/ 5149802 w 12192000"/>
              <a:gd name="connsiteY78" fmla="*/ 1844846 h 2237474"/>
              <a:gd name="connsiteX79" fmla="*/ 5114927 w 12192000"/>
              <a:gd name="connsiteY79" fmla="*/ 1847827 h 2237474"/>
              <a:gd name="connsiteX80" fmla="*/ 5108970 w 12192000"/>
              <a:gd name="connsiteY80" fmla="*/ 1847935 h 2237474"/>
              <a:gd name="connsiteX81" fmla="*/ 5067961 w 12192000"/>
              <a:gd name="connsiteY81" fmla="*/ 1845917 h 2237474"/>
              <a:gd name="connsiteX82" fmla="*/ 5007075 w 12192000"/>
              <a:gd name="connsiteY82" fmla="*/ 1838626 h 2237474"/>
              <a:gd name="connsiteX83" fmla="*/ 4944087 w 12192000"/>
              <a:gd name="connsiteY83" fmla="*/ 1823332 h 2237474"/>
              <a:gd name="connsiteX84" fmla="*/ 4907662 w 12192000"/>
              <a:gd name="connsiteY84" fmla="*/ 1816900 h 2237474"/>
              <a:gd name="connsiteX85" fmla="*/ 4882386 w 12192000"/>
              <a:gd name="connsiteY85" fmla="*/ 1809844 h 2237474"/>
              <a:gd name="connsiteX86" fmla="*/ 4811440 w 12192000"/>
              <a:gd name="connsiteY86" fmla="*/ 1804655 h 2237474"/>
              <a:gd name="connsiteX87" fmla="*/ 4691075 w 12192000"/>
              <a:gd name="connsiteY87" fmla="*/ 1801389 h 2237474"/>
              <a:gd name="connsiteX88" fmla="*/ 4640313 w 12192000"/>
              <a:gd name="connsiteY88" fmla="*/ 1784307 h 2237474"/>
              <a:gd name="connsiteX89" fmla="*/ 4536503 w 12192000"/>
              <a:gd name="connsiteY89" fmla="*/ 1785334 h 2237474"/>
              <a:gd name="connsiteX90" fmla="*/ 4513724 w 12192000"/>
              <a:gd name="connsiteY90" fmla="*/ 1791996 h 2237474"/>
              <a:gd name="connsiteX91" fmla="*/ 4459810 w 12192000"/>
              <a:gd name="connsiteY91" fmla="*/ 1797886 h 2237474"/>
              <a:gd name="connsiteX92" fmla="*/ 4379064 w 12192000"/>
              <a:gd name="connsiteY92" fmla="*/ 1817177 h 2237474"/>
              <a:gd name="connsiteX93" fmla="*/ 4290981 w 12192000"/>
              <a:gd name="connsiteY93" fmla="*/ 1839677 h 2237474"/>
              <a:gd name="connsiteX94" fmla="*/ 4238372 w 12192000"/>
              <a:gd name="connsiteY94" fmla="*/ 1851480 h 2237474"/>
              <a:gd name="connsiteX95" fmla="*/ 4232517 w 12192000"/>
              <a:gd name="connsiteY95" fmla="*/ 1852567 h 2237474"/>
              <a:gd name="connsiteX96" fmla="*/ 4191732 w 12192000"/>
              <a:gd name="connsiteY96" fmla="*/ 1857328 h 2237474"/>
              <a:gd name="connsiteX97" fmla="*/ 4065532 w 12192000"/>
              <a:gd name="connsiteY97" fmla="*/ 1855477 h 2237474"/>
              <a:gd name="connsiteX98" fmla="*/ 4028460 w 12192000"/>
              <a:gd name="connsiteY98" fmla="*/ 1855137 h 2237474"/>
              <a:gd name="connsiteX99" fmla="*/ 4002267 w 12192000"/>
              <a:gd name="connsiteY99" fmla="*/ 1852352 h 2237474"/>
              <a:gd name="connsiteX100" fmla="*/ 3931396 w 12192000"/>
              <a:gd name="connsiteY100" fmla="*/ 1858915 h 2237474"/>
              <a:gd name="connsiteX101" fmla="*/ 3812162 w 12192000"/>
              <a:gd name="connsiteY101" fmla="*/ 1875501 h 2237474"/>
              <a:gd name="connsiteX102" fmla="*/ 3758105 w 12192000"/>
              <a:gd name="connsiteY102" fmla="*/ 1871856 h 2237474"/>
              <a:gd name="connsiteX103" fmla="*/ 3715896 w 12192000"/>
              <a:gd name="connsiteY103" fmla="*/ 1881552 h 2237474"/>
              <a:gd name="connsiteX104" fmla="*/ 3567259 w 12192000"/>
              <a:gd name="connsiteY104" fmla="*/ 1893482 h 2237474"/>
              <a:gd name="connsiteX105" fmla="*/ 3405770 w 12192000"/>
              <a:gd name="connsiteY105" fmla="*/ 1904591 h 2237474"/>
              <a:gd name="connsiteX106" fmla="*/ 3280097 w 12192000"/>
              <a:gd name="connsiteY106" fmla="*/ 1919610 h 2237474"/>
              <a:gd name="connsiteX107" fmla="*/ 3123424 w 12192000"/>
              <a:gd name="connsiteY107" fmla="*/ 1952930 h 2237474"/>
              <a:gd name="connsiteX108" fmla="*/ 3009910 w 12192000"/>
              <a:gd name="connsiteY108" fmla="*/ 1957866 h 2237474"/>
              <a:gd name="connsiteX109" fmla="*/ 2995934 w 12192000"/>
              <a:gd name="connsiteY109" fmla="*/ 1967085 h 2237474"/>
              <a:gd name="connsiteX110" fmla="*/ 2942858 w 12192000"/>
              <a:gd name="connsiteY110" fmla="*/ 1981367 h 2237474"/>
              <a:gd name="connsiteX111" fmla="*/ 2875436 w 12192000"/>
              <a:gd name="connsiteY111" fmla="*/ 1996977 h 2237474"/>
              <a:gd name="connsiteX112" fmla="*/ 2874892 w 12192000"/>
              <a:gd name="connsiteY112" fmla="*/ 1996085 h 2237474"/>
              <a:gd name="connsiteX113" fmla="*/ 2843662 w 12192000"/>
              <a:gd name="connsiteY113" fmla="*/ 1992498 h 2237474"/>
              <a:gd name="connsiteX114" fmla="*/ 2718916 w 12192000"/>
              <a:gd name="connsiteY114" fmla="*/ 1990867 h 2237474"/>
              <a:gd name="connsiteX115" fmla="*/ 2713522 w 12192000"/>
              <a:gd name="connsiteY115" fmla="*/ 1990173 h 2237474"/>
              <a:gd name="connsiteX116" fmla="*/ 2578178 w 12192000"/>
              <a:gd name="connsiteY116" fmla="*/ 1990531 h 2237474"/>
              <a:gd name="connsiteX117" fmla="*/ 2476147 w 12192000"/>
              <a:gd name="connsiteY117" fmla="*/ 1998305 h 2237474"/>
              <a:gd name="connsiteX118" fmla="*/ 2373568 w 12192000"/>
              <a:gd name="connsiteY118" fmla="*/ 2003219 h 2237474"/>
              <a:gd name="connsiteX119" fmla="*/ 2287219 w 12192000"/>
              <a:gd name="connsiteY119" fmla="*/ 1998750 h 2237474"/>
              <a:gd name="connsiteX120" fmla="*/ 2243069 w 12192000"/>
              <a:gd name="connsiteY120" fmla="*/ 2005321 h 2237474"/>
              <a:gd name="connsiteX121" fmla="*/ 2164831 w 12192000"/>
              <a:gd name="connsiteY121" fmla="*/ 2010143 h 2237474"/>
              <a:gd name="connsiteX122" fmla="*/ 2085228 w 12192000"/>
              <a:gd name="connsiteY122" fmla="*/ 2046431 h 2237474"/>
              <a:gd name="connsiteX123" fmla="*/ 2058061 w 12192000"/>
              <a:gd name="connsiteY123" fmla="*/ 2047942 h 2237474"/>
              <a:gd name="connsiteX124" fmla="*/ 2042244 w 12192000"/>
              <a:gd name="connsiteY124" fmla="*/ 2055560 h 2237474"/>
              <a:gd name="connsiteX125" fmla="*/ 1877728 w 12192000"/>
              <a:gd name="connsiteY125" fmla="*/ 2101004 h 2237474"/>
              <a:gd name="connsiteX126" fmla="*/ 1759056 w 12192000"/>
              <a:gd name="connsiteY126" fmla="*/ 2125608 h 2237474"/>
              <a:gd name="connsiteX127" fmla="*/ 1637948 w 12192000"/>
              <a:gd name="connsiteY127" fmla="*/ 2172597 h 2237474"/>
              <a:gd name="connsiteX128" fmla="*/ 1434549 w 12192000"/>
              <a:gd name="connsiteY128" fmla="*/ 2234522 h 2237474"/>
              <a:gd name="connsiteX129" fmla="*/ 1398481 w 12192000"/>
              <a:gd name="connsiteY129" fmla="*/ 2237074 h 2237474"/>
              <a:gd name="connsiteX130" fmla="*/ 1398407 w 12192000"/>
              <a:gd name="connsiteY130" fmla="*/ 2237095 h 2237474"/>
              <a:gd name="connsiteX131" fmla="*/ 1370962 w 12192000"/>
              <a:gd name="connsiteY131" fmla="*/ 2237474 h 2237474"/>
              <a:gd name="connsiteX132" fmla="*/ 1356367 w 12192000"/>
              <a:gd name="connsiteY132" fmla="*/ 2235089 h 2237474"/>
              <a:gd name="connsiteX133" fmla="*/ 1324828 w 12192000"/>
              <a:gd name="connsiteY133" fmla="*/ 2231968 h 2237474"/>
              <a:gd name="connsiteX134" fmla="*/ 1279765 w 12192000"/>
              <a:gd name="connsiteY134" fmla="*/ 2229639 h 2237474"/>
              <a:gd name="connsiteX135" fmla="*/ 1195347 w 12192000"/>
              <a:gd name="connsiteY135" fmla="*/ 2212354 h 2237474"/>
              <a:gd name="connsiteX136" fmla="*/ 970251 w 12192000"/>
              <a:gd name="connsiteY136" fmla="*/ 2221029 h 2237474"/>
              <a:gd name="connsiteX137" fmla="*/ 812914 w 12192000"/>
              <a:gd name="connsiteY137" fmla="*/ 2202752 h 2237474"/>
              <a:gd name="connsiteX138" fmla="*/ 800195 w 12192000"/>
              <a:gd name="connsiteY138" fmla="*/ 2209407 h 2237474"/>
              <a:gd name="connsiteX139" fmla="*/ 784978 w 12192000"/>
              <a:gd name="connsiteY139" fmla="*/ 2212360 h 2237474"/>
              <a:gd name="connsiteX140" fmla="*/ 669923 w 12192000"/>
              <a:gd name="connsiteY140" fmla="*/ 2211682 h 2237474"/>
              <a:gd name="connsiteX141" fmla="*/ 648680 w 12192000"/>
              <a:gd name="connsiteY141" fmla="*/ 2206229 h 2237474"/>
              <a:gd name="connsiteX142" fmla="*/ 597225 w 12192000"/>
              <a:gd name="connsiteY142" fmla="*/ 2180999 h 2237474"/>
              <a:gd name="connsiteX143" fmla="*/ 558449 w 12192000"/>
              <a:gd name="connsiteY143" fmla="*/ 2182346 h 2237474"/>
              <a:gd name="connsiteX144" fmla="*/ 550517 w 12192000"/>
              <a:gd name="connsiteY144" fmla="*/ 2182060 h 2237474"/>
              <a:gd name="connsiteX145" fmla="*/ 550309 w 12192000"/>
              <a:gd name="connsiteY145" fmla="*/ 2181825 h 2237474"/>
              <a:gd name="connsiteX146" fmla="*/ 541836 w 12192000"/>
              <a:gd name="connsiteY146" fmla="*/ 2181063 h 2237474"/>
              <a:gd name="connsiteX147" fmla="*/ 536057 w 12192000"/>
              <a:gd name="connsiteY147" fmla="*/ 2181537 h 2237474"/>
              <a:gd name="connsiteX148" fmla="*/ 520671 w 12192000"/>
              <a:gd name="connsiteY148" fmla="*/ 2180980 h 2237474"/>
              <a:gd name="connsiteX149" fmla="*/ 515024 w 12192000"/>
              <a:gd name="connsiteY149" fmla="*/ 2179258 h 2237474"/>
              <a:gd name="connsiteX150" fmla="*/ 512278 w 12192000"/>
              <a:gd name="connsiteY150" fmla="*/ 2176369 h 2237474"/>
              <a:gd name="connsiteX151" fmla="*/ 480419 w 12192000"/>
              <a:gd name="connsiteY151" fmla="*/ 2167807 h 2237474"/>
              <a:gd name="connsiteX152" fmla="*/ 413835 w 12192000"/>
              <a:gd name="connsiteY152" fmla="*/ 2156783 h 2237474"/>
              <a:gd name="connsiteX153" fmla="*/ 376513 w 12192000"/>
              <a:gd name="connsiteY153" fmla="*/ 2154014 h 2237474"/>
              <a:gd name="connsiteX154" fmla="*/ 273386 w 12192000"/>
              <a:gd name="connsiteY154" fmla="*/ 2142551 h 2237474"/>
              <a:gd name="connsiteX155" fmla="*/ 169207 w 12192000"/>
              <a:gd name="connsiteY155" fmla="*/ 2128100 h 2237474"/>
              <a:gd name="connsiteX156" fmla="*/ 93149 w 12192000"/>
              <a:gd name="connsiteY156" fmla="*/ 2105324 h 2237474"/>
              <a:gd name="connsiteX157" fmla="*/ 88109 w 12192000"/>
              <a:gd name="connsiteY157" fmla="*/ 2106704 h 2237474"/>
              <a:gd name="connsiteX158" fmla="*/ 80022 w 12192000"/>
              <a:gd name="connsiteY158" fmla="*/ 2107254 h 2237474"/>
              <a:gd name="connsiteX159" fmla="*/ 79717 w 12192000"/>
              <a:gd name="connsiteY159" fmla="*/ 2107046 h 2237474"/>
              <a:gd name="connsiteX160" fmla="*/ 72352 w 12192000"/>
              <a:gd name="connsiteY160" fmla="*/ 2107991 h 2237474"/>
              <a:gd name="connsiteX161" fmla="*/ 37645 w 12192000"/>
              <a:gd name="connsiteY161" fmla="*/ 2115401 h 2237474"/>
              <a:gd name="connsiteX162" fmla="*/ 4572 w 12192000"/>
              <a:gd name="connsiteY162" fmla="*/ 2111091 h 2237474"/>
              <a:gd name="connsiteX163" fmla="*/ 0 w 12192000"/>
              <a:gd name="connsiteY163" fmla="*/ 2110468 h 2237474"/>
              <a:gd name="connsiteX164" fmla="*/ 0 w 12192000"/>
              <a:gd name="connsiteY164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20512 w 12192000"/>
              <a:gd name="connsiteY6" fmla="*/ 745392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739478 w 12192000"/>
              <a:gd name="connsiteY13" fmla="*/ 776841 h 2237474"/>
              <a:gd name="connsiteX14" fmla="*/ 10458762 w 12192000"/>
              <a:gd name="connsiteY14" fmla="*/ 755400 h 2237474"/>
              <a:gd name="connsiteX15" fmla="*/ 10211200 w 12192000"/>
              <a:gd name="connsiteY15" fmla="*/ 767513 h 2237474"/>
              <a:gd name="connsiteX16" fmla="*/ 10167995 w 12192000"/>
              <a:gd name="connsiteY16" fmla="*/ 760843 h 2237474"/>
              <a:gd name="connsiteX17" fmla="*/ 9997044 w 12192000"/>
              <a:gd name="connsiteY17" fmla="*/ 780129 h 2237474"/>
              <a:gd name="connsiteX18" fmla="*/ 9943887 w 12192000"/>
              <a:gd name="connsiteY18" fmla="*/ 804141 h 2237474"/>
              <a:gd name="connsiteX19" fmla="*/ 9918248 w 12192000"/>
              <a:gd name="connsiteY19" fmla="*/ 816628 h 2237474"/>
              <a:gd name="connsiteX20" fmla="*/ 9767091 w 12192000"/>
              <a:gd name="connsiteY20" fmla="*/ 870550 h 2237474"/>
              <a:gd name="connsiteX21" fmla="*/ 9683005 w 12192000"/>
              <a:gd name="connsiteY21" fmla="*/ 894128 h 2237474"/>
              <a:gd name="connsiteX22" fmla="*/ 9594438 w 12192000"/>
              <a:gd name="connsiteY22" fmla="*/ 919051 h 2237474"/>
              <a:gd name="connsiteX23" fmla="*/ 9544189 w 12192000"/>
              <a:gd name="connsiteY23" fmla="*/ 938966 h 2237474"/>
              <a:gd name="connsiteX24" fmla="*/ 9500499 w 12192000"/>
              <a:gd name="connsiteY24" fmla="*/ 954680 h 2237474"/>
              <a:gd name="connsiteX25" fmla="*/ 9428195 w 12192000"/>
              <a:gd name="connsiteY25" fmla="*/ 986225 h 2237474"/>
              <a:gd name="connsiteX26" fmla="*/ 9410017 w 12192000"/>
              <a:gd name="connsiteY26" fmla="*/ 993931 h 2237474"/>
              <a:gd name="connsiteX27" fmla="*/ 9392919 w 12192000"/>
              <a:gd name="connsiteY27" fmla="*/ 994656 h 2237474"/>
              <a:gd name="connsiteX28" fmla="*/ 9268019 w 12192000"/>
              <a:gd name="connsiteY28" fmla="*/ 1007442 h 2237474"/>
              <a:gd name="connsiteX29" fmla="*/ 9234662 w 12192000"/>
              <a:gd name="connsiteY29" fmla="*/ 1023056 h 2237474"/>
              <a:gd name="connsiteX30" fmla="*/ 9181033 w 12192000"/>
              <a:gd name="connsiteY30" fmla="*/ 1037921 h 2237474"/>
              <a:gd name="connsiteX31" fmla="*/ 9155969 w 12192000"/>
              <a:gd name="connsiteY31" fmla="*/ 1046804 h 2237474"/>
              <a:gd name="connsiteX32" fmla="*/ 9133985 w 12192000"/>
              <a:gd name="connsiteY32" fmla="*/ 1046450 h 2237474"/>
              <a:gd name="connsiteX33" fmla="*/ 9003462 w 12192000"/>
              <a:gd name="connsiteY33" fmla="*/ 1042406 h 2237474"/>
              <a:gd name="connsiteX34" fmla="*/ 8968445 w 12192000"/>
              <a:gd name="connsiteY34" fmla="*/ 1052169 h 2237474"/>
              <a:gd name="connsiteX35" fmla="*/ 8886001 w 12192000"/>
              <a:gd name="connsiteY35" fmla="*/ 1067468 h 2237474"/>
              <a:gd name="connsiteX36" fmla="*/ 8838610 w 12192000"/>
              <a:gd name="connsiteY36" fmla="*/ 1075091 h 2237474"/>
              <a:gd name="connsiteX37" fmla="*/ 8750383 w 12192000"/>
              <a:gd name="connsiteY37" fmla="*/ 1097387 h 2237474"/>
              <a:gd name="connsiteX38" fmla="*/ 8665605 w 12192000"/>
              <a:gd name="connsiteY38" fmla="*/ 1110791 h 2237474"/>
              <a:gd name="connsiteX39" fmla="*/ 8584946 w 12192000"/>
              <a:gd name="connsiteY39" fmla="*/ 1135226 h 2237474"/>
              <a:gd name="connsiteX40" fmla="*/ 8419755 w 12192000"/>
              <a:gd name="connsiteY40" fmla="*/ 1216260 h 2237474"/>
              <a:gd name="connsiteX41" fmla="*/ 8411626 w 12192000"/>
              <a:gd name="connsiteY41" fmla="*/ 1214397 h 2237474"/>
              <a:gd name="connsiteX42" fmla="*/ 8363469 w 12192000"/>
              <a:gd name="connsiteY42" fmla="*/ 1246658 h 2237474"/>
              <a:gd name="connsiteX43" fmla="*/ 8275497 w 12192000"/>
              <a:gd name="connsiteY43" fmla="*/ 1264396 h 2237474"/>
              <a:gd name="connsiteX44" fmla="*/ 8206287 w 12192000"/>
              <a:gd name="connsiteY44" fmla="*/ 1273060 h 2237474"/>
              <a:gd name="connsiteX45" fmla="*/ 8139997 w 12192000"/>
              <a:gd name="connsiteY45" fmla="*/ 1282713 h 2237474"/>
              <a:gd name="connsiteX46" fmla="*/ 8074238 w 12192000"/>
              <a:gd name="connsiteY46" fmla="*/ 1301895 h 2237474"/>
              <a:gd name="connsiteX47" fmla="*/ 7942099 w 12192000"/>
              <a:gd name="connsiteY47" fmla="*/ 1336332 h 2237474"/>
              <a:gd name="connsiteX48" fmla="*/ 7902328 w 12192000"/>
              <a:gd name="connsiteY48" fmla="*/ 1345865 h 2237474"/>
              <a:gd name="connsiteX49" fmla="*/ 7840612 w 12192000"/>
              <a:gd name="connsiteY49" fmla="*/ 1369373 h 2237474"/>
              <a:gd name="connsiteX50" fmla="*/ 7786819 w 12192000"/>
              <a:gd name="connsiteY50" fmla="*/ 1378970 h 2237474"/>
              <a:gd name="connsiteX51" fmla="*/ 7548172 w 12192000"/>
              <a:gd name="connsiteY51" fmla="*/ 1417460 h 2237474"/>
              <a:gd name="connsiteX52" fmla="*/ 7483437 w 12192000"/>
              <a:gd name="connsiteY52" fmla="*/ 1478152 h 2237474"/>
              <a:gd name="connsiteX53" fmla="*/ 7377870 w 12192000"/>
              <a:gd name="connsiteY53" fmla="*/ 1523319 h 2237474"/>
              <a:gd name="connsiteX54" fmla="*/ 7230737 w 12192000"/>
              <a:gd name="connsiteY54" fmla="*/ 1562633 h 2237474"/>
              <a:gd name="connsiteX55" fmla="*/ 7224458 w 12192000"/>
              <a:gd name="connsiteY55" fmla="*/ 1573008 h 2237474"/>
              <a:gd name="connsiteX56" fmla="*/ 7183121 w 12192000"/>
              <a:gd name="connsiteY56" fmla="*/ 1595162 h 2237474"/>
              <a:gd name="connsiteX57" fmla="*/ 7164601 w 12192000"/>
              <a:gd name="connsiteY57" fmla="*/ 1606490 h 2237474"/>
              <a:gd name="connsiteX58" fmla="*/ 7031309 w 12192000"/>
              <a:gd name="connsiteY58" fmla="*/ 1619451 h 2237474"/>
              <a:gd name="connsiteX59" fmla="*/ 6900177 w 12192000"/>
              <a:gd name="connsiteY59" fmla="*/ 1636016 h 2237474"/>
              <a:gd name="connsiteX60" fmla="*/ 6795372 w 12192000"/>
              <a:gd name="connsiteY60" fmla="*/ 1644845 h 2237474"/>
              <a:gd name="connsiteX61" fmla="*/ 6692251 w 12192000"/>
              <a:gd name="connsiteY61" fmla="*/ 1656357 h 2237474"/>
              <a:gd name="connsiteX62" fmla="*/ 6655235 w 12192000"/>
              <a:gd name="connsiteY62" fmla="*/ 1661869 h 2237474"/>
              <a:gd name="connsiteX63" fmla="*/ 6554894 w 12192000"/>
              <a:gd name="connsiteY63" fmla="*/ 1664428 h 2237474"/>
              <a:gd name="connsiteX64" fmla="*/ 6516595 w 12192000"/>
              <a:gd name="connsiteY64" fmla="*/ 1667475 h 2237474"/>
              <a:gd name="connsiteX65" fmla="*/ 6508541 w 12192000"/>
              <a:gd name="connsiteY65" fmla="*/ 1668757 h 2237474"/>
              <a:gd name="connsiteX66" fmla="*/ 6471012 w 12192000"/>
              <a:gd name="connsiteY66" fmla="*/ 1678604 h 2237474"/>
              <a:gd name="connsiteX67" fmla="*/ 6364035 w 12192000"/>
              <a:gd name="connsiteY67" fmla="*/ 1667683 h 2237474"/>
              <a:gd name="connsiteX68" fmla="*/ 6280959 w 12192000"/>
              <a:gd name="connsiteY68" fmla="*/ 1689329 h 2237474"/>
              <a:gd name="connsiteX69" fmla="*/ 6243319 w 12192000"/>
              <a:gd name="connsiteY69" fmla="*/ 1695560 h 2237474"/>
              <a:gd name="connsiteX70" fmla="*/ 6098321 w 12192000"/>
              <a:gd name="connsiteY70" fmla="*/ 1721646 h 2237474"/>
              <a:gd name="connsiteX71" fmla="*/ 5880652 w 12192000"/>
              <a:gd name="connsiteY71" fmla="*/ 1779643 h 2237474"/>
              <a:gd name="connsiteX72" fmla="*/ 5785959 w 12192000"/>
              <a:gd name="connsiteY72" fmla="*/ 1775307 h 2237474"/>
              <a:gd name="connsiteX73" fmla="*/ 5643534 w 12192000"/>
              <a:gd name="connsiteY73" fmla="*/ 1802919 h 2237474"/>
              <a:gd name="connsiteX74" fmla="*/ 5518799 w 12192000"/>
              <a:gd name="connsiteY74" fmla="*/ 1818312 h 2237474"/>
              <a:gd name="connsiteX75" fmla="*/ 5505014 w 12192000"/>
              <a:gd name="connsiteY75" fmla="*/ 1819259 h 2237474"/>
              <a:gd name="connsiteX76" fmla="*/ 5453307 w 12192000"/>
              <a:gd name="connsiteY76" fmla="*/ 1815450 h 2237474"/>
              <a:gd name="connsiteX77" fmla="*/ 5221533 w 12192000"/>
              <a:gd name="connsiteY77" fmla="*/ 1846950 h 2237474"/>
              <a:gd name="connsiteX78" fmla="*/ 5149802 w 12192000"/>
              <a:gd name="connsiteY78" fmla="*/ 1844846 h 2237474"/>
              <a:gd name="connsiteX79" fmla="*/ 5114927 w 12192000"/>
              <a:gd name="connsiteY79" fmla="*/ 1847827 h 2237474"/>
              <a:gd name="connsiteX80" fmla="*/ 5108970 w 12192000"/>
              <a:gd name="connsiteY80" fmla="*/ 1847935 h 2237474"/>
              <a:gd name="connsiteX81" fmla="*/ 5067961 w 12192000"/>
              <a:gd name="connsiteY81" fmla="*/ 1845917 h 2237474"/>
              <a:gd name="connsiteX82" fmla="*/ 5007075 w 12192000"/>
              <a:gd name="connsiteY82" fmla="*/ 1838626 h 2237474"/>
              <a:gd name="connsiteX83" fmla="*/ 4944087 w 12192000"/>
              <a:gd name="connsiteY83" fmla="*/ 1823332 h 2237474"/>
              <a:gd name="connsiteX84" fmla="*/ 4907662 w 12192000"/>
              <a:gd name="connsiteY84" fmla="*/ 1816900 h 2237474"/>
              <a:gd name="connsiteX85" fmla="*/ 4882386 w 12192000"/>
              <a:gd name="connsiteY85" fmla="*/ 1809844 h 2237474"/>
              <a:gd name="connsiteX86" fmla="*/ 4811440 w 12192000"/>
              <a:gd name="connsiteY86" fmla="*/ 1804655 h 2237474"/>
              <a:gd name="connsiteX87" fmla="*/ 4691075 w 12192000"/>
              <a:gd name="connsiteY87" fmla="*/ 1801389 h 2237474"/>
              <a:gd name="connsiteX88" fmla="*/ 4640313 w 12192000"/>
              <a:gd name="connsiteY88" fmla="*/ 1784307 h 2237474"/>
              <a:gd name="connsiteX89" fmla="*/ 4536503 w 12192000"/>
              <a:gd name="connsiteY89" fmla="*/ 1785334 h 2237474"/>
              <a:gd name="connsiteX90" fmla="*/ 4513724 w 12192000"/>
              <a:gd name="connsiteY90" fmla="*/ 1791996 h 2237474"/>
              <a:gd name="connsiteX91" fmla="*/ 4459810 w 12192000"/>
              <a:gd name="connsiteY91" fmla="*/ 1797886 h 2237474"/>
              <a:gd name="connsiteX92" fmla="*/ 4379064 w 12192000"/>
              <a:gd name="connsiteY92" fmla="*/ 1817177 h 2237474"/>
              <a:gd name="connsiteX93" fmla="*/ 4290981 w 12192000"/>
              <a:gd name="connsiteY93" fmla="*/ 1839677 h 2237474"/>
              <a:gd name="connsiteX94" fmla="*/ 4238372 w 12192000"/>
              <a:gd name="connsiteY94" fmla="*/ 1851480 h 2237474"/>
              <a:gd name="connsiteX95" fmla="*/ 4232517 w 12192000"/>
              <a:gd name="connsiteY95" fmla="*/ 1852567 h 2237474"/>
              <a:gd name="connsiteX96" fmla="*/ 4191732 w 12192000"/>
              <a:gd name="connsiteY96" fmla="*/ 1857328 h 2237474"/>
              <a:gd name="connsiteX97" fmla="*/ 4065532 w 12192000"/>
              <a:gd name="connsiteY97" fmla="*/ 1855477 h 2237474"/>
              <a:gd name="connsiteX98" fmla="*/ 4028460 w 12192000"/>
              <a:gd name="connsiteY98" fmla="*/ 1855137 h 2237474"/>
              <a:gd name="connsiteX99" fmla="*/ 4002267 w 12192000"/>
              <a:gd name="connsiteY99" fmla="*/ 1852352 h 2237474"/>
              <a:gd name="connsiteX100" fmla="*/ 3931396 w 12192000"/>
              <a:gd name="connsiteY100" fmla="*/ 1858915 h 2237474"/>
              <a:gd name="connsiteX101" fmla="*/ 3812162 w 12192000"/>
              <a:gd name="connsiteY101" fmla="*/ 1875501 h 2237474"/>
              <a:gd name="connsiteX102" fmla="*/ 3758105 w 12192000"/>
              <a:gd name="connsiteY102" fmla="*/ 1871856 h 2237474"/>
              <a:gd name="connsiteX103" fmla="*/ 3715896 w 12192000"/>
              <a:gd name="connsiteY103" fmla="*/ 1881552 h 2237474"/>
              <a:gd name="connsiteX104" fmla="*/ 3567259 w 12192000"/>
              <a:gd name="connsiteY104" fmla="*/ 1893482 h 2237474"/>
              <a:gd name="connsiteX105" fmla="*/ 3405770 w 12192000"/>
              <a:gd name="connsiteY105" fmla="*/ 1904591 h 2237474"/>
              <a:gd name="connsiteX106" fmla="*/ 3280097 w 12192000"/>
              <a:gd name="connsiteY106" fmla="*/ 1919610 h 2237474"/>
              <a:gd name="connsiteX107" fmla="*/ 3123424 w 12192000"/>
              <a:gd name="connsiteY107" fmla="*/ 1952930 h 2237474"/>
              <a:gd name="connsiteX108" fmla="*/ 3009910 w 12192000"/>
              <a:gd name="connsiteY108" fmla="*/ 1957866 h 2237474"/>
              <a:gd name="connsiteX109" fmla="*/ 2995934 w 12192000"/>
              <a:gd name="connsiteY109" fmla="*/ 1967085 h 2237474"/>
              <a:gd name="connsiteX110" fmla="*/ 2942858 w 12192000"/>
              <a:gd name="connsiteY110" fmla="*/ 1981367 h 2237474"/>
              <a:gd name="connsiteX111" fmla="*/ 2875436 w 12192000"/>
              <a:gd name="connsiteY111" fmla="*/ 1996977 h 2237474"/>
              <a:gd name="connsiteX112" fmla="*/ 2874892 w 12192000"/>
              <a:gd name="connsiteY112" fmla="*/ 1996085 h 2237474"/>
              <a:gd name="connsiteX113" fmla="*/ 2843662 w 12192000"/>
              <a:gd name="connsiteY113" fmla="*/ 1992498 h 2237474"/>
              <a:gd name="connsiteX114" fmla="*/ 2718916 w 12192000"/>
              <a:gd name="connsiteY114" fmla="*/ 1990867 h 2237474"/>
              <a:gd name="connsiteX115" fmla="*/ 2713522 w 12192000"/>
              <a:gd name="connsiteY115" fmla="*/ 1990173 h 2237474"/>
              <a:gd name="connsiteX116" fmla="*/ 2578178 w 12192000"/>
              <a:gd name="connsiteY116" fmla="*/ 1990531 h 2237474"/>
              <a:gd name="connsiteX117" fmla="*/ 2476147 w 12192000"/>
              <a:gd name="connsiteY117" fmla="*/ 1998305 h 2237474"/>
              <a:gd name="connsiteX118" fmla="*/ 2373568 w 12192000"/>
              <a:gd name="connsiteY118" fmla="*/ 2003219 h 2237474"/>
              <a:gd name="connsiteX119" fmla="*/ 2287219 w 12192000"/>
              <a:gd name="connsiteY119" fmla="*/ 1998750 h 2237474"/>
              <a:gd name="connsiteX120" fmla="*/ 2243069 w 12192000"/>
              <a:gd name="connsiteY120" fmla="*/ 2005321 h 2237474"/>
              <a:gd name="connsiteX121" fmla="*/ 2164831 w 12192000"/>
              <a:gd name="connsiteY121" fmla="*/ 2010143 h 2237474"/>
              <a:gd name="connsiteX122" fmla="*/ 2085228 w 12192000"/>
              <a:gd name="connsiteY122" fmla="*/ 2046431 h 2237474"/>
              <a:gd name="connsiteX123" fmla="*/ 2058061 w 12192000"/>
              <a:gd name="connsiteY123" fmla="*/ 2047942 h 2237474"/>
              <a:gd name="connsiteX124" fmla="*/ 2042244 w 12192000"/>
              <a:gd name="connsiteY124" fmla="*/ 2055560 h 2237474"/>
              <a:gd name="connsiteX125" fmla="*/ 1877728 w 12192000"/>
              <a:gd name="connsiteY125" fmla="*/ 2101004 h 2237474"/>
              <a:gd name="connsiteX126" fmla="*/ 1759056 w 12192000"/>
              <a:gd name="connsiteY126" fmla="*/ 2125608 h 2237474"/>
              <a:gd name="connsiteX127" fmla="*/ 1637948 w 12192000"/>
              <a:gd name="connsiteY127" fmla="*/ 2172597 h 2237474"/>
              <a:gd name="connsiteX128" fmla="*/ 1434549 w 12192000"/>
              <a:gd name="connsiteY128" fmla="*/ 2234522 h 2237474"/>
              <a:gd name="connsiteX129" fmla="*/ 1398481 w 12192000"/>
              <a:gd name="connsiteY129" fmla="*/ 2237074 h 2237474"/>
              <a:gd name="connsiteX130" fmla="*/ 1398407 w 12192000"/>
              <a:gd name="connsiteY130" fmla="*/ 2237095 h 2237474"/>
              <a:gd name="connsiteX131" fmla="*/ 1370962 w 12192000"/>
              <a:gd name="connsiteY131" fmla="*/ 2237474 h 2237474"/>
              <a:gd name="connsiteX132" fmla="*/ 1356367 w 12192000"/>
              <a:gd name="connsiteY132" fmla="*/ 2235089 h 2237474"/>
              <a:gd name="connsiteX133" fmla="*/ 1324828 w 12192000"/>
              <a:gd name="connsiteY133" fmla="*/ 2231968 h 2237474"/>
              <a:gd name="connsiteX134" fmla="*/ 1279765 w 12192000"/>
              <a:gd name="connsiteY134" fmla="*/ 2229639 h 2237474"/>
              <a:gd name="connsiteX135" fmla="*/ 1195347 w 12192000"/>
              <a:gd name="connsiteY135" fmla="*/ 2212354 h 2237474"/>
              <a:gd name="connsiteX136" fmla="*/ 970251 w 12192000"/>
              <a:gd name="connsiteY136" fmla="*/ 2221029 h 2237474"/>
              <a:gd name="connsiteX137" fmla="*/ 812914 w 12192000"/>
              <a:gd name="connsiteY137" fmla="*/ 2202752 h 2237474"/>
              <a:gd name="connsiteX138" fmla="*/ 800195 w 12192000"/>
              <a:gd name="connsiteY138" fmla="*/ 2209407 h 2237474"/>
              <a:gd name="connsiteX139" fmla="*/ 784978 w 12192000"/>
              <a:gd name="connsiteY139" fmla="*/ 2212360 h 2237474"/>
              <a:gd name="connsiteX140" fmla="*/ 669923 w 12192000"/>
              <a:gd name="connsiteY140" fmla="*/ 2211682 h 2237474"/>
              <a:gd name="connsiteX141" fmla="*/ 648680 w 12192000"/>
              <a:gd name="connsiteY141" fmla="*/ 2206229 h 2237474"/>
              <a:gd name="connsiteX142" fmla="*/ 597225 w 12192000"/>
              <a:gd name="connsiteY142" fmla="*/ 2180999 h 2237474"/>
              <a:gd name="connsiteX143" fmla="*/ 558449 w 12192000"/>
              <a:gd name="connsiteY143" fmla="*/ 2182346 h 2237474"/>
              <a:gd name="connsiteX144" fmla="*/ 550517 w 12192000"/>
              <a:gd name="connsiteY144" fmla="*/ 2182060 h 2237474"/>
              <a:gd name="connsiteX145" fmla="*/ 550309 w 12192000"/>
              <a:gd name="connsiteY145" fmla="*/ 2181825 h 2237474"/>
              <a:gd name="connsiteX146" fmla="*/ 541836 w 12192000"/>
              <a:gd name="connsiteY146" fmla="*/ 2181063 h 2237474"/>
              <a:gd name="connsiteX147" fmla="*/ 520671 w 12192000"/>
              <a:gd name="connsiteY147" fmla="*/ 2180980 h 2237474"/>
              <a:gd name="connsiteX148" fmla="*/ 515024 w 12192000"/>
              <a:gd name="connsiteY148" fmla="*/ 2179258 h 2237474"/>
              <a:gd name="connsiteX149" fmla="*/ 512278 w 12192000"/>
              <a:gd name="connsiteY149" fmla="*/ 2176369 h 2237474"/>
              <a:gd name="connsiteX150" fmla="*/ 480419 w 12192000"/>
              <a:gd name="connsiteY150" fmla="*/ 2167807 h 2237474"/>
              <a:gd name="connsiteX151" fmla="*/ 413835 w 12192000"/>
              <a:gd name="connsiteY151" fmla="*/ 2156783 h 2237474"/>
              <a:gd name="connsiteX152" fmla="*/ 376513 w 12192000"/>
              <a:gd name="connsiteY152" fmla="*/ 2154014 h 2237474"/>
              <a:gd name="connsiteX153" fmla="*/ 273386 w 12192000"/>
              <a:gd name="connsiteY153" fmla="*/ 2142551 h 2237474"/>
              <a:gd name="connsiteX154" fmla="*/ 169207 w 12192000"/>
              <a:gd name="connsiteY154" fmla="*/ 2128100 h 2237474"/>
              <a:gd name="connsiteX155" fmla="*/ 93149 w 12192000"/>
              <a:gd name="connsiteY155" fmla="*/ 2105324 h 2237474"/>
              <a:gd name="connsiteX156" fmla="*/ 88109 w 12192000"/>
              <a:gd name="connsiteY156" fmla="*/ 2106704 h 2237474"/>
              <a:gd name="connsiteX157" fmla="*/ 80022 w 12192000"/>
              <a:gd name="connsiteY157" fmla="*/ 2107254 h 2237474"/>
              <a:gd name="connsiteX158" fmla="*/ 79717 w 12192000"/>
              <a:gd name="connsiteY158" fmla="*/ 2107046 h 2237474"/>
              <a:gd name="connsiteX159" fmla="*/ 72352 w 12192000"/>
              <a:gd name="connsiteY159" fmla="*/ 2107991 h 2237474"/>
              <a:gd name="connsiteX160" fmla="*/ 37645 w 12192000"/>
              <a:gd name="connsiteY160" fmla="*/ 2115401 h 2237474"/>
              <a:gd name="connsiteX161" fmla="*/ 4572 w 12192000"/>
              <a:gd name="connsiteY161" fmla="*/ 2111091 h 2237474"/>
              <a:gd name="connsiteX162" fmla="*/ 0 w 12192000"/>
              <a:gd name="connsiteY162" fmla="*/ 2110468 h 2237474"/>
              <a:gd name="connsiteX163" fmla="*/ 0 w 12192000"/>
              <a:gd name="connsiteY163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20512 w 12192000"/>
              <a:gd name="connsiteY6" fmla="*/ 745392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739478 w 12192000"/>
              <a:gd name="connsiteY13" fmla="*/ 776841 h 2237474"/>
              <a:gd name="connsiteX14" fmla="*/ 10458762 w 12192000"/>
              <a:gd name="connsiteY14" fmla="*/ 755400 h 2237474"/>
              <a:gd name="connsiteX15" fmla="*/ 10211200 w 12192000"/>
              <a:gd name="connsiteY15" fmla="*/ 767513 h 2237474"/>
              <a:gd name="connsiteX16" fmla="*/ 10167995 w 12192000"/>
              <a:gd name="connsiteY16" fmla="*/ 760843 h 2237474"/>
              <a:gd name="connsiteX17" fmla="*/ 9997044 w 12192000"/>
              <a:gd name="connsiteY17" fmla="*/ 780129 h 2237474"/>
              <a:gd name="connsiteX18" fmla="*/ 9943887 w 12192000"/>
              <a:gd name="connsiteY18" fmla="*/ 804141 h 2237474"/>
              <a:gd name="connsiteX19" fmla="*/ 9918248 w 12192000"/>
              <a:gd name="connsiteY19" fmla="*/ 816628 h 2237474"/>
              <a:gd name="connsiteX20" fmla="*/ 9767091 w 12192000"/>
              <a:gd name="connsiteY20" fmla="*/ 870550 h 2237474"/>
              <a:gd name="connsiteX21" fmla="*/ 9683005 w 12192000"/>
              <a:gd name="connsiteY21" fmla="*/ 894128 h 2237474"/>
              <a:gd name="connsiteX22" fmla="*/ 9594438 w 12192000"/>
              <a:gd name="connsiteY22" fmla="*/ 919051 h 2237474"/>
              <a:gd name="connsiteX23" fmla="*/ 9544189 w 12192000"/>
              <a:gd name="connsiteY23" fmla="*/ 938966 h 2237474"/>
              <a:gd name="connsiteX24" fmla="*/ 9500499 w 12192000"/>
              <a:gd name="connsiteY24" fmla="*/ 954680 h 2237474"/>
              <a:gd name="connsiteX25" fmla="*/ 9428195 w 12192000"/>
              <a:gd name="connsiteY25" fmla="*/ 986225 h 2237474"/>
              <a:gd name="connsiteX26" fmla="*/ 9410017 w 12192000"/>
              <a:gd name="connsiteY26" fmla="*/ 993931 h 2237474"/>
              <a:gd name="connsiteX27" fmla="*/ 9392919 w 12192000"/>
              <a:gd name="connsiteY27" fmla="*/ 994656 h 2237474"/>
              <a:gd name="connsiteX28" fmla="*/ 9268019 w 12192000"/>
              <a:gd name="connsiteY28" fmla="*/ 1007442 h 2237474"/>
              <a:gd name="connsiteX29" fmla="*/ 9234662 w 12192000"/>
              <a:gd name="connsiteY29" fmla="*/ 1023056 h 2237474"/>
              <a:gd name="connsiteX30" fmla="*/ 9181033 w 12192000"/>
              <a:gd name="connsiteY30" fmla="*/ 1037921 h 2237474"/>
              <a:gd name="connsiteX31" fmla="*/ 9155969 w 12192000"/>
              <a:gd name="connsiteY31" fmla="*/ 1046804 h 2237474"/>
              <a:gd name="connsiteX32" fmla="*/ 9133985 w 12192000"/>
              <a:gd name="connsiteY32" fmla="*/ 1046450 h 2237474"/>
              <a:gd name="connsiteX33" fmla="*/ 9003462 w 12192000"/>
              <a:gd name="connsiteY33" fmla="*/ 1042406 h 2237474"/>
              <a:gd name="connsiteX34" fmla="*/ 8968445 w 12192000"/>
              <a:gd name="connsiteY34" fmla="*/ 1052169 h 2237474"/>
              <a:gd name="connsiteX35" fmla="*/ 8886001 w 12192000"/>
              <a:gd name="connsiteY35" fmla="*/ 1067468 h 2237474"/>
              <a:gd name="connsiteX36" fmla="*/ 8838610 w 12192000"/>
              <a:gd name="connsiteY36" fmla="*/ 1075091 h 2237474"/>
              <a:gd name="connsiteX37" fmla="*/ 8750383 w 12192000"/>
              <a:gd name="connsiteY37" fmla="*/ 1097387 h 2237474"/>
              <a:gd name="connsiteX38" fmla="*/ 8665605 w 12192000"/>
              <a:gd name="connsiteY38" fmla="*/ 1110791 h 2237474"/>
              <a:gd name="connsiteX39" fmla="*/ 8584946 w 12192000"/>
              <a:gd name="connsiteY39" fmla="*/ 1135226 h 2237474"/>
              <a:gd name="connsiteX40" fmla="*/ 8419755 w 12192000"/>
              <a:gd name="connsiteY40" fmla="*/ 1216260 h 2237474"/>
              <a:gd name="connsiteX41" fmla="*/ 8411626 w 12192000"/>
              <a:gd name="connsiteY41" fmla="*/ 1214397 h 2237474"/>
              <a:gd name="connsiteX42" fmla="*/ 8363469 w 12192000"/>
              <a:gd name="connsiteY42" fmla="*/ 1246658 h 2237474"/>
              <a:gd name="connsiteX43" fmla="*/ 8275497 w 12192000"/>
              <a:gd name="connsiteY43" fmla="*/ 1264396 h 2237474"/>
              <a:gd name="connsiteX44" fmla="*/ 8206287 w 12192000"/>
              <a:gd name="connsiteY44" fmla="*/ 1273060 h 2237474"/>
              <a:gd name="connsiteX45" fmla="*/ 8139997 w 12192000"/>
              <a:gd name="connsiteY45" fmla="*/ 1282713 h 2237474"/>
              <a:gd name="connsiteX46" fmla="*/ 8074238 w 12192000"/>
              <a:gd name="connsiteY46" fmla="*/ 1301895 h 2237474"/>
              <a:gd name="connsiteX47" fmla="*/ 7942099 w 12192000"/>
              <a:gd name="connsiteY47" fmla="*/ 1336332 h 2237474"/>
              <a:gd name="connsiteX48" fmla="*/ 7902328 w 12192000"/>
              <a:gd name="connsiteY48" fmla="*/ 1345865 h 2237474"/>
              <a:gd name="connsiteX49" fmla="*/ 7840612 w 12192000"/>
              <a:gd name="connsiteY49" fmla="*/ 1369373 h 2237474"/>
              <a:gd name="connsiteX50" fmla="*/ 7786819 w 12192000"/>
              <a:gd name="connsiteY50" fmla="*/ 1378970 h 2237474"/>
              <a:gd name="connsiteX51" fmla="*/ 7548172 w 12192000"/>
              <a:gd name="connsiteY51" fmla="*/ 1417460 h 2237474"/>
              <a:gd name="connsiteX52" fmla="*/ 7483437 w 12192000"/>
              <a:gd name="connsiteY52" fmla="*/ 1478152 h 2237474"/>
              <a:gd name="connsiteX53" fmla="*/ 7377870 w 12192000"/>
              <a:gd name="connsiteY53" fmla="*/ 1523319 h 2237474"/>
              <a:gd name="connsiteX54" fmla="*/ 7230737 w 12192000"/>
              <a:gd name="connsiteY54" fmla="*/ 1562633 h 2237474"/>
              <a:gd name="connsiteX55" fmla="*/ 7224458 w 12192000"/>
              <a:gd name="connsiteY55" fmla="*/ 1573008 h 2237474"/>
              <a:gd name="connsiteX56" fmla="*/ 7183121 w 12192000"/>
              <a:gd name="connsiteY56" fmla="*/ 1595162 h 2237474"/>
              <a:gd name="connsiteX57" fmla="*/ 7164601 w 12192000"/>
              <a:gd name="connsiteY57" fmla="*/ 1606490 h 2237474"/>
              <a:gd name="connsiteX58" fmla="*/ 7031309 w 12192000"/>
              <a:gd name="connsiteY58" fmla="*/ 1619451 h 2237474"/>
              <a:gd name="connsiteX59" fmla="*/ 6900177 w 12192000"/>
              <a:gd name="connsiteY59" fmla="*/ 1636016 h 2237474"/>
              <a:gd name="connsiteX60" fmla="*/ 6795372 w 12192000"/>
              <a:gd name="connsiteY60" fmla="*/ 1644845 h 2237474"/>
              <a:gd name="connsiteX61" fmla="*/ 6692251 w 12192000"/>
              <a:gd name="connsiteY61" fmla="*/ 1656357 h 2237474"/>
              <a:gd name="connsiteX62" fmla="*/ 6655235 w 12192000"/>
              <a:gd name="connsiteY62" fmla="*/ 1661869 h 2237474"/>
              <a:gd name="connsiteX63" fmla="*/ 6554894 w 12192000"/>
              <a:gd name="connsiteY63" fmla="*/ 1664428 h 2237474"/>
              <a:gd name="connsiteX64" fmla="*/ 6516595 w 12192000"/>
              <a:gd name="connsiteY64" fmla="*/ 1667475 h 2237474"/>
              <a:gd name="connsiteX65" fmla="*/ 6508541 w 12192000"/>
              <a:gd name="connsiteY65" fmla="*/ 1668757 h 2237474"/>
              <a:gd name="connsiteX66" fmla="*/ 6471012 w 12192000"/>
              <a:gd name="connsiteY66" fmla="*/ 1678604 h 2237474"/>
              <a:gd name="connsiteX67" fmla="*/ 6364035 w 12192000"/>
              <a:gd name="connsiteY67" fmla="*/ 1667683 h 2237474"/>
              <a:gd name="connsiteX68" fmla="*/ 6280959 w 12192000"/>
              <a:gd name="connsiteY68" fmla="*/ 1689329 h 2237474"/>
              <a:gd name="connsiteX69" fmla="*/ 6243319 w 12192000"/>
              <a:gd name="connsiteY69" fmla="*/ 1695560 h 2237474"/>
              <a:gd name="connsiteX70" fmla="*/ 6098321 w 12192000"/>
              <a:gd name="connsiteY70" fmla="*/ 1721646 h 2237474"/>
              <a:gd name="connsiteX71" fmla="*/ 5880652 w 12192000"/>
              <a:gd name="connsiteY71" fmla="*/ 1779643 h 2237474"/>
              <a:gd name="connsiteX72" fmla="*/ 5785959 w 12192000"/>
              <a:gd name="connsiteY72" fmla="*/ 1775307 h 2237474"/>
              <a:gd name="connsiteX73" fmla="*/ 5643534 w 12192000"/>
              <a:gd name="connsiteY73" fmla="*/ 1802919 h 2237474"/>
              <a:gd name="connsiteX74" fmla="*/ 5518799 w 12192000"/>
              <a:gd name="connsiteY74" fmla="*/ 1818312 h 2237474"/>
              <a:gd name="connsiteX75" fmla="*/ 5505014 w 12192000"/>
              <a:gd name="connsiteY75" fmla="*/ 1819259 h 2237474"/>
              <a:gd name="connsiteX76" fmla="*/ 5453307 w 12192000"/>
              <a:gd name="connsiteY76" fmla="*/ 1815450 h 2237474"/>
              <a:gd name="connsiteX77" fmla="*/ 5221533 w 12192000"/>
              <a:gd name="connsiteY77" fmla="*/ 1846950 h 2237474"/>
              <a:gd name="connsiteX78" fmla="*/ 5149802 w 12192000"/>
              <a:gd name="connsiteY78" fmla="*/ 1844846 h 2237474"/>
              <a:gd name="connsiteX79" fmla="*/ 5114927 w 12192000"/>
              <a:gd name="connsiteY79" fmla="*/ 1847827 h 2237474"/>
              <a:gd name="connsiteX80" fmla="*/ 5108970 w 12192000"/>
              <a:gd name="connsiteY80" fmla="*/ 1847935 h 2237474"/>
              <a:gd name="connsiteX81" fmla="*/ 5067961 w 12192000"/>
              <a:gd name="connsiteY81" fmla="*/ 1845917 h 2237474"/>
              <a:gd name="connsiteX82" fmla="*/ 5007075 w 12192000"/>
              <a:gd name="connsiteY82" fmla="*/ 1838626 h 2237474"/>
              <a:gd name="connsiteX83" fmla="*/ 4944087 w 12192000"/>
              <a:gd name="connsiteY83" fmla="*/ 1823332 h 2237474"/>
              <a:gd name="connsiteX84" fmla="*/ 4907662 w 12192000"/>
              <a:gd name="connsiteY84" fmla="*/ 1816900 h 2237474"/>
              <a:gd name="connsiteX85" fmla="*/ 4882386 w 12192000"/>
              <a:gd name="connsiteY85" fmla="*/ 1809844 h 2237474"/>
              <a:gd name="connsiteX86" fmla="*/ 4811440 w 12192000"/>
              <a:gd name="connsiteY86" fmla="*/ 1804655 h 2237474"/>
              <a:gd name="connsiteX87" fmla="*/ 4691075 w 12192000"/>
              <a:gd name="connsiteY87" fmla="*/ 1801389 h 2237474"/>
              <a:gd name="connsiteX88" fmla="*/ 4640313 w 12192000"/>
              <a:gd name="connsiteY88" fmla="*/ 1784307 h 2237474"/>
              <a:gd name="connsiteX89" fmla="*/ 4536503 w 12192000"/>
              <a:gd name="connsiteY89" fmla="*/ 1785334 h 2237474"/>
              <a:gd name="connsiteX90" fmla="*/ 4513724 w 12192000"/>
              <a:gd name="connsiteY90" fmla="*/ 1791996 h 2237474"/>
              <a:gd name="connsiteX91" fmla="*/ 4459810 w 12192000"/>
              <a:gd name="connsiteY91" fmla="*/ 1797886 h 2237474"/>
              <a:gd name="connsiteX92" fmla="*/ 4379064 w 12192000"/>
              <a:gd name="connsiteY92" fmla="*/ 1817177 h 2237474"/>
              <a:gd name="connsiteX93" fmla="*/ 4290981 w 12192000"/>
              <a:gd name="connsiteY93" fmla="*/ 1839677 h 2237474"/>
              <a:gd name="connsiteX94" fmla="*/ 4238372 w 12192000"/>
              <a:gd name="connsiteY94" fmla="*/ 1851480 h 2237474"/>
              <a:gd name="connsiteX95" fmla="*/ 4232517 w 12192000"/>
              <a:gd name="connsiteY95" fmla="*/ 1852567 h 2237474"/>
              <a:gd name="connsiteX96" fmla="*/ 4191732 w 12192000"/>
              <a:gd name="connsiteY96" fmla="*/ 1857328 h 2237474"/>
              <a:gd name="connsiteX97" fmla="*/ 4065532 w 12192000"/>
              <a:gd name="connsiteY97" fmla="*/ 1855477 h 2237474"/>
              <a:gd name="connsiteX98" fmla="*/ 4028460 w 12192000"/>
              <a:gd name="connsiteY98" fmla="*/ 1855137 h 2237474"/>
              <a:gd name="connsiteX99" fmla="*/ 4002267 w 12192000"/>
              <a:gd name="connsiteY99" fmla="*/ 1852352 h 2237474"/>
              <a:gd name="connsiteX100" fmla="*/ 3931396 w 12192000"/>
              <a:gd name="connsiteY100" fmla="*/ 1858915 h 2237474"/>
              <a:gd name="connsiteX101" fmla="*/ 3812162 w 12192000"/>
              <a:gd name="connsiteY101" fmla="*/ 1875501 h 2237474"/>
              <a:gd name="connsiteX102" fmla="*/ 3758105 w 12192000"/>
              <a:gd name="connsiteY102" fmla="*/ 1871856 h 2237474"/>
              <a:gd name="connsiteX103" fmla="*/ 3715896 w 12192000"/>
              <a:gd name="connsiteY103" fmla="*/ 1881552 h 2237474"/>
              <a:gd name="connsiteX104" fmla="*/ 3567259 w 12192000"/>
              <a:gd name="connsiteY104" fmla="*/ 1893482 h 2237474"/>
              <a:gd name="connsiteX105" fmla="*/ 3405770 w 12192000"/>
              <a:gd name="connsiteY105" fmla="*/ 1904591 h 2237474"/>
              <a:gd name="connsiteX106" fmla="*/ 3280097 w 12192000"/>
              <a:gd name="connsiteY106" fmla="*/ 1919610 h 2237474"/>
              <a:gd name="connsiteX107" fmla="*/ 3123424 w 12192000"/>
              <a:gd name="connsiteY107" fmla="*/ 1952930 h 2237474"/>
              <a:gd name="connsiteX108" fmla="*/ 3009910 w 12192000"/>
              <a:gd name="connsiteY108" fmla="*/ 1957866 h 2237474"/>
              <a:gd name="connsiteX109" fmla="*/ 2995934 w 12192000"/>
              <a:gd name="connsiteY109" fmla="*/ 1967085 h 2237474"/>
              <a:gd name="connsiteX110" fmla="*/ 2942858 w 12192000"/>
              <a:gd name="connsiteY110" fmla="*/ 1981367 h 2237474"/>
              <a:gd name="connsiteX111" fmla="*/ 2875436 w 12192000"/>
              <a:gd name="connsiteY111" fmla="*/ 1996977 h 2237474"/>
              <a:gd name="connsiteX112" fmla="*/ 2874892 w 12192000"/>
              <a:gd name="connsiteY112" fmla="*/ 1996085 h 2237474"/>
              <a:gd name="connsiteX113" fmla="*/ 2843662 w 12192000"/>
              <a:gd name="connsiteY113" fmla="*/ 1992498 h 2237474"/>
              <a:gd name="connsiteX114" fmla="*/ 2718916 w 12192000"/>
              <a:gd name="connsiteY114" fmla="*/ 1990867 h 2237474"/>
              <a:gd name="connsiteX115" fmla="*/ 2713522 w 12192000"/>
              <a:gd name="connsiteY115" fmla="*/ 1990173 h 2237474"/>
              <a:gd name="connsiteX116" fmla="*/ 2578178 w 12192000"/>
              <a:gd name="connsiteY116" fmla="*/ 1990531 h 2237474"/>
              <a:gd name="connsiteX117" fmla="*/ 2476147 w 12192000"/>
              <a:gd name="connsiteY117" fmla="*/ 1998305 h 2237474"/>
              <a:gd name="connsiteX118" fmla="*/ 2373568 w 12192000"/>
              <a:gd name="connsiteY118" fmla="*/ 2003219 h 2237474"/>
              <a:gd name="connsiteX119" fmla="*/ 2287219 w 12192000"/>
              <a:gd name="connsiteY119" fmla="*/ 1998750 h 2237474"/>
              <a:gd name="connsiteX120" fmla="*/ 2243069 w 12192000"/>
              <a:gd name="connsiteY120" fmla="*/ 2005321 h 2237474"/>
              <a:gd name="connsiteX121" fmla="*/ 2164831 w 12192000"/>
              <a:gd name="connsiteY121" fmla="*/ 2010143 h 2237474"/>
              <a:gd name="connsiteX122" fmla="*/ 2085228 w 12192000"/>
              <a:gd name="connsiteY122" fmla="*/ 2046431 h 2237474"/>
              <a:gd name="connsiteX123" fmla="*/ 2058061 w 12192000"/>
              <a:gd name="connsiteY123" fmla="*/ 2047942 h 2237474"/>
              <a:gd name="connsiteX124" fmla="*/ 2042244 w 12192000"/>
              <a:gd name="connsiteY124" fmla="*/ 2055560 h 2237474"/>
              <a:gd name="connsiteX125" fmla="*/ 1877728 w 12192000"/>
              <a:gd name="connsiteY125" fmla="*/ 2101004 h 2237474"/>
              <a:gd name="connsiteX126" fmla="*/ 1759056 w 12192000"/>
              <a:gd name="connsiteY126" fmla="*/ 2125608 h 2237474"/>
              <a:gd name="connsiteX127" fmla="*/ 1637948 w 12192000"/>
              <a:gd name="connsiteY127" fmla="*/ 2172597 h 2237474"/>
              <a:gd name="connsiteX128" fmla="*/ 1434549 w 12192000"/>
              <a:gd name="connsiteY128" fmla="*/ 2234522 h 2237474"/>
              <a:gd name="connsiteX129" fmla="*/ 1398481 w 12192000"/>
              <a:gd name="connsiteY129" fmla="*/ 2237074 h 2237474"/>
              <a:gd name="connsiteX130" fmla="*/ 1398407 w 12192000"/>
              <a:gd name="connsiteY130" fmla="*/ 2237095 h 2237474"/>
              <a:gd name="connsiteX131" fmla="*/ 1370962 w 12192000"/>
              <a:gd name="connsiteY131" fmla="*/ 2237474 h 2237474"/>
              <a:gd name="connsiteX132" fmla="*/ 1356367 w 12192000"/>
              <a:gd name="connsiteY132" fmla="*/ 2235089 h 2237474"/>
              <a:gd name="connsiteX133" fmla="*/ 1324828 w 12192000"/>
              <a:gd name="connsiteY133" fmla="*/ 2231968 h 2237474"/>
              <a:gd name="connsiteX134" fmla="*/ 1279765 w 12192000"/>
              <a:gd name="connsiteY134" fmla="*/ 2229639 h 2237474"/>
              <a:gd name="connsiteX135" fmla="*/ 1195347 w 12192000"/>
              <a:gd name="connsiteY135" fmla="*/ 2212354 h 2237474"/>
              <a:gd name="connsiteX136" fmla="*/ 970251 w 12192000"/>
              <a:gd name="connsiteY136" fmla="*/ 2221029 h 2237474"/>
              <a:gd name="connsiteX137" fmla="*/ 812914 w 12192000"/>
              <a:gd name="connsiteY137" fmla="*/ 2202752 h 2237474"/>
              <a:gd name="connsiteX138" fmla="*/ 800195 w 12192000"/>
              <a:gd name="connsiteY138" fmla="*/ 2209407 h 2237474"/>
              <a:gd name="connsiteX139" fmla="*/ 784978 w 12192000"/>
              <a:gd name="connsiteY139" fmla="*/ 2212360 h 2237474"/>
              <a:gd name="connsiteX140" fmla="*/ 669923 w 12192000"/>
              <a:gd name="connsiteY140" fmla="*/ 2211682 h 2237474"/>
              <a:gd name="connsiteX141" fmla="*/ 648680 w 12192000"/>
              <a:gd name="connsiteY141" fmla="*/ 2206229 h 2237474"/>
              <a:gd name="connsiteX142" fmla="*/ 597225 w 12192000"/>
              <a:gd name="connsiteY142" fmla="*/ 2180999 h 2237474"/>
              <a:gd name="connsiteX143" fmla="*/ 558449 w 12192000"/>
              <a:gd name="connsiteY143" fmla="*/ 2182346 h 2237474"/>
              <a:gd name="connsiteX144" fmla="*/ 550517 w 12192000"/>
              <a:gd name="connsiteY144" fmla="*/ 2182060 h 2237474"/>
              <a:gd name="connsiteX145" fmla="*/ 550309 w 12192000"/>
              <a:gd name="connsiteY145" fmla="*/ 2181825 h 2237474"/>
              <a:gd name="connsiteX146" fmla="*/ 520671 w 12192000"/>
              <a:gd name="connsiteY146" fmla="*/ 2180980 h 2237474"/>
              <a:gd name="connsiteX147" fmla="*/ 515024 w 12192000"/>
              <a:gd name="connsiteY147" fmla="*/ 2179258 h 2237474"/>
              <a:gd name="connsiteX148" fmla="*/ 512278 w 12192000"/>
              <a:gd name="connsiteY148" fmla="*/ 2176369 h 2237474"/>
              <a:gd name="connsiteX149" fmla="*/ 480419 w 12192000"/>
              <a:gd name="connsiteY149" fmla="*/ 2167807 h 2237474"/>
              <a:gd name="connsiteX150" fmla="*/ 413835 w 12192000"/>
              <a:gd name="connsiteY150" fmla="*/ 2156783 h 2237474"/>
              <a:gd name="connsiteX151" fmla="*/ 376513 w 12192000"/>
              <a:gd name="connsiteY151" fmla="*/ 2154014 h 2237474"/>
              <a:gd name="connsiteX152" fmla="*/ 273386 w 12192000"/>
              <a:gd name="connsiteY152" fmla="*/ 2142551 h 2237474"/>
              <a:gd name="connsiteX153" fmla="*/ 169207 w 12192000"/>
              <a:gd name="connsiteY153" fmla="*/ 2128100 h 2237474"/>
              <a:gd name="connsiteX154" fmla="*/ 93149 w 12192000"/>
              <a:gd name="connsiteY154" fmla="*/ 2105324 h 2237474"/>
              <a:gd name="connsiteX155" fmla="*/ 88109 w 12192000"/>
              <a:gd name="connsiteY155" fmla="*/ 2106704 h 2237474"/>
              <a:gd name="connsiteX156" fmla="*/ 80022 w 12192000"/>
              <a:gd name="connsiteY156" fmla="*/ 2107254 h 2237474"/>
              <a:gd name="connsiteX157" fmla="*/ 79717 w 12192000"/>
              <a:gd name="connsiteY157" fmla="*/ 2107046 h 2237474"/>
              <a:gd name="connsiteX158" fmla="*/ 72352 w 12192000"/>
              <a:gd name="connsiteY158" fmla="*/ 2107991 h 2237474"/>
              <a:gd name="connsiteX159" fmla="*/ 37645 w 12192000"/>
              <a:gd name="connsiteY159" fmla="*/ 2115401 h 2237474"/>
              <a:gd name="connsiteX160" fmla="*/ 4572 w 12192000"/>
              <a:gd name="connsiteY160" fmla="*/ 2111091 h 2237474"/>
              <a:gd name="connsiteX161" fmla="*/ 0 w 12192000"/>
              <a:gd name="connsiteY161" fmla="*/ 2110468 h 2237474"/>
              <a:gd name="connsiteX162" fmla="*/ 0 w 12192000"/>
              <a:gd name="connsiteY162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20512 w 12192000"/>
              <a:gd name="connsiteY6" fmla="*/ 745392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739478 w 12192000"/>
              <a:gd name="connsiteY13" fmla="*/ 776841 h 2237474"/>
              <a:gd name="connsiteX14" fmla="*/ 10458762 w 12192000"/>
              <a:gd name="connsiteY14" fmla="*/ 755400 h 2237474"/>
              <a:gd name="connsiteX15" fmla="*/ 10211200 w 12192000"/>
              <a:gd name="connsiteY15" fmla="*/ 767513 h 2237474"/>
              <a:gd name="connsiteX16" fmla="*/ 10167995 w 12192000"/>
              <a:gd name="connsiteY16" fmla="*/ 760843 h 2237474"/>
              <a:gd name="connsiteX17" fmla="*/ 9997044 w 12192000"/>
              <a:gd name="connsiteY17" fmla="*/ 780129 h 2237474"/>
              <a:gd name="connsiteX18" fmla="*/ 9943887 w 12192000"/>
              <a:gd name="connsiteY18" fmla="*/ 804141 h 2237474"/>
              <a:gd name="connsiteX19" fmla="*/ 9918248 w 12192000"/>
              <a:gd name="connsiteY19" fmla="*/ 816628 h 2237474"/>
              <a:gd name="connsiteX20" fmla="*/ 9767091 w 12192000"/>
              <a:gd name="connsiteY20" fmla="*/ 870550 h 2237474"/>
              <a:gd name="connsiteX21" fmla="*/ 9683005 w 12192000"/>
              <a:gd name="connsiteY21" fmla="*/ 894128 h 2237474"/>
              <a:gd name="connsiteX22" fmla="*/ 9594438 w 12192000"/>
              <a:gd name="connsiteY22" fmla="*/ 919051 h 2237474"/>
              <a:gd name="connsiteX23" fmla="*/ 9544189 w 12192000"/>
              <a:gd name="connsiteY23" fmla="*/ 938966 h 2237474"/>
              <a:gd name="connsiteX24" fmla="*/ 9500499 w 12192000"/>
              <a:gd name="connsiteY24" fmla="*/ 954680 h 2237474"/>
              <a:gd name="connsiteX25" fmla="*/ 9428195 w 12192000"/>
              <a:gd name="connsiteY25" fmla="*/ 986225 h 2237474"/>
              <a:gd name="connsiteX26" fmla="*/ 9410017 w 12192000"/>
              <a:gd name="connsiteY26" fmla="*/ 993931 h 2237474"/>
              <a:gd name="connsiteX27" fmla="*/ 9392919 w 12192000"/>
              <a:gd name="connsiteY27" fmla="*/ 994656 h 2237474"/>
              <a:gd name="connsiteX28" fmla="*/ 9268019 w 12192000"/>
              <a:gd name="connsiteY28" fmla="*/ 1007442 h 2237474"/>
              <a:gd name="connsiteX29" fmla="*/ 9234662 w 12192000"/>
              <a:gd name="connsiteY29" fmla="*/ 1023056 h 2237474"/>
              <a:gd name="connsiteX30" fmla="*/ 9181033 w 12192000"/>
              <a:gd name="connsiteY30" fmla="*/ 1037921 h 2237474"/>
              <a:gd name="connsiteX31" fmla="*/ 9155969 w 12192000"/>
              <a:gd name="connsiteY31" fmla="*/ 1046804 h 2237474"/>
              <a:gd name="connsiteX32" fmla="*/ 9133985 w 12192000"/>
              <a:gd name="connsiteY32" fmla="*/ 1046450 h 2237474"/>
              <a:gd name="connsiteX33" fmla="*/ 9003462 w 12192000"/>
              <a:gd name="connsiteY33" fmla="*/ 1042406 h 2237474"/>
              <a:gd name="connsiteX34" fmla="*/ 8968445 w 12192000"/>
              <a:gd name="connsiteY34" fmla="*/ 1052169 h 2237474"/>
              <a:gd name="connsiteX35" fmla="*/ 8886001 w 12192000"/>
              <a:gd name="connsiteY35" fmla="*/ 1067468 h 2237474"/>
              <a:gd name="connsiteX36" fmla="*/ 8838610 w 12192000"/>
              <a:gd name="connsiteY36" fmla="*/ 1075091 h 2237474"/>
              <a:gd name="connsiteX37" fmla="*/ 8750383 w 12192000"/>
              <a:gd name="connsiteY37" fmla="*/ 1097387 h 2237474"/>
              <a:gd name="connsiteX38" fmla="*/ 8665605 w 12192000"/>
              <a:gd name="connsiteY38" fmla="*/ 1110791 h 2237474"/>
              <a:gd name="connsiteX39" fmla="*/ 8584946 w 12192000"/>
              <a:gd name="connsiteY39" fmla="*/ 1135226 h 2237474"/>
              <a:gd name="connsiteX40" fmla="*/ 8419755 w 12192000"/>
              <a:gd name="connsiteY40" fmla="*/ 1216260 h 2237474"/>
              <a:gd name="connsiteX41" fmla="*/ 8411626 w 12192000"/>
              <a:gd name="connsiteY41" fmla="*/ 1214397 h 2237474"/>
              <a:gd name="connsiteX42" fmla="*/ 8363469 w 12192000"/>
              <a:gd name="connsiteY42" fmla="*/ 1246658 h 2237474"/>
              <a:gd name="connsiteX43" fmla="*/ 8275497 w 12192000"/>
              <a:gd name="connsiteY43" fmla="*/ 1264396 h 2237474"/>
              <a:gd name="connsiteX44" fmla="*/ 8206287 w 12192000"/>
              <a:gd name="connsiteY44" fmla="*/ 1273060 h 2237474"/>
              <a:gd name="connsiteX45" fmla="*/ 8139997 w 12192000"/>
              <a:gd name="connsiteY45" fmla="*/ 1282713 h 2237474"/>
              <a:gd name="connsiteX46" fmla="*/ 8074238 w 12192000"/>
              <a:gd name="connsiteY46" fmla="*/ 1301895 h 2237474"/>
              <a:gd name="connsiteX47" fmla="*/ 7942099 w 12192000"/>
              <a:gd name="connsiteY47" fmla="*/ 1336332 h 2237474"/>
              <a:gd name="connsiteX48" fmla="*/ 7902328 w 12192000"/>
              <a:gd name="connsiteY48" fmla="*/ 1345865 h 2237474"/>
              <a:gd name="connsiteX49" fmla="*/ 7840612 w 12192000"/>
              <a:gd name="connsiteY49" fmla="*/ 1369373 h 2237474"/>
              <a:gd name="connsiteX50" fmla="*/ 7786819 w 12192000"/>
              <a:gd name="connsiteY50" fmla="*/ 1378970 h 2237474"/>
              <a:gd name="connsiteX51" fmla="*/ 7548172 w 12192000"/>
              <a:gd name="connsiteY51" fmla="*/ 1417460 h 2237474"/>
              <a:gd name="connsiteX52" fmla="*/ 7483437 w 12192000"/>
              <a:gd name="connsiteY52" fmla="*/ 1478152 h 2237474"/>
              <a:gd name="connsiteX53" fmla="*/ 7377870 w 12192000"/>
              <a:gd name="connsiteY53" fmla="*/ 1523319 h 2237474"/>
              <a:gd name="connsiteX54" fmla="*/ 7230737 w 12192000"/>
              <a:gd name="connsiteY54" fmla="*/ 1562633 h 2237474"/>
              <a:gd name="connsiteX55" fmla="*/ 7224458 w 12192000"/>
              <a:gd name="connsiteY55" fmla="*/ 1573008 h 2237474"/>
              <a:gd name="connsiteX56" fmla="*/ 7183121 w 12192000"/>
              <a:gd name="connsiteY56" fmla="*/ 1595162 h 2237474"/>
              <a:gd name="connsiteX57" fmla="*/ 7164601 w 12192000"/>
              <a:gd name="connsiteY57" fmla="*/ 1606490 h 2237474"/>
              <a:gd name="connsiteX58" fmla="*/ 7031309 w 12192000"/>
              <a:gd name="connsiteY58" fmla="*/ 1619451 h 2237474"/>
              <a:gd name="connsiteX59" fmla="*/ 6900177 w 12192000"/>
              <a:gd name="connsiteY59" fmla="*/ 1636016 h 2237474"/>
              <a:gd name="connsiteX60" fmla="*/ 6795372 w 12192000"/>
              <a:gd name="connsiteY60" fmla="*/ 1644845 h 2237474"/>
              <a:gd name="connsiteX61" fmla="*/ 6692251 w 12192000"/>
              <a:gd name="connsiteY61" fmla="*/ 1656357 h 2237474"/>
              <a:gd name="connsiteX62" fmla="*/ 6655235 w 12192000"/>
              <a:gd name="connsiteY62" fmla="*/ 1661869 h 2237474"/>
              <a:gd name="connsiteX63" fmla="*/ 6554894 w 12192000"/>
              <a:gd name="connsiteY63" fmla="*/ 1664428 h 2237474"/>
              <a:gd name="connsiteX64" fmla="*/ 6516595 w 12192000"/>
              <a:gd name="connsiteY64" fmla="*/ 1667475 h 2237474"/>
              <a:gd name="connsiteX65" fmla="*/ 6508541 w 12192000"/>
              <a:gd name="connsiteY65" fmla="*/ 1668757 h 2237474"/>
              <a:gd name="connsiteX66" fmla="*/ 6471012 w 12192000"/>
              <a:gd name="connsiteY66" fmla="*/ 1678604 h 2237474"/>
              <a:gd name="connsiteX67" fmla="*/ 6364035 w 12192000"/>
              <a:gd name="connsiteY67" fmla="*/ 1667683 h 2237474"/>
              <a:gd name="connsiteX68" fmla="*/ 6280959 w 12192000"/>
              <a:gd name="connsiteY68" fmla="*/ 1689329 h 2237474"/>
              <a:gd name="connsiteX69" fmla="*/ 6243319 w 12192000"/>
              <a:gd name="connsiteY69" fmla="*/ 1695560 h 2237474"/>
              <a:gd name="connsiteX70" fmla="*/ 6098321 w 12192000"/>
              <a:gd name="connsiteY70" fmla="*/ 1721646 h 2237474"/>
              <a:gd name="connsiteX71" fmla="*/ 5880652 w 12192000"/>
              <a:gd name="connsiteY71" fmla="*/ 1779643 h 2237474"/>
              <a:gd name="connsiteX72" fmla="*/ 5785959 w 12192000"/>
              <a:gd name="connsiteY72" fmla="*/ 1775307 h 2237474"/>
              <a:gd name="connsiteX73" fmla="*/ 5643534 w 12192000"/>
              <a:gd name="connsiteY73" fmla="*/ 1802919 h 2237474"/>
              <a:gd name="connsiteX74" fmla="*/ 5518799 w 12192000"/>
              <a:gd name="connsiteY74" fmla="*/ 1818312 h 2237474"/>
              <a:gd name="connsiteX75" fmla="*/ 5505014 w 12192000"/>
              <a:gd name="connsiteY75" fmla="*/ 1819259 h 2237474"/>
              <a:gd name="connsiteX76" fmla="*/ 5453307 w 12192000"/>
              <a:gd name="connsiteY76" fmla="*/ 1815450 h 2237474"/>
              <a:gd name="connsiteX77" fmla="*/ 5221533 w 12192000"/>
              <a:gd name="connsiteY77" fmla="*/ 1846950 h 2237474"/>
              <a:gd name="connsiteX78" fmla="*/ 5149802 w 12192000"/>
              <a:gd name="connsiteY78" fmla="*/ 1844846 h 2237474"/>
              <a:gd name="connsiteX79" fmla="*/ 5114927 w 12192000"/>
              <a:gd name="connsiteY79" fmla="*/ 1847827 h 2237474"/>
              <a:gd name="connsiteX80" fmla="*/ 5108970 w 12192000"/>
              <a:gd name="connsiteY80" fmla="*/ 1847935 h 2237474"/>
              <a:gd name="connsiteX81" fmla="*/ 5067961 w 12192000"/>
              <a:gd name="connsiteY81" fmla="*/ 1845917 h 2237474"/>
              <a:gd name="connsiteX82" fmla="*/ 5007075 w 12192000"/>
              <a:gd name="connsiteY82" fmla="*/ 1838626 h 2237474"/>
              <a:gd name="connsiteX83" fmla="*/ 4944087 w 12192000"/>
              <a:gd name="connsiteY83" fmla="*/ 1823332 h 2237474"/>
              <a:gd name="connsiteX84" fmla="*/ 4907662 w 12192000"/>
              <a:gd name="connsiteY84" fmla="*/ 1816900 h 2237474"/>
              <a:gd name="connsiteX85" fmla="*/ 4882386 w 12192000"/>
              <a:gd name="connsiteY85" fmla="*/ 1809844 h 2237474"/>
              <a:gd name="connsiteX86" fmla="*/ 4811440 w 12192000"/>
              <a:gd name="connsiteY86" fmla="*/ 1804655 h 2237474"/>
              <a:gd name="connsiteX87" fmla="*/ 4691075 w 12192000"/>
              <a:gd name="connsiteY87" fmla="*/ 1801389 h 2237474"/>
              <a:gd name="connsiteX88" fmla="*/ 4640313 w 12192000"/>
              <a:gd name="connsiteY88" fmla="*/ 1784307 h 2237474"/>
              <a:gd name="connsiteX89" fmla="*/ 4536503 w 12192000"/>
              <a:gd name="connsiteY89" fmla="*/ 1785334 h 2237474"/>
              <a:gd name="connsiteX90" fmla="*/ 4513724 w 12192000"/>
              <a:gd name="connsiteY90" fmla="*/ 1791996 h 2237474"/>
              <a:gd name="connsiteX91" fmla="*/ 4459810 w 12192000"/>
              <a:gd name="connsiteY91" fmla="*/ 1797886 h 2237474"/>
              <a:gd name="connsiteX92" fmla="*/ 4379064 w 12192000"/>
              <a:gd name="connsiteY92" fmla="*/ 1817177 h 2237474"/>
              <a:gd name="connsiteX93" fmla="*/ 4290981 w 12192000"/>
              <a:gd name="connsiteY93" fmla="*/ 1839677 h 2237474"/>
              <a:gd name="connsiteX94" fmla="*/ 4238372 w 12192000"/>
              <a:gd name="connsiteY94" fmla="*/ 1851480 h 2237474"/>
              <a:gd name="connsiteX95" fmla="*/ 4232517 w 12192000"/>
              <a:gd name="connsiteY95" fmla="*/ 1852567 h 2237474"/>
              <a:gd name="connsiteX96" fmla="*/ 4191732 w 12192000"/>
              <a:gd name="connsiteY96" fmla="*/ 1857328 h 2237474"/>
              <a:gd name="connsiteX97" fmla="*/ 4065532 w 12192000"/>
              <a:gd name="connsiteY97" fmla="*/ 1855477 h 2237474"/>
              <a:gd name="connsiteX98" fmla="*/ 4028460 w 12192000"/>
              <a:gd name="connsiteY98" fmla="*/ 1855137 h 2237474"/>
              <a:gd name="connsiteX99" fmla="*/ 4002267 w 12192000"/>
              <a:gd name="connsiteY99" fmla="*/ 1852352 h 2237474"/>
              <a:gd name="connsiteX100" fmla="*/ 3931396 w 12192000"/>
              <a:gd name="connsiteY100" fmla="*/ 1858915 h 2237474"/>
              <a:gd name="connsiteX101" fmla="*/ 3812162 w 12192000"/>
              <a:gd name="connsiteY101" fmla="*/ 1875501 h 2237474"/>
              <a:gd name="connsiteX102" fmla="*/ 3758105 w 12192000"/>
              <a:gd name="connsiteY102" fmla="*/ 1871856 h 2237474"/>
              <a:gd name="connsiteX103" fmla="*/ 3715896 w 12192000"/>
              <a:gd name="connsiteY103" fmla="*/ 1881552 h 2237474"/>
              <a:gd name="connsiteX104" fmla="*/ 3567259 w 12192000"/>
              <a:gd name="connsiteY104" fmla="*/ 1893482 h 2237474"/>
              <a:gd name="connsiteX105" fmla="*/ 3405770 w 12192000"/>
              <a:gd name="connsiteY105" fmla="*/ 1904591 h 2237474"/>
              <a:gd name="connsiteX106" fmla="*/ 3280097 w 12192000"/>
              <a:gd name="connsiteY106" fmla="*/ 1919610 h 2237474"/>
              <a:gd name="connsiteX107" fmla="*/ 3123424 w 12192000"/>
              <a:gd name="connsiteY107" fmla="*/ 1952930 h 2237474"/>
              <a:gd name="connsiteX108" fmla="*/ 3009910 w 12192000"/>
              <a:gd name="connsiteY108" fmla="*/ 1957866 h 2237474"/>
              <a:gd name="connsiteX109" fmla="*/ 2995934 w 12192000"/>
              <a:gd name="connsiteY109" fmla="*/ 1967085 h 2237474"/>
              <a:gd name="connsiteX110" fmla="*/ 2942858 w 12192000"/>
              <a:gd name="connsiteY110" fmla="*/ 1981367 h 2237474"/>
              <a:gd name="connsiteX111" fmla="*/ 2875436 w 12192000"/>
              <a:gd name="connsiteY111" fmla="*/ 1996977 h 2237474"/>
              <a:gd name="connsiteX112" fmla="*/ 2874892 w 12192000"/>
              <a:gd name="connsiteY112" fmla="*/ 1996085 h 2237474"/>
              <a:gd name="connsiteX113" fmla="*/ 2843662 w 12192000"/>
              <a:gd name="connsiteY113" fmla="*/ 1992498 h 2237474"/>
              <a:gd name="connsiteX114" fmla="*/ 2718916 w 12192000"/>
              <a:gd name="connsiteY114" fmla="*/ 1990867 h 2237474"/>
              <a:gd name="connsiteX115" fmla="*/ 2713522 w 12192000"/>
              <a:gd name="connsiteY115" fmla="*/ 1990173 h 2237474"/>
              <a:gd name="connsiteX116" fmla="*/ 2578178 w 12192000"/>
              <a:gd name="connsiteY116" fmla="*/ 1990531 h 2237474"/>
              <a:gd name="connsiteX117" fmla="*/ 2476147 w 12192000"/>
              <a:gd name="connsiteY117" fmla="*/ 1998305 h 2237474"/>
              <a:gd name="connsiteX118" fmla="*/ 2373568 w 12192000"/>
              <a:gd name="connsiteY118" fmla="*/ 2003219 h 2237474"/>
              <a:gd name="connsiteX119" fmla="*/ 2287219 w 12192000"/>
              <a:gd name="connsiteY119" fmla="*/ 1998750 h 2237474"/>
              <a:gd name="connsiteX120" fmla="*/ 2243069 w 12192000"/>
              <a:gd name="connsiteY120" fmla="*/ 2005321 h 2237474"/>
              <a:gd name="connsiteX121" fmla="*/ 2164831 w 12192000"/>
              <a:gd name="connsiteY121" fmla="*/ 2010143 h 2237474"/>
              <a:gd name="connsiteX122" fmla="*/ 2085228 w 12192000"/>
              <a:gd name="connsiteY122" fmla="*/ 2046431 h 2237474"/>
              <a:gd name="connsiteX123" fmla="*/ 2058061 w 12192000"/>
              <a:gd name="connsiteY123" fmla="*/ 2047942 h 2237474"/>
              <a:gd name="connsiteX124" fmla="*/ 2042244 w 12192000"/>
              <a:gd name="connsiteY124" fmla="*/ 2055560 h 2237474"/>
              <a:gd name="connsiteX125" fmla="*/ 1877728 w 12192000"/>
              <a:gd name="connsiteY125" fmla="*/ 2101004 h 2237474"/>
              <a:gd name="connsiteX126" fmla="*/ 1759056 w 12192000"/>
              <a:gd name="connsiteY126" fmla="*/ 2125608 h 2237474"/>
              <a:gd name="connsiteX127" fmla="*/ 1637948 w 12192000"/>
              <a:gd name="connsiteY127" fmla="*/ 2172597 h 2237474"/>
              <a:gd name="connsiteX128" fmla="*/ 1434549 w 12192000"/>
              <a:gd name="connsiteY128" fmla="*/ 2234522 h 2237474"/>
              <a:gd name="connsiteX129" fmla="*/ 1398481 w 12192000"/>
              <a:gd name="connsiteY129" fmla="*/ 2237074 h 2237474"/>
              <a:gd name="connsiteX130" fmla="*/ 1398407 w 12192000"/>
              <a:gd name="connsiteY130" fmla="*/ 2237095 h 2237474"/>
              <a:gd name="connsiteX131" fmla="*/ 1370962 w 12192000"/>
              <a:gd name="connsiteY131" fmla="*/ 2237474 h 2237474"/>
              <a:gd name="connsiteX132" fmla="*/ 1356367 w 12192000"/>
              <a:gd name="connsiteY132" fmla="*/ 2235089 h 2237474"/>
              <a:gd name="connsiteX133" fmla="*/ 1324828 w 12192000"/>
              <a:gd name="connsiteY133" fmla="*/ 2231968 h 2237474"/>
              <a:gd name="connsiteX134" fmla="*/ 1279765 w 12192000"/>
              <a:gd name="connsiteY134" fmla="*/ 2229639 h 2237474"/>
              <a:gd name="connsiteX135" fmla="*/ 1195347 w 12192000"/>
              <a:gd name="connsiteY135" fmla="*/ 2212354 h 2237474"/>
              <a:gd name="connsiteX136" fmla="*/ 970251 w 12192000"/>
              <a:gd name="connsiteY136" fmla="*/ 2221029 h 2237474"/>
              <a:gd name="connsiteX137" fmla="*/ 812914 w 12192000"/>
              <a:gd name="connsiteY137" fmla="*/ 2202752 h 2237474"/>
              <a:gd name="connsiteX138" fmla="*/ 800195 w 12192000"/>
              <a:gd name="connsiteY138" fmla="*/ 2209407 h 2237474"/>
              <a:gd name="connsiteX139" fmla="*/ 784978 w 12192000"/>
              <a:gd name="connsiteY139" fmla="*/ 2212360 h 2237474"/>
              <a:gd name="connsiteX140" fmla="*/ 669923 w 12192000"/>
              <a:gd name="connsiteY140" fmla="*/ 2211682 h 2237474"/>
              <a:gd name="connsiteX141" fmla="*/ 648680 w 12192000"/>
              <a:gd name="connsiteY141" fmla="*/ 2206229 h 2237474"/>
              <a:gd name="connsiteX142" fmla="*/ 597225 w 12192000"/>
              <a:gd name="connsiteY142" fmla="*/ 2180999 h 2237474"/>
              <a:gd name="connsiteX143" fmla="*/ 558449 w 12192000"/>
              <a:gd name="connsiteY143" fmla="*/ 2182346 h 2237474"/>
              <a:gd name="connsiteX144" fmla="*/ 550517 w 12192000"/>
              <a:gd name="connsiteY144" fmla="*/ 2182060 h 2237474"/>
              <a:gd name="connsiteX145" fmla="*/ 550309 w 12192000"/>
              <a:gd name="connsiteY145" fmla="*/ 2181825 h 2237474"/>
              <a:gd name="connsiteX146" fmla="*/ 520671 w 12192000"/>
              <a:gd name="connsiteY146" fmla="*/ 2180980 h 2237474"/>
              <a:gd name="connsiteX147" fmla="*/ 515024 w 12192000"/>
              <a:gd name="connsiteY147" fmla="*/ 2179258 h 2237474"/>
              <a:gd name="connsiteX148" fmla="*/ 480419 w 12192000"/>
              <a:gd name="connsiteY148" fmla="*/ 2167807 h 2237474"/>
              <a:gd name="connsiteX149" fmla="*/ 413835 w 12192000"/>
              <a:gd name="connsiteY149" fmla="*/ 2156783 h 2237474"/>
              <a:gd name="connsiteX150" fmla="*/ 376513 w 12192000"/>
              <a:gd name="connsiteY150" fmla="*/ 2154014 h 2237474"/>
              <a:gd name="connsiteX151" fmla="*/ 273386 w 12192000"/>
              <a:gd name="connsiteY151" fmla="*/ 2142551 h 2237474"/>
              <a:gd name="connsiteX152" fmla="*/ 169207 w 12192000"/>
              <a:gd name="connsiteY152" fmla="*/ 2128100 h 2237474"/>
              <a:gd name="connsiteX153" fmla="*/ 93149 w 12192000"/>
              <a:gd name="connsiteY153" fmla="*/ 2105324 h 2237474"/>
              <a:gd name="connsiteX154" fmla="*/ 88109 w 12192000"/>
              <a:gd name="connsiteY154" fmla="*/ 2106704 h 2237474"/>
              <a:gd name="connsiteX155" fmla="*/ 80022 w 12192000"/>
              <a:gd name="connsiteY155" fmla="*/ 2107254 h 2237474"/>
              <a:gd name="connsiteX156" fmla="*/ 79717 w 12192000"/>
              <a:gd name="connsiteY156" fmla="*/ 2107046 h 2237474"/>
              <a:gd name="connsiteX157" fmla="*/ 72352 w 12192000"/>
              <a:gd name="connsiteY157" fmla="*/ 2107991 h 2237474"/>
              <a:gd name="connsiteX158" fmla="*/ 37645 w 12192000"/>
              <a:gd name="connsiteY158" fmla="*/ 2115401 h 2237474"/>
              <a:gd name="connsiteX159" fmla="*/ 4572 w 12192000"/>
              <a:gd name="connsiteY159" fmla="*/ 2111091 h 2237474"/>
              <a:gd name="connsiteX160" fmla="*/ 0 w 12192000"/>
              <a:gd name="connsiteY160" fmla="*/ 2110468 h 2237474"/>
              <a:gd name="connsiteX161" fmla="*/ 0 w 12192000"/>
              <a:gd name="connsiteY161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20512 w 12192000"/>
              <a:gd name="connsiteY6" fmla="*/ 745392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739478 w 12192000"/>
              <a:gd name="connsiteY13" fmla="*/ 776841 h 2237474"/>
              <a:gd name="connsiteX14" fmla="*/ 10458762 w 12192000"/>
              <a:gd name="connsiteY14" fmla="*/ 755400 h 2237474"/>
              <a:gd name="connsiteX15" fmla="*/ 10211200 w 12192000"/>
              <a:gd name="connsiteY15" fmla="*/ 767513 h 2237474"/>
              <a:gd name="connsiteX16" fmla="*/ 10167995 w 12192000"/>
              <a:gd name="connsiteY16" fmla="*/ 760843 h 2237474"/>
              <a:gd name="connsiteX17" fmla="*/ 9997044 w 12192000"/>
              <a:gd name="connsiteY17" fmla="*/ 780129 h 2237474"/>
              <a:gd name="connsiteX18" fmla="*/ 9943887 w 12192000"/>
              <a:gd name="connsiteY18" fmla="*/ 804141 h 2237474"/>
              <a:gd name="connsiteX19" fmla="*/ 9918248 w 12192000"/>
              <a:gd name="connsiteY19" fmla="*/ 816628 h 2237474"/>
              <a:gd name="connsiteX20" fmla="*/ 9767091 w 12192000"/>
              <a:gd name="connsiteY20" fmla="*/ 870550 h 2237474"/>
              <a:gd name="connsiteX21" fmla="*/ 9683005 w 12192000"/>
              <a:gd name="connsiteY21" fmla="*/ 894128 h 2237474"/>
              <a:gd name="connsiteX22" fmla="*/ 9594438 w 12192000"/>
              <a:gd name="connsiteY22" fmla="*/ 919051 h 2237474"/>
              <a:gd name="connsiteX23" fmla="*/ 9544189 w 12192000"/>
              <a:gd name="connsiteY23" fmla="*/ 938966 h 2237474"/>
              <a:gd name="connsiteX24" fmla="*/ 9500499 w 12192000"/>
              <a:gd name="connsiteY24" fmla="*/ 954680 h 2237474"/>
              <a:gd name="connsiteX25" fmla="*/ 9428195 w 12192000"/>
              <a:gd name="connsiteY25" fmla="*/ 986225 h 2237474"/>
              <a:gd name="connsiteX26" fmla="*/ 9410017 w 12192000"/>
              <a:gd name="connsiteY26" fmla="*/ 993931 h 2237474"/>
              <a:gd name="connsiteX27" fmla="*/ 9392919 w 12192000"/>
              <a:gd name="connsiteY27" fmla="*/ 994656 h 2237474"/>
              <a:gd name="connsiteX28" fmla="*/ 9268019 w 12192000"/>
              <a:gd name="connsiteY28" fmla="*/ 1007442 h 2237474"/>
              <a:gd name="connsiteX29" fmla="*/ 9234662 w 12192000"/>
              <a:gd name="connsiteY29" fmla="*/ 1023056 h 2237474"/>
              <a:gd name="connsiteX30" fmla="*/ 9181033 w 12192000"/>
              <a:gd name="connsiteY30" fmla="*/ 1037921 h 2237474"/>
              <a:gd name="connsiteX31" fmla="*/ 9155969 w 12192000"/>
              <a:gd name="connsiteY31" fmla="*/ 1046804 h 2237474"/>
              <a:gd name="connsiteX32" fmla="*/ 9133985 w 12192000"/>
              <a:gd name="connsiteY32" fmla="*/ 1046450 h 2237474"/>
              <a:gd name="connsiteX33" fmla="*/ 9003462 w 12192000"/>
              <a:gd name="connsiteY33" fmla="*/ 1042406 h 2237474"/>
              <a:gd name="connsiteX34" fmla="*/ 8968445 w 12192000"/>
              <a:gd name="connsiteY34" fmla="*/ 1052169 h 2237474"/>
              <a:gd name="connsiteX35" fmla="*/ 8886001 w 12192000"/>
              <a:gd name="connsiteY35" fmla="*/ 1067468 h 2237474"/>
              <a:gd name="connsiteX36" fmla="*/ 8838610 w 12192000"/>
              <a:gd name="connsiteY36" fmla="*/ 1075091 h 2237474"/>
              <a:gd name="connsiteX37" fmla="*/ 8750383 w 12192000"/>
              <a:gd name="connsiteY37" fmla="*/ 1097387 h 2237474"/>
              <a:gd name="connsiteX38" fmla="*/ 8665605 w 12192000"/>
              <a:gd name="connsiteY38" fmla="*/ 1110791 h 2237474"/>
              <a:gd name="connsiteX39" fmla="*/ 8584946 w 12192000"/>
              <a:gd name="connsiteY39" fmla="*/ 1135226 h 2237474"/>
              <a:gd name="connsiteX40" fmla="*/ 8419755 w 12192000"/>
              <a:gd name="connsiteY40" fmla="*/ 1216260 h 2237474"/>
              <a:gd name="connsiteX41" fmla="*/ 8411626 w 12192000"/>
              <a:gd name="connsiteY41" fmla="*/ 1214397 h 2237474"/>
              <a:gd name="connsiteX42" fmla="*/ 8363469 w 12192000"/>
              <a:gd name="connsiteY42" fmla="*/ 1246658 h 2237474"/>
              <a:gd name="connsiteX43" fmla="*/ 8275497 w 12192000"/>
              <a:gd name="connsiteY43" fmla="*/ 1264396 h 2237474"/>
              <a:gd name="connsiteX44" fmla="*/ 8206287 w 12192000"/>
              <a:gd name="connsiteY44" fmla="*/ 1273060 h 2237474"/>
              <a:gd name="connsiteX45" fmla="*/ 8139997 w 12192000"/>
              <a:gd name="connsiteY45" fmla="*/ 1282713 h 2237474"/>
              <a:gd name="connsiteX46" fmla="*/ 8074238 w 12192000"/>
              <a:gd name="connsiteY46" fmla="*/ 1301895 h 2237474"/>
              <a:gd name="connsiteX47" fmla="*/ 7942099 w 12192000"/>
              <a:gd name="connsiteY47" fmla="*/ 1336332 h 2237474"/>
              <a:gd name="connsiteX48" fmla="*/ 7902328 w 12192000"/>
              <a:gd name="connsiteY48" fmla="*/ 1345865 h 2237474"/>
              <a:gd name="connsiteX49" fmla="*/ 7840612 w 12192000"/>
              <a:gd name="connsiteY49" fmla="*/ 1369373 h 2237474"/>
              <a:gd name="connsiteX50" fmla="*/ 7786819 w 12192000"/>
              <a:gd name="connsiteY50" fmla="*/ 1378970 h 2237474"/>
              <a:gd name="connsiteX51" fmla="*/ 7548172 w 12192000"/>
              <a:gd name="connsiteY51" fmla="*/ 1417460 h 2237474"/>
              <a:gd name="connsiteX52" fmla="*/ 7483437 w 12192000"/>
              <a:gd name="connsiteY52" fmla="*/ 1478152 h 2237474"/>
              <a:gd name="connsiteX53" fmla="*/ 7377870 w 12192000"/>
              <a:gd name="connsiteY53" fmla="*/ 1523319 h 2237474"/>
              <a:gd name="connsiteX54" fmla="*/ 7230737 w 12192000"/>
              <a:gd name="connsiteY54" fmla="*/ 1562633 h 2237474"/>
              <a:gd name="connsiteX55" fmla="*/ 7224458 w 12192000"/>
              <a:gd name="connsiteY55" fmla="*/ 1573008 h 2237474"/>
              <a:gd name="connsiteX56" fmla="*/ 7183121 w 12192000"/>
              <a:gd name="connsiteY56" fmla="*/ 1595162 h 2237474"/>
              <a:gd name="connsiteX57" fmla="*/ 7164601 w 12192000"/>
              <a:gd name="connsiteY57" fmla="*/ 1606490 h 2237474"/>
              <a:gd name="connsiteX58" fmla="*/ 7031309 w 12192000"/>
              <a:gd name="connsiteY58" fmla="*/ 1619451 h 2237474"/>
              <a:gd name="connsiteX59" fmla="*/ 6900177 w 12192000"/>
              <a:gd name="connsiteY59" fmla="*/ 1636016 h 2237474"/>
              <a:gd name="connsiteX60" fmla="*/ 6795372 w 12192000"/>
              <a:gd name="connsiteY60" fmla="*/ 1644845 h 2237474"/>
              <a:gd name="connsiteX61" fmla="*/ 6692251 w 12192000"/>
              <a:gd name="connsiteY61" fmla="*/ 1656357 h 2237474"/>
              <a:gd name="connsiteX62" fmla="*/ 6655235 w 12192000"/>
              <a:gd name="connsiteY62" fmla="*/ 1661869 h 2237474"/>
              <a:gd name="connsiteX63" fmla="*/ 6554894 w 12192000"/>
              <a:gd name="connsiteY63" fmla="*/ 1664428 h 2237474"/>
              <a:gd name="connsiteX64" fmla="*/ 6516595 w 12192000"/>
              <a:gd name="connsiteY64" fmla="*/ 1667475 h 2237474"/>
              <a:gd name="connsiteX65" fmla="*/ 6508541 w 12192000"/>
              <a:gd name="connsiteY65" fmla="*/ 1668757 h 2237474"/>
              <a:gd name="connsiteX66" fmla="*/ 6471012 w 12192000"/>
              <a:gd name="connsiteY66" fmla="*/ 1678604 h 2237474"/>
              <a:gd name="connsiteX67" fmla="*/ 6364035 w 12192000"/>
              <a:gd name="connsiteY67" fmla="*/ 1667683 h 2237474"/>
              <a:gd name="connsiteX68" fmla="*/ 6280959 w 12192000"/>
              <a:gd name="connsiteY68" fmla="*/ 1689329 h 2237474"/>
              <a:gd name="connsiteX69" fmla="*/ 6243319 w 12192000"/>
              <a:gd name="connsiteY69" fmla="*/ 1695560 h 2237474"/>
              <a:gd name="connsiteX70" fmla="*/ 6098321 w 12192000"/>
              <a:gd name="connsiteY70" fmla="*/ 1721646 h 2237474"/>
              <a:gd name="connsiteX71" fmla="*/ 5880652 w 12192000"/>
              <a:gd name="connsiteY71" fmla="*/ 1779643 h 2237474"/>
              <a:gd name="connsiteX72" fmla="*/ 5785959 w 12192000"/>
              <a:gd name="connsiteY72" fmla="*/ 1775307 h 2237474"/>
              <a:gd name="connsiteX73" fmla="*/ 5643534 w 12192000"/>
              <a:gd name="connsiteY73" fmla="*/ 1802919 h 2237474"/>
              <a:gd name="connsiteX74" fmla="*/ 5518799 w 12192000"/>
              <a:gd name="connsiteY74" fmla="*/ 1818312 h 2237474"/>
              <a:gd name="connsiteX75" fmla="*/ 5505014 w 12192000"/>
              <a:gd name="connsiteY75" fmla="*/ 1819259 h 2237474"/>
              <a:gd name="connsiteX76" fmla="*/ 5453307 w 12192000"/>
              <a:gd name="connsiteY76" fmla="*/ 1815450 h 2237474"/>
              <a:gd name="connsiteX77" fmla="*/ 5221533 w 12192000"/>
              <a:gd name="connsiteY77" fmla="*/ 1846950 h 2237474"/>
              <a:gd name="connsiteX78" fmla="*/ 5149802 w 12192000"/>
              <a:gd name="connsiteY78" fmla="*/ 1844846 h 2237474"/>
              <a:gd name="connsiteX79" fmla="*/ 5114927 w 12192000"/>
              <a:gd name="connsiteY79" fmla="*/ 1847827 h 2237474"/>
              <a:gd name="connsiteX80" fmla="*/ 5108970 w 12192000"/>
              <a:gd name="connsiteY80" fmla="*/ 1847935 h 2237474"/>
              <a:gd name="connsiteX81" fmla="*/ 5067961 w 12192000"/>
              <a:gd name="connsiteY81" fmla="*/ 1845917 h 2237474"/>
              <a:gd name="connsiteX82" fmla="*/ 5007075 w 12192000"/>
              <a:gd name="connsiteY82" fmla="*/ 1838626 h 2237474"/>
              <a:gd name="connsiteX83" fmla="*/ 4944087 w 12192000"/>
              <a:gd name="connsiteY83" fmla="*/ 1823332 h 2237474"/>
              <a:gd name="connsiteX84" fmla="*/ 4907662 w 12192000"/>
              <a:gd name="connsiteY84" fmla="*/ 1816900 h 2237474"/>
              <a:gd name="connsiteX85" fmla="*/ 4882386 w 12192000"/>
              <a:gd name="connsiteY85" fmla="*/ 1809844 h 2237474"/>
              <a:gd name="connsiteX86" fmla="*/ 4811440 w 12192000"/>
              <a:gd name="connsiteY86" fmla="*/ 1804655 h 2237474"/>
              <a:gd name="connsiteX87" fmla="*/ 4691075 w 12192000"/>
              <a:gd name="connsiteY87" fmla="*/ 1801389 h 2237474"/>
              <a:gd name="connsiteX88" fmla="*/ 4640313 w 12192000"/>
              <a:gd name="connsiteY88" fmla="*/ 1784307 h 2237474"/>
              <a:gd name="connsiteX89" fmla="*/ 4536503 w 12192000"/>
              <a:gd name="connsiteY89" fmla="*/ 1785334 h 2237474"/>
              <a:gd name="connsiteX90" fmla="*/ 4513724 w 12192000"/>
              <a:gd name="connsiteY90" fmla="*/ 1791996 h 2237474"/>
              <a:gd name="connsiteX91" fmla="*/ 4459810 w 12192000"/>
              <a:gd name="connsiteY91" fmla="*/ 1797886 h 2237474"/>
              <a:gd name="connsiteX92" fmla="*/ 4379064 w 12192000"/>
              <a:gd name="connsiteY92" fmla="*/ 1817177 h 2237474"/>
              <a:gd name="connsiteX93" fmla="*/ 4290981 w 12192000"/>
              <a:gd name="connsiteY93" fmla="*/ 1839677 h 2237474"/>
              <a:gd name="connsiteX94" fmla="*/ 4238372 w 12192000"/>
              <a:gd name="connsiteY94" fmla="*/ 1851480 h 2237474"/>
              <a:gd name="connsiteX95" fmla="*/ 4232517 w 12192000"/>
              <a:gd name="connsiteY95" fmla="*/ 1852567 h 2237474"/>
              <a:gd name="connsiteX96" fmla="*/ 4191732 w 12192000"/>
              <a:gd name="connsiteY96" fmla="*/ 1857328 h 2237474"/>
              <a:gd name="connsiteX97" fmla="*/ 4065532 w 12192000"/>
              <a:gd name="connsiteY97" fmla="*/ 1855477 h 2237474"/>
              <a:gd name="connsiteX98" fmla="*/ 4028460 w 12192000"/>
              <a:gd name="connsiteY98" fmla="*/ 1855137 h 2237474"/>
              <a:gd name="connsiteX99" fmla="*/ 4002267 w 12192000"/>
              <a:gd name="connsiteY99" fmla="*/ 1852352 h 2237474"/>
              <a:gd name="connsiteX100" fmla="*/ 3931396 w 12192000"/>
              <a:gd name="connsiteY100" fmla="*/ 1858915 h 2237474"/>
              <a:gd name="connsiteX101" fmla="*/ 3812162 w 12192000"/>
              <a:gd name="connsiteY101" fmla="*/ 1875501 h 2237474"/>
              <a:gd name="connsiteX102" fmla="*/ 3758105 w 12192000"/>
              <a:gd name="connsiteY102" fmla="*/ 1871856 h 2237474"/>
              <a:gd name="connsiteX103" fmla="*/ 3715896 w 12192000"/>
              <a:gd name="connsiteY103" fmla="*/ 1881552 h 2237474"/>
              <a:gd name="connsiteX104" fmla="*/ 3567259 w 12192000"/>
              <a:gd name="connsiteY104" fmla="*/ 1893482 h 2237474"/>
              <a:gd name="connsiteX105" fmla="*/ 3405770 w 12192000"/>
              <a:gd name="connsiteY105" fmla="*/ 1904591 h 2237474"/>
              <a:gd name="connsiteX106" fmla="*/ 3280097 w 12192000"/>
              <a:gd name="connsiteY106" fmla="*/ 1919610 h 2237474"/>
              <a:gd name="connsiteX107" fmla="*/ 3123424 w 12192000"/>
              <a:gd name="connsiteY107" fmla="*/ 1952930 h 2237474"/>
              <a:gd name="connsiteX108" fmla="*/ 3009910 w 12192000"/>
              <a:gd name="connsiteY108" fmla="*/ 1957866 h 2237474"/>
              <a:gd name="connsiteX109" fmla="*/ 2995934 w 12192000"/>
              <a:gd name="connsiteY109" fmla="*/ 1967085 h 2237474"/>
              <a:gd name="connsiteX110" fmla="*/ 2942858 w 12192000"/>
              <a:gd name="connsiteY110" fmla="*/ 1981367 h 2237474"/>
              <a:gd name="connsiteX111" fmla="*/ 2875436 w 12192000"/>
              <a:gd name="connsiteY111" fmla="*/ 1996977 h 2237474"/>
              <a:gd name="connsiteX112" fmla="*/ 2874892 w 12192000"/>
              <a:gd name="connsiteY112" fmla="*/ 1996085 h 2237474"/>
              <a:gd name="connsiteX113" fmla="*/ 2843662 w 12192000"/>
              <a:gd name="connsiteY113" fmla="*/ 1992498 h 2237474"/>
              <a:gd name="connsiteX114" fmla="*/ 2718916 w 12192000"/>
              <a:gd name="connsiteY114" fmla="*/ 1990867 h 2237474"/>
              <a:gd name="connsiteX115" fmla="*/ 2713522 w 12192000"/>
              <a:gd name="connsiteY115" fmla="*/ 1990173 h 2237474"/>
              <a:gd name="connsiteX116" fmla="*/ 2578178 w 12192000"/>
              <a:gd name="connsiteY116" fmla="*/ 1990531 h 2237474"/>
              <a:gd name="connsiteX117" fmla="*/ 2476147 w 12192000"/>
              <a:gd name="connsiteY117" fmla="*/ 1998305 h 2237474"/>
              <a:gd name="connsiteX118" fmla="*/ 2373568 w 12192000"/>
              <a:gd name="connsiteY118" fmla="*/ 2003219 h 2237474"/>
              <a:gd name="connsiteX119" fmla="*/ 2287219 w 12192000"/>
              <a:gd name="connsiteY119" fmla="*/ 1998750 h 2237474"/>
              <a:gd name="connsiteX120" fmla="*/ 2243069 w 12192000"/>
              <a:gd name="connsiteY120" fmla="*/ 2005321 h 2237474"/>
              <a:gd name="connsiteX121" fmla="*/ 2164831 w 12192000"/>
              <a:gd name="connsiteY121" fmla="*/ 2010143 h 2237474"/>
              <a:gd name="connsiteX122" fmla="*/ 2085228 w 12192000"/>
              <a:gd name="connsiteY122" fmla="*/ 2046431 h 2237474"/>
              <a:gd name="connsiteX123" fmla="*/ 2058061 w 12192000"/>
              <a:gd name="connsiteY123" fmla="*/ 2047942 h 2237474"/>
              <a:gd name="connsiteX124" fmla="*/ 2042244 w 12192000"/>
              <a:gd name="connsiteY124" fmla="*/ 2055560 h 2237474"/>
              <a:gd name="connsiteX125" fmla="*/ 1877728 w 12192000"/>
              <a:gd name="connsiteY125" fmla="*/ 2101004 h 2237474"/>
              <a:gd name="connsiteX126" fmla="*/ 1759056 w 12192000"/>
              <a:gd name="connsiteY126" fmla="*/ 2125608 h 2237474"/>
              <a:gd name="connsiteX127" fmla="*/ 1637948 w 12192000"/>
              <a:gd name="connsiteY127" fmla="*/ 2172597 h 2237474"/>
              <a:gd name="connsiteX128" fmla="*/ 1434549 w 12192000"/>
              <a:gd name="connsiteY128" fmla="*/ 2234522 h 2237474"/>
              <a:gd name="connsiteX129" fmla="*/ 1398481 w 12192000"/>
              <a:gd name="connsiteY129" fmla="*/ 2237074 h 2237474"/>
              <a:gd name="connsiteX130" fmla="*/ 1398407 w 12192000"/>
              <a:gd name="connsiteY130" fmla="*/ 2237095 h 2237474"/>
              <a:gd name="connsiteX131" fmla="*/ 1370962 w 12192000"/>
              <a:gd name="connsiteY131" fmla="*/ 2237474 h 2237474"/>
              <a:gd name="connsiteX132" fmla="*/ 1356367 w 12192000"/>
              <a:gd name="connsiteY132" fmla="*/ 2235089 h 2237474"/>
              <a:gd name="connsiteX133" fmla="*/ 1324828 w 12192000"/>
              <a:gd name="connsiteY133" fmla="*/ 2231968 h 2237474"/>
              <a:gd name="connsiteX134" fmla="*/ 1279765 w 12192000"/>
              <a:gd name="connsiteY134" fmla="*/ 2229639 h 2237474"/>
              <a:gd name="connsiteX135" fmla="*/ 1195347 w 12192000"/>
              <a:gd name="connsiteY135" fmla="*/ 2212354 h 2237474"/>
              <a:gd name="connsiteX136" fmla="*/ 970251 w 12192000"/>
              <a:gd name="connsiteY136" fmla="*/ 2221029 h 2237474"/>
              <a:gd name="connsiteX137" fmla="*/ 812914 w 12192000"/>
              <a:gd name="connsiteY137" fmla="*/ 2202752 h 2237474"/>
              <a:gd name="connsiteX138" fmla="*/ 800195 w 12192000"/>
              <a:gd name="connsiteY138" fmla="*/ 2209407 h 2237474"/>
              <a:gd name="connsiteX139" fmla="*/ 784978 w 12192000"/>
              <a:gd name="connsiteY139" fmla="*/ 2212360 h 2237474"/>
              <a:gd name="connsiteX140" fmla="*/ 669923 w 12192000"/>
              <a:gd name="connsiteY140" fmla="*/ 2211682 h 2237474"/>
              <a:gd name="connsiteX141" fmla="*/ 648680 w 12192000"/>
              <a:gd name="connsiteY141" fmla="*/ 2206229 h 2237474"/>
              <a:gd name="connsiteX142" fmla="*/ 597225 w 12192000"/>
              <a:gd name="connsiteY142" fmla="*/ 2180999 h 2237474"/>
              <a:gd name="connsiteX143" fmla="*/ 558449 w 12192000"/>
              <a:gd name="connsiteY143" fmla="*/ 2182346 h 2237474"/>
              <a:gd name="connsiteX144" fmla="*/ 550517 w 12192000"/>
              <a:gd name="connsiteY144" fmla="*/ 2182060 h 2237474"/>
              <a:gd name="connsiteX145" fmla="*/ 550309 w 12192000"/>
              <a:gd name="connsiteY145" fmla="*/ 2181825 h 2237474"/>
              <a:gd name="connsiteX146" fmla="*/ 520671 w 12192000"/>
              <a:gd name="connsiteY146" fmla="*/ 2180980 h 2237474"/>
              <a:gd name="connsiteX147" fmla="*/ 515024 w 12192000"/>
              <a:gd name="connsiteY147" fmla="*/ 2179258 h 2237474"/>
              <a:gd name="connsiteX148" fmla="*/ 413835 w 12192000"/>
              <a:gd name="connsiteY148" fmla="*/ 2156783 h 2237474"/>
              <a:gd name="connsiteX149" fmla="*/ 376513 w 12192000"/>
              <a:gd name="connsiteY149" fmla="*/ 2154014 h 2237474"/>
              <a:gd name="connsiteX150" fmla="*/ 273386 w 12192000"/>
              <a:gd name="connsiteY150" fmla="*/ 2142551 h 2237474"/>
              <a:gd name="connsiteX151" fmla="*/ 169207 w 12192000"/>
              <a:gd name="connsiteY151" fmla="*/ 2128100 h 2237474"/>
              <a:gd name="connsiteX152" fmla="*/ 93149 w 12192000"/>
              <a:gd name="connsiteY152" fmla="*/ 2105324 h 2237474"/>
              <a:gd name="connsiteX153" fmla="*/ 88109 w 12192000"/>
              <a:gd name="connsiteY153" fmla="*/ 2106704 h 2237474"/>
              <a:gd name="connsiteX154" fmla="*/ 80022 w 12192000"/>
              <a:gd name="connsiteY154" fmla="*/ 2107254 h 2237474"/>
              <a:gd name="connsiteX155" fmla="*/ 79717 w 12192000"/>
              <a:gd name="connsiteY155" fmla="*/ 2107046 h 2237474"/>
              <a:gd name="connsiteX156" fmla="*/ 72352 w 12192000"/>
              <a:gd name="connsiteY156" fmla="*/ 2107991 h 2237474"/>
              <a:gd name="connsiteX157" fmla="*/ 37645 w 12192000"/>
              <a:gd name="connsiteY157" fmla="*/ 2115401 h 2237474"/>
              <a:gd name="connsiteX158" fmla="*/ 4572 w 12192000"/>
              <a:gd name="connsiteY158" fmla="*/ 2111091 h 2237474"/>
              <a:gd name="connsiteX159" fmla="*/ 0 w 12192000"/>
              <a:gd name="connsiteY159" fmla="*/ 2110468 h 2237474"/>
              <a:gd name="connsiteX160" fmla="*/ 0 w 12192000"/>
              <a:gd name="connsiteY160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20512 w 12192000"/>
              <a:gd name="connsiteY6" fmla="*/ 745392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739478 w 12192000"/>
              <a:gd name="connsiteY13" fmla="*/ 776841 h 2237474"/>
              <a:gd name="connsiteX14" fmla="*/ 10458762 w 12192000"/>
              <a:gd name="connsiteY14" fmla="*/ 755400 h 2237474"/>
              <a:gd name="connsiteX15" fmla="*/ 10211200 w 12192000"/>
              <a:gd name="connsiteY15" fmla="*/ 767513 h 2237474"/>
              <a:gd name="connsiteX16" fmla="*/ 10167995 w 12192000"/>
              <a:gd name="connsiteY16" fmla="*/ 760843 h 2237474"/>
              <a:gd name="connsiteX17" fmla="*/ 9997044 w 12192000"/>
              <a:gd name="connsiteY17" fmla="*/ 780129 h 2237474"/>
              <a:gd name="connsiteX18" fmla="*/ 9943887 w 12192000"/>
              <a:gd name="connsiteY18" fmla="*/ 804141 h 2237474"/>
              <a:gd name="connsiteX19" fmla="*/ 9918248 w 12192000"/>
              <a:gd name="connsiteY19" fmla="*/ 816628 h 2237474"/>
              <a:gd name="connsiteX20" fmla="*/ 9767091 w 12192000"/>
              <a:gd name="connsiteY20" fmla="*/ 870550 h 2237474"/>
              <a:gd name="connsiteX21" fmla="*/ 9683005 w 12192000"/>
              <a:gd name="connsiteY21" fmla="*/ 894128 h 2237474"/>
              <a:gd name="connsiteX22" fmla="*/ 9594438 w 12192000"/>
              <a:gd name="connsiteY22" fmla="*/ 919051 h 2237474"/>
              <a:gd name="connsiteX23" fmla="*/ 9544189 w 12192000"/>
              <a:gd name="connsiteY23" fmla="*/ 938966 h 2237474"/>
              <a:gd name="connsiteX24" fmla="*/ 9500499 w 12192000"/>
              <a:gd name="connsiteY24" fmla="*/ 954680 h 2237474"/>
              <a:gd name="connsiteX25" fmla="*/ 9428195 w 12192000"/>
              <a:gd name="connsiteY25" fmla="*/ 986225 h 2237474"/>
              <a:gd name="connsiteX26" fmla="*/ 9410017 w 12192000"/>
              <a:gd name="connsiteY26" fmla="*/ 993931 h 2237474"/>
              <a:gd name="connsiteX27" fmla="*/ 9392919 w 12192000"/>
              <a:gd name="connsiteY27" fmla="*/ 994656 h 2237474"/>
              <a:gd name="connsiteX28" fmla="*/ 9268019 w 12192000"/>
              <a:gd name="connsiteY28" fmla="*/ 1007442 h 2237474"/>
              <a:gd name="connsiteX29" fmla="*/ 9234662 w 12192000"/>
              <a:gd name="connsiteY29" fmla="*/ 1023056 h 2237474"/>
              <a:gd name="connsiteX30" fmla="*/ 9181033 w 12192000"/>
              <a:gd name="connsiteY30" fmla="*/ 1037921 h 2237474"/>
              <a:gd name="connsiteX31" fmla="*/ 9155969 w 12192000"/>
              <a:gd name="connsiteY31" fmla="*/ 1046804 h 2237474"/>
              <a:gd name="connsiteX32" fmla="*/ 9133985 w 12192000"/>
              <a:gd name="connsiteY32" fmla="*/ 1046450 h 2237474"/>
              <a:gd name="connsiteX33" fmla="*/ 9003462 w 12192000"/>
              <a:gd name="connsiteY33" fmla="*/ 1042406 h 2237474"/>
              <a:gd name="connsiteX34" fmla="*/ 8968445 w 12192000"/>
              <a:gd name="connsiteY34" fmla="*/ 1052169 h 2237474"/>
              <a:gd name="connsiteX35" fmla="*/ 8886001 w 12192000"/>
              <a:gd name="connsiteY35" fmla="*/ 1067468 h 2237474"/>
              <a:gd name="connsiteX36" fmla="*/ 8838610 w 12192000"/>
              <a:gd name="connsiteY36" fmla="*/ 1075091 h 2237474"/>
              <a:gd name="connsiteX37" fmla="*/ 8750383 w 12192000"/>
              <a:gd name="connsiteY37" fmla="*/ 1097387 h 2237474"/>
              <a:gd name="connsiteX38" fmla="*/ 8665605 w 12192000"/>
              <a:gd name="connsiteY38" fmla="*/ 1110791 h 2237474"/>
              <a:gd name="connsiteX39" fmla="*/ 8584946 w 12192000"/>
              <a:gd name="connsiteY39" fmla="*/ 1135226 h 2237474"/>
              <a:gd name="connsiteX40" fmla="*/ 8419755 w 12192000"/>
              <a:gd name="connsiteY40" fmla="*/ 1216260 h 2237474"/>
              <a:gd name="connsiteX41" fmla="*/ 8411626 w 12192000"/>
              <a:gd name="connsiteY41" fmla="*/ 1214397 h 2237474"/>
              <a:gd name="connsiteX42" fmla="*/ 8363469 w 12192000"/>
              <a:gd name="connsiteY42" fmla="*/ 1246658 h 2237474"/>
              <a:gd name="connsiteX43" fmla="*/ 8275497 w 12192000"/>
              <a:gd name="connsiteY43" fmla="*/ 1264396 h 2237474"/>
              <a:gd name="connsiteX44" fmla="*/ 8206287 w 12192000"/>
              <a:gd name="connsiteY44" fmla="*/ 1273060 h 2237474"/>
              <a:gd name="connsiteX45" fmla="*/ 8139997 w 12192000"/>
              <a:gd name="connsiteY45" fmla="*/ 1282713 h 2237474"/>
              <a:gd name="connsiteX46" fmla="*/ 8074238 w 12192000"/>
              <a:gd name="connsiteY46" fmla="*/ 1301895 h 2237474"/>
              <a:gd name="connsiteX47" fmla="*/ 7942099 w 12192000"/>
              <a:gd name="connsiteY47" fmla="*/ 1336332 h 2237474"/>
              <a:gd name="connsiteX48" fmla="*/ 7902328 w 12192000"/>
              <a:gd name="connsiteY48" fmla="*/ 1345865 h 2237474"/>
              <a:gd name="connsiteX49" fmla="*/ 7840612 w 12192000"/>
              <a:gd name="connsiteY49" fmla="*/ 1369373 h 2237474"/>
              <a:gd name="connsiteX50" fmla="*/ 7786819 w 12192000"/>
              <a:gd name="connsiteY50" fmla="*/ 1378970 h 2237474"/>
              <a:gd name="connsiteX51" fmla="*/ 7548172 w 12192000"/>
              <a:gd name="connsiteY51" fmla="*/ 1417460 h 2237474"/>
              <a:gd name="connsiteX52" fmla="*/ 7483437 w 12192000"/>
              <a:gd name="connsiteY52" fmla="*/ 1478152 h 2237474"/>
              <a:gd name="connsiteX53" fmla="*/ 7377870 w 12192000"/>
              <a:gd name="connsiteY53" fmla="*/ 1523319 h 2237474"/>
              <a:gd name="connsiteX54" fmla="*/ 7230737 w 12192000"/>
              <a:gd name="connsiteY54" fmla="*/ 1562633 h 2237474"/>
              <a:gd name="connsiteX55" fmla="*/ 7224458 w 12192000"/>
              <a:gd name="connsiteY55" fmla="*/ 1573008 h 2237474"/>
              <a:gd name="connsiteX56" fmla="*/ 7183121 w 12192000"/>
              <a:gd name="connsiteY56" fmla="*/ 1595162 h 2237474"/>
              <a:gd name="connsiteX57" fmla="*/ 7164601 w 12192000"/>
              <a:gd name="connsiteY57" fmla="*/ 1606490 h 2237474"/>
              <a:gd name="connsiteX58" fmla="*/ 7031309 w 12192000"/>
              <a:gd name="connsiteY58" fmla="*/ 1619451 h 2237474"/>
              <a:gd name="connsiteX59" fmla="*/ 6900177 w 12192000"/>
              <a:gd name="connsiteY59" fmla="*/ 1636016 h 2237474"/>
              <a:gd name="connsiteX60" fmla="*/ 6795372 w 12192000"/>
              <a:gd name="connsiteY60" fmla="*/ 1644845 h 2237474"/>
              <a:gd name="connsiteX61" fmla="*/ 6692251 w 12192000"/>
              <a:gd name="connsiteY61" fmla="*/ 1656357 h 2237474"/>
              <a:gd name="connsiteX62" fmla="*/ 6655235 w 12192000"/>
              <a:gd name="connsiteY62" fmla="*/ 1661869 h 2237474"/>
              <a:gd name="connsiteX63" fmla="*/ 6554894 w 12192000"/>
              <a:gd name="connsiteY63" fmla="*/ 1664428 h 2237474"/>
              <a:gd name="connsiteX64" fmla="*/ 6516595 w 12192000"/>
              <a:gd name="connsiteY64" fmla="*/ 1667475 h 2237474"/>
              <a:gd name="connsiteX65" fmla="*/ 6508541 w 12192000"/>
              <a:gd name="connsiteY65" fmla="*/ 1668757 h 2237474"/>
              <a:gd name="connsiteX66" fmla="*/ 6471012 w 12192000"/>
              <a:gd name="connsiteY66" fmla="*/ 1678604 h 2237474"/>
              <a:gd name="connsiteX67" fmla="*/ 6364035 w 12192000"/>
              <a:gd name="connsiteY67" fmla="*/ 1667683 h 2237474"/>
              <a:gd name="connsiteX68" fmla="*/ 6280959 w 12192000"/>
              <a:gd name="connsiteY68" fmla="*/ 1689329 h 2237474"/>
              <a:gd name="connsiteX69" fmla="*/ 6243319 w 12192000"/>
              <a:gd name="connsiteY69" fmla="*/ 1695560 h 2237474"/>
              <a:gd name="connsiteX70" fmla="*/ 6098321 w 12192000"/>
              <a:gd name="connsiteY70" fmla="*/ 1721646 h 2237474"/>
              <a:gd name="connsiteX71" fmla="*/ 5880652 w 12192000"/>
              <a:gd name="connsiteY71" fmla="*/ 1779643 h 2237474"/>
              <a:gd name="connsiteX72" fmla="*/ 5785959 w 12192000"/>
              <a:gd name="connsiteY72" fmla="*/ 1775307 h 2237474"/>
              <a:gd name="connsiteX73" fmla="*/ 5643534 w 12192000"/>
              <a:gd name="connsiteY73" fmla="*/ 1802919 h 2237474"/>
              <a:gd name="connsiteX74" fmla="*/ 5518799 w 12192000"/>
              <a:gd name="connsiteY74" fmla="*/ 1818312 h 2237474"/>
              <a:gd name="connsiteX75" fmla="*/ 5505014 w 12192000"/>
              <a:gd name="connsiteY75" fmla="*/ 1819259 h 2237474"/>
              <a:gd name="connsiteX76" fmla="*/ 5453307 w 12192000"/>
              <a:gd name="connsiteY76" fmla="*/ 1815450 h 2237474"/>
              <a:gd name="connsiteX77" fmla="*/ 5221533 w 12192000"/>
              <a:gd name="connsiteY77" fmla="*/ 1846950 h 2237474"/>
              <a:gd name="connsiteX78" fmla="*/ 5149802 w 12192000"/>
              <a:gd name="connsiteY78" fmla="*/ 1844846 h 2237474"/>
              <a:gd name="connsiteX79" fmla="*/ 5114927 w 12192000"/>
              <a:gd name="connsiteY79" fmla="*/ 1847827 h 2237474"/>
              <a:gd name="connsiteX80" fmla="*/ 5108970 w 12192000"/>
              <a:gd name="connsiteY80" fmla="*/ 1847935 h 2237474"/>
              <a:gd name="connsiteX81" fmla="*/ 5067961 w 12192000"/>
              <a:gd name="connsiteY81" fmla="*/ 1845917 h 2237474"/>
              <a:gd name="connsiteX82" fmla="*/ 5007075 w 12192000"/>
              <a:gd name="connsiteY82" fmla="*/ 1838626 h 2237474"/>
              <a:gd name="connsiteX83" fmla="*/ 4944087 w 12192000"/>
              <a:gd name="connsiteY83" fmla="*/ 1823332 h 2237474"/>
              <a:gd name="connsiteX84" fmla="*/ 4907662 w 12192000"/>
              <a:gd name="connsiteY84" fmla="*/ 1816900 h 2237474"/>
              <a:gd name="connsiteX85" fmla="*/ 4882386 w 12192000"/>
              <a:gd name="connsiteY85" fmla="*/ 1809844 h 2237474"/>
              <a:gd name="connsiteX86" fmla="*/ 4811440 w 12192000"/>
              <a:gd name="connsiteY86" fmla="*/ 1804655 h 2237474"/>
              <a:gd name="connsiteX87" fmla="*/ 4691075 w 12192000"/>
              <a:gd name="connsiteY87" fmla="*/ 1801389 h 2237474"/>
              <a:gd name="connsiteX88" fmla="*/ 4640313 w 12192000"/>
              <a:gd name="connsiteY88" fmla="*/ 1784307 h 2237474"/>
              <a:gd name="connsiteX89" fmla="*/ 4536503 w 12192000"/>
              <a:gd name="connsiteY89" fmla="*/ 1785334 h 2237474"/>
              <a:gd name="connsiteX90" fmla="*/ 4513724 w 12192000"/>
              <a:gd name="connsiteY90" fmla="*/ 1791996 h 2237474"/>
              <a:gd name="connsiteX91" fmla="*/ 4459810 w 12192000"/>
              <a:gd name="connsiteY91" fmla="*/ 1797886 h 2237474"/>
              <a:gd name="connsiteX92" fmla="*/ 4379064 w 12192000"/>
              <a:gd name="connsiteY92" fmla="*/ 1817177 h 2237474"/>
              <a:gd name="connsiteX93" fmla="*/ 4290981 w 12192000"/>
              <a:gd name="connsiteY93" fmla="*/ 1839677 h 2237474"/>
              <a:gd name="connsiteX94" fmla="*/ 4238372 w 12192000"/>
              <a:gd name="connsiteY94" fmla="*/ 1851480 h 2237474"/>
              <a:gd name="connsiteX95" fmla="*/ 4232517 w 12192000"/>
              <a:gd name="connsiteY95" fmla="*/ 1852567 h 2237474"/>
              <a:gd name="connsiteX96" fmla="*/ 4191732 w 12192000"/>
              <a:gd name="connsiteY96" fmla="*/ 1857328 h 2237474"/>
              <a:gd name="connsiteX97" fmla="*/ 4065532 w 12192000"/>
              <a:gd name="connsiteY97" fmla="*/ 1855477 h 2237474"/>
              <a:gd name="connsiteX98" fmla="*/ 4028460 w 12192000"/>
              <a:gd name="connsiteY98" fmla="*/ 1855137 h 2237474"/>
              <a:gd name="connsiteX99" fmla="*/ 4002267 w 12192000"/>
              <a:gd name="connsiteY99" fmla="*/ 1852352 h 2237474"/>
              <a:gd name="connsiteX100" fmla="*/ 3931396 w 12192000"/>
              <a:gd name="connsiteY100" fmla="*/ 1858915 h 2237474"/>
              <a:gd name="connsiteX101" fmla="*/ 3812162 w 12192000"/>
              <a:gd name="connsiteY101" fmla="*/ 1875501 h 2237474"/>
              <a:gd name="connsiteX102" fmla="*/ 3758105 w 12192000"/>
              <a:gd name="connsiteY102" fmla="*/ 1871856 h 2237474"/>
              <a:gd name="connsiteX103" fmla="*/ 3715896 w 12192000"/>
              <a:gd name="connsiteY103" fmla="*/ 1881552 h 2237474"/>
              <a:gd name="connsiteX104" fmla="*/ 3567259 w 12192000"/>
              <a:gd name="connsiteY104" fmla="*/ 1893482 h 2237474"/>
              <a:gd name="connsiteX105" fmla="*/ 3405770 w 12192000"/>
              <a:gd name="connsiteY105" fmla="*/ 1904591 h 2237474"/>
              <a:gd name="connsiteX106" fmla="*/ 3280097 w 12192000"/>
              <a:gd name="connsiteY106" fmla="*/ 1919610 h 2237474"/>
              <a:gd name="connsiteX107" fmla="*/ 3123424 w 12192000"/>
              <a:gd name="connsiteY107" fmla="*/ 1952930 h 2237474"/>
              <a:gd name="connsiteX108" fmla="*/ 3009910 w 12192000"/>
              <a:gd name="connsiteY108" fmla="*/ 1957866 h 2237474"/>
              <a:gd name="connsiteX109" fmla="*/ 2995934 w 12192000"/>
              <a:gd name="connsiteY109" fmla="*/ 1967085 h 2237474"/>
              <a:gd name="connsiteX110" fmla="*/ 2942858 w 12192000"/>
              <a:gd name="connsiteY110" fmla="*/ 1981367 h 2237474"/>
              <a:gd name="connsiteX111" fmla="*/ 2875436 w 12192000"/>
              <a:gd name="connsiteY111" fmla="*/ 1996977 h 2237474"/>
              <a:gd name="connsiteX112" fmla="*/ 2874892 w 12192000"/>
              <a:gd name="connsiteY112" fmla="*/ 1996085 h 2237474"/>
              <a:gd name="connsiteX113" fmla="*/ 2843662 w 12192000"/>
              <a:gd name="connsiteY113" fmla="*/ 1992498 h 2237474"/>
              <a:gd name="connsiteX114" fmla="*/ 2718916 w 12192000"/>
              <a:gd name="connsiteY114" fmla="*/ 1990867 h 2237474"/>
              <a:gd name="connsiteX115" fmla="*/ 2713522 w 12192000"/>
              <a:gd name="connsiteY115" fmla="*/ 1990173 h 2237474"/>
              <a:gd name="connsiteX116" fmla="*/ 2578178 w 12192000"/>
              <a:gd name="connsiteY116" fmla="*/ 1990531 h 2237474"/>
              <a:gd name="connsiteX117" fmla="*/ 2476147 w 12192000"/>
              <a:gd name="connsiteY117" fmla="*/ 1998305 h 2237474"/>
              <a:gd name="connsiteX118" fmla="*/ 2373568 w 12192000"/>
              <a:gd name="connsiteY118" fmla="*/ 2003219 h 2237474"/>
              <a:gd name="connsiteX119" fmla="*/ 2287219 w 12192000"/>
              <a:gd name="connsiteY119" fmla="*/ 1998750 h 2237474"/>
              <a:gd name="connsiteX120" fmla="*/ 2243069 w 12192000"/>
              <a:gd name="connsiteY120" fmla="*/ 2005321 h 2237474"/>
              <a:gd name="connsiteX121" fmla="*/ 2164831 w 12192000"/>
              <a:gd name="connsiteY121" fmla="*/ 2010143 h 2237474"/>
              <a:gd name="connsiteX122" fmla="*/ 2085228 w 12192000"/>
              <a:gd name="connsiteY122" fmla="*/ 2046431 h 2237474"/>
              <a:gd name="connsiteX123" fmla="*/ 2058061 w 12192000"/>
              <a:gd name="connsiteY123" fmla="*/ 2047942 h 2237474"/>
              <a:gd name="connsiteX124" fmla="*/ 2042244 w 12192000"/>
              <a:gd name="connsiteY124" fmla="*/ 2055560 h 2237474"/>
              <a:gd name="connsiteX125" fmla="*/ 1877728 w 12192000"/>
              <a:gd name="connsiteY125" fmla="*/ 2101004 h 2237474"/>
              <a:gd name="connsiteX126" fmla="*/ 1759056 w 12192000"/>
              <a:gd name="connsiteY126" fmla="*/ 2125608 h 2237474"/>
              <a:gd name="connsiteX127" fmla="*/ 1637948 w 12192000"/>
              <a:gd name="connsiteY127" fmla="*/ 2172597 h 2237474"/>
              <a:gd name="connsiteX128" fmla="*/ 1434549 w 12192000"/>
              <a:gd name="connsiteY128" fmla="*/ 2234522 h 2237474"/>
              <a:gd name="connsiteX129" fmla="*/ 1398481 w 12192000"/>
              <a:gd name="connsiteY129" fmla="*/ 2237074 h 2237474"/>
              <a:gd name="connsiteX130" fmla="*/ 1398407 w 12192000"/>
              <a:gd name="connsiteY130" fmla="*/ 2237095 h 2237474"/>
              <a:gd name="connsiteX131" fmla="*/ 1370962 w 12192000"/>
              <a:gd name="connsiteY131" fmla="*/ 2237474 h 2237474"/>
              <a:gd name="connsiteX132" fmla="*/ 1356367 w 12192000"/>
              <a:gd name="connsiteY132" fmla="*/ 2235089 h 2237474"/>
              <a:gd name="connsiteX133" fmla="*/ 1324828 w 12192000"/>
              <a:gd name="connsiteY133" fmla="*/ 2231968 h 2237474"/>
              <a:gd name="connsiteX134" fmla="*/ 1279765 w 12192000"/>
              <a:gd name="connsiteY134" fmla="*/ 2229639 h 2237474"/>
              <a:gd name="connsiteX135" fmla="*/ 1195347 w 12192000"/>
              <a:gd name="connsiteY135" fmla="*/ 2212354 h 2237474"/>
              <a:gd name="connsiteX136" fmla="*/ 970251 w 12192000"/>
              <a:gd name="connsiteY136" fmla="*/ 2221029 h 2237474"/>
              <a:gd name="connsiteX137" fmla="*/ 812914 w 12192000"/>
              <a:gd name="connsiteY137" fmla="*/ 2202752 h 2237474"/>
              <a:gd name="connsiteX138" fmla="*/ 800195 w 12192000"/>
              <a:gd name="connsiteY138" fmla="*/ 2209407 h 2237474"/>
              <a:gd name="connsiteX139" fmla="*/ 784978 w 12192000"/>
              <a:gd name="connsiteY139" fmla="*/ 2212360 h 2237474"/>
              <a:gd name="connsiteX140" fmla="*/ 669923 w 12192000"/>
              <a:gd name="connsiteY140" fmla="*/ 2211682 h 2237474"/>
              <a:gd name="connsiteX141" fmla="*/ 648680 w 12192000"/>
              <a:gd name="connsiteY141" fmla="*/ 2206229 h 2237474"/>
              <a:gd name="connsiteX142" fmla="*/ 597225 w 12192000"/>
              <a:gd name="connsiteY142" fmla="*/ 2180999 h 2237474"/>
              <a:gd name="connsiteX143" fmla="*/ 558449 w 12192000"/>
              <a:gd name="connsiteY143" fmla="*/ 2182346 h 2237474"/>
              <a:gd name="connsiteX144" fmla="*/ 550517 w 12192000"/>
              <a:gd name="connsiteY144" fmla="*/ 2182060 h 2237474"/>
              <a:gd name="connsiteX145" fmla="*/ 550309 w 12192000"/>
              <a:gd name="connsiteY145" fmla="*/ 2181825 h 2237474"/>
              <a:gd name="connsiteX146" fmla="*/ 520671 w 12192000"/>
              <a:gd name="connsiteY146" fmla="*/ 2180980 h 2237474"/>
              <a:gd name="connsiteX147" fmla="*/ 515024 w 12192000"/>
              <a:gd name="connsiteY147" fmla="*/ 2179258 h 2237474"/>
              <a:gd name="connsiteX148" fmla="*/ 413835 w 12192000"/>
              <a:gd name="connsiteY148" fmla="*/ 2156783 h 2237474"/>
              <a:gd name="connsiteX149" fmla="*/ 376513 w 12192000"/>
              <a:gd name="connsiteY149" fmla="*/ 2154014 h 2237474"/>
              <a:gd name="connsiteX150" fmla="*/ 273386 w 12192000"/>
              <a:gd name="connsiteY150" fmla="*/ 2142551 h 2237474"/>
              <a:gd name="connsiteX151" fmla="*/ 169207 w 12192000"/>
              <a:gd name="connsiteY151" fmla="*/ 2128100 h 2237474"/>
              <a:gd name="connsiteX152" fmla="*/ 93149 w 12192000"/>
              <a:gd name="connsiteY152" fmla="*/ 2105324 h 2237474"/>
              <a:gd name="connsiteX153" fmla="*/ 88109 w 12192000"/>
              <a:gd name="connsiteY153" fmla="*/ 2106704 h 2237474"/>
              <a:gd name="connsiteX154" fmla="*/ 80022 w 12192000"/>
              <a:gd name="connsiteY154" fmla="*/ 2107254 h 2237474"/>
              <a:gd name="connsiteX155" fmla="*/ 72352 w 12192000"/>
              <a:gd name="connsiteY155" fmla="*/ 2107991 h 2237474"/>
              <a:gd name="connsiteX156" fmla="*/ 37645 w 12192000"/>
              <a:gd name="connsiteY156" fmla="*/ 2115401 h 2237474"/>
              <a:gd name="connsiteX157" fmla="*/ 4572 w 12192000"/>
              <a:gd name="connsiteY157" fmla="*/ 2111091 h 2237474"/>
              <a:gd name="connsiteX158" fmla="*/ 0 w 12192000"/>
              <a:gd name="connsiteY158" fmla="*/ 2110468 h 2237474"/>
              <a:gd name="connsiteX159" fmla="*/ 0 w 12192000"/>
              <a:gd name="connsiteY159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20512 w 12192000"/>
              <a:gd name="connsiteY6" fmla="*/ 745392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739478 w 12192000"/>
              <a:gd name="connsiteY13" fmla="*/ 776841 h 2237474"/>
              <a:gd name="connsiteX14" fmla="*/ 10458762 w 12192000"/>
              <a:gd name="connsiteY14" fmla="*/ 755400 h 2237474"/>
              <a:gd name="connsiteX15" fmla="*/ 10211200 w 12192000"/>
              <a:gd name="connsiteY15" fmla="*/ 767513 h 2237474"/>
              <a:gd name="connsiteX16" fmla="*/ 10167995 w 12192000"/>
              <a:gd name="connsiteY16" fmla="*/ 760843 h 2237474"/>
              <a:gd name="connsiteX17" fmla="*/ 9997044 w 12192000"/>
              <a:gd name="connsiteY17" fmla="*/ 780129 h 2237474"/>
              <a:gd name="connsiteX18" fmla="*/ 9943887 w 12192000"/>
              <a:gd name="connsiteY18" fmla="*/ 804141 h 2237474"/>
              <a:gd name="connsiteX19" fmla="*/ 9918248 w 12192000"/>
              <a:gd name="connsiteY19" fmla="*/ 816628 h 2237474"/>
              <a:gd name="connsiteX20" fmla="*/ 9767091 w 12192000"/>
              <a:gd name="connsiteY20" fmla="*/ 870550 h 2237474"/>
              <a:gd name="connsiteX21" fmla="*/ 9683005 w 12192000"/>
              <a:gd name="connsiteY21" fmla="*/ 894128 h 2237474"/>
              <a:gd name="connsiteX22" fmla="*/ 9594438 w 12192000"/>
              <a:gd name="connsiteY22" fmla="*/ 919051 h 2237474"/>
              <a:gd name="connsiteX23" fmla="*/ 9544189 w 12192000"/>
              <a:gd name="connsiteY23" fmla="*/ 938966 h 2237474"/>
              <a:gd name="connsiteX24" fmla="*/ 9500499 w 12192000"/>
              <a:gd name="connsiteY24" fmla="*/ 954680 h 2237474"/>
              <a:gd name="connsiteX25" fmla="*/ 9428195 w 12192000"/>
              <a:gd name="connsiteY25" fmla="*/ 986225 h 2237474"/>
              <a:gd name="connsiteX26" fmla="*/ 9410017 w 12192000"/>
              <a:gd name="connsiteY26" fmla="*/ 993931 h 2237474"/>
              <a:gd name="connsiteX27" fmla="*/ 9392919 w 12192000"/>
              <a:gd name="connsiteY27" fmla="*/ 994656 h 2237474"/>
              <a:gd name="connsiteX28" fmla="*/ 9268019 w 12192000"/>
              <a:gd name="connsiteY28" fmla="*/ 1007442 h 2237474"/>
              <a:gd name="connsiteX29" fmla="*/ 9234662 w 12192000"/>
              <a:gd name="connsiteY29" fmla="*/ 1023056 h 2237474"/>
              <a:gd name="connsiteX30" fmla="*/ 9181033 w 12192000"/>
              <a:gd name="connsiteY30" fmla="*/ 1037921 h 2237474"/>
              <a:gd name="connsiteX31" fmla="*/ 9155969 w 12192000"/>
              <a:gd name="connsiteY31" fmla="*/ 1046804 h 2237474"/>
              <a:gd name="connsiteX32" fmla="*/ 9133985 w 12192000"/>
              <a:gd name="connsiteY32" fmla="*/ 1046450 h 2237474"/>
              <a:gd name="connsiteX33" fmla="*/ 9003462 w 12192000"/>
              <a:gd name="connsiteY33" fmla="*/ 1042406 h 2237474"/>
              <a:gd name="connsiteX34" fmla="*/ 8968445 w 12192000"/>
              <a:gd name="connsiteY34" fmla="*/ 1052169 h 2237474"/>
              <a:gd name="connsiteX35" fmla="*/ 8886001 w 12192000"/>
              <a:gd name="connsiteY35" fmla="*/ 1067468 h 2237474"/>
              <a:gd name="connsiteX36" fmla="*/ 8838610 w 12192000"/>
              <a:gd name="connsiteY36" fmla="*/ 1075091 h 2237474"/>
              <a:gd name="connsiteX37" fmla="*/ 8750383 w 12192000"/>
              <a:gd name="connsiteY37" fmla="*/ 1097387 h 2237474"/>
              <a:gd name="connsiteX38" fmla="*/ 8665605 w 12192000"/>
              <a:gd name="connsiteY38" fmla="*/ 1110791 h 2237474"/>
              <a:gd name="connsiteX39" fmla="*/ 8584946 w 12192000"/>
              <a:gd name="connsiteY39" fmla="*/ 1135226 h 2237474"/>
              <a:gd name="connsiteX40" fmla="*/ 8419755 w 12192000"/>
              <a:gd name="connsiteY40" fmla="*/ 1216260 h 2237474"/>
              <a:gd name="connsiteX41" fmla="*/ 8411626 w 12192000"/>
              <a:gd name="connsiteY41" fmla="*/ 1214397 h 2237474"/>
              <a:gd name="connsiteX42" fmla="*/ 8363469 w 12192000"/>
              <a:gd name="connsiteY42" fmla="*/ 1246658 h 2237474"/>
              <a:gd name="connsiteX43" fmla="*/ 8275497 w 12192000"/>
              <a:gd name="connsiteY43" fmla="*/ 1264396 h 2237474"/>
              <a:gd name="connsiteX44" fmla="*/ 8206287 w 12192000"/>
              <a:gd name="connsiteY44" fmla="*/ 1273060 h 2237474"/>
              <a:gd name="connsiteX45" fmla="*/ 8139997 w 12192000"/>
              <a:gd name="connsiteY45" fmla="*/ 1282713 h 2237474"/>
              <a:gd name="connsiteX46" fmla="*/ 8074238 w 12192000"/>
              <a:gd name="connsiteY46" fmla="*/ 1301895 h 2237474"/>
              <a:gd name="connsiteX47" fmla="*/ 7942099 w 12192000"/>
              <a:gd name="connsiteY47" fmla="*/ 1336332 h 2237474"/>
              <a:gd name="connsiteX48" fmla="*/ 7902328 w 12192000"/>
              <a:gd name="connsiteY48" fmla="*/ 1345865 h 2237474"/>
              <a:gd name="connsiteX49" fmla="*/ 7840612 w 12192000"/>
              <a:gd name="connsiteY49" fmla="*/ 1369373 h 2237474"/>
              <a:gd name="connsiteX50" fmla="*/ 7786819 w 12192000"/>
              <a:gd name="connsiteY50" fmla="*/ 1378970 h 2237474"/>
              <a:gd name="connsiteX51" fmla="*/ 7548172 w 12192000"/>
              <a:gd name="connsiteY51" fmla="*/ 1417460 h 2237474"/>
              <a:gd name="connsiteX52" fmla="*/ 7483437 w 12192000"/>
              <a:gd name="connsiteY52" fmla="*/ 1478152 h 2237474"/>
              <a:gd name="connsiteX53" fmla="*/ 7377870 w 12192000"/>
              <a:gd name="connsiteY53" fmla="*/ 1523319 h 2237474"/>
              <a:gd name="connsiteX54" fmla="*/ 7230737 w 12192000"/>
              <a:gd name="connsiteY54" fmla="*/ 1562633 h 2237474"/>
              <a:gd name="connsiteX55" fmla="*/ 7224458 w 12192000"/>
              <a:gd name="connsiteY55" fmla="*/ 1573008 h 2237474"/>
              <a:gd name="connsiteX56" fmla="*/ 7183121 w 12192000"/>
              <a:gd name="connsiteY56" fmla="*/ 1595162 h 2237474"/>
              <a:gd name="connsiteX57" fmla="*/ 7164601 w 12192000"/>
              <a:gd name="connsiteY57" fmla="*/ 1606490 h 2237474"/>
              <a:gd name="connsiteX58" fmla="*/ 7031309 w 12192000"/>
              <a:gd name="connsiteY58" fmla="*/ 1619451 h 2237474"/>
              <a:gd name="connsiteX59" fmla="*/ 6900177 w 12192000"/>
              <a:gd name="connsiteY59" fmla="*/ 1636016 h 2237474"/>
              <a:gd name="connsiteX60" fmla="*/ 6795372 w 12192000"/>
              <a:gd name="connsiteY60" fmla="*/ 1644845 h 2237474"/>
              <a:gd name="connsiteX61" fmla="*/ 6692251 w 12192000"/>
              <a:gd name="connsiteY61" fmla="*/ 1656357 h 2237474"/>
              <a:gd name="connsiteX62" fmla="*/ 6655235 w 12192000"/>
              <a:gd name="connsiteY62" fmla="*/ 1661869 h 2237474"/>
              <a:gd name="connsiteX63" fmla="*/ 6554894 w 12192000"/>
              <a:gd name="connsiteY63" fmla="*/ 1664428 h 2237474"/>
              <a:gd name="connsiteX64" fmla="*/ 6516595 w 12192000"/>
              <a:gd name="connsiteY64" fmla="*/ 1667475 h 2237474"/>
              <a:gd name="connsiteX65" fmla="*/ 6508541 w 12192000"/>
              <a:gd name="connsiteY65" fmla="*/ 1668757 h 2237474"/>
              <a:gd name="connsiteX66" fmla="*/ 6471012 w 12192000"/>
              <a:gd name="connsiteY66" fmla="*/ 1678604 h 2237474"/>
              <a:gd name="connsiteX67" fmla="*/ 6364035 w 12192000"/>
              <a:gd name="connsiteY67" fmla="*/ 1667683 h 2237474"/>
              <a:gd name="connsiteX68" fmla="*/ 6280959 w 12192000"/>
              <a:gd name="connsiteY68" fmla="*/ 1689329 h 2237474"/>
              <a:gd name="connsiteX69" fmla="*/ 6243319 w 12192000"/>
              <a:gd name="connsiteY69" fmla="*/ 1695560 h 2237474"/>
              <a:gd name="connsiteX70" fmla="*/ 6098321 w 12192000"/>
              <a:gd name="connsiteY70" fmla="*/ 1721646 h 2237474"/>
              <a:gd name="connsiteX71" fmla="*/ 5880652 w 12192000"/>
              <a:gd name="connsiteY71" fmla="*/ 1779643 h 2237474"/>
              <a:gd name="connsiteX72" fmla="*/ 5785959 w 12192000"/>
              <a:gd name="connsiteY72" fmla="*/ 1775307 h 2237474"/>
              <a:gd name="connsiteX73" fmla="*/ 5643534 w 12192000"/>
              <a:gd name="connsiteY73" fmla="*/ 1802919 h 2237474"/>
              <a:gd name="connsiteX74" fmla="*/ 5518799 w 12192000"/>
              <a:gd name="connsiteY74" fmla="*/ 1818312 h 2237474"/>
              <a:gd name="connsiteX75" fmla="*/ 5505014 w 12192000"/>
              <a:gd name="connsiteY75" fmla="*/ 1819259 h 2237474"/>
              <a:gd name="connsiteX76" fmla="*/ 5453307 w 12192000"/>
              <a:gd name="connsiteY76" fmla="*/ 1815450 h 2237474"/>
              <a:gd name="connsiteX77" fmla="*/ 5221533 w 12192000"/>
              <a:gd name="connsiteY77" fmla="*/ 1846950 h 2237474"/>
              <a:gd name="connsiteX78" fmla="*/ 5149802 w 12192000"/>
              <a:gd name="connsiteY78" fmla="*/ 1844846 h 2237474"/>
              <a:gd name="connsiteX79" fmla="*/ 5114927 w 12192000"/>
              <a:gd name="connsiteY79" fmla="*/ 1847827 h 2237474"/>
              <a:gd name="connsiteX80" fmla="*/ 5108970 w 12192000"/>
              <a:gd name="connsiteY80" fmla="*/ 1847935 h 2237474"/>
              <a:gd name="connsiteX81" fmla="*/ 5067961 w 12192000"/>
              <a:gd name="connsiteY81" fmla="*/ 1845917 h 2237474"/>
              <a:gd name="connsiteX82" fmla="*/ 5007075 w 12192000"/>
              <a:gd name="connsiteY82" fmla="*/ 1838626 h 2237474"/>
              <a:gd name="connsiteX83" fmla="*/ 4944087 w 12192000"/>
              <a:gd name="connsiteY83" fmla="*/ 1823332 h 2237474"/>
              <a:gd name="connsiteX84" fmla="*/ 4907662 w 12192000"/>
              <a:gd name="connsiteY84" fmla="*/ 1816900 h 2237474"/>
              <a:gd name="connsiteX85" fmla="*/ 4882386 w 12192000"/>
              <a:gd name="connsiteY85" fmla="*/ 1809844 h 2237474"/>
              <a:gd name="connsiteX86" fmla="*/ 4811440 w 12192000"/>
              <a:gd name="connsiteY86" fmla="*/ 1804655 h 2237474"/>
              <a:gd name="connsiteX87" fmla="*/ 4691075 w 12192000"/>
              <a:gd name="connsiteY87" fmla="*/ 1801389 h 2237474"/>
              <a:gd name="connsiteX88" fmla="*/ 4640313 w 12192000"/>
              <a:gd name="connsiteY88" fmla="*/ 1784307 h 2237474"/>
              <a:gd name="connsiteX89" fmla="*/ 4536503 w 12192000"/>
              <a:gd name="connsiteY89" fmla="*/ 1785334 h 2237474"/>
              <a:gd name="connsiteX90" fmla="*/ 4513724 w 12192000"/>
              <a:gd name="connsiteY90" fmla="*/ 1791996 h 2237474"/>
              <a:gd name="connsiteX91" fmla="*/ 4459810 w 12192000"/>
              <a:gd name="connsiteY91" fmla="*/ 1797886 h 2237474"/>
              <a:gd name="connsiteX92" fmla="*/ 4379064 w 12192000"/>
              <a:gd name="connsiteY92" fmla="*/ 1817177 h 2237474"/>
              <a:gd name="connsiteX93" fmla="*/ 4290981 w 12192000"/>
              <a:gd name="connsiteY93" fmla="*/ 1839677 h 2237474"/>
              <a:gd name="connsiteX94" fmla="*/ 4238372 w 12192000"/>
              <a:gd name="connsiteY94" fmla="*/ 1851480 h 2237474"/>
              <a:gd name="connsiteX95" fmla="*/ 4232517 w 12192000"/>
              <a:gd name="connsiteY95" fmla="*/ 1852567 h 2237474"/>
              <a:gd name="connsiteX96" fmla="*/ 4191732 w 12192000"/>
              <a:gd name="connsiteY96" fmla="*/ 1857328 h 2237474"/>
              <a:gd name="connsiteX97" fmla="*/ 4065532 w 12192000"/>
              <a:gd name="connsiteY97" fmla="*/ 1855477 h 2237474"/>
              <a:gd name="connsiteX98" fmla="*/ 4028460 w 12192000"/>
              <a:gd name="connsiteY98" fmla="*/ 1855137 h 2237474"/>
              <a:gd name="connsiteX99" fmla="*/ 4002267 w 12192000"/>
              <a:gd name="connsiteY99" fmla="*/ 1852352 h 2237474"/>
              <a:gd name="connsiteX100" fmla="*/ 3931396 w 12192000"/>
              <a:gd name="connsiteY100" fmla="*/ 1858915 h 2237474"/>
              <a:gd name="connsiteX101" fmla="*/ 3812162 w 12192000"/>
              <a:gd name="connsiteY101" fmla="*/ 1875501 h 2237474"/>
              <a:gd name="connsiteX102" fmla="*/ 3758105 w 12192000"/>
              <a:gd name="connsiteY102" fmla="*/ 1871856 h 2237474"/>
              <a:gd name="connsiteX103" fmla="*/ 3715896 w 12192000"/>
              <a:gd name="connsiteY103" fmla="*/ 1881552 h 2237474"/>
              <a:gd name="connsiteX104" fmla="*/ 3567259 w 12192000"/>
              <a:gd name="connsiteY104" fmla="*/ 1893482 h 2237474"/>
              <a:gd name="connsiteX105" fmla="*/ 3405770 w 12192000"/>
              <a:gd name="connsiteY105" fmla="*/ 1904591 h 2237474"/>
              <a:gd name="connsiteX106" fmla="*/ 3280097 w 12192000"/>
              <a:gd name="connsiteY106" fmla="*/ 1919610 h 2237474"/>
              <a:gd name="connsiteX107" fmla="*/ 3123424 w 12192000"/>
              <a:gd name="connsiteY107" fmla="*/ 1952930 h 2237474"/>
              <a:gd name="connsiteX108" fmla="*/ 3009910 w 12192000"/>
              <a:gd name="connsiteY108" fmla="*/ 1957866 h 2237474"/>
              <a:gd name="connsiteX109" fmla="*/ 2995934 w 12192000"/>
              <a:gd name="connsiteY109" fmla="*/ 1967085 h 2237474"/>
              <a:gd name="connsiteX110" fmla="*/ 2942858 w 12192000"/>
              <a:gd name="connsiteY110" fmla="*/ 1981367 h 2237474"/>
              <a:gd name="connsiteX111" fmla="*/ 2875436 w 12192000"/>
              <a:gd name="connsiteY111" fmla="*/ 1996977 h 2237474"/>
              <a:gd name="connsiteX112" fmla="*/ 2874892 w 12192000"/>
              <a:gd name="connsiteY112" fmla="*/ 1996085 h 2237474"/>
              <a:gd name="connsiteX113" fmla="*/ 2843662 w 12192000"/>
              <a:gd name="connsiteY113" fmla="*/ 1992498 h 2237474"/>
              <a:gd name="connsiteX114" fmla="*/ 2718916 w 12192000"/>
              <a:gd name="connsiteY114" fmla="*/ 1990867 h 2237474"/>
              <a:gd name="connsiteX115" fmla="*/ 2713522 w 12192000"/>
              <a:gd name="connsiteY115" fmla="*/ 1990173 h 2237474"/>
              <a:gd name="connsiteX116" fmla="*/ 2578178 w 12192000"/>
              <a:gd name="connsiteY116" fmla="*/ 1990531 h 2237474"/>
              <a:gd name="connsiteX117" fmla="*/ 2476147 w 12192000"/>
              <a:gd name="connsiteY117" fmla="*/ 1998305 h 2237474"/>
              <a:gd name="connsiteX118" fmla="*/ 2373568 w 12192000"/>
              <a:gd name="connsiteY118" fmla="*/ 2003219 h 2237474"/>
              <a:gd name="connsiteX119" fmla="*/ 2287219 w 12192000"/>
              <a:gd name="connsiteY119" fmla="*/ 1998750 h 2237474"/>
              <a:gd name="connsiteX120" fmla="*/ 2243069 w 12192000"/>
              <a:gd name="connsiteY120" fmla="*/ 2005321 h 2237474"/>
              <a:gd name="connsiteX121" fmla="*/ 2164831 w 12192000"/>
              <a:gd name="connsiteY121" fmla="*/ 2010143 h 2237474"/>
              <a:gd name="connsiteX122" fmla="*/ 2085228 w 12192000"/>
              <a:gd name="connsiteY122" fmla="*/ 2046431 h 2237474"/>
              <a:gd name="connsiteX123" fmla="*/ 2058061 w 12192000"/>
              <a:gd name="connsiteY123" fmla="*/ 2047942 h 2237474"/>
              <a:gd name="connsiteX124" fmla="*/ 2042244 w 12192000"/>
              <a:gd name="connsiteY124" fmla="*/ 2055560 h 2237474"/>
              <a:gd name="connsiteX125" fmla="*/ 1877728 w 12192000"/>
              <a:gd name="connsiteY125" fmla="*/ 2101004 h 2237474"/>
              <a:gd name="connsiteX126" fmla="*/ 1759056 w 12192000"/>
              <a:gd name="connsiteY126" fmla="*/ 2125608 h 2237474"/>
              <a:gd name="connsiteX127" fmla="*/ 1637948 w 12192000"/>
              <a:gd name="connsiteY127" fmla="*/ 2172597 h 2237474"/>
              <a:gd name="connsiteX128" fmla="*/ 1434549 w 12192000"/>
              <a:gd name="connsiteY128" fmla="*/ 2234522 h 2237474"/>
              <a:gd name="connsiteX129" fmla="*/ 1398481 w 12192000"/>
              <a:gd name="connsiteY129" fmla="*/ 2237074 h 2237474"/>
              <a:gd name="connsiteX130" fmla="*/ 1398407 w 12192000"/>
              <a:gd name="connsiteY130" fmla="*/ 2237095 h 2237474"/>
              <a:gd name="connsiteX131" fmla="*/ 1370962 w 12192000"/>
              <a:gd name="connsiteY131" fmla="*/ 2237474 h 2237474"/>
              <a:gd name="connsiteX132" fmla="*/ 1356367 w 12192000"/>
              <a:gd name="connsiteY132" fmla="*/ 2235089 h 2237474"/>
              <a:gd name="connsiteX133" fmla="*/ 1324828 w 12192000"/>
              <a:gd name="connsiteY133" fmla="*/ 2231968 h 2237474"/>
              <a:gd name="connsiteX134" fmla="*/ 1279765 w 12192000"/>
              <a:gd name="connsiteY134" fmla="*/ 2229639 h 2237474"/>
              <a:gd name="connsiteX135" fmla="*/ 1195347 w 12192000"/>
              <a:gd name="connsiteY135" fmla="*/ 2212354 h 2237474"/>
              <a:gd name="connsiteX136" fmla="*/ 970251 w 12192000"/>
              <a:gd name="connsiteY136" fmla="*/ 2221029 h 2237474"/>
              <a:gd name="connsiteX137" fmla="*/ 812914 w 12192000"/>
              <a:gd name="connsiteY137" fmla="*/ 2202752 h 2237474"/>
              <a:gd name="connsiteX138" fmla="*/ 800195 w 12192000"/>
              <a:gd name="connsiteY138" fmla="*/ 2209407 h 2237474"/>
              <a:gd name="connsiteX139" fmla="*/ 784978 w 12192000"/>
              <a:gd name="connsiteY139" fmla="*/ 2212360 h 2237474"/>
              <a:gd name="connsiteX140" fmla="*/ 669923 w 12192000"/>
              <a:gd name="connsiteY140" fmla="*/ 2211682 h 2237474"/>
              <a:gd name="connsiteX141" fmla="*/ 648680 w 12192000"/>
              <a:gd name="connsiteY141" fmla="*/ 2206229 h 2237474"/>
              <a:gd name="connsiteX142" fmla="*/ 597225 w 12192000"/>
              <a:gd name="connsiteY142" fmla="*/ 2180999 h 2237474"/>
              <a:gd name="connsiteX143" fmla="*/ 558449 w 12192000"/>
              <a:gd name="connsiteY143" fmla="*/ 2182346 h 2237474"/>
              <a:gd name="connsiteX144" fmla="*/ 550517 w 12192000"/>
              <a:gd name="connsiteY144" fmla="*/ 2182060 h 2237474"/>
              <a:gd name="connsiteX145" fmla="*/ 550309 w 12192000"/>
              <a:gd name="connsiteY145" fmla="*/ 2181825 h 2237474"/>
              <a:gd name="connsiteX146" fmla="*/ 520671 w 12192000"/>
              <a:gd name="connsiteY146" fmla="*/ 2180980 h 2237474"/>
              <a:gd name="connsiteX147" fmla="*/ 515024 w 12192000"/>
              <a:gd name="connsiteY147" fmla="*/ 2179258 h 2237474"/>
              <a:gd name="connsiteX148" fmla="*/ 413835 w 12192000"/>
              <a:gd name="connsiteY148" fmla="*/ 2156783 h 2237474"/>
              <a:gd name="connsiteX149" fmla="*/ 376513 w 12192000"/>
              <a:gd name="connsiteY149" fmla="*/ 2154014 h 2237474"/>
              <a:gd name="connsiteX150" fmla="*/ 273386 w 12192000"/>
              <a:gd name="connsiteY150" fmla="*/ 2142551 h 2237474"/>
              <a:gd name="connsiteX151" fmla="*/ 169207 w 12192000"/>
              <a:gd name="connsiteY151" fmla="*/ 2128100 h 2237474"/>
              <a:gd name="connsiteX152" fmla="*/ 93149 w 12192000"/>
              <a:gd name="connsiteY152" fmla="*/ 2105324 h 2237474"/>
              <a:gd name="connsiteX153" fmla="*/ 80022 w 12192000"/>
              <a:gd name="connsiteY153" fmla="*/ 2107254 h 2237474"/>
              <a:gd name="connsiteX154" fmla="*/ 72352 w 12192000"/>
              <a:gd name="connsiteY154" fmla="*/ 2107991 h 2237474"/>
              <a:gd name="connsiteX155" fmla="*/ 37645 w 12192000"/>
              <a:gd name="connsiteY155" fmla="*/ 2115401 h 2237474"/>
              <a:gd name="connsiteX156" fmla="*/ 4572 w 12192000"/>
              <a:gd name="connsiteY156" fmla="*/ 2111091 h 2237474"/>
              <a:gd name="connsiteX157" fmla="*/ 0 w 12192000"/>
              <a:gd name="connsiteY157" fmla="*/ 2110468 h 2237474"/>
              <a:gd name="connsiteX158" fmla="*/ 0 w 12192000"/>
              <a:gd name="connsiteY158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20512 w 12192000"/>
              <a:gd name="connsiteY6" fmla="*/ 745392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739478 w 12192000"/>
              <a:gd name="connsiteY13" fmla="*/ 776841 h 2237474"/>
              <a:gd name="connsiteX14" fmla="*/ 10458762 w 12192000"/>
              <a:gd name="connsiteY14" fmla="*/ 755400 h 2237474"/>
              <a:gd name="connsiteX15" fmla="*/ 10211200 w 12192000"/>
              <a:gd name="connsiteY15" fmla="*/ 767513 h 2237474"/>
              <a:gd name="connsiteX16" fmla="*/ 10167995 w 12192000"/>
              <a:gd name="connsiteY16" fmla="*/ 760843 h 2237474"/>
              <a:gd name="connsiteX17" fmla="*/ 9997044 w 12192000"/>
              <a:gd name="connsiteY17" fmla="*/ 780129 h 2237474"/>
              <a:gd name="connsiteX18" fmla="*/ 9943887 w 12192000"/>
              <a:gd name="connsiteY18" fmla="*/ 804141 h 2237474"/>
              <a:gd name="connsiteX19" fmla="*/ 9918248 w 12192000"/>
              <a:gd name="connsiteY19" fmla="*/ 816628 h 2237474"/>
              <a:gd name="connsiteX20" fmla="*/ 9767091 w 12192000"/>
              <a:gd name="connsiteY20" fmla="*/ 870550 h 2237474"/>
              <a:gd name="connsiteX21" fmla="*/ 9683005 w 12192000"/>
              <a:gd name="connsiteY21" fmla="*/ 894128 h 2237474"/>
              <a:gd name="connsiteX22" fmla="*/ 9594438 w 12192000"/>
              <a:gd name="connsiteY22" fmla="*/ 919051 h 2237474"/>
              <a:gd name="connsiteX23" fmla="*/ 9544189 w 12192000"/>
              <a:gd name="connsiteY23" fmla="*/ 938966 h 2237474"/>
              <a:gd name="connsiteX24" fmla="*/ 9500499 w 12192000"/>
              <a:gd name="connsiteY24" fmla="*/ 954680 h 2237474"/>
              <a:gd name="connsiteX25" fmla="*/ 9428195 w 12192000"/>
              <a:gd name="connsiteY25" fmla="*/ 986225 h 2237474"/>
              <a:gd name="connsiteX26" fmla="*/ 9410017 w 12192000"/>
              <a:gd name="connsiteY26" fmla="*/ 993931 h 2237474"/>
              <a:gd name="connsiteX27" fmla="*/ 9392919 w 12192000"/>
              <a:gd name="connsiteY27" fmla="*/ 994656 h 2237474"/>
              <a:gd name="connsiteX28" fmla="*/ 9268019 w 12192000"/>
              <a:gd name="connsiteY28" fmla="*/ 1007442 h 2237474"/>
              <a:gd name="connsiteX29" fmla="*/ 9234662 w 12192000"/>
              <a:gd name="connsiteY29" fmla="*/ 1023056 h 2237474"/>
              <a:gd name="connsiteX30" fmla="*/ 9181033 w 12192000"/>
              <a:gd name="connsiteY30" fmla="*/ 1037921 h 2237474"/>
              <a:gd name="connsiteX31" fmla="*/ 9155969 w 12192000"/>
              <a:gd name="connsiteY31" fmla="*/ 1046804 h 2237474"/>
              <a:gd name="connsiteX32" fmla="*/ 9133985 w 12192000"/>
              <a:gd name="connsiteY32" fmla="*/ 1046450 h 2237474"/>
              <a:gd name="connsiteX33" fmla="*/ 9003462 w 12192000"/>
              <a:gd name="connsiteY33" fmla="*/ 1042406 h 2237474"/>
              <a:gd name="connsiteX34" fmla="*/ 8968445 w 12192000"/>
              <a:gd name="connsiteY34" fmla="*/ 1052169 h 2237474"/>
              <a:gd name="connsiteX35" fmla="*/ 8886001 w 12192000"/>
              <a:gd name="connsiteY35" fmla="*/ 1067468 h 2237474"/>
              <a:gd name="connsiteX36" fmla="*/ 8838610 w 12192000"/>
              <a:gd name="connsiteY36" fmla="*/ 1075091 h 2237474"/>
              <a:gd name="connsiteX37" fmla="*/ 8750383 w 12192000"/>
              <a:gd name="connsiteY37" fmla="*/ 1097387 h 2237474"/>
              <a:gd name="connsiteX38" fmla="*/ 8665605 w 12192000"/>
              <a:gd name="connsiteY38" fmla="*/ 1110791 h 2237474"/>
              <a:gd name="connsiteX39" fmla="*/ 8584946 w 12192000"/>
              <a:gd name="connsiteY39" fmla="*/ 1135226 h 2237474"/>
              <a:gd name="connsiteX40" fmla="*/ 8419755 w 12192000"/>
              <a:gd name="connsiteY40" fmla="*/ 1216260 h 2237474"/>
              <a:gd name="connsiteX41" fmla="*/ 8411626 w 12192000"/>
              <a:gd name="connsiteY41" fmla="*/ 1214397 h 2237474"/>
              <a:gd name="connsiteX42" fmla="*/ 8363469 w 12192000"/>
              <a:gd name="connsiteY42" fmla="*/ 1246658 h 2237474"/>
              <a:gd name="connsiteX43" fmla="*/ 8275497 w 12192000"/>
              <a:gd name="connsiteY43" fmla="*/ 1264396 h 2237474"/>
              <a:gd name="connsiteX44" fmla="*/ 8206287 w 12192000"/>
              <a:gd name="connsiteY44" fmla="*/ 1273060 h 2237474"/>
              <a:gd name="connsiteX45" fmla="*/ 8139997 w 12192000"/>
              <a:gd name="connsiteY45" fmla="*/ 1282713 h 2237474"/>
              <a:gd name="connsiteX46" fmla="*/ 8074238 w 12192000"/>
              <a:gd name="connsiteY46" fmla="*/ 1301895 h 2237474"/>
              <a:gd name="connsiteX47" fmla="*/ 7942099 w 12192000"/>
              <a:gd name="connsiteY47" fmla="*/ 1336332 h 2237474"/>
              <a:gd name="connsiteX48" fmla="*/ 7902328 w 12192000"/>
              <a:gd name="connsiteY48" fmla="*/ 1345865 h 2237474"/>
              <a:gd name="connsiteX49" fmla="*/ 7840612 w 12192000"/>
              <a:gd name="connsiteY49" fmla="*/ 1369373 h 2237474"/>
              <a:gd name="connsiteX50" fmla="*/ 7786819 w 12192000"/>
              <a:gd name="connsiteY50" fmla="*/ 1378970 h 2237474"/>
              <a:gd name="connsiteX51" fmla="*/ 7548172 w 12192000"/>
              <a:gd name="connsiteY51" fmla="*/ 1417460 h 2237474"/>
              <a:gd name="connsiteX52" fmla="*/ 7483437 w 12192000"/>
              <a:gd name="connsiteY52" fmla="*/ 1478152 h 2237474"/>
              <a:gd name="connsiteX53" fmla="*/ 7377870 w 12192000"/>
              <a:gd name="connsiteY53" fmla="*/ 1523319 h 2237474"/>
              <a:gd name="connsiteX54" fmla="*/ 7230737 w 12192000"/>
              <a:gd name="connsiteY54" fmla="*/ 1562633 h 2237474"/>
              <a:gd name="connsiteX55" fmla="*/ 7224458 w 12192000"/>
              <a:gd name="connsiteY55" fmla="*/ 1573008 h 2237474"/>
              <a:gd name="connsiteX56" fmla="*/ 7183121 w 12192000"/>
              <a:gd name="connsiteY56" fmla="*/ 1595162 h 2237474"/>
              <a:gd name="connsiteX57" fmla="*/ 7164601 w 12192000"/>
              <a:gd name="connsiteY57" fmla="*/ 1606490 h 2237474"/>
              <a:gd name="connsiteX58" fmla="*/ 7031309 w 12192000"/>
              <a:gd name="connsiteY58" fmla="*/ 1619451 h 2237474"/>
              <a:gd name="connsiteX59" fmla="*/ 6900177 w 12192000"/>
              <a:gd name="connsiteY59" fmla="*/ 1636016 h 2237474"/>
              <a:gd name="connsiteX60" fmla="*/ 6795372 w 12192000"/>
              <a:gd name="connsiteY60" fmla="*/ 1644845 h 2237474"/>
              <a:gd name="connsiteX61" fmla="*/ 6692251 w 12192000"/>
              <a:gd name="connsiteY61" fmla="*/ 1656357 h 2237474"/>
              <a:gd name="connsiteX62" fmla="*/ 6655235 w 12192000"/>
              <a:gd name="connsiteY62" fmla="*/ 1661869 h 2237474"/>
              <a:gd name="connsiteX63" fmla="*/ 6554894 w 12192000"/>
              <a:gd name="connsiteY63" fmla="*/ 1664428 h 2237474"/>
              <a:gd name="connsiteX64" fmla="*/ 6516595 w 12192000"/>
              <a:gd name="connsiteY64" fmla="*/ 1667475 h 2237474"/>
              <a:gd name="connsiteX65" fmla="*/ 6508541 w 12192000"/>
              <a:gd name="connsiteY65" fmla="*/ 1668757 h 2237474"/>
              <a:gd name="connsiteX66" fmla="*/ 6471012 w 12192000"/>
              <a:gd name="connsiteY66" fmla="*/ 1678604 h 2237474"/>
              <a:gd name="connsiteX67" fmla="*/ 6364035 w 12192000"/>
              <a:gd name="connsiteY67" fmla="*/ 1667683 h 2237474"/>
              <a:gd name="connsiteX68" fmla="*/ 6280959 w 12192000"/>
              <a:gd name="connsiteY68" fmla="*/ 1689329 h 2237474"/>
              <a:gd name="connsiteX69" fmla="*/ 6243319 w 12192000"/>
              <a:gd name="connsiteY69" fmla="*/ 1695560 h 2237474"/>
              <a:gd name="connsiteX70" fmla="*/ 6098321 w 12192000"/>
              <a:gd name="connsiteY70" fmla="*/ 1721646 h 2237474"/>
              <a:gd name="connsiteX71" fmla="*/ 5880652 w 12192000"/>
              <a:gd name="connsiteY71" fmla="*/ 1779643 h 2237474"/>
              <a:gd name="connsiteX72" fmla="*/ 5785959 w 12192000"/>
              <a:gd name="connsiteY72" fmla="*/ 1775307 h 2237474"/>
              <a:gd name="connsiteX73" fmla="*/ 5643534 w 12192000"/>
              <a:gd name="connsiteY73" fmla="*/ 1802919 h 2237474"/>
              <a:gd name="connsiteX74" fmla="*/ 5518799 w 12192000"/>
              <a:gd name="connsiteY74" fmla="*/ 1818312 h 2237474"/>
              <a:gd name="connsiteX75" fmla="*/ 5505014 w 12192000"/>
              <a:gd name="connsiteY75" fmla="*/ 1819259 h 2237474"/>
              <a:gd name="connsiteX76" fmla="*/ 5453307 w 12192000"/>
              <a:gd name="connsiteY76" fmla="*/ 1815450 h 2237474"/>
              <a:gd name="connsiteX77" fmla="*/ 5221533 w 12192000"/>
              <a:gd name="connsiteY77" fmla="*/ 1846950 h 2237474"/>
              <a:gd name="connsiteX78" fmla="*/ 5149802 w 12192000"/>
              <a:gd name="connsiteY78" fmla="*/ 1844846 h 2237474"/>
              <a:gd name="connsiteX79" fmla="*/ 5114927 w 12192000"/>
              <a:gd name="connsiteY79" fmla="*/ 1847827 h 2237474"/>
              <a:gd name="connsiteX80" fmla="*/ 5108970 w 12192000"/>
              <a:gd name="connsiteY80" fmla="*/ 1847935 h 2237474"/>
              <a:gd name="connsiteX81" fmla="*/ 5067961 w 12192000"/>
              <a:gd name="connsiteY81" fmla="*/ 1845917 h 2237474"/>
              <a:gd name="connsiteX82" fmla="*/ 5007075 w 12192000"/>
              <a:gd name="connsiteY82" fmla="*/ 1838626 h 2237474"/>
              <a:gd name="connsiteX83" fmla="*/ 4944087 w 12192000"/>
              <a:gd name="connsiteY83" fmla="*/ 1823332 h 2237474"/>
              <a:gd name="connsiteX84" fmla="*/ 4907662 w 12192000"/>
              <a:gd name="connsiteY84" fmla="*/ 1816900 h 2237474"/>
              <a:gd name="connsiteX85" fmla="*/ 4882386 w 12192000"/>
              <a:gd name="connsiteY85" fmla="*/ 1809844 h 2237474"/>
              <a:gd name="connsiteX86" fmla="*/ 4811440 w 12192000"/>
              <a:gd name="connsiteY86" fmla="*/ 1804655 h 2237474"/>
              <a:gd name="connsiteX87" fmla="*/ 4691075 w 12192000"/>
              <a:gd name="connsiteY87" fmla="*/ 1801389 h 2237474"/>
              <a:gd name="connsiteX88" fmla="*/ 4640313 w 12192000"/>
              <a:gd name="connsiteY88" fmla="*/ 1784307 h 2237474"/>
              <a:gd name="connsiteX89" fmla="*/ 4536503 w 12192000"/>
              <a:gd name="connsiteY89" fmla="*/ 1785334 h 2237474"/>
              <a:gd name="connsiteX90" fmla="*/ 4513724 w 12192000"/>
              <a:gd name="connsiteY90" fmla="*/ 1791996 h 2237474"/>
              <a:gd name="connsiteX91" fmla="*/ 4459810 w 12192000"/>
              <a:gd name="connsiteY91" fmla="*/ 1797886 h 2237474"/>
              <a:gd name="connsiteX92" fmla="*/ 4379064 w 12192000"/>
              <a:gd name="connsiteY92" fmla="*/ 1817177 h 2237474"/>
              <a:gd name="connsiteX93" fmla="*/ 4290981 w 12192000"/>
              <a:gd name="connsiteY93" fmla="*/ 1839677 h 2237474"/>
              <a:gd name="connsiteX94" fmla="*/ 4238372 w 12192000"/>
              <a:gd name="connsiteY94" fmla="*/ 1851480 h 2237474"/>
              <a:gd name="connsiteX95" fmla="*/ 4232517 w 12192000"/>
              <a:gd name="connsiteY95" fmla="*/ 1852567 h 2237474"/>
              <a:gd name="connsiteX96" fmla="*/ 4191732 w 12192000"/>
              <a:gd name="connsiteY96" fmla="*/ 1857328 h 2237474"/>
              <a:gd name="connsiteX97" fmla="*/ 4065532 w 12192000"/>
              <a:gd name="connsiteY97" fmla="*/ 1855477 h 2237474"/>
              <a:gd name="connsiteX98" fmla="*/ 4028460 w 12192000"/>
              <a:gd name="connsiteY98" fmla="*/ 1855137 h 2237474"/>
              <a:gd name="connsiteX99" fmla="*/ 4002267 w 12192000"/>
              <a:gd name="connsiteY99" fmla="*/ 1852352 h 2237474"/>
              <a:gd name="connsiteX100" fmla="*/ 3931396 w 12192000"/>
              <a:gd name="connsiteY100" fmla="*/ 1858915 h 2237474"/>
              <a:gd name="connsiteX101" fmla="*/ 3812162 w 12192000"/>
              <a:gd name="connsiteY101" fmla="*/ 1875501 h 2237474"/>
              <a:gd name="connsiteX102" fmla="*/ 3758105 w 12192000"/>
              <a:gd name="connsiteY102" fmla="*/ 1871856 h 2237474"/>
              <a:gd name="connsiteX103" fmla="*/ 3715896 w 12192000"/>
              <a:gd name="connsiteY103" fmla="*/ 1881552 h 2237474"/>
              <a:gd name="connsiteX104" fmla="*/ 3567259 w 12192000"/>
              <a:gd name="connsiteY104" fmla="*/ 1893482 h 2237474"/>
              <a:gd name="connsiteX105" fmla="*/ 3405770 w 12192000"/>
              <a:gd name="connsiteY105" fmla="*/ 1904591 h 2237474"/>
              <a:gd name="connsiteX106" fmla="*/ 3280097 w 12192000"/>
              <a:gd name="connsiteY106" fmla="*/ 1919610 h 2237474"/>
              <a:gd name="connsiteX107" fmla="*/ 3123424 w 12192000"/>
              <a:gd name="connsiteY107" fmla="*/ 1952930 h 2237474"/>
              <a:gd name="connsiteX108" fmla="*/ 3009910 w 12192000"/>
              <a:gd name="connsiteY108" fmla="*/ 1957866 h 2237474"/>
              <a:gd name="connsiteX109" fmla="*/ 2995934 w 12192000"/>
              <a:gd name="connsiteY109" fmla="*/ 1967085 h 2237474"/>
              <a:gd name="connsiteX110" fmla="*/ 2942858 w 12192000"/>
              <a:gd name="connsiteY110" fmla="*/ 1981367 h 2237474"/>
              <a:gd name="connsiteX111" fmla="*/ 2875436 w 12192000"/>
              <a:gd name="connsiteY111" fmla="*/ 1996977 h 2237474"/>
              <a:gd name="connsiteX112" fmla="*/ 2874892 w 12192000"/>
              <a:gd name="connsiteY112" fmla="*/ 1996085 h 2237474"/>
              <a:gd name="connsiteX113" fmla="*/ 2843662 w 12192000"/>
              <a:gd name="connsiteY113" fmla="*/ 1992498 h 2237474"/>
              <a:gd name="connsiteX114" fmla="*/ 2718916 w 12192000"/>
              <a:gd name="connsiteY114" fmla="*/ 1990867 h 2237474"/>
              <a:gd name="connsiteX115" fmla="*/ 2713522 w 12192000"/>
              <a:gd name="connsiteY115" fmla="*/ 1990173 h 2237474"/>
              <a:gd name="connsiteX116" fmla="*/ 2578178 w 12192000"/>
              <a:gd name="connsiteY116" fmla="*/ 1990531 h 2237474"/>
              <a:gd name="connsiteX117" fmla="*/ 2476147 w 12192000"/>
              <a:gd name="connsiteY117" fmla="*/ 1998305 h 2237474"/>
              <a:gd name="connsiteX118" fmla="*/ 2373568 w 12192000"/>
              <a:gd name="connsiteY118" fmla="*/ 2003219 h 2237474"/>
              <a:gd name="connsiteX119" fmla="*/ 2287219 w 12192000"/>
              <a:gd name="connsiteY119" fmla="*/ 1998750 h 2237474"/>
              <a:gd name="connsiteX120" fmla="*/ 2243069 w 12192000"/>
              <a:gd name="connsiteY120" fmla="*/ 2005321 h 2237474"/>
              <a:gd name="connsiteX121" fmla="*/ 2164831 w 12192000"/>
              <a:gd name="connsiteY121" fmla="*/ 2010143 h 2237474"/>
              <a:gd name="connsiteX122" fmla="*/ 2085228 w 12192000"/>
              <a:gd name="connsiteY122" fmla="*/ 2046431 h 2237474"/>
              <a:gd name="connsiteX123" fmla="*/ 2058061 w 12192000"/>
              <a:gd name="connsiteY123" fmla="*/ 2047942 h 2237474"/>
              <a:gd name="connsiteX124" fmla="*/ 2042244 w 12192000"/>
              <a:gd name="connsiteY124" fmla="*/ 2055560 h 2237474"/>
              <a:gd name="connsiteX125" fmla="*/ 1877728 w 12192000"/>
              <a:gd name="connsiteY125" fmla="*/ 2101004 h 2237474"/>
              <a:gd name="connsiteX126" fmla="*/ 1759056 w 12192000"/>
              <a:gd name="connsiteY126" fmla="*/ 2125608 h 2237474"/>
              <a:gd name="connsiteX127" fmla="*/ 1637948 w 12192000"/>
              <a:gd name="connsiteY127" fmla="*/ 2172597 h 2237474"/>
              <a:gd name="connsiteX128" fmla="*/ 1434549 w 12192000"/>
              <a:gd name="connsiteY128" fmla="*/ 2234522 h 2237474"/>
              <a:gd name="connsiteX129" fmla="*/ 1398481 w 12192000"/>
              <a:gd name="connsiteY129" fmla="*/ 2237074 h 2237474"/>
              <a:gd name="connsiteX130" fmla="*/ 1398407 w 12192000"/>
              <a:gd name="connsiteY130" fmla="*/ 2237095 h 2237474"/>
              <a:gd name="connsiteX131" fmla="*/ 1370962 w 12192000"/>
              <a:gd name="connsiteY131" fmla="*/ 2237474 h 2237474"/>
              <a:gd name="connsiteX132" fmla="*/ 1356367 w 12192000"/>
              <a:gd name="connsiteY132" fmla="*/ 2235089 h 2237474"/>
              <a:gd name="connsiteX133" fmla="*/ 1324828 w 12192000"/>
              <a:gd name="connsiteY133" fmla="*/ 2231968 h 2237474"/>
              <a:gd name="connsiteX134" fmla="*/ 1279765 w 12192000"/>
              <a:gd name="connsiteY134" fmla="*/ 2229639 h 2237474"/>
              <a:gd name="connsiteX135" fmla="*/ 1195347 w 12192000"/>
              <a:gd name="connsiteY135" fmla="*/ 2212354 h 2237474"/>
              <a:gd name="connsiteX136" fmla="*/ 970251 w 12192000"/>
              <a:gd name="connsiteY136" fmla="*/ 2221029 h 2237474"/>
              <a:gd name="connsiteX137" fmla="*/ 812914 w 12192000"/>
              <a:gd name="connsiteY137" fmla="*/ 2202752 h 2237474"/>
              <a:gd name="connsiteX138" fmla="*/ 800195 w 12192000"/>
              <a:gd name="connsiteY138" fmla="*/ 2209407 h 2237474"/>
              <a:gd name="connsiteX139" fmla="*/ 784978 w 12192000"/>
              <a:gd name="connsiteY139" fmla="*/ 2212360 h 2237474"/>
              <a:gd name="connsiteX140" fmla="*/ 669923 w 12192000"/>
              <a:gd name="connsiteY140" fmla="*/ 2211682 h 2237474"/>
              <a:gd name="connsiteX141" fmla="*/ 648680 w 12192000"/>
              <a:gd name="connsiteY141" fmla="*/ 2206229 h 2237474"/>
              <a:gd name="connsiteX142" fmla="*/ 597225 w 12192000"/>
              <a:gd name="connsiteY142" fmla="*/ 2180999 h 2237474"/>
              <a:gd name="connsiteX143" fmla="*/ 558449 w 12192000"/>
              <a:gd name="connsiteY143" fmla="*/ 2182346 h 2237474"/>
              <a:gd name="connsiteX144" fmla="*/ 550517 w 12192000"/>
              <a:gd name="connsiteY144" fmla="*/ 2182060 h 2237474"/>
              <a:gd name="connsiteX145" fmla="*/ 550309 w 12192000"/>
              <a:gd name="connsiteY145" fmla="*/ 2181825 h 2237474"/>
              <a:gd name="connsiteX146" fmla="*/ 520671 w 12192000"/>
              <a:gd name="connsiteY146" fmla="*/ 2180980 h 2237474"/>
              <a:gd name="connsiteX147" fmla="*/ 515024 w 12192000"/>
              <a:gd name="connsiteY147" fmla="*/ 2179258 h 2237474"/>
              <a:gd name="connsiteX148" fmla="*/ 413835 w 12192000"/>
              <a:gd name="connsiteY148" fmla="*/ 2156783 h 2237474"/>
              <a:gd name="connsiteX149" fmla="*/ 376513 w 12192000"/>
              <a:gd name="connsiteY149" fmla="*/ 2154014 h 2237474"/>
              <a:gd name="connsiteX150" fmla="*/ 273386 w 12192000"/>
              <a:gd name="connsiteY150" fmla="*/ 2142551 h 2237474"/>
              <a:gd name="connsiteX151" fmla="*/ 169207 w 12192000"/>
              <a:gd name="connsiteY151" fmla="*/ 2128100 h 2237474"/>
              <a:gd name="connsiteX152" fmla="*/ 80022 w 12192000"/>
              <a:gd name="connsiteY152" fmla="*/ 2107254 h 2237474"/>
              <a:gd name="connsiteX153" fmla="*/ 72352 w 12192000"/>
              <a:gd name="connsiteY153" fmla="*/ 2107991 h 2237474"/>
              <a:gd name="connsiteX154" fmla="*/ 37645 w 12192000"/>
              <a:gd name="connsiteY154" fmla="*/ 2115401 h 2237474"/>
              <a:gd name="connsiteX155" fmla="*/ 4572 w 12192000"/>
              <a:gd name="connsiteY155" fmla="*/ 2111091 h 2237474"/>
              <a:gd name="connsiteX156" fmla="*/ 0 w 12192000"/>
              <a:gd name="connsiteY156" fmla="*/ 2110468 h 2237474"/>
              <a:gd name="connsiteX157" fmla="*/ 0 w 12192000"/>
              <a:gd name="connsiteY157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20512 w 12192000"/>
              <a:gd name="connsiteY6" fmla="*/ 745392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739478 w 12192000"/>
              <a:gd name="connsiteY13" fmla="*/ 776841 h 2237474"/>
              <a:gd name="connsiteX14" fmla="*/ 10458762 w 12192000"/>
              <a:gd name="connsiteY14" fmla="*/ 755400 h 2237474"/>
              <a:gd name="connsiteX15" fmla="*/ 10211200 w 12192000"/>
              <a:gd name="connsiteY15" fmla="*/ 767513 h 2237474"/>
              <a:gd name="connsiteX16" fmla="*/ 10167995 w 12192000"/>
              <a:gd name="connsiteY16" fmla="*/ 760843 h 2237474"/>
              <a:gd name="connsiteX17" fmla="*/ 9997044 w 12192000"/>
              <a:gd name="connsiteY17" fmla="*/ 780129 h 2237474"/>
              <a:gd name="connsiteX18" fmla="*/ 9943887 w 12192000"/>
              <a:gd name="connsiteY18" fmla="*/ 804141 h 2237474"/>
              <a:gd name="connsiteX19" fmla="*/ 9918248 w 12192000"/>
              <a:gd name="connsiteY19" fmla="*/ 816628 h 2237474"/>
              <a:gd name="connsiteX20" fmla="*/ 9767091 w 12192000"/>
              <a:gd name="connsiteY20" fmla="*/ 870550 h 2237474"/>
              <a:gd name="connsiteX21" fmla="*/ 9683005 w 12192000"/>
              <a:gd name="connsiteY21" fmla="*/ 894128 h 2237474"/>
              <a:gd name="connsiteX22" fmla="*/ 9594438 w 12192000"/>
              <a:gd name="connsiteY22" fmla="*/ 919051 h 2237474"/>
              <a:gd name="connsiteX23" fmla="*/ 9544189 w 12192000"/>
              <a:gd name="connsiteY23" fmla="*/ 938966 h 2237474"/>
              <a:gd name="connsiteX24" fmla="*/ 9500499 w 12192000"/>
              <a:gd name="connsiteY24" fmla="*/ 954680 h 2237474"/>
              <a:gd name="connsiteX25" fmla="*/ 9428195 w 12192000"/>
              <a:gd name="connsiteY25" fmla="*/ 986225 h 2237474"/>
              <a:gd name="connsiteX26" fmla="*/ 9410017 w 12192000"/>
              <a:gd name="connsiteY26" fmla="*/ 993931 h 2237474"/>
              <a:gd name="connsiteX27" fmla="*/ 9392919 w 12192000"/>
              <a:gd name="connsiteY27" fmla="*/ 994656 h 2237474"/>
              <a:gd name="connsiteX28" fmla="*/ 9268019 w 12192000"/>
              <a:gd name="connsiteY28" fmla="*/ 1007442 h 2237474"/>
              <a:gd name="connsiteX29" fmla="*/ 9234662 w 12192000"/>
              <a:gd name="connsiteY29" fmla="*/ 1023056 h 2237474"/>
              <a:gd name="connsiteX30" fmla="*/ 9181033 w 12192000"/>
              <a:gd name="connsiteY30" fmla="*/ 1037921 h 2237474"/>
              <a:gd name="connsiteX31" fmla="*/ 9155969 w 12192000"/>
              <a:gd name="connsiteY31" fmla="*/ 1046804 h 2237474"/>
              <a:gd name="connsiteX32" fmla="*/ 9133985 w 12192000"/>
              <a:gd name="connsiteY32" fmla="*/ 1046450 h 2237474"/>
              <a:gd name="connsiteX33" fmla="*/ 9003462 w 12192000"/>
              <a:gd name="connsiteY33" fmla="*/ 1042406 h 2237474"/>
              <a:gd name="connsiteX34" fmla="*/ 8968445 w 12192000"/>
              <a:gd name="connsiteY34" fmla="*/ 1052169 h 2237474"/>
              <a:gd name="connsiteX35" fmla="*/ 8886001 w 12192000"/>
              <a:gd name="connsiteY35" fmla="*/ 1067468 h 2237474"/>
              <a:gd name="connsiteX36" fmla="*/ 8838610 w 12192000"/>
              <a:gd name="connsiteY36" fmla="*/ 1075091 h 2237474"/>
              <a:gd name="connsiteX37" fmla="*/ 8750383 w 12192000"/>
              <a:gd name="connsiteY37" fmla="*/ 1097387 h 2237474"/>
              <a:gd name="connsiteX38" fmla="*/ 8665605 w 12192000"/>
              <a:gd name="connsiteY38" fmla="*/ 1110791 h 2237474"/>
              <a:gd name="connsiteX39" fmla="*/ 8584946 w 12192000"/>
              <a:gd name="connsiteY39" fmla="*/ 1135226 h 2237474"/>
              <a:gd name="connsiteX40" fmla="*/ 8419755 w 12192000"/>
              <a:gd name="connsiteY40" fmla="*/ 1216260 h 2237474"/>
              <a:gd name="connsiteX41" fmla="*/ 8411626 w 12192000"/>
              <a:gd name="connsiteY41" fmla="*/ 1214397 h 2237474"/>
              <a:gd name="connsiteX42" fmla="*/ 8363469 w 12192000"/>
              <a:gd name="connsiteY42" fmla="*/ 1246658 h 2237474"/>
              <a:gd name="connsiteX43" fmla="*/ 8275497 w 12192000"/>
              <a:gd name="connsiteY43" fmla="*/ 1264396 h 2237474"/>
              <a:gd name="connsiteX44" fmla="*/ 8206287 w 12192000"/>
              <a:gd name="connsiteY44" fmla="*/ 1273060 h 2237474"/>
              <a:gd name="connsiteX45" fmla="*/ 8139997 w 12192000"/>
              <a:gd name="connsiteY45" fmla="*/ 1282713 h 2237474"/>
              <a:gd name="connsiteX46" fmla="*/ 8074238 w 12192000"/>
              <a:gd name="connsiteY46" fmla="*/ 1301895 h 2237474"/>
              <a:gd name="connsiteX47" fmla="*/ 7942099 w 12192000"/>
              <a:gd name="connsiteY47" fmla="*/ 1336332 h 2237474"/>
              <a:gd name="connsiteX48" fmla="*/ 7902328 w 12192000"/>
              <a:gd name="connsiteY48" fmla="*/ 1345865 h 2237474"/>
              <a:gd name="connsiteX49" fmla="*/ 7840612 w 12192000"/>
              <a:gd name="connsiteY49" fmla="*/ 1369373 h 2237474"/>
              <a:gd name="connsiteX50" fmla="*/ 7786819 w 12192000"/>
              <a:gd name="connsiteY50" fmla="*/ 1378970 h 2237474"/>
              <a:gd name="connsiteX51" fmla="*/ 7548172 w 12192000"/>
              <a:gd name="connsiteY51" fmla="*/ 1417460 h 2237474"/>
              <a:gd name="connsiteX52" fmla="*/ 7483437 w 12192000"/>
              <a:gd name="connsiteY52" fmla="*/ 1478152 h 2237474"/>
              <a:gd name="connsiteX53" fmla="*/ 7377870 w 12192000"/>
              <a:gd name="connsiteY53" fmla="*/ 1523319 h 2237474"/>
              <a:gd name="connsiteX54" fmla="*/ 7230737 w 12192000"/>
              <a:gd name="connsiteY54" fmla="*/ 1562633 h 2237474"/>
              <a:gd name="connsiteX55" fmla="*/ 7224458 w 12192000"/>
              <a:gd name="connsiteY55" fmla="*/ 1573008 h 2237474"/>
              <a:gd name="connsiteX56" fmla="*/ 7183121 w 12192000"/>
              <a:gd name="connsiteY56" fmla="*/ 1595162 h 2237474"/>
              <a:gd name="connsiteX57" fmla="*/ 7164601 w 12192000"/>
              <a:gd name="connsiteY57" fmla="*/ 1606490 h 2237474"/>
              <a:gd name="connsiteX58" fmla="*/ 7031309 w 12192000"/>
              <a:gd name="connsiteY58" fmla="*/ 1619451 h 2237474"/>
              <a:gd name="connsiteX59" fmla="*/ 6900177 w 12192000"/>
              <a:gd name="connsiteY59" fmla="*/ 1636016 h 2237474"/>
              <a:gd name="connsiteX60" fmla="*/ 6795372 w 12192000"/>
              <a:gd name="connsiteY60" fmla="*/ 1644845 h 2237474"/>
              <a:gd name="connsiteX61" fmla="*/ 6692251 w 12192000"/>
              <a:gd name="connsiteY61" fmla="*/ 1656357 h 2237474"/>
              <a:gd name="connsiteX62" fmla="*/ 6655235 w 12192000"/>
              <a:gd name="connsiteY62" fmla="*/ 1661869 h 2237474"/>
              <a:gd name="connsiteX63" fmla="*/ 6554894 w 12192000"/>
              <a:gd name="connsiteY63" fmla="*/ 1664428 h 2237474"/>
              <a:gd name="connsiteX64" fmla="*/ 6516595 w 12192000"/>
              <a:gd name="connsiteY64" fmla="*/ 1667475 h 2237474"/>
              <a:gd name="connsiteX65" fmla="*/ 6508541 w 12192000"/>
              <a:gd name="connsiteY65" fmla="*/ 1668757 h 2237474"/>
              <a:gd name="connsiteX66" fmla="*/ 6471012 w 12192000"/>
              <a:gd name="connsiteY66" fmla="*/ 1678604 h 2237474"/>
              <a:gd name="connsiteX67" fmla="*/ 6364035 w 12192000"/>
              <a:gd name="connsiteY67" fmla="*/ 1667683 h 2237474"/>
              <a:gd name="connsiteX68" fmla="*/ 6280959 w 12192000"/>
              <a:gd name="connsiteY68" fmla="*/ 1689329 h 2237474"/>
              <a:gd name="connsiteX69" fmla="*/ 6243319 w 12192000"/>
              <a:gd name="connsiteY69" fmla="*/ 1695560 h 2237474"/>
              <a:gd name="connsiteX70" fmla="*/ 6098321 w 12192000"/>
              <a:gd name="connsiteY70" fmla="*/ 1721646 h 2237474"/>
              <a:gd name="connsiteX71" fmla="*/ 5880652 w 12192000"/>
              <a:gd name="connsiteY71" fmla="*/ 1779643 h 2237474"/>
              <a:gd name="connsiteX72" fmla="*/ 5785959 w 12192000"/>
              <a:gd name="connsiteY72" fmla="*/ 1775307 h 2237474"/>
              <a:gd name="connsiteX73" fmla="*/ 5643534 w 12192000"/>
              <a:gd name="connsiteY73" fmla="*/ 1802919 h 2237474"/>
              <a:gd name="connsiteX74" fmla="*/ 5518799 w 12192000"/>
              <a:gd name="connsiteY74" fmla="*/ 1818312 h 2237474"/>
              <a:gd name="connsiteX75" fmla="*/ 5505014 w 12192000"/>
              <a:gd name="connsiteY75" fmla="*/ 1819259 h 2237474"/>
              <a:gd name="connsiteX76" fmla="*/ 5453307 w 12192000"/>
              <a:gd name="connsiteY76" fmla="*/ 1815450 h 2237474"/>
              <a:gd name="connsiteX77" fmla="*/ 5221533 w 12192000"/>
              <a:gd name="connsiteY77" fmla="*/ 1846950 h 2237474"/>
              <a:gd name="connsiteX78" fmla="*/ 5149802 w 12192000"/>
              <a:gd name="connsiteY78" fmla="*/ 1844846 h 2237474"/>
              <a:gd name="connsiteX79" fmla="*/ 5114927 w 12192000"/>
              <a:gd name="connsiteY79" fmla="*/ 1847827 h 2237474"/>
              <a:gd name="connsiteX80" fmla="*/ 5108970 w 12192000"/>
              <a:gd name="connsiteY80" fmla="*/ 1847935 h 2237474"/>
              <a:gd name="connsiteX81" fmla="*/ 5067961 w 12192000"/>
              <a:gd name="connsiteY81" fmla="*/ 1845917 h 2237474"/>
              <a:gd name="connsiteX82" fmla="*/ 5007075 w 12192000"/>
              <a:gd name="connsiteY82" fmla="*/ 1838626 h 2237474"/>
              <a:gd name="connsiteX83" fmla="*/ 4944087 w 12192000"/>
              <a:gd name="connsiteY83" fmla="*/ 1823332 h 2237474"/>
              <a:gd name="connsiteX84" fmla="*/ 4907662 w 12192000"/>
              <a:gd name="connsiteY84" fmla="*/ 1816900 h 2237474"/>
              <a:gd name="connsiteX85" fmla="*/ 4882386 w 12192000"/>
              <a:gd name="connsiteY85" fmla="*/ 1809844 h 2237474"/>
              <a:gd name="connsiteX86" fmla="*/ 4811440 w 12192000"/>
              <a:gd name="connsiteY86" fmla="*/ 1804655 h 2237474"/>
              <a:gd name="connsiteX87" fmla="*/ 4691075 w 12192000"/>
              <a:gd name="connsiteY87" fmla="*/ 1801389 h 2237474"/>
              <a:gd name="connsiteX88" fmla="*/ 4640313 w 12192000"/>
              <a:gd name="connsiteY88" fmla="*/ 1784307 h 2237474"/>
              <a:gd name="connsiteX89" fmla="*/ 4536503 w 12192000"/>
              <a:gd name="connsiteY89" fmla="*/ 1785334 h 2237474"/>
              <a:gd name="connsiteX90" fmla="*/ 4513724 w 12192000"/>
              <a:gd name="connsiteY90" fmla="*/ 1791996 h 2237474"/>
              <a:gd name="connsiteX91" fmla="*/ 4459810 w 12192000"/>
              <a:gd name="connsiteY91" fmla="*/ 1797886 h 2237474"/>
              <a:gd name="connsiteX92" fmla="*/ 4379064 w 12192000"/>
              <a:gd name="connsiteY92" fmla="*/ 1817177 h 2237474"/>
              <a:gd name="connsiteX93" fmla="*/ 4290981 w 12192000"/>
              <a:gd name="connsiteY93" fmla="*/ 1839677 h 2237474"/>
              <a:gd name="connsiteX94" fmla="*/ 4238372 w 12192000"/>
              <a:gd name="connsiteY94" fmla="*/ 1851480 h 2237474"/>
              <a:gd name="connsiteX95" fmla="*/ 4232517 w 12192000"/>
              <a:gd name="connsiteY95" fmla="*/ 1852567 h 2237474"/>
              <a:gd name="connsiteX96" fmla="*/ 4191732 w 12192000"/>
              <a:gd name="connsiteY96" fmla="*/ 1857328 h 2237474"/>
              <a:gd name="connsiteX97" fmla="*/ 4065532 w 12192000"/>
              <a:gd name="connsiteY97" fmla="*/ 1855477 h 2237474"/>
              <a:gd name="connsiteX98" fmla="*/ 4028460 w 12192000"/>
              <a:gd name="connsiteY98" fmla="*/ 1855137 h 2237474"/>
              <a:gd name="connsiteX99" fmla="*/ 4002267 w 12192000"/>
              <a:gd name="connsiteY99" fmla="*/ 1852352 h 2237474"/>
              <a:gd name="connsiteX100" fmla="*/ 3931396 w 12192000"/>
              <a:gd name="connsiteY100" fmla="*/ 1858915 h 2237474"/>
              <a:gd name="connsiteX101" fmla="*/ 3812162 w 12192000"/>
              <a:gd name="connsiteY101" fmla="*/ 1875501 h 2237474"/>
              <a:gd name="connsiteX102" fmla="*/ 3758105 w 12192000"/>
              <a:gd name="connsiteY102" fmla="*/ 1871856 h 2237474"/>
              <a:gd name="connsiteX103" fmla="*/ 3715896 w 12192000"/>
              <a:gd name="connsiteY103" fmla="*/ 1881552 h 2237474"/>
              <a:gd name="connsiteX104" fmla="*/ 3567259 w 12192000"/>
              <a:gd name="connsiteY104" fmla="*/ 1893482 h 2237474"/>
              <a:gd name="connsiteX105" fmla="*/ 3405770 w 12192000"/>
              <a:gd name="connsiteY105" fmla="*/ 1904591 h 2237474"/>
              <a:gd name="connsiteX106" fmla="*/ 3280097 w 12192000"/>
              <a:gd name="connsiteY106" fmla="*/ 1919610 h 2237474"/>
              <a:gd name="connsiteX107" fmla="*/ 3123424 w 12192000"/>
              <a:gd name="connsiteY107" fmla="*/ 1952930 h 2237474"/>
              <a:gd name="connsiteX108" fmla="*/ 3009910 w 12192000"/>
              <a:gd name="connsiteY108" fmla="*/ 1957866 h 2237474"/>
              <a:gd name="connsiteX109" fmla="*/ 2995934 w 12192000"/>
              <a:gd name="connsiteY109" fmla="*/ 1967085 h 2237474"/>
              <a:gd name="connsiteX110" fmla="*/ 2942858 w 12192000"/>
              <a:gd name="connsiteY110" fmla="*/ 1981367 h 2237474"/>
              <a:gd name="connsiteX111" fmla="*/ 2875436 w 12192000"/>
              <a:gd name="connsiteY111" fmla="*/ 1996977 h 2237474"/>
              <a:gd name="connsiteX112" fmla="*/ 2874892 w 12192000"/>
              <a:gd name="connsiteY112" fmla="*/ 1996085 h 2237474"/>
              <a:gd name="connsiteX113" fmla="*/ 2843662 w 12192000"/>
              <a:gd name="connsiteY113" fmla="*/ 1992498 h 2237474"/>
              <a:gd name="connsiteX114" fmla="*/ 2718916 w 12192000"/>
              <a:gd name="connsiteY114" fmla="*/ 1990867 h 2237474"/>
              <a:gd name="connsiteX115" fmla="*/ 2713522 w 12192000"/>
              <a:gd name="connsiteY115" fmla="*/ 1990173 h 2237474"/>
              <a:gd name="connsiteX116" fmla="*/ 2578178 w 12192000"/>
              <a:gd name="connsiteY116" fmla="*/ 1990531 h 2237474"/>
              <a:gd name="connsiteX117" fmla="*/ 2476147 w 12192000"/>
              <a:gd name="connsiteY117" fmla="*/ 1998305 h 2237474"/>
              <a:gd name="connsiteX118" fmla="*/ 2373568 w 12192000"/>
              <a:gd name="connsiteY118" fmla="*/ 2003219 h 2237474"/>
              <a:gd name="connsiteX119" fmla="*/ 2287219 w 12192000"/>
              <a:gd name="connsiteY119" fmla="*/ 1998750 h 2237474"/>
              <a:gd name="connsiteX120" fmla="*/ 2243069 w 12192000"/>
              <a:gd name="connsiteY120" fmla="*/ 2005321 h 2237474"/>
              <a:gd name="connsiteX121" fmla="*/ 2164831 w 12192000"/>
              <a:gd name="connsiteY121" fmla="*/ 2010143 h 2237474"/>
              <a:gd name="connsiteX122" fmla="*/ 2085228 w 12192000"/>
              <a:gd name="connsiteY122" fmla="*/ 2046431 h 2237474"/>
              <a:gd name="connsiteX123" fmla="*/ 2058061 w 12192000"/>
              <a:gd name="connsiteY123" fmla="*/ 2047942 h 2237474"/>
              <a:gd name="connsiteX124" fmla="*/ 2042244 w 12192000"/>
              <a:gd name="connsiteY124" fmla="*/ 2055560 h 2237474"/>
              <a:gd name="connsiteX125" fmla="*/ 1877728 w 12192000"/>
              <a:gd name="connsiteY125" fmla="*/ 2101004 h 2237474"/>
              <a:gd name="connsiteX126" fmla="*/ 1759056 w 12192000"/>
              <a:gd name="connsiteY126" fmla="*/ 2125608 h 2237474"/>
              <a:gd name="connsiteX127" fmla="*/ 1637948 w 12192000"/>
              <a:gd name="connsiteY127" fmla="*/ 2172597 h 2237474"/>
              <a:gd name="connsiteX128" fmla="*/ 1434549 w 12192000"/>
              <a:gd name="connsiteY128" fmla="*/ 2234522 h 2237474"/>
              <a:gd name="connsiteX129" fmla="*/ 1398481 w 12192000"/>
              <a:gd name="connsiteY129" fmla="*/ 2237074 h 2237474"/>
              <a:gd name="connsiteX130" fmla="*/ 1398407 w 12192000"/>
              <a:gd name="connsiteY130" fmla="*/ 2237095 h 2237474"/>
              <a:gd name="connsiteX131" fmla="*/ 1370962 w 12192000"/>
              <a:gd name="connsiteY131" fmla="*/ 2237474 h 2237474"/>
              <a:gd name="connsiteX132" fmla="*/ 1356367 w 12192000"/>
              <a:gd name="connsiteY132" fmla="*/ 2235089 h 2237474"/>
              <a:gd name="connsiteX133" fmla="*/ 1324828 w 12192000"/>
              <a:gd name="connsiteY133" fmla="*/ 2231968 h 2237474"/>
              <a:gd name="connsiteX134" fmla="*/ 1279765 w 12192000"/>
              <a:gd name="connsiteY134" fmla="*/ 2229639 h 2237474"/>
              <a:gd name="connsiteX135" fmla="*/ 1195347 w 12192000"/>
              <a:gd name="connsiteY135" fmla="*/ 2212354 h 2237474"/>
              <a:gd name="connsiteX136" fmla="*/ 970251 w 12192000"/>
              <a:gd name="connsiteY136" fmla="*/ 2221029 h 2237474"/>
              <a:gd name="connsiteX137" fmla="*/ 812914 w 12192000"/>
              <a:gd name="connsiteY137" fmla="*/ 2202752 h 2237474"/>
              <a:gd name="connsiteX138" fmla="*/ 800195 w 12192000"/>
              <a:gd name="connsiteY138" fmla="*/ 2209407 h 2237474"/>
              <a:gd name="connsiteX139" fmla="*/ 784978 w 12192000"/>
              <a:gd name="connsiteY139" fmla="*/ 2212360 h 2237474"/>
              <a:gd name="connsiteX140" fmla="*/ 669923 w 12192000"/>
              <a:gd name="connsiteY140" fmla="*/ 2211682 h 2237474"/>
              <a:gd name="connsiteX141" fmla="*/ 648680 w 12192000"/>
              <a:gd name="connsiteY141" fmla="*/ 2206229 h 2237474"/>
              <a:gd name="connsiteX142" fmla="*/ 597225 w 12192000"/>
              <a:gd name="connsiteY142" fmla="*/ 2180999 h 2237474"/>
              <a:gd name="connsiteX143" fmla="*/ 558449 w 12192000"/>
              <a:gd name="connsiteY143" fmla="*/ 2182346 h 2237474"/>
              <a:gd name="connsiteX144" fmla="*/ 550517 w 12192000"/>
              <a:gd name="connsiteY144" fmla="*/ 2182060 h 2237474"/>
              <a:gd name="connsiteX145" fmla="*/ 520671 w 12192000"/>
              <a:gd name="connsiteY145" fmla="*/ 2180980 h 2237474"/>
              <a:gd name="connsiteX146" fmla="*/ 515024 w 12192000"/>
              <a:gd name="connsiteY146" fmla="*/ 2179258 h 2237474"/>
              <a:gd name="connsiteX147" fmla="*/ 413835 w 12192000"/>
              <a:gd name="connsiteY147" fmla="*/ 2156783 h 2237474"/>
              <a:gd name="connsiteX148" fmla="*/ 376513 w 12192000"/>
              <a:gd name="connsiteY148" fmla="*/ 2154014 h 2237474"/>
              <a:gd name="connsiteX149" fmla="*/ 273386 w 12192000"/>
              <a:gd name="connsiteY149" fmla="*/ 2142551 h 2237474"/>
              <a:gd name="connsiteX150" fmla="*/ 169207 w 12192000"/>
              <a:gd name="connsiteY150" fmla="*/ 2128100 h 2237474"/>
              <a:gd name="connsiteX151" fmla="*/ 80022 w 12192000"/>
              <a:gd name="connsiteY151" fmla="*/ 2107254 h 2237474"/>
              <a:gd name="connsiteX152" fmla="*/ 72352 w 12192000"/>
              <a:gd name="connsiteY152" fmla="*/ 2107991 h 2237474"/>
              <a:gd name="connsiteX153" fmla="*/ 37645 w 12192000"/>
              <a:gd name="connsiteY153" fmla="*/ 2115401 h 2237474"/>
              <a:gd name="connsiteX154" fmla="*/ 4572 w 12192000"/>
              <a:gd name="connsiteY154" fmla="*/ 2111091 h 2237474"/>
              <a:gd name="connsiteX155" fmla="*/ 0 w 12192000"/>
              <a:gd name="connsiteY155" fmla="*/ 2110468 h 2237474"/>
              <a:gd name="connsiteX156" fmla="*/ 0 w 12192000"/>
              <a:gd name="connsiteY156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20512 w 12192000"/>
              <a:gd name="connsiteY6" fmla="*/ 745392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739478 w 12192000"/>
              <a:gd name="connsiteY13" fmla="*/ 776841 h 2237474"/>
              <a:gd name="connsiteX14" fmla="*/ 10458762 w 12192000"/>
              <a:gd name="connsiteY14" fmla="*/ 755400 h 2237474"/>
              <a:gd name="connsiteX15" fmla="*/ 10211200 w 12192000"/>
              <a:gd name="connsiteY15" fmla="*/ 767513 h 2237474"/>
              <a:gd name="connsiteX16" fmla="*/ 10167995 w 12192000"/>
              <a:gd name="connsiteY16" fmla="*/ 760843 h 2237474"/>
              <a:gd name="connsiteX17" fmla="*/ 9997044 w 12192000"/>
              <a:gd name="connsiteY17" fmla="*/ 780129 h 2237474"/>
              <a:gd name="connsiteX18" fmla="*/ 9943887 w 12192000"/>
              <a:gd name="connsiteY18" fmla="*/ 804141 h 2237474"/>
              <a:gd name="connsiteX19" fmla="*/ 9918248 w 12192000"/>
              <a:gd name="connsiteY19" fmla="*/ 816628 h 2237474"/>
              <a:gd name="connsiteX20" fmla="*/ 9767091 w 12192000"/>
              <a:gd name="connsiteY20" fmla="*/ 870550 h 2237474"/>
              <a:gd name="connsiteX21" fmla="*/ 9683005 w 12192000"/>
              <a:gd name="connsiteY21" fmla="*/ 894128 h 2237474"/>
              <a:gd name="connsiteX22" fmla="*/ 9594438 w 12192000"/>
              <a:gd name="connsiteY22" fmla="*/ 919051 h 2237474"/>
              <a:gd name="connsiteX23" fmla="*/ 9544189 w 12192000"/>
              <a:gd name="connsiteY23" fmla="*/ 938966 h 2237474"/>
              <a:gd name="connsiteX24" fmla="*/ 9500499 w 12192000"/>
              <a:gd name="connsiteY24" fmla="*/ 954680 h 2237474"/>
              <a:gd name="connsiteX25" fmla="*/ 9428195 w 12192000"/>
              <a:gd name="connsiteY25" fmla="*/ 986225 h 2237474"/>
              <a:gd name="connsiteX26" fmla="*/ 9410017 w 12192000"/>
              <a:gd name="connsiteY26" fmla="*/ 993931 h 2237474"/>
              <a:gd name="connsiteX27" fmla="*/ 9392919 w 12192000"/>
              <a:gd name="connsiteY27" fmla="*/ 994656 h 2237474"/>
              <a:gd name="connsiteX28" fmla="*/ 9268019 w 12192000"/>
              <a:gd name="connsiteY28" fmla="*/ 1007442 h 2237474"/>
              <a:gd name="connsiteX29" fmla="*/ 9234662 w 12192000"/>
              <a:gd name="connsiteY29" fmla="*/ 1023056 h 2237474"/>
              <a:gd name="connsiteX30" fmla="*/ 9181033 w 12192000"/>
              <a:gd name="connsiteY30" fmla="*/ 1037921 h 2237474"/>
              <a:gd name="connsiteX31" fmla="*/ 9155969 w 12192000"/>
              <a:gd name="connsiteY31" fmla="*/ 1046804 h 2237474"/>
              <a:gd name="connsiteX32" fmla="*/ 9133985 w 12192000"/>
              <a:gd name="connsiteY32" fmla="*/ 1046450 h 2237474"/>
              <a:gd name="connsiteX33" fmla="*/ 9003462 w 12192000"/>
              <a:gd name="connsiteY33" fmla="*/ 1042406 h 2237474"/>
              <a:gd name="connsiteX34" fmla="*/ 8968445 w 12192000"/>
              <a:gd name="connsiteY34" fmla="*/ 1052169 h 2237474"/>
              <a:gd name="connsiteX35" fmla="*/ 8886001 w 12192000"/>
              <a:gd name="connsiteY35" fmla="*/ 1067468 h 2237474"/>
              <a:gd name="connsiteX36" fmla="*/ 8838610 w 12192000"/>
              <a:gd name="connsiteY36" fmla="*/ 1075091 h 2237474"/>
              <a:gd name="connsiteX37" fmla="*/ 8750383 w 12192000"/>
              <a:gd name="connsiteY37" fmla="*/ 1097387 h 2237474"/>
              <a:gd name="connsiteX38" fmla="*/ 8665605 w 12192000"/>
              <a:gd name="connsiteY38" fmla="*/ 1110791 h 2237474"/>
              <a:gd name="connsiteX39" fmla="*/ 8584946 w 12192000"/>
              <a:gd name="connsiteY39" fmla="*/ 1135226 h 2237474"/>
              <a:gd name="connsiteX40" fmla="*/ 8419755 w 12192000"/>
              <a:gd name="connsiteY40" fmla="*/ 1216260 h 2237474"/>
              <a:gd name="connsiteX41" fmla="*/ 8411626 w 12192000"/>
              <a:gd name="connsiteY41" fmla="*/ 1214397 h 2237474"/>
              <a:gd name="connsiteX42" fmla="*/ 8363469 w 12192000"/>
              <a:gd name="connsiteY42" fmla="*/ 1246658 h 2237474"/>
              <a:gd name="connsiteX43" fmla="*/ 8275497 w 12192000"/>
              <a:gd name="connsiteY43" fmla="*/ 1264396 h 2237474"/>
              <a:gd name="connsiteX44" fmla="*/ 8206287 w 12192000"/>
              <a:gd name="connsiteY44" fmla="*/ 1273060 h 2237474"/>
              <a:gd name="connsiteX45" fmla="*/ 8139997 w 12192000"/>
              <a:gd name="connsiteY45" fmla="*/ 1282713 h 2237474"/>
              <a:gd name="connsiteX46" fmla="*/ 8074238 w 12192000"/>
              <a:gd name="connsiteY46" fmla="*/ 1301895 h 2237474"/>
              <a:gd name="connsiteX47" fmla="*/ 7942099 w 12192000"/>
              <a:gd name="connsiteY47" fmla="*/ 1336332 h 2237474"/>
              <a:gd name="connsiteX48" fmla="*/ 7902328 w 12192000"/>
              <a:gd name="connsiteY48" fmla="*/ 1345865 h 2237474"/>
              <a:gd name="connsiteX49" fmla="*/ 7840612 w 12192000"/>
              <a:gd name="connsiteY49" fmla="*/ 1369373 h 2237474"/>
              <a:gd name="connsiteX50" fmla="*/ 7786819 w 12192000"/>
              <a:gd name="connsiteY50" fmla="*/ 1378970 h 2237474"/>
              <a:gd name="connsiteX51" fmla="*/ 7548172 w 12192000"/>
              <a:gd name="connsiteY51" fmla="*/ 1417460 h 2237474"/>
              <a:gd name="connsiteX52" fmla="*/ 7483437 w 12192000"/>
              <a:gd name="connsiteY52" fmla="*/ 1478152 h 2237474"/>
              <a:gd name="connsiteX53" fmla="*/ 7377870 w 12192000"/>
              <a:gd name="connsiteY53" fmla="*/ 1523319 h 2237474"/>
              <a:gd name="connsiteX54" fmla="*/ 7230737 w 12192000"/>
              <a:gd name="connsiteY54" fmla="*/ 1562633 h 2237474"/>
              <a:gd name="connsiteX55" fmla="*/ 7224458 w 12192000"/>
              <a:gd name="connsiteY55" fmla="*/ 1573008 h 2237474"/>
              <a:gd name="connsiteX56" fmla="*/ 7183121 w 12192000"/>
              <a:gd name="connsiteY56" fmla="*/ 1595162 h 2237474"/>
              <a:gd name="connsiteX57" fmla="*/ 7164601 w 12192000"/>
              <a:gd name="connsiteY57" fmla="*/ 1606490 h 2237474"/>
              <a:gd name="connsiteX58" fmla="*/ 7031309 w 12192000"/>
              <a:gd name="connsiteY58" fmla="*/ 1619451 h 2237474"/>
              <a:gd name="connsiteX59" fmla="*/ 6900177 w 12192000"/>
              <a:gd name="connsiteY59" fmla="*/ 1636016 h 2237474"/>
              <a:gd name="connsiteX60" fmla="*/ 6795372 w 12192000"/>
              <a:gd name="connsiteY60" fmla="*/ 1644845 h 2237474"/>
              <a:gd name="connsiteX61" fmla="*/ 6692251 w 12192000"/>
              <a:gd name="connsiteY61" fmla="*/ 1656357 h 2237474"/>
              <a:gd name="connsiteX62" fmla="*/ 6655235 w 12192000"/>
              <a:gd name="connsiteY62" fmla="*/ 1661869 h 2237474"/>
              <a:gd name="connsiteX63" fmla="*/ 6554894 w 12192000"/>
              <a:gd name="connsiteY63" fmla="*/ 1664428 h 2237474"/>
              <a:gd name="connsiteX64" fmla="*/ 6516595 w 12192000"/>
              <a:gd name="connsiteY64" fmla="*/ 1667475 h 2237474"/>
              <a:gd name="connsiteX65" fmla="*/ 6508541 w 12192000"/>
              <a:gd name="connsiteY65" fmla="*/ 1668757 h 2237474"/>
              <a:gd name="connsiteX66" fmla="*/ 6471012 w 12192000"/>
              <a:gd name="connsiteY66" fmla="*/ 1678604 h 2237474"/>
              <a:gd name="connsiteX67" fmla="*/ 6364035 w 12192000"/>
              <a:gd name="connsiteY67" fmla="*/ 1667683 h 2237474"/>
              <a:gd name="connsiteX68" fmla="*/ 6280959 w 12192000"/>
              <a:gd name="connsiteY68" fmla="*/ 1689329 h 2237474"/>
              <a:gd name="connsiteX69" fmla="*/ 6243319 w 12192000"/>
              <a:gd name="connsiteY69" fmla="*/ 1695560 h 2237474"/>
              <a:gd name="connsiteX70" fmla="*/ 6098321 w 12192000"/>
              <a:gd name="connsiteY70" fmla="*/ 1721646 h 2237474"/>
              <a:gd name="connsiteX71" fmla="*/ 5880652 w 12192000"/>
              <a:gd name="connsiteY71" fmla="*/ 1779643 h 2237474"/>
              <a:gd name="connsiteX72" fmla="*/ 5785959 w 12192000"/>
              <a:gd name="connsiteY72" fmla="*/ 1775307 h 2237474"/>
              <a:gd name="connsiteX73" fmla="*/ 5643534 w 12192000"/>
              <a:gd name="connsiteY73" fmla="*/ 1802919 h 2237474"/>
              <a:gd name="connsiteX74" fmla="*/ 5518799 w 12192000"/>
              <a:gd name="connsiteY74" fmla="*/ 1818312 h 2237474"/>
              <a:gd name="connsiteX75" fmla="*/ 5505014 w 12192000"/>
              <a:gd name="connsiteY75" fmla="*/ 1819259 h 2237474"/>
              <a:gd name="connsiteX76" fmla="*/ 5453307 w 12192000"/>
              <a:gd name="connsiteY76" fmla="*/ 1815450 h 2237474"/>
              <a:gd name="connsiteX77" fmla="*/ 5221533 w 12192000"/>
              <a:gd name="connsiteY77" fmla="*/ 1846950 h 2237474"/>
              <a:gd name="connsiteX78" fmla="*/ 5149802 w 12192000"/>
              <a:gd name="connsiteY78" fmla="*/ 1844846 h 2237474"/>
              <a:gd name="connsiteX79" fmla="*/ 5114927 w 12192000"/>
              <a:gd name="connsiteY79" fmla="*/ 1847827 h 2237474"/>
              <a:gd name="connsiteX80" fmla="*/ 5108970 w 12192000"/>
              <a:gd name="connsiteY80" fmla="*/ 1847935 h 2237474"/>
              <a:gd name="connsiteX81" fmla="*/ 5067961 w 12192000"/>
              <a:gd name="connsiteY81" fmla="*/ 1845917 h 2237474"/>
              <a:gd name="connsiteX82" fmla="*/ 5007075 w 12192000"/>
              <a:gd name="connsiteY82" fmla="*/ 1838626 h 2237474"/>
              <a:gd name="connsiteX83" fmla="*/ 4944087 w 12192000"/>
              <a:gd name="connsiteY83" fmla="*/ 1823332 h 2237474"/>
              <a:gd name="connsiteX84" fmla="*/ 4907662 w 12192000"/>
              <a:gd name="connsiteY84" fmla="*/ 1816900 h 2237474"/>
              <a:gd name="connsiteX85" fmla="*/ 4882386 w 12192000"/>
              <a:gd name="connsiteY85" fmla="*/ 1809844 h 2237474"/>
              <a:gd name="connsiteX86" fmla="*/ 4811440 w 12192000"/>
              <a:gd name="connsiteY86" fmla="*/ 1804655 h 2237474"/>
              <a:gd name="connsiteX87" fmla="*/ 4691075 w 12192000"/>
              <a:gd name="connsiteY87" fmla="*/ 1801389 h 2237474"/>
              <a:gd name="connsiteX88" fmla="*/ 4640313 w 12192000"/>
              <a:gd name="connsiteY88" fmla="*/ 1784307 h 2237474"/>
              <a:gd name="connsiteX89" fmla="*/ 4536503 w 12192000"/>
              <a:gd name="connsiteY89" fmla="*/ 1785334 h 2237474"/>
              <a:gd name="connsiteX90" fmla="*/ 4513724 w 12192000"/>
              <a:gd name="connsiteY90" fmla="*/ 1791996 h 2237474"/>
              <a:gd name="connsiteX91" fmla="*/ 4459810 w 12192000"/>
              <a:gd name="connsiteY91" fmla="*/ 1797886 h 2237474"/>
              <a:gd name="connsiteX92" fmla="*/ 4379064 w 12192000"/>
              <a:gd name="connsiteY92" fmla="*/ 1817177 h 2237474"/>
              <a:gd name="connsiteX93" fmla="*/ 4290981 w 12192000"/>
              <a:gd name="connsiteY93" fmla="*/ 1839677 h 2237474"/>
              <a:gd name="connsiteX94" fmla="*/ 4238372 w 12192000"/>
              <a:gd name="connsiteY94" fmla="*/ 1851480 h 2237474"/>
              <a:gd name="connsiteX95" fmla="*/ 4232517 w 12192000"/>
              <a:gd name="connsiteY95" fmla="*/ 1852567 h 2237474"/>
              <a:gd name="connsiteX96" fmla="*/ 4191732 w 12192000"/>
              <a:gd name="connsiteY96" fmla="*/ 1857328 h 2237474"/>
              <a:gd name="connsiteX97" fmla="*/ 4065532 w 12192000"/>
              <a:gd name="connsiteY97" fmla="*/ 1855477 h 2237474"/>
              <a:gd name="connsiteX98" fmla="*/ 4028460 w 12192000"/>
              <a:gd name="connsiteY98" fmla="*/ 1855137 h 2237474"/>
              <a:gd name="connsiteX99" fmla="*/ 4002267 w 12192000"/>
              <a:gd name="connsiteY99" fmla="*/ 1852352 h 2237474"/>
              <a:gd name="connsiteX100" fmla="*/ 3931396 w 12192000"/>
              <a:gd name="connsiteY100" fmla="*/ 1858915 h 2237474"/>
              <a:gd name="connsiteX101" fmla="*/ 3812162 w 12192000"/>
              <a:gd name="connsiteY101" fmla="*/ 1875501 h 2237474"/>
              <a:gd name="connsiteX102" fmla="*/ 3758105 w 12192000"/>
              <a:gd name="connsiteY102" fmla="*/ 1871856 h 2237474"/>
              <a:gd name="connsiteX103" fmla="*/ 3715896 w 12192000"/>
              <a:gd name="connsiteY103" fmla="*/ 1881552 h 2237474"/>
              <a:gd name="connsiteX104" fmla="*/ 3567259 w 12192000"/>
              <a:gd name="connsiteY104" fmla="*/ 1893482 h 2237474"/>
              <a:gd name="connsiteX105" fmla="*/ 3405770 w 12192000"/>
              <a:gd name="connsiteY105" fmla="*/ 1904591 h 2237474"/>
              <a:gd name="connsiteX106" fmla="*/ 3280097 w 12192000"/>
              <a:gd name="connsiteY106" fmla="*/ 1919610 h 2237474"/>
              <a:gd name="connsiteX107" fmla="*/ 3123424 w 12192000"/>
              <a:gd name="connsiteY107" fmla="*/ 1952930 h 2237474"/>
              <a:gd name="connsiteX108" fmla="*/ 3009910 w 12192000"/>
              <a:gd name="connsiteY108" fmla="*/ 1957866 h 2237474"/>
              <a:gd name="connsiteX109" fmla="*/ 2995934 w 12192000"/>
              <a:gd name="connsiteY109" fmla="*/ 1967085 h 2237474"/>
              <a:gd name="connsiteX110" fmla="*/ 2942858 w 12192000"/>
              <a:gd name="connsiteY110" fmla="*/ 1981367 h 2237474"/>
              <a:gd name="connsiteX111" fmla="*/ 2875436 w 12192000"/>
              <a:gd name="connsiteY111" fmla="*/ 1996977 h 2237474"/>
              <a:gd name="connsiteX112" fmla="*/ 2874892 w 12192000"/>
              <a:gd name="connsiteY112" fmla="*/ 1996085 h 2237474"/>
              <a:gd name="connsiteX113" fmla="*/ 2843662 w 12192000"/>
              <a:gd name="connsiteY113" fmla="*/ 1992498 h 2237474"/>
              <a:gd name="connsiteX114" fmla="*/ 2718916 w 12192000"/>
              <a:gd name="connsiteY114" fmla="*/ 1990867 h 2237474"/>
              <a:gd name="connsiteX115" fmla="*/ 2713522 w 12192000"/>
              <a:gd name="connsiteY115" fmla="*/ 1990173 h 2237474"/>
              <a:gd name="connsiteX116" fmla="*/ 2578178 w 12192000"/>
              <a:gd name="connsiteY116" fmla="*/ 1990531 h 2237474"/>
              <a:gd name="connsiteX117" fmla="*/ 2476147 w 12192000"/>
              <a:gd name="connsiteY117" fmla="*/ 1998305 h 2237474"/>
              <a:gd name="connsiteX118" fmla="*/ 2373568 w 12192000"/>
              <a:gd name="connsiteY118" fmla="*/ 2003219 h 2237474"/>
              <a:gd name="connsiteX119" fmla="*/ 2287219 w 12192000"/>
              <a:gd name="connsiteY119" fmla="*/ 1998750 h 2237474"/>
              <a:gd name="connsiteX120" fmla="*/ 2243069 w 12192000"/>
              <a:gd name="connsiteY120" fmla="*/ 2005321 h 2237474"/>
              <a:gd name="connsiteX121" fmla="*/ 2164831 w 12192000"/>
              <a:gd name="connsiteY121" fmla="*/ 2010143 h 2237474"/>
              <a:gd name="connsiteX122" fmla="*/ 2085228 w 12192000"/>
              <a:gd name="connsiteY122" fmla="*/ 2046431 h 2237474"/>
              <a:gd name="connsiteX123" fmla="*/ 2058061 w 12192000"/>
              <a:gd name="connsiteY123" fmla="*/ 2047942 h 2237474"/>
              <a:gd name="connsiteX124" fmla="*/ 2042244 w 12192000"/>
              <a:gd name="connsiteY124" fmla="*/ 2055560 h 2237474"/>
              <a:gd name="connsiteX125" fmla="*/ 1877728 w 12192000"/>
              <a:gd name="connsiteY125" fmla="*/ 2101004 h 2237474"/>
              <a:gd name="connsiteX126" fmla="*/ 1759056 w 12192000"/>
              <a:gd name="connsiteY126" fmla="*/ 2125608 h 2237474"/>
              <a:gd name="connsiteX127" fmla="*/ 1637948 w 12192000"/>
              <a:gd name="connsiteY127" fmla="*/ 2172597 h 2237474"/>
              <a:gd name="connsiteX128" fmla="*/ 1434549 w 12192000"/>
              <a:gd name="connsiteY128" fmla="*/ 2234522 h 2237474"/>
              <a:gd name="connsiteX129" fmla="*/ 1398481 w 12192000"/>
              <a:gd name="connsiteY129" fmla="*/ 2237074 h 2237474"/>
              <a:gd name="connsiteX130" fmla="*/ 1398407 w 12192000"/>
              <a:gd name="connsiteY130" fmla="*/ 2237095 h 2237474"/>
              <a:gd name="connsiteX131" fmla="*/ 1370962 w 12192000"/>
              <a:gd name="connsiteY131" fmla="*/ 2237474 h 2237474"/>
              <a:gd name="connsiteX132" fmla="*/ 1356367 w 12192000"/>
              <a:gd name="connsiteY132" fmla="*/ 2235089 h 2237474"/>
              <a:gd name="connsiteX133" fmla="*/ 1324828 w 12192000"/>
              <a:gd name="connsiteY133" fmla="*/ 2231968 h 2237474"/>
              <a:gd name="connsiteX134" fmla="*/ 1279765 w 12192000"/>
              <a:gd name="connsiteY134" fmla="*/ 2229639 h 2237474"/>
              <a:gd name="connsiteX135" fmla="*/ 1195347 w 12192000"/>
              <a:gd name="connsiteY135" fmla="*/ 2212354 h 2237474"/>
              <a:gd name="connsiteX136" fmla="*/ 970251 w 12192000"/>
              <a:gd name="connsiteY136" fmla="*/ 2221029 h 2237474"/>
              <a:gd name="connsiteX137" fmla="*/ 812914 w 12192000"/>
              <a:gd name="connsiteY137" fmla="*/ 2202752 h 2237474"/>
              <a:gd name="connsiteX138" fmla="*/ 800195 w 12192000"/>
              <a:gd name="connsiteY138" fmla="*/ 2209407 h 2237474"/>
              <a:gd name="connsiteX139" fmla="*/ 784978 w 12192000"/>
              <a:gd name="connsiteY139" fmla="*/ 2212360 h 2237474"/>
              <a:gd name="connsiteX140" fmla="*/ 669923 w 12192000"/>
              <a:gd name="connsiteY140" fmla="*/ 2211682 h 2237474"/>
              <a:gd name="connsiteX141" fmla="*/ 648680 w 12192000"/>
              <a:gd name="connsiteY141" fmla="*/ 2206229 h 2237474"/>
              <a:gd name="connsiteX142" fmla="*/ 597225 w 12192000"/>
              <a:gd name="connsiteY142" fmla="*/ 2180999 h 2237474"/>
              <a:gd name="connsiteX143" fmla="*/ 558449 w 12192000"/>
              <a:gd name="connsiteY143" fmla="*/ 2182346 h 2237474"/>
              <a:gd name="connsiteX144" fmla="*/ 520671 w 12192000"/>
              <a:gd name="connsiteY144" fmla="*/ 2180980 h 2237474"/>
              <a:gd name="connsiteX145" fmla="*/ 515024 w 12192000"/>
              <a:gd name="connsiteY145" fmla="*/ 2179258 h 2237474"/>
              <a:gd name="connsiteX146" fmla="*/ 413835 w 12192000"/>
              <a:gd name="connsiteY146" fmla="*/ 2156783 h 2237474"/>
              <a:gd name="connsiteX147" fmla="*/ 376513 w 12192000"/>
              <a:gd name="connsiteY147" fmla="*/ 2154014 h 2237474"/>
              <a:gd name="connsiteX148" fmla="*/ 273386 w 12192000"/>
              <a:gd name="connsiteY148" fmla="*/ 2142551 h 2237474"/>
              <a:gd name="connsiteX149" fmla="*/ 169207 w 12192000"/>
              <a:gd name="connsiteY149" fmla="*/ 2128100 h 2237474"/>
              <a:gd name="connsiteX150" fmla="*/ 80022 w 12192000"/>
              <a:gd name="connsiteY150" fmla="*/ 2107254 h 2237474"/>
              <a:gd name="connsiteX151" fmla="*/ 72352 w 12192000"/>
              <a:gd name="connsiteY151" fmla="*/ 2107991 h 2237474"/>
              <a:gd name="connsiteX152" fmla="*/ 37645 w 12192000"/>
              <a:gd name="connsiteY152" fmla="*/ 2115401 h 2237474"/>
              <a:gd name="connsiteX153" fmla="*/ 4572 w 12192000"/>
              <a:gd name="connsiteY153" fmla="*/ 2111091 h 2237474"/>
              <a:gd name="connsiteX154" fmla="*/ 0 w 12192000"/>
              <a:gd name="connsiteY154" fmla="*/ 2110468 h 2237474"/>
              <a:gd name="connsiteX155" fmla="*/ 0 w 12192000"/>
              <a:gd name="connsiteY155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20512 w 12192000"/>
              <a:gd name="connsiteY6" fmla="*/ 745392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739478 w 12192000"/>
              <a:gd name="connsiteY13" fmla="*/ 776841 h 2237474"/>
              <a:gd name="connsiteX14" fmla="*/ 10458762 w 12192000"/>
              <a:gd name="connsiteY14" fmla="*/ 755400 h 2237474"/>
              <a:gd name="connsiteX15" fmla="*/ 10211200 w 12192000"/>
              <a:gd name="connsiteY15" fmla="*/ 767513 h 2237474"/>
              <a:gd name="connsiteX16" fmla="*/ 10167995 w 12192000"/>
              <a:gd name="connsiteY16" fmla="*/ 760843 h 2237474"/>
              <a:gd name="connsiteX17" fmla="*/ 9997044 w 12192000"/>
              <a:gd name="connsiteY17" fmla="*/ 780129 h 2237474"/>
              <a:gd name="connsiteX18" fmla="*/ 9943887 w 12192000"/>
              <a:gd name="connsiteY18" fmla="*/ 804141 h 2237474"/>
              <a:gd name="connsiteX19" fmla="*/ 9918248 w 12192000"/>
              <a:gd name="connsiteY19" fmla="*/ 816628 h 2237474"/>
              <a:gd name="connsiteX20" fmla="*/ 9767091 w 12192000"/>
              <a:gd name="connsiteY20" fmla="*/ 870550 h 2237474"/>
              <a:gd name="connsiteX21" fmla="*/ 9683005 w 12192000"/>
              <a:gd name="connsiteY21" fmla="*/ 894128 h 2237474"/>
              <a:gd name="connsiteX22" fmla="*/ 9594438 w 12192000"/>
              <a:gd name="connsiteY22" fmla="*/ 919051 h 2237474"/>
              <a:gd name="connsiteX23" fmla="*/ 9544189 w 12192000"/>
              <a:gd name="connsiteY23" fmla="*/ 938966 h 2237474"/>
              <a:gd name="connsiteX24" fmla="*/ 9500499 w 12192000"/>
              <a:gd name="connsiteY24" fmla="*/ 954680 h 2237474"/>
              <a:gd name="connsiteX25" fmla="*/ 9428195 w 12192000"/>
              <a:gd name="connsiteY25" fmla="*/ 986225 h 2237474"/>
              <a:gd name="connsiteX26" fmla="*/ 9410017 w 12192000"/>
              <a:gd name="connsiteY26" fmla="*/ 993931 h 2237474"/>
              <a:gd name="connsiteX27" fmla="*/ 9392919 w 12192000"/>
              <a:gd name="connsiteY27" fmla="*/ 994656 h 2237474"/>
              <a:gd name="connsiteX28" fmla="*/ 9268019 w 12192000"/>
              <a:gd name="connsiteY28" fmla="*/ 1007442 h 2237474"/>
              <a:gd name="connsiteX29" fmla="*/ 9234662 w 12192000"/>
              <a:gd name="connsiteY29" fmla="*/ 1023056 h 2237474"/>
              <a:gd name="connsiteX30" fmla="*/ 9181033 w 12192000"/>
              <a:gd name="connsiteY30" fmla="*/ 1037921 h 2237474"/>
              <a:gd name="connsiteX31" fmla="*/ 9155969 w 12192000"/>
              <a:gd name="connsiteY31" fmla="*/ 1046804 h 2237474"/>
              <a:gd name="connsiteX32" fmla="*/ 9133985 w 12192000"/>
              <a:gd name="connsiteY32" fmla="*/ 1046450 h 2237474"/>
              <a:gd name="connsiteX33" fmla="*/ 9003462 w 12192000"/>
              <a:gd name="connsiteY33" fmla="*/ 1042406 h 2237474"/>
              <a:gd name="connsiteX34" fmla="*/ 8968445 w 12192000"/>
              <a:gd name="connsiteY34" fmla="*/ 1052169 h 2237474"/>
              <a:gd name="connsiteX35" fmla="*/ 8886001 w 12192000"/>
              <a:gd name="connsiteY35" fmla="*/ 1067468 h 2237474"/>
              <a:gd name="connsiteX36" fmla="*/ 8838610 w 12192000"/>
              <a:gd name="connsiteY36" fmla="*/ 1075091 h 2237474"/>
              <a:gd name="connsiteX37" fmla="*/ 8750383 w 12192000"/>
              <a:gd name="connsiteY37" fmla="*/ 1097387 h 2237474"/>
              <a:gd name="connsiteX38" fmla="*/ 8665605 w 12192000"/>
              <a:gd name="connsiteY38" fmla="*/ 1110791 h 2237474"/>
              <a:gd name="connsiteX39" fmla="*/ 8584946 w 12192000"/>
              <a:gd name="connsiteY39" fmla="*/ 1135226 h 2237474"/>
              <a:gd name="connsiteX40" fmla="*/ 8419755 w 12192000"/>
              <a:gd name="connsiteY40" fmla="*/ 1216260 h 2237474"/>
              <a:gd name="connsiteX41" fmla="*/ 8411626 w 12192000"/>
              <a:gd name="connsiteY41" fmla="*/ 1214397 h 2237474"/>
              <a:gd name="connsiteX42" fmla="*/ 8363469 w 12192000"/>
              <a:gd name="connsiteY42" fmla="*/ 1246658 h 2237474"/>
              <a:gd name="connsiteX43" fmla="*/ 8275497 w 12192000"/>
              <a:gd name="connsiteY43" fmla="*/ 1264396 h 2237474"/>
              <a:gd name="connsiteX44" fmla="*/ 8206287 w 12192000"/>
              <a:gd name="connsiteY44" fmla="*/ 1273060 h 2237474"/>
              <a:gd name="connsiteX45" fmla="*/ 8139997 w 12192000"/>
              <a:gd name="connsiteY45" fmla="*/ 1282713 h 2237474"/>
              <a:gd name="connsiteX46" fmla="*/ 8074238 w 12192000"/>
              <a:gd name="connsiteY46" fmla="*/ 1301895 h 2237474"/>
              <a:gd name="connsiteX47" fmla="*/ 7942099 w 12192000"/>
              <a:gd name="connsiteY47" fmla="*/ 1336332 h 2237474"/>
              <a:gd name="connsiteX48" fmla="*/ 7902328 w 12192000"/>
              <a:gd name="connsiteY48" fmla="*/ 1345865 h 2237474"/>
              <a:gd name="connsiteX49" fmla="*/ 7840612 w 12192000"/>
              <a:gd name="connsiteY49" fmla="*/ 1369373 h 2237474"/>
              <a:gd name="connsiteX50" fmla="*/ 7786819 w 12192000"/>
              <a:gd name="connsiteY50" fmla="*/ 1378970 h 2237474"/>
              <a:gd name="connsiteX51" fmla="*/ 7548172 w 12192000"/>
              <a:gd name="connsiteY51" fmla="*/ 1417460 h 2237474"/>
              <a:gd name="connsiteX52" fmla="*/ 7483437 w 12192000"/>
              <a:gd name="connsiteY52" fmla="*/ 1478152 h 2237474"/>
              <a:gd name="connsiteX53" fmla="*/ 7377870 w 12192000"/>
              <a:gd name="connsiteY53" fmla="*/ 1523319 h 2237474"/>
              <a:gd name="connsiteX54" fmla="*/ 7230737 w 12192000"/>
              <a:gd name="connsiteY54" fmla="*/ 1562633 h 2237474"/>
              <a:gd name="connsiteX55" fmla="*/ 7224458 w 12192000"/>
              <a:gd name="connsiteY55" fmla="*/ 1573008 h 2237474"/>
              <a:gd name="connsiteX56" fmla="*/ 7183121 w 12192000"/>
              <a:gd name="connsiteY56" fmla="*/ 1595162 h 2237474"/>
              <a:gd name="connsiteX57" fmla="*/ 7164601 w 12192000"/>
              <a:gd name="connsiteY57" fmla="*/ 1606490 h 2237474"/>
              <a:gd name="connsiteX58" fmla="*/ 7031309 w 12192000"/>
              <a:gd name="connsiteY58" fmla="*/ 1619451 h 2237474"/>
              <a:gd name="connsiteX59" fmla="*/ 6900177 w 12192000"/>
              <a:gd name="connsiteY59" fmla="*/ 1636016 h 2237474"/>
              <a:gd name="connsiteX60" fmla="*/ 6795372 w 12192000"/>
              <a:gd name="connsiteY60" fmla="*/ 1644845 h 2237474"/>
              <a:gd name="connsiteX61" fmla="*/ 6692251 w 12192000"/>
              <a:gd name="connsiteY61" fmla="*/ 1656357 h 2237474"/>
              <a:gd name="connsiteX62" fmla="*/ 6655235 w 12192000"/>
              <a:gd name="connsiteY62" fmla="*/ 1661869 h 2237474"/>
              <a:gd name="connsiteX63" fmla="*/ 6554894 w 12192000"/>
              <a:gd name="connsiteY63" fmla="*/ 1664428 h 2237474"/>
              <a:gd name="connsiteX64" fmla="*/ 6516595 w 12192000"/>
              <a:gd name="connsiteY64" fmla="*/ 1667475 h 2237474"/>
              <a:gd name="connsiteX65" fmla="*/ 6508541 w 12192000"/>
              <a:gd name="connsiteY65" fmla="*/ 1668757 h 2237474"/>
              <a:gd name="connsiteX66" fmla="*/ 6471012 w 12192000"/>
              <a:gd name="connsiteY66" fmla="*/ 1678604 h 2237474"/>
              <a:gd name="connsiteX67" fmla="*/ 6364035 w 12192000"/>
              <a:gd name="connsiteY67" fmla="*/ 1667683 h 2237474"/>
              <a:gd name="connsiteX68" fmla="*/ 6280959 w 12192000"/>
              <a:gd name="connsiteY68" fmla="*/ 1689329 h 2237474"/>
              <a:gd name="connsiteX69" fmla="*/ 6243319 w 12192000"/>
              <a:gd name="connsiteY69" fmla="*/ 1695560 h 2237474"/>
              <a:gd name="connsiteX70" fmla="*/ 6098321 w 12192000"/>
              <a:gd name="connsiteY70" fmla="*/ 1721646 h 2237474"/>
              <a:gd name="connsiteX71" fmla="*/ 5880652 w 12192000"/>
              <a:gd name="connsiteY71" fmla="*/ 1779643 h 2237474"/>
              <a:gd name="connsiteX72" fmla="*/ 5785959 w 12192000"/>
              <a:gd name="connsiteY72" fmla="*/ 1775307 h 2237474"/>
              <a:gd name="connsiteX73" fmla="*/ 5643534 w 12192000"/>
              <a:gd name="connsiteY73" fmla="*/ 1802919 h 2237474"/>
              <a:gd name="connsiteX74" fmla="*/ 5518799 w 12192000"/>
              <a:gd name="connsiteY74" fmla="*/ 1818312 h 2237474"/>
              <a:gd name="connsiteX75" fmla="*/ 5505014 w 12192000"/>
              <a:gd name="connsiteY75" fmla="*/ 1819259 h 2237474"/>
              <a:gd name="connsiteX76" fmla="*/ 5453307 w 12192000"/>
              <a:gd name="connsiteY76" fmla="*/ 1815450 h 2237474"/>
              <a:gd name="connsiteX77" fmla="*/ 5221533 w 12192000"/>
              <a:gd name="connsiteY77" fmla="*/ 1846950 h 2237474"/>
              <a:gd name="connsiteX78" fmla="*/ 5149802 w 12192000"/>
              <a:gd name="connsiteY78" fmla="*/ 1844846 h 2237474"/>
              <a:gd name="connsiteX79" fmla="*/ 5114927 w 12192000"/>
              <a:gd name="connsiteY79" fmla="*/ 1847827 h 2237474"/>
              <a:gd name="connsiteX80" fmla="*/ 5108970 w 12192000"/>
              <a:gd name="connsiteY80" fmla="*/ 1847935 h 2237474"/>
              <a:gd name="connsiteX81" fmla="*/ 5067961 w 12192000"/>
              <a:gd name="connsiteY81" fmla="*/ 1845917 h 2237474"/>
              <a:gd name="connsiteX82" fmla="*/ 5007075 w 12192000"/>
              <a:gd name="connsiteY82" fmla="*/ 1838626 h 2237474"/>
              <a:gd name="connsiteX83" fmla="*/ 4944087 w 12192000"/>
              <a:gd name="connsiteY83" fmla="*/ 1823332 h 2237474"/>
              <a:gd name="connsiteX84" fmla="*/ 4907662 w 12192000"/>
              <a:gd name="connsiteY84" fmla="*/ 1816900 h 2237474"/>
              <a:gd name="connsiteX85" fmla="*/ 4882386 w 12192000"/>
              <a:gd name="connsiteY85" fmla="*/ 1809844 h 2237474"/>
              <a:gd name="connsiteX86" fmla="*/ 4811440 w 12192000"/>
              <a:gd name="connsiteY86" fmla="*/ 1804655 h 2237474"/>
              <a:gd name="connsiteX87" fmla="*/ 4691075 w 12192000"/>
              <a:gd name="connsiteY87" fmla="*/ 1801389 h 2237474"/>
              <a:gd name="connsiteX88" fmla="*/ 4640313 w 12192000"/>
              <a:gd name="connsiteY88" fmla="*/ 1784307 h 2237474"/>
              <a:gd name="connsiteX89" fmla="*/ 4536503 w 12192000"/>
              <a:gd name="connsiteY89" fmla="*/ 1785334 h 2237474"/>
              <a:gd name="connsiteX90" fmla="*/ 4513724 w 12192000"/>
              <a:gd name="connsiteY90" fmla="*/ 1791996 h 2237474"/>
              <a:gd name="connsiteX91" fmla="*/ 4459810 w 12192000"/>
              <a:gd name="connsiteY91" fmla="*/ 1797886 h 2237474"/>
              <a:gd name="connsiteX92" fmla="*/ 4379064 w 12192000"/>
              <a:gd name="connsiteY92" fmla="*/ 1817177 h 2237474"/>
              <a:gd name="connsiteX93" fmla="*/ 4290981 w 12192000"/>
              <a:gd name="connsiteY93" fmla="*/ 1839677 h 2237474"/>
              <a:gd name="connsiteX94" fmla="*/ 4238372 w 12192000"/>
              <a:gd name="connsiteY94" fmla="*/ 1851480 h 2237474"/>
              <a:gd name="connsiteX95" fmla="*/ 4232517 w 12192000"/>
              <a:gd name="connsiteY95" fmla="*/ 1852567 h 2237474"/>
              <a:gd name="connsiteX96" fmla="*/ 4191732 w 12192000"/>
              <a:gd name="connsiteY96" fmla="*/ 1857328 h 2237474"/>
              <a:gd name="connsiteX97" fmla="*/ 4065532 w 12192000"/>
              <a:gd name="connsiteY97" fmla="*/ 1855477 h 2237474"/>
              <a:gd name="connsiteX98" fmla="*/ 4028460 w 12192000"/>
              <a:gd name="connsiteY98" fmla="*/ 1855137 h 2237474"/>
              <a:gd name="connsiteX99" fmla="*/ 4002267 w 12192000"/>
              <a:gd name="connsiteY99" fmla="*/ 1852352 h 2237474"/>
              <a:gd name="connsiteX100" fmla="*/ 3931396 w 12192000"/>
              <a:gd name="connsiteY100" fmla="*/ 1858915 h 2237474"/>
              <a:gd name="connsiteX101" fmla="*/ 3812162 w 12192000"/>
              <a:gd name="connsiteY101" fmla="*/ 1875501 h 2237474"/>
              <a:gd name="connsiteX102" fmla="*/ 3758105 w 12192000"/>
              <a:gd name="connsiteY102" fmla="*/ 1871856 h 2237474"/>
              <a:gd name="connsiteX103" fmla="*/ 3715896 w 12192000"/>
              <a:gd name="connsiteY103" fmla="*/ 1881552 h 2237474"/>
              <a:gd name="connsiteX104" fmla="*/ 3567259 w 12192000"/>
              <a:gd name="connsiteY104" fmla="*/ 1893482 h 2237474"/>
              <a:gd name="connsiteX105" fmla="*/ 3405770 w 12192000"/>
              <a:gd name="connsiteY105" fmla="*/ 1904591 h 2237474"/>
              <a:gd name="connsiteX106" fmla="*/ 3280097 w 12192000"/>
              <a:gd name="connsiteY106" fmla="*/ 1919610 h 2237474"/>
              <a:gd name="connsiteX107" fmla="*/ 3123424 w 12192000"/>
              <a:gd name="connsiteY107" fmla="*/ 1952930 h 2237474"/>
              <a:gd name="connsiteX108" fmla="*/ 3009910 w 12192000"/>
              <a:gd name="connsiteY108" fmla="*/ 1957866 h 2237474"/>
              <a:gd name="connsiteX109" fmla="*/ 2995934 w 12192000"/>
              <a:gd name="connsiteY109" fmla="*/ 1967085 h 2237474"/>
              <a:gd name="connsiteX110" fmla="*/ 2942858 w 12192000"/>
              <a:gd name="connsiteY110" fmla="*/ 1981367 h 2237474"/>
              <a:gd name="connsiteX111" fmla="*/ 2875436 w 12192000"/>
              <a:gd name="connsiteY111" fmla="*/ 1996977 h 2237474"/>
              <a:gd name="connsiteX112" fmla="*/ 2874892 w 12192000"/>
              <a:gd name="connsiteY112" fmla="*/ 1996085 h 2237474"/>
              <a:gd name="connsiteX113" fmla="*/ 2843662 w 12192000"/>
              <a:gd name="connsiteY113" fmla="*/ 1992498 h 2237474"/>
              <a:gd name="connsiteX114" fmla="*/ 2718916 w 12192000"/>
              <a:gd name="connsiteY114" fmla="*/ 1990867 h 2237474"/>
              <a:gd name="connsiteX115" fmla="*/ 2713522 w 12192000"/>
              <a:gd name="connsiteY115" fmla="*/ 1990173 h 2237474"/>
              <a:gd name="connsiteX116" fmla="*/ 2578178 w 12192000"/>
              <a:gd name="connsiteY116" fmla="*/ 1990531 h 2237474"/>
              <a:gd name="connsiteX117" fmla="*/ 2476147 w 12192000"/>
              <a:gd name="connsiteY117" fmla="*/ 1998305 h 2237474"/>
              <a:gd name="connsiteX118" fmla="*/ 2373568 w 12192000"/>
              <a:gd name="connsiteY118" fmla="*/ 2003219 h 2237474"/>
              <a:gd name="connsiteX119" fmla="*/ 2287219 w 12192000"/>
              <a:gd name="connsiteY119" fmla="*/ 1998750 h 2237474"/>
              <a:gd name="connsiteX120" fmla="*/ 2243069 w 12192000"/>
              <a:gd name="connsiteY120" fmla="*/ 2005321 h 2237474"/>
              <a:gd name="connsiteX121" fmla="*/ 2164831 w 12192000"/>
              <a:gd name="connsiteY121" fmla="*/ 2010143 h 2237474"/>
              <a:gd name="connsiteX122" fmla="*/ 2085228 w 12192000"/>
              <a:gd name="connsiteY122" fmla="*/ 2046431 h 2237474"/>
              <a:gd name="connsiteX123" fmla="*/ 2058061 w 12192000"/>
              <a:gd name="connsiteY123" fmla="*/ 2047942 h 2237474"/>
              <a:gd name="connsiteX124" fmla="*/ 2042244 w 12192000"/>
              <a:gd name="connsiteY124" fmla="*/ 2055560 h 2237474"/>
              <a:gd name="connsiteX125" fmla="*/ 1877728 w 12192000"/>
              <a:gd name="connsiteY125" fmla="*/ 2101004 h 2237474"/>
              <a:gd name="connsiteX126" fmla="*/ 1759056 w 12192000"/>
              <a:gd name="connsiteY126" fmla="*/ 2125608 h 2237474"/>
              <a:gd name="connsiteX127" fmla="*/ 1637948 w 12192000"/>
              <a:gd name="connsiteY127" fmla="*/ 2172597 h 2237474"/>
              <a:gd name="connsiteX128" fmla="*/ 1434549 w 12192000"/>
              <a:gd name="connsiteY128" fmla="*/ 2234522 h 2237474"/>
              <a:gd name="connsiteX129" fmla="*/ 1398481 w 12192000"/>
              <a:gd name="connsiteY129" fmla="*/ 2237074 h 2237474"/>
              <a:gd name="connsiteX130" fmla="*/ 1398407 w 12192000"/>
              <a:gd name="connsiteY130" fmla="*/ 2237095 h 2237474"/>
              <a:gd name="connsiteX131" fmla="*/ 1370962 w 12192000"/>
              <a:gd name="connsiteY131" fmla="*/ 2237474 h 2237474"/>
              <a:gd name="connsiteX132" fmla="*/ 1356367 w 12192000"/>
              <a:gd name="connsiteY132" fmla="*/ 2235089 h 2237474"/>
              <a:gd name="connsiteX133" fmla="*/ 1324828 w 12192000"/>
              <a:gd name="connsiteY133" fmla="*/ 2231968 h 2237474"/>
              <a:gd name="connsiteX134" fmla="*/ 1279765 w 12192000"/>
              <a:gd name="connsiteY134" fmla="*/ 2229639 h 2237474"/>
              <a:gd name="connsiteX135" fmla="*/ 1195347 w 12192000"/>
              <a:gd name="connsiteY135" fmla="*/ 2212354 h 2237474"/>
              <a:gd name="connsiteX136" fmla="*/ 970251 w 12192000"/>
              <a:gd name="connsiteY136" fmla="*/ 2221029 h 2237474"/>
              <a:gd name="connsiteX137" fmla="*/ 812914 w 12192000"/>
              <a:gd name="connsiteY137" fmla="*/ 2202752 h 2237474"/>
              <a:gd name="connsiteX138" fmla="*/ 800195 w 12192000"/>
              <a:gd name="connsiteY138" fmla="*/ 2209407 h 2237474"/>
              <a:gd name="connsiteX139" fmla="*/ 784978 w 12192000"/>
              <a:gd name="connsiteY139" fmla="*/ 2212360 h 2237474"/>
              <a:gd name="connsiteX140" fmla="*/ 669923 w 12192000"/>
              <a:gd name="connsiteY140" fmla="*/ 2211682 h 2237474"/>
              <a:gd name="connsiteX141" fmla="*/ 648680 w 12192000"/>
              <a:gd name="connsiteY141" fmla="*/ 2206229 h 2237474"/>
              <a:gd name="connsiteX142" fmla="*/ 597225 w 12192000"/>
              <a:gd name="connsiteY142" fmla="*/ 2180999 h 2237474"/>
              <a:gd name="connsiteX143" fmla="*/ 520671 w 12192000"/>
              <a:gd name="connsiteY143" fmla="*/ 2180980 h 2237474"/>
              <a:gd name="connsiteX144" fmla="*/ 515024 w 12192000"/>
              <a:gd name="connsiteY144" fmla="*/ 2179258 h 2237474"/>
              <a:gd name="connsiteX145" fmla="*/ 413835 w 12192000"/>
              <a:gd name="connsiteY145" fmla="*/ 2156783 h 2237474"/>
              <a:gd name="connsiteX146" fmla="*/ 376513 w 12192000"/>
              <a:gd name="connsiteY146" fmla="*/ 2154014 h 2237474"/>
              <a:gd name="connsiteX147" fmla="*/ 273386 w 12192000"/>
              <a:gd name="connsiteY147" fmla="*/ 2142551 h 2237474"/>
              <a:gd name="connsiteX148" fmla="*/ 169207 w 12192000"/>
              <a:gd name="connsiteY148" fmla="*/ 2128100 h 2237474"/>
              <a:gd name="connsiteX149" fmla="*/ 80022 w 12192000"/>
              <a:gd name="connsiteY149" fmla="*/ 2107254 h 2237474"/>
              <a:gd name="connsiteX150" fmla="*/ 72352 w 12192000"/>
              <a:gd name="connsiteY150" fmla="*/ 2107991 h 2237474"/>
              <a:gd name="connsiteX151" fmla="*/ 37645 w 12192000"/>
              <a:gd name="connsiteY151" fmla="*/ 2115401 h 2237474"/>
              <a:gd name="connsiteX152" fmla="*/ 4572 w 12192000"/>
              <a:gd name="connsiteY152" fmla="*/ 2111091 h 2237474"/>
              <a:gd name="connsiteX153" fmla="*/ 0 w 12192000"/>
              <a:gd name="connsiteY153" fmla="*/ 2110468 h 2237474"/>
              <a:gd name="connsiteX154" fmla="*/ 0 w 12192000"/>
              <a:gd name="connsiteY154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20512 w 12192000"/>
              <a:gd name="connsiteY6" fmla="*/ 745392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739478 w 12192000"/>
              <a:gd name="connsiteY13" fmla="*/ 776841 h 2237474"/>
              <a:gd name="connsiteX14" fmla="*/ 10458762 w 12192000"/>
              <a:gd name="connsiteY14" fmla="*/ 755400 h 2237474"/>
              <a:gd name="connsiteX15" fmla="*/ 10211200 w 12192000"/>
              <a:gd name="connsiteY15" fmla="*/ 767513 h 2237474"/>
              <a:gd name="connsiteX16" fmla="*/ 10167995 w 12192000"/>
              <a:gd name="connsiteY16" fmla="*/ 760843 h 2237474"/>
              <a:gd name="connsiteX17" fmla="*/ 9997044 w 12192000"/>
              <a:gd name="connsiteY17" fmla="*/ 780129 h 2237474"/>
              <a:gd name="connsiteX18" fmla="*/ 9943887 w 12192000"/>
              <a:gd name="connsiteY18" fmla="*/ 804141 h 2237474"/>
              <a:gd name="connsiteX19" fmla="*/ 9918248 w 12192000"/>
              <a:gd name="connsiteY19" fmla="*/ 816628 h 2237474"/>
              <a:gd name="connsiteX20" fmla="*/ 9767091 w 12192000"/>
              <a:gd name="connsiteY20" fmla="*/ 870550 h 2237474"/>
              <a:gd name="connsiteX21" fmla="*/ 9683005 w 12192000"/>
              <a:gd name="connsiteY21" fmla="*/ 894128 h 2237474"/>
              <a:gd name="connsiteX22" fmla="*/ 9594438 w 12192000"/>
              <a:gd name="connsiteY22" fmla="*/ 919051 h 2237474"/>
              <a:gd name="connsiteX23" fmla="*/ 9544189 w 12192000"/>
              <a:gd name="connsiteY23" fmla="*/ 938966 h 2237474"/>
              <a:gd name="connsiteX24" fmla="*/ 9500499 w 12192000"/>
              <a:gd name="connsiteY24" fmla="*/ 954680 h 2237474"/>
              <a:gd name="connsiteX25" fmla="*/ 9428195 w 12192000"/>
              <a:gd name="connsiteY25" fmla="*/ 986225 h 2237474"/>
              <a:gd name="connsiteX26" fmla="*/ 9410017 w 12192000"/>
              <a:gd name="connsiteY26" fmla="*/ 993931 h 2237474"/>
              <a:gd name="connsiteX27" fmla="*/ 9392919 w 12192000"/>
              <a:gd name="connsiteY27" fmla="*/ 994656 h 2237474"/>
              <a:gd name="connsiteX28" fmla="*/ 9268019 w 12192000"/>
              <a:gd name="connsiteY28" fmla="*/ 1007442 h 2237474"/>
              <a:gd name="connsiteX29" fmla="*/ 9234662 w 12192000"/>
              <a:gd name="connsiteY29" fmla="*/ 1023056 h 2237474"/>
              <a:gd name="connsiteX30" fmla="*/ 9181033 w 12192000"/>
              <a:gd name="connsiteY30" fmla="*/ 1037921 h 2237474"/>
              <a:gd name="connsiteX31" fmla="*/ 9155969 w 12192000"/>
              <a:gd name="connsiteY31" fmla="*/ 1046804 h 2237474"/>
              <a:gd name="connsiteX32" fmla="*/ 9133985 w 12192000"/>
              <a:gd name="connsiteY32" fmla="*/ 1046450 h 2237474"/>
              <a:gd name="connsiteX33" fmla="*/ 9003462 w 12192000"/>
              <a:gd name="connsiteY33" fmla="*/ 1042406 h 2237474"/>
              <a:gd name="connsiteX34" fmla="*/ 8968445 w 12192000"/>
              <a:gd name="connsiteY34" fmla="*/ 1052169 h 2237474"/>
              <a:gd name="connsiteX35" fmla="*/ 8886001 w 12192000"/>
              <a:gd name="connsiteY35" fmla="*/ 1067468 h 2237474"/>
              <a:gd name="connsiteX36" fmla="*/ 8838610 w 12192000"/>
              <a:gd name="connsiteY36" fmla="*/ 1075091 h 2237474"/>
              <a:gd name="connsiteX37" fmla="*/ 8750383 w 12192000"/>
              <a:gd name="connsiteY37" fmla="*/ 1097387 h 2237474"/>
              <a:gd name="connsiteX38" fmla="*/ 8665605 w 12192000"/>
              <a:gd name="connsiteY38" fmla="*/ 1110791 h 2237474"/>
              <a:gd name="connsiteX39" fmla="*/ 8584946 w 12192000"/>
              <a:gd name="connsiteY39" fmla="*/ 1135226 h 2237474"/>
              <a:gd name="connsiteX40" fmla="*/ 8419755 w 12192000"/>
              <a:gd name="connsiteY40" fmla="*/ 1216260 h 2237474"/>
              <a:gd name="connsiteX41" fmla="*/ 8411626 w 12192000"/>
              <a:gd name="connsiteY41" fmla="*/ 1214397 h 2237474"/>
              <a:gd name="connsiteX42" fmla="*/ 8363469 w 12192000"/>
              <a:gd name="connsiteY42" fmla="*/ 1246658 h 2237474"/>
              <a:gd name="connsiteX43" fmla="*/ 8275497 w 12192000"/>
              <a:gd name="connsiteY43" fmla="*/ 1264396 h 2237474"/>
              <a:gd name="connsiteX44" fmla="*/ 8206287 w 12192000"/>
              <a:gd name="connsiteY44" fmla="*/ 1273060 h 2237474"/>
              <a:gd name="connsiteX45" fmla="*/ 8139997 w 12192000"/>
              <a:gd name="connsiteY45" fmla="*/ 1282713 h 2237474"/>
              <a:gd name="connsiteX46" fmla="*/ 8074238 w 12192000"/>
              <a:gd name="connsiteY46" fmla="*/ 1301895 h 2237474"/>
              <a:gd name="connsiteX47" fmla="*/ 7942099 w 12192000"/>
              <a:gd name="connsiteY47" fmla="*/ 1336332 h 2237474"/>
              <a:gd name="connsiteX48" fmla="*/ 7902328 w 12192000"/>
              <a:gd name="connsiteY48" fmla="*/ 1345865 h 2237474"/>
              <a:gd name="connsiteX49" fmla="*/ 7840612 w 12192000"/>
              <a:gd name="connsiteY49" fmla="*/ 1369373 h 2237474"/>
              <a:gd name="connsiteX50" fmla="*/ 7786819 w 12192000"/>
              <a:gd name="connsiteY50" fmla="*/ 1378970 h 2237474"/>
              <a:gd name="connsiteX51" fmla="*/ 7548172 w 12192000"/>
              <a:gd name="connsiteY51" fmla="*/ 1417460 h 2237474"/>
              <a:gd name="connsiteX52" fmla="*/ 7483437 w 12192000"/>
              <a:gd name="connsiteY52" fmla="*/ 1478152 h 2237474"/>
              <a:gd name="connsiteX53" fmla="*/ 7377870 w 12192000"/>
              <a:gd name="connsiteY53" fmla="*/ 1523319 h 2237474"/>
              <a:gd name="connsiteX54" fmla="*/ 7230737 w 12192000"/>
              <a:gd name="connsiteY54" fmla="*/ 1562633 h 2237474"/>
              <a:gd name="connsiteX55" fmla="*/ 7224458 w 12192000"/>
              <a:gd name="connsiteY55" fmla="*/ 1573008 h 2237474"/>
              <a:gd name="connsiteX56" fmla="*/ 7183121 w 12192000"/>
              <a:gd name="connsiteY56" fmla="*/ 1595162 h 2237474"/>
              <a:gd name="connsiteX57" fmla="*/ 7164601 w 12192000"/>
              <a:gd name="connsiteY57" fmla="*/ 1606490 h 2237474"/>
              <a:gd name="connsiteX58" fmla="*/ 7031309 w 12192000"/>
              <a:gd name="connsiteY58" fmla="*/ 1619451 h 2237474"/>
              <a:gd name="connsiteX59" fmla="*/ 6900177 w 12192000"/>
              <a:gd name="connsiteY59" fmla="*/ 1636016 h 2237474"/>
              <a:gd name="connsiteX60" fmla="*/ 6795372 w 12192000"/>
              <a:gd name="connsiteY60" fmla="*/ 1644845 h 2237474"/>
              <a:gd name="connsiteX61" fmla="*/ 6692251 w 12192000"/>
              <a:gd name="connsiteY61" fmla="*/ 1656357 h 2237474"/>
              <a:gd name="connsiteX62" fmla="*/ 6655235 w 12192000"/>
              <a:gd name="connsiteY62" fmla="*/ 1661869 h 2237474"/>
              <a:gd name="connsiteX63" fmla="*/ 6554894 w 12192000"/>
              <a:gd name="connsiteY63" fmla="*/ 1664428 h 2237474"/>
              <a:gd name="connsiteX64" fmla="*/ 6516595 w 12192000"/>
              <a:gd name="connsiteY64" fmla="*/ 1667475 h 2237474"/>
              <a:gd name="connsiteX65" fmla="*/ 6508541 w 12192000"/>
              <a:gd name="connsiteY65" fmla="*/ 1668757 h 2237474"/>
              <a:gd name="connsiteX66" fmla="*/ 6471012 w 12192000"/>
              <a:gd name="connsiteY66" fmla="*/ 1678604 h 2237474"/>
              <a:gd name="connsiteX67" fmla="*/ 6364035 w 12192000"/>
              <a:gd name="connsiteY67" fmla="*/ 1667683 h 2237474"/>
              <a:gd name="connsiteX68" fmla="*/ 6280959 w 12192000"/>
              <a:gd name="connsiteY68" fmla="*/ 1689329 h 2237474"/>
              <a:gd name="connsiteX69" fmla="*/ 6243319 w 12192000"/>
              <a:gd name="connsiteY69" fmla="*/ 1695560 h 2237474"/>
              <a:gd name="connsiteX70" fmla="*/ 6098321 w 12192000"/>
              <a:gd name="connsiteY70" fmla="*/ 1721646 h 2237474"/>
              <a:gd name="connsiteX71" fmla="*/ 5880652 w 12192000"/>
              <a:gd name="connsiteY71" fmla="*/ 1779643 h 2237474"/>
              <a:gd name="connsiteX72" fmla="*/ 5785959 w 12192000"/>
              <a:gd name="connsiteY72" fmla="*/ 1775307 h 2237474"/>
              <a:gd name="connsiteX73" fmla="*/ 5643534 w 12192000"/>
              <a:gd name="connsiteY73" fmla="*/ 1802919 h 2237474"/>
              <a:gd name="connsiteX74" fmla="*/ 5518799 w 12192000"/>
              <a:gd name="connsiteY74" fmla="*/ 1818312 h 2237474"/>
              <a:gd name="connsiteX75" fmla="*/ 5505014 w 12192000"/>
              <a:gd name="connsiteY75" fmla="*/ 1819259 h 2237474"/>
              <a:gd name="connsiteX76" fmla="*/ 5453307 w 12192000"/>
              <a:gd name="connsiteY76" fmla="*/ 1815450 h 2237474"/>
              <a:gd name="connsiteX77" fmla="*/ 5221533 w 12192000"/>
              <a:gd name="connsiteY77" fmla="*/ 1846950 h 2237474"/>
              <a:gd name="connsiteX78" fmla="*/ 5149802 w 12192000"/>
              <a:gd name="connsiteY78" fmla="*/ 1844846 h 2237474"/>
              <a:gd name="connsiteX79" fmla="*/ 5114927 w 12192000"/>
              <a:gd name="connsiteY79" fmla="*/ 1847827 h 2237474"/>
              <a:gd name="connsiteX80" fmla="*/ 5108970 w 12192000"/>
              <a:gd name="connsiteY80" fmla="*/ 1847935 h 2237474"/>
              <a:gd name="connsiteX81" fmla="*/ 5067961 w 12192000"/>
              <a:gd name="connsiteY81" fmla="*/ 1845917 h 2237474"/>
              <a:gd name="connsiteX82" fmla="*/ 5007075 w 12192000"/>
              <a:gd name="connsiteY82" fmla="*/ 1838626 h 2237474"/>
              <a:gd name="connsiteX83" fmla="*/ 4944087 w 12192000"/>
              <a:gd name="connsiteY83" fmla="*/ 1823332 h 2237474"/>
              <a:gd name="connsiteX84" fmla="*/ 4907662 w 12192000"/>
              <a:gd name="connsiteY84" fmla="*/ 1816900 h 2237474"/>
              <a:gd name="connsiteX85" fmla="*/ 4882386 w 12192000"/>
              <a:gd name="connsiteY85" fmla="*/ 1809844 h 2237474"/>
              <a:gd name="connsiteX86" fmla="*/ 4811440 w 12192000"/>
              <a:gd name="connsiteY86" fmla="*/ 1804655 h 2237474"/>
              <a:gd name="connsiteX87" fmla="*/ 4691075 w 12192000"/>
              <a:gd name="connsiteY87" fmla="*/ 1801389 h 2237474"/>
              <a:gd name="connsiteX88" fmla="*/ 4640313 w 12192000"/>
              <a:gd name="connsiteY88" fmla="*/ 1784307 h 2237474"/>
              <a:gd name="connsiteX89" fmla="*/ 4536503 w 12192000"/>
              <a:gd name="connsiteY89" fmla="*/ 1785334 h 2237474"/>
              <a:gd name="connsiteX90" fmla="*/ 4513724 w 12192000"/>
              <a:gd name="connsiteY90" fmla="*/ 1791996 h 2237474"/>
              <a:gd name="connsiteX91" fmla="*/ 4459810 w 12192000"/>
              <a:gd name="connsiteY91" fmla="*/ 1797886 h 2237474"/>
              <a:gd name="connsiteX92" fmla="*/ 4379064 w 12192000"/>
              <a:gd name="connsiteY92" fmla="*/ 1817177 h 2237474"/>
              <a:gd name="connsiteX93" fmla="*/ 4290981 w 12192000"/>
              <a:gd name="connsiteY93" fmla="*/ 1839677 h 2237474"/>
              <a:gd name="connsiteX94" fmla="*/ 4238372 w 12192000"/>
              <a:gd name="connsiteY94" fmla="*/ 1851480 h 2237474"/>
              <a:gd name="connsiteX95" fmla="*/ 4232517 w 12192000"/>
              <a:gd name="connsiteY95" fmla="*/ 1852567 h 2237474"/>
              <a:gd name="connsiteX96" fmla="*/ 4191732 w 12192000"/>
              <a:gd name="connsiteY96" fmla="*/ 1857328 h 2237474"/>
              <a:gd name="connsiteX97" fmla="*/ 4065532 w 12192000"/>
              <a:gd name="connsiteY97" fmla="*/ 1855477 h 2237474"/>
              <a:gd name="connsiteX98" fmla="*/ 4028460 w 12192000"/>
              <a:gd name="connsiteY98" fmla="*/ 1855137 h 2237474"/>
              <a:gd name="connsiteX99" fmla="*/ 4002267 w 12192000"/>
              <a:gd name="connsiteY99" fmla="*/ 1852352 h 2237474"/>
              <a:gd name="connsiteX100" fmla="*/ 3931396 w 12192000"/>
              <a:gd name="connsiteY100" fmla="*/ 1858915 h 2237474"/>
              <a:gd name="connsiteX101" fmla="*/ 3812162 w 12192000"/>
              <a:gd name="connsiteY101" fmla="*/ 1875501 h 2237474"/>
              <a:gd name="connsiteX102" fmla="*/ 3758105 w 12192000"/>
              <a:gd name="connsiteY102" fmla="*/ 1871856 h 2237474"/>
              <a:gd name="connsiteX103" fmla="*/ 3715896 w 12192000"/>
              <a:gd name="connsiteY103" fmla="*/ 1881552 h 2237474"/>
              <a:gd name="connsiteX104" fmla="*/ 3567259 w 12192000"/>
              <a:gd name="connsiteY104" fmla="*/ 1893482 h 2237474"/>
              <a:gd name="connsiteX105" fmla="*/ 3405770 w 12192000"/>
              <a:gd name="connsiteY105" fmla="*/ 1904591 h 2237474"/>
              <a:gd name="connsiteX106" fmla="*/ 3280097 w 12192000"/>
              <a:gd name="connsiteY106" fmla="*/ 1919610 h 2237474"/>
              <a:gd name="connsiteX107" fmla="*/ 3123424 w 12192000"/>
              <a:gd name="connsiteY107" fmla="*/ 1952930 h 2237474"/>
              <a:gd name="connsiteX108" fmla="*/ 3009910 w 12192000"/>
              <a:gd name="connsiteY108" fmla="*/ 1957866 h 2237474"/>
              <a:gd name="connsiteX109" fmla="*/ 2995934 w 12192000"/>
              <a:gd name="connsiteY109" fmla="*/ 1967085 h 2237474"/>
              <a:gd name="connsiteX110" fmla="*/ 2942858 w 12192000"/>
              <a:gd name="connsiteY110" fmla="*/ 1981367 h 2237474"/>
              <a:gd name="connsiteX111" fmla="*/ 2875436 w 12192000"/>
              <a:gd name="connsiteY111" fmla="*/ 1996977 h 2237474"/>
              <a:gd name="connsiteX112" fmla="*/ 2874892 w 12192000"/>
              <a:gd name="connsiteY112" fmla="*/ 1996085 h 2237474"/>
              <a:gd name="connsiteX113" fmla="*/ 2843662 w 12192000"/>
              <a:gd name="connsiteY113" fmla="*/ 1992498 h 2237474"/>
              <a:gd name="connsiteX114" fmla="*/ 2718916 w 12192000"/>
              <a:gd name="connsiteY114" fmla="*/ 1990867 h 2237474"/>
              <a:gd name="connsiteX115" fmla="*/ 2713522 w 12192000"/>
              <a:gd name="connsiteY115" fmla="*/ 1990173 h 2237474"/>
              <a:gd name="connsiteX116" fmla="*/ 2578178 w 12192000"/>
              <a:gd name="connsiteY116" fmla="*/ 1990531 h 2237474"/>
              <a:gd name="connsiteX117" fmla="*/ 2476147 w 12192000"/>
              <a:gd name="connsiteY117" fmla="*/ 1998305 h 2237474"/>
              <a:gd name="connsiteX118" fmla="*/ 2373568 w 12192000"/>
              <a:gd name="connsiteY118" fmla="*/ 2003219 h 2237474"/>
              <a:gd name="connsiteX119" fmla="*/ 2287219 w 12192000"/>
              <a:gd name="connsiteY119" fmla="*/ 1998750 h 2237474"/>
              <a:gd name="connsiteX120" fmla="*/ 2243069 w 12192000"/>
              <a:gd name="connsiteY120" fmla="*/ 2005321 h 2237474"/>
              <a:gd name="connsiteX121" fmla="*/ 2164831 w 12192000"/>
              <a:gd name="connsiteY121" fmla="*/ 2010143 h 2237474"/>
              <a:gd name="connsiteX122" fmla="*/ 2085228 w 12192000"/>
              <a:gd name="connsiteY122" fmla="*/ 2046431 h 2237474"/>
              <a:gd name="connsiteX123" fmla="*/ 2058061 w 12192000"/>
              <a:gd name="connsiteY123" fmla="*/ 2047942 h 2237474"/>
              <a:gd name="connsiteX124" fmla="*/ 2042244 w 12192000"/>
              <a:gd name="connsiteY124" fmla="*/ 2055560 h 2237474"/>
              <a:gd name="connsiteX125" fmla="*/ 1877728 w 12192000"/>
              <a:gd name="connsiteY125" fmla="*/ 2101004 h 2237474"/>
              <a:gd name="connsiteX126" fmla="*/ 1759056 w 12192000"/>
              <a:gd name="connsiteY126" fmla="*/ 2125608 h 2237474"/>
              <a:gd name="connsiteX127" fmla="*/ 1637948 w 12192000"/>
              <a:gd name="connsiteY127" fmla="*/ 2172597 h 2237474"/>
              <a:gd name="connsiteX128" fmla="*/ 1434549 w 12192000"/>
              <a:gd name="connsiteY128" fmla="*/ 2234522 h 2237474"/>
              <a:gd name="connsiteX129" fmla="*/ 1398481 w 12192000"/>
              <a:gd name="connsiteY129" fmla="*/ 2237074 h 2237474"/>
              <a:gd name="connsiteX130" fmla="*/ 1398407 w 12192000"/>
              <a:gd name="connsiteY130" fmla="*/ 2237095 h 2237474"/>
              <a:gd name="connsiteX131" fmla="*/ 1370962 w 12192000"/>
              <a:gd name="connsiteY131" fmla="*/ 2237474 h 2237474"/>
              <a:gd name="connsiteX132" fmla="*/ 1356367 w 12192000"/>
              <a:gd name="connsiteY132" fmla="*/ 2235089 h 2237474"/>
              <a:gd name="connsiteX133" fmla="*/ 1324828 w 12192000"/>
              <a:gd name="connsiteY133" fmla="*/ 2231968 h 2237474"/>
              <a:gd name="connsiteX134" fmla="*/ 1279765 w 12192000"/>
              <a:gd name="connsiteY134" fmla="*/ 2229639 h 2237474"/>
              <a:gd name="connsiteX135" fmla="*/ 1195347 w 12192000"/>
              <a:gd name="connsiteY135" fmla="*/ 2212354 h 2237474"/>
              <a:gd name="connsiteX136" fmla="*/ 970251 w 12192000"/>
              <a:gd name="connsiteY136" fmla="*/ 2221029 h 2237474"/>
              <a:gd name="connsiteX137" fmla="*/ 812914 w 12192000"/>
              <a:gd name="connsiteY137" fmla="*/ 2202752 h 2237474"/>
              <a:gd name="connsiteX138" fmla="*/ 800195 w 12192000"/>
              <a:gd name="connsiteY138" fmla="*/ 2209407 h 2237474"/>
              <a:gd name="connsiteX139" fmla="*/ 784978 w 12192000"/>
              <a:gd name="connsiteY139" fmla="*/ 2212360 h 2237474"/>
              <a:gd name="connsiteX140" fmla="*/ 648680 w 12192000"/>
              <a:gd name="connsiteY140" fmla="*/ 2206229 h 2237474"/>
              <a:gd name="connsiteX141" fmla="*/ 597225 w 12192000"/>
              <a:gd name="connsiteY141" fmla="*/ 2180999 h 2237474"/>
              <a:gd name="connsiteX142" fmla="*/ 520671 w 12192000"/>
              <a:gd name="connsiteY142" fmla="*/ 2180980 h 2237474"/>
              <a:gd name="connsiteX143" fmla="*/ 515024 w 12192000"/>
              <a:gd name="connsiteY143" fmla="*/ 2179258 h 2237474"/>
              <a:gd name="connsiteX144" fmla="*/ 413835 w 12192000"/>
              <a:gd name="connsiteY144" fmla="*/ 2156783 h 2237474"/>
              <a:gd name="connsiteX145" fmla="*/ 376513 w 12192000"/>
              <a:gd name="connsiteY145" fmla="*/ 2154014 h 2237474"/>
              <a:gd name="connsiteX146" fmla="*/ 273386 w 12192000"/>
              <a:gd name="connsiteY146" fmla="*/ 2142551 h 2237474"/>
              <a:gd name="connsiteX147" fmla="*/ 169207 w 12192000"/>
              <a:gd name="connsiteY147" fmla="*/ 2128100 h 2237474"/>
              <a:gd name="connsiteX148" fmla="*/ 80022 w 12192000"/>
              <a:gd name="connsiteY148" fmla="*/ 2107254 h 2237474"/>
              <a:gd name="connsiteX149" fmla="*/ 72352 w 12192000"/>
              <a:gd name="connsiteY149" fmla="*/ 2107991 h 2237474"/>
              <a:gd name="connsiteX150" fmla="*/ 37645 w 12192000"/>
              <a:gd name="connsiteY150" fmla="*/ 2115401 h 2237474"/>
              <a:gd name="connsiteX151" fmla="*/ 4572 w 12192000"/>
              <a:gd name="connsiteY151" fmla="*/ 2111091 h 2237474"/>
              <a:gd name="connsiteX152" fmla="*/ 0 w 12192000"/>
              <a:gd name="connsiteY152" fmla="*/ 2110468 h 2237474"/>
              <a:gd name="connsiteX153" fmla="*/ 0 w 12192000"/>
              <a:gd name="connsiteY153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20512 w 12192000"/>
              <a:gd name="connsiteY6" fmla="*/ 745392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739478 w 12192000"/>
              <a:gd name="connsiteY13" fmla="*/ 776841 h 2237474"/>
              <a:gd name="connsiteX14" fmla="*/ 10458762 w 12192000"/>
              <a:gd name="connsiteY14" fmla="*/ 755400 h 2237474"/>
              <a:gd name="connsiteX15" fmla="*/ 10211200 w 12192000"/>
              <a:gd name="connsiteY15" fmla="*/ 767513 h 2237474"/>
              <a:gd name="connsiteX16" fmla="*/ 10167995 w 12192000"/>
              <a:gd name="connsiteY16" fmla="*/ 760843 h 2237474"/>
              <a:gd name="connsiteX17" fmla="*/ 9997044 w 12192000"/>
              <a:gd name="connsiteY17" fmla="*/ 780129 h 2237474"/>
              <a:gd name="connsiteX18" fmla="*/ 9943887 w 12192000"/>
              <a:gd name="connsiteY18" fmla="*/ 804141 h 2237474"/>
              <a:gd name="connsiteX19" fmla="*/ 9918248 w 12192000"/>
              <a:gd name="connsiteY19" fmla="*/ 816628 h 2237474"/>
              <a:gd name="connsiteX20" fmla="*/ 9767091 w 12192000"/>
              <a:gd name="connsiteY20" fmla="*/ 870550 h 2237474"/>
              <a:gd name="connsiteX21" fmla="*/ 9683005 w 12192000"/>
              <a:gd name="connsiteY21" fmla="*/ 894128 h 2237474"/>
              <a:gd name="connsiteX22" fmla="*/ 9594438 w 12192000"/>
              <a:gd name="connsiteY22" fmla="*/ 919051 h 2237474"/>
              <a:gd name="connsiteX23" fmla="*/ 9544189 w 12192000"/>
              <a:gd name="connsiteY23" fmla="*/ 938966 h 2237474"/>
              <a:gd name="connsiteX24" fmla="*/ 9500499 w 12192000"/>
              <a:gd name="connsiteY24" fmla="*/ 954680 h 2237474"/>
              <a:gd name="connsiteX25" fmla="*/ 9428195 w 12192000"/>
              <a:gd name="connsiteY25" fmla="*/ 986225 h 2237474"/>
              <a:gd name="connsiteX26" fmla="*/ 9410017 w 12192000"/>
              <a:gd name="connsiteY26" fmla="*/ 993931 h 2237474"/>
              <a:gd name="connsiteX27" fmla="*/ 9392919 w 12192000"/>
              <a:gd name="connsiteY27" fmla="*/ 994656 h 2237474"/>
              <a:gd name="connsiteX28" fmla="*/ 9268019 w 12192000"/>
              <a:gd name="connsiteY28" fmla="*/ 1007442 h 2237474"/>
              <a:gd name="connsiteX29" fmla="*/ 9234662 w 12192000"/>
              <a:gd name="connsiteY29" fmla="*/ 1023056 h 2237474"/>
              <a:gd name="connsiteX30" fmla="*/ 9181033 w 12192000"/>
              <a:gd name="connsiteY30" fmla="*/ 1037921 h 2237474"/>
              <a:gd name="connsiteX31" fmla="*/ 9155969 w 12192000"/>
              <a:gd name="connsiteY31" fmla="*/ 1046804 h 2237474"/>
              <a:gd name="connsiteX32" fmla="*/ 9133985 w 12192000"/>
              <a:gd name="connsiteY32" fmla="*/ 1046450 h 2237474"/>
              <a:gd name="connsiteX33" fmla="*/ 9003462 w 12192000"/>
              <a:gd name="connsiteY33" fmla="*/ 1042406 h 2237474"/>
              <a:gd name="connsiteX34" fmla="*/ 8968445 w 12192000"/>
              <a:gd name="connsiteY34" fmla="*/ 1052169 h 2237474"/>
              <a:gd name="connsiteX35" fmla="*/ 8886001 w 12192000"/>
              <a:gd name="connsiteY35" fmla="*/ 1067468 h 2237474"/>
              <a:gd name="connsiteX36" fmla="*/ 8838610 w 12192000"/>
              <a:gd name="connsiteY36" fmla="*/ 1075091 h 2237474"/>
              <a:gd name="connsiteX37" fmla="*/ 8750383 w 12192000"/>
              <a:gd name="connsiteY37" fmla="*/ 1097387 h 2237474"/>
              <a:gd name="connsiteX38" fmla="*/ 8665605 w 12192000"/>
              <a:gd name="connsiteY38" fmla="*/ 1110791 h 2237474"/>
              <a:gd name="connsiteX39" fmla="*/ 8584946 w 12192000"/>
              <a:gd name="connsiteY39" fmla="*/ 1135226 h 2237474"/>
              <a:gd name="connsiteX40" fmla="*/ 8419755 w 12192000"/>
              <a:gd name="connsiteY40" fmla="*/ 1216260 h 2237474"/>
              <a:gd name="connsiteX41" fmla="*/ 8411626 w 12192000"/>
              <a:gd name="connsiteY41" fmla="*/ 1214397 h 2237474"/>
              <a:gd name="connsiteX42" fmla="*/ 8363469 w 12192000"/>
              <a:gd name="connsiteY42" fmla="*/ 1246658 h 2237474"/>
              <a:gd name="connsiteX43" fmla="*/ 8275497 w 12192000"/>
              <a:gd name="connsiteY43" fmla="*/ 1264396 h 2237474"/>
              <a:gd name="connsiteX44" fmla="*/ 8206287 w 12192000"/>
              <a:gd name="connsiteY44" fmla="*/ 1273060 h 2237474"/>
              <a:gd name="connsiteX45" fmla="*/ 8139997 w 12192000"/>
              <a:gd name="connsiteY45" fmla="*/ 1282713 h 2237474"/>
              <a:gd name="connsiteX46" fmla="*/ 8074238 w 12192000"/>
              <a:gd name="connsiteY46" fmla="*/ 1301895 h 2237474"/>
              <a:gd name="connsiteX47" fmla="*/ 7942099 w 12192000"/>
              <a:gd name="connsiteY47" fmla="*/ 1336332 h 2237474"/>
              <a:gd name="connsiteX48" fmla="*/ 7902328 w 12192000"/>
              <a:gd name="connsiteY48" fmla="*/ 1345865 h 2237474"/>
              <a:gd name="connsiteX49" fmla="*/ 7840612 w 12192000"/>
              <a:gd name="connsiteY49" fmla="*/ 1369373 h 2237474"/>
              <a:gd name="connsiteX50" fmla="*/ 7786819 w 12192000"/>
              <a:gd name="connsiteY50" fmla="*/ 1378970 h 2237474"/>
              <a:gd name="connsiteX51" fmla="*/ 7548172 w 12192000"/>
              <a:gd name="connsiteY51" fmla="*/ 1417460 h 2237474"/>
              <a:gd name="connsiteX52" fmla="*/ 7483437 w 12192000"/>
              <a:gd name="connsiteY52" fmla="*/ 1478152 h 2237474"/>
              <a:gd name="connsiteX53" fmla="*/ 7377870 w 12192000"/>
              <a:gd name="connsiteY53" fmla="*/ 1523319 h 2237474"/>
              <a:gd name="connsiteX54" fmla="*/ 7230737 w 12192000"/>
              <a:gd name="connsiteY54" fmla="*/ 1562633 h 2237474"/>
              <a:gd name="connsiteX55" fmla="*/ 7224458 w 12192000"/>
              <a:gd name="connsiteY55" fmla="*/ 1573008 h 2237474"/>
              <a:gd name="connsiteX56" fmla="*/ 7183121 w 12192000"/>
              <a:gd name="connsiteY56" fmla="*/ 1595162 h 2237474"/>
              <a:gd name="connsiteX57" fmla="*/ 7164601 w 12192000"/>
              <a:gd name="connsiteY57" fmla="*/ 1606490 h 2237474"/>
              <a:gd name="connsiteX58" fmla="*/ 7031309 w 12192000"/>
              <a:gd name="connsiteY58" fmla="*/ 1619451 h 2237474"/>
              <a:gd name="connsiteX59" fmla="*/ 6900177 w 12192000"/>
              <a:gd name="connsiteY59" fmla="*/ 1636016 h 2237474"/>
              <a:gd name="connsiteX60" fmla="*/ 6795372 w 12192000"/>
              <a:gd name="connsiteY60" fmla="*/ 1644845 h 2237474"/>
              <a:gd name="connsiteX61" fmla="*/ 6692251 w 12192000"/>
              <a:gd name="connsiteY61" fmla="*/ 1656357 h 2237474"/>
              <a:gd name="connsiteX62" fmla="*/ 6655235 w 12192000"/>
              <a:gd name="connsiteY62" fmla="*/ 1661869 h 2237474"/>
              <a:gd name="connsiteX63" fmla="*/ 6554894 w 12192000"/>
              <a:gd name="connsiteY63" fmla="*/ 1664428 h 2237474"/>
              <a:gd name="connsiteX64" fmla="*/ 6516595 w 12192000"/>
              <a:gd name="connsiteY64" fmla="*/ 1667475 h 2237474"/>
              <a:gd name="connsiteX65" fmla="*/ 6508541 w 12192000"/>
              <a:gd name="connsiteY65" fmla="*/ 1668757 h 2237474"/>
              <a:gd name="connsiteX66" fmla="*/ 6471012 w 12192000"/>
              <a:gd name="connsiteY66" fmla="*/ 1678604 h 2237474"/>
              <a:gd name="connsiteX67" fmla="*/ 6364035 w 12192000"/>
              <a:gd name="connsiteY67" fmla="*/ 1667683 h 2237474"/>
              <a:gd name="connsiteX68" fmla="*/ 6280959 w 12192000"/>
              <a:gd name="connsiteY68" fmla="*/ 1689329 h 2237474"/>
              <a:gd name="connsiteX69" fmla="*/ 6243319 w 12192000"/>
              <a:gd name="connsiteY69" fmla="*/ 1695560 h 2237474"/>
              <a:gd name="connsiteX70" fmla="*/ 6098321 w 12192000"/>
              <a:gd name="connsiteY70" fmla="*/ 1721646 h 2237474"/>
              <a:gd name="connsiteX71" fmla="*/ 5880652 w 12192000"/>
              <a:gd name="connsiteY71" fmla="*/ 1779643 h 2237474"/>
              <a:gd name="connsiteX72" fmla="*/ 5785959 w 12192000"/>
              <a:gd name="connsiteY72" fmla="*/ 1775307 h 2237474"/>
              <a:gd name="connsiteX73" fmla="*/ 5643534 w 12192000"/>
              <a:gd name="connsiteY73" fmla="*/ 1802919 h 2237474"/>
              <a:gd name="connsiteX74" fmla="*/ 5518799 w 12192000"/>
              <a:gd name="connsiteY74" fmla="*/ 1818312 h 2237474"/>
              <a:gd name="connsiteX75" fmla="*/ 5505014 w 12192000"/>
              <a:gd name="connsiteY75" fmla="*/ 1819259 h 2237474"/>
              <a:gd name="connsiteX76" fmla="*/ 5453307 w 12192000"/>
              <a:gd name="connsiteY76" fmla="*/ 1815450 h 2237474"/>
              <a:gd name="connsiteX77" fmla="*/ 5221533 w 12192000"/>
              <a:gd name="connsiteY77" fmla="*/ 1846950 h 2237474"/>
              <a:gd name="connsiteX78" fmla="*/ 5149802 w 12192000"/>
              <a:gd name="connsiteY78" fmla="*/ 1844846 h 2237474"/>
              <a:gd name="connsiteX79" fmla="*/ 5114927 w 12192000"/>
              <a:gd name="connsiteY79" fmla="*/ 1847827 h 2237474"/>
              <a:gd name="connsiteX80" fmla="*/ 5108970 w 12192000"/>
              <a:gd name="connsiteY80" fmla="*/ 1847935 h 2237474"/>
              <a:gd name="connsiteX81" fmla="*/ 5067961 w 12192000"/>
              <a:gd name="connsiteY81" fmla="*/ 1845917 h 2237474"/>
              <a:gd name="connsiteX82" fmla="*/ 5007075 w 12192000"/>
              <a:gd name="connsiteY82" fmla="*/ 1838626 h 2237474"/>
              <a:gd name="connsiteX83" fmla="*/ 4944087 w 12192000"/>
              <a:gd name="connsiteY83" fmla="*/ 1823332 h 2237474"/>
              <a:gd name="connsiteX84" fmla="*/ 4907662 w 12192000"/>
              <a:gd name="connsiteY84" fmla="*/ 1816900 h 2237474"/>
              <a:gd name="connsiteX85" fmla="*/ 4882386 w 12192000"/>
              <a:gd name="connsiteY85" fmla="*/ 1809844 h 2237474"/>
              <a:gd name="connsiteX86" fmla="*/ 4811440 w 12192000"/>
              <a:gd name="connsiteY86" fmla="*/ 1804655 h 2237474"/>
              <a:gd name="connsiteX87" fmla="*/ 4691075 w 12192000"/>
              <a:gd name="connsiteY87" fmla="*/ 1801389 h 2237474"/>
              <a:gd name="connsiteX88" fmla="*/ 4640313 w 12192000"/>
              <a:gd name="connsiteY88" fmla="*/ 1784307 h 2237474"/>
              <a:gd name="connsiteX89" fmla="*/ 4536503 w 12192000"/>
              <a:gd name="connsiteY89" fmla="*/ 1785334 h 2237474"/>
              <a:gd name="connsiteX90" fmla="*/ 4513724 w 12192000"/>
              <a:gd name="connsiteY90" fmla="*/ 1791996 h 2237474"/>
              <a:gd name="connsiteX91" fmla="*/ 4459810 w 12192000"/>
              <a:gd name="connsiteY91" fmla="*/ 1797886 h 2237474"/>
              <a:gd name="connsiteX92" fmla="*/ 4379064 w 12192000"/>
              <a:gd name="connsiteY92" fmla="*/ 1817177 h 2237474"/>
              <a:gd name="connsiteX93" fmla="*/ 4290981 w 12192000"/>
              <a:gd name="connsiteY93" fmla="*/ 1839677 h 2237474"/>
              <a:gd name="connsiteX94" fmla="*/ 4238372 w 12192000"/>
              <a:gd name="connsiteY94" fmla="*/ 1851480 h 2237474"/>
              <a:gd name="connsiteX95" fmla="*/ 4232517 w 12192000"/>
              <a:gd name="connsiteY95" fmla="*/ 1852567 h 2237474"/>
              <a:gd name="connsiteX96" fmla="*/ 4191732 w 12192000"/>
              <a:gd name="connsiteY96" fmla="*/ 1857328 h 2237474"/>
              <a:gd name="connsiteX97" fmla="*/ 4065532 w 12192000"/>
              <a:gd name="connsiteY97" fmla="*/ 1855477 h 2237474"/>
              <a:gd name="connsiteX98" fmla="*/ 4028460 w 12192000"/>
              <a:gd name="connsiteY98" fmla="*/ 1855137 h 2237474"/>
              <a:gd name="connsiteX99" fmla="*/ 4002267 w 12192000"/>
              <a:gd name="connsiteY99" fmla="*/ 1852352 h 2237474"/>
              <a:gd name="connsiteX100" fmla="*/ 3931396 w 12192000"/>
              <a:gd name="connsiteY100" fmla="*/ 1858915 h 2237474"/>
              <a:gd name="connsiteX101" fmla="*/ 3812162 w 12192000"/>
              <a:gd name="connsiteY101" fmla="*/ 1875501 h 2237474"/>
              <a:gd name="connsiteX102" fmla="*/ 3758105 w 12192000"/>
              <a:gd name="connsiteY102" fmla="*/ 1871856 h 2237474"/>
              <a:gd name="connsiteX103" fmla="*/ 3715896 w 12192000"/>
              <a:gd name="connsiteY103" fmla="*/ 1881552 h 2237474"/>
              <a:gd name="connsiteX104" fmla="*/ 3567259 w 12192000"/>
              <a:gd name="connsiteY104" fmla="*/ 1893482 h 2237474"/>
              <a:gd name="connsiteX105" fmla="*/ 3405770 w 12192000"/>
              <a:gd name="connsiteY105" fmla="*/ 1904591 h 2237474"/>
              <a:gd name="connsiteX106" fmla="*/ 3280097 w 12192000"/>
              <a:gd name="connsiteY106" fmla="*/ 1919610 h 2237474"/>
              <a:gd name="connsiteX107" fmla="*/ 3123424 w 12192000"/>
              <a:gd name="connsiteY107" fmla="*/ 1952930 h 2237474"/>
              <a:gd name="connsiteX108" fmla="*/ 3009910 w 12192000"/>
              <a:gd name="connsiteY108" fmla="*/ 1957866 h 2237474"/>
              <a:gd name="connsiteX109" fmla="*/ 2995934 w 12192000"/>
              <a:gd name="connsiteY109" fmla="*/ 1967085 h 2237474"/>
              <a:gd name="connsiteX110" fmla="*/ 2942858 w 12192000"/>
              <a:gd name="connsiteY110" fmla="*/ 1981367 h 2237474"/>
              <a:gd name="connsiteX111" fmla="*/ 2875436 w 12192000"/>
              <a:gd name="connsiteY111" fmla="*/ 1996977 h 2237474"/>
              <a:gd name="connsiteX112" fmla="*/ 2874892 w 12192000"/>
              <a:gd name="connsiteY112" fmla="*/ 1996085 h 2237474"/>
              <a:gd name="connsiteX113" fmla="*/ 2843662 w 12192000"/>
              <a:gd name="connsiteY113" fmla="*/ 1992498 h 2237474"/>
              <a:gd name="connsiteX114" fmla="*/ 2718916 w 12192000"/>
              <a:gd name="connsiteY114" fmla="*/ 1990867 h 2237474"/>
              <a:gd name="connsiteX115" fmla="*/ 2713522 w 12192000"/>
              <a:gd name="connsiteY115" fmla="*/ 1990173 h 2237474"/>
              <a:gd name="connsiteX116" fmla="*/ 2578178 w 12192000"/>
              <a:gd name="connsiteY116" fmla="*/ 1990531 h 2237474"/>
              <a:gd name="connsiteX117" fmla="*/ 2476147 w 12192000"/>
              <a:gd name="connsiteY117" fmla="*/ 1998305 h 2237474"/>
              <a:gd name="connsiteX118" fmla="*/ 2373568 w 12192000"/>
              <a:gd name="connsiteY118" fmla="*/ 2003219 h 2237474"/>
              <a:gd name="connsiteX119" fmla="*/ 2287219 w 12192000"/>
              <a:gd name="connsiteY119" fmla="*/ 1998750 h 2237474"/>
              <a:gd name="connsiteX120" fmla="*/ 2243069 w 12192000"/>
              <a:gd name="connsiteY120" fmla="*/ 2005321 h 2237474"/>
              <a:gd name="connsiteX121" fmla="*/ 2164831 w 12192000"/>
              <a:gd name="connsiteY121" fmla="*/ 2010143 h 2237474"/>
              <a:gd name="connsiteX122" fmla="*/ 2085228 w 12192000"/>
              <a:gd name="connsiteY122" fmla="*/ 2046431 h 2237474"/>
              <a:gd name="connsiteX123" fmla="*/ 2058061 w 12192000"/>
              <a:gd name="connsiteY123" fmla="*/ 2047942 h 2237474"/>
              <a:gd name="connsiteX124" fmla="*/ 2042244 w 12192000"/>
              <a:gd name="connsiteY124" fmla="*/ 2055560 h 2237474"/>
              <a:gd name="connsiteX125" fmla="*/ 1877728 w 12192000"/>
              <a:gd name="connsiteY125" fmla="*/ 2101004 h 2237474"/>
              <a:gd name="connsiteX126" fmla="*/ 1759056 w 12192000"/>
              <a:gd name="connsiteY126" fmla="*/ 2125608 h 2237474"/>
              <a:gd name="connsiteX127" fmla="*/ 1637948 w 12192000"/>
              <a:gd name="connsiteY127" fmla="*/ 2172597 h 2237474"/>
              <a:gd name="connsiteX128" fmla="*/ 1434549 w 12192000"/>
              <a:gd name="connsiteY128" fmla="*/ 2234522 h 2237474"/>
              <a:gd name="connsiteX129" fmla="*/ 1398481 w 12192000"/>
              <a:gd name="connsiteY129" fmla="*/ 2237074 h 2237474"/>
              <a:gd name="connsiteX130" fmla="*/ 1398407 w 12192000"/>
              <a:gd name="connsiteY130" fmla="*/ 2237095 h 2237474"/>
              <a:gd name="connsiteX131" fmla="*/ 1370962 w 12192000"/>
              <a:gd name="connsiteY131" fmla="*/ 2237474 h 2237474"/>
              <a:gd name="connsiteX132" fmla="*/ 1356367 w 12192000"/>
              <a:gd name="connsiteY132" fmla="*/ 2235089 h 2237474"/>
              <a:gd name="connsiteX133" fmla="*/ 1324828 w 12192000"/>
              <a:gd name="connsiteY133" fmla="*/ 2231968 h 2237474"/>
              <a:gd name="connsiteX134" fmla="*/ 1279765 w 12192000"/>
              <a:gd name="connsiteY134" fmla="*/ 2229639 h 2237474"/>
              <a:gd name="connsiteX135" fmla="*/ 1195347 w 12192000"/>
              <a:gd name="connsiteY135" fmla="*/ 2212354 h 2237474"/>
              <a:gd name="connsiteX136" fmla="*/ 970251 w 12192000"/>
              <a:gd name="connsiteY136" fmla="*/ 2221029 h 2237474"/>
              <a:gd name="connsiteX137" fmla="*/ 812914 w 12192000"/>
              <a:gd name="connsiteY137" fmla="*/ 2202752 h 2237474"/>
              <a:gd name="connsiteX138" fmla="*/ 800195 w 12192000"/>
              <a:gd name="connsiteY138" fmla="*/ 2209407 h 2237474"/>
              <a:gd name="connsiteX139" fmla="*/ 784978 w 12192000"/>
              <a:gd name="connsiteY139" fmla="*/ 2212360 h 2237474"/>
              <a:gd name="connsiteX140" fmla="*/ 597225 w 12192000"/>
              <a:gd name="connsiteY140" fmla="*/ 2180999 h 2237474"/>
              <a:gd name="connsiteX141" fmla="*/ 520671 w 12192000"/>
              <a:gd name="connsiteY141" fmla="*/ 2180980 h 2237474"/>
              <a:gd name="connsiteX142" fmla="*/ 515024 w 12192000"/>
              <a:gd name="connsiteY142" fmla="*/ 2179258 h 2237474"/>
              <a:gd name="connsiteX143" fmla="*/ 413835 w 12192000"/>
              <a:gd name="connsiteY143" fmla="*/ 2156783 h 2237474"/>
              <a:gd name="connsiteX144" fmla="*/ 376513 w 12192000"/>
              <a:gd name="connsiteY144" fmla="*/ 2154014 h 2237474"/>
              <a:gd name="connsiteX145" fmla="*/ 273386 w 12192000"/>
              <a:gd name="connsiteY145" fmla="*/ 2142551 h 2237474"/>
              <a:gd name="connsiteX146" fmla="*/ 169207 w 12192000"/>
              <a:gd name="connsiteY146" fmla="*/ 2128100 h 2237474"/>
              <a:gd name="connsiteX147" fmla="*/ 80022 w 12192000"/>
              <a:gd name="connsiteY147" fmla="*/ 2107254 h 2237474"/>
              <a:gd name="connsiteX148" fmla="*/ 72352 w 12192000"/>
              <a:gd name="connsiteY148" fmla="*/ 2107991 h 2237474"/>
              <a:gd name="connsiteX149" fmla="*/ 37645 w 12192000"/>
              <a:gd name="connsiteY149" fmla="*/ 2115401 h 2237474"/>
              <a:gd name="connsiteX150" fmla="*/ 4572 w 12192000"/>
              <a:gd name="connsiteY150" fmla="*/ 2111091 h 2237474"/>
              <a:gd name="connsiteX151" fmla="*/ 0 w 12192000"/>
              <a:gd name="connsiteY151" fmla="*/ 2110468 h 2237474"/>
              <a:gd name="connsiteX152" fmla="*/ 0 w 12192000"/>
              <a:gd name="connsiteY152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20512 w 12192000"/>
              <a:gd name="connsiteY6" fmla="*/ 745392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739478 w 12192000"/>
              <a:gd name="connsiteY13" fmla="*/ 776841 h 2237474"/>
              <a:gd name="connsiteX14" fmla="*/ 10458762 w 12192000"/>
              <a:gd name="connsiteY14" fmla="*/ 755400 h 2237474"/>
              <a:gd name="connsiteX15" fmla="*/ 10211200 w 12192000"/>
              <a:gd name="connsiteY15" fmla="*/ 767513 h 2237474"/>
              <a:gd name="connsiteX16" fmla="*/ 10167995 w 12192000"/>
              <a:gd name="connsiteY16" fmla="*/ 760843 h 2237474"/>
              <a:gd name="connsiteX17" fmla="*/ 9997044 w 12192000"/>
              <a:gd name="connsiteY17" fmla="*/ 780129 h 2237474"/>
              <a:gd name="connsiteX18" fmla="*/ 9943887 w 12192000"/>
              <a:gd name="connsiteY18" fmla="*/ 804141 h 2237474"/>
              <a:gd name="connsiteX19" fmla="*/ 9918248 w 12192000"/>
              <a:gd name="connsiteY19" fmla="*/ 816628 h 2237474"/>
              <a:gd name="connsiteX20" fmla="*/ 9767091 w 12192000"/>
              <a:gd name="connsiteY20" fmla="*/ 870550 h 2237474"/>
              <a:gd name="connsiteX21" fmla="*/ 9683005 w 12192000"/>
              <a:gd name="connsiteY21" fmla="*/ 894128 h 2237474"/>
              <a:gd name="connsiteX22" fmla="*/ 9594438 w 12192000"/>
              <a:gd name="connsiteY22" fmla="*/ 919051 h 2237474"/>
              <a:gd name="connsiteX23" fmla="*/ 9544189 w 12192000"/>
              <a:gd name="connsiteY23" fmla="*/ 938966 h 2237474"/>
              <a:gd name="connsiteX24" fmla="*/ 9500499 w 12192000"/>
              <a:gd name="connsiteY24" fmla="*/ 954680 h 2237474"/>
              <a:gd name="connsiteX25" fmla="*/ 9428195 w 12192000"/>
              <a:gd name="connsiteY25" fmla="*/ 986225 h 2237474"/>
              <a:gd name="connsiteX26" fmla="*/ 9410017 w 12192000"/>
              <a:gd name="connsiteY26" fmla="*/ 993931 h 2237474"/>
              <a:gd name="connsiteX27" fmla="*/ 9392919 w 12192000"/>
              <a:gd name="connsiteY27" fmla="*/ 994656 h 2237474"/>
              <a:gd name="connsiteX28" fmla="*/ 9268019 w 12192000"/>
              <a:gd name="connsiteY28" fmla="*/ 1007442 h 2237474"/>
              <a:gd name="connsiteX29" fmla="*/ 9234662 w 12192000"/>
              <a:gd name="connsiteY29" fmla="*/ 1023056 h 2237474"/>
              <a:gd name="connsiteX30" fmla="*/ 9181033 w 12192000"/>
              <a:gd name="connsiteY30" fmla="*/ 1037921 h 2237474"/>
              <a:gd name="connsiteX31" fmla="*/ 9155969 w 12192000"/>
              <a:gd name="connsiteY31" fmla="*/ 1046804 h 2237474"/>
              <a:gd name="connsiteX32" fmla="*/ 9133985 w 12192000"/>
              <a:gd name="connsiteY32" fmla="*/ 1046450 h 2237474"/>
              <a:gd name="connsiteX33" fmla="*/ 9003462 w 12192000"/>
              <a:gd name="connsiteY33" fmla="*/ 1042406 h 2237474"/>
              <a:gd name="connsiteX34" fmla="*/ 8968445 w 12192000"/>
              <a:gd name="connsiteY34" fmla="*/ 1052169 h 2237474"/>
              <a:gd name="connsiteX35" fmla="*/ 8886001 w 12192000"/>
              <a:gd name="connsiteY35" fmla="*/ 1067468 h 2237474"/>
              <a:gd name="connsiteX36" fmla="*/ 8838610 w 12192000"/>
              <a:gd name="connsiteY36" fmla="*/ 1075091 h 2237474"/>
              <a:gd name="connsiteX37" fmla="*/ 8750383 w 12192000"/>
              <a:gd name="connsiteY37" fmla="*/ 1097387 h 2237474"/>
              <a:gd name="connsiteX38" fmla="*/ 8665605 w 12192000"/>
              <a:gd name="connsiteY38" fmla="*/ 1110791 h 2237474"/>
              <a:gd name="connsiteX39" fmla="*/ 8584946 w 12192000"/>
              <a:gd name="connsiteY39" fmla="*/ 1135226 h 2237474"/>
              <a:gd name="connsiteX40" fmla="*/ 8419755 w 12192000"/>
              <a:gd name="connsiteY40" fmla="*/ 1216260 h 2237474"/>
              <a:gd name="connsiteX41" fmla="*/ 8411626 w 12192000"/>
              <a:gd name="connsiteY41" fmla="*/ 1214397 h 2237474"/>
              <a:gd name="connsiteX42" fmla="*/ 8363469 w 12192000"/>
              <a:gd name="connsiteY42" fmla="*/ 1246658 h 2237474"/>
              <a:gd name="connsiteX43" fmla="*/ 8275497 w 12192000"/>
              <a:gd name="connsiteY43" fmla="*/ 1264396 h 2237474"/>
              <a:gd name="connsiteX44" fmla="*/ 8206287 w 12192000"/>
              <a:gd name="connsiteY44" fmla="*/ 1273060 h 2237474"/>
              <a:gd name="connsiteX45" fmla="*/ 8139997 w 12192000"/>
              <a:gd name="connsiteY45" fmla="*/ 1282713 h 2237474"/>
              <a:gd name="connsiteX46" fmla="*/ 8074238 w 12192000"/>
              <a:gd name="connsiteY46" fmla="*/ 1301895 h 2237474"/>
              <a:gd name="connsiteX47" fmla="*/ 7942099 w 12192000"/>
              <a:gd name="connsiteY47" fmla="*/ 1336332 h 2237474"/>
              <a:gd name="connsiteX48" fmla="*/ 7902328 w 12192000"/>
              <a:gd name="connsiteY48" fmla="*/ 1345865 h 2237474"/>
              <a:gd name="connsiteX49" fmla="*/ 7840612 w 12192000"/>
              <a:gd name="connsiteY49" fmla="*/ 1369373 h 2237474"/>
              <a:gd name="connsiteX50" fmla="*/ 7786819 w 12192000"/>
              <a:gd name="connsiteY50" fmla="*/ 1378970 h 2237474"/>
              <a:gd name="connsiteX51" fmla="*/ 7548172 w 12192000"/>
              <a:gd name="connsiteY51" fmla="*/ 1417460 h 2237474"/>
              <a:gd name="connsiteX52" fmla="*/ 7483437 w 12192000"/>
              <a:gd name="connsiteY52" fmla="*/ 1478152 h 2237474"/>
              <a:gd name="connsiteX53" fmla="*/ 7377870 w 12192000"/>
              <a:gd name="connsiteY53" fmla="*/ 1523319 h 2237474"/>
              <a:gd name="connsiteX54" fmla="*/ 7230737 w 12192000"/>
              <a:gd name="connsiteY54" fmla="*/ 1562633 h 2237474"/>
              <a:gd name="connsiteX55" fmla="*/ 7224458 w 12192000"/>
              <a:gd name="connsiteY55" fmla="*/ 1573008 h 2237474"/>
              <a:gd name="connsiteX56" fmla="*/ 7183121 w 12192000"/>
              <a:gd name="connsiteY56" fmla="*/ 1595162 h 2237474"/>
              <a:gd name="connsiteX57" fmla="*/ 7164601 w 12192000"/>
              <a:gd name="connsiteY57" fmla="*/ 1606490 h 2237474"/>
              <a:gd name="connsiteX58" fmla="*/ 7031309 w 12192000"/>
              <a:gd name="connsiteY58" fmla="*/ 1619451 h 2237474"/>
              <a:gd name="connsiteX59" fmla="*/ 6900177 w 12192000"/>
              <a:gd name="connsiteY59" fmla="*/ 1636016 h 2237474"/>
              <a:gd name="connsiteX60" fmla="*/ 6795372 w 12192000"/>
              <a:gd name="connsiteY60" fmla="*/ 1644845 h 2237474"/>
              <a:gd name="connsiteX61" fmla="*/ 6692251 w 12192000"/>
              <a:gd name="connsiteY61" fmla="*/ 1656357 h 2237474"/>
              <a:gd name="connsiteX62" fmla="*/ 6655235 w 12192000"/>
              <a:gd name="connsiteY62" fmla="*/ 1661869 h 2237474"/>
              <a:gd name="connsiteX63" fmla="*/ 6554894 w 12192000"/>
              <a:gd name="connsiteY63" fmla="*/ 1664428 h 2237474"/>
              <a:gd name="connsiteX64" fmla="*/ 6516595 w 12192000"/>
              <a:gd name="connsiteY64" fmla="*/ 1667475 h 2237474"/>
              <a:gd name="connsiteX65" fmla="*/ 6508541 w 12192000"/>
              <a:gd name="connsiteY65" fmla="*/ 1668757 h 2237474"/>
              <a:gd name="connsiteX66" fmla="*/ 6471012 w 12192000"/>
              <a:gd name="connsiteY66" fmla="*/ 1678604 h 2237474"/>
              <a:gd name="connsiteX67" fmla="*/ 6364035 w 12192000"/>
              <a:gd name="connsiteY67" fmla="*/ 1667683 h 2237474"/>
              <a:gd name="connsiteX68" fmla="*/ 6280959 w 12192000"/>
              <a:gd name="connsiteY68" fmla="*/ 1689329 h 2237474"/>
              <a:gd name="connsiteX69" fmla="*/ 6243319 w 12192000"/>
              <a:gd name="connsiteY69" fmla="*/ 1695560 h 2237474"/>
              <a:gd name="connsiteX70" fmla="*/ 6098321 w 12192000"/>
              <a:gd name="connsiteY70" fmla="*/ 1721646 h 2237474"/>
              <a:gd name="connsiteX71" fmla="*/ 5880652 w 12192000"/>
              <a:gd name="connsiteY71" fmla="*/ 1779643 h 2237474"/>
              <a:gd name="connsiteX72" fmla="*/ 5785959 w 12192000"/>
              <a:gd name="connsiteY72" fmla="*/ 1775307 h 2237474"/>
              <a:gd name="connsiteX73" fmla="*/ 5643534 w 12192000"/>
              <a:gd name="connsiteY73" fmla="*/ 1802919 h 2237474"/>
              <a:gd name="connsiteX74" fmla="*/ 5518799 w 12192000"/>
              <a:gd name="connsiteY74" fmla="*/ 1818312 h 2237474"/>
              <a:gd name="connsiteX75" fmla="*/ 5505014 w 12192000"/>
              <a:gd name="connsiteY75" fmla="*/ 1819259 h 2237474"/>
              <a:gd name="connsiteX76" fmla="*/ 5453307 w 12192000"/>
              <a:gd name="connsiteY76" fmla="*/ 1815450 h 2237474"/>
              <a:gd name="connsiteX77" fmla="*/ 5221533 w 12192000"/>
              <a:gd name="connsiteY77" fmla="*/ 1846950 h 2237474"/>
              <a:gd name="connsiteX78" fmla="*/ 5149802 w 12192000"/>
              <a:gd name="connsiteY78" fmla="*/ 1844846 h 2237474"/>
              <a:gd name="connsiteX79" fmla="*/ 5114927 w 12192000"/>
              <a:gd name="connsiteY79" fmla="*/ 1847827 h 2237474"/>
              <a:gd name="connsiteX80" fmla="*/ 5108970 w 12192000"/>
              <a:gd name="connsiteY80" fmla="*/ 1847935 h 2237474"/>
              <a:gd name="connsiteX81" fmla="*/ 5067961 w 12192000"/>
              <a:gd name="connsiteY81" fmla="*/ 1845917 h 2237474"/>
              <a:gd name="connsiteX82" fmla="*/ 5007075 w 12192000"/>
              <a:gd name="connsiteY82" fmla="*/ 1838626 h 2237474"/>
              <a:gd name="connsiteX83" fmla="*/ 4944087 w 12192000"/>
              <a:gd name="connsiteY83" fmla="*/ 1823332 h 2237474"/>
              <a:gd name="connsiteX84" fmla="*/ 4907662 w 12192000"/>
              <a:gd name="connsiteY84" fmla="*/ 1816900 h 2237474"/>
              <a:gd name="connsiteX85" fmla="*/ 4882386 w 12192000"/>
              <a:gd name="connsiteY85" fmla="*/ 1809844 h 2237474"/>
              <a:gd name="connsiteX86" fmla="*/ 4811440 w 12192000"/>
              <a:gd name="connsiteY86" fmla="*/ 1804655 h 2237474"/>
              <a:gd name="connsiteX87" fmla="*/ 4691075 w 12192000"/>
              <a:gd name="connsiteY87" fmla="*/ 1801389 h 2237474"/>
              <a:gd name="connsiteX88" fmla="*/ 4640313 w 12192000"/>
              <a:gd name="connsiteY88" fmla="*/ 1784307 h 2237474"/>
              <a:gd name="connsiteX89" fmla="*/ 4536503 w 12192000"/>
              <a:gd name="connsiteY89" fmla="*/ 1785334 h 2237474"/>
              <a:gd name="connsiteX90" fmla="*/ 4513724 w 12192000"/>
              <a:gd name="connsiteY90" fmla="*/ 1791996 h 2237474"/>
              <a:gd name="connsiteX91" fmla="*/ 4459810 w 12192000"/>
              <a:gd name="connsiteY91" fmla="*/ 1797886 h 2237474"/>
              <a:gd name="connsiteX92" fmla="*/ 4379064 w 12192000"/>
              <a:gd name="connsiteY92" fmla="*/ 1817177 h 2237474"/>
              <a:gd name="connsiteX93" fmla="*/ 4290981 w 12192000"/>
              <a:gd name="connsiteY93" fmla="*/ 1839677 h 2237474"/>
              <a:gd name="connsiteX94" fmla="*/ 4238372 w 12192000"/>
              <a:gd name="connsiteY94" fmla="*/ 1851480 h 2237474"/>
              <a:gd name="connsiteX95" fmla="*/ 4232517 w 12192000"/>
              <a:gd name="connsiteY95" fmla="*/ 1852567 h 2237474"/>
              <a:gd name="connsiteX96" fmla="*/ 4191732 w 12192000"/>
              <a:gd name="connsiteY96" fmla="*/ 1857328 h 2237474"/>
              <a:gd name="connsiteX97" fmla="*/ 4065532 w 12192000"/>
              <a:gd name="connsiteY97" fmla="*/ 1855477 h 2237474"/>
              <a:gd name="connsiteX98" fmla="*/ 4028460 w 12192000"/>
              <a:gd name="connsiteY98" fmla="*/ 1855137 h 2237474"/>
              <a:gd name="connsiteX99" fmla="*/ 4002267 w 12192000"/>
              <a:gd name="connsiteY99" fmla="*/ 1852352 h 2237474"/>
              <a:gd name="connsiteX100" fmla="*/ 3931396 w 12192000"/>
              <a:gd name="connsiteY100" fmla="*/ 1858915 h 2237474"/>
              <a:gd name="connsiteX101" fmla="*/ 3812162 w 12192000"/>
              <a:gd name="connsiteY101" fmla="*/ 1875501 h 2237474"/>
              <a:gd name="connsiteX102" fmla="*/ 3758105 w 12192000"/>
              <a:gd name="connsiteY102" fmla="*/ 1871856 h 2237474"/>
              <a:gd name="connsiteX103" fmla="*/ 3715896 w 12192000"/>
              <a:gd name="connsiteY103" fmla="*/ 1881552 h 2237474"/>
              <a:gd name="connsiteX104" fmla="*/ 3567259 w 12192000"/>
              <a:gd name="connsiteY104" fmla="*/ 1893482 h 2237474"/>
              <a:gd name="connsiteX105" fmla="*/ 3405770 w 12192000"/>
              <a:gd name="connsiteY105" fmla="*/ 1904591 h 2237474"/>
              <a:gd name="connsiteX106" fmla="*/ 3280097 w 12192000"/>
              <a:gd name="connsiteY106" fmla="*/ 1919610 h 2237474"/>
              <a:gd name="connsiteX107" fmla="*/ 3123424 w 12192000"/>
              <a:gd name="connsiteY107" fmla="*/ 1952930 h 2237474"/>
              <a:gd name="connsiteX108" fmla="*/ 3009910 w 12192000"/>
              <a:gd name="connsiteY108" fmla="*/ 1957866 h 2237474"/>
              <a:gd name="connsiteX109" fmla="*/ 2995934 w 12192000"/>
              <a:gd name="connsiteY109" fmla="*/ 1967085 h 2237474"/>
              <a:gd name="connsiteX110" fmla="*/ 2942858 w 12192000"/>
              <a:gd name="connsiteY110" fmla="*/ 1981367 h 2237474"/>
              <a:gd name="connsiteX111" fmla="*/ 2875436 w 12192000"/>
              <a:gd name="connsiteY111" fmla="*/ 1996977 h 2237474"/>
              <a:gd name="connsiteX112" fmla="*/ 2874892 w 12192000"/>
              <a:gd name="connsiteY112" fmla="*/ 1996085 h 2237474"/>
              <a:gd name="connsiteX113" fmla="*/ 2843662 w 12192000"/>
              <a:gd name="connsiteY113" fmla="*/ 1992498 h 2237474"/>
              <a:gd name="connsiteX114" fmla="*/ 2718916 w 12192000"/>
              <a:gd name="connsiteY114" fmla="*/ 1990867 h 2237474"/>
              <a:gd name="connsiteX115" fmla="*/ 2713522 w 12192000"/>
              <a:gd name="connsiteY115" fmla="*/ 1990173 h 2237474"/>
              <a:gd name="connsiteX116" fmla="*/ 2578178 w 12192000"/>
              <a:gd name="connsiteY116" fmla="*/ 1990531 h 2237474"/>
              <a:gd name="connsiteX117" fmla="*/ 2476147 w 12192000"/>
              <a:gd name="connsiteY117" fmla="*/ 1998305 h 2237474"/>
              <a:gd name="connsiteX118" fmla="*/ 2373568 w 12192000"/>
              <a:gd name="connsiteY118" fmla="*/ 2003219 h 2237474"/>
              <a:gd name="connsiteX119" fmla="*/ 2287219 w 12192000"/>
              <a:gd name="connsiteY119" fmla="*/ 1998750 h 2237474"/>
              <a:gd name="connsiteX120" fmla="*/ 2243069 w 12192000"/>
              <a:gd name="connsiteY120" fmla="*/ 2005321 h 2237474"/>
              <a:gd name="connsiteX121" fmla="*/ 2164831 w 12192000"/>
              <a:gd name="connsiteY121" fmla="*/ 2010143 h 2237474"/>
              <a:gd name="connsiteX122" fmla="*/ 2085228 w 12192000"/>
              <a:gd name="connsiteY122" fmla="*/ 2046431 h 2237474"/>
              <a:gd name="connsiteX123" fmla="*/ 2058061 w 12192000"/>
              <a:gd name="connsiteY123" fmla="*/ 2047942 h 2237474"/>
              <a:gd name="connsiteX124" fmla="*/ 2042244 w 12192000"/>
              <a:gd name="connsiteY124" fmla="*/ 2055560 h 2237474"/>
              <a:gd name="connsiteX125" fmla="*/ 1877728 w 12192000"/>
              <a:gd name="connsiteY125" fmla="*/ 2101004 h 2237474"/>
              <a:gd name="connsiteX126" fmla="*/ 1759056 w 12192000"/>
              <a:gd name="connsiteY126" fmla="*/ 2125608 h 2237474"/>
              <a:gd name="connsiteX127" fmla="*/ 1637948 w 12192000"/>
              <a:gd name="connsiteY127" fmla="*/ 2172597 h 2237474"/>
              <a:gd name="connsiteX128" fmla="*/ 1434549 w 12192000"/>
              <a:gd name="connsiteY128" fmla="*/ 2234522 h 2237474"/>
              <a:gd name="connsiteX129" fmla="*/ 1398481 w 12192000"/>
              <a:gd name="connsiteY129" fmla="*/ 2237074 h 2237474"/>
              <a:gd name="connsiteX130" fmla="*/ 1398407 w 12192000"/>
              <a:gd name="connsiteY130" fmla="*/ 2237095 h 2237474"/>
              <a:gd name="connsiteX131" fmla="*/ 1370962 w 12192000"/>
              <a:gd name="connsiteY131" fmla="*/ 2237474 h 2237474"/>
              <a:gd name="connsiteX132" fmla="*/ 1356367 w 12192000"/>
              <a:gd name="connsiteY132" fmla="*/ 2235089 h 2237474"/>
              <a:gd name="connsiteX133" fmla="*/ 1324828 w 12192000"/>
              <a:gd name="connsiteY133" fmla="*/ 2231968 h 2237474"/>
              <a:gd name="connsiteX134" fmla="*/ 1279765 w 12192000"/>
              <a:gd name="connsiteY134" fmla="*/ 2229639 h 2237474"/>
              <a:gd name="connsiteX135" fmla="*/ 1195347 w 12192000"/>
              <a:gd name="connsiteY135" fmla="*/ 2212354 h 2237474"/>
              <a:gd name="connsiteX136" fmla="*/ 970251 w 12192000"/>
              <a:gd name="connsiteY136" fmla="*/ 2221029 h 2237474"/>
              <a:gd name="connsiteX137" fmla="*/ 812914 w 12192000"/>
              <a:gd name="connsiteY137" fmla="*/ 2202752 h 2237474"/>
              <a:gd name="connsiteX138" fmla="*/ 800195 w 12192000"/>
              <a:gd name="connsiteY138" fmla="*/ 2209407 h 2237474"/>
              <a:gd name="connsiteX139" fmla="*/ 784978 w 12192000"/>
              <a:gd name="connsiteY139" fmla="*/ 2212360 h 2237474"/>
              <a:gd name="connsiteX140" fmla="*/ 597225 w 12192000"/>
              <a:gd name="connsiteY140" fmla="*/ 2180999 h 2237474"/>
              <a:gd name="connsiteX141" fmla="*/ 520671 w 12192000"/>
              <a:gd name="connsiteY141" fmla="*/ 2180980 h 2237474"/>
              <a:gd name="connsiteX142" fmla="*/ 515024 w 12192000"/>
              <a:gd name="connsiteY142" fmla="*/ 2179258 h 2237474"/>
              <a:gd name="connsiteX143" fmla="*/ 413835 w 12192000"/>
              <a:gd name="connsiteY143" fmla="*/ 2156783 h 2237474"/>
              <a:gd name="connsiteX144" fmla="*/ 376513 w 12192000"/>
              <a:gd name="connsiteY144" fmla="*/ 2154014 h 2237474"/>
              <a:gd name="connsiteX145" fmla="*/ 273386 w 12192000"/>
              <a:gd name="connsiteY145" fmla="*/ 2142551 h 2237474"/>
              <a:gd name="connsiteX146" fmla="*/ 169207 w 12192000"/>
              <a:gd name="connsiteY146" fmla="*/ 2128100 h 2237474"/>
              <a:gd name="connsiteX147" fmla="*/ 80022 w 12192000"/>
              <a:gd name="connsiteY147" fmla="*/ 2107254 h 2237474"/>
              <a:gd name="connsiteX148" fmla="*/ 37645 w 12192000"/>
              <a:gd name="connsiteY148" fmla="*/ 2115401 h 2237474"/>
              <a:gd name="connsiteX149" fmla="*/ 4572 w 12192000"/>
              <a:gd name="connsiteY149" fmla="*/ 2111091 h 2237474"/>
              <a:gd name="connsiteX150" fmla="*/ 0 w 12192000"/>
              <a:gd name="connsiteY150" fmla="*/ 2110468 h 2237474"/>
              <a:gd name="connsiteX151" fmla="*/ 0 w 12192000"/>
              <a:gd name="connsiteY151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20512 w 12192000"/>
              <a:gd name="connsiteY6" fmla="*/ 745392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739478 w 12192000"/>
              <a:gd name="connsiteY13" fmla="*/ 776841 h 2237474"/>
              <a:gd name="connsiteX14" fmla="*/ 10458762 w 12192000"/>
              <a:gd name="connsiteY14" fmla="*/ 755400 h 2237474"/>
              <a:gd name="connsiteX15" fmla="*/ 10211200 w 12192000"/>
              <a:gd name="connsiteY15" fmla="*/ 767513 h 2237474"/>
              <a:gd name="connsiteX16" fmla="*/ 10167995 w 12192000"/>
              <a:gd name="connsiteY16" fmla="*/ 760843 h 2237474"/>
              <a:gd name="connsiteX17" fmla="*/ 9997044 w 12192000"/>
              <a:gd name="connsiteY17" fmla="*/ 780129 h 2237474"/>
              <a:gd name="connsiteX18" fmla="*/ 9943887 w 12192000"/>
              <a:gd name="connsiteY18" fmla="*/ 804141 h 2237474"/>
              <a:gd name="connsiteX19" fmla="*/ 9918248 w 12192000"/>
              <a:gd name="connsiteY19" fmla="*/ 816628 h 2237474"/>
              <a:gd name="connsiteX20" fmla="*/ 9767091 w 12192000"/>
              <a:gd name="connsiteY20" fmla="*/ 870550 h 2237474"/>
              <a:gd name="connsiteX21" fmla="*/ 9683005 w 12192000"/>
              <a:gd name="connsiteY21" fmla="*/ 894128 h 2237474"/>
              <a:gd name="connsiteX22" fmla="*/ 9594438 w 12192000"/>
              <a:gd name="connsiteY22" fmla="*/ 919051 h 2237474"/>
              <a:gd name="connsiteX23" fmla="*/ 9544189 w 12192000"/>
              <a:gd name="connsiteY23" fmla="*/ 938966 h 2237474"/>
              <a:gd name="connsiteX24" fmla="*/ 9500499 w 12192000"/>
              <a:gd name="connsiteY24" fmla="*/ 954680 h 2237474"/>
              <a:gd name="connsiteX25" fmla="*/ 9428195 w 12192000"/>
              <a:gd name="connsiteY25" fmla="*/ 986225 h 2237474"/>
              <a:gd name="connsiteX26" fmla="*/ 9410017 w 12192000"/>
              <a:gd name="connsiteY26" fmla="*/ 993931 h 2237474"/>
              <a:gd name="connsiteX27" fmla="*/ 9392919 w 12192000"/>
              <a:gd name="connsiteY27" fmla="*/ 994656 h 2237474"/>
              <a:gd name="connsiteX28" fmla="*/ 9268019 w 12192000"/>
              <a:gd name="connsiteY28" fmla="*/ 1007442 h 2237474"/>
              <a:gd name="connsiteX29" fmla="*/ 9234662 w 12192000"/>
              <a:gd name="connsiteY29" fmla="*/ 1023056 h 2237474"/>
              <a:gd name="connsiteX30" fmla="*/ 9181033 w 12192000"/>
              <a:gd name="connsiteY30" fmla="*/ 1037921 h 2237474"/>
              <a:gd name="connsiteX31" fmla="*/ 9155969 w 12192000"/>
              <a:gd name="connsiteY31" fmla="*/ 1046804 h 2237474"/>
              <a:gd name="connsiteX32" fmla="*/ 9133985 w 12192000"/>
              <a:gd name="connsiteY32" fmla="*/ 1046450 h 2237474"/>
              <a:gd name="connsiteX33" fmla="*/ 9003462 w 12192000"/>
              <a:gd name="connsiteY33" fmla="*/ 1042406 h 2237474"/>
              <a:gd name="connsiteX34" fmla="*/ 8968445 w 12192000"/>
              <a:gd name="connsiteY34" fmla="*/ 1052169 h 2237474"/>
              <a:gd name="connsiteX35" fmla="*/ 8886001 w 12192000"/>
              <a:gd name="connsiteY35" fmla="*/ 1067468 h 2237474"/>
              <a:gd name="connsiteX36" fmla="*/ 8838610 w 12192000"/>
              <a:gd name="connsiteY36" fmla="*/ 1075091 h 2237474"/>
              <a:gd name="connsiteX37" fmla="*/ 8750383 w 12192000"/>
              <a:gd name="connsiteY37" fmla="*/ 1097387 h 2237474"/>
              <a:gd name="connsiteX38" fmla="*/ 8665605 w 12192000"/>
              <a:gd name="connsiteY38" fmla="*/ 1110791 h 2237474"/>
              <a:gd name="connsiteX39" fmla="*/ 8584946 w 12192000"/>
              <a:gd name="connsiteY39" fmla="*/ 1135226 h 2237474"/>
              <a:gd name="connsiteX40" fmla="*/ 8419755 w 12192000"/>
              <a:gd name="connsiteY40" fmla="*/ 1216260 h 2237474"/>
              <a:gd name="connsiteX41" fmla="*/ 8411626 w 12192000"/>
              <a:gd name="connsiteY41" fmla="*/ 1214397 h 2237474"/>
              <a:gd name="connsiteX42" fmla="*/ 8363469 w 12192000"/>
              <a:gd name="connsiteY42" fmla="*/ 1246658 h 2237474"/>
              <a:gd name="connsiteX43" fmla="*/ 8275497 w 12192000"/>
              <a:gd name="connsiteY43" fmla="*/ 1264396 h 2237474"/>
              <a:gd name="connsiteX44" fmla="*/ 8206287 w 12192000"/>
              <a:gd name="connsiteY44" fmla="*/ 1273060 h 2237474"/>
              <a:gd name="connsiteX45" fmla="*/ 8139997 w 12192000"/>
              <a:gd name="connsiteY45" fmla="*/ 1282713 h 2237474"/>
              <a:gd name="connsiteX46" fmla="*/ 8074238 w 12192000"/>
              <a:gd name="connsiteY46" fmla="*/ 1301895 h 2237474"/>
              <a:gd name="connsiteX47" fmla="*/ 7942099 w 12192000"/>
              <a:gd name="connsiteY47" fmla="*/ 1336332 h 2237474"/>
              <a:gd name="connsiteX48" fmla="*/ 7902328 w 12192000"/>
              <a:gd name="connsiteY48" fmla="*/ 1345865 h 2237474"/>
              <a:gd name="connsiteX49" fmla="*/ 7840612 w 12192000"/>
              <a:gd name="connsiteY49" fmla="*/ 1369373 h 2237474"/>
              <a:gd name="connsiteX50" fmla="*/ 7786819 w 12192000"/>
              <a:gd name="connsiteY50" fmla="*/ 1378970 h 2237474"/>
              <a:gd name="connsiteX51" fmla="*/ 7548172 w 12192000"/>
              <a:gd name="connsiteY51" fmla="*/ 1417460 h 2237474"/>
              <a:gd name="connsiteX52" fmla="*/ 7483437 w 12192000"/>
              <a:gd name="connsiteY52" fmla="*/ 1478152 h 2237474"/>
              <a:gd name="connsiteX53" fmla="*/ 7377870 w 12192000"/>
              <a:gd name="connsiteY53" fmla="*/ 1523319 h 2237474"/>
              <a:gd name="connsiteX54" fmla="*/ 7230737 w 12192000"/>
              <a:gd name="connsiteY54" fmla="*/ 1562633 h 2237474"/>
              <a:gd name="connsiteX55" fmla="*/ 7224458 w 12192000"/>
              <a:gd name="connsiteY55" fmla="*/ 1573008 h 2237474"/>
              <a:gd name="connsiteX56" fmla="*/ 7183121 w 12192000"/>
              <a:gd name="connsiteY56" fmla="*/ 1595162 h 2237474"/>
              <a:gd name="connsiteX57" fmla="*/ 7164601 w 12192000"/>
              <a:gd name="connsiteY57" fmla="*/ 1606490 h 2237474"/>
              <a:gd name="connsiteX58" fmla="*/ 7031309 w 12192000"/>
              <a:gd name="connsiteY58" fmla="*/ 1619451 h 2237474"/>
              <a:gd name="connsiteX59" fmla="*/ 6900177 w 12192000"/>
              <a:gd name="connsiteY59" fmla="*/ 1636016 h 2237474"/>
              <a:gd name="connsiteX60" fmla="*/ 6795372 w 12192000"/>
              <a:gd name="connsiteY60" fmla="*/ 1644845 h 2237474"/>
              <a:gd name="connsiteX61" fmla="*/ 6692251 w 12192000"/>
              <a:gd name="connsiteY61" fmla="*/ 1656357 h 2237474"/>
              <a:gd name="connsiteX62" fmla="*/ 6655235 w 12192000"/>
              <a:gd name="connsiteY62" fmla="*/ 1661869 h 2237474"/>
              <a:gd name="connsiteX63" fmla="*/ 6554894 w 12192000"/>
              <a:gd name="connsiteY63" fmla="*/ 1664428 h 2237474"/>
              <a:gd name="connsiteX64" fmla="*/ 6516595 w 12192000"/>
              <a:gd name="connsiteY64" fmla="*/ 1667475 h 2237474"/>
              <a:gd name="connsiteX65" fmla="*/ 6508541 w 12192000"/>
              <a:gd name="connsiteY65" fmla="*/ 1668757 h 2237474"/>
              <a:gd name="connsiteX66" fmla="*/ 6471012 w 12192000"/>
              <a:gd name="connsiteY66" fmla="*/ 1678604 h 2237474"/>
              <a:gd name="connsiteX67" fmla="*/ 6364035 w 12192000"/>
              <a:gd name="connsiteY67" fmla="*/ 1667683 h 2237474"/>
              <a:gd name="connsiteX68" fmla="*/ 6280959 w 12192000"/>
              <a:gd name="connsiteY68" fmla="*/ 1689329 h 2237474"/>
              <a:gd name="connsiteX69" fmla="*/ 6243319 w 12192000"/>
              <a:gd name="connsiteY69" fmla="*/ 1695560 h 2237474"/>
              <a:gd name="connsiteX70" fmla="*/ 6098321 w 12192000"/>
              <a:gd name="connsiteY70" fmla="*/ 1721646 h 2237474"/>
              <a:gd name="connsiteX71" fmla="*/ 5880652 w 12192000"/>
              <a:gd name="connsiteY71" fmla="*/ 1779643 h 2237474"/>
              <a:gd name="connsiteX72" fmla="*/ 5785959 w 12192000"/>
              <a:gd name="connsiteY72" fmla="*/ 1775307 h 2237474"/>
              <a:gd name="connsiteX73" fmla="*/ 5643534 w 12192000"/>
              <a:gd name="connsiteY73" fmla="*/ 1802919 h 2237474"/>
              <a:gd name="connsiteX74" fmla="*/ 5518799 w 12192000"/>
              <a:gd name="connsiteY74" fmla="*/ 1818312 h 2237474"/>
              <a:gd name="connsiteX75" fmla="*/ 5505014 w 12192000"/>
              <a:gd name="connsiteY75" fmla="*/ 1819259 h 2237474"/>
              <a:gd name="connsiteX76" fmla="*/ 5453307 w 12192000"/>
              <a:gd name="connsiteY76" fmla="*/ 1815450 h 2237474"/>
              <a:gd name="connsiteX77" fmla="*/ 5221533 w 12192000"/>
              <a:gd name="connsiteY77" fmla="*/ 1846950 h 2237474"/>
              <a:gd name="connsiteX78" fmla="*/ 5149802 w 12192000"/>
              <a:gd name="connsiteY78" fmla="*/ 1844846 h 2237474"/>
              <a:gd name="connsiteX79" fmla="*/ 5114927 w 12192000"/>
              <a:gd name="connsiteY79" fmla="*/ 1847827 h 2237474"/>
              <a:gd name="connsiteX80" fmla="*/ 5108970 w 12192000"/>
              <a:gd name="connsiteY80" fmla="*/ 1847935 h 2237474"/>
              <a:gd name="connsiteX81" fmla="*/ 5067961 w 12192000"/>
              <a:gd name="connsiteY81" fmla="*/ 1845917 h 2237474"/>
              <a:gd name="connsiteX82" fmla="*/ 5007075 w 12192000"/>
              <a:gd name="connsiteY82" fmla="*/ 1838626 h 2237474"/>
              <a:gd name="connsiteX83" fmla="*/ 4944087 w 12192000"/>
              <a:gd name="connsiteY83" fmla="*/ 1823332 h 2237474"/>
              <a:gd name="connsiteX84" fmla="*/ 4907662 w 12192000"/>
              <a:gd name="connsiteY84" fmla="*/ 1816900 h 2237474"/>
              <a:gd name="connsiteX85" fmla="*/ 4882386 w 12192000"/>
              <a:gd name="connsiteY85" fmla="*/ 1809844 h 2237474"/>
              <a:gd name="connsiteX86" fmla="*/ 4811440 w 12192000"/>
              <a:gd name="connsiteY86" fmla="*/ 1804655 h 2237474"/>
              <a:gd name="connsiteX87" fmla="*/ 4691075 w 12192000"/>
              <a:gd name="connsiteY87" fmla="*/ 1801389 h 2237474"/>
              <a:gd name="connsiteX88" fmla="*/ 4640313 w 12192000"/>
              <a:gd name="connsiteY88" fmla="*/ 1784307 h 2237474"/>
              <a:gd name="connsiteX89" fmla="*/ 4536503 w 12192000"/>
              <a:gd name="connsiteY89" fmla="*/ 1785334 h 2237474"/>
              <a:gd name="connsiteX90" fmla="*/ 4513724 w 12192000"/>
              <a:gd name="connsiteY90" fmla="*/ 1791996 h 2237474"/>
              <a:gd name="connsiteX91" fmla="*/ 4459810 w 12192000"/>
              <a:gd name="connsiteY91" fmla="*/ 1797886 h 2237474"/>
              <a:gd name="connsiteX92" fmla="*/ 4379064 w 12192000"/>
              <a:gd name="connsiteY92" fmla="*/ 1817177 h 2237474"/>
              <a:gd name="connsiteX93" fmla="*/ 4290981 w 12192000"/>
              <a:gd name="connsiteY93" fmla="*/ 1839677 h 2237474"/>
              <a:gd name="connsiteX94" fmla="*/ 4238372 w 12192000"/>
              <a:gd name="connsiteY94" fmla="*/ 1851480 h 2237474"/>
              <a:gd name="connsiteX95" fmla="*/ 4232517 w 12192000"/>
              <a:gd name="connsiteY95" fmla="*/ 1852567 h 2237474"/>
              <a:gd name="connsiteX96" fmla="*/ 4191732 w 12192000"/>
              <a:gd name="connsiteY96" fmla="*/ 1857328 h 2237474"/>
              <a:gd name="connsiteX97" fmla="*/ 4065532 w 12192000"/>
              <a:gd name="connsiteY97" fmla="*/ 1855477 h 2237474"/>
              <a:gd name="connsiteX98" fmla="*/ 4028460 w 12192000"/>
              <a:gd name="connsiteY98" fmla="*/ 1855137 h 2237474"/>
              <a:gd name="connsiteX99" fmla="*/ 4002267 w 12192000"/>
              <a:gd name="connsiteY99" fmla="*/ 1852352 h 2237474"/>
              <a:gd name="connsiteX100" fmla="*/ 3931396 w 12192000"/>
              <a:gd name="connsiteY100" fmla="*/ 1858915 h 2237474"/>
              <a:gd name="connsiteX101" fmla="*/ 3812162 w 12192000"/>
              <a:gd name="connsiteY101" fmla="*/ 1875501 h 2237474"/>
              <a:gd name="connsiteX102" fmla="*/ 3758105 w 12192000"/>
              <a:gd name="connsiteY102" fmla="*/ 1871856 h 2237474"/>
              <a:gd name="connsiteX103" fmla="*/ 3715896 w 12192000"/>
              <a:gd name="connsiteY103" fmla="*/ 1881552 h 2237474"/>
              <a:gd name="connsiteX104" fmla="*/ 3567259 w 12192000"/>
              <a:gd name="connsiteY104" fmla="*/ 1893482 h 2237474"/>
              <a:gd name="connsiteX105" fmla="*/ 3405770 w 12192000"/>
              <a:gd name="connsiteY105" fmla="*/ 1904591 h 2237474"/>
              <a:gd name="connsiteX106" fmla="*/ 3280097 w 12192000"/>
              <a:gd name="connsiteY106" fmla="*/ 1919610 h 2237474"/>
              <a:gd name="connsiteX107" fmla="*/ 3123424 w 12192000"/>
              <a:gd name="connsiteY107" fmla="*/ 1952930 h 2237474"/>
              <a:gd name="connsiteX108" fmla="*/ 3009910 w 12192000"/>
              <a:gd name="connsiteY108" fmla="*/ 1957866 h 2237474"/>
              <a:gd name="connsiteX109" fmla="*/ 2995934 w 12192000"/>
              <a:gd name="connsiteY109" fmla="*/ 1967085 h 2237474"/>
              <a:gd name="connsiteX110" fmla="*/ 2942858 w 12192000"/>
              <a:gd name="connsiteY110" fmla="*/ 1981367 h 2237474"/>
              <a:gd name="connsiteX111" fmla="*/ 2875436 w 12192000"/>
              <a:gd name="connsiteY111" fmla="*/ 1996977 h 2237474"/>
              <a:gd name="connsiteX112" fmla="*/ 2874892 w 12192000"/>
              <a:gd name="connsiteY112" fmla="*/ 1996085 h 2237474"/>
              <a:gd name="connsiteX113" fmla="*/ 2843662 w 12192000"/>
              <a:gd name="connsiteY113" fmla="*/ 1992498 h 2237474"/>
              <a:gd name="connsiteX114" fmla="*/ 2718916 w 12192000"/>
              <a:gd name="connsiteY114" fmla="*/ 1990867 h 2237474"/>
              <a:gd name="connsiteX115" fmla="*/ 2713522 w 12192000"/>
              <a:gd name="connsiteY115" fmla="*/ 1990173 h 2237474"/>
              <a:gd name="connsiteX116" fmla="*/ 2578178 w 12192000"/>
              <a:gd name="connsiteY116" fmla="*/ 1990531 h 2237474"/>
              <a:gd name="connsiteX117" fmla="*/ 2476147 w 12192000"/>
              <a:gd name="connsiteY117" fmla="*/ 1998305 h 2237474"/>
              <a:gd name="connsiteX118" fmla="*/ 2373568 w 12192000"/>
              <a:gd name="connsiteY118" fmla="*/ 2003219 h 2237474"/>
              <a:gd name="connsiteX119" fmla="*/ 2287219 w 12192000"/>
              <a:gd name="connsiteY119" fmla="*/ 1998750 h 2237474"/>
              <a:gd name="connsiteX120" fmla="*/ 2243069 w 12192000"/>
              <a:gd name="connsiteY120" fmla="*/ 2005321 h 2237474"/>
              <a:gd name="connsiteX121" fmla="*/ 2164831 w 12192000"/>
              <a:gd name="connsiteY121" fmla="*/ 2010143 h 2237474"/>
              <a:gd name="connsiteX122" fmla="*/ 2085228 w 12192000"/>
              <a:gd name="connsiteY122" fmla="*/ 2046431 h 2237474"/>
              <a:gd name="connsiteX123" fmla="*/ 2058061 w 12192000"/>
              <a:gd name="connsiteY123" fmla="*/ 2047942 h 2237474"/>
              <a:gd name="connsiteX124" fmla="*/ 2042244 w 12192000"/>
              <a:gd name="connsiteY124" fmla="*/ 2055560 h 2237474"/>
              <a:gd name="connsiteX125" fmla="*/ 1877728 w 12192000"/>
              <a:gd name="connsiteY125" fmla="*/ 2101004 h 2237474"/>
              <a:gd name="connsiteX126" fmla="*/ 1759056 w 12192000"/>
              <a:gd name="connsiteY126" fmla="*/ 2125608 h 2237474"/>
              <a:gd name="connsiteX127" fmla="*/ 1637948 w 12192000"/>
              <a:gd name="connsiteY127" fmla="*/ 2172597 h 2237474"/>
              <a:gd name="connsiteX128" fmla="*/ 1434549 w 12192000"/>
              <a:gd name="connsiteY128" fmla="*/ 2234522 h 2237474"/>
              <a:gd name="connsiteX129" fmla="*/ 1398481 w 12192000"/>
              <a:gd name="connsiteY129" fmla="*/ 2237074 h 2237474"/>
              <a:gd name="connsiteX130" fmla="*/ 1398407 w 12192000"/>
              <a:gd name="connsiteY130" fmla="*/ 2237095 h 2237474"/>
              <a:gd name="connsiteX131" fmla="*/ 1370962 w 12192000"/>
              <a:gd name="connsiteY131" fmla="*/ 2237474 h 2237474"/>
              <a:gd name="connsiteX132" fmla="*/ 1356367 w 12192000"/>
              <a:gd name="connsiteY132" fmla="*/ 2235089 h 2237474"/>
              <a:gd name="connsiteX133" fmla="*/ 1324828 w 12192000"/>
              <a:gd name="connsiteY133" fmla="*/ 2231968 h 2237474"/>
              <a:gd name="connsiteX134" fmla="*/ 1279765 w 12192000"/>
              <a:gd name="connsiteY134" fmla="*/ 2229639 h 2237474"/>
              <a:gd name="connsiteX135" fmla="*/ 1195347 w 12192000"/>
              <a:gd name="connsiteY135" fmla="*/ 2212354 h 2237474"/>
              <a:gd name="connsiteX136" fmla="*/ 970251 w 12192000"/>
              <a:gd name="connsiteY136" fmla="*/ 2221029 h 2237474"/>
              <a:gd name="connsiteX137" fmla="*/ 812914 w 12192000"/>
              <a:gd name="connsiteY137" fmla="*/ 2202752 h 2237474"/>
              <a:gd name="connsiteX138" fmla="*/ 800195 w 12192000"/>
              <a:gd name="connsiteY138" fmla="*/ 2209407 h 2237474"/>
              <a:gd name="connsiteX139" fmla="*/ 784978 w 12192000"/>
              <a:gd name="connsiteY139" fmla="*/ 2212360 h 2237474"/>
              <a:gd name="connsiteX140" fmla="*/ 597225 w 12192000"/>
              <a:gd name="connsiteY140" fmla="*/ 2180999 h 2237474"/>
              <a:gd name="connsiteX141" fmla="*/ 520671 w 12192000"/>
              <a:gd name="connsiteY141" fmla="*/ 2180980 h 2237474"/>
              <a:gd name="connsiteX142" fmla="*/ 515024 w 12192000"/>
              <a:gd name="connsiteY142" fmla="*/ 2179258 h 2237474"/>
              <a:gd name="connsiteX143" fmla="*/ 413835 w 12192000"/>
              <a:gd name="connsiteY143" fmla="*/ 2156783 h 2237474"/>
              <a:gd name="connsiteX144" fmla="*/ 376513 w 12192000"/>
              <a:gd name="connsiteY144" fmla="*/ 2154014 h 2237474"/>
              <a:gd name="connsiteX145" fmla="*/ 273386 w 12192000"/>
              <a:gd name="connsiteY145" fmla="*/ 2142551 h 2237474"/>
              <a:gd name="connsiteX146" fmla="*/ 169207 w 12192000"/>
              <a:gd name="connsiteY146" fmla="*/ 2128100 h 2237474"/>
              <a:gd name="connsiteX147" fmla="*/ 77641 w 12192000"/>
              <a:gd name="connsiteY147" fmla="*/ 2126835 h 2237474"/>
              <a:gd name="connsiteX148" fmla="*/ 37645 w 12192000"/>
              <a:gd name="connsiteY148" fmla="*/ 2115401 h 2237474"/>
              <a:gd name="connsiteX149" fmla="*/ 4572 w 12192000"/>
              <a:gd name="connsiteY149" fmla="*/ 2111091 h 2237474"/>
              <a:gd name="connsiteX150" fmla="*/ 0 w 12192000"/>
              <a:gd name="connsiteY150" fmla="*/ 2110468 h 2237474"/>
              <a:gd name="connsiteX151" fmla="*/ 0 w 12192000"/>
              <a:gd name="connsiteY151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20512 w 12192000"/>
              <a:gd name="connsiteY6" fmla="*/ 745392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739478 w 12192000"/>
              <a:gd name="connsiteY13" fmla="*/ 776841 h 2237474"/>
              <a:gd name="connsiteX14" fmla="*/ 10458762 w 12192000"/>
              <a:gd name="connsiteY14" fmla="*/ 755400 h 2237474"/>
              <a:gd name="connsiteX15" fmla="*/ 10211200 w 12192000"/>
              <a:gd name="connsiteY15" fmla="*/ 767513 h 2237474"/>
              <a:gd name="connsiteX16" fmla="*/ 10167995 w 12192000"/>
              <a:gd name="connsiteY16" fmla="*/ 760843 h 2237474"/>
              <a:gd name="connsiteX17" fmla="*/ 9997044 w 12192000"/>
              <a:gd name="connsiteY17" fmla="*/ 780129 h 2237474"/>
              <a:gd name="connsiteX18" fmla="*/ 9943887 w 12192000"/>
              <a:gd name="connsiteY18" fmla="*/ 804141 h 2237474"/>
              <a:gd name="connsiteX19" fmla="*/ 9918248 w 12192000"/>
              <a:gd name="connsiteY19" fmla="*/ 816628 h 2237474"/>
              <a:gd name="connsiteX20" fmla="*/ 9767091 w 12192000"/>
              <a:gd name="connsiteY20" fmla="*/ 870550 h 2237474"/>
              <a:gd name="connsiteX21" fmla="*/ 9683005 w 12192000"/>
              <a:gd name="connsiteY21" fmla="*/ 894128 h 2237474"/>
              <a:gd name="connsiteX22" fmla="*/ 9594438 w 12192000"/>
              <a:gd name="connsiteY22" fmla="*/ 919051 h 2237474"/>
              <a:gd name="connsiteX23" fmla="*/ 9544189 w 12192000"/>
              <a:gd name="connsiteY23" fmla="*/ 938966 h 2237474"/>
              <a:gd name="connsiteX24" fmla="*/ 9500499 w 12192000"/>
              <a:gd name="connsiteY24" fmla="*/ 954680 h 2237474"/>
              <a:gd name="connsiteX25" fmla="*/ 9428195 w 12192000"/>
              <a:gd name="connsiteY25" fmla="*/ 986225 h 2237474"/>
              <a:gd name="connsiteX26" fmla="*/ 9410017 w 12192000"/>
              <a:gd name="connsiteY26" fmla="*/ 993931 h 2237474"/>
              <a:gd name="connsiteX27" fmla="*/ 9392919 w 12192000"/>
              <a:gd name="connsiteY27" fmla="*/ 994656 h 2237474"/>
              <a:gd name="connsiteX28" fmla="*/ 9268019 w 12192000"/>
              <a:gd name="connsiteY28" fmla="*/ 1007442 h 2237474"/>
              <a:gd name="connsiteX29" fmla="*/ 9234662 w 12192000"/>
              <a:gd name="connsiteY29" fmla="*/ 1023056 h 2237474"/>
              <a:gd name="connsiteX30" fmla="*/ 9181033 w 12192000"/>
              <a:gd name="connsiteY30" fmla="*/ 1037921 h 2237474"/>
              <a:gd name="connsiteX31" fmla="*/ 9155969 w 12192000"/>
              <a:gd name="connsiteY31" fmla="*/ 1046804 h 2237474"/>
              <a:gd name="connsiteX32" fmla="*/ 9133985 w 12192000"/>
              <a:gd name="connsiteY32" fmla="*/ 1046450 h 2237474"/>
              <a:gd name="connsiteX33" fmla="*/ 9003462 w 12192000"/>
              <a:gd name="connsiteY33" fmla="*/ 1042406 h 2237474"/>
              <a:gd name="connsiteX34" fmla="*/ 8968445 w 12192000"/>
              <a:gd name="connsiteY34" fmla="*/ 1052169 h 2237474"/>
              <a:gd name="connsiteX35" fmla="*/ 8886001 w 12192000"/>
              <a:gd name="connsiteY35" fmla="*/ 1067468 h 2237474"/>
              <a:gd name="connsiteX36" fmla="*/ 8838610 w 12192000"/>
              <a:gd name="connsiteY36" fmla="*/ 1075091 h 2237474"/>
              <a:gd name="connsiteX37" fmla="*/ 8750383 w 12192000"/>
              <a:gd name="connsiteY37" fmla="*/ 1097387 h 2237474"/>
              <a:gd name="connsiteX38" fmla="*/ 8665605 w 12192000"/>
              <a:gd name="connsiteY38" fmla="*/ 1110791 h 2237474"/>
              <a:gd name="connsiteX39" fmla="*/ 8584946 w 12192000"/>
              <a:gd name="connsiteY39" fmla="*/ 1135226 h 2237474"/>
              <a:gd name="connsiteX40" fmla="*/ 8419755 w 12192000"/>
              <a:gd name="connsiteY40" fmla="*/ 1216260 h 2237474"/>
              <a:gd name="connsiteX41" fmla="*/ 8411626 w 12192000"/>
              <a:gd name="connsiteY41" fmla="*/ 1214397 h 2237474"/>
              <a:gd name="connsiteX42" fmla="*/ 8363469 w 12192000"/>
              <a:gd name="connsiteY42" fmla="*/ 1246658 h 2237474"/>
              <a:gd name="connsiteX43" fmla="*/ 8275497 w 12192000"/>
              <a:gd name="connsiteY43" fmla="*/ 1264396 h 2237474"/>
              <a:gd name="connsiteX44" fmla="*/ 8206287 w 12192000"/>
              <a:gd name="connsiteY44" fmla="*/ 1273060 h 2237474"/>
              <a:gd name="connsiteX45" fmla="*/ 8139997 w 12192000"/>
              <a:gd name="connsiteY45" fmla="*/ 1282713 h 2237474"/>
              <a:gd name="connsiteX46" fmla="*/ 8074238 w 12192000"/>
              <a:gd name="connsiteY46" fmla="*/ 1301895 h 2237474"/>
              <a:gd name="connsiteX47" fmla="*/ 7942099 w 12192000"/>
              <a:gd name="connsiteY47" fmla="*/ 1336332 h 2237474"/>
              <a:gd name="connsiteX48" fmla="*/ 7902328 w 12192000"/>
              <a:gd name="connsiteY48" fmla="*/ 1345865 h 2237474"/>
              <a:gd name="connsiteX49" fmla="*/ 7840612 w 12192000"/>
              <a:gd name="connsiteY49" fmla="*/ 1369373 h 2237474"/>
              <a:gd name="connsiteX50" fmla="*/ 7786819 w 12192000"/>
              <a:gd name="connsiteY50" fmla="*/ 1378970 h 2237474"/>
              <a:gd name="connsiteX51" fmla="*/ 7548172 w 12192000"/>
              <a:gd name="connsiteY51" fmla="*/ 1417460 h 2237474"/>
              <a:gd name="connsiteX52" fmla="*/ 7483437 w 12192000"/>
              <a:gd name="connsiteY52" fmla="*/ 1478152 h 2237474"/>
              <a:gd name="connsiteX53" fmla="*/ 7377870 w 12192000"/>
              <a:gd name="connsiteY53" fmla="*/ 1523319 h 2237474"/>
              <a:gd name="connsiteX54" fmla="*/ 7230737 w 12192000"/>
              <a:gd name="connsiteY54" fmla="*/ 1562633 h 2237474"/>
              <a:gd name="connsiteX55" fmla="*/ 7224458 w 12192000"/>
              <a:gd name="connsiteY55" fmla="*/ 1573008 h 2237474"/>
              <a:gd name="connsiteX56" fmla="*/ 7183121 w 12192000"/>
              <a:gd name="connsiteY56" fmla="*/ 1595162 h 2237474"/>
              <a:gd name="connsiteX57" fmla="*/ 7164601 w 12192000"/>
              <a:gd name="connsiteY57" fmla="*/ 1606490 h 2237474"/>
              <a:gd name="connsiteX58" fmla="*/ 7031309 w 12192000"/>
              <a:gd name="connsiteY58" fmla="*/ 1619451 h 2237474"/>
              <a:gd name="connsiteX59" fmla="*/ 6900177 w 12192000"/>
              <a:gd name="connsiteY59" fmla="*/ 1636016 h 2237474"/>
              <a:gd name="connsiteX60" fmla="*/ 6795372 w 12192000"/>
              <a:gd name="connsiteY60" fmla="*/ 1644845 h 2237474"/>
              <a:gd name="connsiteX61" fmla="*/ 6692251 w 12192000"/>
              <a:gd name="connsiteY61" fmla="*/ 1656357 h 2237474"/>
              <a:gd name="connsiteX62" fmla="*/ 6655235 w 12192000"/>
              <a:gd name="connsiteY62" fmla="*/ 1661869 h 2237474"/>
              <a:gd name="connsiteX63" fmla="*/ 6554894 w 12192000"/>
              <a:gd name="connsiteY63" fmla="*/ 1664428 h 2237474"/>
              <a:gd name="connsiteX64" fmla="*/ 6516595 w 12192000"/>
              <a:gd name="connsiteY64" fmla="*/ 1667475 h 2237474"/>
              <a:gd name="connsiteX65" fmla="*/ 6508541 w 12192000"/>
              <a:gd name="connsiteY65" fmla="*/ 1668757 h 2237474"/>
              <a:gd name="connsiteX66" fmla="*/ 6471012 w 12192000"/>
              <a:gd name="connsiteY66" fmla="*/ 1678604 h 2237474"/>
              <a:gd name="connsiteX67" fmla="*/ 6364035 w 12192000"/>
              <a:gd name="connsiteY67" fmla="*/ 1667683 h 2237474"/>
              <a:gd name="connsiteX68" fmla="*/ 6280959 w 12192000"/>
              <a:gd name="connsiteY68" fmla="*/ 1689329 h 2237474"/>
              <a:gd name="connsiteX69" fmla="*/ 6243319 w 12192000"/>
              <a:gd name="connsiteY69" fmla="*/ 1695560 h 2237474"/>
              <a:gd name="connsiteX70" fmla="*/ 6098321 w 12192000"/>
              <a:gd name="connsiteY70" fmla="*/ 1721646 h 2237474"/>
              <a:gd name="connsiteX71" fmla="*/ 5880652 w 12192000"/>
              <a:gd name="connsiteY71" fmla="*/ 1779643 h 2237474"/>
              <a:gd name="connsiteX72" fmla="*/ 5785959 w 12192000"/>
              <a:gd name="connsiteY72" fmla="*/ 1775307 h 2237474"/>
              <a:gd name="connsiteX73" fmla="*/ 5643534 w 12192000"/>
              <a:gd name="connsiteY73" fmla="*/ 1802919 h 2237474"/>
              <a:gd name="connsiteX74" fmla="*/ 5518799 w 12192000"/>
              <a:gd name="connsiteY74" fmla="*/ 1818312 h 2237474"/>
              <a:gd name="connsiteX75" fmla="*/ 5505014 w 12192000"/>
              <a:gd name="connsiteY75" fmla="*/ 1819259 h 2237474"/>
              <a:gd name="connsiteX76" fmla="*/ 5453307 w 12192000"/>
              <a:gd name="connsiteY76" fmla="*/ 1815450 h 2237474"/>
              <a:gd name="connsiteX77" fmla="*/ 5221533 w 12192000"/>
              <a:gd name="connsiteY77" fmla="*/ 1846950 h 2237474"/>
              <a:gd name="connsiteX78" fmla="*/ 5149802 w 12192000"/>
              <a:gd name="connsiteY78" fmla="*/ 1844846 h 2237474"/>
              <a:gd name="connsiteX79" fmla="*/ 5114927 w 12192000"/>
              <a:gd name="connsiteY79" fmla="*/ 1847827 h 2237474"/>
              <a:gd name="connsiteX80" fmla="*/ 5108970 w 12192000"/>
              <a:gd name="connsiteY80" fmla="*/ 1847935 h 2237474"/>
              <a:gd name="connsiteX81" fmla="*/ 5067961 w 12192000"/>
              <a:gd name="connsiteY81" fmla="*/ 1845917 h 2237474"/>
              <a:gd name="connsiteX82" fmla="*/ 5007075 w 12192000"/>
              <a:gd name="connsiteY82" fmla="*/ 1838626 h 2237474"/>
              <a:gd name="connsiteX83" fmla="*/ 4944087 w 12192000"/>
              <a:gd name="connsiteY83" fmla="*/ 1823332 h 2237474"/>
              <a:gd name="connsiteX84" fmla="*/ 4907662 w 12192000"/>
              <a:gd name="connsiteY84" fmla="*/ 1816900 h 2237474"/>
              <a:gd name="connsiteX85" fmla="*/ 4882386 w 12192000"/>
              <a:gd name="connsiteY85" fmla="*/ 1809844 h 2237474"/>
              <a:gd name="connsiteX86" fmla="*/ 4811440 w 12192000"/>
              <a:gd name="connsiteY86" fmla="*/ 1804655 h 2237474"/>
              <a:gd name="connsiteX87" fmla="*/ 4691075 w 12192000"/>
              <a:gd name="connsiteY87" fmla="*/ 1801389 h 2237474"/>
              <a:gd name="connsiteX88" fmla="*/ 4640313 w 12192000"/>
              <a:gd name="connsiteY88" fmla="*/ 1784307 h 2237474"/>
              <a:gd name="connsiteX89" fmla="*/ 4536503 w 12192000"/>
              <a:gd name="connsiteY89" fmla="*/ 1785334 h 2237474"/>
              <a:gd name="connsiteX90" fmla="*/ 4513724 w 12192000"/>
              <a:gd name="connsiteY90" fmla="*/ 1791996 h 2237474"/>
              <a:gd name="connsiteX91" fmla="*/ 4459810 w 12192000"/>
              <a:gd name="connsiteY91" fmla="*/ 1797886 h 2237474"/>
              <a:gd name="connsiteX92" fmla="*/ 4379064 w 12192000"/>
              <a:gd name="connsiteY92" fmla="*/ 1817177 h 2237474"/>
              <a:gd name="connsiteX93" fmla="*/ 4290981 w 12192000"/>
              <a:gd name="connsiteY93" fmla="*/ 1839677 h 2237474"/>
              <a:gd name="connsiteX94" fmla="*/ 4238372 w 12192000"/>
              <a:gd name="connsiteY94" fmla="*/ 1851480 h 2237474"/>
              <a:gd name="connsiteX95" fmla="*/ 4232517 w 12192000"/>
              <a:gd name="connsiteY95" fmla="*/ 1852567 h 2237474"/>
              <a:gd name="connsiteX96" fmla="*/ 4191732 w 12192000"/>
              <a:gd name="connsiteY96" fmla="*/ 1857328 h 2237474"/>
              <a:gd name="connsiteX97" fmla="*/ 4065532 w 12192000"/>
              <a:gd name="connsiteY97" fmla="*/ 1855477 h 2237474"/>
              <a:gd name="connsiteX98" fmla="*/ 4028460 w 12192000"/>
              <a:gd name="connsiteY98" fmla="*/ 1855137 h 2237474"/>
              <a:gd name="connsiteX99" fmla="*/ 4002267 w 12192000"/>
              <a:gd name="connsiteY99" fmla="*/ 1852352 h 2237474"/>
              <a:gd name="connsiteX100" fmla="*/ 3931396 w 12192000"/>
              <a:gd name="connsiteY100" fmla="*/ 1858915 h 2237474"/>
              <a:gd name="connsiteX101" fmla="*/ 3812162 w 12192000"/>
              <a:gd name="connsiteY101" fmla="*/ 1875501 h 2237474"/>
              <a:gd name="connsiteX102" fmla="*/ 3758105 w 12192000"/>
              <a:gd name="connsiteY102" fmla="*/ 1871856 h 2237474"/>
              <a:gd name="connsiteX103" fmla="*/ 3715896 w 12192000"/>
              <a:gd name="connsiteY103" fmla="*/ 1881552 h 2237474"/>
              <a:gd name="connsiteX104" fmla="*/ 3567259 w 12192000"/>
              <a:gd name="connsiteY104" fmla="*/ 1893482 h 2237474"/>
              <a:gd name="connsiteX105" fmla="*/ 3405770 w 12192000"/>
              <a:gd name="connsiteY105" fmla="*/ 1904591 h 2237474"/>
              <a:gd name="connsiteX106" fmla="*/ 3280097 w 12192000"/>
              <a:gd name="connsiteY106" fmla="*/ 1919610 h 2237474"/>
              <a:gd name="connsiteX107" fmla="*/ 3123424 w 12192000"/>
              <a:gd name="connsiteY107" fmla="*/ 1952930 h 2237474"/>
              <a:gd name="connsiteX108" fmla="*/ 3009910 w 12192000"/>
              <a:gd name="connsiteY108" fmla="*/ 1957866 h 2237474"/>
              <a:gd name="connsiteX109" fmla="*/ 2995934 w 12192000"/>
              <a:gd name="connsiteY109" fmla="*/ 1967085 h 2237474"/>
              <a:gd name="connsiteX110" fmla="*/ 2942858 w 12192000"/>
              <a:gd name="connsiteY110" fmla="*/ 1981367 h 2237474"/>
              <a:gd name="connsiteX111" fmla="*/ 2875436 w 12192000"/>
              <a:gd name="connsiteY111" fmla="*/ 1996977 h 2237474"/>
              <a:gd name="connsiteX112" fmla="*/ 2874892 w 12192000"/>
              <a:gd name="connsiteY112" fmla="*/ 1996085 h 2237474"/>
              <a:gd name="connsiteX113" fmla="*/ 2843662 w 12192000"/>
              <a:gd name="connsiteY113" fmla="*/ 1992498 h 2237474"/>
              <a:gd name="connsiteX114" fmla="*/ 2718916 w 12192000"/>
              <a:gd name="connsiteY114" fmla="*/ 1990867 h 2237474"/>
              <a:gd name="connsiteX115" fmla="*/ 2713522 w 12192000"/>
              <a:gd name="connsiteY115" fmla="*/ 1990173 h 2237474"/>
              <a:gd name="connsiteX116" fmla="*/ 2578178 w 12192000"/>
              <a:gd name="connsiteY116" fmla="*/ 1990531 h 2237474"/>
              <a:gd name="connsiteX117" fmla="*/ 2476147 w 12192000"/>
              <a:gd name="connsiteY117" fmla="*/ 1998305 h 2237474"/>
              <a:gd name="connsiteX118" fmla="*/ 2373568 w 12192000"/>
              <a:gd name="connsiteY118" fmla="*/ 2003219 h 2237474"/>
              <a:gd name="connsiteX119" fmla="*/ 2287219 w 12192000"/>
              <a:gd name="connsiteY119" fmla="*/ 1998750 h 2237474"/>
              <a:gd name="connsiteX120" fmla="*/ 2243069 w 12192000"/>
              <a:gd name="connsiteY120" fmla="*/ 2005321 h 2237474"/>
              <a:gd name="connsiteX121" fmla="*/ 2164831 w 12192000"/>
              <a:gd name="connsiteY121" fmla="*/ 2010143 h 2237474"/>
              <a:gd name="connsiteX122" fmla="*/ 2085228 w 12192000"/>
              <a:gd name="connsiteY122" fmla="*/ 2046431 h 2237474"/>
              <a:gd name="connsiteX123" fmla="*/ 2058061 w 12192000"/>
              <a:gd name="connsiteY123" fmla="*/ 2047942 h 2237474"/>
              <a:gd name="connsiteX124" fmla="*/ 2042244 w 12192000"/>
              <a:gd name="connsiteY124" fmla="*/ 2055560 h 2237474"/>
              <a:gd name="connsiteX125" fmla="*/ 1877728 w 12192000"/>
              <a:gd name="connsiteY125" fmla="*/ 2101004 h 2237474"/>
              <a:gd name="connsiteX126" fmla="*/ 1759056 w 12192000"/>
              <a:gd name="connsiteY126" fmla="*/ 2125608 h 2237474"/>
              <a:gd name="connsiteX127" fmla="*/ 1637948 w 12192000"/>
              <a:gd name="connsiteY127" fmla="*/ 2172597 h 2237474"/>
              <a:gd name="connsiteX128" fmla="*/ 1434549 w 12192000"/>
              <a:gd name="connsiteY128" fmla="*/ 2234522 h 2237474"/>
              <a:gd name="connsiteX129" fmla="*/ 1398481 w 12192000"/>
              <a:gd name="connsiteY129" fmla="*/ 2237074 h 2237474"/>
              <a:gd name="connsiteX130" fmla="*/ 1398407 w 12192000"/>
              <a:gd name="connsiteY130" fmla="*/ 2237095 h 2237474"/>
              <a:gd name="connsiteX131" fmla="*/ 1370962 w 12192000"/>
              <a:gd name="connsiteY131" fmla="*/ 2237474 h 2237474"/>
              <a:gd name="connsiteX132" fmla="*/ 1356367 w 12192000"/>
              <a:gd name="connsiteY132" fmla="*/ 2235089 h 2237474"/>
              <a:gd name="connsiteX133" fmla="*/ 1324828 w 12192000"/>
              <a:gd name="connsiteY133" fmla="*/ 2231968 h 2237474"/>
              <a:gd name="connsiteX134" fmla="*/ 1279765 w 12192000"/>
              <a:gd name="connsiteY134" fmla="*/ 2229639 h 2237474"/>
              <a:gd name="connsiteX135" fmla="*/ 1195347 w 12192000"/>
              <a:gd name="connsiteY135" fmla="*/ 2212354 h 2237474"/>
              <a:gd name="connsiteX136" fmla="*/ 970251 w 12192000"/>
              <a:gd name="connsiteY136" fmla="*/ 2221029 h 2237474"/>
              <a:gd name="connsiteX137" fmla="*/ 812914 w 12192000"/>
              <a:gd name="connsiteY137" fmla="*/ 2202752 h 2237474"/>
              <a:gd name="connsiteX138" fmla="*/ 800195 w 12192000"/>
              <a:gd name="connsiteY138" fmla="*/ 2209407 h 2237474"/>
              <a:gd name="connsiteX139" fmla="*/ 597225 w 12192000"/>
              <a:gd name="connsiteY139" fmla="*/ 2180999 h 2237474"/>
              <a:gd name="connsiteX140" fmla="*/ 520671 w 12192000"/>
              <a:gd name="connsiteY140" fmla="*/ 2180980 h 2237474"/>
              <a:gd name="connsiteX141" fmla="*/ 515024 w 12192000"/>
              <a:gd name="connsiteY141" fmla="*/ 2179258 h 2237474"/>
              <a:gd name="connsiteX142" fmla="*/ 413835 w 12192000"/>
              <a:gd name="connsiteY142" fmla="*/ 2156783 h 2237474"/>
              <a:gd name="connsiteX143" fmla="*/ 376513 w 12192000"/>
              <a:gd name="connsiteY143" fmla="*/ 2154014 h 2237474"/>
              <a:gd name="connsiteX144" fmla="*/ 273386 w 12192000"/>
              <a:gd name="connsiteY144" fmla="*/ 2142551 h 2237474"/>
              <a:gd name="connsiteX145" fmla="*/ 169207 w 12192000"/>
              <a:gd name="connsiteY145" fmla="*/ 2128100 h 2237474"/>
              <a:gd name="connsiteX146" fmla="*/ 77641 w 12192000"/>
              <a:gd name="connsiteY146" fmla="*/ 2126835 h 2237474"/>
              <a:gd name="connsiteX147" fmla="*/ 37645 w 12192000"/>
              <a:gd name="connsiteY147" fmla="*/ 2115401 h 2237474"/>
              <a:gd name="connsiteX148" fmla="*/ 4572 w 12192000"/>
              <a:gd name="connsiteY148" fmla="*/ 2111091 h 2237474"/>
              <a:gd name="connsiteX149" fmla="*/ 0 w 12192000"/>
              <a:gd name="connsiteY149" fmla="*/ 2110468 h 2237474"/>
              <a:gd name="connsiteX150" fmla="*/ 0 w 12192000"/>
              <a:gd name="connsiteY150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20512 w 12192000"/>
              <a:gd name="connsiteY6" fmla="*/ 745392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739478 w 12192000"/>
              <a:gd name="connsiteY13" fmla="*/ 776841 h 2237474"/>
              <a:gd name="connsiteX14" fmla="*/ 10458762 w 12192000"/>
              <a:gd name="connsiteY14" fmla="*/ 755400 h 2237474"/>
              <a:gd name="connsiteX15" fmla="*/ 10211200 w 12192000"/>
              <a:gd name="connsiteY15" fmla="*/ 767513 h 2237474"/>
              <a:gd name="connsiteX16" fmla="*/ 10167995 w 12192000"/>
              <a:gd name="connsiteY16" fmla="*/ 760843 h 2237474"/>
              <a:gd name="connsiteX17" fmla="*/ 9997044 w 12192000"/>
              <a:gd name="connsiteY17" fmla="*/ 780129 h 2237474"/>
              <a:gd name="connsiteX18" fmla="*/ 9943887 w 12192000"/>
              <a:gd name="connsiteY18" fmla="*/ 804141 h 2237474"/>
              <a:gd name="connsiteX19" fmla="*/ 9918248 w 12192000"/>
              <a:gd name="connsiteY19" fmla="*/ 816628 h 2237474"/>
              <a:gd name="connsiteX20" fmla="*/ 9767091 w 12192000"/>
              <a:gd name="connsiteY20" fmla="*/ 870550 h 2237474"/>
              <a:gd name="connsiteX21" fmla="*/ 9683005 w 12192000"/>
              <a:gd name="connsiteY21" fmla="*/ 894128 h 2237474"/>
              <a:gd name="connsiteX22" fmla="*/ 9594438 w 12192000"/>
              <a:gd name="connsiteY22" fmla="*/ 919051 h 2237474"/>
              <a:gd name="connsiteX23" fmla="*/ 9544189 w 12192000"/>
              <a:gd name="connsiteY23" fmla="*/ 938966 h 2237474"/>
              <a:gd name="connsiteX24" fmla="*/ 9500499 w 12192000"/>
              <a:gd name="connsiteY24" fmla="*/ 954680 h 2237474"/>
              <a:gd name="connsiteX25" fmla="*/ 9428195 w 12192000"/>
              <a:gd name="connsiteY25" fmla="*/ 986225 h 2237474"/>
              <a:gd name="connsiteX26" fmla="*/ 9410017 w 12192000"/>
              <a:gd name="connsiteY26" fmla="*/ 993931 h 2237474"/>
              <a:gd name="connsiteX27" fmla="*/ 9392919 w 12192000"/>
              <a:gd name="connsiteY27" fmla="*/ 994656 h 2237474"/>
              <a:gd name="connsiteX28" fmla="*/ 9268019 w 12192000"/>
              <a:gd name="connsiteY28" fmla="*/ 1007442 h 2237474"/>
              <a:gd name="connsiteX29" fmla="*/ 9234662 w 12192000"/>
              <a:gd name="connsiteY29" fmla="*/ 1023056 h 2237474"/>
              <a:gd name="connsiteX30" fmla="*/ 9181033 w 12192000"/>
              <a:gd name="connsiteY30" fmla="*/ 1037921 h 2237474"/>
              <a:gd name="connsiteX31" fmla="*/ 9155969 w 12192000"/>
              <a:gd name="connsiteY31" fmla="*/ 1046804 h 2237474"/>
              <a:gd name="connsiteX32" fmla="*/ 9133985 w 12192000"/>
              <a:gd name="connsiteY32" fmla="*/ 1046450 h 2237474"/>
              <a:gd name="connsiteX33" fmla="*/ 9003462 w 12192000"/>
              <a:gd name="connsiteY33" fmla="*/ 1042406 h 2237474"/>
              <a:gd name="connsiteX34" fmla="*/ 8968445 w 12192000"/>
              <a:gd name="connsiteY34" fmla="*/ 1052169 h 2237474"/>
              <a:gd name="connsiteX35" fmla="*/ 8886001 w 12192000"/>
              <a:gd name="connsiteY35" fmla="*/ 1067468 h 2237474"/>
              <a:gd name="connsiteX36" fmla="*/ 8838610 w 12192000"/>
              <a:gd name="connsiteY36" fmla="*/ 1075091 h 2237474"/>
              <a:gd name="connsiteX37" fmla="*/ 8750383 w 12192000"/>
              <a:gd name="connsiteY37" fmla="*/ 1097387 h 2237474"/>
              <a:gd name="connsiteX38" fmla="*/ 8665605 w 12192000"/>
              <a:gd name="connsiteY38" fmla="*/ 1110791 h 2237474"/>
              <a:gd name="connsiteX39" fmla="*/ 8584946 w 12192000"/>
              <a:gd name="connsiteY39" fmla="*/ 1135226 h 2237474"/>
              <a:gd name="connsiteX40" fmla="*/ 8419755 w 12192000"/>
              <a:gd name="connsiteY40" fmla="*/ 1216260 h 2237474"/>
              <a:gd name="connsiteX41" fmla="*/ 8411626 w 12192000"/>
              <a:gd name="connsiteY41" fmla="*/ 1214397 h 2237474"/>
              <a:gd name="connsiteX42" fmla="*/ 8363469 w 12192000"/>
              <a:gd name="connsiteY42" fmla="*/ 1246658 h 2237474"/>
              <a:gd name="connsiteX43" fmla="*/ 8275497 w 12192000"/>
              <a:gd name="connsiteY43" fmla="*/ 1264396 h 2237474"/>
              <a:gd name="connsiteX44" fmla="*/ 8206287 w 12192000"/>
              <a:gd name="connsiteY44" fmla="*/ 1273060 h 2237474"/>
              <a:gd name="connsiteX45" fmla="*/ 8139997 w 12192000"/>
              <a:gd name="connsiteY45" fmla="*/ 1282713 h 2237474"/>
              <a:gd name="connsiteX46" fmla="*/ 8074238 w 12192000"/>
              <a:gd name="connsiteY46" fmla="*/ 1301895 h 2237474"/>
              <a:gd name="connsiteX47" fmla="*/ 7942099 w 12192000"/>
              <a:gd name="connsiteY47" fmla="*/ 1336332 h 2237474"/>
              <a:gd name="connsiteX48" fmla="*/ 7902328 w 12192000"/>
              <a:gd name="connsiteY48" fmla="*/ 1345865 h 2237474"/>
              <a:gd name="connsiteX49" fmla="*/ 7840612 w 12192000"/>
              <a:gd name="connsiteY49" fmla="*/ 1369373 h 2237474"/>
              <a:gd name="connsiteX50" fmla="*/ 7786819 w 12192000"/>
              <a:gd name="connsiteY50" fmla="*/ 1378970 h 2237474"/>
              <a:gd name="connsiteX51" fmla="*/ 7548172 w 12192000"/>
              <a:gd name="connsiteY51" fmla="*/ 1417460 h 2237474"/>
              <a:gd name="connsiteX52" fmla="*/ 7483437 w 12192000"/>
              <a:gd name="connsiteY52" fmla="*/ 1478152 h 2237474"/>
              <a:gd name="connsiteX53" fmla="*/ 7377870 w 12192000"/>
              <a:gd name="connsiteY53" fmla="*/ 1523319 h 2237474"/>
              <a:gd name="connsiteX54" fmla="*/ 7230737 w 12192000"/>
              <a:gd name="connsiteY54" fmla="*/ 1562633 h 2237474"/>
              <a:gd name="connsiteX55" fmla="*/ 7224458 w 12192000"/>
              <a:gd name="connsiteY55" fmla="*/ 1573008 h 2237474"/>
              <a:gd name="connsiteX56" fmla="*/ 7183121 w 12192000"/>
              <a:gd name="connsiteY56" fmla="*/ 1595162 h 2237474"/>
              <a:gd name="connsiteX57" fmla="*/ 7164601 w 12192000"/>
              <a:gd name="connsiteY57" fmla="*/ 1606490 h 2237474"/>
              <a:gd name="connsiteX58" fmla="*/ 7031309 w 12192000"/>
              <a:gd name="connsiteY58" fmla="*/ 1619451 h 2237474"/>
              <a:gd name="connsiteX59" fmla="*/ 6900177 w 12192000"/>
              <a:gd name="connsiteY59" fmla="*/ 1636016 h 2237474"/>
              <a:gd name="connsiteX60" fmla="*/ 6795372 w 12192000"/>
              <a:gd name="connsiteY60" fmla="*/ 1644845 h 2237474"/>
              <a:gd name="connsiteX61" fmla="*/ 6692251 w 12192000"/>
              <a:gd name="connsiteY61" fmla="*/ 1656357 h 2237474"/>
              <a:gd name="connsiteX62" fmla="*/ 6655235 w 12192000"/>
              <a:gd name="connsiteY62" fmla="*/ 1661869 h 2237474"/>
              <a:gd name="connsiteX63" fmla="*/ 6554894 w 12192000"/>
              <a:gd name="connsiteY63" fmla="*/ 1664428 h 2237474"/>
              <a:gd name="connsiteX64" fmla="*/ 6516595 w 12192000"/>
              <a:gd name="connsiteY64" fmla="*/ 1667475 h 2237474"/>
              <a:gd name="connsiteX65" fmla="*/ 6508541 w 12192000"/>
              <a:gd name="connsiteY65" fmla="*/ 1668757 h 2237474"/>
              <a:gd name="connsiteX66" fmla="*/ 6471012 w 12192000"/>
              <a:gd name="connsiteY66" fmla="*/ 1678604 h 2237474"/>
              <a:gd name="connsiteX67" fmla="*/ 6364035 w 12192000"/>
              <a:gd name="connsiteY67" fmla="*/ 1667683 h 2237474"/>
              <a:gd name="connsiteX68" fmla="*/ 6280959 w 12192000"/>
              <a:gd name="connsiteY68" fmla="*/ 1689329 h 2237474"/>
              <a:gd name="connsiteX69" fmla="*/ 6243319 w 12192000"/>
              <a:gd name="connsiteY69" fmla="*/ 1695560 h 2237474"/>
              <a:gd name="connsiteX70" fmla="*/ 6098321 w 12192000"/>
              <a:gd name="connsiteY70" fmla="*/ 1721646 h 2237474"/>
              <a:gd name="connsiteX71" fmla="*/ 5880652 w 12192000"/>
              <a:gd name="connsiteY71" fmla="*/ 1779643 h 2237474"/>
              <a:gd name="connsiteX72" fmla="*/ 5785959 w 12192000"/>
              <a:gd name="connsiteY72" fmla="*/ 1775307 h 2237474"/>
              <a:gd name="connsiteX73" fmla="*/ 5643534 w 12192000"/>
              <a:gd name="connsiteY73" fmla="*/ 1802919 h 2237474"/>
              <a:gd name="connsiteX74" fmla="*/ 5518799 w 12192000"/>
              <a:gd name="connsiteY74" fmla="*/ 1818312 h 2237474"/>
              <a:gd name="connsiteX75" fmla="*/ 5505014 w 12192000"/>
              <a:gd name="connsiteY75" fmla="*/ 1819259 h 2237474"/>
              <a:gd name="connsiteX76" fmla="*/ 5453307 w 12192000"/>
              <a:gd name="connsiteY76" fmla="*/ 1815450 h 2237474"/>
              <a:gd name="connsiteX77" fmla="*/ 5221533 w 12192000"/>
              <a:gd name="connsiteY77" fmla="*/ 1846950 h 2237474"/>
              <a:gd name="connsiteX78" fmla="*/ 5149802 w 12192000"/>
              <a:gd name="connsiteY78" fmla="*/ 1844846 h 2237474"/>
              <a:gd name="connsiteX79" fmla="*/ 5114927 w 12192000"/>
              <a:gd name="connsiteY79" fmla="*/ 1847827 h 2237474"/>
              <a:gd name="connsiteX80" fmla="*/ 5108970 w 12192000"/>
              <a:gd name="connsiteY80" fmla="*/ 1847935 h 2237474"/>
              <a:gd name="connsiteX81" fmla="*/ 5067961 w 12192000"/>
              <a:gd name="connsiteY81" fmla="*/ 1845917 h 2237474"/>
              <a:gd name="connsiteX82" fmla="*/ 5007075 w 12192000"/>
              <a:gd name="connsiteY82" fmla="*/ 1838626 h 2237474"/>
              <a:gd name="connsiteX83" fmla="*/ 4944087 w 12192000"/>
              <a:gd name="connsiteY83" fmla="*/ 1823332 h 2237474"/>
              <a:gd name="connsiteX84" fmla="*/ 4907662 w 12192000"/>
              <a:gd name="connsiteY84" fmla="*/ 1816900 h 2237474"/>
              <a:gd name="connsiteX85" fmla="*/ 4882386 w 12192000"/>
              <a:gd name="connsiteY85" fmla="*/ 1809844 h 2237474"/>
              <a:gd name="connsiteX86" fmla="*/ 4811440 w 12192000"/>
              <a:gd name="connsiteY86" fmla="*/ 1804655 h 2237474"/>
              <a:gd name="connsiteX87" fmla="*/ 4691075 w 12192000"/>
              <a:gd name="connsiteY87" fmla="*/ 1801389 h 2237474"/>
              <a:gd name="connsiteX88" fmla="*/ 4640313 w 12192000"/>
              <a:gd name="connsiteY88" fmla="*/ 1784307 h 2237474"/>
              <a:gd name="connsiteX89" fmla="*/ 4536503 w 12192000"/>
              <a:gd name="connsiteY89" fmla="*/ 1785334 h 2237474"/>
              <a:gd name="connsiteX90" fmla="*/ 4513724 w 12192000"/>
              <a:gd name="connsiteY90" fmla="*/ 1791996 h 2237474"/>
              <a:gd name="connsiteX91" fmla="*/ 4459810 w 12192000"/>
              <a:gd name="connsiteY91" fmla="*/ 1797886 h 2237474"/>
              <a:gd name="connsiteX92" fmla="*/ 4379064 w 12192000"/>
              <a:gd name="connsiteY92" fmla="*/ 1817177 h 2237474"/>
              <a:gd name="connsiteX93" fmla="*/ 4290981 w 12192000"/>
              <a:gd name="connsiteY93" fmla="*/ 1839677 h 2237474"/>
              <a:gd name="connsiteX94" fmla="*/ 4238372 w 12192000"/>
              <a:gd name="connsiteY94" fmla="*/ 1851480 h 2237474"/>
              <a:gd name="connsiteX95" fmla="*/ 4232517 w 12192000"/>
              <a:gd name="connsiteY95" fmla="*/ 1852567 h 2237474"/>
              <a:gd name="connsiteX96" fmla="*/ 4191732 w 12192000"/>
              <a:gd name="connsiteY96" fmla="*/ 1857328 h 2237474"/>
              <a:gd name="connsiteX97" fmla="*/ 4065532 w 12192000"/>
              <a:gd name="connsiteY97" fmla="*/ 1855477 h 2237474"/>
              <a:gd name="connsiteX98" fmla="*/ 4028460 w 12192000"/>
              <a:gd name="connsiteY98" fmla="*/ 1855137 h 2237474"/>
              <a:gd name="connsiteX99" fmla="*/ 4002267 w 12192000"/>
              <a:gd name="connsiteY99" fmla="*/ 1852352 h 2237474"/>
              <a:gd name="connsiteX100" fmla="*/ 3931396 w 12192000"/>
              <a:gd name="connsiteY100" fmla="*/ 1858915 h 2237474"/>
              <a:gd name="connsiteX101" fmla="*/ 3812162 w 12192000"/>
              <a:gd name="connsiteY101" fmla="*/ 1875501 h 2237474"/>
              <a:gd name="connsiteX102" fmla="*/ 3758105 w 12192000"/>
              <a:gd name="connsiteY102" fmla="*/ 1871856 h 2237474"/>
              <a:gd name="connsiteX103" fmla="*/ 3715896 w 12192000"/>
              <a:gd name="connsiteY103" fmla="*/ 1881552 h 2237474"/>
              <a:gd name="connsiteX104" fmla="*/ 3567259 w 12192000"/>
              <a:gd name="connsiteY104" fmla="*/ 1893482 h 2237474"/>
              <a:gd name="connsiteX105" fmla="*/ 3405770 w 12192000"/>
              <a:gd name="connsiteY105" fmla="*/ 1904591 h 2237474"/>
              <a:gd name="connsiteX106" fmla="*/ 3280097 w 12192000"/>
              <a:gd name="connsiteY106" fmla="*/ 1919610 h 2237474"/>
              <a:gd name="connsiteX107" fmla="*/ 3123424 w 12192000"/>
              <a:gd name="connsiteY107" fmla="*/ 1952930 h 2237474"/>
              <a:gd name="connsiteX108" fmla="*/ 3009910 w 12192000"/>
              <a:gd name="connsiteY108" fmla="*/ 1957866 h 2237474"/>
              <a:gd name="connsiteX109" fmla="*/ 2995934 w 12192000"/>
              <a:gd name="connsiteY109" fmla="*/ 1967085 h 2237474"/>
              <a:gd name="connsiteX110" fmla="*/ 2942858 w 12192000"/>
              <a:gd name="connsiteY110" fmla="*/ 1981367 h 2237474"/>
              <a:gd name="connsiteX111" fmla="*/ 2875436 w 12192000"/>
              <a:gd name="connsiteY111" fmla="*/ 1996977 h 2237474"/>
              <a:gd name="connsiteX112" fmla="*/ 2874892 w 12192000"/>
              <a:gd name="connsiteY112" fmla="*/ 1996085 h 2237474"/>
              <a:gd name="connsiteX113" fmla="*/ 2843662 w 12192000"/>
              <a:gd name="connsiteY113" fmla="*/ 1992498 h 2237474"/>
              <a:gd name="connsiteX114" fmla="*/ 2718916 w 12192000"/>
              <a:gd name="connsiteY114" fmla="*/ 1990867 h 2237474"/>
              <a:gd name="connsiteX115" fmla="*/ 2713522 w 12192000"/>
              <a:gd name="connsiteY115" fmla="*/ 1990173 h 2237474"/>
              <a:gd name="connsiteX116" fmla="*/ 2578178 w 12192000"/>
              <a:gd name="connsiteY116" fmla="*/ 1990531 h 2237474"/>
              <a:gd name="connsiteX117" fmla="*/ 2476147 w 12192000"/>
              <a:gd name="connsiteY117" fmla="*/ 1998305 h 2237474"/>
              <a:gd name="connsiteX118" fmla="*/ 2373568 w 12192000"/>
              <a:gd name="connsiteY118" fmla="*/ 2003219 h 2237474"/>
              <a:gd name="connsiteX119" fmla="*/ 2287219 w 12192000"/>
              <a:gd name="connsiteY119" fmla="*/ 1998750 h 2237474"/>
              <a:gd name="connsiteX120" fmla="*/ 2243069 w 12192000"/>
              <a:gd name="connsiteY120" fmla="*/ 2005321 h 2237474"/>
              <a:gd name="connsiteX121" fmla="*/ 2164831 w 12192000"/>
              <a:gd name="connsiteY121" fmla="*/ 2010143 h 2237474"/>
              <a:gd name="connsiteX122" fmla="*/ 2085228 w 12192000"/>
              <a:gd name="connsiteY122" fmla="*/ 2046431 h 2237474"/>
              <a:gd name="connsiteX123" fmla="*/ 2058061 w 12192000"/>
              <a:gd name="connsiteY123" fmla="*/ 2047942 h 2237474"/>
              <a:gd name="connsiteX124" fmla="*/ 2042244 w 12192000"/>
              <a:gd name="connsiteY124" fmla="*/ 2055560 h 2237474"/>
              <a:gd name="connsiteX125" fmla="*/ 1877728 w 12192000"/>
              <a:gd name="connsiteY125" fmla="*/ 2101004 h 2237474"/>
              <a:gd name="connsiteX126" fmla="*/ 1759056 w 12192000"/>
              <a:gd name="connsiteY126" fmla="*/ 2125608 h 2237474"/>
              <a:gd name="connsiteX127" fmla="*/ 1637948 w 12192000"/>
              <a:gd name="connsiteY127" fmla="*/ 2172597 h 2237474"/>
              <a:gd name="connsiteX128" fmla="*/ 1434549 w 12192000"/>
              <a:gd name="connsiteY128" fmla="*/ 2234522 h 2237474"/>
              <a:gd name="connsiteX129" fmla="*/ 1398481 w 12192000"/>
              <a:gd name="connsiteY129" fmla="*/ 2237074 h 2237474"/>
              <a:gd name="connsiteX130" fmla="*/ 1398407 w 12192000"/>
              <a:gd name="connsiteY130" fmla="*/ 2237095 h 2237474"/>
              <a:gd name="connsiteX131" fmla="*/ 1370962 w 12192000"/>
              <a:gd name="connsiteY131" fmla="*/ 2237474 h 2237474"/>
              <a:gd name="connsiteX132" fmla="*/ 1356367 w 12192000"/>
              <a:gd name="connsiteY132" fmla="*/ 2235089 h 2237474"/>
              <a:gd name="connsiteX133" fmla="*/ 1324828 w 12192000"/>
              <a:gd name="connsiteY133" fmla="*/ 2231968 h 2237474"/>
              <a:gd name="connsiteX134" fmla="*/ 1279765 w 12192000"/>
              <a:gd name="connsiteY134" fmla="*/ 2229639 h 2237474"/>
              <a:gd name="connsiteX135" fmla="*/ 1195347 w 12192000"/>
              <a:gd name="connsiteY135" fmla="*/ 2212354 h 2237474"/>
              <a:gd name="connsiteX136" fmla="*/ 970251 w 12192000"/>
              <a:gd name="connsiteY136" fmla="*/ 2221029 h 2237474"/>
              <a:gd name="connsiteX137" fmla="*/ 812914 w 12192000"/>
              <a:gd name="connsiteY137" fmla="*/ 2202752 h 2237474"/>
              <a:gd name="connsiteX138" fmla="*/ 776382 w 12192000"/>
              <a:gd name="connsiteY138" fmla="*/ 2204512 h 2237474"/>
              <a:gd name="connsiteX139" fmla="*/ 597225 w 12192000"/>
              <a:gd name="connsiteY139" fmla="*/ 2180999 h 2237474"/>
              <a:gd name="connsiteX140" fmla="*/ 520671 w 12192000"/>
              <a:gd name="connsiteY140" fmla="*/ 2180980 h 2237474"/>
              <a:gd name="connsiteX141" fmla="*/ 515024 w 12192000"/>
              <a:gd name="connsiteY141" fmla="*/ 2179258 h 2237474"/>
              <a:gd name="connsiteX142" fmla="*/ 413835 w 12192000"/>
              <a:gd name="connsiteY142" fmla="*/ 2156783 h 2237474"/>
              <a:gd name="connsiteX143" fmla="*/ 376513 w 12192000"/>
              <a:gd name="connsiteY143" fmla="*/ 2154014 h 2237474"/>
              <a:gd name="connsiteX144" fmla="*/ 273386 w 12192000"/>
              <a:gd name="connsiteY144" fmla="*/ 2142551 h 2237474"/>
              <a:gd name="connsiteX145" fmla="*/ 169207 w 12192000"/>
              <a:gd name="connsiteY145" fmla="*/ 2128100 h 2237474"/>
              <a:gd name="connsiteX146" fmla="*/ 77641 w 12192000"/>
              <a:gd name="connsiteY146" fmla="*/ 2126835 h 2237474"/>
              <a:gd name="connsiteX147" fmla="*/ 37645 w 12192000"/>
              <a:gd name="connsiteY147" fmla="*/ 2115401 h 2237474"/>
              <a:gd name="connsiteX148" fmla="*/ 4572 w 12192000"/>
              <a:gd name="connsiteY148" fmla="*/ 2111091 h 2237474"/>
              <a:gd name="connsiteX149" fmla="*/ 0 w 12192000"/>
              <a:gd name="connsiteY149" fmla="*/ 2110468 h 2237474"/>
              <a:gd name="connsiteX150" fmla="*/ 0 w 12192000"/>
              <a:gd name="connsiteY150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20512 w 12192000"/>
              <a:gd name="connsiteY6" fmla="*/ 745392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739478 w 12192000"/>
              <a:gd name="connsiteY13" fmla="*/ 776841 h 2237474"/>
              <a:gd name="connsiteX14" fmla="*/ 10458762 w 12192000"/>
              <a:gd name="connsiteY14" fmla="*/ 755400 h 2237474"/>
              <a:gd name="connsiteX15" fmla="*/ 10211200 w 12192000"/>
              <a:gd name="connsiteY15" fmla="*/ 767513 h 2237474"/>
              <a:gd name="connsiteX16" fmla="*/ 10167995 w 12192000"/>
              <a:gd name="connsiteY16" fmla="*/ 760843 h 2237474"/>
              <a:gd name="connsiteX17" fmla="*/ 9997044 w 12192000"/>
              <a:gd name="connsiteY17" fmla="*/ 780129 h 2237474"/>
              <a:gd name="connsiteX18" fmla="*/ 9943887 w 12192000"/>
              <a:gd name="connsiteY18" fmla="*/ 804141 h 2237474"/>
              <a:gd name="connsiteX19" fmla="*/ 9918248 w 12192000"/>
              <a:gd name="connsiteY19" fmla="*/ 816628 h 2237474"/>
              <a:gd name="connsiteX20" fmla="*/ 9767091 w 12192000"/>
              <a:gd name="connsiteY20" fmla="*/ 870550 h 2237474"/>
              <a:gd name="connsiteX21" fmla="*/ 9683005 w 12192000"/>
              <a:gd name="connsiteY21" fmla="*/ 894128 h 2237474"/>
              <a:gd name="connsiteX22" fmla="*/ 9594438 w 12192000"/>
              <a:gd name="connsiteY22" fmla="*/ 919051 h 2237474"/>
              <a:gd name="connsiteX23" fmla="*/ 9544189 w 12192000"/>
              <a:gd name="connsiteY23" fmla="*/ 938966 h 2237474"/>
              <a:gd name="connsiteX24" fmla="*/ 9500499 w 12192000"/>
              <a:gd name="connsiteY24" fmla="*/ 954680 h 2237474"/>
              <a:gd name="connsiteX25" fmla="*/ 9428195 w 12192000"/>
              <a:gd name="connsiteY25" fmla="*/ 986225 h 2237474"/>
              <a:gd name="connsiteX26" fmla="*/ 9410017 w 12192000"/>
              <a:gd name="connsiteY26" fmla="*/ 993931 h 2237474"/>
              <a:gd name="connsiteX27" fmla="*/ 9392919 w 12192000"/>
              <a:gd name="connsiteY27" fmla="*/ 994656 h 2237474"/>
              <a:gd name="connsiteX28" fmla="*/ 9268019 w 12192000"/>
              <a:gd name="connsiteY28" fmla="*/ 1007442 h 2237474"/>
              <a:gd name="connsiteX29" fmla="*/ 9234662 w 12192000"/>
              <a:gd name="connsiteY29" fmla="*/ 1023056 h 2237474"/>
              <a:gd name="connsiteX30" fmla="*/ 9181033 w 12192000"/>
              <a:gd name="connsiteY30" fmla="*/ 1037921 h 2237474"/>
              <a:gd name="connsiteX31" fmla="*/ 9155969 w 12192000"/>
              <a:gd name="connsiteY31" fmla="*/ 1046804 h 2237474"/>
              <a:gd name="connsiteX32" fmla="*/ 9133985 w 12192000"/>
              <a:gd name="connsiteY32" fmla="*/ 1046450 h 2237474"/>
              <a:gd name="connsiteX33" fmla="*/ 9003462 w 12192000"/>
              <a:gd name="connsiteY33" fmla="*/ 1042406 h 2237474"/>
              <a:gd name="connsiteX34" fmla="*/ 8968445 w 12192000"/>
              <a:gd name="connsiteY34" fmla="*/ 1052169 h 2237474"/>
              <a:gd name="connsiteX35" fmla="*/ 8886001 w 12192000"/>
              <a:gd name="connsiteY35" fmla="*/ 1067468 h 2237474"/>
              <a:gd name="connsiteX36" fmla="*/ 8838610 w 12192000"/>
              <a:gd name="connsiteY36" fmla="*/ 1075091 h 2237474"/>
              <a:gd name="connsiteX37" fmla="*/ 8750383 w 12192000"/>
              <a:gd name="connsiteY37" fmla="*/ 1097387 h 2237474"/>
              <a:gd name="connsiteX38" fmla="*/ 8665605 w 12192000"/>
              <a:gd name="connsiteY38" fmla="*/ 1110791 h 2237474"/>
              <a:gd name="connsiteX39" fmla="*/ 8584946 w 12192000"/>
              <a:gd name="connsiteY39" fmla="*/ 1135226 h 2237474"/>
              <a:gd name="connsiteX40" fmla="*/ 8419755 w 12192000"/>
              <a:gd name="connsiteY40" fmla="*/ 1216260 h 2237474"/>
              <a:gd name="connsiteX41" fmla="*/ 8411626 w 12192000"/>
              <a:gd name="connsiteY41" fmla="*/ 1214397 h 2237474"/>
              <a:gd name="connsiteX42" fmla="*/ 8363469 w 12192000"/>
              <a:gd name="connsiteY42" fmla="*/ 1246658 h 2237474"/>
              <a:gd name="connsiteX43" fmla="*/ 8275497 w 12192000"/>
              <a:gd name="connsiteY43" fmla="*/ 1264396 h 2237474"/>
              <a:gd name="connsiteX44" fmla="*/ 8206287 w 12192000"/>
              <a:gd name="connsiteY44" fmla="*/ 1273060 h 2237474"/>
              <a:gd name="connsiteX45" fmla="*/ 8139997 w 12192000"/>
              <a:gd name="connsiteY45" fmla="*/ 1282713 h 2237474"/>
              <a:gd name="connsiteX46" fmla="*/ 8074238 w 12192000"/>
              <a:gd name="connsiteY46" fmla="*/ 1301895 h 2237474"/>
              <a:gd name="connsiteX47" fmla="*/ 7942099 w 12192000"/>
              <a:gd name="connsiteY47" fmla="*/ 1336332 h 2237474"/>
              <a:gd name="connsiteX48" fmla="*/ 7902328 w 12192000"/>
              <a:gd name="connsiteY48" fmla="*/ 1345865 h 2237474"/>
              <a:gd name="connsiteX49" fmla="*/ 7840612 w 12192000"/>
              <a:gd name="connsiteY49" fmla="*/ 1369373 h 2237474"/>
              <a:gd name="connsiteX50" fmla="*/ 7786819 w 12192000"/>
              <a:gd name="connsiteY50" fmla="*/ 1378970 h 2237474"/>
              <a:gd name="connsiteX51" fmla="*/ 7548172 w 12192000"/>
              <a:gd name="connsiteY51" fmla="*/ 1417460 h 2237474"/>
              <a:gd name="connsiteX52" fmla="*/ 7483437 w 12192000"/>
              <a:gd name="connsiteY52" fmla="*/ 1478152 h 2237474"/>
              <a:gd name="connsiteX53" fmla="*/ 7377870 w 12192000"/>
              <a:gd name="connsiteY53" fmla="*/ 1523319 h 2237474"/>
              <a:gd name="connsiteX54" fmla="*/ 7230737 w 12192000"/>
              <a:gd name="connsiteY54" fmla="*/ 1562633 h 2237474"/>
              <a:gd name="connsiteX55" fmla="*/ 7224458 w 12192000"/>
              <a:gd name="connsiteY55" fmla="*/ 1573008 h 2237474"/>
              <a:gd name="connsiteX56" fmla="*/ 7183121 w 12192000"/>
              <a:gd name="connsiteY56" fmla="*/ 1595162 h 2237474"/>
              <a:gd name="connsiteX57" fmla="*/ 7164601 w 12192000"/>
              <a:gd name="connsiteY57" fmla="*/ 1606490 h 2237474"/>
              <a:gd name="connsiteX58" fmla="*/ 7031309 w 12192000"/>
              <a:gd name="connsiteY58" fmla="*/ 1619451 h 2237474"/>
              <a:gd name="connsiteX59" fmla="*/ 6900177 w 12192000"/>
              <a:gd name="connsiteY59" fmla="*/ 1636016 h 2237474"/>
              <a:gd name="connsiteX60" fmla="*/ 6795372 w 12192000"/>
              <a:gd name="connsiteY60" fmla="*/ 1644845 h 2237474"/>
              <a:gd name="connsiteX61" fmla="*/ 6692251 w 12192000"/>
              <a:gd name="connsiteY61" fmla="*/ 1656357 h 2237474"/>
              <a:gd name="connsiteX62" fmla="*/ 6655235 w 12192000"/>
              <a:gd name="connsiteY62" fmla="*/ 1661869 h 2237474"/>
              <a:gd name="connsiteX63" fmla="*/ 6554894 w 12192000"/>
              <a:gd name="connsiteY63" fmla="*/ 1664428 h 2237474"/>
              <a:gd name="connsiteX64" fmla="*/ 6516595 w 12192000"/>
              <a:gd name="connsiteY64" fmla="*/ 1667475 h 2237474"/>
              <a:gd name="connsiteX65" fmla="*/ 6508541 w 12192000"/>
              <a:gd name="connsiteY65" fmla="*/ 1668757 h 2237474"/>
              <a:gd name="connsiteX66" fmla="*/ 6471012 w 12192000"/>
              <a:gd name="connsiteY66" fmla="*/ 1678604 h 2237474"/>
              <a:gd name="connsiteX67" fmla="*/ 6364035 w 12192000"/>
              <a:gd name="connsiteY67" fmla="*/ 1667683 h 2237474"/>
              <a:gd name="connsiteX68" fmla="*/ 6280959 w 12192000"/>
              <a:gd name="connsiteY68" fmla="*/ 1689329 h 2237474"/>
              <a:gd name="connsiteX69" fmla="*/ 6243319 w 12192000"/>
              <a:gd name="connsiteY69" fmla="*/ 1695560 h 2237474"/>
              <a:gd name="connsiteX70" fmla="*/ 6098321 w 12192000"/>
              <a:gd name="connsiteY70" fmla="*/ 1721646 h 2237474"/>
              <a:gd name="connsiteX71" fmla="*/ 5880652 w 12192000"/>
              <a:gd name="connsiteY71" fmla="*/ 1779643 h 2237474"/>
              <a:gd name="connsiteX72" fmla="*/ 5785959 w 12192000"/>
              <a:gd name="connsiteY72" fmla="*/ 1775307 h 2237474"/>
              <a:gd name="connsiteX73" fmla="*/ 5643534 w 12192000"/>
              <a:gd name="connsiteY73" fmla="*/ 1802919 h 2237474"/>
              <a:gd name="connsiteX74" fmla="*/ 5518799 w 12192000"/>
              <a:gd name="connsiteY74" fmla="*/ 1818312 h 2237474"/>
              <a:gd name="connsiteX75" fmla="*/ 5505014 w 12192000"/>
              <a:gd name="connsiteY75" fmla="*/ 1819259 h 2237474"/>
              <a:gd name="connsiteX76" fmla="*/ 5453307 w 12192000"/>
              <a:gd name="connsiteY76" fmla="*/ 1815450 h 2237474"/>
              <a:gd name="connsiteX77" fmla="*/ 5221533 w 12192000"/>
              <a:gd name="connsiteY77" fmla="*/ 1846950 h 2237474"/>
              <a:gd name="connsiteX78" fmla="*/ 5149802 w 12192000"/>
              <a:gd name="connsiteY78" fmla="*/ 1844846 h 2237474"/>
              <a:gd name="connsiteX79" fmla="*/ 5114927 w 12192000"/>
              <a:gd name="connsiteY79" fmla="*/ 1847827 h 2237474"/>
              <a:gd name="connsiteX80" fmla="*/ 5108970 w 12192000"/>
              <a:gd name="connsiteY80" fmla="*/ 1847935 h 2237474"/>
              <a:gd name="connsiteX81" fmla="*/ 5067961 w 12192000"/>
              <a:gd name="connsiteY81" fmla="*/ 1845917 h 2237474"/>
              <a:gd name="connsiteX82" fmla="*/ 5007075 w 12192000"/>
              <a:gd name="connsiteY82" fmla="*/ 1838626 h 2237474"/>
              <a:gd name="connsiteX83" fmla="*/ 4944087 w 12192000"/>
              <a:gd name="connsiteY83" fmla="*/ 1823332 h 2237474"/>
              <a:gd name="connsiteX84" fmla="*/ 4907662 w 12192000"/>
              <a:gd name="connsiteY84" fmla="*/ 1816900 h 2237474"/>
              <a:gd name="connsiteX85" fmla="*/ 4882386 w 12192000"/>
              <a:gd name="connsiteY85" fmla="*/ 1809844 h 2237474"/>
              <a:gd name="connsiteX86" fmla="*/ 4811440 w 12192000"/>
              <a:gd name="connsiteY86" fmla="*/ 1804655 h 2237474"/>
              <a:gd name="connsiteX87" fmla="*/ 4691075 w 12192000"/>
              <a:gd name="connsiteY87" fmla="*/ 1801389 h 2237474"/>
              <a:gd name="connsiteX88" fmla="*/ 4640313 w 12192000"/>
              <a:gd name="connsiteY88" fmla="*/ 1784307 h 2237474"/>
              <a:gd name="connsiteX89" fmla="*/ 4536503 w 12192000"/>
              <a:gd name="connsiteY89" fmla="*/ 1785334 h 2237474"/>
              <a:gd name="connsiteX90" fmla="*/ 4513724 w 12192000"/>
              <a:gd name="connsiteY90" fmla="*/ 1791996 h 2237474"/>
              <a:gd name="connsiteX91" fmla="*/ 4459810 w 12192000"/>
              <a:gd name="connsiteY91" fmla="*/ 1797886 h 2237474"/>
              <a:gd name="connsiteX92" fmla="*/ 4379064 w 12192000"/>
              <a:gd name="connsiteY92" fmla="*/ 1817177 h 2237474"/>
              <a:gd name="connsiteX93" fmla="*/ 4290981 w 12192000"/>
              <a:gd name="connsiteY93" fmla="*/ 1839677 h 2237474"/>
              <a:gd name="connsiteX94" fmla="*/ 4238372 w 12192000"/>
              <a:gd name="connsiteY94" fmla="*/ 1851480 h 2237474"/>
              <a:gd name="connsiteX95" fmla="*/ 4232517 w 12192000"/>
              <a:gd name="connsiteY95" fmla="*/ 1852567 h 2237474"/>
              <a:gd name="connsiteX96" fmla="*/ 4191732 w 12192000"/>
              <a:gd name="connsiteY96" fmla="*/ 1857328 h 2237474"/>
              <a:gd name="connsiteX97" fmla="*/ 4065532 w 12192000"/>
              <a:gd name="connsiteY97" fmla="*/ 1855477 h 2237474"/>
              <a:gd name="connsiteX98" fmla="*/ 4028460 w 12192000"/>
              <a:gd name="connsiteY98" fmla="*/ 1855137 h 2237474"/>
              <a:gd name="connsiteX99" fmla="*/ 4002267 w 12192000"/>
              <a:gd name="connsiteY99" fmla="*/ 1852352 h 2237474"/>
              <a:gd name="connsiteX100" fmla="*/ 3931396 w 12192000"/>
              <a:gd name="connsiteY100" fmla="*/ 1858915 h 2237474"/>
              <a:gd name="connsiteX101" fmla="*/ 3812162 w 12192000"/>
              <a:gd name="connsiteY101" fmla="*/ 1875501 h 2237474"/>
              <a:gd name="connsiteX102" fmla="*/ 3758105 w 12192000"/>
              <a:gd name="connsiteY102" fmla="*/ 1871856 h 2237474"/>
              <a:gd name="connsiteX103" fmla="*/ 3715896 w 12192000"/>
              <a:gd name="connsiteY103" fmla="*/ 1881552 h 2237474"/>
              <a:gd name="connsiteX104" fmla="*/ 3567259 w 12192000"/>
              <a:gd name="connsiteY104" fmla="*/ 1893482 h 2237474"/>
              <a:gd name="connsiteX105" fmla="*/ 3405770 w 12192000"/>
              <a:gd name="connsiteY105" fmla="*/ 1904591 h 2237474"/>
              <a:gd name="connsiteX106" fmla="*/ 3280097 w 12192000"/>
              <a:gd name="connsiteY106" fmla="*/ 1919610 h 2237474"/>
              <a:gd name="connsiteX107" fmla="*/ 3123424 w 12192000"/>
              <a:gd name="connsiteY107" fmla="*/ 1952930 h 2237474"/>
              <a:gd name="connsiteX108" fmla="*/ 3009910 w 12192000"/>
              <a:gd name="connsiteY108" fmla="*/ 1957866 h 2237474"/>
              <a:gd name="connsiteX109" fmla="*/ 2995934 w 12192000"/>
              <a:gd name="connsiteY109" fmla="*/ 1967085 h 2237474"/>
              <a:gd name="connsiteX110" fmla="*/ 2942858 w 12192000"/>
              <a:gd name="connsiteY110" fmla="*/ 1981367 h 2237474"/>
              <a:gd name="connsiteX111" fmla="*/ 2875436 w 12192000"/>
              <a:gd name="connsiteY111" fmla="*/ 1996977 h 2237474"/>
              <a:gd name="connsiteX112" fmla="*/ 2874892 w 12192000"/>
              <a:gd name="connsiteY112" fmla="*/ 1996085 h 2237474"/>
              <a:gd name="connsiteX113" fmla="*/ 2843662 w 12192000"/>
              <a:gd name="connsiteY113" fmla="*/ 1992498 h 2237474"/>
              <a:gd name="connsiteX114" fmla="*/ 2718916 w 12192000"/>
              <a:gd name="connsiteY114" fmla="*/ 1990867 h 2237474"/>
              <a:gd name="connsiteX115" fmla="*/ 2713522 w 12192000"/>
              <a:gd name="connsiteY115" fmla="*/ 1990173 h 2237474"/>
              <a:gd name="connsiteX116" fmla="*/ 2578178 w 12192000"/>
              <a:gd name="connsiteY116" fmla="*/ 1990531 h 2237474"/>
              <a:gd name="connsiteX117" fmla="*/ 2476147 w 12192000"/>
              <a:gd name="connsiteY117" fmla="*/ 1998305 h 2237474"/>
              <a:gd name="connsiteX118" fmla="*/ 2373568 w 12192000"/>
              <a:gd name="connsiteY118" fmla="*/ 2003219 h 2237474"/>
              <a:gd name="connsiteX119" fmla="*/ 2287219 w 12192000"/>
              <a:gd name="connsiteY119" fmla="*/ 1998750 h 2237474"/>
              <a:gd name="connsiteX120" fmla="*/ 2243069 w 12192000"/>
              <a:gd name="connsiteY120" fmla="*/ 2005321 h 2237474"/>
              <a:gd name="connsiteX121" fmla="*/ 2164831 w 12192000"/>
              <a:gd name="connsiteY121" fmla="*/ 2010143 h 2237474"/>
              <a:gd name="connsiteX122" fmla="*/ 2085228 w 12192000"/>
              <a:gd name="connsiteY122" fmla="*/ 2046431 h 2237474"/>
              <a:gd name="connsiteX123" fmla="*/ 2058061 w 12192000"/>
              <a:gd name="connsiteY123" fmla="*/ 2047942 h 2237474"/>
              <a:gd name="connsiteX124" fmla="*/ 2042244 w 12192000"/>
              <a:gd name="connsiteY124" fmla="*/ 2055560 h 2237474"/>
              <a:gd name="connsiteX125" fmla="*/ 1877728 w 12192000"/>
              <a:gd name="connsiteY125" fmla="*/ 2101004 h 2237474"/>
              <a:gd name="connsiteX126" fmla="*/ 1759056 w 12192000"/>
              <a:gd name="connsiteY126" fmla="*/ 2125608 h 2237474"/>
              <a:gd name="connsiteX127" fmla="*/ 1637948 w 12192000"/>
              <a:gd name="connsiteY127" fmla="*/ 2172597 h 2237474"/>
              <a:gd name="connsiteX128" fmla="*/ 1434549 w 12192000"/>
              <a:gd name="connsiteY128" fmla="*/ 2234522 h 2237474"/>
              <a:gd name="connsiteX129" fmla="*/ 1398481 w 12192000"/>
              <a:gd name="connsiteY129" fmla="*/ 2237074 h 2237474"/>
              <a:gd name="connsiteX130" fmla="*/ 1398407 w 12192000"/>
              <a:gd name="connsiteY130" fmla="*/ 2237095 h 2237474"/>
              <a:gd name="connsiteX131" fmla="*/ 1370962 w 12192000"/>
              <a:gd name="connsiteY131" fmla="*/ 2237474 h 2237474"/>
              <a:gd name="connsiteX132" fmla="*/ 1356367 w 12192000"/>
              <a:gd name="connsiteY132" fmla="*/ 2235089 h 2237474"/>
              <a:gd name="connsiteX133" fmla="*/ 1324828 w 12192000"/>
              <a:gd name="connsiteY133" fmla="*/ 2231968 h 2237474"/>
              <a:gd name="connsiteX134" fmla="*/ 1279765 w 12192000"/>
              <a:gd name="connsiteY134" fmla="*/ 2229639 h 2237474"/>
              <a:gd name="connsiteX135" fmla="*/ 1195347 w 12192000"/>
              <a:gd name="connsiteY135" fmla="*/ 2212354 h 2237474"/>
              <a:gd name="connsiteX136" fmla="*/ 970251 w 12192000"/>
              <a:gd name="connsiteY136" fmla="*/ 2221029 h 2237474"/>
              <a:gd name="connsiteX137" fmla="*/ 812914 w 12192000"/>
              <a:gd name="connsiteY137" fmla="*/ 2210095 h 2237474"/>
              <a:gd name="connsiteX138" fmla="*/ 776382 w 12192000"/>
              <a:gd name="connsiteY138" fmla="*/ 2204512 h 2237474"/>
              <a:gd name="connsiteX139" fmla="*/ 597225 w 12192000"/>
              <a:gd name="connsiteY139" fmla="*/ 2180999 h 2237474"/>
              <a:gd name="connsiteX140" fmla="*/ 520671 w 12192000"/>
              <a:gd name="connsiteY140" fmla="*/ 2180980 h 2237474"/>
              <a:gd name="connsiteX141" fmla="*/ 515024 w 12192000"/>
              <a:gd name="connsiteY141" fmla="*/ 2179258 h 2237474"/>
              <a:gd name="connsiteX142" fmla="*/ 413835 w 12192000"/>
              <a:gd name="connsiteY142" fmla="*/ 2156783 h 2237474"/>
              <a:gd name="connsiteX143" fmla="*/ 376513 w 12192000"/>
              <a:gd name="connsiteY143" fmla="*/ 2154014 h 2237474"/>
              <a:gd name="connsiteX144" fmla="*/ 273386 w 12192000"/>
              <a:gd name="connsiteY144" fmla="*/ 2142551 h 2237474"/>
              <a:gd name="connsiteX145" fmla="*/ 169207 w 12192000"/>
              <a:gd name="connsiteY145" fmla="*/ 2128100 h 2237474"/>
              <a:gd name="connsiteX146" fmla="*/ 77641 w 12192000"/>
              <a:gd name="connsiteY146" fmla="*/ 2126835 h 2237474"/>
              <a:gd name="connsiteX147" fmla="*/ 37645 w 12192000"/>
              <a:gd name="connsiteY147" fmla="*/ 2115401 h 2237474"/>
              <a:gd name="connsiteX148" fmla="*/ 4572 w 12192000"/>
              <a:gd name="connsiteY148" fmla="*/ 2111091 h 2237474"/>
              <a:gd name="connsiteX149" fmla="*/ 0 w 12192000"/>
              <a:gd name="connsiteY149" fmla="*/ 2110468 h 2237474"/>
              <a:gd name="connsiteX150" fmla="*/ 0 w 12192000"/>
              <a:gd name="connsiteY150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20512 w 12192000"/>
              <a:gd name="connsiteY6" fmla="*/ 745392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739478 w 12192000"/>
              <a:gd name="connsiteY13" fmla="*/ 776841 h 2237474"/>
              <a:gd name="connsiteX14" fmla="*/ 10458762 w 12192000"/>
              <a:gd name="connsiteY14" fmla="*/ 755400 h 2237474"/>
              <a:gd name="connsiteX15" fmla="*/ 10211200 w 12192000"/>
              <a:gd name="connsiteY15" fmla="*/ 767513 h 2237474"/>
              <a:gd name="connsiteX16" fmla="*/ 10167995 w 12192000"/>
              <a:gd name="connsiteY16" fmla="*/ 760843 h 2237474"/>
              <a:gd name="connsiteX17" fmla="*/ 9997044 w 12192000"/>
              <a:gd name="connsiteY17" fmla="*/ 780129 h 2237474"/>
              <a:gd name="connsiteX18" fmla="*/ 9943887 w 12192000"/>
              <a:gd name="connsiteY18" fmla="*/ 804141 h 2237474"/>
              <a:gd name="connsiteX19" fmla="*/ 9918248 w 12192000"/>
              <a:gd name="connsiteY19" fmla="*/ 816628 h 2237474"/>
              <a:gd name="connsiteX20" fmla="*/ 9767091 w 12192000"/>
              <a:gd name="connsiteY20" fmla="*/ 870550 h 2237474"/>
              <a:gd name="connsiteX21" fmla="*/ 9683005 w 12192000"/>
              <a:gd name="connsiteY21" fmla="*/ 894128 h 2237474"/>
              <a:gd name="connsiteX22" fmla="*/ 9594438 w 12192000"/>
              <a:gd name="connsiteY22" fmla="*/ 919051 h 2237474"/>
              <a:gd name="connsiteX23" fmla="*/ 9544189 w 12192000"/>
              <a:gd name="connsiteY23" fmla="*/ 938966 h 2237474"/>
              <a:gd name="connsiteX24" fmla="*/ 9500499 w 12192000"/>
              <a:gd name="connsiteY24" fmla="*/ 954680 h 2237474"/>
              <a:gd name="connsiteX25" fmla="*/ 9428195 w 12192000"/>
              <a:gd name="connsiteY25" fmla="*/ 986225 h 2237474"/>
              <a:gd name="connsiteX26" fmla="*/ 9410017 w 12192000"/>
              <a:gd name="connsiteY26" fmla="*/ 993931 h 2237474"/>
              <a:gd name="connsiteX27" fmla="*/ 9392919 w 12192000"/>
              <a:gd name="connsiteY27" fmla="*/ 994656 h 2237474"/>
              <a:gd name="connsiteX28" fmla="*/ 9268019 w 12192000"/>
              <a:gd name="connsiteY28" fmla="*/ 1007442 h 2237474"/>
              <a:gd name="connsiteX29" fmla="*/ 9234662 w 12192000"/>
              <a:gd name="connsiteY29" fmla="*/ 1023056 h 2237474"/>
              <a:gd name="connsiteX30" fmla="*/ 9181033 w 12192000"/>
              <a:gd name="connsiteY30" fmla="*/ 1037921 h 2237474"/>
              <a:gd name="connsiteX31" fmla="*/ 9155969 w 12192000"/>
              <a:gd name="connsiteY31" fmla="*/ 1046804 h 2237474"/>
              <a:gd name="connsiteX32" fmla="*/ 9133985 w 12192000"/>
              <a:gd name="connsiteY32" fmla="*/ 1046450 h 2237474"/>
              <a:gd name="connsiteX33" fmla="*/ 9003462 w 12192000"/>
              <a:gd name="connsiteY33" fmla="*/ 1042406 h 2237474"/>
              <a:gd name="connsiteX34" fmla="*/ 8968445 w 12192000"/>
              <a:gd name="connsiteY34" fmla="*/ 1052169 h 2237474"/>
              <a:gd name="connsiteX35" fmla="*/ 8886001 w 12192000"/>
              <a:gd name="connsiteY35" fmla="*/ 1067468 h 2237474"/>
              <a:gd name="connsiteX36" fmla="*/ 8838610 w 12192000"/>
              <a:gd name="connsiteY36" fmla="*/ 1075091 h 2237474"/>
              <a:gd name="connsiteX37" fmla="*/ 8750383 w 12192000"/>
              <a:gd name="connsiteY37" fmla="*/ 1097387 h 2237474"/>
              <a:gd name="connsiteX38" fmla="*/ 8665605 w 12192000"/>
              <a:gd name="connsiteY38" fmla="*/ 1110791 h 2237474"/>
              <a:gd name="connsiteX39" fmla="*/ 8584946 w 12192000"/>
              <a:gd name="connsiteY39" fmla="*/ 1135226 h 2237474"/>
              <a:gd name="connsiteX40" fmla="*/ 8419755 w 12192000"/>
              <a:gd name="connsiteY40" fmla="*/ 1216260 h 2237474"/>
              <a:gd name="connsiteX41" fmla="*/ 8411626 w 12192000"/>
              <a:gd name="connsiteY41" fmla="*/ 1214397 h 2237474"/>
              <a:gd name="connsiteX42" fmla="*/ 8363469 w 12192000"/>
              <a:gd name="connsiteY42" fmla="*/ 1246658 h 2237474"/>
              <a:gd name="connsiteX43" fmla="*/ 8275497 w 12192000"/>
              <a:gd name="connsiteY43" fmla="*/ 1264396 h 2237474"/>
              <a:gd name="connsiteX44" fmla="*/ 8206287 w 12192000"/>
              <a:gd name="connsiteY44" fmla="*/ 1273060 h 2237474"/>
              <a:gd name="connsiteX45" fmla="*/ 8139997 w 12192000"/>
              <a:gd name="connsiteY45" fmla="*/ 1282713 h 2237474"/>
              <a:gd name="connsiteX46" fmla="*/ 8074238 w 12192000"/>
              <a:gd name="connsiteY46" fmla="*/ 1301895 h 2237474"/>
              <a:gd name="connsiteX47" fmla="*/ 7942099 w 12192000"/>
              <a:gd name="connsiteY47" fmla="*/ 1336332 h 2237474"/>
              <a:gd name="connsiteX48" fmla="*/ 7902328 w 12192000"/>
              <a:gd name="connsiteY48" fmla="*/ 1345865 h 2237474"/>
              <a:gd name="connsiteX49" fmla="*/ 7840612 w 12192000"/>
              <a:gd name="connsiteY49" fmla="*/ 1369373 h 2237474"/>
              <a:gd name="connsiteX50" fmla="*/ 7786819 w 12192000"/>
              <a:gd name="connsiteY50" fmla="*/ 1378970 h 2237474"/>
              <a:gd name="connsiteX51" fmla="*/ 7548172 w 12192000"/>
              <a:gd name="connsiteY51" fmla="*/ 1417460 h 2237474"/>
              <a:gd name="connsiteX52" fmla="*/ 7483437 w 12192000"/>
              <a:gd name="connsiteY52" fmla="*/ 1478152 h 2237474"/>
              <a:gd name="connsiteX53" fmla="*/ 7377870 w 12192000"/>
              <a:gd name="connsiteY53" fmla="*/ 1523319 h 2237474"/>
              <a:gd name="connsiteX54" fmla="*/ 7230737 w 12192000"/>
              <a:gd name="connsiteY54" fmla="*/ 1562633 h 2237474"/>
              <a:gd name="connsiteX55" fmla="*/ 7224458 w 12192000"/>
              <a:gd name="connsiteY55" fmla="*/ 1573008 h 2237474"/>
              <a:gd name="connsiteX56" fmla="*/ 7183121 w 12192000"/>
              <a:gd name="connsiteY56" fmla="*/ 1595162 h 2237474"/>
              <a:gd name="connsiteX57" fmla="*/ 7164601 w 12192000"/>
              <a:gd name="connsiteY57" fmla="*/ 1606490 h 2237474"/>
              <a:gd name="connsiteX58" fmla="*/ 7031309 w 12192000"/>
              <a:gd name="connsiteY58" fmla="*/ 1619451 h 2237474"/>
              <a:gd name="connsiteX59" fmla="*/ 6900177 w 12192000"/>
              <a:gd name="connsiteY59" fmla="*/ 1636016 h 2237474"/>
              <a:gd name="connsiteX60" fmla="*/ 6795372 w 12192000"/>
              <a:gd name="connsiteY60" fmla="*/ 1644845 h 2237474"/>
              <a:gd name="connsiteX61" fmla="*/ 6692251 w 12192000"/>
              <a:gd name="connsiteY61" fmla="*/ 1656357 h 2237474"/>
              <a:gd name="connsiteX62" fmla="*/ 6655235 w 12192000"/>
              <a:gd name="connsiteY62" fmla="*/ 1661869 h 2237474"/>
              <a:gd name="connsiteX63" fmla="*/ 6554894 w 12192000"/>
              <a:gd name="connsiteY63" fmla="*/ 1664428 h 2237474"/>
              <a:gd name="connsiteX64" fmla="*/ 6516595 w 12192000"/>
              <a:gd name="connsiteY64" fmla="*/ 1667475 h 2237474"/>
              <a:gd name="connsiteX65" fmla="*/ 6508541 w 12192000"/>
              <a:gd name="connsiteY65" fmla="*/ 1668757 h 2237474"/>
              <a:gd name="connsiteX66" fmla="*/ 6471012 w 12192000"/>
              <a:gd name="connsiteY66" fmla="*/ 1678604 h 2237474"/>
              <a:gd name="connsiteX67" fmla="*/ 6364035 w 12192000"/>
              <a:gd name="connsiteY67" fmla="*/ 1667683 h 2237474"/>
              <a:gd name="connsiteX68" fmla="*/ 6280959 w 12192000"/>
              <a:gd name="connsiteY68" fmla="*/ 1689329 h 2237474"/>
              <a:gd name="connsiteX69" fmla="*/ 6243319 w 12192000"/>
              <a:gd name="connsiteY69" fmla="*/ 1695560 h 2237474"/>
              <a:gd name="connsiteX70" fmla="*/ 6098321 w 12192000"/>
              <a:gd name="connsiteY70" fmla="*/ 1721646 h 2237474"/>
              <a:gd name="connsiteX71" fmla="*/ 5880652 w 12192000"/>
              <a:gd name="connsiteY71" fmla="*/ 1779643 h 2237474"/>
              <a:gd name="connsiteX72" fmla="*/ 5785959 w 12192000"/>
              <a:gd name="connsiteY72" fmla="*/ 1775307 h 2237474"/>
              <a:gd name="connsiteX73" fmla="*/ 5643534 w 12192000"/>
              <a:gd name="connsiteY73" fmla="*/ 1802919 h 2237474"/>
              <a:gd name="connsiteX74" fmla="*/ 5518799 w 12192000"/>
              <a:gd name="connsiteY74" fmla="*/ 1818312 h 2237474"/>
              <a:gd name="connsiteX75" fmla="*/ 5505014 w 12192000"/>
              <a:gd name="connsiteY75" fmla="*/ 1819259 h 2237474"/>
              <a:gd name="connsiteX76" fmla="*/ 5453307 w 12192000"/>
              <a:gd name="connsiteY76" fmla="*/ 1815450 h 2237474"/>
              <a:gd name="connsiteX77" fmla="*/ 5221533 w 12192000"/>
              <a:gd name="connsiteY77" fmla="*/ 1846950 h 2237474"/>
              <a:gd name="connsiteX78" fmla="*/ 5149802 w 12192000"/>
              <a:gd name="connsiteY78" fmla="*/ 1844846 h 2237474"/>
              <a:gd name="connsiteX79" fmla="*/ 5114927 w 12192000"/>
              <a:gd name="connsiteY79" fmla="*/ 1847827 h 2237474"/>
              <a:gd name="connsiteX80" fmla="*/ 5108970 w 12192000"/>
              <a:gd name="connsiteY80" fmla="*/ 1847935 h 2237474"/>
              <a:gd name="connsiteX81" fmla="*/ 5067961 w 12192000"/>
              <a:gd name="connsiteY81" fmla="*/ 1845917 h 2237474"/>
              <a:gd name="connsiteX82" fmla="*/ 5007075 w 12192000"/>
              <a:gd name="connsiteY82" fmla="*/ 1838626 h 2237474"/>
              <a:gd name="connsiteX83" fmla="*/ 4944087 w 12192000"/>
              <a:gd name="connsiteY83" fmla="*/ 1823332 h 2237474"/>
              <a:gd name="connsiteX84" fmla="*/ 4907662 w 12192000"/>
              <a:gd name="connsiteY84" fmla="*/ 1816900 h 2237474"/>
              <a:gd name="connsiteX85" fmla="*/ 4882386 w 12192000"/>
              <a:gd name="connsiteY85" fmla="*/ 1809844 h 2237474"/>
              <a:gd name="connsiteX86" fmla="*/ 4811440 w 12192000"/>
              <a:gd name="connsiteY86" fmla="*/ 1804655 h 2237474"/>
              <a:gd name="connsiteX87" fmla="*/ 4691075 w 12192000"/>
              <a:gd name="connsiteY87" fmla="*/ 1801389 h 2237474"/>
              <a:gd name="connsiteX88" fmla="*/ 4640313 w 12192000"/>
              <a:gd name="connsiteY88" fmla="*/ 1784307 h 2237474"/>
              <a:gd name="connsiteX89" fmla="*/ 4536503 w 12192000"/>
              <a:gd name="connsiteY89" fmla="*/ 1785334 h 2237474"/>
              <a:gd name="connsiteX90" fmla="*/ 4513724 w 12192000"/>
              <a:gd name="connsiteY90" fmla="*/ 1791996 h 2237474"/>
              <a:gd name="connsiteX91" fmla="*/ 4459810 w 12192000"/>
              <a:gd name="connsiteY91" fmla="*/ 1797886 h 2237474"/>
              <a:gd name="connsiteX92" fmla="*/ 4379064 w 12192000"/>
              <a:gd name="connsiteY92" fmla="*/ 1817177 h 2237474"/>
              <a:gd name="connsiteX93" fmla="*/ 4290981 w 12192000"/>
              <a:gd name="connsiteY93" fmla="*/ 1839677 h 2237474"/>
              <a:gd name="connsiteX94" fmla="*/ 4238372 w 12192000"/>
              <a:gd name="connsiteY94" fmla="*/ 1851480 h 2237474"/>
              <a:gd name="connsiteX95" fmla="*/ 4232517 w 12192000"/>
              <a:gd name="connsiteY95" fmla="*/ 1852567 h 2237474"/>
              <a:gd name="connsiteX96" fmla="*/ 4191732 w 12192000"/>
              <a:gd name="connsiteY96" fmla="*/ 1857328 h 2237474"/>
              <a:gd name="connsiteX97" fmla="*/ 4065532 w 12192000"/>
              <a:gd name="connsiteY97" fmla="*/ 1855477 h 2237474"/>
              <a:gd name="connsiteX98" fmla="*/ 4028460 w 12192000"/>
              <a:gd name="connsiteY98" fmla="*/ 1855137 h 2237474"/>
              <a:gd name="connsiteX99" fmla="*/ 4002267 w 12192000"/>
              <a:gd name="connsiteY99" fmla="*/ 1852352 h 2237474"/>
              <a:gd name="connsiteX100" fmla="*/ 3931396 w 12192000"/>
              <a:gd name="connsiteY100" fmla="*/ 1858915 h 2237474"/>
              <a:gd name="connsiteX101" fmla="*/ 3812162 w 12192000"/>
              <a:gd name="connsiteY101" fmla="*/ 1875501 h 2237474"/>
              <a:gd name="connsiteX102" fmla="*/ 3758105 w 12192000"/>
              <a:gd name="connsiteY102" fmla="*/ 1871856 h 2237474"/>
              <a:gd name="connsiteX103" fmla="*/ 3715896 w 12192000"/>
              <a:gd name="connsiteY103" fmla="*/ 1881552 h 2237474"/>
              <a:gd name="connsiteX104" fmla="*/ 3567259 w 12192000"/>
              <a:gd name="connsiteY104" fmla="*/ 1893482 h 2237474"/>
              <a:gd name="connsiteX105" fmla="*/ 3405770 w 12192000"/>
              <a:gd name="connsiteY105" fmla="*/ 1904591 h 2237474"/>
              <a:gd name="connsiteX106" fmla="*/ 3280097 w 12192000"/>
              <a:gd name="connsiteY106" fmla="*/ 1919610 h 2237474"/>
              <a:gd name="connsiteX107" fmla="*/ 3123424 w 12192000"/>
              <a:gd name="connsiteY107" fmla="*/ 1952930 h 2237474"/>
              <a:gd name="connsiteX108" fmla="*/ 3009910 w 12192000"/>
              <a:gd name="connsiteY108" fmla="*/ 1957866 h 2237474"/>
              <a:gd name="connsiteX109" fmla="*/ 2995934 w 12192000"/>
              <a:gd name="connsiteY109" fmla="*/ 1967085 h 2237474"/>
              <a:gd name="connsiteX110" fmla="*/ 2942858 w 12192000"/>
              <a:gd name="connsiteY110" fmla="*/ 1981367 h 2237474"/>
              <a:gd name="connsiteX111" fmla="*/ 2875436 w 12192000"/>
              <a:gd name="connsiteY111" fmla="*/ 1996977 h 2237474"/>
              <a:gd name="connsiteX112" fmla="*/ 2874892 w 12192000"/>
              <a:gd name="connsiteY112" fmla="*/ 1996085 h 2237474"/>
              <a:gd name="connsiteX113" fmla="*/ 2843662 w 12192000"/>
              <a:gd name="connsiteY113" fmla="*/ 1992498 h 2237474"/>
              <a:gd name="connsiteX114" fmla="*/ 2718916 w 12192000"/>
              <a:gd name="connsiteY114" fmla="*/ 1990867 h 2237474"/>
              <a:gd name="connsiteX115" fmla="*/ 2713522 w 12192000"/>
              <a:gd name="connsiteY115" fmla="*/ 1990173 h 2237474"/>
              <a:gd name="connsiteX116" fmla="*/ 2578178 w 12192000"/>
              <a:gd name="connsiteY116" fmla="*/ 1990531 h 2237474"/>
              <a:gd name="connsiteX117" fmla="*/ 2476147 w 12192000"/>
              <a:gd name="connsiteY117" fmla="*/ 1998305 h 2237474"/>
              <a:gd name="connsiteX118" fmla="*/ 2373568 w 12192000"/>
              <a:gd name="connsiteY118" fmla="*/ 2003219 h 2237474"/>
              <a:gd name="connsiteX119" fmla="*/ 2287219 w 12192000"/>
              <a:gd name="connsiteY119" fmla="*/ 1998750 h 2237474"/>
              <a:gd name="connsiteX120" fmla="*/ 2243069 w 12192000"/>
              <a:gd name="connsiteY120" fmla="*/ 2005321 h 2237474"/>
              <a:gd name="connsiteX121" fmla="*/ 2164831 w 12192000"/>
              <a:gd name="connsiteY121" fmla="*/ 2010143 h 2237474"/>
              <a:gd name="connsiteX122" fmla="*/ 2085228 w 12192000"/>
              <a:gd name="connsiteY122" fmla="*/ 2046431 h 2237474"/>
              <a:gd name="connsiteX123" fmla="*/ 2058061 w 12192000"/>
              <a:gd name="connsiteY123" fmla="*/ 2047942 h 2237474"/>
              <a:gd name="connsiteX124" fmla="*/ 2042244 w 12192000"/>
              <a:gd name="connsiteY124" fmla="*/ 2055560 h 2237474"/>
              <a:gd name="connsiteX125" fmla="*/ 1877728 w 12192000"/>
              <a:gd name="connsiteY125" fmla="*/ 2101004 h 2237474"/>
              <a:gd name="connsiteX126" fmla="*/ 1759056 w 12192000"/>
              <a:gd name="connsiteY126" fmla="*/ 2125608 h 2237474"/>
              <a:gd name="connsiteX127" fmla="*/ 1637948 w 12192000"/>
              <a:gd name="connsiteY127" fmla="*/ 2172597 h 2237474"/>
              <a:gd name="connsiteX128" fmla="*/ 1434549 w 12192000"/>
              <a:gd name="connsiteY128" fmla="*/ 2234522 h 2237474"/>
              <a:gd name="connsiteX129" fmla="*/ 1398481 w 12192000"/>
              <a:gd name="connsiteY129" fmla="*/ 2237074 h 2237474"/>
              <a:gd name="connsiteX130" fmla="*/ 1398407 w 12192000"/>
              <a:gd name="connsiteY130" fmla="*/ 2237095 h 2237474"/>
              <a:gd name="connsiteX131" fmla="*/ 1370962 w 12192000"/>
              <a:gd name="connsiteY131" fmla="*/ 2237474 h 2237474"/>
              <a:gd name="connsiteX132" fmla="*/ 1356367 w 12192000"/>
              <a:gd name="connsiteY132" fmla="*/ 2235089 h 2237474"/>
              <a:gd name="connsiteX133" fmla="*/ 1324828 w 12192000"/>
              <a:gd name="connsiteY133" fmla="*/ 2231968 h 2237474"/>
              <a:gd name="connsiteX134" fmla="*/ 1279765 w 12192000"/>
              <a:gd name="connsiteY134" fmla="*/ 2229639 h 2237474"/>
              <a:gd name="connsiteX135" fmla="*/ 1195347 w 12192000"/>
              <a:gd name="connsiteY135" fmla="*/ 2212354 h 2237474"/>
              <a:gd name="connsiteX136" fmla="*/ 970251 w 12192000"/>
              <a:gd name="connsiteY136" fmla="*/ 2221029 h 2237474"/>
              <a:gd name="connsiteX137" fmla="*/ 812914 w 12192000"/>
              <a:gd name="connsiteY137" fmla="*/ 2210095 h 2237474"/>
              <a:gd name="connsiteX138" fmla="*/ 776382 w 12192000"/>
              <a:gd name="connsiteY138" fmla="*/ 2204512 h 2237474"/>
              <a:gd name="connsiteX139" fmla="*/ 597225 w 12192000"/>
              <a:gd name="connsiteY139" fmla="*/ 2180999 h 2237474"/>
              <a:gd name="connsiteX140" fmla="*/ 520671 w 12192000"/>
              <a:gd name="connsiteY140" fmla="*/ 2180980 h 2237474"/>
              <a:gd name="connsiteX141" fmla="*/ 515024 w 12192000"/>
              <a:gd name="connsiteY141" fmla="*/ 2179258 h 2237474"/>
              <a:gd name="connsiteX142" fmla="*/ 413835 w 12192000"/>
              <a:gd name="connsiteY142" fmla="*/ 2156783 h 2237474"/>
              <a:gd name="connsiteX143" fmla="*/ 376513 w 12192000"/>
              <a:gd name="connsiteY143" fmla="*/ 2154014 h 2237474"/>
              <a:gd name="connsiteX144" fmla="*/ 273386 w 12192000"/>
              <a:gd name="connsiteY144" fmla="*/ 2142551 h 2237474"/>
              <a:gd name="connsiteX145" fmla="*/ 169207 w 12192000"/>
              <a:gd name="connsiteY145" fmla="*/ 2128100 h 2237474"/>
              <a:gd name="connsiteX146" fmla="*/ 77641 w 12192000"/>
              <a:gd name="connsiteY146" fmla="*/ 2126835 h 2237474"/>
              <a:gd name="connsiteX147" fmla="*/ 37645 w 12192000"/>
              <a:gd name="connsiteY147" fmla="*/ 2115401 h 2237474"/>
              <a:gd name="connsiteX148" fmla="*/ 4572 w 12192000"/>
              <a:gd name="connsiteY148" fmla="*/ 2111091 h 2237474"/>
              <a:gd name="connsiteX149" fmla="*/ 0 w 12192000"/>
              <a:gd name="connsiteY149" fmla="*/ 2110468 h 2237474"/>
              <a:gd name="connsiteX150" fmla="*/ 0 w 12192000"/>
              <a:gd name="connsiteY150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20512 w 12192000"/>
              <a:gd name="connsiteY6" fmla="*/ 745392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739478 w 12192000"/>
              <a:gd name="connsiteY13" fmla="*/ 776841 h 2237474"/>
              <a:gd name="connsiteX14" fmla="*/ 10458762 w 12192000"/>
              <a:gd name="connsiteY14" fmla="*/ 755400 h 2237474"/>
              <a:gd name="connsiteX15" fmla="*/ 10211200 w 12192000"/>
              <a:gd name="connsiteY15" fmla="*/ 767513 h 2237474"/>
              <a:gd name="connsiteX16" fmla="*/ 10167995 w 12192000"/>
              <a:gd name="connsiteY16" fmla="*/ 760843 h 2237474"/>
              <a:gd name="connsiteX17" fmla="*/ 9997044 w 12192000"/>
              <a:gd name="connsiteY17" fmla="*/ 780129 h 2237474"/>
              <a:gd name="connsiteX18" fmla="*/ 9943887 w 12192000"/>
              <a:gd name="connsiteY18" fmla="*/ 804141 h 2237474"/>
              <a:gd name="connsiteX19" fmla="*/ 9918248 w 12192000"/>
              <a:gd name="connsiteY19" fmla="*/ 816628 h 2237474"/>
              <a:gd name="connsiteX20" fmla="*/ 9767091 w 12192000"/>
              <a:gd name="connsiteY20" fmla="*/ 870550 h 2237474"/>
              <a:gd name="connsiteX21" fmla="*/ 9683005 w 12192000"/>
              <a:gd name="connsiteY21" fmla="*/ 894128 h 2237474"/>
              <a:gd name="connsiteX22" fmla="*/ 9594438 w 12192000"/>
              <a:gd name="connsiteY22" fmla="*/ 919051 h 2237474"/>
              <a:gd name="connsiteX23" fmla="*/ 9544189 w 12192000"/>
              <a:gd name="connsiteY23" fmla="*/ 938966 h 2237474"/>
              <a:gd name="connsiteX24" fmla="*/ 9500499 w 12192000"/>
              <a:gd name="connsiteY24" fmla="*/ 954680 h 2237474"/>
              <a:gd name="connsiteX25" fmla="*/ 9428195 w 12192000"/>
              <a:gd name="connsiteY25" fmla="*/ 986225 h 2237474"/>
              <a:gd name="connsiteX26" fmla="*/ 9410017 w 12192000"/>
              <a:gd name="connsiteY26" fmla="*/ 993931 h 2237474"/>
              <a:gd name="connsiteX27" fmla="*/ 9392919 w 12192000"/>
              <a:gd name="connsiteY27" fmla="*/ 994656 h 2237474"/>
              <a:gd name="connsiteX28" fmla="*/ 9268019 w 12192000"/>
              <a:gd name="connsiteY28" fmla="*/ 1007442 h 2237474"/>
              <a:gd name="connsiteX29" fmla="*/ 9234662 w 12192000"/>
              <a:gd name="connsiteY29" fmla="*/ 1023056 h 2237474"/>
              <a:gd name="connsiteX30" fmla="*/ 9181033 w 12192000"/>
              <a:gd name="connsiteY30" fmla="*/ 1037921 h 2237474"/>
              <a:gd name="connsiteX31" fmla="*/ 9155969 w 12192000"/>
              <a:gd name="connsiteY31" fmla="*/ 1046804 h 2237474"/>
              <a:gd name="connsiteX32" fmla="*/ 9133985 w 12192000"/>
              <a:gd name="connsiteY32" fmla="*/ 1046450 h 2237474"/>
              <a:gd name="connsiteX33" fmla="*/ 9003462 w 12192000"/>
              <a:gd name="connsiteY33" fmla="*/ 1042406 h 2237474"/>
              <a:gd name="connsiteX34" fmla="*/ 8968445 w 12192000"/>
              <a:gd name="connsiteY34" fmla="*/ 1052169 h 2237474"/>
              <a:gd name="connsiteX35" fmla="*/ 8886001 w 12192000"/>
              <a:gd name="connsiteY35" fmla="*/ 1067468 h 2237474"/>
              <a:gd name="connsiteX36" fmla="*/ 8838610 w 12192000"/>
              <a:gd name="connsiteY36" fmla="*/ 1075091 h 2237474"/>
              <a:gd name="connsiteX37" fmla="*/ 8750383 w 12192000"/>
              <a:gd name="connsiteY37" fmla="*/ 1097387 h 2237474"/>
              <a:gd name="connsiteX38" fmla="*/ 8665605 w 12192000"/>
              <a:gd name="connsiteY38" fmla="*/ 1110791 h 2237474"/>
              <a:gd name="connsiteX39" fmla="*/ 8584946 w 12192000"/>
              <a:gd name="connsiteY39" fmla="*/ 1135226 h 2237474"/>
              <a:gd name="connsiteX40" fmla="*/ 8419755 w 12192000"/>
              <a:gd name="connsiteY40" fmla="*/ 1216260 h 2237474"/>
              <a:gd name="connsiteX41" fmla="*/ 8411626 w 12192000"/>
              <a:gd name="connsiteY41" fmla="*/ 1214397 h 2237474"/>
              <a:gd name="connsiteX42" fmla="*/ 8363469 w 12192000"/>
              <a:gd name="connsiteY42" fmla="*/ 1246658 h 2237474"/>
              <a:gd name="connsiteX43" fmla="*/ 8275497 w 12192000"/>
              <a:gd name="connsiteY43" fmla="*/ 1264396 h 2237474"/>
              <a:gd name="connsiteX44" fmla="*/ 8206287 w 12192000"/>
              <a:gd name="connsiteY44" fmla="*/ 1273060 h 2237474"/>
              <a:gd name="connsiteX45" fmla="*/ 8139997 w 12192000"/>
              <a:gd name="connsiteY45" fmla="*/ 1282713 h 2237474"/>
              <a:gd name="connsiteX46" fmla="*/ 8074238 w 12192000"/>
              <a:gd name="connsiteY46" fmla="*/ 1301895 h 2237474"/>
              <a:gd name="connsiteX47" fmla="*/ 7942099 w 12192000"/>
              <a:gd name="connsiteY47" fmla="*/ 1336332 h 2237474"/>
              <a:gd name="connsiteX48" fmla="*/ 7902328 w 12192000"/>
              <a:gd name="connsiteY48" fmla="*/ 1345865 h 2237474"/>
              <a:gd name="connsiteX49" fmla="*/ 7840612 w 12192000"/>
              <a:gd name="connsiteY49" fmla="*/ 1369373 h 2237474"/>
              <a:gd name="connsiteX50" fmla="*/ 7786819 w 12192000"/>
              <a:gd name="connsiteY50" fmla="*/ 1378970 h 2237474"/>
              <a:gd name="connsiteX51" fmla="*/ 7548172 w 12192000"/>
              <a:gd name="connsiteY51" fmla="*/ 1417460 h 2237474"/>
              <a:gd name="connsiteX52" fmla="*/ 7483437 w 12192000"/>
              <a:gd name="connsiteY52" fmla="*/ 1478152 h 2237474"/>
              <a:gd name="connsiteX53" fmla="*/ 7377870 w 12192000"/>
              <a:gd name="connsiteY53" fmla="*/ 1523319 h 2237474"/>
              <a:gd name="connsiteX54" fmla="*/ 7230737 w 12192000"/>
              <a:gd name="connsiteY54" fmla="*/ 1562633 h 2237474"/>
              <a:gd name="connsiteX55" fmla="*/ 7224458 w 12192000"/>
              <a:gd name="connsiteY55" fmla="*/ 1573008 h 2237474"/>
              <a:gd name="connsiteX56" fmla="*/ 7183121 w 12192000"/>
              <a:gd name="connsiteY56" fmla="*/ 1595162 h 2237474"/>
              <a:gd name="connsiteX57" fmla="*/ 7164601 w 12192000"/>
              <a:gd name="connsiteY57" fmla="*/ 1606490 h 2237474"/>
              <a:gd name="connsiteX58" fmla="*/ 7031309 w 12192000"/>
              <a:gd name="connsiteY58" fmla="*/ 1619451 h 2237474"/>
              <a:gd name="connsiteX59" fmla="*/ 6900177 w 12192000"/>
              <a:gd name="connsiteY59" fmla="*/ 1636016 h 2237474"/>
              <a:gd name="connsiteX60" fmla="*/ 6795372 w 12192000"/>
              <a:gd name="connsiteY60" fmla="*/ 1644845 h 2237474"/>
              <a:gd name="connsiteX61" fmla="*/ 6692251 w 12192000"/>
              <a:gd name="connsiteY61" fmla="*/ 1656357 h 2237474"/>
              <a:gd name="connsiteX62" fmla="*/ 6655235 w 12192000"/>
              <a:gd name="connsiteY62" fmla="*/ 1661869 h 2237474"/>
              <a:gd name="connsiteX63" fmla="*/ 6554894 w 12192000"/>
              <a:gd name="connsiteY63" fmla="*/ 1664428 h 2237474"/>
              <a:gd name="connsiteX64" fmla="*/ 6516595 w 12192000"/>
              <a:gd name="connsiteY64" fmla="*/ 1667475 h 2237474"/>
              <a:gd name="connsiteX65" fmla="*/ 6508541 w 12192000"/>
              <a:gd name="connsiteY65" fmla="*/ 1668757 h 2237474"/>
              <a:gd name="connsiteX66" fmla="*/ 6471012 w 12192000"/>
              <a:gd name="connsiteY66" fmla="*/ 1678604 h 2237474"/>
              <a:gd name="connsiteX67" fmla="*/ 6364035 w 12192000"/>
              <a:gd name="connsiteY67" fmla="*/ 1667683 h 2237474"/>
              <a:gd name="connsiteX68" fmla="*/ 6280959 w 12192000"/>
              <a:gd name="connsiteY68" fmla="*/ 1689329 h 2237474"/>
              <a:gd name="connsiteX69" fmla="*/ 6243319 w 12192000"/>
              <a:gd name="connsiteY69" fmla="*/ 1695560 h 2237474"/>
              <a:gd name="connsiteX70" fmla="*/ 6098321 w 12192000"/>
              <a:gd name="connsiteY70" fmla="*/ 1721646 h 2237474"/>
              <a:gd name="connsiteX71" fmla="*/ 5880652 w 12192000"/>
              <a:gd name="connsiteY71" fmla="*/ 1779643 h 2237474"/>
              <a:gd name="connsiteX72" fmla="*/ 5785959 w 12192000"/>
              <a:gd name="connsiteY72" fmla="*/ 1775307 h 2237474"/>
              <a:gd name="connsiteX73" fmla="*/ 5643534 w 12192000"/>
              <a:gd name="connsiteY73" fmla="*/ 1802919 h 2237474"/>
              <a:gd name="connsiteX74" fmla="*/ 5518799 w 12192000"/>
              <a:gd name="connsiteY74" fmla="*/ 1818312 h 2237474"/>
              <a:gd name="connsiteX75" fmla="*/ 5505014 w 12192000"/>
              <a:gd name="connsiteY75" fmla="*/ 1819259 h 2237474"/>
              <a:gd name="connsiteX76" fmla="*/ 5453307 w 12192000"/>
              <a:gd name="connsiteY76" fmla="*/ 1815450 h 2237474"/>
              <a:gd name="connsiteX77" fmla="*/ 5221533 w 12192000"/>
              <a:gd name="connsiteY77" fmla="*/ 1846950 h 2237474"/>
              <a:gd name="connsiteX78" fmla="*/ 5149802 w 12192000"/>
              <a:gd name="connsiteY78" fmla="*/ 1844846 h 2237474"/>
              <a:gd name="connsiteX79" fmla="*/ 5114927 w 12192000"/>
              <a:gd name="connsiteY79" fmla="*/ 1847827 h 2237474"/>
              <a:gd name="connsiteX80" fmla="*/ 5108970 w 12192000"/>
              <a:gd name="connsiteY80" fmla="*/ 1847935 h 2237474"/>
              <a:gd name="connsiteX81" fmla="*/ 5067961 w 12192000"/>
              <a:gd name="connsiteY81" fmla="*/ 1845917 h 2237474"/>
              <a:gd name="connsiteX82" fmla="*/ 5007075 w 12192000"/>
              <a:gd name="connsiteY82" fmla="*/ 1838626 h 2237474"/>
              <a:gd name="connsiteX83" fmla="*/ 4944087 w 12192000"/>
              <a:gd name="connsiteY83" fmla="*/ 1823332 h 2237474"/>
              <a:gd name="connsiteX84" fmla="*/ 4907662 w 12192000"/>
              <a:gd name="connsiteY84" fmla="*/ 1816900 h 2237474"/>
              <a:gd name="connsiteX85" fmla="*/ 4882386 w 12192000"/>
              <a:gd name="connsiteY85" fmla="*/ 1809844 h 2237474"/>
              <a:gd name="connsiteX86" fmla="*/ 4811440 w 12192000"/>
              <a:gd name="connsiteY86" fmla="*/ 1804655 h 2237474"/>
              <a:gd name="connsiteX87" fmla="*/ 4691075 w 12192000"/>
              <a:gd name="connsiteY87" fmla="*/ 1801389 h 2237474"/>
              <a:gd name="connsiteX88" fmla="*/ 4640313 w 12192000"/>
              <a:gd name="connsiteY88" fmla="*/ 1784307 h 2237474"/>
              <a:gd name="connsiteX89" fmla="*/ 4536503 w 12192000"/>
              <a:gd name="connsiteY89" fmla="*/ 1785334 h 2237474"/>
              <a:gd name="connsiteX90" fmla="*/ 4513724 w 12192000"/>
              <a:gd name="connsiteY90" fmla="*/ 1791996 h 2237474"/>
              <a:gd name="connsiteX91" fmla="*/ 4459810 w 12192000"/>
              <a:gd name="connsiteY91" fmla="*/ 1797886 h 2237474"/>
              <a:gd name="connsiteX92" fmla="*/ 4379064 w 12192000"/>
              <a:gd name="connsiteY92" fmla="*/ 1817177 h 2237474"/>
              <a:gd name="connsiteX93" fmla="*/ 4290981 w 12192000"/>
              <a:gd name="connsiteY93" fmla="*/ 1839677 h 2237474"/>
              <a:gd name="connsiteX94" fmla="*/ 4238372 w 12192000"/>
              <a:gd name="connsiteY94" fmla="*/ 1851480 h 2237474"/>
              <a:gd name="connsiteX95" fmla="*/ 4232517 w 12192000"/>
              <a:gd name="connsiteY95" fmla="*/ 1852567 h 2237474"/>
              <a:gd name="connsiteX96" fmla="*/ 4191732 w 12192000"/>
              <a:gd name="connsiteY96" fmla="*/ 1857328 h 2237474"/>
              <a:gd name="connsiteX97" fmla="*/ 4065532 w 12192000"/>
              <a:gd name="connsiteY97" fmla="*/ 1855477 h 2237474"/>
              <a:gd name="connsiteX98" fmla="*/ 4028460 w 12192000"/>
              <a:gd name="connsiteY98" fmla="*/ 1855137 h 2237474"/>
              <a:gd name="connsiteX99" fmla="*/ 4002267 w 12192000"/>
              <a:gd name="connsiteY99" fmla="*/ 1852352 h 2237474"/>
              <a:gd name="connsiteX100" fmla="*/ 3931396 w 12192000"/>
              <a:gd name="connsiteY100" fmla="*/ 1858915 h 2237474"/>
              <a:gd name="connsiteX101" fmla="*/ 3812162 w 12192000"/>
              <a:gd name="connsiteY101" fmla="*/ 1875501 h 2237474"/>
              <a:gd name="connsiteX102" fmla="*/ 3758105 w 12192000"/>
              <a:gd name="connsiteY102" fmla="*/ 1871856 h 2237474"/>
              <a:gd name="connsiteX103" fmla="*/ 3715896 w 12192000"/>
              <a:gd name="connsiteY103" fmla="*/ 1881552 h 2237474"/>
              <a:gd name="connsiteX104" fmla="*/ 3567259 w 12192000"/>
              <a:gd name="connsiteY104" fmla="*/ 1893482 h 2237474"/>
              <a:gd name="connsiteX105" fmla="*/ 3405770 w 12192000"/>
              <a:gd name="connsiteY105" fmla="*/ 1904591 h 2237474"/>
              <a:gd name="connsiteX106" fmla="*/ 3280097 w 12192000"/>
              <a:gd name="connsiteY106" fmla="*/ 1919610 h 2237474"/>
              <a:gd name="connsiteX107" fmla="*/ 3123424 w 12192000"/>
              <a:gd name="connsiteY107" fmla="*/ 1952930 h 2237474"/>
              <a:gd name="connsiteX108" fmla="*/ 3009910 w 12192000"/>
              <a:gd name="connsiteY108" fmla="*/ 1957866 h 2237474"/>
              <a:gd name="connsiteX109" fmla="*/ 2995934 w 12192000"/>
              <a:gd name="connsiteY109" fmla="*/ 1967085 h 2237474"/>
              <a:gd name="connsiteX110" fmla="*/ 2942858 w 12192000"/>
              <a:gd name="connsiteY110" fmla="*/ 1981367 h 2237474"/>
              <a:gd name="connsiteX111" fmla="*/ 2875436 w 12192000"/>
              <a:gd name="connsiteY111" fmla="*/ 1996977 h 2237474"/>
              <a:gd name="connsiteX112" fmla="*/ 2874892 w 12192000"/>
              <a:gd name="connsiteY112" fmla="*/ 1996085 h 2237474"/>
              <a:gd name="connsiteX113" fmla="*/ 2843662 w 12192000"/>
              <a:gd name="connsiteY113" fmla="*/ 1992498 h 2237474"/>
              <a:gd name="connsiteX114" fmla="*/ 2718916 w 12192000"/>
              <a:gd name="connsiteY114" fmla="*/ 1990867 h 2237474"/>
              <a:gd name="connsiteX115" fmla="*/ 2713522 w 12192000"/>
              <a:gd name="connsiteY115" fmla="*/ 1990173 h 2237474"/>
              <a:gd name="connsiteX116" fmla="*/ 2578178 w 12192000"/>
              <a:gd name="connsiteY116" fmla="*/ 1990531 h 2237474"/>
              <a:gd name="connsiteX117" fmla="*/ 2476147 w 12192000"/>
              <a:gd name="connsiteY117" fmla="*/ 1998305 h 2237474"/>
              <a:gd name="connsiteX118" fmla="*/ 2373568 w 12192000"/>
              <a:gd name="connsiteY118" fmla="*/ 2003219 h 2237474"/>
              <a:gd name="connsiteX119" fmla="*/ 2287219 w 12192000"/>
              <a:gd name="connsiteY119" fmla="*/ 1998750 h 2237474"/>
              <a:gd name="connsiteX120" fmla="*/ 2243069 w 12192000"/>
              <a:gd name="connsiteY120" fmla="*/ 2005321 h 2237474"/>
              <a:gd name="connsiteX121" fmla="*/ 2164831 w 12192000"/>
              <a:gd name="connsiteY121" fmla="*/ 2010143 h 2237474"/>
              <a:gd name="connsiteX122" fmla="*/ 2085228 w 12192000"/>
              <a:gd name="connsiteY122" fmla="*/ 2046431 h 2237474"/>
              <a:gd name="connsiteX123" fmla="*/ 2058061 w 12192000"/>
              <a:gd name="connsiteY123" fmla="*/ 2047942 h 2237474"/>
              <a:gd name="connsiteX124" fmla="*/ 2042244 w 12192000"/>
              <a:gd name="connsiteY124" fmla="*/ 2055560 h 2237474"/>
              <a:gd name="connsiteX125" fmla="*/ 1877728 w 12192000"/>
              <a:gd name="connsiteY125" fmla="*/ 2101004 h 2237474"/>
              <a:gd name="connsiteX126" fmla="*/ 1759056 w 12192000"/>
              <a:gd name="connsiteY126" fmla="*/ 2125608 h 2237474"/>
              <a:gd name="connsiteX127" fmla="*/ 1637948 w 12192000"/>
              <a:gd name="connsiteY127" fmla="*/ 2172597 h 2237474"/>
              <a:gd name="connsiteX128" fmla="*/ 1434549 w 12192000"/>
              <a:gd name="connsiteY128" fmla="*/ 2234522 h 2237474"/>
              <a:gd name="connsiteX129" fmla="*/ 1398481 w 12192000"/>
              <a:gd name="connsiteY129" fmla="*/ 2237074 h 2237474"/>
              <a:gd name="connsiteX130" fmla="*/ 1398407 w 12192000"/>
              <a:gd name="connsiteY130" fmla="*/ 2237095 h 2237474"/>
              <a:gd name="connsiteX131" fmla="*/ 1370962 w 12192000"/>
              <a:gd name="connsiteY131" fmla="*/ 2237474 h 2237474"/>
              <a:gd name="connsiteX132" fmla="*/ 1356367 w 12192000"/>
              <a:gd name="connsiteY132" fmla="*/ 2235089 h 2237474"/>
              <a:gd name="connsiteX133" fmla="*/ 1279765 w 12192000"/>
              <a:gd name="connsiteY133" fmla="*/ 2229639 h 2237474"/>
              <a:gd name="connsiteX134" fmla="*/ 1195347 w 12192000"/>
              <a:gd name="connsiteY134" fmla="*/ 2212354 h 2237474"/>
              <a:gd name="connsiteX135" fmla="*/ 970251 w 12192000"/>
              <a:gd name="connsiteY135" fmla="*/ 2221029 h 2237474"/>
              <a:gd name="connsiteX136" fmla="*/ 812914 w 12192000"/>
              <a:gd name="connsiteY136" fmla="*/ 2210095 h 2237474"/>
              <a:gd name="connsiteX137" fmla="*/ 776382 w 12192000"/>
              <a:gd name="connsiteY137" fmla="*/ 2204512 h 2237474"/>
              <a:gd name="connsiteX138" fmla="*/ 597225 w 12192000"/>
              <a:gd name="connsiteY138" fmla="*/ 2180999 h 2237474"/>
              <a:gd name="connsiteX139" fmla="*/ 520671 w 12192000"/>
              <a:gd name="connsiteY139" fmla="*/ 2180980 h 2237474"/>
              <a:gd name="connsiteX140" fmla="*/ 515024 w 12192000"/>
              <a:gd name="connsiteY140" fmla="*/ 2179258 h 2237474"/>
              <a:gd name="connsiteX141" fmla="*/ 413835 w 12192000"/>
              <a:gd name="connsiteY141" fmla="*/ 2156783 h 2237474"/>
              <a:gd name="connsiteX142" fmla="*/ 376513 w 12192000"/>
              <a:gd name="connsiteY142" fmla="*/ 2154014 h 2237474"/>
              <a:gd name="connsiteX143" fmla="*/ 273386 w 12192000"/>
              <a:gd name="connsiteY143" fmla="*/ 2142551 h 2237474"/>
              <a:gd name="connsiteX144" fmla="*/ 169207 w 12192000"/>
              <a:gd name="connsiteY144" fmla="*/ 2128100 h 2237474"/>
              <a:gd name="connsiteX145" fmla="*/ 77641 w 12192000"/>
              <a:gd name="connsiteY145" fmla="*/ 2126835 h 2237474"/>
              <a:gd name="connsiteX146" fmla="*/ 37645 w 12192000"/>
              <a:gd name="connsiteY146" fmla="*/ 2115401 h 2237474"/>
              <a:gd name="connsiteX147" fmla="*/ 4572 w 12192000"/>
              <a:gd name="connsiteY147" fmla="*/ 2111091 h 2237474"/>
              <a:gd name="connsiteX148" fmla="*/ 0 w 12192000"/>
              <a:gd name="connsiteY148" fmla="*/ 2110468 h 2237474"/>
              <a:gd name="connsiteX149" fmla="*/ 0 w 12192000"/>
              <a:gd name="connsiteY149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20512 w 12192000"/>
              <a:gd name="connsiteY6" fmla="*/ 745392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739478 w 12192000"/>
              <a:gd name="connsiteY13" fmla="*/ 776841 h 2237474"/>
              <a:gd name="connsiteX14" fmla="*/ 10458762 w 12192000"/>
              <a:gd name="connsiteY14" fmla="*/ 755400 h 2237474"/>
              <a:gd name="connsiteX15" fmla="*/ 10211200 w 12192000"/>
              <a:gd name="connsiteY15" fmla="*/ 767513 h 2237474"/>
              <a:gd name="connsiteX16" fmla="*/ 10167995 w 12192000"/>
              <a:gd name="connsiteY16" fmla="*/ 760843 h 2237474"/>
              <a:gd name="connsiteX17" fmla="*/ 9997044 w 12192000"/>
              <a:gd name="connsiteY17" fmla="*/ 780129 h 2237474"/>
              <a:gd name="connsiteX18" fmla="*/ 9943887 w 12192000"/>
              <a:gd name="connsiteY18" fmla="*/ 804141 h 2237474"/>
              <a:gd name="connsiteX19" fmla="*/ 9918248 w 12192000"/>
              <a:gd name="connsiteY19" fmla="*/ 816628 h 2237474"/>
              <a:gd name="connsiteX20" fmla="*/ 9767091 w 12192000"/>
              <a:gd name="connsiteY20" fmla="*/ 870550 h 2237474"/>
              <a:gd name="connsiteX21" fmla="*/ 9683005 w 12192000"/>
              <a:gd name="connsiteY21" fmla="*/ 894128 h 2237474"/>
              <a:gd name="connsiteX22" fmla="*/ 9594438 w 12192000"/>
              <a:gd name="connsiteY22" fmla="*/ 919051 h 2237474"/>
              <a:gd name="connsiteX23" fmla="*/ 9544189 w 12192000"/>
              <a:gd name="connsiteY23" fmla="*/ 938966 h 2237474"/>
              <a:gd name="connsiteX24" fmla="*/ 9500499 w 12192000"/>
              <a:gd name="connsiteY24" fmla="*/ 954680 h 2237474"/>
              <a:gd name="connsiteX25" fmla="*/ 9428195 w 12192000"/>
              <a:gd name="connsiteY25" fmla="*/ 986225 h 2237474"/>
              <a:gd name="connsiteX26" fmla="*/ 9410017 w 12192000"/>
              <a:gd name="connsiteY26" fmla="*/ 993931 h 2237474"/>
              <a:gd name="connsiteX27" fmla="*/ 9392919 w 12192000"/>
              <a:gd name="connsiteY27" fmla="*/ 994656 h 2237474"/>
              <a:gd name="connsiteX28" fmla="*/ 9268019 w 12192000"/>
              <a:gd name="connsiteY28" fmla="*/ 1007442 h 2237474"/>
              <a:gd name="connsiteX29" fmla="*/ 9234662 w 12192000"/>
              <a:gd name="connsiteY29" fmla="*/ 1023056 h 2237474"/>
              <a:gd name="connsiteX30" fmla="*/ 9181033 w 12192000"/>
              <a:gd name="connsiteY30" fmla="*/ 1037921 h 2237474"/>
              <a:gd name="connsiteX31" fmla="*/ 9155969 w 12192000"/>
              <a:gd name="connsiteY31" fmla="*/ 1046804 h 2237474"/>
              <a:gd name="connsiteX32" fmla="*/ 9133985 w 12192000"/>
              <a:gd name="connsiteY32" fmla="*/ 1046450 h 2237474"/>
              <a:gd name="connsiteX33" fmla="*/ 9003462 w 12192000"/>
              <a:gd name="connsiteY33" fmla="*/ 1042406 h 2237474"/>
              <a:gd name="connsiteX34" fmla="*/ 8968445 w 12192000"/>
              <a:gd name="connsiteY34" fmla="*/ 1052169 h 2237474"/>
              <a:gd name="connsiteX35" fmla="*/ 8886001 w 12192000"/>
              <a:gd name="connsiteY35" fmla="*/ 1067468 h 2237474"/>
              <a:gd name="connsiteX36" fmla="*/ 8838610 w 12192000"/>
              <a:gd name="connsiteY36" fmla="*/ 1075091 h 2237474"/>
              <a:gd name="connsiteX37" fmla="*/ 8750383 w 12192000"/>
              <a:gd name="connsiteY37" fmla="*/ 1097387 h 2237474"/>
              <a:gd name="connsiteX38" fmla="*/ 8665605 w 12192000"/>
              <a:gd name="connsiteY38" fmla="*/ 1110791 h 2237474"/>
              <a:gd name="connsiteX39" fmla="*/ 8584946 w 12192000"/>
              <a:gd name="connsiteY39" fmla="*/ 1135226 h 2237474"/>
              <a:gd name="connsiteX40" fmla="*/ 8419755 w 12192000"/>
              <a:gd name="connsiteY40" fmla="*/ 1216260 h 2237474"/>
              <a:gd name="connsiteX41" fmla="*/ 8411626 w 12192000"/>
              <a:gd name="connsiteY41" fmla="*/ 1214397 h 2237474"/>
              <a:gd name="connsiteX42" fmla="*/ 8363469 w 12192000"/>
              <a:gd name="connsiteY42" fmla="*/ 1246658 h 2237474"/>
              <a:gd name="connsiteX43" fmla="*/ 8275497 w 12192000"/>
              <a:gd name="connsiteY43" fmla="*/ 1264396 h 2237474"/>
              <a:gd name="connsiteX44" fmla="*/ 8206287 w 12192000"/>
              <a:gd name="connsiteY44" fmla="*/ 1273060 h 2237474"/>
              <a:gd name="connsiteX45" fmla="*/ 8139997 w 12192000"/>
              <a:gd name="connsiteY45" fmla="*/ 1282713 h 2237474"/>
              <a:gd name="connsiteX46" fmla="*/ 8074238 w 12192000"/>
              <a:gd name="connsiteY46" fmla="*/ 1301895 h 2237474"/>
              <a:gd name="connsiteX47" fmla="*/ 7942099 w 12192000"/>
              <a:gd name="connsiteY47" fmla="*/ 1336332 h 2237474"/>
              <a:gd name="connsiteX48" fmla="*/ 7902328 w 12192000"/>
              <a:gd name="connsiteY48" fmla="*/ 1345865 h 2237474"/>
              <a:gd name="connsiteX49" fmla="*/ 7840612 w 12192000"/>
              <a:gd name="connsiteY49" fmla="*/ 1369373 h 2237474"/>
              <a:gd name="connsiteX50" fmla="*/ 7786819 w 12192000"/>
              <a:gd name="connsiteY50" fmla="*/ 1378970 h 2237474"/>
              <a:gd name="connsiteX51" fmla="*/ 7548172 w 12192000"/>
              <a:gd name="connsiteY51" fmla="*/ 1417460 h 2237474"/>
              <a:gd name="connsiteX52" fmla="*/ 7483437 w 12192000"/>
              <a:gd name="connsiteY52" fmla="*/ 1478152 h 2237474"/>
              <a:gd name="connsiteX53" fmla="*/ 7377870 w 12192000"/>
              <a:gd name="connsiteY53" fmla="*/ 1523319 h 2237474"/>
              <a:gd name="connsiteX54" fmla="*/ 7230737 w 12192000"/>
              <a:gd name="connsiteY54" fmla="*/ 1562633 h 2237474"/>
              <a:gd name="connsiteX55" fmla="*/ 7224458 w 12192000"/>
              <a:gd name="connsiteY55" fmla="*/ 1573008 h 2237474"/>
              <a:gd name="connsiteX56" fmla="*/ 7183121 w 12192000"/>
              <a:gd name="connsiteY56" fmla="*/ 1595162 h 2237474"/>
              <a:gd name="connsiteX57" fmla="*/ 7164601 w 12192000"/>
              <a:gd name="connsiteY57" fmla="*/ 1606490 h 2237474"/>
              <a:gd name="connsiteX58" fmla="*/ 7031309 w 12192000"/>
              <a:gd name="connsiteY58" fmla="*/ 1619451 h 2237474"/>
              <a:gd name="connsiteX59" fmla="*/ 6900177 w 12192000"/>
              <a:gd name="connsiteY59" fmla="*/ 1636016 h 2237474"/>
              <a:gd name="connsiteX60" fmla="*/ 6795372 w 12192000"/>
              <a:gd name="connsiteY60" fmla="*/ 1644845 h 2237474"/>
              <a:gd name="connsiteX61" fmla="*/ 6692251 w 12192000"/>
              <a:gd name="connsiteY61" fmla="*/ 1656357 h 2237474"/>
              <a:gd name="connsiteX62" fmla="*/ 6655235 w 12192000"/>
              <a:gd name="connsiteY62" fmla="*/ 1661869 h 2237474"/>
              <a:gd name="connsiteX63" fmla="*/ 6554894 w 12192000"/>
              <a:gd name="connsiteY63" fmla="*/ 1664428 h 2237474"/>
              <a:gd name="connsiteX64" fmla="*/ 6516595 w 12192000"/>
              <a:gd name="connsiteY64" fmla="*/ 1667475 h 2237474"/>
              <a:gd name="connsiteX65" fmla="*/ 6508541 w 12192000"/>
              <a:gd name="connsiteY65" fmla="*/ 1668757 h 2237474"/>
              <a:gd name="connsiteX66" fmla="*/ 6471012 w 12192000"/>
              <a:gd name="connsiteY66" fmla="*/ 1678604 h 2237474"/>
              <a:gd name="connsiteX67" fmla="*/ 6364035 w 12192000"/>
              <a:gd name="connsiteY67" fmla="*/ 1667683 h 2237474"/>
              <a:gd name="connsiteX68" fmla="*/ 6280959 w 12192000"/>
              <a:gd name="connsiteY68" fmla="*/ 1689329 h 2237474"/>
              <a:gd name="connsiteX69" fmla="*/ 6243319 w 12192000"/>
              <a:gd name="connsiteY69" fmla="*/ 1695560 h 2237474"/>
              <a:gd name="connsiteX70" fmla="*/ 6098321 w 12192000"/>
              <a:gd name="connsiteY70" fmla="*/ 1721646 h 2237474"/>
              <a:gd name="connsiteX71" fmla="*/ 5880652 w 12192000"/>
              <a:gd name="connsiteY71" fmla="*/ 1779643 h 2237474"/>
              <a:gd name="connsiteX72" fmla="*/ 5785959 w 12192000"/>
              <a:gd name="connsiteY72" fmla="*/ 1775307 h 2237474"/>
              <a:gd name="connsiteX73" fmla="*/ 5643534 w 12192000"/>
              <a:gd name="connsiteY73" fmla="*/ 1802919 h 2237474"/>
              <a:gd name="connsiteX74" fmla="*/ 5518799 w 12192000"/>
              <a:gd name="connsiteY74" fmla="*/ 1818312 h 2237474"/>
              <a:gd name="connsiteX75" fmla="*/ 5505014 w 12192000"/>
              <a:gd name="connsiteY75" fmla="*/ 1819259 h 2237474"/>
              <a:gd name="connsiteX76" fmla="*/ 5453307 w 12192000"/>
              <a:gd name="connsiteY76" fmla="*/ 1815450 h 2237474"/>
              <a:gd name="connsiteX77" fmla="*/ 5221533 w 12192000"/>
              <a:gd name="connsiteY77" fmla="*/ 1846950 h 2237474"/>
              <a:gd name="connsiteX78" fmla="*/ 5149802 w 12192000"/>
              <a:gd name="connsiteY78" fmla="*/ 1844846 h 2237474"/>
              <a:gd name="connsiteX79" fmla="*/ 5114927 w 12192000"/>
              <a:gd name="connsiteY79" fmla="*/ 1847827 h 2237474"/>
              <a:gd name="connsiteX80" fmla="*/ 5108970 w 12192000"/>
              <a:gd name="connsiteY80" fmla="*/ 1847935 h 2237474"/>
              <a:gd name="connsiteX81" fmla="*/ 5067961 w 12192000"/>
              <a:gd name="connsiteY81" fmla="*/ 1845917 h 2237474"/>
              <a:gd name="connsiteX82" fmla="*/ 5007075 w 12192000"/>
              <a:gd name="connsiteY82" fmla="*/ 1838626 h 2237474"/>
              <a:gd name="connsiteX83" fmla="*/ 4944087 w 12192000"/>
              <a:gd name="connsiteY83" fmla="*/ 1823332 h 2237474"/>
              <a:gd name="connsiteX84" fmla="*/ 4907662 w 12192000"/>
              <a:gd name="connsiteY84" fmla="*/ 1816900 h 2237474"/>
              <a:gd name="connsiteX85" fmla="*/ 4882386 w 12192000"/>
              <a:gd name="connsiteY85" fmla="*/ 1809844 h 2237474"/>
              <a:gd name="connsiteX86" fmla="*/ 4811440 w 12192000"/>
              <a:gd name="connsiteY86" fmla="*/ 1804655 h 2237474"/>
              <a:gd name="connsiteX87" fmla="*/ 4691075 w 12192000"/>
              <a:gd name="connsiteY87" fmla="*/ 1801389 h 2237474"/>
              <a:gd name="connsiteX88" fmla="*/ 4640313 w 12192000"/>
              <a:gd name="connsiteY88" fmla="*/ 1784307 h 2237474"/>
              <a:gd name="connsiteX89" fmla="*/ 4536503 w 12192000"/>
              <a:gd name="connsiteY89" fmla="*/ 1785334 h 2237474"/>
              <a:gd name="connsiteX90" fmla="*/ 4513724 w 12192000"/>
              <a:gd name="connsiteY90" fmla="*/ 1791996 h 2237474"/>
              <a:gd name="connsiteX91" fmla="*/ 4459810 w 12192000"/>
              <a:gd name="connsiteY91" fmla="*/ 1797886 h 2237474"/>
              <a:gd name="connsiteX92" fmla="*/ 4379064 w 12192000"/>
              <a:gd name="connsiteY92" fmla="*/ 1817177 h 2237474"/>
              <a:gd name="connsiteX93" fmla="*/ 4290981 w 12192000"/>
              <a:gd name="connsiteY93" fmla="*/ 1839677 h 2237474"/>
              <a:gd name="connsiteX94" fmla="*/ 4238372 w 12192000"/>
              <a:gd name="connsiteY94" fmla="*/ 1851480 h 2237474"/>
              <a:gd name="connsiteX95" fmla="*/ 4232517 w 12192000"/>
              <a:gd name="connsiteY95" fmla="*/ 1852567 h 2237474"/>
              <a:gd name="connsiteX96" fmla="*/ 4191732 w 12192000"/>
              <a:gd name="connsiteY96" fmla="*/ 1857328 h 2237474"/>
              <a:gd name="connsiteX97" fmla="*/ 4065532 w 12192000"/>
              <a:gd name="connsiteY97" fmla="*/ 1855477 h 2237474"/>
              <a:gd name="connsiteX98" fmla="*/ 4028460 w 12192000"/>
              <a:gd name="connsiteY98" fmla="*/ 1855137 h 2237474"/>
              <a:gd name="connsiteX99" fmla="*/ 4002267 w 12192000"/>
              <a:gd name="connsiteY99" fmla="*/ 1852352 h 2237474"/>
              <a:gd name="connsiteX100" fmla="*/ 3931396 w 12192000"/>
              <a:gd name="connsiteY100" fmla="*/ 1858915 h 2237474"/>
              <a:gd name="connsiteX101" fmla="*/ 3812162 w 12192000"/>
              <a:gd name="connsiteY101" fmla="*/ 1875501 h 2237474"/>
              <a:gd name="connsiteX102" fmla="*/ 3758105 w 12192000"/>
              <a:gd name="connsiteY102" fmla="*/ 1871856 h 2237474"/>
              <a:gd name="connsiteX103" fmla="*/ 3715896 w 12192000"/>
              <a:gd name="connsiteY103" fmla="*/ 1881552 h 2237474"/>
              <a:gd name="connsiteX104" fmla="*/ 3567259 w 12192000"/>
              <a:gd name="connsiteY104" fmla="*/ 1893482 h 2237474"/>
              <a:gd name="connsiteX105" fmla="*/ 3405770 w 12192000"/>
              <a:gd name="connsiteY105" fmla="*/ 1904591 h 2237474"/>
              <a:gd name="connsiteX106" fmla="*/ 3280097 w 12192000"/>
              <a:gd name="connsiteY106" fmla="*/ 1919610 h 2237474"/>
              <a:gd name="connsiteX107" fmla="*/ 3009910 w 12192000"/>
              <a:gd name="connsiteY107" fmla="*/ 1957866 h 2237474"/>
              <a:gd name="connsiteX108" fmla="*/ 2995934 w 12192000"/>
              <a:gd name="connsiteY108" fmla="*/ 1967085 h 2237474"/>
              <a:gd name="connsiteX109" fmla="*/ 2942858 w 12192000"/>
              <a:gd name="connsiteY109" fmla="*/ 1981367 h 2237474"/>
              <a:gd name="connsiteX110" fmla="*/ 2875436 w 12192000"/>
              <a:gd name="connsiteY110" fmla="*/ 1996977 h 2237474"/>
              <a:gd name="connsiteX111" fmla="*/ 2874892 w 12192000"/>
              <a:gd name="connsiteY111" fmla="*/ 1996085 h 2237474"/>
              <a:gd name="connsiteX112" fmla="*/ 2843662 w 12192000"/>
              <a:gd name="connsiteY112" fmla="*/ 1992498 h 2237474"/>
              <a:gd name="connsiteX113" fmla="*/ 2718916 w 12192000"/>
              <a:gd name="connsiteY113" fmla="*/ 1990867 h 2237474"/>
              <a:gd name="connsiteX114" fmla="*/ 2713522 w 12192000"/>
              <a:gd name="connsiteY114" fmla="*/ 1990173 h 2237474"/>
              <a:gd name="connsiteX115" fmla="*/ 2578178 w 12192000"/>
              <a:gd name="connsiteY115" fmla="*/ 1990531 h 2237474"/>
              <a:gd name="connsiteX116" fmla="*/ 2476147 w 12192000"/>
              <a:gd name="connsiteY116" fmla="*/ 1998305 h 2237474"/>
              <a:gd name="connsiteX117" fmla="*/ 2373568 w 12192000"/>
              <a:gd name="connsiteY117" fmla="*/ 2003219 h 2237474"/>
              <a:gd name="connsiteX118" fmla="*/ 2287219 w 12192000"/>
              <a:gd name="connsiteY118" fmla="*/ 1998750 h 2237474"/>
              <a:gd name="connsiteX119" fmla="*/ 2243069 w 12192000"/>
              <a:gd name="connsiteY119" fmla="*/ 2005321 h 2237474"/>
              <a:gd name="connsiteX120" fmla="*/ 2164831 w 12192000"/>
              <a:gd name="connsiteY120" fmla="*/ 2010143 h 2237474"/>
              <a:gd name="connsiteX121" fmla="*/ 2085228 w 12192000"/>
              <a:gd name="connsiteY121" fmla="*/ 2046431 h 2237474"/>
              <a:gd name="connsiteX122" fmla="*/ 2058061 w 12192000"/>
              <a:gd name="connsiteY122" fmla="*/ 2047942 h 2237474"/>
              <a:gd name="connsiteX123" fmla="*/ 2042244 w 12192000"/>
              <a:gd name="connsiteY123" fmla="*/ 2055560 h 2237474"/>
              <a:gd name="connsiteX124" fmla="*/ 1877728 w 12192000"/>
              <a:gd name="connsiteY124" fmla="*/ 2101004 h 2237474"/>
              <a:gd name="connsiteX125" fmla="*/ 1759056 w 12192000"/>
              <a:gd name="connsiteY125" fmla="*/ 2125608 h 2237474"/>
              <a:gd name="connsiteX126" fmla="*/ 1637948 w 12192000"/>
              <a:gd name="connsiteY126" fmla="*/ 2172597 h 2237474"/>
              <a:gd name="connsiteX127" fmla="*/ 1434549 w 12192000"/>
              <a:gd name="connsiteY127" fmla="*/ 2234522 h 2237474"/>
              <a:gd name="connsiteX128" fmla="*/ 1398481 w 12192000"/>
              <a:gd name="connsiteY128" fmla="*/ 2237074 h 2237474"/>
              <a:gd name="connsiteX129" fmla="*/ 1398407 w 12192000"/>
              <a:gd name="connsiteY129" fmla="*/ 2237095 h 2237474"/>
              <a:gd name="connsiteX130" fmla="*/ 1370962 w 12192000"/>
              <a:gd name="connsiteY130" fmla="*/ 2237474 h 2237474"/>
              <a:gd name="connsiteX131" fmla="*/ 1356367 w 12192000"/>
              <a:gd name="connsiteY131" fmla="*/ 2235089 h 2237474"/>
              <a:gd name="connsiteX132" fmla="*/ 1279765 w 12192000"/>
              <a:gd name="connsiteY132" fmla="*/ 2229639 h 2237474"/>
              <a:gd name="connsiteX133" fmla="*/ 1195347 w 12192000"/>
              <a:gd name="connsiteY133" fmla="*/ 2212354 h 2237474"/>
              <a:gd name="connsiteX134" fmla="*/ 970251 w 12192000"/>
              <a:gd name="connsiteY134" fmla="*/ 2221029 h 2237474"/>
              <a:gd name="connsiteX135" fmla="*/ 812914 w 12192000"/>
              <a:gd name="connsiteY135" fmla="*/ 2210095 h 2237474"/>
              <a:gd name="connsiteX136" fmla="*/ 776382 w 12192000"/>
              <a:gd name="connsiteY136" fmla="*/ 2204512 h 2237474"/>
              <a:gd name="connsiteX137" fmla="*/ 597225 w 12192000"/>
              <a:gd name="connsiteY137" fmla="*/ 2180999 h 2237474"/>
              <a:gd name="connsiteX138" fmla="*/ 520671 w 12192000"/>
              <a:gd name="connsiteY138" fmla="*/ 2180980 h 2237474"/>
              <a:gd name="connsiteX139" fmla="*/ 515024 w 12192000"/>
              <a:gd name="connsiteY139" fmla="*/ 2179258 h 2237474"/>
              <a:gd name="connsiteX140" fmla="*/ 413835 w 12192000"/>
              <a:gd name="connsiteY140" fmla="*/ 2156783 h 2237474"/>
              <a:gd name="connsiteX141" fmla="*/ 376513 w 12192000"/>
              <a:gd name="connsiteY141" fmla="*/ 2154014 h 2237474"/>
              <a:gd name="connsiteX142" fmla="*/ 273386 w 12192000"/>
              <a:gd name="connsiteY142" fmla="*/ 2142551 h 2237474"/>
              <a:gd name="connsiteX143" fmla="*/ 169207 w 12192000"/>
              <a:gd name="connsiteY143" fmla="*/ 2128100 h 2237474"/>
              <a:gd name="connsiteX144" fmla="*/ 77641 w 12192000"/>
              <a:gd name="connsiteY144" fmla="*/ 2126835 h 2237474"/>
              <a:gd name="connsiteX145" fmla="*/ 37645 w 12192000"/>
              <a:gd name="connsiteY145" fmla="*/ 2115401 h 2237474"/>
              <a:gd name="connsiteX146" fmla="*/ 4572 w 12192000"/>
              <a:gd name="connsiteY146" fmla="*/ 2111091 h 2237474"/>
              <a:gd name="connsiteX147" fmla="*/ 0 w 12192000"/>
              <a:gd name="connsiteY147" fmla="*/ 2110468 h 2237474"/>
              <a:gd name="connsiteX148" fmla="*/ 0 w 12192000"/>
              <a:gd name="connsiteY148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20512 w 12192000"/>
              <a:gd name="connsiteY6" fmla="*/ 745392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739478 w 12192000"/>
              <a:gd name="connsiteY13" fmla="*/ 776841 h 2237474"/>
              <a:gd name="connsiteX14" fmla="*/ 10458762 w 12192000"/>
              <a:gd name="connsiteY14" fmla="*/ 755400 h 2237474"/>
              <a:gd name="connsiteX15" fmla="*/ 10211200 w 12192000"/>
              <a:gd name="connsiteY15" fmla="*/ 767513 h 2237474"/>
              <a:gd name="connsiteX16" fmla="*/ 10167995 w 12192000"/>
              <a:gd name="connsiteY16" fmla="*/ 760843 h 2237474"/>
              <a:gd name="connsiteX17" fmla="*/ 9997044 w 12192000"/>
              <a:gd name="connsiteY17" fmla="*/ 780129 h 2237474"/>
              <a:gd name="connsiteX18" fmla="*/ 9943887 w 12192000"/>
              <a:gd name="connsiteY18" fmla="*/ 804141 h 2237474"/>
              <a:gd name="connsiteX19" fmla="*/ 9918248 w 12192000"/>
              <a:gd name="connsiteY19" fmla="*/ 816628 h 2237474"/>
              <a:gd name="connsiteX20" fmla="*/ 9767091 w 12192000"/>
              <a:gd name="connsiteY20" fmla="*/ 870550 h 2237474"/>
              <a:gd name="connsiteX21" fmla="*/ 9683005 w 12192000"/>
              <a:gd name="connsiteY21" fmla="*/ 894128 h 2237474"/>
              <a:gd name="connsiteX22" fmla="*/ 9594438 w 12192000"/>
              <a:gd name="connsiteY22" fmla="*/ 919051 h 2237474"/>
              <a:gd name="connsiteX23" fmla="*/ 9544189 w 12192000"/>
              <a:gd name="connsiteY23" fmla="*/ 938966 h 2237474"/>
              <a:gd name="connsiteX24" fmla="*/ 9500499 w 12192000"/>
              <a:gd name="connsiteY24" fmla="*/ 954680 h 2237474"/>
              <a:gd name="connsiteX25" fmla="*/ 9428195 w 12192000"/>
              <a:gd name="connsiteY25" fmla="*/ 986225 h 2237474"/>
              <a:gd name="connsiteX26" fmla="*/ 9410017 w 12192000"/>
              <a:gd name="connsiteY26" fmla="*/ 993931 h 2237474"/>
              <a:gd name="connsiteX27" fmla="*/ 9392919 w 12192000"/>
              <a:gd name="connsiteY27" fmla="*/ 994656 h 2237474"/>
              <a:gd name="connsiteX28" fmla="*/ 9268019 w 12192000"/>
              <a:gd name="connsiteY28" fmla="*/ 1007442 h 2237474"/>
              <a:gd name="connsiteX29" fmla="*/ 9234662 w 12192000"/>
              <a:gd name="connsiteY29" fmla="*/ 1023056 h 2237474"/>
              <a:gd name="connsiteX30" fmla="*/ 9181033 w 12192000"/>
              <a:gd name="connsiteY30" fmla="*/ 1037921 h 2237474"/>
              <a:gd name="connsiteX31" fmla="*/ 9155969 w 12192000"/>
              <a:gd name="connsiteY31" fmla="*/ 1046804 h 2237474"/>
              <a:gd name="connsiteX32" fmla="*/ 9133985 w 12192000"/>
              <a:gd name="connsiteY32" fmla="*/ 1046450 h 2237474"/>
              <a:gd name="connsiteX33" fmla="*/ 9003462 w 12192000"/>
              <a:gd name="connsiteY33" fmla="*/ 1042406 h 2237474"/>
              <a:gd name="connsiteX34" fmla="*/ 8968445 w 12192000"/>
              <a:gd name="connsiteY34" fmla="*/ 1052169 h 2237474"/>
              <a:gd name="connsiteX35" fmla="*/ 8886001 w 12192000"/>
              <a:gd name="connsiteY35" fmla="*/ 1067468 h 2237474"/>
              <a:gd name="connsiteX36" fmla="*/ 8838610 w 12192000"/>
              <a:gd name="connsiteY36" fmla="*/ 1075091 h 2237474"/>
              <a:gd name="connsiteX37" fmla="*/ 8750383 w 12192000"/>
              <a:gd name="connsiteY37" fmla="*/ 1097387 h 2237474"/>
              <a:gd name="connsiteX38" fmla="*/ 8665605 w 12192000"/>
              <a:gd name="connsiteY38" fmla="*/ 1110791 h 2237474"/>
              <a:gd name="connsiteX39" fmla="*/ 8584946 w 12192000"/>
              <a:gd name="connsiteY39" fmla="*/ 1135226 h 2237474"/>
              <a:gd name="connsiteX40" fmla="*/ 8419755 w 12192000"/>
              <a:gd name="connsiteY40" fmla="*/ 1216260 h 2237474"/>
              <a:gd name="connsiteX41" fmla="*/ 8411626 w 12192000"/>
              <a:gd name="connsiteY41" fmla="*/ 1214397 h 2237474"/>
              <a:gd name="connsiteX42" fmla="*/ 8363469 w 12192000"/>
              <a:gd name="connsiteY42" fmla="*/ 1246658 h 2237474"/>
              <a:gd name="connsiteX43" fmla="*/ 8275497 w 12192000"/>
              <a:gd name="connsiteY43" fmla="*/ 1264396 h 2237474"/>
              <a:gd name="connsiteX44" fmla="*/ 8206287 w 12192000"/>
              <a:gd name="connsiteY44" fmla="*/ 1273060 h 2237474"/>
              <a:gd name="connsiteX45" fmla="*/ 8139997 w 12192000"/>
              <a:gd name="connsiteY45" fmla="*/ 1282713 h 2237474"/>
              <a:gd name="connsiteX46" fmla="*/ 8074238 w 12192000"/>
              <a:gd name="connsiteY46" fmla="*/ 1301895 h 2237474"/>
              <a:gd name="connsiteX47" fmla="*/ 7942099 w 12192000"/>
              <a:gd name="connsiteY47" fmla="*/ 1336332 h 2237474"/>
              <a:gd name="connsiteX48" fmla="*/ 7902328 w 12192000"/>
              <a:gd name="connsiteY48" fmla="*/ 1345865 h 2237474"/>
              <a:gd name="connsiteX49" fmla="*/ 7840612 w 12192000"/>
              <a:gd name="connsiteY49" fmla="*/ 1369373 h 2237474"/>
              <a:gd name="connsiteX50" fmla="*/ 7786819 w 12192000"/>
              <a:gd name="connsiteY50" fmla="*/ 1378970 h 2237474"/>
              <a:gd name="connsiteX51" fmla="*/ 7548172 w 12192000"/>
              <a:gd name="connsiteY51" fmla="*/ 1417460 h 2237474"/>
              <a:gd name="connsiteX52" fmla="*/ 7483437 w 12192000"/>
              <a:gd name="connsiteY52" fmla="*/ 1478152 h 2237474"/>
              <a:gd name="connsiteX53" fmla="*/ 7377870 w 12192000"/>
              <a:gd name="connsiteY53" fmla="*/ 1523319 h 2237474"/>
              <a:gd name="connsiteX54" fmla="*/ 7230737 w 12192000"/>
              <a:gd name="connsiteY54" fmla="*/ 1562633 h 2237474"/>
              <a:gd name="connsiteX55" fmla="*/ 7224458 w 12192000"/>
              <a:gd name="connsiteY55" fmla="*/ 1573008 h 2237474"/>
              <a:gd name="connsiteX56" fmla="*/ 7183121 w 12192000"/>
              <a:gd name="connsiteY56" fmla="*/ 1595162 h 2237474"/>
              <a:gd name="connsiteX57" fmla="*/ 7164601 w 12192000"/>
              <a:gd name="connsiteY57" fmla="*/ 1606490 h 2237474"/>
              <a:gd name="connsiteX58" fmla="*/ 7031309 w 12192000"/>
              <a:gd name="connsiteY58" fmla="*/ 1619451 h 2237474"/>
              <a:gd name="connsiteX59" fmla="*/ 6900177 w 12192000"/>
              <a:gd name="connsiteY59" fmla="*/ 1636016 h 2237474"/>
              <a:gd name="connsiteX60" fmla="*/ 6795372 w 12192000"/>
              <a:gd name="connsiteY60" fmla="*/ 1644845 h 2237474"/>
              <a:gd name="connsiteX61" fmla="*/ 6692251 w 12192000"/>
              <a:gd name="connsiteY61" fmla="*/ 1656357 h 2237474"/>
              <a:gd name="connsiteX62" fmla="*/ 6655235 w 12192000"/>
              <a:gd name="connsiteY62" fmla="*/ 1661869 h 2237474"/>
              <a:gd name="connsiteX63" fmla="*/ 6554894 w 12192000"/>
              <a:gd name="connsiteY63" fmla="*/ 1664428 h 2237474"/>
              <a:gd name="connsiteX64" fmla="*/ 6516595 w 12192000"/>
              <a:gd name="connsiteY64" fmla="*/ 1667475 h 2237474"/>
              <a:gd name="connsiteX65" fmla="*/ 6508541 w 12192000"/>
              <a:gd name="connsiteY65" fmla="*/ 1668757 h 2237474"/>
              <a:gd name="connsiteX66" fmla="*/ 6471012 w 12192000"/>
              <a:gd name="connsiteY66" fmla="*/ 1678604 h 2237474"/>
              <a:gd name="connsiteX67" fmla="*/ 6364035 w 12192000"/>
              <a:gd name="connsiteY67" fmla="*/ 1667683 h 2237474"/>
              <a:gd name="connsiteX68" fmla="*/ 6280959 w 12192000"/>
              <a:gd name="connsiteY68" fmla="*/ 1689329 h 2237474"/>
              <a:gd name="connsiteX69" fmla="*/ 6243319 w 12192000"/>
              <a:gd name="connsiteY69" fmla="*/ 1695560 h 2237474"/>
              <a:gd name="connsiteX70" fmla="*/ 6098321 w 12192000"/>
              <a:gd name="connsiteY70" fmla="*/ 1721646 h 2237474"/>
              <a:gd name="connsiteX71" fmla="*/ 5880652 w 12192000"/>
              <a:gd name="connsiteY71" fmla="*/ 1779643 h 2237474"/>
              <a:gd name="connsiteX72" fmla="*/ 5785959 w 12192000"/>
              <a:gd name="connsiteY72" fmla="*/ 1775307 h 2237474"/>
              <a:gd name="connsiteX73" fmla="*/ 5643534 w 12192000"/>
              <a:gd name="connsiteY73" fmla="*/ 1802919 h 2237474"/>
              <a:gd name="connsiteX74" fmla="*/ 5518799 w 12192000"/>
              <a:gd name="connsiteY74" fmla="*/ 1818312 h 2237474"/>
              <a:gd name="connsiteX75" fmla="*/ 5505014 w 12192000"/>
              <a:gd name="connsiteY75" fmla="*/ 1819259 h 2237474"/>
              <a:gd name="connsiteX76" fmla="*/ 5453307 w 12192000"/>
              <a:gd name="connsiteY76" fmla="*/ 1815450 h 2237474"/>
              <a:gd name="connsiteX77" fmla="*/ 5221533 w 12192000"/>
              <a:gd name="connsiteY77" fmla="*/ 1846950 h 2237474"/>
              <a:gd name="connsiteX78" fmla="*/ 5149802 w 12192000"/>
              <a:gd name="connsiteY78" fmla="*/ 1844846 h 2237474"/>
              <a:gd name="connsiteX79" fmla="*/ 5114927 w 12192000"/>
              <a:gd name="connsiteY79" fmla="*/ 1847827 h 2237474"/>
              <a:gd name="connsiteX80" fmla="*/ 5108970 w 12192000"/>
              <a:gd name="connsiteY80" fmla="*/ 1847935 h 2237474"/>
              <a:gd name="connsiteX81" fmla="*/ 5067961 w 12192000"/>
              <a:gd name="connsiteY81" fmla="*/ 1845917 h 2237474"/>
              <a:gd name="connsiteX82" fmla="*/ 5007075 w 12192000"/>
              <a:gd name="connsiteY82" fmla="*/ 1838626 h 2237474"/>
              <a:gd name="connsiteX83" fmla="*/ 4944087 w 12192000"/>
              <a:gd name="connsiteY83" fmla="*/ 1823332 h 2237474"/>
              <a:gd name="connsiteX84" fmla="*/ 4907662 w 12192000"/>
              <a:gd name="connsiteY84" fmla="*/ 1816900 h 2237474"/>
              <a:gd name="connsiteX85" fmla="*/ 4882386 w 12192000"/>
              <a:gd name="connsiteY85" fmla="*/ 1809844 h 2237474"/>
              <a:gd name="connsiteX86" fmla="*/ 4811440 w 12192000"/>
              <a:gd name="connsiteY86" fmla="*/ 1804655 h 2237474"/>
              <a:gd name="connsiteX87" fmla="*/ 4691075 w 12192000"/>
              <a:gd name="connsiteY87" fmla="*/ 1801389 h 2237474"/>
              <a:gd name="connsiteX88" fmla="*/ 4640313 w 12192000"/>
              <a:gd name="connsiteY88" fmla="*/ 1784307 h 2237474"/>
              <a:gd name="connsiteX89" fmla="*/ 4536503 w 12192000"/>
              <a:gd name="connsiteY89" fmla="*/ 1785334 h 2237474"/>
              <a:gd name="connsiteX90" fmla="*/ 4513724 w 12192000"/>
              <a:gd name="connsiteY90" fmla="*/ 1791996 h 2237474"/>
              <a:gd name="connsiteX91" fmla="*/ 4459810 w 12192000"/>
              <a:gd name="connsiteY91" fmla="*/ 1797886 h 2237474"/>
              <a:gd name="connsiteX92" fmla="*/ 4379064 w 12192000"/>
              <a:gd name="connsiteY92" fmla="*/ 1817177 h 2237474"/>
              <a:gd name="connsiteX93" fmla="*/ 4290981 w 12192000"/>
              <a:gd name="connsiteY93" fmla="*/ 1839677 h 2237474"/>
              <a:gd name="connsiteX94" fmla="*/ 4238372 w 12192000"/>
              <a:gd name="connsiteY94" fmla="*/ 1851480 h 2237474"/>
              <a:gd name="connsiteX95" fmla="*/ 4232517 w 12192000"/>
              <a:gd name="connsiteY95" fmla="*/ 1852567 h 2237474"/>
              <a:gd name="connsiteX96" fmla="*/ 4191732 w 12192000"/>
              <a:gd name="connsiteY96" fmla="*/ 1857328 h 2237474"/>
              <a:gd name="connsiteX97" fmla="*/ 4065532 w 12192000"/>
              <a:gd name="connsiteY97" fmla="*/ 1855477 h 2237474"/>
              <a:gd name="connsiteX98" fmla="*/ 4028460 w 12192000"/>
              <a:gd name="connsiteY98" fmla="*/ 1855137 h 2237474"/>
              <a:gd name="connsiteX99" fmla="*/ 4002267 w 12192000"/>
              <a:gd name="connsiteY99" fmla="*/ 1852352 h 2237474"/>
              <a:gd name="connsiteX100" fmla="*/ 3931396 w 12192000"/>
              <a:gd name="connsiteY100" fmla="*/ 1858915 h 2237474"/>
              <a:gd name="connsiteX101" fmla="*/ 3812162 w 12192000"/>
              <a:gd name="connsiteY101" fmla="*/ 1875501 h 2237474"/>
              <a:gd name="connsiteX102" fmla="*/ 3758105 w 12192000"/>
              <a:gd name="connsiteY102" fmla="*/ 1871856 h 2237474"/>
              <a:gd name="connsiteX103" fmla="*/ 3715896 w 12192000"/>
              <a:gd name="connsiteY103" fmla="*/ 1881552 h 2237474"/>
              <a:gd name="connsiteX104" fmla="*/ 3567259 w 12192000"/>
              <a:gd name="connsiteY104" fmla="*/ 1893482 h 2237474"/>
              <a:gd name="connsiteX105" fmla="*/ 3405770 w 12192000"/>
              <a:gd name="connsiteY105" fmla="*/ 1904591 h 2237474"/>
              <a:gd name="connsiteX106" fmla="*/ 3280097 w 12192000"/>
              <a:gd name="connsiteY106" fmla="*/ 1919610 h 2237474"/>
              <a:gd name="connsiteX107" fmla="*/ 3009910 w 12192000"/>
              <a:gd name="connsiteY107" fmla="*/ 1957866 h 2237474"/>
              <a:gd name="connsiteX108" fmla="*/ 2995934 w 12192000"/>
              <a:gd name="connsiteY108" fmla="*/ 1967085 h 2237474"/>
              <a:gd name="connsiteX109" fmla="*/ 2942858 w 12192000"/>
              <a:gd name="connsiteY109" fmla="*/ 1981367 h 2237474"/>
              <a:gd name="connsiteX110" fmla="*/ 2875436 w 12192000"/>
              <a:gd name="connsiteY110" fmla="*/ 1996977 h 2237474"/>
              <a:gd name="connsiteX111" fmla="*/ 2874892 w 12192000"/>
              <a:gd name="connsiteY111" fmla="*/ 1996085 h 2237474"/>
              <a:gd name="connsiteX112" fmla="*/ 2843662 w 12192000"/>
              <a:gd name="connsiteY112" fmla="*/ 1992498 h 2237474"/>
              <a:gd name="connsiteX113" fmla="*/ 2718916 w 12192000"/>
              <a:gd name="connsiteY113" fmla="*/ 1990867 h 2237474"/>
              <a:gd name="connsiteX114" fmla="*/ 2713522 w 12192000"/>
              <a:gd name="connsiteY114" fmla="*/ 1990173 h 2237474"/>
              <a:gd name="connsiteX115" fmla="*/ 2578178 w 12192000"/>
              <a:gd name="connsiteY115" fmla="*/ 1990531 h 2237474"/>
              <a:gd name="connsiteX116" fmla="*/ 2476147 w 12192000"/>
              <a:gd name="connsiteY116" fmla="*/ 1998305 h 2237474"/>
              <a:gd name="connsiteX117" fmla="*/ 2373568 w 12192000"/>
              <a:gd name="connsiteY117" fmla="*/ 2003219 h 2237474"/>
              <a:gd name="connsiteX118" fmla="*/ 2287219 w 12192000"/>
              <a:gd name="connsiteY118" fmla="*/ 1998750 h 2237474"/>
              <a:gd name="connsiteX119" fmla="*/ 2243069 w 12192000"/>
              <a:gd name="connsiteY119" fmla="*/ 2005321 h 2237474"/>
              <a:gd name="connsiteX120" fmla="*/ 2164831 w 12192000"/>
              <a:gd name="connsiteY120" fmla="*/ 2010143 h 2237474"/>
              <a:gd name="connsiteX121" fmla="*/ 2085228 w 12192000"/>
              <a:gd name="connsiteY121" fmla="*/ 2046431 h 2237474"/>
              <a:gd name="connsiteX122" fmla="*/ 2058061 w 12192000"/>
              <a:gd name="connsiteY122" fmla="*/ 2047942 h 2237474"/>
              <a:gd name="connsiteX123" fmla="*/ 2042244 w 12192000"/>
              <a:gd name="connsiteY123" fmla="*/ 2055560 h 2237474"/>
              <a:gd name="connsiteX124" fmla="*/ 1877728 w 12192000"/>
              <a:gd name="connsiteY124" fmla="*/ 2101004 h 2237474"/>
              <a:gd name="connsiteX125" fmla="*/ 1759056 w 12192000"/>
              <a:gd name="connsiteY125" fmla="*/ 2125608 h 2237474"/>
              <a:gd name="connsiteX126" fmla="*/ 1637948 w 12192000"/>
              <a:gd name="connsiteY126" fmla="*/ 2172597 h 2237474"/>
              <a:gd name="connsiteX127" fmla="*/ 1434549 w 12192000"/>
              <a:gd name="connsiteY127" fmla="*/ 2234522 h 2237474"/>
              <a:gd name="connsiteX128" fmla="*/ 1398481 w 12192000"/>
              <a:gd name="connsiteY128" fmla="*/ 2237074 h 2237474"/>
              <a:gd name="connsiteX129" fmla="*/ 1398407 w 12192000"/>
              <a:gd name="connsiteY129" fmla="*/ 2237095 h 2237474"/>
              <a:gd name="connsiteX130" fmla="*/ 1370962 w 12192000"/>
              <a:gd name="connsiteY130" fmla="*/ 2237474 h 2237474"/>
              <a:gd name="connsiteX131" fmla="*/ 1356367 w 12192000"/>
              <a:gd name="connsiteY131" fmla="*/ 2235089 h 2237474"/>
              <a:gd name="connsiteX132" fmla="*/ 1279765 w 12192000"/>
              <a:gd name="connsiteY132" fmla="*/ 2229639 h 2237474"/>
              <a:gd name="connsiteX133" fmla="*/ 1195347 w 12192000"/>
              <a:gd name="connsiteY133" fmla="*/ 2212354 h 2237474"/>
              <a:gd name="connsiteX134" fmla="*/ 970251 w 12192000"/>
              <a:gd name="connsiteY134" fmla="*/ 2221029 h 2237474"/>
              <a:gd name="connsiteX135" fmla="*/ 812914 w 12192000"/>
              <a:gd name="connsiteY135" fmla="*/ 2210095 h 2237474"/>
              <a:gd name="connsiteX136" fmla="*/ 776382 w 12192000"/>
              <a:gd name="connsiteY136" fmla="*/ 2204512 h 2237474"/>
              <a:gd name="connsiteX137" fmla="*/ 597225 w 12192000"/>
              <a:gd name="connsiteY137" fmla="*/ 2180999 h 2237474"/>
              <a:gd name="connsiteX138" fmla="*/ 520671 w 12192000"/>
              <a:gd name="connsiteY138" fmla="*/ 2180980 h 2237474"/>
              <a:gd name="connsiteX139" fmla="*/ 515024 w 12192000"/>
              <a:gd name="connsiteY139" fmla="*/ 2179258 h 2237474"/>
              <a:gd name="connsiteX140" fmla="*/ 413835 w 12192000"/>
              <a:gd name="connsiteY140" fmla="*/ 2156783 h 2237474"/>
              <a:gd name="connsiteX141" fmla="*/ 376513 w 12192000"/>
              <a:gd name="connsiteY141" fmla="*/ 2154014 h 2237474"/>
              <a:gd name="connsiteX142" fmla="*/ 273386 w 12192000"/>
              <a:gd name="connsiteY142" fmla="*/ 2142551 h 2237474"/>
              <a:gd name="connsiteX143" fmla="*/ 169207 w 12192000"/>
              <a:gd name="connsiteY143" fmla="*/ 2128100 h 2237474"/>
              <a:gd name="connsiteX144" fmla="*/ 77641 w 12192000"/>
              <a:gd name="connsiteY144" fmla="*/ 2126835 h 2237474"/>
              <a:gd name="connsiteX145" fmla="*/ 37645 w 12192000"/>
              <a:gd name="connsiteY145" fmla="*/ 2115401 h 2237474"/>
              <a:gd name="connsiteX146" fmla="*/ 4572 w 12192000"/>
              <a:gd name="connsiteY146" fmla="*/ 2111091 h 2237474"/>
              <a:gd name="connsiteX147" fmla="*/ 0 w 12192000"/>
              <a:gd name="connsiteY147" fmla="*/ 2110468 h 2237474"/>
              <a:gd name="connsiteX148" fmla="*/ 0 w 12192000"/>
              <a:gd name="connsiteY148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20512 w 12192000"/>
              <a:gd name="connsiteY6" fmla="*/ 745392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739478 w 12192000"/>
              <a:gd name="connsiteY13" fmla="*/ 776841 h 2237474"/>
              <a:gd name="connsiteX14" fmla="*/ 10458762 w 12192000"/>
              <a:gd name="connsiteY14" fmla="*/ 755400 h 2237474"/>
              <a:gd name="connsiteX15" fmla="*/ 10211200 w 12192000"/>
              <a:gd name="connsiteY15" fmla="*/ 767513 h 2237474"/>
              <a:gd name="connsiteX16" fmla="*/ 10167995 w 12192000"/>
              <a:gd name="connsiteY16" fmla="*/ 760843 h 2237474"/>
              <a:gd name="connsiteX17" fmla="*/ 9997044 w 12192000"/>
              <a:gd name="connsiteY17" fmla="*/ 780129 h 2237474"/>
              <a:gd name="connsiteX18" fmla="*/ 9943887 w 12192000"/>
              <a:gd name="connsiteY18" fmla="*/ 804141 h 2237474"/>
              <a:gd name="connsiteX19" fmla="*/ 9918248 w 12192000"/>
              <a:gd name="connsiteY19" fmla="*/ 816628 h 2237474"/>
              <a:gd name="connsiteX20" fmla="*/ 9767091 w 12192000"/>
              <a:gd name="connsiteY20" fmla="*/ 870550 h 2237474"/>
              <a:gd name="connsiteX21" fmla="*/ 9683005 w 12192000"/>
              <a:gd name="connsiteY21" fmla="*/ 894128 h 2237474"/>
              <a:gd name="connsiteX22" fmla="*/ 9594438 w 12192000"/>
              <a:gd name="connsiteY22" fmla="*/ 919051 h 2237474"/>
              <a:gd name="connsiteX23" fmla="*/ 9544189 w 12192000"/>
              <a:gd name="connsiteY23" fmla="*/ 938966 h 2237474"/>
              <a:gd name="connsiteX24" fmla="*/ 9500499 w 12192000"/>
              <a:gd name="connsiteY24" fmla="*/ 954680 h 2237474"/>
              <a:gd name="connsiteX25" fmla="*/ 9428195 w 12192000"/>
              <a:gd name="connsiteY25" fmla="*/ 986225 h 2237474"/>
              <a:gd name="connsiteX26" fmla="*/ 9410017 w 12192000"/>
              <a:gd name="connsiteY26" fmla="*/ 993931 h 2237474"/>
              <a:gd name="connsiteX27" fmla="*/ 9392919 w 12192000"/>
              <a:gd name="connsiteY27" fmla="*/ 994656 h 2237474"/>
              <a:gd name="connsiteX28" fmla="*/ 9268019 w 12192000"/>
              <a:gd name="connsiteY28" fmla="*/ 1007442 h 2237474"/>
              <a:gd name="connsiteX29" fmla="*/ 9234662 w 12192000"/>
              <a:gd name="connsiteY29" fmla="*/ 1023056 h 2237474"/>
              <a:gd name="connsiteX30" fmla="*/ 9181033 w 12192000"/>
              <a:gd name="connsiteY30" fmla="*/ 1037921 h 2237474"/>
              <a:gd name="connsiteX31" fmla="*/ 9155969 w 12192000"/>
              <a:gd name="connsiteY31" fmla="*/ 1046804 h 2237474"/>
              <a:gd name="connsiteX32" fmla="*/ 9133985 w 12192000"/>
              <a:gd name="connsiteY32" fmla="*/ 1046450 h 2237474"/>
              <a:gd name="connsiteX33" fmla="*/ 9003462 w 12192000"/>
              <a:gd name="connsiteY33" fmla="*/ 1042406 h 2237474"/>
              <a:gd name="connsiteX34" fmla="*/ 8968445 w 12192000"/>
              <a:gd name="connsiteY34" fmla="*/ 1052169 h 2237474"/>
              <a:gd name="connsiteX35" fmla="*/ 8886001 w 12192000"/>
              <a:gd name="connsiteY35" fmla="*/ 1067468 h 2237474"/>
              <a:gd name="connsiteX36" fmla="*/ 8838610 w 12192000"/>
              <a:gd name="connsiteY36" fmla="*/ 1075091 h 2237474"/>
              <a:gd name="connsiteX37" fmla="*/ 8750383 w 12192000"/>
              <a:gd name="connsiteY37" fmla="*/ 1097387 h 2237474"/>
              <a:gd name="connsiteX38" fmla="*/ 8665605 w 12192000"/>
              <a:gd name="connsiteY38" fmla="*/ 1110791 h 2237474"/>
              <a:gd name="connsiteX39" fmla="*/ 8584946 w 12192000"/>
              <a:gd name="connsiteY39" fmla="*/ 1135226 h 2237474"/>
              <a:gd name="connsiteX40" fmla="*/ 8419755 w 12192000"/>
              <a:gd name="connsiteY40" fmla="*/ 1216260 h 2237474"/>
              <a:gd name="connsiteX41" fmla="*/ 8411626 w 12192000"/>
              <a:gd name="connsiteY41" fmla="*/ 1214397 h 2237474"/>
              <a:gd name="connsiteX42" fmla="*/ 8363469 w 12192000"/>
              <a:gd name="connsiteY42" fmla="*/ 1246658 h 2237474"/>
              <a:gd name="connsiteX43" fmla="*/ 8275497 w 12192000"/>
              <a:gd name="connsiteY43" fmla="*/ 1264396 h 2237474"/>
              <a:gd name="connsiteX44" fmla="*/ 8206287 w 12192000"/>
              <a:gd name="connsiteY44" fmla="*/ 1273060 h 2237474"/>
              <a:gd name="connsiteX45" fmla="*/ 8139997 w 12192000"/>
              <a:gd name="connsiteY45" fmla="*/ 1282713 h 2237474"/>
              <a:gd name="connsiteX46" fmla="*/ 8074238 w 12192000"/>
              <a:gd name="connsiteY46" fmla="*/ 1301895 h 2237474"/>
              <a:gd name="connsiteX47" fmla="*/ 7942099 w 12192000"/>
              <a:gd name="connsiteY47" fmla="*/ 1336332 h 2237474"/>
              <a:gd name="connsiteX48" fmla="*/ 7902328 w 12192000"/>
              <a:gd name="connsiteY48" fmla="*/ 1345865 h 2237474"/>
              <a:gd name="connsiteX49" fmla="*/ 7840612 w 12192000"/>
              <a:gd name="connsiteY49" fmla="*/ 1369373 h 2237474"/>
              <a:gd name="connsiteX50" fmla="*/ 7786819 w 12192000"/>
              <a:gd name="connsiteY50" fmla="*/ 1378970 h 2237474"/>
              <a:gd name="connsiteX51" fmla="*/ 7548172 w 12192000"/>
              <a:gd name="connsiteY51" fmla="*/ 1417460 h 2237474"/>
              <a:gd name="connsiteX52" fmla="*/ 7483437 w 12192000"/>
              <a:gd name="connsiteY52" fmla="*/ 1478152 h 2237474"/>
              <a:gd name="connsiteX53" fmla="*/ 7377870 w 12192000"/>
              <a:gd name="connsiteY53" fmla="*/ 1523319 h 2237474"/>
              <a:gd name="connsiteX54" fmla="*/ 7230737 w 12192000"/>
              <a:gd name="connsiteY54" fmla="*/ 1562633 h 2237474"/>
              <a:gd name="connsiteX55" fmla="*/ 7224458 w 12192000"/>
              <a:gd name="connsiteY55" fmla="*/ 1573008 h 2237474"/>
              <a:gd name="connsiteX56" fmla="*/ 7183121 w 12192000"/>
              <a:gd name="connsiteY56" fmla="*/ 1595162 h 2237474"/>
              <a:gd name="connsiteX57" fmla="*/ 7164601 w 12192000"/>
              <a:gd name="connsiteY57" fmla="*/ 1606490 h 2237474"/>
              <a:gd name="connsiteX58" fmla="*/ 7031309 w 12192000"/>
              <a:gd name="connsiteY58" fmla="*/ 1619451 h 2237474"/>
              <a:gd name="connsiteX59" fmla="*/ 6900177 w 12192000"/>
              <a:gd name="connsiteY59" fmla="*/ 1636016 h 2237474"/>
              <a:gd name="connsiteX60" fmla="*/ 6795372 w 12192000"/>
              <a:gd name="connsiteY60" fmla="*/ 1644845 h 2237474"/>
              <a:gd name="connsiteX61" fmla="*/ 6692251 w 12192000"/>
              <a:gd name="connsiteY61" fmla="*/ 1656357 h 2237474"/>
              <a:gd name="connsiteX62" fmla="*/ 6655235 w 12192000"/>
              <a:gd name="connsiteY62" fmla="*/ 1661869 h 2237474"/>
              <a:gd name="connsiteX63" fmla="*/ 6554894 w 12192000"/>
              <a:gd name="connsiteY63" fmla="*/ 1664428 h 2237474"/>
              <a:gd name="connsiteX64" fmla="*/ 6516595 w 12192000"/>
              <a:gd name="connsiteY64" fmla="*/ 1667475 h 2237474"/>
              <a:gd name="connsiteX65" fmla="*/ 6508541 w 12192000"/>
              <a:gd name="connsiteY65" fmla="*/ 1668757 h 2237474"/>
              <a:gd name="connsiteX66" fmla="*/ 6471012 w 12192000"/>
              <a:gd name="connsiteY66" fmla="*/ 1678604 h 2237474"/>
              <a:gd name="connsiteX67" fmla="*/ 6364035 w 12192000"/>
              <a:gd name="connsiteY67" fmla="*/ 1667683 h 2237474"/>
              <a:gd name="connsiteX68" fmla="*/ 6280959 w 12192000"/>
              <a:gd name="connsiteY68" fmla="*/ 1689329 h 2237474"/>
              <a:gd name="connsiteX69" fmla="*/ 6243319 w 12192000"/>
              <a:gd name="connsiteY69" fmla="*/ 1695560 h 2237474"/>
              <a:gd name="connsiteX70" fmla="*/ 6098321 w 12192000"/>
              <a:gd name="connsiteY70" fmla="*/ 1721646 h 2237474"/>
              <a:gd name="connsiteX71" fmla="*/ 5880652 w 12192000"/>
              <a:gd name="connsiteY71" fmla="*/ 1779643 h 2237474"/>
              <a:gd name="connsiteX72" fmla="*/ 5785959 w 12192000"/>
              <a:gd name="connsiteY72" fmla="*/ 1775307 h 2237474"/>
              <a:gd name="connsiteX73" fmla="*/ 5643534 w 12192000"/>
              <a:gd name="connsiteY73" fmla="*/ 1802919 h 2237474"/>
              <a:gd name="connsiteX74" fmla="*/ 5518799 w 12192000"/>
              <a:gd name="connsiteY74" fmla="*/ 1818312 h 2237474"/>
              <a:gd name="connsiteX75" fmla="*/ 5505014 w 12192000"/>
              <a:gd name="connsiteY75" fmla="*/ 1819259 h 2237474"/>
              <a:gd name="connsiteX76" fmla="*/ 5453307 w 12192000"/>
              <a:gd name="connsiteY76" fmla="*/ 1815450 h 2237474"/>
              <a:gd name="connsiteX77" fmla="*/ 5221533 w 12192000"/>
              <a:gd name="connsiteY77" fmla="*/ 1846950 h 2237474"/>
              <a:gd name="connsiteX78" fmla="*/ 5149802 w 12192000"/>
              <a:gd name="connsiteY78" fmla="*/ 1844846 h 2237474"/>
              <a:gd name="connsiteX79" fmla="*/ 5114927 w 12192000"/>
              <a:gd name="connsiteY79" fmla="*/ 1847827 h 2237474"/>
              <a:gd name="connsiteX80" fmla="*/ 5108970 w 12192000"/>
              <a:gd name="connsiteY80" fmla="*/ 1847935 h 2237474"/>
              <a:gd name="connsiteX81" fmla="*/ 5067961 w 12192000"/>
              <a:gd name="connsiteY81" fmla="*/ 1845917 h 2237474"/>
              <a:gd name="connsiteX82" fmla="*/ 5007075 w 12192000"/>
              <a:gd name="connsiteY82" fmla="*/ 1838626 h 2237474"/>
              <a:gd name="connsiteX83" fmla="*/ 4944087 w 12192000"/>
              <a:gd name="connsiteY83" fmla="*/ 1823332 h 2237474"/>
              <a:gd name="connsiteX84" fmla="*/ 4907662 w 12192000"/>
              <a:gd name="connsiteY84" fmla="*/ 1816900 h 2237474"/>
              <a:gd name="connsiteX85" fmla="*/ 4882386 w 12192000"/>
              <a:gd name="connsiteY85" fmla="*/ 1809844 h 2237474"/>
              <a:gd name="connsiteX86" fmla="*/ 4811440 w 12192000"/>
              <a:gd name="connsiteY86" fmla="*/ 1804655 h 2237474"/>
              <a:gd name="connsiteX87" fmla="*/ 4691075 w 12192000"/>
              <a:gd name="connsiteY87" fmla="*/ 1801389 h 2237474"/>
              <a:gd name="connsiteX88" fmla="*/ 4640313 w 12192000"/>
              <a:gd name="connsiteY88" fmla="*/ 1784307 h 2237474"/>
              <a:gd name="connsiteX89" fmla="*/ 4536503 w 12192000"/>
              <a:gd name="connsiteY89" fmla="*/ 1785334 h 2237474"/>
              <a:gd name="connsiteX90" fmla="*/ 4513724 w 12192000"/>
              <a:gd name="connsiteY90" fmla="*/ 1791996 h 2237474"/>
              <a:gd name="connsiteX91" fmla="*/ 4459810 w 12192000"/>
              <a:gd name="connsiteY91" fmla="*/ 1797886 h 2237474"/>
              <a:gd name="connsiteX92" fmla="*/ 4379064 w 12192000"/>
              <a:gd name="connsiteY92" fmla="*/ 1817177 h 2237474"/>
              <a:gd name="connsiteX93" fmla="*/ 4290981 w 12192000"/>
              <a:gd name="connsiteY93" fmla="*/ 1839677 h 2237474"/>
              <a:gd name="connsiteX94" fmla="*/ 4238372 w 12192000"/>
              <a:gd name="connsiteY94" fmla="*/ 1851480 h 2237474"/>
              <a:gd name="connsiteX95" fmla="*/ 4232517 w 12192000"/>
              <a:gd name="connsiteY95" fmla="*/ 1852567 h 2237474"/>
              <a:gd name="connsiteX96" fmla="*/ 4191732 w 12192000"/>
              <a:gd name="connsiteY96" fmla="*/ 1857328 h 2237474"/>
              <a:gd name="connsiteX97" fmla="*/ 4065532 w 12192000"/>
              <a:gd name="connsiteY97" fmla="*/ 1855477 h 2237474"/>
              <a:gd name="connsiteX98" fmla="*/ 4028460 w 12192000"/>
              <a:gd name="connsiteY98" fmla="*/ 1855137 h 2237474"/>
              <a:gd name="connsiteX99" fmla="*/ 4002267 w 12192000"/>
              <a:gd name="connsiteY99" fmla="*/ 1852352 h 2237474"/>
              <a:gd name="connsiteX100" fmla="*/ 3931396 w 12192000"/>
              <a:gd name="connsiteY100" fmla="*/ 1858915 h 2237474"/>
              <a:gd name="connsiteX101" fmla="*/ 3812162 w 12192000"/>
              <a:gd name="connsiteY101" fmla="*/ 1875501 h 2237474"/>
              <a:gd name="connsiteX102" fmla="*/ 3758105 w 12192000"/>
              <a:gd name="connsiteY102" fmla="*/ 1871856 h 2237474"/>
              <a:gd name="connsiteX103" fmla="*/ 3715896 w 12192000"/>
              <a:gd name="connsiteY103" fmla="*/ 1881552 h 2237474"/>
              <a:gd name="connsiteX104" fmla="*/ 3567259 w 12192000"/>
              <a:gd name="connsiteY104" fmla="*/ 1893482 h 2237474"/>
              <a:gd name="connsiteX105" fmla="*/ 3405770 w 12192000"/>
              <a:gd name="connsiteY105" fmla="*/ 1904591 h 2237474"/>
              <a:gd name="connsiteX106" fmla="*/ 3280097 w 12192000"/>
              <a:gd name="connsiteY106" fmla="*/ 1919610 h 2237474"/>
              <a:gd name="connsiteX107" fmla="*/ 3009910 w 12192000"/>
              <a:gd name="connsiteY107" fmla="*/ 1957866 h 2237474"/>
              <a:gd name="connsiteX108" fmla="*/ 2995934 w 12192000"/>
              <a:gd name="connsiteY108" fmla="*/ 1967085 h 2237474"/>
              <a:gd name="connsiteX109" fmla="*/ 2942858 w 12192000"/>
              <a:gd name="connsiteY109" fmla="*/ 1981367 h 2237474"/>
              <a:gd name="connsiteX110" fmla="*/ 2875436 w 12192000"/>
              <a:gd name="connsiteY110" fmla="*/ 1996977 h 2237474"/>
              <a:gd name="connsiteX111" fmla="*/ 2874892 w 12192000"/>
              <a:gd name="connsiteY111" fmla="*/ 1996085 h 2237474"/>
              <a:gd name="connsiteX112" fmla="*/ 2843662 w 12192000"/>
              <a:gd name="connsiteY112" fmla="*/ 1992498 h 2237474"/>
              <a:gd name="connsiteX113" fmla="*/ 2718916 w 12192000"/>
              <a:gd name="connsiteY113" fmla="*/ 1990867 h 2237474"/>
              <a:gd name="connsiteX114" fmla="*/ 2713522 w 12192000"/>
              <a:gd name="connsiteY114" fmla="*/ 1990173 h 2237474"/>
              <a:gd name="connsiteX115" fmla="*/ 2578178 w 12192000"/>
              <a:gd name="connsiteY115" fmla="*/ 1990531 h 2237474"/>
              <a:gd name="connsiteX116" fmla="*/ 2476147 w 12192000"/>
              <a:gd name="connsiteY116" fmla="*/ 1998305 h 2237474"/>
              <a:gd name="connsiteX117" fmla="*/ 2373568 w 12192000"/>
              <a:gd name="connsiteY117" fmla="*/ 2003219 h 2237474"/>
              <a:gd name="connsiteX118" fmla="*/ 2287219 w 12192000"/>
              <a:gd name="connsiteY118" fmla="*/ 1998750 h 2237474"/>
              <a:gd name="connsiteX119" fmla="*/ 2243069 w 12192000"/>
              <a:gd name="connsiteY119" fmla="*/ 2005321 h 2237474"/>
              <a:gd name="connsiteX120" fmla="*/ 2164831 w 12192000"/>
              <a:gd name="connsiteY120" fmla="*/ 2010143 h 2237474"/>
              <a:gd name="connsiteX121" fmla="*/ 2085228 w 12192000"/>
              <a:gd name="connsiteY121" fmla="*/ 2046431 h 2237474"/>
              <a:gd name="connsiteX122" fmla="*/ 2058061 w 12192000"/>
              <a:gd name="connsiteY122" fmla="*/ 2047942 h 2237474"/>
              <a:gd name="connsiteX123" fmla="*/ 2042244 w 12192000"/>
              <a:gd name="connsiteY123" fmla="*/ 2055560 h 2237474"/>
              <a:gd name="connsiteX124" fmla="*/ 1877728 w 12192000"/>
              <a:gd name="connsiteY124" fmla="*/ 2101004 h 2237474"/>
              <a:gd name="connsiteX125" fmla="*/ 1759056 w 12192000"/>
              <a:gd name="connsiteY125" fmla="*/ 2125608 h 2237474"/>
              <a:gd name="connsiteX126" fmla="*/ 1637948 w 12192000"/>
              <a:gd name="connsiteY126" fmla="*/ 2172597 h 2237474"/>
              <a:gd name="connsiteX127" fmla="*/ 1434549 w 12192000"/>
              <a:gd name="connsiteY127" fmla="*/ 2234522 h 2237474"/>
              <a:gd name="connsiteX128" fmla="*/ 1398481 w 12192000"/>
              <a:gd name="connsiteY128" fmla="*/ 2237074 h 2237474"/>
              <a:gd name="connsiteX129" fmla="*/ 1398407 w 12192000"/>
              <a:gd name="connsiteY129" fmla="*/ 2237095 h 2237474"/>
              <a:gd name="connsiteX130" fmla="*/ 1370962 w 12192000"/>
              <a:gd name="connsiteY130" fmla="*/ 2237474 h 2237474"/>
              <a:gd name="connsiteX131" fmla="*/ 1356367 w 12192000"/>
              <a:gd name="connsiteY131" fmla="*/ 2235089 h 2237474"/>
              <a:gd name="connsiteX132" fmla="*/ 1279765 w 12192000"/>
              <a:gd name="connsiteY132" fmla="*/ 2229639 h 2237474"/>
              <a:gd name="connsiteX133" fmla="*/ 1195347 w 12192000"/>
              <a:gd name="connsiteY133" fmla="*/ 2212354 h 2237474"/>
              <a:gd name="connsiteX134" fmla="*/ 970251 w 12192000"/>
              <a:gd name="connsiteY134" fmla="*/ 2221029 h 2237474"/>
              <a:gd name="connsiteX135" fmla="*/ 812914 w 12192000"/>
              <a:gd name="connsiteY135" fmla="*/ 2210095 h 2237474"/>
              <a:gd name="connsiteX136" fmla="*/ 776382 w 12192000"/>
              <a:gd name="connsiteY136" fmla="*/ 2204512 h 2237474"/>
              <a:gd name="connsiteX137" fmla="*/ 597225 w 12192000"/>
              <a:gd name="connsiteY137" fmla="*/ 2180999 h 2237474"/>
              <a:gd name="connsiteX138" fmla="*/ 520671 w 12192000"/>
              <a:gd name="connsiteY138" fmla="*/ 2180980 h 2237474"/>
              <a:gd name="connsiteX139" fmla="*/ 515024 w 12192000"/>
              <a:gd name="connsiteY139" fmla="*/ 2179258 h 2237474"/>
              <a:gd name="connsiteX140" fmla="*/ 413835 w 12192000"/>
              <a:gd name="connsiteY140" fmla="*/ 2156783 h 2237474"/>
              <a:gd name="connsiteX141" fmla="*/ 376513 w 12192000"/>
              <a:gd name="connsiteY141" fmla="*/ 2154014 h 2237474"/>
              <a:gd name="connsiteX142" fmla="*/ 273386 w 12192000"/>
              <a:gd name="connsiteY142" fmla="*/ 2142551 h 2237474"/>
              <a:gd name="connsiteX143" fmla="*/ 169207 w 12192000"/>
              <a:gd name="connsiteY143" fmla="*/ 2128100 h 2237474"/>
              <a:gd name="connsiteX144" fmla="*/ 77641 w 12192000"/>
              <a:gd name="connsiteY144" fmla="*/ 2126835 h 2237474"/>
              <a:gd name="connsiteX145" fmla="*/ 37645 w 12192000"/>
              <a:gd name="connsiteY145" fmla="*/ 2115401 h 2237474"/>
              <a:gd name="connsiteX146" fmla="*/ 4572 w 12192000"/>
              <a:gd name="connsiteY146" fmla="*/ 2111091 h 2237474"/>
              <a:gd name="connsiteX147" fmla="*/ 0 w 12192000"/>
              <a:gd name="connsiteY147" fmla="*/ 2110468 h 2237474"/>
              <a:gd name="connsiteX148" fmla="*/ 0 w 12192000"/>
              <a:gd name="connsiteY148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20512 w 12192000"/>
              <a:gd name="connsiteY6" fmla="*/ 745392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739478 w 12192000"/>
              <a:gd name="connsiteY13" fmla="*/ 776841 h 2237474"/>
              <a:gd name="connsiteX14" fmla="*/ 10458762 w 12192000"/>
              <a:gd name="connsiteY14" fmla="*/ 755400 h 2237474"/>
              <a:gd name="connsiteX15" fmla="*/ 10211200 w 12192000"/>
              <a:gd name="connsiteY15" fmla="*/ 767513 h 2237474"/>
              <a:gd name="connsiteX16" fmla="*/ 10167995 w 12192000"/>
              <a:gd name="connsiteY16" fmla="*/ 760843 h 2237474"/>
              <a:gd name="connsiteX17" fmla="*/ 9997044 w 12192000"/>
              <a:gd name="connsiteY17" fmla="*/ 780129 h 2237474"/>
              <a:gd name="connsiteX18" fmla="*/ 9943887 w 12192000"/>
              <a:gd name="connsiteY18" fmla="*/ 804141 h 2237474"/>
              <a:gd name="connsiteX19" fmla="*/ 9918248 w 12192000"/>
              <a:gd name="connsiteY19" fmla="*/ 816628 h 2237474"/>
              <a:gd name="connsiteX20" fmla="*/ 9767091 w 12192000"/>
              <a:gd name="connsiteY20" fmla="*/ 870550 h 2237474"/>
              <a:gd name="connsiteX21" fmla="*/ 9683005 w 12192000"/>
              <a:gd name="connsiteY21" fmla="*/ 894128 h 2237474"/>
              <a:gd name="connsiteX22" fmla="*/ 9594438 w 12192000"/>
              <a:gd name="connsiteY22" fmla="*/ 919051 h 2237474"/>
              <a:gd name="connsiteX23" fmla="*/ 9544189 w 12192000"/>
              <a:gd name="connsiteY23" fmla="*/ 938966 h 2237474"/>
              <a:gd name="connsiteX24" fmla="*/ 9500499 w 12192000"/>
              <a:gd name="connsiteY24" fmla="*/ 954680 h 2237474"/>
              <a:gd name="connsiteX25" fmla="*/ 9428195 w 12192000"/>
              <a:gd name="connsiteY25" fmla="*/ 986225 h 2237474"/>
              <a:gd name="connsiteX26" fmla="*/ 9410017 w 12192000"/>
              <a:gd name="connsiteY26" fmla="*/ 993931 h 2237474"/>
              <a:gd name="connsiteX27" fmla="*/ 9392919 w 12192000"/>
              <a:gd name="connsiteY27" fmla="*/ 994656 h 2237474"/>
              <a:gd name="connsiteX28" fmla="*/ 9268019 w 12192000"/>
              <a:gd name="connsiteY28" fmla="*/ 1007442 h 2237474"/>
              <a:gd name="connsiteX29" fmla="*/ 9234662 w 12192000"/>
              <a:gd name="connsiteY29" fmla="*/ 1023056 h 2237474"/>
              <a:gd name="connsiteX30" fmla="*/ 9181033 w 12192000"/>
              <a:gd name="connsiteY30" fmla="*/ 1037921 h 2237474"/>
              <a:gd name="connsiteX31" fmla="*/ 9155969 w 12192000"/>
              <a:gd name="connsiteY31" fmla="*/ 1046804 h 2237474"/>
              <a:gd name="connsiteX32" fmla="*/ 9133985 w 12192000"/>
              <a:gd name="connsiteY32" fmla="*/ 1046450 h 2237474"/>
              <a:gd name="connsiteX33" fmla="*/ 9003462 w 12192000"/>
              <a:gd name="connsiteY33" fmla="*/ 1042406 h 2237474"/>
              <a:gd name="connsiteX34" fmla="*/ 8968445 w 12192000"/>
              <a:gd name="connsiteY34" fmla="*/ 1052169 h 2237474"/>
              <a:gd name="connsiteX35" fmla="*/ 8886001 w 12192000"/>
              <a:gd name="connsiteY35" fmla="*/ 1067468 h 2237474"/>
              <a:gd name="connsiteX36" fmla="*/ 8838610 w 12192000"/>
              <a:gd name="connsiteY36" fmla="*/ 1075091 h 2237474"/>
              <a:gd name="connsiteX37" fmla="*/ 8750383 w 12192000"/>
              <a:gd name="connsiteY37" fmla="*/ 1097387 h 2237474"/>
              <a:gd name="connsiteX38" fmla="*/ 8665605 w 12192000"/>
              <a:gd name="connsiteY38" fmla="*/ 1110791 h 2237474"/>
              <a:gd name="connsiteX39" fmla="*/ 8584946 w 12192000"/>
              <a:gd name="connsiteY39" fmla="*/ 1135226 h 2237474"/>
              <a:gd name="connsiteX40" fmla="*/ 8419755 w 12192000"/>
              <a:gd name="connsiteY40" fmla="*/ 1216260 h 2237474"/>
              <a:gd name="connsiteX41" fmla="*/ 8411626 w 12192000"/>
              <a:gd name="connsiteY41" fmla="*/ 1214397 h 2237474"/>
              <a:gd name="connsiteX42" fmla="*/ 8363469 w 12192000"/>
              <a:gd name="connsiteY42" fmla="*/ 1246658 h 2237474"/>
              <a:gd name="connsiteX43" fmla="*/ 8275497 w 12192000"/>
              <a:gd name="connsiteY43" fmla="*/ 1264396 h 2237474"/>
              <a:gd name="connsiteX44" fmla="*/ 8206287 w 12192000"/>
              <a:gd name="connsiteY44" fmla="*/ 1273060 h 2237474"/>
              <a:gd name="connsiteX45" fmla="*/ 8139997 w 12192000"/>
              <a:gd name="connsiteY45" fmla="*/ 1282713 h 2237474"/>
              <a:gd name="connsiteX46" fmla="*/ 8074238 w 12192000"/>
              <a:gd name="connsiteY46" fmla="*/ 1301895 h 2237474"/>
              <a:gd name="connsiteX47" fmla="*/ 7942099 w 12192000"/>
              <a:gd name="connsiteY47" fmla="*/ 1336332 h 2237474"/>
              <a:gd name="connsiteX48" fmla="*/ 7902328 w 12192000"/>
              <a:gd name="connsiteY48" fmla="*/ 1345865 h 2237474"/>
              <a:gd name="connsiteX49" fmla="*/ 7840612 w 12192000"/>
              <a:gd name="connsiteY49" fmla="*/ 1369373 h 2237474"/>
              <a:gd name="connsiteX50" fmla="*/ 7786819 w 12192000"/>
              <a:gd name="connsiteY50" fmla="*/ 1378970 h 2237474"/>
              <a:gd name="connsiteX51" fmla="*/ 7548172 w 12192000"/>
              <a:gd name="connsiteY51" fmla="*/ 1417460 h 2237474"/>
              <a:gd name="connsiteX52" fmla="*/ 7483437 w 12192000"/>
              <a:gd name="connsiteY52" fmla="*/ 1478152 h 2237474"/>
              <a:gd name="connsiteX53" fmla="*/ 7377870 w 12192000"/>
              <a:gd name="connsiteY53" fmla="*/ 1523319 h 2237474"/>
              <a:gd name="connsiteX54" fmla="*/ 7230737 w 12192000"/>
              <a:gd name="connsiteY54" fmla="*/ 1562633 h 2237474"/>
              <a:gd name="connsiteX55" fmla="*/ 7224458 w 12192000"/>
              <a:gd name="connsiteY55" fmla="*/ 1573008 h 2237474"/>
              <a:gd name="connsiteX56" fmla="*/ 7183121 w 12192000"/>
              <a:gd name="connsiteY56" fmla="*/ 1595162 h 2237474"/>
              <a:gd name="connsiteX57" fmla="*/ 7164601 w 12192000"/>
              <a:gd name="connsiteY57" fmla="*/ 1606490 h 2237474"/>
              <a:gd name="connsiteX58" fmla="*/ 7031309 w 12192000"/>
              <a:gd name="connsiteY58" fmla="*/ 1619451 h 2237474"/>
              <a:gd name="connsiteX59" fmla="*/ 6900177 w 12192000"/>
              <a:gd name="connsiteY59" fmla="*/ 1636016 h 2237474"/>
              <a:gd name="connsiteX60" fmla="*/ 6795372 w 12192000"/>
              <a:gd name="connsiteY60" fmla="*/ 1644845 h 2237474"/>
              <a:gd name="connsiteX61" fmla="*/ 6692251 w 12192000"/>
              <a:gd name="connsiteY61" fmla="*/ 1656357 h 2237474"/>
              <a:gd name="connsiteX62" fmla="*/ 6655235 w 12192000"/>
              <a:gd name="connsiteY62" fmla="*/ 1661869 h 2237474"/>
              <a:gd name="connsiteX63" fmla="*/ 6554894 w 12192000"/>
              <a:gd name="connsiteY63" fmla="*/ 1664428 h 2237474"/>
              <a:gd name="connsiteX64" fmla="*/ 6516595 w 12192000"/>
              <a:gd name="connsiteY64" fmla="*/ 1667475 h 2237474"/>
              <a:gd name="connsiteX65" fmla="*/ 6508541 w 12192000"/>
              <a:gd name="connsiteY65" fmla="*/ 1668757 h 2237474"/>
              <a:gd name="connsiteX66" fmla="*/ 6471012 w 12192000"/>
              <a:gd name="connsiteY66" fmla="*/ 1678604 h 2237474"/>
              <a:gd name="connsiteX67" fmla="*/ 6364035 w 12192000"/>
              <a:gd name="connsiteY67" fmla="*/ 1667683 h 2237474"/>
              <a:gd name="connsiteX68" fmla="*/ 6280959 w 12192000"/>
              <a:gd name="connsiteY68" fmla="*/ 1689329 h 2237474"/>
              <a:gd name="connsiteX69" fmla="*/ 6243319 w 12192000"/>
              <a:gd name="connsiteY69" fmla="*/ 1695560 h 2237474"/>
              <a:gd name="connsiteX70" fmla="*/ 6098321 w 12192000"/>
              <a:gd name="connsiteY70" fmla="*/ 1721646 h 2237474"/>
              <a:gd name="connsiteX71" fmla="*/ 5880652 w 12192000"/>
              <a:gd name="connsiteY71" fmla="*/ 1779643 h 2237474"/>
              <a:gd name="connsiteX72" fmla="*/ 5785959 w 12192000"/>
              <a:gd name="connsiteY72" fmla="*/ 1775307 h 2237474"/>
              <a:gd name="connsiteX73" fmla="*/ 5643534 w 12192000"/>
              <a:gd name="connsiteY73" fmla="*/ 1802919 h 2237474"/>
              <a:gd name="connsiteX74" fmla="*/ 5518799 w 12192000"/>
              <a:gd name="connsiteY74" fmla="*/ 1818312 h 2237474"/>
              <a:gd name="connsiteX75" fmla="*/ 5505014 w 12192000"/>
              <a:gd name="connsiteY75" fmla="*/ 1819259 h 2237474"/>
              <a:gd name="connsiteX76" fmla="*/ 5453307 w 12192000"/>
              <a:gd name="connsiteY76" fmla="*/ 1815450 h 2237474"/>
              <a:gd name="connsiteX77" fmla="*/ 5221533 w 12192000"/>
              <a:gd name="connsiteY77" fmla="*/ 1846950 h 2237474"/>
              <a:gd name="connsiteX78" fmla="*/ 5149802 w 12192000"/>
              <a:gd name="connsiteY78" fmla="*/ 1844846 h 2237474"/>
              <a:gd name="connsiteX79" fmla="*/ 5114927 w 12192000"/>
              <a:gd name="connsiteY79" fmla="*/ 1847827 h 2237474"/>
              <a:gd name="connsiteX80" fmla="*/ 5108970 w 12192000"/>
              <a:gd name="connsiteY80" fmla="*/ 1847935 h 2237474"/>
              <a:gd name="connsiteX81" fmla="*/ 5067961 w 12192000"/>
              <a:gd name="connsiteY81" fmla="*/ 1845917 h 2237474"/>
              <a:gd name="connsiteX82" fmla="*/ 5007075 w 12192000"/>
              <a:gd name="connsiteY82" fmla="*/ 1838626 h 2237474"/>
              <a:gd name="connsiteX83" fmla="*/ 4944087 w 12192000"/>
              <a:gd name="connsiteY83" fmla="*/ 1823332 h 2237474"/>
              <a:gd name="connsiteX84" fmla="*/ 4907662 w 12192000"/>
              <a:gd name="connsiteY84" fmla="*/ 1816900 h 2237474"/>
              <a:gd name="connsiteX85" fmla="*/ 4882386 w 12192000"/>
              <a:gd name="connsiteY85" fmla="*/ 1809844 h 2237474"/>
              <a:gd name="connsiteX86" fmla="*/ 4811440 w 12192000"/>
              <a:gd name="connsiteY86" fmla="*/ 1804655 h 2237474"/>
              <a:gd name="connsiteX87" fmla="*/ 4691075 w 12192000"/>
              <a:gd name="connsiteY87" fmla="*/ 1801389 h 2237474"/>
              <a:gd name="connsiteX88" fmla="*/ 4640313 w 12192000"/>
              <a:gd name="connsiteY88" fmla="*/ 1784307 h 2237474"/>
              <a:gd name="connsiteX89" fmla="*/ 4536503 w 12192000"/>
              <a:gd name="connsiteY89" fmla="*/ 1785334 h 2237474"/>
              <a:gd name="connsiteX90" fmla="*/ 4513724 w 12192000"/>
              <a:gd name="connsiteY90" fmla="*/ 1791996 h 2237474"/>
              <a:gd name="connsiteX91" fmla="*/ 4459810 w 12192000"/>
              <a:gd name="connsiteY91" fmla="*/ 1797886 h 2237474"/>
              <a:gd name="connsiteX92" fmla="*/ 4379064 w 12192000"/>
              <a:gd name="connsiteY92" fmla="*/ 1817177 h 2237474"/>
              <a:gd name="connsiteX93" fmla="*/ 4290981 w 12192000"/>
              <a:gd name="connsiteY93" fmla="*/ 1839677 h 2237474"/>
              <a:gd name="connsiteX94" fmla="*/ 4238372 w 12192000"/>
              <a:gd name="connsiteY94" fmla="*/ 1851480 h 2237474"/>
              <a:gd name="connsiteX95" fmla="*/ 4232517 w 12192000"/>
              <a:gd name="connsiteY95" fmla="*/ 1852567 h 2237474"/>
              <a:gd name="connsiteX96" fmla="*/ 4191732 w 12192000"/>
              <a:gd name="connsiteY96" fmla="*/ 1857328 h 2237474"/>
              <a:gd name="connsiteX97" fmla="*/ 4065532 w 12192000"/>
              <a:gd name="connsiteY97" fmla="*/ 1855477 h 2237474"/>
              <a:gd name="connsiteX98" fmla="*/ 4028460 w 12192000"/>
              <a:gd name="connsiteY98" fmla="*/ 1855137 h 2237474"/>
              <a:gd name="connsiteX99" fmla="*/ 4002267 w 12192000"/>
              <a:gd name="connsiteY99" fmla="*/ 1852352 h 2237474"/>
              <a:gd name="connsiteX100" fmla="*/ 3931396 w 12192000"/>
              <a:gd name="connsiteY100" fmla="*/ 1858915 h 2237474"/>
              <a:gd name="connsiteX101" fmla="*/ 3812162 w 12192000"/>
              <a:gd name="connsiteY101" fmla="*/ 1875501 h 2237474"/>
              <a:gd name="connsiteX102" fmla="*/ 3758105 w 12192000"/>
              <a:gd name="connsiteY102" fmla="*/ 1871856 h 2237474"/>
              <a:gd name="connsiteX103" fmla="*/ 3715896 w 12192000"/>
              <a:gd name="connsiteY103" fmla="*/ 1881552 h 2237474"/>
              <a:gd name="connsiteX104" fmla="*/ 3567259 w 12192000"/>
              <a:gd name="connsiteY104" fmla="*/ 1893482 h 2237474"/>
              <a:gd name="connsiteX105" fmla="*/ 3405770 w 12192000"/>
              <a:gd name="connsiteY105" fmla="*/ 1904591 h 2237474"/>
              <a:gd name="connsiteX106" fmla="*/ 3280097 w 12192000"/>
              <a:gd name="connsiteY106" fmla="*/ 1919610 h 2237474"/>
              <a:gd name="connsiteX107" fmla="*/ 3009910 w 12192000"/>
              <a:gd name="connsiteY107" fmla="*/ 1957866 h 2237474"/>
              <a:gd name="connsiteX108" fmla="*/ 2995934 w 12192000"/>
              <a:gd name="connsiteY108" fmla="*/ 1967085 h 2237474"/>
              <a:gd name="connsiteX109" fmla="*/ 2942858 w 12192000"/>
              <a:gd name="connsiteY109" fmla="*/ 1981367 h 2237474"/>
              <a:gd name="connsiteX110" fmla="*/ 2875436 w 12192000"/>
              <a:gd name="connsiteY110" fmla="*/ 1996977 h 2237474"/>
              <a:gd name="connsiteX111" fmla="*/ 2874892 w 12192000"/>
              <a:gd name="connsiteY111" fmla="*/ 1996085 h 2237474"/>
              <a:gd name="connsiteX112" fmla="*/ 2843662 w 12192000"/>
              <a:gd name="connsiteY112" fmla="*/ 1992498 h 2237474"/>
              <a:gd name="connsiteX113" fmla="*/ 2718916 w 12192000"/>
              <a:gd name="connsiteY113" fmla="*/ 1990867 h 2237474"/>
              <a:gd name="connsiteX114" fmla="*/ 2713522 w 12192000"/>
              <a:gd name="connsiteY114" fmla="*/ 1990173 h 2237474"/>
              <a:gd name="connsiteX115" fmla="*/ 2476147 w 12192000"/>
              <a:gd name="connsiteY115" fmla="*/ 1998305 h 2237474"/>
              <a:gd name="connsiteX116" fmla="*/ 2373568 w 12192000"/>
              <a:gd name="connsiteY116" fmla="*/ 2003219 h 2237474"/>
              <a:gd name="connsiteX117" fmla="*/ 2287219 w 12192000"/>
              <a:gd name="connsiteY117" fmla="*/ 1998750 h 2237474"/>
              <a:gd name="connsiteX118" fmla="*/ 2243069 w 12192000"/>
              <a:gd name="connsiteY118" fmla="*/ 2005321 h 2237474"/>
              <a:gd name="connsiteX119" fmla="*/ 2164831 w 12192000"/>
              <a:gd name="connsiteY119" fmla="*/ 2010143 h 2237474"/>
              <a:gd name="connsiteX120" fmla="*/ 2085228 w 12192000"/>
              <a:gd name="connsiteY120" fmla="*/ 2046431 h 2237474"/>
              <a:gd name="connsiteX121" fmla="*/ 2058061 w 12192000"/>
              <a:gd name="connsiteY121" fmla="*/ 2047942 h 2237474"/>
              <a:gd name="connsiteX122" fmla="*/ 2042244 w 12192000"/>
              <a:gd name="connsiteY122" fmla="*/ 2055560 h 2237474"/>
              <a:gd name="connsiteX123" fmla="*/ 1877728 w 12192000"/>
              <a:gd name="connsiteY123" fmla="*/ 2101004 h 2237474"/>
              <a:gd name="connsiteX124" fmla="*/ 1759056 w 12192000"/>
              <a:gd name="connsiteY124" fmla="*/ 2125608 h 2237474"/>
              <a:gd name="connsiteX125" fmla="*/ 1637948 w 12192000"/>
              <a:gd name="connsiteY125" fmla="*/ 2172597 h 2237474"/>
              <a:gd name="connsiteX126" fmla="*/ 1434549 w 12192000"/>
              <a:gd name="connsiteY126" fmla="*/ 2234522 h 2237474"/>
              <a:gd name="connsiteX127" fmla="*/ 1398481 w 12192000"/>
              <a:gd name="connsiteY127" fmla="*/ 2237074 h 2237474"/>
              <a:gd name="connsiteX128" fmla="*/ 1398407 w 12192000"/>
              <a:gd name="connsiteY128" fmla="*/ 2237095 h 2237474"/>
              <a:gd name="connsiteX129" fmla="*/ 1370962 w 12192000"/>
              <a:gd name="connsiteY129" fmla="*/ 2237474 h 2237474"/>
              <a:gd name="connsiteX130" fmla="*/ 1356367 w 12192000"/>
              <a:gd name="connsiteY130" fmla="*/ 2235089 h 2237474"/>
              <a:gd name="connsiteX131" fmla="*/ 1279765 w 12192000"/>
              <a:gd name="connsiteY131" fmla="*/ 2229639 h 2237474"/>
              <a:gd name="connsiteX132" fmla="*/ 1195347 w 12192000"/>
              <a:gd name="connsiteY132" fmla="*/ 2212354 h 2237474"/>
              <a:gd name="connsiteX133" fmla="*/ 970251 w 12192000"/>
              <a:gd name="connsiteY133" fmla="*/ 2221029 h 2237474"/>
              <a:gd name="connsiteX134" fmla="*/ 812914 w 12192000"/>
              <a:gd name="connsiteY134" fmla="*/ 2210095 h 2237474"/>
              <a:gd name="connsiteX135" fmla="*/ 776382 w 12192000"/>
              <a:gd name="connsiteY135" fmla="*/ 2204512 h 2237474"/>
              <a:gd name="connsiteX136" fmla="*/ 597225 w 12192000"/>
              <a:gd name="connsiteY136" fmla="*/ 2180999 h 2237474"/>
              <a:gd name="connsiteX137" fmla="*/ 520671 w 12192000"/>
              <a:gd name="connsiteY137" fmla="*/ 2180980 h 2237474"/>
              <a:gd name="connsiteX138" fmla="*/ 515024 w 12192000"/>
              <a:gd name="connsiteY138" fmla="*/ 2179258 h 2237474"/>
              <a:gd name="connsiteX139" fmla="*/ 413835 w 12192000"/>
              <a:gd name="connsiteY139" fmla="*/ 2156783 h 2237474"/>
              <a:gd name="connsiteX140" fmla="*/ 376513 w 12192000"/>
              <a:gd name="connsiteY140" fmla="*/ 2154014 h 2237474"/>
              <a:gd name="connsiteX141" fmla="*/ 273386 w 12192000"/>
              <a:gd name="connsiteY141" fmla="*/ 2142551 h 2237474"/>
              <a:gd name="connsiteX142" fmla="*/ 169207 w 12192000"/>
              <a:gd name="connsiteY142" fmla="*/ 2128100 h 2237474"/>
              <a:gd name="connsiteX143" fmla="*/ 77641 w 12192000"/>
              <a:gd name="connsiteY143" fmla="*/ 2126835 h 2237474"/>
              <a:gd name="connsiteX144" fmla="*/ 37645 w 12192000"/>
              <a:gd name="connsiteY144" fmla="*/ 2115401 h 2237474"/>
              <a:gd name="connsiteX145" fmla="*/ 4572 w 12192000"/>
              <a:gd name="connsiteY145" fmla="*/ 2111091 h 2237474"/>
              <a:gd name="connsiteX146" fmla="*/ 0 w 12192000"/>
              <a:gd name="connsiteY146" fmla="*/ 2110468 h 2237474"/>
              <a:gd name="connsiteX147" fmla="*/ 0 w 12192000"/>
              <a:gd name="connsiteY147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20512 w 12192000"/>
              <a:gd name="connsiteY6" fmla="*/ 745392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739478 w 12192000"/>
              <a:gd name="connsiteY13" fmla="*/ 776841 h 2237474"/>
              <a:gd name="connsiteX14" fmla="*/ 10458762 w 12192000"/>
              <a:gd name="connsiteY14" fmla="*/ 755400 h 2237474"/>
              <a:gd name="connsiteX15" fmla="*/ 10211200 w 12192000"/>
              <a:gd name="connsiteY15" fmla="*/ 767513 h 2237474"/>
              <a:gd name="connsiteX16" fmla="*/ 10167995 w 12192000"/>
              <a:gd name="connsiteY16" fmla="*/ 760843 h 2237474"/>
              <a:gd name="connsiteX17" fmla="*/ 9997044 w 12192000"/>
              <a:gd name="connsiteY17" fmla="*/ 780129 h 2237474"/>
              <a:gd name="connsiteX18" fmla="*/ 9943887 w 12192000"/>
              <a:gd name="connsiteY18" fmla="*/ 804141 h 2237474"/>
              <a:gd name="connsiteX19" fmla="*/ 9918248 w 12192000"/>
              <a:gd name="connsiteY19" fmla="*/ 816628 h 2237474"/>
              <a:gd name="connsiteX20" fmla="*/ 9767091 w 12192000"/>
              <a:gd name="connsiteY20" fmla="*/ 870550 h 2237474"/>
              <a:gd name="connsiteX21" fmla="*/ 9683005 w 12192000"/>
              <a:gd name="connsiteY21" fmla="*/ 894128 h 2237474"/>
              <a:gd name="connsiteX22" fmla="*/ 9594438 w 12192000"/>
              <a:gd name="connsiteY22" fmla="*/ 919051 h 2237474"/>
              <a:gd name="connsiteX23" fmla="*/ 9544189 w 12192000"/>
              <a:gd name="connsiteY23" fmla="*/ 938966 h 2237474"/>
              <a:gd name="connsiteX24" fmla="*/ 9500499 w 12192000"/>
              <a:gd name="connsiteY24" fmla="*/ 954680 h 2237474"/>
              <a:gd name="connsiteX25" fmla="*/ 9428195 w 12192000"/>
              <a:gd name="connsiteY25" fmla="*/ 986225 h 2237474"/>
              <a:gd name="connsiteX26" fmla="*/ 9410017 w 12192000"/>
              <a:gd name="connsiteY26" fmla="*/ 993931 h 2237474"/>
              <a:gd name="connsiteX27" fmla="*/ 9392919 w 12192000"/>
              <a:gd name="connsiteY27" fmla="*/ 994656 h 2237474"/>
              <a:gd name="connsiteX28" fmla="*/ 9268019 w 12192000"/>
              <a:gd name="connsiteY28" fmla="*/ 1007442 h 2237474"/>
              <a:gd name="connsiteX29" fmla="*/ 9234662 w 12192000"/>
              <a:gd name="connsiteY29" fmla="*/ 1023056 h 2237474"/>
              <a:gd name="connsiteX30" fmla="*/ 9181033 w 12192000"/>
              <a:gd name="connsiteY30" fmla="*/ 1037921 h 2237474"/>
              <a:gd name="connsiteX31" fmla="*/ 9155969 w 12192000"/>
              <a:gd name="connsiteY31" fmla="*/ 1046804 h 2237474"/>
              <a:gd name="connsiteX32" fmla="*/ 9133985 w 12192000"/>
              <a:gd name="connsiteY32" fmla="*/ 1046450 h 2237474"/>
              <a:gd name="connsiteX33" fmla="*/ 9003462 w 12192000"/>
              <a:gd name="connsiteY33" fmla="*/ 1042406 h 2237474"/>
              <a:gd name="connsiteX34" fmla="*/ 8968445 w 12192000"/>
              <a:gd name="connsiteY34" fmla="*/ 1052169 h 2237474"/>
              <a:gd name="connsiteX35" fmla="*/ 8886001 w 12192000"/>
              <a:gd name="connsiteY35" fmla="*/ 1067468 h 2237474"/>
              <a:gd name="connsiteX36" fmla="*/ 8838610 w 12192000"/>
              <a:gd name="connsiteY36" fmla="*/ 1075091 h 2237474"/>
              <a:gd name="connsiteX37" fmla="*/ 8750383 w 12192000"/>
              <a:gd name="connsiteY37" fmla="*/ 1097387 h 2237474"/>
              <a:gd name="connsiteX38" fmla="*/ 8665605 w 12192000"/>
              <a:gd name="connsiteY38" fmla="*/ 1110791 h 2237474"/>
              <a:gd name="connsiteX39" fmla="*/ 8584946 w 12192000"/>
              <a:gd name="connsiteY39" fmla="*/ 1135226 h 2237474"/>
              <a:gd name="connsiteX40" fmla="*/ 8419755 w 12192000"/>
              <a:gd name="connsiteY40" fmla="*/ 1216260 h 2237474"/>
              <a:gd name="connsiteX41" fmla="*/ 8411626 w 12192000"/>
              <a:gd name="connsiteY41" fmla="*/ 1214397 h 2237474"/>
              <a:gd name="connsiteX42" fmla="*/ 8363469 w 12192000"/>
              <a:gd name="connsiteY42" fmla="*/ 1246658 h 2237474"/>
              <a:gd name="connsiteX43" fmla="*/ 8275497 w 12192000"/>
              <a:gd name="connsiteY43" fmla="*/ 1264396 h 2237474"/>
              <a:gd name="connsiteX44" fmla="*/ 8206287 w 12192000"/>
              <a:gd name="connsiteY44" fmla="*/ 1273060 h 2237474"/>
              <a:gd name="connsiteX45" fmla="*/ 8139997 w 12192000"/>
              <a:gd name="connsiteY45" fmla="*/ 1282713 h 2237474"/>
              <a:gd name="connsiteX46" fmla="*/ 8074238 w 12192000"/>
              <a:gd name="connsiteY46" fmla="*/ 1301895 h 2237474"/>
              <a:gd name="connsiteX47" fmla="*/ 7942099 w 12192000"/>
              <a:gd name="connsiteY47" fmla="*/ 1336332 h 2237474"/>
              <a:gd name="connsiteX48" fmla="*/ 7902328 w 12192000"/>
              <a:gd name="connsiteY48" fmla="*/ 1345865 h 2237474"/>
              <a:gd name="connsiteX49" fmla="*/ 7840612 w 12192000"/>
              <a:gd name="connsiteY49" fmla="*/ 1369373 h 2237474"/>
              <a:gd name="connsiteX50" fmla="*/ 7786819 w 12192000"/>
              <a:gd name="connsiteY50" fmla="*/ 1378970 h 2237474"/>
              <a:gd name="connsiteX51" fmla="*/ 7548172 w 12192000"/>
              <a:gd name="connsiteY51" fmla="*/ 1417460 h 2237474"/>
              <a:gd name="connsiteX52" fmla="*/ 7483437 w 12192000"/>
              <a:gd name="connsiteY52" fmla="*/ 1478152 h 2237474"/>
              <a:gd name="connsiteX53" fmla="*/ 7377870 w 12192000"/>
              <a:gd name="connsiteY53" fmla="*/ 1523319 h 2237474"/>
              <a:gd name="connsiteX54" fmla="*/ 7230737 w 12192000"/>
              <a:gd name="connsiteY54" fmla="*/ 1562633 h 2237474"/>
              <a:gd name="connsiteX55" fmla="*/ 7224458 w 12192000"/>
              <a:gd name="connsiteY55" fmla="*/ 1573008 h 2237474"/>
              <a:gd name="connsiteX56" fmla="*/ 7183121 w 12192000"/>
              <a:gd name="connsiteY56" fmla="*/ 1595162 h 2237474"/>
              <a:gd name="connsiteX57" fmla="*/ 7164601 w 12192000"/>
              <a:gd name="connsiteY57" fmla="*/ 1606490 h 2237474"/>
              <a:gd name="connsiteX58" fmla="*/ 6900177 w 12192000"/>
              <a:gd name="connsiteY58" fmla="*/ 1636016 h 2237474"/>
              <a:gd name="connsiteX59" fmla="*/ 6795372 w 12192000"/>
              <a:gd name="connsiteY59" fmla="*/ 1644845 h 2237474"/>
              <a:gd name="connsiteX60" fmla="*/ 6692251 w 12192000"/>
              <a:gd name="connsiteY60" fmla="*/ 1656357 h 2237474"/>
              <a:gd name="connsiteX61" fmla="*/ 6655235 w 12192000"/>
              <a:gd name="connsiteY61" fmla="*/ 1661869 h 2237474"/>
              <a:gd name="connsiteX62" fmla="*/ 6554894 w 12192000"/>
              <a:gd name="connsiteY62" fmla="*/ 1664428 h 2237474"/>
              <a:gd name="connsiteX63" fmla="*/ 6516595 w 12192000"/>
              <a:gd name="connsiteY63" fmla="*/ 1667475 h 2237474"/>
              <a:gd name="connsiteX64" fmla="*/ 6508541 w 12192000"/>
              <a:gd name="connsiteY64" fmla="*/ 1668757 h 2237474"/>
              <a:gd name="connsiteX65" fmla="*/ 6471012 w 12192000"/>
              <a:gd name="connsiteY65" fmla="*/ 1678604 h 2237474"/>
              <a:gd name="connsiteX66" fmla="*/ 6364035 w 12192000"/>
              <a:gd name="connsiteY66" fmla="*/ 1667683 h 2237474"/>
              <a:gd name="connsiteX67" fmla="*/ 6280959 w 12192000"/>
              <a:gd name="connsiteY67" fmla="*/ 1689329 h 2237474"/>
              <a:gd name="connsiteX68" fmla="*/ 6243319 w 12192000"/>
              <a:gd name="connsiteY68" fmla="*/ 1695560 h 2237474"/>
              <a:gd name="connsiteX69" fmla="*/ 6098321 w 12192000"/>
              <a:gd name="connsiteY69" fmla="*/ 1721646 h 2237474"/>
              <a:gd name="connsiteX70" fmla="*/ 5880652 w 12192000"/>
              <a:gd name="connsiteY70" fmla="*/ 1779643 h 2237474"/>
              <a:gd name="connsiteX71" fmla="*/ 5785959 w 12192000"/>
              <a:gd name="connsiteY71" fmla="*/ 1775307 h 2237474"/>
              <a:gd name="connsiteX72" fmla="*/ 5643534 w 12192000"/>
              <a:gd name="connsiteY72" fmla="*/ 1802919 h 2237474"/>
              <a:gd name="connsiteX73" fmla="*/ 5518799 w 12192000"/>
              <a:gd name="connsiteY73" fmla="*/ 1818312 h 2237474"/>
              <a:gd name="connsiteX74" fmla="*/ 5505014 w 12192000"/>
              <a:gd name="connsiteY74" fmla="*/ 1819259 h 2237474"/>
              <a:gd name="connsiteX75" fmla="*/ 5453307 w 12192000"/>
              <a:gd name="connsiteY75" fmla="*/ 1815450 h 2237474"/>
              <a:gd name="connsiteX76" fmla="*/ 5221533 w 12192000"/>
              <a:gd name="connsiteY76" fmla="*/ 1846950 h 2237474"/>
              <a:gd name="connsiteX77" fmla="*/ 5149802 w 12192000"/>
              <a:gd name="connsiteY77" fmla="*/ 1844846 h 2237474"/>
              <a:gd name="connsiteX78" fmla="*/ 5114927 w 12192000"/>
              <a:gd name="connsiteY78" fmla="*/ 1847827 h 2237474"/>
              <a:gd name="connsiteX79" fmla="*/ 5108970 w 12192000"/>
              <a:gd name="connsiteY79" fmla="*/ 1847935 h 2237474"/>
              <a:gd name="connsiteX80" fmla="*/ 5067961 w 12192000"/>
              <a:gd name="connsiteY80" fmla="*/ 1845917 h 2237474"/>
              <a:gd name="connsiteX81" fmla="*/ 5007075 w 12192000"/>
              <a:gd name="connsiteY81" fmla="*/ 1838626 h 2237474"/>
              <a:gd name="connsiteX82" fmla="*/ 4944087 w 12192000"/>
              <a:gd name="connsiteY82" fmla="*/ 1823332 h 2237474"/>
              <a:gd name="connsiteX83" fmla="*/ 4907662 w 12192000"/>
              <a:gd name="connsiteY83" fmla="*/ 1816900 h 2237474"/>
              <a:gd name="connsiteX84" fmla="*/ 4882386 w 12192000"/>
              <a:gd name="connsiteY84" fmla="*/ 1809844 h 2237474"/>
              <a:gd name="connsiteX85" fmla="*/ 4811440 w 12192000"/>
              <a:gd name="connsiteY85" fmla="*/ 1804655 h 2237474"/>
              <a:gd name="connsiteX86" fmla="*/ 4691075 w 12192000"/>
              <a:gd name="connsiteY86" fmla="*/ 1801389 h 2237474"/>
              <a:gd name="connsiteX87" fmla="*/ 4640313 w 12192000"/>
              <a:gd name="connsiteY87" fmla="*/ 1784307 h 2237474"/>
              <a:gd name="connsiteX88" fmla="*/ 4536503 w 12192000"/>
              <a:gd name="connsiteY88" fmla="*/ 1785334 h 2237474"/>
              <a:gd name="connsiteX89" fmla="*/ 4513724 w 12192000"/>
              <a:gd name="connsiteY89" fmla="*/ 1791996 h 2237474"/>
              <a:gd name="connsiteX90" fmla="*/ 4459810 w 12192000"/>
              <a:gd name="connsiteY90" fmla="*/ 1797886 h 2237474"/>
              <a:gd name="connsiteX91" fmla="*/ 4379064 w 12192000"/>
              <a:gd name="connsiteY91" fmla="*/ 1817177 h 2237474"/>
              <a:gd name="connsiteX92" fmla="*/ 4290981 w 12192000"/>
              <a:gd name="connsiteY92" fmla="*/ 1839677 h 2237474"/>
              <a:gd name="connsiteX93" fmla="*/ 4238372 w 12192000"/>
              <a:gd name="connsiteY93" fmla="*/ 1851480 h 2237474"/>
              <a:gd name="connsiteX94" fmla="*/ 4232517 w 12192000"/>
              <a:gd name="connsiteY94" fmla="*/ 1852567 h 2237474"/>
              <a:gd name="connsiteX95" fmla="*/ 4191732 w 12192000"/>
              <a:gd name="connsiteY95" fmla="*/ 1857328 h 2237474"/>
              <a:gd name="connsiteX96" fmla="*/ 4065532 w 12192000"/>
              <a:gd name="connsiteY96" fmla="*/ 1855477 h 2237474"/>
              <a:gd name="connsiteX97" fmla="*/ 4028460 w 12192000"/>
              <a:gd name="connsiteY97" fmla="*/ 1855137 h 2237474"/>
              <a:gd name="connsiteX98" fmla="*/ 4002267 w 12192000"/>
              <a:gd name="connsiteY98" fmla="*/ 1852352 h 2237474"/>
              <a:gd name="connsiteX99" fmla="*/ 3931396 w 12192000"/>
              <a:gd name="connsiteY99" fmla="*/ 1858915 h 2237474"/>
              <a:gd name="connsiteX100" fmla="*/ 3812162 w 12192000"/>
              <a:gd name="connsiteY100" fmla="*/ 1875501 h 2237474"/>
              <a:gd name="connsiteX101" fmla="*/ 3758105 w 12192000"/>
              <a:gd name="connsiteY101" fmla="*/ 1871856 h 2237474"/>
              <a:gd name="connsiteX102" fmla="*/ 3715896 w 12192000"/>
              <a:gd name="connsiteY102" fmla="*/ 1881552 h 2237474"/>
              <a:gd name="connsiteX103" fmla="*/ 3567259 w 12192000"/>
              <a:gd name="connsiteY103" fmla="*/ 1893482 h 2237474"/>
              <a:gd name="connsiteX104" fmla="*/ 3405770 w 12192000"/>
              <a:gd name="connsiteY104" fmla="*/ 1904591 h 2237474"/>
              <a:gd name="connsiteX105" fmla="*/ 3280097 w 12192000"/>
              <a:gd name="connsiteY105" fmla="*/ 1919610 h 2237474"/>
              <a:gd name="connsiteX106" fmla="*/ 3009910 w 12192000"/>
              <a:gd name="connsiteY106" fmla="*/ 1957866 h 2237474"/>
              <a:gd name="connsiteX107" fmla="*/ 2995934 w 12192000"/>
              <a:gd name="connsiteY107" fmla="*/ 1967085 h 2237474"/>
              <a:gd name="connsiteX108" fmla="*/ 2942858 w 12192000"/>
              <a:gd name="connsiteY108" fmla="*/ 1981367 h 2237474"/>
              <a:gd name="connsiteX109" fmla="*/ 2875436 w 12192000"/>
              <a:gd name="connsiteY109" fmla="*/ 1996977 h 2237474"/>
              <a:gd name="connsiteX110" fmla="*/ 2874892 w 12192000"/>
              <a:gd name="connsiteY110" fmla="*/ 1996085 h 2237474"/>
              <a:gd name="connsiteX111" fmla="*/ 2843662 w 12192000"/>
              <a:gd name="connsiteY111" fmla="*/ 1992498 h 2237474"/>
              <a:gd name="connsiteX112" fmla="*/ 2718916 w 12192000"/>
              <a:gd name="connsiteY112" fmla="*/ 1990867 h 2237474"/>
              <a:gd name="connsiteX113" fmla="*/ 2713522 w 12192000"/>
              <a:gd name="connsiteY113" fmla="*/ 1990173 h 2237474"/>
              <a:gd name="connsiteX114" fmla="*/ 2476147 w 12192000"/>
              <a:gd name="connsiteY114" fmla="*/ 1998305 h 2237474"/>
              <a:gd name="connsiteX115" fmla="*/ 2373568 w 12192000"/>
              <a:gd name="connsiteY115" fmla="*/ 2003219 h 2237474"/>
              <a:gd name="connsiteX116" fmla="*/ 2287219 w 12192000"/>
              <a:gd name="connsiteY116" fmla="*/ 1998750 h 2237474"/>
              <a:gd name="connsiteX117" fmla="*/ 2243069 w 12192000"/>
              <a:gd name="connsiteY117" fmla="*/ 2005321 h 2237474"/>
              <a:gd name="connsiteX118" fmla="*/ 2164831 w 12192000"/>
              <a:gd name="connsiteY118" fmla="*/ 2010143 h 2237474"/>
              <a:gd name="connsiteX119" fmla="*/ 2085228 w 12192000"/>
              <a:gd name="connsiteY119" fmla="*/ 2046431 h 2237474"/>
              <a:gd name="connsiteX120" fmla="*/ 2058061 w 12192000"/>
              <a:gd name="connsiteY120" fmla="*/ 2047942 h 2237474"/>
              <a:gd name="connsiteX121" fmla="*/ 2042244 w 12192000"/>
              <a:gd name="connsiteY121" fmla="*/ 2055560 h 2237474"/>
              <a:gd name="connsiteX122" fmla="*/ 1877728 w 12192000"/>
              <a:gd name="connsiteY122" fmla="*/ 2101004 h 2237474"/>
              <a:gd name="connsiteX123" fmla="*/ 1759056 w 12192000"/>
              <a:gd name="connsiteY123" fmla="*/ 2125608 h 2237474"/>
              <a:gd name="connsiteX124" fmla="*/ 1637948 w 12192000"/>
              <a:gd name="connsiteY124" fmla="*/ 2172597 h 2237474"/>
              <a:gd name="connsiteX125" fmla="*/ 1434549 w 12192000"/>
              <a:gd name="connsiteY125" fmla="*/ 2234522 h 2237474"/>
              <a:gd name="connsiteX126" fmla="*/ 1398481 w 12192000"/>
              <a:gd name="connsiteY126" fmla="*/ 2237074 h 2237474"/>
              <a:gd name="connsiteX127" fmla="*/ 1398407 w 12192000"/>
              <a:gd name="connsiteY127" fmla="*/ 2237095 h 2237474"/>
              <a:gd name="connsiteX128" fmla="*/ 1370962 w 12192000"/>
              <a:gd name="connsiteY128" fmla="*/ 2237474 h 2237474"/>
              <a:gd name="connsiteX129" fmla="*/ 1356367 w 12192000"/>
              <a:gd name="connsiteY129" fmla="*/ 2235089 h 2237474"/>
              <a:gd name="connsiteX130" fmla="*/ 1279765 w 12192000"/>
              <a:gd name="connsiteY130" fmla="*/ 2229639 h 2237474"/>
              <a:gd name="connsiteX131" fmla="*/ 1195347 w 12192000"/>
              <a:gd name="connsiteY131" fmla="*/ 2212354 h 2237474"/>
              <a:gd name="connsiteX132" fmla="*/ 970251 w 12192000"/>
              <a:gd name="connsiteY132" fmla="*/ 2221029 h 2237474"/>
              <a:gd name="connsiteX133" fmla="*/ 812914 w 12192000"/>
              <a:gd name="connsiteY133" fmla="*/ 2210095 h 2237474"/>
              <a:gd name="connsiteX134" fmla="*/ 776382 w 12192000"/>
              <a:gd name="connsiteY134" fmla="*/ 2204512 h 2237474"/>
              <a:gd name="connsiteX135" fmla="*/ 597225 w 12192000"/>
              <a:gd name="connsiteY135" fmla="*/ 2180999 h 2237474"/>
              <a:gd name="connsiteX136" fmla="*/ 520671 w 12192000"/>
              <a:gd name="connsiteY136" fmla="*/ 2180980 h 2237474"/>
              <a:gd name="connsiteX137" fmla="*/ 515024 w 12192000"/>
              <a:gd name="connsiteY137" fmla="*/ 2179258 h 2237474"/>
              <a:gd name="connsiteX138" fmla="*/ 413835 w 12192000"/>
              <a:gd name="connsiteY138" fmla="*/ 2156783 h 2237474"/>
              <a:gd name="connsiteX139" fmla="*/ 376513 w 12192000"/>
              <a:gd name="connsiteY139" fmla="*/ 2154014 h 2237474"/>
              <a:gd name="connsiteX140" fmla="*/ 273386 w 12192000"/>
              <a:gd name="connsiteY140" fmla="*/ 2142551 h 2237474"/>
              <a:gd name="connsiteX141" fmla="*/ 169207 w 12192000"/>
              <a:gd name="connsiteY141" fmla="*/ 2128100 h 2237474"/>
              <a:gd name="connsiteX142" fmla="*/ 77641 w 12192000"/>
              <a:gd name="connsiteY142" fmla="*/ 2126835 h 2237474"/>
              <a:gd name="connsiteX143" fmla="*/ 37645 w 12192000"/>
              <a:gd name="connsiteY143" fmla="*/ 2115401 h 2237474"/>
              <a:gd name="connsiteX144" fmla="*/ 4572 w 12192000"/>
              <a:gd name="connsiteY144" fmla="*/ 2111091 h 2237474"/>
              <a:gd name="connsiteX145" fmla="*/ 0 w 12192000"/>
              <a:gd name="connsiteY145" fmla="*/ 2110468 h 2237474"/>
              <a:gd name="connsiteX146" fmla="*/ 0 w 12192000"/>
              <a:gd name="connsiteY146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20512 w 12192000"/>
              <a:gd name="connsiteY6" fmla="*/ 745392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739478 w 12192000"/>
              <a:gd name="connsiteY13" fmla="*/ 776841 h 2237474"/>
              <a:gd name="connsiteX14" fmla="*/ 10458762 w 12192000"/>
              <a:gd name="connsiteY14" fmla="*/ 755400 h 2237474"/>
              <a:gd name="connsiteX15" fmla="*/ 10211200 w 12192000"/>
              <a:gd name="connsiteY15" fmla="*/ 767513 h 2237474"/>
              <a:gd name="connsiteX16" fmla="*/ 10167995 w 12192000"/>
              <a:gd name="connsiteY16" fmla="*/ 760843 h 2237474"/>
              <a:gd name="connsiteX17" fmla="*/ 9997044 w 12192000"/>
              <a:gd name="connsiteY17" fmla="*/ 780129 h 2237474"/>
              <a:gd name="connsiteX18" fmla="*/ 9943887 w 12192000"/>
              <a:gd name="connsiteY18" fmla="*/ 804141 h 2237474"/>
              <a:gd name="connsiteX19" fmla="*/ 9918248 w 12192000"/>
              <a:gd name="connsiteY19" fmla="*/ 816628 h 2237474"/>
              <a:gd name="connsiteX20" fmla="*/ 9767091 w 12192000"/>
              <a:gd name="connsiteY20" fmla="*/ 870550 h 2237474"/>
              <a:gd name="connsiteX21" fmla="*/ 9683005 w 12192000"/>
              <a:gd name="connsiteY21" fmla="*/ 894128 h 2237474"/>
              <a:gd name="connsiteX22" fmla="*/ 9594438 w 12192000"/>
              <a:gd name="connsiteY22" fmla="*/ 919051 h 2237474"/>
              <a:gd name="connsiteX23" fmla="*/ 9544189 w 12192000"/>
              <a:gd name="connsiteY23" fmla="*/ 938966 h 2237474"/>
              <a:gd name="connsiteX24" fmla="*/ 9500499 w 12192000"/>
              <a:gd name="connsiteY24" fmla="*/ 954680 h 2237474"/>
              <a:gd name="connsiteX25" fmla="*/ 9428195 w 12192000"/>
              <a:gd name="connsiteY25" fmla="*/ 986225 h 2237474"/>
              <a:gd name="connsiteX26" fmla="*/ 9410017 w 12192000"/>
              <a:gd name="connsiteY26" fmla="*/ 993931 h 2237474"/>
              <a:gd name="connsiteX27" fmla="*/ 9392919 w 12192000"/>
              <a:gd name="connsiteY27" fmla="*/ 994656 h 2237474"/>
              <a:gd name="connsiteX28" fmla="*/ 9268019 w 12192000"/>
              <a:gd name="connsiteY28" fmla="*/ 1007442 h 2237474"/>
              <a:gd name="connsiteX29" fmla="*/ 9234662 w 12192000"/>
              <a:gd name="connsiteY29" fmla="*/ 1023056 h 2237474"/>
              <a:gd name="connsiteX30" fmla="*/ 9181033 w 12192000"/>
              <a:gd name="connsiteY30" fmla="*/ 1037921 h 2237474"/>
              <a:gd name="connsiteX31" fmla="*/ 9155969 w 12192000"/>
              <a:gd name="connsiteY31" fmla="*/ 1046804 h 2237474"/>
              <a:gd name="connsiteX32" fmla="*/ 9133985 w 12192000"/>
              <a:gd name="connsiteY32" fmla="*/ 1046450 h 2237474"/>
              <a:gd name="connsiteX33" fmla="*/ 9003462 w 12192000"/>
              <a:gd name="connsiteY33" fmla="*/ 1042406 h 2237474"/>
              <a:gd name="connsiteX34" fmla="*/ 8968445 w 12192000"/>
              <a:gd name="connsiteY34" fmla="*/ 1052169 h 2237474"/>
              <a:gd name="connsiteX35" fmla="*/ 8886001 w 12192000"/>
              <a:gd name="connsiteY35" fmla="*/ 1067468 h 2237474"/>
              <a:gd name="connsiteX36" fmla="*/ 8838610 w 12192000"/>
              <a:gd name="connsiteY36" fmla="*/ 1075091 h 2237474"/>
              <a:gd name="connsiteX37" fmla="*/ 8750383 w 12192000"/>
              <a:gd name="connsiteY37" fmla="*/ 1097387 h 2237474"/>
              <a:gd name="connsiteX38" fmla="*/ 8665605 w 12192000"/>
              <a:gd name="connsiteY38" fmla="*/ 1110791 h 2237474"/>
              <a:gd name="connsiteX39" fmla="*/ 8584946 w 12192000"/>
              <a:gd name="connsiteY39" fmla="*/ 1135226 h 2237474"/>
              <a:gd name="connsiteX40" fmla="*/ 8419755 w 12192000"/>
              <a:gd name="connsiteY40" fmla="*/ 1216260 h 2237474"/>
              <a:gd name="connsiteX41" fmla="*/ 8411626 w 12192000"/>
              <a:gd name="connsiteY41" fmla="*/ 1214397 h 2237474"/>
              <a:gd name="connsiteX42" fmla="*/ 8363469 w 12192000"/>
              <a:gd name="connsiteY42" fmla="*/ 1246658 h 2237474"/>
              <a:gd name="connsiteX43" fmla="*/ 8275497 w 12192000"/>
              <a:gd name="connsiteY43" fmla="*/ 1264396 h 2237474"/>
              <a:gd name="connsiteX44" fmla="*/ 8206287 w 12192000"/>
              <a:gd name="connsiteY44" fmla="*/ 1273060 h 2237474"/>
              <a:gd name="connsiteX45" fmla="*/ 8074238 w 12192000"/>
              <a:gd name="connsiteY45" fmla="*/ 1301895 h 2237474"/>
              <a:gd name="connsiteX46" fmla="*/ 7942099 w 12192000"/>
              <a:gd name="connsiteY46" fmla="*/ 1336332 h 2237474"/>
              <a:gd name="connsiteX47" fmla="*/ 7902328 w 12192000"/>
              <a:gd name="connsiteY47" fmla="*/ 1345865 h 2237474"/>
              <a:gd name="connsiteX48" fmla="*/ 7840612 w 12192000"/>
              <a:gd name="connsiteY48" fmla="*/ 1369373 h 2237474"/>
              <a:gd name="connsiteX49" fmla="*/ 7786819 w 12192000"/>
              <a:gd name="connsiteY49" fmla="*/ 1378970 h 2237474"/>
              <a:gd name="connsiteX50" fmla="*/ 7548172 w 12192000"/>
              <a:gd name="connsiteY50" fmla="*/ 1417460 h 2237474"/>
              <a:gd name="connsiteX51" fmla="*/ 7483437 w 12192000"/>
              <a:gd name="connsiteY51" fmla="*/ 1478152 h 2237474"/>
              <a:gd name="connsiteX52" fmla="*/ 7377870 w 12192000"/>
              <a:gd name="connsiteY52" fmla="*/ 1523319 h 2237474"/>
              <a:gd name="connsiteX53" fmla="*/ 7230737 w 12192000"/>
              <a:gd name="connsiteY53" fmla="*/ 1562633 h 2237474"/>
              <a:gd name="connsiteX54" fmla="*/ 7224458 w 12192000"/>
              <a:gd name="connsiteY54" fmla="*/ 1573008 h 2237474"/>
              <a:gd name="connsiteX55" fmla="*/ 7183121 w 12192000"/>
              <a:gd name="connsiteY55" fmla="*/ 1595162 h 2237474"/>
              <a:gd name="connsiteX56" fmla="*/ 7164601 w 12192000"/>
              <a:gd name="connsiteY56" fmla="*/ 1606490 h 2237474"/>
              <a:gd name="connsiteX57" fmla="*/ 6900177 w 12192000"/>
              <a:gd name="connsiteY57" fmla="*/ 1636016 h 2237474"/>
              <a:gd name="connsiteX58" fmla="*/ 6795372 w 12192000"/>
              <a:gd name="connsiteY58" fmla="*/ 1644845 h 2237474"/>
              <a:gd name="connsiteX59" fmla="*/ 6692251 w 12192000"/>
              <a:gd name="connsiteY59" fmla="*/ 1656357 h 2237474"/>
              <a:gd name="connsiteX60" fmla="*/ 6655235 w 12192000"/>
              <a:gd name="connsiteY60" fmla="*/ 1661869 h 2237474"/>
              <a:gd name="connsiteX61" fmla="*/ 6554894 w 12192000"/>
              <a:gd name="connsiteY61" fmla="*/ 1664428 h 2237474"/>
              <a:gd name="connsiteX62" fmla="*/ 6516595 w 12192000"/>
              <a:gd name="connsiteY62" fmla="*/ 1667475 h 2237474"/>
              <a:gd name="connsiteX63" fmla="*/ 6508541 w 12192000"/>
              <a:gd name="connsiteY63" fmla="*/ 1668757 h 2237474"/>
              <a:gd name="connsiteX64" fmla="*/ 6471012 w 12192000"/>
              <a:gd name="connsiteY64" fmla="*/ 1678604 h 2237474"/>
              <a:gd name="connsiteX65" fmla="*/ 6364035 w 12192000"/>
              <a:gd name="connsiteY65" fmla="*/ 1667683 h 2237474"/>
              <a:gd name="connsiteX66" fmla="*/ 6280959 w 12192000"/>
              <a:gd name="connsiteY66" fmla="*/ 1689329 h 2237474"/>
              <a:gd name="connsiteX67" fmla="*/ 6243319 w 12192000"/>
              <a:gd name="connsiteY67" fmla="*/ 1695560 h 2237474"/>
              <a:gd name="connsiteX68" fmla="*/ 6098321 w 12192000"/>
              <a:gd name="connsiteY68" fmla="*/ 1721646 h 2237474"/>
              <a:gd name="connsiteX69" fmla="*/ 5880652 w 12192000"/>
              <a:gd name="connsiteY69" fmla="*/ 1779643 h 2237474"/>
              <a:gd name="connsiteX70" fmla="*/ 5785959 w 12192000"/>
              <a:gd name="connsiteY70" fmla="*/ 1775307 h 2237474"/>
              <a:gd name="connsiteX71" fmla="*/ 5643534 w 12192000"/>
              <a:gd name="connsiteY71" fmla="*/ 1802919 h 2237474"/>
              <a:gd name="connsiteX72" fmla="*/ 5518799 w 12192000"/>
              <a:gd name="connsiteY72" fmla="*/ 1818312 h 2237474"/>
              <a:gd name="connsiteX73" fmla="*/ 5505014 w 12192000"/>
              <a:gd name="connsiteY73" fmla="*/ 1819259 h 2237474"/>
              <a:gd name="connsiteX74" fmla="*/ 5453307 w 12192000"/>
              <a:gd name="connsiteY74" fmla="*/ 1815450 h 2237474"/>
              <a:gd name="connsiteX75" fmla="*/ 5221533 w 12192000"/>
              <a:gd name="connsiteY75" fmla="*/ 1846950 h 2237474"/>
              <a:gd name="connsiteX76" fmla="*/ 5149802 w 12192000"/>
              <a:gd name="connsiteY76" fmla="*/ 1844846 h 2237474"/>
              <a:gd name="connsiteX77" fmla="*/ 5114927 w 12192000"/>
              <a:gd name="connsiteY77" fmla="*/ 1847827 h 2237474"/>
              <a:gd name="connsiteX78" fmla="*/ 5108970 w 12192000"/>
              <a:gd name="connsiteY78" fmla="*/ 1847935 h 2237474"/>
              <a:gd name="connsiteX79" fmla="*/ 5067961 w 12192000"/>
              <a:gd name="connsiteY79" fmla="*/ 1845917 h 2237474"/>
              <a:gd name="connsiteX80" fmla="*/ 5007075 w 12192000"/>
              <a:gd name="connsiteY80" fmla="*/ 1838626 h 2237474"/>
              <a:gd name="connsiteX81" fmla="*/ 4944087 w 12192000"/>
              <a:gd name="connsiteY81" fmla="*/ 1823332 h 2237474"/>
              <a:gd name="connsiteX82" fmla="*/ 4907662 w 12192000"/>
              <a:gd name="connsiteY82" fmla="*/ 1816900 h 2237474"/>
              <a:gd name="connsiteX83" fmla="*/ 4882386 w 12192000"/>
              <a:gd name="connsiteY83" fmla="*/ 1809844 h 2237474"/>
              <a:gd name="connsiteX84" fmla="*/ 4811440 w 12192000"/>
              <a:gd name="connsiteY84" fmla="*/ 1804655 h 2237474"/>
              <a:gd name="connsiteX85" fmla="*/ 4691075 w 12192000"/>
              <a:gd name="connsiteY85" fmla="*/ 1801389 h 2237474"/>
              <a:gd name="connsiteX86" fmla="*/ 4640313 w 12192000"/>
              <a:gd name="connsiteY86" fmla="*/ 1784307 h 2237474"/>
              <a:gd name="connsiteX87" fmla="*/ 4536503 w 12192000"/>
              <a:gd name="connsiteY87" fmla="*/ 1785334 h 2237474"/>
              <a:gd name="connsiteX88" fmla="*/ 4513724 w 12192000"/>
              <a:gd name="connsiteY88" fmla="*/ 1791996 h 2237474"/>
              <a:gd name="connsiteX89" fmla="*/ 4459810 w 12192000"/>
              <a:gd name="connsiteY89" fmla="*/ 1797886 h 2237474"/>
              <a:gd name="connsiteX90" fmla="*/ 4379064 w 12192000"/>
              <a:gd name="connsiteY90" fmla="*/ 1817177 h 2237474"/>
              <a:gd name="connsiteX91" fmla="*/ 4290981 w 12192000"/>
              <a:gd name="connsiteY91" fmla="*/ 1839677 h 2237474"/>
              <a:gd name="connsiteX92" fmla="*/ 4238372 w 12192000"/>
              <a:gd name="connsiteY92" fmla="*/ 1851480 h 2237474"/>
              <a:gd name="connsiteX93" fmla="*/ 4232517 w 12192000"/>
              <a:gd name="connsiteY93" fmla="*/ 1852567 h 2237474"/>
              <a:gd name="connsiteX94" fmla="*/ 4191732 w 12192000"/>
              <a:gd name="connsiteY94" fmla="*/ 1857328 h 2237474"/>
              <a:gd name="connsiteX95" fmla="*/ 4065532 w 12192000"/>
              <a:gd name="connsiteY95" fmla="*/ 1855477 h 2237474"/>
              <a:gd name="connsiteX96" fmla="*/ 4028460 w 12192000"/>
              <a:gd name="connsiteY96" fmla="*/ 1855137 h 2237474"/>
              <a:gd name="connsiteX97" fmla="*/ 4002267 w 12192000"/>
              <a:gd name="connsiteY97" fmla="*/ 1852352 h 2237474"/>
              <a:gd name="connsiteX98" fmla="*/ 3931396 w 12192000"/>
              <a:gd name="connsiteY98" fmla="*/ 1858915 h 2237474"/>
              <a:gd name="connsiteX99" fmla="*/ 3812162 w 12192000"/>
              <a:gd name="connsiteY99" fmla="*/ 1875501 h 2237474"/>
              <a:gd name="connsiteX100" fmla="*/ 3758105 w 12192000"/>
              <a:gd name="connsiteY100" fmla="*/ 1871856 h 2237474"/>
              <a:gd name="connsiteX101" fmla="*/ 3715896 w 12192000"/>
              <a:gd name="connsiteY101" fmla="*/ 1881552 h 2237474"/>
              <a:gd name="connsiteX102" fmla="*/ 3567259 w 12192000"/>
              <a:gd name="connsiteY102" fmla="*/ 1893482 h 2237474"/>
              <a:gd name="connsiteX103" fmla="*/ 3405770 w 12192000"/>
              <a:gd name="connsiteY103" fmla="*/ 1904591 h 2237474"/>
              <a:gd name="connsiteX104" fmla="*/ 3280097 w 12192000"/>
              <a:gd name="connsiteY104" fmla="*/ 1919610 h 2237474"/>
              <a:gd name="connsiteX105" fmla="*/ 3009910 w 12192000"/>
              <a:gd name="connsiteY105" fmla="*/ 1957866 h 2237474"/>
              <a:gd name="connsiteX106" fmla="*/ 2995934 w 12192000"/>
              <a:gd name="connsiteY106" fmla="*/ 1967085 h 2237474"/>
              <a:gd name="connsiteX107" fmla="*/ 2942858 w 12192000"/>
              <a:gd name="connsiteY107" fmla="*/ 1981367 h 2237474"/>
              <a:gd name="connsiteX108" fmla="*/ 2875436 w 12192000"/>
              <a:gd name="connsiteY108" fmla="*/ 1996977 h 2237474"/>
              <a:gd name="connsiteX109" fmla="*/ 2874892 w 12192000"/>
              <a:gd name="connsiteY109" fmla="*/ 1996085 h 2237474"/>
              <a:gd name="connsiteX110" fmla="*/ 2843662 w 12192000"/>
              <a:gd name="connsiteY110" fmla="*/ 1992498 h 2237474"/>
              <a:gd name="connsiteX111" fmla="*/ 2718916 w 12192000"/>
              <a:gd name="connsiteY111" fmla="*/ 1990867 h 2237474"/>
              <a:gd name="connsiteX112" fmla="*/ 2713522 w 12192000"/>
              <a:gd name="connsiteY112" fmla="*/ 1990173 h 2237474"/>
              <a:gd name="connsiteX113" fmla="*/ 2476147 w 12192000"/>
              <a:gd name="connsiteY113" fmla="*/ 1998305 h 2237474"/>
              <a:gd name="connsiteX114" fmla="*/ 2373568 w 12192000"/>
              <a:gd name="connsiteY114" fmla="*/ 2003219 h 2237474"/>
              <a:gd name="connsiteX115" fmla="*/ 2287219 w 12192000"/>
              <a:gd name="connsiteY115" fmla="*/ 1998750 h 2237474"/>
              <a:gd name="connsiteX116" fmla="*/ 2243069 w 12192000"/>
              <a:gd name="connsiteY116" fmla="*/ 2005321 h 2237474"/>
              <a:gd name="connsiteX117" fmla="*/ 2164831 w 12192000"/>
              <a:gd name="connsiteY117" fmla="*/ 2010143 h 2237474"/>
              <a:gd name="connsiteX118" fmla="*/ 2085228 w 12192000"/>
              <a:gd name="connsiteY118" fmla="*/ 2046431 h 2237474"/>
              <a:gd name="connsiteX119" fmla="*/ 2058061 w 12192000"/>
              <a:gd name="connsiteY119" fmla="*/ 2047942 h 2237474"/>
              <a:gd name="connsiteX120" fmla="*/ 2042244 w 12192000"/>
              <a:gd name="connsiteY120" fmla="*/ 2055560 h 2237474"/>
              <a:gd name="connsiteX121" fmla="*/ 1877728 w 12192000"/>
              <a:gd name="connsiteY121" fmla="*/ 2101004 h 2237474"/>
              <a:gd name="connsiteX122" fmla="*/ 1759056 w 12192000"/>
              <a:gd name="connsiteY122" fmla="*/ 2125608 h 2237474"/>
              <a:gd name="connsiteX123" fmla="*/ 1637948 w 12192000"/>
              <a:gd name="connsiteY123" fmla="*/ 2172597 h 2237474"/>
              <a:gd name="connsiteX124" fmla="*/ 1434549 w 12192000"/>
              <a:gd name="connsiteY124" fmla="*/ 2234522 h 2237474"/>
              <a:gd name="connsiteX125" fmla="*/ 1398481 w 12192000"/>
              <a:gd name="connsiteY125" fmla="*/ 2237074 h 2237474"/>
              <a:gd name="connsiteX126" fmla="*/ 1398407 w 12192000"/>
              <a:gd name="connsiteY126" fmla="*/ 2237095 h 2237474"/>
              <a:gd name="connsiteX127" fmla="*/ 1370962 w 12192000"/>
              <a:gd name="connsiteY127" fmla="*/ 2237474 h 2237474"/>
              <a:gd name="connsiteX128" fmla="*/ 1356367 w 12192000"/>
              <a:gd name="connsiteY128" fmla="*/ 2235089 h 2237474"/>
              <a:gd name="connsiteX129" fmla="*/ 1279765 w 12192000"/>
              <a:gd name="connsiteY129" fmla="*/ 2229639 h 2237474"/>
              <a:gd name="connsiteX130" fmla="*/ 1195347 w 12192000"/>
              <a:gd name="connsiteY130" fmla="*/ 2212354 h 2237474"/>
              <a:gd name="connsiteX131" fmla="*/ 970251 w 12192000"/>
              <a:gd name="connsiteY131" fmla="*/ 2221029 h 2237474"/>
              <a:gd name="connsiteX132" fmla="*/ 812914 w 12192000"/>
              <a:gd name="connsiteY132" fmla="*/ 2210095 h 2237474"/>
              <a:gd name="connsiteX133" fmla="*/ 776382 w 12192000"/>
              <a:gd name="connsiteY133" fmla="*/ 2204512 h 2237474"/>
              <a:gd name="connsiteX134" fmla="*/ 597225 w 12192000"/>
              <a:gd name="connsiteY134" fmla="*/ 2180999 h 2237474"/>
              <a:gd name="connsiteX135" fmla="*/ 520671 w 12192000"/>
              <a:gd name="connsiteY135" fmla="*/ 2180980 h 2237474"/>
              <a:gd name="connsiteX136" fmla="*/ 515024 w 12192000"/>
              <a:gd name="connsiteY136" fmla="*/ 2179258 h 2237474"/>
              <a:gd name="connsiteX137" fmla="*/ 413835 w 12192000"/>
              <a:gd name="connsiteY137" fmla="*/ 2156783 h 2237474"/>
              <a:gd name="connsiteX138" fmla="*/ 376513 w 12192000"/>
              <a:gd name="connsiteY138" fmla="*/ 2154014 h 2237474"/>
              <a:gd name="connsiteX139" fmla="*/ 273386 w 12192000"/>
              <a:gd name="connsiteY139" fmla="*/ 2142551 h 2237474"/>
              <a:gd name="connsiteX140" fmla="*/ 169207 w 12192000"/>
              <a:gd name="connsiteY140" fmla="*/ 2128100 h 2237474"/>
              <a:gd name="connsiteX141" fmla="*/ 77641 w 12192000"/>
              <a:gd name="connsiteY141" fmla="*/ 2126835 h 2237474"/>
              <a:gd name="connsiteX142" fmla="*/ 37645 w 12192000"/>
              <a:gd name="connsiteY142" fmla="*/ 2115401 h 2237474"/>
              <a:gd name="connsiteX143" fmla="*/ 4572 w 12192000"/>
              <a:gd name="connsiteY143" fmla="*/ 2111091 h 2237474"/>
              <a:gd name="connsiteX144" fmla="*/ 0 w 12192000"/>
              <a:gd name="connsiteY144" fmla="*/ 2110468 h 2237474"/>
              <a:gd name="connsiteX145" fmla="*/ 0 w 12192000"/>
              <a:gd name="connsiteY145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20512 w 12192000"/>
              <a:gd name="connsiteY6" fmla="*/ 745392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739478 w 12192000"/>
              <a:gd name="connsiteY13" fmla="*/ 776841 h 2237474"/>
              <a:gd name="connsiteX14" fmla="*/ 10458762 w 12192000"/>
              <a:gd name="connsiteY14" fmla="*/ 755400 h 2237474"/>
              <a:gd name="connsiteX15" fmla="*/ 10211200 w 12192000"/>
              <a:gd name="connsiteY15" fmla="*/ 767513 h 2237474"/>
              <a:gd name="connsiteX16" fmla="*/ 10167995 w 12192000"/>
              <a:gd name="connsiteY16" fmla="*/ 760843 h 2237474"/>
              <a:gd name="connsiteX17" fmla="*/ 9997044 w 12192000"/>
              <a:gd name="connsiteY17" fmla="*/ 780129 h 2237474"/>
              <a:gd name="connsiteX18" fmla="*/ 9943887 w 12192000"/>
              <a:gd name="connsiteY18" fmla="*/ 804141 h 2237474"/>
              <a:gd name="connsiteX19" fmla="*/ 9918248 w 12192000"/>
              <a:gd name="connsiteY19" fmla="*/ 816628 h 2237474"/>
              <a:gd name="connsiteX20" fmla="*/ 9767091 w 12192000"/>
              <a:gd name="connsiteY20" fmla="*/ 870550 h 2237474"/>
              <a:gd name="connsiteX21" fmla="*/ 9683005 w 12192000"/>
              <a:gd name="connsiteY21" fmla="*/ 894128 h 2237474"/>
              <a:gd name="connsiteX22" fmla="*/ 9594438 w 12192000"/>
              <a:gd name="connsiteY22" fmla="*/ 919051 h 2237474"/>
              <a:gd name="connsiteX23" fmla="*/ 9544189 w 12192000"/>
              <a:gd name="connsiteY23" fmla="*/ 938966 h 2237474"/>
              <a:gd name="connsiteX24" fmla="*/ 9500499 w 12192000"/>
              <a:gd name="connsiteY24" fmla="*/ 954680 h 2237474"/>
              <a:gd name="connsiteX25" fmla="*/ 9428195 w 12192000"/>
              <a:gd name="connsiteY25" fmla="*/ 986225 h 2237474"/>
              <a:gd name="connsiteX26" fmla="*/ 9410017 w 12192000"/>
              <a:gd name="connsiteY26" fmla="*/ 993931 h 2237474"/>
              <a:gd name="connsiteX27" fmla="*/ 9392919 w 12192000"/>
              <a:gd name="connsiteY27" fmla="*/ 994656 h 2237474"/>
              <a:gd name="connsiteX28" fmla="*/ 9268019 w 12192000"/>
              <a:gd name="connsiteY28" fmla="*/ 1007442 h 2237474"/>
              <a:gd name="connsiteX29" fmla="*/ 9234662 w 12192000"/>
              <a:gd name="connsiteY29" fmla="*/ 1023056 h 2237474"/>
              <a:gd name="connsiteX30" fmla="*/ 9181033 w 12192000"/>
              <a:gd name="connsiteY30" fmla="*/ 1037921 h 2237474"/>
              <a:gd name="connsiteX31" fmla="*/ 9155969 w 12192000"/>
              <a:gd name="connsiteY31" fmla="*/ 1046804 h 2237474"/>
              <a:gd name="connsiteX32" fmla="*/ 9133985 w 12192000"/>
              <a:gd name="connsiteY32" fmla="*/ 1046450 h 2237474"/>
              <a:gd name="connsiteX33" fmla="*/ 9003462 w 12192000"/>
              <a:gd name="connsiteY33" fmla="*/ 1042406 h 2237474"/>
              <a:gd name="connsiteX34" fmla="*/ 8968445 w 12192000"/>
              <a:gd name="connsiteY34" fmla="*/ 1052169 h 2237474"/>
              <a:gd name="connsiteX35" fmla="*/ 8886001 w 12192000"/>
              <a:gd name="connsiteY35" fmla="*/ 1067468 h 2237474"/>
              <a:gd name="connsiteX36" fmla="*/ 8838610 w 12192000"/>
              <a:gd name="connsiteY36" fmla="*/ 1075091 h 2237474"/>
              <a:gd name="connsiteX37" fmla="*/ 8750383 w 12192000"/>
              <a:gd name="connsiteY37" fmla="*/ 1097387 h 2237474"/>
              <a:gd name="connsiteX38" fmla="*/ 8665605 w 12192000"/>
              <a:gd name="connsiteY38" fmla="*/ 1110791 h 2237474"/>
              <a:gd name="connsiteX39" fmla="*/ 8584946 w 12192000"/>
              <a:gd name="connsiteY39" fmla="*/ 1135226 h 2237474"/>
              <a:gd name="connsiteX40" fmla="*/ 8419755 w 12192000"/>
              <a:gd name="connsiteY40" fmla="*/ 1216260 h 2237474"/>
              <a:gd name="connsiteX41" fmla="*/ 8411626 w 12192000"/>
              <a:gd name="connsiteY41" fmla="*/ 1214397 h 2237474"/>
              <a:gd name="connsiteX42" fmla="*/ 8363469 w 12192000"/>
              <a:gd name="connsiteY42" fmla="*/ 1246658 h 2237474"/>
              <a:gd name="connsiteX43" fmla="*/ 8275497 w 12192000"/>
              <a:gd name="connsiteY43" fmla="*/ 1264396 h 2237474"/>
              <a:gd name="connsiteX44" fmla="*/ 8074238 w 12192000"/>
              <a:gd name="connsiteY44" fmla="*/ 1301895 h 2237474"/>
              <a:gd name="connsiteX45" fmla="*/ 7942099 w 12192000"/>
              <a:gd name="connsiteY45" fmla="*/ 1336332 h 2237474"/>
              <a:gd name="connsiteX46" fmla="*/ 7902328 w 12192000"/>
              <a:gd name="connsiteY46" fmla="*/ 1345865 h 2237474"/>
              <a:gd name="connsiteX47" fmla="*/ 7840612 w 12192000"/>
              <a:gd name="connsiteY47" fmla="*/ 1369373 h 2237474"/>
              <a:gd name="connsiteX48" fmla="*/ 7786819 w 12192000"/>
              <a:gd name="connsiteY48" fmla="*/ 1378970 h 2237474"/>
              <a:gd name="connsiteX49" fmla="*/ 7548172 w 12192000"/>
              <a:gd name="connsiteY49" fmla="*/ 1417460 h 2237474"/>
              <a:gd name="connsiteX50" fmla="*/ 7483437 w 12192000"/>
              <a:gd name="connsiteY50" fmla="*/ 1478152 h 2237474"/>
              <a:gd name="connsiteX51" fmla="*/ 7377870 w 12192000"/>
              <a:gd name="connsiteY51" fmla="*/ 1523319 h 2237474"/>
              <a:gd name="connsiteX52" fmla="*/ 7230737 w 12192000"/>
              <a:gd name="connsiteY52" fmla="*/ 1562633 h 2237474"/>
              <a:gd name="connsiteX53" fmla="*/ 7224458 w 12192000"/>
              <a:gd name="connsiteY53" fmla="*/ 1573008 h 2237474"/>
              <a:gd name="connsiteX54" fmla="*/ 7183121 w 12192000"/>
              <a:gd name="connsiteY54" fmla="*/ 1595162 h 2237474"/>
              <a:gd name="connsiteX55" fmla="*/ 7164601 w 12192000"/>
              <a:gd name="connsiteY55" fmla="*/ 1606490 h 2237474"/>
              <a:gd name="connsiteX56" fmla="*/ 6900177 w 12192000"/>
              <a:gd name="connsiteY56" fmla="*/ 1636016 h 2237474"/>
              <a:gd name="connsiteX57" fmla="*/ 6795372 w 12192000"/>
              <a:gd name="connsiteY57" fmla="*/ 1644845 h 2237474"/>
              <a:gd name="connsiteX58" fmla="*/ 6692251 w 12192000"/>
              <a:gd name="connsiteY58" fmla="*/ 1656357 h 2237474"/>
              <a:gd name="connsiteX59" fmla="*/ 6655235 w 12192000"/>
              <a:gd name="connsiteY59" fmla="*/ 1661869 h 2237474"/>
              <a:gd name="connsiteX60" fmla="*/ 6554894 w 12192000"/>
              <a:gd name="connsiteY60" fmla="*/ 1664428 h 2237474"/>
              <a:gd name="connsiteX61" fmla="*/ 6516595 w 12192000"/>
              <a:gd name="connsiteY61" fmla="*/ 1667475 h 2237474"/>
              <a:gd name="connsiteX62" fmla="*/ 6508541 w 12192000"/>
              <a:gd name="connsiteY62" fmla="*/ 1668757 h 2237474"/>
              <a:gd name="connsiteX63" fmla="*/ 6471012 w 12192000"/>
              <a:gd name="connsiteY63" fmla="*/ 1678604 h 2237474"/>
              <a:gd name="connsiteX64" fmla="*/ 6364035 w 12192000"/>
              <a:gd name="connsiteY64" fmla="*/ 1667683 h 2237474"/>
              <a:gd name="connsiteX65" fmla="*/ 6280959 w 12192000"/>
              <a:gd name="connsiteY65" fmla="*/ 1689329 h 2237474"/>
              <a:gd name="connsiteX66" fmla="*/ 6243319 w 12192000"/>
              <a:gd name="connsiteY66" fmla="*/ 1695560 h 2237474"/>
              <a:gd name="connsiteX67" fmla="*/ 6098321 w 12192000"/>
              <a:gd name="connsiteY67" fmla="*/ 1721646 h 2237474"/>
              <a:gd name="connsiteX68" fmla="*/ 5880652 w 12192000"/>
              <a:gd name="connsiteY68" fmla="*/ 1779643 h 2237474"/>
              <a:gd name="connsiteX69" fmla="*/ 5785959 w 12192000"/>
              <a:gd name="connsiteY69" fmla="*/ 1775307 h 2237474"/>
              <a:gd name="connsiteX70" fmla="*/ 5643534 w 12192000"/>
              <a:gd name="connsiteY70" fmla="*/ 1802919 h 2237474"/>
              <a:gd name="connsiteX71" fmla="*/ 5518799 w 12192000"/>
              <a:gd name="connsiteY71" fmla="*/ 1818312 h 2237474"/>
              <a:gd name="connsiteX72" fmla="*/ 5505014 w 12192000"/>
              <a:gd name="connsiteY72" fmla="*/ 1819259 h 2237474"/>
              <a:gd name="connsiteX73" fmla="*/ 5453307 w 12192000"/>
              <a:gd name="connsiteY73" fmla="*/ 1815450 h 2237474"/>
              <a:gd name="connsiteX74" fmla="*/ 5221533 w 12192000"/>
              <a:gd name="connsiteY74" fmla="*/ 1846950 h 2237474"/>
              <a:gd name="connsiteX75" fmla="*/ 5149802 w 12192000"/>
              <a:gd name="connsiteY75" fmla="*/ 1844846 h 2237474"/>
              <a:gd name="connsiteX76" fmla="*/ 5114927 w 12192000"/>
              <a:gd name="connsiteY76" fmla="*/ 1847827 h 2237474"/>
              <a:gd name="connsiteX77" fmla="*/ 5108970 w 12192000"/>
              <a:gd name="connsiteY77" fmla="*/ 1847935 h 2237474"/>
              <a:gd name="connsiteX78" fmla="*/ 5067961 w 12192000"/>
              <a:gd name="connsiteY78" fmla="*/ 1845917 h 2237474"/>
              <a:gd name="connsiteX79" fmla="*/ 5007075 w 12192000"/>
              <a:gd name="connsiteY79" fmla="*/ 1838626 h 2237474"/>
              <a:gd name="connsiteX80" fmla="*/ 4944087 w 12192000"/>
              <a:gd name="connsiteY80" fmla="*/ 1823332 h 2237474"/>
              <a:gd name="connsiteX81" fmla="*/ 4907662 w 12192000"/>
              <a:gd name="connsiteY81" fmla="*/ 1816900 h 2237474"/>
              <a:gd name="connsiteX82" fmla="*/ 4882386 w 12192000"/>
              <a:gd name="connsiteY82" fmla="*/ 1809844 h 2237474"/>
              <a:gd name="connsiteX83" fmla="*/ 4811440 w 12192000"/>
              <a:gd name="connsiteY83" fmla="*/ 1804655 h 2237474"/>
              <a:gd name="connsiteX84" fmla="*/ 4691075 w 12192000"/>
              <a:gd name="connsiteY84" fmla="*/ 1801389 h 2237474"/>
              <a:gd name="connsiteX85" fmla="*/ 4640313 w 12192000"/>
              <a:gd name="connsiteY85" fmla="*/ 1784307 h 2237474"/>
              <a:gd name="connsiteX86" fmla="*/ 4536503 w 12192000"/>
              <a:gd name="connsiteY86" fmla="*/ 1785334 h 2237474"/>
              <a:gd name="connsiteX87" fmla="*/ 4513724 w 12192000"/>
              <a:gd name="connsiteY87" fmla="*/ 1791996 h 2237474"/>
              <a:gd name="connsiteX88" fmla="*/ 4459810 w 12192000"/>
              <a:gd name="connsiteY88" fmla="*/ 1797886 h 2237474"/>
              <a:gd name="connsiteX89" fmla="*/ 4379064 w 12192000"/>
              <a:gd name="connsiteY89" fmla="*/ 1817177 h 2237474"/>
              <a:gd name="connsiteX90" fmla="*/ 4290981 w 12192000"/>
              <a:gd name="connsiteY90" fmla="*/ 1839677 h 2237474"/>
              <a:gd name="connsiteX91" fmla="*/ 4238372 w 12192000"/>
              <a:gd name="connsiteY91" fmla="*/ 1851480 h 2237474"/>
              <a:gd name="connsiteX92" fmla="*/ 4232517 w 12192000"/>
              <a:gd name="connsiteY92" fmla="*/ 1852567 h 2237474"/>
              <a:gd name="connsiteX93" fmla="*/ 4191732 w 12192000"/>
              <a:gd name="connsiteY93" fmla="*/ 1857328 h 2237474"/>
              <a:gd name="connsiteX94" fmla="*/ 4065532 w 12192000"/>
              <a:gd name="connsiteY94" fmla="*/ 1855477 h 2237474"/>
              <a:gd name="connsiteX95" fmla="*/ 4028460 w 12192000"/>
              <a:gd name="connsiteY95" fmla="*/ 1855137 h 2237474"/>
              <a:gd name="connsiteX96" fmla="*/ 4002267 w 12192000"/>
              <a:gd name="connsiteY96" fmla="*/ 1852352 h 2237474"/>
              <a:gd name="connsiteX97" fmla="*/ 3931396 w 12192000"/>
              <a:gd name="connsiteY97" fmla="*/ 1858915 h 2237474"/>
              <a:gd name="connsiteX98" fmla="*/ 3812162 w 12192000"/>
              <a:gd name="connsiteY98" fmla="*/ 1875501 h 2237474"/>
              <a:gd name="connsiteX99" fmla="*/ 3758105 w 12192000"/>
              <a:gd name="connsiteY99" fmla="*/ 1871856 h 2237474"/>
              <a:gd name="connsiteX100" fmla="*/ 3715896 w 12192000"/>
              <a:gd name="connsiteY100" fmla="*/ 1881552 h 2237474"/>
              <a:gd name="connsiteX101" fmla="*/ 3567259 w 12192000"/>
              <a:gd name="connsiteY101" fmla="*/ 1893482 h 2237474"/>
              <a:gd name="connsiteX102" fmla="*/ 3405770 w 12192000"/>
              <a:gd name="connsiteY102" fmla="*/ 1904591 h 2237474"/>
              <a:gd name="connsiteX103" fmla="*/ 3280097 w 12192000"/>
              <a:gd name="connsiteY103" fmla="*/ 1919610 h 2237474"/>
              <a:gd name="connsiteX104" fmla="*/ 3009910 w 12192000"/>
              <a:gd name="connsiteY104" fmla="*/ 1957866 h 2237474"/>
              <a:gd name="connsiteX105" fmla="*/ 2995934 w 12192000"/>
              <a:gd name="connsiteY105" fmla="*/ 1967085 h 2237474"/>
              <a:gd name="connsiteX106" fmla="*/ 2942858 w 12192000"/>
              <a:gd name="connsiteY106" fmla="*/ 1981367 h 2237474"/>
              <a:gd name="connsiteX107" fmla="*/ 2875436 w 12192000"/>
              <a:gd name="connsiteY107" fmla="*/ 1996977 h 2237474"/>
              <a:gd name="connsiteX108" fmla="*/ 2874892 w 12192000"/>
              <a:gd name="connsiteY108" fmla="*/ 1996085 h 2237474"/>
              <a:gd name="connsiteX109" fmla="*/ 2843662 w 12192000"/>
              <a:gd name="connsiteY109" fmla="*/ 1992498 h 2237474"/>
              <a:gd name="connsiteX110" fmla="*/ 2718916 w 12192000"/>
              <a:gd name="connsiteY110" fmla="*/ 1990867 h 2237474"/>
              <a:gd name="connsiteX111" fmla="*/ 2713522 w 12192000"/>
              <a:gd name="connsiteY111" fmla="*/ 1990173 h 2237474"/>
              <a:gd name="connsiteX112" fmla="*/ 2476147 w 12192000"/>
              <a:gd name="connsiteY112" fmla="*/ 1998305 h 2237474"/>
              <a:gd name="connsiteX113" fmla="*/ 2373568 w 12192000"/>
              <a:gd name="connsiteY113" fmla="*/ 2003219 h 2237474"/>
              <a:gd name="connsiteX114" fmla="*/ 2287219 w 12192000"/>
              <a:gd name="connsiteY114" fmla="*/ 1998750 h 2237474"/>
              <a:gd name="connsiteX115" fmla="*/ 2243069 w 12192000"/>
              <a:gd name="connsiteY115" fmla="*/ 2005321 h 2237474"/>
              <a:gd name="connsiteX116" fmla="*/ 2164831 w 12192000"/>
              <a:gd name="connsiteY116" fmla="*/ 2010143 h 2237474"/>
              <a:gd name="connsiteX117" fmla="*/ 2085228 w 12192000"/>
              <a:gd name="connsiteY117" fmla="*/ 2046431 h 2237474"/>
              <a:gd name="connsiteX118" fmla="*/ 2058061 w 12192000"/>
              <a:gd name="connsiteY118" fmla="*/ 2047942 h 2237474"/>
              <a:gd name="connsiteX119" fmla="*/ 2042244 w 12192000"/>
              <a:gd name="connsiteY119" fmla="*/ 2055560 h 2237474"/>
              <a:gd name="connsiteX120" fmla="*/ 1877728 w 12192000"/>
              <a:gd name="connsiteY120" fmla="*/ 2101004 h 2237474"/>
              <a:gd name="connsiteX121" fmla="*/ 1759056 w 12192000"/>
              <a:gd name="connsiteY121" fmla="*/ 2125608 h 2237474"/>
              <a:gd name="connsiteX122" fmla="*/ 1637948 w 12192000"/>
              <a:gd name="connsiteY122" fmla="*/ 2172597 h 2237474"/>
              <a:gd name="connsiteX123" fmla="*/ 1434549 w 12192000"/>
              <a:gd name="connsiteY123" fmla="*/ 2234522 h 2237474"/>
              <a:gd name="connsiteX124" fmla="*/ 1398481 w 12192000"/>
              <a:gd name="connsiteY124" fmla="*/ 2237074 h 2237474"/>
              <a:gd name="connsiteX125" fmla="*/ 1398407 w 12192000"/>
              <a:gd name="connsiteY125" fmla="*/ 2237095 h 2237474"/>
              <a:gd name="connsiteX126" fmla="*/ 1370962 w 12192000"/>
              <a:gd name="connsiteY126" fmla="*/ 2237474 h 2237474"/>
              <a:gd name="connsiteX127" fmla="*/ 1356367 w 12192000"/>
              <a:gd name="connsiteY127" fmla="*/ 2235089 h 2237474"/>
              <a:gd name="connsiteX128" fmla="*/ 1279765 w 12192000"/>
              <a:gd name="connsiteY128" fmla="*/ 2229639 h 2237474"/>
              <a:gd name="connsiteX129" fmla="*/ 1195347 w 12192000"/>
              <a:gd name="connsiteY129" fmla="*/ 2212354 h 2237474"/>
              <a:gd name="connsiteX130" fmla="*/ 970251 w 12192000"/>
              <a:gd name="connsiteY130" fmla="*/ 2221029 h 2237474"/>
              <a:gd name="connsiteX131" fmla="*/ 812914 w 12192000"/>
              <a:gd name="connsiteY131" fmla="*/ 2210095 h 2237474"/>
              <a:gd name="connsiteX132" fmla="*/ 776382 w 12192000"/>
              <a:gd name="connsiteY132" fmla="*/ 2204512 h 2237474"/>
              <a:gd name="connsiteX133" fmla="*/ 597225 w 12192000"/>
              <a:gd name="connsiteY133" fmla="*/ 2180999 h 2237474"/>
              <a:gd name="connsiteX134" fmla="*/ 520671 w 12192000"/>
              <a:gd name="connsiteY134" fmla="*/ 2180980 h 2237474"/>
              <a:gd name="connsiteX135" fmla="*/ 515024 w 12192000"/>
              <a:gd name="connsiteY135" fmla="*/ 2179258 h 2237474"/>
              <a:gd name="connsiteX136" fmla="*/ 413835 w 12192000"/>
              <a:gd name="connsiteY136" fmla="*/ 2156783 h 2237474"/>
              <a:gd name="connsiteX137" fmla="*/ 376513 w 12192000"/>
              <a:gd name="connsiteY137" fmla="*/ 2154014 h 2237474"/>
              <a:gd name="connsiteX138" fmla="*/ 273386 w 12192000"/>
              <a:gd name="connsiteY138" fmla="*/ 2142551 h 2237474"/>
              <a:gd name="connsiteX139" fmla="*/ 169207 w 12192000"/>
              <a:gd name="connsiteY139" fmla="*/ 2128100 h 2237474"/>
              <a:gd name="connsiteX140" fmla="*/ 77641 w 12192000"/>
              <a:gd name="connsiteY140" fmla="*/ 2126835 h 2237474"/>
              <a:gd name="connsiteX141" fmla="*/ 37645 w 12192000"/>
              <a:gd name="connsiteY141" fmla="*/ 2115401 h 2237474"/>
              <a:gd name="connsiteX142" fmla="*/ 4572 w 12192000"/>
              <a:gd name="connsiteY142" fmla="*/ 2111091 h 2237474"/>
              <a:gd name="connsiteX143" fmla="*/ 0 w 12192000"/>
              <a:gd name="connsiteY143" fmla="*/ 2110468 h 2237474"/>
              <a:gd name="connsiteX144" fmla="*/ 0 w 12192000"/>
              <a:gd name="connsiteY144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20512 w 12192000"/>
              <a:gd name="connsiteY6" fmla="*/ 745392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739478 w 12192000"/>
              <a:gd name="connsiteY13" fmla="*/ 776841 h 2237474"/>
              <a:gd name="connsiteX14" fmla="*/ 10458762 w 12192000"/>
              <a:gd name="connsiteY14" fmla="*/ 755400 h 2237474"/>
              <a:gd name="connsiteX15" fmla="*/ 10211200 w 12192000"/>
              <a:gd name="connsiteY15" fmla="*/ 767513 h 2237474"/>
              <a:gd name="connsiteX16" fmla="*/ 10167995 w 12192000"/>
              <a:gd name="connsiteY16" fmla="*/ 760843 h 2237474"/>
              <a:gd name="connsiteX17" fmla="*/ 9997044 w 12192000"/>
              <a:gd name="connsiteY17" fmla="*/ 780129 h 2237474"/>
              <a:gd name="connsiteX18" fmla="*/ 9943887 w 12192000"/>
              <a:gd name="connsiteY18" fmla="*/ 804141 h 2237474"/>
              <a:gd name="connsiteX19" fmla="*/ 9918248 w 12192000"/>
              <a:gd name="connsiteY19" fmla="*/ 816628 h 2237474"/>
              <a:gd name="connsiteX20" fmla="*/ 9767091 w 12192000"/>
              <a:gd name="connsiteY20" fmla="*/ 870550 h 2237474"/>
              <a:gd name="connsiteX21" fmla="*/ 9683005 w 12192000"/>
              <a:gd name="connsiteY21" fmla="*/ 894128 h 2237474"/>
              <a:gd name="connsiteX22" fmla="*/ 9594438 w 12192000"/>
              <a:gd name="connsiteY22" fmla="*/ 919051 h 2237474"/>
              <a:gd name="connsiteX23" fmla="*/ 9544189 w 12192000"/>
              <a:gd name="connsiteY23" fmla="*/ 938966 h 2237474"/>
              <a:gd name="connsiteX24" fmla="*/ 9500499 w 12192000"/>
              <a:gd name="connsiteY24" fmla="*/ 954680 h 2237474"/>
              <a:gd name="connsiteX25" fmla="*/ 9428195 w 12192000"/>
              <a:gd name="connsiteY25" fmla="*/ 986225 h 2237474"/>
              <a:gd name="connsiteX26" fmla="*/ 9410017 w 12192000"/>
              <a:gd name="connsiteY26" fmla="*/ 993931 h 2237474"/>
              <a:gd name="connsiteX27" fmla="*/ 9392919 w 12192000"/>
              <a:gd name="connsiteY27" fmla="*/ 994656 h 2237474"/>
              <a:gd name="connsiteX28" fmla="*/ 9268019 w 12192000"/>
              <a:gd name="connsiteY28" fmla="*/ 1007442 h 2237474"/>
              <a:gd name="connsiteX29" fmla="*/ 9234662 w 12192000"/>
              <a:gd name="connsiteY29" fmla="*/ 1023056 h 2237474"/>
              <a:gd name="connsiteX30" fmla="*/ 9181033 w 12192000"/>
              <a:gd name="connsiteY30" fmla="*/ 1037921 h 2237474"/>
              <a:gd name="connsiteX31" fmla="*/ 9155969 w 12192000"/>
              <a:gd name="connsiteY31" fmla="*/ 1046804 h 2237474"/>
              <a:gd name="connsiteX32" fmla="*/ 9133985 w 12192000"/>
              <a:gd name="connsiteY32" fmla="*/ 1046450 h 2237474"/>
              <a:gd name="connsiteX33" fmla="*/ 9003462 w 12192000"/>
              <a:gd name="connsiteY33" fmla="*/ 1042406 h 2237474"/>
              <a:gd name="connsiteX34" fmla="*/ 8968445 w 12192000"/>
              <a:gd name="connsiteY34" fmla="*/ 1052169 h 2237474"/>
              <a:gd name="connsiteX35" fmla="*/ 8886001 w 12192000"/>
              <a:gd name="connsiteY35" fmla="*/ 1067468 h 2237474"/>
              <a:gd name="connsiteX36" fmla="*/ 8838610 w 12192000"/>
              <a:gd name="connsiteY36" fmla="*/ 1075091 h 2237474"/>
              <a:gd name="connsiteX37" fmla="*/ 8750383 w 12192000"/>
              <a:gd name="connsiteY37" fmla="*/ 1097387 h 2237474"/>
              <a:gd name="connsiteX38" fmla="*/ 8665605 w 12192000"/>
              <a:gd name="connsiteY38" fmla="*/ 1110791 h 2237474"/>
              <a:gd name="connsiteX39" fmla="*/ 8584946 w 12192000"/>
              <a:gd name="connsiteY39" fmla="*/ 1135226 h 2237474"/>
              <a:gd name="connsiteX40" fmla="*/ 8419755 w 12192000"/>
              <a:gd name="connsiteY40" fmla="*/ 1216260 h 2237474"/>
              <a:gd name="connsiteX41" fmla="*/ 8411626 w 12192000"/>
              <a:gd name="connsiteY41" fmla="*/ 1214397 h 2237474"/>
              <a:gd name="connsiteX42" fmla="*/ 8363469 w 12192000"/>
              <a:gd name="connsiteY42" fmla="*/ 1246658 h 2237474"/>
              <a:gd name="connsiteX43" fmla="*/ 8275497 w 12192000"/>
              <a:gd name="connsiteY43" fmla="*/ 1264396 h 2237474"/>
              <a:gd name="connsiteX44" fmla="*/ 8074238 w 12192000"/>
              <a:gd name="connsiteY44" fmla="*/ 1301895 h 2237474"/>
              <a:gd name="connsiteX45" fmla="*/ 7942099 w 12192000"/>
              <a:gd name="connsiteY45" fmla="*/ 1336332 h 2237474"/>
              <a:gd name="connsiteX46" fmla="*/ 7902328 w 12192000"/>
              <a:gd name="connsiteY46" fmla="*/ 1345865 h 2237474"/>
              <a:gd name="connsiteX47" fmla="*/ 7840612 w 12192000"/>
              <a:gd name="connsiteY47" fmla="*/ 1369373 h 2237474"/>
              <a:gd name="connsiteX48" fmla="*/ 7786819 w 12192000"/>
              <a:gd name="connsiteY48" fmla="*/ 1378970 h 2237474"/>
              <a:gd name="connsiteX49" fmla="*/ 7548172 w 12192000"/>
              <a:gd name="connsiteY49" fmla="*/ 1417460 h 2237474"/>
              <a:gd name="connsiteX50" fmla="*/ 7483437 w 12192000"/>
              <a:gd name="connsiteY50" fmla="*/ 1478152 h 2237474"/>
              <a:gd name="connsiteX51" fmla="*/ 7377870 w 12192000"/>
              <a:gd name="connsiteY51" fmla="*/ 1523319 h 2237474"/>
              <a:gd name="connsiteX52" fmla="*/ 7230737 w 12192000"/>
              <a:gd name="connsiteY52" fmla="*/ 1562633 h 2237474"/>
              <a:gd name="connsiteX53" fmla="*/ 7224458 w 12192000"/>
              <a:gd name="connsiteY53" fmla="*/ 1573008 h 2237474"/>
              <a:gd name="connsiteX54" fmla="*/ 7183121 w 12192000"/>
              <a:gd name="connsiteY54" fmla="*/ 1595162 h 2237474"/>
              <a:gd name="connsiteX55" fmla="*/ 7164601 w 12192000"/>
              <a:gd name="connsiteY55" fmla="*/ 1606490 h 2237474"/>
              <a:gd name="connsiteX56" fmla="*/ 6900177 w 12192000"/>
              <a:gd name="connsiteY56" fmla="*/ 1636016 h 2237474"/>
              <a:gd name="connsiteX57" fmla="*/ 6795372 w 12192000"/>
              <a:gd name="connsiteY57" fmla="*/ 1644845 h 2237474"/>
              <a:gd name="connsiteX58" fmla="*/ 6692251 w 12192000"/>
              <a:gd name="connsiteY58" fmla="*/ 1656357 h 2237474"/>
              <a:gd name="connsiteX59" fmla="*/ 6655235 w 12192000"/>
              <a:gd name="connsiteY59" fmla="*/ 1661869 h 2237474"/>
              <a:gd name="connsiteX60" fmla="*/ 6554894 w 12192000"/>
              <a:gd name="connsiteY60" fmla="*/ 1664428 h 2237474"/>
              <a:gd name="connsiteX61" fmla="*/ 6516595 w 12192000"/>
              <a:gd name="connsiteY61" fmla="*/ 1667475 h 2237474"/>
              <a:gd name="connsiteX62" fmla="*/ 6508541 w 12192000"/>
              <a:gd name="connsiteY62" fmla="*/ 1668757 h 2237474"/>
              <a:gd name="connsiteX63" fmla="*/ 6471012 w 12192000"/>
              <a:gd name="connsiteY63" fmla="*/ 1678604 h 2237474"/>
              <a:gd name="connsiteX64" fmla="*/ 6364035 w 12192000"/>
              <a:gd name="connsiteY64" fmla="*/ 1667683 h 2237474"/>
              <a:gd name="connsiteX65" fmla="*/ 6280959 w 12192000"/>
              <a:gd name="connsiteY65" fmla="*/ 1689329 h 2237474"/>
              <a:gd name="connsiteX66" fmla="*/ 6243319 w 12192000"/>
              <a:gd name="connsiteY66" fmla="*/ 1695560 h 2237474"/>
              <a:gd name="connsiteX67" fmla="*/ 6098321 w 12192000"/>
              <a:gd name="connsiteY67" fmla="*/ 1721646 h 2237474"/>
              <a:gd name="connsiteX68" fmla="*/ 5880652 w 12192000"/>
              <a:gd name="connsiteY68" fmla="*/ 1779643 h 2237474"/>
              <a:gd name="connsiteX69" fmla="*/ 5785959 w 12192000"/>
              <a:gd name="connsiteY69" fmla="*/ 1775307 h 2237474"/>
              <a:gd name="connsiteX70" fmla="*/ 5643534 w 12192000"/>
              <a:gd name="connsiteY70" fmla="*/ 1802919 h 2237474"/>
              <a:gd name="connsiteX71" fmla="*/ 5518799 w 12192000"/>
              <a:gd name="connsiteY71" fmla="*/ 1818312 h 2237474"/>
              <a:gd name="connsiteX72" fmla="*/ 5505014 w 12192000"/>
              <a:gd name="connsiteY72" fmla="*/ 1819259 h 2237474"/>
              <a:gd name="connsiteX73" fmla="*/ 5453307 w 12192000"/>
              <a:gd name="connsiteY73" fmla="*/ 1815450 h 2237474"/>
              <a:gd name="connsiteX74" fmla="*/ 5221533 w 12192000"/>
              <a:gd name="connsiteY74" fmla="*/ 1846950 h 2237474"/>
              <a:gd name="connsiteX75" fmla="*/ 5149802 w 12192000"/>
              <a:gd name="connsiteY75" fmla="*/ 1844846 h 2237474"/>
              <a:gd name="connsiteX76" fmla="*/ 5114927 w 12192000"/>
              <a:gd name="connsiteY76" fmla="*/ 1847827 h 2237474"/>
              <a:gd name="connsiteX77" fmla="*/ 5108970 w 12192000"/>
              <a:gd name="connsiteY77" fmla="*/ 1847935 h 2237474"/>
              <a:gd name="connsiteX78" fmla="*/ 5067961 w 12192000"/>
              <a:gd name="connsiteY78" fmla="*/ 1845917 h 2237474"/>
              <a:gd name="connsiteX79" fmla="*/ 5007075 w 12192000"/>
              <a:gd name="connsiteY79" fmla="*/ 1838626 h 2237474"/>
              <a:gd name="connsiteX80" fmla="*/ 4944087 w 12192000"/>
              <a:gd name="connsiteY80" fmla="*/ 1823332 h 2237474"/>
              <a:gd name="connsiteX81" fmla="*/ 4907662 w 12192000"/>
              <a:gd name="connsiteY81" fmla="*/ 1816900 h 2237474"/>
              <a:gd name="connsiteX82" fmla="*/ 4882386 w 12192000"/>
              <a:gd name="connsiteY82" fmla="*/ 1809844 h 2237474"/>
              <a:gd name="connsiteX83" fmla="*/ 4811440 w 12192000"/>
              <a:gd name="connsiteY83" fmla="*/ 1804655 h 2237474"/>
              <a:gd name="connsiteX84" fmla="*/ 4691075 w 12192000"/>
              <a:gd name="connsiteY84" fmla="*/ 1801389 h 2237474"/>
              <a:gd name="connsiteX85" fmla="*/ 4640313 w 12192000"/>
              <a:gd name="connsiteY85" fmla="*/ 1784307 h 2237474"/>
              <a:gd name="connsiteX86" fmla="*/ 4536503 w 12192000"/>
              <a:gd name="connsiteY86" fmla="*/ 1785334 h 2237474"/>
              <a:gd name="connsiteX87" fmla="*/ 4513724 w 12192000"/>
              <a:gd name="connsiteY87" fmla="*/ 1791996 h 2237474"/>
              <a:gd name="connsiteX88" fmla="*/ 4459810 w 12192000"/>
              <a:gd name="connsiteY88" fmla="*/ 1797886 h 2237474"/>
              <a:gd name="connsiteX89" fmla="*/ 4379064 w 12192000"/>
              <a:gd name="connsiteY89" fmla="*/ 1817177 h 2237474"/>
              <a:gd name="connsiteX90" fmla="*/ 4290981 w 12192000"/>
              <a:gd name="connsiteY90" fmla="*/ 1839677 h 2237474"/>
              <a:gd name="connsiteX91" fmla="*/ 4238372 w 12192000"/>
              <a:gd name="connsiteY91" fmla="*/ 1851480 h 2237474"/>
              <a:gd name="connsiteX92" fmla="*/ 4232517 w 12192000"/>
              <a:gd name="connsiteY92" fmla="*/ 1852567 h 2237474"/>
              <a:gd name="connsiteX93" fmla="*/ 4191732 w 12192000"/>
              <a:gd name="connsiteY93" fmla="*/ 1857328 h 2237474"/>
              <a:gd name="connsiteX94" fmla="*/ 4065532 w 12192000"/>
              <a:gd name="connsiteY94" fmla="*/ 1855477 h 2237474"/>
              <a:gd name="connsiteX95" fmla="*/ 4028460 w 12192000"/>
              <a:gd name="connsiteY95" fmla="*/ 1855137 h 2237474"/>
              <a:gd name="connsiteX96" fmla="*/ 4002267 w 12192000"/>
              <a:gd name="connsiteY96" fmla="*/ 1852352 h 2237474"/>
              <a:gd name="connsiteX97" fmla="*/ 3931396 w 12192000"/>
              <a:gd name="connsiteY97" fmla="*/ 1858915 h 2237474"/>
              <a:gd name="connsiteX98" fmla="*/ 3812162 w 12192000"/>
              <a:gd name="connsiteY98" fmla="*/ 1875501 h 2237474"/>
              <a:gd name="connsiteX99" fmla="*/ 3758105 w 12192000"/>
              <a:gd name="connsiteY99" fmla="*/ 1871856 h 2237474"/>
              <a:gd name="connsiteX100" fmla="*/ 3715896 w 12192000"/>
              <a:gd name="connsiteY100" fmla="*/ 1881552 h 2237474"/>
              <a:gd name="connsiteX101" fmla="*/ 3567259 w 12192000"/>
              <a:gd name="connsiteY101" fmla="*/ 1893482 h 2237474"/>
              <a:gd name="connsiteX102" fmla="*/ 3405770 w 12192000"/>
              <a:gd name="connsiteY102" fmla="*/ 1904591 h 2237474"/>
              <a:gd name="connsiteX103" fmla="*/ 3280097 w 12192000"/>
              <a:gd name="connsiteY103" fmla="*/ 1919610 h 2237474"/>
              <a:gd name="connsiteX104" fmla="*/ 3009910 w 12192000"/>
              <a:gd name="connsiteY104" fmla="*/ 1957866 h 2237474"/>
              <a:gd name="connsiteX105" fmla="*/ 2995934 w 12192000"/>
              <a:gd name="connsiteY105" fmla="*/ 1967085 h 2237474"/>
              <a:gd name="connsiteX106" fmla="*/ 2942858 w 12192000"/>
              <a:gd name="connsiteY106" fmla="*/ 1981367 h 2237474"/>
              <a:gd name="connsiteX107" fmla="*/ 2875436 w 12192000"/>
              <a:gd name="connsiteY107" fmla="*/ 1996977 h 2237474"/>
              <a:gd name="connsiteX108" fmla="*/ 2874892 w 12192000"/>
              <a:gd name="connsiteY108" fmla="*/ 1996085 h 2237474"/>
              <a:gd name="connsiteX109" fmla="*/ 2843662 w 12192000"/>
              <a:gd name="connsiteY109" fmla="*/ 1992498 h 2237474"/>
              <a:gd name="connsiteX110" fmla="*/ 2718916 w 12192000"/>
              <a:gd name="connsiteY110" fmla="*/ 1990867 h 2237474"/>
              <a:gd name="connsiteX111" fmla="*/ 2713522 w 12192000"/>
              <a:gd name="connsiteY111" fmla="*/ 1990173 h 2237474"/>
              <a:gd name="connsiteX112" fmla="*/ 2476147 w 12192000"/>
              <a:gd name="connsiteY112" fmla="*/ 1998305 h 2237474"/>
              <a:gd name="connsiteX113" fmla="*/ 2373568 w 12192000"/>
              <a:gd name="connsiteY113" fmla="*/ 2003219 h 2237474"/>
              <a:gd name="connsiteX114" fmla="*/ 2287219 w 12192000"/>
              <a:gd name="connsiteY114" fmla="*/ 1998750 h 2237474"/>
              <a:gd name="connsiteX115" fmla="*/ 2243069 w 12192000"/>
              <a:gd name="connsiteY115" fmla="*/ 2005321 h 2237474"/>
              <a:gd name="connsiteX116" fmla="*/ 2164831 w 12192000"/>
              <a:gd name="connsiteY116" fmla="*/ 2010143 h 2237474"/>
              <a:gd name="connsiteX117" fmla="*/ 2085228 w 12192000"/>
              <a:gd name="connsiteY117" fmla="*/ 2046431 h 2237474"/>
              <a:gd name="connsiteX118" fmla="*/ 2058061 w 12192000"/>
              <a:gd name="connsiteY118" fmla="*/ 2047942 h 2237474"/>
              <a:gd name="connsiteX119" fmla="*/ 2042244 w 12192000"/>
              <a:gd name="connsiteY119" fmla="*/ 2055560 h 2237474"/>
              <a:gd name="connsiteX120" fmla="*/ 1877728 w 12192000"/>
              <a:gd name="connsiteY120" fmla="*/ 2101004 h 2237474"/>
              <a:gd name="connsiteX121" fmla="*/ 1759056 w 12192000"/>
              <a:gd name="connsiteY121" fmla="*/ 2125608 h 2237474"/>
              <a:gd name="connsiteX122" fmla="*/ 1637948 w 12192000"/>
              <a:gd name="connsiteY122" fmla="*/ 2172597 h 2237474"/>
              <a:gd name="connsiteX123" fmla="*/ 1434549 w 12192000"/>
              <a:gd name="connsiteY123" fmla="*/ 2234522 h 2237474"/>
              <a:gd name="connsiteX124" fmla="*/ 1398481 w 12192000"/>
              <a:gd name="connsiteY124" fmla="*/ 2237074 h 2237474"/>
              <a:gd name="connsiteX125" fmla="*/ 1398407 w 12192000"/>
              <a:gd name="connsiteY125" fmla="*/ 2237095 h 2237474"/>
              <a:gd name="connsiteX126" fmla="*/ 1370962 w 12192000"/>
              <a:gd name="connsiteY126" fmla="*/ 2237474 h 2237474"/>
              <a:gd name="connsiteX127" fmla="*/ 1356367 w 12192000"/>
              <a:gd name="connsiteY127" fmla="*/ 2235089 h 2237474"/>
              <a:gd name="connsiteX128" fmla="*/ 1279765 w 12192000"/>
              <a:gd name="connsiteY128" fmla="*/ 2229639 h 2237474"/>
              <a:gd name="connsiteX129" fmla="*/ 1195347 w 12192000"/>
              <a:gd name="connsiteY129" fmla="*/ 2212354 h 2237474"/>
              <a:gd name="connsiteX130" fmla="*/ 970251 w 12192000"/>
              <a:gd name="connsiteY130" fmla="*/ 2221029 h 2237474"/>
              <a:gd name="connsiteX131" fmla="*/ 812914 w 12192000"/>
              <a:gd name="connsiteY131" fmla="*/ 2210095 h 2237474"/>
              <a:gd name="connsiteX132" fmla="*/ 776382 w 12192000"/>
              <a:gd name="connsiteY132" fmla="*/ 2204512 h 2237474"/>
              <a:gd name="connsiteX133" fmla="*/ 597225 w 12192000"/>
              <a:gd name="connsiteY133" fmla="*/ 2180999 h 2237474"/>
              <a:gd name="connsiteX134" fmla="*/ 520671 w 12192000"/>
              <a:gd name="connsiteY134" fmla="*/ 2180980 h 2237474"/>
              <a:gd name="connsiteX135" fmla="*/ 515024 w 12192000"/>
              <a:gd name="connsiteY135" fmla="*/ 2179258 h 2237474"/>
              <a:gd name="connsiteX136" fmla="*/ 413835 w 12192000"/>
              <a:gd name="connsiteY136" fmla="*/ 2156783 h 2237474"/>
              <a:gd name="connsiteX137" fmla="*/ 376513 w 12192000"/>
              <a:gd name="connsiteY137" fmla="*/ 2154014 h 2237474"/>
              <a:gd name="connsiteX138" fmla="*/ 273386 w 12192000"/>
              <a:gd name="connsiteY138" fmla="*/ 2142551 h 2237474"/>
              <a:gd name="connsiteX139" fmla="*/ 169207 w 12192000"/>
              <a:gd name="connsiteY139" fmla="*/ 2128100 h 2237474"/>
              <a:gd name="connsiteX140" fmla="*/ 77641 w 12192000"/>
              <a:gd name="connsiteY140" fmla="*/ 2126835 h 2237474"/>
              <a:gd name="connsiteX141" fmla="*/ 37645 w 12192000"/>
              <a:gd name="connsiteY141" fmla="*/ 2115401 h 2237474"/>
              <a:gd name="connsiteX142" fmla="*/ 4572 w 12192000"/>
              <a:gd name="connsiteY142" fmla="*/ 2111091 h 2237474"/>
              <a:gd name="connsiteX143" fmla="*/ 0 w 12192000"/>
              <a:gd name="connsiteY143" fmla="*/ 2110468 h 2237474"/>
              <a:gd name="connsiteX144" fmla="*/ 0 w 12192000"/>
              <a:gd name="connsiteY144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20512 w 12192000"/>
              <a:gd name="connsiteY6" fmla="*/ 745392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739478 w 12192000"/>
              <a:gd name="connsiteY13" fmla="*/ 776841 h 2237474"/>
              <a:gd name="connsiteX14" fmla="*/ 10458762 w 12192000"/>
              <a:gd name="connsiteY14" fmla="*/ 755400 h 2237474"/>
              <a:gd name="connsiteX15" fmla="*/ 10211200 w 12192000"/>
              <a:gd name="connsiteY15" fmla="*/ 767513 h 2237474"/>
              <a:gd name="connsiteX16" fmla="*/ 10167995 w 12192000"/>
              <a:gd name="connsiteY16" fmla="*/ 760843 h 2237474"/>
              <a:gd name="connsiteX17" fmla="*/ 9997044 w 12192000"/>
              <a:gd name="connsiteY17" fmla="*/ 780129 h 2237474"/>
              <a:gd name="connsiteX18" fmla="*/ 9943887 w 12192000"/>
              <a:gd name="connsiteY18" fmla="*/ 804141 h 2237474"/>
              <a:gd name="connsiteX19" fmla="*/ 9918248 w 12192000"/>
              <a:gd name="connsiteY19" fmla="*/ 816628 h 2237474"/>
              <a:gd name="connsiteX20" fmla="*/ 9767091 w 12192000"/>
              <a:gd name="connsiteY20" fmla="*/ 870550 h 2237474"/>
              <a:gd name="connsiteX21" fmla="*/ 9683005 w 12192000"/>
              <a:gd name="connsiteY21" fmla="*/ 894128 h 2237474"/>
              <a:gd name="connsiteX22" fmla="*/ 9594438 w 12192000"/>
              <a:gd name="connsiteY22" fmla="*/ 919051 h 2237474"/>
              <a:gd name="connsiteX23" fmla="*/ 9544189 w 12192000"/>
              <a:gd name="connsiteY23" fmla="*/ 938966 h 2237474"/>
              <a:gd name="connsiteX24" fmla="*/ 9500499 w 12192000"/>
              <a:gd name="connsiteY24" fmla="*/ 954680 h 2237474"/>
              <a:gd name="connsiteX25" fmla="*/ 9410017 w 12192000"/>
              <a:gd name="connsiteY25" fmla="*/ 993931 h 2237474"/>
              <a:gd name="connsiteX26" fmla="*/ 9392919 w 12192000"/>
              <a:gd name="connsiteY26" fmla="*/ 994656 h 2237474"/>
              <a:gd name="connsiteX27" fmla="*/ 9268019 w 12192000"/>
              <a:gd name="connsiteY27" fmla="*/ 1007442 h 2237474"/>
              <a:gd name="connsiteX28" fmla="*/ 9234662 w 12192000"/>
              <a:gd name="connsiteY28" fmla="*/ 1023056 h 2237474"/>
              <a:gd name="connsiteX29" fmla="*/ 9181033 w 12192000"/>
              <a:gd name="connsiteY29" fmla="*/ 1037921 h 2237474"/>
              <a:gd name="connsiteX30" fmla="*/ 9155969 w 12192000"/>
              <a:gd name="connsiteY30" fmla="*/ 1046804 h 2237474"/>
              <a:gd name="connsiteX31" fmla="*/ 9133985 w 12192000"/>
              <a:gd name="connsiteY31" fmla="*/ 1046450 h 2237474"/>
              <a:gd name="connsiteX32" fmla="*/ 9003462 w 12192000"/>
              <a:gd name="connsiteY32" fmla="*/ 1042406 h 2237474"/>
              <a:gd name="connsiteX33" fmla="*/ 8968445 w 12192000"/>
              <a:gd name="connsiteY33" fmla="*/ 1052169 h 2237474"/>
              <a:gd name="connsiteX34" fmla="*/ 8886001 w 12192000"/>
              <a:gd name="connsiteY34" fmla="*/ 1067468 h 2237474"/>
              <a:gd name="connsiteX35" fmla="*/ 8838610 w 12192000"/>
              <a:gd name="connsiteY35" fmla="*/ 1075091 h 2237474"/>
              <a:gd name="connsiteX36" fmla="*/ 8750383 w 12192000"/>
              <a:gd name="connsiteY36" fmla="*/ 1097387 h 2237474"/>
              <a:gd name="connsiteX37" fmla="*/ 8665605 w 12192000"/>
              <a:gd name="connsiteY37" fmla="*/ 1110791 h 2237474"/>
              <a:gd name="connsiteX38" fmla="*/ 8584946 w 12192000"/>
              <a:gd name="connsiteY38" fmla="*/ 1135226 h 2237474"/>
              <a:gd name="connsiteX39" fmla="*/ 8419755 w 12192000"/>
              <a:gd name="connsiteY39" fmla="*/ 1216260 h 2237474"/>
              <a:gd name="connsiteX40" fmla="*/ 8411626 w 12192000"/>
              <a:gd name="connsiteY40" fmla="*/ 1214397 h 2237474"/>
              <a:gd name="connsiteX41" fmla="*/ 8363469 w 12192000"/>
              <a:gd name="connsiteY41" fmla="*/ 1246658 h 2237474"/>
              <a:gd name="connsiteX42" fmla="*/ 8275497 w 12192000"/>
              <a:gd name="connsiteY42" fmla="*/ 1264396 h 2237474"/>
              <a:gd name="connsiteX43" fmla="*/ 8074238 w 12192000"/>
              <a:gd name="connsiteY43" fmla="*/ 1301895 h 2237474"/>
              <a:gd name="connsiteX44" fmla="*/ 7942099 w 12192000"/>
              <a:gd name="connsiteY44" fmla="*/ 1336332 h 2237474"/>
              <a:gd name="connsiteX45" fmla="*/ 7902328 w 12192000"/>
              <a:gd name="connsiteY45" fmla="*/ 1345865 h 2237474"/>
              <a:gd name="connsiteX46" fmla="*/ 7840612 w 12192000"/>
              <a:gd name="connsiteY46" fmla="*/ 1369373 h 2237474"/>
              <a:gd name="connsiteX47" fmla="*/ 7786819 w 12192000"/>
              <a:gd name="connsiteY47" fmla="*/ 1378970 h 2237474"/>
              <a:gd name="connsiteX48" fmla="*/ 7548172 w 12192000"/>
              <a:gd name="connsiteY48" fmla="*/ 1417460 h 2237474"/>
              <a:gd name="connsiteX49" fmla="*/ 7483437 w 12192000"/>
              <a:gd name="connsiteY49" fmla="*/ 1478152 h 2237474"/>
              <a:gd name="connsiteX50" fmla="*/ 7377870 w 12192000"/>
              <a:gd name="connsiteY50" fmla="*/ 1523319 h 2237474"/>
              <a:gd name="connsiteX51" fmla="*/ 7230737 w 12192000"/>
              <a:gd name="connsiteY51" fmla="*/ 1562633 h 2237474"/>
              <a:gd name="connsiteX52" fmla="*/ 7224458 w 12192000"/>
              <a:gd name="connsiteY52" fmla="*/ 1573008 h 2237474"/>
              <a:gd name="connsiteX53" fmla="*/ 7183121 w 12192000"/>
              <a:gd name="connsiteY53" fmla="*/ 1595162 h 2237474"/>
              <a:gd name="connsiteX54" fmla="*/ 7164601 w 12192000"/>
              <a:gd name="connsiteY54" fmla="*/ 1606490 h 2237474"/>
              <a:gd name="connsiteX55" fmla="*/ 6900177 w 12192000"/>
              <a:gd name="connsiteY55" fmla="*/ 1636016 h 2237474"/>
              <a:gd name="connsiteX56" fmla="*/ 6795372 w 12192000"/>
              <a:gd name="connsiteY56" fmla="*/ 1644845 h 2237474"/>
              <a:gd name="connsiteX57" fmla="*/ 6692251 w 12192000"/>
              <a:gd name="connsiteY57" fmla="*/ 1656357 h 2237474"/>
              <a:gd name="connsiteX58" fmla="*/ 6655235 w 12192000"/>
              <a:gd name="connsiteY58" fmla="*/ 1661869 h 2237474"/>
              <a:gd name="connsiteX59" fmla="*/ 6554894 w 12192000"/>
              <a:gd name="connsiteY59" fmla="*/ 1664428 h 2237474"/>
              <a:gd name="connsiteX60" fmla="*/ 6516595 w 12192000"/>
              <a:gd name="connsiteY60" fmla="*/ 1667475 h 2237474"/>
              <a:gd name="connsiteX61" fmla="*/ 6508541 w 12192000"/>
              <a:gd name="connsiteY61" fmla="*/ 1668757 h 2237474"/>
              <a:gd name="connsiteX62" fmla="*/ 6471012 w 12192000"/>
              <a:gd name="connsiteY62" fmla="*/ 1678604 h 2237474"/>
              <a:gd name="connsiteX63" fmla="*/ 6364035 w 12192000"/>
              <a:gd name="connsiteY63" fmla="*/ 1667683 h 2237474"/>
              <a:gd name="connsiteX64" fmla="*/ 6280959 w 12192000"/>
              <a:gd name="connsiteY64" fmla="*/ 1689329 h 2237474"/>
              <a:gd name="connsiteX65" fmla="*/ 6243319 w 12192000"/>
              <a:gd name="connsiteY65" fmla="*/ 1695560 h 2237474"/>
              <a:gd name="connsiteX66" fmla="*/ 6098321 w 12192000"/>
              <a:gd name="connsiteY66" fmla="*/ 1721646 h 2237474"/>
              <a:gd name="connsiteX67" fmla="*/ 5880652 w 12192000"/>
              <a:gd name="connsiteY67" fmla="*/ 1779643 h 2237474"/>
              <a:gd name="connsiteX68" fmla="*/ 5785959 w 12192000"/>
              <a:gd name="connsiteY68" fmla="*/ 1775307 h 2237474"/>
              <a:gd name="connsiteX69" fmla="*/ 5643534 w 12192000"/>
              <a:gd name="connsiteY69" fmla="*/ 1802919 h 2237474"/>
              <a:gd name="connsiteX70" fmla="*/ 5518799 w 12192000"/>
              <a:gd name="connsiteY70" fmla="*/ 1818312 h 2237474"/>
              <a:gd name="connsiteX71" fmla="*/ 5505014 w 12192000"/>
              <a:gd name="connsiteY71" fmla="*/ 1819259 h 2237474"/>
              <a:gd name="connsiteX72" fmla="*/ 5453307 w 12192000"/>
              <a:gd name="connsiteY72" fmla="*/ 1815450 h 2237474"/>
              <a:gd name="connsiteX73" fmla="*/ 5221533 w 12192000"/>
              <a:gd name="connsiteY73" fmla="*/ 1846950 h 2237474"/>
              <a:gd name="connsiteX74" fmla="*/ 5149802 w 12192000"/>
              <a:gd name="connsiteY74" fmla="*/ 1844846 h 2237474"/>
              <a:gd name="connsiteX75" fmla="*/ 5114927 w 12192000"/>
              <a:gd name="connsiteY75" fmla="*/ 1847827 h 2237474"/>
              <a:gd name="connsiteX76" fmla="*/ 5108970 w 12192000"/>
              <a:gd name="connsiteY76" fmla="*/ 1847935 h 2237474"/>
              <a:gd name="connsiteX77" fmla="*/ 5067961 w 12192000"/>
              <a:gd name="connsiteY77" fmla="*/ 1845917 h 2237474"/>
              <a:gd name="connsiteX78" fmla="*/ 5007075 w 12192000"/>
              <a:gd name="connsiteY78" fmla="*/ 1838626 h 2237474"/>
              <a:gd name="connsiteX79" fmla="*/ 4944087 w 12192000"/>
              <a:gd name="connsiteY79" fmla="*/ 1823332 h 2237474"/>
              <a:gd name="connsiteX80" fmla="*/ 4907662 w 12192000"/>
              <a:gd name="connsiteY80" fmla="*/ 1816900 h 2237474"/>
              <a:gd name="connsiteX81" fmla="*/ 4882386 w 12192000"/>
              <a:gd name="connsiteY81" fmla="*/ 1809844 h 2237474"/>
              <a:gd name="connsiteX82" fmla="*/ 4811440 w 12192000"/>
              <a:gd name="connsiteY82" fmla="*/ 1804655 h 2237474"/>
              <a:gd name="connsiteX83" fmla="*/ 4691075 w 12192000"/>
              <a:gd name="connsiteY83" fmla="*/ 1801389 h 2237474"/>
              <a:gd name="connsiteX84" fmla="*/ 4640313 w 12192000"/>
              <a:gd name="connsiteY84" fmla="*/ 1784307 h 2237474"/>
              <a:gd name="connsiteX85" fmla="*/ 4536503 w 12192000"/>
              <a:gd name="connsiteY85" fmla="*/ 1785334 h 2237474"/>
              <a:gd name="connsiteX86" fmla="*/ 4513724 w 12192000"/>
              <a:gd name="connsiteY86" fmla="*/ 1791996 h 2237474"/>
              <a:gd name="connsiteX87" fmla="*/ 4459810 w 12192000"/>
              <a:gd name="connsiteY87" fmla="*/ 1797886 h 2237474"/>
              <a:gd name="connsiteX88" fmla="*/ 4379064 w 12192000"/>
              <a:gd name="connsiteY88" fmla="*/ 1817177 h 2237474"/>
              <a:gd name="connsiteX89" fmla="*/ 4290981 w 12192000"/>
              <a:gd name="connsiteY89" fmla="*/ 1839677 h 2237474"/>
              <a:gd name="connsiteX90" fmla="*/ 4238372 w 12192000"/>
              <a:gd name="connsiteY90" fmla="*/ 1851480 h 2237474"/>
              <a:gd name="connsiteX91" fmla="*/ 4232517 w 12192000"/>
              <a:gd name="connsiteY91" fmla="*/ 1852567 h 2237474"/>
              <a:gd name="connsiteX92" fmla="*/ 4191732 w 12192000"/>
              <a:gd name="connsiteY92" fmla="*/ 1857328 h 2237474"/>
              <a:gd name="connsiteX93" fmla="*/ 4065532 w 12192000"/>
              <a:gd name="connsiteY93" fmla="*/ 1855477 h 2237474"/>
              <a:gd name="connsiteX94" fmla="*/ 4028460 w 12192000"/>
              <a:gd name="connsiteY94" fmla="*/ 1855137 h 2237474"/>
              <a:gd name="connsiteX95" fmla="*/ 4002267 w 12192000"/>
              <a:gd name="connsiteY95" fmla="*/ 1852352 h 2237474"/>
              <a:gd name="connsiteX96" fmla="*/ 3931396 w 12192000"/>
              <a:gd name="connsiteY96" fmla="*/ 1858915 h 2237474"/>
              <a:gd name="connsiteX97" fmla="*/ 3812162 w 12192000"/>
              <a:gd name="connsiteY97" fmla="*/ 1875501 h 2237474"/>
              <a:gd name="connsiteX98" fmla="*/ 3758105 w 12192000"/>
              <a:gd name="connsiteY98" fmla="*/ 1871856 h 2237474"/>
              <a:gd name="connsiteX99" fmla="*/ 3715896 w 12192000"/>
              <a:gd name="connsiteY99" fmla="*/ 1881552 h 2237474"/>
              <a:gd name="connsiteX100" fmla="*/ 3567259 w 12192000"/>
              <a:gd name="connsiteY100" fmla="*/ 1893482 h 2237474"/>
              <a:gd name="connsiteX101" fmla="*/ 3405770 w 12192000"/>
              <a:gd name="connsiteY101" fmla="*/ 1904591 h 2237474"/>
              <a:gd name="connsiteX102" fmla="*/ 3280097 w 12192000"/>
              <a:gd name="connsiteY102" fmla="*/ 1919610 h 2237474"/>
              <a:gd name="connsiteX103" fmla="*/ 3009910 w 12192000"/>
              <a:gd name="connsiteY103" fmla="*/ 1957866 h 2237474"/>
              <a:gd name="connsiteX104" fmla="*/ 2995934 w 12192000"/>
              <a:gd name="connsiteY104" fmla="*/ 1967085 h 2237474"/>
              <a:gd name="connsiteX105" fmla="*/ 2942858 w 12192000"/>
              <a:gd name="connsiteY105" fmla="*/ 1981367 h 2237474"/>
              <a:gd name="connsiteX106" fmla="*/ 2875436 w 12192000"/>
              <a:gd name="connsiteY106" fmla="*/ 1996977 h 2237474"/>
              <a:gd name="connsiteX107" fmla="*/ 2874892 w 12192000"/>
              <a:gd name="connsiteY107" fmla="*/ 1996085 h 2237474"/>
              <a:gd name="connsiteX108" fmla="*/ 2843662 w 12192000"/>
              <a:gd name="connsiteY108" fmla="*/ 1992498 h 2237474"/>
              <a:gd name="connsiteX109" fmla="*/ 2718916 w 12192000"/>
              <a:gd name="connsiteY109" fmla="*/ 1990867 h 2237474"/>
              <a:gd name="connsiteX110" fmla="*/ 2713522 w 12192000"/>
              <a:gd name="connsiteY110" fmla="*/ 1990173 h 2237474"/>
              <a:gd name="connsiteX111" fmla="*/ 2476147 w 12192000"/>
              <a:gd name="connsiteY111" fmla="*/ 1998305 h 2237474"/>
              <a:gd name="connsiteX112" fmla="*/ 2373568 w 12192000"/>
              <a:gd name="connsiteY112" fmla="*/ 2003219 h 2237474"/>
              <a:gd name="connsiteX113" fmla="*/ 2287219 w 12192000"/>
              <a:gd name="connsiteY113" fmla="*/ 1998750 h 2237474"/>
              <a:gd name="connsiteX114" fmla="*/ 2243069 w 12192000"/>
              <a:gd name="connsiteY114" fmla="*/ 2005321 h 2237474"/>
              <a:gd name="connsiteX115" fmla="*/ 2164831 w 12192000"/>
              <a:gd name="connsiteY115" fmla="*/ 2010143 h 2237474"/>
              <a:gd name="connsiteX116" fmla="*/ 2085228 w 12192000"/>
              <a:gd name="connsiteY116" fmla="*/ 2046431 h 2237474"/>
              <a:gd name="connsiteX117" fmla="*/ 2058061 w 12192000"/>
              <a:gd name="connsiteY117" fmla="*/ 2047942 h 2237474"/>
              <a:gd name="connsiteX118" fmla="*/ 2042244 w 12192000"/>
              <a:gd name="connsiteY118" fmla="*/ 2055560 h 2237474"/>
              <a:gd name="connsiteX119" fmla="*/ 1877728 w 12192000"/>
              <a:gd name="connsiteY119" fmla="*/ 2101004 h 2237474"/>
              <a:gd name="connsiteX120" fmla="*/ 1759056 w 12192000"/>
              <a:gd name="connsiteY120" fmla="*/ 2125608 h 2237474"/>
              <a:gd name="connsiteX121" fmla="*/ 1637948 w 12192000"/>
              <a:gd name="connsiteY121" fmla="*/ 2172597 h 2237474"/>
              <a:gd name="connsiteX122" fmla="*/ 1434549 w 12192000"/>
              <a:gd name="connsiteY122" fmla="*/ 2234522 h 2237474"/>
              <a:gd name="connsiteX123" fmla="*/ 1398481 w 12192000"/>
              <a:gd name="connsiteY123" fmla="*/ 2237074 h 2237474"/>
              <a:gd name="connsiteX124" fmla="*/ 1398407 w 12192000"/>
              <a:gd name="connsiteY124" fmla="*/ 2237095 h 2237474"/>
              <a:gd name="connsiteX125" fmla="*/ 1370962 w 12192000"/>
              <a:gd name="connsiteY125" fmla="*/ 2237474 h 2237474"/>
              <a:gd name="connsiteX126" fmla="*/ 1356367 w 12192000"/>
              <a:gd name="connsiteY126" fmla="*/ 2235089 h 2237474"/>
              <a:gd name="connsiteX127" fmla="*/ 1279765 w 12192000"/>
              <a:gd name="connsiteY127" fmla="*/ 2229639 h 2237474"/>
              <a:gd name="connsiteX128" fmla="*/ 1195347 w 12192000"/>
              <a:gd name="connsiteY128" fmla="*/ 2212354 h 2237474"/>
              <a:gd name="connsiteX129" fmla="*/ 970251 w 12192000"/>
              <a:gd name="connsiteY129" fmla="*/ 2221029 h 2237474"/>
              <a:gd name="connsiteX130" fmla="*/ 812914 w 12192000"/>
              <a:gd name="connsiteY130" fmla="*/ 2210095 h 2237474"/>
              <a:gd name="connsiteX131" fmla="*/ 776382 w 12192000"/>
              <a:gd name="connsiteY131" fmla="*/ 2204512 h 2237474"/>
              <a:gd name="connsiteX132" fmla="*/ 597225 w 12192000"/>
              <a:gd name="connsiteY132" fmla="*/ 2180999 h 2237474"/>
              <a:gd name="connsiteX133" fmla="*/ 520671 w 12192000"/>
              <a:gd name="connsiteY133" fmla="*/ 2180980 h 2237474"/>
              <a:gd name="connsiteX134" fmla="*/ 515024 w 12192000"/>
              <a:gd name="connsiteY134" fmla="*/ 2179258 h 2237474"/>
              <a:gd name="connsiteX135" fmla="*/ 413835 w 12192000"/>
              <a:gd name="connsiteY135" fmla="*/ 2156783 h 2237474"/>
              <a:gd name="connsiteX136" fmla="*/ 376513 w 12192000"/>
              <a:gd name="connsiteY136" fmla="*/ 2154014 h 2237474"/>
              <a:gd name="connsiteX137" fmla="*/ 273386 w 12192000"/>
              <a:gd name="connsiteY137" fmla="*/ 2142551 h 2237474"/>
              <a:gd name="connsiteX138" fmla="*/ 169207 w 12192000"/>
              <a:gd name="connsiteY138" fmla="*/ 2128100 h 2237474"/>
              <a:gd name="connsiteX139" fmla="*/ 77641 w 12192000"/>
              <a:gd name="connsiteY139" fmla="*/ 2126835 h 2237474"/>
              <a:gd name="connsiteX140" fmla="*/ 37645 w 12192000"/>
              <a:gd name="connsiteY140" fmla="*/ 2115401 h 2237474"/>
              <a:gd name="connsiteX141" fmla="*/ 4572 w 12192000"/>
              <a:gd name="connsiteY141" fmla="*/ 2111091 h 2237474"/>
              <a:gd name="connsiteX142" fmla="*/ 0 w 12192000"/>
              <a:gd name="connsiteY142" fmla="*/ 2110468 h 2237474"/>
              <a:gd name="connsiteX143" fmla="*/ 0 w 12192000"/>
              <a:gd name="connsiteY143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20512 w 12192000"/>
              <a:gd name="connsiteY6" fmla="*/ 745392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739478 w 12192000"/>
              <a:gd name="connsiteY13" fmla="*/ 776841 h 2237474"/>
              <a:gd name="connsiteX14" fmla="*/ 10458762 w 12192000"/>
              <a:gd name="connsiteY14" fmla="*/ 755400 h 2237474"/>
              <a:gd name="connsiteX15" fmla="*/ 10211200 w 12192000"/>
              <a:gd name="connsiteY15" fmla="*/ 767513 h 2237474"/>
              <a:gd name="connsiteX16" fmla="*/ 10167995 w 12192000"/>
              <a:gd name="connsiteY16" fmla="*/ 760843 h 2237474"/>
              <a:gd name="connsiteX17" fmla="*/ 9997044 w 12192000"/>
              <a:gd name="connsiteY17" fmla="*/ 780129 h 2237474"/>
              <a:gd name="connsiteX18" fmla="*/ 9943887 w 12192000"/>
              <a:gd name="connsiteY18" fmla="*/ 804141 h 2237474"/>
              <a:gd name="connsiteX19" fmla="*/ 9918248 w 12192000"/>
              <a:gd name="connsiteY19" fmla="*/ 816628 h 2237474"/>
              <a:gd name="connsiteX20" fmla="*/ 9767091 w 12192000"/>
              <a:gd name="connsiteY20" fmla="*/ 870550 h 2237474"/>
              <a:gd name="connsiteX21" fmla="*/ 9683005 w 12192000"/>
              <a:gd name="connsiteY21" fmla="*/ 894128 h 2237474"/>
              <a:gd name="connsiteX22" fmla="*/ 9594438 w 12192000"/>
              <a:gd name="connsiteY22" fmla="*/ 919051 h 2237474"/>
              <a:gd name="connsiteX23" fmla="*/ 9544189 w 12192000"/>
              <a:gd name="connsiteY23" fmla="*/ 938966 h 2237474"/>
              <a:gd name="connsiteX24" fmla="*/ 9500499 w 12192000"/>
              <a:gd name="connsiteY24" fmla="*/ 954680 h 2237474"/>
              <a:gd name="connsiteX25" fmla="*/ 9410017 w 12192000"/>
              <a:gd name="connsiteY25" fmla="*/ 993931 h 2237474"/>
              <a:gd name="connsiteX26" fmla="*/ 9392919 w 12192000"/>
              <a:gd name="connsiteY26" fmla="*/ 994656 h 2237474"/>
              <a:gd name="connsiteX27" fmla="*/ 9268019 w 12192000"/>
              <a:gd name="connsiteY27" fmla="*/ 1007442 h 2237474"/>
              <a:gd name="connsiteX28" fmla="*/ 9234662 w 12192000"/>
              <a:gd name="connsiteY28" fmla="*/ 1023056 h 2237474"/>
              <a:gd name="connsiteX29" fmla="*/ 9181033 w 12192000"/>
              <a:gd name="connsiteY29" fmla="*/ 1037921 h 2237474"/>
              <a:gd name="connsiteX30" fmla="*/ 9155969 w 12192000"/>
              <a:gd name="connsiteY30" fmla="*/ 1046804 h 2237474"/>
              <a:gd name="connsiteX31" fmla="*/ 9133985 w 12192000"/>
              <a:gd name="connsiteY31" fmla="*/ 1046450 h 2237474"/>
              <a:gd name="connsiteX32" fmla="*/ 9003462 w 12192000"/>
              <a:gd name="connsiteY32" fmla="*/ 1042406 h 2237474"/>
              <a:gd name="connsiteX33" fmla="*/ 8968445 w 12192000"/>
              <a:gd name="connsiteY33" fmla="*/ 1052169 h 2237474"/>
              <a:gd name="connsiteX34" fmla="*/ 8886001 w 12192000"/>
              <a:gd name="connsiteY34" fmla="*/ 1067468 h 2237474"/>
              <a:gd name="connsiteX35" fmla="*/ 8838610 w 12192000"/>
              <a:gd name="connsiteY35" fmla="*/ 1075091 h 2237474"/>
              <a:gd name="connsiteX36" fmla="*/ 8750383 w 12192000"/>
              <a:gd name="connsiteY36" fmla="*/ 1097387 h 2237474"/>
              <a:gd name="connsiteX37" fmla="*/ 8665605 w 12192000"/>
              <a:gd name="connsiteY37" fmla="*/ 1110791 h 2237474"/>
              <a:gd name="connsiteX38" fmla="*/ 8584946 w 12192000"/>
              <a:gd name="connsiteY38" fmla="*/ 1135226 h 2237474"/>
              <a:gd name="connsiteX39" fmla="*/ 8419755 w 12192000"/>
              <a:gd name="connsiteY39" fmla="*/ 1216260 h 2237474"/>
              <a:gd name="connsiteX40" fmla="*/ 8411626 w 12192000"/>
              <a:gd name="connsiteY40" fmla="*/ 1214397 h 2237474"/>
              <a:gd name="connsiteX41" fmla="*/ 8363469 w 12192000"/>
              <a:gd name="connsiteY41" fmla="*/ 1246658 h 2237474"/>
              <a:gd name="connsiteX42" fmla="*/ 8275497 w 12192000"/>
              <a:gd name="connsiteY42" fmla="*/ 1264396 h 2237474"/>
              <a:gd name="connsiteX43" fmla="*/ 8074238 w 12192000"/>
              <a:gd name="connsiteY43" fmla="*/ 1301895 h 2237474"/>
              <a:gd name="connsiteX44" fmla="*/ 7942099 w 12192000"/>
              <a:gd name="connsiteY44" fmla="*/ 1336332 h 2237474"/>
              <a:gd name="connsiteX45" fmla="*/ 7902328 w 12192000"/>
              <a:gd name="connsiteY45" fmla="*/ 1345865 h 2237474"/>
              <a:gd name="connsiteX46" fmla="*/ 7840612 w 12192000"/>
              <a:gd name="connsiteY46" fmla="*/ 1369373 h 2237474"/>
              <a:gd name="connsiteX47" fmla="*/ 7786819 w 12192000"/>
              <a:gd name="connsiteY47" fmla="*/ 1378970 h 2237474"/>
              <a:gd name="connsiteX48" fmla="*/ 7548172 w 12192000"/>
              <a:gd name="connsiteY48" fmla="*/ 1417460 h 2237474"/>
              <a:gd name="connsiteX49" fmla="*/ 7483437 w 12192000"/>
              <a:gd name="connsiteY49" fmla="*/ 1478152 h 2237474"/>
              <a:gd name="connsiteX50" fmla="*/ 7377870 w 12192000"/>
              <a:gd name="connsiteY50" fmla="*/ 1523319 h 2237474"/>
              <a:gd name="connsiteX51" fmla="*/ 7230737 w 12192000"/>
              <a:gd name="connsiteY51" fmla="*/ 1562633 h 2237474"/>
              <a:gd name="connsiteX52" fmla="*/ 7224458 w 12192000"/>
              <a:gd name="connsiteY52" fmla="*/ 1573008 h 2237474"/>
              <a:gd name="connsiteX53" fmla="*/ 7183121 w 12192000"/>
              <a:gd name="connsiteY53" fmla="*/ 1595162 h 2237474"/>
              <a:gd name="connsiteX54" fmla="*/ 7164601 w 12192000"/>
              <a:gd name="connsiteY54" fmla="*/ 1606490 h 2237474"/>
              <a:gd name="connsiteX55" fmla="*/ 6900177 w 12192000"/>
              <a:gd name="connsiteY55" fmla="*/ 1636016 h 2237474"/>
              <a:gd name="connsiteX56" fmla="*/ 6795372 w 12192000"/>
              <a:gd name="connsiteY56" fmla="*/ 1644845 h 2237474"/>
              <a:gd name="connsiteX57" fmla="*/ 6692251 w 12192000"/>
              <a:gd name="connsiteY57" fmla="*/ 1656357 h 2237474"/>
              <a:gd name="connsiteX58" fmla="*/ 6655235 w 12192000"/>
              <a:gd name="connsiteY58" fmla="*/ 1661869 h 2237474"/>
              <a:gd name="connsiteX59" fmla="*/ 6554894 w 12192000"/>
              <a:gd name="connsiteY59" fmla="*/ 1664428 h 2237474"/>
              <a:gd name="connsiteX60" fmla="*/ 6516595 w 12192000"/>
              <a:gd name="connsiteY60" fmla="*/ 1667475 h 2237474"/>
              <a:gd name="connsiteX61" fmla="*/ 6508541 w 12192000"/>
              <a:gd name="connsiteY61" fmla="*/ 1668757 h 2237474"/>
              <a:gd name="connsiteX62" fmla="*/ 6471012 w 12192000"/>
              <a:gd name="connsiteY62" fmla="*/ 1678604 h 2237474"/>
              <a:gd name="connsiteX63" fmla="*/ 6364035 w 12192000"/>
              <a:gd name="connsiteY63" fmla="*/ 1667683 h 2237474"/>
              <a:gd name="connsiteX64" fmla="*/ 6280959 w 12192000"/>
              <a:gd name="connsiteY64" fmla="*/ 1689329 h 2237474"/>
              <a:gd name="connsiteX65" fmla="*/ 6243319 w 12192000"/>
              <a:gd name="connsiteY65" fmla="*/ 1695560 h 2237474"/>
              <a:gd name="connsiteX66" fmla="*/ 6098321 w 12192000"/>
              <a:gd name="connsiteY66" fmla="*/ 1721646 h 2237474"/>
              <a:gd name="connsiteX67" fmla="*/ 5880652 w 12192000"/>
              <a:gd name="connsiteY67" fmla="*/ 1779643 h 2237474"/>
              <a:gd name="connsiteX68" fmla="*/ 5785959 w 12192000"/>
              <a:gd name="connsiteY68" fmla="*/ 1775307 h 2237474"/>
              <a:gd name="connsiteX69" fmla="*/ 5643534 w 12192000"/>
              <a:gd name="connsiteY69" fmla="*/ 1802919 h 2237474"/>
              <a:gd name="connsiteX70" fmla="*/ 5518799 w 12192000"/>
              <a:gd name="connsiteY70" fmla="*/ 1818312 h 2237474"/>
              <a:gd name="connsiteX71" fmla="*/ 5505014 w 12192000"/>
              <a:gd name="connsiteY71" fmla="*/ 1819259 h 2237474"/>
              <a:gd name="connsiteX72" fmla="*/ 5453307 w 12192000"/>
              <a:gd name="connsiteY72" fmla="*/ 1815450 h 2237474"/>
              <a:gd name="connsiteX73" fmla="*/ 5221533 w 12192000"/>
              <a:gd name="connsiteY73" fmla="*/ 1846950 h 2237474"/>
              <a:gd name="connsiteX74" fmla="*/ 5149802 w 12192000"/>
              <a:gd name="connsiteY74" fmla="*/ 1844846 h 2237474"/>
              <a:gd name="connsiteX75" fmla="*/ 5114927 w 12192000"/>
              <a:gd name="connsiteY75" fmla="*/ 1847827 h 2237474"/>
              <a:gd name="connsiteX76" fmla="*/ 5108970 w 12192000"/>
              <a:gd name="connsiteY76" fmla="*/ 1847935 h 2237474"/>
              <a:gd name="connsiteX77" fmla="*/ 5067961 w 12192000"/>
              <a:gd name="connsiteY77" fmla="*/ 1845917 h 2237474"/>
              <a:gd name="connsiteX78" fmla="*/ 5007075 w 12192000"/>
              <a:gd name="connsiteY78" fmla="*/ 1838626 h 2237474"/>
              <a:gd name="connsiteX79" fmla="*/ 4944087 w 12192000"/>
              <a:gd name="connsiteY79" fmla="*/ 1823332 h 2237474"/>
              <a:gd name="connsiteX80" fmla="*/ 4907662 w 12192000"/>
              <a:gd name="connsiteY80" fmla="*/ 1816900 h 2237474"/>
              <a:gd name="connsiteX81" fmla="*/ 4882386 w 12192000"/>
              <a:gd name="connsiteY81" fmla="*/ 1809844 h 2237474"/>
              <a:gd name="connsiteX82" fmla="*/ 4811440 w 12192000"/>
              <a:gd name="connsiteY82" fmla="*/ 1804655 h 2237474"/>
              <a:gd name="connsiteX83" fmla="*/ 4691075 w 12192000"/>
              <a:gd name="connsiteY83" fmla="*/ 1801389 h 2237474"/>
              <a:gd name="connsiteX84" fmla="*/ 4640313 w 12192000"/>
              <a:gd name="connsiteY84" fmla="*/ 1784307 h 2237474"/>
              <a:gd name="connsiteX85" fmla="*/ 4536503 w 12192000"/>
              <a:gd name="connsiteY85" fmla="*/ 1785334 h 2237474"/>
              <a:gd name="connsiteX86" fmla="*/ 4513724 w 12192000"/>
              <a:gd name="connsiteY86" fmla="*/ 1791996 h 2237474"/>
              <a:gd name="connsiteX87" fmla="*/ 4459810 w 12192000"/>
              <a:gd name="connsiteY87" fmla="*/ 1797886 h 2237474"/>
              <a:gd name="connsiteX88" fmla="*/ 4379064 w 12192000"/>
              <a:gd name="connsiteY88" fmla="*/ 1817177 h 2237474"/>
              <a:gd name="connsiteX89" fmla="*/ 4290981 w 12192000"/>
              <a:gd name="connsiteY89" fmla="*/ 1839677 h 2237474"/>
              <a:gd name="connsiteX90" fmla="*/ 4238372 w 12192000"/>
              <a:gd name="connsiteY90" fmla="*/ 1851480 h 2237474"/>
              <a:gd name="connsiteX91" fmla="*/ 4232517 w 12192000"/>
              <a:gd name="connsiteY91" fmla="*/ 1852567 h 2237474"/>
              <a:gd name="connsiteX92" fmla="*/ 4191732 w 12192000"/>
              <a:gd name="connsiteY92" fmla="*/ 1857328 h 2237474"/>
              <a:gd name="connsiteX93" fmla="*/ 4065532 w 12192000"/>
              <a:gd name="connsiteY93" fmla="*/ 1855477 h 2237474"/>
              <a:gd name="connsiteX94" fmla="*/ 4028460 w 12192000"/>
              <a:gd name="connsiteY94" fmla="*/ 1855137 h 2237474"/>
              <a:gd name="connsiteX95" fmla="*/ 4002267 w 12192000"/>
              <a:gd name="connsiteY95" fmla="*/ 1852352 h 2237474"/>
              <a:gd name="connsiteX96" fmla="*/ 3931396 w 12192000"/>
              <a:gd name="connsiteY96" fmla="*/ 1858915 h 2237474"/>
              <a:gd name="connsiteX97" fmla="*/ 3812162 w 12192000"/>
              <a:gd name="connsiteY97" fmla="*/ 1875501 h 2237474"/>
              <a:gd name="connsiteX98" fmla="*/ 3758105 w 12192000"/>
              <a:gd name="connsiteY98" fmla="*/ 1871856 h 2237474"/>
              <a:gd name="connsiteX99" fmla="*/ 3715896 w 12192000"/>
              <a:gd name="connsiteY99" fmla="*/ 1881552 h 2237474"/>
              <a:gd name="connsiteX100" fmla="*/ 3567259 w 12192000"/>
              <a:gd name="connsiteY100" fmla="*/ 1893482 h 2237474"/>
              <a:gd name="connsiteX101" fmla="*/ 3405770 w 12192000"/>
              <a:gd name="connsiteY101" fmla="*/ 1904591 h 2237474"/>
              <a:gd name="connsiteX102" fmla="*/ 3280097 w 12192000"/>
              <a:gd name="connsiteY102" fmla="*/ 1919610 h 2237474"/>
              <a:gd name="connsiteX103" fmla="*/ 3009910 w 12192000"/>
              <a:gd name="connsiteY103" fmla="*/ 1957866 h 2237474"/>
              <a:gd name="connsiteX104" fmla="*/ 2995934 w 12192000"/>
              <a:gd name="connsiteY104" fmla="*/ 1967085 h 2237474"/>
              <a:gd name="connsiteX105" fmla="*/ 2942858 w 12192000"/>
              <a:gd name="connsiteY105" fmla="*/ 1981367 h 2237474"/>
              <a:gd name="connsiteX106" fmla="*/ 2875436 w 12192000"/>
              <a:gd name="connsiteY106" fmla="*/ 1996977 h 2237474"/>
              <a:gd name="connsiteX107" fmla="*/ 2874892 w 12192000"/>
              <a:gd name="connsiteY107" fmla="*/ 1996085 h 2237474"/>
              <a:gd name="connsiteX108" fmla="*/ 2843662 w 12192000"/>
              <a:gd name="connsiteY108" fmla="*/ 1992498 h 2237474"/>
              <a:gd name="connsiteX109" fmla="*/ 2718916 w 12192000"/>
              <a:gd name="connsiteY109" fmla="*/ 1990867 h 2237474"/>
              <a:gd name="connsiteX110" fmla="*/ 2713522 w 12192000"/>
              <a:gd name="connsiteY110" fmla="*/ 1990173 h 2237474"/>
              <a:gd name="connsiteX111" fmla="*/ 2476147 w 12192000"/>
              <a:gd name="connsiteY111" fmla="*/ 1998305 h 2237474"/>
              <a:gd name="connsiteX112" fmla="*/ 2373568 w 12192000"/>
              <a:gd name="connsiteY112" fmla="*/ 2003219 h 2237474"/>
              <a:gd name="connsiteX113" fmla="*/ 2287219 w 12192000"/>
              <a:gd name="connsiteY113" fmla="*/ 1998750 h 2237474"/>
              <a:gd name="connsiteX114" fmla="*/ 2243069 w 12192000"/>
              <a:gd name="connsiteY114" fmla="*/ 2005321 h 2237474"/>
              <a:gd name="connsiteX115" fmla="*/ 2164831 w 12192000"/>
              <a:gd name="connsiteY115" fmla="*/ 2010143 h 2237474"/>
              <a:gd name="connsiteX116" fmla="*/ 2085228 w 12192000"/>
              <a:gd name="connsiteY116" fmla="*/ 2046431 h 2237474"/>
              <a:gd name="connsiteX117" fmla="*/ 2058061 w 12192000"/>
              <a:gd name="connsiteY117" fmla="*/ 2047942 h 2237474"/>
              <a:gd name="connsiteX118" fmla="*/ 2042244 w 12192000"/>
              <a:gd name="connsiteY118" fmla="*/ 2055560 h 2237474"/>
              <a:gd name="connsiteX119" fmla="*/ 1877728 w 12192000"/>
              <a:gd name="connsiteY119" fmla="*/ 2101004 h 2237474"/>
              <a:gd name="connsiteX120" fmla="*/ 1759056 w 12192000"/>
              <a:gd name="connsiteY120" fmla="*/ 2125608 h 2237474"/>
              <a:gd name="connsiteX121" fmla="*/ 1637948 w 12192000"/>
              <a:gd name="connsiteY121" fmla="*/ 2172597 h 2237474"/>
              <a:gd name="connsiteX122" fmla="*/ 1434549 w 12192000"/>
              <a:gd name="connsiteY122" fmla="*/ 2234522 h 2237474"/>
              <a:gd name="connsiteX123" fmla="*/ 1398481 w 12192000"/>
              <a:gd name="connsiteY123" fmla="*/ 2237074 h 2237474"/>
              <a:gd name="connsiteX124" fmla="*/ 1398407 w 12192000"/>
              <a:gd name="connsiteY124" fmla="*/ 2237095 h 2237474"/>
              <a:gd name="connsiteX125" fmla="*/ 1370962 w 12192000"/>
              <a:gd name="connsiteY125" fmla="*/ 2237474 h 2237474"/>
              <a:gd name="connsiteX126" fmla="*/ 1356367 w 12192000"/>
              <a:gd name="connsiteY126" fmla="*/ 2235089 h 2237474"/>
              <a:gd name="connsiteX127" fmla="*/ 1279765 w 12192000"/>
              <a:gd name="connsiteY127" fmla="*/ 2229639 h 2237474"/>
              <a:gd name="connsiteX128" fmla="*/ 1195347 w 12192000"/>
              <a:gd name="connsiteY128" fmla="*/ 2212354 h 2237474"/>
              <a:gd name="connsiteX129" fmla="*/ 970251 w 12192000"/>
              <a:gd name="connsiteY129" fmla="*/ 2221029 h 2237474"/>
              <a:gd name="connsiteX130" fmla="*/ 812914 w 12192000"/>
              <a:gd name="connsiteY130" fmla="*/ 2210095 h 2237474"/>
              <a:gd name="connsiteX131" fmla="*/ 776382 w 12192000"/>
              <a:gd name="connsiteY131" fmla="*/ 2204512 h 2237474"/>
              <a:gd name="connsiteX132" fmla="*/ 597225 w 12192000"/>
              <a:gd name="connsiteY132" fmla="*/ 2180999 h 2237474"/>
              <a:gd name="connsiteX133" fmla="*/ 520671 w 12192000"/>
              <a:gd name="connsiteY133" fmla="*/ 2180980 h 2237474"/>
              <a:gd name="connsiteX134" fmla="*/ 515024 w 12192000"/>
              <a:gd name="connsiteY134" fmla="*/ 2179258 h 2237474"/>
              <a:gd name="connsiteX135" fmla="*/ 413835 w 12192000"/>
              <a:gd name="connsiteY135" fmla="*/ 2156783 h 2237474"/>
              <a:gd name="connsiteX136" fmla="*/ 376513 w 12192000"/>
              <a:gd name="connsiteY136" fmla="*/ 2154014 h 2237474"/>
              <a:gd name="connsiteX137" fmla="*/ 273386 w 12192000"/>
              <a:gd name="connsiteY137" fmla="*/ 2142551 h 2237474"/>
              <a:gd name="connsiteX138" fmla="*/ 169207 w 12192000"/>
              <a:gd name="connsiteY138" fmla="*/ 2128100 h 2237474"/>
              <a:gd name="connsiteX139" fmla="*/ 77641 w 12192000"/>
              <a:gd name="connsiteY139" fmla="*/ 2126835 h 2237474"/>
              <a:gd name="connsiteX140" fmla="*/ 37645 w 12192000"/>
              <a:gd name="connsiteY140" fmla="*/ 2115401 h 2237474"/>
              <a:gd name="connsiteX141" fmla="*/ 4572 w 12192000"/>
              <a:gd name="connsiteY141" fmla="*/ 2111091 h 2237474"/>
              <a:gd name="connsiteX142" fmla="*/ 0 w 12192000"/>
              <a:gd name="connsiteY142" fmla="*/ 2110468 h 2237474"/>
              <a:gd name="connsiteX143" fmla="*/ 0 w 12192000"/>
              <a:gd name="connsiteY143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20512 w 12192000"/>
              <a:gd name="connsiteY6" fmla="*/ 745392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739478 w 12192000"/>
              <a:gd name="connsiteY13" fmla="*/ 776841 h 2237474"/>
              <a:gd name="connsiteX14" fmla="*/ 10458762 w 12192000"/>
              <a:gd name="connsiteY14" fmla="*/ 755400 h 2237474"/>
              <a:gd name="connsiteX15" fmla="*/ 10211200 w 12192000"/>
              <a:gd name="connsiteY15" fmla="*/ 767513 h 2237474"/>
              <a:gd name="connsiteX16" fmla="*/ 10167995 w 12192000"/>
              <a:gd name="connsiteY16" fmla="*/ 760843 h 2237474"/>
              <a:gd name="connsiteX17" fmla="*/ 9997044 w 12192000"/>
              <a:gd name="connsiteY17" fmla="*/ 780129 h 2237474"/>
              <a:gd name="connsiteX18" fmla="*/ 9943887 w 12192000"/>
              <a:gd name="connsiteY18" fmla="*/ 804141 h 2237474"/>
              <a:gd name="connsiteX19" fmla="*/ 9918248 w 12192000"/>
              <a:gd name="connsiteY19" fmla="*/ 816628 h 2237474"/>
              <a:gd name="connsiteX20" fmla="*/ 9767091 w 12192000"/>
              <a:gd name="connsiteY20" fmla="*/ 870550 h 2237474"/>
              <a:gd name="connsiteX21" fmla="*/ 9683005 w 12192000"/>
              <a:gd name="connsiteY21" fmla="*/ 894128 h 2237474"/>
              <a:gd name="connsiteX22" fmla="*/ 9594438 w 12192000"/>
              <a:gd name="connsiteY22" fmla="*/ 919051 h 2237474"/>
              <a:gd name="connsiteX23" fmla="*/ 9544189 w 12192000"/>
              <a:gd name="connsiteY23" fmla="*/ 938966 h 2237474"/>
              <a:gd name="connsiteX24" fmla="*/ 9500499 w 12192000"/>
              <a:gd name="connsiteY24" fmla="*/ 954680 h 2237474"/>
              <a:gd name="connsiteX25" fmla="*/ 9410017 w 12192000"/>
              <a:gd name="connsiteY25" fmla="*/ 993931 h 2237474"/>
              <a:gd name="connsiteX26" fmla="*/ 9392919 w 12192000"/>
              <a:gd name="connsiteY26" fmla="*/ 994656 h 2237474"/>
              <a:gd name="connsiteX27" fmla="*/ 9268019 w 12192000"/>
              <a:gd name="connsiteY27" fmla="*/ 1007442 h 2237474"/>
              <a:gd name="connsiteX28" fmla="*/ 9181033 w 12192000"/>
              <a:gd name="connsiteY28" fmla="*/ 1037921 h 2237474"/>
              <a:gd name="connsiteX29" fmla="*/ 9155969 w 12192000"/>
              <a:gd name="connsiteY29" fmla="*/ 1046804 h 2237474"/>
              <a:gd name="connsiteX30" fmla="*/ 9133985 w 12192000"/>
              <a:gd name="connsiteY30" fmla="*/ 1046450 h 2237474"/>
              <a:gd name="connsiteX31" fmla="*/ 9003462 w 12192000"/>
              <a:gd name="connsiteY31" fmla="*/ 1042406 h 2237474"/>
              <a:gd name="connsiteX32" fmla="*/ 8968445 w 12192000"/>
              <a:gd name="connsiteY32" fmla="*/ 1052169 h 2237474"/>
              <a:gd name="connsiteX33" fmla="*/ 8886001 w 12192000"/>
              <a:gd name="connsiteY33" fmla="*/ 1067468 h 2237474"/>
              <a:gd name="connsiteX34" fmla="*/ 8838610 w 12192000"/>
              <a:gd name="connsiteY34" fmla="*/ 1075091 h 2237474"/>
              <a:gd name="connsiteX35" fmla="*/ 8750383 w 12192000"/>
              <a:gd name="connsiteY35" fmla="*/ 1097387 h 2237474"/>
              <a:gd name="connsiteX36" fmla="*/ 8665605 w 12192000"/>
              <a:gd name="connsiteY36" fmla="*/ 1110791 h 2237474"/>
              <a:gd name="connsiteX37" fmla="*/ 8584946 w 12192000"/>
              <a:gd name="connsiteY37" fmla="*/ 1135226 h 2237474"/>
              <a:gd name="connsiteX38" fmla="*/ 8419755 w 12192000"/>
              <a:gd name="connsiteY38" fmla="*/ 1216260 h 2237474"/>
              <a:gd name="connsiteX39" fmla="*/ 8411626 w 12192000"/>
              <a:gd name="connsiteY39" fmla="*/ 1214397 h 2237474"/>
              <a:gd name="connsiteX40" fmla="*/ 8363469 w 12192000"/>
              <a:gd name="connsiteY40" fmla="*/ 1246658 h 2237474"/>
              <a:gd name="connsiteX41" fmla="*/ 8275497 w 12192000"/>
              <a:gd name="connsiteY41" fmla="*/ 1264396 h 2237474"/>
              <a:gd name="connsiteX42" fmla="*/ 8074238 w 12192000"/>
              <a:gd name="connsiteY42" fmla="*/ 1301895 h 2237474"/>
              <a:gd name="connsiteX43" fmla="*/ 7942099 w 12192000"/>
              <a:gd name="connsiteY43" fmla="*/ 1336332 h 2237474"/>
              <a:gd name="connsiteX44" fmla="*/ 7902328 w 12192000"/>
              <a:gd name="connsiteY44" fmla="*/ 1345865 h 2237474"/>
              <a:gd name="connsiteX45" fmla="*/ 7840612 w 12192000"/>
              <a:gd name="connsiteY45" fmla="*/ 1369373 h 2237474"/>
              <a:gd name="connsiteX46" fmla="*/ 7786819 w 12192000"/>
              <a:gd name="connsiteY46" fmla="*/ 1378970 h 2237474"/>
              <a:gd name="connsiteX47" fmla="*/ 7548172 w 12192000"/>
              <a:gd name="connsiteY47" fmla="*/ 1417460 h 2237474"/>
              <a:gd name="connsiteX48" fmla="*/ 7483437 w 12192000"/>
              <a:gd name="connsiteY48" fmla="*/ 1478152 h 2237474"/>
              <a:gd name="connsiteX49" fmla="*/ 7377870 w 12192000"/>
              <a:gd name="connsiteY49" fmla="*/ 1523319 h 2237474"/>
              <a:gd name="connsiteX50" fmla="*/ 7230737 w 12192000"/>
              <a:gd name="connsiteY50" fmla="*/ 1562633 h 2237474"/>
              <a:gd name="connsiteX51" fmla="*/ 7224458 w 12192000"/>
              <a:gd name="connsiteY51" fmla="*/ 1573008 h 2237474"/>
              <a:gd name="connsiteX52" fmla="*/ 7183121 w 12192000"/>
              <a:gd name="connsiteY52" fmla="*/ 1595162 h 2237474"/>
              <a:gd name="connsiteX53" fmla="*/ 7164601 w 12192000"/>
              <a:gd name="connsiteY53" fmla="*/ 1606490 h 2237474"/>
              <a:gd name="connsiteX54" fmla="*/ 6900177 w 12192000"/>
              <a:gd name="connsiteY54" fmla="*/ 1636016 h 2237474"/>
              <a:gd name="connsiteX55" fmla="*/ 6795372 w 12192000"/>
              <a:gd name="connsiteY55" fmla="*/ 1644845 h 2237474"/>
              <a:gd name="connsiteX56" fmla="*/ 6692251 w 12192000"/>
              <a:gd name="connsiteY56" fmla="*/ 1656357 h 2237474"/>
              <a:gd name="connsiteX57" fmla="*/ 6655235 w 12192000"/>
              <a:gd name="connsiteY57" fmla="*/ 1661869 h 2237474"/>
              <a:gd name="connsiteX58" fmla="*/ 6554894 w 12192000"/>
              <a:gd name="connsiteY58" fmla="*/ 1664428 h 2237474"/>
              <a:gd name="connsiteX59" fmla="*/ 6516595 w 12192000"/>
              <a:gd name="connsiteY59" fmla="*/ 1667475 h 2237474"/>
              <a:gd name="connsiteX60" fmla="*/ 6508541 w 12192000"/>
              <a:gd name="connsiteY60" fmla="*/ 1668757 h 2237474"/>
              <a:gd name="connsiteX61" fmla="*/ 6471012 w 12192000"/>
              <a:gd name="connsiteY61" fmla="*/ 1678604 h 2237474"/>
              <a:gd name="connsiteX62" fmla="*/ 6364035 w 12192000"/>
              <a:gd name="connsiteY62" fmla="*/ 1667683 h 2237474"/>
              <a:gd name="connsiteX63" fmla="*/ 6280959 w 12192000"/>
              <a:gd name="connsiteY63" fmla="*/ 1689329 h 2237474"/>
              <a:gd name="connsiteX64" fmla="*/ 6243319 w 12192000"/>
              <a:gd name="connsiteY64" fmla="*/ 1695560 h 2237474"/>
              <a:gd name="connsiteX65" fmla="*/ 6098321 w 12192000"/>
              <a:gd name="connsiteY65" fmla="*/ 1721646 h 2237474"/>
              <a:gd name="connsiteX66" fmla="*/ 5880652 w 12192000"/>
              <a:gd name="connsiteY66" fmla="*/ 1779643 h 2237474"/>
              <a:gd name="connsiteX67" fmla="*/ 5785959 w 12192000"/>
              <a:gd name="connsiteY67" fmla="*/ 1775307 h 2237474"/>
              <a:gd name="connsiteX68" fmla="*/ 5643534 w 12192000"/>
              <a:gd name="connsiteY68" fmla="*/ 1802919 h 2237474"/>
              <a:gd name="connsiteX69" fmla="*/ 5518799 w 12192000"/>
              <a:gd name="connsiteY69" fmla="*/ 1818312 h 2237474"/>
              <a:gd name="connsiteX70" fmla="*/ 5505014 w 12192000"/>
              <a:gd name="connsiteY70" fmla="*/ 1819259 h 2237474"/>
              <a:gd name="connsiteX71" fmla="*/ 5453307 w 12192000"/>
              <a:gd name="connsiteY71" fmla="*/ 1815450 h 2237474"/>
              <a:gd name="connsiteX72" fmla="*/ 5221533 w 12192000"/>
              <a:gd name="connsiteY72" fmla="*/ 1846950 h 2237474"/>
              <a:gd name="connsiteX73" fmla="*/ 5149802 w 12192000"/>
              <a:gd name="connsiteY73" fmla="*/ 1844846 h 2237474"/>
              <a:gd name="connsiteX74" fmla="*/ 5114927 w 12192000"/>
              <a:gd name="connsiteY74" fmla="*/ 1847827 h 2237474"/>
              <a:gd name="connsiteX75" fmla="*/ 5108970 w 12192000"/>
              <a:gd name="connsiteY75" fmla="*/ 1847935 h 2237474"/>
              <a:gd name="connsiteX76" fmla="*/ 5067961 w 12192000"/>
              <a:gd name="connsiteY76" fmla="*/ 1845917 h 2237474"/>
              <a:gd name="connsiteX77" fmla="*/ 5007075 w 12192000"/>
              <a:gd name="connsiteY77" fmla="*/ 1838626 h 2237474"/>
              <a:gd name="connsiteX78" fmla="*/ 4944087 w 12192000"/>
              <a:gd name="connsiteY78" fmla="*/ 1823332 h 2237474"/>
              <a:gd name="connsiteX79" fmla="*/ 4907662 w 12192000"/>
              <a:gd name="connsiteY79" fmla="*/ 1816900 h 2237474"/>
              <a:gd name="connsiteX80" fmla="*/ 4882386 w 12192000"/>
              <a:gd name="connsiteY80" fmla="*/ 1809844 h 2237474"/>
              <a:gd name="connsiteX81" fmla="*/ 4811440 w 12192000"/>
              <a:gd name="connsiteY81" fmla="*/ 1804655 h 2237474"/>
              <a:gd name="connsiteX82" fmla="*/ 4691075 w 12192000"/>
              <a:gd name="connsiteY82" fmla="*/ 1801389 h 2237474"/>
              <a:gd name="connsiteX83" fmla="*/ 4640313 w 12192000"/>
              <a:gd name="connsiteY83" fmla="*/ 1784307 h 2237474"/>
              <a:gd name="connsiteX84" fmla="*/ 4536503 w 12192000"/>
              <a:gd name="connsiteY84" fmla="*/ 1785334 h 2237474"/>
              <a:gd name="connsiteX85" fmla="*/ 4513724 w 12192000"/>
              <a:gd name="connsiteY85" fmla="*/ 1791996 h 2237474"/>
              <a:gd name="connsiteX86" fmla="*/ 4459810 w 12192000"/>
              <a:gd name="connsiteY86" fmla="*/ 1797886 h 2237474"/>
              <a:gd name="connsiteX87" fmla="*/ 4379064 w 12192000"/>
              <a:gd name="connsiteY87" fmla="*/ 1817177 h 2237474"/>
              <a:gd name="connsiteX88" fmla="*/ 4290981 w 12192000"/>
              <a:gd name="connsiteY88" fmla="*/ 1839677 h 2237474"/>
              <a:gd name="connsiteX89" fmla="*/ 4238372 w 12192000"/>
              <a:gd name="connsiteY89" fmla="*/ 1851480 h 2237474"/>
              <a:gd name="connsiteX90" fmla="*/ 4232517 w 12192000"/>
              <a:gd name="connsiteY90" fmla="*/ 1852567 h 2237474"/>
              <a:gd name="connsiteX91" fmla="*/ 4191732 w 12192000"/>
              <a:gd name="connsiteY91" fmla="*/ 1857328 h 2237474"/>
              <a:gd name="connsiteX92" fmla="*/ 4065532 w 12192000"/>
              <a:gd name="connsiteY92" fmla="*/ 1855477 h 2237474"/>
              <a:gd name="connsiteX93" fmla="*/ 4028460 w 12192000"/>
              <a:gd name="connsiteY93" fmla="*/ 1855137 h 2237474"/>
              <a:gd name="connsiteX94" fmla="*/ 4002267 w 12192000"/>
              <a:gd name="connsiteY94" fmla="*/ 1852352 h 2237474"/>
              <a:gd name="connsiteX95" fmla="*/ 3931396 w 12192000"/>
              <a:gd name="connsiteY95" fmla="*/ 1858915 h 2237474"/>
              <a:gd name="connsiteX96" fmla="*/ 3812162 w 12192000"/>
              <a:gd name="connsiteY96" fmla="*/ 1875501 h 2237474"/>
              <a:gd name="connsiteX97" fmla="*/ 3758105 w 12192000"/>
              <a:gd name="connsiteY97" fmla="*/ 1871856 h 2237474"/>
              <a:gd name="connsiteX98" fmla="*/ 3715896 w 12192000"/>
              <a:gd name="connsiteY98" fmla="*/ 1881552 h 2237474"/>
              <a:gd name="connsiteX99" fmla="*/ 3567259 w 12192000"/>
              <a:gd name="connsiteY99" fmla="*/ 1893482 h 2237474"/>
              <a:gd name="connsiteX100" fmla="*/ 3405770 w 12192000"/>
              <a:gd name="connsiteY100" fmla="*/ 1904591 h 2237474"/>
              <a:gd name="connsiteX101" fmla="*/ 3280097 w 12192000"/>
              <a:gd name="connsiteY101" fmla="*/ 1919610 h 2237474"/>
              <a:gd name="connsiteX102" fmla="*/ 3009910 w 12192000"/>
              <a:gd name="connsiteY102" fmla="*/ 1957866 h 2237474"/>
              <a:gd name="connsiteX103" fmla="*/ 2995934 w 12192000"/>
              <a:gd name="connsiteY103" fmla="*/ 1967085 h 2237474"/>
              <a:gd name="connsiteX104" fmla="*/ 2942858 w 12192000"/>
              <a:gd name="connsiteY104" fmla="*/ 1981367 h 2237474"/>
              <a:gd name="connsiteX105" fmla="*/ 2875436 w 12192000"/>
              <a:gd name="connsiteY105" fmla="*/ 1996977 h 2237474"/>
              <a:gd name="connsiteX106" fmla="*/ 2874892 w 12192000"/>
              <a:gd name="connsiteY106" fmla="*/ 1996085 h 2237474"/>
              <a:gd name="connsiteX107" fmla="*/ 2843662 w 12192000"/>
              <a:gd name="connsiteY107" fmla="*/ 1992498 h 2237474"/>
              <a:gd name="connsiteX108" fmla="*/ 2718916 w 12192000"/>
              <a:gd name="connsiteY108" fmla="*/ 1990867 h 2237474"/>
              <a:gd name="connsiteX109" fmla="*/ 2713522 w 12192000"/>
              <a:gd name="connsiteY109" fmla="*/ 1990173 h 2237474"/>
              <a:gd name="connsiteX110" fmla="*/ 2476147 w 12192000"/>
              <a:gd name="connsiteY110" fmla="*/ 1998305 h 2237474"/>
              <a:gd name="connsiteX111" fmla="*/ 2373568 w 12192000"/>
              <a:gd name="connsiteY111" fmla="*/ 2003219 h 2237474"/>
              <a:gd name="connsiteX112" fmla="*/ 2287219 w 12192000"/>
              <a:gd name="connsiteY112" fmla="*/ 1998750 h 2237474"/>
              <a:gd name="connsiteX113" fmla="*/ 2243069 w 12192000"/>
              <a:gd name="connsiteY113" fmla="*/ 2005321 h 2237474"/>
              <a:gd name="connsiteX114" fmla="*/ 2164831 w 12192000"/>
              <a:gd name="connsiteY114" fmla="*/ 2010143 h 2237474"/>
              <a:gd name="connsiteX115" fmla="*/ 2085228 w 12192000"/>
              <a:gd name="connsiteY115" fmla="*/ 2046431 h 2237474"/>
              <a:gd name="connsiteX116" fmla="*/ 2058061 w 12192000"/>
              <a:gd name="connsiteY116" fmla="*/ 2047942 h 2237474"/>
              <a:gd name="connsiteX117" fmla="*/ 2042244 w 12192000"/>
              <a:gd name="connsiteY117" fmla="*/ 2055560 h 2237474"/>
              <a:gd name="connsiteX118" fmla="*/ 1877728 w 12192000"/>
              <a:gd name="connsiteY118" fmla="*/ 2101004 h 2237474"/>
              <a:gd name="connsiteX119" fmla="*/ 1759056 w 12192000"/>
              <a:gd name="connsiteY119" fmla="*/ 2125608 h 2237474"/>
              <a:gd name="connsiteX120" fmla="*/ 1637948 w 12192000"/>
              <a:gd name="connsiteY120" fmla="*/ 2172597 h 2237474"/>
              <a:gd name="connsiteX121" fmla="*/ 1434549 w 12192000"/>
              <a:gd name="connsiteY121" fmla="*/ 2234522 h 2237474"/>
              <a:gd name="connsiteX122" fmla="*/ 1398481 w 12192000"/>
              <a:gd name="connsiteY122" fmla="*/ 2237074 h 2237474"/>
              <a:gd name="connsiteX123" fmla="*/ 1398407 w 12192000"/>
              <a:gd name="connsiteY123" fmla="*/ 2237095 h 2237474"/>
              <a:gd name="connsiteX124" fmla="*/ 1370962 w 12192000"/>
              <a:gd name="connsiteY124" fmla="*/ 2237474 h 2237474"/>
              <a:gd name="connsiteX125" fmla="*/ 1356367 w 12192000"/>
              <a:gd name="connsiteY125" fmla="*/ 2235089 h 2237474"/>
              <a:gd name="connsiteX126" fmla="*/ 1279765 w 12192000"/>
              <a:gd name="connsiteY126" fmla="*/ 2229639 h 2237474"/>
              <a:gd name="connsiteX127" fmla="*/ 1195347 w 12192000"/>
              <a:gd name="connsiteY127" fmla="*/ 2212354 h 2237474"/>
              <a:gd name="connsiteX128" fmla="*/ 970251 w 12192000"/>
              <a:gd name="connsiteY128" fmla="*/ 2221029 h 2237474"/>
              <a:gd name="connsiteX129" fmla="*/ 812914 w 12192000"/>
              <a:gd name="connsiteY129" fmla="*/ 2210095 h 2237474"/>
              <a:gd name="connsiteX130" fmla="*/ 776382 w 12192000"/>
              <a:gd name="connsiteY130" fmla="*/ 2204512 h 2237474"/>
              <a:gd name="connsiteX131" fmla="*/ 597225 w 12192000"/>
              <a:gd name="connsiteY131" fmla="*/ 2180999 h 2237474"/>
              <a:gd name="connsiteX132" fmla="*/ 520671 w 12192000"/>
              <a:gd name="connsiteY132" fmla="*/ 2180980 h 2237474"/>
              <a:gd name="connsiteX133" fmla="*/ 515024 w 12192000"/>
              <a:gd name="connsiteY133" fmla="*/ 2179258 h 2237474"/>
              <a:gd name="connsiteX134" fmla="*/ 413835 w 12192000"/>
              <a:gd name="connsiteY134" fmla="*/ 2156783 h 2237474"/>
              <a:gd name="connsiteX135" fmla="*/ 376513 w 12192000"/>
              <a:gd name="connsiteY135" fmla="*/ 2154014 h 2237474"/>
              <a:gd name="connsiteX136" fmla="*/ 273386 w 12192000"/>
              <a:gd name="connsiteY136" fmla="*/ 2142551 h 2237474"/>
              <a:gd name="connsiteX137" fmla="*/ 169207 w 12192000"/>
              <a:gd name="connsiteY137" fmla="*/ 2128100 h 2237474"/>
              <a:gd name="connsiteX138" fmla="*/ 77641 w 12192000"/>
              <a:gd name="connsiteY138" fmla="*/ 2126835 h 2237474"/>
              <a:gd name="connsiteX139" fmla="*/ 37645 w 12192000"/>
              <a:gd name="connsiteY139" fmla="*/ 2115401 h 2237474"/>
              <a:gd name="connsiteX140" fmla="*/ 4572 w 12192000"/>
              <a:gd name="connsiteY140" fmla="*/ 2111091 h 2237474"/>
              <a:gd name="connsiteX141" fmla="*/ 0 w 12192000"/>
              <a:gd name="connsiteY141" fmla="*/ 2110468 h 2237474"/>
              <a:gd name="connsiteX142" fmla="*/ 0 w 12192000"/>
              <a:gd name="connsiteY142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047364 w 12192000"/>
              <a:gd name="connsiteY4" fmla="*/ 749662 h 2237474"/>
              <a:gd name="connsiteX5" fmla="*/ 11890686 w 12192000"/>
              <a:gd name="connsiteY5" fmla="*/ 732766 h 2237474"/>
              <a:gd name="connsiteX6" fmla="*/ 11820512 w 12192000"/>
              <a:gd name="connsiteY6" fmla="*/ 745392 h 2237474"/>
              <a:gd name="connsiteX7" fmla="*/ 11649954 w 12192000"/>
              <a:gd name="connsiteY7" fmla="*/ 749628 h 2237474"/>
              <a:gd name="connsiteX8" fmla="*/ 11560424 w 12192000"/>
              <a:gd name="connsiteY8" fmla="*/ 748017 h 2237474"/>
              <a:gd name="connsiteX9" fmla="*/ 11358455 w 12192000"/>
              <a:gd name="connsiteY9" fmla="*/ 747593 h 2237474"/>
              <a:gd name="connsiteX10" fmla="*/ 11165209 w 12192000"/>
              <a:gd name="connsiteY10" fmla="*/ 748852 h 2237474"/>
              <a:gd name="connsiteX11" fmla="*/ 11058755 w 12192000"/>
              <a:gd name="connsiteY11" fmla="*/ 749617 h 2237474"/>
              <a:gd name="connsiteX12" fmla="*/ 10846594 w 12192000"/>
              <a:gd name="connsiteY12" fmla="*/ 765069 h 2237474"/>
              <a:gd name="connsiteX13" fmla="*/ 10739478 w 12192000"/>
              <a:gd name="connsiteY13" fmla="*/ 776841 h 2237474"/>
              <a:gd name="connsiteX14" fmla="*/ 10458762 w 12192000"/>
              <a:gd name="connsiteY14" fmla="*/ 755400 h 2237474"/>
              <a:gd name="connsiteX15" fmla="*/ 10211200 w 12192000"/>
              <a:gd name="connsiteY15" fmla="*/ 767513 h 2237474"/>
              <a:gd name="connsiteX16" fmla="*/ 10167995 w 12192000"/>
              <a:gd name="connsiteY16" fmla="*/ 760843 h 2237474"/>
              <a:gd name="connsiteX17" fmla="*/ 9997044 w 12192000"/>
              <a:gd name="connsiteY17" fmla="*/ 780129 h 2237474"/>
              <a:gd name="connsiteX18" fmla="*/ 9943887 w 12192000"/>
              <a:gd name="connsiteY18" fmla="*/ 804141 h 2237474"/>
              <a:gd name="connsiteX19" fmla="*/ 9918248 w 12192000"/>
              <a:gd name="connsiteY19" fmla="*/ 816628 h 2237474"/>
              <a:gd name="connsiteX20" fmla="*/ 9767091 w 12192000"/>
              <a:gd name="connsiteY20" fmla="*/ 870550 h 2237474"/>
              <a:gd name="connsiteX21" fmla="*/ 9683005 w 12192000"/>
              <a:gd name="connsiteY21" fmla="*/ 894128 h 2237474"/>
              <a:gd name="connsiteX22" fmla="*/ 9594438 w 12192000"/>
              <a:gd name="connsiteY22" fmla="*/ 919051 h 2237474"/>
              <a:gd name="connsiteX23" fmla="*/ 9544189 w 12192000"/>
              <a:gd name="connsiteY23" fmla="*/ 938966 h 2237474"/>
              <a:gd name="connsiteX24" fmla="*/ 9500499 w 12192000"/>
              <a:gd name="connsiteY24" fmla="*/ 954680 h 2237474"/>
              <a:gd name="connsiteX25" fmla="*/ 9410017 w 12192000"/>
              <a:gd name="connsiteY25" fmla="*/ 993931 h 2237474"/>
              <a:gd name="connsiteX26" fmla="*/ 9392919 w 12192000"/>
              <a:gd name="connsiteY26" fmla="*/ 994656 h 2237474"/>
              <a:gd name="connsiteX27" fmla="*/ 9268019 w 12192000"/>
              <a:gd name="connsiteY27" fmla="*/ 1007442 h 2237474"/>
              <a:gd name="connsiteX28" fmla="*/ 9188177 w 12192000"/>
              <a:gd name="connsiteY28" fmla="*/ 1035474 h 2237474"/>
              <a:gd name="connsiteX29" fmla="*/ 9155969 w 12192000"/>
              <a:gd name="connsiteY29" fmla="*/ 1046804 h 2237474"/>
              <a:gd name="connsiteX30" fmla="*/ 9133985 w 12192000"/>
              <a:gd name="connsiteY30" fmla="*/ 1046450 h 2237474"/>
              <a:gd name="connsiteX31" fmla="*/ 9003462 w 12192000"/>
              <a:gd name="connsiteY31" fmla="*/ 1042406 h 2237474"/>
              <a:gd name="connsiteX32" fmla="*/ 8968445 w 12192000"/>
              <a:gd name="connsiteY32" fmla="*/ 1052169 h 2237474"/>
              <a:gd name="connsiteX33" fmla="*/ 8886001 w 12192000"/>
              <a:gd name="connsiteY33" fmla="*/ 1067468 h 2237474"/>
              <a:gd name="connsiteX34" fmla="*/ 8838610 w 12192000"/>
              <a:gd name="connsiteY34" fmla="*/ 1075091 h 2237474"/>
              <a:gd name="connsiteX35" fmla="*/ 8750383 w 12192000"/>
              <a:gd name="connsiteY35" fmla="*/ 1097387 h 2237474"/>
              <a:gd name="connsiteX36" fmla="*/ 8665605 w 12192000"/>
              <a:gd name="connsiteY36" fmla="*/ 1110791 h 2237474"/>
              <a:gd name="connsiteX37" fmla="*/ 8584946 w 12192000"/>
              <a:gd name="connsiteY37" fmla="*/ 1135226 h 2237474"/>
              <a:gd name="connsiteX38" fmla="*/ 8419755 w 12192000"/>
              <a:gd name="connsiteY38" fmla="*/ 1216260 h 2237474"/>
              <a:gd name="connsiteX39" fmla="*/ 8411626 w 12192000"/>
              <a:gd name="connsiteY39" fmla="*/ 1214397 h 2237474"/>
              <a:gd name="connsiteX40" fmla="*/ 8363469 w 12192000"/>
              <a:gd name="connsiteY40" fmla="*/ 1246658 h 2237474"/>
              <a:gd name="connsiteX41" fmla="*/ 8275497 w 12192000"/>
              <a:gd name="connsiteY41" fmla="*/ 1264396 h 2237474"/>
              <a:gd name="connsiteX42" fmla="*/ 8074238 w 12192000"/>
              <a:gd name="connsiteY42" fmla="*/ 1301895 h 2237474"/>
              <a:gd name="connsiteX43" fmla="*/ 7942099 w 12192000"/>
              <a:gd name="connsiteY43" fmla="*/ 1336332 h 2237474"/>
              <a:gd name="connsiteX44" fmla="*/ 7902328 w 12192000"/>
              <a:gd name="connsiteY44" fmla="*/ 1345865 h 2237474"/>
              <a:gd name="connsiteX45" fmla="*/ 7840612 w 12192000"/>
              <a:gd name="connsiteY45" fmla="*/ 1369373 h 2237474"/>
              <a:gd name="connsiteX46" fmla="*/ 7786819 w 12192000"/>
              <a:gd name="connsiteY46" fmla="*/ 1378970 h 2237474"/>
              <a:gd name="connsiteX47" fmla="*/ 7548172 w 12192000"/>
              <a:gd name="connsiteY47" fmla="*/ 1417460 h 2237474"/>
              <a:gd name="connsiteX48" fmla="*/ 7483437 w 12192000"/>
              <a:gd name="connsiteY48" fmla="*/ 1478152 h 2237474"/>
              <a:gd name="connsiteX49" fmla="*/ 7377870 w 12192000"/>
              <a:gd name="connsiteY49" fmla="*/ 1523319 h 2237474"/>
              <a:gd name="connsiteX50" fmla="*/ 7230737 w 12192000"/>
              <a:gd name="connsiteY50" fmla="*/ 1562633 h 2237474"/>
              <a:gd name="connsiteX51" fmla="*/ 7224458 w 12192000"/>
              <a:gd name="connsiteY51" fmla="*/ 1573008 h 2237474"/>
              <a:gd name="connsiteX52" fmla="*/ 7183121 w 12192000"/>
              <a:gd name="connsiteY52" fmla="*/ 1595162 h 2237474"/>
              <a:gd name="connsiteX53" fmla="*/ 7164601 w 12192000"/>
              <a:gd name="connsiteY53" fmla="*/ 1606490 h 2237474"/>
              <a:gd name="connsiteX54" fmla="*/ 6900177 w 12192000"/>
              <a:gd name="connsiteY54" fmla="*/ 1636016 h 2237474"/>
              <a:gd name="connsiteX55" fmla="*/ 6795372 w 12192000"/>
              <a:gd name="connsiteY55" fmla="*/ 1644845 h 2237474"/>
              <a:gd name="connsiteX56" fmla="*/ 6692251 w 12192000"/>
              <a:gd name="connsiteY56" fmla="*/ 1656357 h 2237474"/>
              <a:gd name="connsiteX57" fmla="*/ 6655235 w 12192000"/>
              <a:gd name="connsiteY57" fmla="*/ 1661869 h 2237474"/>
              <a:gd name="connsiteX58" fmla="*/ 6554894 w 12192000"/>
              <a:gd name="connsiteY58" fmla="*/ 1664428 h 2237474"/>
              <a:gd name="connsiteX59" fmla="*/ 6516595 w 12192000"/>
              <a:gd name="connsiteY59" fmla="*/ 1667475 h 2237474"/>
              <a:gd name="connsiteX60" fmla="*/ 6508541 w 12192000"/>
              <a:gd name="connsiteY60" fmla="*/ 1668757 h 2237474"/>
              <a:gd name="connsiteX61" fmla="*/ 6471012 w 12192000"/>
              <a:gd name="connsiteY61" fmla="*/ 1678604 h 2237474"/>
              <a:gd name="connsiteX62" fmla="*/ 6364035 w 12192000"/>
              <a:gd name="connsiteY62" fmla="*/ 1667683 h 2237474"/>
              <a:gd name="connsiteX63" fmla="*/ 6280959 w 12192000"/>
              <a:gd name="connsiteY63" fmla="*/ 1689329 h 2237474"/>
              <a:gd name="connsiteX64" fmla="*/ 6243319 w 12192000"/>
              <a:gd name="connsiteY64" fmla="*/ 1695560 h 2237474"/>
              <a:gd name="connsiteX65" fmla="*/ 6098321 w 12192000"/>
              <a:gd name="connsiteY65" fmla="*/ 1721646 h 2237474"/>
              <a:gd name="connsiteX66" fmla="*/ 5880652 w 12192000"/>
              <a:gd name="connsiteY66" fmla="*/ 1779643 h 2237474"/>
              <a:gd name="connsiteX67" fmla="*/ 5785959 w 12192000"/>
              <a:gd name="connsiteY67" fmla="*/ 1775307 h 2237474"/>
              <a:gd name="connsiteX68" fmla="*/ 5643534 w 12192000"/>
              <a:gd name="connsiteY68" fmla="*/ 1802919 h 2237474"/>
              <a:gd name="connsiteX69" fmla="*/ 5518799 w 12192000"/>
              <a:gd name="connsiteY69" fmla="*/ 1818312 h 2237474"/>
              <a:gd name="connsiteX70" fmla="*/ 5505014 w 12192000"/>
              <a:gd name="connsiteY70" fmla="*/ 1819259 h 2237474"/>
              <a:gd name="connsiteX71" fmla="*/ 5453307 w 12192000"/>
              <a:gd name="connsiteY71" fmla="*/ 1815450 h 2237474"/>
              <a:gd name="connsiteX72" fmla="*/ 5221533 w 12192000"/>
              <a:gd name="connsiteY72" fmla="*/ 1846950 h 2237474"/>
              <a:gd name="connsiteX73" fmla="*/ 5149802 w 12192000"/>
              <a:gd name="connsiteY73" fmla="*/ 1844846 h 2237474"/>
              <a:gd name="connsiteX74" fmla="*/ 5114927 w 12192000"/>
              <a:gd name="connsiteY74" fmla="*/ 1847827 h 2237474"/>
              <a:gd name="connsiteX75" fmla="*/ 5108970 w 12192000"/>
              <a:gd name="connsiteY75" fmla="*/ 1847935 h 2237474"/>
              <a:gd name="connsiteX76" fmla="*/ 5067961 w 12192000"/>
              <a:gd name="connsiteY76" fmla="*/ 1845917 h 2237474"/>
              <a:gd name="connsiteX77" fmla="*/ 5007075 w 12192000"/>
              <a:gd name="connsiteY77" fmla="*/ 1838626 h 2237474"/>
              <a:gd name="connsiteX78" fmla="*/ 4944087 w 12192000"/>
              <a:gd name="connsiteY78" fmla="*/ 1823332 h 2237474"/>
              <a:gd name="connsiteX79" fmla="*/ 4907662 w 12192000"/>
              <a:gd name="connsiteY79" fmla="*/ 1816900 h 2237474"/>
              <a:gd name="connsiteX80" fmla="*/ 4882386 w 12192000"/>
              <a:gd name="connsiteY80" fmla="*/ 1809844 h 2237474"/>
              <a:gd name="connsiteX81" fmla="*/ 4811440 w 12192000"/>
              <a:gd name="connsiteY81" fmla="*/ 1804655 h 2237474"/>
              <a:gd name="connsiteX82" fmla="*/ 4691075 w 12192000"/>
              <a:gd name="connsiteY82" fmla="*/ 1801389 h 2237474"/>
              <a:gd name="connsiteX83" fmla="*/ 4640313 w 12192000"/>
              <a:gd name="connsiteY83" fmla="*/ 1784307 h 2237474"/>
              <a:gd name="connsiteX84" fmla="*/ 4536503 w 12192000"/>
              <a:gd name="connsiteY84" fmla="*/ 1785334 h 2237474"/>
              <a:gd name="connsiteX85" fmla="*/ 4513724 w 12192000"/>
              <a:gd name="connsiteY85" fmla="*/ 1791996 h 2237474"/>
              <a:gd name="connsiteX86" fmla="*/ 4459810 w 12192000"/>
              <a:gd name="connsiteY86" fmla="*/ 1797886 h 2237474"/>
              <a:gd name="connsiteX87" fmla="*/ 4379064 w 12192000"/>
              <a:gd name="connsiteY87" fmla="*/ 1817177 h 2237474"/>
              <a:gd name="connsiteX88" fmla="*/ 4290981 w 12192000"/>
              <a:gd name="connsiteY88" fmla="*/ 1839677 h 2237474"/>
              <a:gd name="connsiteX89" fmla="*/ 4238372 w 12192000"/>
              <a:gd name="connsiteY89" fmla="*/ 1851480 h 2237474"/>
              <a:gd name="connsiteX90" fmla="*/ 4232517 w 12192000"/>
              <a:gd name="connsiteY90" fmla="*/ 1852567 h 2237474"/>
              <a:gd name="connsiteX91" fmla="*/ 4191732 w 12192000"/>
              <a:gd name="connsiteY91" fmla="*/ 1857328 h 2237474"/>
              <a:gd name="connsiteX92" fmla="*/ 4065532 w 12192000"/>
              <a:gd name="connsiteY92" fmla="*/ 1855477 h 2237474"/>
              <a:gd name="connsiteX93" fmla="*/ 4028460 w 12192000"/>
              <a:gd name="connsiteY93" fmla="*/ 1855137 h 2237474"/>
              <a:gd name="connsiteX94" fmla="*/ 4002267 w 12192000"/>
              <a:gd name="connsiteY94" fmla="*/ 1852352 h 2237474"/>
              <a:gd name="connsiteX95" fmla="*/ 3931396 w 12192000"/>
              <a:gd name="connsiteY95" fmla="*/ 1858915 h 2237474"/>
              <a:gd name="connsiteX96" fmla="*/ 3812162 w 12192000"/>
              <a:gd name="connsiteY96" fmla="*/ 1875501 h 2237474"/>
              <a:gd name="connsiteX97" fmla="*/ 3758105 w 12192000"/>
              <a:gd name="connsiteY97" fmla="*/ 1871856 h 2237474"/>
              <a:gd name="connsiteX98" fmla="*/ 3715896 w 12192000"/>
              <a:gd name="connsiteY98" fmla="*/ 1881552 h 2237474"/>
              <a:gd name="connsiteX99" fmla="*/ 3567259 w 12192000"/>
              <a:gd name="connsiteY99" fmla="*/ 1893482 h 2237474"/>
              <a:gd name="connsiteX100" fmla="*/ 3405770 w 12192000"/>
              <a:gd name="connsiteY100" fmla="*/ 1904591 h 2237474"/>
              <a:gd name="connsiteX101" fmla="*/ 3280097 w 12192000"/>
              <a:gd name="connsiteY101" fmla="*/ 1919610 h 2237474"/>
              <a:gd name="connsiteX102" fmla="*/ 3009910 w 12192000"/>
              <a:gd name="connsiteY102" fmla="*/ 1957866 h 2237474"/>
              <a:gd name="connsiteX103" fmla="*/ 2995934 w 12192000"/>
              <a:gd name="connsiteY103" fmla="*/ 1967085 h 2237474"/>
              <a:gd name="connsiteX104" fmla="*/ 2942858 w 12192000"/>
              <a:gd name="connsiteY104" fmla="*/ 1981367 h 2237474"/>
              <a:gd name="connsiteX105" fmla="*/ 2875436 w 12192000"/>
              <a:gd name="connsiteY105" fmla="*/ 1996977 h 2237474"/>
              <a:gd name="connsiteX106" fmla="*/ 2874892 w 12192000"/>
              <a:gd name="connsiteY106" fmla="*/ 1996085 h 2237474"/>
              <a:gd name="connsiteX107" fmla="*/ 2843662 w 12192000"/>
              <a:gd name="connsiteY107" fmla="*/ 1992498 h 2237474"/>
              <a:gd name="connsiteX108" fmla="*/ 2718916 w 12192000"/>
              <a:gd name="connsiteY108" fmla="*/ 1990867 h 2237474"/>
              <a:gd name="connsiteX109" fmla="*/ 2713522 w 12192000"/>
              <a:gd name="connsiteY109" fmla="*/ 1990173 h 2237474"/>
              <a:gd name="connsiteX110" fmla="*/ 2476147 w 12192000"/>
              <a:gd name="connsiteY110" fmla="*/ 1998305 h 2237474"/>
              <a:gd name="connsiteX111" fmla="*/ 2373568 w 12192000"/>
              <a:gd name="connsiteY111" fmla="*/ 2003219 h 2237474"/>
              <a:gd name="connsiteX112" fmla="*/ 2287219 w 12192000"/>
              <a:gd name="connsiteY112" fmla="*/ 1998750 h 2237474"/>
              <a:gd name="connsiteX113" fmla="*/ 2243069 w 12192000"/>
              <a:gd name="connsiteY113" fmla="*/ 2005321 h 2237474"/>
              <a:gd name="connsiteX114" fmla="*/ 2164831 w 12192000"/>
              <a:gd name="connsiteY114" fmla="*/ 2010143 h 2237474"/>
              <a:gd name="connsiteX115" fmla="*/ 2085228 w 12192000"/>
              <a:gd name="connsiteY115" fmla="*/ 2046431 h 2237474"/>
              <a:gd name="connsiteX116" fmla="*/ 2058061 w 12192000"/>
              <a:gd name="connsiteY116" fmla="*/ 2047942 h 2237474"/>
              <a:gd name="connsiteX117" fmla="*/ 2042244 w 12192000"/>
              <a:gd name="connsiteY117" fmla="*/ 2055560 h 2237474"/>
              <a:gd name="connsiteX118" fmla="*/ 1877728 w 12192000"/>
              <a:gd name="connsiteY118" fmla="*/ 2101004 h 2237474"/>
              <a:gd name="connsiteX119" fmla="*/ 1759056 w 12192000"/>
              <a:gd name="connsiteY119" fmla="*/ 2125608 h 2237474"/>
              <a:gd name="connsiteX120" fmla="*/ 1637948 w 12192000"/>
              <a:gd name="connsiteY120" fmla="*/ 2172597 h 2237474"/>
              <a:gd name="connsiteX121" fmla="*/ 1434549 w 12192000"/>
              <a:gd name="connsiteY121" fmla="*/ 2234522 h 2237474"/>
              <a:gd name="connsiteX122" fmla="*/ 1398481 w 12192000"/>
              <a:gd name="connsiteY122" fmla="*/ 2237074 h 2237474"/>
              <a:gd name="connsiteX123" fmla="*/ 1398407 w 12192000"/>
              <a:gd name="connsiteY123" fmla="*/ 2237095 h 2237474"/>
              <a:gd name="connsiteX124" fmla="*/ 1370962 w 12192000"/>
              <a:gd name="connsiteY124" fmla="*/ 2237474 h 2237474"/>
              <a:gd name="connsiteX125" fmla="*/ 1356367 w 12192000"/>
              <a:gd name="connsiteY125" fmla="*/ 2235089 h 2237474"/>
              <a:gd name="connsiteX126" fmla="*/ 1279765 w 12192000"/>
              <a:gd name="connsiteY126" fmla="*/ 2229639 h 2237474"/>
              <a:gd name="connsiteX127" fmla="*/ 1195347 w 12192000"/>
              <a:gd name="connsiteY127" fmla="*/ 2212354 h 2237474"/>
              <a:gd name="connsiteX128" fmla="*/ 970251 w 12192000"/>
              <a:gd name="connsiteY128" fmla="*/ 2221029 h 2237474"/>
              <a:gd name="connsiteX129" fmla="*/ 812914 w 12192000"/>
              <a:gd name="connsiteY129" fmla="*/ 2210095 h 2237474"/>
              <a:gd name="connsiteX130" fmla="*/ 776382 w 12192000"/>
              <a:gd name="connsiteY130" fmla="*/ 2204512 h 2237474"/>
              <a:gd name="connsiteX131" fmla="*/ 597225 w 12192000"/>
              <a:gd name="connsiteY131" fmla="*/ 2180999 h 2237474"/>
              <a:gd name="connsiteX132" fmla="*/ 520671 w 12192000"/>
              <a:gd name="connsiteY132" fmla="*/ 2180980 h 2237474"/>
              <a:gd name="connsiteX133" fmla="*/ 515024 w 12192000"/>
              <a:gd name="connsiteY133" fmla="*/ 2179258 h 2237474"/>
              <a:gd name="connsiteX134" fmla="*/ 413835 w 12192000"/>
              <a:gd name="connsiteY134" fmla="*/ 2156783 h 2237474"/>
              <a:gd name="connsiteX135" fmla="*/ 376513 w 12192000"/>
              <a:gd name="connsiteY135" fmla="*/ 2154014 h 2237474"/>
              <a:gd name="connsiteX136" fmla="*/ 273386 w 12192000"/>
              <a:gd name="connsiteY136" fmla="*/ 2142551 h 2237474"/>
              <a:gd name="connsiteX137" fmla="*/ 169207 w 12192000"/>
              <a:gd name="connsiteY137" fmla="*/ 2128100 h 2237474"/>
              <a:gd name="connsiteX138" fmla="*/ 77641 w 12192000"/>
              <a:gd name="connsiteY138" fmla="*/ 2126835 h 2237474"/>
              <a:gd name="connsiteX139" fmla="*/ 37645 w 12192000"/>
              <a:gd name="connsiteY139" fmla="*/ 2115401 h 2237474"/>
              <a:gd name="connsiteX140" fmla="*/ 4572 w 12192000"/>
              <a:gd name="connsiteY140" fmla="*/ 2111091 h 2237474"/>
              <a:gd name="connsiteX141" fmla="*/ 0 w 12192000"/>
              <a:gd name="connsiteY141" fmla="*/ 2110468 h 2237474"/>
              <a:gd name="connsiteX142" fmla="*/ 0 w 12192000"/>
              <a:gd name="connsiteY142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1890686 w 12192000"/>
              <a:gd name="connsiteY4" fmla="*/ 732766 h 2237474"/>
              <a:gd name="connsiteX5" fmla="*/ 11820512 w 12192000"/>
              <a:gd name="connsiteY5" fmla="*/ 745392 h 2237474"/>
              <a:gd name="connsiteX6" fmla="*/ 11649954 w 12192000"/>
              <a:gd name="connsiteY6" fmla="*/ 749628 h 2237474"/>
              <a:gd name="connsiteX7" fmla="*/ 11560424 w 12192000"/>
              <a:gd name="connsiteY7" fmla="*/ 748017 h 2237474"/>
              <a:gd name="connsiteX8" fmla="*/ 11358455 w 12192000"/>
              <a:gd name="connsiteY8" fmla="*/ 747593 h 2237474"/>
              <a:gd name="connsiteX9" fmla="*/ 11165209 w 12192000"/>
              <a:gd name="connsiteY9" fmla="*/ 748852 h 2237474"/>
              <a:gd name="connsiteX10" fmla="*/ 11058755 w 12192000"/>
              <a:gd name="connsiteY10" fmla="*/ 749617 h 2237474"/>
              <a:gd name="connsiteX11" fmla="*/ 10846594 w 12192000"/>
              <a:gd name="connsiteY11" fmla="*/ 765069 h 2237474"/>
              <a:gd name="connsiteX12" fmla="*/ 10739478 w 12192000"/>
              <a:gd name="connsiteY12" fmla="*/ 776841 h 2237474"/>
              <a:gd name="connsiteX13" fmla="*/ 10458762 w 12192000"/>
              <a:gd name="connsiteY13" fmla="*/ 755400 h 2237474"/>
              <a:gd name="connsiteX14" fmla="*/ 10211200 w 12192000"/>
              <a:gd name="connsiteY14" fmla="*/ 767513 h 2237474"/>
              <a:gd name="connsiteX15" fmla="*/ 10167995 w 12192000"/>
              <a:gd name="connsiteY15" fmla="*/ 760843 h 2237474"/>
              <a:gd name="connsiteX16" fmla="*/ 9997044 w 12192000"/>
              <a:gd name="connsiteY16" fmla="*/ 780129 h 2237474"/>
              <a:gd name="connsiteX17" fmla="*/ 9943887 w 12192000"/>
              <a:gd name="connsiteY17" fmla="*/ 804141 h 2237474"/>
              <a:gd name="connsiteX18" fmla="*/ 9918248 w 12192000"/>
              <a:gd name="connsiteY18" fmla="*/ 816628 h 2237474"/>
              <a:gd name="connsiteX19" fmla="*/ 9767091 w 12192000"/>
              <a:gd name="connsiteY19" fmla="*/ 870550 h 2237474"/>
              <a:gd name="connsiteX20" fmla="*/ 9683005 w 12192000"/>
              <a:gd name="connsiteY20" fmla="*/ 894128 h 2237474"/>
              <a:gd name="connsiteX21" fmla="*/ 9594438 w 12192000"/>
              <a:gd name="connsiteY21" fmla="*/ 919051 h 2237474"/>
              <a:gd name="connsiteX22" fmla="*/ 9544189 w 12192000"/>
              <a:gd name="connsiteY22" fmla="*/ 938966 h 2237474"/>
              <a:gd name="connsiteX23" fmla="*/ 9500499 w 12192000"/>
              <a:gd name="connsiteY23" fmla="*/ 954680 h 2237474"/>
              <a:gd name="connsiteX24" fmla="*/ 9410017 w 12192000"/>
              <a:gd name="connsiteY24" fmla="*/ 993931 h 2237474"/>
              <a:gd name="connsiteX25" fmla="*/ 9392919 w 12192000"/>
              <a:gd name="connsiteY25" fmla="*/ 994656 h 2237474"/>
              <a:gd name="connsiteX26" fmla="*/ 9268019 w 12192000"/>
              <a:gd name="connsiteY26" fmla="*/ 1007442 h 2237474"/>
              <a:gd name="connsiteX27" fmla="*/ 9188177 w 12192000"/>
              <a:gd name="connsiteY27" fmla="*/ 1035474 h 2237474"/>
              <a:gd name="connsiteX28" fmla="*/ 9155969 w 12192000"/>
              <a:gd name="connsiteY28" fmla="*/ 1046804 h 2237474"/>
              <a:gd name="connsiteX29" fmla="*/ 9133985 w 12192000"/>
              <a:gd name="connsiteY29" fmla="*/ 1046450 h 2237474"/>
              <a:gd name="connsiteX30" fmla="*/ 9003462 w 12192000"/>
              <a:gd name="connsiteY30" fmla="*/ 1042406 h 2237474"/>
              <a:gd name="connsiteX31" fmla="*/ 8968445 w 12192000"/>
              <a:gd name="connsiteY31" fmla="*/ 1052169 h 2237474"/>
              <a:gd name="connsiteX32" fmla="*/ 8886001 w 12192000"/>
              <a:gd name="connsiteY32" fmla="*/ 1067468 h 2237474"/>
              <a:gd name="connsiteX33" fmla="*/ 8838610 w 12192000"/>
              <a:gd name="connsiteY33" fmla="*/ 1075091 h 2237474"/>
              <a:gd name="connsiteX34" fmla="*/ 8750383 w 12192000"/>
              <a:gd name="connsiteY34" fmla="*/ 1097387 h 2237474"/>
              <a:gd name="connsiteX35" fmla="*/ 8665605 w 12192000"/>
              <a:gd name="connsiteY35" fmla="*/ 1110791 h 2237474"/>
              <a:gd name="connsiteX36" fmla="*/ 8584946 w 12192000"/>
              <a:gd name="connsiteY36" fmla="*/ 1135226 h 2237474"/>
              <a:gd name="connsiteX37" fmla="*/ 8419755 w 12192000"/>
              <a:gd name="connsiteY37" fmla="*/ 1216260 h 2237474"/>
              <a:gd name="connsiteX38" fmla="*/ 8411626 w 12192000"/>
              <a:gd name="connsiteY38" fmla="*/ 1214397 h 2237474"/>
              <a:gd name="connsiteX39" fmla="*/ 8363469 w 12192000"/>
              <a:gd name="connsiteY39" fmla="*/ 1246658 h 2237474"/>
              <a:gd name="connsiteX40" fmla="*/ 8275497 w 12192000"/>
              <a:gd name="connsiteY40" fmla="*/ 1264396 h 2237474"/>
              <a:gd name="connsiteX41" fmla="*/ 8074238 w 12192000"/>
              <a:gd name="connsiteY41" fmla="*/ 1301895 h 2237474"/>
              <a:gd name="connsiteX42" fmla="*/ 7942099 w 12192000"/>
              <a:gd name="connsiteY42" fmla="*/ 1336332 h 2237474"/>
              <a:gd name="connsiteX43" fmla="*/ 7902328 w 12192000"/>
              <a:gd name="connsiteY43" fmla="*/ 1345865 h 2237474"/>
              <a:gd name="connsiteX44" fmla="*/ 7840612 w 12192000"/>
              <a:gd name="connsiteY44" fmla="*/ 1369373 h 2237474"/>
              <a:gd name="connsiteX45" fmla="*/ 7786819 w 12192000"/>
              <a:gd name="connsiteY45" fmla="*/ 1378970 h 2237474"/>
              <a:gd name="connsiteX46" fmla="*/ 7548172 w 12192000"/>
              <a:gd name="connsiteY46" fmla="*/ 1417460 h 2237474"/>
              <a:gd name="connsiteX47" fmla="*/ 7483437 w 12192000"/>
              <a:gd name="connsiteY47" fmla="*/ 1478152 h 2237474"/>
              <a:gd name="connsiteX48" fmla="*/ 7377870 w 12192000"/>
              <a:gd name="connsiteY48" fmla="*/ 1523319 h 2237474"/>
              <a:gd name="connsiteX49" fmla="*/ 7230737 w 12192000"/>
              <a:gd name="connsiteY49" fmla="*/ 1562633 h 2237474"/>
              <a:gd name="connsiteX50" fmla="*/ 7224458 w 12192000"/>
              <a:gd name="connsiteY50" fmla="*/ 1573008 h 2237474"/>
              <a:gd name="connsiteX51" fmla="*/ 7183121 w 12192000"/>
              <a:gd name="connsiteY51" fmla="*/ 1595162 h 2237474"/>
              <a:gd name="connsiteX52" fmla="*/ 7164601 w 12192000"/>
              <a:gd name="connsiteY52" fmla="*/ 1606490 h 2237474"/>
              <a:gd name="connsiteX53" fmla="*/ 6900177 w 12192000"/>
              <a:gd name="connsiteY53" fmla="*/ 1636016 h 2237474"/>
              <a:gd name="connsiteX54" fmla="*/ 6795372 w 12192000"/>
              <a:gd name="connsiteY54" fmla="*/ 1644845 h 2237474"/>
              <a:gd name="connsiteX55" fmla="*/ 6692251 w 12192000"/>
              <a:gd name="connsiteY55" fmla="*/ 1656357 h 2237474"/>
              <a:gd name="connsiteX56" fmla="*/ 6655235 w 12192000"/>
              <a:gd name="connsiteY56" fmla="*/ 1661869 h 2237474"/>
              <a:gd name="connsiteX57" fmla="*/ 6554894 w 12192000"/>
              <a:gd name="connsiteY57" fmla="*/ 1664428 h 2237474"/>
              <a:gd name="connsiteX58" fmla="*/ 6516595 w 12192000"/>
              <a:gd name="connsiteY58" fmla="*/ 1667475 h 2237474"/>
              <a:gd name="connsiteX59" fmla="*/ 6508541 w 12192000"/>
              <a:gd name="connsiteY59" fmla="*/ 1668757 h 2237474"/>
              <a:gd name="connsiteX60" fmla="*/ 6471012 w 12192000"/>
              <a:gd name="connsiteY60" fmla="*/ 1678604 h 2237474"/>
              <a:gd name="connsiteX61" fmla="*/ 6364035 w 12192000"/>
              <a:gd name="connsiteY61" fmla="*/ 1667683 h 2237474"/>
              <a:gd name="connsiteX62" fmla="*/ 6280959 w 12192000"/>
              <a:gd name="connsiteY62" fmla="*/ 1689329 h 2237474"/>
              <a:gd name="connsiteX63" fmla="*/ 6243319 w 12192000"/>
              <a:gd name="connsiteY63" fmla="*/ 1695560 h 2237474"/>
              <a:gd name="connsiteX64" fmla="*/ 6098321 w 12192000"/>
              <a:gd name="connsiteY64" fmla="*/ 1721646 h 2237474"/>
              <a:gd name="connsiteX65" fmla="*/ 5880652 w 12192000"/>
              <a:gd name="connsiteY65" fmla="*/ 1779643 h 2237474"/>
              <a:gd name="connsiteX66" fmla="*/ 5785959 w 12192000"/>
              <a:gd name="connsiteY66" fmla="*/ 1775307 h 2237474"/>
              <a:gd name="connsiteX67" fmla="*/ 5643534 w 12192000"/>
              <a:gd name="connsiteY67" fmla="*/ 1802919 h 2237474"/>
              <a:gd name="connsiteX68" fmla="*/ 5518799 w 12192000"/>
              <a:gd name="connsiteY68" fmla="*/ 1818312 h 2237474"/>
              <a:gd name="connsiteX69" fmla="*/ 5505014 w 12192000"/>
              <a:gd name="connsiteY69" fmla="*/ 1819259 h 2237474"/>
              <a:gd name="connsiteX70" fmla="*/ 5453307 w 12192000"/>
              <a:gd name="connsiteY70" fmla="*/ 1815450 h 2237474"/>
              <a:gd name="connsiteX71" fmla="*/ 5221533 w 12192000"/>
              <a:gd name="connsiteY71" fmla="*/ 1846950 h 2237474"/>
              <a:gd name="connsiteX72" fmla="*/ 5149802 w 12192000"/>
              <a:gd name="connsiteY72" fmla="*/ 1844846 h 2237474"/>
              <a:gd name="connsiteX73" fmla="*/ 5114927 w 12192000"/>
              <a:gd name="connsiteY73" fmla="*/ 1847827 h 2237474"/>
              <a:gd name="connsiteX74" fmla="*/ 5108970 w 12192000"/>
              <a:gd name="connsiteY74" fmla="*/ 1847935 h 2237474"/>
              <a:gd name="connsiteX75" fmla="*/ 5067961 w 12192000"/>
              <a:gd name="connsiteY75" fmla="*/ 1845917 h 2237474"/>
              <a:gd name="connsiteX76" fmla="*/ 5007075 w 12192000"/>
              <a:gd name="connsiteY76" fmla="*/ 1838626 h 2237474"/>
              <a:gd name="connsiteX77" fmla="*/ 4944087 w 12192000"/>
              <a:gd name="connsiteY77" fmla="*/ 1823332 h 2237474"/>
              <a:gd name="connsiteX78" fmla="*/ 4907662 w 12192000"/>
              <a:gd name="connsiteY78" fmla="*/ 1816900 h 2237474"/>
              <a:gd name="connsiteX79" fmla="*/ 4882386 w 12192000"/>
              <a:gd name="connsiteY79" fmla="*/ 1809844 h 2237474"/>
              <a:gd name="connsiteX80" fmla="*/ 4811440 w 12192000"/>
              <a:gd name="connsiteY80" fmla="*/ 1804655 h 2237474"/>
              <a:gd name="connsiteX81" fmla="*/ 4691075 w 12192000"/>
              <a:gd name="connsiteY81" fmla="*/ 1801389 h 2237474"/>
              <a:gd name="connsiteX82" fmla="*/ 4640313 w 12192000"/>
              <a:gd name="connsiteY82" fmla="*/ 1784307 h 2237474"/>
              <a:gd name="connsiteX83" fmla="*/ 4536503 w 12192000"/>
              <a:gd name="connsiteY83" fmla="*/ 1785334 h 2237474"/>
              <a:gd name="connsiteX84" fmla="*/ 4513724 w 12192000"/>
              <a:gd name="connsiteY84" fmla="*/ 1791996 h 2237474"/>
              <a:gd name="connsiteX85" fmla="*/ 4459810 w 12192000"/>
              <a:gd name="connsiteY85" fmla="*/ 1797886 h 2237474"/>
              <a:gd name="connsiteX86" fmla="*/ 4379064 w 12192000"/>
              <a:gd name="connsiteY86" fmla="*/ 1817177 h 2237474"/>
              <a:gd name="connsiteX87" fmla="*/ 4290981 w 12192000"/>
              <a:gd name="connsiteY87" fmla="*/ 1839677 h 2237474"/>
              <a:gd name="connsiteX88" fmla="*/ 4238372 w 12192000"/>
              <a:gd name="connsiteY88" fmla="*/ 1851480 h 2237474"/>
              <a:gd name="connsiteX89" fmla="*/ 4232517 w 12192000"/>
              <a:gd name="connsiteY89" fmla="*/ 1852567 h 2237474"/>
              <a:gd name="connsiteX90" fmla="*/ 4191732 w 12192000"/>
              <a:gd name="connsiteY90" fmla="*/ 1857328 h 2237474"/>
              <a:gd name="connsiteX91" fmla="*/ 4065532 w 12192000"/>
              <a:gd name="connsiteY91" fmla="*/ 1855477 h 2237474"/>
              <a:gd name="connsiteX92" fmla="*/ 4028460 w 12192000"/>
              <a:gd name="connsiteY92" fmla="*/ 1855137 h 2237474"/>
              <a:gd name="connsiteX93" fmla="*/ 4002267 w 12192000"/>
              <a:gd name="connsiteY93" fmla="*/ 1852352 h 2237474"/>
              <a:gd name="connsiteX94" fmla="*/ 3931396 w 12192000"/>
              <a:gd name="connsiteY94" fmla="*/ 1858915 h 2237474"/>
              <a:gd name="connsiteX95" fmla="*/ 3812162 w 12192000"/>
              <a:gd name="connsiteY95" fmla="*/ 1875501 h 2237474"/>
              <a:gd name="connsiteX96" fmla="*/ 3758105 w 12192000"/>
              <a:gd name="connsiteY96" fmla="*/ 1871856 h 2237474"/>
              <a:gd name="connsiteX97" fmla="*/ 3715896 w 12192000"/>
              <a:gd name="connsiteY97" fmla="*/ 1881552 h 2237474"/>
              <a:gd name="connsiteX98" fmla="*/ 3567259 w 12192000"/>
              <a:gd name="connsiteY98" fmla="*/ 1893482 h 2237474"/>
              <a:gd name="connsiteX99" fmla="*/ 3405770 w 12192000"/>
              <a:gd name="connsiteY99" fmla="*/ 1904591 h 2237474"/>
              <a:gd name="connsiteX100" fmla="*/ 3280097 w 12192000"/>
              <a:gd name="connsiteY100" fmla="*/ 1919610 h 2237474"/>
              <a:gd name="connsiteX101" fmla="*/ 3009910 w 12192000"/>
              <a:gd name="connsiteY101" fmla="*/ 1957866 h 2237474"/>
              <a:gd name="connsiteX102" fmla="*/ 2995934 w 12192000"/>
              <a:gd name="connsiteY102" fmla="*/ 1967085 h 2237474"/>
              <a:gd name="connsiteX103" fmla="*/ 2942858 w 12192000"/>
              <a:gd name="connsiteY103" fmla="*/ 1981367 h 2237474"/>
              <a:gd name="connsiteX104" fmla="*/ 2875436 w 12192000"/>
              <a:gd name="connsiteY104" fmla="*/ 1996977 h 2237474"/>
              <a:gd name="connsiteX105" fmla="*/ 2874892 w 12192000"/>
              <a:gd name="connsiteY105" fmla="*/ 1996085 h 2237474"/>
              <a:gd name="connsiteX106" fmla="*/ 2843662 w 12192000"/>
              <a:gd name="connsiteY106" fmla="*/ 1992498 h 2237474"/>
              <a:gd name="connsiteX107" fmla="*/ 2718916 w 12192000"/>
              <a:gd name="connsiteY107" fmla="*/ 1990867 h 2237474"/>
              <a:gd name="connsiteX108" fmla="*/ 2713522 w 12192000"/>
              <a:gd name="connsiteY108" fmla="*/ 1990173 h 2237474"/>
              <a:gd name="connsiteX109" fmla="*/ 2476147 w 12192000"/>
              <a:gd name="connsiteY109" fmla="*/ 1998305 h 2237474"/>
              <a:gd name="connsiteX110" fmla="*/ 2373568 w 12192000"/>
              <a:gd name="connsiteY110" fmla="*/ 2003219 h 2237474"/>
              <a:gd name="connsiteX111" fmla="*/ 2287219 w 12192000"/>
              <a:gd name="connsiteY111" fmla="*/ 1998750 h 2237474"/>
              <a:gd name="connsiteX112" fmla="*/ 2243069 w 12192000"/>
              <a:gd name="connsiteY112" fmla="*/ 2005321 h 2237474"/>
              <a:gd name="connsiteX113" fmla="*/ 2164831 w 12192000"/>
              <a:gd name="connsiteY113" fmla="*/ 2010143 h 2237474"/>
              <a:gd name="connsiteX114" fmla="*/ 2085228 w 12192000"/>
              <a:gd name="connsiteY114" fmla="*/ 2046431 h 2237474"/>
              <a:gd name="connsiteX115" fmla="*/ 2058061 w 12192000"/>
              <a:gd name="connsiteY115" fmla="*/ 2047942 h 2237474"/>
              <a:gd name="connsiteX116" fmla="*/ 2042244 w 12192000"/>
              <a:gd name="connsiteY116" fmla="*/ 2055560 h 2237474"/>
              <a:gd name="connsiteX117" fmla="*/ 1877728 w 12192000"/>
              <a:gd name="connsiteY117" fmla="*/ 2101004 h 2237474"/>
              <a:gd name="connsiteX118" fmla="*/ 1759056 w 12192000"/>
              <a:gd name="connsiteY118" fmla="*/ 2125608 h 2237474"/>
              <a:gd name="connsiteX119" fmla="*/ 1637948 w 12192000"/>
              <a:gd name="connsiteY119" fmla="*/ 2172597 h 2237474"/>
              <a:gd name="connsiteX120" fmla="*/ 1434549 w 12192000"/>
              <a:gd name="connsiteY120" fmla="*/ 2234522 h 2237474"/>
              <a:gd name="connsiteX121" fmla="*/ 1398481 w 12192000"/>
              <a:gd name="connsiteY121" fmla="*/ 2237074 h 2237474"/>
              <a:gd name="connsiteX122" fmla="*/ 1398407 w 12192000"/>
              <a:gd name="connsiteY122" fmla="*/ 2237095 h 2237474"/>
              <a:gd name="connsiteX123" fmla="*/ 1370962 w 12192000"/>
              <a:gd name="connsiteY123" fmla="*/ 2237474 h 2237474"/>
              <a:gd name="connsiteX124" fmla="*/ 1356367 w 12192000"/>
              <a:gd name="connsiteY124" fmla="*/ 2235089 h 2237474"/>
              <a:gd name="connsiteX125" fmla="*/ 1279765 w 12192000"/>
              <a:gd name="connsiteY125" fmla="*/ 2229639 h 2237474"/>
              <a:gd name="connsiteX126" fmla="*/ 1195347 w 12192000"/>
              <a:gd name="connsiteY126" fmla="*/ 2212354 h 2237474"/>
              <a:gd name="connsiteX127" fmla="*/ 970251 w 12192000"/>
              <a:gd name="connsiteY127" fmla="*/ 2221029 h 2237474"/>
              <a:gd name="connsiteX128" fmla="*/ 812914 w 12192000"/>
              <a:gd name="connsiteY128" fmla="*/ 2210095 h 2237474"/>
              <a:gd name="connsiteX129" fmla="*/ 776382 w 12192000"/>
              <a:gd name="connsiteY129" fmla="*/ 2204512 h 2237474"/>
              <a:gd name="connsiteX130" fmla="*/ 597225 w 12192000"/>
              <a:gd name="connsiteY130" fmla="*/ 2180999 h 2237474"/>
              <a:gd name="connsiteX131" fmla="*/ 520671 w 12192000"/>
              <a:gd name="connsiteY131" fmla="*/ 2180980 h 2237474"/>
              <a:gd name="connsiteX132" fmla="*/ 515024 w 12192000"/>
              <a:gd name="connsiteY132" fmla="*/ 2179258 h 2237474"/>
              <a:gd name="connsiteX133" fmla="*/ 413835 w 12192000"/>
              <a:gd name="connsiteY133" fmla="*/ 2156783 h 2237474"/>
              <a:gd name="connsiteX134" fmla="*/ 376513 w 12192000"/>
              <a:gd name="connsiteY134" fmla="*/ 2154014 h 2237474"/>
              <a:gd name="connsiteX135" fmla="*/ 273386 w 12192000"/>
              <a:gd name="connsiteY135" fmla="*/ 2142551 h 2237474"/>
              <a:gd name="connsiteX136" fmla="*/ 169207 w 12192000"/>
              <a:gd name="connsiteY136" fmla="*/ 2128100 h 2237474"/>
              <a:gd name="connsiteX137" fmla="*/ 77641 w 12192000"/>
              <a:gd name="connsiteY137" fmla="*/ 2126835 h 2237474"/>
              <a:gd name="connsiteX138" fmla="*/ 37645 w 12192000"/>
              <a:gd name="connsiteY138" fmla="*/ 2115401 h 2237474"/>
              <a:gd name="connsiteX139" fmla="*/ 4572 w 12192000"/>
              <a:gd name="connsiteY139" fmla="*/ 2111091 h 2237474"/>
              <a:gd name="connsiteX140" fmla="*/ 0 w 12192000"/>
              <a:gd name="connsiteY140" fmla="*/ 2110468 h 2237474"/>
              <a:gd name="connsiteX141" fmla="*/ 0 w 12192000"/>
              <a:gd name="connsiteY141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38659 w 12192000"/>
              <a:gd name="connsiteY3" fmla="*/ 756742 h 2237474"/>
              <a:gd name="connsiteX4" fmla="*/ 11890686 w 12192000"/>
              <a:gd name="connsiteY4" fmla="*/ 732766 h 2237474"/>
              <a:gd name="connsiteX5" fmla="*/ 11820512 w 12192000"/>
              <a:gd name="connsiteY5" fmla="*/ 745392 h 2237474"/>
              <a:gd name="connsiteX6" fmla="*/ 11649954 w 12192000"/>
              <a:gd name="connsiteY6" fmla="*/ 749628 h 2237474"/>
              <a:gd name="connsiteX7" fmla="*/ 11560424 w 12192000"/>
              <a:gd name="connsiteY7" fmla="*/ 748017 h 2237474"/>
              <a:gd name="connsiteX8" fmla="*/ 11358455 w 12192000"/>
              <a:gd name="connsiteY8" fmla="*/ 747593 h 2237474"/>
              <a:gd name="connsiteX9" fmla="*/ 11165209 w 12192000"/>
              <a:gd name="connsiteY9" fmla="*/ 748852 h 2237474"/>
              <a:gd name="connsiteX10" fmla="*/ 11058755 w 12192000"/>
              <a:gd name="connsiteY10" fmla="*/ 749617 h 2237474"/>
              <a:gd name="connsiteX11" fmla="*/ 10846594 w 12192000"/>
              <a:gd name="connsiteY11" fmla="*/ 765069 h 2237474"/>
              <a:gd name="connsiteX12" fmla="*/ 10739478 w 12192000"/>
              <a:gd name="connsiteY12" fmla="*/ 776841 h 2237474"/>
              <a:gd name="connsiteX13" fmla="*/ 10458762 w 12192000"/>
              <a:gd name="connsiteY13" fmla="*/ 755400 h 2237474"/>
              <a:gd name="connsiteX14" fmla="*/ 10211200 w 12192000"/>
              <a:gd name="connsiteY14" fmla="*/ 767513 h 2237474"/>
              <a:gd name="connsiteX15" fmla="*/ 10167995 w 12192000"/>
              <a:gd name="connsiteY15" fmla="*/ 760843 h 2237474"/>
              <a:gd name="connsiteX16" fmla="*/ 9997044 w 12192000"/>
              <a:gd name="connsiteY16" fmla="*/ 780129 h 2237474"/>
              <a:gd name="connsiteX17" fmla="*/ 9943887 w 12192000"/>
              <a:gd name="connsiteY17" fmla="*/ 804141 h 2237474"/>
              <a:gd name="connsiteX18" fmla="*/ 9918248 w 12192000"/>
              <a:gd name="connsiteY18" fmla="*/ 816628 h 2237474"/>
              <a:gd name="connsiteX19" fmla="*/ 9767091 w 12192000"/>
              <a:gd name="connsiteY19" fmla="*/ 870550 h 2237474"/>
              <a:gd name="connsiteX20" fmla="*/ 9683005 w 12192000"/>
              <a:gd name="connsiteY20" fmla="*/ 894128 h 2237474"/>
              <a:gd name="connsiteX21" fmla="*/ 9594438 w 12192000"/>
              <a:gd name="connsiteY21" fmla="*/ 919051 h 2237474"/>
              <a:gd name="connsiteX22" fmla="*/ 9544189 w 12192000"/>
              <a:gd name="connsiteY22" fmla="*/ 938966 h 2237474"/>
              <a:gd name="connsiteX23" fmla="*/ 9500499 w 12192000"/>
              <a:gd name="connsiteY23" fmla="*/ 954680 h 2237474"/>
              <a:gd name="connsiteX24" fmla="*/ 9410017 w 12192000"/>
              <a:gd name="connsiteY24" fmla="*/ 993931 h 2237474"/>
              <a:gd name="connsiteX25" fmla="*/ 9392919 w 12192000"/>
              <a:gd name="connsiteY25" fmla="*/ 994656 h 2237474"/>
              <a:gd name="connsiteX26" fmla="*/ 9268019 w 12192000"/>
              <a:gd name="connsiteY26" fmla="*/ 1007442 h 2237474"/>
              <a:gd name="connsiteX27" fmla="*/ 9188177 w 12192000"/>
              <a:gd name="connsiteY27" fmla="*/ 1035474 h 2237474"/>
              <a:gd name="connsiteX28" fmla="*/ 9155969 w 12192000"/>
              <a:gd name="connsiteY28" fmla="*/ 1046804 h 2237474"/>
              <a:gd name="connsiteX29" fmla="*/ 9133985 w 12192000"/>
              <a:gd name="connsiteY29" fmla="*/ 1046450 h 2237474"/>
              <a:gd name="connsiteX30" fmla="*/ 9003462 w 12192000"/>
              <a:gd name="connsiteY30" fmla="*/ 1042406 h 2237474"/>
              <a:gd name="connsiteX31" fmla="*/ 8968445 w 12192000"/>
              <a:gd name="connsiteY31" fmla="*/ 1052169 h 2237474"/>
              <a:gd name="connsiteX32" fmla="*/ 8886001 w 12192000"/>
              <a:gd name="connsiteY32" fmla="*/ 1067468 h 2237474"/>
              <a:gd name="connsiteX33" fmla="*/ 8838610 w 12192000"/>
              <a:gd name="connsiteY33" fmla="*/ 1075091 h 2237474"/>
              <a:gd name="connsiteX34" fmla="*/ 8750383 w 12192000"/>
              <a:gd name="connsiteY34" fmla="*/ 1097387 h 2237474"/>
              <a:gd name="connsiteX35" fmla="*/ 8665605 w 12192000"/>
              <a:gd name="connsiteY35" fmla="*/ 1110791 h 2237474"/>
              <a:gd name="connsiteX36" fmla="*/ 8584946 w 12192000"/>
              <a:gd name="connsiteY36" fmla="*/ 1135226 h 2237474"/>
              <a:gd name="connsiteX37" fmla="*/ 8419755 w 12192000"/>
              <a:gd name="connsiteY37" fmla="*/ 1216260 h 2237474"/>
              <a:gd name="connsiteX38" fmla="*/ 8411626 w 12192000"/>
              <a:gd name="connsiteY38" fmla="*/ 1214397 h 2237474"/>
              <a:gd name="connsiteX39" fmla="*/ 8363469 w 12192000"/>
              <a:gd name="connsiteY39" fmla="*/ 1246658 h 2237474"/>
              <a:gd name="connsiteX40" fmla="*/ 8275497 w 12192000"/>
              <a:gd name="connsiteY40" fmla="*/ 1264396 h 2237474"/>
              <a:gd name="connsiteX41" fmla="*/ 8074238 w 12192000"/>
              <a:gd name="connsiteY41" fmla="*/ 1301895 h 2237474"/>
              <a:gd name="connsiteX42" fmla="*/ 7942099 w 12192000"/>
              <a:gd name="connsiteY42" fmla="*/ 1336332 h 2237474"/>
              <a:gd name="connsiteX43" fmla="*/ 7902328 w 12192000"/>
              <a:gd name="connsiteY43" fmla="*/ 1345865 h 2237474"/>
              <a:gd name="connsiteX44" fmla="*/ 7840612 w 12192000"/>
              <a:gd name="connsiteY44" fmla="*/ 1369373 h 2237474"/>
              <a:gd name="connsiteX45" fmla="*/ 7786819 w 12192000"/>
              <a:gd name="connsiteY45" fmla="*/ 1378970 h 2237474"/>
              <a:gd name="connsiteX46" fmla="*/ 7548172 w 12192000"/>
              <a:gd name="connsiteY46" fmla="*/ 1417460 h 2237474"/>
              <a:gd name="connsiteX47" fmla="*/ 7483437 w 12192000"/>
              <a:gd name="connsiteY47" fmla="*/ 1478152 h 2237474"/>
              <a:gd name="connsiteX48" fmla="*/ 7377870 w 12192000"/>
              <a:gd name="connsiteY48" fmla="*/ 1523319 h 2237474"/>
              <a:gd name="connsiteX49" fmla="*/ 7230737 w 12192000"/>
              <a:gd name="connsiteY49" fmla="*/ 1562633 h 2237474"/>
              <a:gd name="connsiteX50" fmla="*/ 7224458 w 12192000"/>
              <a:gd name="connsiteY50" fmla="*/ 1573008 h 2237474"/>
              <a:gd name="connsiteX51" fmla="*/ 7183121 w 12192000"/>
              <a:gd name="connsiteY51" fmla="*/ 1595162 h 2237474"/>
              <a:gd name="connsiteX52" fmla="*/ 7164601 w 12192000"/>
              <a:gd name="connsiteY52" fmla="*/ 1606490 h 2237474"/>
              <a:gd name="connsiteX53" fmla="*/ 6900177 w 12192000"/>
              <a:gd name="connsiteY53" fmla="*/ 1636016 h 2237474"/>
              <a:gd name="connsiteX54" fmla="*/ 6795372 w 12192000"/>
              <a:gd name="connsiteY54" fmla="*/ 1644845 h 2237474"/>
              <a:gd name="connsiteX55" fmla="*/ 6692251 w 12192000"/>
              <a:gd name="connsiteY55" fmla="*/ 1656357 h 2237474"/>
              <a:gd name="connsiteX56" fmla="*/ 6655235 w 12192000"/>
              <a:gd name="connsiteY56" fmla="*/ 1661869 h 2237474"/>
              <a:gd name="connsiteX57" fmla="*/ 6554894 w 12192000"/>
              <a:gd name="connsiteY57" fmla="*/ 1664428 h 2237474"/>
              <a:gd name="connsiteX58" fmla="*/ 6516595 w 12192000"/>
              <a:gd name="connsiteY58" fmla="*/ 1667475 h 2237474"/>
              <a:gd name="connsiteX59" fmla="*/ 6508541 w 12192000"/>
              <a:gd name="connsiteY59" fmla="*/ 1668757 h 2237474"/>
              <a:gd name="connsiteX60" fmla="*/ 6471012 w 12192000"/>
              <a:gd name="connsiteY60" fmla="*/ 1678604 h 2237474"/>
              <a:gd name="connsiteX61" fmla="*/ 6364035 w 12192000"/>
              <a:gd name="connsiteY61" fmla="*/ 1667683 h 2237474"/>
              <a:gd name="connsiteX62" fmla="*/ 6280959 w 12192000"/>
              <a:gd name="connsiteY62" fmla="*/ 1689329 h 2237474"/>
              <a:gd name="connsiteX63" fmla="*/ 6243319 w 12192000"/>
              <a:gd name="connsiteY63" fmla="*/ 1695560 h 2237474"/>
              <a:gd name="connsiteX64" fmla="*/ 6098321 w 12192000"/>
              <a:gd name="connsiteY64" fmla="*/ 1721646 h 2237474"/>
              <a:gd name="connsiteX65" fmla="*/ 5880652 w 12192000"/>
              <a:gd name="connsiteY65" fmla="*/ 1779643 h 2237474"/>
              <a:gd name="connsiteX66" fmla="*/ 5785959 w 12192000"/>
              <a:gd name="connsiteY66" fmla="*/ 1775307 h 2237474"/>
              <a:gd name="connsiteX67" fmla="*/ 5643534 w 12192000"/>
              <a:gd name="connsiteY67" fmla="*/ 1802919 h 2237474"/>
              <a:gd name="connsiteX68" fmla="*/ 5518799 w 12192000"/>
              <a:gd name="connsiteY68" fmla="*/ 1818312 h 2237474"/>
              <a:gd name="connsiteX69" fmla="*/ 5505014 w 12192000"/>
              <a:gd name="connsiteY69" fmla="*/ 1819259 h 2237474"/>
              <a:gd name="connsiteX70" fmla="*/ 5453307 w 12192000"/>
              <a:gd name="connsiteY70" fmla="*/ 1815450 h 2237474"/>
              <a:gd name="connsiteX71" fmla="*/ 5221533 w 12192000"/>
              <a:gd name="connsiteY71" fmla="*/ 1846950 h 2237474"/>
              <a:gd name="connsiteX72" fmla="*/ 5149802 w 12192000"/>
              <a:gd name="connsiteY72" fmla="*/ 1844846 h 2237474"/>
              <a:gd name="connsiteX73" fmla="*/ 5114927 w 12192000"/>
              <a:gd name="connsiteY73" fmla="*/ 1847827 h 2237474"/>
              <a:gd name="connsiteX74" fmla="*/ 5108970 w 12192000"/>
              <a:gd name="connsiteY74" fmla="*/ 1847935 h 2237474"/>
              <a:gd name="connsiteX75" fmla="*/ 5067961 w 12192000"/>
              <a:gd name="connsiteY75" fmla="*/ 1845917 h 2237474"/>
              <a:gd name="connsiteX76" fmla="*/ 5007075 w 12192000"/>
              <a:gd name="connsiteY76" fmla="*/ 1838626 h 2237474"/>
              <a:gd name="connsiteX77" fmla="*/ 4944087 w 12192000"/>
              <a:gd name="connsiteY77" fmla="*/ 1823332 h 2237474"/>
              <a:gd name="connsiteX78" fmla="*/ 4907662 w 12192000"/>
              <a:gd name="connsiteY78" fmla="*/ 1816900 h 2237474"/>
              <a:gd name="connsiteX79" fmla="*/ 4882386 w 12192000"/>
              <a:gd name="connsiteY79" fmla="*/ 1809844 h 2237474"/>
              <a:gd name="connsiteX80" fmla="*/ 4811440 w 12192000"/>
              <a:gd name="connsiteY80" fmla="*/ 1804655 h 2237474"/>
              <a:gd name="connsiteX81" fmla="*/ 4691075 w 12192000"/>
              <a:gd name="connsiteY81" fmla="*/ 1801389 h 2237474"/>
              <a:gd name="connsiteX82" fmla="*/ 4640313 w 12192000"/>
              <a:gd name="connsiteY82" fmla="*/ 1784307 h 2237474"/>
              <a:gd name="connsiteX83" fmla="*/ 4536503 w 12192000"/>
              <a:gd name="connsiteY83" fmla="*/ 1785334 h 2237474"/>
              <a:gd name="connsiteX84" fmla="*/ 4513724 w 12192000"/>
              <a:gd name="connsiteY84" fmla="*/ 1791996 h 2237474"/>
              <a:gd name="connsiteX85" fmla="*/ 4459810 w 12192000"/>
              <a:gd name="connsiteY85" fmla="*/ 1797886 h 2237474"/>
              <a:gd name="connsiteX86" fmla="*/ 4379064 w 12192000"/>
              <a:gd name="connsiteY86" fmla="*/ 1817177 h 2237474"/>
              <a:gd name="connsiteX87" fmla="*/ 4290981 w 12192000"/>
              <a:gd name="connsiteY87" fmla="*/ 1839677 h 2237474"/>
              <a:gd name="connsiteX88" fmla="*/ 4238372 w 12192000"/>
              <a:gd name="connsiteY88" fmla="*/ 1851480 h 2237474"/>
              <a:gd name="connsiteX89" fmla="*/ 4232517 w 12192000"/>
              <a:gd name="connsiteY89" fmla="*/ 1852567 h 2237474"/>
              <a:gd name="connsiteX90" fmla="*/ 4191732 w 12192000"/>
              <a:gd name="connsiteY90" fmla="*/ 1857328 h 2237474"/>
              <a:gd name="connsiteX91" fmla="*/ 4065532 w 12192000"/>
              <a:gd name="connsiteY91" fmla="*/ 1855477 h 2237474"/>
              <a:gd name="connsiteX92" fmla="*/ 4028460 w 12192000"/>
              <a:gd name="connsiteY92" fmla="*/ 1855137 h 2237474"/>
              <a:gd name="connsiteX93" fmla="*/ 4002267 w 12192000"/>
              <a:gd name="connsiteY93" fmla="*/ 1852352 h 2237474"/>
              <a:gd name="connsiteX94" fmla="*/ 3931396 w 12192000"/>
              <a:gd name="connsiteY94" fmla="*/ 1858915 h 2237474"/>
              <a:gd name="connsiteX95" fmla="*/ 3812162 w 12192000"/>
              <a:gd name="connsiteY95" fmla="*/ 1875501 h 2237474"/>
              <a:gd name="connsiteX96" fmla="*/ 3758105 w 12192000"/>
              <a:gd name="connsiteY96" fmla="*/ 1871856 h 2237474"/>
              <a:gd name="connsiteX97" fmla="*/ 3715896 w 12192000"/>
              <a:gd name="connsiteY97" fmla="*/ 1881552 h 2237474"/>
              <a:gd name="connsiteX98" fmla="*/ 3567259 w 12192000"/>
              <a:gd name="connsiteY98" fmla="*/ 1893482 h 2237474"/>
              <a:gd name="connsiteX99" fmla="*/ 3405770 w 12192000"/>
              <a:gd name="connsiteY99" fmla="*/ 1904591 h 2237474"/>
              <a:gd name="connsiteX100" fmla="*/ 3280097 w 12192000"/>
              <a:gd name="connsiteY100" fmla="*/ 1919610 h 2237474"/>
              <a:gd name="connsiteX101" fmla="*/ 3009910 w 12192000"/>
              <a:gd name="connsiteY101" fmla="*/ 1957866 h 2237474"/>
              <a:gd name="connsiteX102" fmla="*/ 2995934 w 12192000"/>
              <a:gd name="connsiteY102" fmla="*/ 1967085 h 2237474"/>
              <a:gd name="connsiteX103" fmla="*/ 2942858 w 12192000"/>
              <a:gd name="connsiteY103" fmla="*/ 1981367 h 2237474"/>
              <a:gd name="connsiteX104" fmla="*/ 2875436 w 12192000"/>
              <a:gd name="connsiteY104" fmla="*/ 1996977 h 2237474"/>
              <a:gd name="connsiteX105" fmla="*/ 2874892 w 12192000"/>
              <a:gd name="connsiteY105" fmla="*/ 1996085 h 2237474"/>
              <a:gd name="connsiteX106" fmla="*/ 2843662 w 12192000"/>
              <a:gd name="connsiteY106" fmla="*/ 1992498 h 2237474"/>
              <a:gd name="connsiteX107" fmla="*/ 2718916 w 12192000"/>
              <a:gd name="connsiteY107" fmla="*/ 1990867 h 2237474"/>
              <a:gd name="connsiteX108" fmla="*/ 2713522 w 12192000"/>
              <a:gd name="connsiteY108" fmla="*/ 1990173 h 2237474"/>
              <a:gd name="connsiteX109" fmla="*/ 2476147 w 12192000"/>
              <a:gd name="connsiteY109" fmla="*/ 1998305 h 2237474"/>
              <a:gd name="connsiteX110" fmla="*/ 2373568 w 12192000"/>
              <a:gd name="connsiteY110" fmla="*/ 2003219 h 2237474"/>
              <a:gd name="connsiteX111" fmla="*/ 2287219 w 12192000"/>
              <a:gd name="connsiteY111" fmla="*/ 1998750 h 2237474"/>
              <a:gd name="connsiteX112" fmla="*/ 2243069 w 12192000"/>
              <a:gd name="connsiteY112" fmla="*/ 2005321 h 2237474"/>
              <a:gd name="connsiteX113" fmla="*/ 2164831 w 12192000"/>
              <a:gd name="connsiteY113" fmla="*/ 2010143 h 2237474"/>
              <a:gd name="connsiteX114" fmla="*/ 2085228 w 12192000"/>
              <a:gd name="connsiteY114" fmla="*/ 2046431 h 2237474"/>
              <a:gd name="connsiteX115" fmla="*/ 2058061 w 12192000"/>
              <a:gd name="connsiteY115" fmla="*/ 2047942 h 2237474"/>
              <a:gd name="connsiteX116" fmla="*/ 2042244 w 12192000"/>
              <a:gd name="connsiteY116" fmla="*/ 2055560 h 2237474"/>
              <a:gd name="connsiteX117" fmla="*/ 1877728 w 12192000"/>
              <a:gd name="connsiteY117" fmla="*/ 2101004 h 2237474"/>
              <a:gd name="connsiteX118" fmla="*/ 1759056 w 12192000"/>
              <a:gd name="connsiteY118" fmla="*/ 2125608 h 2237474"/>
              <a:gd name="connsiteX119" fmla="*/ 1637948 w 12192000"/>
              <a:gd name="connsiteY119" fmla="*/ 2172597 h 2237474"/>
              <a:gd name="connsiteX120" fmla="*/ 1434549 w 12192000"/>
              <a:gd name="connsiteY120" fmla="*/ 2234522 h 2237474"/>
              <a:gd name="connsiteX121" fmla="*/ 1398481 w 12192000"/>
              <a:gd name="connsiteY121" fmla="*/ 2237074 h 2237474"/>
              <a:gd name="connsiteX122" fmla="*/ 1398407 w 12192000"/>
              <a:gd name="connsiteY122" fmla="*/ 2237095 h 2237474"/>
              <a:gd name="connsiteX123" fmla="*/ 1370962 w 12192000"/>
              <a:gd name="connsiteY123" fmla="*/ 2237474 h 2237474"/>
              <a:gd name="connsiteX124" fmla="*/ 1356367 w 12192000"/>
              <a:gd name="connsiteY124" fmla="*/ 2235089 h 2237474"/>
              <a:gd name="connsiteX125" fmla="*/ 1279765 w 12192000"/>
              <a:gd name="connsiteY125" fmla="*/ 2229639 h 2237474"/>
              <a:gd name="connsiteX126" fmla="*/ 1195347 w 12192000"/>
              <a:gd name="connsiteY126" fmla="*/ 2212354 h 2237474"/>
              <a:gd name="connsiteX127" fmla="*/ 970251 w 12192000"/>
              <a:gd name="connsiteY127" fmla="*/ 2221029 h 2237474"/>
              <a:gd name="connsiteX128" fmla="*/ 812914 w 12192000"/>
              <a:gd name="connsiteY128" fmla="*/ 2210095 h 2237474"/>
              <a:gd name="connsiteX129" fmla="*/ 776382 w 12192000"/>
              <a:gd name="connsiteY129" fmla="*/ 2204512 h 2237474"/>
              <a:gd name="connsiteX130" fmla="*/ 597225 w 12192000"/>
              <a:gd name="connsiteY130" fmla="*/ 2180999 h 2237474"/>
              <a:gd name="connsiteX131" fmla="*/ 520671 w 12192000"/>
              <a:gd name="connsiteY131" fmla="*/ 2180980 h 2237474"/>
              <a:gd name="connsiteX132" fmla="*/ 515024 w 12192000"/>
              <a:gd name="connsiteY132" fmla="*/ 2179258 h 2237474"/>
              <a:gd name="connsiteX133" fmla="*/ 413835 w 12192000"/>
              <a:gd name="connsiteY133" fmla="*/ 2156783 h 2237474"/>
              <a:gd name="connsiteX134" fmla="*/ 376513 w 12192000"/>
              <a:gd name="connsiteY134" fmla="*/ 2154014 h 2237474"/>
              <a:gd name="connsiteX135" fmla="*/ 273386 w 12192000"/>
              <a:gd name="connsiteY135" fmla="*/ 2142551 h 2237474"/>
              <a:gd name="connsiteX136" fmla="*/ 169207 w 12192000"/>
              <a:gd name="connsiteY136" fmla="*/ 2128100 h 2237474"/>
              <a:gd name="connsiteX137" fmla="*/ 77641 w 12192000"/>
              <a:gd name="connsiteY137" fmla="*/ 2126835 h 2237474"/>
              <a:gd name="connsiteX138" fmla="*/ 37645 w 12192000"/>
              <a:gd name="connsiteY138" fmla="*/ 2115401 h 2237474"/>
              <a:gd name="connsiteX139" fmla="*/ 4572 w 12192000"/>
              <a:gd name="connsiteY139" fmla="*/ 2111091 h 2237474"/>
              <a:gd name="connsiteX140" fmla="*/ 0 w 12192000"/>
              <a:gd name="connsiteY140" fmla="*/ 2110468 h 2237474"/>
              <a:gd name="connsiteX141" fmla="*/ 0 w 12192000"/>
              <a:gd name="connsiteY141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1890686 w 12192000"/>
              <a:gd name="connsiteY3" fmla="*/ 732766 h 2237474"/>
              <a:gd name="connsiteX4" fmla="*/ 11820512 w 12192000"/>
              <a:gd name="connsiteY4" fmla="*/ 745392 h 2237474"/>
              <a:gd name="connsiteX5" fmla="*/ 11649954 w 12192000"/>
              <a:gd name="connsiteY5" fmla="*/ 749628 h 2237474"/>
              <a:gd name="connsiteX6" fmla="*/ 11560424 w 12192000"/>
              <a:gd name="connsiteY6" fmla="*/ 748017 h 2237474"/>
              <a:gd name="connsiteX7" fmla="*/ 11358455 w 12192000"/>
              <a:gd name="connsiteY7" fmla="*/ 747593 h 2237474"/>
              <a:gd name="connsiteX8" fmla="*/ 11165209 w 12192000"/>
              <a:gd name="connsiteY8" fmla="*/ 748852 h 2237474"/>
              <a:gd name="connsiteX9" fmla="*/ 11058755 w 12192000"/>
              <a:gd name="connsiteY9" fmla="*/ 749617 h 2237474"/>
              <a:gd name="connsiteX10" fmla="*/ 10846594 w 12192000"/>
              <a:gd name="connsiteY10" fmla="*/ 765069 h 2237474"/>
              <a:gd name="connsiteX11" fmla="*/ 10739478 w 12192000"/>
              <a:gd name="connsiteY11" fmla="*/ 776841 h 2237474"/>
              <a:gd name="connsiteX12" fmla="*/ 10458762 w 12192000"/>
              <a:gd name="connsiteY12" fmla="*/ 755400 h 2237474"/>
              <a:gd name="connsiteX13" fmla="*/ 10211200 w 12192000"/>
              <a:gd name="connsiteY13" fmla="*/ 767513 h 2237474"/>
              <a:gd name="connsiteX14" fmla="*/ 10167995 w 12192000"/>
              <a:gd name="connsiteY14" fmla="*/ 760843 h 2237474"/>
              <a:gd name="connsiteX15" fmla="*/ 9997044 w 12192000"/>
              <a:gd name="connsiteY15" fmla="*/ 780129 h 2237474"/>
              <a:gd name="connsiteX16" fmla="*/ 9943887 w 12192000"/>
              <a:gd name="connsiteY16" fmla="*/ 804141 h 2237474"/>
              <a:gd name="connsiteX17" fmla="*/ 9918248 w 12192000"/>
              <a:gd name="connsiteY17" fmla="*/ 816628 h 2237474"/>
              <a:gd name="connsiteX18" fmla="*/ 9767091 w 12192000"/>
              <a:gd name="connsiteY18" fmla="*/ 870550 h 2237474"/>
              <a:gd name="connsiteX19" fmla="*/ 9683005 w 12192000"/>
              <a:gd name="connsiteY19" fmla="*/ 894128 h 2237474"/>
              <a:gd name="connsiteX20" fmla="*/ 9594438 w 12192000"/>
              <a:gd name="connsiteY20" fmla="*/ 919051 h 2237474"/>
              <a:gd name="connsiteX21" fmla="*/ 9544189 w 12192000"/>
              <a:gd name="connsiteY21" fmla="*/ 938966 h 2237474"/>
              <a:gd name="connsiteX22" fmla="*/ 9500499 w 12192000"/>
              <a:gd name="connsiteY22" fmla="*/ 954680 h 2237474"/>
              <a:gd name="connsiteX23" fmla="*/ 9410017 w 12192000"/>
              <a:gd name="connsiteY23" fmla="*/ 993931 h 2237474"/>
              <a:gd name="connsiteX24" fmla="*/ 9392919 w 12192000"/>
              <a:gd name="connsiteY24" fmla="*/ 994656 h 2237474"/>
              <a:gd name="connsiteX25" fmla="*/ 9268019 w 12192000"/>
              <a:gd name="connsiteY25" fmla="*/ 1007442 h 2237474"/>
              <a:gd name="connsiteX26" fmla="*/ 9188177 w 12192000"/>
              <a:gd name="connsiteY26" fmla="*/ 1035474 h 2237474"/>
              <a:gd name="connsiteX27" fmla="*/ 9155969 w 12192000"/>
              <a:gd name="connsiteY27" fmla="*/ 1046804 h 2237474"/>
              <a:gd name="connsiteX28" fmla="*/ 9133985 w 12192000"/>
              <a:gd name="connsiteY28" fmla="*/ 1046450 h 2237474"/>
              <a:gd name="connsiteX29" fmla="*/ 9003462 w 12192000"/>
              <a:gd name="connsiteY29" fmla="*/ 1042406 h 2237474"/>
              <a:gd name="connsiteX30" fmla="*/ 8968445 w 12192000"/>
              <a:gd name="connsiteY30" fmla="*/ 1052169 h 2237474"/>
              <a:gd name="connsiteX31" fmla="*/ 8886001 w 12192000"/>
              <a:gd name="connsiteY31" fmla="*/ 1067468 h 2237474"/>
              <a:gd name="connsiteX32" fmla="*/ 8838610 w 12192000"/>
              <a:gd name="connsiteY32" fmla="*/ 1075091 h 2237474"/>
              <a:gd name="connsiteX33" fmla="*/ 8750383 w 12192000"/>
              <a:gd name="connsiteY33" fmla="*/ 1097387 h 2237474"/>
              <a:gd name="connsiteX34" fmla="*/ 8665605 w 12192000"/>
              <a:gd name="connsiteY34" fmla="*/ 1110791 h 2237474"/>
              <a:gd name="connsiteX35" fmla="*/ 8584946 w 12192000"/>
              <a:gd name="connsiteY35" fmla="*/ 1135226 h 2237474"/>
              <a:gd name="connsiteX36" fmla="*/ 8419755 w 12192000"/>
              <a:gd name="connsiteY36" fmla="*/ 1216260 h 2237474"/>
              <a:gd name="connsiteX37" fmla="*/ 8411626 w 12192000"/>
              <a:gd name="connsiteY37" fmla="*/ 1214397 h 2237474"/>
              <a:gd name="connsiteX38" fmla="*/ 8363469 w 12192000"/>
              <a:gd name="connsiteY38" fmla="*/ 1246658 h 2237474"/>
              <a:gd name="connsiteX39" fmla="*/ 8275497 w 12192000"/>
              <a:gd name="connsiteY39" fmla="*/ 1264396 h 2237474"/>
              <a:gd name="connsiteX40" fmla="*/ 8074238 w 12192000"/>
              <a:gd name="connsiteY40" fmla="*/ 1301895 h 2237474"/>
              <a:gd name="connsiteX41" fmla="*/ 7942099 w 12192000"/>
              <a:gd name="connsiteY41" fmla="*/ 1336332 h 2237474"/>
              <a:gd name="connsiteX42" fmla="*/ 7902328 w 12192000"/>
              <a:gd name="connsiteY42" fmla="*/ 1345865 h 2237474"/>
              <a:gd name="connsiteX43" fmla="*/ 7840612 w 12192000"/>
              <a:gd name="connsiteY43" fmla="*/ 1369373 h 2237474"/>
              <a:gd name="connsiteX44" fmla="*/ 7786819 w 12192000"/>
              <a:gd name="connsiteY44" fmla="*/ 1378970 h 2237474"/>
              <a:gd name="connsiteX45" fmla="*/ 7548172 w 12192000"/>
              <a:gd name="connsiteY45" fmla="*/ 1417460 h 2237474"/>
              <a:gd name="connsiteX46" fmla="*/ 7483437 w 12192000"/>
              <a:gd name="connsiteY46" fmla="*/ 1478152 h 2237474"/>
              <a:gd name="connsiteX47" fmla="*/ 7377870 w 12192000"/>
              <a:gd name="connsiteY47" fmla="*/ 1523319 h 2237474"/>
              <a:gd name="connsiteX48" fmla="*/ 7230737 w 12192000"/>
              <a:gd name="connsiteY48" fmla="*/ 1562633 h 2237474"/>
              <a:gd name="connsiteX49" fmla="*/ 7224458 w 12192000"/>
              <a:gd name="connsiteY49" fmla="*/ 1573008 h 2237474"/>
              <a:gd name="connsiteX50" fmla="*/ 7183121 w 12192000"/>
              <a:gd name="connsiteY50" fmla="*/ 1595162 h 2237474"/>
              <a:gd name="connsiteX51" fmla="*/ 7164601 w 12192000"/>
              <a:gd name="connsiteY51" fmla="*/ 1606490 h 2237474"/>
              <a:gd name="connsiteX52" fmla="*/ 6900177 w 12192000"/>
              <a:gd name="connsiteY52" fmla="*/ 1636016 h 2237474"/>
              <a:gd name="connsiteX53" fmla="*/ 6795372 w 12192000"/>
              <a:gd name="connsiteY53" fmla="*/ 1644845 h 2237474"/>
              <a:gd name="connsiteX54" fmla="*/ 6692251 w 12192000"/>
              <a:gd name="connsiteY54" fmla="*/ 1656357 h 2237474"/>
              <a:gd name="connsiteX55" fmla="*/ 6655235 w 12192000"/>
              <a:gd name="connsiteY55" fmla="*/ 1661869 h 2237474"/>
              <a:gd name="connsiteX56" fmla="*/ 6554894 w 12192000"/>
              <a:gd name="connsiteY56" fmla="*/ 1664428 h 2237474"/>
              <a:gd name="connsiteX57" fmla="*/ 6516595 w 12192000"/>
              <a:gd name="connsiteY57" fmla="*/ 1667475 h 2237474"/>
              <a:gd name="connsiteX58" fmla="*/ 6508541 w 12192000"/>
              <a:gd name="connsiteY58" fmla="*/ 1668757 h 2237474"/>
              <a:gd name="connsiteX59" fmla="*/ 6471012 w 12192000"/>
              <a:gd name="connsiteY59" fmla="*/ 1678604 h 2237474"/>
              <a:gd name="connsiteX60" fmla="*/ 6364035 w 12192000"/>
              <a:gd name="connsiteY60" fmla="*/ 1667683 h 2237474"/>
              <a:gd name="connsiteX61" fmla="*/ 6280959 w 12192000"/>
              <a:gd name="connsiteY61" fmla="*/ 1689329 h 2237474"/>
              <a:gd name="connsiteX62" fmla="*/ 6243319 w 12192000"/>
              <a:gd name="connsiteY62" fmla="*/ 1695560 h 2237474"/>
              <a:gd name="connsiteX63" fmla="*/ 6098321 w 12192000"/>
              <a:gd name="connsiteY63" fmla="*/ 1721646 h 2237474"/>
              <a:gd name="connsiteX64" fmla="*/ 5880652 w 12192000"/>
              <a:gd name="connsiteY64" fmla="*/ 1779643 h 2237474"/>
              <a:gd name="connsiteX65" fmla="*/ 5785959 w 12192000"/>
              <a:gd name="connsiteY65" fmla="*/ 1775307 h 2237474"/>
              <a:gd name="connsiteX66" fmla="*/ 5643534 w 12192000"/>
              <a:gd name="connsiteY66" fmla="*/ 1802919 h 2237474"/>
              <a:gd name="connsiteX67" fmla="*/ 5518799 w 12192000"/>
              <a:gd name="connsiteY67" fmla="*/ 1818312 h 2237474"/>
              <a:gd name="connsiteX68" fmla="*/ 5505014 w 12192000"/>
              <a:gd name="connsiteY68" fmla="*/ 1819259 h 2237474"/>
              <a:gd name="connsiteX69" fmla="*/ 5453307 w 12192000"/>
              <a:gd name="connsiteY69" fmla="*/ 1815450 h 2237474"/>
              <a:gd name="connsiteX70" fmla="*/ 5221533 w 12192000"/>
              <a:gd name="connsiteY70" fmla="*/ 1846950 h 2237474"/>
              <a:gd name="connsiteX71" fmla="*/ 5149802 w 12192000"/>
              <a:gd name="connsiteY71" fmla="*/ 1844846 h 2237474"/>
              <a:gd name="connsiteX72" fmla="*/ 5114927 w 12192000"/>
              <a:gd name="connsiteY72" fmla="*/ 1847827 h 2237474"/>
              <a:gd name="connsiteX73" fmla="*/ 5108970 w 12192000"/>
              <a:gd name="connsiteY73" fmla="*/ 1847935 h 2237474"/>
              <a:gd name="connsiteX74" fmla="*/ 5067961 w 12192000"/>
              <a:gd name="connsiteY74" fmla="*/ 1845917 h 2237474"/>
              <a:gd name="connsiteX75" fmla="*/ 5007075 w 12192000"/>
              <a:gd name="connsiteY75" fmla="*/ 1838626 h 2237474"/>
              <a:gd name="connsiteX76" fmla="*/ 4944087 w 12192000"/>
              <a:gd name="connsiteY76" fmla="*/ 1823332 h 2237474"/>
              <a:gd name="connsiteX77" fmla="*/ 4907662 w 12192000"/>
              <a:gd name="connsiteY77" fmla="*/ 1816900 h 2237474"/>
              <a:gd name="connsiteX78" fmla="*/ 4882386 w 12192000"/>
              <a:gd name="connsiteY78" fmla="*/ 1809844 h 2237474"/>
              <a:gd name="connsiteX79" fmla="*/ 4811440 w 12192000"/>
              <a:gd name="connsiteY79" fmla="*/ 1804655 h 2237474"/>
              <a:gd name="connsiteX80" fmla="*/ 4691075 w 12192000"/>
              <a:gd name="connsiteY80" fmla="*/ 1801389 h 2237474"/>
              <a:gd name="connsiteX81" fmla="*/ 4640313 w 12192000"/>
              <a:gd name="connsiteY81" fmla="*/ 1784307 h 2237474"/>
              <a:gd name="connsiteX82" fmla="*/ 4536503 w 12192000"/>
              <a:gd name="connsiteY82" fmla="*/ 1785334 h 2237474"/>
              <a:gd name="connsiteX83" fmla="*/ 4513724 w 12192000"/>
              <a:gd name="connsiteY83" fmla="*/ 1791996 h 2237474"/>
              <a:gd name="connsiteX84" fmla="*/ 4459810 w 12192000"/>
              <a:gd name="connsiteY84" fmla="*/ 1797886 h 2237474"/>
              <a:gd name="connsiteX85" fmla="*/ 4379064 w 12192000"/>
              <a:gd name="connsiteY85" fmla="*/ 1817177 h 2237474"/>
              <a:gd name="connsiteX86" fmla="*/ 4290981 w 12192000"/>
              <a:gd name="connsiteY86" fmla="*/ 1839677 h 2237474"/>
              <a:gd name="connsiteX87" fmla="*/ 4238372 w 12192000"/>
              <a:gd name="connsiteY87" fmla="*/ 1851480 h 2237474"/>
              <a:gd name="connsiteX88" fmla="*/ 4232517 w 12192000"/>
              <a:gd name="connsiteY88" fmla="*/ 1852567 h 2237474"/>
              <a:gd name="connsiteX89" fmla="*/ 4191732 w 12192000"/>
              <a:gd name="connsiteY89" fmla="*/ 1857328 h 2237474"/>
              <a:gd name="connsiteX90" fmla="*/ 4065532 w 12192000"/>
              <a:gd name="connsiteY90" fmla="*/ 1855477 h 2237474"/>
              <a:gd name="connsiteX91" fmla="*/ 4028460 w 12192000"/>
              <a:gd name="connsiteY91" fmla="*/ 1855137 h 2237474"/>
              <a:gd name="connsiteX92" fmla="*/ 4002267 w 12192000"/>
              <a:gd name="connsiteY92" fmla="*/ 1852352 h 2237474"/>
              <a:gd name="connsiteX93" fmla="*/ 3931396 w 12192000"/>
              <a:gd name="connsiteY93" fmla="*/ 1858915 h 2237474"/>
              <a:gd name="connsiteX94" fmla="*/ 3812162 w 12192000"/>
              <a:gd name="connsiteY94" fmla="*/ 1875501 h 2237474"/>
              <a:gd name="connsiteX95" fmla="*/ 3758105 w 12192000"/>
              <a:gd name="connsiteY95" fmla="*/ 1871856 h 2237474"/>
              <a:gd name="connsiteX96" fmla="*/ 3715896 w 12192000"/>
              <a:gd name="connsiteY96" fmla="*/ 1881552 h 2237474"/>
              <a:gd name="connsiteX97" fmla="*/ 3567259 w 12192000"/>
              <a:gd name="connsiteY97" fmla="*/ 1893482 h 2237474"/>
              <a:gd name="connsiteX98" fmla="*/ 3405770 w 12192000"/>
              <a:gd name="connsiteY98" fmla="*/ 1904591 h 2237474"/>
              <a:gd name="connsiteX99" fmla="*/ 3280097 w 12192000"/>
              <a:gd name="connsiteY99" fmla="*/ 1919610 h 2237474"/>
              <a:gd name="connsiteX100" fmla="*/ 3009910 w 12192000"/>
              <a:gd name="connsiteY100" fmla="*/ 1957866 h 2237474"/>
              <a:gd name="connsiteX101" fmla="*/ 2995934 w 12192000"/>
              <a:gd name="connsiteY101" fmla="*/ 1967085 h 2237474"/>
              <a:gd name="connsiteX102" fmla="*/ 2942858 w 12192000"/>
              <a:gd name="connsiteY102" fmla="*/ 1981367 h 2237474"/>
              <a:gd name="connsiteX103" fmla="*/ 2875436 w 12192000"/>
              <a:gd name="connsiteY103" fmla="*/ 1996977 h 2237474"/>
              <a:gd name="connsiteX104" fmla="*/ 2874892 w 12192000"/>
              <a:gd name="connsiteY104" fmla="*/ 1996085 h 2237474"/>
              <a:gd name="connsiteX105" fmla="*/ 2843662 w 12192000"/>
              <a:gd name="connsiteY105" fmla="*/ 1992498 h 2237474"/>
              <a:gd name="connsiteX106" fmla="*/ 2718916 w 12192000"/>
              <a:gd name="connsiteY106" fmla="*/ 1990867 h 2237474"/>
              <a:gd name="connsiteX107" fmla="*/ 2713522 w 12192000"/>
              <a:gd name="connsiteY107" fmla="*/ 1990173 h 2237474"/>
              <a:gd name="connsiteX108" fmla="*/ 2476147 w 12192000"/>
              <a:gd name="connsiteY108" fmla="*/ 1998305 h 2237474"/>
              <a:gd name="connsiteX109" fmla="*/ 2373568 w 12192000"/>
              <a:gd name="connsiteY109" fmla="*/ 2003219 h 2237474"/>
              <a:gd name="connsiteX110" fmla="*/ 2287219 w 12192000"/>
              <a:gd name="connsiteY110" fmla="*/ 1998750 h 2237474"/>
              <a:gd name="connsiteX111" fmla="*/ 2243069 w 12192000"/>
              <a:gd name="connsiteY111" fmla="*/ 2005321 h 2237474"/>
              <a:gd name="connsiteX112" fmla="*/ 2164831 w 12192000"/>
              <a:gd name="connsiteY112" fmla="*/ 2010143 h 2237474"/>
              <a:gd name="connsiteX113" fmla="*/ 2085228 w 12192000"/>
              <a:gd name="connsiteY113" fmla="*/ 2046431 h 2237474"/>
              <a:gd name="connsiteX114" fmla="*/ 2058061 w 12192000"/>
              <a:gd name="connsiteY114" fmla="*/ 2047942 h 2237474"/>
              <a:gd name="connsiteX115" fmla="*/ 2042244 w 12192000"/>
              <a:gd name="connsiteY115" fmla="*/ 2055560 h 2237474"/>
              <a:gd name="connsiteX116" fmla="*/ 1877728 w 12192000"/>
              <a:gd name="connsiteY116" fmla="*/ 2101004 h 2237474"/>
              <a:gd name="connsiteX117" fmla="*/ 1759056 w 12192000"/>
              <a:gd name="connsiteY117" fmla="*/ 2125608 h 2237474"/>
              <a:gd name="connsiteX118" fmla="*/ 1637948 w 12192000"/>
              <a:gd name="connsiteY118" fmla="*/ 2172597 h 2237474"/>
              <a:gd name="connsiteX119" fmla="*/ 1434549 w 12192000"/>
              <a:gd name="connsiteY119" fmla="*/ 2234522 h 2237474"/>
              <a:gd name="connsiteX120" fmla="*/ 1398481 w 12192000"/>
              <a:gd name="connsiteY120" fmla="*/ 2237074 h 2237474"/>
              <a:gd name="connsiteX121" fmla="*/ 1398407 w 12192000"/>
              <a:gd name="connsiteY121" fmla="*/ 2237095 h 2237474"/>
              <a:gd name="connsiteX122" fmla="*/ 1370962 w 12192000"/>
              <a:gd name="connsiteY122" fmla="*/ 2237474 h 2237474"/>
              <a:gd name="connsiteX123" fmla="*/ 1356367 w 12192000"/>
              <a:gd name="connsiteY123" fmla="*/ 2235089 h 2237474"/>
              <a:gd name="connsiteX124" fmla="*/ 1279765 w 12192000"/>
              <a:gd name="connsiteY124" fmla="*/ 2229639 h 2237474"/>
              <a:gd name="connsiteX125" fmla="*/ 1195347 w 12192000"/>
              <a:gd name="connsiteY125" fmla="*/ 2212354 h 2237474"/>
              <a:gd name="connsiteX126" fmla="*/ 970251 w 12192000"/>
              <a:gd name="connsiteY126" fmla="*/ 2221029 h 2237474"/>
              <a:gd name="connsiteX127" fmla="*/ 812914 w 12192000"/>
              <a:gd name="connsiteY127" fmla="*/ 2210095 h 2237474"/>
              <a:gd name="connsiteX128" fmla="*/ 776382 w 12192000"/>
              <a:gd name="connsiteY128" fmla="*/ 2204512 h 2237474"/>
              <a:gd name="connsiteX129" fmla="*/ 597225 w 12192000"/>
              <a:gd name="connsiteY129" fmla="*/ 2180999 h 2237474"/>
              <a:gd name="connsiteX130" fmla="*/ 520671 w 12192000"/>
              <a:gd name="connsiteY130" fmla="*/ 2180980 h 2237474"/>
              <a:gd name="connsiteX131" fmla="*/ 515024 w 12192000"/>
              <a:gd name="connsiteY131" fmla="*/ 2179258 h 2237474"/>
              <a:gd name="connsiteX132" fmla="*/ 413835 w 12192000"/>
              <a:gd name="connsiteY132" fmla="*/ 2156783 h 2237474"/>
              <a:gd name="connsiteX133" fmla="*/ 376513 w 12192000"/>
              <a:gd name="connsiteY133" fmla="*/ 2154014 h 2237474"/>
              <a:gd name="connsiteX134" fmla="*/ 273386 w 12192000"/>
              <a:gd name="connsiteY134" fmla="*/ 2142551 h 2237474"/>
              <a:gd name="connsiteX135" fmla="*/ 169207 w 12192000"/>
              <a:gd name="connsiteY135" fmla="*/ 2128100 h 2237474"/>
              <a:gd name="connsiteX136" fmla="*/ 77641 w 12192000"/>
              <a:gd name="connsiteY136" fmla="*/ 2126835 h 2237474"/>
              <a:gd name="connsiteX137" fmla="*/ 37645 w 12192000"/>
              <a:gd name="connsiteY137" fmla="*/ 2115401 h 2237474"/>
              <a:gd name="connsiteX138" fmla="*/ 4572 w 12192000"/>
              <a:gd name="connsiteY138" fmla="*/ 2111091 h 2237474"/>
              <a:gd name="connsiteX139" fmla="*/ 0 w 12192000"/>
              <a:gd name="connsiteY139" fmla="*/ 2110468 h 2237474"/>
              <a:gd name="connsiteX140" fmla="*/ 0 w 12192000"/>
              <a:gd name="connsiteY140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1890686 w 12192000"/>
              <a:gd name="connsiteY3" fmla="*/ 732766 h 2237474"/>
              <a:gd name="connsiteX4" fmla="*/ 11820512 w 12192000"/>
              <a:gd name="connsiteY4" fmla="*/ 745392 h 2237474"/>
              <a:gd name="connsiteX5" fmla="*/ 11649954 w 12192000"/>
              <a:gd name="connsiteY5" fmla="*/ 749628 h 2237474"/>
              <a:gd name="connsiteX6" fmla="*/ 11560424 w 12192000"/>
              <a:gd name="connsiteY6" fmla="*/ 748017 h 2237474"/>
              <a:gd name="connsiteX7" fmla="*/ 11358455 w 12192000"/>
              <a:gd name="connsiteY7" fmla="*/ 747593 h 2237474"/>
              <a:gd name="connsiteX8" fmla="*/ 11165209 w 12192000"/>
              <a:gd name="connsiteY8" fmla="*/ 748852 h 2237474"/>
              <a:gd name="connsiteX9" fmla="*/ 11058755 w 12192000"/>
              <a:gd name="connsiteY9" fmla="*/ 749617 h 2237474"/>
              <a:gd name="connsiteX10" fmla="*/ 10846594 w 12192000"/>
              <a:gd name="connsiteY10" fmla="*/ 765069 h 2237474"/>
              <a:gd name="connsiteX11" fmla="*/ 10739478 w 12192000"/>
              <a:gd name="connsiteY11" fmla="*/ 776841 h 2237474"/>
              <a:gd name="connsiteX12" fmla="*/ 10458762 w 12192000"/>
              <a:gd name="connsiteY12" fmla="*/ 755400 h 2237474"/>
              <a:gd name="connsiteX13" fmla="*/ 10211200 w 12192000"/>
              <a:gd name="connsiteY13" fmla="*/ 767513 h 2237474"/>
              <a:gd name="connsiteX14" fmla="*/ 10167995 w 12192000"/>
              <a:gd name="connsiteY14" fmla="*/ 760843 h 2237474"/>
              <a:gd name="connsiteX15" fmla="*/ 9997044 w 12192000"/>
              <a:gd name="connsiteY15" fmla="*/ 780129 h 2237474"/>
              <a:gd name="connsiteX16" fmla="*/ 9943887 w 12192000"/>
              <a:gd name="connsiteY16" fmla="*/ 804141 h 2237474"/>
              <a:gd name="connsiteX17" fmla="*/ 9918248 w 12192000"/>
              <a:gd name="connsiteY17" fmla="*/ 816628 h 2237474"/>
              <a:gd name="connsiteX18" fmla="*/ 9767091 w 12192000"/>
              <a:gd name="connsiteY18" fmla="*/ 870550 h 2237474"/>
              <a:gd name="connsiteX19" fmla="*/ 9683005 w 12192000"/>
              <a:gd name="connsiteY19" fmla="*/ 894128 h 2237474"/>
              <a:gd name="connsiteX20" fmla="*/ 9594438 w 12192000"/>
              <a:gd name="connsiteY20" fmla="*/ 919051 h 2237474"/>
              <a:gd name="connsiteX21" fmla="*/ 9544189 w 12192000"/>
              <a:gd name="connsiteY21" fmla="*/ 938966 h 2237474"/>
              <a:gd name="connsiteX22" fmla="*/ 9500499 w 12192000"/>
              <a:gd name="connsiteY22" fmla="*/ 954680 h 2237474"/>
              <a:gd name="connsiteX23" fmla="*/ 9410017 w 12192000"/>
              <a:gd name="connsiteY23" fmla="*/ 993931 h 2237474"/>
              <a:gd name="connsiteX24" fmla="*/ 9392919 w 12192000"/>
              <a:gd name="connsiteY24" fmla="*/ 994656 h 2237474"/>
              <a:gd name="connsiteX25" fmla="*/ 9268019 w 12192000"/>
              <a:gd name="connsiteY25" fmla="*/ 1007442 h 2237474"/>
              <a:gd name="connsiteX26" fmla="*/ 9188177 w 12192000"/>
              <a:gd name="connsiteY26" fmla="*/ 1035474 h 2237474"/>
              <a:gd name="connsiteX27" fmla="*/ 9155969 w 12192000"/>
              <a:gd name="connsiteY27" fmla="*/ 1046804 h 2237474"/>
              <a:gd name="connsiteX28" fmla="*/ 9133985 w 12192000"/>
              <a:gd name="connsiteY28" fmla="*/ 1046450 h 2237474"/>
              <a:gd name="connsiteX29" fmla="*/ 9003462 w 12192000"/>
              <a:gd name="connsiteY29" fmla="*/ 1042406 h 2237474"/>
              <a:gd name="connsiteX30" fmla="*/ 8968445 w 12192000"/>
              <a:gd name="connsiteY30" fmla="*/ 1052169 h 2237474"/>
              <a:gd name="connsiteX31" fmla="*/ 8886001 w 12192000"/>
              <a:gd name="connsiteY31" fmla="*/ 1067468 h 2237474"/>
              <a:gd name="connsiteX32" fmla="*/ 8838610 w 12192000"/>
              <a:gd name="connsiteY32" fmla="*/ 1075091 h 2237474"/>
              <a:gd name="connsiteX33" fmla="*/ 8750383 w 12192000"/>
              <a:gd name="connsiteY33" fmla="*/ 1097387 h 2237474"/>
              <a:gd name="connsiteX34" fmla="*/ 8665605 w 12192000"/>
              <a:gd name="connsiteY34" fmla="*/ 1110791 h 2237474"/>
              <a:gd name="connsiteX35" fmla="*/ 8584946 w 12192000"/>
              <a:gd name="connsiteY35" fmla="*/ 1135226 h 2237474"/>
              <a:gd name="connsiteX36" fmla="*/ 8419755 w 12192000"/>
              <a:gd name="connsiteY36" fmla="*/ 1216260 h 2237474"/>
              <a:gd name="connsiteX37" fmla="*/ 8411626 w 12192000"/>
              <a:gd name="connsiteY37" fmla="*/ 1214397 h 2237474"/>
              <a:gd name="connsiteX38" fmla="*/ 8363469 w 12192000"/>
              <a:gd name="connsiteY38" fmla="*/ 1246658 h 2237474"/>
              <a:gd name="connsiteX39" fmla="*/ 8275497 w 12192000"/>
              <a:gd name="connsiteY39" fmla="*/ 1264396 h 2237474"/>
              <a:gd name="connsiteX40" fmla="*/ 8074238 w 12192000"/>
              <a:gd name="connsiteY40" fmla="*/ 1301895 h 2237474"/>
              <a:gd name="connsiteX41" fmla="*/ 7942099 w 12192000"/>
              <a:gd name="connsiteY41" fmla="*/ 1336332 h 2237474"/>
              <a:gd name="connsiteX42" fmla="*/ 7902328 w 12192000"/>
              <a:gd name="connsiteY42" fmla="*/ 1345865 h 2237474"/>
              <a:gd name="connsiteX43" fmla="*/ 7840612 w 12192000"/>
              <a:gd name="connsiteY43" fmla="*/ 1369373 h 2237474"/>
              <a:gd name="connsiteX44" fmla="*/ 7786819 w 12192000"/>
              <a:gd name="connsiteY44" fmla="*/ 1378970 h 2237474"/>
              <a:gd name="connsiteX45" fmla="*/ 7548172 w 12192000"/>
              <a:gd name="connsiteY45" fmla="*/ 1417460 h 2237474"/>
              <a:gd name="connsiteX46" fmla="*/ 7483437 w 12192000"/>
              <a:gd name="connsiteY46" fmla="*/ 1478152 h 2237474"/>
              <a:gd name="connsiteX47" fmla="*/ 7377870 w 12192000"/>
              <a:gd name="connsiteY47" fmla="*/ 1523319 h 2237474"/>
              <a:gd name="connsiteX48" fmla="*/ 7230737 w 12192000"/>
              <a:gd name="connsiteY48" fmla="*/ 1562633 h 2237474"/>
              <a:gd name="connsiteX49" fmla="*/ 7224458 w 12192000"/>
              <a:gd name="connsiteY49" fmla="*/ 1573008 h 2237474"/>
              <a:gd name="connsiteX50" fmla="*/ 7183121 w 12192000"/>
              <a:gd name="connsiteY50" fmla="*/ 1595162 h 2237474"/>
              <a:gd name="connsiteX51" fmla="*/ 7164601 w 12192000"/>
              <a:gd name="connsiteY51" fmla="*/ 1606490 h 2237474"/>
              <a:gd name="connsiteX52" fmla="*/ 6900177 w 12192000"/>
              <a:gd name="connsiteY52" fmla="*/ 1636016 h 2237474"/>
              <a:gd name="connsiteX53" fmla="*/ 6795372 w 12192000"/>
              <a:gd name="connsiteY53" fmla="*/ 1644845 h 2237474"/>
              <a:gd name="connsiteX54" fmla="*/ 6692251 w 12192000"/>
              <a:gd name="connsiteY54" fmla="*/ 1656357 h 2237474"/>
              <a:gd name="connsiteX55" fmla="*/ 6655235 w 12192000"/>
              <a:gd name="connsiteY55" fmla="*/ 1661869 h 2237474"/>
              <a:gd name="connsiteX56" fmla="*/ 6554894 w 12192000"/>
              <a:gd name="connsiteY56" fmla="*/ 1664428 h 2237474"/>
              <a:gd name="connsiteX57" fmla="*/ 6516595 w 12192000"/>
              <a:gd name="connsiteY57" fmla="*/ 1667475 h 2237474"/>
              <a:gd name="connsiteX58" fmla="*/ 6508541 w 12192000"/>
              <a:gd name="connsiteY58" fmla="*/ 1668757 h 2237474"/>
              <a:gd name="connsiteX59" fmla="*/ 6471012 w 12192000"/>
              <a:gd name="connsiteY59" fmla="*/ 1678604 h 2237474"/>
              <a:gd name="connsiteX60" fmla="*/ 6364035 w 12192000"/>
              <a:gd name="connsiteY60" fmla="*/ 1667683 h 2237474"/>
              <a:gd name="connsiteX61" fmla="*/ 6280959 w 12192000"/>
              <a:gd name="connsiteY61" fmla="*/ 1689329 h 2237474"/>
              <a:gd name="connsiteX62" fmla="*/ 6243319 w 12192000"/>
              <a:gd name="connsiteY62" fmla="*/ 1695560 h 2237474"/>
              <a:gd name="connsiteX63" fmla="*/ 6098321 w 12192000"/>
              <a:gd name="connsiteY63" fmla="*/ 1721646 h 2237474"/>
              <a:gd name="connsiteX64" fmla="*/ 5880652 w 12192000"/>
              <a:gd name="connsiteY64" fmla="*/ 1779643 h 2237474"/>
              <a:gd name="connsiteX65" fmla="*/ 5785959 w 12192000"/>
              <a:gd name="connsiteY65" fmla="*/ 1775307 h 2237474"/>
              <a:gd name="connsiteX66" fmla="*/ 5643534 w 12192000"/>
              <a:gd name="connsiteY66" fmla="*/ 1802919 h 2237474"/>
              <a:gd name="connsiteX67" fmla="*/ 5518799 w 12192000"/>
              <a:gd name="connsiteY67" fmla="*/ 1818312 h 2237474"/>
              <a:gd name="connsiteX68" fmla="*/ 5505014 w 12192000"/>
              <a:gd name="connsiteY68" fmla="*/ 1819259 h 2237474"/>
              <a:gd name="connsiteX69" fmla="*/ 5453307 w 12192000"/>
              <a:gd name="connsiteY69" fmla="*/ 1815450 h 2237474"/>
              <a:gd name="connsiteX70" fmla="*/ 5221533 w 12192000"/>
              <a:gd name="connsiteY70" fmla="*/ 1846950 h 2237474"/>
              <a:gd name="connsiteX71" fmla="*/ 5149802 w 12192000"/>
              <a:gd name="connsiteY71" fmla="*/ 1844846 h 2237474"/>
              <a:gd name="connsiteX72" fmla="*/ 5114927 w 12192000"/>
              <a:gd name="connsiteY72" fmla="*/ 1847827 h 2237474"/>
              <a:gd name="connsiteX73" fmla="*/ 5108970 w 12192000"/>
              <a:gd name="connsiteY73" fmla="*/ 1847935 h 2237474"/>
              <a:gd name="connsiteX74" fmla="*/ 5067961 w 12192000"/>
              <a:gd name="connsiteY74" fmla="*/ 1845917 h 2237474"/>
              <a:gd name="connsiteX75" fmla="*/ 5007075 w 12192000"/>
              <a:gd name="connsiteY75" fmla="*/ 1838626 h 2237474"/>
              <a:gd name="connsiteX76" fmla="*/ 4944087 w 12192000"/>
              <a:gd name="connsiteY76" fmla="*/ 1823332 h 2237474"/>
              <a:gd name="connsiteX77" fmla="*/ 4907662 w 12192000"/>
              <a:gd name="connsiteY77" fmla="*/ 1816900 h 2237474"/>
              <a:gd name="connsiteX78" fmla="*/ 4882386 w 12192000"/>
              <a:gd name="connsiteY78" fmla="*/ 1809844 h 2237474"/>
              <a:gd name="connsiteX79" fmla="*/ 4811440 w 12192000"/>
              <a:gd name="connsiteY79" fmla="*/ 1804655 h 2237474"/>
              <a:gd name="connsiteX80" fmla="*/ 4691075 w 12192000"/>
              <a:gd name="connsiteY80" fmla="*/ 1801389 h 2237474"/>
              <a:gd name="connsiteX81" fmla="*/ 4640313 w 12192000"/>
              <a:gd name="connsiteY81" fmla="*/ 1784307 h 2237474"/>
              <a:gd name="connsiteX82" fmla="*/ 4536503 w 12192000"/>
              <a:gd name="connsiteY82" fmla="*/ 1785334 h 2237474"/>
              <a:gd name="connsiteX83" fmla="*/ 4513724 w 12192000"/>
              <a:gd name="connsiteY83" fmla="*/ 1791996 h 2237474"/>
              <a:gd name="connsiteX84" fmla="*/ 4459810 w 12192000"/>
              <a:gd name="connsiteY84" fmla="*/ 1797886 h 2237474"/>
              <a:gd name="connsiteX85" fmla="*/ 4379064 w 12192000"/>
              <a:gd name="connsiteY85" fmla="*/ 1817177 h 2237474"/>
              <a:gd name="connsiteX86" fmla="*/ 4290981 w 12192000"/>
              <a:gd name="connsiteY86" fmla="*/ 1839677 h 2237474"/>
              <a:gd name="connsiteX87" fmla="*/ 4238372 w 12192000"/>
              <a:gd name="connsiteY87" fmla="*/ 1851480 h 2237474"/>
              <a:gd name="connsiteX88" fmla="*/ 4232517 w 12192000"/>
              <a:gd name="connsiteY88" fmla="*/ 1852567 h 2237474"/>
              <a:gd name="connsiteX89" fmla="*/ 4191732 w 12192000"/>
              <a:gd name="connsiteY89" fmla="*/ 1857328 h 2237474"/>
              <a:gd name="connsiteX90" fmla="*/ 4065532 w 12192000"/>
              <a:gd name="connsiteY90" fmla="*/ 1855477 h 2237474"/>
              <a:gd name="connsiteX91" fmla="*/ 4028460 w 12192000"/>
              <a:gd name="connsiteY91" fmla="*/ 1855137 h 2237474"/>
              <a:gd name="connsiteX92" fmla="*/ 4002267 w 12192000"/>
              <a:gd name="connsiteY92" fmla="*/ 1852352 h 2237474"/>
              <a:gd name="connsiteX93" fmla="*/ 3931396 w 12192000"/>
              <a:gd name="connsiteY93" fmla="*/ 1858915 h 2237474"/>
              <a:gd name="connsiteX94" fmla="*/ 3812162 w 12192000"/>
              <a:gd name="connsiteY94" fmla="*/ 1875501 h 2237474"/>
              <a:gd name="connsiteX95" fmla="*/ 3758105 w 12192000"/>
              <a:gd name="connsiteY95" fmla="*/ 1871856 h 2237474"/>
              <a:gd name="connsiteX96" fmla="*/ 3715896 w 12192000"/>
              <a:gd name="connsiteY96" fmla="*/ 1881552 h 2237474"/>
              <a:gd name="connsiteX97" fmla="*/ 3567259 w 12192000"/>
              <a:gd name="connsiteY97" fmla="*/ 1893482 h 2237474"/>
              <a:gd name="connsiteX98" fmla="*/ 3405770 w 12192000"/>
              <a:gd name="connsiteY98" fmla="*/ 1904591 h 2237474"/>
              <a:gd name="connsiteX99" fmla="*/ 3280097 w 12192000"/>
              <a:gd name="connsiteY99" fmla="*/ 1919610 h 2237474"/>
              <a:gd name="connsiteX100" fmla="*/ 3009910 w 12192000"/>
              <a:gd name="connsiteY100" fmla="*/ 1957866 h 2237474"/>
              <a:gd name="connsiteX101" fmla="*/ 2995934 w 12192000"/>
              <a:gd name="connsiteY101" fmla="*/ 1967085 h 2237474"/>
              <a:gd name="connsiteX102" fmla="*/ 2942858 w 12192000"/>
              <a:gd name="connsiteY102" fmla="*/ 1981367 h 2237474"/>
              <a:gd name="connsiteX103" fmla="*/ 2875436 w 12192000"/>
              <a:gd name="connsiteY103" fmla="*/ 1996977 h 2237474"/>
              <a:gd name="connsiteX104" fmla="*/ 2874892 w 12192000"/>
              <a:gd name="connsiteY104" fmla="*/ 1996085 h 2237474"/>
              <a:gd name="connsiteX105" fmla="*/ 2843662 w 12192000"/>
              <a:gd name="connsiteY105" fmla="*/ 1992498 h 2237474"/>
              <a:gd name="connsiteX106" fmla="*/ 2718916 w 12192000"/>
              <a:gd name="connsiteY106" fmla="*/ 1990867 h 2237474"/>
              <a:gd name="connsiteX107" fmla="*/ 2713522 w 12192000"/>
              <a:gd name="connsiteY107" fmla="*/ 1990173 h 2237474"/>
              <a:gd name="connsiteX108" fmla="*/ 2476147 w 12192000"/>
              <a:gd name="connsiteY108" fmla="*/ 1998305 h 2237474"/>
              <a:gd name="connsiteX109" fmla="*/ 2373568 w 12192000"/>
              <a:gd name="connsiteY109" fmla="*/ 2003219 h 2237474"/>
              <a:gd name="connsiteX110" fmla="*/ 2287219 w 12192000"/>
              <a:gd name="connsiteY110" fmla="*/ 1998750 h 2237474"/>
              <a:gd name="connsiteX111" fmla="*/ 2243069 w 12192000"/>
              <a:gd name="connsiteY111" fmla="*/ 2005321 h 2237474"/>
              <a:gd name="connsiteX112" fmla="*/ 2164831 w 12192000"/>
              <a:gd name="connsiteY112" fmla="*/ 2010143 h 2237474"/>
              <a:gd name="connsiteX113" fmla="*/ 2085228 w 12192000"/>
              <a:gd name="connsiteY113" fmla="*/ 2046431 h 2237474"/>
              <a:gd name="connsiteX114" fmla="*/ 2058061 w 12192000"/>
              <a:gd name="connsiteY114" fmla="*/ 2047942 h 2237474"/>
              <a:gd name="connsiteX115" fmla="*/ 2042244 w 12192000"/>
              <a:gd name="connsiteY115" fmla="*/ 2055560 h 2237474"/>
              <a:gd name="connsiteX116" fmla="*/ 1877728 w 12192000"/>
              <a:gd name="connsiteY116" fmla="*/ 2101004 h 2237474"/>
              <a:gd name="connsiteX117" fmla="*/ 1759056 w 12192000"/>
              <a:gd name="connsiteY117" fmla="*/ 2125608 h 2237474"/>
              <a:gd name="connsiteX118" fmla="*/ 1637948 w 12192000"/>
              <a:gd name="connsiteY118" fmla="*/ 2172597 h 2237474"/>
              <a:gd name="connsiteX119" fmla="*/ 1434549 w 12192000"/>
              <a:gd name="connsiteY119" fmla="*/ 2234522 h 2237474"/>
              <a:gd name="connsiteX120" fmla="*/ 1398481 w 12192000"/>
              <a:gd name="connsiteY120" fmla="*/ 2237074 h 2237474"/>
              <a:gd name="connsiteX121" fmla="*/ 1398407 w 12192000"/>
              <a:gd name="connsiteY121" fmla="*/ 2237095 h 2237474"/>
              <a:gd name="connsiteX122" fmla="*/ 1370962 w 12192000"/>
              <a:gd name="connsiteY122" fmla="*/ 2237474 h 2237474"/>
              <a:gd name="connsiteX123" fmla="*/ 1356367 w 12192000"/>
              <a:gd name="connsiteY123" fmla="*/ 2235089 h 2237474"/>
              <a:gd name="connsiteX124" fmla="*/ 1279765 w 12192000"/>
              <a:gd name="connsiteY124" fmla="*/ 2229639 h 2237474"/>
              <a:gd name="connsiteX125" fmla="*/ 1195347 w 12192000"/>
              <a:gd name="connsiteY125" fmla="*/ 2212354 h 2237474"/>
              <a:gd name="connsiteX126" fmla="*/ 970251 w 12192000"/>
              <a:gd name="connsiteY126" fmla="*/ 2221029 h 2237474"/>
              <a:gd name="connsiteX127" fmla="*/ 812914 w 12192000"/>
              <a:gd name="connsiteY127" fmla="*/ 2210095 h 2237474"/>
              <a:gd name="connsiteX128" fmla="*/ 776382 w 12192000"/>
              <a:gd name="connsiteY128" fmla="*/ 2204512 h 2237474"/>
              <a:gd name="connsiteX129" fmla="*/ 597225 w 12192000"/>
              <a:gd name="connsiteY129" fmla="*/ 2180999 h 2237474"/>
              <a:gd name="connsiteX130" fmla="*/ 520671 w 12192000"/>
              <a:gd name="connsiteY130" fmla="*/ 2180980 h 2237474"/>
              <a:gd name="connsiteX131" fmla="*/ 515024 w 12192000"/>
              <a:gd name="connsiteY131" fmla="*/ 2179258 h 2237474"/>
              <a:gd name="connsiteX132" fmla="*/ 413835 w 12192000"/>
              <a:gd name="connsiteY132" fmla="*/ 2156783 h 2237474"/>
              <a:gd name="connsiteX133" fmla="*/ 376513 w 12192000"/>
              <a:gd name="connsiteY133" fmla="*/ 2154014 h 2237474"/>
              <a:gd name="connsiteX134" fmla="*/ 273386 w 12192000"/>
              <a:gd name="connsiteY134" fmla="*/ 2142551 h 2237474"/>
              <a:gd name="connsiteX135" fmla="*/ 169207 w 12192000"/>
              <a:gd name="connsiteY135" fmla="*/ 2128100 h 2237474"/>
              <a:gd name="connsiteX136" fmla="*/ 77641 w 12192000"/>
              <a:gd name="connsiteY136" fmla="*/ 2126835 h 2237474"/>
              <a:gd name="connsiteX137" fmla="*/ 37645 w 12192000"/>
              <a:gd name="connsiteY137" fmla="*/ 2115401 h 2237474"/>
              <a:gd name="connsiteX138" fmla="*/ 4572 w 12192000"/>
              <a:gd name="connsiteY138" fmla="*/ 2111091 h 2237474"/>
              <a:gd name="connsiteX139" fmla="*/ 0 w 12192000"/>
              <a:gd name="connsiteY139" fmla="*/ 2110468 h 2237474"/>
              <a:gd name="connsiteX140" fmla="*/ 0 w 12192000"/>
              <a:gd name="connsiteY140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1890686 w 12192000"/>
              <a:gd name="connsiteY3" fmla="*/ 732766 h 2237474"/>
              <a:gd name="connsiteX4" fmla="*/ 11820512 w 12192000"/>
              <a:gd name="connsiteY4" fmla="*/ 745392 h 2237474"/>
              <a:gd name="connsiteX5" fmla="*/ 11649954 w 12192000"/>
              <a:gd name="connsiteY5" fmla="*/ 749628 h 2237474"/>
              <a:gd name="connsiteX6" fmla="*/ 11560424 w 12192000"/>
              <a:gd name="connsiteY6" fmla="*/ 748017 h 2237474"/>
              <a:gd name="connsiteX7" fmla="*/ 11358455 w 12192000"/>
              <a:gd name="connsiteY7" fmla="*/ 747593 h 2237474"/>
              <a:gd name="connsiteX8" fmla="*/ 11165209 w 12192000"/>
              <a:gd name="connsiteY8" fmla="*/ 748852 h 2237474"/>
              <a:gd name="connsiteX9" fmla="*/ 11058755 w 12192000"/>
              <a:gd name="connsiteY9" fmla="*/ 749617 h 2237474"/>
              <a:gd name="connsiteX10" fmla="*/ 10846594 w 12192000"/>
              <a:gd name="connsiteY10" fmla="*/ 765069 h 2237474"/>
              <a:gd name="connsiteX11" fmla="*/ 10739478 w 12192000"/>
              <a:gd name="connsiteY11" fmla="*/ 776841 h 2237474"/>
              <a:gd name="connsiteX12" fmla="*/ 10458762 w 12192000"/>
              <a:gd name="connsiteY12" fmla="*/ 755400 h 2237474"/>
              <a:gd name="connsiteX13" fmla="*/ 10211200 w 12192000"/>
              <a:gd name="connsiteY13" fmla="*/ 767513 h 2237474"/>
              <a:gd name="connsiteX14" fmla="*/ 10167995 w 12192000"/>
              <a:gd name="connsiteY14" fmla="*/ 760843 h 2237474"/>
              <a:gd name="connsiteX15" fmla="*/ 9997044 w 12192000"/>
              <a:gd name="connsiteY15" fmla="*/ 780129 h 2237474"/>
              <a:gd name="connsiteX16" fmla="*/ 9943887 w 12192000"/>
              <a:gd name="connsiteY16" fmla="*/ 804141 h 2237474"/>
              <a:gd name="connsiteX17" fmla="*/ 9918248 w 12192000"/>
              <a:gd name="connsiteY17" fmla="*/ 816628 h 2237474"/>
              <a:gd name="connsiteX18" fmla="*/ 9767091 w 12192000"/>
              <a:gd name="connsiteY18" fmla="*/ 870550 h 2237474"/>
              <a:gd name="connsiteX19" fmla="*/ 9683005 w 12192000"/>
              <a:gd name="connsiteY19" fmla="*/ 894128 h 2237474"/>
              <a:gd name="connsiteX20" fmla="*/ 9594438 w 12192000"/>
              <a:gd name="connsiteY20" fmla="*/ 919051 h 2237474"/>
              <a:gd name="connsiteX21" fmla="*/ 9544189 w 12192000"/>
              <a:gd name="connsiteY21" fmla="*/ 938966 h 2237474"/>
              <a:gd name="connsiteX22" fmla="*/ 9500499 w 12192000"/>
              <a:gd name="connsiteY22" fmla="*/ 954680 h 2237474"/>
              <a:gd name="connsiteX23" fmla="*/ 9410017 w 12192000"/>
              <a:gd name="connsiteY23" fmla="*/ 993931 h 2237474"/>
              <a:gd name="connsiteX24" fmla="*/ 9392919 w 12192000"/>
              <a:gd name="connsiteY24" fmla="*/ 994656 h 2237474"/>
              <a:gd name="connsiteX25" fmla="*/ 9268019 w 12192000"/>
              <a:gd name="connsiteY25" fmla="*/ 1007442 h 2237474"/>
              <a:gd name="connsiteX26" fmla="*/ 9188177 w 12192000"/>
              <a:gd name="connsiteY26" fmla="*/ 1035474 h 2237474"/>
              <a:gd name="connsiteX27" fmla="*/ 9155969 w 12192000"/>
              <a:gd name="connsiteY27" fmla="*/ 1046804 h 2237474"/>
              <a:gd name="connsiteX28" fmla="*/ 9133985 w 12192000"/>
              <a:gd name="connsiteY28" fmla="*/ 1046450 h 2237474"/>
              <a:gd name="connsiteX29" fmla="*/ 9003462 w 12192000"/>
              <a:gd name="connsiteY29" fmla="*/ 1042406 h 2237474"/>
              <a:gd name="connsiteX30" fmla="*/ 8968445 w 12192000"/>
              <a:gd name="connsiteY30" fmla="*/ 1052169 h 2237474"/>
              <a:gd name="connsiteX31" fmla="*/ 8886001 w 12192000"/>
              <a:gd name="connsiteY31" fmla="*/ 1067468 h 2237474"/>
              <a:gd name="connsiteX32" fmla="*/ 8838610 w 12192000"/>
              <a:gd name="connsiteY32" fmla="*/ 1075091 h 2237474"/>
              <a:gd name="connsiteX33" fmla="*/ 8750383 w 12192000"/>
              <a:gd name="connsiteY33" fmla="*/ 1097387 h 2237474"/>
              <a:gd name="connsiteX34" fmla="*/ 8665605 w 12192000"/>
              <a:gd name="connsiteY34" fmla="*/ 1110791 h 2237474"/>
              <a:gd name="connsiteX35" fmla="*/ 8584946 w 12192000"/>
              <a:gd name="connsiteY35" fmla="*/ 1135226 h 2237474"/>
              <a:gd name="connsiteX36" fmla="*/ 8419755 w 12192000"/>
              <a:gd name="connsiteY36" fmla="*/ 1216260 h 2237474"/>
              <a:gd name="connsiteX37" fmla="*/ 8411626 w 12192000"/>
              <a:gd name="connsiteY37" fmla="*/ 1214397 h 2237474"/>
              <a:gd name="connsiteX38" fmla="*/ 8363469 w 12192000"/>
              <a:gd name="connsiteY38" fmla="*/ 1246658 h 2237474"/>
              <a:gd name="connsiteX39" fmla="*/ 8275497 w 12192000"/>
              <a:gd name="connsiteY39" fmla="*/ 1264396 h 2237474"/>
              <a:gd name="connsiteX40" fmla="*/ 8074238 w 12192000"/>
              <a:gd name="connsiteY40" fmla="*/ 1301895 h 2237474"/>
              <a:gd name="connsiteX41" fmla="*/ 7942099 w 12192000"/>
              <a:gd name="connsiteY41" fmla="*/ 1336332 h 2237474"/>
              <a:gd name="connsiteX42" fmla="*/ 7902328 w 12192000"/>
              <a:gd name="connsiteY42" fmla="*/ 1345865 h 2237474"/>
              <a:gd name="connsiteX43" fmla="*/ 7840612 w 12192000"/>
              <a:gd name="connsiteY43" fmla="*/ 1369373 h 2237474"/>
              <a:gd name="connsiteX44" fmla="*/ 7786819 w 12192000"/>
              <a:gd name="connsiteY44" fmla="*/ 1378970 h 2237474"/>
              <a:gd name="connsiteX45" fmla="*/ 7548172 w 12192000"/>
              <a:gd name="connsiteY45" fmla="*/ 1417460 h 2237474"/>
              <a:gd name="connsiteX46" fmla="*/ 7483437 w 12192000"/>
              <a:gd name="connsiteY46" fmla="*/ 1478152 h 2237474"/>
              <a:gd name="connsiteX47" fmla="*/ 7377870 w 12192000"/>
              <a:gd name="connsiteY47" fmla="*/ 1523319 h 2237474"/>
              <a:gd name="connsiteX48" fmla="*/ 7230737 w 12192000"/>
              <a:gd name="connsiteY48" fmla="*/ 1562633 h 2237474"/>
              <a:gd name="connsiteX49" fmla="*/ 7224458 w 12192000"/>
              <a:gd name="connsiteY49" fmla="*/ 1573008 h 2237474"/>
              <a:gd name="connsiteX50" fmla="*/ 7183121 w 12192000"/>
              <a:gd name="connsiteY50" fmla="*/ 1595162 h 2237474"/>
              <a:gd name="connsiteX51" fmla="*/ 7164601 w 12192000"/>
              <a:gd name="connsiteY51" fmla="*/ 1606490 h 2237474"/>
              <a:gd name="connsiteX52" fmla="*/ 6900177 w 12192000"/>
              <a:gd name="connsiteY52" fmla="*/ 1636016 h 2237474"/>
              <a:gd name="connsiteX53" fmla="*/ 6795372 w 12192000"/>
              <a:gd name="connsiteY53" fmla="*/ 1644845 h 2237474"/>
              <a:gd name="connsiteX54" fmla="*/ 6692251 w 12192000"/>
              <a:gd name="connsiteY54" fmla="*/ 1656357 h 2237474"/>
              <a:gd name="connsiteX55" fmla="*/ 6655235 w 12192000"/>
              <a:gd name="connsiteY55" fmla="*/ 1661869 h 2237474"/>
              <a:gd name="connsiteX56" fmla="*/ 6554894 w 12192000"/>
              <a:gd name="connsiteY56" fmla="*/ 1664428 h 2237474"/>
              <a:gd name="connsiteX57" fmla="*/ 6516595 w 12192000"/>
              <a:gd name="connsiteY57" fmla="*/ 1667475 h 2237474"/>
              <a:gd name="connsiteX58" fmla="*/ 6508541 w 12192000"/>
              <a:gd name="connsiteY58" fmla="*/ 1668757 h 2237474"/>
              <a:gd name="connsiteX59" fmla="*/ 6471012 w 12192000"/>
              <a:gd name="connsiteY59" fmla="*/ 1678604 h 2237474"/>
              <a:gd name="connsiteX60" fmla="*/ 6364035 w 12192000"/>
              <a:gd name="connsiteY60" fmla="*/ 1667683 h 2237474"/>
              <a:gd name="connsiteX61" fmla="*/ 6280959 w 12192000"/>
              <a:gd name="connsiteY61" fmla="*/ 1689329 h 2237474"/>
              <a:gd name="connsiteX62" fmla="*/ 6243319 w 12192000"/>
              <a:gd name="connsiteY62" fmla="*/ 1695560 h 2237474"/>
              <a:gd name="connsiteX63" fmla="*/ 6098321 w 12192000"/>
              <a:gd name="connsiteY63" fmla="*/ 1721646 h 2237474"/>
              <a:gd name="connsiteX64" fmla="*/ 5880652 w 12192000"/>
              <a:gd name="connsiteY64" fmla="*/ 1779643 h 2237474"/>
              <a:gd name="connsiteX65" fmla="*/ 5785959 w 12192000"/>
              <a:gd name="connsiteY65" fmla="*/ 1775307 h 2237474"/>
              <a:gd name="connsiteX66" fmla="*/ 5643534 w 12192000"/>
              <a:gd name="connsiteY66" fmla="*/ 1802919 h 2237474"/>
              <a:gd name="connsiteX67" fmla="*/ 5518799 w 12192000"/>
              <a:gd name="connsiteY67" fmla="*/ 1818312 h 2237474"/>
              <a:gd name="connsiteX68" fmla="*/ 5505014 w 12192000"/>
              <a:gd name="connsiteY68" fmla="*/ 1819259 h 2237474"/>
              <a:gd name="connsiteX69" fmla="*/ 5453307 w 12192000"/>
              <a:gd name="connsiteY69" fmla="*/ 1815450 h 2237474"/>
              <a:gd name="connsiteX70" fmla="*/ 5221533 w 12192000"/>
              <a:gd name="connsiteY70" fmla="*/ 1846950 h 2237474"/>
              <a:gd name="connsiteX71" fmla="*/ 5149802 w 12192000"/>
              <a:gd name="connsiteY71" fmla="*/ 1844846 h 2237474"/>
              <a:gd name="connsiteX72" fmla="*/ 5114927 w 12192000"/>
              <a:gd name="connsiteY72" fmla="*/ 1847827 h 2237474"/>
              <a:gd name="connsiteX73" fmla="*/ 5108970 w 12192000"/>
              <a:gd name="connsiteY73" fmla="*/ 1847935 h 2237474"/>
              <a:gd name="connsiteX74" fmla="*/ 5067961 w 12192000"/>
              <a:gd name="connsiteY74" fmla="*/ 1845917 h 2237474"/>
              <a:gd name="connsiteX75" fmla="*/ 5007075 w 12192000"/>
              <a:gd name="connsiteY75" fmla="*/ 1838626 h 2237474"/>
              <a:gd name="connsiteX76" fmla="*/ 4944087 w 12192000"/>
              <a:gd name="connsiteY76" fmla="*/ 1823332 h 2237474"/>
              <a:gd name="connsiteX77" fmla="*/ 4907662 w 12192000"/>
              <a:gd name="connsiteY77" fmla="*/ 1816900 h 2237474"/>
              <a:gd name="connsiteX78" fmla="*/ 4882386 w 12192000"/>
              <a:gd name="connsiteY78" fmla="*/ 1809844 h 2237474"/>
              <a:gd name="connsiteX79" fmla="*/ 4811440 w 12192000"/>
              <a:gd name="connsiteY79" fmla="*/ 1804655 h 2237474"/>
              <a:gd name="connsiteX80" fmla="*/ 4691075 w 12192000"/>
              <a:gd name="connsiteY80" fmla="*/ 1801389 h 2237474"/>
              <a:gd name="connsiteX81" fmla="*/ 4640313 w 12192000"/>
              <a:gd name="connsiteY81" fmla="*/ 1784307 h 2237474"/>
              <a:gd name="connsiteX82" fmla="*/ 4536503 w 12192000"/>
              <a:gd name="connsiteY82" fmla="*/ 1785334 h 2237474"/>
              <a:gd name="connsiteX83" fmla="*/ 4513724 w 12192000"/>
              <a:gd name="connsiteY83" fmla="*/ 1791996 h 2237474"/>
              <a:gd name="connsiteX84" fmla="*/ 4459810 w 12192000"/>
              <a:gd name="connsiteY84" fmla="*/ 1797886 h 2237474"/>
              <a:gd name="connsiteX85" fmla="*/ 4379064 w 12192000"/>
              <a:gd name="connsiteY85" fmla="*/ 1817177 h 2237474"/>
              <a:gd name="connsiteX86" fmla="*/ 4290981 w 12192000"/>
              <a:gd name="connsiteY86" fmla="*/ 1839677 h 2237474"/>
              <a:gd name="connsiteX87" fmla="*/ 4238372 w 12192000"/>
              <a:gd name="connsiteY87" fmla="*/ 1851480 h 2237474"/>
              <a:gd name="connsiteX88" fmla="*/ 4232517 w 12192000"/>
              <a:gd name="connsiteY88" fmla="*/ 1852567 h 2237474"/>
              <a:gd name="connsiteX89" fmla="*/ 4191732 w 12192000"/>
              <a:gd name="connsiteY89" fmla="*/ 1857328 h 2237474"/>
              <a:gd name="connsiteX90" fmla="*/ 4065532 w 12192000"/>
              <a:gd name="connsiteY90" fmla="*/ 1855477 h 2237474"/>
              <a:gd name="connsiteX91" fmla="*/ 4028460 w 12192000"/>
              <a:gd name="connsiteY91" fmla="*/ 1855137 h 2237474"/>
              <a:gd name="connsiteX92" fmla="*/ 4002267 w 12192000"/>
              <a:gd name="connsiteY92" fmla="*/ 1852352 h 2237474"/>
              <a:gd name="connsiteX93" fmla="*/ 3931396 w 12192000"/>
              <a:gd name="connsiteY93" fmla="*/ 1858915 h 2237474"/>
              <a:gd name="connsiteX94" fmla="*/ 3812162 w 12192000"/>
              <a:gd name="connsiteY94" fmla="*/ 1875501 h 2237474"/>
              <a:gd name="connsiteX95" fmla="*/ 3758105 w 12192000"/>
              <a:gd name="connsiteY95" fmla="*/ 1871856 h 2237474"/>
              <a:gd name="connsiteX96" fmla="*/ 3567259 w 12192000"/>
              <a:gd name="connsiteY96" fmla="*/ 1893482 h 2237474"/>
              <a:gd name="connsiteX97" fmla="*/ 3405770 w 12192000"/>
              <a:gd name="connsiteY97" fmla="*/ 1904591 h 2237474"/>
              <a:gd name="connsiteX98" fmla="*/ 3280097 w 12192000"/>
              <a:gd name="connsiteY98" fmla="*/ 1919610 h 2237474"/>
              <a:gd name="connsiteX99" fmla="*/ 3009910 w 12192000"/>
              <a:gd name="connsiteY99" fmla="*/ 1957866 h 2237474"/>
              <a:gd name="connsiteX100" fmla="*/ 2995934 w 12192000"/>
              <a:gd name="connsiteY100" fmla="*/ 1967085 h 2237474"/>
              <a:gd name="connsiteX101" fmla="*/ 2942858 w 12192000"/>
              <a:gd name="connsiteY101" fmla="*/ 1981367 h 2237474"/>
              <a:gd name="connsiteX102" fmla="*/ 2875436 w 12192000"/>
              <a:gd name="connsiteY102" fmla="*/ 1996977 h 2237474"/>
              <a:gd name="connsiteX103" fmla="*/ 2874892 w 12192000"/>
              <a:gd name="connsiteY103" fmla="*/ 1996085 h 2237474"/>
              <a:gd name="connsiteX104" fmla="*/ 2843662 w 12192000"/>
              <a:gd name="connsiteY104" fmla="*/ 1992498 h 2237474"/>
              <a:gd name="connsiteX105" fmla="*/ 2718916 w 12192000"/>
              <a:gd name="connsiteY105" fmla="*/ 1990867 h 2237474"/>
              <a:gd name="connsiteX106" fmla="*/ 2713522 w 12192000"/>
              <a:gd name="connsiteY106" fmla="*/ 1990173 h 2237474"/>
              <a:gd name="connsiteX107" fmla="*/ 2476147 w 12192000"/>
              <a:gd name="connsiteY107" fmla="*/ 1998305 h 2237474"/>
              <a:gd name="connsiteX108" fmla="*/ 2373568 w 12192000"/>
              <a:gd name="connsiteY108" fmla="*/ 2003219 h 2237474"/>
              <a:gd name="connsiteX109" fmla="*/ 2287219 w 12192000"/>
              <a:gd name="connsiteY109" fmla="*/ 1998750 h 2237474"/>
              <a:gd name="connsiteX110" fmla="*/ 2243069 w 12192000"/>
              <a:gd name="connsiteY110" fmla="*/ 2005321 h 2237474"/>
              <a:gd name="connsiteX111" fmla="*/ 2164831 w 12192000"/>
              <a:gd name="connsiteY111" fmla="*/ 2010143 h 2237474"/>
              <a:gd name="connsiteX112" fmla="*/ 2085228 w 12192000"/>
              <a:gd name="connsiteY112" fmla="*/ 2046431 h 2237474"/>
              <a:gd name="connsiteX113" fmla="*/ 2058061 w 12192000"/>
              <a:gd name="connsiteY113" fmla="*/ 2047942 h 2237474"/>
              <a:gd name="connsiteX114" fmla="*/ 2042244 w 12192000"/>
              <a:gd name="connsiteY114" fmla="*/ 2055560 h 2237474"/>
              <a:gd name="connsiteX115" fmla="*/ 1877728 w 12192000"/>
              <a:gd name="connsiteY115" fmla="*/ 2101004 h 2237474"/>
              <a:gd name="connsiteX116" fmla="*/ 1759056 w 12192000"/>
              <a:gd name="connsiteY116" fmla="*/ 2125608 h 2237474"/>
              <a:gd name="connsiteX117" fmla="*/ 1637948 w 12192000"/>
              <a:gd name="connsiteY117" fmla="*/ 2172597 h 2237474"/>
              <a:gd name="connsiteX118" fmla="*/ 1434549 w 12192000"/>
              <a:gd name="connsiteY118" fmla="*/ 2234522 h 2237474"/>
              <a:gd name="connsiteX119" fmla="*/ 1398481 w 12192000"/>
              <a:gd name="connsiteY119" fmla="*/ 2237074 h 2237474"/>
              <a:gd name="connsiteX120" fmla="*/ 1398407 w 12192000"/>
              <a:gd name="connsiteY120" fmla="*/ 2237095 h 2237474"/>
              <a:gd name="connsiteX121" fmla="*/ 1370962 w 12192000"/>
              <a:gd name="connsiteY121" fmla="*/ 2237474 h 2237474"/>
              <a:gd name="connsiteX122" fmla="*/ 1356367 w 12192000"/>
              <a:gd name="connsiteY122" fmla="*/ 2235089 h 2237474"/>
              <a:gd name="connsiteX123" fmla="*/ 1279765 w 12192000"/>
              <a:gd name="connsiteY123" fmla="*/ 2229639 h 2237474"/>
              <a:gd name="connsiteX124" fmla="*/ 1195347 w 12192000"/>
              <a:gd name="connsiteY124" fmla="*/ 2212354 h 2237474"/>
              <a:gd name="connsiteX125" fmla="*/ 970251 w 12192000"/>
              <a:gd name="connsiteY125" fmla="*/ 2221029 h 2237474"/>
              <a:gd name="connsiteX126" fmla="*/ 812914 w 12192000"/>
              <a:gd name="connsiteY126" fmla="*/ 2210095 h 2237474"/>
              <a:gd name="connsiteX127" fmla="*/ 776382 w 12192000"/>
              <a:gd name="connsiteY127" fmla="*/ 2204512 h 2237474"/>
              <a:gd name="connsiteX128" fmla="*/ 597225 w 12192000"/>
              <a:gd name="connsiteY128" fmla="*/ 2180999 h 2237474"/>
              <a:gd name="connsiteX129" fmla="*/ 520671 w 12192000"/>
              <a:gd name="connsiteY129" fmla="*/ 2180980 h 2237474"/>
              <a:gd name="connsiteX130" fmla="*/ 515024 w 12192000"/>
              <a:gd name="connsiteY130" fmla="*/ 2179258 h 2237474"/>
              <a:gd name="connsiteX131" fmla="*/ 413835 w 12192000"/>
              <a:gd name="connsiteY131" fmla="*/ 2156783 h 2237474"/>
              <a:gd name="connsiteX132" fmla="*/ 376513 w 12192000"/>
              <a:gd name="connsiteY132" fmla="*/ 2154014 h 2237474"/>
              <a:gd name="connsiteX133" fmla="*/ 273386 w 12192000"/>
              <a:gd name="connsiteY133" fmla="*/ 2142551 h 2237474"/>
              <a:gd name="connsiteX134" fmla="*/ 169207 w 12192000"/>
              <a:gd name="connsiteY134" fmla="*/ 2128100 h 2237474"/>
              <a:gd name="connsiteX135" fmla="*/ 77641 w 12192000"/>
              <a:gd name="connsiteY135" fmla="*/ 2126835 h 2237474"/>
              <a:gd name="connsiteX136" fmla="*/ 37645 w 12192000"/>
              <a:gd name="connsiteY136" fmla="*/ 2115401 h 2237474"/>
              <a:gd name="connsiteX137" fmla="*/ 4572 w 12192000"/>
              <a:gd name="connsiteY137" fmla="*/ 2111091 h 2237474"/>
              <a:gd name="connsiteX138" fmla="*/ 0 w 12192000"/>
              <a:gd name="connsiteY138" fmla="*/ 2110468 h 2237474"/>
              <a:gd name="connsiteX139" fmla="*/ 0 w 12192000"/>
              <a:gd name="connsiteY139" fmla="*/ 0 h 2237474"/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1890686 w 12192000"/>
              <a:gd name="connsiteY3" fmla="*/ 732766 h 2237474"/>
              <a:gd name="connsiteX4" fmla="*/ 11820512 w 12192000"/>
              <a:gd name="connsiteY4" fmla="*/ 745392 h 2237474"/>
              <a:gd name="connsiteX5" fmla="*/ 11649954 w 12192000"/>
              <a:gd name="connsiteY5" fmla="*/ 749628 h 2237474"/>
              <a:gd name="connsiteX6" fmla="*/ 11560424 w 12192000"/>
              <a:gd name="connsiteY6" fmla="*/ 748017 h 2237474"/>
              <a:gd name="connsiteX7" fmla="*/ 11358455 w 12192000"/>
              <a:gd name="connsiteY7" fmla="*/ 747593 h 2237474"/>
              <a:gd name="connsiteX8" fmla="*/ 11165209 w 12192000"/>
              <a:gd name="connsiteY8" fmla="*/ 748852 h 2237474"/>
              <a:gd name="connsiteX9" fmla="*/ 11058755 w 12192000"/>
              <a:gd name="connsiteY9" fmla="*/ 749617 h 2237474"/>
              <a:gd name="connsiteX10" fmla="*/ 10846594 w 12192000"/>
              <a:gd name="connsiteY10" fmla="*/ 765069 h 2237474"/>
              <a:gd name="connsiteX11" fmla="*/ 10739478 w 12192000"/>
              <a:gd name="connsiteY11" fmla="*/ 776841 h 2237474"/>
              <a:gd name="connsiteX12" fmla="*/ 10458762 w 12192000"/>
              <a:gd name="connsiteY12" fmla="*/ 755400 h 2237474"/>
              <a:gd name="connsiteX13" fmla="*/ 10211200 w 12192000"/>
              <a:gd name="connsiteY13" fmla="*/ 767513 h 2237474"/>
              <a:gd name="connsiteX14" fmla="*/ 10167995 w 12192000"/>
              <a:gd name="connsiteY14" fmla="*/ 760843 h 2237474"/>
              <a:gd name="connsiteX15" fmla="*/ 9997044 w 12192000"/>
              <a:gd name="connsiteY15" fmla="*/ 780129 h 2237474"/>
              <a:gd name="connsiteX16" fmla="*/ 9943887 w 12192000"/>
              <a:gd name="connsiteY16" fmla="*/ 804141 h 2237474"/>
              <a:gd name="connsiteX17" fmla="*/ 9918248 w 12192000"/>
              <a:gd name="connsiteY17" fmla="*/ 816628 h 2237474"/>
              <a:gd name="connsiteX18" fmla="*/ 9767091 w 12192000"/>
              <a:gd name="connsiteY18" fmla="*/ 870550 h 2237474"/>
              <a:gd name="connsiteX19" fmla="*/ 9683005 w 12192000"/>
              <a:gd name="connsiteY19" fmla="*/ 894128 h 2237474"/>
              <a:gd name="connsiteX20" fmla="*/ 9594438 w 12192000"/>
              <a:gd name="connsiteY20" fmla="*/ 919051 h 2237474"/>
              <a:gd name="connsiteX21" fmla="*/ 9544189 w 12192000"/>
              <a:gd name="connsiteY21" fmla="*/ 938966 h 2237474"/>
              <a:gd name="connsiteX22" fmla="*/ 9500499 w 12192000"/>
              <a:gd name="connsiteY22" fmla="*/ 954680 h 2237474"/>
              <a:gd name="connsiteX23" fmla="*/ 9410017 w 12192000"/>
              <a:gd name="connsiteY23" fmla="*/ 993931 h 2237474"/>
              <a:gd name="connsiteX24" fmla="*/ 9392919 w 12192000"/>
              <a:gd name="connsiteY24" fmla="*/ 994656 h 2237474"/>
              <a:gd name="connsiteX25" fmla="*/ 9268019 w 12192000"/>
              <a:gd name="connsiteY25" fmla="*/ 1007442 h 2237474"/>
              <a:gd name="connsiteX26" fmla="*/ 9188177 w 12192000"/>
              <a:gd name="connsiteY26" fmla="*/ 1035474 h 2237474"/>
              <a:gd name="connsiteX27" fmla="*/ 9155969 w 12192000"/>
              <a:gd name="connsiteY27" fmla="*/ 1046804 h 2237474"/>
              <a:gd name="connsiteX28" fmla="*/ 9133985 w 12192000"/>
              <a:gd name="connsiteY28" fmla="*/ 1046450 h 2237474"/>
              <a:gd name="connsiteX29" fmla="*/ 9003462 w 12192000"/>
              <a:gd name="connsiteY29" fmla="*/ 1042406 h 2237474"/>
              <a:gd name="connsiteX30" fmla="*/ 8968445 w 12192000"/>
              <a:gd name="connsiteY30" fmla="*/ 1052169 h 2237474"/>
              <a:gd name="connsiteX31" fmla="*/ 8886001 w 12192000"/>
              <a:gd name="connsiteY31" fmla="*/ 1067468 h 2237474"/>
              <a:gd name="connsiteX32" fmla="*/ 8838610 w 12192000"/>
              <a:gd name="connsiteY32" fmla="*/ 1075091 h 2237474"/>
              <a:gd name="connsiteX33" fmla="*/ 8750383 w 12192000"/>
              <a:gd name="connsiteY33" fmla="*/ 1097387 h 2237474"/>
              <a:gd name="connsiteX34" fmla="*/ 8665605 w 12192000"/>
              <a:gd name="connsiteY34" fmla="*/ 1110791 h 2237474"/>
              <a:gd name="connsiteX35" fmla="*/ 8584946 w 12192000"/>
              <a:gd name="connsiteY35" fmla="*/ 1135226 h 2237474"/>
              <a:gd name="connsiteX36" fmla="*/ 8419755 w 12192000"/>
              <a:gd name="connsiteY36" fmla="*/ 1216260 h 2237474"/>
              <a:gd name="connsiteX37" fmla="*/ 8411626 w 12192000"/>
              <a:gd name="connsiteY37" fmla="*/ 1214397 h 2237474"/>
              <a:gd name="connsiteX38" fmla="*/ 8363469 w 12192000"/>
              <a:gd name="connsiteY38" fmla="*/ 1246658 h 2237474"/>
              <a:gd name="connsiteX39" fmla="*/ 8275497 w 12192000"/>
              <a:gd name="connsiteY39" fmla="*/ 1264396 h 2237474"/>
              <a:gd name="connsiteX40" fmla="*/ 8074238 w 12192000"/>
              <a:gd name="connsiteY40" fmla="*/ 1301895 h 2237474"/>
              <a:gd name="connsiteX41" fmla="*/ 7942099 w 12192000"/>
              <a:gd name="connsiteY41" fmla="*/ 1336332 h 2237474"/>
              <a:gd name="connsiteX42" fmla="*/ 7902328 w 12192000"/>
              <a:gd name="connsiteY42" fmla="*/ 1345865 h 2237474"/>
              <a:gd name="connsiteX43" fmla="*/ 7840612 w 12192000"/>
              <a:gd name="connsiteY43" fmla="*/ 1369373 h 2237474"/>
              <a:gd name="connsiteX44" fmla="*/ 7786819 w 12192000"/>
              <a:gd name="connsiteY44" fmla="*/ 1378970 h 2237474"/>
              <a:gd name="connsiteX45" fmla="*/ 7548172 w 12192000"/>
              <a:gd name="connsiteY45" fmla="*/ 1417460 h 2237474"/>
              <a:gd name="connsiteX46" fmla="*/ 7483437 w 12192000"/>
              <a:gd name="connsiteY46" fmla="*/ 1478152 h 2237474"/>
              <a:gd name="connsiteX47" fmla="*/ 7377870 w 12192000"/>
              <a:gd name="connsiteY47" fmla="*/ 1523319 h 2237474"/>
              <a:gd name="connsiteX48" fmla="*/ 7230737 w 12192000"/>
              <a:gd name="connsiteY48" fmla="*/ 1562633 h 2237474"/>
              <a:gd name="connsiteX49" fmla="*/ 7224458 w 12192000"/>
              <a:gd name="connsiteY49" fmla="*/ 1573008 h 2237474"/>
              <a:gd name="connsiteX50" fmla="*/ 7183121 w 12192000"/>
              <a:gd name="connsiteY50" fmla="*/ 1595162 h 2237474"/>
              <a:gd name="connsiteX51" fmla="*/ 7164601 w 12192000"/>
              <a:gd name="connsiteY51" fmla="*/ 1606490 h 2237474"/>
              <a:gd name="connsiteX52" fmla="*/ 6900177 w 12192000"/>
              <a:gd name="connsiteY52" fmla="*/ 1636016 h 2237474"/>
              <a:gd name="connsiteX53" fmla="*/ 6795372 w 12192000"/>
              <a:gd name="connsiteY53" fmla="*/ 1644845 h 2237474"/>
              <a:gd name="connsiteX54" fmla="*/ 6692251 w 12192000"/>
              <a:gd name="connsiteY54" fmla="*/ 1656357 h 2237474"/>
              <a:gd name="connsiteX55" fmla="*/ 6655235 w 12192000"/>
              <a:gd name="connsiteY55" fmla="*/ 1661869 h 2237474"/>
              <a:gd name="connsiteX56" fmla="*/ 6554894 w 12192000"/>
              <a:gd name="connsiteY56" fmla="*/ 1664428 h 2237474"/>
              <a:gd name="connsiteX57" fmla="*/ 6516595 w 12192000"/>
              <a:gd name="connsiteY57" fmla="*/ 1667475 h 2237474"/>
              <a:gd name="connsiteX58" fmla="*/ 6508541 w 12192000"/>
              <a:gd name="connsiteY58" fmla="*/ 1668757 h 2237474"/>
              <a:gd name="connsiteX59" fmla="*/ 6471012 w 12192000"/>
              <a:gd name="connsiteY59" fmla="*/ 1678604 h 2237474"/>
              <a:gd name="connsiteX60" fmla="*/ 6364035 w 12192000"/>
              <a:gd name="connsiteY60" fmla="*/ 1667683 h 2237474"/>
              <a:gd name="connsiteX61" fmla="*/ 6280959 w 12192000"/>
              <a:gd name="connsiteY61" fmla="*/ 1689329 h 2237474"/>
              <a:gd name="connsiteX62" fmla="*/ 6243319 w 12192000"/>
              <a:gd name="connsiteY62" fmla="*/ 1695560 h 2237474"/>
              <a:gd name="connsiteX63" fmla="*/ 6098321 w 12192000"/>
              <a:gd name="connsiteY63" fmla="*/ 1721646 h 2237474"/>
              <a:gd name="connsiteX64" fmla="*/ 5880652 w 12192000"/>
              <a:gd name="connsiteY64" fmla="*/ 1779643 h 2237474"/>
              <a:gd name="connsiteX65" fmla="*/ 5785959 w 12192000"/>
              <a:gd name="connsiteY65" fmla="*/ 1775307 h 2237474"/>
              <a:gd name="connsiteX66" fmla="*/ 5643534 w 12192000"/>
              <a:gd name="connsiteY66" fmla="*/ 1802919 h 2237474"/>
              <a:gd name="connsiteX67" fmla="*/ 5518799 w 12192000"/>
              <a:gd name="connsiteY67" fmla="*/ 1818312 h 2237474"/>
              <a:gd name="connsiteX68" fmla="*/ 5505014 w 12192000"/>
              <a:gd name="connsiteY68" fmla="*/ 1819259 h 2237474"/>
              <a:gd name="connsiteX69" fmla="*/ 5453307 w 12192000"/>
              <a:gd name="connsiteY69" fmla="*/ 1815450 h 2237474"/>
              <a:gd name="connsiteX70" fmla="*/ 5221533 w 12192000"/>
              <a:gd name="connsiteY70" fmla="*/ 1846950 h 2237474"/>
              <a:gd name="connsiteX71" fmla="*/ 5149802 w 12192000"/>
              <a:gd name="connsiteY71" fmla="*/ 1844846 h 2237474"/>
              <a:gd name="connsiteX72" fmla="*/ 5114927 w 12192000"/>
              <a:gd name="connsiteY72" fmla="*/ 1847827 h 2237474"/>
              <a:gd name="connsiteX73" fmla="*/ 5108970 w 12192000"/>
              <a:gd name="connsiteY73" fmla="*/ 1847935 h 2237474"/>
              <a:gd name="connsiteX74" fmla="*/ 5067961 w 12192000"/>
              <a:gd name="connsiteY74" fmla="*/ 1845917 h 2237474"/>
              <a:gd name="connsiteX75" fmla="*/ 5007075 w 12192000"/>
              <a:gd name="connsiteY75" fmla="*/ 1838626 h 2237474"/>
              <a:gd name="connsiteX76" fmla="*/ 4944087 w 12192000"/>
              <a:gd name="connsiteY76" fmla="*/ 1823332 h 2237474"/>
              <a:gd name="connsiteX77" fmla="*/ 4907662 w 12192000"/>
              <a:gd name="connsiteY77" fmla="*/ 1816900 h 2237474"/>
              <a:gd name="connsiteX78" fmla="*/ 4882386 w 12192000"/>
              <a:gd name="connsiteY78" fmla="*/ 1809844 h 2237474"/>
              <a:gd name="connsiteX79" fmla="*/ 4811440 w 12192000"/>
              <a:gd name="connsiteY79" fmla="*/ 1804655 h 2237474"/>
              <a:gd name="connsiteX80" fmla="*/ 4691075 w 12192000"/>
              <a:gd name="connsiteY80" fmla="*/ 1801389 h 2237474"/>
              <a:gd name="connsiteX81" fmla="*/ 4640313 w 12192000"/>
              <a:gd name="connsiteY81" fmla="*/ 1784307 h 2237474"/>
              <a:gd name="connsiteX82" fmla="*/ 4536503 w 12192000"/>
              <a:gd name="connsiteY82" fmla="*/ 1785334 h 2237474"/>
              <a:gd name="connsiteX83" fmla="*/ 4513724 w 12192000"/>
              <a:gd name="connsiteY83" fmla="*/ 1791996 h 2237474"/>
              <a:gd name="connsiteX84" fmla="*/ 4459810 w 12192000"/>
              <a:gd name="connsiteY84" fmla="*/ 1797886 h 2237474"/>
              <a:gd name="connsiteX85" fmla="*/ 4379064 w 12192000"/>
              <a:gd name="connsiteY85" fmla="*/ 1817177 h 2237474"/>
              <a:gd name="connsiteX86" fmla="*/ 4290981 w 12192000"/>
              <a:gd name="connsiteY86" fmla="*/ 1839677 h 2237474"/>
              <a:gd name="connsiteX87" fmla="*/ 4238372 w 12192000"/>
              <a:gd name="connsiteY87" fmla="*/ 1851480 h 2237474"/>
              <a:gd name="connsiteX88" fmla="*/ 4232517 w 12192000"/>
              <a:gd name="connsiteY88" fmla="*/ 1852567 h 2237474"/>
              <a:gd name="connsiteX89" fmla="*/ 4191732 w 12192000"/>
              <a:gd name="connsiteY89" fmla="*/ 1857328 h 2237474"/>
              <a:gd name="connsiteX90" fmla="*/ 4065532 w 12192000"/>
              <a:gd name="connsiteY90" fmla="*/ 1855477 h 2237474"/>
              <a:gd name="connsiteX91" fmla="*/ 4028460 w 12192000"/>
              <a:gd name="connsiteY91" fmla="*/ 1855137 h 2237474"/>
              <a:gd name="connsiteX92" fmla="*/ 4002267 w 12192000"/>
              <a:gd name="connsiteY92" fmla="*/ 1852352 h 2237474"/>
              <a:gd name="connsiteX93" fmla="*/ 3931396 w 12192000"/>
              <a:gd name="connsiteY93" fmla="*/ 1858915 h 2237474"/>
              <a:gd name="connsiteX94" fmla="*/ 3812162 w 12192000"/>
              <a:gd name="connsiteY94" fmla="*/ 1875501 h 2237474"/>
              <a:gd name="connsiteX95" fmla="*/ 3758105 w 12192000"/>
              <a:gd name="connsiteY95" fmla="*/ 1871856 h 2237474"/>
              <a:gd name="connsiteX96" fmla="*/ 3567259 w 12192000"/>
              <a:gd name="connsiteY96" fmla="*/ 1893482 h 2237474"/>
              <a:gd name="connsiteX97" fmla="*/ 3405770 w 12192000"/>
              <a:gd name="connsiteY97" fmla="*/ 1904591 h 2237474"/>
              <a:gd name="connsiteX98" fmla="*/ 3280097 w 12192000"/>
              <a:gd name="connsiteY98" fmla="*/ 1919610 h 2237474"/>
              <a:gd name="connsiteX99" fmla="*/ 3009910 w 12192000"/>
              <a:gd name="connsiteY99" fmla="*/ 1957866 h 2237474"/>
              <a:gd name="connsiteX100" fmla="*/ 2995934 w 12192000"/>
              <a:gd name="connsiteY100" fmla="*/ 1967085 h 2237474"/>
              <a:gd name="connsiteX101" fmla="*/ 2942858 w 12192000"/>
              <a:gd name="connsiteY101" fmla="*/ 1981367 h 2237474"/>
              <a:gd name="connsiteX102" fmla="*/ 2875436 w 12192000"/>
              <a:gd name="connsiteY102" fmla="*/ 1996977 h 2237474"/>
              <a:gd name="connsiteX103" fmla="*/ 2874892 w 12192000"/>
              <a:gd name="connsiteY103" fmla="*/ 1996085 h 2237474"/>
              <a:gd name="connsiteX104" fmla="*/ 2843662 w 12192000"/>
              <a:gd name="connsiteY104" fmla="*/ 1992498 h 2237474"/>
              <a:gd name="connsiteX105" fmla="*/ 2718916 w 12192000"/>
              <a:gd name="connsiteY105" fmla="*/ 1990867 h 2237474"/>
              <a:gd name="connsiteX106" fmla="*/ 2713522 w 12192000"/>
              <a:gd name="connsiteY106" fmla="*/ 1990173 h 2237474"/>
              <a:gd name="connsiteX107" fmla="*/ 2476147 w 12192000"/>
              <a:gd name="connsiteY107" fmla="*/ 1998305 h 2237474"/>
              <a:gd name="connsiteX108" fmla="*/ 2373568 w 12192000"/>
              <a:gd name="connsiteY108" fmla="*/ 2003219 h 2237474"/>
              <a:gd name="connsiteX109" fmla="*/ 2287219 w 12192000"/>
              <a:gd name="connsiteY109" fmla="*/ 1998750 h 2237474"/>
              <a:gd name="connsiteX110" fmla="*/ 2243069 w 12192000"/>
              <a:gd name="connsiteY110" fmla="*/ 2005321 h 2237474"/>
              <a:gd name="connsiteX111" fmla="*/ 2164831 w 12192000"/>
              <a:gd name="connsiteY111" fmla="*/ 2010143 h 2237474"/>
              <a:gd name="connsiteX112" fmla="*/ 2085228 w 12192000"/>
              <a:gd name="connsiteY112" fmla="*/ 2046431 h 2237474"/>
              <a:gd name="connsiteX113" fmla="*/ 2058061 w 12192000"/>
              <a:gd name="connsiteY113" fmla="*/ 2047942 h 2237474"/>
              <a:gd name="connsiteX114" fmla="*/ 2042244 w 12192000"/>
              <a:gd name="connsiteY114" fmla="*/ 2055560 h 2237474"/>
              <a:gd name="connsiteX115" fmla="*/ 1877728 w 12192000"/>
              <a:gd name="connsiteY115" fmla="*/ 2101004 h 2237474"/>
              <a:gd name="connsiteX116" fmla="*/ 1759056 w 12192000"/>
              <a:gd name="connsiteY116" fmla="*/ 2125608 h 2237474"/>
              <a:gd name="connsiteX117" fmla="*/ 1637948 w 12192000"/>
              <a:gd name="connsiteY117" fmla="*/ 2172597 h 2237474"/>
              <a:gd name="connsiteX118" fmla="*/ 1434549 w 12192000"/>
              <a:gd name="connsiteY118" fmla="*/ 2234522 h 2237474"/>
              <a:gd name="connsiteX119" fmla="*/ 1398481 w 12192000"/>
              <a:gd name="connsiteY119" fmla="*/ 2237074 h 2237474"/>
              <a:gd name="connsiteX120" fmla="*/ 1398407 w 12192000"/>
              <a:gd name="connsiteY120" fmla="*/ 2237095 h 2237474"/>
              <a:gd name="connsiteX121" fmla="*/ 1370962 w 12192000"/>
              <a:gd name="connsiteY121" fmla="*/ 2237474 h 2237474"/>
              <a:gd name="connsiteX122" fmla="*/ 1356367 w 12192000"/>
              <a:gd name="connsiteY122" fmla="*/ 2235089 h 2237474"/>
              <a:gd name="connsiteX123" fmla="*/ 1279765 w 12192000"/>
              <a:gd name="connsiteY123" fmla="*/ 2229639 h 2237474"/>
              <a:gd name="connsiteX124" fmla="*/ 1195347 w 12192000"/>
              <a:gd name="connsiteY124" fmla="*/ 2212354 h 2237474"/>
              <a:gd name="connsiteX125" fmla="*/ 970251 w 12192000"/>
              <a:gd name="connsiteY125" fmla="*/ 2221029 h 2237474"/>
              <a:gd name="connsiteX126" fmla="*/ 812914 w 12192000"/>
              <a:gd name="connsiteY126" fmla="*/ 2210095 h 2237474"/>
              <a:gd name="connsiteX127" fmla="*/ 776382 w 12192000"/>
              <a:gd name="connsiteY127" fmla="*/ 2204512 h 2237474"/>
              <a:gd name="connsiteX128" fmla="*/ 597225 w 12192000"/>
              <a:gd name="connsiteY128" fmla="*/ 2180999 h 2237474"/>
              <a:gd name="connsiteX129" fmla="*/ 520671 w 12192000"/>
              <a:gd name="connsiteY129" fmla="*/ 2180980 h 2237474"/>
              <a:gd name="connsiteX130" fmla="*/ 515024 w 12192000"/>
              <a:gd name="connsiteY130" fmla="*/ 2179258 h 2237474"/>
              <a:gd name="connsiteX131" fmla="*/ 413835 w 12192000"/>
              <a:gd name="connsiteY131" fmla="*/ 2156783 h 2237474"/>
              <a:gd name="connsiteX132" fmla="*/ 376513 w 12192000"/>
              <a:gd name="connsiteY132" fmla="*/ 2154014 h 2237474"/>
              <a:gd name="connsiteX133" fmla="*/ 273386 w 12192000"/>
              <a:gd name="connsiteY133" fmla="*/ 2142551 h 2237474"/>
              <a:gd name="connsiteX134" fmla="*/ 77641 w 12192000"/>
              <a:gd name="connsiteY134" fmla="*/ 2126835 h 2237474"/>
              <a:gd name="connsiteX135" fmla="*/ 37645 w 12192000"/>
              <a:gd name="connsiteY135" fmla="*/ 2115401 h 2237474"/>
              <a:gd name="connsiteX136" fmla="*/ 4572 w 12192000"/>
              <a:gd name="connsiteY136" fmla="*/ 2111091 h 2237474"/>
              <a:gd name="connsiteX137" fmla="*/ 0 w 12192000"/>
              <a:gd name="connsiteY137" fmla="*/ 2110468 h 2237474"/>
              <a:gd name="connsiteX138" fmla="*/ 0 w 12192000"/>
              <a:gd name="connsiteY138" fmla="*/ 0 h 2237474"/>
              <a:gd name="connsiteX0" fmla="*/ 0 w 12192000"/>
              <a:gd name="connsiteY0" fmla="*/ 0 h 2237627"/>
              <a:gd name="connsiteX1" fmla="*/ 12192000 w 12192000"/>
              <a:gd name="connsiteY1" fmla="*/ 0 h 2237627"/>
              <a:gd name="connsiteX2" fmla="*/ 12192000 w 12192000"/>
              <a:gd name="connsiteY2" fmla="*/ 751299 h 2237627"/>
              <a:gd name="connsiteX3" fmla="*/ 11890686 w 12192000"/>
              <a:gd name="connsiteY3" fmla="*/ 732766 h 2237627"/>
              <a:gd name="connsiteX4" fmla="*/ 11820512 w 12192000"/>
              <a:gd name="connsiteY4" fmla="*/ 745392 h 2237627"/>
              <a:gd name="connsiteX5" fmla="*/ 11649954 w 12192000"/>
              <a:gd name="connsiteY5" fmla="*/ 749628 h 2237627"/>
              <a:gd name="connsiteX6" fmla="*/ 11560424 w 12192000"/>
              <a:gd name="connsiteY6" fmla="*/ 748017 h 2237627"/>
              <a:gd name="connsiteX7" fmla="*/ 11358455 w 12192000"/>
              <a:gd name="connsiteY7" fmla="*/ 747593 h 2237627"/>
              <a:gd name="connsiteX8" fmla="*/ 11165209 w 12192000"/>
              <a:gd name="connsiteY8" fmla="*/ 748852 h 2237627"/>
              <a:gd name="connsiteX9" fmla="*/ 11058755 w 12192000"/>
              <a:gd name="connsiteY9" fmla="*/ 749617 h 2237627"/>
              <a:gd name="connsiteX10" fmla="*/ 10846594 w 12192000"/>
              <a:gd name="connsiteY10" fmla="*/ 765069 h 2237627"/>
              <a:gd name="connsiteX11" fmla="*/ 10739478 w 12192000"/>
              <a:gd name="connsiteY11" fmla="*/ 776841 h 2237627"/>
              <a:gd name="connsiteX12" fmla="*/ 10458762 w 12192000"/>
              <a:gd name="connsiteY12" fmla="*/ 755400 h 2237627"/>
              <a:gd name="connsiteX13" fmla="*/ 10211200 w 12192000"/>
              <a:gd name="connsiteY13" fmla="*/ 767513 h 2237627"/>
              <a:gd name="connsiteX14" fmla="*/ 10167995 w 12192000"/>
              <a:gd name="connsiteY14" fmla="*/ 760843 h 2237627"/>
              <a:gd name="connsiteX15" fmla="*/ 9997044 w 12192000"/>
              <a:gd name="connsiteY15" fmla="*/ 780129 h 2237627"/>
              <a:gd name="connsiteX16" fmla="*/ 9943887 w 12192000"/>
              <a:gd name="connsiteY16" fmla="*/ 804141 h 2237627"/>
              <a:gd name="connsiteX17" fmla="*/ 9918248 w 12192000"/>
              <a:gd name="connsiteY17" fmla="*/ 816628 h 2237627"/>
              <a:gd name="connsiteX18" fmla="*/ 9767091 w 12192000"/>
              <a:gd name="connsiteY18" fmla="*/ 870550 h 2237627"/>
              <a:gd name="connsiteX19" fmla="*/ 9683005 w 12192000"/>
              <a:gd name="connsiteY19" fmla="*/ 894128 h 2237627"/>
              <a:gd name="connsiteX20" fmla="*/ 9594438 w 12192000"/>
              <a:gd name="connsiteY20" fmla="*/ 919051 h 2237627"/>
              <a:gd name="connsiteX21" fmla="*/ 9544189 w 12192000"/>
              <a:gd name="connsiteY21" fmla="*/ 938966 h 2237627"/>
              <a:gd name="connsiteX22" fmla="*/ 9500499 w 12192000"/>
              <a:gd name="connsiteY22" fmla="*/ 954680 h 2237627"/>
              <a:gd name="connsiteX23" fmla="*/ 9410017 w 12192000"/>
              <a:gd name="connsiteY23" fmla="*/ 993931 h 2237627"/>
              <a:gd name="connsiteX24" fmla="*/ 9392919 w 12192000"/>
              <a:gd name="connsiteY24" fmla="*/ 994656 h 2237627"/>
              <a:gd name="connsiteX25" fmla="*/ 9268019 w 12192000"/>
              <a:gd name="connsiteY25" fmla="*/ 1007442 h 2237627"/>
              <a:gd name="connsiteX26" fmla="*/ 9188177 w 12192000"/>
              <a:gd name="connsiteY26" fmla="*/ 1035474 h 2237627"/>
              <a:gd name="connsiteX27" fmla="*/ 9155969 w 12192000"/>
              <a:gd name="connsiteY27" fmla="*/ 1046804 h 2237627"/>
              <a:gd name="connsiteX28" fmla="*/ 9133985 w 12192000"/>
              <a:gd name="connsiteY28" fmla="*/ 1046450 h 2237627"/>
              <a:gd name="connsiteX29" fmla="*/ 9003462 w 12192000"/>
              <a:gd name="connsiteY29" fmla="*/ 1042406 h 2237627"/>
              <a:gd name="connsiteX30" fmla="*/ 8968445 w 12192000"/>
              <a:gd name="connsiteY30" fmla="*/ 1052169 h 2237627"/>
              <a:gd name="connsiteX31" fmla="*/ 8886001 w 12192000"/>
              <a:gd name="connsiteY31" fmla="*/ 1067468 h 2237627"/>
              <a:gd name="connsiteX32" fmla="*/ 8838610 w 12192000"/>
              <a:gd name="connsiteY32" fmla="*/ 1075091 h 2237627"/>
              <a:gd name="connsiteX33" fmla="*/ 8750383 w 12192000"/>
              <a:gd name="connsiteY33" fmla="*/ 1097387 h 2237627"/>
              <a:gd name="connsiteX34" fmla="*/ 8665605 w 12192000"/>
              <a:gd name="connsiteY34" fmla="*/ 1110791 h 2237627"/>
              <a:gd name="connsiteX35" fmla="*/ 8584946 w 12192000"/>
              <a:gd name="connsiteY35" fmla="*/ 1135226 h 2237627"/>
              <a:gd name="connsiteX36" fmla="*/ 8419755 w 12192000"/>
              <a:gd name="connsiteY36" fmla="*/ 1216260 h 2237627"/>
              <a:gd name="connsiteX37" fmla="*/ 8411626 w 12192000"/>
              <a:gd name="connsiteY37" fmla="*/ 1214397 h 2237627"/>
              <a:gd name="connsiteX38" fmla="*/ 8363469 w 12192000"/>
              <a:gd name="connsiteY38" fmla="*/ 1246658 h 2237627"/>
              <a:gd name="connsiteX39" fmla="*/ 8275497 w 12192000"/>
              <a:gd name="connsiteY39" fmla="*/ 1264396 h 2237627"/>
              <a:gd name="connsiteX40" fmla="*/ 8074238 w 12192000"/>
              <a:gd name="connsiteY40" fmla="*/ 1301895 h 2237627"/>
              <a:gd name="connsiteX41" fmla="*/ 7942099 w 12192000"/>
              <a:gd name="connsiteY41" fmla="*/ 1336332 h 2237627"/>
              <a:gd name="connsiteX42" fmla="*/ 7902328 w 12192000"/>
              <a:gd name="connsiteY42" fmla="*/ 1345865 h 2237627"/>
              <a:gd name="connsiteX43" fmla="*/ 7840612 w 12192000"/>
              <a:gd name="connsiteY43" fmla="*/ 1369373 h 2237627"/>
              <a:gd name="connsiteX44" fmla="*/ 7786819 w 12192000"/>
              <a:gd name="connsiteY44" fmla="*/ 1378970 h 2237627"/>
              <a:gd name="connsiteX45" fmla="*/ 7548172 w 12192000"/>
              <a:gd name="connsiteY45" fmla="*/ 1417460 h 2237627"/>
              <a:gd name="connsiteX46" fmla="*/ 7483437 w 12192000"/>
              <a:gd name="connsiteY46" fmla="*/ 1478152 h 2237627"/>
              <a:gd name="connsiteX47" fmla="*/ 7377870 w 12192000"/>
              <a:gd name="connsiteY47" fmla="*/ 1523319 h 2237627"/>
              <a:gd name="connsiteX48" fmla="*/ 7230737 w 12192000"/>
              <a:gd name="connsiteY48" fmla="*/ 1562633 h 2237627"/>
              <a:gd name="connsiteX49" fmla="*/ 7224458 w 12192000"/>
              <a:gd name="connsiteY49" fmla="*/ 1573008 h 2237627"/>
              <a:gd name="connsiteX50" fmla="*/ 7183121 w 12192000"/>
              <a:gd name="connsiteY50" fmla="*/ 1595162 h 2237627"/>
              <a:gd name="connsiteX51" fmla="*/ 7164601 w 12192000"/>
              <a:gd name="connsiteY51" fmla="*/ 1606490 h 2237627"/>
              <a:gd name="connsiteX52" fmla="*/ 6900177 w 12192000"/>
              <a:gd name="connsiteY52" fmla="*/ 1636016 h 2237627"/>
              <a:gd name="connsiteX53" fmla="*/ 6795372 w 12192000"/>
              <a:gd name="connsiteY53" fmla="*/ 1644845 h 2237627"/>
              <a:gd name="connsiteX54" fmla="*/ 6692251 w 12192000"/>
              <a:gd name="connsiteY54" fmla="*/ 1656357 h 2237627"/>
              <a:gd name="connsiteX55" fmla="*/ 6655235 w 12192000"/>
              <a:gd name="connsiteY55" fmla="*/ 1661869 h 2237627"/>
              <a:gd name="connsiteX56" fmla="*/ 6554894 w 12192000"/>
              <a:gd name="connsiteY56" fmla="*/ 1664428 h 2237627"/>
              <a:gd name="connsiteX57" fmla="*/ 6516595 w 12192000"/>
              <a:gd name="connsiteY57" fmla="*/ 1667475 h 2237627"/>
              <a:gd name="connsiteX58" fmla="*/ 6508541 w 12192000"/>
              <a:gd name="connsiteY58" fmla="*/ 1668757 h 2237627"/>
              <a:gd name="connsiteX59" fmla="*/ 6471012 w 12192000"/>
              <a:gd name="connsiteY59" fmla="*/ 1678604 h 2237627"/>
              <a:gd name="connsiteX60" fmla="*/ 6364035 w 12192000"/>
              <a:gd name="connsiteY60" fmla="*/ 1667683 h 2237627"/>
              <a:gd name="connsiteX61" fmla="*/ 6280959 w 12192000"/>
              <a:gd name="connsiteY61" fmla="*/ 1689329 h 2237627"/>
              <a:gd name="connsiteX62" fmla="*/ 6243319 w 12192000"/>
              <a:gd name="connsiteY62" fmla="*/ 1695560 h 2237627"/>
              <a:gd name="connsiteX63" fmla="*/ 6098321 w 12192000"/>
              <a:gd name="connsiteY63" fmla="*/ 1721646 h 2237627"/>
              <a:gd name="connsiteX64" fmla="*/ 5880652 w 12192000"/>
              <a:gd name="connsiteY64" fmla="*/ 1779643 h 2237627"/>
              <a:gd name="connsiteX65" fmla="*/ 5785959 w 12192000"/>
              <a:gd name="connsiteY65" fmla="*/ 1775307 h 2237627"/>
              <a:gd name="connsiteX66" fmla="*/ 5643534 w 12192000"/>
              <a:gd name="connsiteY66" fmla="*/ 1802919 h 2237627"/>
              <a:gd name="connsiteX67" fmla="*/ 5518799 w 12192000"/>
              <a:gd name="connsiteY67" fmla="*/ 1818312 h 2237627"/>
              <a:gd name="connsiteX68" fmla="*/ 5505014 w 12192000"/>
              <a:gd name="connsiteY68" fmla="*/ 1819259 h 2237627"/>
              <a:gd name="connsiteX69" fmla="*/ 5453307 w 12192000"/>
              <a:gd name="connsiteY69" fmla="*/ 1815450 h 2237627"/>
              <a:gd name="connsiteX70" fmla="*/ 5221533 w 12192000"/>
              <a:gd name="connsiteY70" fmla="*/ 1846950 h 2237627"/>
              <a:gd name="connsiteX71" fmla="*/ 5149802 w 12192000"/>
              <a:gd name="connsiteY71" fmla="*/ 1844846 h 2237627"/>
              <a:gd name="connsiteX72" fmla="*/ 5114927 w 12192000"/>
              <a:gd name="connsiteY72" fmla="*/ 1847827 h 2237627"/>
              <a:gd name="connsiteX73" fmla="*/ 5108970 w 12192000"/>
              <a:gd name="connsiteY73" fmla="*/ 1847935 h 2237627"/>
              <a:gd name="connsiteX74" fmla="*/ 5067961 w 12192000"/>
              <a:gd name="connsiteY74" fmla="*/ 1845917 h 2237627"/>
              <a:gd name="connsiteX75" fmla="*/ 5007075 w 12192000"/>
              <a:gd name="connsiteY75" fmla="*/ 1838626 h 2237627"/>
              <a:gd name="connsiteX76" fmla="*/ 4944087 w 12192000"/>
              <a:gd name="connsiteY76" fmla="*/ 1823332 h 2237627"/>
              <a:gd name="connsiteX77" fmla="*/ 4907662 w 12192000"/>
              <a:gd name="connsiteY77" fmla="*/ 1816900 h 2237627"/>
              <a:gd name="connsiteX78" fmla="*/ 4882386 w 12192000"/>
              <a:gd name="connsiteY78" fmla="*/ 1809844 h 2237627"/>
              <a:gd name="connsiteX79" fmla="*/ 4811440 w 12192000"/>
              <a:gd name="connsiteY79" fmla="*/ 1804655 h 2237627"/>
              <a:gd name="connsiteX80" fmla="*/ 4691075 w 12192000"/>
              <a:gd name="connsiteY80" fmla="*/ 1801389 h 2237627"/>
              <a:gd name="connsiteX81" fmla="*/ 4640313 w 12192000"/>
              <a:gd name="connsiteY81" fmla="*/ 1784307 h 2237627"/>
              <a:gd name="connsiteX82" fmla="*/ 4536503 w 12192000"/>
              <a:gd name="connsiteY82" fmla="*/ 1785334 h 2237627"/>
              <a:gd name="connsiteX83" fmla="*/ 4513724 w 12192000"/>
              <a:gd name="connsiteY83" fmla="*/ 1791996 h 2237627"/>
              <a:gd name="connsiteX84" fmla="*/ 4459810 w 12192000"/>
              <a:gd name="connsiteY84" fmla="*/ 1797886 h 2237627"/>
              <a:gd name="connsiteX85" fmla="*/ 4379064 w 12192000"/>
              <a:gd name="connsiteY85" fmla="*/ 1817177 h 2237627"/>
              <a:gd name="connsiteX86" fmla="*/ 4290981 w 12192000"/>
              <a:gd name="connsiteY86" fmla="*/ 1839677 h 2237627"/>
              <a:gd name="connsiteX87" fmla="*/ 4238372 w 12192000"/>
              <a:gd name="connsiteY87" fmla="*/ 1851480 h 2237627"/>
              <a:gd name="connsiteX88" fmla="*/ 4232517 w 12192000"/>
              <a:gd name="connsiteY88" fmla="*/ 1852567 h 2237627"/>
              <a:gd name="connsiteX89" fmla="*/ 4191732 w 12192000"/>
              <a:gd name="connsiteY89" fmla="*/ 1857328 h 2237627"/>
              <a:gd name="connsiteX90" fmla="*/ 4065532 w 12192000"/>
              <a:gd name="connsiteY90" fmla="*/ 1855477 h 2237627"/>
              <a:gd name="connsiteX91" fmla="*/ 4028460 w 12192000"/>
              <a:gd name="connsiteY91" fmla="*/ 1855137 h 2237627"/>
              <a:gd name="connsiteX92" fmla="*/ 4002267 w 12192000"/>
              <a:gd name="connsiteY92" fmla="*/ 1852352 h 2237627"/>
              <a:gd name="connsiteX93" fmla="*/ 3931396 w 12192000"/>
              <a:gd name="connsiteY93" fmla="*/ 1858915 h 2237627"/>
              <a:gd name="connsiteX94" fmla="*/ 3812162 w 12192000"/>
              <a:gd name="connsiteY94" fmla="*/ 1875501 h 2237627"/>
              <a:gd name="connsiteX95" fmla="*/ 3758105 w 12192000"/>
              <a:gd name="connsiteY95" fmla="*/ 1871856 h 2237627"/>
              <a:gd name="connsiteX96" fmla="*/ 3567259 w 12192000"/>
              <a:gd name="connsiteY96" fmla="*/ 1893482 h 2237627"/>
              <a:gd name="connsiteX97" fmla="*/ 3405770 w 12192000"/>
              <a:gd name="connsiteY97" fmla="*/ 1904591 h 2237627"/>
              <a:gd name="connsiteX98" fmla="*/ 3280097 w 12192000"/>
              <a:gd name="connsiteY98" fmla="*/ 1919610 h 2237627"/>
              <a:gd name="connsiteX99" fmla="*/ 3009910 w 12192000"/>
              <a:gd name="connsiteY99" fmla="*/ 1957866 h 2237627"/>
              <a:gd name="connsiteX100" fmla="*/ 2995934 w 12192000"/>
              <a:gd name="connsiteY100" fmla="*/ 1967085 h 2237627"/>
              <a:gd name="connsiteX101" fmla="*/ 2942858 w 12192000"/>
              <a:gd name="connsiteY101" fmla="*/ 1981367 h 2237627"/>
              <a:gd name="connsiteX102" fmla="*/ 2875436 w 12192000"/>
              <a:gd name="connsiteY102" fmla="*/ 1996977 h 2237627"/>
              <a:gd name="connsiteX103" fmla="*/ 2874892 w 12192000"/>
              <a:gd name="connsiteY103" fmla="*/ 1996085 h 2237627"/>
              <a:gd name="connsiteX104" fmla="*/ 2843662 w 12192000"/>
              <a:gd name="connsiteY104" fmla="*/ 1992498 h 2237627"/>
              <a:gd name="connsiteX105" fmla="*/ 2718916 w 12192000"/>
              <a:gd name="connsiteY105" fmla="*/ 1990867 h 2237627"/>
              <a:gd name="connsiteX106" fmla="*/ 2713522 w 12192000"/>
              <a:gd name="connsiteY106" fmla="*/ 1990173 h 2237627"/>
              <a:gd name="connsiteX107" fmla="*/ 2476147 w 12192000"/>
              <a:gd name="connsiteY107" fmla="*/ 1998305 h 2237627"/>
              <a:gd name="connsiteX108" fmla="*/ 2373568 w 12192000"/>
              <a:gd name="connsiteY108" fmla="*/ 2003219 h 2237627"/>
              <a:gd name="connsiteX109" fmla="*/ 2287219 w 12192000"/>
              <a:gd name="connsiteY109" fmla="*/ 1998750 h 2237627"/>
              <a:gd name="connsiteX110" fmla="*/ 2243069 w 12192000"/>
              <a:gd name="connsiteY110" fmla="*/ 2005321 h 2237627"/>
              <a:gd name="connsiteX111" fmla="*/ 2164831 w 12192000"/>
              <a:gd name="connsiteY111" fmla="*/ 2010143 h 2237627"/>
              <a:gd name="connsiteX112" fmla="*/ 2085228 w 12192000"/>
              <a:gd name="connsiteY112" fmla="*/ 2046431 h 2237627"/>
              <a:gd name="connsiteX113" fmla="*/ 2058061 w 12192000"/>
              <a:gd name="connsiteY113" fmla="*/ 2047942 h 2237627"/>
              <a:gd name="connsiteX114" fmla="*/ 2042244 w 12192000"/>
              <a:gd name="connsiteY114" fmla="*/ 2055560 h 2237627"/>
              <a:gd name="connsiteX115" fmla="*/ 1877728 w 12192000"/>
              <a:gd name="connsiteY115" fmla="*/ 2101004 h 2237627"/>
              <a:gd name="connsiteX116" fmla="*/ 1759056 w 12192000"/>
              <a:gd name="connsiteY116" fmla="*/ 2125608 h 2237627"/>
              <a:gd name="connsiteX117" fmla="*/ 1637948 w 12192000"/>
              <a:gd name="connsiteY117" fmla="*/ 2172597 h 2237627"/>
              <a:gd name="connsiteX118" fmla="*/ 1434549 w 12192000"/>
              <a:gd name="connsiteY118" fmla="*/ 2234522 h 2237627"/>
              <a:gd name="connsiteX119" fmla="*/ 1398481 w 12192000"/>
              <a:gd name="connsiteY119" fmla="*/ 2237074 h 2237627"/>
              <a:gd name="connsiteX120" fmla="*/ 1370962 w 12192000"/>
              <a:gd name="connsiteY120" fmla="*/ 2237474 h 2237627"/>
              <a:gd name="connsiteX121" fmla="*/ 1356367 w 12192000"/>
              <a:gd name="connsiteY121" fmla="*/ 2235089 h 2237627"/>
              <a:gd name="connsiteX122" fmla="*/ 1279765 w 12192000"/>
              <a:gd name="connsiteY122" fmla="*/ 2229639 h 2237627"/>
              <a:gd name="connsiteX123" fmla="*/ 1195347 w 12192000"/>
              <a:gd name="connsiteY123" fmla="*/ 2212354 h 2237627"/>
              <a:gd name="connsiteX124" fmla="*/ 970251 w 12192000"/>
              <a:gd name="connsiteY124" fmla="*/ 2221029 h 2237627"/>
              <a:gd name="connsiteX125" fmla="*/ 812914 w 12192000"/>
              <a:gd name="connsiteY125" fmla="*/ 2210095 h 2237627"/>
              <a:gd name="connsiteX126" fmla="*/ 776382 w 12192000"/>
              <a:gd name="connsiteY126" fmla="*/ 2204512 h 2237627"/>
              <a:gd name="connsiteX127" fmla="*/ 597225 w 12192000"/>
              <a:gd name="connsiteY127" fmla="*/ 2180999 h 2237627"/>
              <a:gd name="connsiteX128" fmla="*/ 520671 w 12192000"/>
              <a:gd name="connsiteY128" fmla="*/ 2180980 h 2237627"/>
              <a:gd name="connsiteX129" fmla="*/ 515024 w 12192000"/>
              <a:gd name="connsiteY129" fmla="*/ 2179258 h 2237627"/>
              <a:gd name="connsiteX130" fmla="*/ 413835 w 12192000"/>
              <a:gd name="connsiteY130" fmla="*/ 2156783 h 2237627"/>
              <a:gd name="connsiteX131" fmla="*/ 376513 w 12192000"/>
              <a:gd name="connsiteY131" fmla="*/ 2154014 h 2237627"/>
              <a:gd name="connsiteX132" fmla="*/ 273386 w 12192000"/>
              <a:gd name="connsiteY132" fmla="*/ 2142551 h 2237627"/>
              <a:gd name="connsiteX133" fmla="*/ 77641 w 12192000"/>
              <a:gd name="connsiteY133" fmla="*/ 2126835 h 2237627"/>
              <a:gd name="connsiteX134" fmla="*/ 37645 w 12192000"/>
              <a:gd name="connsiteY134" fmla="*/ 2115401 h 2237627"/>
              <a:gd name="connsiteX135" fmla="*/ 4572 w 12192000"/>
              <a:gd name="connsiteY135" fmla="*/ 2111091 h 2237627"/>
              <a:gd name="connsiteX136" fmla="*/ 0 w 12192000"/>
              <a:gd name="connsiteY136" fmla="*/ 2110468 h 2237627"/>
              <a:gd name="connsiteX137" fmla="*/ 0 w 12192000"/>
              <a:gd name="connsiteY137" fmla="*/ 0 h 2237627"/>
              <a:gd name="connsiteX0" fmla="*/ 0 w 12192000"/>
              <a:gd name="connsiteY0" fmla="*/ 0 h 2240205"/>
              <a:gd name="connsiteX1" fmla="*/ 12192000 w 12192000"/>
              <a:gd name="connsiteY1" fmla="*/ 0 h 2240205"/>
              <a:gd name="connsiteX2" fmla="*/ 12192000 w 12192000"/>
              <a:gd name="connsiteY2" fmla="*/ 751299 h 2240205"/>
              <a:gd name="connsiteX3" fmla="*/ 11890686 w 12192000"/>
              <a:gd name="connsiteY3" fmla="*/ 732766 h 2240205"/>
              <a:gd name="connsiteX4" fmla="*/ 11820512 w 12192000"/>
              <a:gd name="connsiteY4" fmla="*/ 745392 h 2240205"/>
              <a:gd name="connsiteX5" fmla="*/ 11649954 w 12192000"/>
              <a:gd name="connsiteY5" fmla="*/ 749628 h 2240205"/>
              <a:gd name="connsiteX6" fmla="*/ 11560424 w 12192000"/>
              <a:gd name="connsiteY6" fmla="*/ 748017 h 2240205"/>
              <a:gd name="connsiteX7" fmla="*/ 11358455 w 12192000"/>
              <a:gd name="connsiteY7" fmla="*/ 747593 h 2240205"/>
              <a:gd name="connsiteX8" fmla="*/ 11165209 w 12192000"/>
              <a:gd name="connsiteY8" fmla="*/ 748852 h 2240205"/>
              <a:gd name="connsiteX9" fmla="*/ 11058755 w 12192000"/>
              <a:gd name="connsiteY9" fmla="*/ 749617 h 2240205"/>
              <a:gd name="connsiteX10" fmla="*/ 10846594 w 12192000"/>
              <a:gd name="connsiteY10" fmla="*/ 765069 h 2240205"/>
              <a:gd name="connsiteX11" fmla="*/ 10739478 w 12192000"/>
              <a:gd name="connsiteY11" fmla="*/ 776841 h 2240205"/>
              <a:gd name="connsiteX12" fmla="*/ 10458762 w 12192000"/>
              <a:gd name="connsiteY12" fmla="*/ 755400 h 2240205"/>
              <a:gd name="connsiteX13" fmla="*/ 10211200 w 12192000"/>
              <a:gd name="connsiteY13" fmla="*/ 767513 h 2240205"/>
              <a:gd name="connsiteX14" fmla="*/ 10167995 w 12192000"/>
              <a:gd name="connsiteY14" fmla="*/ 760843 h 2240205"/>
              <a:gd name="connsiteX15" fmla="*/ 9997044 w 12192000"/>
              <a:gd name="connsiteY15" fmla="*/ 780129 h 2240205"/>
              <a:gd name="connsiteX16" fmla="*/ 9943887 w 12192000"/>
              <a:gd name="connsiteY16" fmla="*/ 804141 h 2240205"/>
              <a:gd name="connsiteX17" fmla="*/ 9918248 w 12192000"/>
              <a:gd name="connsiteY17" fmla="*/ 816628 h 2240205"/>
              <a:gd name="connsiteX18" fmla="*/ 9767091 w 12192000"/>
              <a:gd name="connsiteY18" fmla="*/ 870550 h 2240205"/>
              <a:gd name="connsiteX19" fmla="*/ 9683005 w 12192000"/>
              <a:gd name="connsiteY19" fmla="*/ 894128 h 2240205"/>
              <a:gd name="connsiteX20" fmla="*/ 9594438 w 12192000"/>
              <a:gd name="connsiteY20" fmla="*/ 919051 h 2240205"/>
              <a:gd name="connsiteX21" fmla="*/ 9544189 w 12192000"/>
              <a:gd name="connsiteY21" fmla="*/ 938966 h 2240205"/>
              <a:gd name="connsiteX22" fmla="*/ 9500499 w 12192000"/>
              <a:gd name="connsiteY22" fmla="*/ 954680 h 2240205"/>
              <a:gd name="connsiteX23" fmla="*/ 9410017 w 12192000"/>
              <a:gd name="connsiteY23" fmla="*/ 993931 h 2240205"/>
              <a:gd name="connsiteX24" fmla="*/ 9392919 w 12192000"/>
              <a:gd name="connsiteY24" fmla="*/ 994656 h 2240205"/>
              <a:gd name="connsiteX25" fmla="*/ 9268019 w 12192000"/>
              <a:gd name="connsiteY25" fmla="*/ 1007442 h 2240205"/>
              <a:gd name="connsiteX26" fmla="*/ 9188177 w 12192000"/>
              <a:gd name="connsiteY26" fmla="*/ 1035474 h 2240205"/>
              <a:gd name="connsiteX27" fmla="*/ 9155969 w 12192000"/>
              <a:gd name="connsiteY27" fmla="*/ 1046804 h 2240205"/>
              <a:gd name="connsiteX28" fmla="*/ 9133985 w 12192000"/>
              <a:gd name="connsiteY28" fmla="*/ 1046450 h 2240205"/>
              <a:gd name="connsiteX29" fmla="*/ 9003462 w 12192000"/>
              <a:gd name="connsiteY29" fmla="*/ 1042406 h 2240205"/>
              <a:gd name="connsiteX30" fmla="*/ 8968445 w 12192000"/>
              <a:gd name="connsiteY30" fmla="*/ 1052169 h 2240205"/>
              <a:gd name="connsiteX31" fmla="*/ 8886001 w 12192000"/>
              <a:gd name="connsiteY31" fmla="*/ 1067468 h 2240205"/>
              <a:gd name="connsiteX32" fmla="*/ 8838610 w 12192000"/>
              <a:gd name="connsiteY32" fmla="*/ 1075091 h 2240205"/>
              <a:gd name="connsiteX33" fmla="*/ 8750383 w 12192000"/>
              <a:gd name="connsiteY33" fmla="*/ 1097387 h 2240205"/>
              <a:gd name="connsiteX34" fmla="*/ 8665605 w 12192000"/>
              <a:gd name="connsiteY34" fmla="*/ 1110791 h 2240205"/>
              <a:gd name="connsiteX35" fmla="*/ 8584946 w 12192000"/>
              <a:gd name="connsiteY35" fmla="*/ 1135226 h 2240205"/>
              <a:gd name="connsiteX36" fmla="*/ 8419755 w 12192000"/>
              <a:gd name="connsiteY36" fmla="*/ 1216260 h 2240205"/>
              <a:gd name="connsiteX37" fmla="*/ 8411626 w 12192000"/>
              <a:gd name="connsiteY37" fmla="*/ 1214397 h 2240205"/>
              <a:gd name="connsiteX38" fmla="*/ 8363469 w 12192000"/>
              <a:gd name="connsiteY38" fmla="*/ 1246658 h 2240205"/>
              <a:gd name="connsiteX39" fmla="*/ 8275497 w 12192000"/>
              <a:gd name="connsiteY39" fmla="*/ 1264396 h 2240205"/>
              <a:gd name="connsiteX40" fmla="*/ 8074238 w 12192000"/>
              <a:gd name="connsiteY40" fmla="*/ 1301895 h 2240205"/>
              <a:gd name="connsiteX41" fmla="*/ 7942099 w 12192000"/>
              <a:gd name="connsiteY41" fmla="*/ 1336332 h 2240205"/>
              <a:gd name="connsiteX42" fmla="*/ 7902328 w 12192000"/>
              <a:gd name="connsiteY42" fmla="*/ 1345865 h 2240205"/>
              <a:gd name="connsiteX43" fmla="*/ 7840612 w 12192000"/>
              <a:gd name="connsiteY43" fmla="*/ 1369373 h 2240205"/>
              <a:gd name="connsiteX44" fmla="*/ 7786819 w 12192000"/>
              <a:gd name="connsiteY44" fmla="*/ 1378970 h 2240205"/>
              <a:gd name="connsiteX45" fmla="*/ 7548172 w 12192000"/>
              <a:gd name="connsiteY45" fmla="*/ 1417460 h 2240205"/>
              <a:gd name="connsiteX46" fmla="*/ 7483437 w 12192000"/>
              <a:gd name="connsiteY46" fmla="*/ 1478152 h 2240205"/>
              <a:gd name="connsiteX47" fmla="*/ 7377870 w 12192000"/>
              <a:gd name="connsiteY47" fmla="*/ 1523319 h 2240205"/>
              <a:gd name="connsiteX48" fmla="*/ 7230737 w 12192000"/>
              <a:gd name="connsiteY48" fmla="*/ 1562633 h 2240205"/>
              <a:gd name="connsiteX49" fmla="*/ 7224458 w 12192000"/>
              <a:gd name="connsiteY49" fmla="*/ 1573008 h 2240205"/>
              <a:gd name="connsiteX50" fmla="*/ 7183121 w 12192000"/>
              <a:gd name="connsiteY50" fmla="*/ 1595162 h 2240205"/>
              <a:gd name="connsiteX51" fmla="*/ 7164601 w 12192000"/>
              <a:gd name="connsiteY51" fmla="*/ 1606490 h 2240205"/>
              <a:gd name="connsiteX52" fmla="*/ 6900177 w 12192000"/>
              <a:gd name="connsiteY52" fmla="*/ 1636016 h 2240205"/>
              <a:gd name="connsiteX53" fmla="*/ 6795372 w 12192000"/>
              <a:gd name="connsiteY53" fmla="*/ 1644845 h 2240205"/>
              <a:gd name="connsiteX54" fmla="*/ 6692251 w 12192000"/>
              <a:gd name="connsiteY54" fmla="*/ 1656357 h 2240205"/>
              <a:gd name="connsiteX55" fmla="*/ 6655235 w 12192000"/>
              <a:gd name="connsiteY55" fmla="*/ 1661869 h 2240205"/>
              <a:gd name="connsiteX56" fmla="*/ 6554894 w 12192000"/>
              <a:gd name="connsiteY56" fmla="*/ 1664428 h 2240205"/>
              <a:gd name="connsiteX57" fmla="*/ 6516595 w 12192000"/>
              <a:gd name="connsiteY57" fmla="*/ 1667475 h 2240205"/>
              <a:gd name="connsiteX58" fmla="*/ 6508541 w 12192000"/>
              <a:gd name="connsiteY58" fmla="*/ 1668757 h 2240205"/>
              <a:gd name="connsiteX59" fmla="*/ 6471012 w 12192000"/>
              <a:gd name="connsiteY59" fmla="*/ 1678604 h 2240205"/>
              <a:gd name="connsiteX60" fmla="*/ 6364035 w 12192000"/>
              <a:gd name="connsiteY60" fmla="*/ 1667683 h 2240205"/>
              <a:gd name="connsiteX61" fmla="*/ 6280959 w 12192000"/>
              <a:gd name="connsiteY61" fmla="*/ 1689329 h 2240205"/>
              <a:gd name="connsiteX62" fmla="*/ 6243319 w 12192000"/>
              <a:gd name="connsiteY62" fmla="*/ 1695560 h 2240205"/>
              <a:gd name="connsiteX63" fmla="*/ 6098321 w 12192000"/>
              <a:gd name="connsiteY63" fmla="*/ 1721646 h 2240205"/>
              <a:gd name="connsiteX64" fmla="*/ 5880652 w 12192000"/>
              <a:gd name="connsiteY64" fmla="*/ 1779643 h 2240205"/>
              <a:gd name="connsiteX65" fmla="*/ 5785959 w 12192000"/>
              <a:gd name="connsiteY65" fmla="*/ 1775307 h 2240205"/>
              <a:gd name="connsiteX66" fmla="*/ 5643534 w 12192000"/>
              <a:gd name="connsiteY66" fmla="*/ 1802919 h 2240205"/>
              <a:gd name="connsiteX67" fmla="*/ 5518799 w 12192000"/>
              <a:gd name="connsiteY67" fmla="*/ 1818312 h 2240205"/>
              <a:gd name="connsiteX68" fmla="*/ 5505014 w 12192000"/>
              <a:gd name="connsiteY68" fmla="*/ 1819259 h 2240205"/>
              <a:gd name="connsiteX69" fmla="*/ 5453307 w 12192000"/>
              <a:gd name="connsiteY69" fmla="*/ 1815450 h 2240205"/>
              <a:gd name="connsiteX70" fmla="*/ 5221533 w 12192000"/>
              <a:gd name="connsiteY70" fmla="*/ 1846950 h 2240205"/>
              <a:gd name="connsiteX71" fmla="*/ 5149802 w 12192000"/>
              <a:gd name="connsiteY71" fmla="*/ 1844846 h 2240205"/>
              <a:gd name="connsiteX72" fmla="*/ 5114927 w 12192000"/>
              <a:gd name="connsiteY72" fmla="*/ 1847827 h 2240205"/>
              <a:gd name="connsiteX73" fmla="*/ 5108970 w 12192000"/>
              <a:gd name="connsiteY73" fmla="*/ 1847935 h 2240205"/>
              <a:gd name="connsiteX74" fmla="*/ 5067961 w 12192000"/>
              <a:gd name="connsiteY74" fmla="*/ 1845917 h 2240205"/>
              <a:gd name="connsiteX75" fmla="*/ 5007075 w 12192000"/>
              <a:gd name="connsiteY75" fmla="*/ 1838626 h 2240205"/>
              <a:gd name="connsiteX76" fmla="*/ 4944087 w 12192000"/>
              <a:gd name="connsiteY76" fmla="*/ 1823332 h 2240205"/>
              <a:gd name="connsiteX77" fmla="*/ 4907662 w 12192000"/>
              <a:gd name="connsiteY77" fmla="*/ 1816900 h 2240205"/>
              <a:gd name="connsiteX78" fmla="*/ 4882386 w 12192000"/>
              <a:gd name="connsiteY78" fmla="*/ 1809844 h 2240205"/>
              <a:gd name="connsiteX79" fmla="*/ 4811440 w 12192000"/>
              <a:gd name="connsiteY79" fmla="*/ 1804655 h 2240205"/>
              <a:gd name="connsiteX80" fmla="*/ 4691075 w 12192000"/>
              <a:gd name="connsiteY80" fmla="*/ 1801389 h 2240205"/>
              <a:gd name="connsiteX81" fmla="*/ 4640313 w 12192000"/>
              <a:gd name="connsiteY81" fmla="*/ 1784307 h 2240205"/>
              <a:gd name="connsiteX82" fmla="*/ 4536503 w 12192000"/>
              <a:gd name="connsiteY82" fmla="*/ 1785334 h 2240205"/>
              <a:gd name="connsiteX83" fmla="*/ 4513724 w 12192000"/>
              <a:gd name="connsiteY83" fmla="*/ 1791996 h 2240205"/>
              <a:gd name="connsiteX84" fmla="*/ 4459810 w 12192000"/>
              <a:gd name="connsiteY84" fmla="*/ 1797886 h 2240205"/>
              <a:gd name="connsiteX85" fmla="*/ 4379064 w 12192000"/>
              <a:gd name="connsiteY85" fmla="*/ 1817177 h 2240205"/>
              <a:gd name="connsiteX86" fmla="*/ 4290981 w 12192000"/>
              <a:gd name="connsiteY86" fmla="*/ 1839677 h 2240205"/>
              <a:gd name="connsiteX87" fmla="*/ 4238372 w 12192000"/>
              <a:gd name="connsiteY87" fmla="*/ 1851480 h 2240205"/>
              <a:gd name="connsiteX88" fmla="*/ 4232517 w 12192000"/>
              <a:gd name="connsiteY88" fmla="*/ 1852567 h 2240205"/>
              <a:gd name="connsiteX89" fmla="*/ 4191732 w 12192000"/>
              <a:gd name="connsiteY89" fmla="*/ 1857328 h 2240205"/>
              <a:gd name="connsiteX90" fmla="*/ 4065532 w 12192000"/>
              <a:gd name="connsiteY90" fmla="*/ 1855477 h 2240205"/>
              <a:gd name="connsiteX91" fmla="*/ 4028460 w 12192000"/>
              <a:gd name="connsiteY91" fmla="*/ 1855137 h 2240205"/>
              <a:gd name="connsiteX92" fmla="*/ 4002267 w 12192000"/>
              <a:gd name="connsiteY92" fmla="*/ 1852352 h 2240205"/>
              <a:gd name="connsiteX93" fmla="*/ 3931396 w 12192000"/>
              <a:gd name="connsiteY93" fmla="*/ 1858915 h 2240205"/>
              <a:gd name="connsiteX94" fmla="*/ 3812162 w 12192000"/>
              <a:gd name="connsiteY94" fmla="*/ 1875501 h 2240205"/>
              <a:gd name="connsiteX95" fmla="*/ 3758105 w 12192000"/>
              <a:gd name="connsiteY95" fmla="*/ 1871856 h 2240205"/>
              <a:gd name="connsiteX96" fmla="*/ 3567259 w 12192000"/>
              <a:gd name="connsiteY96" fmla="*/ 1893482 h 2240205"/>
              <a:gd name="connsiteX97" fmla="*/ 3405770 w 12192000"/>
              <a:gd name="connsiteY97" fmla="*/ 1904591 h 2240205"/>
              <a:gd name="connsiteX98" fmla="*/ 3280097 w 12192000"/>
              <a:gd name="connsiteY98" fmla="*/ 1919610 h 2240205"/>
              <a:gd name="connsiteX99" fmla="*/ 3009910 w 12192000"/>
              <a:gd name="connsiteY99" fmla="*/ 1957866 h 2240205"/>
              <a:gd name="connsiteX100" fmla="*/ 2995934 w 12192000"/>
              <a:gd name="connsiteY100" fmla="*/ 1967085 h 2240205"/>
              <a:gd name="connsiteX101" fmla="*/ 2942858 w 12192000"/>
              <a:gd name="connsiteY101" fmla="*/ 1981367 h 2240205"/>
              <a:gd name="connsiteX102" fmla="*/ 2875436 w 12192000"/>
              <a:gd name="connsiteY102" fmla="*/ 1996977 h 2240205"/>
              <a:gd name="connsiteX103" fmla="*/ 2874892 w 12192000"/>
              <a:gd name="connsiteY103" fmla="*/ 1996085 h 2240205"/>
              <a:gd name="connsiteX104" fmla="*/ 2843662 w 12192000"/>
              <a:gd name="connsiteY104" fmla="*/ 1992498 h 2240205"/>
              <a:gd name="connsiteX105" fmla="*/ 2718916 w 12192000"/>
              <a:gd name="connsiteY105" fmla="*/ 1990867 h 2240205"/>
              <a:gd name="connsiteX106" fmla="*/ 2713522 w 12192000"/>
              <a:gd name="connsiteY106" fmla="*/ 1990173 h 2240205"/>
              <a:gd name="connsiteX107" fmla="*/ 2476147 w 12192000"/>
              <a:gd name="connsiteY107" fmla="*/ 1998305 h 2240205"/>
              <a:gd name="connsiteX108" fmla="*/ 2373568 w 12192000"/>
              <a:gd name="connsiteY108" fmla="*/ 2003219 h 2240205"/>
              <a:gd name="connsiteX109" fmla="*/ 2287219 w 12192000"/>
              <a:gd name="connsiteY109" fmla="*/ 1998750 h 2240205"/>
              <a:gd name="connsiteX110" fmla="*/ 2243069 w 12192000"/>
              <a:gd name="connsiteY110" fmla="*/ 2005321 h 2240205"/>
              <a:gd name="connsiteX111" fmla="*/ 2164831 w 12192000"/>
              <a:gd name="connsiteY111" fmla="*/ 2010143 h 2240205"/>
              <a:gd name="connsiteX112" fmla="*/ 2085228 w 12192000"/>
              <a:gd name="connsiteY112" fmla="*/ 2046431 h 2240205"/>
              <a:gd name="connsiteX113" fmla="*/ 2058061 w 12192000"/>
              <a:gd name="connsiteY113" fmla="*/ 2047942 h 2240205"/>
              <a:gd name="connsiteX114" fmla="*/ 2042244 w 12192000"/>
              <a:gd name="connsiteY114" fmla="*/ 2055560 h 2240205"/>
              <a:gd name="connsiteX115" fmla="*/ 1877728 w 12192000"/>
              <a:gd name="connsiteY115" fmla="*/ 2101004 h 2240205"/>
              <a:gd name="connsiteX116" fmla="*/ 1759056 w 12192000"/>
              <a:gd name="connsiteY116" fmla="*/ 2125608 h 2240205"/>
              <a:gd name="connsiteX117" fmla="*/ 1637948 w 12192000"/>
              <a:gd name="connsiteY117" fmla="*/ 2172597 h 2240205"/>
              <a:gd name="connsiteX118" fmla="*/ 1434549 w 12192000"/>
              <a:gd name="connsiteY118" fmla="*/ 2234522 h 2240205"/>
              <a:gd name="connsiteX119" fmla="*/ 1370962 w 12192000"/>
              <a:gd name="connsiteY119" fmla="*/ 2237474 h 2240205"/>
              <a:gd name="connsiteX120" fmla="*/ 1356367 w 12192000"/>
              <a:gd name="connsiteY120" fmla="*/ 2235089 h 2240205"/>
              <a:gd name="connsiteX121" fmla="*/ 1279765 w 12192000"/>
              <a:gd name="connsiteY121" fmla="*/ 2229639 h 2240205"/>
              <a:gd name="connsiteX122" fmla="*/ 1195347 w 12192000"/>
              <a:gd name="connsiteY122" fmla="*/ 2212354 h 2240205"/>
              <a:gd name="connsiteX123" fmla="*/ 970251 w 12192000"/>
              <a:gd name="connsiteY123" fmla="*/ 2221029 h 2240205"/>
              <a:gd name="connsiteX124" fmla="*/ 812914 w 12192000"/>
              <a:gd name="connsiteY124" fmla="*/ 2210095 h 2240205"/>
              <a:gd name="connsiteX125" fmla="*/ 776382 w 12192000"/>
              <a:gd name="connsiteY125" fmla="*/ 2204512 h 2240205"/>
              <a:gd name="connsiteX126" fmla="*/ 597225 w 12192000"/>
              <a:gd name="connsiteY126" fmla="*/ 2180999 h 2240205"/>
              <a:gd name="connsiteX127" fmla="*/ 520671 w 12192000"/>
              <a:gd name="connsiteY127" fmla="*/ 2180980 h 2240205"/>
              <a:gd name="connsiteX128" fmla="*/ 515024 w 12192000"/>
              <a:gd name="connsiteY128" fmla="*/ 2179258 h 2240205"/>
              <a:gd name="connsiteX129" fmla="*/ 413835 w 12192000"/>
              <a:gd name="connsiteY129" fmla="*/ 2156783 h 2240205"/>
              <a:gd name="connsiteX130" fmla="*/ 376513 w 12192000"/>
              <a:gd name="connsiteY130" fmla="*/ 2154014 h 2240205"/>
              <a:gd name="connsiteX131" fmla="*/ 273386 w 12192000"/>
              <a:gd name="connsiteY131" fmla="*/ 2142551 h 2240205"/>
              <a:gd name="connsiteX132" fmla="*/ 77641 w 12192000"/>
              <a:gd name="connsiteY132" fmla="*/ 2126835 h 2240205"/>
              <a:gd name="connsiteX133" fmla="*/ 37645 w 12192000"/>
              <a:gd name="connsiteY133" fmla="*/ 2115401 h 2240205"/>
              <a:gd name="connsiteX134" fmla="*/ 4572 w 12192000"/>
              <a:gd name="connsiteY134" fmla="*/ 2111091 h 2240205"/>
              <a:gd name="connsiteX135" fmla="*/ 0 w 12192000"/>
              <a:gd name="connsiteY135" fmla="*/ 2110468 h 2240205"/>
              <a:gd name="connsiteX136" fmla="*/ 0 w 12192000"/>
              <a:gd name="connsiteY136" fmla="*/ 0 h 2240205"/>
              <a:gd name="connsiteX0" fmla="*/ 0 w 12192000"/>
              <a:gd name="connsiteY0" fmla="*/ 0 h 2240205"/>
              <a:gd name="connsiteX1" fmla="*/ 12192000 w 12192000"/>
              <a:gd name="connsiteY1" fmla="*/ 0 h 2240205"/>
              <a:gd name="connsiteX2" fmla="*/ 12192000 w 12192000"/>
              <a:gd name="connsiteY2" fmla="*/ 751299 h 2240205"/>
              <a:gd name="connsiteX3" fmla="*/ 11890686 w 12192000"/>
              <a:gd name="connsiteY3" fmla="*/ 732766 h 2240205"/>
              <a:gd name="connsiteX4" fmla="*/ 11820512 w 12192000"/>
              <a:gd name="connsiteY4" fmla="*/ 745392 h 2240205"/>
              <a:gd name="connsiteX5" fmla="*/ 11649954 w 12192000"/>
              <a:gd name="connsiteY5" fmla="*/ 749628 h 2240205"/>
              <a:gd name="connsiteX6" fmla="*/ 11560424 w 12192000"/>
              <a:gd name="connsiteY6" fmla="*/ 748017 h 2240205"/>
              <a:gd name="connsiteX7" fmla="*/ 11358455 w 12192000"/>
              <a:gd name="connsiteY7" fmla="*/ 747593 h 2240205"/>
              <a:gd name="connsiteX8" fmla="*/ 11165209 w 12192000"/>
              <a:gd name="connsiteY8" fmla="*/ 748852 h 2240205"/>
              <a:gd name="connsiteX9" fmla="*/ 11058755 w 12192000"/>
              <a:gd name="connsiteY9" fmla="*/ 749617 h 2240205"/>
              <a:gd name="connsiteX10" fmla="*/ 10846594 w 12192000"/>
              <a:gd name="connsiteY10" fmla="*/ 765069 h 2240205"/>
              <a:gd name="connsiteX11" fmla="*/ 10739478 w 12192000"/>
              <a:gd name="connsiteY11" fmla="*/ 776841 h 2240205"/>
              <a:gd name="connsiteX12" fmla="*/ 10458762 w 12192000"/>
              <a:gd name="connsiteY12" fmla="*/ 755400 h 2240205"/>
              <a:gd name="connsiteX13" fmla="*/ 10211200 w 12192000"/>
              <a:gd name="connsiteY13" fmla="*/ 767513 h 2240205"/>
              <a:gd name="connsiteX14" fmla="*/ 10167995 w 12192000"/>
              <a:gd name="connsiteY14" fmla="*/ 760843 h 2240205"/>
              <a:gd name="connsiteX15" fmla="*/ 9997044 w 12192000"/>
              <a:gd name="connsiteY15" fmla="*/ 780129 h 2240205"/>
              <a:gd name="connsiteX16" fmla="*/ 9943887 w 12192000"/>
              <a:gd name="connsiteY16" fmla="*/ 804141 h 2240205"/>
              <a:gd name="connsiteX17" fmla="*/ 9918248 w 12192000"/>
              <a:gd name="connsiteY17" fmla="*/ 816628 h 2240205"/>
              <a:gd name="connsiteX18" fmla="*/ 9767091 w 12192000"/>
              <a:gd name="connsiteY18" fmla="*/ 870550 h 2240205"/>
              <a:gd name="connsiteX19" fmla="*/ 9683005 w 12192000"/>
              <a:gd name="connsiteY19" fmla="*/ 894128 h 2240205"/>
              <a:gd name="connsiteX20" fmla="*/ 9594438 w 12192000"/>
              <a:gd name="connsiteY20" fmla="*/ 919051 h 2240205"/>
              <a:gd name="connsiteX21" fmla="*/ 9544189 w 12192000"/>
              <a:gd name="connsiteY21" fmla="*/ 938966 h 2240205"/>
              <a:gd name="connsiteX22" fmla="*/ 9500499 w 12192000"/>
              <a:gd name="connsiteY22" fmla="*/ 954680 h 2240205"/>
              <a:gd name="connsiteX23" fmla="*/ 9410017 w 12192000"/>
              <a:gd name="connsiteY23" fmla="*/ 993931 h 2240205"/>
              <a:gd name="connsiteX24" fmla="*/ 9392919 w 12192000"/>
              <a:gd name="connsiteY24" fmla="*/ 994656 h 2240205"/>
              <a:gd name="connsiteX25" fmla="*/ 9268019 w 12192000"/>
              <a:gd name="connsiteY25" fmla="*/ 1007442 h 2240205"/>
              <a:gd name="connsiteX26" fmla="*/ 9188177 w 12192000"/>
              <a:gd name="connsiteY26" fmla="*/ 1035474 h 2240205"/>
              <a:gd name="connsiteX27" fmla="*/ 9155969 w 12192000"/>
              <a:gd name="connsiteY27" fmla="*/ 1046804 h 2240205"/>
              <a:gd name="connsiteX28" fmla="*/ 9133985 w 12192000"/>
              <a:gd name="connsiteY28" fmla="*/ 1046450 h 2240205"/>
              <a:gd name="connsiteX29" fmla="*/ 9003462 w 12192000"/>
              <a:gd name="connsiteY29" fmla="*/ 1042406 h 2240205"/>
              <a:gd name="connsiteX30" fmla="*/ 8968445 w 12192000"/>
              <a:gd name="connsiteY30" fmla="*/ 1052169 h 2240205"/>
              <a:gd name="connsiteX31" fmla="*/ 8886001 w 12192000"/>
              <a:gd name="connsiteY31" fmla="*/ 1067468 h 2240205"/>
              <a:gd name="connsiteX32" fmla="*/ 8838610 w 12192000"/>
              <a:gd name="connsiteY32" fmla="*/ 1075091 h 2240205"/>
              <a:gd name="connsiteX33" fmla="*/ 8750383 w 12192000"/>
              <a:gd name="connsiteY33" fmla="*/ 1097387 h 2240205"/>
              <a:gd name="connsiteX34" fmla="*/ 8665605 w 12192000"/>
              <a:gd name="connsiteY34" fmla="*/ 1110791 h 2240205"/>
              <a:gd name="connsiteX35" fmla="*/ 8584946 w 12192000"/>
              <a:gd name="connsiteY35" fmla="*/ 1135226 h 2240205"/>
              <a:gd name="connsiteX36" fmla="*/ 8419755 w 12192000"/>
              <a:gd name="connsiteY36" fmla="*/ 1216260 h 2240205"/>
              <a:gd name="connsiteX37" fmla="*/ 8411626 w 12192000"/>
              <a:gd name="connsiteY37" fmla="*/ 1214397 h 2240205"/>
              <a:gd name="connsiteX38" fmla="*/ 8363469 w 12192000"/>
              <a:gd name="connsiteY38" fmla="*/ 1246658 h 2240205"/>
              <a:gd name="connsiteX39" fmla="*/ 8275497 w 12192000"/>
              <a:gd name="connsiteY39" fmla="*/ 1264396 h 2240205"/>
              <a:gd name="connsiteX40" fmla="*/ 8074238 w 12192000"/>
              <a:gd name="connsiteY40" fmla="*/ 1301895 h 2240205"/>
              <a:gd name="connsiteX41" fmla="*/ 7942099 w 12192000"/>
              <a:gd name="connsiteY41" fmla="*/ 1336332 h 2240205"/>
              <a:gd name="connsiteX42" fmla="*/ 7902328 w 12192000"/>
              <a:gd name="connsiteY42" fmla="*/ 1345865 h 2240205"/>
              <a:gd name="connsiteX43" fmla="*/ 7840612 w 12192000"/>
              <a:gd name="connsiteY43" fmla="*/ 1369373 h 2240205"/>
              <a:gd name="connsiteX44" fmla="*/ 7786819 w 12192000"/>
              <a:gd name="connsiteY44" fmla="*/ 1378970 h 2240205"/>
              <a:gd name="connsiteX45" fmla="*/ 7548172 w 12192000"/>
              <a:gd name="connsiteY45" fmla="*/ 1417460 h 2240205"/>
              <a:gd name="connsiteX46" fmla="*/ 7483437 w 12192000"/>
              <a:gd name="connsiteY46" fmla="*/ 1478152 h 2240205"/>
              <a:gd name="connsiteX47" fmla="*/ 7377870 w 12192000"/>
              <a:gd name="connsiteY47" fmla="*/ 1523319 h 2240205"/>
              <a:gd name="connsiteX48" fmla="*/ 7230737 w 12192000"/>
              <a:gd name="connsiteY48" fmla="*/ 1562633 h 2240205"/>
              <a:gd name="connsiteX49" fmla="*/ 7224458 w 12192000"/>
              <a:gd name="connsiteY49" fmla="*/ 1573008 h 2240205"/>
              <a:gd name="connsiteX50" fmla="*/ 7183121 w 12192000"/>
              <a:gd name="connsiteY50" fmla="*/ 1595162 h 2240205"/>
              <a:gd name="connsiteX51" fmla="*/ 7164601 w 12192000"/>
              <a:gd name="connsiteY51" fmla="*/ 1606490 h 2240205"/>
              <a:gd name="connsiteX52" fmla="*/ 6900177 w 12192000"/>
              <a:gd name="connsiteY52" fmla="*/ 1636016 h 2240205"/>
              <a:gd name="connsiteX53" fmla="*/ 6795372 w 12192000"/>
              <a:gd name="connsiteY53" fmla="*/ 1644845 h 2240205"/>
              <a:gd name="connsiteX54" fmla="*/ 6692251 w 12192000"/>
              <a:gd name="connsiteY54" fmla="*/ 1656357 h 2240205"/>
              <a:gd name="connsiteX55" fmla="*/ 6655235 w 12192000"/>
              <a:gd name="connsiteY55" fmla="*/ 1661869 h 2240205"/>
              <a:gd name="connsiteX56" fmla="*/ 6554894 w 12192000"/>
              <a:gd name="connsiteY56" fmla="*/ 1664428 h 2240205"/>
              <a:gd name="connsiteX57" fmla="*/ 6516595 w 12192000"/>
              <a:gd name="connsiteY57" fmla="*/ 1667475 h 2240205"/>
              <a:gd name="connsiteX58" fmla="*/ 6508541 w 12192000"/>
              <a:gd name="connsiteY58" fmla="*/ 1668757 h 2240205"/>
              <a:gd name="connsiteX59" fmla="*/ 6471012 w 12192000"/>
              <a:gd name="connsiteY59" fmla="*/ 1678604 h 2240205"/>
              <a:gd name="connsiteX60" fmla="*/ 6364035 w 12192000"/>
              <a:gd name="connsiteY60" fmla="*/ 1667683 h 2240205"/>
              <a:gd name="connsiteX61" fmla="*/ 6243319 w 12192000"/>
              <a:gd name="connsiteY61" fmla="*/ 1695560 h 2240205"/>
              <a:gd name="connsiteX62" fmla="*/ 6098321 w 12192000"/>
              <a:gd name="connsiteY62" fmla="*/ 1721646 h 2240205"/>
              <a:gd name="connsiteX63" fmla="*/ 5880652 w 12192000"/>
              <a:gd name="connsiteY63" fmla="*/ 1779643 h 2240205"/>
              <a:gd name="connsiteX64" fmla="*/ 5785959 w 12192000"/>
              <a:gd name="connsiteY64" fmla="*/ 1775307 h 2240205"/>
              <a:gd name="connsiteX65" fmla="*/ 5643534 w 12192000"/>
              <a:gd name="connsiteY65" fmla="*/ 1802919 h 2240205"/>
              <a:gd name="connsiteX66" fmla="*/ 5518799 w 12192000"/>
              <a:gd name="connsiteY66" fmla="*/ 1818312 h 2240205"/>
              <a:gd name="connsiteX67" fmla="*/ 5505014 w 12192000"/>
              <a:gd name="connsiteY67" fmla="*/ 1819259 h 2240205"/>
              <a:gd name="connsiteX68" fmla="*/ 5453307 w 12192000"/>
              <a:gd name="connsiteY68" fmla="*/ 1815450 h 2240205"/>
              <a:gd name="connsiteX69" fmla="*/ 5221533 w 12192000"/>
              <a:gd name="connsiteY69" fmla="*/ 1846950 h 2240205"/>
              <a:gd name="connsiteX70" fmla="*/ 5149802 w 12192000"/>
              <a:gd name="connsiteY70" fmla="*/ 1844846 h 2240205"/>
              <a:gd name="connsiteX71" fmla="*/ 5114927 w 12192000"/>
              <a:gd name="connsiteY71" fmla="*/ 1847827 h 2240205"/>
              <a:gd name="connsiteX72" fmla="*/ 5108970 w 12192000"/>
              <a:gd name="connsiteY72" fmla="*/ 1847935 h 2240205"/>
              <a:gd name="connsiteX73" fmla="*/ 5067961 w 12192000"/>
              <a:gd name="connsiteY73" fmla="*/ 1845917 h 2240205"/>
              <a:gd name="connsiteX74" fmla="*/ 5007075 w 12192000"/>
              <a:gd name="connsiteY74" fmla="*/ 1838626 h 2240205"/>
              <a:gd name="connsiteX75" fmla="*/ 4944087 w 12192000"/>
              <a:gd name="connsiteY75" fmla="*/ 1823332 h 2240205"/>
              <a:gd name="connsiteX76" fmla="*/ 4907662 w 12192000"/>
              <a:gd name="connsiteY76" fmla="*/ 1816900 h 2240205"/>
              <a:gd name="connsiteX77" fmla="*/ 4882386 w 12192000"/>
              <a:gd name="connsiteY77" fmla="*/ 1809844 h 2240205"/>
              <a:gd name="connsiteX78" fmla="*/ 4811440 w 12192000"/>
              <a:gd name="connsiteY78" fmla="*/ 1804655 h 2240205"/>
              <a:gd name="connsiteX79" fmla="*/ 4691075 w 12192000"/>
              <a:gd name="connsiteY79" fmla="*/ 1801389 h 2240205"/>
              <a:gd name="connsiteX80" fmla="*/ 4640313 w 12192000"/>
              <a:gd name="connsiteY80" fmla="*/ 1784307 h 2240205"/>
              <a:gd name="connsiteX81" fmla="*/ 4536503 w 12192000"/>
              <a:gd name="connsiteY81" fmla="*/ 1785334 h 2240205"/>
              <a:gd name="connsiteX82" fmla="*/ 4513724 w 12192000"/>
              <a:gd name="connsiteY82" fmla="*/ 1791996 h 2240205"/>
              <a:gd name="connsiteX83" fmla="*/ 4459810 w 12192000"/>
              <a:gd name="connsiteY83" fmla="*/ 1797886 h 2240205"/>
              <a:gd name="connsiteX84" fmla="*/ 4379064 w 12192000"/>
              <a:gd name="connsiteY84" fmla="*/ 1817177 h 2240205"/>
              <a:gd name="connsiteX85" fmla="*/ 4290981 w 12192000"/>
              <a:gd name="connsiteY85" fmla="*/ 1839677 h 2240205"/>
              <a:gd name="connsiteX86" fmla="*/ 4238372 w 12192000"/>
              <a:gd name="connsiteY86" fmla="*/ 1851480 h 2240205"/>
              <a:gd name="connsiteX87" fmla="*/ 4232517 w 12192000"/>
              <a:gd name="connsiteY87" fmla="*/ 1852567 h 2240205"/>
              <a:gd name="connsiteX88" fmla="*/ 4191732 w 12192000"/>
              <a:gd name="connsiteY88" fmla="*/ 1857328 h 2240205"/>
              <a:gd name="connsiteX89" fmla="*/ 4065532 w 12192000"/>
              <a:gd name="connsiteY89" fmla="*/ 1855477 h 2240205"/>
              <a:gd name="connsiteX90" fmla="*/ 4028460 w 12192000"/>
              <a:gd name="connsiteY90" fmla="*/ 1855137 h 2240205"/>
              <a:gd name="connsiteX91" fmla="*/ 4002267 w 12192000"/>
              <a:gd name="connsiteY91" fmla="*/ 1852352 h 2240205"/>
              <a:gd name="connsiteX92" fmla="*/ 3931396 w 12192000"/>
              <a:gd name="connsiteY92" fmla="*/ 1858915 h 2240205"/>
              <a:gd name="connsiteX93" fmla="*/ 3812162 w 12192000"/>
              <a:gd name="connsiteY93" fmla="*/ 1875501 h 2240205"/>
              <a:gd name="connsiteX94" fmla="*/ 3758105 w 12192000"/>
              <a:gd name="connsiteY94" fmla="*/ 1871856 h 2240205"/>
              <a:gd name="connsiteX95" fmla="*/ 3567259 w 12192000"/>
              <a:gd name="connsiteY95" fmla="*/ 1893482 h 2240205"/>
              <a:gd name="connsiteX96" fmla="*/ 3405770 w 12192000"/>
              <a:gd name="connsiteY96" fmla="*/ 1904591 h 2240205"/>
              <a:gd name="connsiteX97" fmla="*/ 3280097 w 12192000"/>
              <a:gd name="connsiteY97" fmla="*/ 1919610 h 2240205"/>
              <a:gd name="connsiteX98" fmla="*/ 3009910 w 12192000"/>
              <a:gd name="connsiteY98" fmla="*/ 1957866 h 2240205"/>
              <a:gd name="connsiteX99" fmla="*/ 2995934 w 12192000"/>
              <a:gd name="connsiteY99" fmla="*/ 1967085 h 2240205"/>
              <a:gd name="connsiteX100" fmla="*/ 2942858 w 12192000"/>
              <a:gd name="connsiteY100" fmla="*/ 1981367 h 2240205"/>
              <a:gd name="connsiteX101" fmla="*/ 2875436 w 12192000"/>
              <a:gd name="connsiteY101" fmla="*/ 1996977 h 2240205"/>
              <a:gd name="connsiteX102" fmla="*/ 2874892 w 12192000"/>
              <a:gd name="connsiteY102" fmla="*/ 1996085 h 2240205"/>
              <a:gd name="connsiteX103" fmla="*/ 2843662 w 12192000"/>
              <a:gd name="connsiteY103" fmla="*/ 1992498 h 2240205"/>
              <a:gd name="connsiteX104" fmla="*/ 2718916 w 12192000"/>
              <a:gd name="connsiteY104" fmla="*/ 1990867 h 2240205"/>
              <a:gd name="connsiteX105" fmla="*/ 2713522 w 12192000"/>
              <a:gd name="connsiteY105" fmla="*/ 1990173 h 2240205"/>
              <a:gd name="connsiteX106" fmla="*/ 2476147 w 12192000"/>
              <a:gd name="connsiteY106" fmla="*/ 1998305 h 2240205"/>
              <a:gd name="connsiteX107" fmla="*/ 2373568 w 12192000"/>
              <a:gd name="connsiteY107" fmla="*/ 2003219 h 2240205"/>
              <a:gd name="connsiteX108" fmla="*/ 2287219 w 12192000"/>
              <a:gd name="connsiteY108" fmla="*/ 1998750 h 2240205"/>
              <a:gd name="connsiteX109" fmla="*/ 2243069 w 12192000"/>
              <a:gd name="connsiteY109" fmla="*/ 2005321 h 2240205"/>
              <a:gd name="connsiteX110" fmla="*/ 2164831 w 12192000"/>
              <a:gd name="connsiteY110" fmla="*/ 2010143 h 2240205"/>
              <a:gd name="connsiteX111" fmla="*/ 2085228 w 12192000"/>
              <a:gd name="connsiteY111" fmla="*/ 2046431 h 2240205"/>
              <a:gd name="connsiteX112" fmla="*/ 2058061 w 12192000"/>
              <a:gd name="connsiteY112" fmla="*/ 2047942 h 2240205"/>
              <a:gd name="connsiteX113" fmla="*/ 2042244 w 12192000"/>
              <a:gd name="connsiteY113" fmla="*/ 2055560 h 2240205"/>
              <a:gd name="connsiteX114" fmla="*/ 1877728 w 12192000"/>
              <a:gd name="connsiteY114" fmla="*/ 2101004 h 2240205"/>
              <a:gd name="connsiteX115" fmla="*/ 1759056 w 12192000"/>
              <a:gd name="connsiteY115" fmla="*/ 2125608 h 2240205"/>
              <a:gd name="connsiteX116" fmla="*/ 1637948 w 12192000"/>
              <a:gd name="connsiteY116" fmla="*/ 2172597 h 2240205"/>
              <a:gd name="connsiteX117" fmla="*/ 1434549 w 12192000"/>
              <a:gd name="connsiteY117" fmla="*/ 2234522 h 2240205"/>
              <a:gd name="connsiteX118" fmla="*/ 1370962 w 12192000"/>
              <a:gd name="connsiteY118" fmla="*/ 2237474 h 2240205"/>
              <a:gd name="connsiteX119" fmla="*/ 1356367 w 12192000"/>
              <a:gd name="connsiteY119" fmla="*/ 2235089 h 2240205"/>
              <a:gd name="connsiteX120" fmla="*/ 1279765 w 12192000"/>
              <a:gd name="connsiteY120" fmla="*/ 2229639 h 2240205"/>
              <a:gd name="connsiteX121" fmla="*/ 1195347 w 12192000"/>
              <a:gd name="connsiteY121" fmla="*/ 2212354 h 2240205"/>
              <a:gd name="connsiteX122" fmla="*/ 970251 w 12192000"/>
              <a:gd name="connsiteY122" fmla="*/ 2221029 h 2240205"/>
              <a:gd name="connsiteX123" fmla="*/ 812914 w 12192000"/>
              <a:gd name="connsiteY123" fmla="*/ 2210095 h 2240205"/>
              <a:gd name="connsiteX124" fmla="*/ 776382 w 12192000"/>
              <a:gd name="connsiteY124" fmla="*/ 2204512 h 2240205"/>
              <a:gd name="connsiteX125" fmla="*/ 597225 w 12192000"/>
              <a:gd name="connsiteY125" fmla="*/ 2180999 h 2240205"/>
              <a:gd name="connsiteX126" fmla="*/ 520671 w 12192000"/>
              <a:gd name="connsiteY126" fmla="*/ 2180980 h 2240205"/>
              <a:gd name="connsiteX127" fmla="*/ 515024 w 12192000"/>
              <a:gd name="connsiteY127" fmla="*/ 2179258 h 2240205"/>
              <a:gd name="connsiteX128" fmla="*/ 413835 w 12192000"/>
              <a:gd name="connsiteY128" fmla="*/ 2156783 h 2240205"/>
              <a:gd name="connsiteX129" fmla="*/ 376513 w 12192000"/>
              <a:gd name="connsiteY129" fmla="*/ 2154014 h 2240205"/>
              <a:gd name="connsiteX130" fmla="*/ 273386 w 12192000"/>
              <a:gd name="connsiteY130" fmla="*/ 2142551 h 2240205"/>
              <a:gd name="connsiteX131" fmla="*/ 77641 w 12192000"/>
              <a:gd name="connsiteY131" fmla="*/ 2126835 h 2240205"/>
              <a:gd name="connsiteX132" fmla="*/ 37645 w 12192000"/>
              <a:gd name="connsiteY132" fmla="*/ 2115401 h 2240205"/>
              <a:gd name="connsiteX133" fmla="*/ 4572 w 12192000"/>
              <a:gd name="connsiteY133" fmla="*/ 2111091 h 2240205"/>
              <a:gd name="connsiteX134" fmla="*/ 0 w 12192000"/>
              <a:gd name="connsiteY134" fmla="*/ 2110468 h 2240205"/>
              <a:gd name="connsiteX135" fmla="*/ 0 w 12192000"/>
              <a:gd name="connsiteY135" fmla="*/ 0 h 2240205"/>
              <a:gd name="connsiteX0" fmla="*/ 0 w 12192000"/>
              <a:gd name="connsiteY0" fmla="*/ 0 h 2240205"/>
              <a:gd name="connsiteX1" fmla="*/ 12192000 w 12192000"/>
              <a:gd name="connsiteY1" fmla="*/ 0 h 2240205"/>
              <a:gd name="connsiteX2" fmla="*/ 12192000 w 12192000"/>
              <a:gd name="connsiteY2" fmla="*/ 751299 h 2240205"/>
              <a:gd name="connsiteX3" fmla="*/ 11890686 w 12192000"/>
              <a:gd name="connsiteY3" fmla="*/ 732766 h 2240205"/>
              <a:gd name="connsiteX4" fmla="*/ 11820512 w 12192000"/>
              <a:gd name="connsiteY4" fmla="*/ 745392 h 2240205"/>
              <a:gd name="connsiteX5" fmla="*/ 11649954 w 12192000"/>
              <a:gd name="connsiteY5" fmla="*/ 749628 h 2240205"/>
              <a:gd name="connsiteX6" fmla="*/ 11560424 w 12192000"/>
              <a:gd name="connsiteY6" fmla="*/ 748017 h 2240205"/>
              <a:gd name="connsiteX7" fmla="*/ 11358455 w 12192000"/>
              <a:gd name="connsiteY7" fmla="*/ 747593 h 2240205"/>
              <a:gd name="connsiteX8" fmla="*/ 11165209 w 12192000"/>
              <a:gd name="connsiteY8" fmla="*/ 748852 h 2240205"/>
              <a:gd name="connsiteX9" fmla="*/ 11058755 w 12192000"/>
              <a:gd name="connsiteY9" fmla="*/ 749617 h 2240205"/>
              <a:gd name="connsiteX10" fmla="*/ 10846594 w 12192000"/>
              <a:gd name="connsiteY10" fmla="*/ 765069 h 2240205"/>
              <a:gd name="connsiteX11" fmla="*/ 10739478 w 12192000"/>
              <a:gd name="connsiteY11" fmla="*/ 776841 h 2240205"/>
              <a:gd name="connsiteX12" fmla="*/ 10458762 w 12192000"/>
              <a:gd name="connsiteY12" fmla="*/ 755400 h 2240205"/>
              <a:gd name="connsiteX13" fmla="*/ 10211200 w 12192000"/>
              <a:gd name="connsiteY13" fmla="*/ 767513 h 2240205"/>
              <a:gd name="connsiteX14" fmla="*/ 10167995 w 12192000"/>
              <a:gd name="connsiteY14" fmla="*/ 760843 h 2240205"/>
              <a:gd name="connsiteX15" fmla="*/ 9997044 w 12192000"/>
              <a:gd name="connsiteY15" fmla="*/ 780129 h 2240205"/>
              <a:gd name="connsiteX16" fmla="*/ 9943887 w 12192000"/>
              <a:gd name="connsiteY16" fmla="*/ 804141 h 2240205"/>
              <a:gd name="connsiteX17" fmla="*/ 9918248 w 12192000"/>
              <a:gd name="connsiteY17" fmla="*/ 816628 h 2240205"/>
              <a:gd name="connsiteX18" fmla="*/ 9767091 w 12192000"/>
              <a:gd name="connsiteY18" fmla="*/ 870550 h 2240205"/>
              <a:gd name="connsiteX19" fmla="*/ 9683005 w 12192000"/>
              <a:gd name="connsiteY19" fmla="*/ 894128 h 2240205"/>
              <a:gd name="connsiteX20" fmla="*/ 9594438 w 12192000"/>
              <a:gd name="connsiteY20" fmla="*/ 919051 h 2240205"/>
              <a:gd name="connsiteX21" fmla="*/ 9544189 w 12192000"/>
              <a:gd name="connsiteY21" fmla="*/ 938966 h 2240205"/>
              <a:gd name="connsiteX22" fmla="*/ 9500499 w 12192000"/>
              <a:gd name="connsiteY22" fmla="*/ 954680 h 2240205"/>
              <a:gd name="connsiteX23" fmla="*/ 9410017 w 12192000"/>
              <a:gd name="connsiteY23" fmla="*/ 993931 h 2240205"/>
              <a:gd name="connsiteX24" fmla="*/ 9392919 w 12192000"/>
              <a:gd name="connsiteY24" fmla="*/ 994656 h 2240205"/>
              <a:gd name="connsiteX25" fmla="*/ 9268019 w 12192000"/>
              <a:gd name="connsiteY25" fmla="*/ 1007442 h 2240205"/>
              <a:gd name="connsiteX26" fmla="*/ 9188177 w 12192000"/>
              <a:gd name="connsiteY26" fmla="*/ 1035474 h 2240205"/>
              <a:gd name="connsiteX27" fmla="*/ 9155969 w 12192000"/>
              <a:gd name="connsiteY27" fmla="*/ 1046804 h 2240205"/>
              <a:gd name="connsiteX28" fmla="*/ 9133985 w 12192000"/>
              <a:gd name="connsiteY28" fmla="*/ 1046450 h 2240205"/>
              <a:gd name="connsiteX29" fmla="*/ 9003462 w 12192000"/>
              <a:gd name="connsiteY29" fmla="*/ 1042406 h 2240205"/>
              <a:gd name="connsiteX30" fmla="*/ 8968445 w 12192000"/>
              <a:gd name="connsiteY30" fmla="*/ 1052169 h 2240205"/>
              <a:gd name="connsiteX31" fmla="*/ 8886001 w 12192000"/>
              <a:gd name="connsiteY31" fmla="*/ 1067468 h 2240205"/>
              <a:gd name="connsiteX32" fmla="*/ 8838610 w 12192000"/>
              <a:gd name="connsiteY32" fmla="*/ 1075091 h 2240205"/>
              <a:gd name="connsiteX33" fmla="*/ 8665605 w 12192000"/>
              <a:gd name="connsiteY33" fmla="*/ 1110791 h 2240205"/>
              <a:gd name="connsiteX34" fmla="*/ 8584946 w 12192000"/>
              <a:gd name="connsiteY34" fmla="*/ 1135226 h 2240205"/>
              <a:gd name="connsiteX35" fmla="*/ 8419755 w 12192000"/>
              <a:gd name="connsiteY35" fmla="*/ 1216260 h 2240205"/>
              <a:gd name="connsiteX36" fmla="*/ 8411626 w 12192000"/>
              <a:gd name="connsiteY36" fmla="*/ 1214397 h 2240205"/>
              <a:gd name="connsiteX37" fmla="*/ 8363469 w 12192000"/>
              <a:gd name="connsiteY37" fmla="*/ 1246658 h 2240205"/>
              <a:gd name="connsiteX38" fmla="*/ 8275497 w 12192000"/>
              <a:gd name="connsiteY38" fmla="*/ 1264396 h 2240205"/>
              <a:gd name="connsiteX39" fmla="*/ 8074238 w 12192000"/>
              <a:gd name="connsiteY39" fmla="*/ 1301895 h 2240205"/>
              <a:gd name="connsiteX40" fmla="*/ 7942099 w 12192000"/>
              <a:gd name="connsiteY40" fmla="*/ 1336332 h 2240205"/>
              <a:gd name="connsiteX41" fmla="*/ 7902328 w 12192000"/>
              <a:gd name="connsiteY41" fmla="*/ 1345865 h 2240205"/>
              <a:gd name="connsiteX42" fmla="*/ 7840612 w 12192000"/>
              <a:gd name="connsiteY42" fmla="*/ 1369373 h 2240205"/>
              <a:gd name="connsiteX43" fmla="*/ 7786819 w 12192000"/>
              <a:gd name="connsiteY43" fmla="*/ 1378970 h 2240205"/>
              <a:gd name="connsiteX44" fmla="*/ 7548172 w 12192000"/>
              <a:gd name="connsiteY44" fmla="*/ 1417460 h 2240205"/>
              <a:gd name="connsiteX45" fmla="*/ 7483437 w 12192000"/>
              <a:gd name="connsiteY45" fmla="*/ 1478152 h 2240205"/>
              <a:gd name="connsiteX46" fmla="*/ 7377870 w 12192000"/>
              <a:gd name="connsiteY46" fmla="*/ 1523319 h 2240205"/>
              <a:gd name="connsiteX47" fmla="*/ 7230737 w 12192000"/>
              <a:gd name="connsiteY47" fmla="*/ 1562633 h 2240205"/>
              <a:gd name="connsiteX48" fmla="*/ 7224458 w 12192000"/>
              <a:gd name="connsiteY48" fmla="*/ 1573008 h 2240205"/>
              <a:gd name="connsiteX49" fmla="*/ 7183121 w 12192000"/>
              <a:gd name="connsiteY49" fmla="*/ 1595162 h 2240205"/>
              <a:gd name="connsiteX50" fmla="*/ 7164601 w 12192000"/>
              <a:gd name="connsiteY50" fmla="*/ 1606490 h 2240205"/>
              <a:gd name="connsiteX51" fmla="*/ 6900177 w 12192000"/>
              <a:gd name="connsiteY51" fmla="*/ 1636016 h 2240205"/>
              <a:gd name="connsiteX52" fmla="*/ 6795372 w 12192000"/>
              <a:gd name="connsiteY52" fmla="*/ 1644845 h 2240205"/>
              <a:gd name="connsiteX53" fmla="*/ 6692251 w 12192000"/>
              <a:gd name="connsiteY53" fmla="*/ 1656357 h 2240205"/>
              <a:gd name="connsiteX54" fmla="*/ 6655235 w 12192000"/>
              <a:gd name="connsiteY54" fmla="*/ 1661869 h 2240205"/>
              <a:gd name="connsiteX55" fmla="*/ 6554894 w 12192000"/>
              <a:gd name="connsiteY55" fmla="*/ 1664428 h 2240205"/>
              <a:gd name="connsiteX56" fmla="*/ 6516595 w 12192000"/>
              <a:gd name="connsiteY56" fmla="*/ 1667475 h 2240205"/>
              <a:gd name="connsiteX57" fmla="*/ 6508541 w 12192000"/>
              <a:gd name="connsiteY57" fmla="*/ 1668757 h 2240205"/>
              <a:gd name="connsiteX58" fmla="*/ 6471012 w 12192000"/>
              <a:gd name="connsiteY58" fmla="*/ 1678604 h 2240205"/>
              <a:gd name="connsiteX59" fmla="*/ 6364035 w 12192000"/>
              <a:gd name="connsiteY59" fmla="*/ 1667683 h 2240205"/>
              <a:gd name="connsiteX60" fmla="*/ 6243319 w 12192000"/>
              <a:gd name="connsiteY60" fmla="*/ 1695560 h 2240205"/>
              <a:gd name="connsiteX61" fmla="*/ 6098321 w 12192000"/>
              <a:gd name="connsiteY61" fmla="*/ 1721646 h 2240205"/>
              <a:gd name="connsiteX62" fmla="*/ 5880652 w 12192000"/>
              <a:gd name="connsiteY62" fmla="*/ 1779643 h 2240205"/>
              <a:gd name="connsiteX63" fmla="*/ 5785959 w 12192000"/>
              <a:gd name="connsiteY63" fmla="*/ 1775307 h 2240205"/>
              <a:gd name="connsiteX64" fmla="*/ 5643534 w 12192000"/>
              <a:gd name="connsiteY64" fmla="*/ 1802919 h 2240205"/>
              <a:gd name="connsiteX65" fmla="*/ 5518799 w 12192000"/>
              <a:gd name="connsiteY65" fmla="*/ 1818312 h 2240205"/>
              <a:gd name="connsiteX66" fmla="*/ 5505014 w 12192000"/>
              <a:gd name="connsiteY66" fmla="*/ 1819259 h 2240205"/>
              <a:gd name="connsiteX67" fmla="*/ 5453307 w 12192000"/>
              <a:gd name="connsiteY67" fmla="*/ 1815450 h 2240205"/>
              <a:gd name="connsiteX68" fmla="*/ 5221533 w 12192000"/>
              <a:gd name="connsiteY68" fmla="*/ 1846950 h 2240205"/>
              <a:gd name="connsiteX69" fmla="*/ 5149802 w 12192000"/>
              <a:gd name="connsiteY69" fmla="*/ 1844846 h 2240205"/>
              <a:gd name="connsiteX70" fmla="*/ 5114927 w 12192000"/>
              <a:gd name="connsiteY70" fmla="*/ 1847827 h 2240205"/>
              <a:gd name="connsiteX71" fmla="*/ 5108970 w 12192000"/>
              <a:gd name="connsiteY71" fmla="*/ 1847935 h 2240205"/>
              <a:gd name="connsiteX72" fmla="*/ 5067961 w 12192000"/>
              <a:gd name="connsiteY72" fmla="*/ 1845917 h 2240205"/>
              <a:gd name="connsiteX73" fmla="*/ 5007075 w 12192000"/>
              <a:gd name="connsiteY73" fmla="*/ 1838626 h 2240205"/>
              <a:gd name="connsiteX74" fmla="*/ 4944087 w 12192000"/>
              <a:gd name="connsiteY74" fmla="*/ 1823332 h 2240205"/>
              <a:gd name="connsiteX75" fmla="*/ 4907662 w 12192000"/>
              <a:gd name="connsiteY75" fmla="*/ 1816900 h 2240205"/>
              <a:gd name="connsiteX76" fmla="*/ 4882386 w 12192000"/>
              <a:gd name="connsiteY76" fmla="*/ 1809844 h 2240205"/>
              <a:gd name="connsiteX77" fmla="*/ 4811440 w 12192000"/>
              <a:gd name="connsiteY77" fmla="*/ 1804655 h 2240205"/>
              <a:gd name="connsiteX78" fmla="*/ 4691075 w 12192000"/>
              <a:gd name="connsiteY78" fmla="*/ 1801389 h 2240205"/>
              <a:gd name="connsiteX79" fmla="*/ 4640313 w 12192000"/>
              <a:gd name="connsiteY79" fmla="*/ 1784307 h 2240205"/>
              <a:gd name="connsiteX80" fmla="*/ 4536503 w 12192000"/>
              <a:gd name="connsiteY80" fmla="*/ 1785334 h 2240205"/>
              <a:gd name="connsiteX81" fmla="*/ 4513724 w 12192000"/>
              <a:gd name="connsiteY81" fmla="*/ 1791996 h 2240205"/>
              <a:gd name="connsiteX82" fmla="*/ 4459810 w 12192000"/>
              <a:gd name="connsiteY82" fmla="*/ 1797886 h 2240205"/>
              <a:gd name="connsiteX83" fmla="*/ 4379064 w 12192000"/>
              <a:gd name="connsiteY83" fmla="*/ 1817177 h 2240205"/>
              <a:gd name="connsiteX84" fmla="*/ 4290981 w 12192000"/>
              <a:gd name="connsiteY84" fmla="*/ 1839677 h 2240205"/>
              <a:gd name="connsiteX85" fmla="*/ 4238372 w 12192000"/>
              <a:gd name="connsiteY85" fmla="*/ 1851480 h 2240205"/>
              <a:gd name="connsiteX86" fmla="*/ 4232517 w 12192000"/>
              <a:gd name="connsiteY86" fmla="*/ 1852567 h 2240205"/>
              <a:gd name="connsiteX87" fmla="*/ 4191732 w 12192000"/>
              <a:gd name="connsiteY87" fmla="*/ 1857328 h 2240205"/>
              <a:gd name="connsiteX88" fmla="*/ 4065532 w 12192000"/>
              <a:gd name="connsiteY88" fmla="*/ 1855477 h 2240205"/>
              <a:gd name="connsiteX89" fmla="*/ 4028460 w 12192000"/>
              <a:gd name="connsiteY89" fmla="*/ 1855137 h 2240205"/>
              <a:gd name="connsiteX90" fmla="*/ 4002267 w 12192000"/>
              <a:gd name="connsiteY90" fmla="*/ 1852352 h 2240205"/>
              <a:gd name="connsiteX91" fmla="*/ 3931396 w 12192000"/>
              <a:gd name="connsiteY91" fmla="*/ 1858915 h 2240205"/>
              <a:gd name="connsiteX92" fmla="*/ 3812162 w 12192000"/>
              <a:gd name="connsiteY92" fmla="*/ 1875501 h 2240205"/>
              <a:gd name="connsiteX93" fmla="*/ 3758105 w 12192000"/>
              <a:gd name="connsiteY93" fmla="*/ 1871856 h 2240205"/>
              <a:gd name="connsiteX94" fmla="*/ 3567259 w 12192000"/>
              <a:gd name="connsiteY94" fmla="*/ 1893482 h 2240205"/>
              <a:gd name="connsiteX95" fmla="*/ 3405770 w 12192000"/>
              <a:gd name="connsiteY95" fmla="*/ 1904591 h 2240205"/>
              <a:gd name="connsiteX96" fmla="*/ 3280097 w 12192000"/>
              <a:gd name="connsiteY96" fmla="*/ 1919610 h 2240205"/>
              <a:gd name="connsiteX97" fmla="*/ 3009910 w 12192000"/>
              <a:gd name="connsiteY97" fmla="*/ 1957866 h 2240205"/>
              <a:gd name="connsiteX98" fmla="*/ 2995934 w 12192000"/>
              <a:gd name="connsiteY98" fmla="*/ 1967085 h 2240205"/>
              <a:gd name="connsiteX99" fmla="*/ 2942858 w 12192000"/>
              <a:gd name="connsiteY99" fmla="*/ 1981367 h 2240205"/>
              <a:gd name="connsiteX100" fmla="*/ 2875436 w 12192000"/>
              <a:gd name="connsiteY100" fmla="*/ 1996977 h 2240205"/>
              <a:gd name="connsiteX101" fmla="*/ 2874892 w 12192000"/>
              <a:gd name="connsiteY101" fmla="*/ 1996085 h 2240205"/>
              <a:gd name="connsiteX102" fmla="*/ 2843662 w 12192000"/>
              <a:gd name="connsiteY102" fmla="*/ 1992498 h 2240205"/>
              <a:gd name="connsiteX103" fmla="*/ 2718916 w 12192000"/>
              <a:gd name="connsiteY103" fmla="*/ 1990867 h 2240205"/>
              <a:gd name="connsiteX104" fmla="*/ 2713522 w 12192000"/>
              <a:gd name="connsiteY104" fmla="*/ 1990173 h 2240205"/>
              <a:gd name="connsiteX105" fmla="*/ 2476147 w 12192000"/>
              <a:gd name="connsiteY105" fmla="*/ 1998305 h 2240205"/>
              <a:gd name="connsiteX106" fmla="*/ 2373568 w 12192000"/>
              <a:gd name="connsiteY106" fmla="*/ 2003219 h 2240205"/>
              <a:gd name="connsiteX107" fmla="*/ 2287219 w 12192000"/>
              <a:gd name="connsiteY107" fmla="*/ 1998750 h 2240205"/>
              <a:gd name="connsiteX108" fmla="*/ 2243069 w 12192000"/>
              <a:gd name="connsiteY108" fmla="*/ 2005321 h 2240205"/>
              <a:gd name="connsiteX109" fmla="*/ 2164831 w 12192000"/>
              <a:gd name="connsiteY109" fmla="*/ 2010143 h 2240205"/>
              <a:gd name="connsiteX110" fmla="*/ 2085228 w 12192000"/>
              <a:gd name="connsiteY110" fmla="*/ 2046431 h 2240205"/>
              <a:gd name="connsiteX111" fmla="*/ 2058061 w 12192000"/>
              <a:gd name="connsiteY111" fmla="*/ 2047942 h 2240205"/>
              <a:gd name="connsiteX112" fmla="*/ 2042244 w 12192000"/>
              <a:gd name="connsiteY112" fmla="*/ 2055560 h 2240205"/>
              <a:gd name="connsiteX113" fmla="*/ 1877728 w 12192000"/>
              <a:gd name="connsiteY113" fmla="*/ 2101004 h 2240205"/>
              <a:gd name="connsiteX114" fmla="*/ 1759056 w 12192000"/>
              <a:gd name="connsiteY114" fmla="*/ 2125608 h 2240205"/>
              <a:gd name="connsiteX115" fmla="*/ 1637948 w 12192000"/>
              <a:gd name="connsiteY115" fmla="*/ 2172597 h 2240205"/>
              <a:gd name="connsiteX116" fmla="*/ 1434549 w 12192000"/>
              <a:gd name="connsiteY116" fmla="*/ 2234522 h 2240205"/>
              <a:gd name="connsiteX117" fmla="*/ 1370962 w 12192000"/>
              <a:gd name="connsiteY117" fmla="*/ 2237474 h 2240205"/>
              <a:gd name="connsiteX118" fmla="*/ 1356367 w 12192000"/>
              <a:gd name="connsiteY118" fmla="*/ 2235089 h 2240205"/>
              <a:gd name="connsiteX119" fmla="*/ 1279765 w 12192000"/>
              <a:gd name="connsiteY119" fmla="*/ 2229639 h 2240205"/>
              <a:gd name="connsiteX120" fmla="*/ 1195347 w 12192000"/>
              <a:gd name="connsiteY120" fmla="*/ 2212354 h 2240205"/>
              <a:gd name="connsiteX121" fmla="*/ 970251 w 12192000"/>
              <a:gd name="connsiteY121" fmla="*/ 2221029 h 2240205"/>
              <a:gd name="connsiteX122" fmla="*/ 812914 w 12192000"/>
              <a:gd name="connsiteY122" fmla="*/ 2210095 h 2240205"/>
              <a:gd name="connsiteX123" fmla="*/ 776382 w 12192000"/>
              <a:gd name="connsiteY123" fmla="*/ 2204512 h 2240205"/>
              <a:gd name="connsiteX124" fmla="*/ 597225 w 12192000"/>
              <a:gd name="connsiteY124" fmla="*/ 2180999 h 2240205"/>
              <a:gd name="connsiteX125" fmla="*/ 520671 w 12192000"/>
              <a:gd name="connsiteY125" fmla="*/ 2180980 h 2240205"/>
              <a:gd name="connsiteX126" fmla="*/ 515024 w 12192000"/>
              <a:gd name="connsiteY126" fmla="*/ 2179258 h 2240205"/>
              <a:gd name="connsiteX127" fmla="*/ 413835 w 12192000"/>
              <a:gd name="connsiteY127" fmla="*/ 2156783 h 2240205"/>
              <a:gd name="connsiteX128" fmla="*/ 376513 w 12192000"/>
              <a:gd name="connsiteY128" fmla="*/ 2154014 h 2240205"/>
              <a:gd name="connsiteX129" fmla="*/ 273386 w 12192000"/>
              <a:gd name="connsiteY129" fmla="*/ 2142551 h 2240205"/>
              <a:gd name="connsiteX130" fmla="*/ 77641 w 12192000"/>
              <a:gd name="connsiteY130" fmla="*/ 2126835 h 2240205"/>
              <a:gd name="connsiteX131" fmla="*/ 37645 w 12192000"/>
              <a:gd name="connsiteY131" fmla="*/ 2115401 h 2240205"/>
              <a:gd name="connsiteX132" fmla="*/ 4572 w 12192000"/>
              <a:gd name="connsiteY132" fmla="*/ 2111091 h 2240205"/>
              <a:gd name="connsiteX133" fmla="*/ 0 w 12192000"/>
              <a:gd name="connsiteY133" fmla="*/ 2110468 h 2240205"/>
              <a:gd name="connsiteX134" fmla="*/ 0 w 12192000"/>
              <a:gd name="connsiteY134" fmla="*/ 0 h 2240205"/>
              <a:gd name="connsiteX0" fmla="*/ 0 w 12192000"/>
              <a:gd name="connsiteY0" fmla="*/ 0 h 2240205"/>
              <a:gd name="connsiteX1" fmla="*/ 12192000 w 12192000"/>
              <a:gd name="connsiteY1" fmla="*/ 0 h 2240205"/>
              <a:gd name="connsiteX2" fmla="*/ 12192000 w 12192000"/>
              <a:gd name="connsiteY2" fmla="*/ 751299 h 2240205"/>
              <a:gd name="connsiteX3" fmla="*/ 11890686 w 12192000"/>
              <a:gd name="connsiteY3" fmla="*/ 732766 h 2240205"/>
              <a:gd name="connsiteX4" fmla="*/ 11820512 w 12192000"/>
              <a:gd name="connsiteY4" fmla="*/ 745392 h 2240205"/>
              <a:gd name="connsiteX5" fmla="*/ 11649954 w 12192000"/>
              <a:gd name="connsiteY5" fmla="*/ 749628 h 2240205"/>
              <a:gd name="connsiteX6" fmla="*/ 11560424 w 12192000"/>
              <a:gd name="connsiteY6" fmla="*/ 748017 h 2240205"/>
              <a:gd name="connsiteX7" fmla="*/ 11358455 w 12192000"/>
              <a:gd name="connsiteY7" fmla="*/ 747593 h 2240205"/>
              <a:gd name="connsiteX8" fmla="*/ 11165209 w 12192000"/>
              <a:gd name="connsiteY8" fmla="*/ 748852 h 2240205"/>
              <a:gd name="connsiteX9" fmla="*/ 11058755 w 12192000"/>
              <a:gd name="connsiteY9" fmla="*/ 749617 h 2240205"/>
              <a:gd name="connsiteX10" fmla="*/ 10846594 w 12192000"/>
              <a:gd name="connsiteY10" fmla="*/ 765069 h 2240205"/>
              <a:gd name="connsiteX11" fmla="*/ 10739478 w 12192000"/>
              <a:gd name="connsiteY11" fmla="*/ 776841 h 2240205"/>
              <a:gd name="connsiteX12" fmla="*/ 10458762 w 12192000"/>
              <a:gd name="connsiteY12" fmla="*/ 755400 h 2240205"/>
              <a:gd name="connsiteX13" fmla="*/ 10211200 w 12192000"/>
              <a:gd name="connsiteY13" fmla="*/ 767513 h 2240205"/>
              <a:gd name="connsiteX14" fmla="*/ 10167995 w 12192000"/>
              <a:gd name="connsiteY14" fmla="*/ 760843 h 2240205"/>
              <a:gd name="connsiteX15" fmla="*/ 9997044 w 12192000"/>
              <a:gd name="connsiteY15" fmla="*/ 780129 h 2240205"/>
              <a:gd name="connsiteX16" fmla="*/ 9943887 w 12192000"/>
              <a:gd name="connsiteY16" fmla="*/ 804141 h 2240205"/>
              <a:gd name="connsiteX17" fmla="*/ 9918248 w 12192000"/>
              <a:gd name="connsiteY17" fmla="*/ 816628 h 2240205"/>
              <a:gd name="connsiteX18" fmla="*/ 9767091 w 12192000"/>
              <a:gd name="connsiteY18" fmla="*/ 870550 h 2240205"/>
              <a:gd name="connsiteX19" fmla="*/ 9683005 w 12192000"/>
              <a:gd name="connsiteY19" fmla="*/ 894128 h 2240205"/>
              <a:gd name="connsiteX20" fmla="*/ 9594438 w 12192000"/>
              <a:gd name="connsiteY20" fmla="*/ 919051 h 2240205"/>
              <a:gd name="connsiteX21" fmla="*/ 9544189 w 12192000"/>
              <a:gd name="connsiteY21" fmla="*/ 938966 h 2240205"/>
              <a:gd name="connsiteX22" fmla="*/ 9500499 w 12192000"/>
              <a:gd name="connsiteY22" fmla="*/ 954680 h 2240205"/>
              <a:gd name="connsiteX23" fmla="*/ 9410017 w 12192000"/>
              <a:gd name="connsiteY23" fmla="*/ 993931 h 2240205"/>
              <a:gd name="connsiteX24" fmla="*/ 9392919 w 12192000"/>
              <a:gd name="connsiteY24" fmla="*/ 994656 h 2240205"/>
              <a:gd name="connsiteX25" fmla="*/ 9268019 w 12192000"/>
              <a:gd name="connsiteY25" fmla="*/ 1007442 h 2240205"/>
              <a:gd name="connsiteX26" fmla="*/ 9188177 w 12192000"/>
              <a:gd name="connsiteY26" fmla="*/ 1035474 h 2240205"/>
              <a:gd name="connsiteX27" fmla="*/ 9155969 w 12192000"/>
              <a:gd name="connsiteY27" fmla="*/ 1046804 h 2240205"/>
              <a:gd name="connsiteX28" fmla="*/ 9133985 w 12192000"/>
              <a:gd name="connsiteY28" fmla="*/ 1046450 h 2240205"/>
              <a:gd name="connsiteX29" fmla="*/ 9003462 w 12192000"/>
              <a:gd name="connsiteY29" fmla="*/ 1042406 h 2240205"/>
              <a:gd name="connsiteX30" fmla="*/ 8968445 w 12192000"/>
              <a:gd name="connsiteY30" fmla="*/ 1052169 h 2240205"/>
              <a:gd name="connsiteX31" fmla="*/ 8886001 w 12192000"/>
              <a:gd name="connsiteY31" fmla="*/ 1067468 h 2240205"/>
              <a:gd name="connsiteX32" fmla="*/ 8838610 w 12192000"/>
              <a:gd name="connsiteY32" fmla="*/ 1075091 h 2240205"/>
              <a:gd name="connsiteX33" fmla="*/ 8665605 w 12192000"/>
              <a:gd name="connsiteY33" fmla="*/ 1110791 h 2240205"/>
              <a:gd name="connsiteX34" fmla="*/ 8584946 w 12192000"/>
              <a:gd name="connsiteY34" fmla="*/ 1135226 h 2240205"/>
              <a:gd name="connsiteX35" fmla="*/ 8419755 w 12192000"/>
              <a:gd name="connsiteY35" fmla="*/ 1216260 h 2240205"/>
              <a:gd name="connsiteX36" fmla="*/ 8411626 w 12192000"/>
              <a:gd name="connsiteY36" fmla="*/ 1214397 h 2240205"/>
              <a:gd name="connsiteX37" fmla="*/ 8363469 w 12192000"/>
              <a:gd name="connsiteY37" fmla="*/ 1246658 h 2240205"/>
              <a:gd name="connsiteX38" fmla="*/ 8275497 w 12192000"/>
              <a:gd name="connsiteY38" fmla="*/ 1264396 h 2240205"/>
              <a:gd name="connsiteX39" fmla="*/ 8074238 w 12192000"/>
              <a:gd name="connsiteY39" fmla="*/ 1301895 h 2240205"/>
              <a:gd name="connsiteX40" fmla="*/ 7942099 w 12192000"/>
              <a:gd name="connsiteY40" fmla="*/ 1336332 h 2240205"/>
              <a:gd name="connsiteX41" fmla="*/ 7902328 w 12192000"/>
              <a:gd name="connsiteY41" fmla="*/ 1345865 h 2240205"/>
              <a:gd name="connsiteX42" fmla="*/ 7840612 w 12192000"/>
              <a:gd name="connsiteY42" fmla="*/ 1369373 h 2240205"/>
              <a:gd name="connsiteX43" fmla="*/ 7786819 w 12192000"/>
              <a:gd name="connsiteY43" fmla="*/ 1378970 h 2240205"/>
              <a:gd name="connsiteX44" fmla="*/ 7548172 w 12192000"/>
              <a:gd name="connsiteY44" fmla="*/ 1417460 h 2240205"/>
              <a:gd name="connsiteX45" fmla="*/ 7483437 w 12192000"/>
              <a:gd name="connsiteY45" fmla="*/ 1478152 h 2240205"/>
              <a:gd name="connsiteX46" fmla="*/ 7377870 w 12192000"/>
              <a:gd name="connsiteY46" fmla="*/ 1523319 h 2240205"/>
              <a:gd name="connsiteX47" fmla="*/ 7230737 w 12192000"/>
              <a:gd name="connsiteY47" fmla="*/ 1562633 h 2240205"/>
              <a:gd name="connsiteX48" fmla="*/ 7224458 w 12192000"/>
              <a:gd name="connsiteY48" fmla="*/ 1573008 h 2240205"/>
              <a:gd name="connsiteX49" fmla="*/ 7183121 w 12192000"/>
              <a:gd name="connsiteY49" fmla="*/ 1595162 h 2240205"/>
              <a:gd name="connsiteX50" fmla="*/ 7164601 w 12192000"/>
              <a:gd name="connsiteY50" fmla="*/ 1606490 h 2240205"/>
              <a:gd name="connsiteX51" fmla="*/ 6900177 w 12192000"/>
              <a:gd name="connsiteY51" fmla="*/ 1636016 h 2240205"/>
              <a:gd name="connsiteX52" fmla="*/ 6795372 w 12192000"/>
              <a:gd name="connsiteY52" fmla="*/ 1644845 h 2240205"/>
              <a:gd name="connsiteX53" fmla="*/ 6692251 w 12192000"/>
              <a:gd name="connsiteY53" fmla="*/ 1656357 h 2240205"/>
              <a:gd name="connsiteX54" fmla="*/ 6655235 w 12192000"/>
              <a:gd name="connsiteY54" fmla="*/ 1661869 h 2240205"/>
              <a:gd name="connsiteX55" fmla="*/ 6554894 w 12192000"/>
              <a:gd name="connsiteY55" fmla="*/ 1664428 h 2240205"/>
              <a:gd name="connsiteX56" fmla="*/ 6516595 w 12192000"/>
              <a:gd name="connsiteY56" fmla="*/ 1667475 h 2240205"/>
              <a:gd name="connsiteX57" fmla="*/ 6508541 w 12192000"/>
              <a:gd name="connsiteY57" fmla="*/ 1668757 h 2240205"/>
              <a:gd name="connsiteX58" fmla="*/ 6471012 w 12192000"/>
              <a:gd name="connsiteY58" fmla="*/ 1678604 h 2240205"/>
              <a:gd name="connsiteX59" fmla="*/ 6364035 w 12192000"/>
              <a:gd name="connsiteY59" fmla="*/ 1667683 h 2240205"/>
              <a:gd name="connsiteX60" fmla="*/ 6243319 w 12192000"/>
              <a:gd name="connsiteY60" fmla="*/ 1695560 h 2240205"/>
              <a:gd name="connsiteX61" fmla="*/ 6098321 w 12192000"/>
              <a:gd name="connsiteY61" fmla="*/ 1721646 h 2240205"/>
              <a:gd name="connsiteX62" fmla="*/ 5880652 w 12192000"/>
              <a:gd name="connsiteY62" fmla="*/ 1779643 h 2240205"/>
              <a:gd name="connsiteX63" fmla="*/ 5785959 w 12192000"/>
              <a:gd name="connsiteY63" fmla="*/ 1775307 h 2240205"/>
              <a:gd name="connsiteX64" fmla="*/ 5643534 w 12192000"/>
              <a:gd name="connsiteY64" fmla="*/ 1802919 h 2240205"/>
              <a:gd name="connsiteX65" fmla="*/ 5518799 w 12192000"/>
              <a:gd name="connsiteY65" fmla="*/ 1818312 h 2240205"/>
              <a:gd name="connsiteX66" fmla="*/ 5505014 w 12192000"/>
              <a:gd name="connsiteY66" fmla="*/ 1819259 h 2240205"/>
              <a:gd name="connsiteX67" fmla="*/ 5453307 w 12192000"/>
              <a:gd name="connsiteY67" fmla="*/ 1815450 h 2240205"/>
              <a:gd name="connsiteX68" fmla="*/ 5221533 w 12192000"/>
              <a:gd name="connsiteY68" fmla="*/ 1846950 h 2240205"/>
              <a:gd name="connsiteX69" fmla="*/ 5149802 w 12192000"/>
              <a:gd name="connsiteY69" fmla="*/ 1844846 h 2240205"/>
              <a:gd name="connsiteX70" fmla="*/ 5114927 w 12192000"/>
              <a:gd name="connsiteY70" fmla="*/ 1847827 h 2240205"/>
              <a:gd name="connsiteX71" fmla="*/ 5108970 w 12192000"/>
              <a:gd name="connsiteY71" fmla="*/ 1847935 h 2240205"/>
              <a:gd name="connsiteX72" fmla="*/ 5067961 w 12192000"/>
              <a:gd name="connsiteY72" fmla="*/ 1845917 h 2240205"/>
              <a:gd name="connsiteX73" fmla="*/ 5007075 w 12192000"/>
              <a:gd name="connsiteY73" fmla="*/ 1838626 h 2240205"/>
              <a:gd name="connsiteX74" fmla="*/ 4944087 w 12192000"/>
              <a:gd name="connsiteY74" fmla="*/ 1823332 h 2240205"/>
              <a:gd name="connsiteX75" fmla="*/ 4907662 w 12192000"/>
              <a:gd name="connsiteY75" fmla="*/ 1816900 h 2240205"/>
              <a:gd name="connsiteX76" fmla="*/ 4882386 w 12192000"/>
              <a:gd name="connsiteY76" fmla="*/ 1809844 h 2240205"/>
              <a:gd name="connsiteX77" fmla="*/ 4811440 w 12192000"/>
              <a:gd name="connsiteY77" fmla="*/ 1804655 h 2240205"/>
              <a:gd name="connsiteX78" fmla="*/ 4691075 w 12192000"/>
              <a:gd name="connsiteY78" fmla="*/ 1801389 h 2240205"/>
              <a:gd name="connsiteX79" fmla="*/ 4640313 w 12192000"/>
              <a:gd name="connsiteY79" fmla="*/ 1784307 h 2240205"/>
              <a:gd name="connsiteX80" fmla="*/ 4536503 w 12192000"/>
              <a:gd name="connsiteY80" fmla="*/ 1785334 h 2240205"/>
              <a:gd name="connsiteX81" fmla="*/ 4513724 w 12192000"/>
              <a:gd name="connsiteY81" fmla="*/ 1791996 h 2240205"/>
              <a:gd name="connsiteX82" fmla="*/ 4459810 w 12192000"/>
              <a:gd name="connsiteY82" fmla="*/ 1797886 h 2240205"/>
              <a:gd name="connsiteX83" fmla="*/ 4379064 w 12192000"/>
              <a:gd name="connsiteY83" fmla="*/ 1817177 h 2240205"/>
              <a:gd name="connsiteX84" fmla="*/ 4290981 w 12192000"/>
              <a:gd name="connsiteY84" fmla="*/ 1839677 h 2240205"/>
              <a:gd name="connsiteX85" fmla="*/ 4238372 w 12192000"/>
              <a:gd name="connsiteY85" fmla="*/ 1851480 h 2240205"/>
              <a:gd name="connsiteX86" fmla="*/ 4232517 w 12192000"/>
              <a:gd name="connsiteY86" fmla="*/ 1852567 h 2240205"/>
              <a:gd name="connsiteX87" fmla="*/ 4191732 w 12192000"/>
              <a:gd name="connsiteY87" fmla="*/ 1857328 h 2240205"/>
              <a:gd name="connsiteX88" fmla="*/ 4065532 w 12192000"/>
              <a:gd name="connsiteY88" fmla="*/ 1855477 h 2240205"/>
              <a:gd name="connsiteX89" fmla="*/ 4028460 w 12192000"/>
              <a:gd name="connsiteY89" fmla="*/ 1855137 h 2240205"/>
              <a:gd name="connsiteX90" fmla="*/ 4002267 w 12192000"/>
              <a:gd name="connsiteY90" fmla="*/ 1852352 h 2240205"/>
              <a:gd name="connsiteX91" fmla="*/ 3931396 w 12192000"/>
              <a:gd name="connsiteY91" fmla="*/ 1858915 h 2240205"/>
              <a:gd name="connsiteX92" fmla="*/ 3812162 w 12192000"/>
              <a:gd name="connsiteY92" fmla="*/ 1875501 h 2240205"/>
              <a:gd name="connsiteX93" fmla="*/ 3758105 w 12192000"/>
              <a:gd name="connsiteY93" fmla="*/ 1871856 h 2240205"/>
              <a:gd name="connsiteX94" fmla="*/ 3567259 w 12192000"/>
              <a:gd name="connsiteY94" fmla="*/ 1893482 h 2240205"/>
              <a:gd name="connsiteX95" fmla="*/ 3405770 w 12192000"/>
              <a:gd name="connsiteY95" fmla="*/ 1904591 h 2240205"/>
              <a:gd name="connsiteX96" fmla="*/ 3280097 w 12192000"/>
              <a:gd name="connsiteY96" fmla="*/ 1919610 h 2240205"/>
              <a:gd name="connsiteX97" fmla="*/ 3009910 w 12192000"/>
              <a:gd name="connsiteY97" fmla="*/ 1957866 h 2240205"/>
              <a:gd name="connsiteX98" fmla="*/ 2995934 w 12192000"/>
              <a:gd name="connsiteY98" fmla="*/ 1967085 h 2240205"/>
              <a:gd name="connsiteX99" fmla="*/ 2942858 w 12192000"/>
              <a:gd name="connsiteY99" fmla="*/ 1981367 h 2240205"/>
              <a:gd name="connsiteX100" fmla="*/ 2875436 w 12192000"/>
              <a:gd name="connsiteY100" fmla="*/ 1996977 h 2240205"/>
              <a:gd name="connsiteX101" fmla="*/ 2874892 w 12192000"/>
              <a:gd name="connsiteY101" fmla="*/ 1996085 h 2240205"/>
              <a:gd name="connsiteX102" fmla="*/ 2843662 w 12192000"/>
              <a:gd name="connsiteY102" fmla="*/ 1992498 h 2240205"/>
              <a:gd name="connsiteX103" fmla="*/ 2718916 w 12192000"/>
              <a:gd name="connsiteY103" fmla="*/ 1990867 h 2240205"/>
              <a:gd name="connsiteX104" fmla="*/ 2713522 w 12192000"/>
              <a:gd name="connsiteY104" fmla="*/ 1990173 h 2240205"/>
              <a:gd name="connsiteX105" fmla="*/ 2476147 w 12192000"/>
              <a:gd name="connsiteY105" fmla="*/ 1998305 h 2240205"/>
              <a:gd name="connsiteX106" fmla="*/ 2373568 w 12192000"/>
              <a:gd name="connsiteY106" fmla="*/ 2003219 h 2240205"/>
              <a:gd name="connsiteX107" fmla="*/ 2287219 w 12192000"/>
              <a:gd name="connsiteY107" fmla="*/ 1998750 h 2240205"/>
              <a:gd name="connsiteX108" fmla="*/ 2243069 w 12192000"/>
              <a:gd name="connsiteY108" fmla="*/ 2005321 h 2240205"/>
              <a:gd name="connsiteX109" fmla="*/ 2164831 w 12192000"/>
              <a:gd name="connsiteY109" fmla="*/ 2010143 h 2240205"/>
              <a:gd name="connsiteX110" fmla="*/ 2085228 w 12192000"/>
              <a:gd name="connsiteY110" fmla="*/ 2046431 h 2240205"/>
              <a:gd name="connsiteX111" fmla="*/ 2058061 w 12192000"/>
              <a:gd name="connsiteY111" fmla="*/ 2047942 h 2240205"/>
              <a:gd name="connsiteX112" fmla="*/ 2042244 w 12192000"/>
              <a:gd name="connsiteY112" fmla="*/ 2055560 h 2240205"/>
              <a:gd name="connsiteX113" fmla="*/ 1877728 w 12192000"/>
              <a:gd name="connsiteY113" fmla="*/ 2101004 h 2240205"/>
              <a:gd name="connsiteX114" fmla="*/ 1759056 w 12192000"/>
              <a:gd name="connsiteY114" fmla="*/ 2125608 h 2240205"/>
              <a:gd name="connsiteX115" fmla="*/ 1637948 w 12192000"/>
              <a:gd name="connsiteY115" fmla="*/ 2172597 h 2240205"/>
              <a:gd name="connsiteX116" fmla="*/ 1434549 w 12192000"/>
              <a:gd name="connsiteY116" fmla="*/ 2234522 h 2240205"/>
              <a:gd name="connsiteX117" fmla="*/ 1370962 w 12192000"/>
              <a:gd name="connsiteY117" fmla="*/ 2237474 h 2240205"/>
              <a:gd name="connsiteX118" fmla="*/ 1356367 w 12192000"/>
              <a:gd name="connsiteY118" fmla="*/ 2235089 h 2240205"/>
              <a:gd name="connsiteX119" fmla="*/ 1279765 w 12192000"/>
              <a:gd name="connsiteY119" fmla="*/ 2229639 h 2240205"/>
              <a:gd name="connsiteX120" fmla="*/ 1195347 w 12192000"/>
              <a:gd name="connsiteY120" fmla="*/ 2212354 h 2240205"/>
              <a:gd name="connsiteX121" fmla="*/ 970251 w 12192000"/>
              <a:gd name="connsiteY121" fmla="*/ 2221029 h 2240205"/>
              <a:gd name="connsiteX122" fmla="*/ 812914 w 12192000"/>
              <a:gd name="connsiteY122" fmla="*/ 2210095 h 2240205"/>
              <a:gd name="connsiteX123" fmla="*/ 776382 w 12192000"/>
              <a:gd name="connsiteY123" fmla="*/ 2204512 h 2240205"/>
              <a:gd name="connsiteX124" fmla="*/ 597225 w 12192000"/>
              <a:gd name="connsiteY124" fmla="*/ 2180999 h 2240205"/>
              <a:gd name="connsiteX125" fmla="*/ 520671 w 12192000"/>
              <a:gd name="connsiteY125" fmla="*/ 2180980 h 2240205"/>
              <a:gd name="connsiteX126" fmla="*/ 515024 w 12192000"/>
              <a:gd name="connsiteY126" fmla="*/ 2179258 h 2240205"/>
              <a:gd name="connsiteX127" fmla="*/ 413835 w 12192000"/>
              <a:gd name="connsiteY127" fmla="*/ 2156783 h 2240205"/>
              <a:gd name="connsiteX128" fmla="*/ 376513 w 12192000"/>
              <a:gd name="connsiteY128" fmla="*/ 2154014 h 2240205"/>
              <a:gd name="connsiteX129" fmla="*/ 273386 w 12192000"/>
              <a:gd name="connsiteY129" fmla="*/ 2142551 h 2240205"/>
              <a:gd name="connsiteX130" fmla="*/ 77641 w 12192000"/>
              <a:gd name="connsiteY130" fmla="*/ 2126835 h 2240205"/>
              <a:gd name="connsiteX131" fmla="*/ 37645 w 12192000"/>
              <a:gd name="connsiteY131" fmla="*/ 2115401 h 2240205"/>
              <a:gd name="connsiteX132" fmla="*/ 4572 w 12192000"/>
              <a:gd name="connsiteY132" fmla="*/ 2111091 h 2240205"/>
              <a:gd name="connsiteX133" fmla="*/ 0 w 12192000"/>
              <a:gd name="connsiteY133" fmla="*/ 2110468 h 2240205"/>
              <a:gd name="connsiteX134" fmla="*/ 0 w 12192000"/>
              <a:gd name="connsiteY134" fmla="*/ 0 h 2240205"/>
              <a:gd name="connsiteX0" fmla="*/ 0 w 12192000"/>
              <a:gd name="connsiteY0" fmla="*/ 0 h 2240205"/>
              <a:gd name="connsiteX1" fmla="*/ 12192000 w 12192000"/>
              <a:gd name="connsiteY1" fmla="*/ 0 h 2240205"/>
              <a:gd name="connsiteX2" fmla="*/ 12192000 w 12192000"/>
              <a:gd name="connsiteY2" fmla="*/ 751299 h 2240205"/>
              <a:gd name="connsiteX3" fmla="*/ 11890686 w 12192000"/>
              <a:gd name="connsiteY3" fmla="*/ 732766 h 2240205"/>
              <a:gd name="connsiteX4" fmla="*/ 11820512 w 12192000"/>
              <a:gd name="connsiteY4" fmla="*/ 745392 h 2240205"/>
              <a:gd name="connsiteX5" fmla="*/ 11649954 w 12192000"/>
              <a:gd name="connsiteY5" fmla="*/ 749628 h 2240205"/>
              <a:gd name="connsiteX6" fmla="*/ 11560424 w 12192000"/>
              <a:gd name="connsiteY6" fmla="*/ 748017 h 2240205"/>
              <a:gd name="connsiteX7" fmla="*/ 11358455 w 12192000"/>
              <a:gd name="connsiteY7" fmla="*/ 747593 h 2240205"/>
              <a:gd name="connsiteX8" fmla="*/ 11165209 w 12192000"/>
              <a:gd name="connsiteY8" fmla="*/ 748852 h 2240205"/>
              <a:gd name="connsiteX9" fmla="*/ 11058755 w 12192000"/>
              <a:gd name="connsiteY9" fmla="*/ 749617 h 2240205"/>
              <a:gd name="connsiteX10" fmla="*/ 10846594 w 12192000"/>
              <a:gd name="connsiteY10" fmla="*/ 765069 h 2240205"/>
              <a:gd name="connsiteX11" fmla="*/ 10739478 w 12192000"/>
              <a:gd name="connsiteY11" fmla="*/ 776841 h 2240205"/>
              <a:gd name="connsiteX12" fmla="*/ 10458762 w 12192000"/>
              <a:gd name="connsiteY12" fmla="*/ 755400 h 2240205"/>
              <a:gd name="connsiteX13" fmla="*/ 10211200 w 12192000"/>
              <a:gd name="connsiteY13" fmla="*/ 767513 h 2240205"/>
              <a:gd name="connsiteX14" fmla="*/ 10167995 w 12192000"/>
              <a:gd name="connsiteY14" fmla="*/ 760843 h 2240205"/>
              <a:gd name="connsiteX15" fmla="*/ 9997044 w 12192000"/>
              <a:gd name="connsiteY15" fmla="*/ 780129 h 2240205"/>
              <a:gd name="connsiteX16" fmla="*/ 9943887 w 12192000"/>
              <a:gd name="connsiteY16" fmla="*/ 804141 h 2240205"/>
              <a:gd name="connsiteX17" fmla="*/ 9918248 w 12192000"/>
              <a:gd name="connsiteY17" fmla="*/ 816628 h 2240205"/>
              <a:gd name="connsiteX18" fmla="*/ 9767091 w 12192000"/>
              <a:gd name="connsiteY18" fmla="*/ 870550 h 2240205"/>
              <a:gd name="connsiteX19" fmla="*/ 9683005 w 12192000"/>
              <a:gd name="connsiteY19" fmla="*/ 894128 h 2240205"/>
              <a:gd name="connsiteX20" fmla="*/ 9594438 w 12192000"/>
              <a:gd name="connsiteY20" fmla="*/ 919051 h 2240205"/>
              <a:gd name="connsiteX21" fmla="*/ 9544189 w 12192000"/>
              <a:gd name="connsiteY21" fmla="*/ 938966 h 2240205"/>
              <a:gd name="connsiteX22" fmla="*/ 9500499 w 12192000"/>
              <a:gd name="connsiteY22" fmla="*/ 954680 h 2240205"/>
              <a:gd name="connsiteX23" fmla="*/ 9410017 w 12192000"/>
              <a:gd name="connsiteY23" fmla="*/ 993931 h 2240205"/>
              <a:gd name="connsiteX24" fmla="*/ 9392919 w 12192000"/>
              <a:gd name="connsiteY24" fmla="*/ 994656 h 2240205"/>
              <a:gd name="connsiteX25" fmla="*/ 9268019 w 12192000"/>
              <a:gd name="connsiteY25" fmla="*/ 1007442 h 2240205"/>
              <a:gd name="connsiteX26" fmla="*/ 9188177 w 12192000"/>
              <a:gd name="connsiteY26" fmla="*/ 1035474 h 2240205"/>
              <a:gd name="connsiteX27" fmla="*/ 9155969 w 12192000"/>
              <a:gd name="connsiteY27" fmla="*/ 1046804 h 2240205"/>
              <a:gd name="connsiteX28" fmla="*/ 9133985 w 12192000"/>
              <a:gd name="connsiteY28" fmla="*/ 1046450 h 2240205"/>
              <a:gd name="connsiteX29" fmla="*/ 9003462 w 12192000"/>
              <a:gd name="connsiteY29" fmla="*/ 1042406 h 2240205"/>
              <a:gd name="connsiteX30" fmla="*/ 8968445 w 12192000"/>
              <a:gd name="connsiteY30" fmla="*/ 1052169 h 2240205"/>
              <a:gd name="connsiteX31" fmla="*/ 8886001 w 12192000"/>
              <a:gd name="connsiteY31" fmla="*/ 1067468 h 2240205"/>
              <a:gd name="connsiteX32" fmla="*/ 8838610 w 12192000"/>
              <a:gd name="connsiteY32" fmla="*/ 1075091 h 2240205"/>
              <a:gd name="connsiteX33" fmla="*/ 8665605 w 12192000"/>
              <a:gd name="connsiteY33" fmla="*/ 1110791 h 2240205"/>
              <a:gd name="connsiteX34" fmla="*/ 8584946 w 12192000"/>
              <a:gd name="connsiteY34" fmla="*/ 1135226 h 2240205"/>
              <a:gd name="connsiteX35" fmla="*/ 8419755 w 12192000"/>
              <a:gd name="connsiteY35" fmla="*/ 1216260 h 2240205"/>
              <a:gd name="connsiteX36" fmla="*/ 8411626 w 12192000"/>
              <a:gd name="connsiteY36" fmla="*/ 1214397 h 2240205"/>
              <a:gd name="connsiteX37" fmla="*/ 8363469 w 12192000"/>
              <a:gd name="connsiteY37" fmla="*/ 1246658 h 2240205"/>
              <a:gd name="connsiteX38" fmla="*/ 8275497 w 12192000"/>
              <a:gd name="connsiteY38" fmla="*/ 1264396 h 2240205"/>
              <a:gd name="connsiteX39" fmla="*/ 8074238 w 12192000"/>
              <a:gd name="connsiteY39" fmla="*/ 1301895 h 2240205"/>
              <a:gd name="connsiteX40" fmla="*/ 7902328 w 12192000"/>
              <a:gd name="connsiteY40" fmla="*/ 1345865 h 2240205"/>
              <a:gd name="connsiteX41" fmla="*/ 7840612 w 12192000"/>
              <a:gd name="connsiteY41" fmla="*/ 1369373 h 2240205"/>
              <a:gd name="connsiteX42" fmla="*/ 7786819 w 12192000"/>
              <a:gd name="connsiteY42" fmla="*/ 1378970 h 2240205"/>
              <a:gd name="connsiteX43" fmla="*/ 7548172 w 12192000"/>
              <a:gd name="connsiteY43" fmla="*/ 1417460 h 2240205"/>
              <a:gd name="connsiteX44" fmla="*/ 7483437 w 12192000"/>
              <a:gd name="connsiteY44" fmla="*/ 1478152 h 2240205"/>
              <a:gd name="connsiteX45" fmla="*/ 7377870 w 12192000"/>
              <a:gd name="connsiteY45" fmla="*/ 1523319 h 2240205"/>
              <a:gd name="connsiteX46" fmla="*/ 7230737 w 12192000"/>
              <a:gd name="connsiteY46" fmla="*/ 1562633 h 2240205"/>
              <a:gd name="connsiteX47" fmla="*/ 7224458 w 12192000"/>
              <a:gd name="connsiteY47" fmla="*/ 1573008 h 2240205"/>
              <a:gd name="connsiteX48" fmla="*/ 7183121 w 12192000"/>
              <a:gd name="connsiteY48" fmla="*/ 1595162 h 2240205"/>
              <a:gd name="connsiteX49" fmla="*/ 7164601 w 12192000"/>
              <a:gd name="connsiteY49" fmla="*/ 1606490 h 2240205"/>
              <a:gd name="connsiteX50" fmla="*/ 6900177 w 12192000"/>
              <a:gd name="connsiteY50" fmla="*/ 1636016 h 2240205"/>
              <a:gd name="connsiteX51" fmla="*/ 6795372 w 12192000"/>
              <a:gd name="connsiteY51" fmla="*/ 1644845 h 2240205"/>
              <a:gd name="connsiteX52" fmla="*/ 6692251 w 12192000"/>
              <a:gd name="connsiteY52" fmla="*/ 1656357 h 2240205"/>
              <a:gd name="connsiteX53" fmla="*/ 6655235 w 12192000"/>
              <a:gd name="connsiteY53" fmla="*/ 1661869 h 2240205"/>
              <a:gd name="connsiteX54" fmla="*/ 6554894 w 12192000"/>
              <a:gd name="connsiteY54" fmla="*/ 1664428 h 2240205"/>
              <a:gd name="connsiteX55" fmla="*/ 6516595 w 12192000"/>
              <a:gd name="connsiteY55" fmla="*/ 1667475 h 2240205"/>
              <a:gd name="connsiteX56" fmla="*/ 6508541 w 12192000"/>
              <a:gd name="connsiteY56" fmla="*/ 1668757 h 2240205"/>
              <a:gd name="connsiteX57" fmla="*/ 6471012 w 12192000"/>
              <a:gd name="connsiteY57" fmla="*/ 1678604 h 2240205"/>
              <a:gd name="connsiteX58" fmla="*/ 6364035 w 12192000"/>
              <a:gd name="connsiteY58" fmla="*/ 1667683 h 2240205"/>
              <a:gd name="connsiteX59" fmla="*/ 6243319 w 12192000"/>
              <a:gd name="connsiteY59" fmla="*/ 1695560 h 2240205"/>
              <a:gd name="connsiteX60" fmla="*/ 6098321 w 12192000"/>
              <a:gd name="connsiteY60" fmla="*/ 1721646 h 2240205"/>
              <a:gd name="connsiteX61" fmla="*/ 5880652 w 12192000"/>
              <a:gd name="connsiteY61" fmla="*/ 1779643 h 2240205"/>
              <a:gd name="connsiteX62" fmla="*/ 5785959 w 12192000"/>
              <a:gd name="connsiteY62" fmla="*/ 1775307 h 2240205"/>
              <a:gd name="connsiteX63" fmla="*/ 5643534 w 12192000"/>
              <a:gd name="connsiteY63" fmla="*/ 1802919 h 2240205"/>
              <a:gd name="connsiteX64" fmla="*/ 5518799 w 12192000"/>
              <a:gd name="connsiteY64" fmla="*/ 1818312 h 2240205"/>
              <a:gd name="connsiteX65" fmla="*/ 5505014 w 12192000"/>
              <a:gd name="connsiteY65" fmla="*/ 1819259 h 2240205"/>
              <a:gd name="connsiteX66" fmla="*/ 5453307 w 12192000"/>
              <a:gd name="connsiteY66" fmla="*/ 1815450 h 2240205"/>
              <a:gd name="connsiteX67" fmla="*/ 5221533 w 12192000"/>
              <a:gd name="connsiteY67" fmla="*/ 1846950 h 2240205"/>
              <a:gd name="connsiteX68" fmla="*/ 5149802 w 12192000"/>
              <a:gd name="connsiteY68" fmla="*/ 1844846 h 2240205"/>
              <a:gd name="connsiteX69" fmla="*/ 5114927 w 12192000"/>
              <a:gd name="connsiteY69" fmla="*/ 1847827 h 2240205"/>
              <a:gd name="connsiteX70" fmla="*/ 5108970 w 12192000"/>
              <a:gd name="connsiteY70" fmla="*/ 1847935 h 2240205"/>
              <a:gd name="connsiteX71" fmla="*/ 5067961 w 12192000"/>
              <a:gd name="connsiteY71" fmla="*/ 1845917 h 2240205"/>
              <a:gd name="connsiteX72" fmla="*/ 5007075 w 12192000"/>
              <a:gd name="connsiteY72" fmla="*/ 1838626 h 2240205"/>
              <a:gd name="connsiteX73" fmla="*/ 4944087 w 12192000"/>
              <a:gd name="connsiteY73" fmla="*/ 1823332 h 2240205"/>
              <a:gd name="connsiteX74" fmla="*/ 4907662 w 12192000"/>
              <a:gd name="connsiteY74" fmla="*/ 1816900 h 2240205"/>
              <a:gd name="connsiteX75" fmla="*/ 4882386 w 12192000"/>
              <a:gd name="connsiteY75" fmla="*/ 1809844 h 2240205"/>
              <a:gd name="connsiteX76" fmla="*/ 4811440 w 12192000"/>
              <a:gd name="connsiteY76" fmla="*/ 1804655 h 2240205"/>
              <a:gd name="connsiteX77" fmla="*/ 4691075 w 12192000"/>
              <a:gd name="connsiteY77" fmla="*/ 1801389 h 2240205"/>
              <a:gd name="connsiteX78" fmla="*/ 4640313 w 12192000"/>
              <a:gd name="connsiteY78" fmla="*/ 1784307 h 2240205"/>
              <a:gd name="connsiteX79" fmla="*/ 4536503 w 12192000"/>
              <a:gd name="connsiteY79" fmla="*/ 1785334 h 2240205"/>
              <a:gd name="connsiteX80" fmla="*/ 4513724 w 12192000"/>
              <a:gd name="connsiteY80" fmla="*/ 1791996 h 2240205"/>
              <a:gd name="connsiteX81" fmla="*/ 4459810 w 12192000"/>
              <a:gd name="connsiteY81" fmla="*/ 1797886 h 2240205"/>
              <a:gd name="connsiteX82" fmla="*/ 4379064 w 12192000"/>
              <a:gd name="connsiteY82" fmla="*/ 1817177 h 2240205"/>
              <a:gd name="connsiteX83" fmla="*/ 4290981 w 12192000"/>
              <a:gd name="connsiteY83" fmla="*/ 1839677 h 2240205"/>
              <a:gd name="connsiteX84" fmla="*/ 4238372 w 12192000"/>
              <a:gd name="connsiteY84" fmla="*/ 1851480 h 2240205"/>
              <a:gd name="connsiteX85" fmla="*/ 4232517 w 12192000"/>
              <a:gd name="connsiteY85" fmla="*/ 1852567 h 2240205"/>
              <a:gd name="connsiteX86" fmla="*/ 4191732 w 12192000"/>
              <a:gd name="connsiteY86" fmla="*/ 1857328 h 2240205"/>
              <a:gd name="connsiteX87" fmla="*/ 4065532 w 12192000"/>
              <a:gd name="connsiteY87" fmla="*/ 1855477 h 2240205"/>
              <a:gd name="connsiteX88" fmla="*/ 4028460 w 12192000"/>
              <a:gd name="connsiteY88" fmla="*/ 1855137 h 2240205"/>
              <a:gd name="connsiteX89" fmla="*/ 4002267 w 12192000"/>
              <a:gd name="connsiteY89" fmla="*/ 1852352 h 2240205"/>
              <a:gd name="connsiteX90" fmla="*/ 3931396 w 12192000"/>
              <a:gd name="connsiteY90" fmla="*/ 1858915 h 2240205"/>
              <a:gd name="connsiteX91" fmla="*/ 3812162 w 12192000"/>
              <a:gd name="connsiteY91" fmla="*/ 1875501 h 2240205"/>
              <a:gd name="connsiteX92" fmla="*/ 3758105 w 12192000"/>
              <a:gd name="connsiteY92" fmla="*/ 1871856 h 2240205"/>
              <a:gd name="connsiteX93" fmla="*/ 3567259 w 12192000"/>
              <a:gd name="connsiteY93" fmla="*/ 1893482 h 2240205"/>
              <a:gd name="connsiteX94" fmla="*/ 3405770 w 12192000"/>
              <a:gd name="connsiteY94" fmla="*/ 1904591 h 2240205"/>
              <a:gd name="connsiteX95" fmla="*/ 3280097 w 12192000"/>
              <a:gd name="connsiteY95" fmla="*/ 1919610 h 2240205"/>
              <a:gd name="connsiteX96" fmla="*/ 3009910 w 12192000"/>
              <a:gd name="connsiteY96" fmla="*/ 1957866 h 2240205"/>
              <a:gd name="connsiteX97" fmla="*/ 2995934 w 12192000"/>
              <a:gd name="connsiteY97" fmla="*/ 1967085 h 2240205"/>
              <a:gd name="connsiteX98" fmla="*/ 2942858 w 12192000"/>
              <a:gd name="connsiteY98" fmla="*/ 1981367 h 2240205"/>
              <a:gd name="connsiteX99" fmla="*/ 2875436 w 12192000"/>
              <a:gd name="connsiteY99" fmla="*/ 1996977 h 2240205"/>
              <a:gd name="connsiteX100" fmla="*/ 2874892 w 12192000"/>
              <a:gd name="connsiteY100" fmla="*/ 1996085 h 2240205"/>
              <a:gd name="connsiteX101" fmla="*/ 2843662 w 12192000"/>
              <a:gd name="connsiteY101" fmla="*/ 1992498 h 2240205"/>
              <a:gd name="connsiteX102" fmla="*/ 2718916 w 12192000"/>
              <a:gd name="connsiteY102" fmla="*/ 1990867 h 2240205"/>
              <a:gd name="connsiteX103" fmla="*/ 2713522 w 12192000"/>
              <a:gd name="connsiteY103" fmla="*/ 1990173 h 2240205"/>
              <a:gd name="connsiteX104" fmla="*/ 2476147 w 12192000"/>
              <a:gd name="connsiteY104" fmla="*/ 1998305 h 2240205"/>
              <a:gd name="connsiteX105" fmla="*/ 2373568 w 12192000"/>
              <a:gd name="connsiteY105" fmla="*/ 2003219 h 2240205"/>
              <a:gd name="connsiteX106" fmla="*/ 2287219 w 12192000"/>
              <a:gd name="connsiteY106" fmla="*/ 1998750 h 2240205"/>
              <a:gd name="connsiteX107" fmla="*/ 2243069 w 12192000"/>
              <a:gd name="connsiteY107" fmla="*/ 2005321 h 2240205"/>
              <a:gd name="connsiteX108" fmla="*/ 2164831 w 12192000"/>
              <a:gd name="connsiteY108" fmla="*/ 2010143 h 2240205"/>
              <a:gd name="connsiteX109" fmla="*/ 2085228 w 12192000"/>
              <a:gd name="connsiteY109" fmla="*/ 2046431 h 2240205"/>
              <a:gd name="connsiteX110" fmla="*/ 2058061 w 12192000"/>
              <a:gd name="connsiteY110" fmla="*/ 2047942 h 2240205"/>
              <a:gd name="connsiteX111" fmla="*/ 2042244 w 12192000"/>
              <a:gd name="connsiteY111" fmla="*/ 2055560 h 2240205"/>
              <a:gd name="connsiteX112" fmla="*/ 1877728 w 12192000"/>
              <a:gd name="connsiteY112" fmla="*/ 2101004 h 2240205"/>
              <a:gd name="connsiteX113" fmla="*/ 1759056 w 12192000"/>
              <a:gd name="connsiteY113" fmla="*/ 2125608 h 2240205"/>
              <a:gd name="connsiteX114" fmla="*/ 1637948 w 12192000"/>
              <a:gd name="connsiteY114" fmla="*/ 2172597 h 2240205"/>
              <a:gd name="connsiteX115" fmla="*/ 1434549 w 12192000"/>
              <a:gd name="connsiteY115" fmla="*/ 2234522 h 2240205"/>
              <a:gd name="connsiteX116" fmla="*/ 1370962 w 12192000"/>
              <a:gd name="connsiteY116" fmla="*/ 2237474 h 2240205"/>
              <a:gd name="connsiteX117" fmla="*/ 1356367 w 12192000"/>
              <a:gd name="connsiteY117" fmla="*/ 2235089 h 2240205"/>
              <a:gd name="connsiteX118" fmla="*/ 1279765 w 12192000"/>
              <a:gd name="connsiteY118" fmla="*/ 2229639 h 2240205"/>
              <a:gd name="connsiteX119" fmla="*/ 1195347 w 12192000"/>
              <a:gd name="connsiteY119" fmla="*/ 2212354 h 2240205"/>
              <a:gd name="connsiteX120" fmla="*/ 970251 w 12192000"/>
              <a:gd name="connsiteY120" fmla="*/ 2221029 h 2240205"/>
              <a:gd name="connsiteX121" fmla="*/ 812914 w 12192000"/>
              <a:gd name="connsiteY121" fmla="*/ 2210095 h 2240205"/>
              <a:gd name="connsiteX122" fmla="*/ 776382 w 12192000"/>
              <a:gd name="connsiteY122" fmla="*/ 2204512 h 2240205"/>
              <a:gd name="connsiteX123" fmla="*/ 597225 w 12192000"/>
              <a:gd name="connsiteY123" fmla="*/ 2180999 h 2240205"/>
              <a:gd name="connsiteX124" fmla="*/ 520671 w 12192000"/>
              <a:gd name="connsiteY124" fmla="*/ 2180980 h 2240205"/>
              <a:gd name="connsiteX125" fmla="*/ 515024 w 12192000"/>
              <a:gd name="connsiteY125" fmla="*/ 2179258 h 2240205"/>
              <a:gd name="connsiteX126" fmla="*/ 413835 w 12192000"/>
              <a:gd name="connsiteY126" fmla="*/ 2156783 h 2240205"/>
              <a:gd name="connsiteX127" fmla="*/ 376513 w 12192000"/>
              <a:gd name="connsiteY127" fmla="*/ 2154014 h 2240205"/>
              <a:gd name="connsiteX128" fmla="*/ 273386 w 12192000"/>
              <a:gd name="connsiteY128" fmla="*/ 2142551 h 2240205"/>
              <a:gd name="connsiteX129" fmla="*/ 77641 w 12192000"/>
              <a:gd name="connsiteY129" fmla="*/ 2126835 h 2240205"/>
              <a:gd name="connsiteX130" fmla="*/ 37645 w 12192000"/>
              <a:gd name="connsiteY130" fmla="*/ 2115401 h 2240205"/>
              <a:gd name="connsiteX131" fmla="*/ 4572 w 12192000"/>
              <a:gd name="connsiteY131" fmla="*/ 2111091 h 2240205"/>
              <a:gd name="connsiteX132" fmla="*/ 0 w 12192000"/>
              <a:gd name="connsiteY132" fmla="*/ 2110468 h 2240205"/>
              <a:gd name="connsiteX133" fmla="*/ 0 w 12192000"/>
              <a:gd name="connsiteY133" fmla="*/ 0 h 2240205"/>
              <a:gd name="connsiteX0" fmla="*/ 0 w 12192000"/>
              <a:gd name="connsiteY0" fmla="*/ 0 h 2240205"/>
              <a:gd name="connsiteX1" fmla="*/ 12192000 w 12192000"/>
              <a:gd name="connsiteY1" fmla="*/ 0 h 2240205"/>
              <a:gd name="connsiteX2" fmla="*/ 12192000 w 12192000"/>
              <a:gd name="connsiteY2" fmla="*/ 751299 h 2240205"/>
              <a:gd name="connsiteX3" fmla="*/ 11890686 w 12192000"/>
              <a:gd name="connsiteY3" fmla="*/ 732766 h 2240205"/>
              <a:gd name="connsiteX4" fmla="*/ 11820512 w 12192000"/>
              <a:gd name="connsiteY4" fmla="*/ 745392 h 2240205"/>
              <a:gd name="connsiteX5" fmla="*/ 11649954 w 12192000"/>
              <a:gd name="connsiteY5" fmla="*/ 749628 h 2240205"/>
              <a:gd name="connsiteX6" fmla="*/ 11560424 w 12192000"/>
              <a:gd name="connsiteY6" fmla="*/ 748017 h 2240205"/>
              <a:gd name="connsiteX7" fmla="*/ 11358455 w 12192000"/>
              <a:gd name="connsiteY7" fmla="*/ 747593 h 2240205"/>
              <a:gd name="connsiteX8" fmla="*/ 11165209 w 12192000"/>
              <a:gd name="connsiteY8" fmla="*/ 748852 h 2240205"/>
              <a:gd name="connsiteX9" fmla="*/ 11058755 w 12192000"/>
              <a:gd name="connsiteY9" fmla="*/ 749617 h 2240205"/>
              <a:gd name="connsiteX10" fmla="*/ 10846594 w 12192000"/>
              <a:gd name="connsiteY10" fmla="*/ 765069 h 2240205"/>
              <a:gd name="connsiteX11" fmla="*/ 10739478 w 12192000"/>
              <a:gd name="connsiteY11" fmla="*/ 776841 h 2240205"/>
              <a:gd name="connsiteX12" fmla="*/ 10458762 w 12192000"/>
              <a:gd name="connsiteY12" fmla="*/ 755400 h 2240205"/>
              <a:gd name="connsiteX13" fmla="*/ 10211200 w 12192000"/>
              <a:gd name="connsiteY13" fmla="*/ 767513 h 2240205"/>
              <a:gd name="connsiteX14" fmla="*/ 10167995 w 12192000"/>
              <a:gd name="connsiteY14" fmla="*/ 760843 h 2240205"/>
              <a:gd name="connsiteX15" fmla="*/ 9997044 w 12192000"/>
              <a:gd name="connsiteY15" fmla="*/ 780129 h 2240205"/>
              <a:gd name="connsiteX16" fmla="*/ 9943887 w 12192000"/>
              <a:gd name="connsiteY16" fmla="*/ 804141 h 2240205"/>
              <a:gd name="connsiteX17" fmla="*/ 9918248 w 12192000"/>
              <a:gd name="connsiteY17" fmla="*/ 816628 h 2240205"/>
              <a:gd name="connsiteX18" fmla="*/ 9767091 w 12192000"/>
              <a:gd name="connsiteY18" fmla="*/ 870550 h 2240205"/>
              <a:gd name="connsiteX19" fmla="*/ 9683005 w 12192000"/>
              <a:gd name="connsiteY19" fmla="*/ 894128 h 2240205"/>
              <a:gd name="connsiteX20" fmla="*/ 9594438 w 12192000"/>
              <a:gd name="connsiteY20" fmla="*/ 919051 h 2240205"/>
              <a:gd name="connsiteX21" fmla="*/ 9544189 w 12192000"/>
              <a:gd name="connsiteY21" fmla="*/ 938966 h 2240205"/>
              <a:gd name="connsiteX22" fmla="*/ 9500499 w 12192000"/>
              <a:gd name="connsiteY22" fmla="*/ 954680 h 2240205"/>
              <a:gd name="connsiteX23" fmla="*/ 9410017 w 12192000"/>
              <a:gd name="connsiteY23" fmla="*/ 993931 h 2240205"/>
              <a:gd name="connsiteX24" fmla="*/ 9392919 w 12192000"/>
              <a:gd name="connsiteY24" fmla="*/ 994656 h 2240205"/>
              <a:gd name="connsiteX25" fmla="*/ 9268019 w 12192000"/>
              <a:gd name="connsiteY25" fmla="*/ 1007442 h 2240205"/>
              <a:gd name="connsiteX26" fmla="*/ 9188177 w 12192000"/>
              <a:gd name="connsiteY26" fmla="*/ 1035474 h 2240205"/>
              <a:gd name="connsiteX27" fmla="*/ 9155969 w 12192000"/>
              <a:gd name="connsiteY27" fmla="*/ 1046804 h 2240205"/>
              <a:gd name="connsiteX28" fmla="*/ 9133985 w 12192000"/>
              <a:gd name="connsiteY28" fmla="*/ 1046450 h 2240205"/>
              <a:gd name="connsiteX29" fmla="*/ 9003462 w 12192000"/>
              <a:gd name="connsiteY29" fmla="*/ 1042406 h 2240205"/>
              <a:gd name="connsiteX30" fmla="*/ 8968445 w 12192000"/>
              <a:gd name="connsiteY30" fmla="*/ 1052169 h 2240205"/>
              <a:gd name="connsiteX31" fmla="*/ 8886001 w 12192000"/>
              <a:gd name="connsiteY31" fmla="*/ 1067468 h 2240205"/>
              <a:gd name="connsiteX32" fmla="*/ 8838610 w 12192000"/>
              <a:gd name="connsiteY32" fmla="*/ 1075091 h 2240205"/>
              <a:gd name="connsiteX33" fmla="*/ 8665605 w 12192000"/>
              <a:gd name="connsiteY33" fmla="*/ 1110791 h 2240205"/>
              <a:gd name="connsiteX34" fmla="*/ 8584946 w 12192000"/>
              <a:gd name="connsiteY34" fmla="*/ 1135226 h 2240205"/>
              <a:gd name="connsiteX35" fmla="*/ 8419755 w 12192000"/>
              <a:gd name="connsiteY35" fmla="*/ 1216260 h 2240205"/>
              <a:gd name="connsiteX36" fmla="*/ 8411626 w 12192000"/>
              <a:gd name="connsiteY36" fmla="*/ 1214397 h 2240205"/>
              <a:gd name="connsiteX37" fmla="*/ 8363469 w 12192000"/>
              <a:gd name="connsiteY37" fmla="*/ 1246658 h 2240205"/>
              <a:gd name="connsiteX38" fmla="*/ 8275497 w 12192000"/>
              <a:gd name="connsiteY38" fmla="*/ 1264396 h 2240205"/>
              <a:gd name="connsiteX39" fmla="*/ 8074238 w 12192000"/>
              <a:gd name="connsiteY39" fmla="*/ 1301895 h 2240205"/>
              <a:gd name="connsiteX40" fmla="*/ 7902328 w 12192000"/>
              <a:gd name="connsiteY40" fmla="*/ 1345865 h 2240205"/>
              <a:gd name="connsiteX41" fmla="*/ 7840612 w 12192000"/>
              <a:gd name="connsiteY41" fmla="*/ 1369373 h 2240205"/>
              <a:gd name="connsiteX42" fmla="*/ 7786819 w 12192000"/>
              <a:gd name="connsiteY42" fmla="*/ 1378970 h 2240205"/>
              <a:gd name="connsiteX43" fmla="*/ 7548172 w 12192000"/>
              <a:gd name="connsiteY43" fmla="*/ 1417460 h 2240205"/>
              <a:gd name="connsiteX44" fmla="*/ 7483437 w 12192000"/>
              <a:gd name="connsiteY44" fmla="*/ 1478152 h 2240205"/>
              <a:gd name="connsiteX45" fmla="*/ 7377870 w 12192000"/>
              <a:gd name="connsiteY45" fmla="*/ 1523319 h 2240205"/>
              <a:gd name="connsiteX46" fmla="*/ 7230737 w 12192000"/>
              <a:gd name="connsiteY46" fmla="*/ 1562633 h 2240205"/>
              <a:gd name="connsiteX47" fmla="*/ 7224458 w 12192000"/>
              <a:gd name="connsiteY47" fmla="*/ 1573008 h 2240205"/>
              <a:gd name="connsiteX48" fmla="*/ 7183121 w 12192000"/>
              <a:gd name="connsiteY48" fmla="*/ 1595162 h 2240205"/>
              <a:gd name="connsiteX49" fmla="*/ 7164601 w 12192000"/>
              <a:gd name="connsiteY49" fmla="*/ 1606490 h 2240205"/>
              <a:gd name="connsiteX50" fmla="*/ 6900177 w 12192000"/>
              <a:gd name="connsiteY50" fmla="*/ 1636016 h 2240205"/>
              <a:gd name="connsiteX51" fmla="*/ 6795372 w 12192000"/>
              <a:gd name="connsiteY51" fmla="*/ 1644845 h 2240205"/>
              <a:gd name="connsiteX52" fmla="*/ 6692251 w 12192000"/>
              <a:gd name="connsiteY52" fmla="*/ 1656357 h 2240205"/>
              <a:gd name="connsiteX53" fmla="*/ 6655235 w 12192000"/>
              <a:gd name="connsiteY53" fmla="*/ 1661869 h 2240205"/>
              <a:gd name="connsiteX54" fmla="*/ 6554894 w 12192000"/>
              <a:gd name="connsiteY54" fmla="*/ 1664428 h 2240205"/>
              <a:gd name="connsiteX55" fmla="*/ 6516595 w 12192000"/>
              <a:gd name="connsiteY55" fmla="*/ 1667475 h 2240205"/>
              <a:gd name="connsiteX56" fmla="*/ 6508541 w 12192000"/>
              <a:gd name="connsiteY56" fmla="*/ 1668757 h 2240205"/>
              <a:gd name="connsiteX57" fmla="*/ 6471012 w 12192000"/>
              <a:gd name="connsiteY57" fmla="*/ 1678604 h 2240205"/>
              <a:gd name="connsiteX58" fmla="*/ 6364035 w 12192000"/>
              <a:gd name="connsiteY58" fmla="*/ 1667683 h 2240205"/>
              <a:gd name="connsiteX59" fmla="*/ 6243319 w 12192000"/>
              <a:gd name="connsiteY59" fmla="*/ 1695560 h 2240205"/>
              <a:gd name="connsiteX60" fmla="*/ 6098321 w 12192000"/>
              <a:gd name="connsiteY60" fmla="*/ 1721646 h 2240205"/>
              <a:gd name="connsiteX61" fmla="*/ 5880652 w 12192000"/>
              <a:gd name="connsiteY61" fmla="*/ 1779643 h 2240205"/>
              <a:gd name="connsiteX62" fmla="*/ 5785959 w 12192000"/>
              <a:gd name="connsiteY62" fmla="*/ 1775307 h 2240205"/>
              <a:gd name="connsiteX63" fmla="*/ 5643534 w 12192000"/>
              <a:gd name="connsiteY63" fmla="*/ 1802919 h 2240205"/>
              <a:gd name="connsiteX64" fmla="*/ 5518799 w 12192000"/>
              <a:gd name="connsiteY64" fmla="*/ 1818312 h 2240205"/>
              <a:gd name="connsiteX65" fmla="*/ 5505014 w 12192000"/>
              <a:gd name="connsiteY65" fmla="*/ 1819259 h 2240205"/>
              <a:gd name="connsiteX66" fmla="*/ 5453307 w 12192000"/>
              <a:gd name="connsiteY66" fmla="*/ 1815450 h 2240205"/>
              <a:gd name="connsiteX67" fmla="*/ 5221533 w 12192000"/>
              <a:gd name="connsiteY67" fmla="*/ 1846950 h 2240205"/>
              <a:gd name="connsiteX68" fmla="*/ 5149802 w 12192000"/>
              <a:gd name="connsiteY68" fmla="*/ 1844846 h 2240205"/>
              <a:gd name="connsiteX69" fmla="*/ 5114927 w 12192000"/>
              <a:gd name="connsiteY69" fmla="*/ 1847827 h 2240205"/>
              <a:gd name="connsiteX70" fmla="*/ 5108970 w 12192000"/>
              <a:gd name="connsiteY70" fmla="*/ 1847935 h 2240205"/>
              <a:gd name="connsiteX71" fmla="*/ 5067961 w 12192000"/>
              <a:gd name="connsiteY71" fmla="*/ 1845917 h 2240205"/>
              <a:gd name="connsiteX72" fmla="*/ 5007075 w 12192000"/>
              <a:gd name="connsiteY72" fmla="*/ 1838626 h 2240205"/>
              <a:gd name="connsiteX73" fmla="*/ 4944087 w 12192000"/>
              <a:gd name="connsiteY73" fmla="*/ 1823332 h 2240205"/>
              <a:gd name="connsiteX74" fmla="*/ 4907662 w 12192000"/>
              <a:gd name="connsiteY74" fmla="*/ 1816900 h 2240205"/>
              <a:gd name="connsiteX75" fmla="*/ 4882386 w 12192000"/>
              <a:gd name="connsiteY75" fmla="*/ 1809844 h 2240205"/>
              <a:gd name="connsiteX76" fmla="*/ 4811440 w 12192000"/>
              <a:gd name="connsiteY76" fmla="*/ 1804655 h 2240205"/>
              <a:gd name="connsiteX77" fmla="*/ 4691075 w 12192000"/>
              <a:gd name="connsiteY77" fmla="*/ 1801389 h 2240205"/>
              <a:gd name="connsiteX78" fmla="*/ 4640313 w 12192000"/>
              <a:gd name="connsiteY78" fmla="*/ 1784307 h 2240205"/>
              <a:gd name="connsiteX79" fmla="*/ 4536503 w 12192000"/>
              <a:gd name="connsiteY79" fmla="*/ 1785334 h 2240205"/>
              <a:gd name="connsiteX80" fmla="*/ 4513724 w 12192000"/>
              <a:gd name="connsiteY80" fmla="*/ 1791996 h 2240205"/>
              <a:gd name="connsiteX81" fmla="*/ 4459810 w 12192000"/>
              <a:gd name="connsiteY81" fmla="*/ 1797886 h 2240205"/>
              <a:gd name="connsiteX82" fmla="*/ 4379064 w 12192000"/>
              <a:gd name="connsiteY82" fmla="*/ 1817177 h 2240205"/>
              <a:gd name="connsiteX83" fmla="*/ 4290981 w 12192000"/>
              <a:gd name="connsiteY83" fmla="*/ 1839677 h 2240205"/>
              <a:gd name="connsiteX84" fmla="*/ 4238372 w 12192000"/>
              <a:gd name="connsiteY84" fmla="*/ 1851480 h 2240205"/>
              <a:gd name="connsiteX85" fmla="*/ 4232517 w 12192000"/>
              <a:gd name="connsiteY85" fmla="*/ 1852567 h 2240205"/>
              <a:gd name="connsiteX86" fmla="*/ 4191732 w 12192000"/>
              <a:gd name="connsiteY86" fmla="*/ 1857328 h 2240205"/>
              <a:gd name="connsiteX87" fmla="*/ 4065532 w 12192000"/>
              <a:gd name="connsiteY87" fmla="*/ 1855477 h 2240205"/>
              <a:gd name="connsiteX88" fmla="*/ 4028460 w 12192000"/>
              <a:gd name="connsiteY88" fmla="*/ 1855137 h 2240205"/>
              <a:gd name="connsiteX89" fmla="*/ 4002267 w 12192000"/>
              <a:gd name="connsiteY89" fmla="*/ 1852352 h 2240205"/>
              <a:gd name="connsiteX90" fmla="*/ 3931396 w 12192000"/>
              <a:gd name="connsiteY90" fmla="*/ 1858915 h 2240205"/>
              <a:gd name="connsiteX91" fmla="*/ 3812162 w 12192000"/>
              <a:gd name="connsiteY91" fmla="*/ 1875501 h 2240205"/>
              <a:gd name="connsiteX92" fmla="*/ 3758105 w 12192000"/>
              <a:gd name="connsiteY92" fmla="*/ 1871856 h 2240205"/>
              <a:gd name="connsiteX93" fmla="*/ 3567259 w 12192000"/>
              <a:gd name="connsiteY93" fmla="*/ 1893482 h 2240205"/>
              <a:gd name="connsiteX94" fmla="*/ 3405770 w 12192000"/>
              <a:gd name="connsiteY94" fmla="*/ 1904591 h 2240205"/>
              <a:gd name="connsiteX95" fmla="*/ 3280097 w 12192000"/>
              <a:gd name="connsiteY95" fmla="*/ 1919610 h 2240205"/>
              <a:gd name="connsiteX96" fmla="*/ 3009910 w 12192000"/>
              <a:gd name="connsiteY96" fmla="*/ 1957866 h 2240205"/>
              <a:gd name="connsiteX97" fmla="*/ 2995934 w 12192000"/>
              <a:gd name="connsiteY97" fmla="*/ 1967085 h 2240205"/>
              <a:gd name="connsiteX98" fmla="*/ 2942858 w 12192000"/>
              <a:gd name="connsiteY98" fmla="*/ 1981367 h 2240205"/>
              <a:gd name="connsiteX99" fmla="*/ 2875436 w 12192000"/>
              <a:gd name="connsiteY99" fmla="*/ 1996977 h 2240205"/>
              <a:gd name="connsiteX100" fmla="*/ 2874892 w 12192000"/>
              <a:gd name="connsiteY100" fmla="*/ 1996085 h 2240205"/>
              <a:gd name="connsiteX101" fmla="*/ 2843662 w 12192000"/>
              <a:gd name="connsiteY101" fmla="*/ 1992498 h 2240205"/>
              <a:gd name="connsiteX102" fmla="*/ 2718916 w 12192000"/>
              <a:gd name="connsiteY102" fmla="*/ 1990867 h 2240205"/>
              <a:gd name="connsiteX103" fmla="*/ 2713522 w 12192000"/>
              <a:gd name="connsiteY103" fmla="*/ 1990173 h 2240205"/>
              <a:gd name="connsiteX104" fmla="*/ 2476147 w 12192000"/>
              <a:gd name="connsiteY104" fmla="*/ 1998305 h 2240205"/>
              <a:gd name="connsiteX105" fmla="*/ 2373568 w 12192000"/>
              <a:gd name="connsiteY105" fmla="*/ 2003219 h 2240205"/>
              <a:gd name="connsiteX106" fmla="*/ 2287219 w 12192000"/>
              <a:gd name="connsiteY106" fmla="*/ 1998750 h 2240205"/>
              <a:gd name="connsiteX107" fmla="*/ 2243069 w 12192000"/>
              <a:gd name="connsiteY107" fmla="*/ 2005321 h 2240205"/>
              <a:gd name="connsiteX108" fmla="*/ 2164831 w 12192000"/>
              <a:gd name="connsiteY108" fmla="*/ 2010143 h 2240205"/>
              <a:gd name="connsiteX109" fmla="*/ 2085228 w 12192000"/>
              <a:gd name="connsiteY109" fmla="*/ 2046431 h 2240205"/>
              <a:gd name="connsiteX110" fmla="*/ 2058061 w 12192000"/>
              <a:gd name="connsiteY110" fmla="*/ 2047942 h 2240205"/>
              <a:gd name="connsiteX111" fmla="*/ 2042244 w 12192000"/>
              <a:gd name="connsiteY111" fmla="*/ 2055560 h 2240205"/>
              <a:gd name="connsiteX112" fmla="*/ 1877728 w 12192000"/>
              <a:gd name="connsiteY112" fmla="*/ 2101004 h 2240205"/>
              <a:gd name="connsiteX113" fmla="*/ 1759056 w 12192000"/>
              <a:gd name="connsiteY113" fmla="*/ 2125608 h 2240205"/>
              <a:gd name="connsiteX114" fmla="*/ 1637948 w 12192000"/>
              <a:gd name="connsiteY114" fmla="*/ 2172597 h 2240205"/>
              <a:gd name="connsiteX115" fmla="*/ 1434549 w 12192000"/>
              <a:gd name="connsiteY115" fmla="*/ 2234522 h 2240205"/>
              <a:gd name="connsiteX116" fmla="*/ 1370962 w 12192000"/>
              <a:gd name="connsiteY116" fmla="*/ 2237474 h 2240205"/>
              <a:gd name="connsiteX117" fmla="*/ 1356367 w 12192000"/>
              <a:gd name="connsiteY117" fmla="*/ 2235089 h 2240205"/>
              <a:gd name="connsiteX118" fmla="*/ 1279765 w 12192000"/>
              <a:gd name="connsiteY118" fmla="*/ 2229639 h 2240205"/>
              <a:gd name="connsiteX119" fmla="*/ 1195347 w 12192000"/>
              <a:gd name="connsiteY119" fmla="*/ 2212354 h 2240205"/>
              <a:gd name="connsiteX120" fmla="*/ 970251 w 12192000"/>
              <a:gd name="connsiteY120" fmla="*/ 2221029 h 2240205"/>
              <a:gd name="connsiteX121" fmla="*/ 812914 w 12192000"/>
              <a:gd name="connsiteY121" fmla="*/ 2210095 h 2240205"/>
              <a:gd name="connsiteX122" fmla="*/ 776382 w 12192000"/>
              <a:gd name="connsiteY122" fmla="*/ 2204512 h 2240205"/>
              <a:gd name="connsiteX123" fmla="*/ 597225 w 12192000"/>
              <a:gd name="connsiteY123" fmla="*/ 2180999 h 2240205"/>
              <a:gd name="connsiteX124" fmla="*/ 520671 w 12192000"/>
              <a:gd name="connsiteY124" fmla="*/ 2180980 h 2240205"/>
              <a:gd name="connsiteX125" fmla="*/ 515024 w 12192000"/>
              <a:gd name="connsiteY125" fmla="*/ 2179258 h 2240205"/>
              <a:gd name="connsiteX126" fmla="*/ 413835 w 12192000"/>
              <a:gd name="connsiteY126" fmla="*/ 2156783 h 2240205"/>
              <a:gd name="connsiteX127" fmla="*/ 376513 w 12192000"/>
              <a:gd name="connsiteY127" fmla="*/ 2154014 h 2240205"/>
              <a:gd name="connsiteX128" fmla="*/ 273386 w 12192000"/>
              <a:gd name="connsiteY128" fmla="*/ 2142551 h 2240205"/>
              <a:gd name="connsiteX129" fmla="*/ 77641 w 12192000"/>
              <a:gd name="connsiteY129" fmla="*/ 2126835 h 2240205"/>
              <a:gd name="connsiteX130" fmla="*/ 37645 w 12192000"/>
              <a:gd name="connsiteY130" fmla="*/ 2115401 h 2240205"/>
              <a:gd name="connsiteX131" fmla="*/ 4572 w 12192000"/>
              <a:gd name="connsiteY131" fmla="*/ 2111091 h 2240205"/>
              <a:gd name="connsiteX132" fmla="*/ 0 w 12192000"/>
              <a:gd name="connsiteY132" fmla="*/ 2110468 h 2240205"/>
              <a:gd name="connsiteX133" fmla="*/ 0 w 12192000"/>
              <a:gd name="connsiteY133" fmla="*/ 0 h 2240205"/>
              <a:gd name="connsiteX0" fmla="*/ 0 w 12192000"/>
              <a:gd name="connsiteY0" fmla="*/ 0 h 2240205"/>
              <a:gd name="connsiteX1" fmla="*/ 12192000 w 12192000"/>
              <a:gd name="connsiteY1" fmla="*/ 0 h 2240205"/>
              <a:gd name="connsiteX2" fmla="*/ 12192000 w 12192000"/>
              <a:gd name="connsiteY2" fmla="*/ 751299 h 2240205"/>
              <a:gd name="connsiteX3" fmla="*/ 11890686 w 12192000"/>
              <a:gd name="connsiteY3" fmla="*/ 732766 h 2240205"/>
              <a:gd name="connsiteX4" fmla="*/ 11820512 w 12192000"/>
              <a:gd name="connsiteY4" fmla="*/ 745392 h 2240205"/>
              <a:gd name="connsiteX5" fmla="*/ 11649954 w 12192000"/>
              <a:gd name="connsiteY5" fmla="*/ 749628 h 2240205"/>
              <a:gd name="connsiteX6" fmla="*/ 11560424 w 12192000"/>
              <a:gd name="connsiteY6" fmla="*/ 748017 h 2240205"/>
              <a:gd name="connsiteX7" fmla="*/ 11358455 w 12192000"/>
              <a:gd name="connsiteY7" fmla="*/ 747593 h 2240205"/>
              <a:gd name="connsiteX8" fmla="*/ 11165209 w 12192000"/>
              <a:gd name="connsiteY8" fmla="*/ 748852 h 2240205"/>
              <a:gd name="connsiteX9" fmla="*/ 11058755 w 12192000"/>
              <a:gd name="connsiteY9" fmla="*/ 749617 h 2240205"/>
              <a:gd name="connsiteX10" fmla="*/ 10846594 w 12192000"/>
              <a:gd name="connsiteY10" fmla="*/ 765069 h 2240205"/>
              <a:gd name="connsiteX11" fmla="*/ 10739478 w 12192000"/>
              <a:gd name="connsiteY11" fmla="*/ 776841 h 2240205"/>
              <a:gd name="connsiteX12" fmla="*/ 10458762 w 12192000"/>
              <a:gd name="connsiteY12" fmla="*/ 755400 h 2240205"/>
              <a:gd name="connsiteX13" fmla="*/ 10211200 w 12192000"/>
              <a:gd name="connsiteY13" fmla="*/ 767513 h 2240205"/>
              <a:gd name="connsiteX14" fmla="*/ 10167995 w 12192000"/>
              <a:gd name="connsiteY14" fmla="*/ 760843 h 2240205"/>
              <a:gd name="connsiteX15" fmla="*/ 9997044 w 12192000"/>
              <a:gd name="connsiteY15" fmla="*/ 780129 h 2240205"/>
              <a:gd name="connsiteX16" fmla="*/ 9943887 w 12192000"/>
              <a:gd name="connsiteY16" fmla="*/ 804141 h 2240205"/>
              <a:gd name="connsiteX17" fmla="*/ 9918248 w 12192000"/>
              <a:gd name="connsiteY17" fmla="*/ 816628 h 2240205"/>
              <a:gd name="connsiteX18" fmla="*/ 9767091 w 12192000"/>
              <a:gd name="connsiteY18" fmla="*/ 870550 h 2240205"/>
              <a:gd name="connsiteX19" fmla="*/ 9683005 w 12192000"/>
              <a:gd name="connsiteY19" fmla="*/ 894128 h 2240205"/>
              <a:gd name="connsiteX20" fmla="*/ 9544189 w 12192000"/>
              <a:gd name="connsiteY20" fmla="*/ 938966 h 2240205"/>
              <a:gd name="connsiteX21" fmla="*/ 9500499 w 12192000"/>
              <a:gd name="connsiteY21" fmla="*/ 954680 h 2240205"/>
              <a:gd name="connsiteX22" fmla="*/ 9410017 w 12192000"/>
              <a:gd name="connsiteY22" fmla="*/ 993931 h 2240205"/>
              <a:gd name="connsiteX23" fmla="*/ 9392919 w 12192000"/>
              <a:gd name="connsiteY23" fmla="*/ 994656 h 2240205"/>
              <a:gd name="connsiteX24" fmla="*/ 9268019 w 12192000"/>
              <a:gd name="connsiteY24" fmla="*/ 1007442 h 2240205"/>
              <a:gd name="connsiteX25" fmla="*/ 9188177 w 12192000"/>
              <a:gd name="connsiteY25" fmla="*/ 1035474 h 2240205"/>
              <a:gd name="connsiteX26" fmla="*/ 9155969 w 12192000"/>
              <a:gd name="connsiteY26" fmla="*/ 1046804 h 2240205"/>
              <a:gd name="connsiteX27" fmla="*/ 9133985 w 12192000"/>
              <a:gd name="connsiteY27" fmla="*/ 1046450 h 2240205"/>
              <a:gd name="connsiteX28" fmla="*/ 9003462 w 12192000"/>
              <a:gd name="connsiteY28" fmla="*/ 1042406 h 2240205"/>
              <a:gd name="connsiteX29" fmla="*/ 8968445 w 12192000"/>
              <a:gd name="connsiteY29" fmla="*/ 1052169 h 2240205"/>
              <a:gd name="connsiteX30" fmla="*/ 8886001 w 12192000"/>
              <a:gd name="connsiteY30" fmla="*/ 1067468 h 2240205"/>
              <a:gd name="connsiteX31" fmla="*/ 8838610 w 12192000"/>
              <a:gd name="connsiteY31" fmla="*/ 1075091 h 2240205"/>
              <a:gd name="connsiteX32" fmla="*/ 8665605 w 12192000"/>
              <a:gd name="connsiteY32" fmla="*/ 1110791 h 2240205"/>
              <a:gd name="connsiteX33" fmla="*/ 8584946 w 12192000"/>
              <a:gd name="connsiteY33" fmla="*/ 1135226 h 2240205"/>
              <a:gd name="connsiteX34" fmla="*/ 8419755 w 12192000"/>
              <a:gd name="connsiteY34" fmla="*/ 1216260 h 2240205"/>
              <a:gd name="connsiteX35" fmla="*/ 8411626 w 12192000"/>
              <a:gd name="connsiteY35" fmla="*/ 1214397 h 2240205"/>
              <a:gd name="connsiteX36" fmla="*/ 8363469 w 12192000"/>
              <a:gd name="connsiteY36" fmla="*/ 1246658 h 2240205"/>
              <a:gd name="connsiteX37" fmla="*/ 8275497 w 12192000"/>
              <a:gd name="connsiteY37" fmla="*/ 1264396 h 2240205"/>
              <a:gd name="connsiteX38" fmla="*/ 8074238 w 12192000"/>
              <a:gd name="connsiteY38" fmla="*/ 1301895 h 2240205"/>
              <a:gd name="connsiteX39" fmla="*/ 7902328 w 12192000"/>
              <a:gd name="connsiteY39" fmla="*/ 1345865 h 2240205"/>
              <a:gd name="connsiteX40" fmla="*/ 7840612 w 12192000"/>
              <a:gd name="connsiteY40" fmla="*/ 1369373 h 2240205"/>
              <a:gd name="connsiteX41" fmla="*/ 7786819 w 12192000"/>
              <a:gd name="connsiteY41" fmla="*/ 1378970 h 2240205"/>
              <a:gd name="connsiteX42" fmla="*/ 7548172 w 12192000"/>
              <a:gd name="connsiteY42" fmla="*/ 1417460 h 2240205"/>
              <a:gd name="connsiteX43" fmla="*/ 7483437 w 12192000"/>
              <a:gd name="connsiteY43" fmla="*/ 1478152 h 2240205"/>
              <a:gd name="connsiteX44" fmla="*/ 7377870 w 12192000"/>
              <a:gd name="connsiteY44" fmla="*/ 1523319 h 2240205"/>
              <a:gd name="connsiteX45" fmla="*/ 7230737 w 12192000"/>
              <a:gd name="connsiteY45" fmla="*/ 1562633 h 2240205"/>
              <a:gd name="connsiteX46" fmla="*/ 7224458 w 12192000"/>
              <a:gd name="connsiteY46" fmla="*/ 1573008 h 2240205"/>
              <a:gd name="connsiteX47" fmla="*/ 7183121 w 12192000"/>
              <a:gd name="connsiteY47" fmla="*/ 1595162 h 2240205"/>
              <a:gd name="connsiteX48" fmla="*/ 7164601 w 12192000"/>
              <a:gd name="connsiteY48" fmla="*/ 1606490 h 2240205"/>
              <a:gd name="connsiteX49" fmla="*/ 6900177 w 12192000"/>
              <a:gd name="connsiteY49" fmla="*/ 1636016 h 2240205"/>
              <a:gd name="connsiteX50" fmla="*/ 6795372 w 12192000"/>
              <a:gd name="connsiteY50" fmla="*/ 1644845 h 2240205"/>
              <a:gd name="connsiteX51" fmla="*/ 6692251 w 12192000"/>
              <a:gd name="connsiteY51" fmla="*/ 1656357 h 2240205"/>
              <a:gd name="connsiteX52" fmla="*/ 6655235 w 12192000"/>
              <a:gd name="connsiteY52" fmla="*/ 1661869 h 2240205"/>
              <a:gd name="connsiteX53" fmla="*/ 6554894 w 12192000"/>
              <a:gd name="connsiteY53" fmla="*/ 1664428 h 2240205"/>
              <a:gd name="connsiteX54" fmla="*/ 6516595 w 12192000"/>
              <a:gd name="connsiteY54" fmla="*/ 1667475 h 2240205"/>
              <a:gd name="connsiteX55" fmla="*/ 6508541 w 12192000"/>
              <a:gd name="connsiteY55" fmla="*/ 1668757 h 2240205"/>
              <a:gd name="connsiteX56" fmla="*/ 6471012 w 12192000"/>
              <a:gd name="connsiteY56" fmla="*/ 1678604 h 2240205"/>
              <a:gd name="connsiteX57" fmla="*/ 6364035 w 12192000"/>
              <a:gd name="connsiteY57" fmla="*/ 1667683 h 2240205"/>
              <a:gd name="connsiteX58" fmla="*/ 6243319 w 12192000"/>
              <a:gd name="connsiteY58" fmla="*/ 1695560 h 2240205"/>
              <a:gd name="connsiteX59" fmla="*/ 6098321 w 12192000"/>
              <a:gd name="connsiteY59" fmla="*/ 1721646 h 2240205"/>
              <a:gd name="connsiteX60" fmla="*/ 5880652 w 12192000"/>
              <a:gd name="connsiteY60" fmla="*/ 1779643 h 2240205"/>
              <a:gd name="connsiteX61" fmla="*/ 5785959 w 12192000"/>
              <a:gd name="connsiteY61" fmla="*/ 1775307 h 2240205"/>
              <a:gd name="connsiteX62" fmla="*/ 5643534 w 12192000"/>
              <a:gd name="connsiteY62" fmla="*/ 1802919 h 2240205"/>
              <a:gd name="connsiteX63" fmla="*/ 5518799 w 12192000"/>
              <a:gd name="connsiteY63" fmla="*/ 1818312 h 2240205"/>
              <a:gd name="connsiteX64" fmla="*/ 5505014 w 12192000"/>
              <a:gd name="connsiteY64" fmla="*/ 1819259 h 2240205"/>
              <a:gd name="connsiteX65" fmla="*/ 5453307 w 12192000"/>
              <a:gd name="connsiteY65" fmla="*/ 1815450 h 2240205"/>
              <a:gd name="connsiteX66" fmla="*/ 5221533 w 12192000"/>
              <a:gd name="connsiteY66" fmla="*/ 1846950 h 2240205"/>
              <a:gd name="connsiteX67" fmla="*/ 5149802 w 12192000"/>
              <a:gd name="connsiteY67" fmla="*/ 1844846 h 2240205"/>
              <a:gd name="connsiteX68" fmla="*/ 5114927 w 12192000"/>
              <a:gd name="connsiteY68" fmla="*/ 1847827 h 2240205"/>
              <a:gd name="connsiteX69" fmla="*/ 5108970 w 12192000"/>
              <a:gd name="connsiteY69" fmla="*/ 1847935 h 2240205"/>
              <a:gd name="connsiteX70" fmla="*/ 5067961 w 12192000"/>
              <a:gd name="connsiteY70" fmla="*/ 1845917 h 2240205"/>
              <a:gd name="connsiteX71" fmla="*/ 5007075 w 12192000"/>
              <a:gd name="connsiteY71" fmla="*/ 1838626 h 2240205"/>
              <a:gd name="connsiteX72" fmla="*/ 4944087 w 12192000"/>
              <a:gd name="connsiteY72" fmla="*/ 1823332 h 2240205"/>
              <a:gd name="connsiteX73" fmla="*/ 4907662 w 12192000"/>
              <a:gd name="connsiteY73" fmla="*/ 1816900 h 2240205"/>
              <a:gd name="connsiteX74" fmla="*/ 4882386 w 12192000"/>
              <a:gd name="connsiteY74" fmla="*/ 1809844 h 2240205"/>
              <a:gd name="connsiteX75" fmla="*/ 4811440 w 12192000"/>
              <a:gd name="connsiteY75" fmla="*/ 1804655 h 2240205"/>
              <a:gd name="connsiteX76" fmla="*/ 4691075 w 12192000"/>
              <a:gd name="connsiteY76" fmla="*/ 1801389 h 2240205"/>
              <a:gd name="connsiteX77" fmla="*/ 4640313 w 12192000"/>
              <a:gd name="connsiteY77" fmla="*/ 1784307 h 2240205"/>
              <a:gd name="connsiteX78" fmla="*/ 4536503 w 12192000"/>
              <a:gd name="connsiteY78" fmla="*/ 1785334 h 2240205"/>
              <a:gd name="connsiteX79" fmla="*/ 4513724 w 12192000"/>
              <a:gd name="connsiteY79" fmla="*/ 1791996 h 2240205"/>
              <a:gd name="connsiteX80" fmla="*/ 4459810 w 12192000"/>
              <a:gd name="connsiteY80" fmla="*/ 1797886 h 2240205"/>
              <a:gd name="connsiteX81" fmla="*/ 4379064 w 12192000"/>
              <a:gd name="connsiteY81" fmla="*/ 1817177 h 2240205"/>
              <a:gd name="connsiteX82" fmla="*/ 4290981 w 12192000"/>
              <a:gd name="connsiteY82" fmla="*/ 1839677 h 2240205"/>
              <a:gd name="connsiteX83" fmla="*/ 4238372 w 12192000"/>
              <a:gd name="connsiteY83" fmla="*/ 1851480 h 2240205"/>
              <a:gd name="connsiteX84" fmla="*/ 4232517 w 12192000"/>
              <a:gd name="connsiteY84" fmla="*/ 1852567 h 2240205"/>
              <a:gd name="connsiteX85" fmla="*/ 4191732 w 12192000"/>
              <a:gd name="connsiteY85" fmla="*/ 1857328 h 2240205"/>
              <a:gd name="connsiteX86" fmla="*/ 4065532 w 12192000"/>
              <a:gd name="connsiteY86" fmla="*/ 1855477 h 2240205"/>
              <a:gd name="connsiteX87" fmla="*/ 4028460 w 12192000"/>
              <a:gd name="connsiteY87" fmla="*/ 1855137 h 2240205"/>
              <a:gd name="connsiteX88" fmla="*/ 4002267 w 12192000"/>
              <a:gd name="connsiteY88" fmla="*/ 1852352 h 2240205"/>
              <a:gd name="connsiteX89" fmla="*/ 3931396 w 12192000"/>
              <a:gd name="connsiteY89" fmla="*/ 1858915 h 2240205"/>
              <a:gd name="connsiteX90" fmla="*/ 3812162 w 12192000"/>
              <a:gd name="connsiteY90" fmla="*/ 1875501 h 2240205"/>
              <a:gd name="connsiteX91" fmla="*/ 3758105 w 12192000"/>
              <a:gd name="connsiteY91" fmla="*/ 1871856 h 2240205"/>
              <a:gd name="connsiteX92" fmla="*/ 3567259 w 12192000"/>
              <a:gd name="connsiteY92" fmla="*/ 1893482 h 2240205"/>
              <a:gd name="connsiteX93" fmla="*/ 3405770 w 12192000"/>
              <a:gd name="connsiteY93" fmla="*/ 1904591 h 2240205"/>
              <a:gd name="connsiteX94" fmla="*/ 3280097 w 12192000"/>
              <a:gd name="connsiteY94" fmla="*/ 1919610 h 2240205"/>
              <a:gd name="connsiteX95" fmla="*/ 3009910 w 12192000"/>
              <a:gd name="connsiteY95" fmla="*/ 1957866 h 2240205"/>
              <a:gd name="connsiteX96" fmla="*/ 2995934 w 12192000"/>
              <a:gd name="connsiteY96" fmla="*/ 1967085 h 2240205"/>
              <a:gd name="connsiteX97" fmla="*/ 2942858 w 12192000"/>
              <a:gd name="connsiteY97" fmla="*/ 1981367 h 2240205"/>
              <a:gd name="connsiteX98" fmla="*/ 2875436 w 12192000"/>
              <a:gd name="connsiteY98" fmla="*/ 1996977 h 2240205"/>
              <a:gd name="connsiteX99" fmla="*/ 2874892 w 12192000"/>
              <a:gd name="connsiteY99" fmla="*/ 1996085 h 2240205"/>
              <a:gd name="connsiteX100" fmla="*/ 2843662 w 12192000"/>
              <a:gd name="connsiteY100" fmla="*/ 1992498 h 2240205"/>
              <a:gd name="connsiteX101" fmla="*/ 2718916 w 12192000"/>
              <a:gd name="connsiteY101" fmla="*/ 1990867 h 2240205"/>
              <a:gd name="connsiteX102" fmla="*/ 2713522 w 12192000"/>
              <a:gd name="connsiteY102" fmla="*/ 1990173 h 2240205"/>
              <a:gd name="connsiteX103" fmla="*/ 2476147 w 12192000"/>
              <a:gd name="connsiteY103" fmla="*/ 1998305 h 2240205"/>
              <a:gd name="connsiteX104" fmla="*/ 2373568 w 12192000"/>
              <a:gd name="connsiteY104" fmla="*/ 2003219 h 2240205"/>
              <a:gd name="connsiteX105" fmla="*/ 2287219 w 12192000"/>
              <a:gd name="connsiteY105" fmla="*/ 1998750 h 2240205"/>
              <a:gd name="connsiteX106" fmla="*/ 2243069 w 12192000"/>
              <a:gd name="connsiteY106" fmla="*/ 2005321 h 2240205"/>
              <a:gd name="connsiteX107" fmla="*/ 2164831 w 12192000"/>
              <a:gd name="connsiteY107" fmla="*/ 2010143 h 2240205"/>
              <a:gd name="connsiteX108" fmla="*/ 2085228 w 12192000"/>
              <a:gd name="connsiteY108" fmla="*/ 2046431 h 2240205"/>
              <a:gd name="connsiteX109" fmla="*/ 2058061 w 12192000"/>
              <a:gd name="connsiteY109" fmla="*/ 2047942 h 2240205"/>
              <a:gd name="connsiteX110" fmla="*/ 2042244 w 12192000"/>
              <a:gd name="connsiteY110" fmla="*/ 2055560 h 2240205"/>
              <a:gd name="connsiteX111" fmla="*/ 1877728 w 12192000"/>
              <a:gd name="connsiteY111" fmla="*/ 2101004 h 2240205"/>
              <a:gd name="connsiteX112" fmla="*/ 1759056 w 12192000"/>
              <a:gd name="connsiteY112" fmla="*/ 2125608 h 2240205"/>
              <a:gd name="connsiteX113" fmla="*/ 1637948 w 12192000"/>
              <a:gd name="connsiteY113" fmla="*/ 2172597 h 2240205"/>
              <a:gd name="connsiteX114" fmla="*/ 1434549 w 12192000"/>
              <a:gd name="connsiteY114" fmla="*/ 2234522 h 2240205"/>
              <a:gd name="connsiteX115" fmla="*/ 1370962 w 12192000"/>
              <a:gd name="connsiteY115" fmla="*/ 2237474 h 2240205"/>
              <a:gd name="connsiteX116" fmla="*/ 1356367 w 12192000"/>
              <a:gd name="connsiteY116" fmla="*/ 2235089 h 2240205"/>
              <a:gd name="connsiteX117" fmla="*/ 1279765 w 12192000"/>
              <a:gd name="connsiteY117" fmla="*/ 2229639 h 2240205"/>
              <a:gd name="connsiteX118" fmla="*/ 1195347 w 12192000"/>
              <a:gd name="connsiteY118" fmla="*/ 2212354 h 2240205"/>
              <a:gd name="connsiteX119" fmla="*/ 970251 w 12192000"/>
              <a:gd name="connsiteY119" fmla="*/ 2221029 h 2240205"/>
              <a:gd name="connsiteX120" fmla="*/ 812914 w 12192000"/>
              <a:gd name="connsiteY120" fmla="*/ 2210095 h 2240205"/>
              <a:gd name="connsiteX121" fmla="*/ 776382 w 12192000"/>
              <a:gd name="connsiteY121" fmla="*/ 2204512 h 2240205"/>
              <a:gd name="connsiteX122" fmla="*/ 597225 w 12192000"/>
              <a:gd name="connsiteY122" fmla="*/ 2180999 h 2240205"/>
              <a:gd name="connsiteX123" fmla="*/ 520671 w 12192000"/>
              <a:gd name="connsiteY123" fmla="*/ 2180980 h 2240205"/>
              <a:gd name="connsiteX124" fmla="*/ 515024 w 12192000"/>
              <a:gd name="connsiteY124" fmla="*/ 2179258 h 2240205"/>
              <a:gd name="connsiteX125" fmla="*/ 413835 w 12192000"/>
              <a:gd name="connsiteY125" fmla="*/ 2156783 h 2240205"/>
              <a:gd name="connsiteX126" fmla="*/ 376513 w 12192000"/>
              <a:gd name="connsiteY126" fmla="*/ 2154014 h 2240205"/>
              <a:gd name="connsiteX127" fmla="*/ 273386 w 12192000"/>
              <a:gd name="connsiteY127" fmla="*/ 2142551 h 2240205"/>
              <a:gd name="connsiteX128" fmla="*/ 77641 w 12192000"/>
              <a:gd name="connsiteY128" fmla="*/ 2126835 h 2240205"/>
              <a:gd name="connsiteX129" fmla="*/ 37645 w 12192000"/>
              <a:gd name="connsiteY129" fmla="*/ 2115401 h 2240205"/>
              <a:gd name="connsiteX130" fmla="*/ 4572 w 12192000"/>
              <a:gd name="connsiteY130" fmla="*/ 2111091 h 2240205"/>
              <a:gd name="connsiteX131" fmla="*/ 0 w 12192000"/>
              <a:gd name="connsiteY131" fmla="*/ 2110468 h 2240205"/>
              <a:gd name="connsiteX132" fmla="*/ 0 w 12192000"/>
              <a:gd name="connsiteY132" fmla="*/ 0 h 2240205"/>
              <a:gd name="connsiteX0" fmla="*/ 0 w 12192000"/>
              <a:gd name="connsiteY0" fmla="*/ 0 h 2240205"/>
              <a:gd name="connsiteX1" fmla="*/ 12192000 w 12192000"/>
              <a:gd name="connsiteY1" fmla="*/ 0 h 2240205"/>
              <a:gd name="connsiteX2" fmla="*/ 12192000 w 12192000"/>
              <a:gd name="connsiteY2" fmla="*/ 751299 h 2240205"/>
              <a:gd name="connsiteX3" fmla="*/ 11890686 w 12192000"/>
              <a:gd name="connsiteY3" fmla="*/ 732766 h 2240205"/>
              <a:gd name="connsiteX4" fmla="*/ 11820512 w 12192000"/>
              <a:gd name="connsiteY4" fmla="*/ 745392 h 2240205"/>
              <a:gd name="connsiteX5" fmla="*/ 11649954 w 12192000"/>
              <a:gd name="connsiteY5" fmla="*/ 749628 h 2240205"/>
              <a:gd name="connsiteX6" fmla="*/ 11560424 w 12192000"/>
              <a:gd name="connsiteY6" fmla="*/ 748017 h 2240205"/>
              <a:gd name="connsiteX7" fmla="*/ 11358455 w 12192000"/>
              <a:gd name="connsiteY7" fmla="*/ 747593 h 2240205"/>
              <a:gd name="connsiteX8" fmla="*/ 11165209 w 12192000"/>
              <a:gd name="connsiteY8" fmla="*/ 748852 h 2240205"/>
              <a:gd name="connsiteX9" fmla="*/ 11058755 w 12192000"/>
              <a:gd name="connsiteY9" fmla="*/ 749617 h 2240205"/>
              <a:gd name="connsiteX10" fmla="*/ 10846594 w 12192000"/>
              <a:gd name="connsiteY10" fmla="*/ 765069 h 2240205"/>
              <a:gd name="connsiteX11" fmla="*/ 10739478 w 12192000"/>
              <a:gd name="connsiteY11" fmla="*/ 776841 h 2240205"/>
              <a:gd name="connsiteX12" fmla="*/ 10458762 w 12192000"/>
              <a:gd name="connsiteY12" fmla="*/ 755400 h 2240205"/>
              <a:gd name="connsiteX13" fmla="*/ 10211200 w 12192000"/>
              <a:gd name="connsiteY13" fmla="*/ 767513 h 2240205"/>
              <a:gd name="connsiteX14" fmla="*/ 10167995 w 12192000"/>
              <a:gd name="connsiteY14" fmla="*/ 760843 h 2240205"/>
              <a:gd name="connsiteX15" fmla="*/ 9997044 w 12192000"/>
              <a:gd name="connsiteY15" fmla="*/ 780129 h 2240205"/>
              <a:gd name="connsiteX16" fmla="*/ 9943887 w 12192000"/>
              <a:gd name="connsiteY16" fmla="*/ 804141 h 2240205"/>
              <a:gd name="connsiteX17" fmla="*/ 9918248 w 12192000"/>
              <a:gd name="connsiteY17" fmla="*/ 816628 h 2240205"/>
              <a:gd name="connsiteX18" fmla="*/ 9767091 w 12192000"/>
              <a:gd name="connsiteY18" fmla="*/ 870550 h 2240205"/>
              <a:gd name="connsiteX19" fmla="*/ 9683005 w 12192000"/>
              <a:gd name="connsiteY19" fmla="*/ 894128 h 2240205"/>
              <a:gd name="connsiteX20" fmla="*/ 9500499 w 12192000"/>
              <a:gd name="connsiteY20" fmla="*/ 954680 h 2240205"/>
              <a:gd name="connsiteX21" fmla="*/ 9410017 w 12192000"/>
              <a:gd name="connsiteY21" fmla="*/ 993931 h 2240205"/>
              <a:gd name="connsiteX22" fmla="*/ 9392919 w 12192000"/>
              <a:gd name="connsiteY22" fmla="*/ 994656 h 2240205"/>
              <a:gd name="connsiteX23" fmla="*/ 9268019 w 12192000"/>
              <a:gd name="connsiteY23" fmla="*/ 1007442 h 2240205"/>
              <a:gd name="connsiteX24" fmla="*/ 9188177 w 12192000"/>
              <a:gd name="connsiteY24" fmla="*/ 1035474 h 2240205"/>
              <a:gd name="connsiteX25" fmla="*/ 9155969 w 12192000"/>
              <a:gd name="connsiteY25" fmla="*/ 1046804 h 2240205"/>
              <a:gd name="connsiteX26" fmla="*/ 9133985 w 12192000"/>
              <a:gd name="connsiteY26" fmla="*/ 1046450 h 2240205"/>
              <a:gd name="connsiteX27" fmla="*/ 9003462 w 12192000"/>
              <a:gd name="connsiteY27" fmla="*/ 1042406 h 2240205"/>
              <a:gd name="connsiteX28" fmla="*/ 8968445 w 12192000"/>
              <a:gd name="connsiteY28" fmla="*/ 1052169 h 2240205"/>
              <a:gd name="connsiteX29" fmla="*/ 8886001 w 12192000"/>
              <a:gd name="connsiteY29" fmla="*/ 1067468 h 2240205"/>
              <a:gd name="connsiteX30" fmla="*/ 8838610 w 12192000"/>
              <a:gd name="connsiteY30" fmla="*/ 1075091 h 2240205"/>
              <a:gd name="connsiteX31" fmla="*/ 8665605 w 12192000"/>
              <a:gd name="connsiteY31" fmla="*/ 1110791 h 2240205"/>
              <a:gd name="connsiteX32" fmla="*/ 8584946 w 12192000"/>
              <a:gd name="connsiteY32" fmla="*/ 1135226 h 2240205"/>
              <a:gd name="connsiteX33" fmla="*/ 8419755 w 12192000"/>
              <a:gd name="connsiteY33" fmla="*/ 1216260 h 2240205"/>
              <a:gd name="connsiteX34" fmla="*/ 8411626 w 12192000"/>
              <a:gd name="connsiteY34" fmla="*/ 1214397 h 2240205"/>
              <a:gd name="connsiteX35" fmla="*/ 8363469 w 12192000"/>
              <a:gd name="connsiteY35" fmla="*/ 1246658 h 2240205"/>
              <a:gd name="connsiteX36" fmla="*/ 8275497 w 12192000"/>
              <a:gd name="connsiteY36" fmla="*/ 1264396 h 2240205"/>
              <a:gd name="connsiteX37" fmla="*/ 8074238 w 12192000"/>
              <a:gd name="connsiteY37" fmla="*/ 1301895 h 2240205"/>
              <a:gd name="connsiteX38" fmla="*/ 7902328 w 12192000"/>
              <a:gd name="connsiteY38" fmla="*/ 1345865 h 2240205"/>
              <a:gd name="connsiteX39" fmla="*/ 7840612 w 12192000"/>
              <a:gd name="connsiteY39" fmla="*/ 1369373 h 2240205"/>
              <a:gd name="connsiteX40" fmla="*/ 7786819 w 12192000"/>
              <a:gd name="connsiteY40" fmla="*/ 1378970 h 2240205"/>
              <a:gd name="connsiteX41" fmla="*/ 7548172 w 12192000"/>
              <a:gd name="connsiteY41" fmla="*/ 1417460 h 2240205"/>
              <a:gd name="connsiteX42" fmla="*/ 7483437 w 12192000"/>
              <a:gd name="connsiteY42" fmla="*/ 1478152 h 2240205"/>
              <a:gd name="connsiteX43" fmla="*/ 7377870 w 12192000"/>
              <a:gd name="connsiteY43" fmla="*/ 1523319 h 2240205"/>
              <a:gd name="connsiteX44" fmla="*/ 7230737 w 12192000"/>
              <a:gd name="connsiteY44" fmla="*/ 1562633 h 2240205"/>
              <a:gd name="connsiteX45" fmla="*/ 7224458 w 12192000"/>
              <a:gd name="connsiteY45" fmla="*/ 1573008 h 2240205"/>
              <a:gd name="connsiteX46" fmla="*/ 7183121 w 12192000"/>
              <a:gd name="connsiteY46" fmla="*/ 1595162 h 2240205"/>
              <a:gd name="connsiteX47" fmla="*/ 7164601 w 12192000"/>
              <a:gd name="connsiteY47" fmla="*/ 1606490 h 2240205"/>
              <a:gd name="connsiteX48" fmla="*/ 6900177 w 12192000"/>
              <a:gd name="connsiteY48" fmla="*/ 1636016 h 2240205"/>
              <a:gd name="connsiteX49" fmla="*/ 6795372 w 12192000"/>
              <a:gd name="connsiteY49" fmla="*/ 1644845 h 2240205"/>
              <a:gd name="connsiteX50" fmla="*/ 6692251 w 12192000"/>
              <a:gd name="connsiteY50" fmla="*/ 1656357 h 2240205"/>
              <a:gd name="connsiteX51" fmla="*/ 6655235 w 12192000"/>
              <a:gd name="connsiteY51" fmla="*/ 1661869 h 2240205"/>
              <a:gd name="connsiteX52" fmla="*/ 6554894 w 12192000"/>
              <a:gd name="connsiteY52" fmla="*/ 1664428 h 2240205"/>
              <a:gd name="connsiteX53" fmla="*/ 6516595 w 12192000"/>
              <a:gd name="connsiteY53" fmla="*/ 1667475 h 2240205"/>
              <a:gd name="connsiteX54" fmla="*/ 6508541 w 12192000"/>
              <a:gd name="connsiteY54" fmla="*/ 1668757 h 2240205"/>
              <a:gd name="connsiteX55" fmla="*/ 6471012 w 12192000"/>
              <a:gd name="connsiteY55" fmla="*/ 1678604 h 2240205"/>
              <a:gd name="connsiteX56" fmla="*/ 6364035 w 12192000"/>
              <a:gd name="connsiteY56" fmla="*/ 1667683 h 2240205"/>
              <a:gd name="connsiteX57" fmla="*/ 6243319 w 12192000"/>
              <a:gd name="connsiteY57" fmla="*/ 1695560 h 2240205"/>
              <a:gd name="connsiteX58" fmla="*/ 6098321 w 12192000"/>
              <a:gd name="connsiteY58" fmla="*/ 1721646 h 2240205"/>
              <a:gd name="connsiteX59" fmla="*/ 5880652 w 12192000"/>
              <a:gd name="connsiteY59" fmla="*/ 1779643 h 2240205"/>
              <a:gd name="connsiteX60" fmla="*/ 5785959 w 12192000"/>
              <a:gd name="connsiteY60" fmla="*/ 1775307 h 2240205"/>
              <a:gd name="connsiteX61" fmla="*/ 5643534 w 12192000"/>
              <a:gd name="connsiteY61" fmla="*/ 1802919 h 2240205"/>
              <a:gd name="connsiteX62" fmla="*/ 5518799 w 12192000"/>
              <a:gd name="connsiteY62" fmla="*/ 1818312 h 2240205"/>
              <a:gd name="connsiteX63" fmla="*/ 5505014 w 12192000"/>
              <a:gd name="connsiteY63" fmla="*/ 1819259 h 2240205"/>
              <a:gd name="connsiteX64" fmla="*/ 5453307 w 12192000"/>
              <a:gd name="connsiteY64" fmla="*/ 1815450 h 2240205"/>
              <a:gd name="connsiteX65" fmla="*/ 5221533 w 12192000"/>
              <a:gd name="connsiteY65" fmla="*/ 1846950 h 2240205"/>
              <a:gd name="connsiteX66" fmla="*/ 5149802 w 12192000"/>
              <a:gd name="connsiteY66" fmla="*/ 1844846 h 2240205"/>
              <a:gd name="connsiteX67" fmla="*/ 5114927 w 12192000"/>
              <a:gd name="connsiteY67" fmla="*/ 1847827 h 2240205"/>
              <a:gd name="connsiteX68" fmla="*/ 5108970 w 12192000"/>
              <a:gd name="connsiteY68" fmla="*/ 1847935 h 2240205"/>
              <a:gd name="connsiteX69" fmla="*/ 5067961 w 12192000"/>
              <a:gd name="connsiteY69" fmla="*/ 1845917 h 2240205"/>
              <a:gd name="connsiteX70" fmla="*/ 5007075 w 12192000"/>
              <a:gd name="connsiteY70" fmla="*/ 1838626 h 2240205"/>
              <a:gd name="connsiteX71" fmla="*/ 4944087 w 12192000"/>
              <a:gd name="connsiteY71" fmla="*/ 1823332 h 2240205"/>
              <a:gd name="connsiteX72" fmla="*/ 4907662 w 12192000"/>
              <a:gd name="connsiteY72" fmla="*/ 1816900 h 2240205"/>
              <a:gd name="connsiteX73" fmla="*/ 4882386 w 12192000"/>
              <a:gd name="connsiteY73" fmla="*/ 1809844 h 2240205"/>
              <a:gd name="connsiteX74" fmla="*/ 4811440 w 12192000"/>
              <a:gd name="connsiteY74" fmla="*/ 1804655 h 2240205"/>
              <a:gd name="connsiteX75" fmla="*/ 4691075 w 12192000"/>
              <a:gd name="connsiteY75" fmla="*/ 1801389 h 2240205"/>
              <a:gd name="connsiteX76" fmla="*/ 4640313 w 12192000"/>
              <a:gd name="connsiteY76" fmla="*/ 1784307 h 2240205"/>
              <a:gd name="connsiteX77" fmla="*/ 4536503 w 12192000"/>
              <a:gd name="connsiteY77" fmla="*/ 1785334 h 2240205"/>
              <a:gd name="connsiteX78" fmla="*/ 4513724 w 12192000"/>
              <a:gd name="connsiteY78" fmla="*/ 1791996 h 2240205"/>
              <a:gd name="connsiteX79" fmla="*/ 4459810 w 12192000"/>
              <a:gd name="connsiteY79" fmla="*/ 1797886 h 2240205"/>
              <a:gd name="connsiteX80" fmla="*/ 4379064 w 12192000"/>
              <a:gd name="connsiteY80" fmla="*/ 1817177 h 2240205"/>
              <a:gd name="connsiteX81" fmla="*/ 4290981 w 12192000"/>
              <a:gd name="connsiteY81" fmla="*/ 1839677 h 2240205"/>
              <a:gd name="connsiteX82" fmla="*/ 4238372 w 12192000"/>
              <a:gd name="connsiteY82" fmla="*/ 1851480 h 2240205"/>
              <a:gd name="connsiteX83" fmla="*/ 4232517 w 12192000"/>
              <a:gd name="connsiteY83" fmla="*/ 1852567 h 2240205"/>
              <a:gd name="connsiteX84" fmla="*/ 4191732 w 12192000"/>
              <a:gd name="connsiteY84" fmla="*/ 1857328 h 2240205"/>
              <a:gd name="connsiteX85" fmla="*/ 4065532 w 12192000"/>
              <a:gd name="connsiteY85" fmla="*/ 1855477 h 2240205"/>
              <a:gd name="connsiteX86" fmla="*/ 4028460 w 12192000"/>
              <a:gd name="connsiteY86" fmla="*/ 1855137 h 2240205"/>
              <a:gd name="connsiteX87" fmla="*/ 4002267 w 12192000"/>
              <a:gd name="connsiteY87" fmla="*/ 1852352 h 2240205"/>
              <a:gd name="connsiteX88" fmla="*/ 3931396 w 12192000"/>
              <a:gd name="connsiteY88" fmla="*/ 1858915 h 2240205"/>
              <a:gd name="connsiteX89" fmla="*/ 3812162 w 12192000"/>
              <a:gd name="connsiteY89" fmla="*/ 1875501 h 2240205"/>
              <a:gd name="connsiteX90" fmla="*/ 3758105 w 12192000"/>
              <a:gd name="connsiteY90" fmla="*/ 1871856 h 2240205"/>
              <a:gd name="connsiteX91" fmla="*/ 3567259 w 12192000"/>
              <a:gd name="connsiteY91" fmla="*/ 1893482 h 2240205"/>
              <a:gd name="connsiteX92" fmla="*/ 3405770 w 12192000"/>
              <a:gd name="connsiteY92" fmla="*/ 1904591 h 2240205"/>
              <a:gd name="connsiteX93" fmla="*/ 3280097 w 12192000"/>
              <a:gd name="connsiteY93" fmla="*/ 1919610 h 2240205"/>
              <a:gd name="connsiteX94" fmla="*/ 3009910 w 12192000"/>
              <a:gd name="connsiteY94" fmla="*/ 1957866 h 2240205"/>
              <a:gd name="connsiteX95" fmla="*/ 2995934 w 12192000"/>
              <a:gd name="connsiteY95" fmla="*/ 1967085 h 2240205"/>
              <a:gd name="connsiteX96" fmla="*/ 2942858 w 12192000"/>
              <a:gd name="connsiteY96" fmla="*/ 1981367 h 2240205"/>
              <a:gd name="connsiteX97" fmla="*/ 2875436 w 12192000"/>
              <a:gd name="connsiteY97" fmla="*/ 1996977 h 2240205"/>
              <a:gd name="connsiteX98" fmla="*/ 2874892 w 12192000"/>
              <a:gd name="connsiteY98" fmla="*/ 1996085 h 2240205"/>
              <a:gd name="connsiteX99" fmla="*/ 2843662 w 12192000"/>
              <a:gd name="connsiteY99" fmla="*/ 1992498 h 2240205"/>
              <a:gd name="connsiteX100" fmla="*/ 2718916 w 12192000"/>
              <a:gd name="connsiteY100" fmla="*/ 1990867 h 2240205"/>
              <a:gd name="connsiteX101" fmla="*/ 2713522 w 12192000"/>
              <a:gd name="connsiteY101" fmla="*/ 1990173 h 2240205"/>
              <a:gd name="connsiteX102" fmla="*/ 2476147 w 12192000"/>
              <a:gd name="connsiteY102" fmla="*/ 1998305 h 2240205"/>
              <a:gd name="connsiteX103" fmla="*/ 2373568 w 12192000"/>
              <a:gd name="connsiteY103" fmla="*/ 2003219 h 2240205"/>
              <a:gd name="connsiteX104" fmla="*/ 2287219 w 12192000"/>
              <a:gd name="connsiteY104" fmla="*/ 1998750 h 2240205"/>
              <a:gd name="connsiteX105" fmla="*/ 2243069 w 12192000"/>
              <a:gd name="connsiteY105" fmla="*/ 2005321 h 2240205"/>
              <a:gd name="connsiteX106" fmla="*/ 2164831 w 12192000"/>
              <a:gd name="connsiteY106" fmla="*/ 2010143 h 2240205"/>
              <a:gd name="connsiteX107" fmla="*/ 2085228 w 12192000"/>
              <a:gd name="connsiteY107" fmla="*/ 2046431 h 2240205"/>
              <a:gd name="connsiteX108" fmla="*/ 2058061 w 12192000"/>
              <a:gd name="connsiteY108" fmla="*/ 2047942 h 2240205"/>
              <a:gd name="connsiteX109" fmla="*/ 2042244 w 12192000"/>
              <a:gd name="connsiteY109" fmla="*/ 2055560 h 2240205"/>
              <a:gd name="connsiteX110" fmla="*/ 1877728 w 12192000"/>
              <a:gd name="connsiteY110" fmla="*/ 2101004 h 2240205"/>
              <a:gd name="connsiteX111" fmla="*/ 1759056 w 12192000"/>
              <a:gd name="connsiteY111" fmla="*/ 2125608 h 2240205"/>
              <a:gd name="connsiteX112" fmla="*/ 1637948 w 12192000"/>
              <a:gd name="connsiteY112" fmla="*/ 2172597 h 2240205"/>
              <a:gd name="connsiteX113" fmla="*/ 1434549 w 12192000"/>
              <a:gd name="connsiteY113" fmla="*/ 2234522 h 2240205"/>
              <a:gd name="connsiteX114" fmla="*/ 1370962 w 12192000"/>
              <a:gd name="connsiteY114" fmla="*/ 2237474 h 2240205"/>
              <a:gd name="connsiteX115" fmla="*/ 1356367 w 12192000"/>
              <a:gd name="connsiteY115" fmla="*/ 2235089 h 2240205"/>
              <a:gd name="connsiteX116" fmla="*/ 1279765 w 12192000"/>
              <a:gd name="connsiteY116" fmla="*/ 2229639 h 2240205"/>
              <a:gd name="connsiteX117" fmla="*/ 1195347 w 12192000"/>
              <a:gd name="connsiteY117" fmla="*/ 2212354 h 2240205"/>
              <a:gd name="connsiteX118" fmla="*/ 970251 w 12192000"/>
              <a:gd name="connsiteY118" fmla="*/ 2221029 h 2240205"/>
              <a:gd name="connsiteX119" fmla="*/ 812914 w 12192000"/>
              <a:gd name="connsiteY119" fmla="*/ 2210095 h 2240205"/>
              <a:gd name="connsiteX120" fmla="*/ 776382 w 12192000"/>
              <a:gd name="connsiteY120" fmla="*/ 2204512 h 2240205"/>
              <a:gd name="connsiteX121" fmla="*/ 597225 w 12192000"/>
              <a:gd name="connsiteY121" fmla="*/ 2180999 h 2240205"/>
              <a:gd name="connsiteX122" fmla="*/ 520671 w 12192000"/>
              <a:gd name="connsiteY122" fmla="*/ 2180980 h 2240205"/>
              <a:gd name="connsiteX123" fmla="*/ 515024 w 12192000"/>
              <a:gd name="connsiteY123" fmla="*/ 2179258 h 2240205"/>
              <a:gd name="connsiteX124" fmla="*/ 413835 w 12192000"/>
              <a:gd name="connsiteY124" fmla="*/ 2156783 h 2240205"/>
              <a:gd name="connsiteX125" fmla="*/ 376513 w 12192000"/>
              <a:gd name="connsiteY125" fmla="*/ 2154014 h 2240205"/>
              <a:gd name="connsiteX126" fmla="*/ 273386 w 12192000"/>
              <a:gd name="connsiteY126" fmla="*/ 2142551 h 2240205"/>
              <a:gd name="connsiteX127" fmla="*/ 77641 w 12192000"/>
              <a:gd name="connsiteY127" fmla="*/ 2126835 h 2240205"/>
              <a:gd name="connsiteX128" fmla="*/ 37645 w 12192000"/>
              <a:gd name="connsiteY128" fmla="*/ 2115401 h 2240205"/>
              <a:gd name="connsiteX129" fmla="*/ 4572 w 12192000"/>
              <a:gd name="connsiteY129" fmla="*/ 2111091 h 2240205"/>
              <a:gd name="connsiteX130" fmla="*/ 0 w 12192000"/>
              <a:gd name="connsiteY130" fmla="*/ 2110468 h 2240205"/>
              <a:gd name="connsiteX131" fmla="*/ 0 w 12192000"/>
              <a:gd name="connsiteY131" fmla="*/ 0 h 2240205"/>
              <a:gd name="connsiteX0" fmla="*/ 0 w 12192000"/>
              <a:gd name="connsiteY0" fmla="*/ 0 h 2240205"/>
              <a:gd name="connsiteX1" fmla="*/ 12192000 w 12192000"/>
              <a:gd name="connsiteY1" fmla="*/ 0 h 2240205"/>
              <a:gd name="connsiteX2" fmla="*/ 12192000 w 12192000"/>
              <a:gd name="connsiteY2" fmla="*/ 751299 h 2240205"/>
              <a:gd name="connsiteX3" fmla="*/ 11890686 w 12192000"/>
              <a:gd name="connsiteY3" fmla="*/ 732766 h 2240205"/>
              <a:gd name="connsiteX4" fmla="*/ 11820512 w 12192000"/>
              <a:gd name="connsiteY4" fmla="*/ 745392 h 2240205"/>
              <a:gd name="connsiteX5" fmla="*/ 11649954 w 12192000"/>
              <a:gd name="connsiteY5" fmla="*/ 749628 h 2240205"/>
              <a:gd name="connsiteX6" fmla="*/ 11560424 w 12192000"/>
              <a:gd name="connsiteY6" fmla="*/ 748017 h 2240205"/>
              <a:gd name="connsiteX7" fmla="*/ 11358455 w 12192000"/>
              <a:gd name="connsiteY7" fmla="*/ 747593 h 2240205"/>
              <a:gd name="connsiteX8" fmla="*/ 11165209 w 12192000"/>
              <a:gd name="connsiteY8" fmla="*/ 748852 h 2240205"/>
              <a:gd name="connsiteX9" fmla="*/ 11058755 w 12192000"/>
              <a:gd name="connsiteY9" fmla="*/ 749617 h 2240205"/>
              <a:gd name="connsiteX10" fmla="*/ 10846594 w 12192000"/>
              <a:gd name="connsiteY10" fmla="*/ 765069 h 2240205"/>
              <a:gd name="connsiteX11" fmla="*/ 10739478 w 12192000"/>
              <a:gd name="connsiteY11" fmla="*/ 776841 h 2240205"/>
              <a:gd name="connsiteX12" fmla="*/ 10458762 w 12192000"/>
              <a:gd name="connsiteY12" fmla="*/ 755400 h 2240205"/>
              <a:gd name="connsiteX13" fmla="*/ 10211200 w 12192000"/>
              <a:gd name="connsiteY13" fmla="*/ 767513 h 2240205"/>
              <a:gd name="connsiteX14" fmla="*/ 10167995 w 12192000"/>
              <a:gd name="connsiteY14" fmla="*/ 760843 h 2240205"/>
              <a:gd name="connsiteX15" fmla="*/ 9997044 w 12192000"/>
              <a:gd name="connsiteY15" fmla="*/ 780129 h 2240205"/>
              <a:gd name="connsiteX16" fmla="*/ 9943887 w 12192000"/>
              <a:gd name="connsiteY16" fmla="*/ 804141 h 2240205"/>
              <a:gd name="connsiteX17" fmla="*/ 9918248 w 12192000"/>
              <a:gd name="connsiteY17" fmla="*/ 816628 h 2240205"/>
              <a:gd name="connsiteX18" fmla="*/ 9767091 w 12192000"/>
              <a:gd name="connsiteY18" fmla="*/ 870550 h 2240205"/>
              <a:gd name="connsiteX19" fmla="*/ 9683005 w 12192000"/>
              <a:gd name="connsiteY19" fmla="*/ 894128 h 2240205"/>
              <a:gd name="connsiteX20" fmla="*/ 9500499 w 12192000"/>
              <a:gd name="connsiteY20" fmla="*/ 954680 h 2240205"/>
              <a:gd name="connsiteX21" fmla="*/ 9410017 w 12192000"/>
              <a:gd name="connsiteY21" fmla="*/ 993931 h 2240205"/>
              <a:gd name="connsiteX22" fmla="*/ 9392919 w 12192000"/>
              <a:gd name="connsiteY22" fmla="*/ 994656 h 2240205"/>
              <a:gd name="connsiteX23" fmla="*/ 9268019 w 12192000"/>
              <a:gd name="connsiteY23" fmla="*/ 1007442 h 2240205"/>
              <a:gd name="connsiteX24" fmla="*/ 9188177 w 12192000"/>
              <a:gd name="connsiteY24" fmla="*/ 1035474 h 2240205"/>
              <a:gd name="connsiteX25" fmla="*/ 9155969 w 12192000"/>
              <a:gd name="connsiteY25" fmla="*/ 1046804 h 2240205"/>
              <a:gd name="connsiteX26" fmla="*/ 9133985 w 12192000"/>
              <a:gd name="connsiteY26" fmla="*/ 1046450 h 2240205"/>
              <a:gd name="connsiteX27" fmla="*/ 9003462 w 12192000"/>
              <a:gd name="connsiteY27" fmla="*/ 1042406 h 2240205"/>
              <a:gd name="connsiteX28" fmla="*/ 8968445 w 12192000"/>
              <a:gd name="connsiteY28" fmla="*/ 1052169 h 2240205"/>
              <a:gd name="connsiteX29" fmla="*/ 8886001 w 12192000"/>
              <a:gd name="connsiteY29" fmla="*/ 1067468 h 2240205"/>
              <a:gd name="connsiteX30" fmla="*/ 8838610 w 12192000"/>
              <a:gd name="connsiteY30" fmla="*/ 1075091 h 2240205"/>
              <a:gd name="connsiteX31" fmla="*/ 8665605 w 12192000"/>
              <a:gd name="connsiteY31" fmla="*/ 1110791 h 2240205"/>
              <a:gd name="connsiteX32" fmla="*/ 8584946 w 12192000"/>
              <a:gd name="connsiteY32" fmla="*/ 1135226 h 2240205"/>
              <a:gd name="connsiteX33" fmla="*/ 8419755 w 12192000"/>
              <a:gd name="connsiteY33" fmla="*/ 1216260 h 2240205"/>
              <a:gd name="connsiteX34" fmla="*/ 8411626 w 12192000"/>
              <a:gd name="connsiteY34" fmla="*/ 1214397 h 2240205"/>
              <a:gd name="connsiteX35" fmla="*/ 8363469 w 12192000"/>
              <a:gd name="connsiteY35" fmla="*/ 1246658 h 2240205"/>
              <a:gd name="connsiteX36" fmla="*/ 8275497 w 12192000"/>
              <a:gd name="connsiteY36" fmla="*/ 1264396 h 2240205"/>
              <a:gd name="connsiteX37" fmla="*/ 8074238 w 12192000"/>
              <a:gd name="connsiteY37" fmla="*/ 1301895 h 2240205"/>
              <a:gd name="connsiteX38" fmla="*/ 7902328 w 12192000"/>
              <a:gd name="connsiteY38" fmla="*/ 1345865 h 2240205"/>
              <a:gd name="connsiteX39" fmla="*/ 7840612 w 12192000"/>
              <a:gd name="connsiteY39" fmla="*/ 1369373 h 2240205"/>
              <a:gd name="connsiteX40" fmla="*/ 7786819 w 12192000"/>
              <a:gd name="connsiteY40" fmla="*/ 1378970 h 2240205"/>
              <a:gd name="connsiteX41" fmla="*/ 7548172 w 12192000"/>
              <a:gd name="connsiteY41" fmla="*/ 1417460 h 2240205"/>
              <a:gd name="connsiteX42" fmla="*/ 7483437 w 12192000"/>
              <a:gd name="connsiteY42" fmla="*/ 1478152 h 2240205"/>
              <a:gd name="connsiteX43" fmla="*/ 7377870 w 12192000"/>
              <a:gd name="connsiteY43" fmla="*/ 1523319 h 2240205"/>
              <a:gd name="connsiteX44" fmla="*/ 7230737 w 12192000"/>
              <a:gd name="connsiteY44" fmla="*/ 1562633 h 2240205"/>
              <a:gd name="connsiteX45" fmla="*/ 7224458 w 12192000"/>
              <a:gd name="connsiteY45" fmla="*/ 1573008 h 2240205"/>
              <a:gd name="connsiteX46" fmla="*/ 7183121 w 12192000"/>
              <a:gd name="connsiteY46" fmla="*/ 1595162 h 2240205"/>
              <a:gd name="connsiteX47" fmla="*/ 7164601 w 12192000"/>
              <a:gd name="connsiteY47" fmla="*/ 1606490 h 2240205"/>
              <a:gd name="connsiteX48" fmla="*/ 6900177 w 12192000"/>
              <a:gd name="connsiteY48" fmla="*/ 1636016 h 2240205"/>
              <a:gd name="connsiteX49" fmla="*/ 6795372 w 12192000"/>
              <a:gd name="connsiteY49" fmla="*/ 1644845 h 2240205"/>
              <a:gd name="connsiteX50" fmla="*/ 6692251 w 12192000"/>
              <a:gd name="connsiteY50" fmla="*/ 1656357 h 2240205"/>
              <a:gd name="connsiteX51" fmla="*/ 6655235 w 12192000"/>
              <a:gd name="connsiteY51" fmla="*/ 1661869 h 2240205"/>
              <a:gd name="connsiteX52" fmla="*/ 6554894 w 12192000"/>
              <a:gd name="connsiteY52" fmla="*/ 1664428 h 2240205"/>
              <a:gd name="connsiteX53" fmla="*/ 6516595 w 12192000"/>
              <a:gd name="connsiteY53" fmla="*/ 1667475 h 2240205"/>
              <a:gd name="connsiteX54" fmla="*/ 6508541 w 12192000"/>
              <a:gd name="connsiteY54" fmla="*/ 1668757 h 2240205"/>
              <a:gd name="connsiteX55" fmla="*/ 6471012 w 12192000"/>
              <a:gd name="connsiteY55" fmla="*/ 1678604 h 2240205"/>
              <a:gd name="connsiteX56" fmla="*/ 6364035 w 12192000"/>
              <a:gd name="connsiteY56" fmla="*/ 1667683 h 2240205"/>
              <a:gd name="connsiteX57" fmla="*/ 6243319 w 12192000"/>
              <a:gd name="connsiteY57" fmla="*/ 1695560 h 2240205"/>
              <a:gd name="connsiteX58" fmla="*/ 6098321 w 12192000"/>
              <a:gd name="connsiteY58" fmla="*/ 1721646 h 2240205"/>
              <a:gd name="connsiteX59" fmla="*/ 5880652 w 12192000"/>
              <a:gd name="connsiteY59" fmla="*/ 1779643 h 2240205"/>
              <a:gd name="connsiteX60" fmla="*/ 5785959 w 12192000"/>
              <a:gd name="connsiteY60" fmla="*/ 1775307 h 2240205"/>
              <a:gd name="connsiteX61" fmla="*/ 5643534 w 12192000"/>
              <a:gd name="connsiteY61" fmla="*/ 1802919 h 2240205"/>
              <a:gd name="connsiteX62" fmla="*/ 5518799 w 12192000"/>
              <a:gd name="connsiteY62" fmla="*/ 1818312 h 2240205"/>
              <a:gd name="connsiteX63" fmla="*/ 5505014 w 12192000"/>
              <a:gd name="connsiteY63" fmla="*/ 1819259 h 2240205"/>
              <a:gd name="connsiteX64" fmla="*/ 5453307 w 12192000"/>
              <a:gd name="connsiteY64" fmla="*/ 1815450 h 2240205"/>
              <a:gd name="connsiteX65" fmla="*/ 5221533 w 12192000"/>
              <a:gd name="connsiteY65" fmla="*/ 1846950 h 2240205"/>
              <a:gd name="connsiteX66" fmla="*/ 5149802 w 12192000"/>
              <a:gd name="connsiteY66" fmla="*/ 1844846 h 2240205"/>
              <a:gd name="connsiteX67" fmla="*/ 5114927 w 12192000"/>
              <a:gd name="connsiteY67" fmla="*/ 1847827 h 2240205"/>
              <a:gd name="connsiteX68" fmla="*/ 5108970 w 12192000"/>
              <a:gd name="connsiteY68" fmla="*/ 1847935 h 2240205"/>
              <a:gd name="connsiteX69" fmla="*/ 5067961 w 12192000"/>
              <a:gd name="connsiteY69" fmla="*/ 1845917 h 2240205"/>
              <a:gd name="connsiteX70" fmla="*/ 5007075 w 12192000"/>
              <a:gd name="connsiteY70" fmla="*/ 1838626 h 2240205"/>
              <a:gd name="connsiteX71" fmla="*/ 4944087 w 12192000"/>
              <a:gd name="connsiteY71" fmla="*/ 1823332 h 2240205"/>
              <a:gd name="connsiteX72" fmla="*/ 4907662 w 12192000"/>
              <a:gd name="connsiteY72" fmla="*/ 1816900 h 2240205"/>
              <a:gd name="connsiteX73" fmla="*/ 4882386 w 12192000"/>
              <a:gd name="connsiteY73" fmla="*/ 1809844 h 2240205"/>
              <a:gd name="connsiteX74" fmla="*/ 4811440 w 12192000"/>
              <a:gd name="connsiteY74" fmla="*/ 1804655 h 2240205"/>
              <a:gd name="connsiteX75" fmla="*/ 4691075 w 12192000"/>
              <a:gd name="connsiteY75" fmla="*/ 1801389 h 2240205"/>
              <a:gd name="connsiteX76" fmla="*/ 4640313 w 12192000"/>
              <a:gd name="connsiteY76" fmla="*/ 1784307 h 2240205"/>
              <a:gd name="connsiteX77" fmla="*/ 4536503 w 12192000"/>
              <a:gd name="connsiteY77" fmla="*/ 1785334 h 2240205"/>
              <a:gd name="connsiteX78" fmla="*/ 4513724 w 12192000"/>
              <a:gd name="connsiteY78" fmla="*/ 1791996 h 2240205"/>
              <a:gd name="connsiteX79" fmla="*/ 4459810 w 12192000"/>
              <a:gd name="connsiteY79" fmla="*/ 1797886 h 2240205"/>
              <a:gd name="connsiteX80" fmla="*/ 4379064 w 12192000"/>
              <a:gd name="connsiteY80" fmla="*/ 1817177 h 2240205"/>
              <a:gd name="connsiteX81" fmla="*/ 4290981 w 12192000"/>
              <a:gd name="connsiteY81" fmla="*/ 1839677 h 2240205"/>
              <a:gd name="connsiteX82" fmla="*/ 4238372 w 12192000"/>
              <a:gd name="connsiteY82" fmla="*/ 1851480 h 2240205"/>
              <a:gd name="connsiteX83" fmla="*/ 4232517 w 12192000"/>
              <a:gd name="connsiteY83" fmla="*/ 1852567 h 2240205"/>
              <a:gd name="connsiteX84" fmla="*/ 4191732 w 12192000"/>
              <a:gd name="connsiteY84" fmla="*/ 1857328 h 2240205"/>
              <a:gd name="connsiteX85" fmla="*/ 4065532 w 12192000"/>
              <a:gd name="connsiteY85" fmla="*/ 1855477 h 2240205"/>
              <a:gd name="connsiteX86" fmla="*/ 4028460 w 12192000"/>
              <a:gd name="connsiteY86" fmla="*/ 1855137 h 2240205"/>
              <a:gd name="connsiteX87" fmla="*/ 4002267 w 12192000"/>
              <a:gd name="connsiteY87" fmla="*/ 1852352 h 2240205"/>
              <a:gd name="connsiteX88" fmla="*/ 3931396 w 12192000"/>
              <a:gd name="connsiteY88" fmla="*/ 1858915 h 2240205"/>
              <a:gd name="connsiteX89" fmla="*/ 3812162 w 12192000"/>
              <a:gd name="connsiteY89" fmla="*/ 1875501 h 2240205"/>
              <a:gd name="connsiteX90" fmla="*/ 3758105 w 12192000"/>
              <a:gd name="connsiteY90" fmla="*/ 1871856 h 2240205"/>
              <a:gd name="connsiteX91" fmla="*/ 3567259 w 12192000"/>
              <a:gd name="connsiteY91" fmla="*/ 1893482 h 2240205"/>
              <a:gd name="connsiteX92" fmla="*/ 3405770 w 12192000"/>
              <a:gd name="connsiteY92" fmla="*/ 1904591 h 2240205"/>
              <a:gd name="connsiteX93" fmla="*/ 3280097 w 12192000"/>
              <a:gd name="connsiteY93" fmla="*/ 1919610 h 2240205"/>
              <a:gd name="connsiteX94" fmla="*/ 3009910 w 12192000"/>
              <a:gd name="connsiteY94" fmla="*/ 1957866 h 2240205"/>
              <a:gd name="connsiteX95" fmla="*/ 2995934 w 12192000"/>
              <a:gd name="connsiteY95" fmla="*/ 1967085 h 2240205"/>
              <a:gd name="connsiteX96" fmla="*/ 2942858 w 12192000"/>
              <a:gd name="connsiteY96" fmla="*/ 1981367 h 2240205"/>
              <a:gd name="connsiteX97" fmla="*/ 2875436 w 12192000"/>
              <a:gd name="connsiteY97" fmla="*/ 1996977 h 2240205"/>
              <a:gd name="connsiteX98" fmla="*/ 2874892 w 12192000"/>
              <a:gd name="connsiteY98" fmla="*/ 1996085 h 2240205"/>
              <a:gd name="connsiteX99" fmla="*/ 2843662 w 12192000"/>
              <a:gd name="connsiteY99" fmla="*/ 1992498 h 2240205"/>
              <a:gd name="connsiteX100" fmla="*/ 2718916 w 12192000"/>
              <a:gd name="connsiteY100" fmla="*/ 1990867 h 2240205"/>
              <a:gd name="connsiteX101" fmla="*/ 2713522 w 12192000"/>
              <a:gd name="connsiteY101" fmla="*/ 1990173 h 2240205"/>
              <a:gd name="connsiteX102" fmla="*/ 2476147 w 12192000"/>
              <a:gd name="connsiteY102" fmla="*/ 1998305 h 2240205"/>
              <a:gd name="connsiteX103" fmla="*/ 2373568 w 12192000"/>
              <a:gd name="connsiteY103" fmla="*/ 2003219 h 2240205"/>
              <a:gd name="connsiteX104" fmla="*/ 2287219 w 12192000"/>
              <a:gd name="connsiteY104" fmla="*/ 1998750 h 2240205"/>
              <a:gd name="connsiteX105" fmla="*/ 2243069 w 12192000"/>
              <a:gd name="connsiteY105" fmla="*/ 2005321 h 2240205"/>
              <a:gd name="connsiteX106" fmla="*/ 2164831 w 12192000"/>
              <a:gd name="connsiteY106" fmla="*/ 2010143 h 2240205"/>
              <a:gd name="connsiteX107" fmla="*/ 2085228 w 12192000"/>
              <a:gd name="connsiteY107" fmla="*/ 2046431 h 2240205"/>
              <a:gd name="connsiteX108" fmla="*/ 2058061 w 12192000"/>
              <a:gd name="connsiteY108" fmla="*/ 2047942 h 2240205"/>
              <a:gd name="connsiteX109" fmla="*/ 2042244 w 12192000"/>
              <a:gd name="connsiteY109" fmla="*/ 2055560 h 2240205"/>
              <a:gd name="connsiteX110" fmla="*/ 1877728 w 12192000"/>
              <a:gd name="connsiteY110" fmla="*/ 2101004 h 2240205"/>
              <a:gd name="connsiteX111" fmla="*/ 1759056 w 12192000"/>
              <a:gd name="connsiteY111" fmla="*/ 2125608 h 2240205"/>
              <a:gd name="connsiteX112" fmla="*/ 1637948 w 12192000"/>
              <a:gd name="connsiteY112" fmla="*/ 2172597 h 2240205"/>
              <a:gd name="connsiteX113" fmla="*/ 1434549 w 12192000"/>
              <a:gd name="connsiteY113" fmla="*/ 2234522 h 2240205"/>
              <a:gd name="connsiteX114" fmla="*/ 1370962 w 12192000"/>
              <a:gd name="connsiteY114" fmla="*/ 2237474 h 2240205"/>
              <a:gd name="connsiteX115" fmla="*/ 1356367 w 12192000"/>
              <a:gd name="connsiteY115" fmla="*/ 2235089 h 2240205"/>
              <a:gd name="connsiteX116" fmla="*/ 1279765 w 12192000"/>
              <a:gd name="connsiteY116" fmla="*/ 2229639 h 2240205"/>
              <a:gd name="connsiteX117" fmla="*/ 1195347 w 12192000"/>
              <a:gd name="connsiteY117" fmla="*/ 2212354 h 2240205"/>
              <a:gd name="connsiteX118" fmla="*/ 970251 w 12192000"/>
              <a:gd name="connsiteY118" fmla="*/ 2221029 h 2240205"/>
              <a:gd name="connsiteX119" fmla="*/ 812914 w 12192000"/>
              <a:gd name="connsiteY119" fmla="*/ 2210095 h 2240205"/>
              <a:gd name="connsiteX120" fmla="*/ 776382 w 12192000"/>
              <a:gd name="connsiteY120" fmla="*/ 2204512 h 2240205"/>
              <a:gd name="connsiteX121" fmla="*/ 597225 w 12192000"/>
              <a:gd name="connsiteY121" fmla="*/ 2180999 h 2240205"/>
              <a:gd name="connsiteX122" fmla="*/ 520671 w 12192000"/>
              <a:gd name="connsiteY122" fmla="*/ 2180980 h 2240205"/>
              <a:gd name="connsiteX123" fmla="*/ 515024 w 12192000"/>
              <a:gd name="connsiteY123" fmla="*/ 2179258 h 2240205"/>
              <a:gd name="connsiteX124" fmla="*/ 413835 w 12192000"/>
              <a:gd name="connsiteY124" fmla="*/ 2156783 h 2240205"/>
              <a:gd name="connsiteX125" fmla="*/ 376513 w 12192000"/>
              <a:gd name="connsiteY125" fmla="*/ 2154014 h 2240205"/>
              <a:gd name="connsiteX126" fmla="*/ 273386 w 12192000"/>
              <a:gd name="connsiteY126" fmla="*/ 2142551 h 2240205"/>
              <a:gd name="connsiteX127" fmla="*/ 77641 w 12192000"/>
              <a:gd name="connsiteY127" fmla="*/ 2126835 h 2240205"/>
              <a:gd name="connsiteX128" fmla="*/ 37645 w 12192000"/>
              <a:gd name="connsiteY128" fmla="*/ 2115401 h 2240205"/>
              <a:gd name="connsiteX129" fmla="*/ 4572 w 12192000"/>
              <a:gd name="connsiteY129" fmla="*/ 2111091 h 2240205"/>
              <a:gd name="connsiteX130" fmla="*/ 0 w 12192000"/>
              <a:gd name="connsiteY130" fmla="*/ 2110468 h 2240205"/>
              <a:gd name="connsiteX131" fmla="*/ 0 w 12192000"/>
              <a:gd name="connsiteY131" fmla="*/ 0 h 2240205"/>
              <a:gd name="connsiteX0" fmla="*/ 0 w 12192000"/>
              <a:gd name="connsiteY0" fmla="*/ 0 h 2240205"/>
              <a:gd name="connsiteX1" fmla="*/ 12192000 w 12192000"/>
              <a:gd name="connsiteY1" fmla="*/ 0 h 2240205"/>
              <a:gd name="connsiteX2" fmla="*/ 12192000 w 12192000"/>
              <a:gd name="connsiteY2" fmla="*/ 751299 h 2240205"/>
              <a:gd name="connsiteX3" fmla="*/ 11890686 w 12192000"/>
              <a:gd name="connsiteY3" fmla="*/ 732766 h 2240205"/>
              <a:gd name="connsiteX4" fmla="*/ 11649954 w 12192000"/>
              <a:gd name="connsiteY4" fmla="*/ 749628 h 2240205"/>
              <a:gd name="connsiteX5" fmla="*/ 11560424 w 12192000"/>
              <a:gd name="connsiteY5" fmla="*/ 748017 h 2240205"/>
              <a:gd name="connsiteX6" fmla="*/ 11358455 w 12192000"/>
              <a:gd name="connsiteY6" fmla="*/ 747593 h 2240205"/>
              <a:gd name="connsiteX7" fmla="*/ 11165209 w 12192000"/>
              <a:gd name="connsiteY7" fmla="*/ 748852 h 2240205"/>
              <a:gd name="connsiteX8" fmla="*/ 11058755 w 12192000"/>
              <a:gd name="connsiteY8" fmla="*/ 749617 h 2240205"/>
              <a:gd name="connsiteX9" fmla="*/ 10846594 w 12192000"/>
              <a:gd name="connsiteY9" fmla="*/ 765069 h 2240205"/>
              <a:gd name="connsiteX10" fmla="*/ 10739478 w 12192000"/>
              <a:gd name="connsiteY10" fmla="*/ 776841 h 2240205"/>
              <a:gd name="connsiteX11" fmla="*/ 10458762 w 12192000"/>
              <a:gd name="connsiteY11" fmla="*/ 755400 h 2240205"/>
              <a:gd name="connsiteX12" fmla="*/ 10211200 w 12192000"/>
              <a:gd name="connsiteY12" fmla="*/ 767513 h 2240205"/>
              <a:gd name="connsiteX13" fmla="*/ 10167995 w 12192000"/>
              <a:gd name="connsiteY13" fmla="*/ 760843 h 2240205"/>
              <a:gd name="connsiteX14" fmla="*/ 9997044 w 12192000"/>
              <a:gd name="connsiteY14" fmla="*/ 780129 h 2240205"/>
              <a:gd name="connsiteX15" fmla="*/ 9943887 w 12192000"/>
              <a:gd name="connsiteY15" fmla="*/ 804141 h 2240205"/>
              <a:gd name="connsiteX16" fmla="*/ 9918248 w 12192000"/>
              <a:gd name="connsiteY16" fmla="*/ 816628 h 2240205"/>
              <a:gd name="connsiteX17" fmla="*/ 9767091 w 12192000"/>
              <a:gd name="connsiteY17" fmla="*/ 870550 h 2240205"/>
              <a:gd name="connsiteX18" fmla="*/ 9683005 w 12192000"/>
              <a:gd name="connsiteY18" fmla="*/ 894128 h 2240205"/>
              <a:gd name="connsiteX19" fmla="*/ 9500499 w 12192000"/>
              <a:gd name="connsiteY19" fmla="*/ 954680 h 2240205"/>
              <a:gd name="connsiteX20" fmla="*/ 9410017 w 12192000"/>
              <a:gd name="connsiteY20" fmla="*/ 993931 h 2240205"/>
              <a:gd name="connsiteX21" fmla="*/ 9392919 w 12192000"/>
              <a:gd name="connsiteY21" fmla="*/ 994656 h 2240205"/>
              <a:gd name="connsiteX22" fmla="*/ 9268019 w 12192000"/>
              <a:gd name="connsiteY22" fmla="*/ 1007442 h 2240205"/>
              <a:gd name="connsiteX23" fmla="*/ 9188177 w 12192000"/>
              <a:gd name="connsiteY23" fmla="*/ 1035474 h 2240205"/>
              <a:gd name="connsiteX24" fmla="*/ 9155969 w 12192000"/>
              <a:gd name="connsiteY24" fmla="*/ 1046804 h 2240205"/>
              <a:gd name="connsiteX25" fmla="*/ 9133985 w 12192000"/>
              <a:gd name="connsiteY25" fmla="*/ 1046450 h 2240205"/>
              <a:gd name="connsiteX26" fmla="*/ 9003462 w 12192000"/>
              <a:gd name="connsiteY26" fmla="*/ 1042406 h 2240205"/>
              <a:gd name="connsiteX27" fmla="*/ 8968445 w 12192000"/>
              <a:gd name="connsiteY27" fmla="*/ 1052169 h 2240205"/>
              <a:gd name="connsiteX28" fmla="*/ 8886001 w 12192000"/>
              <a:gd name="connsiteY28" fmla="*/ 1067468 h 2240205"/>
              <a:gd name="connsiteX29" fmla="*/ 8838610 w 12192000"/>
              <a:gd name="connsiteY29" fmla="*/ 1075091 h 2240205"/>
              <a:gd name="connsiteX30" fmla="*/ 8665605 w 12192000"/>
              <a:gd name="connsiteY30" fmla="*/ 1110791 h 2240205"/>
              <a:gd name="connsiteX31" fmla="*/ 8584946 w 12192000"/>
              <a:gd name="connsiteY31" fmla="*/ 1135226 h 2240205"/>
              <a:gd name="connsiteX32" fmla="*/ 8419755 w 12192000"/>
              <a:gd name="connsiteY32" fmla="*/ 1216260 h 2240205"/>
              <a:gd name="connsiteX33" fmla="*/ 8411626 w 12192000"/>
              <a:gd name="connsiteY33" fmla="*/ 1214397 h 2240205"/>
              <a:gd name="connsiteX34" fmla="*/ 8363469 w 12192000"/>
              <a:gd name="connsiteY34" fmla="*/ 1246658 h 2240205"/>
              <a:gd name="connsiteX35" fmla="*/ 8275497 w 12192000"/>
              <a:gd name="connsiteY35" fmla="*/ 1264396 h 2240205"/>
              <a:gd name="connsiteX36" fmla="*/ 8074238 w 12192000"/>
              <a:gd name="connsiteY36" fmla="*/ 1301895 h 2240205"/>
              <a:gd name="connsiteX37" fmla="*/ 7902328 w 12192000"/>
              <a:gd name="connsiteY37" fmla="*/ 1345865 h 2240205"/>
              <a:gd name="connsiteX38" fmla="*/ 7840612 w 12192000"/>
              <a:gd name="connsiteY38" fmla="*/ 1369373 h 2240205"/>
              <a:gd name="connsiteX39" fmla="*/ 7786819 w 12192000"/>
              <a:gd name="connsiteY39" fmla="*/ 1378970 h 2240205"/>
              <a:gd name="connsiteX40" fmla="*/ 7548172 w 12192000"/>
              <a:gd name="connsiteY40" fmla="*/ 1417460 h 2240205"/>
              <a:gd name="connsiteX41" fmla="*/ 7483437 w 12192000"/>
              <a:gd name="connsiteY41" fmla="*/ 1478152 h 2240205"/>
              <a:gd name="connsiteX42" fmla="*/ 7377870 w 12192000"/>
              <a:gd name="connsiteY42" fmla="*/ 1523319 h 2240205"/>
              <a:gd name="connsiteX43" fmla="*/ 7230737 w 12192000"/>
              <a:gd name="connsiteY43" fmla="*/ 1562633 h 2240205"/>
              <a:gd name="connsiteX44" fmla="*/ 7224458 w 12192000"/>
              <a:gd name="connsiteY44" fmla="*/ 1573008 h 2240205"/>
              <a:gd name="connsiteX45" fmla="*/ 7183121 w 12192000"/>
              <a:gd name="connsiteY45" fmla="*/ 1595162 h 2240205"/>
              <a:gd name="connsiteX46" fmla="*/ 7164601 w 12192000"/>
              <a:gd name="connsiteY46" fmla="*/ 1606490 h 2240205"/>
              <a:gd name="connsiteX47" fmla="*/ 6900177 w 12192000"/>
              <a:gd name="connsiteY47" fmla="*/ 1636016 h 2240205"/>
              <a:gd name="connsiteX48" fmla="*/ 6795372 w 12192000"/>
              <a:gd name="connsiteY48" fmla="*/ 1644845 h 2240205"/>
              <a:gd name="connsiteX49" fmla="*/ 6692251 w 12192000"/>
              <a:gd name="connsiteY49" fmla="*/ 1656357 h 2240205"/>
              <a:gd name="connsiteX50" fmla="*/ 6655235 w 12192000"/>
              <a:gd name="connsiteY50" fmla="*/ 1661869 h 2240205"/>
              <a:gd name="connsiteX51" fmla="*/ 6554894 w 12192000"/>
              <a:gd name="connsiteY51" fmla="*/ 1664428 h 2240205"/>
              <a:gd name="connsiteX52" fmla="*/ 6516595 w 12192000"/>
              <a:gd name="connsiteY52" fmla="*/ 1667475 h 2240205"/>
              <a:gd name="connsiteX53" fmla="*/ 6508541 w 12192000"/>
              <a:gd name="connsiteY53" fmla="*/ 1668757 h 2240205"/>
              <a:gd name="connsiteX54" fmla="*/ 6471012 w 12192000"/>
              <a:gd name="connsiteY54" fmla="*/ 1678604 h 2240205"/>
              <a:gd name="connsiteX55" fmla="*/ 6364035 w 12192000"/>
              <a:gd name="connsiteY55" fmla="*/ 1667683 h 2240205"/>
              <a:gd name="connsiteX56" fmla="*/ 6243319 w 12192000"/>
              <a:gd name="connsiteY56" fmla="*/ 1695560 h 2240205"/>
              <a:gd name="connsiteX57" fmla="*/ 6098321 w 12192000"/>
              <a:gd name="connsiteY57" fmla="*/ 1721646 h 2240205"/>
              <a:gd name="connsiteX58" fmla="*/ 5880652 w 12192000"/>
              <a:gd name="connsiteY58" fmla="*/ 1779643 h 2240205"/>
              <a:gd name="connsiteX59" fmla="*/ 5785959 w 12192000"/>
              <a:gd name="connsiteY59" fmla="*/ 1775307 h 2240205"/>
              <a:gd name="connsiteX60" fmla="*/ 5643534 w 12192000"/>
              <a:gd name="connsiteY60" fmla="*/ 1802919 h 2240205"/>
              <a:gd name="connsiteX61" fmla="*/ 5518799 w 12192000"/>
              <a:gd name="connsiteY61" fmla="*/ 1818312 h 2240205"/>
              <a:gd name="connsiteX62" fmla="*/ 5505014 w 12192000"/>
              <a:gd name="connsiteY62" fmla="*/ 1819259 h 2240205"/>
              <a:gd name="connsiteX63" fmla="*/ 5453307 w 12192000"/>
              <a:gd name="connsiteY63" fmla="*/ 1815450 h 2240205"/>
              <a:gd name="connsiteX64" fmla="*/ 5221533 w 12192000"/>
              <a:gd name="connsiteY64" fmla="*/ 1846950 h 2240205"/>
              <a:gd name="connsiteX65" fmla="*/ 5149802 w 12192000"/>
              <a:gd name="connsiteY65" fmla="*/ 1844846 h 2240205"/>
              <a:gd name="connsiteX66" fmla="*/ 5114927 w 12192000"/>
              <a:gd name="connsiteY66" fmla="*/ 1847827 h 2240205"/>
              <a:gd name="connsiteX67" fmla="*/ 5108970 w 12192000"/>
              <a:gd name="connsiteY67" fmla="*/ 1847935 h 2240205"/>
              <a:gd name="connsiteX68" fmla="*/ 5067961 w 12192000"/>
              <a:gd name="connsiteY68" fmla="*/ 1845917 h 2240205"/>
              <a:gd name="connsiteX69" fmla="*/ 5007075 w 12192000"/>
              <a:gd name="connsiteY69" fmla="*/ 1838626 h 2240205"/>
              <a:gd name="connsiteX70" fmla="*/ 4944087 w 12192000"/>
              <a:gd name="connsiteY70" fmla="*/ 1823332 h 2240205"/>
              <a:gd name="connsiteX71" fmla="*/ 4907662 w 12192000"/>
              <a:gd name="connsiteY71" fmla="*/ 1816900 h 2240205"/>
              <a:gd name="connsiteX72" fmla="*/ 4882386 w 12192000"/>
              <a:gd name="connsiteY72" fmla="*/ 1809844 h 2240205"/>
              <a:gd name="connsiteX73" fmla="*/ 4811440 w 12192000"/>
              <a:gd name="connsiteY73" fmla="*/ 1804655 h 2240205"/>
              <a:gd name="connsiteX74" fmla="*/ 4691075 w 12192000"/>
              <a:gd name="connsiteY74" fmla="*/ 1801389 h 2240205"/>
              <a:gd name="connsiteX75" fmla="*/ 4640313 w 12192000"/>
              <a:gd name="connsiteY75" fmla="*/ 1784307 h 2240205"/>
              <a:gd name="connsiteX76" fmla="*/ 4536503 w 12192000"/>
              <a:gd name="connsiteY76" fmla="*/ 1785334 h 2240205"/>
              <a:gd name="connsiteX77" fmla="*/ 4513724 w 12192000"/>
              <a:gd name="connsiteY77" fmla="*/ 1791996 h 2240205"/>
              <a:gd name="connsiteX78" fmla="*/ 4459810 w 12192000"/>
              <a:gd name="connsiteY78" fmla="*/ 1797886 h 2240205"/>
              <a:gd name="connsiteX79" fmla="*/ 4379064 w 12192000"/>
              <a:gd name="connsiteY79" fmla="*/ 1817177 h 2240205"/>
              <a:gd name="connsiteX80" fmla="*/ 4290981 w 12192000"/>
              <a:gd name="connsiteY80" fmla="*/ 1839677 h 2240205"/>
              <a:gd name="connsiteX81" fmla="*/ 4238372 w 12192000"/>
              <a:gd name="connsiteY81" fmla="*/ 1851480 h 2240205"/>
              <a:gd name="connsiteX82" fmla="*/ 4232517 w 12192000"/>
              <a:gd name="connsiteY82" fmla="*/ 1852567 h 2240205"/>
              <a:gd name="connsiteX83" fmla="*/ 4191732 w 12192000"/>
              <a:gd name="connsiteY83" fmla="*/ 1857328 h 2240205"/>
              <a:gd name="connsiteX84" fmla="*/ 4065532 w 12192000"/>
              <a:gd name="connsiteY84" fmla="*/ 1855477 h 2240205"/>
              <a:gd name="connsiteX85" fmla="*/ 4028460 w 12192000"/>
              <a:gd name="connsiteY85" fmla="*/ 1855137 h 2240205"/>
              <a:gd name="connsiteX86" fmla="*/ 4002267 w 12192000"/>
              <a:gd name="connsiteY86" fmla="*/ 1852352 h 2240205"/>
              <a:gd name="connsiteX87" fmla="*/ 3931396 w 12192000"/>
              <a:gd name="connsiteY87" fmla="*/ 1858915 h 2240205"/>
              <a:gd name="connsiteX88" fmla="*/ 3812162 w 12192000"/>
              <a:gd name="connsiteY88" fmla="*/ 1875501 h 2240205"/>
              <a:gd name="connsiteX89" fmla="*/ 3758105 w 12192000"/>
              <a:gd name="connsiteY89" fmla="*/ 1871856 h 2240205"/>
              <a:gd name="connsiteX90" fmla="*/ 3567259 w 12192000"/>
              <a:gd name="connsiteY90" fmla="*/ 1893482 h 2240205"/>
              <a:gd name="connsiteX91" fmla="*/ 3405770 w 12192000"/>
              <a:gd name="connsiteY91" fmla="*/ 1904591 h 2240205"/>
              <a:gd name="connsiteX92" fmla="*/ 3280097 w 12192000"/>
              <a:gd name="connsiteY92" fmla="*/ 1919610 h 2240205"/>
              <a:gd name="connsiteX93" fmla="*/ 3009910 w 12192000"/>
              <a:gd name="connsiteY93" fmla="*/ 1957866 h 2240205"/>
              <a:gd name="connsiteX94" fmla="*/ 2995934 w 12192000"/>
              <a:gd name="connsiteY94" fmla="*/ 1967085 h 2240205"/>
              <a:gd name="connsiteX95" fmla="*/ 2942858 w 12192000"/>
              <a:gd name="connsiteY95" fmla="*/ 1981367 h 2240205"/>
              <a:gd name="connsiteX96" fmla="*/ 2875436 w 12192000"/>
              <a:gd name="connsiteY96" fmla="*/ 1996977 h 2240205"/>
              <a:gd name="connsiteX97" fmla="*/ 2874892 w 12192000"/>
              <a:gd name="connsiteY97" fmla="*/ 1996085 h 2240205"/>
              <a:gd name="connsiteX98" fmla="*/ 2843662 w 12192000"/>
              <a:gd name="connsiteY98" fmla="*/ 1992498 h 2240205"/>
              <a:gd name="connsiteX99" fmla="*/ 2718916 w 12192000"/>
              <a:gd name="connsiteY99" fmla="*/ 1990867 h 2240205"/>
              <a:gd name="connsiteX100" fmla="*/ 2713522 w 12192000"/>
              <a:gd name="connsiteY100" fmla="*/ 1990173 h 2240205"/>
              <a:gd name="connsiteX101" fmla="*/ 2476147 w 12192000"/>
              <a:gd name="connsiteY101" fmla="*/ 1998305 h 2240205"/>
              <a:gd name="connsiteX102" fmla="*/ 2373568 w 12192000"/>
              <a:gd name="connsiteY102" fmla="*/ 2003219 h 2240205"/>
              <a:gd name="connsiteX103" fmla="*/ 2287219 w 12192000"/>
              <a:gd name="connsiteY103" fmla="*/ 1998750 h 2240205"/>
              <a:gd name="connsiteX104" fmla="*/ 2243069 w 12192000"/>
              <a:gd name="connsiteY104" fmla="*/ 2005321 h 2240205"/>
              <a:gd name="connsiteX105" fmla="*/ 2164831 w 12192000"/>
              <a:gd name="connsiteY105" fmla="*/ 2010143 h 2240205"/>
              <a:gd name="connsiteX106" fmla="*/ 2085228 w 12192000"/>
              <a:gd name="connsiteY106" fmla="*/ 2046431 h 2240205"/>
              <a:gd name="connsiteX107" fmla="*/ 2058061 w 12192000"/>
              <a:gd name="connsiteY107" fmla="*/ 2047942 h 2240205"/>
              <a:gd name="connsiteX108" fmla="*/ 2042244 w 12192000"/>
              <a:gd name="connsiteY108" fmla="*/ 2055560 h 2240205"/>
              <a:gd name="connsiteX109" fmla="*/ 1877728 w 12192000"/>
              <a:gd name="connsiteY109" fmla="*/ 2101004 h 2240205"/>
              <a:gd name="connsiteX110" fmla="*/ 1759056 w 12192000"/>
              <a:gd name="connsiteY110" fmla="*/ 2125608 h 2240205"/>
              <a:gd name="connsiteX111" fmla="*/ 1637948 w 12192000"/>
              <a:gd name="connsiteY111" fmla="*/ 2172597 h 2240205"/>
              <a:gd name="connsiteX112" fmla="*/ 1434549 w 12192000"/>
              <a:gd name="connsiteY112" fmla="*/ 2234522 h 2240205"/>
              <a:gd name="connsiteX113" fmla="*/ 1370962 w 12192000"/>
              <a:gd name="connsiteY113" fmla="*/ 2237474 h 2240205"/>
              <a:gd name="connsiteX114" fmla="*/ 1356367 w 12192000"/>
              <a:gd name="connsiteY114" fmla="*/ 2235089 h 2240205"/>
              <a:gd name="connsiteX115" fmla="*/ 1279765 w 12192000"/>
              <a:gd name="connsiteY115" fmla="*/ 2229639 h 2240205"/>
              <a:gd name="connsiteX116" fmla="*/ 1195347 w 12192000"/>
              <a:gd name="connsiteY116" fmla="*/ 2212354 h 2240205"/>
              <a:gd name="connsiteX117" fmla="*/ 970251 w 12192000"/>
              <a:gd name="connsiteY117" fmla="*/ 2221029 h 2240205"/>
              <a:gd name="connsiteX118" fmla="*/ 812914 w 12192000"/>
              <a:gd name="connsiteY118" fmla="*/ 2210095 h 2240205"/>
              <a:gd name="connsiteX119" fmla="*/ 776382 w 12192000"/>
              <a:gd name="connsiteY119" fmla="*/ 2204512 h 2240205"/>
              <a:gd name="connsiteX120" fmla="*/ 597225 w 12192000"/>
              <a:gd name="connsiteY120" fmla="*/ 2180999 h 2240205"/>
              <a:gd name="connsiteX121" fmla="*/ 520671 w 12192000"/>
              <a:gd name="connsiteY121" fmla="*/ 2180980 h 2240205"/>
              <a:gd name="connsiteX122" fmla="*/ 515024 w 12192000"/>
              <a:gd name="connsiteY122" fmla="*/ 2179258 h 2240205"/>
              <a:gd name="connsiteX123" fmla="*/ 413835 w 12192000"/>
              <a:gd name="connsiteY123" fmla="*/ 2156783 h 2240205"/>
              <a:gd name="connsiteX124" fmla="*/ 376513 w 12192000"/>
              <a:gd name="connsiteY124" fmla="*/ 2154014 h 2240205"/>
              <a:gd name="connsiteX125" fmla="*/ 273386 w 12192000"/>
              <a:gd name="connsiteY125" fmla="*/ 2142551 h 2240205"/>
              <a:gd name="connsiteX126" fmla="*/ 77641 w 12192000"/>
              <a:gd name="connsiteY126" fmla="*/ 2126835 h 2240205"/>
              <a:gd name="connsiteX127" fmla="*/ 37645 w 12192000"/>
              <a:gd name="connsiteY127" fmla="*/ 2115401 h 2240205"/>
              <a:gd name="connsiteX128" fmla="*/ 4572 w 12192000"/>
              <a:gd name="connsiteY128" fmla="*/ 2111091 h 2240205"/>
              <a:gd name="connsiteX129" fmla="*/ 0 w 12192000"/>
              <a:gd name="connsiteY129" fmla="*/ 2110468 h 2240205"/>
              <a:gd name="connsiteX130" fmla="*/ 0 w 12192000"/>
              <a:gd name="connsiteY130" fmla="*/ 0 h 2240205"/>
              <a:gd name="connsiteX0" fmla="*/ 0 w 12192000"/>
              <a:gd name="connsiteY0" fmla="*/ 0 h 2240205"/>
              <a:gd name="connsiteX1" fmla="*/ 12192000 w 12192000"/>
              <a:gd name="connsiteY1" fmla="*/ 0 h 2240205"/>
              <a:gd name="connsiteX2" fmla="*/ 12192000 w 12192000"/>
              <a:gd name="connsiteY2" fmla="*/ 751299 h 2240205"/>
              <a:gd name="connsiteX3" fmla="*/ 11890686 w 12192000"/>
              <a:gd name="connsiteY3" fmla="*/ 732766 h 2240205"/>
              <a:gd name="connsiteX4" fmla="*/ 11649954 w 12192000"/>
              <a:gd name="connsiteY4" fmla="*/ 749628 h 2240205"/>
              <a:gd name="connsiteX5" fmla="*/ 11560424 w 12192000"/>
              <a:gd name="connsiteY5" fmla="*/ 748017 h 2240205"/>
              <a:gd name="connsiteX6" fmla="*/ 11358455 w 12192000"/>
              <a:gd name="connsiteY6" fmla="*/ 747593 h 2240205"/>
              <a:gd name="connsiteX7" fmla="*/ 11165209 w 12192000"/>
              <a:gd name="connsiteY7" fmla="*/ 748852 h 2240205"/>
              <a:gd name="connsiteX8" fmla="*/ 11058755 w 12192000"/>
              <a:gd name="connsiteY8" fmla="*/ 749617 h 2240205"/>
              <a:gd name="connsiteX9" fmla="*/ 10739478 w 12192000"/>
              <a:gd name="connsiteY9" fmla="*/ 776841 h 2240205"/>
              <a:gd name="connsiteX10" fmla="*/ 10458762 w 12192000"/>
              <a:gd name="connsiteY10" fmla="*/ 755400 h 2240205"/>
              <a:gd name="connsiteX11" fmla="*/ 10211200 w 12192000"/>
              <a:gd name="connsiteY11" fmla="*/ 767513 h 2240205"/>
              <a:gd name="connsiteX12" fmla="*/ 10167995 w 12192000"/>
              <a:gd name="connsiteY12" fmla="*/ 760843 h 2240205"/>
              <a:gd name="connsiteX13" fmla="*/ 9997044 w 12192000"/>
              <a:gd name="connsiteY13" fmla="*/ 780129 h 2240205"/>
              <a:gd name="connsiteX14" fmla="*/ 9943887 w 12192000"/>
              <a:gd name="connsiteY14" fmla="*/ 804141 h 2240205"/>
              <a:gd name="connsiteX15" fmla="*/ 9918248 w 12192000"/>
              <a:gd name="connsiteY15" fmla="*/ 816628 h 2240205"/>
              <a:gd name="connsiteX16" fmla="*/ 9767091 w 12192000"/>
              <a:gd name="connsiteY16" fmla="*/ 870550 h 2240205"/>
              <a:gd name="connsiteX17" fmla="*/ 9683005 w 12192000"/>
              <a:gd name="connsiteY17" fmla="*/ 894128 h 2240205"/>
              <a:gd name="connsiteX18" fmla="*/ 9500499 w 12192000"/>
              <a:gd name="connsiteY18" fmla="*/ 954680 h 2240205"/>
              <a:gd name="connsiteX19" fmla="*/ 9410017 w 12192000"/>
              <a:gd name="connsiteY19" fmla="*/ 993931 h 2240205"/>
              <a:gd name="connsiteX20" fmla="*/ 9392919 w 12192000"/>
              <a:gd name="connsiteY20" fmla="*/ 994656 h 2240205"/>
              <a:gd name="connsiteX21" fmla="*/ 9268019 w 12192000"/>
              <a:gd name="connsiteY21" fmla="*/ 1007442 h 2240205"/>
              <a:gd name="connsiteX22" fmla="*/ 9188177 w 12192000"/>
              <a:gd name="connsiteY22" fmla="*/ 1035474 h 2240205"/>
              <a:gd name="connsiteX23" fmla="*/ 9155969 w 12192000"/>
              <a:gd name="connsiteY23" fmla="*/ 1046804 h 2240205"/>
              <a:gd name="connsiteX24" fmla="*/ 9133985 w 12192000"/>
              <a:gd name="connsiteY24" fmla="*/ 1046450 h 2240205"/>
              <a:gd name="connsiteX25" fmla="*/ 9003462 w 12192000"/>
              <a:gd name="connsiteY25" fmla="*/ 1042406 h 2240205"/>
              <a:gd name="connsiteX26" fmla="*/ 8968445 w 12192000"/>
              <a:gd name="connsiteY26" fmla="*/ 1052169 h 2240205"/>
              <a:gd name="connsiteX27" fmla="*/ 8886001 w 12192000"/>
              <a:gd name="connsiteY27" fmla="*/ 1067468 h 2240205"/>
              <a:gd name="connsiteX28" fmla="*/ 8838610 w 12192000"/>
              <a:gd name="connsiteY28" fmla="*/ 1075091 h 2240205"/>
              <a:gd name="connsiteX29" fmla="*/ 8665605 w 12192000"/>
              <a:gd name="connsiteY29" fmla="*/ 1110791 h 2240205"/>
              <a:gd name="connsiteX30" fmla="*/ 8584946 w 12192000"/>
              <a:gd name="connsiteY30" fmla="*/ 1135226 h 2240205"/>
              <a:gd name="connsiteX31" fmla="*/ 8419755 w 12192000"/>
              <a:gd name="connsiteY31" fmla="*/ 1216260 h 2240205"/>
              <a:gd name="connsiteX32" fmla="*/ 8411626 w 12192000"/>
              <a:gd name="connsiteY32" fmla="*/ 1214397 h 2240205"/>
              <a:gd name="connsiteX33" fmla="*/ 8363469 w 12192000"/>
              <a:gd name="connsiteY33" fmla="*/ 1246658 h 2240205"/>
              <a:gd name="connsiteX34" fmla="*/ 8275497 w 12192000"/>
              <a:gd name="connsiteY34" fmla="*/ 1264396 h 2240205"/>
              <a:gd name="connsiteX35" fmla="*/ 8074238 w 12192000"/>
              <a:gd name="connsiteY35" fmla="*/ 1301895 h 2240205"/>
              <a:gd name="connsiteX36" fmla="*/ 7902328 w 12192000"/>
              <a:gd name="connsiteY36" fmla="*/ 1345865 h 2240205"/>
              <a:gd name="connsiteX37" fmla="*/ 7840612 w 12192000"/>
              <a:gd name="connsiteY37" fmla="*/ 1369373 h 2240205"/>
              <a:gd name="connsiteX38" fmla="*/ 7786819 w 12192000"/>
              <a:gd name="connsiteY38" fmla="*/ 1378970 h 2240205"/>
              <a:gd name="connsiteX39" fmla="*/ 7548172 w 12192000"/>
              <a:gd name="connsiteY39" fmla="*/ 1417460 h 2240205"/>
              <a:gd name="connsiteX40" fmla="*/ 7483437 w 12192000"/>
              <a:gd name="connsiteY40" fmla="*/ 1478152 h 2240205"/>
              <a:gd name="connsiteX41" fmla="*/ 7377870 w 12192000"/>
              <a:gd name="connsiteY41" fmla="*/ 1523319 h 2240205"/>
              <a:gd name="connsiteX42" fmla="*/ 7230737 w 12192000"/>
              <a:gd name="connsiteY42" fmla="*/ 1562633 h 2240205"/>
              <a:gd name="connsiteX43" fmla="*/ 7224458 w 12192000"/>
              <a:gd name="connsiteY43" fmla="*/ 1573008 h 2240205"/>
              <a:gd name="connsiteX44" fmla="*/ 7183121 w 12192000"/>
              <a:gd name="connsiteY44" fmla="*/ 1595162 h 2240205"/>
              <a:gd name="connsiteX45" fmla="*/ 7164601 w 12192000"/>
              <a:gd name="connsiteY45" fmla="*/ 1606490 h 2240205"/>
              <a:gd name="connsiteX46" fmla="*/ 6900177 w 12192000"/>
              <a:gd name="connsiteY46" fmla="*/ 1636016 h 2240205"/>
              <a:gd name="connsiteX47" fmla="*/ 6795372 w 12192000"/>
              <a:gd name="connsiteY47" fmla="*/ 1644845 h 2240205"/>
              <a:gd name="connsiteX48" fmla="*/ 6692251 w 12192000"/>
              <a:gd name="connsiteY48" fmla="*/ 1656357 h 2240205"/>
              <a:gd name="connsiteX49" fmla="*/ 6655235 w 12192000"/>
              <a:gd name="connsiteY49" fmla="*/ 1661869 h 2240205"/>
              <a:gd name="connsiteX50" fmla="*/ 6554894 w 12192000"/>
              <a:gd name="connsiteY50" fmla="*/ 1664428 h 2240205"/>
              <a:gd name="connsiteX51" fmla="*/ 6516595 w 12192000"/>
              <a:gd name="connsiteY51" fmla="*/ 1667475 h 2240205"/>
              <a:gd name="connsiteX52" fmla="*/ 6508541 w 12192000"/>
              <a:gd name="connsiteY52" fmla="*/ 1668757 h 2240205"/>
              <a:gd name="connsiteX53" fmla="*/ 6471012 w 12192000"/>
              <a:gd name="connsiteY53" fmla="*/ 1678604 h 2240205"/>
              <a:gd name="connsiteX54" fmla="*/ 6364035 w 12192000"/>
              <a:gd name="connsiteY54" fmla="*/ 1667683 h 2240205"/>
              <a:gd name="connsiteX55" fmla="*/ 6243319 w 12192000"/>
              <a:gd name="connsiteY55" fmla="*/ 1695560 h 2240205"/>
              <a:gd name="connsiteX56" fmla="*/ 6098321 w 12192000"/>
              <a:gd name="connsiteY56" fmla="*/ 1721646 h 2240205"/>
              <a:gd name="connsiteX57" fmla="*/ 5880652 w 12192000"/>
              <a:gd name="connsiteY57" fmla="*/ 1779643 h 2240205"/>
              <a:gd name="connsiteX58" fmla="*/ 5785959 w 12192000"/>
              <a:gd name="connsiteY58" fmla="*/ 1775307 h 2240205"/>
              <a:gd name="connsiteX59" fmla="*/ 5643534 w 12192000"/>
              <a:gd name="connsiteY59" fmla="*/ 1802919 h 2240205"/>
              <a:gd name="connsiteX60" fmla="*/ 5518799 w 12192000"/>
              <a:gd name="connsiteY60" fmla="*/ 1818312 h 2240205"/>
              <a:gd name="connsiteX61" fmla="*/ 5505014 w 12192000"/>
              <a:gd name="connsiteY61" fmla="*/ 1819259 h 2240205"/>
              <a:gd name="connsiteX62" fmla="*/ 5453307 w 12192000"/>
              <a:gd name="connsiteY62" fmla="*/ 1815450 h 2240205"/>
              <a:gd name="connsiteX63" fmla="*/ 5221533 w 12192000"/>
              <a:gd name="connsiteY63" fmla="*/ 1846950 h 2240205"/>
              <a:gd name="connsiteX64" fmla="*/ 5149802 w 12192000"/>
              <a:gd name="connsiteY64" fmla="*/ 1844846 h 2240205"/>
              <a:gd name="connsiteX65" fmla="*/ 5114927 w 12192000"/>
              <a:gd name="connsiteY65" fmla="*/ 1847827 h 2240205"/>
              <a:gd name="connsiteX66" fmla="*/ 5108970 w 12192000"/>
              <a:gd name="connsiteY66" fmla="*/ 1847935 h 2240205"/>
              <a:gd name="connsiteX67" fmla="*/ 5067961 w 12192000"/>
              <a:gd name="connsiteY67" fmla="*/ 1845917 h 2240205"/>
              <a:gd name="connsiteX68" fmla="*/ 5007075 w 12192000"/>
              <a:gd name="connsiteY68" fmla="*/ 1838626 h 2240205"/>
              <a:gd name="connsiteX69" fmla="*/ 4944087 w 12192000"/>
              <a:gd name="connsiteY69" fmla="*/ 1823332 h 2240205"/>
              <a:gd name="connsiteX70" fmla="*/ 4907662 w 12192000"/>
              <a:gd name="connsiteY70" fmla="*/ 1816900 h 2240205"/>
              <a:gd name="connsiteX71" fmla="*/ 4882386 w 12192000"/>
              <a:gd name="connsiteY71" fmla="*/ 1809844 h 2240205"/>
              <a:gd name="connsiteX72" fmla="*/ 4811440 w 12192000"/>
              <a:gd name="connsiteY72" fmla="*/ 1804655 h 2240205"/>
              <a:gd name="connsiteX73" fmla="*/ 4691075 w 12192000"/>
              <a:gd name="connsiteY73" fmla="*/ 1801389 h 2240205"/>
              <a:gd name="connsiteX74" fmla="*/ 4640313 w 12192000"/>
              <a:gd name="connsiteY74" fmla="*/ 1784307 h 2240205"/>
              <a:gd name="connsiteX75" fmla="*/ 4536503 w 12192000"/>
              <a:gd name="connsiteY75" fmla="*/ 1785334 h 2240205"/>
              <a:gd name="connsiteX76" fmla="*/ 4513724 w 12192000"/>
              <a:gd name="connsiteY76" fmla="*/ 1791996 h 2240205"/>
              <a:gd name="connsiteX77" fmla="*/ 4459810 w 12192000"/>
              <a:gd name="connsiteY77" fmla="*/ 1797886 h 2240205"/>
              <a:gd name="connsiteX78" fmla="*/ 4379064 w 12192000"/>
              <a:gd name="connsiteY78" fmla="*/ 1817177 h 2240205"/>
              <a:gd name="connsiteX79" fmla="*/ 4290981 w 12192000"/>
              <a:gd name="connsiteY79" fmla="*/ 1839677 h 2240205"/>
              <a:gd name="connsiteX80" fmla="*/ 4238372 w 12192000"/>
              <a:gd name="connsiteY80" fmla="*/ 1851480 h 2240205"/>
              <a:gd name="connsiteX81" fmla="*/ 4232517 w 12192000"/>
              <a:gd name="connsiteY81" fmla="*/ 1852567 h 2240205"/>
              <a:gd name="connsiteX82" fmla="*/ 4191732 w 12192000"/>
              <a:gd name="connsiteY82" fmla="*/ 1857328 h 2240205"/>
              <a:gd name="connsiteX83" fmla="*/ 4065532 w 12192000"/>
              <a:gd name="connsiteY83" fmla="*/ 1855477 h 2240205"/>
              <a:gd name="connsiteX84" fmla="*/ 4028460 w 12192000"/>
              <a:gd name="connsiteY84" fmla="*/ 1855137 h 2240205"/>
              <a:gd name="connsiteX85" fmla="*/ 4002267 w 12192000"/>
              <a:gd name="connsiteY85" fmla="*/ 1852352 h 2240205"/>
              <a:gd name="connsiteX86" fmla="*/ 3931396 w 12192000"/>
              <a:gd name="connsiteY86" fmla="*/ 1858915 h 2240205"/>
              <a:gd name="connsiteX87" fmla="*/ 3812162 w 12192000"/>
              <a:gd name="connsiteY87" fmla="*/ 1875501 h 2240205"/>
              <a:gd name="connsiteX88" fmla="*/ 3758105 w 12192000"/>
              <a:gd name="connsiteY88" fmla="*/ 1871856 h 2240205"/>
              <a:gd name="connsiteX89" fmla="*/ 3567259 w 12192000"/>
              <a:gd name="connsiteY89" fmla="*/ 1893482 h 2240205"/>
              <a:gd name="connsiteX90" fmla="*/ 3405770 w 12192000"/>
              <a:gd name="connsiteY90" fmla="*/ 1904591 h 2240205"/>
              <a:gd name="connsiteX91" fmla="*/ 3280097 w 12192000"/>
              <a:gd name="connsiteY91" fmla="*/ 1919610 h 2240205"/>
              <a:gd name="connsiteX92" fmla="*/ 3009910 w 12192000"/>
              <a:gd name="connsiteY92" fmla="*/ 1957866 h 2240205"/>
              <a:gd name="connsiteX93" fmla="*/ 2995934 w 12192000"/>
              <a:gd name="connsiteY93" fmla="*/ 1967085 h 2240205"/>
              <a:gd name="connsiteX94" fmla="*/ 2942858 w 12192000"/>
              <a:gd name="connsiteY94" fmla="*/ 1981367 h 2240205"/>
              <a:gd name="connsiteX95" fmla="*/ 2875436 w 12192000"/>
              <a:gd name="connsiteY95" fmla="*/ 1996977 h 2240205"/>
              <a:gd name="connsiteX96" fmla="*/ 2874892 w 12192000"/>
              <a:gd name="connsiteY96" fmla="*/ 1996085 h 2240205"/>
              <a:gd name="connsiteX97" fmla="*/ 2843662 w 12192000"/>
              <a:gd name="connsiteY97" fmla="*/ 1992498 h 2240205"/>
              <a:gd name="connsiteX98" fmla="*/ 2718916 w 12192000"/>
              <a:gd name="connsiteY98" fmla="*/ 1990867 h 2240205"/>
              <a:gd name="connsiteX99" fmla="*/ 2713522 w 12192000"/>
              <a:gd name="connsiteY99" fmla="*/ 1990173 h 2240205"/>
              <a:gd name="connsiteX100" fmla="*/ 2476147 w 12192000"/>
              <a:gd name="connsiteY100" fmla="*/ 1998305 h 2240205"/>
              <a:gd name="connsiteX101" fmla="*/ 2373568 w 12192000"/>
              <a:gd name="connsiteY101" fmla="*/ 2003219 h 2240205"/>
              <a:gd name="connsiteX102" fmla="*/ 2287219 w 12192000"/>
              <a:gd name="connsiteY102" fmla="*/ 1998750 h 2240205"/>
              <a:gd name="connsiteX103" fmla="*/ 2243069 w 12192000"/>
              <a:gd name="connsiteY103" fmla="*/ 2005321 h 2240205"/>
              <a:gd name="connsiteX104" fmla="*/ 2164831 w 12192000"/>
              <a:gd name="connsiteY104" fmla="*/ 2010143 h 2240205"/>
              <a:gd name="connsiteX105" fmla="*/ 2085228 w 12192000"/>
              <a:gd name="connsiteY105" fmla="*/ 2046431 h 2240205"/>
              <a:gd name="connsiteX106" fmla="*/ 2058061 w 12192000"/>
              <a:gd name="connsiteY106" fmla="*/ 2047942 h 2240205"/>
              <a:gd name="connsiteX107" fmla="*/ 2042244 w 12192000"/>
              <a:gd name="connsiteY107" fmla="*/ 2055560 h 2240205"/>
              <a:gd name="connsiteX108" fmla="*/ 1877728 w 12192000"/>
              <a:gd name="connsiteY108" fmla="*/ 2101004 h 2240205"/>
              <a:gd name="connsiteX109" fmla="*/ 1759056 w 12192000"/>
              <a:gd name="connsiteY109" fmla="*/ 2125608 h 2240205"/>
              <a:gd name="connsiteX110" fmla="*/ 1637948 w 12192000"/>
              <a:gd name="connsiteY110" fmla="*/ 2172597 h 2240205"/>
              <a:gd name="connsiteX111" fmla="*/ 1434549 w 12192000"/>
              <a:gd name="connsiteY111" fmla="*/ 2234522 h 2240205"/>
              <a:gd name="connsiteX112" fmla="*/ 1370962 w 12192000"/>
              <a:gd name="connsiteY112" fmla="*/ 2237474 h 2240205"/>
              <a:gd name="connsiteX113" fmla="*/ 1356367 w 12192000"/>
              <a:gd name="connsiteY113" fmla="*/ 2235089 h 2240205"/>
              <a:gd name="connsiteX114" fmla="*/ 1279765 w 12192000"/>
              <a:gd name="connsiteY114" fmla="*/ 2229639 h 2240205"/>
              <a:gd name="connsiteX115" fmla="*/ 1195347 w 12192000"/>
              <a:gd name="connsiteY115" fmla="*/ 2212354 h 2240205"/>
              <a:gd name="connsiteX116" fmla="*/ 970251 w 12192000"/>
              <a:gd name="connsiteY116" fmla="*/ 2221029 h 2240205"/>
              <a:gd name="connsiteX117" fmla="*/ 812914 w 12192000"/>
              <a:gd name="connsiteY117" fmla="*/ 2210095 h 2240205"/>
              <a:gd name="connsiteX118" fmla="*/ 776382 w 12192000"/>
              <a:gd name="connsiteY118" fmla="*/ 2204512 h 2240205"/>
              <a:gd name="connsiteX119" fmla="*/ 597225 w 12192000"/>
              <a:gd name="connsiteY119" fmla="*/ 2180999 h 2240205"/>
              <a:gd name="connsiteX120" fmla="*/ 520671 w 12192000"/>
              <a:gd name="connsiteY120" fmla="*/ 2180980 h 2240205"/>
              <a:gd name="connsiteX121" fmla="*/ 515024 w 12192000"/>
              <a:gd name="connsiteY121" fmla="*/ 2179258 h 2240205"/>
              <a:gd name="connsiteX122" fmla="*/ 413835 w 12192000"/>
              <a:gd name="connsiteY122" fmla="*/ 2156783 h 2240205"/>
              <a:gd name="connsiteX123" fmla="*/ 376513 w 12192000"/>
              <a:gd name="connsiteY123" fmla="*/ 2154014 h 2240205"/>
              <a:gd name="connsiteX124" fmla="*/ 273386 w 12192000"/>
              <a:gd name="connsiteY124" fmla="*/ 2142551 h 2240205"/>
              <a:gd name="connsiteX125" fmla="*/ 77641 w 12192000"/>
              <a:gd name="connsiteY125" fmla="*/ 2126835 h 2240205"/>
              <a:gd name="connsiteX126" fmla="*/ 37645 w 12192000"/>
              <a:gd name="connsiteY126" fmla="*/ 2115401 h 2240205"/>
              <a:gd name="connsiteX127" fmla="*/ 4572 w 12192000"/>
              <a:gd name="connsiteY127" fmla="*/ 2111091 h 2240205"/>
              <a:gd name="connsiteX128" fmla="*/ 0 w 12192000"/>
              <a:gd name="connsiteY128" fmla="*/ 2110468 h 2240205"/>
              <a:gd name="connsiteX129" fmla="*/ 0 w 12192000"/>
              <a:gd name="connsiteY129" fmla="*/ 0 h 2240205"/>
              <a:gd name="connsiteX0" fmla="*/ 0 w 12192000"/>
              <a:gd name="connsiteY0" fmla="*/ 0 h 2240205"/>
              <a:gd name="connsiteX1" fmla="*/ 12192000 w 12192000"/>
              <a:gd name="connsiteY1" fmla="*/ 0 h 2240205"/>
              <a:gd name="connsiteX2" fmla="*/ 12192000 w 12192000"/>
              <a:gd name="connsiteY2" fmla="*/ 751299 h 2240205"/>
              <a:gd name="connsiteX3" fmla="*/ 11890686 w 12192000"/>
              <a:gd name="connsiteY3" fmla="*/ 732766 h 2240205"/>
              <a:gd name="connsiteX4" fmla="*/ 11649954 w 12192000"/>
              <a:gd name="connsiteY4" fmla="*/ 749628 h 2240205"/>
              <a:gd name="connsiteX5" fmla="*/ 11560424 w 12192000"/>
              <a:gd name="connsiteY5" fmla="*/ 748017 h 2240205"/>
              <a:gd name="connsiteX6" fmla="*/ 11358455 w 12192000"/>
              <a:gd name="connsiteY6" fmla="*/ 747593 h 2240205"/>
              <a:gd name="connsiteX7" fmla="*/ 11165209 w 12192000"/>
              <a:gd name="connsiteY7" fmla="*/ 748852 h 2240205"/>
              <a:gd name="connsiteX8" fmla="*/ 11058755 w 12192000"/>
              <a:gd name="connsiteY8" fmla="*/ 749617 h 2240205"/>
              <a:gd name="connsiteX9" fmla="*/ 10803046 w 12192000"/>
              <a:gd name="connsiteY9" fmla="*/ 774328 h 2240205"/>
              <a:gd name="connsiteX10" fmla="*/ 10458762 w 12192000"/>
              <a:gd name="connsiteY10" fmla="*/ 755400 h 2240205"/>
              <a:gd name="connsiteX11" fmla="*/ 10211200 w 12192000"/>
              <a:gd name="connsiteY11" fmla="*/ 767513 h 2240205"/>
              <a:gd name="connsiteX12" fmla="*/ 10167995 w 12192000"/>
              <a:gd name="connsiteY12" fmla="*/ 760843 h 2240205"/>
              <a:gd name="connsiteX13" fmla="*/ 9997044 w 12192000"/>
              <a:gd name="connsiteY13" fmla="*/ 780129 h 2240205"/>
              <a:gd name="connsiteX14" fmla="*/ 9943887 w 12192000"/>
              <a:gd name="connsiteY14" fmla="*/ 804141 h 2240205"/>
              <a:gd name="connsiteX15" fmla="*/ 9918248 w 12192000"/>
              <a:gd name="connsiteY15" fmla="*/ 816628 h 2240205"/>
              <a:gd name="connsiteX16" fmla="*/ 9767091 w 12192000"/>
              <a:gd name="connsiteY16" fmla="*/ 870550 h 2240205"/>
              <a:gd name="connsiteX17" fmla="*/ 9683005 w 12192000"/>
              <a:gd name="connsiteY17" fmla="*/ 894128 h 2240205"/>
              <a:gd name="connsiteX18" fmla="*/ 9500499 w 12192000"/>
              <a:gd name="connsiteY18" fmla="*/ 954680 h 2240205"/>
              <a:gd name="connsiteX19" fmla="*/ 9410017 w 12192000"/>
              <a:gd name="connsiteY19" fmla="*/ 993931 h 2240205"/>
              <a:gd name="connsiteX20" fmla="*/ 9392919 w 12192000"/>
              <a:gd name="connsiteY20" fmla="*/ 994656 h 2240205"/>
              <a:gd name="connsiteX21" fmla="*/ 9268019 w 12192000"/>
              <a:gd name="connsiteY21" fmla="*/ 1007442 h 2240205"/>
              <a:gd name="connsiteX22" fmla="*/ 9188177 w 12192000"/>
              <a:gd name="connsiteY22" fmla="*/ 1035474 h 2240205"/>
              <a:gd name="connsiteX23" fmla="*/ 9155969 w 12192000"/>
              <a:gd name="connsiteY23" fmla="*/ 1046804 h 2240205"/>
              <a:gd name="connsiteX24" fmla="*/ 9133985 w 12192000"/>
              <a:gd name="connsiteY24" fmla="*/ 1046450 h 2240205"/>
              <a:gd name="connsiteX25" fmla="*/ 9003462 w 12192000"/>
              <a:gd name="connsiteY25" fmla="*/ 1042406 h 2240205"/>
              <a:gd name="connsiteX26" fmla="*/ 8968445 w 12192000"/>
              <a:gd name="connsiteY26" fmla="*/ 1052169 h 2240205"/>
              <a:gd name="connsiteX27" fmla="*/ 8886001 w 12192000"/>
              <a:gd name="connsiteY27" fmla="*/ 1067468 h 2240205"/>
              <a:gd name="connsiteX28" fmla="*/ 8838610 w 12192000"/>
              <a:gd name="connsiteY28" fmla="*/ 1075091 h 2240205"/>
              <a:gd name="connsiteX29" fmla="*/ 8665605 w 12192000"/>
              <a:gd name="connsiteY29" fmla="*/ 1110791 h 2240205"/>
              <a:gd name="connsiteX30" fmla="*/ 8584946 w 12192000"/>
              <a:gd name="connsiteY30" fmla="*/ 1135226 h 2240205"/>
              <a:gd name="connsiteX31" fmla="*/ 8419755 w 12192000"/>
              <a:gd name="connsiteY31" fmla="*/ 1216260 h 2240205"/>
              <a:gd name="connsiteX32" fmla="*/ 8411626 w 12192000"/>
              <a:gd name="connsiteY32" fmla="*/ 1214397 h 2240205"/>
              <a:gd name="connsiteX33" fmla="*/ 8363469 w 12192000"/>
              <a:gd name="connsiteY33" fmla="*/ 1246658 h 2240205"/>
              <a:gd name="connsiteX34" fmla="*/ 8275497 w 12192000"/>
              <a:gd name="connsiteY34" fmla="*/ 1264396 h 2240205"/>
              <a:gd name="connsiteX35" fmla="*/ 8074238 w 12192000"/>
              <a:gd name="connsiteY35" fmla="*/ 1301895 h 2240205"/>
              <a:gd name="connsiteX36" fmla="*/ 7902328 w 12192000"/>
              <a:gd name="connsiteY36" fmla="*/ 1345865 h 2240205"/>
              <a:gd name="connsiteX37" fmla="*/ 7840612 w 12192000"/>
              <a:gd name="connsiteY37" fmla="*/ 1369373 h 2240205"/>
              <a:gd name="connsiteX38" fmla="*/ 7786819 w 12192000"/>
              <a:gd name="connsiteY38" fmla="*/ 1378970 h 2240205"/>
              <a:gd name="connsiteX39" fmla="*/ 7548172 w 12192000"/>
              <a:gd name="connsiteY39" fmla="*/ 1417460 h 2240205"/>
              <a:gd name="connsiteX40" fmla="*/ 7483437 w 12192000"/>
              <a:gd name="connsiteY40" fmla="*/ 1478152 h 2240205"/>
              <a:gd name="connsiteX41" fmla="*/ 7377870 w 12192000"/>
              <a:gd name="connsiteY41" fmla="*/ 1523319 h 2240205"/>
              <a:gd name="connsiteX42" fmla="*/ 7230737 w 12192000"/>
              <a:gd name="connsiteY42" fmla="*/ 1562633 h 2240205"/>
              <a:gd name="connsiteX43" fmla="*/ 7224458 w 12192000"/>
              <a:gd name="connsiteY43" fmla="*/ 1573008 h 2240205"/>
              <a:gd name="connsiteX44" fmla="*/ 7183121 w 12192000"/>
              <a:gd name="connsiteY44" fmla="*/ 1595162 h 2240205"/>
              <a:gd name="connsiteX45" fmla="*/ 7164601 w 12192000"/>
              <a:gd name="connsiteY45" fmla="*/ 1606490 h 2240205"/>
              <a:gd name="connsiteX46" fmla="*/ 6900177 w 12192000"/>
              <a:gd name="connsiteY46" fmla="*/ 1636016 h 2240205"/>
              <a:gd name="connsiteX47" fmla="*/ 6795372 w 12192000"/>
              <a:gd name="connsiteY47" fmla="*/ 1644845 h 2240205"/>
              <a:gd name="connsiteX48" fmla="*/ 6692251 w 12192000"/>
              <a:gd name="connsiteY48" fmla="*/ 1656357 h 2240205"/>
              <a:gd name="connsiteX49" fmla="*/ 6655235 w 12192000"/>
              <a:gd name="connsiteY49" fmla="*/ 1661869 h 2240205"/>
              <a:gd name="connsiteX50" fmla="*/ 6554894 w 12192000"/>
              <a:gd name="connsiteY50" fmla="*/ 1664428 h 2240205"/>
              <a:gd name="connsiteX51" fmla="*/ 6516595 w 12192000"/>
              <a:gd name="connsiteY51" fmla="*/ 1667475 h 2240205"/>
              <a:gd name="connsiteX52" fmla="*/ 6508541 w 12192000"/>
              <a:gd name="connsiteY52" fmla="*/ 1668757 h 2240205"/>
              <a:gd name="connsiteX53" fmla="*/ 6471012 w 12192000"/>
              <a:gd name="connsiteY53" fmla="*/ 1678604 h 2240205"/>
              <a:gd name="connsiteX54" fmla="*/ 6364035 w 12192000"/>
              <a:gd name="connsiteY54" fmla="*/ 1667683 h 2240205"/>
              <a:gd name="connsiteX55" fmla="*/ 6243319 w 12192000"/>
              <a:gd name="connsiteY55" fmla="*/ 1695560 h 2240205"/>
              <a:gd name="connsiteX56" fmla="*/ 6098321 w 12192000"/>
              <a:gd name="connsiteY56" fmla="*/ 1721646 h 2240205"/>
              <a:gd name="connsiteX57" fmla="*/ 5880652 w 12192000"/>
              <a:gd name="connsiteY57" fmla="*/ 1779643 h 2240205"/>
              <a:gd name="connsiteX58" fmla="*/ 5785959 w 12192000"/>
              <a:gd name="connsiteY58" fmla="*/ 1775307 h 2240205"/>
              <a:gd name="connsiteX59" fmla="*/ 5643534 w 12192000"/>
              <a:gd name="connsiteY59" fmla="*/ 1802919 h 2240205"/>
              <a:gd name="connsiteX60" fmla="*/ 5518799 w 12192000"/>
              <a:gd name="connsiteY60" fmla="*/ 1818312 h 2240205"/>
              <a:gd name="connsiteX61" fmla="*/ 5505014 w 12192000"/>
              <a:gd name="connsiteY61" fmla="*/ 1819259 h 2240205"/>
              <a:gd name="connsiteX62" fmla="*/ 5453307 w 12192000"/>
              <a:gd name="connsiteY62" fmla="*/ 1815450 h 2240205"/>
              <a:gd name="connsiteX63" fmla="*/ 5221533 w 12192000"/>
              <a:gd name="connsiteY63" fmla="*/ 1846950 h 2240205"/>
              <a:gd name="connsiteX64" fmla="*/ 5149802 w 12192000"/>
              <a:gd name="connsiteY64" fmla="*/ 1844846 h 2240205"/>
              <a:gd name="connsiteX65" fmla="*/ 5114927 w 12192000"/>
              <a:gd name="connsiteY65" fmla="*/ 1847827 h 2240205"/>
              <a:gd name="connsiteX66" fmla="*/ 5108970 w 12192000"/>
              <a:gd name="connsiteY66" fmla="*/ 1847935 h 2240205"/>
              <a:gd name="connsiteX67" fmla="*/ 5067961 w 12192000"/>
              <a:gd name="connsiteY67" fmla="*/ 1845917 h 2240205"/>
              <a:gd name="connsiteX68" fmla="*/ 5007075 w 12192000"/>
              <a:gd name="connsiteY68" fmla="*/ 1838626 h 2240205"/>
              <a:gd name="connsiteX69" fmla="*/ 4944087 w 12192000"/>
              <a:gd name="connsiteY69" fmla="*/ 1823332 h 2240205"/>
              <a:gd name="connsiteX70" fmla="*/ 4907662 w 12192000"/>
              <a:gd name="connsiteY70" fmla="*/ 1816900 h 2240205"/>
              <a:gd name="connsiteX71" fmla="*/ 4882386 w 12192000"/>
              <a:gd name="connsiteY71" fmla="*/ 1809844 h 2240205"/>
              <a:gd name="connsiteX72" fmla="*/ 4811440 w 12192000"/>
              <a:gd name="connsiteY72" fmla="*/ 1804655 h 2240205"/>
              <a:gd name="connsiteX73" fmla="*/ 4691075 w 12192000"/>
              <a:gd name="connsiteY73" fmla="*/ 1801389 h 2240205"/>
              <a:gd name="connsiteX74" fmla="*/ 4640313 w 12192000"/>
              <a:gd name="connsiteY74" fmla="*/ 1784307 h 2240205"/>
              <a:gd name="connsiteX75" fmla="*/ 4536503 w 12192000"/>
              <a:gd name="connsiteY75" fmla="*/ 1785334 h 2240205"/>
              <a:gd name="connsiteX76" fmla="*/ 4513724 w 12192000"/>
              <a:gd name="connsiteY76" fmla="*/ 1791996 h 2240205"/>
              <a:gd name="connsiteX77" fmla="*/ 4459810 w 12192000"/>
              <a:gd name="connsiteY77" fmla="*/ 1797886 h 2240205"/>
              <a:gd name="connsiteX78" fmla="*/ 4379064 w 12192000"/>
              <a:gd name="connsiteY78" fmla="*/ 1817177 h 2240205"/>
              <a:gd name="connsiteX79" fmla="*/ 4290981 w 12192000"/>
              <a:gd name="connsiteY79" fmla="*/ 1839677 h 2240205"/>
              <a:gd name="connsiteX80" fmla="*/ 4238372 w 12192000"/>
              <a:gd name="connsiteY80" fmla="*/ 1851480 h 2240205"/>
              <a:gd name="connsiteX81" fmla="*/ 4232517 w 12192000"/>
              <a:gd name="connsiteY81" fmla="*/ 1852567 h 2240205"/>
              <a:gd name="connsiteX82" fmla="*/ 4191732 w 12192000"/>
              <a:gd name="connsiteY82" fmla="*/ 1857328 h 2240205"/>
              <a:gd name="connsiteX83" fmla="*/ 4065532 w 12192000"/>
              <a:gd name="connsiteY83" fmla="*/ 1855477 h 2240205"/>
              <a:gd name="connsiteX84" fmla="*/ 4028460 w 12192000"/>
              <a:gd name="connsiteY84" fmla="*/ 1855137 h 2240205"/>
              <a:gd name="connsiteX85" fmla="*/ 4002267 w 12192000"/>
              <a:gd name="connsiteY85" fmla="*/ 1852352 h 2240205"/>
              <a:gd name="connsiteX86" fmla="*/ 3931396 w 12192000"/>
              <a:gd name="connsiteY86" fmla="*/ 1858915 h 2240205"/>
              <a:gd name="connsiteX87" fmla="*/ 3812162 w 12192000"/>
              <a:gd name="connsiteY87" fmla="*/ 1875501 h 2240205"/>
              <a:gd name="connsiteX88" fmla="*/ 3758105 w 12192000"/>
              <a:gd name="connsiteY88" fmla="*/ 1871856 h 2240205"/>
              <a:gd name="connsiteX89" fmla="*/ 3567259 w 12192000"/>
              <a:gd name="connsiteY89" fmla="*/ 1893482 h 2240205"/>
              <a:gd name="connsiteX90" fmla="*/ 3405770 w 12192000"/>
              <a:gd name="connsiteY90" fmla="*/ 1904591 h 2240205"/>
              <a:gd name="connsiteX91" fmla="*/ 3280097 w 12192000"/>
              <a:gd name="connsiteY91" fmla="*/ 1919610 h 2240205"/>
              <a:gd name="connsiteX92" fmla="*/ 3009910 w 12192000"/>
              <a:gd name="connsiteY92" fmla="*/ 1957866 h 2240205"/>
              <a:gd name="connsiteX93" fmla="*/ 2995934 w 12192000"/>
              <a:gd name="connsiteY93" fmla="*/ 1967085 h 2240205"/>
              <a:gd name="connsiteX94" fmla="*/ 2942858 w 12192000"/>
              <a:gd name="connsiteY94" fmla="*/ 1981367 h 2240205"/>
              <a:gd name="connsiteX95" fmla="*/ 2875436 w 12192000"/>
              <a:gd name="connsiteY95" fmla="*/ 1996977 h 2240205"/>
              <a:gd name="connsiteX96" fmla="*/ 2874892 w 12192000"/>
              <a:gd name="connsiteY96" fmla="*/ 1996085 h 2240205"/>
              <a:gd name="connsiteX97" fmla="*/ 2843662 w 12192000"/>
              <a:gd name="connsiteY97" fmla="*/ 1992498 h 2240205"/>
              <a:gd name="connsiteX98" fmla="*/ 2718916 w 12192000"/>
              <a:gd name="connsiteY98" fmla="*/ 1990867 h 2240205"/>
              <a:gd name="connsiteX99" fmla="*/ 2713522 w 12192000"/>
              <a:gd name="connsiteY99" fmla="*/ 1990173 h 2240205"/>
              <a:gd name="connsiteX100" fmla="*/ 2476147 w 12192000"/>
              <a:gd name="connsiteY100" fmla="*/ 1998305 h 2240205"/>
              <a:gd name="connsiteX101" fmla="*/ 2373568 w 12192000"/>
              <a:gd name="connsiteY101" fmla="*/ 2003219 h 2240205"/>
              <a:gd name="connsiteX102" fmla="*/ 2287219 w 12192000"/>
              <a:gd name="connsiteY102" fmla="*/ 1998750 h 2240205"/>
              <a:gd name="connsiteX103" fmla="*/ 2243069 w 12192000"/>
              <a:gd name="connsiteY103" fmla="*/ 2005321 h 2240205"/>
              <a:gd name="connsiteX104" fmla="*/ 2164831 w 12192000"/>
              <a:gd name="connsiteY104" fmla="*/ 2010143 h 2240205"/>
              <a:gd name="connsiteX105" fmla="*/ 2085228 w 12192000"/>
              <a:gd name="connsiteY105" fmla="*/ 2046431 h 2240205"/>
              <a:gd name="connsiteX106" fmla="*/ 2058061 w 12192000"/>
              <a:gd name="connsiteY106" fmla="*/ 2047942 h 2240205"/>
              <a:gd name="connsiteX107" fmla="*/ 2042244 w 12192000"/>
              <a:gd name="connsiteY107" fmla="*/ 2055560 h 2240205"/>
              <a:gd name="connsiteX108" fmla="*/ 1877728 w 12192000"/>
              <a:gd name="connsiteY108" fmla="*/ 2101004 h 2240205"/>
              <a:gd name="connsiteX109" fmla="*/ 1759056 w 12192000"/>
              <a:gd name="connsiteY109" fmla="*/ 2125608 h 2240205"/>
              <a:gd name="connsiteX110" fmla="*/ 1637948 w 12192000"/>
              <a:gd name="connsiteY110" fmla="*/ 2172597 h 2240205"/>
              <a:gd name="connsiteX111" fmla="*/ 1434549 w 12192000"/>
              <a:gd name="connsiteY111" fmla="*/ 2234522 h 2240205"/>
              <a:gd name="connsiteX112" fmla="*/ 1370962 w 12192000"/>
              <a:gd name="connsiteY112" fmla="*/ 2237474 h 2240205"/>
              <a:gd name="connsiteX113" fmla="*/ 1356367 w 12192000"/>
              <a:gd name="connsiteY113" fmla="*/ 2235089 h 2240205"/>
              <a:gd name="connsiteX114" fmla="*/ 1279765 w 12192000"/>
              <a:gd name="connsiteY114" fmla="*/ 2229639 h 2240205"/>
              <a:gd name="connsiteX115" fmla="*/ 1195347 w 12192000"/>
              <a:gd name="connsiteY115" fmla="*/ 2212354 h 2240205"/>
              <a:gd name="connsiteX116" fmla="*/ 970251 w 12192000"/>
              <a:gd name="connsiteY116" fmla="*/ 2221029 h 2240205"/>
              <a:gd name="connsiteX117" fmla="*/ 812914 w 12192000"/>
              <a:gd name="connsiteY117" fmla="*/ 2210095 h 2240205"/>
              <a:gd name="connsiteX118" fmla="*/ 776382 w 12192000"/>
              <a:gd name="connsiteY118" fmla="*/ 2204512 h 2240205"/>
              <a:gd name="connsiteX119" fmla="*/ 597225 w 12192000"/>
              <a:gd name="connsiteY119" fmla="*/ 2180999 h 2240205"/>
              <a:gd name="connsiteX120" fmla="*/ 520671 w 12192000"/>
              <a:gd name="connsiteY120" fmla="*/ 2180980 h 2240205"/>
              <a:gd name="connsiteX121" fmla="*/ 515024 w 12192000"/>
              <a:gd name="connsiteY121" fmla="*/ 2179258 h 2240205"/>
              <a:gd name="connsiteX122" fmla="*/ 413835 w 12192000"/>
              <a:gd name="connsiteY122" fmla="*/ 2156783 h 2240205"/>
              <a:gd name="connsiteX123" fmla="*/ 376513 w 12192000"/>
              <a:gd name="connsiteY123" fmla="*/ 2154014 h 2240205"/>
              <a:gd name="connsiteX124" fmla="*/ 273386 w 12192000"/>
              <a:gd name="connsiteY124" fmla="*/ 2142551 h 2240205"/>
              <a:gd name="connsiteX125" fmla="*/ 77641 w 12192000"/>
              <a:gd name="connsiteY125" fmla="*/ 2126835 h 2240205"/>
              <a:gd name="connsiteX126" fmla="*/ 37645 w 12192000"/>
              <a:gd name="connsiteY126" fmla="*/ 2115401 h 2240205"/>
              <a:gd name="connsiteX127" fmla="*/ 4572 w 12192000"/>
              <a:gd name="connsiteY127" fmla="*/ 2111091 h 2240205"/>
              <a:gd name="connsiteX128" fmla="*/ 0 w 12192000"/>
              <a:gd name="connsiteY128" fmla="*/ 2110468 h 2240205"/>
              <a:gd name="connsiteX129" fmla="*/ 0 w 12192000"/>
              <a:gd name="connsiteY129" fmla="*/ 0 h 2240205"/>
              <a:gd name="connsiteX0" fmla="*/ 0 w 12192000"/>
              <a:gd name="connsiteY0" fmla="*/ 0 h 2240205"/>
              <a:gd name="connsiteX1" fmla="*/ 12192000 w 12192000"/>
              <a:gd name="connsiteY1" fmla="*/ 0 h 2240205"/>
              <a:gd name="connsiteX2" fmla="*/ 12192000 w 12192000"/>
              <a:gd name="connsiteY2" fmla="*/ 751299 h 2240205"/>
              <a:gd name="connsiteX3" fmla="*/ 11890686 w 12192000"/>
              <a:gd name="connsiteY3" fmla="*/ 732766 h 2240205"/>
              <a:gd name="connsiteX4" fmla="*/ 11649954 w 12192000"/>
              <a:gd name="connsiteY4" fmla="*/ 749628 h 2240205"/>
              <a:gd name="connsiteX5" fmla="*/ 11560424 w 12192000"/>
              <a:gd name="connsiteY5" fmla="*/ 748017 h 2240205"/>
              <a:gd name="connsiteX6" fmla="*/ 11358455 w 12192000"/>
              <a:gd name="connsiteY6" fmla="*/ 747593 h 2240205"/>
              <a:gd name="connsiteX7" fmla="*/ 11165209 w 12192000"/>
              <a:gd name="connsiteY7" fmla="*/ 748852 h 2240205"/>
              <a:gd name="connsiteX8" fmla="*/ 11058755 w 12192000"/>
              <a:gd name="connsiteY8" fmla="*/ 749617 h 2240205"/>
              <a:gd name="connsiteX9" fmla="*/ 10803046 w 12192000"/>
              <a:gd name="connsiteY9" fmla="*/ 774328 h 2240205"/>
              <a:gd name="connsiteX10" fmla="*/ 10458762 w 12192000"/>
              <a:gd name="connsiteY10" fmla="*/ 755400 h 2240205"/>
              <a:gd name="connsiteX11" fmla="*/ 10211200 w 12192000"/>
              <a:gd name="connsiteY11" fmla="*/ 767513 h 2240205"/>
              <a:gd name="connsiteX12" fmla="*/ 10167995 w 12192000"/>
              <a:gd name="connsiteY12" fmla="*/ 760843 h 2240205"/>
              <a:gd name="connsiteX13" fmla="*/ 9997044 w 12192000"/>
              <a:gd name="connsiteY13" fmla="*/ 780129 h 2240205"/>
              <a:gd name="connsiteX14" fmla="*/ 9943887 w 12192000"/>
              <a:gd name="connsiteY14" fmla="*/ 804141 h 2240205"/>
              <a:gd name="connsiteX15" fmla="*/ 9918248 w 12192000"/>
              <a:gd name="connsiteY15" fmla="*/ 816628 h 2240205"/>
              <a:gd name="connsiteX16" fmla="*/ 9767091 w 12192000"/>
              <a:gd name="connsiteY16" fmla="*/ 870550 h 2240205"/>
              <a:gd name="connsiteX17" fmla="*/ 9683005 w 12192000"/>
              <a:gd name="connsiteY17" fmla="*/ 894128 h 2240205"/>
              <a:gd name="connsiteX18" fmla="*/ 9500499 w 12192000"/>
              <a:gd name="connsiteY18" fmla="*/ 954680 h 2240205"/>
              <a:gd name="connsiteX19" fmla="*/ 9410017 w 12192000"/>
              <a:gd name="connsiteY19" fmla="*/ 993931 h 2240205"/>
              <a:gd name="connsiteX20" fmla="*/ 9392919 w 12192000"/>
              <a:gd name="connsiteY20" fmla="*/ 994656 h 2240205"/>
              <a:gd name="connsiteX21" fmla="*/ 9268019 w 12192000"/>
              <a:gd name="connsiteY21" fmla="*/ 1007442 h 2240205"/>
              <a:gd name="connsiteX22" fmla="*/ 9188177 w 12192000"/>
              <a:gd name="connsiteY22" fmla="*/ 1035474 h 2240205"/>
              <a:gd name="connsiteX23" fmla="*/ 9155969 w 12192000"/>
              <a:gd name="connsiteY23" fmla="*/ 1046804 h 2240205"/>
              <a:gd name="connsiteX24" fmla="*/ 9133985 w 12192000"/>
              <a:gd name="connsiteY24" fmla="*/ 1046450 h 2240205"/>
              <a:gd name="connsiteX25" fmla="*/ 9003462 w 12192000"/>
              <a:gd name="connsiteY25" fmla="*/ 1042406 h 2240205"/>
              <a:gd name="connsiteX26" fmla="*/ 8968445 w 12192000"/>
              <a:gd name="connsiteY26" fmla="*/ 1052169 h 2240205"/>
              <a:gd name="connsiteX27" fmla="*/ 8886001 w 12192000"/>
              <a:gd name="connsiteY27" fmla="*/ 1067468 h 2240205"/>
              <a:gd name="connsiteX28" fmla="*/ 8838610 w 12192000"/>
              <a:gd name="connsiteY28" fmla="*/ 1075091 h 2240205"/>
              <a:gd name="connsiteX29" fmla="*/ 8665605 w 12192000"/>
              <a:gd name="connsiteY29" fmla="*/ 1110791 h 2240205"/>
              <a:gd name="connsiteX30" fmla="*/ 8584946 w 12192000"/>
              <a:gd name="connsiteY30" fmla="*/ 1135226 h 2240205"/>
              <a:gd name="connsiteX31" fmla="*/ 8419755 w 12192000"/>
              <a:gd name="connsiteY31" fmla="*/ 1216260 h 2240205"/>
              <a:gd name="connsiteX32" fmla="*/ 8411626 w 12192000"/>
              <a:gd name="connsiteY32" fmla="*/ 1214397 h 2240205"/>
              <a:gd name="connsiteX33" fmla="*/ 8363469 w 12192000"/>
              <a:gd name="connsiteY33" fmla="*/ 1246658 h 2240205"/>
              <a:gd name="connsiteX34" fmla="*/ 8275497 w 12192000"/>
              <a:gd name="connsiteY34" fmla="*/ 1264396 h 2240205"/>
              <a:gd name="connsiteX35" fmla="*/ 8074238 w 12192000"/>
              <a:gd name="connsiteY35" fmla="*/ 1301895 h 2240205"/>
              <a:gd name="connsiteX36" fmla="*/ 7902328 w 12192000"/>
              <a:gd name="connsiteY36" fmla="*/ 1345865 h 2240205"/>
              <a:gd name="connsiteX37" fmla="*/ 7840612 w 12192000"/>
              <a:gd name="connsiteY37" fmla="*/ 1369373 h 2240205"/>
              <a:gd name="connsiteX38" fmla="*/ 7786819 w 12192000"/>
              <a:gd name="connsiteY38" fmla="*/ 1378970 h 2240205"/>
              <a:gd name="connsiteX39" fmla="*/ 7548172 w 12192000"/>
              <a:gd name="connsiteY39" fmla="*/ 1417460 h 2240205"/>
              <a:gd name="connsiteX40" fmla="*/ 7483437 w 12192000"/>
              <a:gd name="connsiteY40" fmla="*/ 1478152 h 2240205"/>
              <a:gd name="connsiteX41" fmla="*/ 7377870 w 12192000"/>
              <a:gd name="connsiteY41" fmla="*/ 1523319 h 2240205"/>
              <a:gd name="connsiteX42" fmla="*/ 7230737 w 12192000"/>
              <a:gd name="connsiteY42" fmla="*/ 1562633 h 2240205"/>
              <a:gd name="connsiteX43" fmla="*/ 7224458 w 12192000"/>
              <a:gd name="connsiteY43" fmla="*/ 1573008 h 2240205"/>
              <a:gd name="connsiteX44" fmla="*/ 7183121 w 12192000"/>
              <a:gd name="connsiteY44" fmla="*/ 1595162 h 2240205"/>
              <a:gd name="connsiteX45" fmla="*/ 7164601 w 12192000"/>
              <a:gd name="connsiteY45" fmla="*/ 1606490 h 2240205"/>
              <a:gd name="connsiteX46" fmla="*/ 6900177 w 12192000"/>
              <a:gd name="connsiteY46" fmla="*/ 1636016 h 2240205"/>
              <a:gd name="connsiteX47" fmla="*/ 6795372 w 12192000"/>
              <a:gd name="connsiteY47" fmla="*/ 1644845 h 2240205"/>
              <a:gd name="connsiteX48" fmla="*/ 6692251 w 12192000"/>
              <a:gd name="connsiteY48" fmla="*/ 1656357 h 2240205"/>
              <a:gd name="connsiteX49" fmla="*/ 6655235 w 12192000"/>
              <a:gd name="connsiteY49" fmla="*/ 1661869 h 2240205"/>
              <a:gd name="connsiteX50" fmla="*/ 6554894 w 12192000"/>
              <a:gd name="connsiteY50" fmla="*/ 1664428 h 2240205"/>
              <a:gd name="connsiteX51" fmla="*/ 6516595 w 12192000"/>
              <a:gd name="connsiteY51" fmla="*/ 1667475 h 2240205"/>
              <a:gd name="connsiteX52" fmla="*/ 6508541 w 12192000"/>
              <a:gd name="connsiteY52" fmla="*/ 1668757 h 2240205"/>
              <a:gd name="connsiteX53" fmla="*/ 6471012 w 12192000"/>
              <a:gd name="connsiteY53" fmla="*/ 1678604 h 2240205"/>
              <a:gd name="connsiteX54" fmla="*/ 6364035 w 12192000"/>
              <a:gd name="connsiteY54" fmla="*/ 1667683 h 2240205"/>
              <a:gd name="connsiteX55" fmla="*/ 6243319 w 12192000"/>
              <a:gd name="connsiteY55" fmla="*/ 1695560 h 2240205"/>
              <a:gd name="connsiteX56" fmla="*/ 6098321 w 12192000"/>
              <a:gd name="connsiteY56" fmla="*/ 1721646 h 2240205"/>
              <a:gd name="connsiteX57" fmla="*/ 5880652 w 12192000"/>
              <a:gd name="connsiteY57" fmla="*/ 1779643 h 2240205"/>
              <a:gd name="connsiteX58" fmla="*/ 5785959 w 12192000"/>
              <a:gd name="connsiteY58" fmla="*/ 1775307 h 2240205"/>
              <a:gd name="connsiteX59" fmla="*/ 5643534 w 12192000"/>
              <a:gd name="connsiteY59" fmla="*/ 1802919 h 2240205"/>
              <a:gd name="connsiteX60" fmla="*/ 5518799 w 12192000"/>
              <a:gd name="connsiteY60" fmla="*/ 1818312 h 2240205"/>
              <a:gd name="connsiteX61" fmla="*/ 5505014 w 12192000"/>
              <a:gd name="connsiteY61" fmla="*/ 1819259 h 2240205"/>
              <a:gd name="connsiteX62" fmla="*/ 5453307 w 12192000"/>
              <a:gd name="connsiteY62" fmla="*/ 1815450 h 2240205"/>
              <a:gd name="connsiteX63" fmla="*/ 5221533 w 12192000"/>
              <a:gd name="connsiteY63" fmla="*/ 1846950 h 2240205"/>
              <a:gd name="connsiteX64" fmla="*/ 5149802 w 12192000"/>
              <a:gd name="connsiteY64" fmla="*/ 1844846 h 2240205"/>
              <a:gd name="connsiteX65" fmla="*/ 5114927 w 12192000"/>
              <a:gd name="connsiteY65" fmla="*/ 1847827 h 2240205"/>
              <a:gd name="connsiteX66" fmla="*/ 5108970 w 12192000"/>
              <a:gd name="connsiteY66" fmla="*/ 1847935 h 2240205"/>
              <a:gd name="connsiteX67" fmla="*/ 5067961 w 12192000"/>
              <a:gd name="connsiteY67" fmla="*/ 1845917 h 2240205"/>
              <a:gd name="connsiteX68" fmla="*/ 5007075 w 12192000"/>
              <a:gd name="connsiteY68" fmla="*/ 1838626 h 2240205"/>
              <a:gd name="connsiteX69" fmla="*/ 4944087 w 12192000"/>
              <a:gd name="connsiteY69" fmla="*/ 1823332 h 2240205"/>
              <a:gd name="connsiteX70" fmla="*/ 4907662 w 12192000"/>
              <a:gd name="connsiteY70" fmla="*/ 1816900 h 2240205"/>
              <a:gd name="connsiteX71" fmla="*/ 4882386 w 12192000"/>
              <a:gd name="connsiteY71" fmla="*/ 1809844 h 2240205"/>
              <a:gd name="connsiteX72" fmla="*/ 4811440 w 12192000"/>
              <a:gd name="connsiteY72" fmla="*/ 1804655 h 2240205"/>
              <a:gd name="connsiteX73" fmla="*/ 4691075 w 12192000"/>
              <a:gd name="connsiteY73" fmla="*/ 1801389 h 2240205"/>
              <a:gd name="connsiteX74" fmla="*/ 4640313 w 12192000"/>
              <a:gd name="connsiteY74" fmla="*/ 1784307 h 2240205"/>
              <a:gd name="connsiteX75" fmla="*/ 4536503 w 12192000"/>
              <a:gd name="connsiteY75" fmla="*/ 1785334 h 2240205"/>
              <a:gd name="connsiteX76" fmla="*/ 4513724 w 12192000"/>
              <a:gd name="connsiteY76" fmla="*/ 1791996 h 2240205"/>
              <a:gd name="connsiteX77" fmla="*/ 4459810 w 12192000"/>
              <a:gd name="connsiteY77" fmla="*/ 1797886 h 2240205"/>
              <a:gd name="connsiteX78" fmla="*/ 4379064 w 12192000"/>
              <a:gd name="connsiteY78" fmla="*/ 1817177 h 2240205"/>
              <a:gd name="connsiteX79" fmla="*/ 4290981 w 12192000"/>
              <a:gd name="connsiteY79" fmla="*/ 1839677 h 2240205"/>
              <a:gd name="connsiteX80" fmla="*/ 4238372 w 12192000"/>
              <a:gd name="connsiteY80" fmla="*/ 1851480 h 2240205"/>
              <a:gd name="connsiteX81" fmla="*/ 4232517 w 12192000"/>
              <a:gd name="connsiteY81" fmla="*/ 1852567 h 2240205"/>
              <a:gd name="connsiteX82" fmla="*/ 4191732 w 12192000"/>
              <a:gd name="connsiteY82" fmla="*/ 1857328 h 2240205"/>
              <a:gd name="connsiteX83" fmla="*/ 4065532 w 12192000"/>
              <a:gd name="connsiteY83" fmla="*/ 1855477 h 2240205"/>
              <a:gd name="connsiteX84" fmla="*/ 4028460 w 12192000"/>
              <a:gd name="connsiteY84" fmla="*/ 1855137 h 2240205"/>
              <a:gd name="connsiteX85" fmla="*/ 4002267 w 12192000"/>
              <a:gd name="connsiteY85" fmla="*/ 1852352 h 2240205"/>
              <a:gd name="connsiteX86" fmla="*/ 3931396 w 12192000"/>
              <a:gd name="connsiteY86" fmla="*/ 1858915 h 2240205"/>
              <a:gd name="connsiteX87" fmla="*/ 3812162 w 12192000"/>
              <a:gd name="connsiteY87" fmla="*/ 1875501 h 2240205"/>
              <a:gd name="connsiteX88" fmla="*/ 3758105 w 12192000"/>
              <a:gd name="connsiteY88" fmla="*/ 1871856 h 2240205"/>
              <a:gd name="connsiteX89" fmla="*/ 3567259 w 12192000"/>
              <a:gd name="connsiteY89" fmla="*/ 1893482 h 2240205"/>
              <a:gd name="connsiteX90" fmla="*/ 3405770 w 12192000"/>
              <a:gd name="connsiteY90" fmla="*/ 1904591 h 2240205"/>
              <a:gd name="connsiteX91" fmla="*/ 3280097 w 12192000"/>
              <a:gd name="connsiteY91" fmla="*/ 1919610 h 2240205"/>
              <a:gd name="connsiteX92" fmla="*/ 3009910 w 12192000"/>
              <a:gd name="connsiteY92" fmla="*/ 1957866 h 2240205"/>
              <a:gd name="connsiteX93" fmla="*/ 2995934 w 12192000"/>
              <a:gd name="connsiteY93" fmla="*/ 1967085 h 2240205"/>
              <a:gd name="connsiteX94" fmla="*/ 2942858 w 12192000"/>
              <a:gd name="connsiteY94" fmla="*/ 1981367 h 2240205"/>
              <a:gd name="connsiteX95" fmla="*/ 2875436 w 12192000"/>
              <a:gd name="connsiteY95" fmla="*/ 1996977 h 2240205"/>
              <a:gd name="connsiteX96" fmla="*/ 2874892 w 12192000"/>
              <a:gd name="connsiteY96" fmla="*/ 1996085 h 2240205"/>
              <a:gd name="connsiteX97" fmla="*/ 2843662 w 12192000"/>
              <a:gd name="connsiteY97" fmla="*/ 1992498 h 2240205"/>
              <a:gd name="connsiteX98" fmla="*/ 2718916 w 12192000"/>
              <a:gd name="connsiteY98" fmla="*/ 1990867 h 2240205"/>
              <a:gd name="connsiteX99" fmla="*/ 2713522 w 12192000"/>
              <a:gd name="connsiteY99" fmla="*/ 1990173 h 2240205"/>
              <a:gd name="connsiteX100" fmla="*/ 2476147 w 12192000"/>
              <a:gd name="connsiteY100" fmla="*/ 1998305 h 2240205"/>
              <a:gd name="connsiteX101" fmla="*/ 2373568 w 12192000"/>
              <a:gd name="connsiteY101" fmla="*/ 2003219 h 2240205"/>
              <a:gd name="connsiteX102" fmla="*/ 2287219 w 12192000"/>
              <a:gd name="connsiteY102" fmla="*/ 1998750 h 2240205"/>
              <a:gd name="connsiteX103" fmla="*/ 2243069 w 12192000"/>
              <a:gd name="connsiteY103" fmla="*/ 2005321 h 2240205"/>
              <a:gd name="connsiteX104" fmla="*/ 2164831 w 12192000"/>
              <a:gd name="connsiteY104" fmla="*/ 2010143 h 2240205"/>
              <a:gd name="connsiteX105" fmla="*/ 2085228 w 12192000"/>
              <a:gd name="connsiteY105" fmla="*/ 2046431 h 2240205"/>
              <a:gd name="connsiteX106" fmla="*/ 2058061 w 12192000"/>
              <a:gd name="connsiteY106" fmla="*/ 2047942 h 2240205"/>
              <a:gd name="connsiteX107" fmla="*/ 2042244 w 12192000"/>
              <a:gd name="connsiteY107" fmla="*/ 2055560 h 2240205"/>
              <a:gd name="connsiteX108" fmla="*/ 1877728 w 12192000"/>
              <a:gd name="connsiteY108" fmla="*/ 2101004 h 2240205"/>
              <a:gd name="connsiteX109" fmla="*/ 1759056 w 12192000"/>
              <a:gd name="connsiteY109" fmla="*/ 2125608 h 2240205"/>
              <a:gd name="connsiteX110" fmla="*/ 1637948 w 12192000"/>
              <a:gd name="connsiteY110" fmla="*/ 2172597 h 2240205"/>
              <a:gd name="connsiteX111" fmla="*/ 1434549 w 12192000"/>
              <a:gd name="connsiteY111" fmla="*/ 2234522 h 2240205"/>
              <a:gd name="connsiteX112" fmla="*/ 1370962 w 12192000"/>
              <a:gd name="connsiteY112" fmla="*/ 2237474 h 2240205"/>
              <a:gd name="connsiteX113" fmla="*/ 1356367 w 12192000"/>
              <a:gd name="connsiteY113" fmla="*/ 2235089 h 2240205"/>
              <a:gd name="connsiteX114" fmla="*/ 1279765 w 12192000"/>
              <a:gd name="connsiteY114" fmla="*/ 2229639 h 2240205"/>
              <a:gd name="connsiteX115" fmla="*/ 1195347 w 12192000"/>
              <a:gd name="connsiteY115" fmla="*/ 2212354 h 2240205"/>
              <a:gd name="connsiteX116" fmla="*/ 970251 w 12192000"/>
              <a:gd name="connsiteY116" fmla="*/ 2221029 h 2240205"/>
              <a:gd name="connsiteX117" fmla="*/ 812914 w 12192000"/>
              <a:gd name="connsiteY117" fmla="*/ 2210095 h 2240205"/>
              <a:gd name="connsiteX118" fmla="*/ 776382 w 12192000"/>
              <a:gd name="connsiteY118" fmla="*/ 2204512 h 2240205"/>
              <a:gd name="connsiteX119" fmla="*/ 597225 w 12192000"/>
              <a:gd name="connsiteY119" fmla="*/ 2180999 h 2240205"/>
              <a:gd name="connsiteX120" fmla="*/ 520671 w 12192000"/>
              <a:gd name="connsiteY120" fmla="*/ 2180980 h 2240205"/>
              <a:gd name="connsiteX121" fmla="*/ 515024 w 12192000"/>
              <a:gd name="connsiteY121" fmla="*/ 2179258 h 2240205"/>
              <a:gd name="connsiteX122" fmla="*/ 413835 w 12192000"/>
              <a:gd name="connsiteY122" fmla="*/ 2156783 h 2240205"/>
              <a:gd name="connsiteX123" fmla="*/ 376513 w 12192000"/>
              <a:gd name="connsiteY123" fmla="*/ 2154014 h 2240205"/>
              <a:gd name="connsiteX124" fmla="*/ 273386 w 12192000"/>
              <a:gd name="connsiteY124" fmla="*/ 2142551 h 2240205"/>
              <a:gd name="connsiteX125" fmla="*/ 77641 w 12192000"/>
              <a:gd name="connsiteY125" fmla="*/ 2126835 h 2240205"/>
              <a:gd name="connsiteX126" fmla="*/ 37645 w 12192000"/>
              <a:gd name="connsiteY126" fmla="*/ 2115401 h 2240205"/>
              <a:gd name="connsiteX127" fmla="*/ 4572 w 12192000"/>
              <a:gd name="connsiteY127" fmla="*/ 2111091 h 2240205"/>
              <a:gd name="connsiteX128" fmla="*/ 0 w 12192000"/>
              <a:gd name="connsiteY128" fmla="*/ 2110468 h 2240205"/>
              <a:gd name="connsiteX129" fmla="*/ 0 w 12192000"/>
              <a:gd name="connsiteY129" fmla="*/ 0 h 2240205"/>
              <a:gd name="connsiteX0" fmla="*/ 0 w 12192000"/>
              <a:gd name="connsiteY0" fmla="*/ 0 h 2240205"/>
              <a:gd name="connsiteX1" fmla="*/ 12192000 w 12192000"/>
              <a:gd name="connsiteY1" fmla="*/ 0 h 2240205"/>
              <a:gd name="connsiteX2" fmla="*/ 12192000 w 12192000"/>
              <a:gd name="connsiteY2" fmla="*/ 751299 h 2240205"/>
              <a:gd name="connsiteX3" fmla="*/ 11890686 w 12192000"/>
              <a:gd name="connsiteY3" fmla="*/ 732766 h 2240205"/>
              <a:gd name="connsiteX4" fmla="*/ 11649954 w 12192000"/>
              <a:gd name="connsiteY4" fmla="*/ 749628 h 2240205"/>
              <a:gd name="connsiteX5" fmla="*/ 11560424 w 12192000"/>
              <a:gd name="connsiteY5" fmla="*/ 748017 h 2240205"/>
              <a:gd name="connsiteX6" fmla="*/ 11358455 w 12192000"/>
              <a:gd name="connsiteY6" fmla="*/ 747593 h 2240205"/>
              <a:gd name="connsiteX7" fmla="*/ 11165209 w 12192000"/>
              <a:gd name="connsiteY7" fmla="*/ 748852 h 2240205"/>
              <a:gd name="connsiteX8" fmla="*/ 11058755 w 12192000"/>
              <a:gd name="connsiteY8" fmla="*/ 749617 h 2240205"/>
              <a:gd name="connsiteX9" fmla="*/ 10803046 w 12192000"/>
              <a:gd name="connsiteY9" fmla="*/ 774328 h 2240205"/>
              <a:gd name="connsiteX10" fmla="*/ 10458762 w 12192000"/>
              <a:gd name="connsiteY10" fmla="*/ 755400 h 2240205"/>
              <a:gd name="connsiteX11" fmla="*/ 10211200 w 12192000"/>
              <a:gd name="connsiteY11" fmla="*/ 767513 h 2240205"/>
              <a:gd name="connsiteX12" fmla="*/ 10167995 w 12192000"/>
              <a:gd name="connsiteY12" fmla="*/ 760843 h 2240205"/>
              <a:gd name="connsiteX13" fmla="*/ 9997044 w 12192000"/>
              <a:gd name="connsiteY13" fmla="*/ 780129 h 2240205"/>
              <a:gd name="connsiteX14" fmla="*/ 9943887 w 12192000"/>
              <a:gd name="connsiteY14" fmla="*/ 804141 h 2240205"/>
              <a:gd name="connsiteX15" fmla="*/ 9918248 w 12192000"/>
              <a:gd name="connsiteY15" fmla="*/ 816628 h 2240205"/>
              <a:gd name="connsiteX16" fmla="*/ 9767091 w 12192000"/>
              <a:gd name="connsiteY16" fmla="*/ 870550 h 2240205"/>
              <a:gd name="connsiteX17" fmla="*/ 9683005 w 12192000"/>
              <a:gd name="connsiteY17" fmla="*/ 894128 h 2240205"/>
              <a:gd name="connsiteX18" fmla="*/ 9500499 w 12192000"/>
              <a:gd name="connsiteY18" fmla="*/ 954680 h 2240205"/>
              <a:gd name="connsiteX19" fmla="*/ 9410017 w 12192000"/>
              <a:gd name="connsiteY19" fmla="*/ 993931 h 2240205"/>
              <a:gd name="connsiteX20" fmla="*/ 9392919 w 12192000"/>
              <a:gd name="connsiteY20" fmla="*/ 994656 h 2240205"/>
              <a:gd name="connsiteX21" fmla="*/ 9268019 w 12192000"/>
              <a:gd name="connsiteY21" fmla="*/ 1007442 h 2240205"/>
              <a:gd name="connsiteX22" fmla="*/ 9188177 w 12192000"/>
              <a:gd name="connsiteY22" fmla="*/ 1035474 h 2240205"/>
              <a:gd name="connsiteX23" fmla="*/ 9155969 w 12192000"/>
              <a:gd name="connsiteY23" fmla="*/ 1046804 h 2240205"/>
              <a:gd name="connsiteX24" fmla="*/ 9133985 w 12192000"/>
              <a:gd name="connsiteY24" fmla="*/ 1046450 h 2240205"/>
              <a:gd name="connsiteX25" fmla="*/ 9003462 w 12192000"/>
              <a:gd name="connsiteY25" fmla="*/ 1042406 h 2240205"/>
              <a:gd name="connsiteX26" fmla="*/ 8968445 w 12192000"/>
              <a:gd name="connsiteY26" fmla="*/ 1052169 h 2240205"/>
              <a:gd name="connsiteX27" fmla="*/ 8886001 w 12192000"/>
              <a:gd name="connsiteY27" fmla="*/ 1067468 h 2240205"/>
              <a:gd name="connsiteX28" fmla="*/ 8838610 w 12192000"/>
              <a:gd name="connsiteY28" fmla="*/ 1075091 h 2240205"/>
              <a:gd name="connsiteX29" fmla="*/ 8665605 w 12192000"/>
              <a:gd name="connsiteY29" fmla="*/ 1110791 h 2240205"/>
              <a:gd name="connsiteX30" fmla="*/ 8419755 w 12192000"/>
              <a:gd name="connsiteY30" fmla="*/ 1216260 h 2240205"/>
              <a:gd name="connsiteX31" fmla="*/ 8411626 w 12192000"/>
              <a:gd name="connsiteY31" fmla="*/ 1214397 h 2240205"/>
              <a:gd name="connsiteX32" fmla="*/ 8363469 w 12192000"/>
              <a:gd name="connsiteY32" fmla="*/ 1246658 h 2240205"/>
              <a:gd name="connsiteX33" fmla="*/ 8275497 w 12192000"/>
              <a:gd name="connsiteY33" fmla="*/ 1264396 h 2240205"/>
              <a:gd name="connsiteX34" fmla="*/ 8074238 w 12192000"/>
              <a:gd name="connsiteY34" fmla="*/ 1301895 h 2240205"/>
              <a:gd name="connsiteX35" fmla="*/ 7902328 w 12192000"/>
              <a:gd name="connsiteY35" fmla="*/ 1345865 h 2240205"/>
              <a:gd name="connsiteX36" fmla="*/ 7840612 w 12192000"/>
              <a:gd name="connsiteY36" fmla="*/ 1369373 h 2240205"/>
              <a:gd name="connsiteX37" fmla="*/ 7786819 w 12192000"/>
              <a:gd name="connsiteY37" fmla="*/ 1378970 h 2240205"/>
              <a:gd name="connsiteX38" fmla="*/ 7548172 w 12192000"/>
              <a:gd name="connsiteY38" fmla="*/ 1417460 h 2240205"/>
              <a:gd name="connsiteX39" fmla="*/ 7483437 w 12192000"/>
              <a:gd name="connsiteY39" fmla="*/ 1478152 h 2240205"/>
              <a:gd name="connsiteX40" fmla="*/ 7377870 w 12192000"/>
              <a:gd name="connsiteY40" fmla="*/ 1523319 h 2240205"/>
              <a:gd name="connsiteX41" fmla="*/ 7230737 w 12192000"/>
              <a:gd name="connsiteY41" fmla="*/ 1562633 h 2240205"/>
              <a:gd name="connsiteX42" fmla="*/ 7224458 w 12192000"/>
              <a:gd name="connsiteY42" fmla="*/ 1573008 h 2240205"/>
              <a:gd name="connsiteX43" fmla="*/ 7183121 w 12192000"/>
              <a:gd name="connsiteY43" fmla="*/ 1595162 h 2240205"/>
              <a:gd name="connsiteX44" fmla="*/ 7164601 w 12192000"/>
              <a:gd name="connsiteY44" fmla="*/ 1606490 h 2240205"/>
              <a:gd name="connsiteX45" fmla="*/ 6900177 w 12192000"/>
              <a:gd name="connsiteY45" fmla="*/ 1636016 h 2240205"/>
              <a:gd name="connsiteX46" fmla="*/ 6795372 w 12192000"/>
              <a:gd name="connsiteY46" fmla="*/ 1644845 h 2240205"/>
              <a:gd name="connsiteX47" fmla="*/ 6692251 w 12192000"/>
              <a:gd name="connsiteY47" fmla="*/ 1656357 h 2240205"/>
              <a:gd name="connsiteX48" fmla="*/ 6655235 w 12192000"/>
              <a:gd name="connsiteY48" fmla="*/ 1661869 h 2240205"/>
              <a:gd name="connsiteX49" fmla="*/ 6554894 w 12192000"/>
              <a:gd name="connsiteY49" fmla="*/ 1664428 h 2240205"/>
              <a:gd name="connsiteX50" fmla="*/ 6516595 w 12192000"/>
              <a:gd name="connsiteY50" fmla="*/ 1667475 h 2240205"/>
              <a:gd name="connsiteX51" fmla="*/ 6508541 w 12192000"/>
              <a:gd name="connsiteY51" fmla="*/ 1668757 h 2240205"/>
              <a:gd name="connsiteX52" fmla="*/ 6471012 w 12192000"/>
              <a:gd name="connsiteY52" fmla="*/ 1678604 h 2240205"/>
              <a:gd name="connsiteX53" fmla="*/ 6364035 w 12192000"/>
              <a:gd name="connsiteY53" fmla="*/ 1667683 h 2240205"/>
              <a:gd name="connsiteX54" fmla="*/ 6243319 w 12192000"/>
              <a:gd name="connsiteY54" fmla="*/ 1695560 h 2240205"/>
              <a:gd name="connsiteX55" fmla="*/ 6098321 w 12192000"/>
              <a:gd name="connsiteY55" fmla="*/ 1721646 h 2240205"/>
              <a:gd name="connsiteX56" fmla="*/ 5880652 w 12192000"/>
              <a:gd name="connsiteY56" fmla="*/ 1779643 h 2240205"/>
              <a:gd name="connsiteX57" fmla="*/ 5785959 w 12192000"/>
              <a:gd name="connsiteY57" fmla="*/ 1775307 h 2240205"/>
              <a:gd name="connsiteX58" fmla="*/ 5643534 w 12192000"/>
              <a:gd name="connsiteY58" fmla="*/ 1802919 h 2240205"/>
              <a:gd name="connsiteX59" fmla="*/ 5518799 w 12192000"/>
              <a:gd name="connsiteY59" fmla="*/ 1818312 h 2240205"/>
              <a:gd name="connsiteX60" fmla="*/ 5505014 w 12192000"/>
              <a:gd name="connsiteY60" fmla="*/ 1819259 h 2240205"/>
              <a:gd name="connsiteX61" fmla="*/ 5453307 w 12192000"/>
              <a:gd name="connsiteY61" fmla="*/ 1815450 h 2240205"/>
              <a:gd name="connsiteX62" fmla="*/ 5221533 w 12192000"/>
              <a:gd name="connsiteY62" fmla="*/ 1846950 h 2240205"/>
              <a:gd name="connsiteX63" fmla="*/ 5149802 w 12192000"/>
              <a:gd name="connsiteY63" fmla="*/ 1844846 h 2240205"/>
              <a:gd name="connsiteX64" fmla="*/ 5114927 w 12192000"/>
              <a:gd name="connsiteY64" fmla="*/ 1847827 h 2240205"/>
              <a:gd name="connsiteX65" fmla="*/ 5108970 w 12192000"/>
              <a:gd name="connsiteY65" fmla="*/ 1847935 h 2240205"/>
              <a:gd name="connsiteX66" fmla="*/ 5067961 w 12192000"/>
              <a:gd name="connsiteY66" fmla="*/ 1845917 h 2240205"/>
              <a:gd name="connsiteX67" fmla="*/ 5007075 w 12192000"/>
              <a:gd name="connsiteY67" fmla="*/ 1838626 h 2240205"/>
              <a:gd name="connsiteX68" fmla="*/ 4944087 w 12192000"/>
              <a:gd name="connsiteY68" fmla="*/ 1823332 h 2240205"/>
              <a:gd name="connsiteX69" fmla="*/ 4907662 w 12192000"/>
              <a:gd name="connsiteY69" fmla="*/ 1816900 h 2240205"/>
              <a:gd name="connsiteX70" fmla="*/ 4882386 w 12192000"/>
              <a:gd name="connsiteY70" fmla="*/ 1809844 h 2240205"/>
              <a:gd name="connsiteX71" fmla="*/ 4811440 w 12192000"/>
              <a:gd name="connsiteY71" fmla="*/ 1804655 h 2240205"/>
              <a:gd name="connsiteX72" fmla="*/ 4691075 w 12192000"/>
              <a:gd name="connsiteY72" fmla="*/ 1801389 h 2240205"/>
              <a:gd name="connsiteX73" fmla="*/ 4640313 w 12192000"/>
              <a:gd name="connsiteY73" fmla="*/ 1784307 h 2240205"/>
              <a:gd name="connsiteX74" fmla="*/ 4536503 w 12192000"/>
              <a:gd name="connsiteY74" fmla="*/ 1785334 h 2240205"/>
              <a:gd name="connsiteX75" fmla="*/ 4513724 w 12192000"/>
              <a:gd name="connsiteY75" fmla="*/ 1791996 h 2240205"/>
              <a:gd name="connsiteX76" fmla="*/ 4459810 w 12192000"/>
              <a:gd name="connsiteY76" fmla="*/ 1797886 h 2240205"/>
              <a:gd name="connsiteX77" fmla="*/ 4379064 w 12192000"/>
              <a:gd name="connsiteY77" fmla="*/ 1817177 h 2240205"/>
              <a:gd name="connsiteX78" fmla="*/ 4290981 w 12192000"/>
              <a:gd name="connsiteY78" fmla="*/ 1839677 h 2240205"/>
              <a:gd name="connsiteX79" fmla="*/ 4238372 w 12192000"/>
              <a:gd name="connsiteY79" fmla="*/ 1851480 h 2240205"/>
              <a:gd name="connsiteX80" fmla="*/ 4232517 w 12192000"/>
              <a:gd name="connsiteY80" fmla="*/ 1852567 h 2240205"/>
              <a:gd name="connsiteX81" fmla="*/ 4191732 w 12192000"/>
              <a:gd name="connsiteY81" fmla="*/ 1857328 h 2240205"/>
              <a:gd name="connsiteX82" fmla="*/ 4065532 w 12192000"/>
              <a:gd name="connsiteY82" fmla="*/ 1855477 h 2240205"/>
              <a:gd name="connsiteX83" fmla="*/ 4028460 w 12192000"/>
              <a:gd name="connsiteY83" fmla="*/ 1855137 h 2240205"/>
              <a:gd name="connsiteX84" fmla="*/ 4002267 w 12192000"/>
              <a:gd name="connsiteY84" fmla="*/ 1852352 h 2240205"/>
              <a:gd name="connsiteX85" fmla="*/ 3931396 w 12192000"/>
              <a:gd name="connsiteY85" fmla="*/ 1858915 h 2240205"/>
              <a:gd name="connsiteX86" fmla="*/ 3812162 w 12192000"/>
              <a:gd name="connsiteY86" fmla="*/ 1875501 h 2240205"/>
              <a:gd name="connsiteX87" fmla="*/ 3758105 w 12192000"/>
              <a:gd name="connsiteY87" fmla="*/ 1871856 h 2240205"/>
              <a:gd name="connsiteX88" fmla="*/ 3567259 w 12192000"/>
              <a:gd name="connsiteY88" fmla="*/ 1893482 h 2240205"/>
              <a:gd name="connsiteX89" fmla="*/ 3405770 w 12192000"/>
              <a:gd name="connsiteY89" fmla="*/ 1904591 h 2240205"/>
              <a:gd name="connsiteX90" fmla="*/ 3280097 w 12192000"/>
              <a:gd name="connsiteY90" fmla="*/ 1919610 h 2240205"/>
              <a:gd name="connsiteX91" fmla="*/ 3009910 w 12192000"/>
              <a:gd name="connsiteY91" fmla="*/ 1957866 h 2240205"/>
              <a:gd name="connsiteX92" fmla="*/ 2995934 w 12192000"/>
              <a:gd name="connsiteY92" fmla="*/ 1967085 h 2240205"/>
              <a:gd name="connsiteX93" fmla="*/ 2942858 w 12192000"/>
              <a:gd name="connsiteY93" fmla="*/ 1981367 h 2240205"/>
              <a:gd name="connsiteX94" fmla="*/ 2875436 w 12192000"/>
              <a:gd name="connsiteY94" fmla="*/ 1996977 h 2240205"/>
              <a:gd name="connsiteX95" fmla="*/ 2874892 w 12192000"/>
              <a:gd name="connsiteY95" fmla="*/ 1996085 h 2240205"/>
              <a:gd name="connsiteX96" fmla="*/ 2843662 w 12192000"/>
              <a:gd name="connsiteY96" fmla="*/ 1992498 h 2240205"/>
              <a:gd name="connsiteX97" fmla="*/ 2718916 w 12192000"/>
              <a:gd name="connsiteY97" fmla="*/ 1990867 h 2240205"/>
              <a:gd name="connsiteX98" fmla="*/ 2713522 w 12192000"/>
              <a:gd name="connsiteY98" fmla="*/ 1990173 h 2240205"/>
              <a:gd name="connsiteX99" fmla="*/ 2476147 w 12192000"/>
              <a:gd name="connsiteY99" fmla="*/ 1998305 h 2240205"/>
              <a:gd name="connsiteX100" fmla="*/ 2373568 w 12192000"/>
              <a:gd name="connsiteY100" fmla="*/ 2003219 h 2240205"/>
              <a:gd name="connsiteX101" fmla="*/ 2287219 w 12192000"/>
              <a:gd name="connsiteY101" fmla="*/ 1998750 h 2240205"/>
              <a:gd name="connsiteX102" fmla="*/ 2243069 w 12192000"/>
              <a:gd name="connsiteY102" fmla="*/ 2005321 h 2240205"/>
              <a:gd name="connsiteX103" fmla="*/ 2164831 w 12192000"/>
              <a:gd name="connsiteY103" fmla="*/ 2010143 h 2240205"/>
              <a:gd name="connsiteX104" fmla="*/ 2085228 w 12192000"/>
              <a:gd name="connsiteY104" fmla="*/ 2046431 h 2240205"/>
              <a:gd name="connsiteX105" fmla="*/ 2058061 w 12192000"/>
              <a:gd name="connsiteY105" fmla="*/ 2047942 h 2240205"/>
              <a:gd name="connsiteX106" fmla="*/ 2042244 w 12192000"/>
              <a:gd name="connsiteY106" fmla="*/ 2055560 h 2240205"/>
              <a:gd name="connsiteX107" fmla="*/ 1877728 w 12192000"/>
              <a:gd name="connsiteY107" fmla="*/ 2101004 h 2240205"/>
              <a:gd name="connsiteX108" fmla="*/ 1759056 w 12192000"/>
              <a:gd name="connsiteY108" fmla="*/ 2125608 h 2240205"/>
              <a:gd name="connsiteX109" fmla="*/ 1637948 w 12192000"/>
              <a:gd name="connsiteY109" fmla="*/ 2172597 h 2240205"/>
              <a:gd name="connsiteX110" fmla="*/ 1434549 w 12192000"/>
              <a:gd name="connsiteY110" fmla="*/ 2234522 h 2240205"/>
              <a:gd name="connsiteX111" fmla="*/ 1370962 w 12192000"/>
              <a:gd name="connsiteY111" fmla="*/ 2237474 h 2240205"/>
              <a:gd name="connsiteX112" fmla="*/ 1356367 w 12192000"/>
              <a:gd name="connsiteY112" fmla="*/ 2235089 h 2240205"/>
              <a:gd name="connsiteX113" fmla="*/ 1279765 w 12192000"/>
              <a:gd name="connsiteY113" fmla="*/ 2229639 h 2240205"/>
              <a:gd name="connsiteX114" fmla="*/ 1195347 w 12192000"/>
              <a:gd name="connsiteY114" fmla="*/ 2212354 h 2240205"/>
              <a:gd name="connsiteX115" fmla="*/ 970251 w 12192000"/>
              <a:gd name="connsiteY115" fmla="*/ 2221029 h 2240205"/>
              <a:gd name="connsiteX116" fmla="*/ 812914 w 12192000"/>
              <a:gd name="connsiteY116" fmla="*/ 2210095 h 2240205"/>
              <a:gd name="connsiteX117" fmla="*/ 776382 w 12192000"/>
              <a:gd name="connsiteY117" fmla="*/ 2204512 h 2240205"/>
              <a:gd name="connsiteX118" fmla="*/ 597225 w 12192000"/>
              <a:gd name="connsiteY118" fmla="*/ 2180999 h 2240205"/>
              <a:gd name="connsiteX119" fmla="*/ 520671 w 12192000"/>
              <a:gd name="connsiteY119" fmla="*/ 2180980 h 2240205"/>
              <a:gd name="connsiteX120" fmla="*/ 515024 w 12192000"/>
              <a:gd name="connsiteY120" fmla="*/ 2179258 h 2240205"/>
              <a:gd name="connsiteX121" fmla="*/ 413835 w 12192000"/>
              <a:gd name="connsiteY121" fmla="*/ 2156783 h 2240205"/>
              <a:gd name="connsiteX122" fmla="*/ 376513 w 12192000"/>
              <a:gd name="connsiteY122" fmla="*/ 2154014 h 2240205"/>
              <a:gd name="connsiteX123" fmla="*/ 273386 w 12192000"/>
              <a:gd name="connsiteY123" fmla="*/ 2142551 h 2240205"/>
              <a:gd name="connsiteX124" fmla="*/ 77641 w 12192000"/>
              <a:gd name="connsiteY124" fmla="*/ 2126835 h 2240205"/>
              <a:gd name="connsiteX125" fmla="*/ 37645 w 12192000"/>
              <a:gd name="connsiteY125" fmla="*/ 2115401 h 2240205"/>
              <a:gd name="connsiteX126" fmla="*/ 4572 w 12192000"/>
              <a:gd name="connsiteY126" fmla="*/ 2111091 h 2240205"/>
              <a:gd name="connsiteX127" fmla="*/ 0 w 12192000"/>
              <a:gd name="connsiteY127" fmla="*/ 2110468 h 2240205"/>
              <a:gd name="connsiteX128" fmla="*/ 0 w 12192000"/>
              <a:gd name="connsiteY128" fmla="*/ 0 h 2240205"/>
              <a:gd name="connsiteX0" fmla="*/ 0 w 12192000"/>
              <a:gd name="connsiteY0" fmla="*/ 0 h 2240205"/>
              <a:gd name="connsiteX1" fmla="*/ 12192000 w 12192000"/>
              <a:gd name="connsiteY1" fmla="*/ 0 h 2240205"/>
              <a:gd name="connsiteX2" fmla="*/ 12192000 w 12192000"/>
              <a:gd name="connsiteY2" fmla="*/ 751299 h 2240205"/>
              <a:gd name="connsiteX3" fmla="*/ 11890686 w 12192000"/>
              <a:gd name="connsiteY3" fmla="*/ 732766 h 2240205"/>
              <a:gd name="connsiteX4" fmla="*/ 11649954 w 12192000"/>
              <a:gd name="connsiteY4" fmla="*/ 749628 h 2240205"/>
              <a:gd name="connsiteX5" fmla="*/ 11560424 w 12192000"/>
              <a:gd name="connsiteY5" fmla="*/ 748017 h 2240205"/>
              <a:gd name="connsiteX6" fmla="*/ 11358455 w 12192000"/>
              <a:gd name="connsiteY6" fmla="*/ 747593 h 2240205"/>
              <a:gd name="connsiteX7" fmla="*/ 11165209 w 12192000"/>
              <a:gd name="connsiteY7" fmla="*/ 748852 h 2240205"/>
              <a:gd name="connsiteX8" fmla="*/ 11058755 w 12192000"/>
              <a:gd name="connsiteY8" fmla="*/ 749617 h 2240205"/>
              <a:gd name="connsiteX9" fmla="*/ 10803046 w 12192000"/>
              <a:gd name="connsiteY9" fmla="*/ 774328 h 2240205"/>
              <a:gd name="connsiteX10" fmla="*/ 10458762 w 12192000"/>
              <a:gd name="connsiteY10" fmla="*/ 755400 h 2240205"/>
              <a:gd name="connsiteX11" fmla="*/ 10211200 w 12192000"/>
              <a:gd name="connsiteY11" fmla="*/ 767513 h 2240205"/>
              <a:gd name="connsiteX12" fmla="*/ 10167995 w 12192000"/>
              <a:gd name="connsiteY12" fmla="*/ 760843 h 2240205"/>
              <a:gd name="connsiteX13" fmla="*/ 9997044 w 12192000"/>
              <a:gd name="connsiteY13" fmla="*/ 780129 h 2240205"/>
              <a:gd name="connsiteX14" fmla="*/ 9943887 w 12192000"/>
              <a:gd name="connsiteY14" fmla="*/ 804141 h 2240205"/>
              <a:gd name="connsiteX15" fmla="*/ 9918248 w 12192000"/>
              <a:gd name="connsiteY15" fmla="*/ 816628 h 2240205"/>
              <a:gd name="connsiteX16" fmla="*/ 9767091 w 12192000"/>
              <a:gd name="connsiteY16" fmla="*/ 870550 h 2240205"/>
              <a:gd name="connsiteX17" fmla="*/ 9683005 w 12192000"/>
              <a:gd name="connsiteY17" fmla="*/ 894128 h 2240205"/>
              <a:gd name="connsiteX18" fmla="*/ 9500499 w 12192000"/>
              <a:gd name="connsiteY18" fmla="*/ 954680 h 2240205"/>
              <a:gd name="connsiteX19" fmla="*/ 9410017 w 12192000"/>
              <a:gd name="connsiteY19" fmla="*/ 993931 h 2240205"/>
              <a:gd name="connsiteX20" fmla="*/ 9392919 w 12192000"/>
              <a:gd name="connsiteY20" fmla="*/ 994656 h 2240205"/>
              <a:gd name="connsiteX21" fmla="*/ 9268019 w 12192000"/>
              <a:gd name="connsiteY21" fmla="*/ 1007442 h 2240205"/>
              <a:gd name="connsiteX22" fmla="*/ 9188177 w 12192000"/>
              <a:gd name="connsiteY22" fmla="*/ 1035474 h 2240205"/>
              <a:gd name="connsiteX23" fmla="*/ 9155969 w 12192000"/>
              <a:gd name="connsiteY23" fmla="*/ 1046804 h 2240205"/>
              <a:gd name="connsiteX24" fmla="*/ 9133985 w 12192000"/>
              <a:gd name="connsiteY24" fmla="*/ 1046450 h 2240205"/>
              <a:gd name="connsiteX25" fmla="*/ 9003462 w 12192000"/>
              <a:gd name="connsiteY25" fmla="*/ 1042406 h 2240205"/>
              <a:gd name="connsiteX26" fmla="*/ 8968445 w 12192000"/>
              <a:gd name="connsiteY26" fmla="*/ 1052169 h 2240205"/>
              <a:gd name="connsiteX27" fmla="*/ 8886001 w 12192000"/>
              <a:gd name="connsiteY27" fmla="*/ 1067468 h 2240205"/>
              <a:gd name="connsiteX28" fmla="*/ 8838610 w 12192000"/>
              <a:gd name="connsiteY28" fmla="*/ 1075091 h 2240205"/>
              <a:gd name="connsiteX29" fmla="*/ 8665605 w 12192000"/>
              <a:gd name="connsiteY29" fmla="*/ 1110791 h 2240205"/>
              <a:gd name="connsiteX30" fmla="*/ 8419755 w 12192000"/>
              <a:gd name="connsiteY30" fmla="*/ 1216260 h 2240205"/>
              <a:gd name="connsiteX31" fmla="*/ 8411626 w 12192000"/>
              <a:gd name="connsiteY31" fmla="*/ 1214397 h 2240205"/>
              <a:gd name="connsiteX32" fmla="*/ 8363469 w 12192000"/>
              <a:gd name="connsiteY32" fmla="*/ 1246658 h 2240205"/>
              <a:gd name="connsiteX33" fmla="*/ 8275497 w 12192000"/>
              <a:gd name="connsiteY33" fmla="*/ 1264396 h 2240205"/>
              <a:gd name="connsiteX34" fmla="*/ 8074238 w 12192000"/>
              <a:gd name="connsiteY34" fmla="*/ 1301895 h 2240205"/>
              <a:gd name="connsiteX35" fmla="*/ 7902328 w 12192000"/>
              <a:gd name="connsiteY35" fmla="*/ 1345865 h 2240205"/>
              <a:gd name="connsiteX36" fmla="*/ 7840612 w 12192000"/>
              <a:gd name="connsiteY36" fmla="*/ 1369373 h 2240205"/>
              <a:gd name="connsiteX37" fmla="*/ 7786819 w 12192000"/>
              <a:gd name="connsiteY37" fmla="*/ 1378970 h 2240205"/>
              <a:gd name="connsiteX38" fmla="*/ 7548172 w 12192000"/>
              <a:gd name="connsiteY38" fmla="*/ 1417460 h 2240205"/>
              <a:gd name="connsiteX39" fmla="*/ 7483437 w 12192000"/>
              <a:gd name="connsiteY39" fmla="*/ 1478152 h 2240205"/>
              <a:gd name="connsiteX40" fmla="*/ 7377870 w 12192000"/>
              <a:gd name="connsiteY40" fmla="*/ 1523319 h 2240205"/>
              <a:gd name="connsiteX41" fmla="*/ 7230737 w 12192000"/>
              <a:gd name="connsiteY41" fmla="*/ 1562633 h 2240205"/>
              <a:gd name="connsiteX42" fmla="*/ 7224458 w 12192000"/>
              <a:gd name="connsiteY42" fmla="*/ 1573008 h 2240205"/>
              <a:gd name="connsiteX43" fmla="*/ 7183121 w 12192000"/>
              <a:gd name="connsiteY43" fmla="*/ 1595162 h 2240205"/>
              <a:gd name="connsiteX44" fmla="*/ 7164601 w 12192000"/>
              <a:gd name="connsiteY44" fmla="*/ 1606490 h 2240205"/>
              <a:gd name="connsiteX45" fmla="*/ 6900177 w 12192000"/>
              <a:gd name="connsiteY45" fmla="*/ 1636016 h 2240205"/>
              <a:gd name="connsiteX46" fmla="*/ 6795372 w 12192000"/>
              <a:gd name="connsiteY46" fmla="*/ 1644845 h 2240205"/>
              <a:gd name="connsiteX47" fmla="*/ 6692251 w 12192000"/>
              <a:gd name="connsiteY47" fmla="*/ 1656357 h 2240205"/>
              <a:gd name="connsiteX48" fmla="*/ 6655235 w 12192000"/>
              <a:gd name="connsiteY48" fmla="*/ 1661869 h 2240205"/>
              <a:gd name="connsiteX49" fmla="*/ 6554894 w 12192000"/>
              <a:gd name="connsiteY49" fmla="*/ 1664428 h 2240205"/>
              <a:gd name="connsiteX50" fmla="*/ 6516595 w 12192000"/>
              <a:gd name="connsiteY50" fmla="*/ 1667475 h 2240205"/>
              <a:gd name="connsiteX51" fmla="*/ 6508541 w 12192000"/>
              <a:gd name="connsiteY51" fmla="*/ 1668757 h 2240205"/>
              <a:gd name="connsiteX52" fmla="*/ 6471012 w 12192000"/>
              <a:gd name="connsiteY52" fmla="*/ 1678604 h 2240205"/>
              <a:gd name="connsiteX53" fmla="*/ 6364035 w 12192000"/>
              <a:gd name="connsiteY53" fmla="*/ 1667683 h 2240205"/>
              <a:gd name="connsiteX54" fmla="*/ 6243319 w 12192000"/>
              <a:gd name="connsiteY54" fmla="*/ 1695560 h 2240205"/>
              <a:gd name="connsiteX55" fmla="*/ 6098321 w 12192000"/>
              <a:gd name="connsiteY55" fmla="*/ 1721646 h 2240205"/>
              <a:gd name="connsiteX56" fmla="*/ 5880652 w 12192000"/>
              <a:gd name="connsiteY56" fmla="*/ 1779643 h 2240205"/>
              <a:gd name="connsiteX57" fmla="*/ 5785959 w 12192000"/>
              <a:gd name="connsiteY57" fmla="*/ 1775307 h 2240205"/>
              <a:gd name="connsiteX58" fmla="*/ 5643534 w 12192000"/>
              <a:gd name="connsiteY58" fmla="*/ 1802919 h 2240205"/>
              <a:gd name="connsiteX59" fmla="*/ 5518799 w 12192000"/>
              <a:gd name="connsiteY59" fmla="*/ 1818312 h 2240205"/>
              <a:gd name="connsiteX60" fmla="*/ 5505014 w 12192000"/>
              <a:gd name="connsiteY60" fmla="*/ 1819259 h 2240205"/>
              <a:gd name="connsiteX61" fmla="*/ 5453307 w 12192000"/>
              <a:gd name="connsiteY61" fmla="*/ 1815450 h 2240205"/>
              <a:gd name="connsiteX62" fmla="*/ 5221533 w 12192000"/>
              <a:gd name="connsiteY62" fmla="*/ 1846950 h 2240205"/>
              <a:gd name="connsiteX63" fmla="*/ 5149802 w 12192000"/>
              <a:gd name="connsiteY63" fmla="*/ 1844846 h 2240205"/>
              <a:gd name="connsiteX64" fmla="*/ 5114927 w 12192000"/>
              <a:gd name="connsiteY64" fmla="*/ 1847827 h 2240205"/>
              <a:gd name="connsiteX65" fmla="*/ 5108970 w 12192000"/>
              <a:gd name="connsiteY65" fmla="*/ 1847935 h 2240205"/>
              <a:gd name="connsiteX66" fmla="*/ 5067961 w 12192000"/>
              <a:gd name="connsiteY66" fmla="*/ 1845917 h 2240205"/>
              <a:gd name="connsiteX67" fmla="*/ 5007075 w 12192000"/>
              <a:gd name="connsiteY67" fmla="*/ 1838626 h 2240205"/>
              <a:gd name="connsiteX68" fmla="*/ 4944087 w 12192000"/>
              <a:gd name="connsiteY68" fmla="*/ 1823332 h 2240205"/>
              <a:gd name="connsiteX69" fmla="*/ 4907662 w 12192000"/>
              <a:gd name="connsiteY69" fmla="*/ 1816900 h 2240205"/>
              <a:gd name="connsiteX70" fmla="*/ 4882386 w 12192000"/>
              <a:gd name="connsiteY70" fmla="*/ 1809844 h 2240205"/>
              <a:gd name="connsiteX71" fmla="*/ 4811440 w 12192000"/>
              <a:gd name="connsiteY71" fmla="*/ 1804655 h 2240205"/>
              <a:gd name="connsiteX72" fmla="*/ 4691075 w 12192000"/>
              <a:gd name="connsiteY72" fmla="*/ 1801389 h 2240205"/>
              <a:gd name="connsiteX73" fmla="*/ 4640313 w 12192000"/>
              <a:gd name="connsiteY73" fmla="*/ 1784307 h 2240205"/>
              <a:gd name="connsiteX74" fmla="*/ 4536503 w 12192000"/>
              <a:gd name="connsiteY74" fmla="*/ 1785334 h 2240205"/>
              <a:gd name="connsiteX75" fmla="*/ 4513724 w 12192000"/>
              <a:gd name="connsiteY75" fmla="*/ 1791996 h 2240205"/>
              <a:gd name="connsiteX76" fmla="*/ 4459810 w 12192000"/>
              <a:gd name="connsiteY76" fmla="*/ 1797886 h 2240205"/>
              <a:gd name="connsiteX77" fmla="*/ 4379064 w 12192000"/>
              <a:gd name="connsiteY77" fmla="*/ 1817177 h 2240205"/>
              <a:gd name="connsiteX78" fmla="*/ 4290981 w 12192000"/>
              <a:gd name="connsiteY78" fmla="*/ 1839677 h 2240205"/>
              <a:gd name="connsiteX79" fmla="*/ 4238372 w 12192000"/>
              <a:gd name="connsiteY79" fmla="*/ 1851480 h 2240205"/>
              <a:gd name="connsiteX80" fmla="*/ 4232517 w 12192000"/>
              <a:gd name="connsiteY80" fmla="*/ 1852567 h 2240205"/>
              <a:gd name="connsiteX81" fmla="*/ 4191732 w 12192000"/>
              <a:gd name="connsiteY81" fmla="*/ 1857328 h 2240205"/>
              <a:gd name="connsiteX82" fmla="*/ 4065532 w 12192000"/>
              <a:gd name="connsiteY82" fmla="*/ 1855477 h 2240205"/>
              <a:gd name="connsiteX83" fmla="*/ 4028460 w 12192000"/>
              <a:gd name="connsiteY83" fmla="*/ 1855137 h 2240205"/>
              <a:gd name="connsiteX84" fmla="*/ 4002267 w 12192000"/>
              <a:gd name="connsiteY84" fmla="*/ 1852352 h 2240205"/>
              <a:gd name="connsiteX85" fmla="*/ 3931396 w 12192000"/>
              <a:gd name="connsiteY85" fmla="*/ 1858915 h 2240205"/>
              <a:gd name="connsiteX86" fmla="*/ 3812162 w 12192000"/>
              <a:gd name="connsiteY86" fmla="*/ 1875501 h 2240205"/>
              <a:gd name="connsiteX87" fmla="*/ 3758105 w 12192000"/>
              <a:gd name="connsiteY87" fmla="*/ 1871856 h 2240205"/>
              <a:gd name="connsiteX88" fmla="*/ 3567259 w 12192000"/>
              <a:gd name="connsiteY88" fmla="*/ 1893482 h 2240205"/>
              <a:gd name="connsiteX89" fmla="*/ 3405770 w 12192000"/>
              <a:gd name="connsiteY89" fmla="*/ 1904591 h 2240205"/>
              <a:gd name="connsiteX90" fmla="*/ 3280097 w 12192000"/>
              <a:gd name="connsiteY90" fmla="*/ 1919610 h 2240205"/>
              <a:gd name="connsiteX91" fmla="*/ 3009910 w 12192000"/>
              <a:gd name="connsiteY91" fmla="*/ 1957866 h 2240205"/>
              <a:gd name="connsiteX92" fmla="*/ 2995934 w 12192000"/>
              <a:gd name="connsiteY92" fmla="*/ 1967085 h 2240205"/>
              <a:gd name="connsiteX93" fmla="*/ 2942858 w 12192000"/>
              <a:gd name="connsiteY93" fmla="*/ 1981367 h 2240205"/>
              <a:gd name="connsiteX94" fmla="*/ 2875436 w 12192000"/>
              <a:gd name="connsiteY94" fmla="*/ 1996977 h 2240205"/>
              <a:gd name="connsiteX95" fmla="*/ 2874892 w 12192000"/>
              <a:gd name="connsiteY95" fmla="*/ 1996085 h 2240205"/>
              <a:gd name="connsiteX96" fmla="*/ 2843662 w 12192000"/>
              <a:gd name="connsiteY96" fmla="*/ 1992498 h 2240205"/>
              <a:gd name="connsiteX97" fmla="*/ 2718916 w 12192000"/>
              <a:gd name="connsiteY97" fmla="*/ 1990867 h 2240205"/>
              <a:gd name="connsiteX98" fmla="*/ 2713522 w 12192000"/>
              <a:gd name="connsiteY98" fmla="*/ 1990173 h 2240205"/>
              <a:gd name="connsiteX99" fmla="*/ 2476147 w 12192000"/>
              <a:gd name="connsiteY99" fmla="*/ 1998305 h 2240205"/>
              <a:gd name="connsiteX100" fmla="*/ 2373568 w 12192000"/>
              <a:gd name="connsiteY100" fmla="*/ 2003219 h 2240205"/>
              <a:gd name="connsiteX101" fmla="*/ 2287219 w 12192000"/>
              <a:gd name="connsiteY101" fmla="*/ 1998750 h 2240205"/>
              <a:gd name="connsiteX102" fmla="*/ 2243069 w 12192000"/>
              <a:gd name="connsiteY102" fmla="*/ 2005321 h 2240205"/>
              <a:gd name="connsiteX103" fmla="*/ 2164831 w 12192000"/>
              <a:gd name="connsiteY103" fmla="*/ 2010143 h 2240205"/>
              <a:gd name="connsiteX104" fmla="*/ 2085228 w 12192000"/>
              <a:gd name="connsiteY104" fmla="*/ 2046431 h 2240205"/>
              <a:gd name="connsiteX105" fmla="*/ 2058061 w 12192000"/>
              <a:gd name="connsiteY105" fmla="*/ 2047942 h 2240205"/>
              <a:gd name="connsiteX106" fmla="*/ 2042244 w 12192000"/>
              <a:gd name="connsiteY106" fmla="*/ 2055560 h 2240205"/>
              <a:gd name="connsiteX107" fmla="*/ 1877728 w 12192000"/>
              <a:gd name="connsiteY107" fmla="*/ 2101004 h 2240205"/>
              <a:gd name="connsiteX108" fmla="*/ 1759056 w 12192000"/>
              <a:gd name="connsiteY108" fmla="*/ 2125608 h 2240205"/>
              <a:gd name="connsiteX109" fmla="*/ 1637948 w 12192000"/>
              <a:gd name="connsiteY109" fmla="*/ 2172597 h 2240205"/>
              <a:gd name="connsiteX110" fmla="*/ 1434549 w 12192000"/>
              <a:gd name="connsiteY110" fmla="*/ 2234522 h 2240205"/>
              <a:gd name="connsiteX111" fmla="*/ 1370962 w 12192000"/>
              <a:gd name="connsiteY111" fmla="*/ 2237474 h 2240205"/>
              <a:gd name="connsiteX112" fmla="*/ 1356367 w 12192000"/>
              <a:gd name="connsiteY112" fmla="*/ 2235089 h 2240205"/>
              <a:gd name="connsiteX113" fmla="*/ 1279765 w 12192000"/>
              <a:gd name="connsiteY113" fmla="*/ 2229639 h 2240205"/>
              <a:gd name="connsiteX114" fmla="*/ 1195347 w 12192000"/>
              <a:gd name="connsiteY114" fmla="*/ 2212354 h 2240205"/>
              <a:gd name="connsiteX115" fmla="*/ 970251 w 12192000"/>
              <a:gd name="connsiteY115" fmla="*/ 2221029 h 2240205"/>
              <a:gd name="connsiteX116" fmla="*/ 812914 w 12192000"/>
              <a:gd name="connsiteY116" fmla="*/ 2210095 h 2240205"/>
              <a:gd name="connsiteX117" fmla="*/ 776382 w 12192000"/>
              <a:gd name="connsiteY117" fmla="*/ 2204512 h 2240205"/>
              <a:gd name="connsiteX118" fmla="*/ 597225 w 12192000"/>
              <a:gd name="connsiteY118" fmla="*/ 2180999 h 2240205"/>
              <a:gd name="connsiteX119" fmla="*/ 520671 w 12192000"/>
              <a:gd name="connsiteY119" fmla="*/ 2180980 h 2240205"/>
              <a:gd name="connsiteX120" fmla="*/ 515024 w 12192000"/>
              <a:gd name="connsiteY120" fmla="*/ 2179258 h 2240205"/>
              <a:gd name="connsiteX121" fmla="*/ 413835 w 12192000"/>
              <a:gd name="connsiteY121" fmla="*/ 2156783 h 2240205"/>
              <a:gd name="connsiteX122" fmla="*/ 376513 w 12192000"/>
              <a:gd name="connsiteY122" fmla="*/ 2154014 h 2240205"/>
              <a:gd name="connsiteX123" fmla="*/ 273386 w 12192000"/>
              <a:gd name="connsiteY123" fmla="*/ 2142551 h 2240205"/>
              <a:gd name="connsiteX124" fmla="*/ 77641 w 12192000"/>
              <a:gd name="connsiteY124" fmla="*/ 2126835 h 2240205"/>
              <a:gd name="connsiteX125" fmla="*/ 37645 w 12192000"/>
              <a:gd name="connsiteY125" fmla="*/ 2115401 h 2240205"/>
              <a:gd name="connsiteX126" fmla="*/ 4572 w 12192000"/>
              <a:gd name="connsiteY126" fmla="*/ 2111091 h 2240205"/>
              <a:gd name="connsiteX127" fmla="*/ 0 w 12192000"/>
              <a:gd name="connsiteY127" fmla="*/ 2110468 h 2240205"/>
              <a:gd name="connsiteX128" fmla="*/ 0 w 12192000"/>
              <a:gd name="connsiteY128" fmla="*/ 0 h 2240205"/>
              <a:gd name="connsiteX0" fmla="*/ 0 w 12192000"/>
              <a:gd name="connsiteY0" fmla="*/ 0 h 2240205"/>
              <a:gd name="connsiteX1" fmla="*/ 12192000 w 12192000"/>
              <a:gd name="connsiteY1" fmla="*/ 0 h 2240205"/>
              <a:gd name="connsiteX2" fmla="*/ 12192000 w 12192000"/>
              <a:gd name="connsiteY2" fmla="*/ 751299 h 2240205"/>
              <a:gd name="connsiteX3" fmla="*/ 11890686 w 12192000"/>
              <a:gd name="connsiteY3" fmla="*/ 732766 h 2240205"/>
              <a:gd name="connsiteX4" fmla="*/ 11649954 w 12192000"/>
              <a:gd name="connsiteY4" fmla="*/ 749628 h 2240205"/>
              <a:gd name="connsiteX5" fmla="*/ 11560424 w 12192000"/>
              <a:gd name="connsiteY5" fmla="*/ 748017 h 2240205"/>
              <a:gd name="connsiteX6" fmla="*/ 11358455 w 12192000"/>
              <a:gd name="connsiteY6" fmla="*/ 747593 h 2240205"/>
              <a:gd name="connsiteX7" fmla="*/ 11165209 w 12192000"/>
              <a:gd name="connsiteY7" fmla="*/ 748852 h 2240205"/>
              <a:gd name="connsiteX8" fmla="*/ 11058755 w 12192000"/>
              <a:gd name="connsiteY8" fmla="*/ 749617 h 2240205"/>
              <a:gd name="connsiteX9" fmla="*/ 10803046 w 12192000"/>
              <a:gd name="connsiteY9" fmla="*/ 774328 h 2240205"/>
              <a:gd name="connsiteX10" fmla="*/ 10458762 w 12192000"/>
              <a:gd name="connsiteY10" fmla="*/ 755400 h 2240205"/>
              <a:gd name="connsiteX11" fmla="*/ 10211200 w 12192000"/>
              <a:gd name="connsiteY11" fmla="*/ 767513 h 2240205"/>
              <a:gd name="connsiteX12" fmla="*/ 10167995 w 12192000"/>
              <a:gd name="connsiteY12" fmla="*/ 760843 h 2240205"/>
              <a:gd name="connsiteX13" fmla="*/ 9997044 w 12192000"/>
              <a:gd name="connsiteY13" fmla="*/ 780129 h 2240205"/>
              <a:gd name="connsiteX14" fmla="*/ 9943887 w 12192000"/>
              <a:gd name="connsiteY14" fmla="*/ 804141 h 2240205"/>
              <a:gd name="connsiteX15" fmla="*/ 9918248 w 12192000"/>
              <a:gd name="connsiteY15" fmla="*/ 816628 h 2240205"/>
              <a:gd name="connsiteX16" fmla="*/ 9767091 w 12192000"/>
              <a:gd name="connsiteY16" fmla="*/ 870550 h 2240205"/>
              <a:gd name="connsiteX17" fmla="*/ 9683005 w 12192000"/>
              <a:gd name="connsiteY17" fmla="*/ 894128 h 2240205"/>
              <a:gd name="connsiteX18" fmla="*/ 9500499 w 12192000"/>
              <a:gd name="connsiteY18" fmla="*/ 954680 h 2240205"/>
              <a:gd name="connsiteX19" fmla="*/ 9410017 w 12192000"/>
              <a:gd name="connsiteY19" fmla="*/ 993931 h 2240205"/>
              <a:gd name="connsiteX20" fmla="*/ 9392919 w 12192000"/>
              <a:gd name="connsiteY20" fmla="*/ 994656 h 2240205"/>
              <a:gd name="connsiteX21" fmla="*/ 9268019 w 12192000"/>
              <a:gd name="connsiteY21" fmla="*/ 1007442 h 2240205"/>
              <a:gd name="connsiteX22" fmla="*/ 9188177 w 12192000"/>
              <a:gd name="connsiteY22" fmla="*/ 1035474 h 2240205"/>
              <a:gd name="connsiteX23" fmla="*/ 9155969 w 12192000"/>
              <a:gd name="connsiteY23" fmla="*/ 1046804 h 2240205"/>
              <a:gd name="connsiteX24" fmla="*/ 9133985 w 12192000"/>
              <a:gd name="connsiteY24" fmla="*/ 1046450 h 2240205"/>
              <a:gd name="connsiteX25" fmla="*/ 9003462 w 12192000"/>
              <a:gd name="connsiteY25" fmla="*/ 1042406 h 2240205"/>
              <a:gd name="connsiteX26" fmla="*/ 8968445 w 12192000"/>
              <a:gd name="connsiteY26" fmla="*/ 1052169 h 2240205"/>
              <a:gd name="connsiteX27" fmla="*/ 8886001 w 12192000"/>
              <a:gd name="connsiteY27" fmla="*/ 1067468 h 2240205"/>
              <a:gd name="connsiteX28" fmla="*/ 8838610 w 12192000"/>
              <a:gd name="connsiteY28" fmla="*/ 1075091 h 2240205"/>
              <a:gd name="connsiteX29" fmla="*/ 8665605 w 12192000"/>
              <a:gd name="connsiteY29" fmla="*/ 1110791 h 2240205"/>
              <a:gd name="connsiteX30" fmla="*/ 8419755 w 12192000"/>
              <a:gd name="connsiteY30" fmla="*/ 1216260 h 2240205"/>
              <a:gd name="connsiteX31" fmla="*/ 8411626 w 12192000"/>
              <a:gd name="connsiteY31" fmla="*/ 1214397 h 2240205"/>
              <a:gd name="connsiteX32" fmla="*/ 8363469 w 12192000"/>
              <a:gd name="connsiteY32" fmla="*/ 1246658 h 2240205"/>
              <a:gd name="connsiteX33" fmla="*/ 8275497 w 12192000"/>
              <a:gd name="connsiteY33" fmla="*/ 1264396 h 2240205"/>
              <a:gd name="connsiteX34" fmla="*/ 8074238 w 12192000"/>
              <a:gd name="connsiteY34" fmla="*/ 1301895 h 2240205"/>
              <a:gd name="connsiteX35" fmla="*/ 7902328 w 12192000"/>
              <a:gd name="connsiteY35" fmla="*/ 1345865 h 2240205"/>
              <a:gd name="connsiteX36" fmla="*/ 7840612 w 12192000"/>
              <a:gd name="connsiteY36" fmla="*/ 1369373 h 2240205"/>
              <a:gd name="connsiteX37" fmla="*/ 7786819 w 12192000"/>
              <a:gd name="connsiteY37" fmla="*/ 1378970 h 2240205"/>
              <a:gd name="connsiteX38" fmla="*/ 7548172 w 12192000"/>
              <a:gd name="connsiteY38" fmla="*/ 1417460 h 2240205"/>
              <a:gd name="connsiteX39" fmla="*/ 7483437 w 12192000"/>
              <a:gd name="connsiteY39" fmla="*/ 1478152 h 2240205"/>
              <a:gd name="connsiteX40" fmla="*/ 7377870 w 12192000"/>
              <a:gd name="connsiteY40" fmla="*/ 1523319 h 2240205"/>
              <a:gd name="connsiteX41" fmla="*/ 7230737 w 12192000"/>
              <a:gd name="connsiteY41" fmla="*/ 1562633 h 2240205"/>
              <a:gd name="connsiteX42" fmla="*/ 7224458 w 12192000"/>
              <a:gd name="connsiteY42" fmla="*/ 1573008 h 2240205"/>
              <a:gd name="connsiteX43" fmla="*/ 7183121 w 12192000"/>
              <a:gd name="connsiteY43" fmla="*/ 1595162 h 2240205"/>
              <a:gd name="connsiteX44" fmla="*/ 7164601 w 12192000"/>
              <a:gd name="connsiteY44" fmla="*/ 1606490 h 2240205"/>
              <a:gd name="connsiteX45" fmla="*/ 6900177 w 12192000"/>
              <a:gd name="connsiteY45" fmla="*/ 1636016 h 2240205"/>
              <a:gd name="connsiteX46" fmla="*/ 6795372 w 12192000"/>
              <a:gd name="connsiteY46" fmla="*/ 1644845 h 2240205"/>
              <a:gd name="connsiteX47" fmla="*/ 6692251 w 12192000"/>
              <a:gd name="connsiteY47" fmla="*/ 1656357 h 2240205"/>
              <a:gd name="connsiteX48" fmla="*/ 6655235 w 12192000"/>
              <a:gd name="connsiteY48" fmla="*/ 1661869 h 2240205"/>
              <a:gd name="connsiteX49" fmla="*/ 6554894 w 12192000"/>
              <a:gd name="connsiteY49" fmla="*/ 1664428 h 2240205"/>
              <a:gd name="connsiteX50" fmla="*/ 6516595 w 12192000"/>
              <a:gd name="connsiteY50" fmla="*/ 1667475 h 2240205"/>
              <a:gd name="connsiteX51" fmla="*/ 6508541 w 12192000"/>
              <a:gd name="connsiteY51" fmla="*/ 1668757 h 2240205"/>
              <a:gd name="connsiteX52" fmla="*/ 6471012 w 12192000"/>
              <a:gd name="connsiteY52" fmla="*/ 1678604 h 2240205"/>
              <a:gd name="connsiteX53" fmla="*/ 6364035 w 12192000"/>
              <a:gd name="connsiteY53" fmla="*/ 1667683 h 2240205"/>
              <a:gd name="connsiteX54" fmla="*/ 6243319 w 12192000"/>
              <a:gd name="connsiteY54" fmla="*/ 1695560 h 2240205"/>
              <a:gd name="connsiteX55" fmla="*/ 6098321 w 12192000"/>
              <a:gd name="connsiteY55" fmla="*/ 1721646 h 2240205"/>
              <a:gd name="connsiteX56" fmla="*/ 5880652 w 12192000"/>
              <a:gd name="connsiteY56" fmla="*/ 1779643 h 2240205"/>
              <a:gd name="connsiteX57" fmla="*/ 5785959 w 12192000"/>
              <a:gd name="connsiteY57" fmla="*/ 1775307 h 2240205"/>
              <a:gd name="connsiteX58" fmla="*/ 5643534 w 12192000"/>
              <a:gd name="connsiteY58" fmla="*/ 1802919 h 2240205"/>
              <a:gd name="connsiteX59" fmla="*/ 5518799 w 12192000"/>
              <a:gd name="connsiteY59" fmla="*/ 1818312 h 2240205"/>
              <a:gd name="connsiteX60" fmla="*/ 5505014 w 12192000"/>
              <a:gd name="connsiteY60" fmla="*/ 1819259 h 2240205"/>
              <a:gd name="connsiteX61" fmla="*/ 5453307 w 12192000"/>
              <a:gd name="connsiteY61" fmla="*/ 1815450 h 2240205"/>
              <a:gd name="connsiteX62" fmla="*/ 5221533 w 12192000"/>
              <a:gd name="connsiteY62" fmla="*/ 1846950 h 2240205"/>
              <a:gd name="connsiteX63" fmla="*/ 5149802 w 12192000"/>
              <a:gd name="connsiteY63" fmla="*/ 1844846 h 2240205"/>
              <a:gd name="connsiteX64" fmla="*/ 5114927 w 12192000"/>
              <a:gd name="connsiteY64" fmla="*/ 1847827 h 2240205"/>
              <a:gd name="connsiteX65" fmla="*/ 5108970 w 12192000"/>
              <a:gd name="connsiteY65" fmla="*/ 1847935 h 2240205"/>
              <a:gd name="connsiteX66" fmla="*/ 5067961 w 12192000"/>
              <a:gd name="connsiteY66" fmla="*/ 1845917 h 2240205"/>
              <a:gd name="connsiteX67" fmla="*/ 5007075 w 12192000"/>
              <a:gd name="connsiteY67" fmla="*/ 1838626 h 2240205"/>
              <a:gd name="connsiteX68" fmla="*/ 4944087 w 12192000"/>
              <a:gd name="connsiteY68" fmla="*/ 1823332 h 2240205"/>
              <a:gd name="connsiteX69" fmla="*/ 4907662 w 12192000"/>
              <a:gd name="connsiteY69" fmla="*/ 1816900 h 2240205"/>
              <a:gd name="connsiteX70" fmla="*/ 4882386 w 12192000"/>
              <a:gd name="connsiteY70" fmla="*/ 1809844 h 2240205"/>
              <a:gd name="connsiteX71" fmla="*/ 4811440 w 12192000"/>
              <a:gd name="connsiteY71" fmla="*/ 1804655 h 2240205"/>
              <a:gd name="connsiteX72" fmla="*/ 4691075 w 12192000"/>
              <a:gd name="connsiteY72" fmla="*/ 1801389 h 2240205"/>
              <a:gd name="connsiteX73" fmla="*/ 4640313 w 12192000"/>
              <a:gd name="connsiteY73" fmla="*/ 1784307 h 2240205"/>
              <a:gd name="connsiteX74" fmla="*/ 4536503 w 12192000"/>
              <a:gd name="connsiteY74" fmla="*/ 1785334 h 2240205"/>
              <a:gd name="connsiteX75" fmla="*/ 4513724 w 12192000"/>
              <a:gd name="connsiteY75" fmla="*/ 1791996 h 2240205"/>
              <a:gd name="connsiteX76" fmla="*/ 4459810 w 12192000"/>
              <a:gd name="connsiteY76" fmla="*/ 1797886 h 2240205"/>
              <a:gd name="connsiteX77" fmla="*/ 4379064 w 12192000"/>
              <a:gd name="connsiteY77" fmla="*/ 1817177 h 2240205"/>
              <a:gd name="connsiteX78" fmla="*/ 4290981 w 12192000"/>
              <a:gd name="connsiteY78" fmla="*/ 1839677 h 2240205"/>
              <a:gd name="connsiteX79" fmla="*/ 4238372 w 12192000"/>
              <a:gd name="connsiteY79" fmla="*/ 1851480 h 2240205"/>
              <a:gd name="connsiteX80" fmla="*/ 4232517 w 12192000"/>
              <a:gd name="connsiteY80" fmla="*/ 1852567 h 2240205"/>
              <a:gd name="connsiteX81" fmla="*/ 4191732 w 12192000"/>
              <a:gd name="connsiteY81" fmla="*/ 1857328 h 2240205"/>
              <a:gd name="connsiteX82" fmla="*/ 4065532 w 12192000"/>
              <a:gd name="connsiteY82" fmla="*/ 1855477 h 2240205"/>
              <a:gd name="connsiteX83" fmla="*/ 4028460 w 12192000"/>
              <a:gd name="connsiteY83" fmla="*/ 1855137 h 2240205"/>
              <a:gd name="connsiteX84" fmla="*/ 4002267 w 12192000"/>
              <a:gd name="connsiteY84" fmla="*/ 1852352 h 2240205"/>
              <a:gd name="connsiteX85" fmla="*/ 3931396 w 12192000"/>
              <a:gd name="connsiteY85" fmla="*/ 1858915 h 2240205"/>
              <a:gd name="connsiteX86" fmla="*/ 3812162 w 12192000"/>
              <a:gd name="connsiteY86" fmla="*/ 1875501 h 2240205"/>
              <a:gd name="connsiteX87" fmla="*/ 3758105 w 12192000"/>
              <a:gd name="connsiteY87" fmla="*/ 1871856 h 2240205"/>
              <a:gd name="connsiteX88" fmla="*/ 3567259 w 12192000"/>
              <a:gd name="connsiteY88" fmla="*/ 1893482 h 2240205"/>
              <a:gd name="connsiteX89" fmla="*/ 3405770 w 12192000"/>
              <a:gd name="connsiteY89" fmla="*/ 1904591 h 2240205"/>
              <a:gd name="connsiteX90" fmla="*/ 3280097 w 12192000"/>
              <a:gd name="connsiteY90" fmla="*/ 1919610 h 2240205"/>
              <a:gd name="connsiteX91" fmla="*/ 3009910 w 12192000"/>
              <a:gd name="connsiteY91" fmla="*/ 1957866 h 2240205"/>
              <a:gd name="connsiteX92" fmla="*/ 2995934 w 12192000"/>
              <a:gd name="connsiteY92" fmla="*/ 1967085 h 2240205"/>
              <a:gd name="connsiteX93" fmla="*/ 2942858 w 12192000"/>
              <a:gd name="connsiteY93" fmla="*/ 1981367 h 2240205"/>
              <a:gd name="connsiteX94" fmla="*/ 2875436 w 12192000"/>
              <a:gd name="connsiteY94" fmla="*/ 1996977 h 2240205"/>
              <a:gd name="connsiteX95" fmla="*/ 2874892 w 12192000"/>
              <a:gd name="connsiteY95" fmla="*/ 1996085 h 2240205"/>
              <a:gd name="connsiteX96" fmla="*/ 2843662 w 12192000"/>
              <a:gd name="connsiteY96" fmla="*/ 1992498 h 2240205"/>
              <a:gd name="connsiteX97" fmla="*/ 2718916 w 12192000"/>
              <a:gd name="connsiteY97" fmla="*/ 1990867 h 2240205"/>
              <a:gd name="connsiteX98" fmla="*/ 2713522 w 12192000"/>
              <a:gd name="connsiteY98" fmla="*/ 1990173 h 2240205"/>
              <a:gd name="connsiteX99" fmla="*/ 2476147 w 12192000"/>
              <a:gd name="connsiteY99" fmla="*/ 1998305 h 2240205"/>
              <a:gd name="connsiteX100" fmla="*/ 2373568 w 12192000"/>
              <a:gd name="connsiteY100" fmla="*/ 2003219 h 2240205"/>
              <a:gd name="connsiteX101" fmla="*/ 2287219 w 12192000"/>
              <a:gd name="connsiteY101" fmla="*/ 1998750 h 2240205"/>
              <a:gd name="connsiteX102" fmla="*/ 2243069 w 12192000"/>
              <a:gd name="connsiteY102" fmla="*/ 2005321 h 2240205"/>
              <a:gd name="connsiteX103" fmla="*/ 2164831 w 12192000"/>
              <a:gd name="connsiteY103" fmla="*/ 2010143 h 2240205"/>
              <a:gd name="connsiteX104" fmla="*/ 2085228 w 12192000"/>
              <a:gd name="connsiteY104" fmla="*/ 2046431 h 2240205"/>
              <a:gd name="connsiteX105" fmla="*/ 2058061 w 12192000"/>
              <a:gd name="connsiteY105" fmla="*/ 2047942 h 2240205"/>
              <a:gd name="connsiteX106" fmla="*/ 2042244 w 12192000"/>
              <a:gd name="connsiteY106" fmla="*/ 2055560 h 2240205"/>
              <a:gd name="connsiteX107" fmla="*/ 1877728 w 12192000"/>
              <a:gd name="connsiteY107" fmla="*/ 2101004 h 2240205"/>
              <a:gd name="connsiteX108" fmla="*/ 1759056 w 12192000"/>
              <a:gd name="connsiteY108" fmla="*/ 2125608 h 2240205"/>
              <a:gd name="connsiteX109" fmla="*/ 1637948 w 12192000"/>
              <a:gd name="connsiteY109" fmla="*/ 2172597 h 2240205"/>
              <a:gd name="connsiteX110" fmla="*/ 1434549 w 12192000"/>
              <a:gd name="connsiteY110" fmla="*/ 2234522 h 2240205"/>
              <a:gd name="connsiteX111" fmla="*/ 1370962 w 12192000"/>
              <a:gd name="connsiteY111" fmla="*/ 2237474 h 2240205"/>
              <a:gd name="connsiteX112" fmla="*/ 1356367 w 12192000"/>
              <a:gd name="connsiteY112" fmla="*/ 2235089 h 2240205"/>
              <a:gd name="connsiteX113" fmla="*/ 1279765 w 12192000"/>
              <a:gd name="connsiteY113" fmla="*/ 2229639 h 2240205"/>
              <a:gd name="connsiteX114" fmla="*/ 1195347 w 12192000"/>
              <a:gd name="connsiteY114" fmla="*/ 2212354 h 2240205"/>
              <a:gd name="connsiteX115" fmla="*/ 970251 w 12192000"/>
              <a:gd name="connsiteY115" fmla="*/ 2221029 h 2240205"/>
              <a:gd name="connsiteX116" fmla="*/ 812914 w 12192000"/>
              <a:gd name="connsiteY116" fmla="*/ 2210095 h 2240205"/>
              <a:gd name="connsiteX117" fmla="*/ 776382 w 12192000"/>
              <a:gd name="connsiteY117" fmla="*/ 2204512 h 2240205"/>
              <a:gd name="connsiteX118" fmla="*/ 597225 w 12192000"/>
              <a:gd name="connsiteY118" fmla="*/ 2180999 h 2240205"/>
              <a:gd name="connsiteX119" fmla="*/ 520671 w 12192000"/>
              <a:gd name="connsiteY119" fmla="*/ 2180980 h 2240205"/>
              <a:gd name="connsiteX120" fmla="*/ 515024 w 12192000"/>
              <a:gd name="connsiteY120" fmla="*/ 2179258 h 2240205"/>
              <a:gd name="connsiteX121" fmla="*/ 413835 w 12192000"/>
              <a:gd name="connsiteY121" fmla="*/ 2156783 h 2240205"/>
              <a:gd name="connsiteX122" fmla="*/ 376513 w 12192000"/>
              <a:gd name="connsiteY122" fmla="*/ 2154014 h 2240205"/>
              <a:gd name="connsiteX123" fmla="*/ 273386 w 12192000"/>
              <a:gd name="connsiteY123" fmla="*/ 2142551 h 2240205"/>
              <a:gd name="connsiteX124" fmla="*/ 77641 w 12192000"/>
              <a:gd name="connsiteY124" fmla="*/ 2126835 h 2240205"/>
              <a:gd name="connsiteX125" fmla="*/ 37645 w 12192000"/>
              <a:gd name="connsiteY125" fmla="*/ 2115401 h 2240205"/>
              <a:gd name="connsiteX126" fmla="*/ 4572 w 12192000"/>
              <a:gd name="connsiteY126" fmla="*/ 2111091 h 2240205"/>
              <a:gd name="connsiteX127" fmla="*/ 0 w 12192000"/>
              <a:gd name="connsiteY127" fmla="*/ 2110468 h 2240205"/>
              <a:gd name="connsiteX128" fmla="*/ 0 w 12192000"/>
              <a:gd name="connsiteY128" fmla="*/ 0 h 2240205"/>
              <a:gd name="connsiteX0" fmla="*/ 0 w 12192000"/>
              <a:gd name="connsiteY0" fmla="*/ 0 h 2240205"/>
              <a:gd name="connsiteX1" fmla="*/ 12192000 w 12192000"/>
              <a:gd name="connsiteY1" fmla="*/ 0 h 2240205"/>
              <a:gd name="connsiteX2" fmla="*/ 12192000 w 12192000"/>
              <a:gd name="connsiteY2" fmla="*/ 751299 h 2240205"/>
              <a:gd name="connsiteX3" fmla="*/ 11890686 w 12192000"/>
              <a:gd name="connsiteY3" fmla="*/ 732766 h 2240205"/>
              <a:gd name="connsiteX4" fmla="*/ 11649954 w 12192000"/>
              <a:gd name="connsiteY4" fmla="*/ 749628 h 2240205"/>
              <a:gd name="connsiteX5" fmla="*/ 11560424 w 12192000"/>
              <a:gd name="connsiteY5" fmla="*/ 748017 h 2240205"/>
              <a:gd name="connsiteX6" fmla="*/ 11358455 w 12192000"/>
              <a:gd name="connsiteY6" fmla="*/ 747593 h 2240205"/>
              <a:gd name="connsiteX7" fmla="*/ 11165209 w 12192000"/>
              <a:gd name="connsiteY7" fmla="*/ 748852 h 2240205"/>
              <a:gd name="connsiteX8" fmla="*/ 11058755 w 12192000"/>
              <a:gd name="connsiteY8" fmla="*/ 749617 h 2240205"/>
              <a:gd name="connsiteX9" fmla="*/ 10803046 w 12192000"/>
              <a:gd name="connsiteY9" fmla="*/ 774328 h 2240205"/>
              <a:gd name="connsiteX10" fmla="*/ 10458762 w 12192000"/>
              <a:gd name="connsiteY10" fmla="*/ 755400 h 2240205"/>
              <a:gd name="connsiteX11" fmla="*/ 10211200 w 12192000"/>
              <a:gd name="connsiteY11" fmla="*/ 767513 h 2240205"/>
              <a:gd name="connsiteX12" fmla="*/ 10167995 w 12192000"/>
              <a:gd name="connsiteY12" fmla="*/ 760843 h 2240205"/>
              <a:gd name="connsiteX13" fmla="*/ 9997044 w 12192000"/>
              <a:gd name="connsiteY13" fmla="*/ 780129 h 2240205"/>
              <a:gd name="connsiteX14" fmla="*/ 9943887 w 12192000"/>
              <a:gd name="connsiteY14" fmla="*/ 804141 h 2240205"/>
              <a:gd name="connsiteX15" fmla="*/ 9918248 w 12192000"/>
              <a:gd name="connsiteY15" fmla="*/ 816628 h 2240205"/>
              <a:gd name="connsiteX16" fmla="*/ 9767091 w 12192000"/>
              <a:gd name="connsiteY16" fmla="*/ 870550 h 2240205"/>
              <a:gd name="connsiteX17" fmla="*/ 9683005 w 12192000"/>
              <a:gd name="connsiteY17" fmla="*/ 894128 h 2240205"/>
              <a:gd name="connsiteX18" fmla="*/ 9500499 w 12192000"/>
              <a:gd name="connsiteY18" fmla="*/ 954680 h 2240205"/>
              <a:gd name="connsiteX19" fmla="*/ 9410017 w 12192000"/>
              <a:gd name="connsiteY19" fmla="*/ 993931 h 2240205"/>
              <a:gd name="connsiteX20" fmla="*/ 9392919 w 12192000"/>
              <a:gd name="connsiteY20" fmla="*/ 994656 h 2240205"/>
              <a:gd name="connsiteX21" fmla="*/ 9268019 w 12192000"/>
              <a:gd name="connsiteY21" fmla="*/ 1007442 h 2240205"/>
              <a:gd name="connsiteX22" fmla="*/ 9188177 w 12192000"/>
              <a:gd name="connsiteY22" fmla="*/ 1035474 h 2240205"/>
              <a:gd name="connsiteX23" fmla="*/ 9155969 w 12192000"/>
              <a:gd name="connsiteY23" fmla="*/ 1046804 h 2240205"/>
              <a:gd name="connsiteX24" fmla="*/ 9133985 w 12192000"/>
              <a:gd name="connsiteY24" fmla="*/ 1046450 h 2240205"/>
              <a:gd name="connsiteX25" fmla="*/ 9003462 w 12192000"/>
              <a:gd name="connsiteY25" fmla="*/ 1042406 h 2240205"/>
              <a:gd name="connsiteX26" fmla="*/ 8968445 w 12192000"/>
              <a:gd name="connsiteY26" fmla="*/ 1052169 h 2240205"/>
              <a:gd name="connsiteX27" fmla="*/ 8886001 w 12192000"/>
              <a:gd name="connsiteY27" fmla="*/ 1067468 h 2240205"/>
              <a:gd name="connsiteX28" fmla="*/ 8838610 w 12192000"/>
              <a:gd name="connsiteY28" fmla="*/ 1075091 h 2240205"/>
              <a:gd name="connsiteX29" fmla="*/ 8665605 w 12192000"/>
              <a:gd name="connsiteY29" fmla="*/ 1110791 h 2240205"/>
              <a:gd name="connsiteX30" fmla="*/ 8419755 w 12192000"/>
              <a:gd name="connsiteY30" fmla="*/ 1216260 h 2240205"/>
              <a:gd name="connsiteX31" fmla="*/ 8411626 w 12192000"/>
              <a:gd name="connsiteY31" fmla="*/ 1214397 h 2240205"/>
              <a:gd name="connsiteX32" fmla="*/ 8363469 w 12192000"/>
              <a:gd name="connsiteY32" fmla="*/ 1246658 h 2240205"/>
              <a:gd name="connsiteX33" fmla="*/ 8275497 w 12192000"/>
              <a:gd name="connsiteY33" fmla="*/ 1264396 h 2240205"/>
              <a:gd name="connsiteX34" fmla="*/ 8074238 w 12192000"/>
              <a:gd name="connsiteY34" fmla="*/ 1301895 h 2240205"/>
              <a:gd name="connsiteX35" fmla="*/ 7902328 w 12192000"/>
              <a:gd name="connsiteY35" fmla="*/ 1345865 h 2240205"/>
              <a:gd name="connsiteX36" fmla="*/ 7840612 w 12192000"/>
              <a:gd name="connsiteY36" fmla="*/ 1369373 h 2240205"/>
              <a:gd name="connsiteX37" fmla="*/ 7786819 w 12192000"/>
              <a:gd name="connsiteY37" fmla="*/ 1378970 h 2240205"/>
              <a:gd name="connsiteX38" fmla="*/ 7548172 w 12192000"/>
              <a:gd name="connsiteY38" fmla="*/ 1417460 h 2240205"/>
              <a:gd name="connsiteX39" fmla="*/ 7483437 w 12192000"/>
              <a:gd name="connsiteY39" fmla="*/ 1478152 h 2240205"/>
              <a:gd name="connsiteX40" fmla="*/ 7377870 w 12192000"/>
              <a:gd name="connsiteY40" fmla="*/ 1523319 h 2240205"/>
              <a:gd name="connsiteX41" fmla="*/ 7230737 w 12192000"/>
              <a:gd name="connsiteY41" fmla="*/ 1562633 h 2240205"/>
              <a:gd name="connsiteX42" fmla="*/ 7224458 w 12192000"/>
              <a:gd name="connsiteY42" fmla="*/ 1573008 h 2240205"/>
              <a:gd name="connsiteX43" fmla="*/ 7183121 w 12192000"/>
              <a:gd name="connsiteY43" fmla="*/ 1595162 h 2240205"/>
              <a:gd name="connsiteX44" fmla="*/ 7164601 w 12192000"/>
              <a:gd name="connsiteY44" fmla="*/ 1606490 h 2240205"/>
              <a:gd name="connsiteX45" fmla="*/ 6900177 w 12192000"/>
              <a:gd name="connsiteY45" fmla="*/ 1636016 h 2240205"/>
              <a:gd name="connsiteX46" fmla="*/ 6795372 w 12192000"/>
              <a:gd name="connsiteY46" fmla="*/ 1644845 h 2240205"/>
              <a:gd name="connsiteX47" fmla="*/ 6692251 w 12192000"/>
              <a:gd name="connsiteY47" fmla="*/ 1656357 h 2240205"/>
              <a:gd name="connsiteX48" fmla="*/ 6655235 w 12192000"/>
              <a:gd name="connsiteY48" fmla="*/ 1661869 h 2240205"/>
              <a:gd name="connsiteX49" fmla="*/ 6554894 w 12192000"/>
              <a:gd name="connsiteY49" fmla="*/ 1664428 h 2240205"/>
              <a:gd name="connsiteX50" fmla="*/ 6516595 w 12192000"/>
              <a:gd name="connsiteY50" fmla="*/ 1667475 h 2240205"/>
              <a:gd name="connsiteX51" fmla="*/ 6508541 w 12192000"/>
              <a:gd name="connsiteY51" fmla="*/ 1668757 h 2240205"/>
              <a:gd name="connsiteX52" fmla="*/ 6471012 w 12192000"/>
              <a:gd name="connsiteY52" fmla="*/ 1678604 h 2240205"/>
              <a:gd name="connsiteX53" fmla="*/ 6364035 w 12192000"/>
              <a:gd name="connsiteY53" fmla="*/ 1667683 h 2240205"/>
              <a:gd name="connsiteX54" fmla="*/ 6243319 w 12192000"/>
              <a:gd name="connsiteY54" fmla="*/ 1695560 h 2240205"/>
              <a:gd name="connsiteX55" fmla="*/ 6098321 w 12192000"/>
              <a:gd name="connsiteY55" fmla="*/ 1721646 h 2240205"/>
              <a:gd name="connsiteX56" fmla="*/ 5880652 w 12192000"/>
              <a:gd name="connsiteY56" fmla="*/ 1779643 h 2240205"/>
              <a:gd name="connsiteX57" fmla="*/ 5785959 w 12192000"/>
              <a:gd name="connsiteY57" fmla="*/ 1775307 h 2240205"/>
              <a:gd name="connsiteX58" fmla="*/ 5643534 w 12192000"/>
              <a:gd name="connsiteY58" fmla="*/ 1802919 h 2240205"/>
              <a:gd name="connsiteX59" fmla="*/ 5518799 w 12192000"/>
              <a:gd name="connsiteY59" fmla="*/ 1818312 h 2240205"/>
              <a:gd name="connsiteX60" fmla="*/ 5505014 w 12192000"/>
              <a:gd name="connsiteY60" fmla="*/ 1819259 h 2240205"/>
              <a:gd name="connsiteX61" fmla="*/ 5453307 w 12192000"/>
              <a:gd name="connsiteY61" fmla="*/ 1815450 h 2240205"/>
              <a:gd name="connsiteX62" fmla="*/ 5221533 w 12192000"/>
              <a:gd name="connsiteY62" fmla="*/ 1846950 h 2240205"/>
              <a:gd name="connsiteX63" fmla="*/ 5149802 w 12192000"/>
              <a:gd name="connsiteY63" fmla="*/ 1844846 h 2240205"/>
              <a:gd name="connsiteX64" fmla="*/ 5114927 w 12192000"/>
              <a:gd name="connsiteY64" fmla="*/ 1847827 h 2240205"/>
              <a:gd name="connsiteX65" fmla="*/ 5108970 w 12192000"/>
              <a:gd name="connsiteY65" fmla="*/ 1847935 h 2240205"/>
              <a:gd name="connsiteX66" fmla="*/ 5067961 w 12192000"/>
              <a:gd name="connsiteY66" fmla="*/ 1845917 h 2240205"/>
              <a:gd name="connsiteX67" fmla="*/ 5007075 w 12192000"/>
              <a:gd name="connsiteY67" fmla="*/ 1838626 h 2240205"/>
              <a:gd name="connsiteX68" fmla="*/ 4944087 w 12192000"/>
              <a:gd name="connsiteY68" fmla="*/ 1823332 h 2240205"/>
              <a:gd name="connsiteX69" fmla="*/ 4907662 w 12192000"/>
              <a:gd name="connsiteY69" fmla="*/ 1816900 h 2240205"/>
              <a:gd name="connsiteX70" fmla="*/ 4882386 w 12192000"/>
              <a:gd name="connsiteY70" fmla="*/ 1809844 h 2240205"/>
              <a:gd name="connsiteX71" fmla="*/ 4811440 w 12192000"/>
              <a:gd name="connsiteY71" fmla="*/ 1804655 h 2240205"/>
              <a:gd name="connsiteX72" fmla="*/ 4691075 w 12192000"/>
              <a:gd name="connsiteY72" fmla="*/ 1801389 h 2240205"/>
              <a:gd name="connsiteX73" fmla="*/ 4640313 w 12192000"/>
              <a:gd name="connsiteY73" fmla="*/ 1784307 h 2240205"/>
              <a:gd name="connsiteX74" fmla="*/ 4536503 w 12192000"/>
              <a:gd name="connsiteY74" fmla="*/ 1785334 h 2240205"/>
              <a:gd name="connsiteX75" fmla="*/ 4513724 w 12192000"/>
              <a:gd name="connsiteY75" fmla="*/ 1791996 h 2240205"/>
              <a:gd name="connsiteX76" fmla="*/ 4459810 w 12192000"/>
              <a:gd name="connsiteY76" fmla="*/ 1797886 h 2240205"/>
              <a:gd name="connsiteX77" fmla="*/ 4379064 w 12192000"/>
              <a:gd name="connsiteY77" fmla="*/ 1817177 h 2240205"/>
              <a:gd name="connsiteX78" fmla="*/ 4290981 w 12192000"/>
              <a:gd name="connsiteY78" fmla="*/ 1839677 h 2240205"/>
              <a:gd name="connsiteX79" fmla="*/ 4238372 w 12192000"/>
              <a:gd name="connsiteY79" fmla="*/ 1851480 h 2240205"/>
              <a:gd name="connsiteX80" fmla="*/ 4232517 w 12192000"/>
              <a:gd name="connsiteY80" fmla="*/ 1852567 h 2240205"/>
              <a:gd name="connsiteX81" fmla="*/ 4191732 w 12192000"/>
              <a:gd name="connsiteY81" fmla="*/ 1857328 h 2240205"/>
              <a:gd name="connsiteX82" fmla="*/ 4065532 w 12192000"/>
              <a:gd name="connsiteY82" fmla="*/ 1855477 h 2240205"/>
              <a:gd name="connsiteX83" fmla="*/ 4028460 w 12192000"/>
              <a:gd name="connsiteY83" fmla="*/ 1855137 h 2240205"/>
              <a:gd name="connsiteX84" fmla="*/ 4002267 w 12192000"/>
              <a:gd name="connsiteY84" fmla="*/ 1852352 h 2240205"/>
              <a:gd name="connsiteX85" fmla="*/ 3931396 w 12192000"/>
              <a:gd name="connsiteY85" fmla="*/ 1858915 h 2240205"/>
              <a:gd name="connsiteX86" fmla="*/ 3812162 w 12192000"/>
              <a:gd name="connsiteY86" fmla="*/ 1875501 h 2240205"/>
              <a:gd name="connsiteX87" fmla="*/ 3758105 w 12192000"/>
              <a:gd name="connsiteY87" fmla="*/ 1871856 h 2240205"/>
              <a:gd name="connsiteX88" fmla="*/ 3567259 w 12192000"/>
              <a:gd name="connsiteY88" fmla="*/ 1893482 h 2240205"/>
              <a:gd name="connsiteX89" fmla="*/ 3405770 w 12192000"/>
              <a:gd name="connsiteY89" fmla="*/ 1904591 h 2240205"/>
              <a:gd name="connsiteX90" fmla="*/ 3280097 w 12192000"/>
              <a:gd name="connsiteY90" fmla="*/ 1919610 h 2240205"/>
              <a:gd name="connsiteX91" fmla="*/ 3009910 w 12192000"/>
              <a:gd name="connsiteY91" fmla="*/ 1957866 h 2240205"/>
              <a:gd name="connsiteX92" fmla="*/ 2995934 w 12192000"/>
              <a:gd name="connsiteY92" fmla="*/ 1967085 h 2240205"/>
              <a:gd name="connsiteX93" fmla="*/ 2942858 w 12192000"/>
              <a:gd name="connsiteY93" fmla="*/ 1981367 h 2240205"/>
              <a:gd name="connsiteX94" fmla="*/ 2875436 w 12192000"/>
              <a:gd name="connsiteY94" fmla="*/ 1996977 h 2240205"/>
              <a:gd name="connsiteX95" fmla="*/ 2874892 w 12192000"/>
              <a:gd name="connsiteY95" fmla="*/ 1996085 h 2240205"/>
              <a:gd name="connsiteX96" fmla="*/ 2843662 w 12192000"/>
              <a:gd name="connsiteY96" fmla="*/ 1992498 h 2240205"/>
              <a:gd name="connsiteX97" fmla="*/ 2718916 w 12192000"/>
              <a:gd name="connsiteY97" fmla="*/ 1990867 h 2240205"/>
              <a:gd name="connsiteX98" fmla="*/ 2713522 w 12192000"/>
              <a:gd name="connsiteY98" fmla="*/ 1990173 h 2240205"/>
              <a:gd name="connsiteX99" fmla="*/ 2476147 w 12192000"/>
              <a:gd name="connsiteY99" fmla="*/ 1998305 h 2240205"/>
              <a:gd name="connsiteX100" fmla="*/ 2373568 w 12192000"/>
              <a:gd name="connsiteY100" fmla="*/ 2003219 h 2240205"/>
              <a:gd name="connsiteX101" fmla="*/ 2287219 w 12192000"/>
              <a:gd name="connsiteY101" fmla="*/ 1998750 h 2240205"/>
              <a:gd name="connsiteX102" fmla="*/ 2243069 w 12192000"/>
              <a:gd name="connsiteY102" fmla="*/ 2005321 h 2240205"/>
              <a:gd name="connsiteX103" fmla="*/ 2164831 w 12192000"/>
              <a:gd name="connsiteY103" fmla="*/ 2010143 h 2240205"/>
              <a:gd name="connsiteX104" fmla="*/ 2058061 w 12192000"/>
              <a:gd name="connsiteY104" fmla="*/ 2047942 h 2240205"/>
              <a:gd name="connsiteX105" fmla="*/ 2042244 w 12192000"/>
              <a:gd name="connsiteY105" fmla="*/ 2055560 h 2240205"/>
              <a:gd name="connsiteX106" fmla="*/ 1877728 w 12192000"/>
              <a:gd name="connsiteY106" fmla="*/ 2101004 h 2240205"/>
              <a:gd name="connsiteX107" fmla="*/ 1759056 w 12192000"/>
              <a:gd name="connsiteY107" fmla="*/ 2125608 h 2240205"/>
              <a:gd name="connsiteX108" fmla="*/ 1637948 w 12192000"/>
              <a:gd name="connsiteY108" fmla="*/ 2172597 h 2240205"/>
              <a:gd name="connsiteX109" fmla="*/ 1434549 w 12192000"/>
              <a:gd name="connsiteY109" fmla="*/ 2234522 h 2240205"/>
              <a:gd name="connsiteX110" fmla="*/ 1370962 w 12192000"/>
              <a:gd name="connsiteY110" fmla="*/ 2237474 h 2240205"/>
              <a:gd name="connsiteX111" fmla="*/ 1356367 w 12192000"/>
              <a:gd name="connsiteY111" fmla="*/ 2235089 h 2240205"/>
              <a:gd name="connsiteX112" fmla="*/ 1279765 w 12192000"/>
              <a:gd name="connsiteY112" fmla="*/ 2229639 h 2240205"/>
              <a:gd name="connsiteX113" fmla="*/ 1195347 w 12192000"/>
              <a:gd name="connsiteY113" fmla="*/ 2212354 h 2240205"/>
              <a:gd name="connsiteX114" fmla="*/ 970251 w 12192000"/>
              <a:gd name="connsiteY114" fmla="*/ 2221029 h 2240205"/>
              <a:gd name="connsiteX115" fmla="*/ 812914 w 12192000"/>
              <a:gd name="connsiteY115" fmla="*/ 2210095 h 2240205"/>
              <a:gd name="connsiteX116" fmla="*/ 776382 w 12192000"/>
              <a:gd name="connsiteY116" fmla="*/ 2204512 h 2240205"/>
              <a:gd name="connsiteX117" fmla="*/ 597225 w 12192000"/>
              <a:gd name="connsiteY117" fmla="*/ 2180999 h 2240205"/>
              <a:gd name="connsiteX118" fmla="*/ 520671 w 12192000"/>
              <a:gd name="connsiteY118" fmla="*/ 2180980 h 2240205"/>
              <a:gd name="connsiteX119" fmla="*/ 515024 w 12192000"/>
              <a:gd name="connsiteY119" fmla="*/ 2179258 h 2240205"/>
              <a:gd name="connsiteX120" fmla="*/ 413835 w 12192000"/>
              <a:gd name="connsiteY120" fmla="*/ 2156783 h 2240205"/>
              <a:gd name="connsiteX121" fmla="*/ 376513 w 12192000"/>
              <a:gd name="connsiteY121" fmla="*/ 2154014 h 2240205"/>
              <a:gd name="connsiteX122" fmla="*/ 273386 w 12192000"/>
              <a:gd name="connsiteY122" fmla="*/ 2142551 h 2240205"/>
              <a:gd name="connsiteX123" fmla="*/ 77641 w 12192000"/>
              <a:gd name="connsiteY123" fmla="*/ 2126835 h 2240205"/>
              <a:gd name="connsiteX124" fmla="*/ 37645 w 12192000"/>
              <a:gd name="connsiteY124" fmla="*/ 2115401 h 2240205"/>
              <a:gd name="connsiteX125" fmla="*/ 4572 w 12192000"/>
              <a:gd name="connsiteY125" fmla="*/ 2111091 h 2240205"/>
              <a:gd name="connsiteX126" fmla="*/ 0 w 12192000"/>
              <a:gd name="connsiteY126" fmla="*/ 2110468 h 2240205"/>
              <a:gd name="connsiteX127" fmla="*/ 0 w 12192000"/>
              <a:gd name="connsiteY127" fmla="*/ 0 h 2240205"/>
              <a:gd name="connsiteX0" fmla="*/ 0 w 12192000"/>
              <a:gd name="connsiteY0" fmla="*/ 0 h 2240205"/>
              <a:gd name="connsiteX1" fmla="*/ 12192000 w 12192000"/>
              <a:gd name="connsiteY1" fmla="*/ 0 h 2240205"/>
              <a:gd name="connsiteX2" fmla="*/ 12192000 w 12192000"/>
              <a:gd name="connsiteY2" fmla="*/ 751299 h 2240205"/>
              <a:gd name="connsiteX3" fmla="*/ 11890686 w 12192000"/>
              <a:gd name="connsiteY3" fmla="*/ 732766 h 2240205"/>
              <a:gd name="connsiteX4" fmla="*/ 11649954 w 12192000"/>
              <a:gd name="connsiteY4" fmla="*/ 749628 h 2240205"/>
              <a:gd name="connsiteX5" fmla="*/ 11560424 w 12192000"/>
              <a:gd name="connsiteY5" fmla="*/ 748017 h 2240205"/>
              <a:gd name="connsiteX6" fmla="*/ 11358455 w 12192000"/>
              <a:gd name="connsiteY6" fmla="*/ 747593 h 2240205"/>
              <a:gd name="connsiteX7" fmla="*/ 11165209 w 12192000"/>
              <a:gd name="connsiteY7" fmla="*/ 748852 h 2240205"/>
              <a:gd name="connsiteX8" fmla="*/ 11058755 w 12192000"/>
              <a:gd name="connsiteY8" fmla="*/ 749617 h 2240205"/>
              <a:gd name="connsiteX9" fmla="*/ 10803046 w 12192000"/>
              <a:gd name="connsiteY9" fmla="*/ 774328 h 2240205"/>
              <a:gd name="connsiteX10" fmla="*/ 10458762 w 12192000"/>
              <a:gd name="connsiteY10" fmla="*/ 755400 h 2240205"/>
              <a:gd name="connsiteX11" fmla="*/ 10211200 w 12192000"/>
              <a:gd name="connsiteY11" fmla="*/ 767513 h 2240205"/>
              <a:gd name="connsiteX12" fmla="*/ 10167995 w 12192000"/>
              <a:gd name="connsiteY12" fmla="*/ 760843 h 2240205"/>
              <a:gd name="connsiteX13" fmla="*/ 9997044 w 12192000"/>
              <a:gd name="connsiteY13" fmla="*/ 780129 h 2240205"/>
              <a:gd name="connsiteX14" fmla="*/ 9943887 w 12192000"/>
              <a:gd name="connsiteY14" fmla="*/ 804141 h 2240205"/>
              <a:gd name="connsiteX15" fmla="*/ 9918248 w 12192000"/>
              <a:gd name="connsiteY15" fmla="*/ 816628 h 2240205"/>
              <a:gd name="connsiteX16" fmla="*/ 9767091 w 12192000"/>
              <a:gd name="connsiteY16" fmla="*/ 870550 h 2240205"/>
              <a:gd name="connsiteX17" fmla="*/ 9683005 w 12192000"/>
              <a:gd name="connsiteY17" fmla="*/ 894128 h 2240205"/>
              <a:gd name="connsiteX18" fmla="*/ 9500499 w 12192000"/>
              <a:gd name="connsiteY18" fmla="*/ 954680 h 2240205"/>
              <a:gd name="connsiteX19" fmla="*/ 9410017 w 12192000"/>
              <a:gd name="connsiteY19" fmla="*/ 993931 h 2240205"/>
              <a:gd name="connsiteX20" fmla="*/ 9392919 w 12192000"/>
              <a:gd name="connsiteY20" fmla="*/ 994656 h 2240205"/>
              <a:gd name="connsiteX21" fmla="*/ 9268019 w 12192000"/>
              <a:gd name="connsiteY21" fmla="*/ 1007442 h 2240205"/>
              <a:gd name="connsiteX22" fmla="*/ 9188177 w 12192000"/>
              <a:gd name="connsiteY22" fmla="*/ 1035474 h 2240205"/>
              <a:gd name="connsiteX23" fmla="*/ 9155969 w 12192000"/>
              <a:gd name="connsiteY23" fmla="*/ 1046804 h 2240205"/>
              <a:gd name="connsiteX24" fmla="*/ 9133985 w 12192000"/>
              <a:gd name="connsiteY24" fmla="*/ 1046450 h 2240205"/>
              <a:gd name="connsiteX25" fmla="*/ 9003462 w 12192000"/>
              <a:gd name="connsiteY25" fmla="*/ 1042406 h 2240205"/>
              <a:gd name="connsiteX26" fmla="*/ 8968445 w 12192000"/>
              <a:gd name="connsiteY26" fmla="*/ 1052169 h 2240205"/>
              <a:gd name="connsiteX27" fmla="*/ 8886001 w 12192000"/>
              <a:gd name="connsiteY27" fmla="*/ 1067468 h 2240205"/>
              <a:gd name="connsiteX28" fmla="*/ 8838610 w 12192000"/>
              <a:gd name="connsiteY28" fmla="*/ 1075091 h 2240205"/>
              <a:gd name="connsiteX29" fmla="*/ 8665605 w 12192000"/>
              <a:gd name="connsiteY29" fmla="*/ 1110791 h 2240205"/>
              <a:gd name="connsiteX30" fmla="*/ 8419755 w 12192000"/>
              <a:gd name="connsiteY30" fmla="*/ 1216260 h 2240205"/>
              <a:gd name="connsiteX31" fmla="*/ 8411626 w 12192000"/>
              <a:gd name="connsiteY31" fmla="*/ 1214397 h 2240205"/>
              <a:gd name="connsiteX32" fmla="*/ 8363469 w 12192000"/>
              <a:gd name="connsiteY32" fmla="*/ 1246658 h 2240205"/>
              <a:gd name="connsiteX33" fmla="*/ 8275497 w 12192000"/>
              <a:gd name="connsiteY33" fmla="*/ 1264396 h 2240205"/>
              <a:gd name="connsiteX34" fmla="*/ 8074238 w 12192000"/>
              <a:gd name="connsiteY34" fmla="*/ 1301895 h 2240205"/>
              <a:gd name="connsiteX35" fmla="*/ 7902328 w 12192000"/>
              <a:gd name="connsiteY35" fmla="*/ 1345865 h 2240205"/>
              <a:gd name="connsiteX36" fmla="*/ 7840612 w 12192000"/>
              <a:gd name="connsiteY36" fmla="*/ 1369373 h 2240205"/>
              <a:gd name="connsiteX37" fmla="*/ 7786819 w 12192000"/>
              <a:gd name="connsiteY37" fmla="*/ 1378970 h 2240205"/>
              <a:gd name="connsiteX38" fmla="*/ 7548172 w 12192000"/>
              <a:gd name="connsiteY38" fmla="*/ 1417460 h 2240205"/>
              <a:gd name="connsiteX39" fmla="*/ 7483437 w 12192000"/>
              <a:gd name="connsiteY39" fmla="*/ 1478152 h 2240205"/>
              <a:gd name="connsiteX40" fmla="*/ 7377870 w 12192000"/>
              <a:gd name="connsiteY40" fmla="*/ 1523319 h 2240205"/>
              <a:gd name="connsiteX41" fmla="*/ 7230737 w 12192000"/>
              <a:gd name="connsiteY41" fmla="*/ 1562633 h 2240205"/>
              <a:gd name="connsiteX42" fmla="*/ 7224458 w 12192000"/>
              <a:gd name="connsiteY42" fmla="*/ 1573008 h 2240205"/>
              <a:gd name="connsiteX43" fmla="*/ 7183121 w 12192000"/>
              <a:gd name="connsiteY43" fmla="*/ 1595162 h 2240205"/>
              <a:gd name="connsiteX44" fmla="*/ 7164601 w 12192000"/>
              <a:gd name="connsiteY44" fmla="*/ 1606490 h 2240205"/>
              <a:gd name="connsiteX45" fmla="*/ 6900177 w 12192000"/>
              <a:gd name="connsiteY45" fmla="*/ 1636016 h 2240205"/>
              <a:gd name="connsiteX46" fmla="*/ 6795372 w 12192000"/>
              <a:gd name="connsiteY46" fmla="*/ 1644845 h 2240205"/>
              <a:gd name="connsiteX47" fmla="*/ 6692251 w 12192000"/>
              <a:gd name="connsiteY47" fmla="*/ 1656357 h 2240205"/>
              <a:gd name="connsiteX48" fmla="*/ 6655235 w 12192000"/>
              <a:gd name="connsiteY48" fmla="*/ 1661869 h 2240205"/>
              <a:gd name="connsiteX49" fmla="*/ 6554894 w 12192000"/>
              <a:gd name="connsiteY49" fmla="*/ 1664428 h 2240205"/>
              <a:gd name="connsiteX50" fmla="*/ 6516595 w 12192000"/>
              <a:gd name="connsiteY50" fmla="*/ 1667475 h 2240205"/>
              <a:gd name="connsiteX51" fmla="*/ 6508541 w 12192000"/>
              <a:gd name="connsiteY51" fmla="*/ 1668757 h 2240205"/>
              <a:gd name="connsiteX52" fmla="*/ 6471012 w 12192000"/>
              <a:gd name="connsiteY52" fmla="*/ 1678604 h 2240205"/>
              <a:gd name="connsiteX53" fmla="*/ 6364035 w 12192000"/>
              <a:gd name="connsiteY53" fmla="*/ 1667683 h 2240205"/>
              <a:gd name="connsiteX54" fmla="*/ 6243319 w 12192000"/>
              <a:gd name="connsiteY54" fmla="*/ 1695560 h 2240205"/>
              <a:gd name="connsiteX55" fmla="*/ 6098321 w 12192000"/>
              <a:gd name="connsiteY55" fmla="*/ 1721646 h 2240205"/>
              <a:gd name="connsiteX56" fmla="*/ 5880652 w 12192000"/>
              <a:gd name="connsiteY56" fmla="*/ 1779643 h 2240205"/>
              <a:gd name="connsiteX57" fmla="*/ 5785959 w 12192000"/>
              <a:gd name="connsiteY57" fmla="*/ 1775307 h 2240205"/>
              <a:gd name="connsiteX58" fmla="*/ 5643534 w 12192000"/>
              <a:gd name="connsiteY58" fmla="*/ 1802919 h 2240205"/>
              <a:gd name="connsiteX59" fmla="*/ 5518799 w 12192000"/>
              <a:gd name="connsiteY59" fmla="*/ 1818312 h 2240205"/>
              <a:gd name="connsiteX60" fmla="*/ 5505014 w 12192000"/>
              <a:gd name="connsiteY60" fmla="*/ 1819259 h 2240205"/>
              <a:gd name="connsiteX61" fmla="*/ 5453307 w 12192000"/>
              <a:gd name="connsiteY61" fmla="*/ 1815450 h 2240205"/>
              <a:gd name="connsiteX62" fmla="*/ 5221533 w 12192000"/>
              <a:gd name="connsiteY62" fmla="*/ 1846950 h 2240205"/>
              <a:gd name="connsiteX63" fmla="*/ 5149802 w 12192000"/>
              <a:gd name="connsiteY63" fmla="*/ 1844846 h 2240205"/>
              <a:gd name="connsiteX64" fmla="*/ 5114927 w 12192000"/>
              <a:gd name="connsiteY64" fmla="*/ 1847827 h 2240205"/>
              <a:gd name="connsiteX65" fmla="*/ 5108970 w 12192000"/>
              <a:gd name="connsiteY65" fmla="*/ 1847935 h 2240205"/>
              <a:gd name="connsiteX66" fmla="*/ 5067961 w 12192000"/>
              <a:gd name="connsiteY66" fmla="*/ 1845917 h 2240205"/>
              <a:gd name="connsiteX67" fmla="*/ 5007075 w 12192000"/>
              <a:gd name="connsiteY67" fmla="*/ 1838626 h 2240205"/>
              <a:gd name="connsiteX68" fmla="*/ 4944087 w 12192000"/>
              <a:gd name="connsiteY68" fmla="*/ 1823332 h 2240205"/>
              <a:gd name="connsiteX69" fmla="*/ 4907662 w 12192000"/>
              <a:gd name="connsiteY69" fmla="*/ 1816900 h 2240205"/>
              <a:gd name="connsiteX70" fmla="*/ 4882386 w 12192000"/>
              <a:gd name="connsiteY70" fmla="*/ 1809844 h 2240205"/>
              <a:gd name="connsiteX71" fmla="*/ 4811440 w 12192000"/>
              <a:gd name="connsiteY71" fmla="*/ 1804655 h 2240205"/>
              <a:gd name="connsiteX72" fmla="*/ 4691075 w 12192000"/>
              <a:gd name="connsiteY72" fmla="*/ 1801389 h 2240205"/>
              <a:gd name="connsiteX73" fmla="*/ 4640313 w 12192000"/>
              <a:gd name="connsiteY73" fmla="*/ 1784307 h 2240205"/>
              <a:gd name="connsiteX74" fmla="*/ 4536503 w 12192000"/>
              <a:gd name="connsiteY74" fmla="*/ 1785334 h 2240205"/>
              <a:gd name="connsiteX75" fmla="*/ 4513724 w 12192000"/>
              <a:gd name="connsiteY75" fmla="*/ 1791996 h 2240205"/>
              <a:gd name="connsiteX76" fmla="*/ 4459810 w 12192000"/>
              <a:gd name="connsiteY76" fmla="*/ 1797886 h 2240205"/>
              <a:gd name="connsiteX77" fmla="*/ 4379064 w 12192000"/>
              <a:gd name="connsiteY77" fmla="*/ 1817177 h 2240205"/>
              <a:gd name="connsiteX78" fmla="*/ 4290981 w 12192000"/>
              <a:gd name="connsiteY78" fmla="*/ 1839677 h 2240205"/>
              <a:gd name="connsiteX79" fmla="*/ 4238372 w 12192000"/>
              <a:gd name="connsiteY79" fmla="*/ 1851480 h 2240205"/>
              <a:gd name="connsiteX80" fmla="*/ 4232517 w 12192000"/>
              <a:gd name="connsiteY80" fmla="*/ 1852567 h 2240205"/>
              <a:gd name="connsiteX81" fmla="*/ 4191732 w 12192000"/>
              <a:gd name="connsiteY81" fmla="*/ 1857328 h 2240205"/>
              <a:gd name="connsiteX82" fmla="*/ 4065532 w 12192000"/>
              <a:gd name="connsiteY82" fmla="*/ 1855477 h 2240205"/>
              <a:gd name="connsiteX83" fmla="*/ 4028460 w 12192000"/>
              <a:gd name="connsiteY83" fmla="*/ 1855137 h 2240205"/>
              <a:gd name="connsiteX84" fmla="*/ 4002267 w 12192000"/>
              <a:gd name="connsiteY84" fmla="*/ 1852352 h 2240205"/>
              <a:gd name="connsiteX85" fmla="*/ 3931396 w 12192000"/>
              <a:gd name="connsiteY85" fmla="*/ 1858915 h 2240205"/>
              <a:gd name="connsiteX86" fmla="*/ 3812162 w 12192000"/>
              <a:gd name="connsiteY86" fmla="*/ 1875501 h 2240205"/>
              <a:gd name="connsiteX87" fmla="*/ 3758105 w 12192000"/>
              <a:gd name="connsiteY87" fmla="*/ 1871856 h 2240205"/>
              <a:gd name="connsiteX88" fmla="*/ 3567259 w 12192000"/>
              <a:gd name="connsiteY88" fmla="*/ 1893482 h 2240205"/>
              <a:gd name="connsiteX89" fmla="*/ 3405770 w 12192000"/>
              <a:gd name="connsiteY89" fmla="*/ 1904591 h 2240205"/>
              <a:gd name="connsiteX90" fmla="*/ 3280097 w 12192000"/>
              <a:gd name="connsiteY90" fmla="*/ 1919610 h 2240205"/>
              <a:gd name="connsiteX91" fmla="*/ 3009910 w 12192000"/>
              <a:gd name="connsiteY91" fmla="*/ 1957866 h 2240205"/>
              <a:gd name="connsiteX92" fmla="*/ 2995934 w 12192000"/>
              <a:gd name="connsiteY92" fmla="*/ 1967085 h 2240205"/>
              <a:gd name="connsiteX93" fmla="*/ 2942858 w 12192000"/>
              <a:gd name="connsiteY93" fmla="*/ 1981367 h 2240205"/>
              <a:gd name="connsiteX94" fmla="*/ 2875436 w 12192000"/>
              <a:gd name="connsiteY94" fmla="*/ 1996977 h 2240205"/>
              <a:gd name="connsiteX95" fmla="*/ 2874892 w 12192000"/>
              <a:gd name="connsiteY95" fmla="*/ 1996085 h 2240205"/>
              <a:gd name="connsiteX96" fmla="*/ 2843662 w 12192000"/>
              <a:gd name="connsiteY96" fmla="*/ 1992498 h 2240205"/>
              <a:gd name="connsiteX97" fmla="*/ 2718916 w 12192000"/>
              <a:gd name="connsiteY97" fmla="*/ 1990867 h 2240205"/>
              <a:gd name="connsiteX98" fmla="*/ 2713522 w 12192000"/>
              <a:gd name="connsiteY98" fmla="*/ 1990173 h 2240205"/>
              <a:gd name="connsiteX99" fmla="*/ 2476147 w 12192000"/>
              <a:gd name="connsiteY99" fmla="*/ 1998305 h 2240205"/>
              <a:gd name="connsiteX100" fmla="*/ 2373568 w 12192000"/>
              <a:gd name="connsiteY100" fmla="*/ 2003219 h 2240205"/>
              <a:gd name="connsiteX101" fmla="*/ 2287219 w 12192000"/>
              <a:gd name="connsiteY101" fmla="*/ 1998750 h 2240205"/>
              <a:gd name="connsiteX102" fmla="*/ 2164831 w 12192000"/>
              <a:gd name="connsiteY102" fmla="*/ 2010143 h 2240205"/>
              <a:gd name="connsiteX103" fmla="*/ 2058061 w 12192000"/>
              <a:gd name="connsiteY103" fmla="*/ 2047942 h 2240205"/>
              <a:gd name="connsiteX104" fmla="*/ 2042244 w 12192000"/>
              <a:gd name="connsiteY104" fmla="*/ 2055560 h 2240205"/>
              <a:gd name="connsiteX105" fmla="*/ 1877728 w 12192000"/>
              <a:gd name="connsiteY105" fmla="*/ 2101004 h 2240205"/>
              <a:gd name="connsiteX106" fmla="*/ 1759056 w 12192000"/>
              <a:gd name="connsiteY106" fmla="*/ 2125608 h 2240205"/>
              <a:gd name="connsiteX107" fmla="*/ 1637948 w 12192000"/>
              <a:gd name="connsiteY107" fmla="*/ 2172597 h 2240205"/>
              <a:gd name="connsiteX108" fmla="*/ 1434549 w 12192000"/>
              <a:gd name="connsiteY108" fmla="*/ 2234522 h 2240205"/>
              <a:gd name="connsiteX109" fmla="*/ 1370962 w 12192000"/>
              <a:gd name="connsiteY109" fmla="*/ 2237474 h 2240205"/>
              <a:gd name="connsiteX110" fmla="*/ 1356367 w 12192000"/>
              <a:gd name="connsiteY110" fmla="*/ 2235089 h 2240205"/>
              <a:gd name="connsiteX111" fmla="*/ 1279765 w 12192000"/>
              <a:gd name="connsiteY111" fmla="*/ 2229639 h 2240205"/>
              <a:gd name="connsiteX112" fmla="*/ 1195347 w 12192000"/>
              <a:gd name="connsiteY112" fmla="*/ 2212354 h 2240205"/>
              <a:gd name="connsiteX113" fmla="*/ 970251 w 12192000"/>
              <a:gd name="connsiteY113" fmla="*/ 2221029 h 2240205"/>
              <a:gd name="connsiteX114" fmla="*/ 812914 w 12192000"/>
              <a:gd name="connsiteY114" fmla="*/ 2210095 h 2240205"/>
              <a:gd name="connsiteX115" fmla="*/ 776382 w 12192000"/>
              <a:gd name="connsiteY115" fmla="*/ 2204512 h 2240205"/>
              <a:gd name="connsiteX116" fmla="*/ 597225 w 12192000"/>
              <a:gd name="connsiteY116" fmla="*/ 2180999 h 2240205"/>
              <a:gd name="connsiteX117" fmla="*/ 520671 w 12192000"/>
              <a:gd name="connsiteY117" fmla="*/ 2180980 h 2240205"/>
              <a:gd name="connsiteX118" fmla="*/ 515024 w 12192000"/>
              <a:gd name="connsiteY118" fmla="*/ 2179258 h 2240205"/>
              <a:gd name="connsiteX119" fmla="*/ 413835 w 12192000"/>
              <a:gd name="connsiteY119" fmla="*/ 2156783 h 2240205"/>
              <a:gd name="connsiteX120" fmla="*/ 376513 w 12192000"/>
              <a:gd name="connsiteY120" fmla="*/ 2154014 h 2240205"/>
              <a:gd name="connsiteX121" fmla="*/ 273386 w 12192000"/>
              <a:gd name="connsiteY121" fmla="*/ 2142551 h 2240205"/>
              <a:gd name="connsiteX122" fmla="*/ 77641 w 12192000"/>
              <a:gd name="connsiteY122" fmla="*/ 2126835 h 2240205"/>
              <a:gd name="connsiteX123" fmla="*/ 37645 w 12192000"/>
              <a:gd name="connsiteY123" fmla="*/ 2115401 h 2240205"/>
              <a:gd name="connsiteX124" fmla="*/ 4572 w 12192000"/>
              <a:gd name="connsiteY124" fmla="*/ 2111091 h 2240205"/>
              <a:gd name="connsiteX125" fmla="*/ 0 w 12192000"/>
              <a:gd name="connsiteY125" fmla="*/ 2110468 h 2240205"/>
              <a:gd name="connsiteX126" fmla="*/ 0 w 12192000"/>
              <a:gd name="connsiteY126" fmla="*/ 0 h 2240205"/>
              <a:gd name="connsiteX0" fmla="*/ 0 w 12192000"/>
              <a:gd name="connsiteY0" fmla="*/ 0 h 2240205"/>
              <a:gd name="connsiteX1" fmla="*/ 12192000 w 12192000"/>
              <a:gd name="connsiteY1" fmla="*/ 0 h 2240205"/>
              <a:gd name="connsiteX2" fmla="*/ 12192000 w 12192000"/>
              <a:gd name="connsiteY2" fmla="*/ 751299 h 2240205"/>
              <a:gd name="connsiteX3" fmla="*/ 11890686 w 12192000"/>
              <a:gd name="connsiteY3" fmla="*/ 732766 h 2240205"/>
              <a:gd name="connsiteX4" fmla="*/ 11649954 w 12192000"/>
              <a:gd name="connsiteY4" fmla="*/ 749628 h 2240205"/>
              <a:gd name="connsiteX5" fmla="*/ 11560424 w 12192000"/>
              <a:gd name="connsiteY5" fmla="*/ 748017 h 2240205"/>
              <a:gd name="connsiteX6" fmla="*/ 11358455 w 12192000"/>
              <a:gd name="connsiteY6" fmla="*/ 747593 h 2240205"/>
              <a:gd name="connsiteX7" fmla="*/ 11165209 w 12192000"/>
              <a:gd name="connsiteY7" fmla="*/ 748852 h 2240205"/>
              <a:gd name="connsiteX8" fmla="*/ 11058755 w 12192000"/>
              <a:gd name="connsiteY8" fmla="*/ 749617 h 2240205"/>
              <a:gd name="connsiteX9" fmla="*/ 10803046 w 12192000"/>
              <a:gd name="connsiteY9" fmla="*/ 774328 h 2240205"/>
              <a:gd name="connsiteX10" fmla="*/ 10458762 w 12192000"/>
              <a:gd name="connsiteY10" fmla="*/ 755400 h 2240205"/>
              <a:gd name="connsiteX11" fmla="*/ 10211200 w 12192000"/>
              <a:gd name="connsiteY11" fmla="*/ 767513 h 2240205"/>
              <a:gd name="connsiteX12" fmla="*/ 10167995 w 12192000"/>
              <a:gd name="connsiteY12" fmla="*/ 760843 h 2240205"/>
              <a:gd name="connsiteX13" fmla="*/ 9997044 w 12192000"/>
              <a:gd name="connsiteY13" fmla="*/ 780129 h 2240205"/>
              <a:gd name="connsiteX14" fmla="*/ 9943887 w 12192000"/>
              <a:gd name="connsiteY14" fmla="*/ 804141 h 2240205"/>
              <a:gd name="connsiteX15" fmla="*/ 9918248 w 12192000"/>
              <a:gd name="connsiteY15" fmla="*/ 816628 h 2240205"/>
              <a:gd name="connsiteX16" fmla="*/ 9767091 w 12192000"/>
              <a:gd name="connsiteY16" fmla="*/ 870550 h 2240205"/>
              <a:gd name="connsiteX17" fmla="*/ 9683005 w 12192000"/>
              <a:gd name="connsiteY17" fmla="*/ 894128 h 2240205"/>
              <a:gd name="connsiteX18" fmla="*/ 9500499 w 12192000"/>
              <a:gd name="connsiteY18" fmla="*/ 954680 h 2240205"/>
              <a:gd name="connsiteX19" fmla="*/ 9410017 w 12192000"/>
              <a:gd name="connsiteY19" fmla="*/ 993931 h 2240205"/>
              <a:gd name="connsiteX20" fmla="*/ 9392919 w 12192000"/>
              <a:gd name="connsiteY20" fmla="*/ 994656 h 2240205"/>
              <a:gd name="connsiteX21" fmla="*/ 9268019 w 12192000"/>
              <a:gd name="connsiteY21" fmla="*/ 1007442 h 2240205"/>
              <a:gd name="connsiteX22" fmla="*/ 9188177 w 12192000"/>
              <a:gd name="connsiteY22" fmla="*/ 1035474 h 2240205"/>
              <a:gd name="connsiteX23" fmla="*/ 9155969 w 12192000"/>
              <a:gd name="connsiteY23" fmla="*/ 1046804 h 2240205"/>
              <a:gd name="connsiteX24" fmla="*/ 9133985 w 12192000"/>
              <a:gd name="connsiteY24" fmla="*/ 1046450 h 2240205"/>
              <a:gd name="connsiteX25" fmla="*/ 9003462 w 12192000"/>
              <a:gd name="connsiteY25" fmla="*/ 1042406 h 2240205"/>
              <a:gd name="connsiteX26" fmla="*/ 8968445 w 12192000"/>
              <a:gd name="connsiteY26" fmla="*/ 1052169 h 2240205"/>
              <a:gd name="connsiteX27" fmla="*/ 8886001 w 12192000"/>
              <a:gd name="connsiteY27" fmla="*/ 1067468 h 2240205"/>
              <a:gd name="connsiteX28" fmla="*/ 8838610 w 12192000"/>
              <a:gd name="connsiteY28" fmla="*/ 1075091 h 2240205"/>
              <a:gd name="connsiteX29" fmla="*/ 8665605 w 12192000"/>
              <a:gd name="connsiteY29" fmla="*/ 1110791 h 2240205"/>
              <a:gd name="connsiteX30" fmla="*/ 8419755 w 12192000"/>
              <a:gd name="connsiteY30" fmla="*/ 1216260 h 2240205"/>
              <a:gd name="connsiteX31" fmla="*/ 8411626 w 12192000"/>
              <a:gd name="connsiteY31" fmla="*/ 1214397 h 2240205"/>
              <a:gd name="connsiteX32" fmla="*/ 8363469 w 12192000"/>
              <a:gd name="connsiteY32" fmla="*/ 1246658 h 2240205"/>
              <a:gd name="connsiteX33" fmla="*/ 8275497 w 12192000"/>
              <a:gd name="connsiteY33" fmla="*/ 1264396 h 2240205"/>
              <a:gd name="connsiteX34" fmla="*/ 8074238 w 12192000"/>
              <a:gd name="connsiteY34" fmla="*/ 1301895 h 2240205"/>
              <a:gd name="connsiteX35" fmla="*/ 7902328 w 12192000"/>
              <a:gd name="connsiteY35" fmla="*/ 1345865 h 2240205"/>
              <a:gd name="connsiteX36" fmla="*/ 7840612 w 12192000"/>
              <a:gd name="connsiteY36" fmla="*/ 1369373 h 2240205"/>
              <a:gd name="connsiteX37" fmla="*/ 7786819 w 12192000"/>
              <a:gd name="connsiteY37" fmla="*/ 1378970 h 2240205"/>
              <a:gd name="connsiteX38" fmla="*/ 7548172 w 12192000"/>
              <a:gd name="connsiteY38" fmla="*/ 1417460 h 2240205"/>
              <a:gd name="connsiteX39" fmla="*/ 7483437 w 12192000"/>
              <a:gd name="connsiteY39" fmla="*/ 1478152 h 2240205"/>
              <a:gd name="connsiteX40" fmla="*/ 7377870 w 12192000"/>
              <a:gd name="connsiteY40" fmla="*/ 1523319 h 2240205"/>
              <a:gd name="connsiteX41" fmla="*/ 7230737 w 12192000"/>
              <a:gd name="connsiteY41" fmla="*/ 1562633 h 2240205"/>
              <a:gd name="connsiteX42" fmla="*/ 7224458 w 12192000"/>
              <a:gd name="connsiteY42" fmla="*/ 1573008 h 2240205"/>
              <a:gd name="connsiteX43" fmla="*/ 7183121 w 12192000"/>
              <a:gd name="connsiteY43" fmla="*/ 1595162 h 2240205"/>
              <a:gd name="connsiteX44" fmla="*/ 7164601 w 12192000"/>
              <a:gd name="connsiteY44" fmla="*/ 1606490 h 2240205"/>
              <a:gd name="connsiteX45" fmla="*/ 6900177 w 12192000"/>
              <a:gd name="connsiteY45" fmla="*/ 1636016 h 2240205"/>
              <a:gd name="connsiteX46" fmla="*/ 6795372 w 12192000"/>
              <a:gd name="connsiteY46" fmla="*/ 1644845 h 2240205"/>
              <a:gd name="connsiteX47" fmla="*/ 6692251 w 12192000"/>
              <a:gd name="connsiteY47" fmla="*/ 1656357 h 2240205"/>
              <a:gd name="connsiteX48" fmla="*/ 6655235 w 12192000"/>
              <a:gd name="connsiteY48" fmla="*/ 1661869 h 2240205"/>
              <a:gd name="connsiteX49" fmla="*/ 6554894 w 12192000"/>
              <a:gd name="connsiteY49" fmla="*/ 1664428 h 2240205"/>
              <a:gd name="connsiteX50" fmla="*/ 6516595 w 12192000"/>
              <a:gd name="connsiteY50" fmla="*/ 1667475 h 2240205"/>
              <a:gd name="connsiteX51" fmla="*/ 6508541 w 12192000"/>
              <a:gd name="connsiteY51" fmla="*/ 1668757 h 2240205"/>
              <a:gd name="connsiteX52" fmla="*/ 6471012 w 12192000"/>
              <a:gd name="connsiteY52" fmla="*/ 1678604 h 2240205"/>
              <a:gd name="connsiteX53" fmla="*/ 6364035 w 12192000"/>
              <a:gd name="connsiteY53" fmla="*/ 1667683 h 2240205"/>
              <a:gd name="connsiteX54" fmla="*/ 6243319 w 12192000"/>
              <a:gd name="connsiteY54" fmla="*/ 1695560 h 2240205"/>
              <a:gd name="connsiteX55" fmla="*/ 6098321 w 12192000"/>
              <a:gd name="connsiteY55" fmla="*/ 1721646 h 2240205"/>
              <a:gd name="connsiteX56" fmla="*/ 5880652 w 12192000"/>
              <a:gd name="connsiteY56" fmla="*/ 1779643 h 2240205"/>
              <a:gd name="connsiteX57" fmla="*/ 5785959 w 12192000"/>
              <a:gd name="connsiteY57" fmla="*/ 1775307 h 2240205"/>
              <a:gd name="connsiteX58" fmla="*/ 5643534 w 12192000"/>
              <a:gd name="connsiteY58" fmla="*/ 1802919 h 2240205"/>
              <a:gd name="connsiteX59" fmla="*/ 5518799 w 12192000"/>
              <a:gd name="connsiteY59" fmla="*/ 1818312 h 2240205"/>
              <a:gd name="connsiteX60" fmla="*/ 5505014 w 12192000"/>
              <a:gd name="connsiteY60" fmla="*/ 1819259 h 2240205"/>
              <a:gd name="connsiteX61" fmla="*/ 5453307 w 12192000"/>
              <a:gd name="connsiteY61" fmla="*/ 1815450 h 2240205"/>
              <a:gd name="connsiteX62" fmla="*/ 5221533 w 12192000"/>
              <a:gd name="connsiteY62" fmla="*/ 1846950 h 2240205"/>
              <a:gd name="connsiteX63" fmla="*/ 5149802 w 12192000"/>
              <a:gd name="connsiteY63" fmla="*/ 1844846 h 2240205"/>
              <a:gd name="connsiteX64" fmla="*/ 5114927 w 12192000"/>
              <a:gd name="connsiteY64" fmla="*/ 1847827 h 2240205"/>
              <a:gd name="connsiteX65" fmla="*/ 5108970 w 12192000"/>
              <a:gd name="connsiteY65" fmla="*/ 1847935 h 2240205"/>
              <a:gd name="connsiteX66" fmla="*/ 5067961 w 12192000"/>
              <a:gd name="connsiteY66" fmla="*/ 1845917 h 2240205"/>
              <a:gd name="connsiteX67" fmla="*/ 5007075 w 12192000"/>
              <a:gd name="connsiteY67" fmla="*/ 1838626 h 2240205"/>
              <a:gd name="connsiteX68" fmla="*/ 4944087 w 12192000"/>
              <a:gd name="connsiteY68" fmla="*/ 1823332 h 2240205"/>
              <a:gd name="connsiteX69" fmla="*/ 4907662 w 12192000"/>
              <a:gd name="connsiteY69" fmla="*/ 1816900 h 2240205"/>
              <a:gd name="connsiteX70" fmla="*/ 4882386 w 12192000"/>
              <a:gd name="connsiteY70" fmla="*/ 1809844 h 2240205"/>
              <a:gd name="connsiteX71" fmla="*/ 4811440 w 12192000"/>
              <a:gd name="connsiteY71" fmla="*/ 1804655 h 2240205"/>
              <a:gd name="connsiteX72" fmla="*/ 4691075 w 12192000"/>
              <a:gd name="connsiteY72" fmla="*/ 1801389 h 2240205"/>
              <a:gd name="connsiteX73" fmla="*/ 4640313 w 12192000"/>
              <a:gd name="connsiteY73" fmla="*/ 1784307 h 2240205"/>
              <a:gd name="connsiteX74" fmla="*/ 4536503 w 12192000"/>
              <a:gd name="connsiteY74" fmla="*/ 1785334 h 2240205"/>
              <a:gd name="connsiteX75" fmla="*/ 4513724 w 12192000"/>
              <a:gd name="connsiteY75" fmla="*/ 1791996 h 2240205"/>
              <a:gd name="connsiteX76" fmla="*/ 4459810 w 12192000"/>
              <a:gd name="connsiteY76" fmla="*/ 1797886 h 2240205"/>
              <a:gd name="connsiteX77" fmla="*/ 4379064 w 12192000"/>
              <a:gd name="connsiteY77" fmla="*/ 1817177 h 2240205"/>
              <a:gd name="connsiteX78" fmla="*/ 4290981 w 12192000"/>
              <a:gd name="connsiteY78" fmla="*/ 1839677 h 2240205"/>
              <a:gd name="connsiteX79" fmla="*/ 4238372 w 12192000"/>
              <a:gd name="connsiteY79" fmla="*/ 1851480 h 2240205"/>
              <a:gd name="connsiteX80" fmla="*/ 4232517 w 12192000"/>
              <a:gd name="connsiteY80" fmla="*/ 1852567 h 2240205"/>
              <a:gd name="connsiteX81" fmla="*/ 4191732 w 12192000"/>
              <a:gd name="connsiteY81" fmla="*/ 1857328 h 2240205"/>
              <a:gd name="connsiteX82" fmla="*/ 4065532 w 12192000"/>
              <a:gd name="connsiteY82" fmla="*/ 1855477 h 2240205"/>
              <a:gd name="connsiteX83" fmla="*/ 4028460 w 12192000"/>
              <a:gd name="connsiteY83" fmla="*/ 1855137 h 2240205"/>
              <a:gd name="connsiteX84" fmla="*/ 4002267 w 12192000"/>
              <a:gd name="connsiteY84" fmla="*/ 1852352 h 2240205"/>
              <a:gd name="connsiteX85" fmla="*/ 3931396 w 12192000"/>
              <a:gd name="connsiteY85" fmla="*/ 1858915 h 2240205"/>
              <a:gd name="connsiteX86" fmla="*/ 3812162 w 12192000"/>
              <a:gd name="connsiteY86" fmla="*/ 1875501 h 2240205"/>
              <a:gd name="connsiteX87" fmla="*/ 3758105 w 12192000"/>
              <a:gd name="connsiteY87" fmla="*/ 1871856 h 2240205"/>
              <a:gd name="connsiteX88" fmla="*/ 3567259 w 12192000"/>
              <a:gd name="connsiteY88" fmla="*/ 1893482 h 2240205"/>
              <a:gd name="connsiteX89" fmla="*/ 3405770 w 12192000"/>
              <a:gd name="connsiteY89" fmla="*/ 1904591 h 2240205"/>
              <a:gd name="connsiteX90" fmla="*/ 3280097 w 12192000"/>
              <a:gd name="connsiteY90" fmla="*/ 1919610 h 2240205"/>
              <a:gd name="connsiteX91" fmla="*/ 3009910 w 12192000"/>
              <a:gd name="connsiteY91" fmla="*/ 1957866 h 2240205"/>
              <a:gd name="connsiteX92" fmla="*/ 2995934 w 12192000"/>
              <a:gd name="connsiteY92" fmla="*/ 1967085 h 2240205"/>
              <a:gd name="connsiteX93" fmla="*/ 2942858 w 12192000"/>
              <a:gd name="connsiteY93" fmla="*/ 1981367 h 2240205"/>
              <a:gd name="connsiteX94" fmla="*/ 2875436 w 12192000"/>
              <a:gd name="connsiteY94" fmla="*/ 1996977 h 2240205"/>
              <a:gd name="connsiteX95" fmla="*/ 2874892 w 12192000"/>
              <a:gd name="connsiteY95" fmla="*/ 1996085 h 2240205"/>
              <a:gd name="connsiteX96" fmla="*/ 2843662 w 12192000"/>
              <a:gd name="connsiteY96" fmla="*/ 1992498 h 2240205"/>
              <a:gd name="connsiteX97" fmla="*/ 2718916 w 12192000"/>
              <a:gd name="connsiteY97" fmla="*/ 1990867 h 2240205"/>
              <a:gd name="connsiteX98" fmla="*/ 2713522 w 12192000"/>
              <a:gd name="connsiteY98" fmla="*/ 1990173 h 2240205"/>
              <a:gd name="connsiteX99" fmla="*/ 2476147 w 12192000"/>
              <a:gd name="connsiteY99" fmla="*/ 1998305 h 2240205"/>
              <a:gd name="connsiteX100" fmla="*/ 2373568 w 12192000"/>
              <a:gd name="connsiteY100" fmla="*/ 2003219 h 2240205"/>
              <a:gd name="connsiteX101" fmla="*/ 2287219 w 12192000"/>
              <a:gd name="connsiteY101" fmla="*/ 1998750 h 2240205"/>
              <a:gd name="connsiteX102" fmla="*/ 2164831 w 12192000"/>
              <a:gd name="connsiteY102" fmla="*/ 2010143 h 2240205"/>
              <a:gd name="connsiteX103" fmla="*/ 2058061 w 12192000"/>
              <a:gd name="connsiteY103" fmla="*/ 2047942 h 2240205"/>
              <a:gd name="connsiteX104" fmla="*/ 2042244 w 12192000"/>
              <a:gd name="connsiteY104" fmla="*/ 2055560 h 2240205"/>
              <a:gd name="connsiteX105" fmla="*/ 1877728 w 12192000"/>
              <a:gd name="connsiteY105" fmla="*/ 2101004 h 2240205"/>
              <a:gd name="connsiteX106" fmla="*/ 1759056 w 12192000"/>
              <a:gd name="connsiteY106" fmla="*/ 2125608 h 2240205"/>
              <a:gd name="connsiteX107" fmla="*/ 1637948 w 12192000"/>
              <a:gd name="connsiteY107" fmla="*/ 2172597 h 2240205"/>
              <a:gd name="connsiteX108" fmla="*/ 1434549 w 12192000"/>
              <a:gd name="connsiteY108" fmla="*/ 2234522 h 2240205"/>
              <a:gd name="connsiteX109" fmla="*/ 1370962 w 12192000"/>
              <a:gd name="connsiteY109" fmla="*/ 2237474 h 2240205"/>
              <a:gd name="connsiteX110" fmla="*/ 1356367 w 12192000"/>
              <a:gd name="connsiteY110" fmla="*/ 2235089 h 2240205"/>
              <a:gd name="connsiteX111" fmla="*/ 1279765 w 12192000"/>
              <a:gd name="connsiteY111" fmla="*/ 2229639 h 2240205"/>
              <a:gd name="connsiteX112" fmla="*/ 1195347 w 12192000"/>
              <a:gd name="connsiteY112" fmla="*/ 2212354 h 2240205"/>
              <a:gd name="connsiteX113" fmla="*/ 970251 w 12192000"/>
              <a:gd name="connsiteY113" fmla="*/ 2221029 h 2240205"/>
              <a:gd name="connsiteX114" fmla="*/ 812914 w 12192000"/>
              <a:gd name="connsiteY114" fmla="*/ 2210095 h 2240205"/>
              <a:gd name="connsiteX115" fmla="*/ 776382 w 12192000"/>
              <a:gd name="connsiteY115" fmla="*/ 2204512 h 2240205"/>
              <a:gd name="connsiteX116" fmla="*/ 597225 w 12192000"/>
              <a:gd name="connsiteY116" fmla="*/ 2180999 h 2240205"/>
              <a:gd name="connsiteX117" fmla="*/ 520671 w 12192000"/>
              <a:gd name="connsiteY117" fmla="*/ 2180980 h 2240205"/>
              <a:gd name="connsiteX118" fmla="*/ 515024 w 12192000"/>
              <a:gd name="connsiteY118" fmla="*/ 2179258 h 2240205"/>
              <a:gd name="connsiteX119" fmla="*/ 413835 w 12192000"/>
              <a:gd name="connsiteY119" fmla="*/ 2156783 h 2240205"/>
              <a:gd name="connsiteX120" fmla="*/ 376513 w 12192000"/>
              <a:gd name="connsiteY120" fmla="*/ 2154014 h 2240205"/>
              <a:gd name="connsiteX121" fmla="*/ 273386 w 12192000"/>
              <a:gd name="connsiteY121" fmla="*/ 2142551 h 2240205"/>
              <a:gd name="connsiteX122" fmla="*/ 77641 w 12192000"/>
              <a:gd name="connsiteY122" fmla="*/ 2126835 h 2240205"/>
              <a:gd name="connsiteX123" fmla="*/ 37645 w 12192000"/>
              <a:gd name="connsiteY123" fmla="*/ 2115401 h 2240205"/>
              <a:gd name="connsiteX124" fmla="*/ 4572 w 12192000"/>
              <a:gd name="connsiteY124" fmla="*/ 2111091 h 2240205"/>
              <a:gd name="connsiteX125" fmla="*/ 0 w 12192000"/>
              <a:gd name="connsiteY125" fmla="*/ 2110468 h 2240205"/>
              <a:gd name="connsiteX126" fmla="*/ 0 w 12192000"/>
              <a:gd name="connsiteY126" fmla="*/ 0 h 2240205"/>
              <a:gd name="connsiteX0" fmla="*/ 0 w 12192000"/>
              <a:gd name="connsiteY0" fmla="*/ 0 h 2240205"/>
              <a:gd name="connsiteX1" fmla="*/ 12192000 w 12192000"/>
              <a:gd name="connsiteY1" fmla="*/ 0 h 2240205"/>
              <a:gd name="connsiteX2" fmla="*/ 12192000 w 12192000"/>
              <a:gd name="connsiteY2" fmla="*/ 751299 h 2240205"/>
              <a:gd name="connsiteX3" fmla="*/ 11890686 w 12192000"/>
              <a:gd name="connsiteY3" fmla="*/ 732766 h 2240205"/>
              <a:gd name="connsiteX4" fmla="*/ 11649954 w 12192000"/>
              <a:gd name="connsiteY4" fmla="*/ 749628 h 2240205"/>
              <a:gd name="connsiteX5" fmla="*/ 11560424 w 12192000"/>
              <a:gd name="connsiteY5" fmla="*/ 748017 h 2240205"/>
              <a:gd name="connsiteX6" fmla="*/ 11358455 w 12192000"/>
              <a:gd name="connsiteY6" fmla="*/ 747593 h 2240205"/>
              <a:gd name="connsiteX7" fmla="*/ 11165209 w 12192000"/>
              <a:gd name="connsiteY7" fmla="*/ 748852 h 2240205"/>
              <a:gd name="connsiteX8" fmla="*/ 11058755 w 12192000"/>
              <a:gd name="connsiteY8" fmla="*/ 749617 h 2240205"/>
              <a:gd name="connsiteX9" fmla="*/ 10803046 w 12192000"/>
              <a:gd name="connsiteY9" fmla="*/ 774328 h 2240205"/>
              <a:gd name="connsiteX10" fmla="*/ 10458762 w 12192000"/>
              <a:gd name="connsiteY10" fmla="*/ 755400 h 2240205"/>
              <a:gd name="connsiteX11" fmla="*/ 10211200 w 12192000"/>
              <a:gd name="connsiteY11" fmla="*/ 767513 h 2240205"/>
              <a:gd name="connsiteX12" fmla="*/ 10167995 w 12192000"/>
              <a:gd name="connsiteY12" fmla="*/ 760843 h 2240205"/>
              <a:gd name="connsiteX13" fmla="*/ 9997044 w 12192000"/>
              <a:gd name="connsiteY13" fmla="*/ 780129 h 2240205"/>
              <a:gd name="connsiteX14" fmla="*/ 9943887 w 12192000"/>
              <a:gd name="connsiteY14" fmla="*/ 804141 h 2240205"/>
              <a:gd name="connsiteX15" fmla="*/ 9918248 w 12192000"/>
              <a:gd name="connsiteY15" fmla="*/ 816628 h 2240205"/>
              <a:gd name="connsiteX16" fmla="*/ 9767091 w 12192000"/>
              <a:gd name="connsiteY16" fmla="*/ 870550 h 2240205"/>
              <a:gd name="connsiteX17" fmla="*/ 9683005 w 12192000"/>
              <a:gd name="connsiteY17" fmla="*/ 894128 h 2240205"/>
              <a:gd name="connsiteX18" fmla="*/ 9500499 w 12192000"/>
              <a:gd name="connsiteY18" fmla="*/ 954680 h 2240205"/>
              <a:gd name="connsiteX19" fmla="*/ 9410017 w 12192000"/>
              <a:gd name="connsiteY19" fmla="*/ 993931 h 2240205"/>
              <a:gd name="connsiteX20" fmla="*/ 9392919 w 12192000"/>
              <a:gd name="connsiteY20" fmla="*/ 994656 h 2240205"/>
              <a:gd name="connsiteX21" fmla="*/ 9268019 w 12192000"/>
              <a:gd name="connsiteY21" fmla="*/ 1007442 h 2240205"/>
              <a:gd name="connsiteX22" fmla="*/ 9188177 w 12192000"/>
              <a:gd name="connsiteY22" fmla="*/ 1035474 h 2240205"/>
              <a:gd name="connsiteX23" fmla="*/ 9155969 w 12192000"/>
              <a:gd name="connsiteY23" fmla="*/ 1046804 h 2240205"/>
              <a:gd name="connsiteX24" fmla="*/ 9133985 w 12192000"/>
              <a:gd name="connsiteY24" fmla="*/ 1046450 h 2240205"/>
              <a:gd name="connsiteX25" fmla="*/ 9003462 w 12192000"/>
              <a:gd name="connsiteY25" fmla="*/ 1042406 h 2240205"/>
              <a:gd name="connsiteX26" fmla="*/ 8968445 w 12192000"/>
              <a:gd name="connsiteY26" fmla="*/ 1052169 h 2240205"/>
              <a:gd name="connsiteX27" fmla="*/ 8886001 w 12192000"/>
              <a:gd name="connsiteY27" fmla="*/ 1067468 h 2240205"/>
              <a:gd name="connsiteX28" fmla="*/ 8838610 w 12192000"/>
              <a:gd name="connsiteY28" fmla="*/ 1075091 h 2240205"/>
              <a:gd name="connsiteX29" fmla="*/ 8665605 w 12192000"/>
              <a:gd name="connsiteY29" fmla="*/ 1110791 h 2240205"/>
              <a:gd name="connsiteX30" fmla="*/ 8419755 w 12192000"/>
              <a:gd name="connsiteY30" fmla="*/ 1216260 h 2240205"/>
              <a:gd name="connsiteX31" fmla="*/ 8411626 w 12192000"/>
              <a:gd name="connsiteY31" fmla="*/ 1214397 h 2240205"/>
              <a:gd name="connsiteX32" fmla="*/ 8363469 w 12192000"/>
              <a:gd name="connsiteY32" fmla="*/ 1246658 h 2240205"/>
              <a:gd name="connsiteX33" fmla="*/ 8275497 w 12192000"/>
              <a:gd name="connsiteY33" fmla="*/ 1264396 h 2240205"/>
              <a:gd name="connsiteX34" fmla="*/ 8074238 w 12192000"/>
              <a:gd name="connsiteY34" fmla="*/ 1301895 h 2240205"/>
              <a:gd name="connsiteX35" fmla="*/ 7902328 w 12192000"/>
              <a:gd name="connsiteY35" fmla="*/ 1345865 h 2240205"/>
              <a:gd name="connsiteX36" fmla="*/ 7840612 w 12192000"/>
              <a:gd name="connsiteY36" fmla="*/ 1369373 h 2240205"/>
              <a:gd name="connsiteX37" fmla="*/ 7786819 w 12192000"/>
              <a:gd name="connsiteY37" fmla="*/ 1378970 h 2240205"/>
              <a:gd name="connsiteX38" fmla="*/ 7548172 w 12192000"/>
              <a:gd name="connsiteY38" fmla="*/ 1417460 h 2240205"/>
              <a:gd name="connsiteX39" fmla="*/ 7483437 w 12192000"/>
              <a:gd name="connsiteY39" fmla="*/ 1478152 h 2240205"/>
              <a:gd name="connsiteX40" fmla="*/ 7377870 w 12192000"/>
              <a:gd name="connsiteY40" fmla="*/ 1523319 h 2240205"/>
              <a:gd name="connsiteX41" fmla="*/ 7230737 w 12192000"/>
              <a:gd name="connsiteY41" fmla="*/ 1562633 h 2240205"/>
              <a:gd name="connsiteX42" fmla="*/ 7224458 w 12192000"/>
              <a:gd name="connsiteY42" fmla="*/ 1573008 h 2240205"/>
              <a:gd name="connsiteX43" fmla="*/ 7183121 w 12192000"/>
              <a:gd name="connsiteY43" fmla="*/ 1595162 h 2240205"/>
              <a:gd name="connsiteX44" fmla="*/ 7164601 w 12192000"/>
              <a:gd name="connsiteY44" fmla="*/ 1606490 h 2240205"/>
              <a:gd name="connsiteX45" fmla="*/ 6900177 w 12192000"/>
              <a:gd name="connsiteY45" fmla="*/ 1636016 h 2240205"/>
              <a:gd name="connsiteX46" fmla="*/ 6795372 w 12192000"/>
              <a:gd name="connsiteY46" fmla="*/ 1644845 h 2240205"/>
              <a:gd name="connsiteX47" fmla="*/ 6692251 w 12192000"/>
              <a:gd name="connsiteY47" fmla="*/ 1656357 h 2240205"/>
              <a:gd name="connsiteX48" fmla="*/ 6655235 w 12192000"/>
              <a:gd name="connsiteY48" fmla="*/ 1661869 h 2240205"/>
              <a:gd name="connsiteX49" fmla="*/ 6554894 w 12192000"/>
              <a:gd name="connsiteY49" fmla="*/ 1664428 h 2240205"/>
              <a:gd name="connsiteX50" fmla="*/ 6516595 w 12192000"/>
              <a:gd name="connsiteY50" fmla="*/ 1667475 h 2240205"/>
              <a:gd name="connsiteX51" fmla="*/ 6508541 w 12192000"/>
              <a:gd name="connsiteY51" fmla="*/ 1668757 h 2240205"/>
              <a:gd name="connsiteX52" fmla="*/ 6471012 w 12192000"/>
              <a:gd name="connsiteY52" fmla="*/ 1678604 h 2240205"/>
              <a:gd name="connsiteX53" fmla="*/ 6364035 w 12192000"/>
              <a:gd name="connsiteY53" fmla="*/ 1667683 h 2240205"/>
              <a:gd name="connsiteX54" fmla="*/ 6243319 w 12192000"/>
              <a:gd name="connsiteY54" fmla="*/ 1695560 h 2240205"/>
              <a:gd name="connsiteX55" fmla="*/ 6098321 w 12192000"/>
              <a:gd name="connsiteY55" fmla="*/ 1721646 h 2240205"/>
              <a:gd name="connsiteX56" fmla="*/ 5880652 w 12192000"/>
              <a:gd name="connsiteY56" fmla="*/ 1779643 h 2240205"/>
              <a:gd name="connsiteX57" fmla="*/ 5785959 w 12192000"/>
              <a:gd name="connsiteY57" fmla="*/ 1775307 h 2240205"/>
              <a:gd name="connsiteX58" fmla="*/ 5643534 w 12192000"/>
              <a:gd name="connsiteY58" fmla="*/ 1802919 h 2240205"/>
              <a:gd name="connsiteX59" fmla="*/ 5518799 w 12192000"/>
              <a:gd name="connsiteY59" fmla="*/ 1818312 h 2240205"/>
              <a:gd name="connsiteX60" fmla="*/ 5505014 w 12192000"/>
              <a:gd name="connsiteY60" fmla="*/ 1819259 h 2240205"/>
              <a:gd name="connsiteX61" fmla="*/ 5453307 w 12192000"/>
              <a:gd name="connsiteY61" fmla="*/ 1815450 h 2240205"/>
              <a:gd name="connsiteX62" fmla="*/ 5221533 w 12192000"/>
              <a:gd name="connsiteY62" fmla="*/ 1846950 h 2240205"/>
              <a:gd name="connsiteX63" fmla="*/ 5149802 w 12192000"/>
              <a:gd name="connsiteY63" fmla="*/ 1844846 h 2240205"/>
              <a:gd name="connsiteX64" fmla="*/ 5114927 w 12192000"/>
              <a:gd name="connsiteY64" fmla="*/ 1847827 h 2240205"/>
              <a:gd name="connsiteX65" fmla="*/ 5108970 w 12192000"/>
              <a:gd name="connsiteY65" fmla="*/ 1847935 h 2240205"/>
              <a:gd name="connsiteX66" fmla="*/ 5067961 w 12192000"/>
              <a:gd name="connsiteY66" fmla="*/ 1845917 h 2240205"/>
              <a:gd name="connsiteX67" fmla="*/ 5007075 w 12192000"/>
              <a:gd name="connsiteY67" fmla="*/ 1838626 h 2240205"/>
              <a:gd name="connsiteX68" fmla="*/ 4944087 w 12192000"/>
              <a:gd name="connsiteY68" fmla="*/ 1823332 h 2240205"/>
              <a:gd name="connsiteX69" fmla="*/ 4907662 w 12192000"/>
              <a:gd name="connsiteY69" fmla="*/ 1816900 h 2240205"/>
              <a:gd name="connsiteX70" fmla="*/ 4882386 w 12192000"/>
              <a:gd name="connsiteY70" fmla="*/ 1809844 h 2240205"/>
              <a:gd name="connsiteX71" fmla="*/ 4811440 w 12192000"/>
              <a:gd name="connsiteY71" fmla="*/ 1804655 h 2240205"/>
              <a:gd name="connsiteX72" fmla="*/ 4691075 w 12192000"/>
              <a:gd name="connsiteY72" fmla="*/ 1801389 h 2240205"/>
              <a:gd name="connsiteX73" fmla="*/ 4640313 w 12192000"/>
              <a:gd name="connsiteY73" fmla="*/ 1784307 h 2240205"/>
              <a:gd name="connsiteX74" fmla="*/ 4536503 w 12192000"/>
              <a:gd name="connsiteY74" fmla="*/ 1785334 h 2240205"/>
              <a:gd name="connsiteX75" fmla="*/ 4513724 w 12192000"/>
              <a:gd name="connsiteY75" fmla="*/ 1791996 h 2240205"/>
              <a:gd name="connsiteX76" fmla="*/ 4459810 w 12192000"/>
              <a:gd name="connsiteY76" fmla="*/ 1797886 h 2240205"/>
              <a:gd name="connsiteX77" fmla="*/ 4379064 w 12192000"/>
              <a:gd name="connsiteY77" fmla="*/ 1817177 h 2240205"/>
              <a:gd name="connsiteX78" fmla="*/ 4290981 w 12192000"/>
              <a:gd name="connsiteY78" fmla="*/ 1839677 h 2240205"/>
              <a:gd name="connsiteX79" fmla="*/ 4238372 w 12192000"/>
              <a:gd name="connsiteY79" fmla="*/ 1851480 h 2240205"/>
              <a:gd name="connsiteX80" fmla="*/ 4232517 w 12192000"/>
              <a:gd name="connsiteY80" fmla="*/ 1852567 h 2240205"/>
              <a:gd name="connsiteX81" fmla="*/ 4191732 w 12192000"/>
              <a:gd name="connsiteY81" fmla="*/ 1857328 h 2240205"/>
              <a:gd name="connsiteX82" fmla="*/ 4065532 w 12192000"/>
              <a:gd name="connsiteY82" fmla="*/ 1855477 h 2240205"/>
              <a:gd name="connsiteX83" fmla="*/ 4028460 w 12192000"/>
              <a:gd name="connsiteY83" fmla="*/ 1855137 h 2240205"/>
              <a:gd name="connsiteX84" fmla="*/ 4002267 w 12192000"/>
              <a:gd name="connsiteY84" fmla="*/ 1852352 h 2240205"/>
              <a:gd name="connsiteX85" fmla="*/ 3931396 w 12192000"/>
              <a:gd name="connsiteY85" fmla="*/ 1858915 h 2240205"/>
              <a:gd name="connsiteX86" fmla="*/ 3812162 w 12192000"/>
              <a:gd name="connsiteY86" fmla="*/ 1875501 h 2240205"/>
              <a:gd name="connsiteX87" fmla="*/ 3758105 w 12192000"/>
              <a:gd name="connsiteY87" fmla="*/ 1871856 h 2240205"/>
              <a:gd name="connsiteX88" fmla="*/ 3567259 w 12192000"/>
              <a:gd name="connsiteY88" fmla="*/ 1893482 h 2240205"/>
              <a:gd name="connsiteX89" fmla="*/ 3405770 w 12192000"/>
              <a:gd name="connsiteY89" fmla="*/ 1904591 h 2240205"/>
              <a:gd name="connsiteX90" fmla="*/ 3280097 w 12192000"/>
              <a:gd name="connsiteY90" fmla="*/ 1919610 h 2240205"/>
              <a:gd name="connsiteX91" fmla="*/ 3009910 w 12192000"/>
              <a:gd name="connsiteY91" fmla="*/ 1957866 h 2240205"/>
              <a:gd name="connsiteX92" fmla="*/ 2995934 w 12192000"/>
              <a:gd name="connsiteY92" fmla="*/ 1967085 h 2240205"/>
              <a:gd name="connsiteX93" fmla="*/ 2942858 w 12192000"/>
              <a:gd name="connsiteY93" fmla="*/ 1981367 h 2240205"/>
              <a:gd name="connsiteX94" fmla="*/ 2875436 w 12192000"/>
              <a:gd name="connsiteY94" fmla="*/ 1996977 h 2240205"/>
              <a:gd name="connsiteX95" fmla="*/ 2874892 w 12192000"/>
              <a:gd name="connsiteY95" fmla="*/ 1996085 h 2240205"/>
              <a:gd name="connsiteX96" fmla="*/ 2843662 w 12192000"/>
              <a:gd name="connsiteY96" fmla="*/ 1992498 h 2240205"/>
              <a:gd name="connsiteX97" fmla="*/ 2718916 w 12192000"/>
              <a:gd name="connsiteY97" fmla="*/ 1990867 h 2240205"/>
              <a:gd name="connsiteX98" fmla="*/ 2713522 w 12192000"/>
              <a:gd name="connsiteY98" fmla="*/ 1990173 h 2240205"/>
              <a:gd name="connsiteX99" fmla="*/ 2476147 w 12192000"/>
              <a:gd name="connsiteY99" fmla="*/ 1998305 h 2240205"/>
              <a:gd name="connsiteX100" fmla="*/ 2373568 w 12192000"/>
              <a:gd name="connsiteY100" fmla="*/ 2003219 h 2240205"/>
              <a:gd name="connsiteX101" fmla="*/ 2287219 w 12192000"/>
              <a:gd name="connsiteY101" fmla="*/ 1998750 h 2240205"/>
              <a:gd name="connsiteX102" fmla="*/ 2164831 w 12192000"/>
              <a:gd name="connsiteY102" fmla="*/ 2010143 h 2240205"/>
              <a:gd name="connsiteX103" fmla="*/ 2058061 w 12192000"/>
              <a:gd name="connsiteY103" fmla="*/ 2047942 h 2240205"/>
              <a:gd name="connsiteX104" fmla="*/ 2042244 w 12192000"/>
              <a:gd name="connsiteY104" fmla="*/ 2055560 h 2240205"/>
              <a:gd name="connsiteX105" fmla="*/ 1877728 w 12192000"/>
              <a:gd name="connsiteY105" fmla="*/ 2101004 h 2240205"/>
              <a:gd name="connsiteX106" fmla="*/ 1759056 w 12192000"/>
              <a:gd name="connsiteY106" fmla="*/ 2125608 h 2240205"/>
              <a:gd name="connsiteX107" fmla="*/ 1637948 w 12192000"/>
              <a:gd name="connsiteY107" fmla="*/ 2172597 h 2240205"/>
              <a:gd name="connsiteX108" fmla="*/ 1434549 w 12192000"/>
              <a:gd name="connsiteY108" fmla="*/ 2234522 h 2240205"/>
              <a:gd name="connsiteX109" fmla="*/ 1370962 w 12192000"/>
              <a:gd name="connsiteY109" fmla="*/ 2237474 h 2240205"/>
              <a:gd name="connsiteX110" fmla="*/ 1356367 w 12192000"/>
              <a:gd name="connsiteY110" fmla="*/ 2235089 h 2240205"/>
              <a:gd name="connsiteX111" fmla="*/ 1279765 w 12192000"/>
              <a:gd name="connsiteY111" fmla="*/ 2229639 h 2240205"/>
              <a:gd name="connsiteX112" fmla="*/ 1195347 w 12192000"/>
              <a:gd name="connsiteY112" fmla="*/ 2212354 h 2240205"/>
              <a:gd name="connsiteX113" fmla="*/ 970251 w 12192000"/>
              <a:gd name="connsiteY113" fmla="*/ 2221029 h 2240205"/>
              <a:gd name="connsiteX114" fmla="*/ 812914 w 12192000"/>
              <a:gd name="connsiteY114" fmla="*/ 2210095 h 2240205"/>
              <a:gd name="connsiteX115" fmla="*/ 597225 w 12192000"/>
              <a:gd name="connsiteY115" fmla="*/ 2180999 h 2240205"/>
              <a:gd name="connsiteX116" fmla="*/ 520671 w 12192000"/>
              <a:gd name="connsiteY116" fmla="*/ 2180980 h 2240205"/>
              <a:gd name="connsiteX117" fmla="*/ 515024 w 12192000"/>
              <a:gd name="connsiteY117" fmla="*/ 2179258 h 2240205"/>
              <a:gd name="connsiteX118" fmla="*/ 413835 w 12192000"/>
              <a:gd name="connsiteY118" fmla="*/ 2156783 h 2240205"/>
              <a:gd name="connsiteX119" fmla="*/ 376513 w 12192000"/>
              <a:gd name="connsiteY119" fmla="*/ 2154014 h 2240205"/>
              <a:gd name="connsiteX120" fmla="*/ 273386 w 12192000"/>
              <a:gd name="connsiteY120" fmla="*/ 2142551 h 2240205"/>
              <a:gd name="connsiteX121" fmla="*/ 77641 w 12192000"/>
              <a:gd name="connsiteY121" fmla="*/ 2126835 h 2240205"/>
              <a:gd name="connsiteX122" fmla="*/ 37645 w 12192000"/>
              <a:gd name="connsiteY122" fmla="*/ 2115401 h 2240205"/>
              <a:gd name="connsiteX123" fmla="*/ 4572 w 12192000"/>
              <a:gd name="connsiteY123" fmla="*/ 2111091 h 2240205"/>
              <a:gd name="connsiteX124" fmla="*/ 0 w 12192000"/>
              <a:gd name="connsiteY124" fmla="*/ 2110468 h 2240205"/>
              <a:gd name="connsiteX125" fmla="*/ 0 w 12192000"/>
              <a:gd name="connsiteY125" fmla="*/ 0 h 2240205"/>
              <a:gd name="connsiteX0" fmla="*/ 0 w 12192000"/>
              <a:gd name="connsiteY0" fmla="*/ 0 h 2240205"/>
              <a:gd name="connsiteX1" fmla="*/ 12192000 w 12192000"/>
              <a:gd name="connsiteY1" fmla="*/ 0 h 2240205"/>
              <a:gd name="connsiteX2" fmla="*/ 12192000 w 12192000"/>
              <a:gd name="connsiteY2" fmla="*/ 751299 h 2240205"/>
              <a:gd name="connsiteX3" fmla="*/ 11890686 w 12192000"/>
              <a:gd name="connsiteY3" fmla="*/ 732766 h 2240205"/>
              <a:gd name="connsiteX4" fmla="*/ 11649954 w 12192000"/>
              <a:gd name="connsiteY4" fmla="*/ 749628 h 2240205"/>
              <a:gd name="connsiteX5" fmla="*/ 11560424 w 12192000"/>
              <a:gd name="connsiteY5" fmla="*/ 748017 h 2240205"/>
              <a:gd name="connsiteX6" fmla="*/ 11358455 w 12192000"/>
              <a:gd name="connsiteY6" fmla="*/ 747593 h 2240205"/>
              <a:gd name="connsiteX7" fmla="*/ 11165209 w 12192000"/>
              <a:gd name="connsiteY7" fmla="*/ 748852 h 2240205"/>
              <a:gd name="connsiteX8" fmla="*/ 11058755 w 12192000"/>
              <a:gd name="connsiteY8" fmla="*/ 749617 h 2240205"/>
              <a:gd name="connsiteX9" fmla="*/ 10803046 w 12192000"/>
              <a:gd name="connsiteY9" fmla="*/ 774328 h 2240205"/>
              <a:gd name="connsiteX10" fmla="*/ 10458762 w 12192000"/>
              <a:gd name="connsiteY10" fmla="*/ 755400 h 2240205"/>
              <a:gd name="connsiteX11" fmla="*/ 10211200 w 12192000"/>
              <a:gd name="connsiteY11" fmla="*/ 767513 h 2240205"/>
              <a:gd name="connsiteX12" fmla="*/ 10167995 w 12192000"/>
              <a:gd name="connsiteY12" fmla="*/ 760843 h 2240205"/>
              <a:gd name="connsiteX13" fmla="*/ 9997044 w 12192000"/>
              <a:gd name="connsiteY13" fmla="*/ 780129 h 2240205"/>
              <a:gd name="connsiteX14" fmla="*/ 9943887 w 12192000"/>
              <a:gd name="connsiteY14" fmla="*/ 804141 h 2240205"/>
              <a:gd name="connsiteX15" fmla="*/ 9918248 w 12192000"/>
              <a:gd name="connsiteY15" fmla="*/ 816628 h 2240205"/>
              <a:gd name="connsiteX16" fmla="*/ 9767091 w 12192000"/>
              <a:gd name="connsiteY16" fmla="*/ 870550 h 2240205"/>
              <a:gd name="connsiteX17" fmla="*/ 9683005 w 12192000"/>
              <a:gd name="connsiteY17" fmla="*/ 894128 h 2240205"/>
              <a:gd name="connsiteX18" fmla="*/ 9500499 w 12192000"/>
              <a:gd name="connsiteY18" fmla="*/ 954680 h 2240205"/>
              <a:gd name="connsiteX19" fmla="*/ 9410017 w 12192000"/>
              <a:gd name="connsiteY19" fmla="*/ 993931 h 2240205"/>
              <a:gd name="connsiteX20" fmla="*/ 9392919 w 12192000"/>
              <a:gd name="connsiteY20" fmla="*/ 994656 h 2240205"/>
              <a:gd name="connsiteX21" fmla="*/ 9268019 w 12192000"/>
              <a:gd name="connsiteY21" fmla="*/ 1007442 h 2240205"/>
              <a:gd name="connsiteX22" fmla="*/ 9188177 w 12192000"/>
              <a:gd name="connsiteY22" fmla="*/ 1035474 h 2240205"/>
              <a:gd name="connsiteX23" fmla="*/ 9155969 w 12192000"/>
              <a:gd name="connsiteY23" fmla="*/ 1046804 h 2240205"/>
              <a:gd name="connsiteX24" fmla="*/ 9133985 w 12192000"/>
              <a:gd name="connsiteY24" fmla="*/ 1046450 h 2240205"/>
              <a:gd name="connsiteX25" fmla="*/ 9003462 w 12192000"/>
              <a:gd name="connsiteY25" fmla="*/ 1042406 h 2240205"/>
              <a:gd name="connsiteX26" fmla="*/ 8968445 w 12192000"/>
              <a:gd name="connsiteY26" fmla="*/ 1052169 h 2240205"/>
              <a:gd name="connsiteX27" fmla="*/ 8886001 w 12192000"/>
              <a:gd name="connsiteY27" fmla="*/ 1067468 h 2240205"/>
              <a:gd name="connsiteX28" fmla="*/ 8838610 w 12192000"/>
              <a:gd name="connsiteY28" fmla="*/ 1075091 h 2240205"/>
              <a:gd name="connsiteX29" fmla="*/ 8665605 w 12192000"/>
              <a:gd name="connsiteY29" fmla="*/ 1110791 h 2240205"/>
              <a:gd name="connsiteX30" fmla="*/ 8419755 w 12192000"/>
              <a:gd name="connsiteY30" fmla="*/ 1216260 h 2240205"/>
              <a:gd name="connsiteX31" fmla="*/ 8411626 w 12192000"/>
              <a:gd name="connsiteY31" fmla="*/ 1214397 h 2240205"/>
              <a:gd name="connsiteX32" fmla="*/ 8363469 w 12192000"/>
              <a:gd name="connsiteY32" fmla="*/ 1246658 h 2240205"/>
              <a:gd name="connsiteX33" fmla="*/ 8275497 w 12192000"/>
              <a:gd name="connsiteY33" fmla="*/ 1264396 h 2240205"/>
              <a:gd name="connsiteX34" fmla="*/ 8074238 w 12192000"/>
              <a:gd name="connsiteY34" fmla="*/ 1301895 h 2240205"/>
              <a:gd name="connsiteX35" fmla="*/ 7902328 w 12192000"/>
              <a:gd name="connsiteY35" fmla="*/ 1345865 h 2240205"/>
              <a:gd name="connsiteX36" fmla="*/ 7840612 w 12192000"/>
              <a:gd name="connsiteY36" fmla="*/ 1369373 h 2240205"/>
              <a:gd name="connsiteX37" fmla="*/ 7786819 w 12192000"/>
              <a:gd name="connsiteY37" fmla="*/ 1378970 h 2240205"/>
              <a:gd name="connsiteX38" fmla="*/ 7548172 w 12192000"/>
              <a:gd name="connsiteY38" fmla="*/ 1417460 h 2240205"/>
              <a:gd name="connsiteX39" fmla="*/ 7483437 w 12192000"/>
              <a:gd name="connsiteY39" fmla="*/ 1478152 h 2240205"/>
              <a:gd name="connsiteX40" fmla="*/ 7377870 w 12192000"/>
              <a:gd name="connsiteY40" fmla="*/ 1523319 h 2240205"/>
              <a:gd name="connsiteX41" fmla="*/ 7230737 w 12192000"/>
              <a:gd name="connsiteY41" fmla="*/ 1562633 h 2240205"/>
              <a:gd name="connsiteX42" fmla="*/ 7224458 w 12192000"/>
              <a:gd name="connsiteY42" fmla="*/ 1573008 h 2240205"/>
              <a:gd name="connsiteX43" fmla="*/ 7183121 w 12192000"/>
              <a:gd name="connsiteY43" fmla="*/ 1595162 h 2240205"/>
              <a:gd name="connsiteX44" fmla="*/ 7164601 w 12192000"/>
              <a:gd name="connsiteY44" fmla="*/ 1606490 h 2240205"/>
              <a:gd name="connsiteX45" fmla="*/ 6900177 w 12192000"/>
              <a:gd name="connsiteY45" fmla="*/ 1636016 h 2240205"/>
              <a:gd name="connsiteX46" fmla="*/ 6795372 w 12192000"/>
              <a:gd name="connsiteY46" fmla="*/ 1644845 h 2240205"/>
              <a:gd name="connsiteX47" fmla="*/ 6692251 w 12192000"/>
              <a:gd name="connsiteY47" fmla="*/ 1656357 h 2240205"/>
              <a:gd name="connsiteX48" fmla="*/ 6655235 w 12192000"/>
              <a:gd name="connsiteY48" fmla="*/ 1661869 h 2240205"/>
              <a:gd name="connsiteX49" fmla="*/ 6554894 w 12192000"/>
              <a:gd name="connsiteY49" fmla="*/ 1664428 h 2240205"/>
              <a:gd name="connsiteX50" fmla="*/ 6516595 w 12192000"/>
              <a:gd name="connsiteY50" fmla="*/ 1667475 h 2240205"/>
              <a:gd name="connsiteX51" fmla="*/ 6508541 w 12192000"/>
              <a:gd name="connsiteY51" fmla="*/ 1668757 h 2240205"/>
              <a:gd name="connsiteX52" fmla="*/ 6471012 w 12192000"/>
              <a:gd name="connsiteY52" fmla="*/ 1678604 h 2240205"/>
              <a:gd name="connsiteX53" fmla="*/ 6364035 w 12192000"/>
              <a:gd name="connsiteY53" fmla="*/ 1667683 h 2240205"/>
              <a:gd name="connsiteX54" fmla="*/ 6243319 w 12192000"/>
              <a:gd name="connsiteY54" fmla="*/ 1695560 h 2240205"/>
              <a:gd name="connsiteX55" fmla="*/ 6098321 w 12192000"/>
              <a:gd name="connsiteY55" fmla="*/ 1721646 h 2240205"/>
              <a:gd name="connsiteX56" fmla="*/ 5880652 w 12192000"/>
              <a:gd name="connsiteY56" fmla="*/ 1779643 h 2240205"/>
              <a:gd name="connsiteX57" fmla="*/ 5785959 w 12192000"/>
              <a:gd name="connsiteY57" fmla="*/ 1775307 h 2240205"/>
              <a:gd name="connsiteX58" fmla="*/ 5643534 w 12192000"/>
              <a:gd name="connsiteY58" fmla="*/ 1802919 h 2240205"/>
              <a:gd name="connsiteX59" fmla="*/ 5518799 w 12192000"/>
              <a:gd name="connsiteY59" fmla="*/ 1818312 h 2240205"/>
              <a:gd name="connsiteX60" fmla="*/ 5505014 w 12192000"/>
              <a:gd name="connsiteY60" fmla="*/ 1819259 h 2240205"/>
              <a:gd name="connsiteX61" fmla="*/ 5453307 w 12192000"/>
              <a:gd name="connsiteY61" fmla="*/ 1815450 h 2240205"/>
              <a:gd name="connsiteX62" fmla="*/ 5221533 w 12192000"/>
              <a:gd name="connsiteY62" fmla="*/ 1846950 h 2240205"/>
              <a:gd name="connsiteX63" fmla="*/ 5149802 w 12192000"/>
              <a:gd name="connsiteY63" fmla="*/ 1844846 h 2240205"/>
              <a:gd name="connsiteX64" fmla="*/ 5114927 w 12192000"/>
              <a:gd name="connsiteY64" fmla="*/ 1847827 h 2240205"/>
              <a:gd name="connsiteX65" fmla="*/ 5108970 w 12192000"/>
              <a:gd name="connsiteY65" fmla="*/ 1847935 h 2240205"/>
              <a:gd name="connsiteX66" fmla="*/ 5067961 w 12192000"/>
              <a:gd name="connsiteY66" fmla="*/ 1845917 h 2240205"/>
              <a:gd name="connsiteX67" fmla="*/ 5007075 w 12192000"/>
              <a:gd name="connsiteY67" fmla="*/ 1838626 h 2240205"/>
              <a:gd name="connsiteX68" fmla="*/ 4944087 w 12192000"/>
              <a:gd name="connsiteY68" fmla="*/ 1823332 h 2240205"/>
              <a:gd name="connsiteX69" fmla="*/ 4907662 w 12192000"/>
              <a:gd name="connsiteY69" fmla="*/ 1816900 h 2240205"/>
              <a:gd name="connsiteX70" fmla="*/ 4882386 w 12192000"/>
              <a:gd name="connsiteY70" fmla="*/ 1809844 h 2240205"/>
              <a:gd name="connsiteX71" fmla="*/ 4811440 w 12192000"/>
              <a:gd name="connsiteY71" fmla="*/ 1804655 h 2240205"/>
              <a:gd name="connsiteX72" fmla="*/ 4691075 w 12192000"/>
              <a:gd name="connsiteY72" fmla="*/ 1801389 h 2240205"/>
              <a:gd name="connsiteX73" fmla="*/ 4640313 w 12192000"/>
              <a:gd name="connsiteY73" fmla="*/ 1784307 h 2240205"/>
              <a:gd name="connsiteX74" fmla="*/ 4536503 w 12192000"/>
              <a:gd name="connsiteY74" fmla="*/ 1785334 h 2240205"/>
              <a:gd name="connsiteX75" fmla="*/ 4513724 w 12192000"/>
              <a:gd name="connsiteY75" fmla="*/ 1791996 h 2240205"/>
              <a:gd name="connsiteX76" fmla="*/ 4459810 w 12192000"/>
              <a:gd name="connsiteY76" fmla="*/ 1797886 h 2240205"/>
              <a:gd name="connsiteX77" fmla="*/ 4379064 w 12192000"/>
              <a:gd name="connsiteY77" fmla="*/ 1817177 h 2240205"/>
              <a:gd name="connsiteX78" fmla="*/ 4290981 w 12192000"/>
              <a:gd name="connsiteY78" fmla="*/ 1839677 h 2240205"/>
              <a:gd name="connsiteX79" fmla="*/ 4238372 w 12192000"/>
              <a:gd name="connsiteY79" fmla="*/ 1851480 h 2240205"/>
              <a:gd name="connsiteX80" fmla="*/ 4232517 w 12192000"/>
              <a:gd name="connsiteY80" fmla="*/ 1852567 h 2240205"/>
              <a:gd name="connsiteX81" fmla="*/ 4191732 w 12192000"/>
              <a:gd name="connsiteY81" fmla="*/ 1857328 h 2240205"/>
              <a:gd name="connsiteX82" fmla="*/ 4065532 w 12192000"/>
              <a:gd name="connsiteY82" fmla="*/ 1855477 h 2240205"/>
              <a:gd name="connsiteX83" fmla="*/ 4028460 w 12192000"/>
              <a:gd name="connsiteY83" fmla="*/ 1855137 h 2240205"/>
              <a:gd name="connsiteX84" fmla="*/ 4002267 w 12192000"/>
              <a:gd name="connsiteY84" fmla="*/ 1852352 h 2240205"/>
              <a:gd name="connsiteX85" fmla="*/ 3931396 w 12192000"/>
              <a:gd name="connsiteY85" fmla="*/ 1858915 h 2240205"/>
              <a:gd name="connsiteX86" fmla="*/ 3812162 w 12192000"/>
              <a:gd name="connsiteY86" fmla="*/ 1875501 h 2240205"/>
              <a:gd name="connsiteX87" fmla="*/ 3758105 w 12192000"/>
              <a:gd name="connsiteY87" fmla="*/ 1871856 h 2240205"/>
              <a:gd name="connsiteX88" fmla="*/ 3567259 w 12192000"/>
              <a:gd name="connsiteY88" fmla="*/ 1893482 h 2240205"/>
              <a:gd name="connsiteX89" fmla="*/ 3405770 w 12192000"/>
              <a:gd name="connsiteY89" fmla="*/ 1904591 h 2240205"/>
              <a:gd name="connsiteX90" fmla="*/ 3280097 w 12192000"/>
              <a:gd name="connsiteY90" fmla="*/ 1919610 h 2240205"/>
              <a:gd name="connsiteX91" fmla="*/ 3009910 w 12192000"/>
              <a:gd name="connsiteY91" fmla="*/ 1957866 h 2240205"/>
              <a:gd name="connsiteX92" fmla="*/ 2995934 w 12192000"/>
              <a:gd name="connsiteY92" fmla="*/ 1967085 h 2240205"/>
              <a:gd name="connsiteX93" fmla="*/ 2942858 w 12192000"/>
              <a:gd name="connsiteY93" fmla="*/ 1981367 h 2240205"/>
              <a:gd name="connsiteX94" fmla="*/ 2875436 w 12192000"/>
              <a:gd name="connsiteY94" fmla="*/ 1996977 h 2240205"/>
              <a:gd name="connsiteX95" fmla="*/ 2874892 w 12192000"/>
              <a:gd name="connsiteY95" fmla="*/ 1996085 h 2240205"/>
              <a:gd name="connsiteX96" fmla="*/ 2843662 w 12192000"/>
              <a:gd name="connsiteY96" fmla="*/ 1992498 h 2240205"/>
              <a:gd name="connsiteX97" fmla="*/ 2718916 w 12192000"/>
              <a:gd name="connsiteY97" fmla="*/ 1990867 h 2240205"/>
              <a:gd name="connsiteX98" fmla="*/ 2713522 w 12192000"/>
              <a:gd name="connsiteY98" fmla="*/ 1990173 h 2240205"/>
              <a:gd name="connsiteX99" fmla="*/ 2476147 w 12192000"/>
              <a:gd name="connsiteY99" fmla="*/ 1998305 h 2240205"/>
              <a:gd name="connsiteX100" fmla="*/ 2373568 w 12192000"/>
              <a:gd name="connsiteY100" fmla="*/ 2003219 h 2240205"/>
              <a:gd name="connsiteX101" fmla="*/ 2287219 w 12192000"/>
              <a:gd name="connsiteY101" fmla="*/ 1998750 h 2240205"/>
              <a:gd name="connsiteX102" fmla="*/ 2164831 w 12192000"/>
              <a:gd name="connsiteY102" fmla="*/ 2010143 h 2240205"/>
              <a:gd name="connsiteX103" fmla="*/ 2058061 w 12192000"/>
              <a:gd name="connsiteY103" fmla="*/ 2047942 h 2240205"/>
              <a:gd name="connsiteX104" fmla="*/ 2042244 w 12192000"/>
              <a:gd name="connsiteY104" fmla="*/ 2055560 h 2240205"/>
              <a:gd name="connsiteX105" fmla="*/ 1877728 w 12192000"/>
              <a:gd name="connsiteY105" fmla="*/ 2101004 h 2240205"/>
              <a:gd name="connsiteX106" fmla="*/ 1759056 w 12192000"/>
              <a:gd name="connsiteY106" fmla="*/ 2125608 h 2240205"/>
              <a:gd name="connsiteX107" fmla="*/ 1637948 w 12192000"/>
              <a:gd name="connsiteY107" fmla="*/ 2172597 h 2240205"/>
              <a:gd name="connsiteX108" fmla="*/ 1434549 w 12192000"/>
              <a:gd name="connsiteY108" fmla="*/ 2234522 h 2240205"/>
              <a:gd name="connsiteX109" fmla="*/ 1370962 w 12192000"/>
              <a:gd name="connsiteY109" fmla="*/ 2237474 h 2240205"/>
              <a:gd name="connsiteX110" fmla="*/ 1356367 w 12192000"/>
              <a:gd name="connsiteY110" fmla="*/ 2235089 h 2240205"/>
              <a:gd name="connsiteX111" fmla="*/ 1279765 w 12192000"/>
              <a:gd name="connsiteY111" fmla="*/ 2229639 h 2240205"/>
              <a:gd name="connsiteX112" fmla="*/ 1195347 w 12192000"/>
              <a:gd name="connsiteY112" fmla="*/ 2212354 h 2240205"/>
              <a:gd name="connsiteX113" fmla="*/ 970251 w 12192000"/>
              <a:gd name="connsiteY113" fmla="*/ 2221029 h 2240205"/>
              <a:gd name="connsiteX114" fmla="*/ 812914 w 12192000"/>
              <a:gd name="connsiteY114" fmla="*/ 2210095 h 2240205"/>
              <a:gd name="connsiteX115" fmla="*/ 597225 w 12192000"/>
              <a:gd name="connsiteY115" fmla="*/ 2180999 h 2240205"/>
              <a:gd name="connsiteX116" fmla="*/ 520671 w 12192000"/>
              <a:gd name="connsiteY116" fmla="*/ 2180980 h 2240205"/>
              <a:gd name="connsiteX117" fmla="*/ 515024 w 12192000"/>
              <a:gd name="connsiteY117" fmla="*/ 2179258 h 2240205"/>
              <a:gd name="connsiteX118" fmla="*/ 413835 w 12192000"/>
              <a:gd name="connsiteY118" fmla="*/ 2156783 h 2240205"/>
              <a:gd name="connsiteX119" fmla="*/ 376513 w 12192000"/>
              <a:gd name="connsiteY119" fmla="*/ 2154014 h 2240205"/>
              <a:gd name="connsiteX120" fmla="*/ 273386 w 12192000"/>
              <a:gd name="connsiteY120" fmla="*/ 2142551 h 2240205"/>
              <a:gd name="connsiteX121" fmla="*/ 77641 w 12192000"/>
              <a:gd name="connsiteY121" fmla="*/ 2126835 h 2240205"/>
              <a:gd name="connsiteX122" fmla="*/ 37645 w 12192000"/>
              <a:gd name="connsiteY122" fmla="*/ 2115401 h 2240205"/>
              <a:gd name="connsiteX123" fmla="*/ 4572 w 12192000"/>
              <a:gd name="connsiteY123" fmla="*/ 2111091 h 2240205"/>
              <a:gd name="connsiteX124" fmla="*/ 0 w 12192000"/>
              <a:gd name="connsiteY124" fmla="*/ 2110468 h 2240205"/>
              <a:gd name="connsiteX125" fmla="*/ 0 w 12192000"/>
              <a:gd name="connsiteY125" fmla="*/ 0 h 2240205"/>
              <a:gd name="connsiteX0" fmla="*/ 0 w 12192000"/>
              <a:gd name="connsiteY0" fmla="*/ 0 h 2240205"/>
              <a:gd name="connsiteX1" fmla="*/ 12192000 w 12192000"/>
              <a:gd name="connsiteY1" fmla="*/ 0 h 2240205"/>
              <a:gd name="connsiteX2" fmla="*/ 12192000 w 12192000"/>
              <a:gd name="connsiteY2" fmla="*/ 751299 h 2240205"/>
              <a:gd name="connsiteX3" fmla="*/ 11890686 w 12192000"/>
              <a:gd name="connsiteY3" fmla="*/ 732766 h 2240205"/>
              <a:gd name="connsiteX4" fmla="*/ 11649954 w 12192000"/>
              <a:gd name="connsiteY4" fmla="*/ 749628 h 2240205"/>
              <a:gd name="connsiteX5" fmla="*/ 11560424 w 12192000"/>
              <a:gd name="connsiteY5" fmla="*/ 748017 h 2240205"/>
              <a:gd name="connsiteX6" fmla="*/ 11358455 w 12192000"/>
              <a:gd name="connsiteY6" fmla="*/ 747593 h 2240205"/>
              <a:gd name="connsiteX7" fmla="*/ 11165209 w 12192000"/>
              <a:gd name="connsiteY7" fmla="*/ 748852 h 2240205"/>
              <a:gd name="connsiteX8" fmla="*/ 11058755 w 12192000"/>
              <a:gd name="connsiteY8" fmla="*/ 749617 h 2240205"/>
              <a:gd name="connsiteX9" fmla="*/ 10803046 w 12192000"/>
              <a:gd name="connsiteY9" fmla="*/ 774328 h 2240205"/>
              <a:gd name="connsiteX10" fmla="*/ 10458762 w 12192000"/>
              <a:gd name="connsiteY10" fmla="*/ 755400 h 2240205"/>
              <a:gd name="connsiteX11" fmla="*/ 10211200 w 12192000"/>
              <a:gd name="connsiteY11" fmla="*/ 767513 h 2240205"/>
              <a:gd name="connsiteX12" fmla="*/ 10167995 w 12192000"/>
              <a:gd name="connsiteY12" fmla="*/ 760843 h 2240205"/>
              <a:gd name="connsiteX13" fmla="*/ 9997044 w 12192000"/>
              <a:gd name="connsiteY13" fmla="*/ 780129 h 2240205"/>
              <a:gd name="connsiteX14" fmla="*/ 9943887 w 12192000"/>
              <a:gd name="connsiteY14" fmla="*/ 804141 h 2240205"/>
              <a:gd name="connsiteX15" fmla="*/ 9918248 w 12192000"/>
              <a:gd name="connsiteY15" fmla="*/ 816628 h 2240205"/>
              <a:gd name="connsiteX16" fmla="*/ 9767091 w 12192000"/>
              <a:gd name="connsiteY16" fmla="*/ 870550 h 2240205"/>
              <a:gd name="connsiteX17" fmla="*/ 9683005 w 12192000"/>
              <a:gd name="connsiteY17" fmla="*/ 894128 h 2240205"/>
              <a:gd name="connsiteX18" fmla="*/ 9500499 w 12192000"/>
              <a:gd name="connsiteY18" fmla="*/ 954680 h 2240205"/>
              <a:gd name="connsiteX19" fmla="*/ 9410017 w 12192000"/>
              <a:gd name="connsiteY19" fmla="*/ 993931 h 2240205"/>
              <a:gd name="connsiteX20" fmla="*/ 9392919 w 12192000"/>
              <a:gd name="connsiteY20" fmla="*/ 994656 h 2240205"/>
              <a:gd name="connsiteX21" fmla="*/ 9268019 w 12192000"/>
              <a:gd name="connsiteY21" fmla="*/ 1007442 h 2240205"/>
              <a:gd name="connsiteX22" fmla="*/ 9188177 w 12192000"/>
              <a:gd name="connsiteY22" fmla="*/ 1035474 h 2240205"/>
              <a:gd name="connsiteX23" fmla="*/ 9155969 w 12192000"/>
              <a:gd name="connsiteY23" fmla="*/ 1046804 h 2240205"/>
              <a:gd name="connsiteX24" fmla="*/ 9133985 w 12192000"/>
              <a:gd name="connsiteY24" fmla="*/ 1046450 h 2240205"/>
              <a:gd name="connsiteX25" fmla="*/ 9003462 w 12192000"/>
              <a:gd name="connsiteY25" fmla="*/ 1042406 h 2240205"/>
              <a:gd name="connsiteX26" fmla="*/ 8968445 w 12192000"/>
              <a:gd name="connsiteY26" fmla="*/ 1052169 h 2240205"/>
              <a:gd name="connsiteX27" fmla="*/ 8886001 w 12192000"/>
              <a:gd name="connsiteY27" fmla="*/ 1067468 h 2240205"/>
              <a:gd name="connsiteX28" fmla="*/ 8838610 w 12192000"/>
              <a:gd name="connsiteY28" fmla="*/ 1075091 h 2240205"/>
              <a:gd name="connsiteX29" fmla="*/ 8665605 w 12192000"/>
              <a:gd name="connsiteY29" fmla="*/ 1110791 h 2240205"/>
              <a:gd name="connsiteX30" fmla="*/ 8419755 w 12192000"/>
              <a:gd name="connsiteY30" fmla="*/ 1216260 h 2240205"/>
              <a:gd name="connsiteX31" fmla="*/ 8411626 w 12192000"/>
              <a:gd name="connsiteY31" fmla="*/ 1214397 h 2240205"/>
              <a:gd name="connsiteX32" fmla="*/ 8363469 w 12192000"/>
              <a:gd name="connsiteY32" fmla="*/ 1246658 h 2240205"/>
              <a:gd name="connsiteX33" fmla="*/ 8275497 w 12192000"/>
              <a:gd name="connsiteY33" fmla="*/ 1264396 h 2240205"/>
              <a:gd name="connsiteX34" fmla="*/ 8074238 w 12192000"/>
              <a:gd name="connsiteY34" fmla="*/ 1301895 h 2240205"/>
              <a:gd name="connsiteX35" fmla="*/ 7902328 w 12192000"/>
              <a:gd name="connsiteY35" fmla="*/ 1345865 h 2240205"/>
              <a:gd name="connsiteX36" fmla="*/ 7840612 w 12192000"/>
              <a:gd name="connsiteY36" fmla="*/ 1369373 h 2240205"/>
              <a:gd name="connsiteX37" fmla="*/ 7786819 w 12192000"/>
              <a:gd name="connsiteY37" fmla="*/ 1378970 h 2240205"/>
              <a:gd name="connsiteX38" fmla="*/ 7548172 w 12192000"/>
              <a:gd name="connsiteY38" fmla="*/ 1417460 h 2240205"/>
              <a:gd name="connsiteX39" fmla="*/ 7483437 w 12192000"/>
              <a:gd name="connsiteY39" fmla="*/ 1478152 h 2240205"/>
              <a:gd name="connsiteX40" fmla="*/ 7377870 w 12192000"/>
              <a:gd name="connsiteY40" fmla="*/ 1523319 h 2240205"/>
              <a:gd name="connsiteX41" fmla="*/ 7230737 w 12192000"/>
              <a:gd name="connsiteY41" fmla="*/ 1562633 h 2240205"/>
              <a:gd name="connsiteX42" fmla="*/ 7224458 w 12192000"/>
              <a:gd name="connsiteY42" fmla="*/ 1573008 h 2240205"/>
              <a:gd name="connsiteX43" fmla="*/ 7183121 w 12192000"/>
              <a:gd name="connsiteY43" fmla="*/ 1595162 h 2240205"/>
              <a:gd name="connsiteX44" fmla="*/ 7164601 w 12192000"/>
              <a:gd name="connsiteY44" fmla="*/ 1606490 h 2240205"/>
              <a:gd name="connsiteX45" fmla="*/ 6900177 w 12192000"/>
              <a:gd name="connsiteY45" fmla="*/ 1636016 h 2240205"/>
              <a:gd name="connsiteX46" fmla="*/ 6795372 w 12192000"/>
              <a:gd name="connsiteY46" fmla="*/ 1644845 h 2240205"/>
              <a:gd name="connsiteX47" fmla="*/ 6692251 w 12192000"/>
              <a:gd name="connsiteY47" fmla="*/ 1656357 h 2240205"/>
              <a:gd name="connsiteX48" fmla="*/ 6655235 w 12192000"/>
              <a:gd name="connsiteY48" fmla="*/ 1661869 h 2240205"/>
              <a:gd name="connsiteX49" fmla="*/ 6554894 w 12192000"/>
              <a:gd name="connsiteY49" fmla="*/ 1664428 h 2240205"/>
              <a:gd name="connsiteX50" fmla="*/ 6516595 w 12192000"/>
              <a:gd name="connsiteY50" fmla="*/ 1667475 h 2240205"/>
              <a:gd name="connsiteX51" fmla="*/ 6508541 w 12192000"/>
              <a:gd name="connsiteY51" fmla="*/ 1668757 h 2240205"/>
              <a:gd name="connsiteX52" fmla="*/ 6471012 w 12192000"/>
              <a:gd name="connsiteY52" fmla="*/ 1678604 h 2240205"/>
              <a:gd name="connsiteX53" fmla="*/ 6364035 w 12192000"/>
              <a:gd name="connsiteY53" fmla="*/ 1667683 h 2240205"/>
              <a:gd name="connsiteX54" fmla="*/ 6243319 w 12192000"/>
              <a:gd name="connsiteY54" fmla="*/ 1695560 h 2240205"/>
              <a:gd name="connsiteX55" fmla="*/ 6098321 w 12192000"/>
              <a:gd name="connsiteY55" fmla="*/ 1721646 h 2240205"/>
              <a:gd name="connsiteX56" fmla="*/ 5880652 w 12192000"/>
              <a:gd name="connsiteY56" fmla="*/ 1779643 h 2240205"/>
              <a:gd name="connsiteX57" fmla="*/ 5785959 w 12192000"/>
              <a:gd name="connsiteY57" fmla="*/ 1775307 h 2240205"/>
              <a:gd name="connsiteX58" fmla="*/ 5643534 w 12192000"/>
              <a:gd name="connsiteY58" fmla="*/ 1802919 h 2240205"/>
              <a:gd name="connsiteX59" fmla="*/ 5518799 w 12192000"/>
              <a:gd name="connsiteY59" fmla="*/ 1818312 h 2240205"/>
              <a:gd name="connsiteX60" fmla="*/ 5505014 w 12192000"/>
              <a:gd name="connsiteY60" fmla="*/ 1819259 h 2240205"/>
              <a:gd name="connsiteX61" fmla="*/ 5453307 w 12192000"/>
              <a:gd name="connsiteY61" fmla="*/ 1815450 h 2240205"/>
              <a:gd name="connsiteX62" fmla="*/ 5221533 w 12192000"/>
              <a:gd name="connsiteY62" fmla="*/ 1846950 h 2240205"/>
              <a:gd name="connsiteX63" fmla="*/ 5149802 w 12192000"/>
              <a:gd name="connsiteY63" fmla="*/ 1844846 h 2240205"/>
              <a:gd name="connsiteX64" fmla="*/ 5114927 w 12192000"/>
              <a:gd name="connsiteY64" fmla="*/ 1847827 h 2240205"/>
              <a:gd name="connsiteX65" fmla="*/ 5108970 w 12192000"/>
              <a:gd name="connsiteY65" fmla="*/ 1847935 h 2240205"/>
              <a:gd name="connsiteX66" fmla="*/ 5067961 w 12192000"/>
              <a:gd name="connsiteY66" fmla="*/ 1845917 h 2240205"/>
              <a:gd name="connsiteX67" fmla="*/ 5007075 w 12192000"/>
              <a:gd name="connsiteY67" fmla="*/ 1838626 h 2240205"/>
              <a:gd name="connsiteX68" fmla="*/ 4944087 w 12192000"/>
              <a:gd name="connsiteY68" fmla="*/ 1823332 h 2240205"/>
              <a:gd name="connsiteX69" fmla="*/ 4907662 w 12192000"/>
              <a:gd name="connsiteY69" fmla="*/ 1816900 h 2240205"/>
              <a:gd name="connsiteX70" fmla="*/ 4882386 w 12192000"/>
              <a:gd name="connsiteY70" fmla="*/ 1809844 h 2240205"/>
              <a:gd name="connsiteX71" fmla="*/ 4811440 w 12192000"/>
              <a:gd name="connsiteY71" fmla="*/ 1804655 h 2240205"/>
              <a:gd name="connsiteX72" fmla="*/ 4691075 w 12192000"/>
              <a:gd name="connsiteY72" fmla="*/ 1801389 h 2240205"/>
              <a:gd name="connsiteX73" fmla="*/ 4640313 w 12192000"/>
              <a:gd name="connsiteY73" fmla="*/ 1784307 h 2240205"/>
              <a:gd name="connsiteX74" fmla="*/ 4536503 w 12192000"/>
              <a:gd name="connsiteY74" fmla="*/ 1785334 h 2240205"/>
              <a:gd name="connsiteX75" fmla="*/ 4513724 w 12192000"/>
              <a:gd name="connsiteY75" fmla="*/ 1791996 h 2240205"/>
              <a:gd name="connsiteX76" fmla="*/ 4459810 w 12192000"/>
              <a:gd name="connsiteY76" fmla="*/ 1797886 h 2240205"/>
              <a:gd name="connsiteX77" fmla="*/ 4379064 w 12192000"/>
              <a:gd name="connsiteY77" fmla="*/ 1817177 h 2240205"/>
              <a:gd name="connsiteX78" fmla="*/ 4290981 w 12192000"/>
              <a:gd name="connsiteY78" fmla="*/ 1839677 h 2240205"/>
              <a:gd name="connsiteX79" fmla="*/ 4238372 w 12192000"/>
              <a:gd name="connsiteY79" fmla="*/ 1851480 h 2240205"/>
              <a:gd name="connsiteX80" fmla="*/ 4232517 w 12192000"/>
              <a:gd name="connsiteY80" fmla="*/ 1852567 h 2240205"/>
              <a:gd name="connsiteX81" fmla="*/ 4191732 w 12192000"/>
              <a:gd name="connsiteY81" fmla="*/ 1857328 h 2240205"/>
              <a:gd name="connsiteX82" fmla="*/ 4065532 w 12192000"/>
              <a:gd name="connsiteY82" fmla="*/ 1855477 h 2240205"/>
              <a:gd name="connsiteX83" fmla="*/ 4028460 w 12192000"/>
              <a:gd name="connsiteY83" fmla="*/ 1855137 h 2240205"/>
              <a:gd name="connsiteX84" fmla="*/ 4002267 w 12192000"/>
              <a:gd name="connsiteY84" fmla="*/ 1852352 h 2240205"/>
              <a:gd name="connsiteX85" fmla="*/ 3931396 w 12192000"/>
              <a:gd name="connsiteY85" fmla="*/ 1858915 h 2240205"/>
              <a:gd name="connsiteX86" fmla="*/ 3812162 w 12192000"/>
              <a:gd name="connsiteY86" fmla="*/ 1875501 h 2240205"/>
              <a:gd name="connsiteX87" fmla="*/ 3758105 w 12192000"/>
              <a:gd name="connsiteY87" fmla="*/ 1871856 h 2240205"/>
              <a:gd name="connsiteX88" fmla="*/ 3567259 w 12192000"/>
              <a:gd name="connsiteY88" fmla="*/ 1893482 h 2240205"/>
              <a:gd name="connsiteX89" fmla="*/ 3405770 w 12192000"/>
              <a:gd name="connsiteY89" fmla="*/ 1904591 h 2240205"/>
              <a:gd name="connsiteX90" fmla="*/ 3280097 w 12192000"/>
              <a:gd name="connsiteY90" fmla="*/ 1919610 h 2240205"/>
              <a:gd name="connsiteX91" fmla="*/ 3009910 w 12192000"/>
              <a:gd name="connsiteY91" fmla="*/ 1957866 h 2240205"/>
              <a:gd name="connsiteX92" fmla="*/ 2995934 w 12192000"/>
              <a:gd name="connsiteY92" fmla="*/ 1967085 h 2240205"/>
              <a:gd name="connsiteX93" fmla="*/ 2942858 w 12192000"/>
              <a:gd name="connsiteY93" fmla="*/ 1981367 h 2240205"/>
              <a:gd name="connsiteX94" fmla="*/ 2875436 w 12192000"/>
              <a:gd name="connsiteY94" fmla="*/ 1996977 h 2240205"/>
              <a:gd name="connsiteX95" fmla="*/ 2874892 w 12192000"/>
              <a:gd name="connsiteY95" fmla="*/ 1996085 h 2240205"/>
              <a:gd name="connsiteX96" fmla="*/ 2843662 w 12192000"/>
              <a:gd name="connsiteY96" fmla="*/ 1992498 h 2240205"/>
              <a:gd name="connsiteX97" fmla="*/ 2718916 w 12192000"/>
              <a:gd name="connsiteY97" fmla="*/ 1990867 h 2240205"/>
              <a:gd name="connsiteX98" fmla="*/ 2713522 w 12192000"/>
              <a:gd name="connsiteY98" fmla="*/ 1990173 h 2240205"/>
              <a:gd name="connsiteX99" fmla="*/ 2476147 w 12192000"/>
              <a:gd name="connsiteY99" fmla="*/ 1998305 h 2240205"/>
              <a:gd name="connsiteX100" fmla="*/ 2373568 w 12192000"/>
              <a:gd name="connsiteY100" fmla="*/ 2003219 h 2240205"/>
              <a:gd name="connsiteX101" fmla="*/ 2287219 w 12192000"/>
              <a:gd name="connsiteY101" fmla="*/ 1998750 h 2240205"/>
              <a:gd name="connsiteX102" fmla="*/ 2164831 w 12192000"/>
              <a:gd name="connsiteY102" fmla="*/ 2010143 h 2240205"/>
              <a:gd name="connsiteX103" fmla="*/ 2058061 w 12192000"/>
              <a:gd name="connsiteY103" fmla="*/ 2047942 h 2240205"/>
              <a:gd name="connsiteX104" fmla="*/ 2042244 w 12192000"/>
              <a:gd name="connsiteY104" fmla="*/ 2055560 h 2240205"/>
              <a:gd name="connsiteX105" fmla="*/ 1877728 w 12192000"/>
              <a:gd name="connsiteY105" fmla="*/ 2101004 h 2240205"/>
              <a:gd name="connsiteX106" fmla="*/ 1759056 w 12192000"/>
              <a:gd name="connsiteY106" fmla="*/ 2125608 h 2240205"/>
              <a:gd name="connsiteX107" fmla="*/ 1637948 w 12192000"/>
              <a:gd name="connsiteY107" fmla="*/ 2172597 h 2240205"/>
              <a:gd name="connsiteX108" fmla="*/ 1434549 w 12192000"/>
              <a:gd name="connsiteY108" fmla="*/ 2234522 h 2240205"/>
              <a:gd name="connsiteX109" fmla="*/ 1370962 w 12192000"/>
              <a:gd name="connsiteY109" fmla="*/ 2237474 h 2240205"/>
              <a:gd name="connsiteX110" fmla="*/ 1356367 w 12192000"/>
              <a:gd name="connsiteY110" fmla="*/ 2235089 h 2240205"/>
              <a:gd name="connsiteX111" fmla="*/ 1279765 w 12192000"/>
              <a:gd name="connsiteY111" fmla="*/ 2229639 h 2240205"/>
              <a:gd name="connsiteX112" fmla="*/ 1195347 w 12192000"/>
              <a:gd name="connsiteY112" fmla="*/ 2212354 h 2240205"/>
              <a:gd name="connsiteX113" fmla="*/ 970251 w 12192000"/>
              <a:gd name="connsiteY113" fmla="*/ 2221029 h 2240205"/>
              <a:gd name="connsiteX114" fmla="*/ 812914 w 12192000"/>
              <a:gd name="connsiteY114" fmla="*/ 2210095 h 2240205"/>
              <a:gd name="connsiteX115" fmla="*/ 597225 w 12192000"/>
              <a:gd name="connsiteY115" fmla="*/ 2180999 h 2240205"/>
              <a:gd name="connsiteX116" fmla="*/ 520671 w 12192000"/>
              <a:gd name="connsiteY116" fmla="*/ 2180980 h 2240205"/>
              <a:gd name="connsiteX117" fmla="*/ 413835 w 12192000"/>
              <a:gd name="connsiteY117" fmla="*/ 2156783 h 2240205"/>
              <a:gd name="connsiteX118" fmla="*/ 376513 w 12192000"/>
              <a:gd name="connsiteY118" fmla="*/ 2154014 h 2240205"/>
              <a:gd name="connsiteX119" fmla="*/ 273386 w 12192000"/>
              <a:gd name="connsiteY119" fmla="*/ 2142551 h 2240205"/>
              <a:gd name="connsiteX120" fmla="*/ 77641 w 12192000"/>
              <a:gd name="connsiteY120" fmla="*/ 2126835 h 2240205"/>
              <a:gd name="connsiteX121" fmla="*/ 37645 w 12192000"/>
              <a:gd name="connsiteY121" fmla="*/ 2115401 h 2240205"/>
              <a:gd name="connsiteX122" fmla="*/ 4572 w 12192000"/>
              <a:gd name="connsiteY122" fmla="*/ 2111091 h 2240205"/>
              <a:gd name="connsiteX123" fmla="*/ 0 w 12192000"/>
              <a:gd name="connsiteY123" fmla="*/ 2110468 h 2240205"/>
              <a:gd name="connsiteX124" fmla="*/ 0 w 12192000"/>
              <a:gd name="connsiteY124" fmla="*/ 0 h 2240205"/>
              <a:gd name="connsiteX0" fmla="*/ 0 w 12192000"/>
              <a:gd name="connsiteY0" fmla="*/ 0 h 2240205"/>
              <a:gd name="connsiteX1" fmla="*/ 12192000 w 12192000"/>
              <a:gd name="connsiteY1" fmla="*/ 0 h 2240205"/>
              <a:gd name="connsiteX2" fmla="*/ 12192000 w 12192000"/>
              <a:gd name="connsiteY2" fmla="*/ 751299 h 2240205"/>
              <a:gd name="connsiteX3" fmla="*/ 11890686 w 12192000"/>
              <a:gd name="connsiteY3" fmla="*/ 732766 h 2240205"/>
              <a:gd name="connsiteX4" fmla="*/ 11649954 w 12192000"/>
              <a:gd name="connsiteY4" fmla="*/ 749628 h 2240205"/>
              <a:gd name="connsiteX5" fmla="*/ 11560424 w 12192000"/>
              <a:gd name="connsiteY5" fmla="*/ 748017 h 2240205"/>
              <a:gd name="connsiteX6" fmla="*/ 11358455 w 12192000"/>
              <a:gd name="connsiteY6" fmla="*/ 747593 h 2240205"/>
              <a:gd name="connsiteX7" fmla="*/ 11165209 w 12192000"/>
              <a:gd name="connsiteY7" fmla="*/ 748852 h 2240205"/>
              <a:gd name="connsiteX8" fmla="*/ 11058755 w 12192000"/>
              <a:gd name="connsiteY8" fmla="*/ 749617 h 2240205"/>
              <a:gd name="connsiteX9" fmla="*/ 10803046 w 12192000"/>
              <a:gd name="connsiteY9" fmla="*/ 774328 h 2240205"/>
              <a:gd name="connsiteX10" fmla="*/ 10458762 w 12192000"/>
              <a:gd name="connsiteY10" fmla="*/ 755400 h 2240205"/>
              <a:gd name="connsiteX11" fmla="*/ 10211200 w 12192000"/>
              <a:gd name="connsiteY11" fmla="*/ 767513 h 2240205"/>
              <a:gd name="connsiteX12" fmla="*/ 10167995 w 12192000"/>
              <a:gd name="connsiteY12" fmla="*/ 760843 h 2240205"/>
              <a:gd name="connsiteX13" fmla="*/ 9997044 w 12192000"/>
              <a:gd name="connsiteY13" fmla="*/ 780129 h 2240205"/>
              <a:gd name="connsiteX14" fmla="*/ 9943887 w 12192000"/>
              <a:gd name="connsiteY14" fmla="*/ 804141 h 2240205"/>
              <a:gd name="connsiteX15" fmla="*/ 9918248 w 12192000"/>
              <a:gd name="connsiteY15" fmla="*/ 816628 h 2240205"/>
              <a:gd name="connsiteX16" fmla="*/ 9767091 w 12192000"/>
              <a:gd name="connsiteY16" fmla="*/ 870550 h 2240205"/>
              <a:gd name="connsiteX17" fmla="*/ 9683005 w 12192000"/>
              <a:gd name="connsiteY17" fmla="*/ 894128 h 2240205"/>
              <a:gd name="connsiteX18" fmla="*/ 9500499 w 12192000"/>
              <a:gd name="connsiteY18" fmla="*/ 954680 h 2240205"/>
              <a:gd name="connsiteX19" fmla="*/ 9410017 w 12192000"/>
              <a:gd name="connsiteY19" fmla="*/ 993931 h 2240205"/>
              <a:gd name="connsiteX20" fmla="*/ 9392919 w 12192000"/>
              <a:gd name="connsiteY20" fmla="*/ 994656 h 2240205"/>
              <a:gd name="connsiteX21" fmla="*/ 9268019 w 12192000"/>
              <a:gd name="connsiteY21" fmla="*/ 1007442 h 2240205"/>
              <a:gd name="connsiteX22" fmla="*/ 9188177 w 12192000"/>
              <a:gd name="connsiteY22" fmla="*/ 1035474 h 2240205"/>
              <a:gd name="connsiteX23" fmla="*/ 9155969 w 12192000"/>
              <a:gd name="connsiteY23" fmla="*/ 1046804 h 2240205"/>
              <a:gd name="connsiteX24" fmla="*/ 9133985 w 12192000"/>
              <a:gd name="connsiteY24" fmla="*/ 1046450 h 2240205"/>
              <a:gd name="connsiteX25" fmla="*/ 9003462 w 12192000"/>
              <a:gd name="connsiteY25" fmla="*/ 1042406 h 2240205"/>
              <a:gd name="connsiteX26" fmla="*/ 8968445 w 12192000"/>
              <a:gd name="connsiteY26" fmla="*/ 1052169 h 2240205"/>
              <a:gd name="connsiteX27" fmla="*/ 8886001 w 12192000"/>
              <a:gd name="connsiteY27" fmla="*/ 1067468 h 2240205"/>
              <a:gd name="connsiteX28" fmla="*/ 8838610 w 12192000"/>
              <a:gd name="connsiteY28" fmla="*/ 1075091 h 2240205"/>
              <a:gd name="connsiteX29" fmla="*/ 8665605 w 12192000"/>
              <a:gd name="connsiteY29" fmla="*/ 1110791 h 2240205"/>
              <a:gd name="connsiteX30" fmla="*/ 8419755 w 12192000"/>
              <a:gd name="connsiteY30" fmla="*/ 1216260 h 2240205"/>
              <a:gd name="connsiteX31" fmla="*/ 8411626 w 12192000"/>
              <a:gd name="connsiteY31" fmla="*/ 1214397 h 2240205"/>
              <a:gd name="connsiteX32" fmla="*/ 8363469 w 12192000"/>
              <a:gd name="connsiteY32" fmla="*/ 1246658 h 2240205"/>
              <a:gd name="connsiteX33" fmla="*/ 8275497 w 12192000"/>
              <a:gd name="connsiteY33" fmla="*/ 1264396 h 2240205"/>
              <a:gd name="connsiteX34" fmla="*/ 8074238 w 12192000"/>
              <a:gd name="connsiteY34" fmla="*/ 1301895 h 2240205"/>
              <a:gd name="connsiteX35" fmla="*/ 7902328 w 12192000"/>
              <a:gd name="connsiteY35" fmla="*/ 1345865 h 2240205"/>
              <a:gd name="connsiteX36" fmla="*/ 7840612 w 12192000"/>
              <a:gd name="connsiteY36" fmla="*/ 1369373 h 2240205"/>
              <a:gd name="connsiteX37" fmla="*/ 7786819 w 12192000"/>
              <a:gd name="connsiteY37" fmla="*/ 1378970 h 2240205"/>
              <a:gd name="connsiteX38" fmla="*/ 7548172 w 12192000"/>
              <a:gd name="connsiteY38" fmla="*/ 1417460 h 2240205"/>
              <a:gd name="connsiteX39" fmla="*/ 7483437 w 12192000"/>
              <a:gd name="connsiteY39" fmla="*/ 1478152 h 2240205"/>
              <a:gd name="connsiteX40" fmla="*/ 7377870 w 12192000"/>
              <a:gd name="connsiteY40" fmla="*/ 1523319 h 2240205"/>
              <a:gd name="connsiteX41" fmla="*/ 7230737 w 12192000"/>
              <a:gd name="connsiteY41" fmla="*/ 1562633 h 2240205"/>
              <a:gd name="connsiteX42" fmla="*/ 7224458 w 12192000"/>
              <a:gd name="connsiteY42" fmla="*/ 1573008 h 2240205"/>
              <a:gd name="connsiteX43" fmla="*/ 7183121 w 12192000"/>
              <a:gd name="connsiteY43" fmla="*/ 1595162 h 2240205"/>
              <a:gd name="connsiteX44" fmla="*/ 7164601 w 12192000"/>
              <a:gd name="connsiteY44" fmla="*/ 1606490 h 2240205"/>
              <a:gd name="connsiteX45" fmla="*/ 6900177 w 12192000"/>
              <a:gd name="connsiteY45" fmla="*/ 1636016 h 2240205"/>
              <a:gd name="connsiteX46" fmla="*/ 6795372 w 12192000"/>
              <a:gd name="connsiteY46" fmla="*/ 1644845 h 2240205"/>
              <a:gd name="connsiteX47" fmla="*/ 6692251 w 12192000"/>
              <a:gd name="connsiteY47" fmla="*/ 1656357 h 2240205"/>
              <a:gd name="connsiteX48" fmla="*/ 6655235 w 12192000"/>
              <a:gd name="connsiteY48" fmla="*/ 1661869 h 2240205"/>
              <a:gd name="connsiteX49" fmla="*/ 6554894 w 12192000"/>
              <a:gd name="connsiteY49" fmla="*/ 1664428 h 2240205"/>
              <a:gd name="connsiteX50" fmla="*/ 6516595 w 12192000"/>
              <a:gd name="connsiteY50" fmla="*/ 1667475 h 2240205"/>
              <a:gd name="connsiteX51" fmla="*/ 6508541 w 12192000"/>
              <a:gd name="connsiteY51" fmla="*/ 1668757 h 2240205"/>
              <a:gd name="connsiteX52" fmla="*/ 6471012 w 12192000"/>
              <a:gd name="connsiteY52" fmla="*/ 1678604 h 2240205"/>
              <a:gd name="connsiteX53" fmla="*/ 6364035 w 12192000"/>
              <a:gd name="connsiteY53" fmla="*/ 1667683 h 2240205"/>
              <a:gd name="connsiteX54" fmla="*/ 6243319 w 12192000"/>
              <a:gd name="connsiteY54" fmla="*/ 1695560 h 2240205"/>
              <a:gd name="connsiteX55" fmla="*/ 6098321 w 12192000"/>
              <a:gd name="connsiteY55" fmla="*/ 1721646 h 2240205"/>
              <a:gd name="connsiteX56" fmla="*/ 5880652 w 12192000"/>
              <a:gd name="connsiteY56" fmla="*/ 1779643 h 2240205"/>
              <a:gd name="connsiteX57" fmla="*/ 5785959 w 12192000"/>
              <a:gd name="connsiteY57" fmla="*/ 1775307 h 2240205"/>
              <a:gd name="connsiteX58" fmla="*/ 5643534 w 12192000"/>
              <a:gd name="connsiteY58" fmla="*/ 1802919 h 2240205"/>
              <a:gd name="connsiteX59" fmla="*/ 5518799 w 12192000"/>
              <a:gd name="connsiteY59" fmla="*/ 1818312 h 2240205"/>
              <a:gd name="connsiteX60" fmla="*/ 5505014 w 12192000"/>
              <a:gd name="connsiteY60" fmla="*/ 1819259 h 2240205"/>
              <a:gd name="connsiteX61" fmla="*/ 5453307 w 12192000"/>
              <a:gd name="connsiteY61" fmla="*/ 1815450 h 2240205"/>
              <a:gd name="connsiteX62" fmla="*/ 5221533 w 12192000"/>
              <a:gd name="connsiteY62" fmla="*/ 1846950 h 2240205"/>
              <a:gd name="connsiteX63" fmla="*/ 5149802 w 12192000"/>
              <a:gd name="connsiteY63" fmla="*/ 1844846 h 2240205"/>
              <a:gd name="connsiteX64" fmla="*/ 5114927 w 12192000"/>
              <a:gd name="connsiteY64" fmla="*/ 1847827 h 2240205"/>
              <a:gd name="connsiteX65" fmla="*/ 5108970 w 12192000"/>
              <a:gd name="connsiteY65" fmla="*/ 1847935 h 2240205"/>
              <a:gd name="connsiteX66" fmla="*/ 5067961 w 12192000"/>
              <a:gd name="connsiteY66" fmla="*/ 1845917 h 2240205"/>
              <a:gd name="connsiteX67" fmla="*/ 5007075 w 12192000"/>
              <a:gd name="connsiteY67" fmla="*/ 1838626 h 2240205"/>
              <a:gd name="connsiteX68" fmla="*/ 4944087 w 12192000"/>
              <a:gd name="connsiteY68" fmla="*/ 1823332 h 2240205"/>
              <a:gd name="connsiteX69" fmla="*/ 4907662 w 12192000"/>
              <a:gd name="connsiteY69" fmla="*/ 1816900 h 2240205"/>
              <a:gd name="connsiteX70" fmla="*/ 4882386 w 12192000"/>
              <a:gd name="connsiteY70" fmla="*/ 1809844 h 2240205"/>
              <a:gd name="connsiteX71" fmla="*/ 4811440 w 12192000"/>
              <a:gd name="connsiteY71" fmla="*/ 1804655 h 2240205"/>
              <a:gd name="connsiteX72" fmla="*/ 4691075 w 12192000"/>
              <a:gd name="connsiteY72" fmla="*/ 1801389 h 2240205"/>
              <a:gd name="connsiteX73" fmla="*/ 4640313 w 12192000"/>
              <a:gd name="connsiteY73" fmla="*/ 1784307 h 2240205"/>
              <a:gd name="connsiteX74" fmla="*/ 4536503 w 12192000"/>
              <a:gd name="connsiteY74" fmla="*/ 1785334 h 2240205"/>
              <a:gd name="connsiteX75" fmla="*/ 4513724 w 12192000"/>
              <a:gd name="connsiteY75" fmla="*/ 1791996 h 2240205"/>
              <a:gd name="connsiteX76" fmla="*/ 4459810 w 12192000"/>
              <a:gd name="connsiteY76" fmla="*/ 1797886 h 2240205"/>
              <a:gd name="connsiteX77" fmla="*/ 4379064 w 12192000"/>
              <a:gd name="connsiteY77" fmla="*/ 1817177 h 2240205"/>
              <a:gd name="connsiteX78" fmla="*/ 4290981 w 12192000"/>
              <a:gd name="connsiteY78" fmla="*/ 1839677 h 2240205"/>
              <a:gd name="connsiteX79" fmla="*/ 4238372 w 12192000"/>
              <a:gd name="connsiteY79" fmla="*/ 1851480 h 2240205"/>
              <a:gd name="connsiteX80" fmla="*/ 4232517 w 12192000"/>
              <a:gd name="connsiteY80" fmla="*/ 1852567 h 2240205"/>
              <a:gd name="connsiteX81" fmla="*/ 4191732 w 12192000"/>
              <a:gd name="connsiteY81" fmla="*/ 1857328 h 2240205"/>
              <a:gd name="connsiteX82" fmla="*/ 4065532 w 12192000"/>
              <a:gd name="connsiteY82" fmla="*/ 1855477 h 2240205"/>
              <a:gd name="connsiteX83" fmla="*/ 4028460 w 12192000"/>
              <a:gd name="connsiteY83" fmla="*/ 1855137 h 2240205"/>
              <a:gd name="connsiteX84" fmla="*/ 4002267 w 12192000"/>
              <a:gd name="connsiteY84" fmla="*/ 1852352 h 2240205"/>
              <a:gd name="connsiteX85" fmla="*/ 3931396 w 12192000"/>
              <a:gd name="connsiteY85" fmla="*/ 1858915 h 2240205"/>
              <a:gd name="connsiteX86" fmla="*/ 3812162 w 12192000"/>
              <a:gd name="connsiteY86" fmla="*/ 1875501 h 2240205"/>
              <a:gd name="connsiteX87" fmla="*/ 3758105 w 12192000"/>
              <a:gd name="connsiteY87" fmla="*/ 1871856 h 2240205"/>
              <a:gd name="connsiteX88" fmla="*/ 3567259 w 12192000"/>
              <a:gd name="connsiteY88" fmla="*/ 1893482 h 2240205"/>
              <a:gd name="connsiteX89" fmla="*/ 3405770 w 12192000"/>
              <a:gd name="connsiteY89" fmla="*/ 1904591 h 2240205"/>
              <a:gd name="connsiteX90" fmla="*/ 3280097 w 12192000"/>
              <a:gd name="connsiteY90" fmla="*/ 1919610 h 2240205"/>
              <a:gd name="connsiteX91" fmla="*/ 3009910 w 12192000"/>
              <a:gd name="connsiteY91" fmla="*/ 1957866 h 2240205"/>
              <a:gd name="connsiteX92" fmla="*/ 2995934 w 12192000"/>
              <a:gd name="connsiteY92" fmla="*/ 1967085 h 2240205"/>
              <a:gd name="connsiteX93" fmla="*/ 2942858 w 12192000"/>
              <a:gd name="connsiteY93" fmla="*/ 1981367 h 2240205"/>
              <a:gd name="connsiteX94" fmla="*/ 2875436 w 12192000"/>
              <a:gd name="connsiteY94" fmla="*/ 1996977 h 2240205"/>
              <a:gd name="connsiteX95" fmla="*/ 2874892 w 12192000"/>
              <a:gd name="connsiteY95" fmla="*/ 1996085 h 2240205"/>
              <a:gd name="connsiteX96" fmla="*/ 2843662 w 12192000"/>
              <a:gd name="connsiteY96" fmla="*/ 1992498 h 2240205"/>
              <a:gd name="connsiteX97" fmla="*/ 2718916 w 12192000"/>
              <a:gd name="connsiteY97" fmla="*/ 1990867 h 2240205"/>
              <a:gd name="connsiteX98" fmla="*/ 2713522 w 12192000"/>
              <a:gd name="connsiteY98" fmla="*/ 1990173 h 2240205"/>
              <a:gd name="connsiteX99" fmla="*/ 2476147 w 12192000"/>
              <a:gd name="connsiteY99" fmla="*/ 1998305 h 2240205"/>
              <a:gd name="connsiteX100" fmla="*/ 2373568 w 12192000"/>
              <a:gd name="connsiteY100" fmla="*/ 2003219 h 2240205"/>
              <a:gd name="connsiteX101" fmla="*/ 2287219 w 12192000"/>
              <a:gd name="connsiteY101" fmla="*/ 1998750 h 2240205"/>
              <a:gd name="connsiteX102" fmla="*/ 2164831 w 12192000"/>
              <a:gd name="connsiteY102" fmla="*/ 2010143 h 2240205"/>
              <a:gd name="connsiteX103" fmla="*/ 2058061 w 12192000"/>
              <a:gd name="connsiteY103" fmla="*/ 2047942 h 2240205"/>
              <a:gd name="connsiteX104" fmla="*/ 2042244 w 12192000"/>
              <a:gd name="connsiteY104" fmla="*/ 2055560 h 2240205"/>
              <a:gd name="connsiteX105" fmla="*/ 1877728 w 12192000"/>
              <a:gd name="connsiteY105" fmla="*/ 2101004 h 2240205"/>
              <a:gd name="connsiteX106" fmla="*/ 1759056 w 12192000"/>
              <a:gd name="connsiteY106" fmla="*/ 2125608 h 2240205"/>
              <a:gd name="connsiteX107" fmla="*/ 1637948 w 12192000"/>
              <a:gd name="connsiteY107" fmla="*/ 2172597 h 2240205"/>
              <a:gd name="connsiteX108" fmla="*/ 1434549 w 12192000"/>
              <a:gd name="connsiteY108" fmla="*/ 2234522 h 2240205"/>
              <a:gd name="connsiteX109" fmla="*/ 1370962 w 12192000"/>
              <a:gd name="connsiteY109" fmla="*/ 2237474 h 2240205"/>
              <a:gd name="connsiteX110" fmla="*/ 1356367 w 12192000"/>
              <a:gd name="connsiteY110" fmla="*/ 2235089 h 2240205"/>
              <a:gd name="connsiteX111" fmla="*/ 1279765 w 12192000"/>
              <a:gd name="connsiteY111" fmla="*/ 2229639 h 2240205"/>
              <a:gd name="connsiteX112" fmla="*/ 1195347 w 12192000"/>
              <a:gd name="connsiteY112" fmla="*/ 2212354 h 2240205"/>
              <a:gd name="connsiteX113" fmla="*/ 970251 w 12192000"/>
              <a:gd name="connsiteY113" fmla="*/ 2221029 h 2240205"/>
              <a:gd name="connsiteX114" fmla="*/ 812914 w 12192000"/>
              <a:gd name="connsiteY114" fmla="*/ 2210095 h 2240205"/>
              <a:gd name="connsiteX115" fmla="*/ 597225 w 12192000"/>
              <a:gd name="connsiteY115" fmla="*/ 2180999 h 2240205"/>
              <a:gd name="connsiteX116" fmla="*/ 520671 w 12192000"/>
              <a:gd name="connsiteY116" fmla="*/ 2180980 h 2240205"/>
              <a:gd name="connsiteX117" fmla="*/ 413835 w 12192000"/>
              <a:gd name="connsiteY117" fmla="*/ 2156783 h 2240205"/>
              <a:gd name="connsiteX118" fmla="*/ 376513 w 12192000"/>
              <a:gd name="connsiteY118" fmla="*/ 2154014 h 2240205"/>
              <a:gd name="connsiteX119" fmla="*/ 273386 w 12192000"/>
              <a:gd name="connsiteY119" fmla="*/ 2142551 h 2240205"/>
              <a:gd name="connsiteX120" fmla="*/ 77641 w 12192000"/>
              <a:gd name="connsiteY120" fmla="*/ 2126835 h 2240205"/>
              <a:gd name="connsiteX121" fmla="*/ 37645 w 12192000"/>
              <a:gd name="connsiteY121" fmla="*/ 2115401 h 2240205"/>
              <a:gd name="connsiteX122" fmla="*/ 4572 w 12192000"/>
              <a:gd name="connsiteY122" fmla="*/ 2111091 h 2240205"/>
              <a:gd name="connsiteX123" fmla="*/ 0 w 12192000"/>
              <a:gd name="connsiteY123" fmla="*/ 2110468 h 2240205"/>
              <a:gd name="connsiteX124" fmla="*/ 0 w 12192000"/>
              <a:gd name="connsiteY124" fmla="*/ 0 h 2240205"/>
              <a:gd name="connsiteX0" fmla="*/ 0 w 12192000"/>
              <a:gd name="connsiteY0" fmla="*/ 0 h 2240205"/>
              <a:gd name="connsiteX1" fmla="*/ 12192000 w 12192000"/>
              <a:gd name="connsiteY1" fmla="*/ 0 h 2240205"/>
              <a:gd name="connsiteX2" fmla="*/ 12192000 w 12192000"/>
              <a:gd name="connsiteY2" fmla="*/ 751299 h 2240205"/>
              <a:gd name="connsiteX3" fmla="*/ 11890686 w 12192000"/>
              <a:gd name="connsiteY3" fmla="*/ 732766 h 2240205"/>
              <a:gd name="connsiteX4" fmla="*/ 11649954 w 12192000"/>
              <a:gd name="connsiteY4" fmla="*/ 749628 h 2240205"/>
              <a:gd name="connsiteX5" fmla="*/ 11560424 w 12192000"/>
              <a:gd name="connsiteY5" fmla="*/ 748017 h 2240205"/>
              <a:gd name="connsiteX6" fmla="*/ 11358455 w 12192000"/>
              <a:gd name="connsiteY6" fmla="*/ 747593 h 2240205"/>
              <a:gd name="connsiteX7" fmla="*/ 11165209 w 12192000"/>
              <a:gd name="connsiteY7" fmla="*/ 748852 h 2240205"/>
              <a:gd name="connsiteX8" fmla="*/ 11058755 w 12192000"/>
              <a:gd name="connsiteY8" fmla="*/ 749617 h 2240205"/>
              <a:gd name="connsiteX9" fmla="*/ 10803046 w 12192000"/>
              <a:gd name="connsiteY9" fmla="*/ 774328 h 2240205"/>
              <a:gd name="connsiteX10" fmla="*/ 10458762 w 12192000"/>
              <a:gd name="connsiteY10" fmla="*/ 755400 h 2240205"/>
              <a:gd name="connsiteX11" fmla="*/ 10211200 w 12192000"/>
              <a:gd name="connsiteY11" fmla="*/ 767513 h 2240205"/>
              <a:gd name="connsiteX12" fmla="*/ 10167995 w 12192000"/>
              <a:gd name="connsiteY12" fmla="*/ 760843 h 2240205"/>
              <a:gd name="connsiteX13" fmla="*/ 9997044 w 12192000"/>
              <a:gd name="connsiteY13" fmla="*/ 780129 h 2240205"/>
              <a:gd name="connsiteX14" fmla="*/ 9943887 w 12192000"/>
              <a:gd name="connsiteY14" fmla="*/ 804141 h 2240205"/>
              <a:gd name="connsiteX15" fmla="*/ 9918248 w 12192000"/>
              <a:gd name="connsiteY15" fmla="*/ 816628 h 2240205"/>
              <a:gd name="connsiteX16" fmla="*/ 9767091 w 12192000"/>
              <a:gd name="connsiteY16" fmla="*/ 870550 h 2240205"/>
              <a:gd name="connsiteX17" fmla="*/ 9683005 w 12192000"/>
              <a:gd name="connsiteY17" fmla="*/ 894128 h 2240205"/>
              <a:gd name="connsiteX18" fmla="*/ 9500499 w 12192000"/>
              <a:gd name="connsiteY18" fmla="*/ 954680 h 2240205"/>
              <a:gd name="connsiteX19" fmla="*/ 9410017 w 12192000"/>
              <a:gd name="connsiteY19" fmla="*/ 993931 h 2240205"/>
              <a:gd name="connsiteX20" fmla="*/ 9392919 w 12192000"/>
              <a:gd name="connsiteY20" fmla="*/ 994656 h 2240205"/>
              <a:gd name="connsiteX21" fmla="*/ 9268019 w 12192000"/>
              <a:gd name="connsiteY21" fmla="*/ 1007442 h 2240205"/>
              <a:gd name="connsiteX22" fmla="*/ 9188177 w 12192000"/>
              <a:gd name="connsiteY22" fmla="*/ 1035474 h 2240205"/>
              <a:gd name="connsiteX23" fmla="*/ 9155969 w 12192000"/>
              <a:gd name="connsiteY23" fmla="*/ 1046804 h 2240205"/>
              <a:gd name="connsiteX24" fmla="*/ 9133985 w 12192000"/>
              <a:gd name="connsiteY24" fmla="*/ 1046450 h 2240205"/>
              <a:gd name="connsiteX25" fmla="*/ 9003462 w 12192000"/>
              <a:gd name="connsiteY25" fmla="*/ 1042406 h 2240205"/>
              <a:gd name="connsiteX26" fmla="*/ 8968445 w 12192000"/>
              <a:gd name="connsiteY26" fmla="*/ 1052169 h 2240205"/>
              <a:gd name="connsiteX27" fmla="*/ 8886001 w 12192000"/>
              <a:gd name="connsiteY27" fmla="*/ 1067468 h 2240205"/>
              <a:gd name="connsiteX28" fmla="*/ 8838610 w 12192000"/>
              <a:gd name="connsiteY28" fmla="*/ 1075091 h 2240205"/>
              <a:gd name="connsiteX29" fmla="*/ 8665605 w 12192000"/>
              <a:gd name="connsiteY29" fmla="*/ 1110791 h 2240205"/>
              <a:gd name="connsiteX30" fmla="*/ 8419755 w 12192000"/>
              <a:gd name="connsiteY30" fmla="*/ 1216260 h 2240205"/>
              <a:gd name="connsiteX31" fmla="*/ 8411626 w 12192000"/>
              <a:gd name="connsiteY31" fmla="*/ 1214397 h 2240205"/>
              <a:gd name="connsiteX32" fmla="*/ 8363469 w 12192000"/>
              <a:gd name="connsiteY32" fmla="*/ 1246658 h 2240205"/>
              <a:gd name="connsiteX33" fmla="*/ 8275497 w 12192000"/>
              <a:gd name="connsiteY33" fmla="*/ 1264396 h 2240205"/>
              <a:gd name="connsiteX34" fmla="*/ 8074238 w 12192000"/>
              <a:gd name="connsiteY34" fmla="*/ 1301895 h 2240205"/>
              <a:gd name="connsiteX35" fmla="*/ 7902328 w 12192000"/>
              <a:gd name="connsiteY35" fmla="*/ 1345865 h 2240205"/>
              <a:gd name="connsiteX36" fmla="*/ 7840612 w 12192000"/>
              <a:gd name="connsiteY36" fmla="*/ 1369373 h 2240205"/>
              <a:gd name="connsiteX37" fmla="*/ 7786819 w 12192000"/>
              <a:gd name="connsiteY37" fmla="*/ 1378970 h 2240205"/>
              <a:gd name="connsiteX38" fmla="*/ 7548172 w 12192000"/>
              <a:gd name="connsiteY38" fmla="*/ 1417460 h 2240205"/>
              <a:gd name="connsiteX39" fmla="*/ 7483437 w 12192000"/>
              <a:gd name="connsiteY39" fmla="*/ 1478152 h 2240205"/>
              <a:gd name="connsiteX40" fmla="*/ 7377870 w 12192000"/>
              <a:gd name="connsiteY40" fmla="*/ 1523319 h 2240205"/>
              <a:gd name="connsiteX41" fmla="*/ 7230737 w 12192000"/>
              <a:gd name="connsiteY41" fmla="*/ 1562633 h 2240205"/>
              <a:gd name="connsiteX42" fmla="*/ 7224458 w 12192000"/>
              <a:gd name="connsiteY42" fmla="*/ 1573008 h 2240205"/>
              <a:gd name="connsiteX43" fmla="*/ 7183121 w 12192000"/>
              <a:gd name="connsiteY43" fmla="*/ 1595162 h 2240205"/>
              <a:gd name="connsiteX44" fmla="*/ 7164601 w 12192000"/>
              <a:gd name="connsiteY44" fmla="*/ 1606490 h 2240205"/>
              <a:gd name="connsiteX45" fmla="*/ 6900177 w 12192000"/>
              <a:gd name="connsiteY45" fmla="*/ 1636016 h 2240205"/>
              <a:gd name="connsiteX46" fmla="*/ 6795372 w 12192000"/>
              <a:gd name="connsiteY46" fmla="*/ 1644845 h 2240205"/>
              <a:gd name="connsiteX47" fmla="*/ 6692251 w 12192000"/>
              <a:gd name="connsiteY47" fmla="*/ 1656357 h 2240205"/>
              <a:gd name="connsiteX48" fmla="*/ 6655235 w 12192000"/>
              <a:gd name="connsiteY48" fmla="*/ 1661869 h 2240205"/>
              <a:gd name="connsiteX49" fmla="*/ 6554894 w 12192000"/>
              <a:gd name="connsiteY49" fmla="*/ 1664428 h 2240205"/>
              <a:gd name="connsiteX50" fmla="*/ 6516595 w 12192000"/>
              <a:gd name="connsiteY50" fmla="*/ 1667475 h 2240205"/>
              <a:gd name="connsiteX51" fmla="*/ 6508541 w 12192000"/>
              <a:gd name="connsiteY51" fmla="*/ 1668757 h 2240205"/>
              <a:gd name="connsiteX52" fmla="*/ 6471012 w 12192000"/>
              <a:gd name="connsiteY52" fmla="*/ 1678604 h 2240205"/>
              <a:gd name="connsiteX53" fmla="*/ 6364035 w 12192000"/>
              <a:gd name="connsiteY53" fmla="*/ 1667683 h 2240205"/>
              <a:gd name="connsiteX54" fmla="*/ 6243319 w 12192000"/>
              <a:gd name="connsiteY54" fmla="*/ 1695560 h 2240205"/>
              <a:gd name="connsiteX55" fmla="*/ 6098321 w 12192000"/>
              <a:gd name="connsiteY55" fmla="*/ 1721646 h 2240205"/>
              <a:gd name="connsiteX56" fmla="*/ 5880652 w 12192000"/>
              <a:gd name="connsiteY56" fmla="*/ 1779643 h 2240205"/>
              <a:gd name="connsiteX57" fmla="*/ 5785959 w 12192000"/>
              <a:gd name="connsiteY57" fmla="*/ 1775307 h 2240205"/>
              <a:gd name="connsiteX58" fmla="*/ 5643534 w 12192000"/>
              <a:gd name="connsiteY58" fmla="*/ 1802919 h 2240205"/>
              <a:gd name="connsiteX59" fmla="*/ 5518799 w 12192000"/>
              <a:gd name="connsiteY59" fmla="*/ 1818312 h 2240205"/>
              <a:gd name="connsiteX60" fmla="*/ 5505014 w 12192000"/>
              <a:gd name="connsiteY60" fmla="*/ 1819259 h 2240205"/>
              <a:gd name="connsiteX61" fmla="*/ 5453307 w 12192000"/>
              <a:gd name="connsiteY61" fmla="*/ 1815450 h 2240205"/>
              <a:gd name="connsiteX62" fmla="*/ 5221533 w 12192000"/>
              <a:gd name="connsiteY62" fmla="*/ 1846950 h 2240205"/>
              <a:gd name="connsiteX63" fmla="*/ 5149802 w 12192000"/>
              <a:gd name="connsiteY63" fmla="*/ 1844846 h 2240205"/>
              <a:gd name="connsiteX64" fmla="*/ 5114927 w 12192000"/>
              <a:gd name="connsiteY64" fmla="*/ 1847827 h 2240205"/>
              <a:gd name="connsiteX65" fmla="*/ 5108970 w 12192000"/>
              <a:gd name="connsiteY65" fmla="*/ 1847935 h 2240205"/>
              <a:gd name="connsiteX66" fmla="*/ 5067961 w 12192000"/>
              <a:gd name="connsiteY66" fmla="*/ 1845917 h 2240205"/>
              <a:gd name="connsiteX67" fmla="*/ 5007075 w 12192000"/>
              <a:gd name="connsiteY67" fmla="*/ 1838626 h 2240205"/>
              <a:gd name="connsiteX68" fmla="*/ 4944087 w 12192000"/>
              <a:gd name="connsiteY68" fmla="*/ 1823332 h 2240205"/>
              <a:gd name="connsiteX69" fmla="*/ 4907662 w 12192000"/>
              <a:gd name="connsiteY69" fmla="*/ 1816900 h 2240205"/>
              <a:gd name="connsiteX70" fmla="*/ 4882386 w 12192000"/>
              <a:gd name="connsiteY70" fmla="*/ 1809844 h 2240205"/>
              <a:gd name="connsiteX71" fmla="*/ 4811440 w 12192000"/>
              <a:gd name="connsiteY71" fmla="*/ 1804655 h 2240205"/>
              <a:gd name="connsiteX72" fmla="*/ 4691075 w 12192000"/>
              <a:gd name="connsiteY72" fmla="*/ 1801389 h 2240205"/>
              <a:gd name="connsiteX73" fmla="*/ 4640313 w 12192000"/>
              <a:gd name="connsiteY73" fmla="*/ 1784307 h 2240205"/>
              <a:gd name="connsiteX74" fmla="*/ 4536503 w 12192000"/>
              <a:gd name="connsiteY74" fmla="*/ 1785334 h 2240205"/>
              <a:gd name="connsiteX75" fmla="*/ 4513724 w 12192000"/>
              <a:gd name="connsiteY75" fmla="*/ 1791996 h 2240205"/>
              <a:gd name="connsiteX76" fmla="*/ 4459810 w 12192000"/>
              <a:gd name="connsiteY76" fmla="*/ 1797886 h 2240205"/>
              <a:gd name="connsiteX77" fmla="*/ 4379064 w 12192000"/>
              <a:gd name="connsiteY77" fmla="*/ 1817177 h 2240205"/>
              <a:gd name="connsiteX78" fmla="*/ 4290981 w 12192000"/>
              <a:gd name="connsiteY78" fmla="*/ 1839677 h 2240205"/>
              <a:gd name="connsiteX79" fmla="*/ 4238372 w 12192000"/>
              <a:gd name="connsiteY79" fmla="*/ 1851480 h 2240205"/>
              <a:gd name="connsiteX80" fmla="*/ 4232517 w 12192000"/>
              <a:gd name="connsiteY80" fmla="*/ 1852567 h 2240205"/>
              <a:gd name="connsiteX81" fmla="*/ 4191732 w 12192000"/>
              <a:gd name="connsiteY81" fmla="*/ 1857328 h 2240205"/>
              <a:gd name="connsiteX82" fmla="*/ 4065532 w 12192000"/>
              <a:gd name="connsiteY82" fmla="*/ 1855477 h 2240205"/>
              <a:gd name="connsiteX83" fmla="*/ 4028460 w 12192000"/>
              <a:gd name="connsiteY83" fmla="*/ 1855137 h 2240205"/>
              <a:gd name="connsiteX84" fmla="*/ 4002267 w 12192000"/>
              <a:gd name="connsiteY84" fmla="*/ 1852352 h 2240205"/>
              <a:gd name="connsiteX85" fmla="*/ 3931396 w 12192000"/>
              <a:gd name="connsiteY85" fmla="*/ 1858915 h 2240205"/>
              <a:gd name="connsiteX86" fmla="*/ 3812162 w 12192000"/>
              <a:gd name="connsiteY86" fmla="*/ 1875501 h 2240205"/>
              <a:gd name="connsiteX87" fmla="*/ 3758105 w 12192000"/>
              <a:gd name="connsiteY87" fmla="*/ 1871856 h 2240205"/>
              <a:gd name="connsiteX88" fmla="*/ 3567259 w 12192000"/>
              <a:gd name="connsiteY88" fmla="*/ 1893482 h 2240205"/>
              <a:gd name="connsiteX89" fmla="*/ 3405770 w 12192000"/>
              <a:gd name="connsiteY89" fmla="*/ 1904591 h 2240205"/>
              <a:gd name="connsiteX90" fmla="*/ 3280097 w 12192000"/>
              <a:gd name="connsiteY90" fmla="*/ 1919610 h 2240205"/>
              <a:gd name="connsiteX91" fmla="*/ 3009910 w 12192000"/>
              <a:gd name="connsiteY91" fmla="*/ 1957866 h 2240205"/>
              <a:gd name="connsiteX92" fmla="*/ 2995934 w 12192000"/>
              <a:gd name="connsiteY92" fmla="*/ 1967085 h 2240205"/>
              <a:gd name="connsiteX93" fmla="*/ 2942858 w 12192000"/>
              <a:gd name="connsiteY93" fmla="*/ 1981367 h 2240205"/>
              <a:gd name="connsiteX94" fmla="*/ 2875436 w 12192000"/>
              <a:gd name="connsiteY94" fmla="*/ 1996977 h 2240205"/>
              <a:gd name="connsiteX95" fmla="*/ 2874892 w 12192000"/>
              <a:gd name="connsiteY95" fmla="*/ 1996085 h 2240205"/>
              <a:gd name="connsiteX96" fmla="*/ 2843662 w 12192000"/>
              <a:gd name="connsiteY96" fmla="*/ 1992498 h 2240205"/>
              <a:gd name="connsiteX97" fmla="*/ 2718916 w 12192000"/>
              <a:gd name="connsiteY97" fmla="*/ 1990867 h 2240205"/>
              <a:gd name="connsiteX98" fmla="*/ 2713522 w 12192000"/>
              <a:gd name="connsiteY98" fmla="*/ 1990173 h 2240205"/>
              <a:gd name="connsiteX99" fmla="*/ 2476147 w 12192000"/>
              <a:gd name="connsiteY99" fmla="*/ 1998305 h 2240205"/>
              <a:gd name="connsiteX100" fmla="*/ 2373568 w 12192000"/>
              <a:gd name="connsiteY100" fmla="*/ 2003219 h 2240205"/>
              <a:gd name="connsiteX101" fmla="*/ 2287219 w 12192000"/>
              <a:gd name="connsiteY101" fmla="*/ 1998750 h 2240205"/>
              <a:gd name="connsiteX102" fmla="*/ 2164831 w 12192000"/>
              <a:gd name="connsiteY102" fmla="*/ 2010143 h 2240205"/>
              <a:gd name="connsiteX103" fmla="*/ 2058061 w 12192000"/>
              <a:gd name="connsiteY103" fmla="*/ 2047942 h 2240205"/>
              <a:gd name="connsiteX104" fmla="*/ 2042244 w 12192000"/>
              <a:gd name="connsiteY104" fmla="*/ 2055560 h 2240205"/>
              <a:gd name="connsiteX105" fmla="*/ 1877728 w 12192000"/>
              <a:gd name="connsiteY105" fmla="*/ 2101004 h 2240205"/>
              <a:gd name="connsiteX106" fmla="*/ 1637948 w 12192000"/>
              <a:gd name="connsiteY106" fmla="*/ 2172597 h 2240205"/>
              <a:gd name="connsiteX107" fmla="*/ 1434549 w 12192000"/>
              <a:gd name="connsiteY107" fmla="*/ 2234522 h 2240205"/>
              <a:gd name="connsiteX108" fmla="*/ 1370962 w 12192000"/>
              <a:gd name="connsiteY108" fmla="*/ 2237474 h 2240205"/>
              <a:gd name="connsiteX109" fmla="*/ 1356367 w 12192000"/>
              <a:gd name="connsiteY109" fmla="*/ 2235089 h 2240205"/>
              <a:gd name="connsiteX110" fmla="*/ 1279765 w 12192000"/>
              <a:gd name="connsiteY110" fmla="*/ 2229639 h 2240205"/>
              <a:gd name="connsiteX111" fmla="*/ 1195347 w 12192000"/>
              <a:gd name="connsiteY111" fmla="*/ 2212354 h 2240205"/>
              <a:gd name="connsiteX112" fmla="*/ 970251 w 12192000"/>
              <a:gd name="connsiteY112" fmla="*/ 2221029 h 2240205"/>
              <a:gd name="connsiteX113" fmla="*/ 812914 w 12192000"/>
              <a:gd name="connsiteY113" fmla="*/ 2210095 h 2240205"/>
              <a:gd name="connsiteX114" fmla="*/ 597225 w 12192000"/>
              <a:gd name="connsiteY114" fmla="*/ 2180999 h 2240205"/>
              <a:gd name="connsiteX115" fmla="*/ 520671 w 12192000"/>
              <a:gd name="connsiteY115" fmla="*/ 2180980 h 2240205"/>
              <a:gd name="connsiteX116" fmla="*/ 413835 w 12192000"/>
              <a:gd name="connsiteY116" fmla="*/ 2156783 h 2240205"/>
              <a:gd name="connsiteX117" fmla="*/ 376513 w 12192000"/>
              <a:gd name="connsiteY117" fmla="*/ 2154014 h 2240205"/>
              <a:gd name="connsiteX118" fmla="*/ 273386 w 12192000"/>
              <a:gd name="connsiteY118" fmla="*/ 2142551 h 2240205"/>
              <a:gd name="connsiteX119" fmla="*/ 77641 w 12192000"/>
              <a:gd name="connsiteY119" fmla="*/ 2126835 h 2240205"/>
              <a:gd name="connsiteX120" fmla="*/ 37645 w 12192000"/>
              <a:gd name="connsiteY120" fmla="*/ 2115401 h 2240205"/>
              <a:gd name="connsiteX121" fmla="*/ 4572 w 12192000"/>
              <a:gd name="connsiteY121" fmla="*/ 2111091 h 2240205"/>
              <a:gd name="connsiteX122" fmla="*/ 0 w 12192000"/>
              <a:gd name="connsiteY122" fmla="*/ 2110468 h 2240205"/>
              <a:gd name="connsiteX123" fmla="*/ 0 w 12192000"/>
              <a:gd name="connsiteY123" fmla="*/ 0 h 2240205"/>
              <a:gd name="connsiteX0" fmla="*/ 0 w 12192000"/>
              <a:gd name="connsiteY0" fmla="*/ 0 h 2240205"/>
              <a:gd name="connsiteX1" fmla="*/ 12192000 w 12192000"/>
              <a:gd name="connsiteY1" fmla="*/ 0 h 2240205"/>
              <a:gd name="connsiteX2" fmla="*/ 12192000 w 12192000"/>
              <a:gd name="connsiteY2" fmla="*/ 751299 h 2240205"/>
              <a:gd name="connsiteX3" fmla="*/ 11890686 w 12192000"/>
              <a:gd name="connsiteY3" fmla="*/ 732766 h 2240205"/>
              <a:gd name="connsiteX4" fmla="*/ 11649954 w 12192000"/>
              <a:gd name="connsiteY4" fmla="*/ 749628 h 2240205"/>
              <a:gd name="connsiteX5" fmla="*/ 11560424 w 12192000"/>
              <a:gd name="connsiteY5" fmla="*/ 748017 h 2240205"/>
              <a:gd name="connsiteX6" fmla="*/ 11358455 w 12192000"/>
              <a:gd name="connsiteY6" fmla="*/ 747593 h 2240205"/>
              <a:gd name="connsiteX7" fmla="*/ 11165209 w 12192000"/>
              <a:gd name="connsiteY7" fmla="*/ 748852 h 2240205"/>
              <a:gd name="connsiteX8" fmla="*/ 11058755 w 12192000"/>
              <a:gd name="connsiteY8" fmla="*/ 749617 h 2240205"/>
              <a:gd name="connsiteX9" fmla="*/ 10803046 w 12192000"/>
              <a:gd name="connsiteY9" fmla="*/ 774328 h 2240205"/>
              <a:gd name="connsiteX10" fmla="*/ 10458762 w 12192000"/>
              <a:gd name="connsiteY10" fmla="*/ 755400 h 2240205"/>
              <a:gd name="connsiteX11" fmla="*/ 10211200 w 12192000"/>
              <a:gd name="connsiteY11" fmla="*/ 767513 h 2240205"/>
              <a:gd name="connsiteX12" fmla="*/ 10167995 w 12192000"/>
              <a:gd name="connsiteY12" fmla="*/ 760843 h 2240205"/>
              <a:gd name="connsiteX13" fmla="*/ 9997044 w 12192000"/>
              <a:gd name="connsiteY13" fmla="*/ 780129 h 2240205"/>
              <a:gd name="connsiteX14" fmla="*/ 9943887 w 12192000"/>
              <a:gd name="connsiteY14" fmla="*/ 804141 h 2240205"/>
              <a:gd name="connsiteX15" fmla="*/ 9918248 w 12192000"/>
              <a:gd name="connsiteY15" fmla="*/ 816628 h 2240205"/>
              <a:gd name="connsiteX16" fmla="*/ 9767091 w 12192000"/>
              <a:gd name="connsiteY16" fmla="*/ 870550 h 2240205"/>
              <a:gd name="connsiteX17" fmla="*/ 9683005 w 12192000"/>
              <a:gd name="connsiteY17" fmla="*/ 894128 h 2240205"/>
              <a:gd name="connsiteX18" fmla="*/ 9500499 w 12192000"/>
              <a:gd name="connsiteY18" fmla="*/ 954680 h 2240205"/>
              <a:gd name="connsiteX19" fmla="*/ 9410017 w 12192000"/>
              <a:gd name="connsiteY19" fmla="*/ 993931 h 2240205"/>
              <a:gd name="connsiteX20" fmla="*/ 9392919 w 12192000"/>
              <a:gd name="connsiteY20" fmla="*/ 994656 h 2240205"/>
              <a:gd name="connsiteX21" fmla="*/ 9268019 w 12192000"/>
              <a:gd name="connsiteY21" fmla="*/ 1007442 h 2240205"/>
              <a:gd name="connsiteX22" fmla="*/ 9188177 w 12192000"/>
              <a:gd name="connsiteY22" fmla="*/ 1035474 h 2240205"/>
              <a:gd name="connsiteX23" fmla="*/ 9155969 w 12192000"/>
              <a:gd name="connsiteY23" fmla="*/ 1046804 h 2240205"/>
              <a:gd name="connsiteX24" fmla="*/ 9133985 w 12192000"/>
              <a:gd name="connsiteY24" fmla="*/ 1046450 h 2240205"/>
              <a:gd name="connsiteX25" fmla="*/ 9003462 w 12192000"/>
              <a:gd name="connsiteY25" fmla="*/ 1042406 h 2240205"/>
              <a:gd name="connsiteX26" fmla="*/ 8968445 w 12192000"/>
              <a:gd name="connsiteY26" fmla="*/ 1052169 h 2240205"/>
              <a:gd name="connsiteX27" fmla="*/ 8886001 w 12192000"/>
              <a:gd name="connsiteY27" fmla="*/ 1067468 h 2240205"/>
              <a:gd name="connsiteX28" fmla="*/ 8838610 w 12192000"/>
              <a:gd name="connsiteY28" fmla="*/ 1075091 h 2240205"/>
              <a:gd name="connsiteX29" fmla="*/ 8665605 w 12192000"/>
              <a:gd name="connsiteY29" fmla="*/ 1110791 h 2240205"/>
              <a:gd name="connsiteX30" fmla="*/ 8419755 w 12192000"/>
              <a:gd name="connsiteY30" fmla="*/ 1216260 h 2240205"/>
              <a:gd name="connsiteX31" fmla="*/ 8411626 w 12192000"/>
              <a:gd name="connsiteY31" fmla="*/ 1214397 h 2240205"/>
              <a:gd name="connsiteX32" fmla="*/ 8363469 w 12192000"/>
              <a:gd name="connsiteY32" fmla="*/ 1246658 h 2240205"/>
              <a:gd name="connsiteX33" fmla="*/ 8275497 w 12192000"/>
              <a:gd name="connsiteY33" fmla="*/ 1264396 h 2240205"/>
              <a:gd name="connsiteX34" fmla="*/ 8074238 w 12192000"/>
              <a:gd name="connsiteY34" fmla="*/ 1301895 h 2240205"/>
              <a:gd name="connsiteX35" fmla="*/ 7902328 w 12192000"/>
              <a:gd name="connsiteY35" fmla="*/ 1345865 h 2240205"/>
              <a:gd name="connsiteX36" fmla="*/ 7840612 w 12192000"/>
              <a:gd name="connsiteY36" fmla="*/ 1369373 h 2240205"/>
              <a:gd name="connsiteX37" fmla="*/ 7786819 w 12192000"/>
              <a:gd name="connsiteY37" fmla="*/ 1378970 h 2240205"/>
              <a:gd name="connsiteX38" fmla="*/ 7548172 w 12192000"/>
              <a:gd name="connsiteY38" fmla="*/ 1417460 h 2240205"/>
              <a:gd name="connsiteX39" fmla="*/ 7483437 w 12192000"/>
              <a:gd name="connsiteY39" fmla="*/ 1478152 h 2240205"/>
              <a:gd name="connsiteX40" fmla="*/ 7377870 w 12192000"/>
              <a:gd name="connsiteY40" fmla="*/ 1523319 h 2240205"/>
              <a:gd name="connsiteX41" fmla="*/ 7230737 w 12192000"/>
              <a:gd name="connsiteY41" fmla="*/ 1562633 h 2240205"/>
              <a:gd name="connsiteX42" fmla="*/ 7224458 w 12192000"/>
              <a:gd name="connsiteY42" fmla="*/ 1573008 h 2240205"/>
              <a:gd name="connsiteX43" fmla="*/ 7183121 w 12192000"/>
              <a:gd name="connsiteY43" fmla="*/ 1595162 h 2240205"/>
              <a:gd name="connsiteX44" fmla="*/ 7164601 w 12192000"/>
              <a:gd name="connsiteY44" fmla="*/ 1606490 h 2240205"/>
              <a:gd name="connsiteX45" fmla="*/ 6900177 w 12192000"/>
              <a:gd name="connsiteY45" fmla="*/ 1636016 h 2240205"/>
              <a:gd name="connsiteX46" fmla="*/ 6795372 w 12192000"/>
              <a:gd name="connsiteY46" fmla="*/ 1644845 h 2240205"/>
              <a:gd name="connsiteX47" fmla="*/ 6692251 w 12192000"/>
              <a:gd name="connsiteY47" fmla="*/ 1656357 h 2240205"/>
              <a:gd name="connsiteX48" fmla="*/ 6655235 w 12192000"/>
              <a:gd name="connsiteY48" fmla="*/ 1661869 h 2240205"/>
              <a:gd name="connsiteX49" fmla="*/ 6554894 w 12192000"/>
              <a:gd name="connsiteY49" fmla="*/ 1664428 h 2240205"/>
              <a:gd name="connsiteX50" fmla="*/ 6516595 w 12192000"/>
              <a:gd name="connsiteY50" fmla="*/ 1667475 h 2240205"/>
              <a:gd name="connsiteX51" fmla="*/ 6508541 w 12192000"/>
              <a:gd name="connsiteY51" fmla="*/ 1668757 h 2240205"/>
              <a:gd name="connsiteX52" fmla="*/ 6471012 w 12192000"/>
              <a:gd name="connsiteY52" fmla="*/ 1678604 h 2240205"/>
              <a:gd name="connsiteX53" fmla="*/ 6364035 w 12192000"/>
              <a:gd name="connsiteY53" fmla="*/ 1667683 h 2240205"/>
              <a:gd name="connsiteX54" fmla="*/ 6243319 w 12192000"/>
              <a:gd name="connsiteY54" fmla="*/ 1695560 h 2240205"/>
              <a:gd name="connsiteX55" fmla="*/ 6098321 w 12192000"/>
              <a:gd name="connsiteY55" fmla="*/ 1721646 h 2240205"/>
              <a:gd name="connsiteX56" fmla="*/ 5880652 w 12192000"/>
              <a:gd name="connsiteY56" fmla="*/ 1779643 h 2240205"/>
              <a:gd name="connsiteX57" fmla="*/ 5785959 w 12192000"/>
              <a:gd name="connsiteY57" fmla="*/ 1775307 h 2240205"/>
              <a:gd name="connsiteX58" fmla="*/ 5643534 w 12192000"/>
              <a:gd name="connsiteY58" fmla="*/ 1802919 h 2240205"/>
              <a:gd name="connsiteX59" fmla="*/ 5518799 w 12192000"/>
              <a:gd name="connsiteY59" fmla="*/ 1818312 h 2240205"/>
              <a:gd name="connsiteX60" fmla="*/ 5505014 w 12192000"/>
              <a:gd name="connsiteY60" fmla="*/ 1819259 h 2240205"/>
              <a:gd name="connsiteX61" fmla="*/ 5453307 w 12192000"/>
              <a:gd name="connsiteY61" fmla="*/ 1815450 h 2240205"/>
              <a:gd name="connsiteX62" fmla="*/ 5221533 w 12192000"/>
              <a:gd name="connsiteY62" fmla="*/ 1846950 h 2240205"/>
              <a:gd name="connsiteX63" fmla="*/ 5149802 w 12192000"/>
              <a:gd name="connsiteY63" fmla="*/ 1844846 h 2240205"/>
              <a:gd name="connsiteX64" fmla="*/ 5114927 w 12192000"/>
              <a:gd name="connsiteY64" fmla="*/ 1847827 h 2240205"/>
              <a:gd name="connsiteX65" fmla="*/ 5108970 w 12192000"/>
              <a:gd name="connsiteY65" fmla="*/ 1847935 h 2240205"/>
              <a:gd name="connsiteX66" fmla="*/ 5067961 w 12192000"/>
              <a:gd name="connsiteY66" fmla="*/ 1845917 h 2240205"/>
              <a:gd name="connsiteX67" fmla="*/ 5007075 w 12192000"/>
              <a:gd name="connsiteY67" fmla="*/ 1838626 h 2240205"/>
              <a:gd name="connsiteX68" fmla="*/ 4944087 w 12192000"/>
              <a:gd name="connsiteY68" fmla="*/ 1823332 h 2240205"/>
              <a:gd name="connsiteX69" fmla="*/ 4907662 w 12192000"/>
              <a:gd name="connsiteY69" fmla="*/ 1816900 h 2240205"/>
              <a:gd name="connsiteX70" fmla="*/ 4882386 w 12192000"/>
              <a:gd name="connsiteY70" fmla="*/ 1809844 h 2240205"/>
              <a:gd name="connsiteX71" fmla="*/ 4811440 w 12192000"/>
              <a:gd name="connsiteY71" fmla="*/ 1804655 h 2240205"/>
              <a:gd name="connsiteX72" fmla="*/ 4691075 w 12192000"/>
              <a:gd name="connsiteY72" fmla="*/ 1801389 h 2240205"/>
              <a:gd name="connsiteX73" fmla="*/ 4640313 w 12192000"/>
              <a:gd name="connsiteY73" fmla="*/ 1784307 h 2240205"/>
              <a:gd name="connsiteX74" fmla="*/ 4536503 w 12192000"/>
              <a:gd name="connsiteY74" fmla="*/ 1785334 h 2240205"/>
              <a:gd name="connsiteX75" fmla="*/ 4513724 w 12192000"/>
              <a:gd name="connsiteY75" fmla="*/ 1791996 h 2240205"/>
              <a:gd name="connsiteX76" fmla="*/ 4459810 w 12192000"/>
              <a:gd name="connsiteY76" fmla="*/ 1797886 h 2240205"/>
              <a:gd name="connsiteX77" fmla="*/ 4379064 w 12192000"/>
              <a:gd name="connsiteY77" fmla="*/ 1817177 h 2240205"/>
              <a:gd name="connsiteX78" fmla="*/ 4290981 w 12192000"/>
              <a:gd name="connsiteY78" fmla="*/ 1839677 h 2240205"/>
              <a:gd name="connsiteX79" fmla="*/ 4238372 w 12192000"/>
              <a:gd name="connsiteY79" fmla="*/ 1851480 h 2240205"/>
              <a:gd name="connsiteX80" fmla="*/ 4232517 w 12192000"/>
              <a:gd name="connsiteY80" fmla="*/ 1852567 h 2240205"/>
              <a:gd name="connsiteX81" fmla="*/ 4191732 w 12192000"/>
              <a:gd name="connsiteY81" fmla="*/ 1857328 h 2240205"/>
              <a:gd name="connsiteX82" fmla="*/ 4065532 w 12192000"/>
              <a:gd name="connsiteY82" fmla="*/ 1855477 h 2240205"/>
              <a:gd name="connsiteX83" fmla="*/ 4028460 w 12192000"/>
              <a:gd name="connsiteY83" fmla="*/ 1855137 h 2240205"/>
              <a:gd name="connsiteX84" fmla="*/ 4002267 w 12192000"/>
              <a:gd name="connsiteY84" fmla="*/ 1852352 h 2240205"/>
              <a:gd name="connsiteX85" fmla="*/ 3931396 w 12192000"/>
              <a:gd name="connsiteY85" fmla="*/ 1858915 h 2240205"/>
              <a:gd name="connsiteX86" fmla="*/ 3812162 w 12192000"/>
              <a:gd name="connsiteY86" fmla="*/ 1875501 h 2240205"/>
              <a:gd name="connsiteX87" fmla="*/ 3758105 w 12192000"/>
              <a:gd name="connsiteY87" fmla="*/ 1871856 h 2240205"/>
              <a:gd name="connsiteX88" fmla="*/ 3567259 w 12192000"/>
              <a:gd name="connsiteY88" fmla="*/ 1893482 h 2240205"/>
              <a:gd name="connsiteX89" fmla="*/ 3405770 w 12192000"/>
              <a:gd name="connsiteY89" fmla="*/ 1904591 h 2240205"/>
              <a:gd name="connsiteX90" fmla="*/ 3280097 w 12192000"/>
              <a:gd name="connsiteY90" fmla="*/ 1919610 h 2240205"/>
              <a:gd name="connsiteX91" fmla="*/ 3009910 w 12192000"/>
              <a:gd name="connsiteY91" fmla="*/ 1957866 h 2240205"/>
              <a:gd name="connsiteX92" fmla="*/ 2995934 w 12192000"/>
              <a:gd name="connsiteY92" fmla="*/ 1967085 h 2240205"/>
              <a:gd name="connsiteX93" fmla="*/ 2942858 w 12192000"/>
              <a:gd name="connsiteY93" fmla="*/ 1981367 h 2240205"/>
              <a:gd name="connsiteX94" fmla="*/ 2875436 w 12192000"/>
              <a:gd name="connsiteY94" fmla="*/ 1996977 h 2240205"/>
              <a:gd name="connsiteX95" fmla="*/ 2874892 w 12192000"/>
              <a:gd name="connsiteY95" fmla="*/ 1996085 h 2240205"/>
              <a:gd name="connsiteX96" fmla="*/ 2843662 w 12192000"/>
              <a:gd name="connsiteY96" fmla="*/ 1992498 h 2240205"/>
              <a:gd name="connsiteX97" fmla="*/ 2718916 w 12192000"/>
              <a:gd name="connsiteY97" fmla="*/ 1990867 h 2240205"/>
              <a:gd name="connsiteX98" fmla="*/ 2476147 w 12192000"/>
              <a:gd name="connsiteY98" fmla="*/ 1998305 h 2240205"/>
              <a:gd name="connsiteX99" fmla="*/ 2373568 w 12192000"/>
              <a:gd name="connsiteY99" fmla="*/ 2003219 h 2240205"/>
              <a:gd name="connsiteX100" fmla="*/ 2287219 w 12192000"/>
              <a:gd name="connsiteY100" fmla="*/ 1998750 h 2240205"/>
              <a:gd name="connsiteX101" fmla="*/ 2164831 w 12192000"/>
              <a:gd name="connsiteY101" fmla="*/ 2010143 h 2240205"/>
              <a:gd name="connsiteX102" fmla="*/ 2058061 w 12192000"/>
              <a:gd name="connsiteY102" fmla="*/ 2047942 h 2240205"/>
              <a:gd name="connsiteX103" fmla="*/ 2042244 w 12192000"/>
              <a:gd name="connsiteY103" fmla="*/ 2055560 h 2240205"/>
              <a:gd name="connsiteX104" fmla="*/ 1877728 w 12192000"/>
              <a:gd name="connsiteY104" fmla="*/ 2101004 h 2240205"/>
              <a:gd name="connsiteX105" fmla="*/ 1637948 w 12192000"/>
              <a:gd name="connsiteY105" fmla="*/ 2172597 h 2240205"/>
              <a:gd name="connsiteX106" fmla="*/ 1434549 w 12192000"/>
              <a:gd name="connsiteY106" fmla="*/ 2234522 h 2240205"/>
              <a:gd name="connsiteX107" fmla="*/ 1370962 w 12192000"/>
              <a:gd name="connsiteY107" fmla="*/ 2237474 h 2240205"/>
              <a:gd name="connsiteX108" fmla="*/ 1356367 w 12192000"/>
              <a:gd name="connsiteY108" fmla="*/ 2235089 h 2240205"/>
              <a:gd name="connsiteX109" fmla="*/ 1279765 w 12192000"/>
              <a:gd name="connsiteY109" fmla="*/ 2229639 h 2240205"/>
              <a:gd name="connsiteX110" fmla="*/ 1195347 w 12192000"/>
              <a:gd name="connsiteY110" fmla="*/ 2212354 h 2240205"/>
              <a:gd name="connsiteX111" fmla="*/ 970251 w 12192000"/>
              <a:gd name="connsiteY111" fmla="*/ 2221029 h 2240205"/>
              <a:gd name="connsiteX112" fmla="*/ 812914 w 12192000"/>
              <a:gd name="connsiteY112" fmla="*/ 2210095 h 2240205"/>
              <a:gd name="connsiteX113" fmla="*/ 597225 w 12192000"/>
              <a:gd name="connsiteY113" fmla="*/ 2180999 h 2240205"/>
              <a:gd name="connsiteX114" fmla="*/ 520671 w 12192000"/>
              <a:gd name="connsiteY114" fmla="*/ 2180980 h 2240205"/>
              <a:gd name="connsiteX115" fmla="*/ 413835 w 12192000"/>
              <a:gd name="connsiteY115" fmla="*/ 2156783 h 2240205"/>
              <a:gd name="connsiteX116" fmla="*/ 376513 w 12192000"/>
              <a:gd name="connsiteY116" fmla="*/ 2154014 h 2240205"/>
              <a:gd name="connsiteX117" fmla="*/ 273386 w 12192000"/>
              <a:gd name="connsiteY117" fmla="*/ 2142551 h 2240205"/>
              <a:gd name="connsiteX118" fmla="*/ 77641 w 12192000"/>
              <a:gd name="connsiteY118" fmla="*/ 2126835 h 2240205"/>
              <a:gd name="connsiteX119" fmla="*/ 37645 w 12192000"/>
              <a:gd name="connsiteY119" fmla="*/ 2115401 h 2240205"/>
              <a:gd name="connsiteX120" fmla="*/ 4572 w 12192000"/>
              <a:gd name="connsiteY120" fmla="*/ 2111091 h 2240205"/>
              <a:gd name="connsiteX121" fmla="*/ 0 w 12192000"/>
              <a:gd name="connsiteY121" fmla="*/ 2110468 h 2240205"/>
              <a:gd name="connsiteX122" fmla="*/ 0 w 12192000"/>
              <a:gd name="connsiteY122" fmla="*/ 0 h 2240205"/>
              <a:gd name="connsiteX0" fmla="*/ 0 w 12192000"/>
              <a:gd name="connsiteY0" fmla="*/ 0 h 2240205"/>
              <a:gd name="connsiteX1" fmla="*/ 12192000 w 12192000"/>
              <a:gd name="connsiteY1" fmla="*/ 0 h 2240205"/>
              <a:gd name="connsiteX2" fmla="*/ 12192000 w 12192000"/>
              <a:gd name="connsiteY2" fmla="*/ 751299 h 2240205"/>
              <a:gd name="connsiteX3" fmla="*/ 11890686 w 12192000"/>
              <a:gd name="connsiteY3" fmla="*/ 732766 h 2240205"/>
              <a:gd name="connsiteX4" fmla="*/ 11649954 w 12192000"/>
              <a:gd name="connsiteY4" fmla="*/ 749628 h 2240205"/>
              <a:gd name="connsiteX5" fmla="*/ 11560424 w 12192000"/>
              <a:gd name="connsiteY5" fmla="*/ 748017 h 2240205"/>
              <a:gd name="connsiteX6" fmla="*/ 11358455 w 12192000"/>
              <a:gd name="connsiteY6" fmla="*/ 747593 h 2240205"/>
              <a:gd name="connsiteX7" fmla="*/ 11165209 w 12192000"/>
              <a:gd name="connsiteY7" fmla="*/ 748852 h 2240205"/>
              <a:gd name="connsiteX8" fmla="*/ 11058755 w 12192000"/>
              <a:gd name="connsiteY8" fmla="*/ 749617 h 2240205"/>
              <a:gd name="connsiteX9" fmla="*/ 10803046 w 12192000"/>
              <a:gd name="connsiteY9" fmla="*/ 774328 h 2240205"/>
              <a:gd name="connsiteX10" fmla="*/ 10458762 w 12192000"/>
              <a:gd name="connsiteY10" fmla="*/ 755400 h 2240205"/>
              <a:gd name="connsiteX11" fmla="*/ 10211200 w 12192000"/>
              <a:gd name="connsiteY11" fmla="*/ 767513 h 2240205"/>
              <a:gd name="connsiteX12" fmla="*/ 10167995 w 12192000"/>
              <a:gd name="connsiteY12" fmla="*/ 760843 h 2240205"/>
              <a:gd name="connsiteX13" fmla="*/ 9997044 w 12192000"/>
              <a:gd name="connsiteY13" fmla="*/ 780129 h 2240205"/>
              <a:gd name="connsiteX14" fmla="*/ 9943887 w 12192000"/>
              <a:gd name="connsiteY14" fmla="*/ 804141 h 2240205"/>
              <a:gd name="connsiteX15" fmla="*/ 9918248 w 12192000"/>
              <a:gd name="connsiteY15" fmla="*/ 816628 h 2240205"/>
              <a:gd name="connsiteX16" fmla="*/ 9767091 w 12192000"/>
              <a:gd name="connsiteY16" fmla="*/ 870550 h 2240205"/>
              <a:gd name="connsiteX17" fmla="*/ 9683005 w 12192000"/>
              <a:gd name="connsiteY17" fmla="*/ 894128 h 2240205"/>
              <a:gd name="connsiteX18" fmla="*/ 9500499 w 12192000"/>
              <a:gd name="connsiteY18" fmla="*/ 954680 h 2240205"/>
              <a:gd name="connsiteX19" fmla="*/ 9410017 w 12192000"/>
              <a:gd name="connsiteY19" fmla="*/ 993931 h 2240205"/>
              <a:gd name="connsiteX20" fmla="*/ 9392919 w 12192000"/>
              <a:gd name="connsiteY20" fmla="*/ 994656 h 2240205"/>
              <a:gd name="connsiteX21" fmla="*/ 9268019 w 12192000"/>
              <a:gd name="connsiteY21" fmla="*/ 1007442 h 2240205"/>
              <a:gd name="connsiteX22" fmla="*/ 9188177 w 12192000"/>
              <a:gd name="connsiteY22" fmla="*/ 1035474 h 2240205"/>
              <a:gd name="connsiteX23" fmla="*/ 9155969 w 12192000"/>
              <a:gd name="connsiteY23" fmla="*/ 1046804 h 2240205"/>
              <a:gd name="connsiteX24" fmla="*/ 9133985 w 12192000"/>
              <a:gd name="connsiteY24" fmla="*/ 1046450 h 2240205"/>
              <a:gd name="connsiteX25" fmla="*/ 9003462 w 12192000"/>
              <a:gd name="connsiteY25" fmla="*/ 1042406 h 2240205"/>
              <a:gd name="connsiteX26" fmla="*/ 8968445 w 12192000"/>
              <a:gd name="connsiteY26" fmla="*/ 1052169 h 2240205"/>
              <a:gd name="connsiteX27" fmla="*/ 8886001 w 12192000"/>
              <a:gd name="connsiteY27" fmla="*/ 1067468 h 2240205"/>
              <a:gd name="connsiteX28" fmla="*/ 8838610 w 12192000"/>
              <a:gd name="connsiteY28" fmla="*/ 1075091 h 2240205"/>
              <a:gd name="connsiteX29" fmla="*/ 8665605 w 12192000"/>
              <a:gd name="connsiteY29" fmla="*/ 1110791 h 2240205"/>
              <a:gd name="connsiteX30" fmla="*/ 8419755 w 12192000"/>
              <a:gd name="connsiteY30" fmla="*/ 1216260 h 2240205"/>
              <a:gd name="connsiteX31" fmla="*/ 8411626 w 12192000"/>
              <a:gd name="connsiteY31" fmla="*/ 1214397 h 2240205"/>
              <a:gd name="connsiteX32" fmla="*/ 8363469 w 12192000"/>
              <a:gd name="connsiteY32" fmla="*/ 1246658 h 2240205"/>
              <a:gd name="connsiteX33" fmla="*/ 8275497 w 12192000"/>
              <a:gd name="connsiteY33" fmla="*/ 1264396 h 2240205"/>
              <a:gd name="connsiteX34" fmla="*/ 8074238 w 12192000"/>
              <a:gd name="connsiteY34" fmla="*/ 1301895 h 2240205"/>
              <a:gd name="connsiteX35" fmla="*/ 7902328 w 12192000"/>
              <a:gd name="connsiteY35" fmla="*/ 1345865 h 2240205"/>
              <a:gd name="connsiteX36" fmla="*/ 7840612 w 12192000"/>
              <a:gd name="connsiteY36" fmla="*/ 1369373 h 2240205"/>
              <a:gd name="connsiteX37" fmla="*/ 7786819 w 12192000"/>
              <a:gd name="connsiteY37" fmla="*/ 1378970 h 2240205"/>
              <a:gd name="connsiteX38" fmla="*/ 7548172 w 12192000"/>
              <a:gd name="connsiteY38" fmla="*/ 1417460 h 2240205"/>
              <a:gd name="connsiteX39" fmla="*/ 7483437 w 12192000"/>
              <a:gd name="connsiteY39" fmla="*/ 1478152 h 2240205"/>
              <a:gd name="connsiteX40" fmla="*/ 7377870 w 12192000"/>
              <a:gd name="connsiteY40" fmla="*/ 1523319 h 2240205"/>
              <a:gd name="connsiteX41" fmla="*/ 7230737 w 12192000"/>
              <a:gd name="connsiteY41" fmla="*/ 1562633 h 2240205"/>
              <a:gd name="connsiteX42" fmla="*/ 7224458 w 12192000"/>
              <a:gd name="connsiteY42" fmla="*/ 1573008 h 2240205"/>
              <a:gd name="connsiteX43" fmla="*/ 7183121 w 12192000"/>
              <a:gd name="connsiteY43" fmla="*/ 1595162 h 2240205"/>
              <a:gd name="connsiteX44" fmla="*/ 7164601 w 12192000"/>
              <a:gd name="connsiteY44" fmla="*/ 1606490 h 2240205"/>
              <a:gd name="connsiteX45" fmla="*/ 6900177 w 12192000"/>
              <a:gd name="connsiteY45" fmla="*/ 1636016 h 2240205"/>
              <a:gd name="connsiteX46" fmla="*/ 6795372 w 12192000"/>
              <a:gd name="connsiteY46" fmla="*/ 1644845 h 2240205"/>
              <a:gd name="connsiteX47" fmla="*/ 6692251 w 12192000"/>
              <a:gd name="connsiteY47" fmla="*/ 1656357 h 2240205"/>
              <a:gd name="connsiteX48" fmla="*/ 6655235 w 12192000"/>
              <a:gd name="connsiteY48" fmla="*/ 1661869 h 2240205"/>
              <a:gd name="connsiteX49" fmla="*/ 6554894 w 12192000"/>
              <a:gd name="connsiteY49" fmla="*/ 1664428 h 2240205"/>
              <a:gd name="connsiteX50" fmla="*/ 6516595 w 12192000"/>
              <a:gd name="connsiteY50" fmla="*/ 1667475 h 2240205"/>
              <a:gd name="connsiteX51" fmla="*/ 6508541 w 12192000"/>
              <a:gd name="connsiteY51" fmla="*/ 1668757 h 2240205"/>
              <a:gd name="connsiteX52" fmla="*/ 6471012 w 12192000"/>
              <a:gd name="connsiteY52" fmla="*/ 1678604 h 2240205"/>
              <a:gd name="connsiteX53" fmla="*/ 6364035 w 12192000"/>
              <a:gd name="connsiteY53" fmla="*/ 1667683 h 2240205"/>
              <a:gd name="connsiteX54" fmla="*/ 6243319 w 12192000"/>
              <a:gd name="connsiteY54" fmla="*/ 1695560 h 2240205"/>
              <a:gd name="connsiteX55" fmla="*/ 6098321 w 12192000"/>
              <a:gd name="connsiteY55" fmla="*/ 1721646 h 2240205"/>
              <a:gd name="connsiteX56" fmla="*/ 5880652 w 12192000"/>
              <a:gd name="connsiteY56" fmla="*/ 1779643 h 2240205"/>
              <a:gd name="connsiteX57" fmla="*/ 5785959 w 12192000"/>
              <a:gd name="connsiteY57" fmla="*/ 1775307 h 2240205"/>
              <a:gd name="connsiteX58" fmla="*/ 5643534 w 12192000"/>
              <a:gd name="connsiteY58" fmla="*/ 1802919 h 2240205"/>
              <a:gd name="connsiteX59" fmla="*/ 5518799 w 12192000"/>
              <a:gd name="connsiteY59" fmla="*/ 1818312 h 2240205"/>
              <a:gd name="connsiteX60" fmla="*/ 5505014 w 12192000"/>
              <a:gd name="connsiteY60" fmla="*/ 1819259 h 2240205"/>
              <a:gd name="connsiteX61" fmla="*/ 5453307 w 12192000"/>
              <a:gd name="connsiteY61" fmla="*/ 1815450 h 2240205"/>
              <a:gd name="connsiteX62" fmla="*/ 5221533 w 12192000"/>
              <a:gd name="connsiteY62" fmla="*/ 1846950 h 2240205"/>
              <a:gd name="connsiteX63" fmla="*/ 5149802 w 12192000"/>
              <a:gd name="connsiteY63" fmla="*/ 1844846 h 2240205"/>
              <a:gd name="connsiteX64" fmla="*/ 5114927 w 12192000"/>
              <a:gd name="connsiteY64" fmla="*/ 1847827 h 2240205"/>
              <a:gd name="connsiteX65" fmla="*/ 5108970 w 12192000"/>
              <a:gd name="connsiteY65" fmla="*/ 1847935 h 2240205"/>
              <a:gd name="connsiteX66" fmla="*/ 5067961 w 12192000"/>
              <a:gd name="connsiteY66" fmla="*/ 1845917 h 2240205"/>
              <a:gd name="connsiteX67" fmla="*/ 5007075 w 12192000"/>
              <a:gd name="connsiteY67" fmla="*/ 1838626 h 2240205"/>
              <a:gd name="connsiteX68" fmla="*/ 4944087 w 12192000"/>
              <a:gd name="connsiteY68" fmla="*/ 1823332 h 2240205"/>
              <a:gd name="connsiteX69" fmla="*/ 4907662 w 12192000"/>
              <a:gd name="connsiteY69" fmla="*/ 1816900 h 2240205"/>
              <a:gd name="connsiteX70" fmla="*/ 4882386 w 12192000"/>
              <a:gd name="connsiteY70" fmla="*/ 1809844 h 2240205"/>
              <a:gd name="connsiteX71" fmla="*/ 4811440 w 12192000"/>
              <a:gd name="connsiteY71" fmla="*/ 1804655 h 2240205"/>
              <a:gd name="connsiteX72" fmla="*/ 4691075 w 12192000"/>
              <a:gd name="connsiteY72" fmla="*/ 1801389 h 2240205"/>
              <a:gd name="connsiteX73" fmla="*/ 4640313 w 12192000"/>
              <a:gd name="connsiteY73" fmla="*/ 1784307 h 2240205"/>
              <a:gd name="connsiteX74" fmla="*/ 4536503 w 12192000"/>
              <a:gd name="connsiteY74" fmla="*/ 1785334 h 2240205"/>
              <a:gd name="connsiteX75" fmla="*/ 4513724 w 12192000"/>
              <a:gd name="connsiteY75" fmla="*/ 1791996 h 2240205"/>
              <a:gd name="connsiteX76" fmla="*/ 4459810 w 12192000"/>
              <a:gd name="connsiteY76" fmla="*/ 1797886 h 2240205"/>
              <a:gd name="connsiteX77" fmla="*/ 4379064 w 12192000"/>
              <a:gd name="connsiteY77" fmla="*/ 1817177 h 2240205"/>
              <a:gd name="connsiteX78" fmla="*/ 4290981 w 12192000"/>
              <a:gd name="connsiteY78" fmla="*/ 1839677 h 2240205"/>
              <a:gd name="connsiteX79" fmla="*/ 4238372 w 12192000"/>
              <a:gd name="connsiteY79" fmla="*/ 1851480 h 2240205"/>
              <a:gd name="connsiteX80" fmla="*/ 4232517 w 12192000"/>
              <a:gd name="connsiteY80" fmla="*/ 1852567 h 2240205"/>
              <a:gd name="connsiteX81" fmla="*/ 4191732 w 12192000"/>
              <a:gd name="connsiteY81" fmla="*/ 1857328 h 2240205"/>
              <a:gd name="connsiteX82" fmla="*/ 4065532 w 12192000"/>
              <a:gd name="connsiteY82" fmla="*/ 1855477 h 2240205"/>
              <a:gd name="connsiteX83" fmla="*/ 4028460 w 12192000"/>
              <a:gd name="connsiteY83" fmla="*/ 1855137 h 2240205"/>
              <a:gd name="connsiteX84" fmla="*/ 4002267 w 12192000"/>
              <a:gd name="connsiteY84" fmla="*/ 1852352 h 2240205"/>
              <a:gd name="connsiteX85" fmla="*/ 3931396 w 12192000"/>
              <a:gd name="connsiteY85" fmla="*/ 1858915 h 2240205"/>
              <a:gd name="connsiteX86" fmla="*/ 3812162 w 12192000"/>
              <a:gd name="connsiteY86" fmla="*/ 1875501 h 2240205"/>
              <a:gd name="connsiteX87" fmla="*/ 3758105 w 12192000"/>
              <a:gd name="connsiteY87" fmla="*/ 1871856 h 2240205"/>
              <a:gd name="connsiteX88" fmla="*/ 3567259 w 12192000"/>
              <a:gd name="connsiteY88" fmla="*/ 1893482 h 2240205"/>
              <a:gd name="connsiteX89" fmla="*/ 3405770 w 12192000"/>
              <a:gd name="connsiteY89" fmla="*/ 1904591 h 2240205"/>
              <a:gd name="connsiteX90" fmla="*/ 3280097 w 12192000"/>
              <a:gd name="connsiteY90" fmla="*/ 1919610 h 2240205"/>
              <a:gd name="connsiteX91" fmla="*/ 3009910 w 12192000"/>
              <a:gd name="connsiteY91" fmla="*/ 1957866 h 2240205"/>
              <a:gd name="connsiteX92" fmla="*/ 2995934 w 12192000"/>
              <a:gd name="connsiteY92" fmla="*/ 1967085 h 2240205"/>
              <a:gd name="connsiteX93" fmla="*/ 2875436 w 12192000"/>
              <a:gd name="connsiteY93" fmla="*/ 1996977 h 2240205"/>
              <a:gd name="connsiteX94" fmla="*/ 2874892 w 12192000"/>
              <a:gd name="connsiteY94" fmla="*/ 1996085 h 2240205"/>
              <a:gd name="connsiteX95" fmla="*/ 2843662 w 12192000"/>
              <a:gd name="connsiteY95" fmla="*/ 1992498 h 2240205"/>
              <a:gd name="connsiteX96" fmla="*/ 2718916 w 12192000"/>
              <a:gd name="connsiteY96" fmla="*/ 1990867 h 2240205"/>
              <a:gd name="connsiteX97" fmla="*/ 2476147 w 12192000"/>
              <a:gd name="connsiteY97" fmla="*/ 1998305 h 2240205"/>
              <a:gd name="connsiteX98" fmla="*/ 2373568 w 12192000"/>
              <a:gd name="connsiteY98" fmla="*/ 2003219 h 2240205"/>
              <a:gd name="connsiteX99" fmla="*/ 2287219 w 12192000"/>
              <a:gd name="connsiteY99" fmla="*/ 1998750 h 2240205"/>
              <a:gd name="connsiteX100" fmla="*/ 2164831 w 12192000"/>
              <a:gd name="connsiteY100" fmla="*/ 2010143 h 2240205"/>
              <a:gd name="connsiteX101" fmla="*/ 2058061 w 12192000"/>
              <a:gd name="connsiteY101" fmla="*/ 2047942 h 2240205"/>
              <a:gd name="connsiteX102" fmla="*/ 2042244 w 12192000"/>
              <a:gd name="connsiteY102" fmla="*/ 2055560 h 2240205"/>
              <a:gd name="connsiteX103" fmla="*/ 1877728 w 12192000"/>
              <a:gd name="connsiteY103" fmla="*/ 2101004 h 2240205"/>
              <a:gd name="connsiteX104" fmla="*/ 1637948 w 12192000"/>
              <a:gd name="connsiteY104" fmla="*/ 2172597 h 2240205"/>
              <a:gd name="connsiteX105" fmla="*/ 1434549 w 12192000"/>
              <a:gd name="connsiteY105" fmla="*/ 2234522 h 2240205"/>
              <a:gd name="connsiteX106" fmla="*/ 1370962 w 12192000"/>
              <a:gd name="connsiteY106" fmla="*/ 2237474 h 2240205"/>
              <a:gd name="connsiteX107" fmla="*/ 1356367 w 12192000"/>
              <a:gd name="connsiteY107" fmla="*/ 2235089 h 2240205"/>
              <a:gd name="connsiteX108" fmla="*/ 1279765 w 12192000"/>
              <a:gd name="connsiteY108" fmla="*/ 2229639 h 2240205"/>
              <a:gd name="connsiteX109" fmla="*/ 1195347 w 12192000"/>
              <a:gd name="connsiteY109" fmla="*/ 2212354 h 2240205"/>
              <a:gd name="connsiteX110" fmla="*/ 970251 w 12192000"/>
              <a:gd name="connsiteY110" fmla="*/ 2221029 h 2240205"/>
              <a:gd name="connsiteX111" fmla="*/ 812914 w 12192000"/>
              <a:gd name="connsiteY111" fmla="*/ 2210095 h 2240205"/>
              <a:gd name="connsiteX112" fmla="*/ 597225 w 12192000"/>
              <a:gd name="connsiteY112" fmla="*/ 2180999 h 2240205"/>
              <a:gd name="connsiteX113" fmla="*/ 520671 w 12192000"/>
              <a:gd name="connsiteY113" fmla="*/ 2180980 h 2240205"/>
              <a:gd name="connsiteX114" fmla="*/ 413835 w 12192000"/>
              <a:gd name="connsiteY114" fmla="*/ 2156783 h 2240205"/>
              <a:gd name="connsiteX115" fmla="*/ 376513 w 12192000"/>
              <a:gd name="connsiteY115" fmla="*/ 2154014 h 2240205"/>
              <a:gd name="connsiteX116" fmla="*/ 273386 w 12192000"/>
              <a:gd name="connsiteY116" fmla="*/ 2142551 h 2240205"/>
              <a:gd name="connsiteX117" fmla="*/ 77641 w 12192000"/>
              <a:gd name="connsiteY117" fmla="*/ 2126835 h 2240205"/>
              <a:gd name="connsiteX118" fmla="*/ 37645 w 12192000"/>
              <a:gd name="connsiteY118" fmla="*/ 2115401 h 2240205"/>
              <a:gd name="connsiteX119" fmla="*/ 4572 w 12192000"/>
              <a:gd name="connsiteY119" fmla="*/ 2111091 h 2240205"/>
              <a:gd name="connsiteX120" fmla="*/ 0 w 12192000"/>
              <a:gd name="connsiteY120" fmla="*/ 2110468 h 2240205"/>
              <a:gd name="connsiteX121" fmla="*/ 0 w 12192000"/>
              <a:gd name="connsiteY121" fmla="*/ 0 h 2240205"/>
              <a:gd name="connsiteX0" fmla="*/ 0 w 12192000"/>
              <a:gd name="connsiteY0" fmla="*/ 0 h 2240205"/>
              <a:gd name="connsiteX1" fmla="*/ 12192000 w 12192000"/>
              <a:gd name="connsiteY1" fmla="*/ 0 h 2240205"/>
              <a:gd name="connsiteX2" fmla="*/ 12192000 w 12192000"/>
              <a:gd name="connsiteY2" fmla="*/ 751299 h 2240205"/>
              <a:gd name="connsiteX3" fmla="*/ 11890686 w 12192000"/>
              <a:gd name="connsiteY3" fmla="*/ 732766 h 2240205"/>
              <a:gd name="connsiteX4" fmla="*/ 11649954 w 12192000"/>
              <a:gd name="connsiteY4" fmla="*/ 749628 h 2240205"/>
              <a:gd name="connsiteX5" fmla="*/ 11560424 w 12192000"/>
              <a:gd name="connsiteY5" fmla="*/ 748017 h 2240205"/>
              <a:gd name="connsiteX6" fmla="*/ 11358455 w 12192000"/>
              <a:gd name="connsiteY6" fmla="*/ 747593 h 2240205"/>
              <a:gd name="connsiteX7" fmla="*/ 11165209 w 12192000"/>
              <a:gd name="connsiteY7" fmla="*/ 748852 h 2240205"/>
              <a:gd name="connsiteX8" fmla="*/ 11058755 w 12192000"/>
              <a:gd name="connsiteY8" fmla="*/ 749617 h 2240205"/>
              <a:gd name="connsiteX9" fmla="*/ 10803046 w 12192000"/>
              <a:gd name="connsiteY9" fmla="*/ 774328 h 2240205"/>
              <a:gd name="connsiteX10" fmla="*/ 10458762 w 12192000"/>
              <a:gd name="connsiteY10" fmla="*/ 755400 h 2240205"/>
              <a:gd name="connsiteX11" fmla="*/ 10211200 w 12192000"/>
              <a:gd name="connsiteY11" fmla="*/ 767513 h 2240205"/>
              <a:gd name="connsiteX12" fmla="*/ 10167995 w 12192000"/>
              <a:gd name="connsiteY12" fmla="*/ 760843 h 2240205"/>
              <a:gd name="connsiteX13" fmla="*/ 9997044 w 12192000"/>
              <a:gd name="connsiteY13" fmla="*/ 780129 h 2240205"/>
              <a:gd name="connsiteX14" fmla="*/ 9943887 w 12192000"/>
              <a:gd name="connsiteY14" fmla="*/ 804141 h 2240205"/>
              <a:gd name="connsiteX15" fmla="*/ 9918248 w 12192000"/>
              <a:gd name="connsiteY15" fmla="*/ 816628 h 2240205"/>
              <a:gd name="connsiteX16" fmla="*/ 9767091 w 12192000"/>
              <a:gd name="connsiteY16" fmla="*/ 870550 h 2240205"/>
              <a:gd name="connsiteX17" fmla="*/ 9683005 w 12192000"/>
              <a:gd name="connsiteY17" fmla="*/ 894128 h 2240205"/>
              <a:gd name="connsiteX18" fmla="*/ 9500499 w 12192000"/>
              <a:gd name="connsiteY18" fmla="*/ 954680 h 2240205"/>
              <a:gd name="connsiteX19" fmla="*/ 9410017 w 12192000"/>
              <a:gd name="connsiteY19" fmla="*/ 993931 h 2240205"/>
              <a:gd name="connsiteX20" fmla="*/ 9392919 w 12192000"/>
              <a:gd name="connsiteY20" fmla="*/ 994656 h 2240205"/>
              <a:gd name="connsiteX21" fmla="*/ 9268019 w 12192000"/>
              <a:gd name="connsiteY21" fmla="*/ 1007442 h 2240205"/>
              <a:gd name="connsiteX22" fmla="*/ 9188177 w 12192000"/>
              <a:gd name="connsiteY22" fmla="*/ 1035474 h 2240205"/>
              <a:gd name="connsiteX23" fmla="*/ 9155969 w 12192000"/>
              <a:gd name="connsiteY23" fmla="*/ 1046804 h 2240205"/>
              <a:gd name="connsiteX24" fmla="*/ 9133985 w 12192000"/>
              <a:gd name="connsiteY24" fmla="*/ 1046450 h 2240205"/>
              <a:gd name="connsiteX25" fmla="*/ 9003462 w 12192000"/>
              <a:gd name="connsiteY25" fmla="*/ 1042406 h 2240205"/>
              <a:gd name="connsiteX26" fmla="*/ 8968445 w 12192000"/>
              <a:gd name="connsiteY26" fmla="*/ 1052169 h 2240205"/>
              <a:gd name="connsiteX27" fmla="*/ 8886001 w 12192000"/>
              <a:gd name="connsiteY27" fmla="*/ 1067468 h 2240205"/>
              <a:gd name="connsiteX28" fmla="*/ 8838610 w 12192000"/>
              <a:gd name="connsiteY28" fmla="*/ 1075091 h 2240205"/>
              <a:gd name="connsiteX29" fmla="*/ 8665605 w 12192000"/>
              <a:gd name="connsiteY29" fmla="*/ 1110791 h 2240205"/>
              <a:gd name="connsiteX30" fmla="*/ 8419755 w 12192000"/>
              <a:gd name="connsiteY30" fmla="*/ 1216260 h 2240205"/>
              <a:gd name="connsiteX31" fmla="*/ 8411626 w 12192000"/>
              <a:gd name="connsiteY31" fmla="*/ 1214397 h 2240205"/>
              <a:gd name="connsiteX32" fmla="*/ 8363469 w 12192000"/>
              <a:gd name="connsiteY32" fmla="*/ 1246658 h 2240205"/>
              <a:gd name="connsiteX33" fmla="*/ 8275497 w 12192000"/>
              <a:gd name="connsiteY33" fmla="*/ 1264396 h 2240205"/>
              <a:gd name="connsiteX34" fmla="*/ 8074238 w 12192000"/>
              <a:gd name="connsiteY34" fmla="*/ 1301895 h 2240205"/>
              <a:gd name="connsiteX35" fmla="*/ 7902328 w 12192000"/>
              <a:gd name="connsiteY35" fmla="*/ 1345865 h 2240205"/>
              <a:gd name="connsiteX36" fmla="*/ 7840612 w 12192000"/>
              <a:gd name="connsiteY36" fmla="*/ 1369373 h 2240205"/>
              <a:gd name="connsiteX37" fmla="*/ 7786819 w 12192000"/>
              <a:gd name="connsiteY37" fmla="*/ 1378970 h 2240205"/>
              <a:gd name="connsiteX38" fmla="*/ 7548172 w 12192000"/>
              <a:gd name="connsiteY38" fmla="*/ 1417460 h 2240205"/>
              <a:gd name="connsiteX39" fmla="*/ 7483437 w 12192000"/>
              <a:gd name="connsiteY39" fmla="*/ 1478152 h 2240205"/>
              <a:gd name="connsiteX40" fmla="*/ 7377870 w 12192000"/>
              <a:gd name="connsiteY40" fmla="*/ 1523319 h 2240205"/>
              <a:gd name="connsiteX41" fmla="*/ 7230737 w 12192000"/>
              <a:gd name="connsiteY41" fmla="*/ 1562633 h 2240205"/>
              <a:gd name="connsiteX42" fmla="*/ 7224458 w 12192000"/>
              <a:gd name="connsiteY42" fmla="*/ 1573008 h 2240205"/>
              <a:gd name="connsiteX43" fmla="*/ 7183121 w 12192000"/>
              <a:gd name="connsiteY43" fmla="*/ 1595162 h 2240205"/>
              <a:gd name="connsiteX44" fmla="*/ 7164601 w 12192000"/>
              <a:gd name="connsiteY44" fmla="*/ 1606490 h 2240205"/>
              <a:gd name="connsiteX45" fmla="*/ 6900177 w 12192000"/>
              <a:gd name="connsiteY45" fmla="*/ 1636016 h 2240205"/>
              <a:gd name="connsiteX46" fmla="*/ 6795372 w 12192000"/>
              <a:gd name="connsiteY46" fmla="*/ 1644845 h 2240205"/>
              <a:gd name="connsiteX47" fmla="*/ 6692251 w 12192000"/>
              <a:gd name="connsiteY47" fmla="*/ 1656357 h 2240205"/>
              <a:gd name="connsiteX48" fmla="*/ 6655235 w 12192000"/>
              <a:gd name="connsiteY48" fmla="*/ 1661869 h 2240205"/>
              <a:gd name="connsiteX49" fmla="*/ 6554894 w 12192000"/>
              <a:gd name="connsiteY49" fmla="*/ 1664428 h 2240205"/>
              <a:gd name="connsiteX50" fmla="*/ 6516595 w 12192000"/>
              <a:gd name="connsiteY50" fmla="*/ 1667475 h 2240205"/>
              <a:gd name="connsiteX51" fmla="*/ 6508541 w 12192000"/>
              <a:gd name="connsiteY51" fmla="*/ 1668757 h 2240205"/>
              <a:gd name="connsiteX52" fmla="*/ 6471012 w 12192000"/>
              <a:gd name="connsiteY52" fmla="*/ 1678604 h 2240205"/>
              <a:gd name="connsiteX53" fmla="*/ 6364035 w 12192000"/>
              <a:gd name="connsiteY53" fmla="*/ 1667683 h 2240205"/>
              <a:gd name="connsiteX54" fmla="*/ 6243319 w 12192000"/>
              <a:gd name="connsiteY54" fmla="*/ 1695560 h 2240205"/>
              <a:gd name="connsiteX55" fmla="*/ 6098321 w 12192000"/>
              <a:gd name="connsiteY55" fmla="*/ 1721646 h 2240205"/>
              <a:gd name="connsiteX56" fmla="*/ 5880652 w 12192000"/>
              <a:gd name="connsiteY56" fmla="*/ 1779643 h 2240205"/>
              <a:gd name="connsiteX57" fmla="*/ 5785959 w 12192000"/>
              <a:gd name="connsiteY57" fmla="*/ 1775307 h 2240205"/>
              <a:gd name="connsiteX58" fmla="*/ 5643534 w 12192000"/>
              <a:gd name="connsiteY58" fmla="*/ 1802919 h 2240205"/>
              <a:gd name="connsiteX59" fmla="*/ 5518799 w 12192000"/>
              <a:gd name="connsiteY59" fmla="*/ 1818312 h 2240205"/>
              <a:gd name="connsiteX60" fmla="*/ 5505014 w 12192000"/>
              <a:gd name="connsiteY60" fmla="*/ 1819259 h 2240205"/>
              <a:gd name="connsiteX61" fmla="*/ 5453307 w 12192000"/>
              <a:gd name="connsiteY61" fmla="*/ 1815450 h 2240205"/>
              <a:gd name="connsiteX62" fmla="*/ 5221533 w 12192000"/>
              <a:gd name="connsiteY62" fmla="*/ 1846950 h 2240205"/>
              <a:gd name="connsiteX63" fmla="*/ 5149802 w 12192000"/>
              <a:gd name="connsiteY63" fmla="*/ 1844846 h 2240205"/>
              <a:gd name="connsiteX64" fmla="*/ 5114927 w 12192000"/>
              <a:gd name="connsiteY64" fmla="*/ 1847827 h 2240205"/>
              <a:gd name="connsiteX65" fmla="*/ 5108970 w 12192000"/>
              <a:gd name="connsiteY65" fmla="*/ 1847935 h 2240205"/>
              <a:gd name="connsiteX66" fmla="*/ 5067961 w 12192000"/>
              <a:gd name="connsiteY66" fmla="*/ 1845917 h 2240205"/>
              <a:gd name="connsiteX67" fmla="*/ 5007075 w 12192000"/>
              <a:gd name="connsiteY67" fmla="*/ 1838626 h 2240205"/>
              <a:gd name="connsiteX68" fmla="*/ 4944087 w 12192000"/>
              <a:gd name="connsiteY68" fmla="*/ 1823332 h 2240205"/>
              <a:gd name="connsiteX69" fmla="*/ 4907662 w 12192000"/>
              <a:gd name="connsiteY69" fmla="*/ 1816900 h 2240205"/>
              <a:gd name="connsiteX70" fmla="*/ 4882386 w 12192000"/>
              <a:gd name="connsiteY70" fmla="*/ 1809844 h 2240205"/>
              <a:gd name="connsiteX71" fmla="*/ 4811440 w 12192000"/>
              <a:gd name="connsiteY71" fmla="*/ 1804655 h 2240205"/>
              <a:gd name="connsiteX72" fmla="*/ 4691075 w 12192000"/>
              <a:gd name="connsiteY72" fmla="*/ 1801389 h 2240205"/>
              <a:gd name="connsiteX73" fmla="*/ 4640313 w 12192000"/>
              <a:gd name="connsiteY73" fmla="*/ 1784307 h 2240205"/>
              <a:gd name="connsiteX74" fmla="*/ 4536503 w 12192000"/>
              <a:gd name="connsiteY74" fmla="*/ 1785334 h 2240205"/>
              <a:gd name="connsiteX75" fmla="*/ 4513724 w 12192000"/>
              <a:gd name="connsiteY75" fmla="*/ 1791996 h 2240205"/>
              <a:gd name="connsiteX76" fmla="*/ 4459810 w 12192000"/>
              <a:gd name="connsiteY76" fmla="*/ 1797886 h 2240205"/>
              <a:gd name="connsiteX77" fmla="*/ 4379064 w 12192000"/>
              <a:gd name="connsiteY77" fmla="*/ 1817177 h 2240205"/>
              <a:gd name="connsiteX78" fmla="*/ 4290981 w 12192000"/>
              <a:gd name="connsiteY78" fmla="*/ 1839677 h 2240205"/>
              <a:gd name="connsiteX79" fmla="*/ 4238372 w 12192000"/>
              <a:gd name="connsiteY79" fmla="*/ 1851480 h 2240205"/>
              <a:gd name="connsiteX80" fmla="*/ 4232517 w 12192000"/>
              <a:gd name="connsiteY80" fmla="*/ 1852567 h 2240205"/>
              <a:gd name="connsiteX81" fmla="*/ 4191732 w 12192000"/>
              <a:gd name="connsiteY81" fmla="*/ 1857328 h 2240205"/>
              <a:gd name="connsiteX82" fmla="*/ 4065532 w 12192000"/>
              <a:gd name="connsiteY82" fmla="*/ 1855477 h 2240205"/>
              <a:gd name="connsiteX83" fmla="*/ 4028460 w 12192000"/>
              <a:gd name="connsiteY83" fmla="*/ 1855137 h 2240205"/>
              <a:gd name="connsiteX84" fmla="*/ 4002267 w 12192000"/>
              <a:gd name="connsiteY84" fmla="*/ 1852352 h 2240205"/>
              <a:gd name="connsiteX85" fmla="*/ 3931396 w 12192000"/>
              <a:gd name="connsiteY85" fmla="*/ 1858915 h 2240205"/>
              <a:gd name="connsiteX86" fmla="*/ 3812162 w 12192000"/>
              <a:gd name="connsiteY86" fmla="*/ 1875501 h 2240205"/>
              <a:gd name="connsiteX87" fmla="*/ 3758105 w 12192000"/>
              <a:gd name="connsiteY87" fmla="*/ 1871856 h 2240205"/>
              <a:gd name="connsiteX88" fmla="*/ 3567259 w 12192000"/>
              <a:gd name="connsiteY88" fmla="*/ 1893482 h 2240205"/>
              <a:gd name="connsiteX89" fmla="*/ 3405770 w 12192000"/>
              <a:gd name="connsiteY89" fmla="*/ 1904591 h 2240205"/>
              <a:gd name="connsiteX90" fmla="*/ 3280097 w 12192000"/>
              <a:gd name="connsiteY90" fmla="*/ 1919610 h 2240205"/>
              <a:gd name="connsiteX91" fmla="*/ 3009910 w 12192000"/>
              <a:gd name="connsiteY91" fmla="*/ 1957866 h 2240205"/>
              <a:gd name="connsiteX92" fmla="*/ 2995934 w 12192000"/>
              <a:gd name="connsiteY92" fmla="*/ 1967085 h 2240205"/>
              <a:gd name="connsiteX93" fmla="*/ 2875436 w 12192000"/>
              <a:gd name="connsiteY93" fmla="*/ 1996977 h 2240205"/>
              <a:gd name="connsiteX94" fmla="*/ 2874892 w 12192000"/>
              <a:gd name="connsiteY94" fmla="*/ 1996085 h 2240205"/>
              <a:gd name="connsiteX95" fmla="*/ 2718916 w 12192000"/>
              <a:gd name="connsiteY95" fmla="*/ 1990867 h 2240205"/>
              <a:gd name="connsiteX96" fmla="*/ 2476147 w 12192000"/>
              <a:gd name="connsiteY96" fmla="*/ 1998305 h 2240205"/>
              <a:gd name="connsiteX97" fmla="*/ 2373568 w 12192000"/>
              <a:gd name="connsiteY97" fmla="*/ 2003219 h 2240205"/>
              <a:gd name="connsiteX98" fmla="*/ 2287219 w 12192000"/>
              <a:gd name="connsiteY98" fmla="*/ 1998750 h 2240205"/>
              <a:gd name="connsiteX99" fmla="*/ 2164831 w 12192000"/>
              <a:gd name="connsiteY99" fmla="*/ 2010143 h 2240205"/>
              <a:gd name="connsiteX100" fmla="*/ 2058061 w 12192000"/>
              <a:gd name="connsiteY100" fmla="*/ 2047942 h 2240205"/>
              <a:gd name="connsiteX101" fmla="*/ 2042244 w 12192000"/>
              <a:gd name="connsiteY101" fmla="*/ 2055560 h 2240205"/>
              <a:gd name="connsiteX102" fmla="*/ 1877728 w 12192000"/>
              <a:gd name="connsiteY102" fmla="*/ 2101004 h 2240205"/>
              <a:gd name="connsiteX103" fmla="*/ 1637948 w 12192000"/>
              <a:gd name="connsiteY103" fmla="*/ 2172597 h 2240205"/>
              <a:gd name="connsiteX104" fmla="*/ 1434549 w 12192000"/>
              <a:gd name="connsiteY104" fmla="*/ 2234522 h 2240205"/>
              <a:gd name="connsiteX105" fmla="*/ 1370962 w 12192000"/>
              <a:gd name="connsiteY105" fmla="*/ 2237474 h 2240205"/>
              <a:gd name="connsiteX106" fmla="*/ 1356367 w 12192000"/>
              <a:gd name="connsiteY106" fmla="*/ 2235089 h 2240205"/>
              <a:gd name="connsiteX107" fmla="*/ 1279765 w 12192000"/>
              <a:gd name="connsiteY107" fmla="*/ 2229639 h 2240205"/>
              <a:gd name="connsiteX108" fmla="*/ 1195347 w 12192000"/>
              <a:gd name="connsiteY108" fmla="*/ 2212354 h 2240205"/>
              <a:gd name="connsiteX109" fmla="*/ 970251 w 12192000"/>
              <a:gd name="connsiteY109" fmla="*/ 2221029 h 2240205"/>
              <a:gd name="connsiteX110" fmla="*/ 812914 w 12192000"/>
              <a:gd name="connsiteY110" fmla="*/ 2210095 h 2240205"/>
              <a:gd name="connsiteX111" fmla="*/ 597225 w 12192000"/>
              <a:gd name="connsiteY111" fmla="*/ 2180999 h 2240205"/>
              <a:gd name="connsiteX112" fmla="*/ 520671 w 12192000"/>
              <a:gd name="connsiteY112" fmla="*/ 2180980 h 2240205"/>
              <a:gd name="connsiteX113" fmla="*/ 413835 w 12192000"/>
              <a:gd name="connsiteY113" fmla="*/ 2156783 h 2240205"/>
              <a:gd name="connsiteX114" fmla="*/ 376513 w 12192000"/>
              <a:gd name="connsiteY114" fmla="*/ 2154014 h 2240205"/>
              <a:gd name="connsiteX115" fmla="*/ 273386 w 12192000"/>
              <a:gd name="connsiteY115" fmla="*/ 2142551 h 2240205"/>
              <a:gd name="connsiteX116" fmla="*/ 77641 w 12192000"/>
              <a:gd name="connsiteY116" fmla="*/ 2126835 h 2240205"/>
              <a:gd name="connsiteX117" fmla="*/ 37645 w 12192000"/>
              <a:gd name="connsiteY117" fmla="*/ 2115401 h 2240205"/>
              <a:gd name="connsiteX118" fmla="*/ 4572 w 12192000"/>
              <a:gd name="connsiteY118" fmla="*/ 2111091 h 2240205"/>
              <a:gd name="connsiteX119" fmla="*/ 0 w 12192000"/>
              <a:gd name="connsiteY119" fmla="*/ 2110468 h 2240205"/>
              <a:gd name="connsiteX120" fmla="*/ 0 w 12192000"/>
              <a:gd name="connsiteY120" fmla="*/ 0 h 2240205"/>
              <a:gd name="connsiteX0" fmla="*/ 0 w 12192000"/>
              <a:gd name="connsiteY0" fmla="*/ 0 h 2240205"/>
              <a:gd name="connsiteX1" fmla="*/ 12192000 w 12192000"/>
              <a:gd name="connsiteY1" fmla="*/ 0 h 2240205"/>
              <a:gd name="connsiteX2" fmla="*/ 12192000 w 12192000"/>
              <a:gd name="connsiteY2" fmla="*/ 751299 h 2240205"/>
              <a:gd name="connsiteX3" fmla="*/ 11890686 w 12192000"/>
              <a:gd name="connsiteY3" fmla="*/ 732766 h 2240205"/>
              <a:gd name="connsiteX4" fmla="*/ 11649954 w 12192000"/>
              <a:gd name="connsiteY4" fmla="*/ 749628 h 2240205"/>
              <a:gd name="connsiteX5" fmla="*/ 11560424 w 12192000"/>
              <a:gd name="connsiteY5" fmla="*/ 748017 h 2240205"/>
              <a:gd name="connsiteX6" fmla="*/ 11358455 w 12192000"/>
              <a:gd name="connsiteY6" fmla="*/ 747593 h 2240205"/>
              <a:gd name="connsiteX7" fmla="*/ 11165209 w 12192000"/>
              <a:gd name="connsiteY7" fmla="*/ 748852 h 2240205"/>
              <a:gd name="connsiteX8" fmla="*/ 11058755 w 12192000"/>
              <a:gd name="connsiteY8" fmla="*/ 749617 h 2240205"/>
              <a:gd name="connsiteX9" fmla="*/ 10803046 w 12192000"/>
              <a:gd name="connsiteY9" fmla="*/ 774328 h 2240205"/>
              <a:gd name="connsiteX10" fmla="*/ 10458762 w 12192000"/>
              <a:gd name="connsiteY10" fmla="*/ 755400 h 2240205"/>
              <a:gd name="connsiteX11" fmla="*/ 10211200 w 12192000"/>
              <a:gd name="connsiteY11" fmla="*/ 767513 h 2240205"/>
              <a:gd name="connsiteX12" fmla="*/ 10167995 w 12192000"/>
              <a:gd name="connsiteY12" fmla="*/ 760843 h 2240205"/>
              <a:gd name="connsiteX13" fmla="*/ 9997044 w 12192000"/>
              <a:gd name="connsiteY13" fmla="*/ 780129 h 2240205"/>
              <a:gd name="connsiteX14" fmla="*/ 9943887 w 12192000"/>
              <a:gd name="connsiteY14" fmla="*/ 804141 h 2240205"/>
              <a:gd name="connsiteX15" fmla="*/ 9918248 w 12192000"/>
              <a:gd name="connsiteY15" fmla="*/ 816628 h 2240205"/>
              <a:gd name="connsiteX16" fmla="*/ 9767091 w 12192000"/>
              <a:gd name="connsiteY16" fmla="*/ 870550 h 2240205"/>
              <a:gd name="connsiteX17" fmla="*/ 9683005 w 12192000"/>
              <a:gd name="connsiteY17" fmla="*/ 894128 h 2240205"/>
              <a:gd name="connsiteX18" fmla="*/ 9500499 w 12192000"/>
              <a:gd name="connsiteY18" fmla="*/ 954680 h 2240205"/>
              <a:gd name="connsiteX19" fmla="*/ 9410017 w 12192000"/>
              <a:gd name="connsiteY19" fmla="*/ 993931 h 2240205"/>
              <a:gd name="connsiteX20" fmla="*/ 9392919 w 12192000"/>
              <a:gd name="connsiteY20" fmla="*/ 994656 h 2240205"/>
              <a:gd name="connsiteX21" fmla="*/ 9268019 w 12192000"/>
              <a:gd name="connsiteY21" fmla="*/ 1007442 h 2240205"/>
              <a:gd name="connsiteX22" fmla="*/ 9188177 w 12192000"/>
              <a:gd name="connsiteY22" fmla="*/ 1035474 h 2240205"/>
              <a:gd name="connsiteX23" fmla="*/ 9155969 w 12192000"/>
              <a:gd name="connsiteY23" fmla="*/ 1046804 h 2240205"/>
              <a:gd name="connsiteX24" fmla="*/ 9133985 w 12192000"/>
              <a:gd name="connsiteY24" fmla="*/ 1046450 h 2240205"/>
              <a:gd name="connsiteX25" fmla="*/ 9003462 w 12192000"/>
              <a:gd name="connsiteY25" fmla="*/ 1042406 h 2240205"/>
              <a:gd name="connsiteX26" fmla="*/ 8968445 w 12192000"/>
              <a:gd name="connsiteY26" fmla="*/ 1052169 h 2240205"/>
              <a:gd name="connsiteX27" fmla="*/ 8886001 w 12192000"/>
              <a:gd name="connsiteY27" fmla="*/ 1067468 h 2240205"/>
              <a:gd name="connsiteX28" fmla="*/ 8838610 w 12192000"/>
              <a:gd name="connsiteY28" fmla="*/ 1075091 h 2240205"/>
              <a:gd name="connsiteX29" fmla="*/ 8665605 w 12192000"/>
              <a:gd name="connsiteY29" fmla="*/ 1110791 h 2240205"/>
              <a:gd name="connsiteX30" fmla="*/ 8419755 w 12192000"/>
              <a:gd name="connsiteY30" fmla="*/ 1216260 h 2240205"/>
              <a:gd name="connsiteX31" fmla="*/ 8411626 w 12192000"/>
              <a:gd name="connsiteY31" fmla="*/ 1214397 h 2240205"/>
              <a:gd name="connsiteX32" fmla="*/ 8363469 w 12192000"/>
              <a:gd name="connsiteY32" fmla="*/ 1246658 h 2240205"/>
              <a:gd name="connsiteX33" fmla="*/ 8275497 w 12192000"/>
              <a:gd name="connsiteY33" fmla="*/ 1264396 h 2240205"/>
              <a:gd name="connsiteX34" fmla="*/ 8074238 w 12192000"/>
              <a:gd name="connsiteY34" fmla="*/ 1301895 h 2240205"/>
              <a:gd name="connsiteX35" fmla="*/ 7902328 w 12192000"/>
              <a:gd name="connsiteY35" fmla="*/ 1345865 h 2240205"/>
              <a:gd name="connsiteX36" fmla="*/ 7840612 w 12192000"/>
              <a:gd name="connsiteY36" fmla="*/ 1369373 h 2240205"/>
              <a:gd name="connsiteX37" fmla="*/ 7786819 w 12192000"/>
              <a:gd name="connsiteY37" fmla="*/ 1378970 h 2240205"/>
              <a:gd name="connsiteX38" fmla="*/ 7548172 w 12192000"/>
              <a:gd name="connsiteY38" fmla="*/ 1417460 h 2240205"/>
              <a:gd name="connsiteX39" fmla="*/ 7483437 w 12192000"/>
              <a:gd name="connsiteY39" fmla="*/ 1478152 h 2240205"/>
              <a:gd name="connsiteX40" fmla="*/ 7377870 w 12192000"/>
              <a:gd name="connsiteY40" fmla="*/ 1523319 h 2240205"/>
              <a:gd name="connsiteX41" fmla="*/ 7230737 w 12192000"/>
              <a:gd name="connsiteY41" fmla="*/ 1562633 h 2240205"/>
              <a:gd name="connsiteX42" fmla="*/ 7224458 w 12192000"/>
              <a:gd name="connsiteY42" fmla="*/ 1573008 h 2240205"/>
              <a:gd name="connsiteX43" fmla="*/ 7183121 w 12192000"/>
              <a:gd name="connsiteY43" fmla="*/ 1595162 h 2240205"/>
              <a:gd name="connsiteX44" fmla="*/ 7164601 w 12192000"/>
              <a:gd name="connsiteY44" fmla="*/ 1606490 h 2240205"/>
              <a:gd name="connsiteX45" fmla="*/ 6900177 w 12192000"/>
              <a:gd name="connsiteY45" fmla="*/ 1636016 h 2240205"/>
              <a:gd name="connsiteX46" fmla="*/ 6795372 w 12192000"/>
              <a:gd name="connsiteY46" fmla="*/ 1644845 h 2240205"/>
              <a:gd name="connsiteX47" fmla="*/ 6692251 w 12192000"/>
              <a:gd name="connsiteY47" fmla="*/ 1656357 h 2240205"/>
              <a:gd name="connsiteX48" fmla="*/ 6655235 w 12192000"/>
              <a:gd name="connsiteY48" fmla="*/ 1661869 h 2240205"/>
              <a:gd name="connsiteX49" fmla="*/ 6554894 w 12192000"/>
              <a:gd name="connsiteY49" fmla="*/ 1664428 h 2240205"/>
              <a:gd name="connsiteX50" fmla="*/ 6516595 w 12192000"/>
              <a:gd name="connsiteY50" fmla="*/ 1667475 h 2240205"/>
              <a:gd name="connsiteX51" fmla="*/ 6508541 w 12192000"/>
              <a:gd name="connsiteY51" fmla="*/ 1668757 h 2240205"/>
              <a:gd name="connsiteX52" fmla="*/ 6471012 w 12192000"/>
              <a:gd name="connsiteY52" fmla="*/ 1678604 h 2240205"/>
              <a:gd name="connsiteX53" fmla="*/ 6364035 w 12192000"/>
              <a:gd name="connsiteY53" fmla="*/ 1667683 h 2240205"/>
              <a:gd name="connsiteX54" fmla="*/ 6243319 w 12192000"/>
              <a:gd name="connsiteY54" fmla="*/ 1695560 h 2240205"/>
              <a:gd name="connsiteX55" fmla="*/ 6098321 w 12192000"/>
              <a:gd name="connsiteY55" fmla="*/ 1721646 h 2240205"/>
              <a:gd name="connsiteX56" fmla="*/ 5880652 w 12192000"/>
              <a:gd name="connsiteY56" fmla="*/ 1779643 h 2240205"/>
              <a:gd name="connsiteX57" fmla="*/ 5785959 w 12192000"/>
              <a:gd name="connsiteY57" fmla="*/ 1775307 h 2240205"/>
              <a:gd name="connsiteX58" fmla="*/ 5643534 w 12192000"/>
              <a:gd name="connsiteY58" fmla="*/ 1802919 h 2240205"/>
              <a:gd name="connsiteX59" fmla="*/ 5518799 w 12192000"/>
              <a:gd name="connsiteY59" fmla="*/ 1818312 h 2240205"/>
              <a:gd name="connsiteX60" fmla="*/ 5505014 w 12192000"/>
              <a:gd name="connsiteY60" fmla="*/ 1819259 h 2240205"/>
              <a:gd name="connsiteX61" fmla="*/ 5453307 w 12192000"/>
              <a:gd name="connsiteY61" fmla="*/ 1815450 h 2240205"/>
              <a:gd name="connsiteX62" fmla="*/ 5221533 w 12192000"/>
              <a:gd name="connsiteY62" fmla="*/ 1846950 h 2240205"/>
              <a:gd name="connsiteX63" fmla="*/ 5149802 w 12192000"/>
              <a:gd name="connsiteY63" fmla="*/ 1844846 h 2240205"/>
              <a:gd name="connsiteX64" fmla="*/ 5114927 w 12192000"/>
              <a:gd name="connsiteY64" fmla="*/ 1847827 h 2240205"/>
              <a:gd name="connsiteX65" fmla="*/ 5108970 w 12192000"/>
              <a:gd name="connsiteY65" fmla="*/ 1847935 h 2240205"/>
              <a:gd name="connsiteX66" fmla="*/ 5067961 w 12192000"/>
              <a:gd name="connsiteY66" fmla="*/ 1845917 h 2240205"/>
              <a:gd name="connsiteX67" fmla="*/ 5007075 w 12192000"/>
              <a:gd name="connsiteY67" fmla="*/ 1838626 h 2240205"/>
              <a:gd name="connsiteX68" fmla="*/ 4944087 w 12192000"/>
              <a:gd name="connsiteY68" fmla="*/ 1823332 h 2240205"/>
              <a:gd name="connsiteX69" fmla="*/ 4907662 w 12192000"/>
              <a:gd name="connsiteY69" fmla="*/ 1816900 h 2240205"/>
              <a:gd name="connsiteX70" fmla="*/ 4882386 w 12192000"/>
              <a:gd name="connsiteY70" fmla="*/ 1809844 h 2240205"/>
              <a:gd name="connsiteX71" fmla="*/ 4811440 w 12192000"/>
              <a:gd name="connsiteY71" fmla="*/ 1804655 h 2240205"/>
              <a:gd name="connsiteX72" fmla="*/ 4691075 w 12192000"/>
              <a:gd name="connsiteY72" fmla="*/ 1801389 h 2240205"/>
              <a:gd name="connsiteX73" fmla="*/ 4640313 w 12192000"/>
              <a:gd name="connsiteY73" fmla="*/ 1784307 h 2240205"/>
              <a:gd name="connsiteX74" fmla="*/ 4536503 w 12192000"/>
              <a:gd name="connsiteY74" fmla="*/ 1785334 h 2240205"/>
              <a:gd name="connsiteX75" fmla="*/ 4513724 w 12192000"/>
              <a:gd name="connsiteY75" fmla="*/ 1791996 h 2240205"/>
              <a:gd name="connsiteX76" fmla="*/ 4459810 w 12192000"/>
              <a:gd name="connsiteY76" fmla="*/ 1797886 h 2240205"/>
              <a:gd name="connsiteX77" fmla="*/ 4379064 w 12192000"/>
              <a:gd name="connsiteY77" fmla="*/ 1817177 h 2240205"/>
              <a:gd name="connsiteX78" fmla="*/ 4290981 w 12192000"/>
              <a:gd name="connsiteY78" fmla="*/ 1839677 h 2240205"/>
              <a:gd name="connsiteX79" fmla="*/ 4238372 w 12192000"/>
              <a:gd name="connsiteY79" fmla="*/ 1851480 h 2240205"/>
              <a:gd name="connsiteX80" fmla="*/ 4232517 w 12192000"/>
              <a:gd name="connsiteY80" fmla="*/ 1852567 h 2240205"/>
              <a:gd name="connsiteX81" fmla="*/ 4191732 w 12192000"/>
              <a:gd name="connsiteY81" fmla="*/ 1857328 h 2240205"/>
              <a:gd name="connsiteX82" fmla="*/ 4065532 w 12192000"/>
              <a:gd name="connsiteY82" fmla="*/ 1855477 h 2240205"/>
              <a:gd name="connsiteX83" fmla="*/ 4028460 w 12192000"/>
              <a:gd name="connsiteY83" fmla="*/ 1855137 h 2240205"/>
              <a:gd name="connsiteX84" fmla="*/ 4002267 w 12192000"/>
              <a:gd name="connsiteY84" fmla="*/ 1852352 h 2240205"/>
              <a:gd name="connsiteX85" fmla="*/ 3931396 w 12192000"/>
              <a:gd name="connsiteY85" fmla="*/ 1858915 h 2240205"/>
              <a:gd name="connsiteX86" fmla="*/ 3812162 w 12192000"/>
              <a:gd name="connsiteY86" fmla="*/ 1875501 h 2240205"/>
              <a:gd name="connsiteX87" fmla="*/ 3758105 w 12192000"/>
              <a:gd name="connsiteY87" fmla="*/ 1871856 h 2240205"/>
              <a:gd name="connsiteX88" fmla="*/ 3567259 w 12192000"/>
              <a:gd name="connsiteY88" fmla="*/ 1893482 h 2240205"/>
              <a:gd name="connsiteX89" fmla="*/ 3405770 w 12192000"/>
              <a:gd name="connsiteY89" fmla="*/ 1904591 h 2240205"/>
              <a:gd name="connsiteX90" fmla="*/ 3280097 w 12192000"/>
              <a:gd name="connsiteY90" fmla="*/ 1919610 h 2240205"/>
              <a:gd name="connsiteX91" fmla="*/ 3009910 w 12192000"/>
              <a:gd name="connsiteY91" fmla="*/ 1957866 h 2240205"/>
              <a:gd name="connsiteX92" fmla="*/ 2995934 w 12192000"/>
              <a:gd name="connsiteY92" fmla="*/ 1967085 h 2240205"/>
              <a:gd name="connsiteX93" fmla="*/ 2875436 w 12192000"/>
              <a:gd name="connsiteY93" fmla="*/ 1996977 h 2240205"/>
              <a:gd name="connsiteX94" fmla="*/ 2874892 w 12192000"/>
              <a:gd name="connsiteY94" fmla="*/ 1996085 h 2240205"/>
              <a:gd name="connsiteX95" fmla="*/ 2476147 w 12192000"/>
              <a:gd name="connsiteY95" fmla="*/ 1998305 h 2240205"/>
              <a:gd name="connsiteX96" fmla="*/ 2373568 w 12192000"/>
              <a:gd name="connsiteY96" fmla="*/ 2003219 h 2240205"/>
              <a:gd name="connsiteX97" fmla="*/ 2287219 w 12192000"/>
              <a:gd name="connsiteY97" fmla="*/ 1998750 h 2240205"/>
              <a:gd name="connsiteX98" fmla="*/ 2164831 w 12192000"/>
              <a:gd name="connsiteY98" fmla="*/ 2010143 h 2240205"/>
              <a:gd name="connsiteX99" fmla="*/ 2058061 w 12192000"/>
              <a:gd name="connsiteY99" fmla="*/ 2047942 h 2240205"/>
              <a:gd name="connsiteX100" fmla="*/ 2042244 w 12192000"/>
              <a:gd name="connsiteY100" fmla="*/ 2055560 h 2240205"/>
              <a:gd name="connsiteX101" fmla="*/ 1877728 w 12192000"/>
              <a:gd name="connsiteY101" fmla="*/ 2101004 h 2240205"/>
              <a:gd name="connsiteX102" fmla="*/ 1637948 w 12192000"/>
              <a:gd name="connsiteY102" fmla="*/ 2172597 h 2240205"/>
              <a:gd name="connsiteX103" fmla="*/ 1434549 w 12192000"/>
              <a:gd name="connsiteY103" fmla="*/ 2234522 h 2240205"/>
              <a:gd name="connsiteX104" fmla="*/ 1370962 w 12192000"/>
              <a:gd name="connsiteY104" fmla="*/ 2237474 h 2240205"/>
              <a:gd name="connsiteX105" fmla="*/ 1356367 w 12192000"/>
              <a:gd name="connsiteY105" fmla="*/ 2235089 h 2240205"/>
              <a:gd name="connsiteX106" fmla="*/ 1279765 w 12192000"/>
              <a:gd name="connsiteY106" fmla="*/ 2229639 h 2240205"/>
              <a:gd name="connsiteX107" fmla="*/ 1195347 w 12192000"/>
              <a:gd name="connsiteY107" fmla="*/ 2212354 h 2240205"/>
              <a:gd name="connsiteX108" fmla="*/ 970251 w 12192000"/>
              <a:gd name="connsiteY108" fmla="*/ 2221029 h 2240205"/>
              <a:gd name="connsiteX109" fmla="*/ 812914 w 12192000"/>
              <a:gd name="connsiteY109" fmla="*/ 2210095 h 2240205"/>
              <a:gd name="connsiteX110" fmla="*/ 597225 w 12192000"/>
              <a:gd name="connsiteY110" fmla="*/ 2180999 h 2240205"/>
              <a:gd name="connsiteX111" fmla="*/ 520671 w 12192000"/>
              <a:gd name="connsiteY111" fmla="*/ 2180980 h 2240205"/>
              <a:gd name="connsiteX112" fmla="*/ 413835 w 12192000"/>
              <a:gd name="connsiteY112" fmla="*/ 2156783 h 2240205"/>
              <a:gd name="connsiteX113" fmla="*/ 376513 w 12192000"/>
              <a:gd name="connsiteY113" fmla="*/ 2154014 h 2240205"/>
              <a:gd name="connsiteX114" fmla="*/ 273386 w 12192000"/>
              <a:gd name="connsiteY114" fmla="*/ 2142551 h 2240205"/>
              <a:gd name="connsiteX115" fmla="*/ 77641 w 12192000"/>
              <a:gd name="connsiteY115" fmla="*/ 2126835 h 2240205"/>
              <a:gd name="connsiteX116" fmla="*/ 37645 w 12192000"/>
              <a:gd name="connsiteY116" fmla="*/ 2115401 h 2240205"/>
              <a:gd name="connsiteX117" fmla="*/ 4572 w 12192000"/>
              <a:gd name="connsiteY117" fmla="*/ 2111091 h 2240205"/>
              <a:gd name="connsiteX118" fmla="*/ 0 w 12192000"/>
              <a:gd name="connsiteY118" fmla="*/ 2110468 h 2240205"/>
              <a:gd name="connsiteX119" fmla="*/ 0 w 12192000"/>
              <a:gd name="connsiteY119" fmla="*/ 0 h 2240205"/>
              <a:gd name="connsiteX0" fmla="*/ 0 w 12192000"/>
              <a:gd name="connsiteY0" fmla="*/ 0 h 2240205"/>
              <a:gd name="connsiteX1" fmla="*/ 12192000 w 12192000"/>
              <a:gd name="connsiteY1" fmla="*/ 0 h 2240205"/>
              <a:gd name="connsiteX2" fmla="*/ 12192000 w 12192000"/>
              <a:gd name="connsiteY2" fmla="*/ 751299 h 2240205"/>
              <a:gd name="connsiteX3" fmla="*/ 11890686 w 12192000"/>
              <a:gd name="connsiteY3" fmla="*/ 732766 h 2240205"/>
              <a:gd name="connsiteX4" fmla="*/ 11649954 w 12192000"/>
              <a:gd name="connsiteY4" fmla="*/ 749628 h 2240205"/>
              <a:gd name="connsiteX5" fmla="*/ 11560424 w 12192000"/>
              <a:gd name="connsiteY5" fmla="*/ 748017 h 2240205"/>
              <a:gd name="connsiteX6" fmla="*/ 11358455 w 12192000"/>
              <a:gd name="connsiteY6" fmla="*/ 747593 h 2240205"/>
              <a:gd name="connsiteX7" fmla="*/ 11165209 w 12192000"/>
              <a:gd name="connsiteY7" fmla="*/ 748852 h 2240205"/>
              <a:gd name="connsiteX8" fmla="*/ 11058755 w 12192000"/>
              <a:gd name="connsiteY8" fmla="*/ 749617 h 2240205"/>
              <a:gd name="connsiteX9" fmla="*/ 10803046 w 12192000"/>
              <a:gd name="connsiteY9" fmla="*/ 774328 h 2240205"/>
              <a:gd name="connsiteX10" fmla="*/ 10458762 w 12192000"/>
              <a:gd name="connsiteY10" fmla="*/ 755400 h 2240205"/>
              <a:gd name="connsiteX11" fmla="*/ 10211200 w 12192000"/>
              <a:gd name="connsiteY11" fmla="*/ 767513 h 2240205"/>
              <a:gd name="connsiteX12" fmla="*/ 10167995 w 12192000"/>
              <a:gd name="connsiteY12" fmla="*/ 760843 h 2240205"/>
              <a:gd name="connsiteX13" fmla="*/ 9997044 w 12192000"/>
              <a:gd name="connsiteY13" fmla="*/ 780129 h 2240205"/>
              <a:gd name="connsiteX14" fmla="*/ 9943887 w 12192000"/>
              <a:gd name="connsiteY14" fmla="*/ 804141 h 2240205"/>
              <a:gd name="connsiteX15" fmla="*/ 9918248 w 12192000"/>
              <a:gd name="connsiteY15" fmla="*/ 816628 h 2240205"/>
              <a:gd name="connsiteX16" fmla="*/ 9767091 w 12192000"/>
              <a:gd name="connsiteY16" fmla="*/ 870550 h 2240205"/>
              <a:gd name="connsiteX17" fmla="*/ 9683005 w 12192000"/>
              <a:gd name="connsiteY17" fmla="*/ 894128 h 2240205"/>
              <a:gd name="connsiteX18" fmla="*/ 9500499 w 12192000"/>
              <a:gd name="connsiteY18" fmla="*/ 954680 h 2240205"/>
              <a:gd name="connsiteX19" fmla="*/ 9410017 w 12192000"/>
              <a:gd name="connsiteY19" fmla="*/ 993931 h 2240205"/>
              <a:gd name="connsiteX20" fmla="*/ 9392919 w 12192000"/>
              <a:gd name="connsiteY20" fmla="*/ 994656 h 2240205"/>
              <a:gd name="connsiteX21" fmla="*/ 9268019 w 12192000"/>
              <a:gd name="connsiteY21" fmla="*/ 1007442 h 2240205"/>
              <a:gd name="connsiteX22" fmla="*/ 9188177 w 12192000"/>
              <a:gd name="connsiteY22" fmla="*/ 1035474 h 2240205"/>
              <a:gd name="connsiteX23" fmla="*/ 9155969 w 12192000"/>
              <a:gd name="connsiteY23" fmla="*/ 1046804 h 2240205"/>
              <a:gd name="connsiteX24" fmla="*/ 9133985 w 12192000"/>
              <a:gd name="connsiteY24" fmla="*/ 1046450 h 2240205"/>
              <a:gd name="connsiteX25" fmla="*/ 9003462 w 12192000"/>
              <a:gd name="connsiteY25" fmla="*/ 1042406 h 2240205"/>
              <a:gd name="connsiteX26" fmla="*/ 8968445 w 12192000"/>
              <a:gd name="connsiteY26" fmla="*/ 1052169 h 2240205"/>
              <a:gd name="connsiteX27" fmla="*/ 8886001 w 12192000"/>
              <a:gd name="connsiteY27" fmla="*/ 1067468 h 2240205"/>
              <a:gd name="connsiteX28" fmla="*/ 8838610 w 12192000"/>
              <a:gd name="connsiteY28" fmla="*/ 1075091 h 2240205"/>
              <a:gd name="connsiteX29" fmla="*/ 8665605 w 12192000"/>
              <a:gd name="connsiteY29" fmla="*/ 1110791 h 2240205"/>
              <a:gd name="connsiteX30" fmla="*/ 8419755 w 12192000"/>
              <a:gd name="connsiteY30" fmla="*/ 1216260 h 2240205"/>
              <a:gd name="connsiteX31" fmla="*/ 8411626 w 12192000"/>
              <a:gd name="connsiteY31" fmla="*/ 1214397 h 2240205"/>
              <a:gd name="connsiteX32" fmla="*/ 8363469 w 12192000"/>
              <a:gd name="connsiteY32" fmla="*/ 1246658 h 2240205"/>
              <a:gd name="connsiteX33" fmla="*/ 8275497 w 12192000"/>
              <a:gd name="connsiteY33" fmla="*/ 1264396 h 2240205"/>
              <a:gd name="connsiteX34" fmla="*/ 8074238 w 12192000"/>
              <a:gd name="connsiteY34" fmla="*/ 1301895 h 2240205"/>
              <a:gd name="connsiteX35" fmla="*/ 7902328 w 12192000"/>
              <a:gd name="connsiteY35" fmla="*/ 1345865 h 2240205"/>
              <a:gd name="connsiteX36" fmla="*/ 7840612 w 12192000"/>
              <a:gd name="connsiteY36" fmla="*/ 1369373 h 2240205"/>
              <a:gd name="connsiteX37" fmla="*/ 7786819 w 12192000"/>
              <a:gd name="connsiteY37" fmla="*/ 1378970 h 2240205"/>
              <a:gd name="connsiteX38" fmla="*/ 7548172 w 12192000"/>
              <a:gd name="connsiteY38" fmla="*/ 1417460 h 2240205"/>
              <a:gd name="connsiteX39" fmla="*/ 7483437 w 12192000"/>
              <a:gd name="connsiteY39" fmla="*/ 1478152 h 2240205"/>
              <a:gd name="connsiteX40" fmla="*/ 7377870 w 12192000"/>
              <a:gd name="connsiteY40" fmla="*/ 1523319 h 2240205"/>
              <a:gd name="connsiteX41" fmla="*/ 7230737 w 12192000"/>
              <a:gd name="connsiteY41" fmla="*/ 1562633 h 2240205"/>
              <a:gd name="connsiteX42" fmla="*/ 7224458 w 12192000"/>
              <a:gd name="connsiteY42" fmla="*/ 1573008 h 2240205"/>
              <a:gd name="connsiteX43" fmla="*/ 7183121 w 12192000"/>
              <a:gd name="connsiteY43" fmla="*/ 1595162 h 2240205"/>
              <a:gd name="connsiteX44" fmla="*/ 7164601 w 12192000"/>
              <a:gd name="connsiteY44" fmla="*/ 1606490 h 2240205"/>
              <a:gd name="connsiteX45" fmla="*/ 6900177 w 12192000"/>
              <a:gd name="connsiteY45" fmla="*/ 1636016 h 2240205"/>
              <a:gd name="connsiteX46" fmla="*/ 6795372 w 12192000"/>
              <a:gd name="connsiteY46" fmla="*/ 1644845 h 2240205"/>
              <a:gd name="connsiteX47" fmla="*/ 6692251 w 12192000"/>
              <a:gd name="connsiteY47" fmla="*/ 1656357 h 2240205"/>
              <a:gd name="connsiteX48" fmla="*/ 6655235 w 12192000"/>
              <a:gd name="connsiteY48" fmla="*/ 1661869 h 2240205"/>
              <a:gd name="connsiteX49" fmla="*/ 6554894 w 12192000"/>
              <a:gd name="connsiteY49" fmla="*/ 1664428 h 2240205"/>
              <a:gd name="connsiteX50" fmla="*/ 6516595 w 12192000"/>
              <a:gd name="connsiteY50" fmla="*/ 1667475 h 2240205"/>
              <a:gd name="connsiteX51" fmla="*/ 6508541 w 12192000"/>
              <a:gd name="connsiteY51" fmla="*/ 1668757 h 2240205"/>
              <a:gd name="connsiteX52" fmla="*/ 6471012 w 12192000"/>
              <a:gd name="connsiteY52" fmla="*/ 1678604 h 2240205"/>
              <a:gd name="connsiteX53" fmla="*/ 6364035 w 12192000"/>
              <a:gd name="connsiteY53" fmla="*/ 1667683 h 2240205"/>
              <a:gd name="connsiteX54" fmla="*/ 6243319 w 12192000"/>
              <a:gd name="connsiteY54" fmla="*/ 1695560 h 2240205"/>
              <a:gd name="connsiteX55" fmla="*/ 6098321 w 12192000"/>
              <a:gd name="connsiteY55" fmla="*/ 1721646 h 2240205"/>
              <a:gd name="connsiteX56" fmla="*/ 5880652 w 12192000"/>
              <a:gd name="connsiteY56" fmla="*/ 1779643 h 2240205"/>
              <a:gd name="connsiteX57" fmla="*/ 5785959 w 12192000"/>
              <a:gd name="connsiteY57" fmla="*/ 1775307 h 2240205"/>
              <a:gd name="connsiteX58" fmla="*/ 5643534 w 12192000"/>
              <a:gd name="connsiteY58" fmla="*/ 1802919 h 2240205"/>
              <a:gd name="connsiteX59" fmla="*/ 5518799 w 12192000"/>
              <a:gd name="connsiteY59" fmla="*/ 1818312 h 2240205"/>
              <a:gd name="connsiteX60" fmla="*/ 5505014 w 12192000"/>
              <a:gd name="connsiteY60" fmla="*/ 1819259 h 2240205"/>
              <a:gd name="connsiteX61" fmla="*/ 5453307 w 12192000"/>
              <a:gd name="connsiteY61" fmla="*/ 1815450 h 2240205"/>
              <a:gd name="connsiteX62" fmla="*/ 5221533 w 12192000"/>
              <a:gd name="connsiteY62" fmla="*/ 1846950 h 2240205"/>
              <a:gd name="connsiteX63" fmla="*/ 5149802 w 12192000"/>
              <a:gd name="connsiteY63" fmla="*/ 1844846 h 2240205"/>
              <a:gd name="connsiteX64" fmla="*/ 5114927 w 12192000"/>
              <a:gd name="connsiteY64" fmla="*/ 1847827 h 2240205"/>
              <a:gd name="connsiteX65" fmla="*/ 5108970 w 12192000"/>
              <a:gd name="connsiteY65" fmla="*/ 1847935 h 2240205"/>
              <a:gd name="connsiteX66" fmla="*/ 5067961 w 12192000"/>
              <a:gd name="connsiteY66" fmla="*/ 1845917 h 2240205"/>
              <a:gd name="connsiteX67" fmla="*/ 5007075 w 12192000"/>
              <a:gd name="connsiteY67" fmla="*/ 1838626 h 2240205"/>
              <a:gd name="connsiteX68" fmla="*/ 4944087 w 12192000"/>
              <a:gd name="connsiteY68" fmla="*/ 1823332 h 2240205"/>
              <a:gd name="connsiteX69" fmla="*/ 4907662 w 12192000"/>
              <a:gd name="connsiteY69" fmla="*/ 1816900 h 2240205"/>
              <a:gd name="connsiteX70" fmla="*/ 4882386 w 12192000"/>
              <a:gd name="connsiteY70" fmla="*/ 1809844 h 2240205"/>
              <a:gd name="connsiteX71" fmla="*/ 4811440 w 12192000"/>
              <a:gd name="connsiteY71" fmla="*/ 1804655 h 2240205"/>
              <a:gd name="connsiteX72" fmla="*/ 4691075 w 12192000"/>
              <a:gd name="connsiteY72" fmla="*/ 1801389 h 2240205"/>
              <a:gd name="connsiteX73" fmla="*/ 4640313 w 12192000"/>
              <a:gd name="connsiteY73" fmla="*/ 1784307 h 2240205"/>
              <a:gd name="connsiteX74" fmla="*/ 4536503 w 12192000"/>
              <a:gd name="connsiteY74" fmla="*/ 1785334 h 2240205"/>
              <a:gd name="connsiteX75" fmla="*/ 4513724 w 12192000"/>
              <a:gd name="connsiteY75" fmla="*/ 1791996 h 2240205"/>
              <a:gd name="connsiteX76" fmla="*/ 4459810 w 12192000"/>
              <a:gd name="connsiteY76" fmla="*/ 1797886 h 2240205"/>
              <a:gd name="connsiteX77" fmla="*/ 4379064 w 12192000"/>
              <a:gd name="connsiteY77" fmla="*/ 1817177 h 2240205"/>
              <a:gd name="connsiteX78" fmla="*/ 4290981 w 12192000"/>
              <a:gd name="connsiteY78" fmla="*/ 1839677 h 2240205"/>
              <a:gd name="connsiteX79" fmla="*/ 4238372 w 12192000"/>
              <a:gd name="connsiteY79" fmla="*/ 1851480 h 2240205"/>
              <a:gd name="connsiteX80" fmla="*/ 4232517 w 12192000"/>
              <a:gd name="connsiteY80" fmla="*/ 1852567 h 2240205"/>
              <a:gd name="connsiteX81" fmla="*/ 4191732 w 12192000"/>
              <a:gd name="connsiteY81" fmla="*/ 1857328 h 2240205"/>
              <a:gd name="connsiteX82" fmla="*/ 4065532 w 12192000"/>
              <a:gd name="connsiteY82" fmla="*/ 1855477 h 2240205"/>
              <a:gd name="connsiteX83" fmla="*/ 4028460 w 12192000"/>
              <a:gd name="connsiteY83" fmla="*/ 1855137 h 2240205"/>
              <a:gd name="connsiteX84" fmla="*/ 4002267 w 12192000"/>
              <a:gd name="connsiteY84" fmla="*/ 1852352 h 2240205"/>
              <a:gd name="connsiteX85" fmla="*/ 3931396 w 12192000"/>
              <a:gd name="connsiteY85" fmla="*/ 1858915 h 2240205"/>
              <a:gd name="connsiteX86" fmla="*/ 3812162 w 12192000"/>
              <a:gd name="connsiteY86" fmla="*/ 1875501 h 2240205"/>
              <a:gd name="connsiteX87" fmla="*/ 3758105 w 12192000"/>
              <a:gd name="connsiteY87" fmla="*/ 1871856 h 2240205"/>
              <a:gd name="connsiteX88" fmla="*/ 3567259 w 12192000"/>
              <a:gd name="connsiteY88" fmla="*/ 1893482 h 2240205"/>
              <a:gd name="connsiteX89" fmla="*/ 3405770 w 12192000"/>
              <a:gd name="connsiteY89" fmla="*/ 1904591 h 2240205"/>
              <a:gd name="connsiteX90" fmla="*/ 3280097 w 12192000"/>
              <a:gd name="connsiteY90" fmla="*/ 1919610 h 2240205"/>
              <a:gd name="connsiteX91" fmla="*/ 3009910 w 12192000"/>
              <a:gd name="connsiteY91" fmla="*/ 1957866 h 2240205"/>
              <a:gd name="connsiteX92" fmla="*/ 2995934 w 12192000"/>
              <a:gd name="connsiteY92" fmla="*/ 1967085 h 2240205"/>
              <a:gd name="connsiteX93" fmla="*/ 2875436 w 12192000"/>
              <a:gd name="connsiteY93" fmla="*/ 1996977 h 2240205"/>
              <a:gd name="connsiteX94" fmla="*/ 2874892 w 12192000"/>
              <a:gd name="connsiteY94" fmla="*/ 1996085 h 2240205"/>
              <a:gd name="connsiteX95" fmla="*/ 2476147 w 12192000"/>
              <a:gd name="connsiteY95" fmla="*/ 1998305 h 2240205"/>
              <a:gd name="connsiteX96" fmla="*/ 2373568 w 12192000"/>
              <a:gd name="connsiteY96" fmla="*/ 2003219 h 2240205"/>
              <a:gd name="connsiteX97" fmla="*/ 2164831 w 12192000"/>
              <a:gd name="connsiteY97" fmla="*/ 2010143 h 2240205"/>
              <a:gd name="connsiteX98" fmla="*/ 2058061 w 12192000"/>
              <a:gd name="connsiteY98" fmla="*/ 2047942 h 2240205"/>
              <a:gd name="connsiteX99" fmla="*/ 2042244 w 12192000"/>
              <a:gd name="connsiteY99" fmla="*/ 2055560 h 2240205"/>
              <a:gd name="connsiteX100" fmla="*/ 1877728 w 12192000"/>
              <a:gd name="connsiteY100" fmla="*/ 2101004 h 2240205"/>
              <a:gd name="connsiteX101" fmla="*/ 1637948 w 12192000"/>
              <a:gd name="connsiteY101" fmla="*/ 2172597 h 2240205"/>
              <a:gd name="connsiteX102" fmla="*/ 1434549 w 12192000"/>
              <a:gd name="connsiteY102" fmla="*/ 2234522 h 2240205"/>
              <a:gd name="connsiteX103" fmla="*/ 1370962 w 12192000"/>
              <a:gd name="connsiteY103" fmla="*/ 2237474 h 2240205"/>
              <a:gd name="connsiteX104" fmla="*/ 1356367 w 12192000"/>
              <a:gd name="connsiteY104" fmla="*/ 2235089 h 2240205"/>
              <a:gd name="connsiteX105" fmla="*/ 1279765 w 12192000"/>
              <a:gd name="connsiteY105" fmla="*/ 2229639 h 2240205"/>
              <a:gd name="connsiteX106" fmla="*/ 1195347 w 12192000"/>
              <a:gd name="connsiteY106" fmla="*/ 2212354 h 2240205"/>
              <a:gd name="connsiteX107" fmla="*/ 970251 w 12192000"/>
              <a:gd name="connsiteY107" fmla="*/ 2221029 h 2240205"/>
              <a:gd name="connsiteX108" fmla="*/ 812914 w 12192000"/>
              <a:gd name="connsiteY108" fmla="*/ 2210095 h 2240205"/>
              <a:gd name="connsiteX109" fmla="*/ 597225 w 12192000"/>
              <a:gd name="connsiteY109" fmla="*/ 2180999 h 2240205"/>
              <a:gd name="connsiteX110" fmla="*/ 520671 w 12192000"/>
              <a:gd name="connsiteY110" fmla="*/ 2180980 h 2240205"/>
              <a:gd name="connsiteX111" fmla="*/ 413835 w 12192000"/>
              <a:gd name="connsiteY111" fmla="*/ 2156783 h 2240205"/>
              <a:gd name="connsiteX112" fmla="*/ 376513 w 12192000"/>
              <a:gd name="connsiteY112" fmla="*/ 2154014 h 2240205"/>
              <a:gd name="connsiteX113" fmla="*/ 273386 w 12192000"/>
              <a:gd name="connsiteY113" fmla="*/ 2142551 h 2240205"/>
              <a:gd name="connsiteX114" fmla="*/ 77641 w 12192000"/>
              <a:gd name="connsiteY114" fmla="*/ 2126835 h 2240205"/>
              <a:gd name="connsiteX115" fmla="*/ 37645 w 12192000"/>
              <a:gd name="connsiteY115" fmla="*/ 2115401 h 2240205"/>
              <a:gd name="connsiteX116" fmla="*/ 4572 w 12192000"/>
              <a:gd name="connsiteY116" fmla="*/ 2111091 h 2240205"/>
              <a:gd name="connsiteX117" fmla="*/ 0 w 12192000"/>
              <a:gd name="connsiteY117" fmla="*/ 2110468 h 2240205"/>
              <a:gd name="connsiteX118" fmla="*/ 0 w 12192000"/>
              <a:gd name="connsiteY118" fmla="*/ 0 h 2240205"/>
              <a:gd name="connsiteX0" fmla="*/ 0 w 12192000"/>
              <a:gd name="connsiteY0" fmla="*/ 0 h 2240205"/>
              <a:gd name="connsiteX1" fmla="*/ 12192000 w 12192000"/>
              <a:gd name="connsiteY1" fmla="*/ 0 h 2240205"/>
              <a:gd name="connsiteX2" fmla="*/ 12192000 w 12192000"/>
              <a:gd name="connsiteY2" fmla="*/ 751299 h 2240205"/>
              <a:gd name="connsiteX3" fmla="*/ 11890686 w 12192000"/>
              <a:gd name="connsiteY3" fmla="*/ 732766 h 2240205"/>
              <a:gd name="connsiteX4" fmla="*/ 11649954 w 12192000"/>
              <a:gd name="connsiteY4" fmla="*/ 749628 h 2240205"/>
              <a:gd name="connsiteX5" fmla="*/ 11560424 w 12192000"/>
              <a:gd name="connsiteY5" fmla="*/ 748017 h 2240205"/>
              <a:gd name="connsiteX6" fmla="*/ 11358455 w 12192000"/>
              <a:gd name="connsiteY6" fmla="*/ 747593 h 2240205"/>
              <a:gd name="connsiteX7" fmla="*/ 11165209 w 12192000"/>
              <a:gd name="connsiteY7" fmla="*/ 748852 h 2240205"/>
              <a:gd name="connsiteX8" fmla="*/ 11058755 w 12192000"/>
              <a:gd name="connsiteY8" fmla="*/ 749617 h 2240205"/>
              <a:gd name="connsiteX9" fmla="*/ 10803046 w 12192000"/>
              <a:gd name="connsiteY9" fmla="*/ 774328 h 2240205"/>
              <a:gd name="connsiteX10" fmla="*/ 10458762 w 12192000"/>
              <a:gd name="connsiteY10" fmla="*/ 755400 h 2240205"/>
              <a:gd name="connsiteX11" fmla="*/ 10211200 w 12192000"/>
              <a:gd name="connsiteY11" fmla="*/ 767513 h 2240205"/>
              <a:gd name="connsiteX12" fmla="*/ 10167995 w 12192000"/>
              <a:gd name="connsiteY12" fmla="*/ 760843 h 2240205"/>
              <a:gd name="connsiteX13" fmla="*/ 9997044 w 12192000"/>
              <a:gd name="connsiteY13" fmla="*/ 780129 h 2240205"/>
              <a:gd name="connsiteX14" fmla="*/ 9943887 w 12192000"/>
              <a:gd name="connsiteY14" fmla="*/ 804141 h 2240205"/>
              <a:gd name="connsiteX15" fmla="*/ 9918248 w 12192000"/>
              <a:gd name="connsiteY15" fmla="*/ 816628 h 2240205"/>
              <a:gd name="connsiteX16" fmla="*/ 9767091 w 12192000"/>
              <a:gd name="connsiteY16" fmla="*/ 870550 h 2240205"/>
              <a:gd name="connsiteX17" fmla="*/ 9683005 w 12192000"/>
              <a:gd name="connsiteY17" fmla="*/ 894128 h 2240205"/>
              <a:gd name="connsiteX18" fmla="*/ 9500499 w 12192000"/>
              <a:gd name="connsiteY18" fmla="*/ 954680 h 2240205"/>
              <a:gd name="connsiteX19" fmla="*/ 9410017 w 12192000"/>
              <a:gd name="connsiteY19" fmla="*/ 993931 h 2240205"/>
              <a:gd name="connsiteX20" fmla="*/ 9392919 w 12192000"/>
              <a:gd name="connsiteY20" fmla="*/ 994656 h 2240205"/>
              <a:gd name="connsiteX21" fmla="*/ 9268019 w 12192000"/>
              <a:gd name="connsiteY21" fmla="*/ 1007442 h 2240205"/>
              <a:gd name="connsiteX22" fmla="*/ 9188177 w 12192000"/>
              <a:gd name="connsiteY22" fmla="*/ 1035474 h 2240205"/>
              <a:gd name="connsiteX23" fmla="*/ 9155969 w 12192000"/>
              <a:gd name="connsiteY23" fmla="*/ 1046804 h 2240205"/>
              <a:gd name="connsiteX24" fmla="*/ 9133985 w 12192000"/>
              <a:gd name="connsiteY24" fmla="*/ 1046450 h 2240205"/>
              <a:gd name="connsiteX25" fmla="*/ 9003462 w 12192000"/>
              <a:gd name="connsiteY25" fmla="*/ 1042406 h 2240205"/>
              <a:gd name="connsiteX26" fmla="*/ 8968445 w 12192000"/>
              <a:gd name="connsiteY26" fmla="*/ 1052169 h 2240205"/>
              <a:gd name="connsiteX27" fmla="*/ 8886001 w 12192000"/>
              <a:gd name="connsiteY27" fmla="*/ 1067468 h 2240205"/>
              <a:gd name="connsiteX28" fmla="*/ 8838610 w 12192000"/>
              <a:gd name="connsiteY28" fmla="*/ 1075091 h 2240205"/>
              <a:gd name="connsiteX29" fmla="*/ 8665605 w 12192000"/>
              <a:gd name="connsiteY29" fmla="*/ 1110791 h 2240205"/>
              <a:gd name="connsiteX30" fmla="*/ 8419755 w 12192000"/>
              <a:gd name="connsiteY30" fmla="*/ 1216260 h 2240205"/>
              <a:gd name="connsiteX31" fmla="*/ 8411626 w 12192000"/>
              <a:gd name="connsiteY31" fmla="*/ 1214397 h 2240205"/>
              <a:gd name="connsiteX32" fmla="*/ 8363469 w 12192000"/>
              <a:gd name="connsiteY32" fmla="*/ 1246658 h 2240205"/>
              <a:gd name="connsiteX33" fmla="*/ 8275497 w 12192000"/>
              <a:gd name="connsiteY33" fmla="*/ 1264396 h 2240205"/>
              <a:gd name="connsiteX34" fmla="*/ 8074238 w 12192000"/>
              <a:gd name="connsiteY34" fmla="*/ 1301895 h 2240205"/>
              <a:gd name="connsiteX35" fmla="*/ 7902328 w 12192000"/>
              <a:gd name="connsiteY35" fmla="*/ 1345865 h 2240205"/>
              <a:gd name="connsiteX36" fmla="*/ 7840612 w 12192000"/>
              <a:gd name="connsiteY36" fmla="*/ 1369373 h 2240205"/>
              <a:gd name="connsiteX37" fmla="*/ 7786819 w 12192000"/>
              <a:gd name="connsiteY37" fmla="*/ 1378970 h 2240205"/>
              <a:gd name="connsiteX38" fmla="*/ 7548172 w 12192000"/>
              <a:gd name="connsiteY38" fmla="*/ 1417460 h 2240205"/>
              <a:gd name="connsiteX39" fmla="*/ 7483437 w 12192000"/>
              <a:gd name="connsiteY39" fmla="*/ 1478152 h 2240205"/>
              <a:gd name="connsiteX40" fmla="*/ 7377870 w 12192000"/>
              <a:gd name="connsiteY40" fmla="*/ 1523319 h 2240205"/>
              <a:gd name="connsiteX41" fmla="*/ 7230737 w 12192000"/>
              <a:gd name="connsiteY41" fmla="*/ 1562633 h 2240205"/>
              <a:gd name="connsiteX42" fmla="*/ 7224458 w 12192000"/>
              <a:gd name="connsiteY42" fmla="*/ 1573008 h 2240205"/>
              <a:gd name="connsiteX43" fmla="*/ 7183121 w 12192000"/>
              <a:gd name="connsiteY43" fmla="*/ 1595162 h 2240205"/>
              <a:gd name="connsiteX44" fmla="*/ 7164601 w 12192000"/>
              <a:gd name="connsiteY44" fmla="*/ 1606490 h 2240205"/>
              <a:gd name="connsiteX45" fmla="*/ 6900177 w 12192000"/>
              <a:gd name="connsiteY45" fmla="*/ 1636016 h 2240205"/>
              <a:gd name="connsiteX46" fmla="*/ 6795372 w 12192000"/>
              <a:gd name="connsiteY46" fmla="*/ 1644845 h 2240205"/>
              <a:gd name="connsiteX47" fmla="*/ 6692251 w 12192000"/>
              <a:gd name="connsiteY47" fmla="*/ 1656357 h 2240205"/>
              <a:gd name="connsiteX48" fmla="*/ 6655235 w 12192000"/>
              <a:gd name="connsiteY48" fmla="*/ 1661869 h 2240205"/>
              <a:gd name="connsiteX49" fmla="*/ 6554894 w 12192000"/>
              <a:gd name="connsiteY49" fmla="*/ 1664428 h 2240205"/>
              <a:gd name="connsiteX50" fmla="*/ 6516595 w 12192000"/>
              <a:gd name="connsiteY50" fmla="*/ 1667475 h 2240205"/>
              <a:gd name="connsiteX51" fmla="*/ 6508541 w 12192000"/>
              <a:gd name="connsiteY51" fmla="*/ 1668757 h 2240205"/>
              <a:gd name="connsiteX52" fmla="*/ 6471012 w 12192000"/>
              <a:gd name="connsiteY52" fmla="*/ 1678604 h 2240205"/>
              <a:gd name="connsiteX53" fmla="*/ 6364035 w 12192000"/>
              <a:gd name="connsiteY53" fmla="*/ 1667683 h 2240205"/>
              <a:gd name="connsiteX54" fmla="*/ 6243319 w 12192000"/>
              <a:gd name="connsiteY54" fmla="*/ 1695560 h 2240205"/>
              <a:gd name="connsiteX55" fmla="*/ 6098321 w 12192000"/>
              <a:gd name="connsiteY55" fmla="*/ 1721646 h 2240205"/>
              <a:gd name="connsiteX56" fmla="*/ 5880652 w 12192000"/>
              <a:gd name="connsiteY56" fmla="*/ 1779643 h 2240205"/>
              <a:gd name="connsiteX57" fmla="*/ 5785959 w 12192000"/>
              <a:gd name="connsiteY57" fmla="*/ 1775307 h 2240205"/>
              <a:gd name="connsiteX58" fmla="*/ 5643534 w 12192000"/>
              <a:gd name="connsiteY58" fmla="*/ 1802919 h 2240205"/>
              <a:gd name="connsiteX59" fmla="*/ 5518799 w 12192000"/>
              <a:gd name="connsiteY59" fmla="*/ 1818312 h 2240205"/>
              <a:gd name="connsiteX60" fmla="*/ 5505014 w 12192000"/>
              <a:gd name="connsiteY60" fmla="*/ 1819259 h 2240205"/>
              <a:gd name="connsiteX61" fmla="*/ 5453307 w 12192000"/>
              <a:gd name="connsiteY61" fmla="*/ 1815450 h 2240205"/>
              <a:gd name="connsiteX62" fmla="*/ 5221533 w 12192000"/>
              <a:gd name="connsiteY62" fmla="*/ 1846950 h 2240205"/>
              <a:gd name="connsiteX63" fmla="*/ 5149802 w 12192000"/>
              <a:gd name="connsiteY63" fmla="*/ 1844846 h 2240205"/>
              <a:gd name="connsiteX64" fmla="*/ 5114927 w 12192000"/>
              <a:gd name="connsiteY64" fmla="*/ 1847827 h 2240205"/>
              <a:gd name="connsiteX65" fmla="*/ 5108970 w 12192000"/>
              <a:gd name="connsiteY65" fmla="*/ 1847935 h 2240205"/>
              <a:gd name="connsiteX66" fmla="*/ 5067961 w 12192000"/>
              <a:gd name="connsiteY66" fmla="*/ 1845917 h 2240205"/>
              <a:gd name="connsiteX67" fmla="*/ 5007075 w 12192000"/>
              <a:gd name="connsiteY67" fmla="*/ 1838626 h 2240205"/>
              <a:gd name="connsiteX68" fmla="*/ 4944087 w 12192000"/>
              <a:gd name="connsiteY68" fmla="*/ 1823332 h 2240205"/>
              <a:gd name="connsiteX69" fmla="*/ 4907662 w 12192000"/>
              <a:gd name="connsiteY69" fmla="*/ 1816900 h 2240205"/>
              <a:gd name="connsiteX70" fmla="*/ 4882386 w 12192000"/>
              <a:gd name="connsiteY70" fmla="*/ 1809844 h 2240205"/>
              <a:gd name="connsiteX71" fmla="*/ 4811440 w 12192000"/>
              <a:gd name="connsiteY71" fmla="*/ 1804655 h 2240205"/>
              <a:gd name="connsiteX72" fmla="*/ 4691075 w 12192000"/>
              <a:gd name="connsiteY72" fmla="*/ 1801389 h 2240205"/>
              <a:gd name="connsiteX73" fmla="*/ 4640313 w 12192000"/>
              <a:gd name="connsiteY73" fmla="*/ 1784307 h 2240205"/>
              <a:gd name="connsiteX74" fmla="*/ 4536503 w 12192000"/>
              <a:gd name="connsiteY74" fmla="*/ 1785334 h 2240205"/>
              <a:gd name="connsiteX75" fmla="*/ 4513724 w 12192000"/>
              <a:gd name="connsiteY75" fmla="*/ 1791996 h 2240205"/>
              <a:gd name="connsiteX76" fmla="*/ 4459810 w 12192000"/>
              <a:gd name="connsiteY76" fmla="*/ 1797886 h 2240205"/>
              <a:gd name="connsiteX77" fmla="*/ 4379064 w 12192000"/>
              <a:gd name="connsiteY77" fmla="*/ 1817177 h 2240205"/>
              <a:gd name="connsiteX78" fmla="*/ 4290981 w 12192000"/>
              <a:gd name="connsiteY78" fmla="*/ 1839677 h 2240205"/>
              <a:gd name="connsiteX79" fmla="*/ 4238372 w 12192000"/>
              <a:gd name="connsiteY79" fmla="*/ 1851480 h 2240205"/>
              <a:gd name="connsiteX80" fmla="*/ 4232517 w 12192000"/>
              <a:gd name="connsiteY80" fmla="*/ 1852567 h 2240205"/>
              <a:gd name="connsiteX81" fmla="*/ 4191732 w 12192000"/>
              <a:gd name="connsiteY81" fmla="*/ 1857328 h 2240205"/>
              <a:gd name="connsiteX82" fmla="*/ 4065532 w 12192000"/>
              <a:gd name="connsiteY82" fmla="*/ 1855477 h 2240205"/>
              <a:gd name="connsiteX83" fmla="*/ 4028460 w 12192000"/>
              <a:gd name="connsiteY83" fmla="*/ 1855137 h 2240205"/>
              <a:gd name="connsiteX84" fmla="*/ 4002267 w 12192000"/>
              <a:gd name="connsiteY84" fmla="*/ 1852352 h 2240205"/>
              <a:gd name="connsiteX85" fmla="*/ 3931396 w 12192000"/>
              <a:gd name="connsiteY85" fmla="*/ 1858915 h 2240205"/>
              <a:gd name="connsiteX86" fmla="*/ 3812162 w 12192000"/>
              <a:gd name="connsiteY86" fmla="*/ 1875501 h 2240205"/>
              <a:gd name="connsiteX87" fmla="*/ 3758105 w 12192000"/>
              <a:gd name="connsiteY87" fmla="*/ 1871856 h 2240205"/>
              <a:gd name="connsiteX88" fmla="*/ 3567259 w 12192000"/>
              <a:gd name="connsiteY88" fmla="*/ 1893482 h 2240205"/>
              <a:gd name="connsiteX89" fmla="*/ 3405770 w 12192000"/>
              <a:gd name="connsiteY89" fmla="*/ 1904591 h 2240205"/>
              <a:gd name="connsiteX90" fmla="*/ 3280097 w 12192000"/>
              <a:gd name="connsiteY90" fmla="*/ 1919610 h 2240205"/>
              <a:gd name="connsiteX91" fmla="*/ 3009910 w 12192000"/>
              <a:gd name="connsiteY91" fmla="*/ 1957866 h 2240205"/>
              <a:gd name="connsiteX92" fmla="*/ 2995934 w 12192000"/>
              <a:gd name="connsiteY92" fmla="*/ 1967085 h 2240205"/>
              <a:gd name="connsiteX93" fmla="*/ 2875436 w 12192000"/>
              <a:gd name="connsiteY93" fmla="*/ 1996977 h 2240205"/>
              <a:gd name="connsiteX94" fmla="*/ 2874892 w 12192000"/>
              <a:gd name="connsiteY94" fmla="*/ 1996085 h 2240205"/>
              <a:gd name="connsiteX95" fmla="*/ 2476147 w 12192000"/>
              <a:gd name="connsiteY95" fmla="*/ 1998305 h 2240205"/>
              <a:gd name="connsiteX96" fmla="*/ 2373568 w 12192000"/>
              <a:gd name="connsiteY96" fmla="*/ 2003219 h 2240205"/>
              <a:gd name="connsiteX97" fmla="*/ 2164831 w 12192000"/>
              <a:gd name="connsiteY97" fmla="*/ 2010143 h 2240205"/>
              <a:gd name="connsiteX98" fmla="*/ 2058061 w 12192000"/>
              <a:gd name="connsiteY98" fmla="*/ 2047942 h 2240205"/>
              <a:gd name="connsiteX99" fmla="*/ 2042244 w 12192000"/>
              <a:gd name="connsiteY99" fmla="*/ 2055560 h 2240205"/>
              <a:gd name="connsiteX100" fmla="*/ 1877728 w 12192000"/>
              <a:gd name="connsiteY100" fmla="*/ 2101004 h 2240205"/>
              <a:gd name="connsiteX101" fmla="*/ 1637948 w 12192000"/>
              <a:gd name="connsiteY101" fmla="*/ 2172597 h 2240205"/>
              <a:gd name="connsiteX102" fmla="*/ 1434549 w 12192000"/>
              <a:gd name="connsiteY102" fmla="*/ 2234522 h 2240205"/>
              <a:gd name="connsiteX103" fmla="*/ 1370962 w 12192000"/>
              <a:gd name="connsiteY103" fmla="*/ 2237474 h 2240205"/>
              <a:gd name="connsiteX104" fmla="*/ 1279765 w 12192000"/>
              <a:gd name="connsiteY104" fmla="*/ 2229639 h 2240205"/>
              <a:gd name="connsiteX105" fmla="*/ 1195347 w 12192000"/>
              <a:gd name="connsiteY105" fmla="*/ 2212354 h 2240205"/>
              <a:gd name="connsiteX106" fmla="*/ 970251 w 12192000"/>
              <a:gd name="connsiteY106" fmla="*/ 2221029 h 2240205"/>
              <a:gd name="connsiteX107" fmla="*/ 812914 w 12192000"/>
              <a:gd name="connsiteY107" fmla="*/ 2210095 h 2240205"/>
              <a:gd name="connsiteX108" fmla="*/ 597225 w 12192000"/>
              <a:gd name="connsiteY108" fmla="*/ 2180999 h 2240205"/>
              <a:gd name="connsiteX109" fmla="*/ 520671 w 12192000"/>
              <a:gd name="connsiteY109" fmla="*/ 2180980 h 2240205"/>
              <a:gd name="connsiteX110" fmla="*/ 413835 w 12192000"/>
              <a:gd name="connsiteY110" fmla="*/ 2156783 h 2240205"/>
              <a:gd name="connsiteX111" fmla="*/ 376513 w 12192000"/>
              <a:gd name="connsiteY111" fmla="*/ 2154014 h 2240205"/>
              <a:gd name="connsiteX112" fmla="*/ 273386 w 12192000"/>
              <a:gd name="connsiteY112" fmla="*/ 2142551 h 2240205"/>
              <a:gd name="connsiteX113" fmla="*/ 77641 w 12192000"/>
              <a:gd name="connsiteY113" fmla="*/ 2126835 h 2240205"/>
              <a:gd name="connsiteX114" fmla="*/ 37645 w 12192000"/>
              <a:gd name="connsiteY114" fmla="*/ 2115401 h 2240205"/>
              <a:gd name="connsiteX115" fmla="*/ 4572 w 12192000"/>
              <a:gd name="connsiteY115" fmla="*/ 2111091 h 2240205"/>
              <a:gd name="connsiteX116" fmla="*/ 0 w 12192000"/>
              <a:gd name="connsiteY116" fmla="*/ 2110468 h 2240205"/>
              <a:gd name="connsiteX117" fmla="*/ 0 w 12192000"/>
              <a:gd name="connsiteY117" fmla="*/ 0 h 2240205"/>
              <a:gd name="connsiteX0" fmla="*/ 0 w 12192000"/>
              <a:gd name="connsiteY0" fmla="*/ 0 h 2240205"/>
              <a:gd name="connsiteX1" fmla="*/ 12192000 w 12192000"/>
              <a:gd name="connsiteY1" fmla="*/ 0 h 2240205"/>
              <a:gd name="connsiteX2" fmla="*/ 12192000 w 12192000"/>
              <a:gd name="connsiteY2" fmla="*/ 751299 h 2240205"/>
              <a:gd name="connsiteX3" fmla="*/ 11890686 w 12192000"/>
              <a:gd name="connsiteY3" fmla="*/ 732766 h 2240205"/>
              <a:gd name="connsiteX4" fmla="*/ 11649954 w 12192000"/>
              <a:gd name="connsiteY4" fmla="*/ 749628 h 2240205"/>
              <a:gd name="connsiteX5" fmla="*/ 11560424 w 12192000"/>
              <a:gd name="connsiteY5" fmla="*/ 748017 h 2240205"/>
              <a:gd name="connsiteX6" fmla="*/ 11358455 w 12192000"/>
              <a:gd name="connsiteY6" fmla="*/ 747593 h 2240205"/>
              <a:gd name="connsiteX7" fmla="*/ 11165209 w 12192000"/>
              <a:gd name="connsiteY7" fmla="*/ 748852 h 2240205"/>
              <a:gd name="connsiteX8" fmla="*/ 11058755 w 12192000"/>
              <a:gd name="connsiteY8" fmla="*/ 749617 h 2240205"/>
              <a:gd name="connsiteX9" fmla="*/ 10803046 w 12192000"/>
              <a:gd name="connsiteY9" fmla="*/ 774328 h 2240205"/>
              <a:gd name="connsiteX10" fmla="*/ 10458762 w 12192000"/>
              <a:gd name="connsiteY10" fmla="*/ 755400 h 2240205"/>
              <a:gd name="connsiteX11" fmla="*/ 10211200 w 12192000"/>
              <a:gd name="connsiteY11" fmla="*/ 767513 h 2240205"/>
              <a:gd name="connsiteX12" fmla="*/ 10167995 w 12192000"/>
              <a:gd name="connsiteY12" fmla="*/ 760843 h 2240205"/>
              <a:gd name="connsiteX13" fmla="*/ 9997044 w 12192000"/>
              <a:gd name="connsiteY13" fmla="*/ 780129 h 2240205"/>
              <a:gd name="connsiteX14" fmla="*/ 9943887 w 12192000"/>
              <a:gd name="connsiteY14" fmla="*/ 804141 h 2240205"/>
              <a:gd name="connsiteX15" fmla="*/ 9918248 w 12192000"/>
              <a:gd name="connsiteY15" fmla="*/ 816628 h 2240205"/>
              <a:gd name="connsiteX16" fmla="*/ 9767091 w 12192000"/>
              <a:gd name="connsiteY16" fmla="*/ 870550 h 2240205"/>
              <a:gd name="connsiteX17" fmla="*/ 9683005 w 12192000"/>
              <a:gd name="connsiteY17" fmla="*/ 894128 h 2240205"/>
              <a:gd name="connsiteX18" fmla="*/ 9500499 w 12192000"/>
              <a:gd name="connsiteY18" fmla="*/ 954680 h 2240205"/>
              <a:gd name="connsiteX19" fmla="*/ 9410017 w 12192000"/>
              <a:gd name="connsiteY19" fmla="*/ 993931 h 2240205"/>
              <a:gd name="connsiteX20" fmla="*/ 9392919 w 12192000"/>
              <a:gd name="connsiteY20" fmla="*/ 994656 h 2240205"/>
              <a:gd name="connsiteX21" fmla="*/ 9268019 w 12192000"/>
              <a:gd name="connsiteY21" fmla="*/ 1007442 h 2240205"/>
              <a:gd name="connsiteX22" fmla="*/ 9188177 w 12192000"/>
              <a:gd name="connsiteY22" fmla="*/ 1035474 h 2240205"/>
              <a:gd name="connsiteX23" fmla="*/ 9155969 w 12192000"/>
              <a:gd name="connsiteY23" fmla="*/ 1046804 h 2240205"/>
              <a:gd name="connsiteX24" fmla="*/ 9133985 w 12192000"/>
              <a:gd name="connsiteY24" fmla="*/ 1046450 h 2240205"/>
              <a:gd name="connsiteX25" fmla="*/ 9003462 w 12192000"/>
              <a:gd name="connsiteY25" fmla="*/ 1042406 h 2240205"/>
              <a:gd name="connsiteX26" fmla="*/ 8968445 w 12192000"/>
              <a:gd name="connsiteY26" fmla="*/ 1052169 h 2240205"/>
              <a:gd name="connsiteX27" fmla="*/ 8886001 w 12192000"/>
              <a:gd name="connsiteY27" fmla="*/ 1067468 h 2240205"/>
              <a:gd name="connsiteX28" fmla="*/ 8838610 w 12192000"/>
              <a:gd name="connsiteY28" fmla="*/ 1075091 h 2240205"/>
              <a:gd name="connsiteX29" fmla="*/ 8665605 w 12192000"/>
              <a:gd name="connsiteY29" fmla="*/ 1110791 h 2240205"/>
              <a:gd name="connsiteX30" fmla="*/ 8419755 w 12192000"/>
              <a:gd name="connsiteY30" fmla="*/ 1216260 h 2240205"/>
              <a:gd name="connsiteX31" fmla="*/ 8411626 w 12192000"/>
              <a:gd name="connsiteY31" fmla="*/ 1214397 h 2240205"/>
              <a:gd name="connsiteX32" fmla="*/ 8363469 w 12192000"/>
              <a:gd name="connsiteY32" fmla="*/ 1246658 h 2240205"/>
              <a:gd name="connsiteX33" fmla="*/ 8275497 w 12192000"/>
              <a:gd name="connsiteY33" fmla="*/ 1264396 h 2240205"/>
              <a:gd name="connsiteX34" fmla="*/ 8074238 w 12192000"/>
              <a:gd name="connsiteY34" fmla="*/ 1301895 h 2240205"/>
              <a:gd name="connsiteX35" fmla="*/ 7902328 w 12192000"/>
              <a:gd name="connsiteY35" fmla="*/ 1345865 h 2240205"/>
              <a:gd name="connsiteX36" fmla="*/ 7840612 w 12192000"/>
              <a:gd name="connsiteY36" fmla="*/ 1369373 h 2240205"/>
              <a:gd name="connsiteX37" fmla="*/ 7786819 w 12192000"/>
              <a:gd name="connsiteY37" fmla="*/ 1378970 h 2240205"/>
              <a:gd name="connsiteX38" fmla="*/ 7548172 w 12192000"/>
              <a:gd name="connsiteY38" fmla="*/ 1417460 h 2240205"/>
              <a:gd name="connsiteX39" fmla="*/ 7483437 w 12192000"/>
              <a:gd name="connsiteY39" fmla="*/ 1478152 h 2240205"/>
              <a:gd name="connsiteX40" fmla="*/ 7377870 w 12192000"/>
              <a:gd name="connsiteY40" fmla="*/ 1523319 h 2240205"/>
              <a:gd name="connsiteX41" fmla="*/ 7230737 w 12192000"/>
              <a:gd name="connsiteY41" fmla="*/ 1562633 h 2240205"/>
              <a:gd name="connsiteX42" fmla="*/ 7224458 w 12192000"/>
              <a:gd name="connsiteY42" fmla="*/ 1573008 h 2240205"/>
              <a:gd name="connsiteX43" fmla="*/ 7183121 w 12192000"/>
              <a:gd name="connsiteY43" fmla="*/ 1595162 h 2240205"/>
              <a:gd name="connsiteX44" fmla="*/ 7164601 w 12192000"/>
              <a:gd name="connsiteY44" fmla="*/ 1606490 h 2240205"/>
              <a:gd name="connsiteX45" fmla="*/ 6900177 w 12192000"/>
              <a:gd name="connsiteY45" fmla="*/ 1636016 h 2240205"/>
              <a:gd name="connsiteX46" fmla="*/ 6795372 w 12192000"/>
              <a:gd name="connsiteY46" fmla="*/ 1644845 h 2240205"/>
              <a:gd name="connsiteX47" fmla="*/ 6692251 w 12192000"/>
              <a:gd name="connsiteY47" fmla="*/ 1656357 h 2240205"/>
              <a:gd name="connsiteX48" fmla="*/ 6655235 w 12192000"/>
              <a:gd name="connsiteY48" fmla="*/ 1661869 h 2240205"/>
              <a:gd name="connsiteX49" fmla="*/ 6554894 w 12192000"/>
              <a:gd name="connsiteY49" fmla="*/ 1664428 h 2240205"/>
              <a:gd name="connsiteX50" fmla="*/ 6516595 w 12192000"/>
              <a:gd name="connsiteY50" fmla="*/ 1667475 h 2240205"/>
              <a:gd name="connsiteX51" fmla="*/ 6508541 w 12192000"/>
              <a:gd name="connsiteY51" fmla="*/ 1668757 h 2240205"/>
              <a:gd name="connsiteX52" fmla="*/ 6471012 w 12192000"/>
              <a:gd name="connsiteY52" fmla="*/ 1678604 h 2240205"/>
              <a:gd name="connsiteX53" fmla="*/ 6364035 w 12192000"/>
              <a:gd name="connsiteY53" fmla="*/ 1667683 h 2240205"/>
              <a:gd name="connsiteX54" fmla="*/ 6243319 w 12192000"/>
              <a:gd name="connsiteY54" fmla="*/ 1695560 h 2240205"/>
              <a:gd name="connsiteX55" fmla="*/ 6098321 w 12192000"/>
              <a:gd name="connsiteY55" fmla="*/ 1721646 h 2240205"/>
              <a:gd name="connsiteX56" fmla="*/ 5880652 w 12192000"/>
              <a:gd name="connsiteY56" fmla="*/ 1779643 h 2240205"/>
              <a:gd name="connsiteX57" fmla="*/ 5785959 w 12192000"/>
              <a:gd name="connsiteY57" fmla="*/ 1775307 h 2240205"/>
              <a:gd name="connsiteX58" fmla="*/ 5643534 w 12192000"/>
              <a:gd name="connsiteY58" fmla="*/ 1802919 h 2240205"/>
              <a:gd name="connsiteX59" fmla="*/ 5518799 w 12192000"/>
              <a:gd name="connsiteY59" fmla="*/ 1818312 h 2240205"/>
              <a:gd name="connsiteX60" fmla="*/ 5505014 w 12192000"/>
              <a:gd name="connsiteY60" fmla="*/ 1819259 h 2240205"/>
              <a:gd name="connsiteX61" fmla="*/ 5453307 w 12192000"/>
              <a:gd name="connsiteY61" fmla="*/ 1815450 h 2240205"/>
              <a:gd name="connsiteX62" fmla="*/ 5221533 w 12192000"/>
              <a:gd name="connsiteY62" fmla="*/ 1846950 h 2240205"/>
              <a:gd name="connsiteX63" fmla="*/ 5149802 w 12192000"/>
              <a:gd name="connsiteY63" fmla="*/ 1844846 h 2240205"/>
              <a:gd name="connsiteX64" fmla="*/ 5114927 w 12192000"/>
              <a:gd name="connsiteY64" fmla="*/ 1847827 h 2240205"/>
              <a:gd name="connsiteX65" fmla="*/ 5108970 w 12192000"/>
              <a:gd name="connsiteY65" fmla="*/ 1847935 h 2240205"/>
              <a:gd name="connsiteX66" fmla="*/ 5067961 w 12192000"/>
              <a:gd name="connsiteY66" fmla="*/ 1845917 h 2240205"/>
              <a:gd name="connsiteX67" fmla="*/ 5007075 w 12192000"/>
              <a:gd name="connsiteY67" fmla="*/ 1838626 h 2240205"/>
              <a:gd name="connsiteX68" fmla="*/ 4944087 w 12192000"/>
              <a:gd name="connsiteY68" fmla="*/ 1823332 h 2240205"/>
              <a:gd name="connsiteX69" fmla="*/ 4907662 w 12192000"/>
              <a:gd name="connsiteY69" fmla="*/ 1816900 h 2240205"/>
              <a:gd name="connsiteX70" fmla="*/ 4882386 w 12192000"/>
              <a:gd name="connsiteY70" fmla="*/ 1809844 h 2240205"/>
              <a:gd name="connsiteX71" fmla="*/ 4811440 w 12192000"/>
              <a:gd name="connsiteY71" fmla="*/ 1804655 h 2240205"/>
              <a:gd name="connsiteX72" fmla="*/ 4691075 w 12192000"/>
              <a:gd name="connsiteY72" fmla="*/ 1801389 h 2240205"/>
              <a:gd name="connsiteX73" fmla="*/ 4640313 w 12192000"/>
              <a:gd name="connsiteY73" fmla="*/ 1784307 h 2240205"/>
              <a:gd name="connsiteX74" fmla="*/ 4536503 w 12192000"/>
              <a:gd name="connsiteY74" fmla="*/ 1785334 h 2240205"/>
              <a:gd name="connsiteX75" fmla="*/ 4513724 w 12192000"/>
              <a:gd name="connsiteY75" fmla="*/ 1791996 h 2240205"/>
              <a:gd name="connsiteX76" fmla="*/ 4459810 w 12192000"/>
              <a:gd name="connsiteY76" fmla="*/ 1797886 h 2240205"/>
              <a:gd name="connsiteX77" fmla="*/ 4379064 w 12192000"/>
              <a:gd name="connsiteY77" fmla="*/ 1817177 h 2240205"/>
              <a:gd name="connsiteX78" fmla="*/ 4290981 w 12192000"/>
              <a:gd name="connsiteY78" fmla="*/ 1839677 h 2240205"/>
              <a:gd name="connsiteX79" fmla="*/ 4238372 w 12192000"/>
              <a:gd name="connsiteY79" fmla="*/ 1851480 h 2240205"/>
              <a:gd name="connsiteX80" fmla="*/ 4232517 w 12192000"/>
              <a:gd name="connsiteY80" fmla="*/ 1852567 h 2240205"/>
              <a:gd name="connsiteX81" fmla="*/ 4191732 w 12192000"/>
              <a:gd name="connsiteY81" fmla="*/ 1857328 h 2240205"/>
              <a:gd name="connsiteX82" fmla="*/ 4065532 w 12192000"/>
              <a:gd name="connsiteY82" fmla="*/ 1855477 h 2240205"/>
              <a:gd name="connsiteX83" fmla="*/ 4028460 w 12192000"/>
              <a:gd name="connsiteY83" fmla="*/ 1855137 h 2240205"/>
              <a:gd name="connsiteX84" fmla="*/ 4002267 w 12192000"/>
              <a:gd name="connsiteY84" fmla="*/ 1852352 h 2240205"/>
              <a:gd name="connsiteX85" fmla="*/ 3931396 w 12192000"/>
              <a:gd name="connsiteY85" fmla="*/ 1858915 h 2240205"/>
              <a:gd name="connsiteX86" fmla="*/ 3812162 w 12192000"/>
              <a:gd name="connsiteY86" fmla="*/ 1875501 h 2240205"/>
              <a:gd name="connsiteX87" fmla="*/ 3758105 w 12192000"/>
              <a:gd name="connsiteY87" fmla="*/ 1871856 h 2240205"/>
              <a:gd name="connsiteX88" fmla="*/ 3567259 w 12192000"/>
              <a:gd name="connsiteY88" fmla="*/ 1893482 h 2240205"/>
              <a:gd name="connsiteX89" fmla="*/ 3405770 w 12192000"/>
              <a:gd name="connsiteY89" fmla="*/ 1904591 h 2240205"/>
              <a:gd name="connsiteX90" fmla="*/ 3280097 w 12192000"/>
              <a:gd name="connsiteY90" fmla="*/ 1919610 h 2240205"/>
              <a:gd name="connsiteX91" fmla="*/ 3009910 w 12192000"/>
              <a:gd name="connsiteY91" fmla="*/ 1957866 h 2240205"/>
              <a:gd name="connsiteX92" fmla="*/ 2995934 w 12192000"/>
              <a:gd name="connsiteY92" fmla="*/ 1967085 h 2240205"/>
              <a:gd name="connsiteX93" fmla="*/ 2875436 w 12192000"/>
              <a:gd name="connsiteY93" fmla="*/ 1996977 h 2240205"/>
              <a:gd name="connsiteX94" fmla="*/ 2874892 w 12192000"/>
              <a:gd name="connsiteY94" fmla="*/ 1996085 h 2240205"/>
              <a:gd name="connsiteX95" fmla="*/ 2476147 w 12192000"/>
              <a:gd name="connsiteY95" fmla="*/ 1998305 h 2240205"/>
              <a:gd name="connsiteX96" fmla="*/ 2373568 w 12192000"/>
              <a:gd name="connsiteY96" fmla="*/ 2003219 h 2240205"/>
              <a:gd name="connsiteX97" fmla="*/ 2164831 w 12192000"/>
              <a:gd name="connsiteY97" fmla="*/ 2010143 h 2240205"/>
              <a:gd name="connsiteX98" fmla="*/ 2058061 w 12192000"/>
              <a:gd name="connsiteY98" fmla="*/ 2047942 h 2240205"/>
              <a:gd name="connsiteX99" fmla="*/ 2042244 w 12192000"/>
              <a:gd name="connsiteY99" fmla="*/ 2055560 h 2240205"/>
              <a:gd name="connsiteX100" fmla="*/ 1877728 w 12192000"/>
              <a:gd name="connsiteY100" fmla="*/ 2101004 h 2240205"/>
              <a:gd name="connsiteX101" fmla="*/ 1637948 w 12192000"/>
              <a:gd name="connsiteY101" fmla="*/ 2172597 h 2240205"/>
              <a:gd name="connsiteX102" fmla="*/ 1434549 w 12192000"/>
              <a:gd name="connsiteY102" fmla="*/ 2234522 h 2240205"/>
              <a:gd name="connsiteX103" fmla="*/ 1370962 w 12192000"/>
              <a:gd name="connsiteY103" fmla="*/ 2237474 h 2240205"/>
              <a:gd name="connsiteX104" fmla="*/ 1195347 w 12192000"/>
              <a:gd name="connsiteY104" fmla="*/ 2212354 h 2240205"/>
              <a:gd name="connsiteX105" fmla="*/ 970251 w 12192000"/>
              <a:gd name="connsiteY105" fmla="*/ 2221029 h 2240205"/>
              <a:gd name="connsiteX106" fmla="*/ 812914 w 12192000"/>
              <a:gd name="connsiteY106" fmla="*/ 2210095 h 2240205"/>
              <a:gd name="connsiteX107" fmla="*/ 597225 w 12192000"/>
              <a:gd name="connsiteY107" fmla="*/ 2180999 h 2240205"/>
              <a:gd name="connsiteX108" fmla="*/ 520671 w 12192000"/>
              <a:gd name="connsiteY108" fmla="*/ 2180980 h 2240205"/>
              <a:gd name="connsiteX109" fmla="*/ 413835 w 12192000"/>
              <a:gd name="connsiteY109" fmla="*/ 2156783 h 2240205"/>
              <a:gd name="connsiteX110" fmla="*/ 376513 w 12192000"/>
              <a:gd name="connsiteY110" fmla="*/ 2154014 h 2240205"/>
              <a:gd name="connsiteX111" fmla="*/ 273386 w 12192000"/>
              <a:gd name="connsiteY111" fmla="*/ 2142551 h 2240205"/>
              <a:gd name="connsiteX112" fmla="*/ 77641 w 12192000"/>
              <a:gd name="connsiteY112" fmla="*/ 2126835 h 2240205"/>
              <a:gd name="connsiteX113" fmla="*/ 37645 w 12192000"/>
              <a:gd name="connsiteY113" fmla="*/ 2115401 h 2240205"/>
              <a:gd name="connsiteX114" fmla="*/ 4572 w 12192000"/>
              <a:gd name="connsiteY114" fmla="*/ 2111091 h 2240205"/>
              <a:gd name="connsiteX115" fmla="*/ 0 w 12192000"/>
              <a:gd name="connsiteY115" fmla="*/ 2110468 h 2240205"/>
              <a:gd name="connsiteX116" fmla="*/ 0 w 12192000"/>
              <a:gd name="connsiteY116" fmla="*/ 0 h 2240205"/>
              <a:gd name="connsiteX0" fmla="*/ 0 w 12192000"/>
              <a:gd name="connsiteY0" fmla="*/ 0 h 2240205"/>
              <a:gd name="connsiteX1" fmla="*/ 12192000 w 12192000"/>
              <a:gd name="connsiteY1" fmla="*/ 0 h 2240205"/>
              <a:gd name="connsiteX2" fmla="*/ 12192000 w 12192000"/>
              <a:gd name="connsiteY2" fmla="*/ 751299 h 2240205"/>
              <a:gd name="connsiteX3" fmla="*/ 11890686 w 12192000"/>
              <a:gd name="connsiteY3" fmla="*/ 732766 h 2240205"/>
              <a:gd name="connsiteX4" fmla="*/ 11649954 w 12192000"/>
              <a:gd name="connsiteY4" fmla="*/ 749628 h 2240205"/>
              <a:gd name="connsiteX5" fmla="*/ 11560424 w 12192000"/>
              <a:gd name="connsiteY5" fmla="*/ 748017 h 2240205"/>
              <a:gd name="connsiteX6" fmla="*/ 11358455 w 12192000"/>
              <a:gd name="connsiteY6" fmla="*/ 747593 h 2240205"/>
              <a:gd name="connsiteX7" fmla="*/ 11165209 w 12192000"/>
              <a:gd name="connsiteY7" fmla="*/ 748852 h 2240205"/>
              <a:gd name="connsiteX8" fmla="*/ 11058755 w 12192000"/>
              <a:gd name="connsiteY8" fmla="*/ 749617 h 2240205"/>
              <a:gd name="connsiteX9" fmla="*/ 10803046 w 12192000"/>
              <a:gd name="connsiteY9" fmla="*/ 774328 h 2240205"/>
              <a:gd name="connsiteX10" fmla="*/ 10458762 w 12192000"/>
              <a:gd name="connsiteY10" fmla="*/ 755400 h 2240205"/>
              <a:gd name="connsiteX11" fmla="*/ 10211200 w 12192000"/>
              <a:gd name="connsiteY11" fmla="*/ 767513 h 2240205"/>
              <a:gd name="connsiteX12" fmla="*/ 10167995 w 12192000"/>
              <a:gd name="connsiteY12" fmla="*/ 760843 h 2240205"/>
              <a:gd name="connsiteX13" fmla="*/ 9997044 w 12192000"/>
              <a:gd name="connsiteY13" fmla="*/ 780129 h 2240205"/>
              <a:gd name="connsiteX14" fmla="*/ 9943887 w 12192000"/>
              <a:gd name="connsiteY14" fmla="*/ 804141 h 2240205"/>
              <a:gd name="connsiteX15" fmla="*/ 9918248 w 12192000"/>
              <a:gd name="connsiteY15" fmla="*/ 816628 h 2240205"/>
              <a:gd name="connsiteX16" fmla="*/ 9767091 w 12192000"/>
              <a:gd name="connsiteY16" fmla="*/ 870550 h 2240205"/>
              <a:gd name="connsiteX17" fmla="*/ 9683005 w 12192000"/>
              <a:gd name="connsiteY17" fmla="*/ 894128 h 2240205"/>
              <a:gd name="connsiteX18" fmla="*/ 9500499 w 12192000"/>
              <a:gd name="connsiteY18" fmla="*/ 954680 h 2240205"/>
              <a:gd name="connsiteX19" fmla="*/ 9410017 w 12192000"/>
              <a:gd name="connsiteY19" fmla="*/ 993931 h 2240205"/>
              <a:gd name="connsiteX20" fmla="*/ 9392919 w 12192000"/>
              <a:gd name="connsiteY20" fmla="*/ 994656 h 2240205"/>
              <a:gd name="connsiteX21" fmla="*/ 9268019 w 12192000"/>
              <a:gd name="connsiteY21" fmla="*/ 1007442 h 2240205"/>
              <a:gd name="connsiteX22" fmla="*/ 9188177 w 12192000"/>
              <a:gd name="connsiteY22" fmla="*/ 1035474 h 2240205"/>
              <a:gd name="connsiteX23" fmla="*/ 9155969 w 12192000"/>
              <a:gd name="connsiteY23" fmla="*/ 1046804 h 2240205"/>
              <a:gd name="connsiteX24" fmla="*/ 9133985 w 12192000"/>
              <a:gd name="connsiteY24" fmla="*/ 1046450 h 2240205"/>
              <a:gd name="connsiteX25" fmla="*/ 9003462 w 12192000"/>
              <a:gd name="connsiteY25" fmla="*/ 1042406 h 2240205"/>
              <a:gd name="connsiteX26" fmla="*/ 8968445 w 12192000"/>
              <a:gd name="connsiteY26" fmla="*/ 1052169 h 2240205"/>
              <a:gd name="connsiteX27" fmla="*/ 8886001 w 12192000"/>
              <a:gd name="connsiteY27" fmla="*/ 1067468 h 2240205"/>
              <a:gd name="connsiteX28" fmla="*/ 8838610 w 12192000"/>
              <a:gd name="connsiteY28" fmla="*/ 1075091 h 2240205"/>
              <a:gd name="connsiteX29" fmla="*/ 8665605 w 12192000"/>
              <a:gd name="connsiteY29" fmla="*/ 1110791 h 2240205"/>
              <a:gd name="connsiteX30" fmla="*/ 8419755 w 12192000"/>
              <a:gd name="connsiteY30" fmla="*/ 1216260 h 2240205"/>
              <a:gd name="connsiteX31" fmla="*/ 8411626 w 12192000"/>
              <a:gd name="connsiteY31" fmla="*/ 1214397 h 2240205"/>
              <a:gd name="connsiteX32" fmla="*/ 8363469 w 12192000"/>
              <a:gd name="connsiteY32" fmla="*/ 1246658 h 2240205"/>
              <a:gd name="connsiteX33" fmla="*/ 8275497 w 12192000"/>
              <a:gd name="connsiteY33" fmla="*/ 1264396 h 2240205"/>
              <a:gd name="connsiteX34" fmla="*/ 8074238 w 12192000"/>
              <a:gd name="connsiteY34" fmla="*/ 1301895 h 2240205"/>
              <a:gd name="connsiteX35" fmla="*/ 7902328 w 12192000"/>
              <a:gd name="connsiteY35" fmla="*/ 1345865 h 2240205"/>
              <a:gd name="connsiteX36" fmla="*/ 7840612 w 12192000"/>
              <a:gd name="connsiteY36" fmla="*/ 1369373 h 2240205"/>
              <a:gd name="connsiteX37" fmla="*/ 7786819 w 12192000"/>
              <a:gd name="connsiteY37" fmla="*/ 1378970 h 2240205"/>
              <a:gd name="connsiteX38" fmla="*/ 7548172 w 12192000"/>
              <a:gd name="connsiteY38" fmla="*/ 1417460 h 2240205"/>
              <a:gd name="connsiteX39" fmla="*/ 7483437 w 12192000"/>
              <a:gd name="connsiteY39" fmla="*/ 1478152 h 2240205"/>
              <a:gd name="connsiteX40" fmla="*/ 7377870 w 12192000"/>
              <a:gd name="connsiteY40" fmla="*/ 1523319 h 2240205"/>
              <a:gd name="connsiteX41" fmla="*/ 7230737 w 12192000"/>
              <a:gd name="connsiteY41" fmla="*/ 1562633 h 2240205"/>
              <a:gd name="connsiteX42" fmla="*/ 7224458 w 12192000"/>
              <a:gd name="connsiteY42" fmla="*/ 1573008 h 2240205"/>
              <a:gd name="connsiteX43" fmla="*/ 7183121 w 12192000"/>
              <a:gd name="connsiteY43" fmla="*/ 1595162 h 2240205"/>
              <a:gd name="connsiteX44" fmla="*/ 7164601 w 12192000"/>
              <a:gd name="connsiteY44" fmla="*/ 1606490 h 2240205"/>
              <a:gd name="connsiteX45" fmla="*/ 6900177 w 12192000"/>
              <a:gd name="connsiteY45" fmla="*/ 1636016 h 2240205"/>
              <a:gd name="connsiteX46" fmla="*/ 6795372 w 12192000"/>
              <a:gd name="connsiteY46" fmla="*/ 1644845 h 2240205"/>
              <a:gd name="connsiteX47" fmla="*/ 6692251 w 12192000"/>
              <a:gd name="connsiteY47" fmla="*/ 1656357 h 2240205"/>
              <a:gd name="connsiteX48" fmla="*/ 6655235 w 12192000"/>
              <a:gd name="connsiteY48" fmla="*/ 1661869 h 2240205"/>
              <a:gd name="connsiteX49" fmla="*/ 6554894 w 12192000"/>
              <a:gd name="connsiteY49" fmla="*/ 1664428 h 2240205"/>
              <a:gd name="connsiteX50" fmla="*/ 6516595 w 12192000"/>
              <a:gd name="connsiteY50" fmla="*/ 1667475 h 2240205"/>
              <a:gd name="connsiteX51" fmla="*/ 6508541 w 12192000"/>
              <a:gd name="connsiteY51" fmla="*/ 1668757 h 2240205"/>
              <a:gd name="connsiteX52" fmla="*/ 6471012 w 12192000"/>
              <a:gd name="connsiteY52" fmla="*/ 1678604 h 2240205"/>
              <a:gd name="connsiteX53" fmla="*/ 6364035 w 12192000"/>
              <a:gd name="connsiteY53" fmla="*/ 1667683 h 2240205"/>
              <a:gd name="connsiteX54" fmla="*/ 6243319 w 12192000"/>
              <a:gd name="connsiteY54" fmla="*/ 1695560 h 2240205"/>
              <a:gd name="connsiteX55" fmla="*/ 6098321 w 12192000"/>
              <a:gd name="connsiteY55" fmla="*/ 1721646 h 2240205"/>
              <a:gd name="connsiteX56" fmla="*/ 5880652 w 12192000"/>
              <a:gd name="connsiteY56" fmla="*/ 1779643 h 2240205"/>
              <a:gd name="connsiteX57" fmla="*/ 5785959 w 12192000"/>
              <a:gd name="connsiteY57" fmla="*/ 1775307 h 2240205"/>
              <a:gd name="connsiteX58" fmla="*/ 5643534 w 12192000"/>
              <a:gd name="connsiteY58" fmla="*/ 1802919 h 2240205"/>
              <a:gd name="connsiteX59" fmla="*/ 5518799 w 12192000"/>
              <a:gd name="connsiteY59" fmla="*/ 1818312 h 2240205"/>
              <a:gd name="connsiteX60" fmla="*/ 5505014 w 12192000"/>
              <a:gd name="connsiteY60" fmla="*/ 1819259 h 2240205"/>
              <a:gd name="connsiteX61" fmla="*/ 5453307 w 12192000"/>
              <a:gd name="connsiteY61" fmla="*/ 1815450 h 2240205"/>
              <a:gd name="connsiteX62" fmla="*/ 5221533 w 12192000"/>
              <a:gd name="connsiteY62" fmla="*/ 1846950 h 2240205"/>
              <a:gd name="connsiteX63" fmla="*/ 5149802 w 12192000"/>
              <a:gd name="connsiteY63" fmla="*/ 1844846 h 2240205"/>
              <a:gd name="connsiteX64" fmla="*/ 5114927 w 12192000"/>
              <a:gd name="connsiteY64" fmla="*/ 1847827 h 2240205"/>
              <a:gd name="connsiteX65" fmla="*/ 5108970 w 12192000"/>
              <a:gd name="connsiteY65" fmla="*/ 1847935 h 2240205"/>
              <a:gd name="connsiteX66" fmla="*/ 5067961 w 12192000"/>
              <a:gd name="connsiteY66" fmla="*/ 1845917 h 2240205"/>
              <a:gd name="connsiteX67" fmla="*/ 5007075 w 12192000"/>
              <a:gd name="connsiteY67" fmla="*/ 1838626 h 2240205"/>
              <a:gd name="connsiteX68" fmla="*/ 4944087 w 12192000"/>
              <a:gd name="connsiteY68" fmla="*/ 1823332 h 2240205"/>
              <a:gd name="connsiteX69" fmla="*/ 4907662 w 12192000"/>
              <a:gd name="connsiteY69" fmla="*/ 1816900 h 2240205"/>
              <a:gd name="connsiteX70" fmla="*/ 4882386 w 12192000"/>
              <a:gd name="connsiteY70" fmla="*/ 1809844 h 2240205"/>
              <a:gd name="connsiteX71" fmla="*/ 4811440 w 12192000"/>
              <a:gd name="connsiteY71" fmla="*/ 1804655 h 2240205"/>
              <a:gd name="connsiteX72" fmla="*/ 4691075 w 12192000"/>
              <a:gd name="connsiteY72" fmla="*/ 1801389 h 2240205"/>
              <a:gd name="connsiteX73" fmla="*/ 4640313 w 12192000"/>
              <a:gd name="connsiteY73" fmla="*/ 1784307 h 2240205"/>
              <a:gd name="connsiteX74" fmla="*/ 4536503 w 12192000"/>
              <a:gd name="connsiteY74" fmla="*/ 1785334 h 2240205"/>
              <a:gd name="connsiteX75" fmla="*/ 4513724 w 12192000"/>
              <a:gd name="connsiteY75" fmla="*/ 1791996 h 2240205"/>
              <a:gd name="connsiteX76" fmla="*/ 4459810 w 12192000"/>
              <a:gd name="connsiteY76" fmla="*/ 1797886 h 2240205"/>
              <a:gd name="connsiteX77" fmla="*/ 4379064 w 12192000"/>
              <a:gd name="connsiteY77" fmla="*/ 1817177 h 2240205"/>
              <a:gd name="connsiteX78" fmla="*/ 4290981 w 12192000"/>
              <a:gd name="connsiteY78" fmla="*/ 1839677 h 2240205"/>
              <a:gd name="connsiteX79" fmla="*/ 4238372 w 12192000"/>
              <a:gd name="connsiteY79" fmla="*/ 1851480 h 2240205"/>
              <a:gd name="connsiteX80" fmla="*/ 4232517 w 12192000"/>
              <a:gd name="connsiteY80" fmla="*/ 1852567 h 2240205"/>
              <a:gd name="connsiteX81" fmla="*/ 4191732 w 12192000"/>
              <a:gd name="connsiteY81" fmla="*/ 1857328 h 2240205"/>
              <a:gd name="connsiteX82" fmla="*/ 4065532 w 12192000"/>
              <a:gd name="connsiteY82" fmla="*/ 1855477 h 2240205"/>
              <a:gd name="connsiteX83" fmla="*/ 4028460 w 12192000"/>
              <a:gd name="connsiteY83" fmla="*/ 1855137 h 2240205"/>
              <a:gd name="connsiteX84" fmla="*/ 4002267 w 12192000"/>
              <a:gd name="connsiteY84" fmla="*/ 1852352 h 2240205"/>
              <a:gd name="connsiteX85" fmla="*/ 3931396 w 12192000"/>
              <a:gd name="connsiteY85" fmla="*/ 1858915 h 2240205"/>
              <a:gd name="connsiteX86" fmla="*/ 3812162 w 12192000"/>
              <a:gd name="connsiteY86" fmla="*/ 1875501 h 2240205"/>
              <a:gd name="connsiteX87" fmla="*/ 3758105 w 12192000"/>
              <a:gd name="connsiteY87" fmla="*/ 1871856 h 2240205"/>
              <a:gd name="connsiteX88" fmla="*/ 3567259 w 12192000"/>
              <a:gd name="connsiteY88" fmla="*/ 1893482 h 2240205"/>
              <a:gd name="connsiteX89" fmla="*/ 3405770 w 12192000"/>
              <a:gd name="connsiteY89" fmla="*/ 1904591 h 2240205"/>
              <a:gd name="connsiteX90" fmla="*/ 3280097 w 12192000"/>
              <a:gd name="connsiteY90" fmla="*/ 1919610 h 2240205"/>
              <a:gd name="connsiteX91" fmla="*/ 3009910 w 12192000"/>
              <a:gd name="connsiteY91" fmla="*/ 1957866 h 2240205"/>
              <a:gd name="connsiteX92" fmla="*/ 2995934 w 12192000"/>
              <a:gd name="connsiteY92" fmla="*/ 1967085 h 2240205"/>
              <a:gd name="connsiteX93" fmla="*/ 2875436 w 12192000"/>
              <a:gd name="connsiteY93" fmla="*/ 1996977 h 2240205"/>
              <a:gd name="connsiteX94" fmla="*/ 2874892 w 12192000"/>
              <a:gd name="connsiteY94" fmla="*/ 1996085 h 2240205"/>
              <a:gd name="connsiteX95" fmla="*/ 2476147 w 12192000"/>
              <a:gd name="connsiteY95" fmla="*/ 1998305 h 2240205"/>
              <a:gd name="connsiteX96" fmla="*/ 2373568 w 12192000"/>
              <a:gd name="connsiteY96" fmla="*/ 2003219 h 2240205"/>
              <a:gd name="connsiteX97" fmla="*/ 2164831 w 12192000"/>
              <a:gd name="connsiteY97" fmla="*/ 2010143 h 2240205"/>
              <a:gd name="connsiteX98" fmla="*/ 2058061 w 12192000"/>
              <a:gd name="connsiteY98" fmla="*/ 2047942 h 2240205"/>
              <a:gd name="connsiteX99" fmla="*/ 2042244 w 12192000"/>
              <a:gd name="connsiteY99" fmla="*/ 2055560 h 2240205"/>
              <a:gd name="connsiteX100" fmla="*/ 1877728 w 12192000"/>
              <a:gd name="connsiteY100" fmla="*/ 2101004 h 2240205"/>
              <a:gd name="connsiteX101" fmla="*/ 1637948 w 12192000"/>
              <a:gd name="connsiteY101" fmla="*/ 2172597 h 2240205"/>
              <a:gd name="connsiteX102" fmla="*/ 1434549 w 12192000"/>
              <a:gd name="connsiteY102" fmla="*/ 2234522 h 2240205"/>
              <a:gd name="connsiteX103" fmla="*/ 1370962 w 12192000"/>
              <a:gd name="connsiteY103" fmla="*/ 2237474 h 2240205"/>
              <a:gd name="connsiteX104" fmla="*/ 1195347 w 12192000"/>
              <a:gd name="connsiteY104" fmla="*/ 2212354 h 2240205"/>
              <a:gd name="connsiteX105" fmla="*/ 812914 w 12192000"/>
              <a:gd name="connsiteY105" fmla="*/ 2210095 h 2240205"/>
              <a:gd name="connsiteX106" fmla="*/ 597225 w 12192000"/>
              <a:gd name="connsiteY106" fmla="*/ 2180999 h 2240205"/>
              <a:gd name="connsiteX107" fmla="*/ 520671 w 12192000"/>
              <a:gd name="connsiteY107" fmla="*/ 2180980 h 2240205"/>
              <a:gd name="connsiteX108" fmla="*/ 413835 w 12192000"/>
              <a:gd name="connsiteY108" fmla="*/ 2156783 h 2240205"/>
              <a:gd name="connsiteX109" fmla="*/ 376513 w 12192000"/>
              <a:gd name="connsiteY109" fmla="*/ 2154014 h 2240205"/>
              <a:gd name="connsiteX110" fmla="*/ 273386 w 12192000"/>
              <a:gd name="connsiteY110" fmla="*/ 2142551 h 2240205"/>
              <a:gd name="connsiteX111" fmla="*/ 77641 w 12192000"/>
              <a:gd name="connsiteY111" fmla="*/ 2126835 h 2240205"/>
              <a:gd name="connsiteX112" fmla="*/ 37645 w 12192000"/>
              <a:gd name="connsiteY112" fmla="*/ 2115401 h 2240205"/>
              <a:gd name="connsiteX113" fmla="*/ 4572 w 12192000"/>
              <a:gd name="connsiteY113" fmla="*/ 2111091 h 2240205"/>
              <a:gd name="connsiteX114" fmla="*/ 0 w 12192000"/>
              <a:gd name="connsiteY114" fmla="*/ 2110468 h 2240205"/>
              <a:gd name="connsiteX115" fmla="*/ 0 w 12192000"/>
              <a:gd name="connsiteY115" fmla="*/ 0 h 2240205"/>
              <a:gd name="connsiteX0" fmla="*/ 0 w 12192000"/>
              <a:gd name="connsiteY0" fmla="*/ 0 h 2235643"/>
              <a:gd name="connsiteX1" fmla="*/ 12192000 w 12192000"/>
              <a:gd name="connsiteY1" fmla="*/ 0 h 2235643"/>
              <a:gd name="connsiteX2" fmla="*/ 12192000 w 12192000"/>
              <a:gd name="connsiteY2" fmla="*/ 751299 h 2235643"/>
              <a:gd name="connsiteX3" fmla="*/ 11890686 w 12192000"/>
              <a:gd name="connsiteY3" fmla="*/ 732766 h 2235643"/>
              <a:gd name="connsiteX4" fmla="*/ 11649954 w 12192000"/>
              <a:gd name="connsiteY4" fmla="*/ 749628 h 2235643"/>
              <a:gd name="connsiteX5" fmla="*/ 11560424 w 12192000"/>
              <a:gd name="connsiteY5" fmla="*/ 748017 h 2235643"/>
              <a:gd name="connsiteX6" fmla="*/ 11358455 w 12192000"/>
              <a:gd name="connsiteY6" fmla="*/ 747593 h 2235643"/>
              <a:gd name="connsiteX7" fmla="*/ 11165209 w 12192000"/>
              <a:gd name="connsiteY7" fmla="*/ 748852 h 2235643"/>
              <a:gd name="connsiteX8" fmla="*/ 11058755 w 12192000"/>
              <a:gd name="connsiteY8" fmla="*/ 749617 h 2235643"/>
              <a:gd name="connsiteX9" fmla="*/ 10803046 w 12192000"/>
              <a:gd name="connsiteY9" fmla="*/ 774328 h 2235643"/>
              <a:gd name="connsiteX10" fmla="*/ 10458762 w 12192000"/>
              <a:gd name="connsiteY10" fmla="*/ 755400 h 2235643"/>
              <a:gd name="connsiteX11" fmla="*/ 10211200 w 12192000"/>
              <a:gd name="connsiteY11" fmla="*/ 767513 h 2235643"/>
              <a:gd name="connsiteX12" fmla="*/ 10167995 w 12192000"/>
              <a:gd name="connsiteY12" fmla="*/ 760843 h 2235643"/>
              <a:gd name="connsiteX13" fmla="*/ 9997044 w 12192000"/>
              <a:gd name="connsiteY13" fmla="*/ 780129 h 2235643"/>
              <a:gd name="connsiteX14" fmla="*/ 9943887 w 12192000"/>
              <a:gd name="connsiteY14" fmla="*/ 804141 h 2235643"/>
              <a:gd name="connsiteX15" fmla="*/ 9918248 w 12192000"/>
              <a:gd name="connsiteY15" fmla="*/ 816628 h 2235643"/>
              <a:gd name="connsiteX16" fmla="*/ 9767091 w 12192000"/>
              <a:gd name="connsiteY16" fmla="*/ 870550 h 2235643"/>
              <a:gd name="connsiteX17" fmla="*/ 9683005 w 12192000"/>
              <a:gd name="connsiteY17" fmla="*/ 894128 h 2235643"/>
              <a:gd name="connsiteX18" fmla="*/ 9500499 w 12192000"/>
              <a:gd name="connsiteY18" fmla="*/ 954680 h 2235643"/>
              <a:gd name="connsiteX19" fmla="*/ 9410017 w 12192000"/>
              <a:gd name="connsiteY19" fmla="*/ 993931 h 2235643"/>
              <a:gd name="connsiteX20" fmla="*/ 9392919 w 12192000"/>
              <a:gd name="connsiteY20" fmla="*/ 994656 h 2235643"/>
              <a:gd name="connsiteX21" fmla="*/ 9268019 w 12192000"/>
              <a:gd name="connsiteY21" fmla="*/ 1007442 h 2235643"/>
              <a:gd name="connsiteX22" fmla="*/ 9188177 w 12192000"/>
              <a:gd name="connsiteY22" fmla="*/ 1035474 h 2235643"/>
              <a:gd name="connsiteX23" fmla="*/ 9155969 w 12192000"/>
              <a:gd name="connsiteY23" fmla="*/ 1046804 h 2235643"/>
              <a:gd name="connsiteX24" fmla="*/ 9133985 w 12192000"/>
              <a:gd name="connsiteY24" fmla="*/ 1046450 h 2235643"/>
              <a:gd name="connsiteX25" fmla="*/ 9003462 w 12192000"/>
              <a:gd name="connsiteY25" fmla="*/ 1042406 h 2235643"/>
              <a:gd name="connsiteX26" fmla="*/ 8968445 w 12192000"/>
              <a:gd name="connsiteY26" fmla="*/ 1052169 h 2235643"/>
              <a:gd name="connsiteX27" fmla="*/ 8886001 w 12192000"/>
              <a:gd name="connsiteY27" fmla="*/ 1067468 h 2235643"/>
              <a:gd name="connsiteX28" fmla="*/ 8838610 w 12192000"/>
              <a:gd name="connsiteY28" fmla="*/ 1075091 h 2235643"/>
              <a:gd name="connsiteX29" fmla="*/ 8665605 w 12192000"/>
              <a:gd name="connsiteY29" fmla="*/ 1110791 h 2235643"/>
              <a:gd name="connsiteX30" fmla="*/ 8419755 w 12192000"/>
              <a:gd name="connsiteY30" fmla="*/ 1216260 h 2235643"/>
              <a:gd name="connsiteX31" fmla="*/ 8411626 w 12192000"/>
              <a:gd name="connsiteY31" fmla="*/ 1214397 h 2235643"/>
              <a:gd name="connsiteX32" fmla="*/ 8363469 w 12192000"/>
              <a:gd name="connsiteY32" fmla="*/ 1246658 h 2235643"/>
              <a:gd name="connsiteX33" fmla="*/ 8275497 w 12192000"/>
              <a:gd name="connsiteY33" fmla="*/ 1264396 h 2235643"/>
              <a:gd name="connsiteX34" fmla="*/ 8074238 w 12192000"/>
              <a:gd name="connsiteY34" fmla="*/ 1301895 h 2235643"/>
              <a:gd name="connsiteX35" fmla="*/ 7902328 w 12192000"/>
              <a:gd name="connsiteY35" fmla="*/ 1345865 h 2235643"/>
              <a:gd name="connsiteX36" fmla="*/ 7840612 w 12192000"/>
              <a:gd name="connsiteY36" fmla="*/ 1369373 h 2235643"/>
              <a:gd name="connsiteX37" fmla="*/ 7786819 w 12192000"/>
              <a:gd name="connsiteY37" fmla="*/ 1378970 h 2235643"/>
              <a:gd name="connsiteX38" fmla="*/ 7548172 w 12192000"/>
              <a:gd name="connsiteY38" fmla="*/ 1417460 h 2235643"/>
              <a:gd name="connsiteX39" fmla="*/ 7483437 w 12192000"/>
              <a:gd name="connsiteY39" fmla="*/ 1478152 h 2235643"/>
              <a:gd name="connsiteX40" fmla="*/ 7377870 w 12192000"/>
              <a:gd name="connsiteY40" fmla="*/ 1523319 h 2235643"/>
              <a:gd name="connsiteX41" fmla="*/ 7230737 w 12192000"/>
              <a:gd name="connsiteY41" fmla="*/ 1562633 h 2235643"/>
              <a:gd name="connsiteX42" fmla="*/ 7224458 w 12192000"/>
              <a:gd name="connsiteY42" fmla="*/ 1573008 h 2235643"/>
              <a:gd name="connsiteX43" fmla="*/ 7183121 w 12192000"/>
              <a:gd name="connsiteY43" fmla="*/ 1595162 h 2235643"/>
              <a:gd name="connsiteX44" fmla="*/ 7164601 w 12192000"/>
              <a:gd name="connsiteY44" fmla="*/ 1606490 h 2235643"/>
              <a:gd name="connsiteX45" fmla="*/ 6900177 w 12192000"/>
              <a:gd name="connsiteY45" fmla="*/ 1636016 h 2235643"/>
              <a:gd name="connsiteX46" fmla="*/ 6795372 w 12192000"/>
              <a:gd name="connsiteY46" fmla="*/ 1644845 h 2235643"/>
              <a:gd name="connsiteX47" fmla="*/ 6692251 w 12192000"/>
              <a:gd name="connsiteY47" fmla="*/ 1656357 h 2235643"/>
              <a:gd name="connsiteX48" fmla="*/ 6655235 w 12192000"/>
              <a:gd name="connsiteY48" fmla="*/ 1661869 h 2235643"/>
              <a:gd name="connsiteX49" fmla="*/ 6554894 w 12192000"/>
              <a:gd name="connsiteY49" fmla="*/ 1664428 h 2235643"/>
              <a:gd name="connsiteX50" fmla="*/ 6516595 w 12192000"/>
              <a:gd name="connsiteY50" fmla="*/ 1667475 h 2235643"/>
              <a:gd name="connsiteX51" fmla="*/ 6508541 w 12192000"/>
              <a:gd name="connsiteY51" fmla="*/ 1668757 h 2235643"/>
              <a:gd name="connsiteX52" fmla="*/ 6471012 w 12192000"/>
              <a:gd name="connsiteY52" fmla="*/ 1678604 h 2235643"/>
              <a:gd name="connsiteX53" fmla="*/ 6364035 w 12192000"/>
              <a:gd name="connsiteY53" fmla="*/ 1667683 h 2235643"/>
              <a:gd name="connsiteX54" fmla="*/ 6243319 w 12192000"/>
              <a:gd name="connsiteY54" fmla="*/ 1695560 h 2235643"/>
              <a:gd name="connsiteX55" fmla="*/ 6098321 w 12192000"/>
              <a:gd name="connsiteY55" fmla="*/ 1721646 h 2235643"/>
              <a:gd name="connsiteX56" fmla="*/ 5880652 w 12192000"/>
              <a:gd name="connsiteY56" fmla="*/ 1779643 h 2235643"/>
              <a:gd name="connsiteX57" fmla="*/ 5785959 w 12192000"/>
              <a:gd name="connsiteY57" fmla="*/ 1775307 h 2235643"/>
              <a:gd name="connsiteX58" fmla="*/ 5643534 w 12192000"/>
              <a:gd name="connsiteY58" fmla="*/ 1802919 h 2235643"/>
              <a:gd name="connsiteX59" fmla="*/ 5518799 w 12192000"/>
              <a:gd name="connsiteY59" fmla="*/ 1818312 h 2235643"/>
              <a:gd name="connsiteX60" fmla="*/ 5505014 w 12192000"/>
              <a:gd name="connsiteY60" fmla="*/ 1819259 h 2235643"/>
              <a:gd name="connsiteX61" fmla="*/ 5453307 w 12192000"/>
              <a:gd name="connsiteY61" fmla="*/ 1815450 h 2235643"/>
              <a:gd name="connsiteX62" fmla="*/ 5221533 w 12192000"/>
              <a:gd name="connsiteY62" fmla="*/ 1846950 h 2235643"/>
              <a:gd name="connsiteX63" fmla="*/ 5149802 w 12192000"/>
              <a:gd name="connsiteY63" fmla="*/ 1844846 h 2235643"/>
              <a:gd name="connsiteX64" fmla="*/ 5114927 w 12192000"/>
              <a:gd name="connsiteY64" fmla="*/ 1847827 h 2235643"/>
              <a:gd name="connsiteX65" fmla="*/ 5108970 w 12192000"/>
              <a:gd name="connsiteY65" fmla="*/ 1847935 h 2235643"/>
              <a:gd name="connsiteX66" fmla="*/ 5067961 w 12192000"/>
              <a:gd name="connsiteY66" fmla="*/ 1845917 h 2235643"/>
              <a:gd name="connsiteX67" fmla="*/ 5007075 w 12192000"/>
              <a:gd name="connsiteY67" fmla="*/ 1838626 h 2235643"/>
              <a:gd name="connsiteX68" fmla="*/ 4944087 w 12192000"/>
              <a:gd name="connsiteY68" fmla="*/ 1823332 h 2235643"/>
              <a:gd name="connsiteX69" fmla="*/ 4907662 w 12192000"/>
              <a:gd name="connsiteY69" fmla="*/ 1816900 h 2235643"/>
              <a:gd name="connsiteX70" fmla="*/ 4882386 w 12192000"/>
              <a:gd name="connsiteY70" fmla="*/ 1809844 h 2235643"/>
              <a:gd name="connsiteX71" fmla="*/ 4811440 w 12192000"/>
              <a:gd name="connsiteY71" fmla="*/ 1804655 h 2235643"/>
              <a:gd name="connsiteX72" fmla="*/ 4691075 w 12192000"/>
              <a:gd name="connsiteY72" fmla="*/ 1801389 h 2235643"/>
              <a:gd name="connsiteX73" fmla="*/ 4640313 w 12192000"/>
              <a:gd name="connsiteY73" fmla="*/ 1784307 h 2235643"/>
              <a:gd name="connsiteX74" fmla="*/ 4536503 w 12192000"/>
              <a:gd name="connsiteY74" fmla="*/ 1785334 h 2235643"/>
              <a:gd name="connsiteX75" fmla="*/ 4513724 w 12192000"/>
              <a:gd name="connsiteY75" fmla="*/ 1791996 h 2235643"/>
              <a:gd name="connsiteX76" fmla="*/ 4459810 w 12192000"/>
              <a:gd name="connsiteY76" fmla="*/ 1797886 h 2235643"/>
              <a:gd name="connsiteX77" fmla="*/ 4379064 w 12192000"/>
              <a:gd name="connsiteY77" fmla="*/ 1817177 h 2235643"/>
              <a:gd name="connsiteX78" fmla="*/ 4290981 w 12192000"/>
              <a:gd name="connsiteY78" fmla="*/ 1839677 h 2235643"/>
              <a:gd name="connsiteX79" fmla="*/ 4238372 w 12192000"/>
              <a:gd name="connsiteY79" fmla="*/ 1851480 h 2235643"/>
              <a:gd name="connsiteX80" fmla="*/ 4232517 w 12192000"/>
              <a:gd name="connsiteY80" fmla="*/ 1852567 h 2235643"/>
              <a:gd name="connsiteX81" fmla="*/ 4191732 w 12192000"/>
              <a:gd name="connsiteY81" fmla="*/ 1857328 h 2235643"/>
              <a:gd name="connsiteX82" fmla="*/ 4065532 w 12192000"/>
              <a:gd name="connsiteY82" fmla="*/ 1855477 h 2235643"/>
              <a:gd name="connsiteX83" fmla="*/ 4028460 w 12192000"/>
              <a:gd name="connsiteY83" fmla="*/ 1855137 h 2235643"/>
              <a:gd name="connsiteX84" fmla="*/ 4002267 w 12192000"/>
              <a:gd name="connsiteY84" fmla="*/ 1852352 h 2235643"/>
              <a:gd name="connsiteX85" fmla="*/ 3931396 w 12192000"/>
              <a:gd name="connsiteY85" fmla="*/ 1858915 h 2235643"/>
              <a:gd name="connsiteX86" fmla="*/ 3812162 w 12192000"/>
              <a:gd name="connsiteY86" fmla="*/ 1875501 h 2235643"/>
              <a:gd name="connsiteX87" fmla="*/ 3758105 w 12192000"/>
              <a:gd name="connsiteY87" fmla="*/ 1871856 h 2235643"/>
              <a:gd name="connsiteX88" fmla="*/ 3567259 w 12192000"/>
              <a:gd name="connsiteY88" fmla="*/ 1893482 h 2235643"/>
              <a:gd name="connsiteX89" fmla="*/ 3405770 w 12192000"/>
              <a:gd name="connsiteY89" fmla="*/ 1904591 h 2235643"/>
              <a:gd name="connsiteX90" fmla="*/ 3280097 w 12192000"/>
              <a:gd name="connsiteY90" fmla="*/ 1919610 h 2235643"/>
              <a:gd name="connsiteX91" fmla="*/ 3009910 w 12192000"/>
              <a:gd name="connsiteY91" fmla="*/ 1957866 h 2235643"/>
              <a:gd name="connsiteX92" fmla="*/ 2995934 w 12192000"/>
              <a:gd name="connsiteY92" fmla="*/ 1967085 h 2235643"/>
              <a:gd name="connsiteX93" fmla="*/ 2875436 w 12192000"/>
              <a:gd name="connsiteY93" fmla="*/ 1996977 h 2235643"/>
              <a:gd name="connsiteX94" fmla="*/ 2874892 w 12192000"/>
              <a:gd name="connsiteY94" fmla="*/ 1996085 h 2235643"/>
              <a:gd name="connsiteX95" fmla="*/ 2476147 w 12192000"/>
              <a:gd name="connsiteY95" fmla="*/ 1998305 h 2235643"/>
              <a:gd name="connsiteX96" fmla="*/ 2373568 w 12192000"/>
              <a:gd name="connsiteY96" fmla="*/ 2003219 h 2235643"/>
              <a:gd name="connsiteX97" fmla="*/ 2164831 w 12192000"/>
              <a:gd name="connsiteY97" fmla="*/ 2010143 h 2235643"/>
              <a:gd name="connsiteX98" fmla="*/ 2058061 w 12192000"/>
              <a:gd name="connsiteY98" fmla="*/ 2047942 h 2235643"/>
              <a:gd name="connsiteX99" fmla="*/ 2042244 w 12192000"/>
              <a:gd name="connsiteY99" fmla="*/ 2055560 h 2235643"/>
              <a:gd name="connsiteX100" fmla="*/ 1877728 w 12192000"/>
              <a:gd name="connsiteY100" fmla="*/ 2101004 h 2235643"/>
              <a:gd name="connsiteX101" fmla="*/ 1637948 w 12192000"/>
              <a:gd name="connsiteY101" fmla="*/ 2172597 h 2235643"/>
              <a:gd name="connsiteX102" fmla="*/ 1434549 w 12192000"/>
              <a:gd name="connsiteY102" fmla="*/ 2234522 h 2235643"/>
              <a:gd name="connsiteX103" fmla="*/ 1195347 w 12192000"/>
              <a:gd name="connsiteY103" fmla="*/ 2212354 h 2235643"/>
              <a:gd name="connsiteX104" fmla="*/ 812914 w 12192000"/>
              <a:gd name="connsiteY104" fmla="*/ 2210095 h 2235643"/>
              <a:gd name="connsiteX105" fmla="*/ 597225 w 12192000"/>
              <a:gd name="connsiteY105" fmla="*/ 2180999 h 2235643"/>
              <a:gd name="connsiteX106" fmla="*/ 520671 w 12192000"/>
              <a:gd name="connsiteY106" fmla="*/ 2180980 h 2235643"/>
              <a:gd name="connsiteX107" fmla="*/ 413835 w 12192000"/>
              <a:gd name="connsiteY107" fmla="*/ 2156783 h 2235643"/>
              <a:gd name="connsiteX108" fmla="*/ 376513 w 12192000"/>
              <a:gd name="connsiteY108" fmla="*/ 2154014 h 2235643"/>
              <a:gd name="connsiteX109" fmla="*/ 273386 w 12192000"/>
              <a:gd name="connsiteY109" fmla="*/ 2142551 h 2235643"/>
              <a:gd name="connsiteX110" fmla="*/ 77641 w 12192000"/>
              <a:gd name="connsiteY110" fmla="*/ 2126835 h 2235643"/>
              <a:gd name="connsiteX111" fmla="*/ 37645 w 12192000"/>
              <a:gd name="connsiteY111" fmla="*/ 2115401 h 2235643"/>
              <a:gd name="connsiteX112" fmla="*/ 4572 w 12192000"/>
              <a:gd name="connsiteY112" fmla="*/ 2111091 h 2235643"/>
              <a:gd name="connsiteX113" fmla="*/ 0 w 12192000"/>
              <a:gd name="connsiteY113" fmla="*/ 2110468 h 2235643"/>
              <a:gd name="connsiteX114" fmla="*/ 0 w 12192000"/>
              <a:gd name="connsiteY114" fmla="*/ 0 h 2235643"/>
              <a:gd name="connsiteX0" fmla="*/ 0 w 12192000"/>
              <a:gd name="connsiteY0" fmla="*/ 0 h 2235643"/>
              <a:gd name="connsiteX1" fmla="*/ 12192000 w 12192000"/>
              <a:gd name="connsiteY1" fmla="*/ 0 h 2235643"/>
              <a:gd name="connsiteX2" fmla="*/ 12192000 w 12192000"/>
              <a:gd name="connsiteY2" fmla="*/ 751299 h 2235643"/>
              <a:gd name="connsiteX3" fmla="*/ 11890686 w 12192000"/>
              <a:gd name="connsiteY3" fmla="*/ 732766 h 2235643"/>
              <a:gd name="connsiteX4" fmla="*/ 11649954 w 12192000"/>
              <a:gd name="connsiteY4" fmla="*/ 749628 h 2235643"/>
              <a:gd name="connsiteX5" fmla="*/ 11560424 w 12192000"/>
              <a:gd name="connsiteY5" fmla="*/ 748017 h 2235643"/>
              <a:gd name="connsiteX6" fmla="*/ 11358455 w 12192000"/>
              <a:gd name="connsiteY6" fmla="*/ 747593 h 2235643"/>
              <a:gd name="connsiteX7" fmla="*/ 11165209 w 12192000"/>
              <a:gd name="connsiteY7" fmla="*/ 748852 h 2235643"/>
              <a:gd name="connsiteX8" fmla="*/ 11058755 w 12192000"/>
              <a:gd name="connsiteY8" fmla="*/ 749617 h 2235643"/>
              <a:gd name="connsiteX9" fmla="*/ 10803046 w 12192000"/>
              <a:gd name="connsiteY9" fmla="*/ 774328 h 2235643"/>
              <a:gd name="connsiteX10" fmla="*/ 10458762 w 12192000"/>
              <a:gd name="connsiteY10" fmla="*/ 755400 h 2235643"/>
              <a:gd name="connsiteX11" fmla="*/ 10211200 w 12192000"/>
              <a:gd name="connsiteY11" fmla="*/ 767513 h 2235643"/>
              <a:gd name="connsiteX12" fmla="*/ 10167995 w 12192000"/>
              <a:gd name="connsiteY12" fmla="*/ 760843 h 2235643"/>
              <a:gd name="connsiteX13" fmla="*/ 9997044 w 12192000"/>
              <a:gd name="connsiteY13" fmla="*/ 780129 h 2235643"/>
              <a:gd name="connsiteX14" fmla="*/ 9943887 w 12192000"/>
              <a:gd name="connsiteY14" fmla="*/ 804141 h 2235643"/>
              <a:gd name="connsiteX15" fmla="*/ 9918248 w 12192000"/>
              <a:gd name="connsiteY15" fmla="*/ 816628 h 2235643"/>
              <a:gd name="connsiteX16" fmla="*/ 9767091 w 12192000"/>
              <a:gd name="connsiteY16" fmla="*/ 870550 h 2235643"/>
              <a:gd name="connsiteX17" fmla="*/ 9683005 w 12192000"/>
              <a:gd name="connsiteY17" fmla="*/ 894128 h 2235643"/>
              <a:gd name="connsiteX18" fmla="*/ 9500499 w 12192000"/>
              <a:gd name="connsiteY18" fmla="*/ 954680 h 2235643"/>
              <a:gd name="connsiteX19" fmla="*/ 9410017 w 12192000"/>
              <a:gd name="connsiteY19" fmla="*/ 993931 h 2235643"/>
              <a:gd name="connsiteX20" fmla="*/ 9392919 w 12192000"/>
              <a:gd name="connsiteY20" fmla="*/ 994656 h 2235643"/>
              <a:gd name="connsiteX21" fmla="*/ 9268019 w 12192000"/>
              <a:gd name="connsiteY21" fmla="*/ 1007442 h 2235643"/>
              <a:gd name="connsiteX22" fmla="*/ 9188177 w 12192000"/>
              <a:gd name="connsiteY22" fmla="*/ 1035474 h 2235643"/>
              <a:gd name="connsiteX23" fmla="*/ 9155969 w 12192000"/>
              <a:gd name="connsiteY23" fmla="*/ 1046804 h 2235643"/>
              <a:gd name="connsiteX24" fmla="*/ 9133985 w 12192000"/>
              <a:gd name="connsiteY24" fmla="*/ 1046450 h 2235643"/>
              <a:gd name="connsiteX25" fmla="*/ 9003462 w 12192000"/>
              <a:gd name="connsiteY25" fmla="*/ 1042406 h 2235643"/>
              <a:gd name="connsiteX26" fmla="*/ 8968445 w 12192000"/>
              <a:gd name="connsiteY26" fmla="*/ 1052169 h 2235643"/>
              <a:gd name="connsiteX27" fmla="*/ 8886001 w 12192000"/>
              <a:gd name="connsiteY27" fmla="*/ 1067468 h 2235643"/>
              <a:gd name="connsiteX28" fmla="*/ 8838610 w 12192000"/>
              <a:gd name="connsiteY28" fmla="*/ 1075091 h 2235643"/>
              <a:gd name="connsiteX29" fmla="*/ 8665605 w 12192000"/>
              <a:gd name="connsiteY29" fmla="*/ 1110791 h 2235643"/>
              <a:gd name="connsiteX30" fmla="*/ 8419755 w 12192000"/>
              <a:gd name="connsiteY30" fmla="*/ 1216260 h 2235643"/>
              <a:gd name="connsiteX31" fmla="*/ 8411626 w 12192000"/>
              <a:gd name="connsiteY31" fmla="*/ 1214397 h 2235643"/>
              <a:gd name="connsiteX32" fmla="*/ 8363469 w 12192000"/>
              <a:gd name="connsiteY32" fmla="*/ 1246658 h 2235643"/>
              <a:gd name="connsiteX33" fmla="*/ 8275497 w 12192000"/>
              <a:gd name="connsiteY33" fmla="*/ 1264396 h 2235643"/>
              <a:gd name="connsiteX34" fmla="*/ 8074238 w 12192000"/>
              <a:gd name="connsiteY34" fmla="*/ 1301895 h 2235643"/>
              <a:gd name="connsiteX35" fmla="*/ 7902328 w 12192000"/>
              <a:gd name="connsiteY35" fmla="*/ 1345865 h 2235643"/>
              <a:gd name="connsiteX36" fmla="*/ 7840612 w 12192000"/>
              <a:gd name="connsiteY36" fmla="*/ 1369373 h 2235643"/>
              <a:gd name="connsiteX37" fmla="*/ 7786819 w 12192000"/>
              <a:gd name="connsiteY37" fmla="*/ 1378970 h 2235643"/>
              <a:gd name="connsiteX38" fmla="*/ 7548172 w 12192000"/>
              <a:gd name="connsiteY38" fmla="*/ 1417460 h 2235643"/>
              <a:gd name="connsiteX39" fmla="*/ 7483437 w 12192000"/>
              <a:gd name="connsiteY39" fmla="*/ 1478152 h 2235643"/>
              <a:gd name="connsiteX40" fmla="*/ 7377870 w 12192000"/>
              <a:gd name="connsiteY40" fmla="*/ 1523319 h 2235643"/>
              <a:gd name="connsiteX41" fmla="*/ 7230737 w 12192000"/>
              <a:gd name="connsiteY41" fmla="*/ 1562633 h 2235643"/>
              <a:gd name="connsiteX42" fmla="*/ 7224458 w 12192000"/>
              <a:gd name="connsiteY42" fmla="*/ 1573008 h 2235643"/>
              <a:gd name="connsiteX43" fmla="*/ 7183121 w 12192000"/>
              <a:gd name="connsiteY43" fmla="*/ 1595162 h 2235643"/>
              <a:gd name="connsiteX44" fmla="*/ 7164601 w 12192000"/>
              <a:gd name="connsiteY44" fmla="*/ 1606490 h 2235643"/>
              <a:gd name="connsiteX45" fmla="*/ 6900177 w 12192000"/>
              <a:gd name="connsiteY45" fmla="*/ 1636016 h 2235643"/>
              <a:gd name="connsiteX46" fmla="*/ 6795372 w 12192000"/>
              <a:gd name="connsiteY46" fmla="*/ 1644845 h 2235643"/>
              <a:gd name="connsiteX47" fmla="*/ 6692251 w 12192000"/>
              <a:gd name="connsiteY47" fmla="*/ 1656357 h 2235643"/>
              <a:gd name="connsiteX48" fmla="*/ 6655235 w 12192000"/>
              <a:gd name="connsiteY48" fmla="*/ 1661869 h 2235643"/>
              <a:gd name="connsiteX49" fmla="*/ 6554894 w 12192000"/>
              <a:gd name="connsiteY49" fmla="*/ 1664428 h 2235643"/>
              <a:gd name="connsiteX50" fmla="*/ 6516595 w 12192000"/>
              <a:gd name="connsiteY50" fmla="*/ 1667475 h 2235643"/>
              <a:gd name="connsiteX51" fmla="*/ 6508541 w 12192000"/>
              <a:gd name="connsiteY51" fmla="*/ 1668757 h 2235643"/>
              <a:gd name="connsiteX52" fmla="*/ 6471012 w 12192000"/>
              <a:gd name="connsiteY52" fmla="*/ 1678604 h 2235643"/>
              <a:gd name="connsiteX53" fmla="*/ 6364035 w 12192000"/>
              <a:gd name="connsiteY53" fmla="*/ 1667683 h 2235643"/>
              <a:gd name="connsiteX54" fmla="*/ 6243319 w 12192000"/>
              <a:gd name="connsiteY54" fmla="*/ 1695560 h 2235643"/>
              <a:gd name="connsiteX55" fmla="*/ 6098321 w 12192000"/>
              <a:gd name="connsiteY55" fmla="*/ 1721646 h 2235643"/>
              <a:gd name="connsiteX56" fmla="*/ 5880652 w 12192000"/>
              <a:gd name="connsiteY56" fmla="*/ 1779643 h 2235643"/>
              <a:gd name="connsiteX57" fmla="*/ 5785959 w 12192000"/>
              <a:gd name="connsiteY57" fmla="*/ 1775307 h 2235643"/>
              <a:gd name="connsiteX58" fmla="*/ 5643534 w 12192000"/>
              <a:gd name="connsiteY58" fmla="*/ 1802919 h 2235643"/>
              <a:gd name="connsiteX59" fmla="*/ 5518799 w 12192000"/>
              <a:gd name="connsiteY59" fmla="*/ 1818312 h 2235643"/>
              <a:gd name="connsiteX60" fmla="*/ 5505014 w 12192000"/>
              <a:gd name="connsiteY60" fmla="*/ 1819259 h 2235643"/>
              <a:gd name="connsiteX61" fmla="*/ 5453307 w 12192000"/>
              <a:gd name="connsiteY61" fmla="*/ 1815450 h 2235643"/>
              <a:gd name="connsiteX62" fmla="*/ 5221533 w 12192000"/>
              <a:gd name="connsiteY62" fmla="*/ 1846950 h 2235643"/>
              <a:gd name="connsiteX63" fmla="*/ 5149802 w 12192000"/>
              <a:gd name="connsiteY63" fmla="*/ 1844846 h 2235643"/>
              <a:gd name="connsiteX64" fmla="*/ 5114927 w 12192000"/>
              <a:gd name="connsiteY64" fmla="*/ 1847827 h 2235643"/>
              <a:gd name="connsiteX65" fmla="*/ 5108970 w 12192000"/>
              <a:gd name="connsiteY65" fmla="*/ 1847935 h 2235643"/>
              <a:gd name="connsiteX66" fmla="*/ 5067961 w 12192000"/>
              <a:gd name="connsiteY66" fmla="*/ 1845917 h 2235643"/>
              <a:gd name="connsiteX67" fmla="*/ 5007075 w 12192000"/>
              <a:gd name="connsiteY67" fmla="*/ 1838626 h 2235643"/>
              <a:gd name="connsiteX68" fmla="*/ 4944087 w 12192000"/>
              <a:gd name="connsiteY68" fmla="*/ 1823332 h 2235643"/>
              <a:gd name="connsiteX69" fmla="*/ 4907662 w 12192000"/>
              <a:gd name="connsiteY69" fmla="*/ 1816900 h 2235643"/>
              <a:gd name="connsiteX70" fmla="*/ 4882386 w 12192000"/>
              <a:gd name="connsiteY70" fmla="*/ 1809844 h 2235643"/>
              <a:gd name="connsiteX71" fmla="*/ 4811440 w 12192000"/>
              <a:gd name="connsiteY71" fmla="*/ 1804655 h 2235643"/>
              <a:gd name="connsiteX72" fmla="*/ 4691075 w 12192000"/>
              <a:gd name="connsiteY72" fmla="*/ 1801389 h 2235643"/>
              <a:gd name="connsiteX73" fmla="*/ 4640313 w 12192000"/>
              <a:gd name="connsiteY73" fmla="*/ 1784307 h 2235643"/>
              <a:gd name="connsiteX74" fmla="*/ 4536503 w 12192000"/>
              <a:gd name="connsiteY74" fmla="*/ 1785334 h 2235643"/>
              <a:gd name="connsiteX75" fmla="*/ 4513724 w 12192000"/>
              <a:gd name="connsiteY75" fmla="*/ 1791996 h 2235643"/>
              <a:gd name="connsiteX76" fmla="*/ 4459810 w 12192000"/>
              <a:gd name="connsiteY76" fmla="*/ 1797886 h 2235643"/>
              <a:gd name="connsiteX77" fmla="*/ 4379064 w 12192000"/>
              <a:gd name="connsiteY77" fmla="*/ 1817177 h 2235643"/>
              <a:gd name="connsiteX78" fmla="*/ 4290981 w 12192000"/>
              <a:gd name="connsiteY78" fmla="*/ 1839677 h 2235643"/>
              <a:gd name="connsiteX79" fmla="*/ 4238372 w 12192000"/>
              <a:gd name="connsiteY79" fmla="*/ 1851480 h 2235643"/>
              <a:gd name="connsiteX80" fmla="*/ 4232517 w 12192000"/>
              <a:gd name="connsiteY80" fmla="*/ 1852567 h 2235643"/>
              <a:gd name="connsiteX81" fmla="*/ 4191732 w 12192000"/>
              <a:gd name="connsiteY81" fmla="*/ 1857328 h 2235643"/>
              <a:gd name="connsiteX82" fmla="*/ 4065532 w 12192000"/>
              <a:gd name="connsiteY82" fmla="*/ 1855477 h 2235643"/>
              <a:gd name="connsiteX83" fmla="*/ 4028460 w 12192000"/>
              <a:gd name="connsiteY83" fmla="*/ 1855137 h 2235643"/>
              <a:gd name="connsiteX84" fmla="*/ 3931396 w 12192000"/>
              <a:gd name="connsiteY84" fmla="*/ 1858915 h 2235643"/>
              <a:gd name="connsiteX85" fmla="*/ 3812162 w 12192000"/>
              <a:gd name="connsiteY85" fmla="*/ 1875501 h 2235643"/>
              <a:gd name="connsiteX86" fmla="*/ 3758105 w 12192000"/>
              <a:gd name="connsiteY86" fmla="*/ 1871856 h 2235643"/>
              <a:gd name="connsiteX87" fmla="*/ 3567259 w 12192000"/>
              <a:gd name="connsiteY87" fmla="*/ 1893482 h 2235643"/>
              <a:gd name="connsiteX88" fmla="*/ 3405770 w 12192000"/>
              <a:gd name="connsiteY88" fmla="*/ 1904591 h 2235643"/>
              <a:gd name="connsiteX89" fmla="*/ 3280097 w 12192000"/>
              <a:gd name="connsiteY89" fmla="*/ 1919610 h 2235643"/>
              <a:gd name="connsiteX90" fmla="*/ 3009910 w 12192000"/>
              <a:gd name="connsiteY90" fmla="*/ 1957866 h 2235643"/>
              <a:gd name="connsiteX91" fmla="*/ 2995934 w 12192000"/>
              <a:gd name="connsiteY91" fmla="*/ 1967085 h 2235643"/>
              <a:gd name="connsiteX92" fmla="*/ 2875436 w 12192000"/>
              <a:gd name="connsiteY92" fmla="*/ 1996977 h 2235643"/>
              <a:gd name="connsiteX93" fmla="*/ 2874892 w 12192000"/>
              <a:gd name="connsiteY93" fmla="*/ 1996085 h 2235643"/>
              <a:gd name="connsiteX94" fmla="*/ 2476147 w 12192000"/>
              <a:gd name="connsiteY94" fmla="*/ 1998305 h 2235643"/>
              <a:gd name="connsiteX95" fmla="*/ 2373568 w 12192000"/>
              <a:gd name="connsiteY95" fmla="*/ 2003219 h 2235643"/>
              <a:gd name="connsiteX96" fmla="*/ 2164831 w 12192000"/>
              <a:gd name="connsiteY96" fmla="*/ 2010143 h 2235643"/>
              <a:gd name="connsiteX97" fmla="*/ 2058061 w 12192000"/>
              <a:gd name="connsiteY97" fmla="*/ 2047942 h 2235643"/>
              <a:gd name="connsiteX98" fmla="*/ 2042244 w 12192000"/>
              <a:gd name="connsiteY98" fmla="*/ 2055560 h 2235643"/>
              <a:gd name="connsiteX99" fmla="*/ 1877728 w 12192000"/>
              <a:gd name="connsiteY99" fmla="*/ 2101004 h 2235643"/>
              <a:gd name="connsiteX100" fmla="*/ 1637948 w 12192000"/>
              <a:gd name="connsiteY100" fmla="*/ 2172597 h 2235643"/>
              <a:gd name="connsiteX101" fmla="*/ 1434549 w 12192000"/>
              <a:gd name="connsiteY101" fmla="*/ 2234522 h 2235643"/>
              <a:gd name="connsiteX102" fmla="*/ 1195347 w 12192000"/>
              <a:gd name="connsiteY102" fmla="*/ 2212354 h 2235643"/>
              <a:gd name="connsiteX103" fmla="*/ 812914 w 12192000"/>
              <a:gd name="connsiteY103" fmla="*/ 2210095 h 2235643"/>
              <a:gd name="connsiteX104" fmla="*/ 597225 w 12192000"/>
              <a:gd name="connsiteY104" fmla="*/ 2180999 h 2235643"/>
              <a:gd name="connsiteX105" fmla="*/ 520671 w 12192000"/>
              <a:gd name="connsiteY105" fmla="*/ 2180980 h 2235643"/>
              <a:gd name="connsiteX106" fmla="*/ 413835 w 12192000"/>
              <a:gd name="connsiteY106" fmla="*/ 2156783 h 2235643"/>
              <a:gd name="connsiteX107" fmla="*/ 376513 w 12192000"/>
              <a:gd name="connsiteY107" fmla="*/ 2154014 h 2235643"/>
              <a:gd name="connsiteX108" fmla="*/ 273386 w 12192000"/>
              <a:gd name="connsiteY108" fmla="*/ 2142551 h 2235643"/>
              <a:gd name="connsiteX109" fmla="*/ 77641 w 12192000"/>
              <a:gd name="connsiteY109" fmla="*/ 2126835 h 2235643"/>
              <a:gd name="connsiteX110" fmla="*/ 37645 w 12192000"/>
              <a:gd name="connsiteY110" fmla="*/ 2115401 h 2235643"/>
              <a:gd name="connsiteX111" fmla="*/ 4572 w 12192000"/>
              <a:gd name="connsiteY111" fmla="*/ 2111091 h 2235643"/>
              <a:gd name="connsiteX112" fmla="*/ 0 w 12192000"/>
              <a:gd name="connsiteY112" fmla="*/ 2110468 h 2235643"/>
              <a:gd name="connsiteX113" fmla="*/ 0 w 12192000"/>
              <a:gd name="connsiteY113" fmla="*/ 0 h 2235643"/>
              <a:gd name="connsiteX0" fmla="*/ 0 w 12192000"/>
              <a:gd name="connsiteY0" fmla="*/ 0 h 2235643"/>
              <a:gd name="connsiteX1" fmla="*/ 12192000 w 12192000"/>
              <a:gd name="connsiteY1" fmla="*/ 0 h 2235643"/>
              <a:gd name="connsiteX2" fmla="*/ 12192000 w 12192000"/>
              <a:gd name="connsiteY2" fmla="*/ 751299 h 2235643"/>
              <a:gd name="connsiteX3" fmla="*/ 11890686 w 12192000"/>
              <a:gd name="connsiteY3" fmla="*/ 732766 h 2235643"/>
              <a:gd name="connsiteX4" fmla="*/ 11649954 w 12192000"/>
              <a:gd name="connsiteY4" fmla="*/ 749628 h 2235643"/>
              <a:gd name="connsiteX5" fmla="*/ 11560424 w 12192000"/>
              <a:gd name="connsiteY5" fmla="*/ 748017 h 2235643"/>
              <a:gd name="connsiteX6" fmla="*/ 11358455 w 12192000"/>
              <a:gd name="connsiteY6" fmla="*/ 747593 h 2235643"/>
              <a:gd name="connsiteX7" fmla="*/ 11165209 w 12192000"/>
              <a:gd name="connsiteY7" fmla="*/ 748852 h 2235643"/>
              <a:gd name="connsiteX8" fmla="*/ 11058755 w 12192000"/>
              <a:gd name="connsiteY8" fmla="*/ 749617 h 2235643"/>
              <a:gd name="connsiteX9" fmla="*/ 10803046 w 12192000"/>
              <a:gd name="connsiteY9" fmla="*/ 774328 h 2235643"/>
              <a:gd name="connsiteX10" fmla="*/ 10458762 w 12192000"/>
              <a:gd name="connsiteY10" fmla="*/ 755400 h 2235643"/>
              <a:gd name="connsiteX11" fmla="*/ 10211200 w 12192000"/>
              <a:gd name="connsiteY11" fmla="*/ 767513 h 2235643"/>
              <a:gd name="connsiteX12" fmla="*/ 10167995 w 12192000"/>
              <a:gd name="connsiteY12" fmla="*/ 760843 h 2235643"/>
              <a:gd name="connsiteX13" fmla="*/ 9997044 w 12192000"/>
              <a:gd name="connsiteY13" fmla="*/ 780129 h 2235643"/>
              <a:gd name="connsiteX14" fmla="*/ 9943887 w 12192000"/>
              <a:gd name="connsiteY14" fmla="*/ 804141 h 2235643"/>
              <a:gd name="connsiteX15" fmla="*/ 9918248 w 12192000"/>
              <a:gd name="connsiteY15" fmla="*/ 816628 h 2235643"/>
              <a:gd name="connsiteX16" fmla="*/ 9767091 w 12192000"/>
              <a:gd name="connsiteY16" fmla="*/ 870550 h 2235643"/>
              <a:gd name="connsiteX17" fmla="*/ 9683005 w 12192000"/>
              <a:gd name="connsiteY17" fmla="*/ 894128 h 2235643"/>
              <a:gd name="connsiteX18" fmla="*/ 9500499 w 12192000"/>
              <a:gd name="connsiteY18" fmla="*/ 954680 h 2235643"/>
              <a:gd name="connsiteX19" fmla="*/ 9410017 w 12192000"/>
              <a:gd name="connsiteY19" fmla="*/ 993931 h 2235643"/>
              <a:gd name="connsiteX20" fmla="*/ 9392919 w 12192000"/>
              <a:gd name="connsiteY20" fmla="*/ 994656 h 2235643"/>
              <a:gd name="connsiteX21" fmla="*/ 9268019 w 12192000"/>
              <a:gd name="connsiteY21" fmla="*/ 1007442 h 2235643"/>
              <a:gd name="connsiteX22" fmla="*/ 9188177 w 12192000"/>
              <a:gd name="connsiteY22" fmla="*/ 1035474 h 2235643"/>
              <a:gd name="connsiteX23" fmla="*/ 9155969 w 12192000"/>
              <a:gd name="connsiteY23" fmla="*/ 1046804 h 2235643"/>
              <a:gd name="connsiteX24" fmla="*/ 9133985 w 12192000"/>
              <a:gd name="connsiteY24" fmla="*/ 1046450 h 2235643"/>
              <a:gd name="connsiteX25" fmla="*/ 9003462 w 12192000"/>
              <a:gd name="connsiteY25" fmla="*/ 1042406 h 2235643"/>
              <a:gd name="connsiteX26" fmla="*/ 8968445 w 12192000"/>
              <a:gd name="connsiteY26" fmla="*/ 1052169 h 2235643"/>
              <a:gd name="connsiteX27" fmla="*/ 8886001 w 12192000"/>
              <a:gd name="connsiteY27" fmla="*/ 1067468 h 2235643"/>
              <a:gd name="connsiteX28" fmla="*/ 8838610 w 12192000"/>
              <a:gd name="connsiteY28" fmla="*/ 1075091 h 2235643"/>
              <a:gd name="connsiteX29" fmla="*/ 8665605 w 12192000"/>
              <a:gd name="connsiteY29" fmla="*/ 1110791 h 2235643"/>
              <a:gd name="connsiteX30" fmla="*/ 8419755 w 12192000"/>
              <a:gd name="connsiteY30" fmla="*/ 1216260 h 2235643"/>
              <a:gd name="connsiteX31" fmla="*/ 8411626 w 12192000"/>
              <a:gd name="connsiteY31" fmla="*/ 1214397 h 2235643"/>
              <a:gd name="connsiteX32" fmla="*/ 8363469 w 12192000"/>
              <a:gd name="connsiteY32" fmla="*/ 1246658 h 2235643"/>
              <a:gd name="connsiteX33" fmla="*/ 8275497 w 12192000"/>
              <a:gd name="connsiteY33" fmla="*/ 1264396 h 2235643"/>
              <a:gd name="connsiteX34" fmla="*/ 8074238 w 12192000"/>
              <a:gd name="connsiteY34" fmla="*/ 1301895 h 2235643"/>
              <a:gd name="connsiteX35" fmla="*/ 7902328 w 12192000"/>
              <a:gd name="connsiteY35" fmla="*/ 1345865 h 2235643"/>
              <a:gd name="connsiteX36" fmla="*/ 7840612 w 12192000"/>
              <a:gd name="connsiteY36" fmla="*/ 1369373 h 2235643"/>
              <a:gd name="connsiteX37" fmla="*/ 7786819 w 12192000"/>
              <a:gd name="connsiteY37" fmla="*/ 1378970 h 2235643"/>
              <a:gd name="connsiteX38" fmla="*/ 7548172 w 12192000"/>
              <a:gd name="connsiteY38" fmla="*/ 1417460 h 2235643"/>
              <a:gd name="connsiteX39" fmla="*/ 7483437 w 12192000"/>
              <a:gd name="connsiteY39" fmla="*/ 1478152 h 2235643"/>
              <a:gd name="connsiteX40" fmla="*/ 7377870 w 12192000"/>
              <a:gd name="connsiteY40" fmla="*/ 1523319 h 2235643"/>
              <a:gd name="connsiteX41" fmla="*/ 7230737 w 12192000"/>
              <a:gd name="connsiteY41" fmla="*/ 1562633 h 2235643"/>
              <a:gd name="connsiteX42" fmla="*/ 7224458 w 12192000"/>
              <a:gd name="connsiteY42" fmla="*/ 1573008 h 2235643"/>
              <a:gd name="connsiteX43" fmla="*/ 7183121 w 12192000"/>
              <a:gd name="connsiteY43" fmla="*/ 1595162 h 2235643"/>
              <a:gd name="connsiteX44" fmla="*/ 7164601 w 12192000"/>
              <a:gd name="connsiteY44" fmla="*/ 1606490 h 2235643"/>
              <a:gd name="connsiteX45" fmla="*/ 6900177 w 12192000"/>
              <a:gd name="connsiteY45" fmla="*/ 1636016 h 2235643"/>
              <a:gd name="connsiteX46" fmla="*/ 6795372 w 12192000"/>
              <a:gd name="connsiteY46" fmla="*/ 1644845 h 2235643"/>
              <a:gd name="connsiteX47" fmla="*/ 6692251 w 12192000"/>
              <a:gd name="connsiteY47" fmla="*/ 1656357 h 2235643"/>
              <a:gd name="connsiteX48" fmla="*/ 6655235 w 12192000"/>
              <a:gd name="connsiteY48" fmla="*/ 1661869 h 2235643"/>
              <a:gd name="connsiteX49" fmla="*/ 6554894 w 12192000"/>
              <a:gd name="connsiteY49" fmla="*/ 1664428 h 2235643"/>
              <a:gd name="connsiteX50" fmla="*/ 6516595 w 12192000"/>
              <a:gd name="connsiteY50" fmla="*/ 1667475 h 2235643"/>
              <a:gd name="connsiteX51" fmla="*/ 6508541 w 12192000"/>
              <a:gd name="connsiteY51" fmla="*/ 1668757 h 2235643"/>
              <a:gd name="connsiteX52" fmla="*/ 6471012 w 12192000"/>
              <a:gd name="connsiteY52" fmla="*/ 1678604 h 2235643"/>
              <a:gd name="connsiteX53" fmla="*/ 6364035 w 12192000"/>
              <a:gd name="connsiteY53" fmla="*/ 1667683 h 2235643"/>
              <a:gd name="connsiteX54" fmla="*/ 6243319 w 12192000"/>
              <a:gd name="connsiteY54" fmla="*/ 1695560 h 2235643"/>
              <a:gd name="connsiteX55" fmla="*/ 6098321 w 12192000"/>
              <a:gd name="connsiteY55" fmla="*/ 1721646 h 2235643"/>
              <a:gd name="connsiteX56" fmla="*/ 5880652 w 12192000"/>
              <a:gd name="connsiteY56" fmla="*/ 1779643 h 2235643"/>
              <a:gd name="connsiteX57" fmla="*/ 5785959 w 12192000"/>
              <a:gd name="connsiteY57" fmla="*/ 1775307 h 2235643"/>
              <a:gd name="connsiteX58" fmla="*/ 5643534 w 12192000"/>
              <a:gd name="connsiteY58" fmla="*/ 1802919 h 2235643"/>
              <a:gd name="connsiteX59" fmla="*/ 5518799 w 12192000"/>
              <a:gd name="connsiteY59" fmla="*/ 1818312 h 2235643"/>
              <a:gd name="connsiteX60" fmla="*/ 5505014 w 12192000"/>
              <a:gd name="connsiteY60" fmla="*/ 1819259 h 2235643"/>
              <a:gd name="connsiteX61" fmla="*/ 5453307 w 12192000"/>
              <a:gd name="connsiteY61" fmla="*/ 1815450 h 2235643"/>
              <a:gd name="connsiteX62" fmla="*/ 5221533 w 12192000"/>
              <a:gd name="connsiteY62" fmla="*/ 1846950 h 2235643"/>
              <a:gd name="connsiteX63" fmla="*/ 5149802 w 12192000"/>
              <a:gd name="connsiteY63" fmla="*/ 1844846 h 2235643"/>
              <a:gd name="connsiteX64" fmla="*/ 5114927 w 12192000"/>
              <a:gd name="connsiteY64" fmla="*/ 1847827 h 2235643"/>
              <a:gd name="connsiteX65" fmla="*/ 5108970 w 12192000"/>
              <a:gd name="connsiteY65" fmla="*/ 1847935 h 2235643"/>
              <a:gd name="connsiteX66" fmla="*/ 5067961 w 12192000"/>
              <a:gd name="connsiteY66" fmla="*/ 1845917 h 2235643"/>
              <a:gd name="connsiteX67" fmla="*/ 5007075 w 12192000"/>
              <a:gd name="connsiteY67" fmla="*/ 1838626 h 2235643"/>
              <a:gd name="connsiteX68" fmla="*/ 4944087 w 12192000"/>
              <a:gd name="connsiteY68" fmla="*/ 1823332 h 2235643"/>
              <a:gd name="connsiteX69" fmla="*/ 4907662 w 12192000"/>
              <a:gd name="connsiteY69" fmla="*/ 1816900 h 2235643"/>
              <a:gd name="connsiteX70" fmla="*/ 4882386 w 12192000"/>
              <a:gd name="connsiteY70" fmla="*/ 1809844 h 2235643"/>
              <a:gd name="connsiteX71" fmla="*/ 4811440 w 12192000"/>
              <a:gd name="connsiteY71" fmla="*/ 1804655 h 2235643"/>
              <a:gd name="connsiteX72" fmla="*/ 4691075 w 12192000"/>
              <a:gd name="connsiteY72" fmla="*/ 1801389 h 2235643"/>
              <a:gd name="connsiteX73" fmla="*/ 4640313 w 12192000"/>
              <a:gd name="connsiteY73" fmla="*/ 1784307 h 2235643"/>
              <a:gd name="connsiteX74" fmla="*/ 4536503 w 12192000"/>
              <a:gd name="connsiteY74" fmla="*/ 1785334 h 2235643"/>
              <a:gd name="connsiteX75" fmla="*/ 4513724 w 12192000"/>
              <a:gd name="connsiteY75" fmla="*/ 1791996 h 2235643"/>
              <a:gd name="connsiteX76" fmla="*/ 4459810 w 12192000"/>
              <a:gd name="connsiteY76" fmla="*/ 1797886 h 2235643"/>
              <a:gd name="connsiteX77" fmla="*/ 4379064 w 12192000"/>
              <a:gd name="connsiteY77" fmla="*/ 1817177 h 2235643"/>
              <a:gd name="connsiteX78" fmla="*/ 4290981 w 12192000"/>
              <a:gd name="connsiteY78" fmla="*/ 1839677 h 2235643"/>
              <a:gd name="connsiteX79" fmla="*/ 4238372 w 12192000"/>
              <a:gd name="connsiteY79" fmla="*/ 1851480 h 2235643"/>
              <a:gd name="connsiteX80" fmla="*/ 4232517 w 12192000"/>
              <a:gd name="connsiteY80" fmla="*/ 1852567 h 2235643"/>
              <a:gd name="connsiteX81" fmla="*/ 4191732 w 12192000"/>
              <a:gd name="connsiteY81" fmla="*/ 1857328 h 2235643"/>
              <a:gd name="connsiteX82" fmla="*/ 4065532 w 12192000"/>
              <a:gd name="connsiteY82" fmla="*/ 1855477 h 2235643"/>
              <a:gd name="connsiteX83" fmla="*/ 4028460 w 12192000"/>
              <a:gd name="connsiteY83" fmla="*/ 1855137 h 2235643"/>
              <a:gd name="connsiteX84" fmla="*/ 3931396 w 12192000"/>
              <a:gd name="connsiteY84" fmla="*/ 1858915 h 2235643"/>
              <a:gd name="connsiteX85" fmla="*/ 3812162 w 12192000"/>
              <a:gd name="connsiteY85" fmla="*/ 1875501 h 2235643"/>
              <a:gd name="connsiteX86" fmla="*/ 3567259 w 12192000"/>
              <a:gd name="connsiteY86" fmla="*/ 1893482 h 2235643"/>
              <a:gd name="connsiteX87" fmla="*/ 3405770 w 12192000"/>
              <a:gd name="connsiteY87" fmla="*/ 1904591 h 2235643"/>
              <a:gd name="connsiteX88" fmla="*/ 3280097 w 12192000"/>
              <a:gd name="connsiteY88" fmla="*/ 1919610 h 2235643"/>
              <a:gd name="connsiteX89" fmla="*/ 3009910 w 12192000"/>
              <a:gd name="connsiteY89" fmla="*/ 1957866 h 2235643"/>
              <a:gd name="connsiteX90" fmla="*/ 2995934 w 12192000"/>
              <a:gd name="connsiteY90" fmla="*/ 1967085 h 2235643"/>
              <a:gd name="connsiteX91" fmla="*/ 2875436 w 12192000"/>
              <a:gd name="connsiteY91" fmla="*/ 1996977 h 2235643"/>
              <a:gd name="connsiteX92" fmla="*/ 2874892 w 12192000"/>
              <a:gd name="connsiteY92" fmla="*/ 1996085 h 2235643"/>
              <a:gd name="connsiteX93" fmla="*/ 2476147 w 12192000"/>
              <a:gd name="connsiteY93" fmla="*/ 1998305 h 2235643"/>
              <a:gd name="connsiteX94" fmla="*/ 2373568 w 12192000"/>
              <a:gd name="connsiteY94" fmla="*/ 2003219 h 2235643"/>
              <a:gd name="connsiteX95" fmla="*/ 2164831 w 12192000"/>
              <a:gd name="connsiteY95" fmla="*/ 2010143 h 2235643"/>
              <a:gd name="connsiteX96" fmla="*/ 2058061 w 12192000"/>
              <a:gd name="connsiteY96" fmla="*/ 2047942 h 2235643"/>
              <a:gd name="connsiteX97" fmla="*/ 2042244 w 12192000"/>
              <a:gd name="connsiteY97" fmla="*/ 2055560 h 2235643"/>
              <a:gd name="connsiteX98" fmla="*/ 1877728 w 12192000"/>
              <a:gd name="connsiteY98" fmla="*/ 2101004 h 2235643"/>
              <a:gd name="connsiteX99" fmla="*/ 1637948 w 12192000"/>
              <a:gd name="connsiteY99" fmla="*/ 2172597 h 2235643"/>
              <a:gd name="connsiteX100" fmla="*/ 1434549 w 12192000"/>
              <a:gd name="connsiteY100" fmla="*/ 2234522 h 2235643"/>
              <a:gd name="connsiteX101" fmla="*/ 1195347 w 12192000"/>
              <a:gd name="connsiteY101" fmla="*/ 2212354 h 2235643"/>
              <a:gd name="connsiteX102" fmla="*/ 812914 w 12192000"/>
              <a:gd name="connsiteY102" fmla="*/ 2210095 h 2235643"/>
              <a:gd name="connsiteX103" fmla="*/ 597225 w 12192000"/>
              <a:gd name="connsiteY103" fmla="*/ 2180999 h 2235643"/>
              <a:gd name="connsiteX104" fmla="*/ 520671 w 12192000"/>
              <a:gd name="connsiteY104" fmla="*/ 2180980 h 2235643"/>
              <a:gd name="connsiteX105" fmla="*/ 413835 w 12192000"/>
              <a:gd name="connsiteY105" fmla="*/ 2156783 h 2235643"/>
              <a:gd name="connsiteX106" fmla="*/ 376513 w 12192000"/>
              <a:gd name="connsiteY106" fmla="*/ 2154014 h 2235643"/>
              <a:gd name="connsiteX107" fmla="*/ 273386 w 12192000"/>
              <a:gd name="connsiteY107" fmla="*/ 2142551 h 2235643"/>
              <a:gd name="connsiteX108" fmla="*/ 77641 w 12192000"/>
              <a:gd name="connsiteY108" fmla="*/ 2126835 h 2235643"/>
              <a:gd name="connsiteX109" fmla="*/ 37645 w 12192000"/>
              <a:gd name="connsiteY109" fmla="*/ 2115401 h 2235643"/>
              <a:gd name="connsiteX110" fmla="*/ 4572 w 12192000"/>
              <a:gd name="connsiteY110" fmla="*/ 2111091 h 2235643"/>
              <a:gd name="connsiteX111" fmla="*/ 0 w 12192000"/>
              <a:gd name="connsiteY111" fmla="*/ 2110468 h 2235643"/>
              <a:gd name="connsiteX112" fmla="*/ 0 w 12192000"/>
              <a:gd name="connsiteY112" fmla="*/ 0 h 2235643"/>
              <a:gd name="connsiteX0" fmla="*/ 0 w 12192000"/>
              <a:gd name="connsiteY0" fmla="*/ 0 h 2235643"/>
              <a:gd name="connsiteX1" fmla="*/ 12192000 w 12192000"/>
              <a:gd name="connsiteY1" fmla="*/ 0 h 2235643"/>
              <a:gd name="connsiteX2" fmla="*/ 12192000 w 12192000"/>
              <a:gd name="connsiteY2" fmla="*/ 751299 h 2235643"/>
              <a:gd name="connsiteX3" fmla="*/ 11890686 w 12192000"/>
              <a:gd name="connsiteY3" fmla="*/ 732766 h 2235643"/>
              <a:gd name="connsiteX4" fmla="*/ 11649954 w 12192000"/>
              <a:gd name="connsiteY4" fmla="*/ 749628 h 2235643"/>
              <a:gd name="connsiteX5" fmla="*/ 11560424 w 12192000"/>
              <a:gd name="connsiteY5" fmla="*/ 748017 h 2235643"/>
              <a:gd name="connsiteX6" fmla="*/ 11358455 w 12192000"/>
              <a:gd name="connsiteY6" fmla="*/ 747593 h 2235643"/>
              <a:gd name="connsiteX7" fmla="*/ 11165209 w 12192000"/>
              <a:gd name="connsiteY7" fmla="*/ 748852 h 2235643"/>
              <a:gd name="connsiteX8" fmla="*/ 11058755 w 12192000"/>
              <a:gd name="connsiteY8" fmla="*/ 749617 h 2235643"/>
              <a:gd name="connsiteX9" fmla="*/ 10803046 w 12192000"/>
              <a:gd name="connsiteY9" fmla="*/ 774328 h 2235643"/>
              <a:gd name="connsiteX10" fmla="*/ 10458762 w 12192000"/>
              <a:gd name="connsiteY10" fmla="*/ 755400 h 2235643"/>
              <a:gd name="connsiteX11" fmla="*/ 10211200 w 12192000"/>
              <a:gd name="connsiteY11" fmla="*/ 767513 h 2235643"/>
              <a:gd name="connsiteX12" fmla="*/ 10167995 w 12192000"/>
              <a:gd name="connsiteY12" fmla="*/ 760843 h 2235643"/>
              <a:gd name="connsiteX13" fmla="*/ 9997044 w 12192000"/>
              <a:gd name="connsiteY13" fmla="*/ 780129 h 2235643"/>
              <a:gd name="connsiteX14" fmla="*/ 9943887 w 12192000"/>
              <a:gd name="connsiteY14" fmla="*/ 804141 h 2235643"/>
              <a:gd name="connsiteX15" fmla="*/ 9918248 w 12192000"/>
              <a:gd name="connsiteY15" fmla="*/ 816628 h 2235643"/>
              <a:gd name="connsiteX16" fmla="*/ 9767091 w 12192000"/>
              <a:gd name="connsiteY16" fmla="*/ 870550 h 2235643"/>
              <a:gd name="connsiteX17" fmla="*/ 9683005 w 12192000"/>
              <a:gd name="connsiteY17" fmla="*/ 894128 h 2235643"/>
              <a:gd name="connsiteX18" fmla="*/ 9500499 w 12192000"/>
              <a:gd name="connsiteY18" fmla="*/ 954680 h 2235643"/>
              <a:gd name="connsiteX19" fmla="*/ 9410017 w 12192000"/>
              <a:gd name="connsiteY19" fmla="*/ 993931 h 2235643"/>
              <a:gd name="connsiteX20" fmla="*/ 9392919 w 12192000"/>
              <a:gd name="connsiteY20" fmla="*/ 994656 h 2235643"/>
              <a:gd name="connsiteX21" fmla="*/ 9268019 w 12192000"/>
              <a:gd name="connsiteY21" fmla="*/ 1007442 h 2235643"/>
              <a:gd name="connsiteX22" fmla="*/ 9188177 w 12192000"/>
              <a:gd name="connsiteY22" fmla="*/ 1035474 h 2235643"/>
              <a:gd name="connsiteX23" fmla="*/ 9155969 w 12192000"/>
              <a:gd name="connsiteY23" fmla="*/ 1046804 h 2235643"/>
              <a:gd name="connsiteX24" fmla="*/ 9133985 w 12192000"/>
              <a:gd name="connsiteY24" fmla="*/ 1046450 h 2235643"/>
              <a:gd name="connsiteX25" fmla="*/ 9003462 w 12192000"/>
              <a:gd name="connsiteY25" fmla="*/ 1042406 h 2235643"/>
              <a:gd name="connsiteX26" fmla="*/ 8968445 w 12192000"/>
              <a:gd name="connsiteY26" fmla="*/ 1052169 h 2235643"/>
              <a:gd name="connsiteX27" fmla="*/ 8886001 w 12192000"/>
              <a:gd name="connsiteY27" fmla="*/ 1067468 h 2235643"/>
              <a:gd name="connsiteX28" fmla="*/ 8838610 w 12192000"/>
              <a:gd name="connsiteY28" fmla="*/ 1075091 h 2235643"/>
              <a:gd name="connsiteX29" fmla="*/ 8665605 w 12192000"/>
              <a:gd name="connsiteY29" fmla="*/ 1110791 h 2235643"/>
              <a:gd name="connsiteX30" fmla="*/ 8419755 w 12192000"/>
              <a:gd name="connsiteY30" fmla="*/ 1216260 h 2235643"/>
              <a:gd name="connsiteX31" fmla="*/ 8411626 w 12192000"/>
              <a:gd name="connsiteY31" fmla="*/ 1214397 h 2235643"/>
              <a:gd name="connsiteX32" fmla="*/ 8363469 w 12192000"/>
              <a:gd name="connsiteY32" fmla="*/ 1246658 h 2235643"/>
              <a:gd name="connsiteX33" fmla="*/ 8275497 w 12192000"/>
              <a:gd name="connsiteY33" fmla="*/ 1264396 h 2235643"/>
              <a:gd name="connsiteX34" fmla="*/ 8074238 w 12192000"/>
              <a:gd name="connsiteY34" fmla="*/ 1301895 h 2235643"/>
              <a:gd name="connsiteX35" fmla="*/ 7902328 w 12192000"/>
              <a:gd name="connsiteY35" fmla="*/ 1345865 h 2235643"/>
              <a:gd name="connsiteX36" fmla="*/ 7840612 w 12192000"/>
              <a:gd name="connsiteY36" fmla="*/ 1369373 h 2235643"/>
              <a:gd name="connsiteX37" fmla="*/ 7786819 w 12192000"/>
              <a:gd name="connsiteY37" fmla="*/ 1378970 h 2235643"/>
              <a:gd name="connsiteX38" fmla="*/ 7548172 w 12192000"/>
              <a:gd name="connsiteY38" fmla="*/ 1417460 h 2235643"/>
              <a:gd name="connsiteX39" fmla="*/ 7483437 w 12192000"/>
              <a:gd name="connsiteY39" fmla="*/ 1478152 h 2235643"/>
              <a:gd name="connsiteX40" fmla="*/ 7377870 w 12192000"/>
              <a:gd name="connsiteY40" fmla="*/ 1523319 h 2235643"/>
              <a:gd name="connsiteX41" fmla="*/ 7230737 w 12192000"/>
              <a:gd name="connsiteY41" fmla="*/ 1562633 h 2235643"/>
              <a:gd name="connsiteX42" fmla="*/ 7224458 w 12192000"/>
              <a:gd name="connsiteY42" fmla="*/ 1573008 h 2235643"/>
              <a:gd name="connsiteX43" fmla="*/ 7183121 w 12192000"/>
              <a:gd name="connsiteY43" fmla="*/ 1595162 h 2235643"/>
              <a:gd name="connsiteX44" fmla="*/ 7164601 w 12192000"/>
              <a:gd name="connsiteY44" fmla="*/ 1606490 h 2235643"/>
              <a:gd name="connsiteX45" fmla="*/ 6900177 w 12192000"/>
              <a:gd name="connsiteY45" fmla="*/ 1636016 h 2235643"/>
              <a:gd name="connsiteX46" fmla="*/ 6795372 w 12192000"/>
              <a:gd name="connsiteY46" fmla="*/ 1644845 h 2235643"/>
              <a:gd name="connsiteX47" fmla="*/ 6692251 w 12192000"/>
              <a:gd name="connsiteY47" fmla="*/ 1656357 h 2235643"/>
              <a:gd name="connsiteX48" fmla="*/ 6655235 w 12192000"/>
              <a:gd name="connsiteY48" fmla="*/ 1661869 h 2235643"/>
              <a:gd name="connsiteX49" fmla="*/ 6554894 w 12192000"/>
              <a:gd name="connsiteY49" fmla="*/ 1664428 h 2235643"/>
              <a:gd name="connsiteX50" fmla="*/ 6516595 w 12192000"/>
              <a:gd name="connsiteY50" fmla="*/ 1667475 h 2235643"/>
              <a:gd name="connsiteX51" fmla="*/ 6508541 w 12192000"/>
              <a:gd name="connsiteY51" fmla="*/ 1668757 h 2235643"/>
              <a:gd name="connsiteX52" fmla="*/ 6471012 w 12192000"/>
              <a:gd name="connsiteY52" fmla="*/ 1678604 h 2235643"/>
              <a:gd name="connsiteX53" fmla="*/ 6364035 w 12192000"/>
              <a:gd name="connsiteY53" fmla="*/ 1667683 h 2235643"/>
              <a:gd name="connsiteX54" fmla="*/ 6243319 w 12192000"/>
              <a:gd name="connsiteY54" fmla="*/ 1695560 h 2235643"/>
              <a:gd name="connsiteX55" fmla="*/ 6098321 w 12192000"/>
              <a:gd name="connsiteY55" fmla="*/ 1721646 h 2235643"/>
              <a:gd name="connsiteX56" fmla="*/ 5880652 w 12192000"/>
              <a:gd name="connsiteY56" fmla="*/ 1779643 h 2235643"/>
              <a:gd name="connsiteX57" fmla="*/ 5785959 w 12192000"/>
              <a:gd name="connsiteY57" fmla="*/ 1775307 h 2235643"/>
              <a:gd name="connsiteX58" fmla="*/ 5643534 w 12192000"/>
              <a:gd name="connsiteY58" fmla="*/ 1802919 h 2235643"/>
              <a:gd name="connsiteX59" fmla="*/ 5518799 w 12192000"/>
              <a:gd name="connsiteY59" fmla="*/ 1818312 h 2235643"/>
              <a:gd name="connsiteX60" fmla="*/ 5505014 w 12192000"/>
              <a:gd name="connsiteY60" fmla="*/ 1819259 h 2235643"/>
              <a:gd name="connsiteX61" fmla="*/ 5453307 w 12192000"/>
              <a:gd name="connsiteY61" fmla="*/ 1815450 h 2235643"/>
              <a:gd name="connsiteX62" fmla="*/ 5221533 w 12192000"/>
              <a:gd name="connsiteY62" fmla="*/ 1846950 h 2235643"/>
              <a:gd name="connsiteX63" fmla="*/ 5149802 w 12192000"/>
              <a:gd name="connsiteY63" fmla="*/ 1844846 h 2235643"/>
              <a:gd name="connsiteX64" fmla="*/ 5114927 w 12192000"/>
              <a:gd name="connsiteY64" fmla="*/ 1847827 h 2235643"/>
              <a:gd name="connsiteX65" fmla="*/ 5108970 w 12192000"/>
              <a:gd name="connsiteY65" fmla="*/ 1847935 h 2235643"/>
              <a:gd name="connsiteX66" fmla="*/ 5067961 w 12192000"/>
              <a:gd name="connsiteY66" fmla="*/ 1845917 h 2235643"/>
              <a:gd name="connsiteX67" fmla="*/ 5007075 w 12192000"/>
              <a:gd name="connsiteY67" fmla="*/ 1838626 h 2235643"/>
              <a:gd name="connsiteX68" fmla="*/ 4944087 w 12192000"/>
              <a:gd name="connsiteY68" fmla="*/ 1823332 h 2235643"/>
              <a:gd name="connsiteX69" fmla="*/ 4907662 w 12192000"/>
              <a:gd name="connsiteY69" fmla="*/ 1816900 h 2235643"/>
              <a:gd name="connsiteX70" fmla="*/ 4882386 w 12192000"/>
              <a:gd name="connsiteY70" fmla="*/ 1809844 h 2235643"/>
              <a:gd name="connsiteX71" fmla="*/ 4811440 w 12192000"/>
              <a:gd name="connsiteY71" fmla="*/ 1804655 h 2235643"/>
              <a:gd name="connsiteX72" fmla="*/ 4691075 w 12192000"/>
              <a:gd name="connsiteY72" fmla="*/ 1801389 h 2235643"/>
              <a:gd name="connsiteX73" fmla="*/ 4640313 w 12192000"/>
              <a:gd name="connsiteY73" fmla="*/ 1784307 h 2235643"/>
              <a:gd name="connsiteX74" fmla="*/ 4536503 w 12192000"/>
              <a:gd name="connsiteY74" fmla="*/ 1785334 h 2235643"/>
              <a:gd name="connsiteX75" fmla="*/ 4513724 w 12192000"/>
              <a:gd name="connsiteY75" fmla="*/ 1791996 h 2235643"/>
              <a:gd name="connsiteX76" fmla="*/ 4459810 w 12192000"/>
              <a:gd name="connsiteY76" fmla="*/ 1797886 h 2235643"/>
              <a:gd name="connsiteX77" fmla="*/ 4379064 w 12192000"/>
              <a:gd name="connsiteY77" fmla="*/ 1817177 h 2235643"/>
              <a:gd name="connsiteX78" fmla="*/ 4290981 w 12192000"/>
              <a:gd name="connsiteY78" fmla="*/ 1839677 h 2235643"/>
              <a:gd name="connsiteX79" fmla="*/ 4238372 w 12192000"/>
              <a:gd name="connsiteY79" fmla="*/ 1851480 h 2235643"/>
              <a:gd name="connsiteX80" fmla="*/ 4232517 w 12192000"/>
              <a:gd name="connsiteY80" fmla="*/ 1852567 h 2235643"/>
              <a:gd name="connsiteX81" fmla="*/ 4191732 w 12192000"/>
              <a:gd name="connsiteY81" fmla="*/ 1857328 h 2235643"/>
              <a:gd name="connsiteX82" fmla="*/ 4065532 w 12192000"/>
              <a:gd name="connsiteY82" fmla="*/ 1855477 h 2235643"/>
              <a:gd name="connsiteX83" fmla="*/ 4028460 w 12192000"/>
              <a:gd name="connsiteY83" fmla="*/ 1855137 h 2235643"/>
              <a:gd name="connsiteX84" fmla="*/ 3931396 w 12192000"/>
              <a:gd name="connsiteY84" fmla="*/ 1858915 h 2235643"/>
              <a:gd name="connsiteX85" fmla="*/ 3567259 w 12192000"/>
              <a:gd name="connsiteY85" fmla="*/ 1893482 h 2235643"/>
              <a:gd name="connsiteX86" fmla="*/ 3405770 w 12192000"/>
              <a:gd name="connsiteY86" fmla="*/ 1904591 h 2235643"/>
              <a:gd name="connsiteX87" fmla="*/ 3280097 w 12192000"/>
              <a:gd name="connsiteY87" fmla="*/ 1919610 h 2235643"/>
              <a:gd name="connsiteX88" fmla="*/ 3009910 w 12192000"/>
              <a:gd name="connsiteY88" fmla="*/ 1957866 h 2235643"/>
              <a:gd name="connsiteX89" fmla="*/ 2995934 w 12192000"/>
              <a:gd name="connsiteY89" fmla="*/ 1967085 h 2235643"/>
              <a:gd name="connsiteX90" fmla="*/ 2875436 w 12192000"/>
              <a:gd name="connsiteY90" fmla="*/ 1996977 h 2235643"/>
              <a:gd name="connsiteX91" fmla="*/ 2874892 w 12192000"/>
              <a:gd name="connsiteY91" fmla="*/ 1996085 h 2235643"/>
              <a:gd name="connsiteX92" fmla="*/ 2476147 w 12192000"/>
              <a:gd name="connsiteY92" fmla="*/ 1998305 h 2235643"/>
              <a:gd name="connsiteX93" fmla="*/ 2373568 w 12192000"/>
              <a:gd name="connsiteY93" fmla="*/ 2003219 h 2235643"/>
              <a:gd name="connsiteX94" fmla="*/ 2164831 w 12192000"/>
              <a:gd name="connsiteY94" fmla="*/ 2010143 h 2235643"/>
              <a:gd name="connsiteX95" fmla="*/ 2058061 w 12192000"/>
              <a:gd name="connsiteY95" fmla="*/ 2047942 h 2235643"/>
              <a:gd name="connsiteX96" fmla="*/ 2042244 w 12192000"/>
              <a:gd name="connsiteY96" fmla="*/ 2055560 h 2235643"/>
              <a:gd name="connsiteX97" fmla="*/ 1877728 w 12192000"/>
              <a:gd name="connsiteY97" fmla="*/ 2101004 h 2235643"/>
              <a:gd name="connsiteX98" fmla="*/ 1637948 w 12192000"/>
              <a:gd name="connsiteY98" fmla="*/ 2172597 h 2235643"/>
              <a:gd name="connsiteX99" fmla="*/ 1434549 w 12192000"/>
              <a:gd name="connsiteY99" fmla="*/ 2234522 h 2235643"/>
              <a:gd name="connsiteX100" fmla="*/ 1195347 w 12192000"/>
              <a:gd name="connsiteY100" fmla="*/ 2212354 h 2235643"/>
              <a:gd name="connsiteX101" fmla="*/ 812914 w 12192000"/>
              <a:gd name="connsiteY101" fmla="*/ 2210095 h 2235643"/>
              <a:gd name="connsiteX102" fmla="*/ 597225 w 12192000"/>
              <a:gd name="connsiteY102" fmla="*/ 2180999 h 2235643"/>
              <a:gd name="connsiteX103" fmla="*/ 520671 w 12192000"/>
              <a:gd name="connsiteY103" fmla="*/ 2180980 h 2235643"/>
              <a:gd name="connsiteX104" fmla="*/ 413835 w 12192000"/>
              <a:gd name="connsiteY104" fmla="*/ 2156783 h 2235643"/>
              <a:gd name="connsiteX105" fmla="*/ 376513 w 12192000"/>
              <a:gd name="connsiteY105" fmla="*/ 2154014 h 2235643"/>
              <a:gd name="connsiteX106" fmla="*/ 273386 w 12192000"/>
              <a:gd name="connsiteY106" fmla="*/ 2142551 h 2235643"/>
              <a:gd name="connsiteX107" fmla="*/ 77641 w 12192000"/>
              <a:gd name="connsiteY107" fmla="*/ 2126835 h 2235643"/>
              <a:gd name="connsiteX108" fmla="*/ 37645 w 12192000"/>
              <a:gd name="connsiteY108" fmla="*/ 2115401 h 2235643"/>
              <a:gd name="connsiteX109" fmla="*/ 4572 w 12192000"/>
              <a:gd name="connsiteY109" fmla="*/ 2111091 h 2235643"/>
              <a:gd name="connsiteX110" fmla="*/ 0 w 12192000"/>
              <a:gd name="connsiteY110" fmla="*/ 2110468 h 2235643"/>
              <a:gd name="connsiteX111" fmla="*/ 0 w 12192000"/>
              <a:gd name="connsiteY111" fmla="*/ 0 h 2235643"/>
              <a:gd name="connsiteX0" fmla="*/ 0 w 12192000"/>
              <a:gd name="connsiteY0" fmla="*/ 0 h 2235643"/>
              <a:gd name="connsiteX1" fmla="*/ 12192000 w 12192000"/>
              <a:gd name="connsiteY1" fmla="*/ 0 h 2235643"/>
              <a:gd name="connsiteX2" fmla="*/ 12192000 w 12192000"/>
              <a:gd name="connsiteY2" fmla="*/ 751299 h 2235643"/>
              <a:gd name="connsiteX3" fmla="*/ 11890686 w 12192000"/>
              <a:gd name="connsiteY3" fmla="*/ 732766 h 2235643"/>
              <a:gd name="connsiteX4" fmla="*/ 11649954 w 12192000"/>
              <a:gd name="connsiteY4" fmla="*/ 749628 h 2235643"/>
              <a:gd name="connsiteX5" fmla="*/ 11560424 w 12192000"/>
              <a:gd name="connsiteY5" fmla="*/ 748017 h 2235643"/>
              <a:gd name="connsiteX6" fmla="*/ 11358455 w 12192000"/>
              <a:gd name="connsiteY6" fmla="*/ 747593 h 2235643"/>
              <a:gd name="connsiteX7" fmla="*/ 11165209 w 12192000"/>
              <a:gd name="connsiteY7" fmla="*/ 748852 h 2235643"/>
              <a:gd name="connsiteX8" fmla="*/ 11058755 w 12192000"/>
              <a:gd name="connsiteY8" fmla="*/ 749617 h 2235643"/>
              <a:gd name="connsiteX9" fmla="*/ 10803046 w 12192000"/>
              <a:gd name="connsiteY9" fmla="*/ 774328 h 2235643"/>
              <a:gd name="connsiteX10" fmla="*/ 10458762 w 12192000"/>
              <a:gd name="connsiteY10" fmla="*/ 755400 h 2235643"/>
              <a:gd name="connsiteX11" fmla="*/ 10211200 w 12192000"/>
              <a:gd name="connsiteY11" fmla="*/ 767513 h 2235643"/>
              <a:gd name="connsiteX12" fmla="*/ 10167995 w 12192000"/>
              <a:gd name="connsiteY12" fmla="*/ 760843 h 2235643"/>
              <a:gd name="connsiteX13" fmla="*/ 9997044 w 12192000"/>
              <a:gd name="connsiteY13" fmla="*/ 780129 h 2235643"/>
              <a:gd name="connsiteX14" fmla="*/ 9943887 w 12192000"/>
              <a:gd name="connsiteY14" fmla="*/ 804141 h 2235643"/>
              <a:gd name="connsiteX15" fmla="*/ 9918248 w 12192000"/>
              <a:gd name="connsiteY15" fmla="*/ 816628 h 2235643"/>
              <a:gd name="connsiteX16" fmla="*/ 9767091 w 12192000"/>
              <a:gd name="connsiteY16" fmla="*/ 870550 h 2235643"/>
              <a:gd name="connsiteX17" fmla="*/ 9683005 w 12192000"/>
              <a:gd name="connsiteY17" fmla="*/ 894128 h 2235643"/>
              <a:gd name="connsiteX18" fmla="*/ 9500499 w 12192000"/>
              <a:gd name="connsiteY18" fmla="*/ 954680 h 2235643"/>
              <a:gd name="connsiteX19" fmla="*/ 9410017 w 12192000"/>
              <a:gd name="connsiteY19" fmla="*/ 993931 h 2235643"/>
              <a:gd name="connsiteX20" fmla="*/ 9392919 w 12192000"/>
              <a:gd name="connsiteY20" fmla="*/ 994656 h 2235643"/>
              <a:gd name="connsiteX21" fmla="*/ 9268019 w 12192000"/>
              <a:gd name="connsiteY21" fmla="*/ 1007442 h 2235643"/>
              <a:gd name="connsiteX22" fmla="*/ 9188177 w 12192000"/>
              <a:gd name="connsiteY22" fmla="*/ 1035474 h 2235643"/>
              <a:gd name="connsiteX23" fmla="*/ 9155969 w 12192000"/>
              <a:gd name="connsiteY23" fmla="*/ 1046804 h 2235643"/>
              <a:gd name="connsiteX24" fmla="*/ 9133985 w 12192000"/>
              <a:gd name="connsiteY24" fmla="*/ 1046450 h 2235643"/>
              <a:gd name="connsiteX25" fmla="*/ 9003462 w 12192000"/>
              <a:gd name="connsiteY25" fmla="*/ 1042406 h 2235643"/>
              <a:gd name="connsiteX26" fmla="*/ 8968445 w 12192000"/>
              <a:gd name="connsiteY26" fmla="*/ 1052169 h 2235643"/>
              <a:gd name="connsiteX27" fmla="*/ 8886001 w 12192000"/>
              <a:gd name="connsiteY27" fmla="*/ 1067468 h 2235643"/>
              <a:gd name="connsiteX28" fmla="*/ 8838610 w 12192000"/>
              <a:gd name="connsiteY28" fmla="*/ 1075091 h 2235643"/>
              <a:gd name="connsiteX29" fmla="*/ 8665605 w 12192000"/>
              <a:gd name="connsiteY29" fmla="*/ 1110791 h 2235643"/>
              <a:gd name="connsiteX30" fmla="*/ 8419755 w 12192000"/>
              <a:gd name="connsiteY30" fmla="*/ 1216260 h 2235643"/>
              <a:gd name="connsiteX31" fmla="*/ 8411626 w 12192000"/>
              <a:gd name="connsiteY31" fmla="*/ 1214397 h 2235643"/>
              <a:gd name="connsiteX32" fmla="*/ 8363469 w 12192000"/>
              <a:gd name="connsiteY32" fmla="*/ 1246658 h 2235643"/>
              <a:gd name="connsiteX33" fmla="*/ 8275497 w 12192000"/>
              <a:gd name="connsiteY33" fmla="*/ 1264396 h 2235643"/>
              <a:gd name="connsiteX34" fmla="*/ 8074238 w 12192000"/>
              <a:gd name="connsiteY34" fmla="*/ 1301895 h 2235643"/>
              <a:gd name="connsiteX35" fmla="*/ 7902328 w 12192000"/>
              <a:gd name="connsiteY35" fmla="*/ 1345865 h 2235643"/>
              <a:gd name="connsiteX36" fmla="*/ 7840612 w 12192000"/>
              <a:gd name="connsiteY36" fmla="*/ 1369373 h 2235643"/>
              <a:gd name="connsiteX37" fmla="*/ 7786819 w 12192000"/>
              <a:gd name="connsiteY37" fmla="*/ 1378970 h 2235643"/>
              <a:gd name="connsiteX38" fmla="*/ 7548172 w 12192000"/>
              <a:gd name="connsiteY38" fmla="*/ 1417460 h 2235643"/>
              <a:gd name="connsiteX39" fmla="*/ 7483437 w 12192000"/>
              <a:gd name="connsiteY39" fmla="*/ 1478152 h 2235643"/>
              <a:gd name="connsiteX40" fmla="*/ 7377870 w 12192000"/>
              <a:gd name="connsiteY40" fmla="*/ 1523319 h 2235643"/>
              <a:gd name="connsiteX41" fmla="*/ 7230737 w 12192000"/>
              <a:gd name="connsiteY41" fmla="*/ 1562633 h 2235643"/>
              <a:gd name="connsiteX42" fmla="*/ 7224458 w 12192000"/>
              <a:gd name="connsiteY42" fmla="*/ 1573008 h 2235643"/>
              <a:gd name="connsiteX43" fmla="*/ 7183121 w 12192000"/>
              <a:gd name="connsiteY43" fmla="*/ 1595162 h 2235643"/>
              <a:gd name="connsiteX44" fmla="*/ 7164601 w 12192000"/>
              <a:gd name="connsiteY44" fmla="*/ 1606490 h 2235643"/>
              <a:gd name="connsiteX45" fmla="*/ 6900177 w 12192000"/>
              <a:gd name="connsiteY45" fmla="*/ 1636016 h 2235643"/>
              <a:gd name="connsiteX46" fmla="*/ 6795372 w 12192000"/>
              <a:gd name="connsiteY46" fmla="*/ 1644845 h 2235643"/>
              <a:gd name="connsiteX47" fmla="*/ 6692251 w 12192000"/>
              <a:gd name="connsiteY47" fmla="*/ 1656357 h 2235643"/>
              <a:gd name="connsiteX48" fmla="*/ 6655235 w 12192000"/>
              <a:gd name="connsiteY48" fmla="*/ 1661869 h 2235643"/>
              <a:gd name="connsiteX49" fmla="*/ 6554894 w 12192000"/>
              <a:gd name="connsiteY49" fmla="*/ 1664428 h 2235643"/>
              <a:gd name="connsiteX50" fmla="*/ 6516595 w 12192000"/>
              <a:gd name="connsiteY50" fmla="*/ 1667475 h 2235643"/>
              <a:gd name="connsiteX51" fmla="*/ 6508541 w 12192000"/>
              <a:gd name="connsiteY51" fmla="*/ 1668757 h 2235643"/>
              <a:gd name="connsiteX52" fmla="*/ 6471012 w 12192000"/>
              <a:gd name="connsiteY52" fmla="*/ 1678604 h 2235643"/>
              <a:gd name="connsiteX53" fmla="*/ 6364035 w 12192000"/>
              <a:gd name="connsiteY53" fmla="*/ 1667683 h 2235643"/>
              <a:gd name="connsiteX54" fmla="*/ 6243319 w 12192000"/>
              <a:gd name="connsiteY54" fmla="*/ 1695560 h 2235643"/>
              <a:gd name="connsiteX55" fmla="*/ 6098321 w 12192000"/>
              <a:gd name="connsiteY55" fmla="*/ 1721646 h 2235643"/>
              <a:gd name="connsiteX56" fmla="*/ 5880652 w 12192000"/>
              <a:gd name="connsiteY56" fmla="*/ 1779643 h 2235643"/>
              <a:gd name="connsiteX57" fmla="*/ 5785959 w 12192000"/>
              <a:gd name="connsiteY57" fmla="*/ 1775307 h 2235643"/>
              <a:gd name="connsiteX58" fmla="*/ 5643534 w 12192000"/>
              <a:gd name="connsiteY58" fmla="*/ 1802919 h 2235643"/>
              <a:gd name="connsiteX59" fmla="*/ 5518799 w 12192000"/>
              <a:gd name="connsiteY59" fmla="*/ 1818312 h 2235643"/>
              <a:gd name="connsiteX60" fmla="*/ 5505014 w 12192000"/>
              <a:gd name="connsiteY60" fmla="*/ 1819259 h 2235643"/>
              <a:gd name="connsiteX61" fmla="*/ 5453307 w 12192000"/>
              <a:gd name="connsiteY61" fmla="*/ 1815450 h 2235643"/>
              <a:gd name="connsiteX62" fmla="*/ 5221533 w 12192000"/>
              <a:gd name="connsiteY62" fmla="*/ 1846950 h 2235643"/>
              <a:gd name="connsiteX63" fmla="*/ 5149802 w 12192000"/>
              <a:gd name="connsiteY63" fmla="*/ 1844846 h 2235643"/>
              <a:gd name="connsiteX64" fmla="*/ 5114927 w 12192000"/>
              <a:gd name="connsiteY64" fmla="*/ 1847827 h 2235643"/>
              <a:gd name="connsiteX65" fmla="*/ 5108970 w 12192000"/>
              <a:gd name="connsiteY65" fmla="*/ 1847935 h 2235643"/>
              <a:gd name="connsiteX66" fmla="*/ 5067961 w 12192000"/>
              <a:gd name="connsiteY66" fmla="*/ 1845917 h 2235643"/>
              <a:gd name="connsiteX67" fmla="*/ 5007075 w 12192000"/>
              <a:gd name="connsiteY67" fmla="*/ 1838626 h 2235643"/>
              <a:gd name="connsiteX68" fmla="*/ 4944087 w 12192000"/>
              <a:gd name="connsiteY68" fmla="*/ 1823332 h 2235643"/>
              <a:gd name="connsiteX69" fmla="*/ 4907662 w 12192000"/>
              <a:gd name="connsiteY69" fmla="*/ 1816900 h 2235643"/>
              <a:gd name="connsiteX70" fmla="*/ 4882386 w 12192000"/>
              <a:gd name="connsiteY70" fmla="*/ 1809844 h 2235643"/>
              <a:gd name="connsiteX71" fmla="*/ 4811440 w 12192000"/>
              <a:gd name="connsiteY71" fmla="*/ 1804655 h 2235643"/>
              <a:gd name="connsiteX72" fmla="*/ 4691075 w 12192000"/>
              <a:gd name="connsiteY72" fmla="*/ 1801389 h 2235643"/>
              <a:gd name="connsiteX73" fmla="*/ 4640313 w 12192000"/>
              <a:gd name="connsiteY73" fmla="*/ 1784307 h 2235643"/>
              <a:gd name="connsiteX74" fmla="*/ 4536503 w 12192000"/>
              <a:gd name="connsiteY74" fmla="*/ 1785334 h 2235643"/>
              <a:gd name="connsiteX75" fmla="*/ 4513724 w 12192000"/>
              <a:gd name="connsiteY75" fmla="*/ 1791996 h 2235643"/>
              <a:gd name="connsiteX76" fmla="*/ 4459810 w 12192000"/>
              <a:gd name="connsiteY76" fmla="*/ 1797886 h 2235643"/>
              <a:gd name="connsiteX77" fmla="*/ 4379064 w 12192000"/>
              <a:gd name="connsiteY77" fmla="*/ 1817177 h 2235643"/>
              <a:gd name="connsiteX78" fmla="*/ 4290981 w 12192000"/>
              <a:gd name="connsiteY78" fmla="*/ 1839677 h 2235643"/>
              <a:gd name="connsiteX79" fmla="*/ 4238372 w 12192000"/>
              <a:gd name="connsiteY79" fmla="*/ 1851480 h 2235643"/>
              <a:gd name="connsiteX80" fmla="*/ 4232517 w 12192000"/>
              <a:gd name="connsiteY80" fmla="*/ 1852567 h 2235643"/>
              <a:gd name="connsiteX81" fmla="*/ 4065532 w 12192000"/>
              <a:gd name="connsiteY81" fmla="*/ 1855477 h 2235643"/>
              <a:gd name="connsiteX82" fmla="*/ 4028460 w 12192000"/>
              <a:gd name="connsiteY82" fmla="*/ 1855137 h 2235643"/>
              <a:gd name="connsiteX83" fmla="*/ 3931396 w 12192000"/>
              <a:gd name="connsiteY83" fmla="*/ 1858915 h 2235643"/>
              <a:gd name="connsiteX84" fmla="*/ 3567259 w 12192000"/>
              <a:gd name="connsiteY84" fmla="*/ 1893482 h 2235643"/>
              <a:gd name="connsiteX85" fmla="*/ 3405770 w 12192000"/>
              <a:gd name="connsiteY85" fmla="*/ 1904591 h 2235643"/>
              <a:gd name="connsiteX86" fmla="*/ 3280097 w 12192000"/>
              <a:gd name="connsiteY86" fmla="*/ 1919610 h 2235643"/>
              <a:gd name="connsiteX87" fmla="*/ 3009910 w 12192000"/>
              <a:gd name="connsiteY87" fmla="*/ 1957866 h 2235643"/>
              <a:gd name="connsiteX88" fmla="*/ 2995934 w 12192000"/>
              <a:gd name="connsiteY88" fmla="*/ 1967085 h 2235643"/>
              <a:gd name="connsiteX89" fmla="*/ 2875436 w 12192000"/>
              <a:gd name="connsiteY89" fmla="*/ 1996977 h 2235643"/>
              <a:gd name="connsiteX90" fmla="*/ 2874892 w 12192000"/>
              <a:gd name="connsiteY90" fmla="*/ 1996085 h 2235643"/>
              <a:gd name="connsiteX91" fmla="*/ 2476147 w 12192000"/>
              <a:gd name="connsiteY91" fmla="*/ 1998305 h 2235643"/>
              <a:gd name="connsiteX92" fmla="*/ 2373568 w 12192000"/>
              <a:gd name="connsiteY92" fmla="*/ 2003219 h 2235643"/>
              <a:gd name="connsiteX93" fmla="*/ 2164831 w 12192000"/>
              <a:gd name="connsiteY93" fmla="*/ 2010143 h 2235643"/>
              <a:gd name="connsiteX94" fmla="*/ 2058061 w 12192000"/>
              <a:gd name="connsiteY94" fmla="*/ 2047942 h 2235643"/>
              <a:gd name="connsiteX95" fmla="*/ 2042244 w 12192000"/>
              <a:gd name="connsiteY95" fmla="*/ 2055560 h 2235643"/>
              <a:gd name="connsiteX96" fmla="*/ 1877728 w 12192000"/>
              <a:gd name="connsiteY96" fmla="*/ 2101004 h 2235643"/>
              <a:gd name="connsiteX97" fmla="*/ 1637948 w 12192000"/>
              <a:gd name="connsiteY97" fmla="*/ 2172597 h 2235643"/>
              <a:gd name="connsiteX98" fmla="*/ 1434549 w 12192000"/>
              <a:gd name="connsiteY98" fmla="*/ 2234522 h 2235643"/>
              <a:gd name="connsiteX99" fmla="*/ 1195347 w 12192000"/>
              <a:gd name="connsiteY99" fmla="*/ 2212354 h 2235643"/>
              <a:gd name="connsiteX100" fmla="*/ 812914 w 12192000"/>
              <a:gd name="connsiteY100" fmla="*/ 2210095 h 2235643"/>
              <a:gd name="connsiteX101" fmla="*/ 597225 w 12192000"/>
              <a:gd name="connsiteY101" fmla="*/ 2180999 h 2235643"/>
              <a:gd name="connsiteX102" fmla="*/ 520671 w 12192000"/>
              <a:gd name="connsiteY102" fmla="*/ 2180980 h 2235643"/>
              <a:gd name="connsiteX103" fmla="*/ 413835 w 12192000"/>
              <a:gd name="connsiteY103" fmla="*/ 2156783 h 2235643"/>
              <a:gd name="connsiteX104" fmla="*/ 376513 w 12192000"/>
              <a:gd name="connsiteY104" fmla="*/ 2154014 h 2235643"/>
              <a:gd name="connsiteX105" fmla="*/ 273386 w 12192000"/>
              <a:gd name="connsiteY105" fmla="*/ 2142551 h 2235643"/>
              <a:gd name="connsiteX106" fmla="*/ 77641 w 12192000"/>
              <a:gd name="connsiteY106" fmla="*/ 2126835 h 2235643"/>
              <a:gd name="connsiteX107" fmla="*/ 37645 w 12192000"/>
              <a:gd name="connsiteY107" fmla="*/ 2115401 h 2235643"/>
              <a:gd name="connsiteX108" fmla="*/ 4572 w 12192000"/>
              <a:gd name="connsiteY108" fmla="*/ 2111091 h 2235643"/>
              <a:gd name="connsiteX109" fmla="*/ 0 w 12192000"/>
              <a:gd name="connsiteY109" fmla="*/ 2110468 h 2235643"/>
              <a:gd name="connsiteX110" fmla="*/ 0 w 12192000"/>
              <a:gd name="connsiteY110" fmla="*/ 0 h 2235643"/>
              <a:gd name="connsiteX0" fmla="*/ 0 w 12192000"/>
              <a:gd name="connsiteY0" fmla="*/ 0 h 2235643"/>
              <a:gd name="connsiteX1" fmla="*/ 12192000 w 12192000"/>
              <a:gd name="connsiteY1" fmla="*/ 0 h 2235643"/>
              <a:gd name="connsiteX2" fmla="*/ 12192000 w 12192000"/>
              <a:gd name="connsiteY2" fmla="*/ 751299 h 2235643"/>
              <a:gd name="connsiteX3" fmla="*/ 11890686 w 12192000"/>
              <a:gd name="connsiteY3" fmla="*/ 732766 h 2235643"/>
              <a:gd name="connsiteX4" fmla="*/ 11649954 w 12192000"/>
              <a:gd name="connsiteY4" fmla="*/ 749628 h 2235643"/>
              <a:gd name="connsiteX5" fmla="*/ 11560424 w 12192000"/>
              <a:gd name="connsiteY5" fmla="*/ 748017 h 2235643"/>
              <a:gd name="connsiteX6" fmla="*/ 11358455 w 12192000"/>
              <a:gd name="connsiteY6" fmla="*/ 747593 h 2235643"/>
              <a:gd name="connsiteX7" fmla="*/ 11165209 w 12192000"/>
              <a:gd name="connsiteY7" fmla="*/ 748852 h 2235643"/>
              <a:gd name="connsiteX8" fmla="*/ 11058755 w 12192000"/>
              <a:gd name="connsiteY8" fmla="*/ 749617 h 2235643"/>
              <a:gd name="connsiteX9" fmla="*/ 10803046 w 12192000"/>
              <a:gd name="connsiteY9" fmla="*/ 774328 h 2235643"/>
              <a:gd name="connsiteX10" fmla="*/ 10458762 w 12192000"/>
              <a:gd name="connsiteY10" fmla="*/ 755400 h 2235643"/>
              <a:gd name="connsiteX11" fmla="*/ 10211200 w 12192000"/>
              <a:gd name="connsiteY11" fmla="*/ 767513 h 2235643"/>
              <a:gd name="connsiteX12" fmla="*/ 10167995 w 12192000"/>
              <a:gd name="connsiteY12" fmla="*/ 760843 h 2235643"/>
              <a:gd name="connsiteX13" fmla="*/ 9997044 w 12192000"/>
              <a:gd name="connsiteY13" fmla="*/ 780129 h 2235643"/>
              <a:gd name="connsiteX14" fmla="*/ 9943887 w 12192000"/>
              <a:gd name="connsiteY14" fmla="*/ 804141 h 2235643"/>
              <a:gd name="connsiteX15" fmla="*/ 9918248 w 12192000"/>
              <a:gd name="connsiteY15" fmla="*/ 816628 h 2235643"/>
              <a:gd name="connsiteX16" fmla="*/ 9767091 w 12192000"/>
              <a:gd name="connsiteY16" fmla="*/ 870550 h 2235643"/>
              <a:gd name="connsiteX17" fmla="*/ 9683005 w 12192000"/>
              <a:gd name="connsiteY17" fmla="*/ 894128 h 2235643"/>
              <a:gd name="connsiteX18" fmla="*/ 9500499 w 12192000"/>
              <a:gd name="connsiteY18" fmla="*/ 954680 h 2235643"/>
              <a:gd name="connsiteX19" fmla="*/ 9410017 w 12192000"/>
              <a:gd name="connsiteY19" fmla="*/ 993931 h 2235643"/>
              <a:gd name="connsiteX20" fmla="*/ 9392919 w 12192000"/>
              <a:gd name="connsiteY20" fmla="*/ 994656 h 2235643"/>
              <a:gd name="connsiteX21" fmla="*/ 9268019 w 12192000"/>
              <a:gd name="connsiteY21" fmla="*/ 1007442 h 2235643"/>
              <a:gd name="connsiteX22" fmla="*/ 9188177 w 12192000"/>
              <a:gd name="connsiteY22" fmla="*/ 1035474 h 2235643"/>
              <a:gd name="connsiteX23" fmla="*/ 9155969 w 12192000"/>
              <a:gd name="connsiteY23" fmla="*/ 1046804 h 2235643"/>
              <a:gd name="connsiteX24" fmla="*/ 9133985 w 12192000"/>
              <a:gd name="connsiteY24" fmla="*/ 1046450 h 2235643"/>
              <a:gd name="connsiteX25" fmla="*/ 9003462 w 12192000"/>
              <a:gd name="connsiteY25" fmla="*/ 1042406 h 2235643"/>
              <a:gd name="connsiteX26" fmla="*/ 8968445 w 12192000"/>
              <a:gd name="connsiteY26" fmla="*/ 1052169 h 2235643"/>
              <a:gd name="connsiteX27" fmla="*/ 8886001 w 12192000"/>
              <a:gd name="connsiteY27" fmla="*/ 1067468 h 2235643"/>
              <a:gd name="connsiteX28" fmla="*/ 8838610 w 12192000"/>
              <a:gd name="connsiteY28" fmla="*/ 1075091 h 2235643"/>
              <a:gd name="connsiteX29" fmla="*/ 8665605 w 12192000"/>
              <a:gd name="connsiteY29" fmla="*/ 1110791 h 2235643"/>
              <a:gd name="connsiteX30" fmla="*/ 8419755 w 12192000"/>
              <a:gd name="connsiteY30" fmla="*/ 1216260 h 2235643"/>
              <a:gd name="connsiteX31" fmla="*/ 8411626 w 12192000"/>
              <a:gd name="connsiteY31" fmla="*/ 1214397 h 2235643"/>
              <a:gd name="connsiteX32" fmla="*/ 8363469 w 12192000"/>
              <a:gd name="connsiteY32" fmla="*/ 1246658 h 2235643"/>
              <a:gd name="connsiteX33" fmla="*/ 8275497 w 12192000"/>
              <a:gd name="connsiteY33" fmla="*/ 1264396 h 2235643"/>
              <a:gd name="connsiteX34" fmla="*/ 8074238 w 12192000"/>
              <a:gd name="connsiteY34" fmla="*/ 1301895 h 2235643"/>
              <a:gd name="connsiteX35" fmla="*/ 7902328 w 12192000"/>
              <a:gd name="connsiteY35" fmla="*/ 1345865 h 2235643"/>
              <a:gd name="connsiteX36" fmla="*/ 7840612 w 12192000"/>
              <a:gd name="connsiteY36" fmla="*/ 1369373 h 2235643"/>
              <a:gd name="connsiteX37" fmla="*/ 7786819 w 12192000"/>
              <a:gd name="connsiteY37" fmla="*/ 1378970 h 2235643"/>
              <a:gd name="connsiteX38" fmla="*/ 7548172 w 12192000"/>
              <a:gd name="connsiteY38" fmla="*/ 1417460 h 2235643"/>
              <a:gd name="connsiteX39" fmla="*/ 7483437 w 12192000"/>
              <a:gd name="connsiteY39" fmla="*/ 1478152 h 2235643"/>
              <a:gd name="connsiteX40" fmla="*/ 7377870 w 12192000"/>
              <a:gd name="connsiteY40" fmla="*/ 1523319 h 2235643"/>
              <a:gd name="connsiteX41" fmla="*/ 7230737 w 12192000"/>
              <a:gd name="connsiteY41" fmla="*/ 1562633 h 2235643"/>
              <a:gd name="connsiteX42" fmla="*/ 7224458 w 12192000"/>
              <a:gd name="connsiteY42" fmla="*/ 1573008 h 2235643"/>
              <a:gd name="connsiteX43" fmla="*/ 7183121 w 12192000"/>
              <a:gd name="connsiteY43" fmla="*/ 1595162 h 2235643"/>
              <a:gd name="connsiteX44" fmla="*/ 7164601 w 12192000"/>
              <a:gd name="connsiteY44" fmla="*/ 1606490 h 2235643"/>
              <a:gd name="connsiteX45" fmla="*/ 6900177 w 12192000"/>
              <a:gd name="connsiteY45" fmla="*/ 1636016 h 2235643"/>
              <a:gd name="connsiteX46" fmla="*/ 6795372 w 12192000"/>
              <a:gd name="connsiteY46" fmla="*/ 1644845 h 2235643"/>
              <a:gd name="connsiteX47" fmla="*/ 6692251 w 12192000"/>
              <a:gd name="connsiteY47" fmla="*/ 1656357 h 2235643"/>
              <a:gd name="connsiteX48" fmla="*/ 6655235 w 12192000"/>
              <a:gd name="connsiteY48" fmla="*/ 1661869 h 2235643"/>
              <a:gd name="connsiteX49" fmla="*/ 6554894 w 12192000"/>
              <a:gd name="connsiteY49" fmla="*/ 1664428 h 2235643"/>
              <a:gd name="connsiteX50" fmla="*/ 6516595 w 12192000"/>
              <a:gd name="connsiteY50" fmla="*/ 1667475 h 2235643"/>
              <a:gd name="connsiteX51" fmla="*/ 6508541 w 12192000"/>
              <a:gd name="connsiteY51" fmla="*/ 1668757 h 2235643"/>
              <a:gd name="connsiteX52" fmla="*/ 6471012 w 12192000"/>
              <a:gd name="connsiteY52" fmla="*/ 1678604 h 2235643"/>
              <a:gd name="connsiteX53" fmla="*/ 6364035 w 12192000"/>
              <a:gd name="connsiteY53" fmla="*/ 1667683 h 2235643"/>
              <a:gd name="connsiteX54" fmla="*/ 6243319 w 12192000"/>
              <a:gd name="connsiteY54" fmla="*/ 1695560 h 2235643"/>
              <a:gd name="connsiteX55" fmla="*/ 6098321 w 12192000"/>
              <a:gd name="connsiteY55" fmla="*/ 1721646 h 2235643"/>
              <a:gd name="connsiteX56" fmla="*/ 5880652 w 12192000"/>
              <a:gd name="connsiteY56" fmla="*/ 1779643 h 2235643"/>
              <a:gd name="connsiteX57" fmla="*/ 5785959 w 12192000"/>
              <a:gd name="connsiteY57" fmla="*/ 1775307 h 2235643"/>
              <a:gd name="connsiteX58" fmla="*/ 5643534 w 12192000"/>
              <a:gd name="connsiteY58" fmla="*/ 1802919 h 2235643"/>
              <a:gd name="connsiteX59" fmla="*/ 5518799 w 12192000"/>
              <a:gd name="connsiteY59" fmla="*/ 1818312 h 2235643"/>
              <a:gd name="connsiteX60" fmla="*/ 5505014 w 12192000"/>
              <a:gd name="connsiteY60" fmla="*/ 1819259 h 2235643"/>
              <a:gd name="connsiteX61" fmla="*/ 5453307 w 12192000"/>
              <a:gd name="connsiteY61" fmla="*/ 1815450 h 2235643"/>
              <a:gd name="connsiteX62" fmla="*/ 5221533 w 12192000"/>
              <a:gd name="connsiteY62" fmla="*/ 1846950 h 2235643"/>
              <a:gd name="connsiteX63" fmla="*/ 5149802 w 12192000"/>
              <a:gd name="connsiteY63" fmla="*/ 1844846 h 2235643"/>
              <a:gd name="connsiteX64" fmla="*/ 5114927 w 12192000"/>
              <a:gd name="connsiteY64" fmla="*/ 1847827 h 2235643"/>
              <a:gd name="connsiteX65" fmla="*/ 5108970 w 12192000"/>
              <a:gd name="connsiteY65" fmla="*/ 1847935 h 2235643"/>
              <a:gd name="connsiteX66" fmla="*/ 5067961 w 12192000"/>
              <a:gd name="connsiteY66" fmla="*/ 1845917 h 2235643"/>
              <a:gd name="connsiteX67" fmla="*/ 5007075 w 12192000"/>
              <a:gd name="connsiteY67" fmla="*/ 1838626 h 2235643"/>
              <a:gd name="connsiteX68" fmla="*/ 4944087 w 12192000"/>
              <a:gd name="connsiteY68" fmla="*/ 1823332 h 2235643"/>
              <a:gd name="connsiteX69" fmla="*/ 4907662 w 12192000"/>
              <a:gd name="connsiteY69" fmla="*/ 1816900 h 2235643"/>
              <a:gd name="connsiteX70" fmla="*/ 4882386 w 12192000"/>
              <a:gd name="connsiteY70" fmla="*/ 1809844 h 2235643"/>
              <a:gd name="connsiteX71" fmla="*/ 4811440 w 12192000"/>
              <a:gd name="connsiteY71" fmla="*/ 1804655 h 2235643"/>
              <a:gd name="connsiteX72" fmla="*/ 4691075 w 12192000"/>
              <a:gd name="connsiteY72" fmla="*/ 1801389 h 2235643"/>
              <a:gd name="connsiteX73" fmla="*/ 4640313 w 12192000"/>
              <a:gd name="connsiteY73" fmla="*/ 1784307 h 2235643"/>
              <a:gd name="connsiteX74" fmla="*/ 4536503 w 12192000"/>
              <a:gd name="connsiteY74" fmla="*/ 1785334 h 2235643"/>
              <a:gd name="connsiteX75" fmla="*/ 4513724 w 12192000"/>
              <a:gd name="connsiteY75" fmla="*/ 1791996 h 2235643"/>
              <a:gd name="connsiteX76" fmla="*/ 4459810 w 12192000"/>
              <a:gd name="connsiteY76" fmla="*/ 1797886 h 2235643"/>
              <a:gd name="connsiteX77" fmla="*/ 4379064 w 12192000"/>
              <a:gd name="connsiteY77" fmla="*/ 1817177 h 2235643"/>
              <a:gd name="connsiteX78" fmla="*/ 4238372 w 12192000"/>
              <a:gd name="connsiteY78" fmla="*/ 1851480 h 2235643"/>
              <a:gd name="connsiteX79" fmla="*/ 4232517 w 12192000"/>
              <a:gd name="connsiteY79" fmla="*/ 1852567 h 2235643"/>
              <a:gd name="connsiteX80" fmla="*/ 4065532 w 12192000"/>
              <a:gd name="connsiteY80" fmla="*/ 1855477 h 2235643"/>
              <a:gd name="connsiteX81" fmla="*/ 4028460 w 12192000"/>
              <a:gd name="connsiteY81" fmla="*/ 1855137 h 2235643"/>
              <a:gd name="connsiteX82" fmla="*/ 3931396 w 12192000"/>
              <a:gd name="connsiteY82" fmla="*/ 1858915 h 2235643"/>
              <a:gd name="connsiteX83" fmla="*/ 3567259 w 12192000"/>
              <a:gd name="connsiteY83" fmla="*/ 1893482 h 2235643"/>
              <a:gd name="connsiteX84" fmla="*/ 3405770 w 12192000"/>
              <a:gd name="connsiteY84" fmla="*/ 1904591 h 2235643"/>
              <a:gd name="connsiteX85" fmla="*/ 3280097 w 12192000"/>
              <a:gd name="connsiteY85" fmla="*/ 1919610 h 2235643"/>
              <a:gd name="connsiteX86" fmla="*/ 3009910 w 12192000"/>
              <a:gd name="connsiteY86" fmla="*/ 1957866 h 2235643"/>
              <a:gd name="connsiteX87" fmla="*/ 2995934 w 12192000"/>
              <a:gd name="connsiteY87" fmla="*/ 1967085 h 2235643"/>
              <a:gd name="connsiteX88" fmla="*/ 2875436 w 12192000"/>
              <a:gd name="connsiteY88" fmla="*/ 1996977 h 2235643"/>
              <a:gd name="connsiteX89" fmla="*/ 2874892 w 12192000"/>
              <a:gd name="connsiteY89" fmla="*/ 1996085 h 2235643"/>
              <a:gd name="connsiteX90" fmla="*/ 2476147 w 12192000"/>
              <a:gd name="connsiteY90" fmla="*/ 1998305 h 2235643"/>
              <a:gd name="connsiteX91" fmla="*/ 2373568 w 12192000"/>
              <a:gd name="connsiteY91" fmla="*/ 2003219 h 2235643"/>
              <a:gd name="connsiteX92" fmla="*/ 2164831 w 12192000"/>
              <a:gd name="connsiteY92" fmla="*/ 2010143 h 2235643"/>
              <a:gd name="connsiteX93" fmla="*/ 2058061 w 12192000"/>
              <a:gd name="connsiteY93" fmla="*/ 2047942 h 2235643"/>
              <a:gd name="connsiteX94" fmla="*/ 2042244 w 12192000"/>
              <a:gd name="connsiteY94" fmla="*/ 2055560 h 2235643"/>
              <a:gd name="connsiteX95" fmla="*/ 1877728 w 12192000"/>
              <a:gd name="connsiteY95" fmla="*/ 2101004 h 2235643"/>
              <a:gd name="connsiteX96" fmla="*/ 1637948 w 12192000"/>
              <a:gd name="connsiteY96" fmla="*/ 2172597 h 2235643"/>
              <a:gd name="connsiteX97" fmla="*/ 1434549 w 12192000"/>
              <a:gd name="connsiteY97" fmla="*/ 2234522 h 2235643"/>
              <a:gd name="connsiteX98" fmla="*/ 1195347 w 12192000"/>
              <a:gd name="connsiteY98" fmla="*/ 2212354 h 2235643"/>
              <a:gd name="connsiteX99" fmla="*/ 812914 w 12192000"/>
              <a:gd name="connsiteY99" fmla="*/ 2210095 h 2235643"/>
              <a:gd name="connsiteX100" fmla="*/ 597225 w 12192000"/>
              <a:gd name="connsiteY100" fmla="*/ 2180999 h 2235643"/>
              <a:gd name="connsiteX101" fmla="*/ 520671 w 12192000"/>
              <a:gd name="connsiteY101" fmla="*/ 2180980 h 2235643"/>
              <a:gd name="connsiteX102" fmla="*/ 413835 w 12192000"/>
              <a:gd name="connsiteY102" fmla="*/ 2156783 h 2235643"/>
              <a:gd name="connsiteX103" fmla="*/ 376513 w 12192000"/>
              <a:gd name="connsiteY103" fmla="*/ 2154014 h 2235643"/>
              <a:gd name="connsiteX104" fmla="*/ 273386 w 12192000"/>
              <a:gd name="connsiteY104" fmla="*/ 2142551 h 2235643"/>
              <a:gd name="connsiteX105" fmla="*/ 77641 w 12192000"/>
              <a:gd name="connsiteY105" fmla="*/ 2126835 h 2235643"/>
              <a:gd name="connsiteX106" fmla="*/ 37645 w 12192000"/>
              <a:gd name="connsiteY106" fmla="*/ 2115401 h 2235643"/>
              <a:gd name="connsiteX107" fmla="*/ 4572 w 12192000"/>
              <a:gd name="connsiteY107" fmla="*/ 2111091 h 2235643"/>
              <a:gd name="connsiteX108" fmla="*/ 0 w 12192000"/>
              <a:gd name="connsiteY108" fmla="*/ 2110468 h 2235643"/>
              <a:gd name="connsiteX109" fmla="*/ 0 w 12192000"/>
              <a:gd name="connsiteY109" fmla="*/ 0 h 2235643"/>
              <a:gd name="connsiteX0" fmla="*/ 0 w 12192000"/>
              <a:gd name="connsiteY0" fmla="*/ 0 h 2235643"/>
              <a:gd name="connsiteX1" fmla="*/ 12192000 w 12192000"/>
              <a:gd name="connsiteY1" fmla="*/ 0 h 2235643"/>
              <a:gd name="connsiteX2" fmla="*/ 12192000 w 12192000"/>
              <a:gd name="connsiteY2" fmla="*/ 751299 h 2235643"/>
              <a:gd name="connsiteX3" fmla="*/ 11890686 w 12192000"/>
              <a:gd name="connsiteY3" fmla="*/ 732766 h 2235643"/>
              <a:gd name="connsiteX4" fmla="*/ 11649954 w 12192000"/>
              <a:gd name="connsiteY4" fmla="*/ 749628 h 2235643"/>
              <a:gd name="connsiteX5" fmla="*/ 11560424 w 12192000"/>
              <a:gd name="connsiteY5" fmla="*/ 748017 h 2235643"/>
              <a:gd name="connsiteX6" fmla="*/ 11358455 w 12192000"/>
              <a:gd name="connsiteY6" fmla="*/ 747593 h 2235643"/>
              <a:gd name="connsiteX7" fmla="*/ 11165209 w 12192000"/>
              <a:gd name="connsiteY7" fmla="*/ 748852 h 2235643"/>
              <a:gd name="connsiteX8" fmla="*/ 11058755 w 12192000"/>
              <a:gd name="connsiteY8" fmla="*/ 749617 h 2235643"/>
              <a:gd name="connsiteX9" fmla="*/ 10803046 w 12192000"/>
              <a:gd name="connsiteY9" fmla="*/ 774328 h 2235643"/>
              <a:gd name="connsiteX10" fmla="*/ 10458762 w 12192000"/>
              <a:gd name="connsiteY10" fmla="*/ 755400 h 2235643"/>
              <a:gd name="connsiteX11" fmla="*/ 10211200 w 12192000"/>
              <a:gd name="connsiteY11" fmla="*/ 767513 h 2235643"/>
              <a:gd name="connsiteX12" fmla="*/ 10167995 w 12192000"/>
              <a:gd name="connsiteY12" fmla="*/ 760843 h 2235643"/>
              <a:gd name="connsiteX13" fmla="*/ 9997044 w 12192000"/>
              <a:gd name="connsiteY13" fmla="*/ 780129 h 2235643"/>
              <a:gd name="connsiteX14" fmla="*/ 9943887 w 12192000"/>
              <a:gd name="connsiteY14" fmla="*/ 804141 h 2235643"/>
              <a:gd name="connsiteX15" fmla="*/ 9918248 w 12192000"/>
              <a:gd name="connsiteY15" fmla="*/ 816628 h 2235643"/>
              <a:gd name="connsiteX16" fmla="*/ 9767091 w 12192000"/>
              <a:gd name="connsiteY16" fmla="*/ 870550 h 2235643"/>
              <a:gd name="connsiteX17" fmla="*/ 9683005 w 12192000"/>
              <a:gd name="connsiteY17" fmla="*/ 894128 h 2235643"/>
              <a:gd name="connsiteX18" fmla="*/ 9500499 w 12192000"/>
              <a:gd name="connsiteY18" fmla="*/ 954680 h 2235643"/>
              <a:gd name="connsiteX19" fmla="*/ 9410017 w 12192000"/>
              <a:gd name="connsiteY19" fmla="*/ 993931 h 2235643"/>
              <a:gd name="connsiteX20" fmla="*/ 9392919 w 12192000"/>
              <a:gd name="connsiteY20" fmla="*/ 994656 h 2235643"/>
              <a:gd name="connsiteX21" fmla="*/ 9268019 w 12192000"/>
              <a:gd name="connsiteY21" fmla="*/ 1007442 h 2235643"/>
              <a:gd name="connsiteX22" fmla="*/ 9188177 w 12192000"/>
              <a:gd name="connsiteY22" fmla="*/ 1035474 h 2235643"/>
              <a:gd name="connsiteX23" fmla="*/ 9155969 w 12192000"/>
              <a:gd name="connsiteY23" fmla="*/ 1046804 h 2235643"/>
              <a:gd name="connsiteX24" fmla="*/ 9133985 w 12192000"/>
              <a:gd name="connsiteY24" fmla="*/ 1046450 h 2235643"/>
              <a:gd name="connsiteX25" fmla="*/ 9003462 w 12192000"/>
              <a:gd name="connsiteY25" fmla="*/ 1042406 h 2235643"/>
              <a:gd name="connsiteX26" fmla="*/ 8968445 w 12192000"/>
              <a:gd name="connsiteY26" fmla="*/ 1052169 h 2235643"/>
              <a:gd name="connsiteX27" fmla="*/ 8886001 w 12192000"/>
              <a:gd name="connsiteY27" fmla="*/ 1067468 h 2235643"/>
              <a:gd name="connsiteX28" fmla="*/ 8838610 w 12192000"/>
              <a:gd name="connsiteY28" fmla="*/ 1075091 h 2235643"/>
              <a:gd name="connsiteX29" fmla="*/ 8665605 w 12192000"/>
              <a:gd name="connsiteY29" fmla="*/ 1110791 h 2235643"/>
              <a:gd name="connsiteX30" fmla="*/ 8419755 w 12192000"/>
              <a:gd name="connsiteY30" fmla="*/ 1216260 h 2235643"/>
              <a:gd name="connsiteX31" fmla="*/ 8411626 w 12192000"/>
              <a:gd name="connsiteY31" fmla="*/ 1214397 h 2235643"/>
              <a:gd name="connsiteX32" fmla="*/ 8363469 w 12192000"/>
              <a:gd name="connsiteY32" fmla="*/ 1246658 h 2235643"/>
              <a:gd name="connsiteX33" fmla="*/ 8275497 w 12192000"/>
              <a:gd name="connsiteY33" fmla="*/ 1264396 h 2235643"/>
              <a:gd name="connsiteX34" fmla="*/ 8074238 w 12192000"/>
              <a:gd name="connsiteY34" fmla="*/ 1301895 h 2235643"/>
              <a:gd name="connsiteX35" fmla="*/ 7902328 w 12192000"/>
              <a:gd name="connsiteY35" fmla="*/ 1345865 h 2235643"/>
              <a:gd name="connsiteX36" fmla="*/ 7840612 w 12192000"/>
              <a:gd name="connsiteY36" fmla="*/ 1369373 h 2235643"/>
              <a:gd name="connsiteX37" fmla="*/ 7786819 w 12192000"/>
              <a:gd name="connsiteY37" fmla="*/ 1378970 h 2235643"/>
              <a:gd name="connsiteX38" fmla="*/ 7548172 w 12192000"/>
              <a:gd name="connsiteY38" fmla="*/ 1417460 h 2235643"/>
              <a:gd name="connsiteX39" fmla="*/ 7483437 w 12192000"/>
              <a:gd name="connsiteY39" fmla="*/ 1478152 h 2235643"/>
              <a:gd name="connsiteX40" fmla="*/ 7377870 w 12192000"/>
              <a:gd name="connsiteY40" fmla="*/ 1523319 h 2235643"/>
              <a:gd name="connsiteX41" fmla="*/ 7230737 w 12192000"/>
              <a:gd name="connsiteY41" fmla="*/ 1562633 h 2235643"/>
              <a:gd name="connsiteX42" fmla="*/ 7224458 w 12192000"/>
              <a:gd name="connsiteY42" fmla="*/ 1573008 h 2235643"/>
              <a:gd name="connsiteX43" fmla="*/ 7183121 w 12192000"/>
              <a:gd name="connsiteY43" fmla="*/ 1595162 h 2235643"/>
              <a:gd name="connsiteX44" fmla="*/ 7164601 w 12192000"/>
              <a:gd name="connsiteY44" fmla="*/ 1606490 h 2235643"/>
              <a:gd name="connsiteX45" fmla="*/ 6900177 w 12192000"/>
              <a:gd name="connsiteY45" fmla="*/ 1636016 h 2235643"/>
              <a:gd name="connsiteX46" fmla="*/ 6795372 w 12192000"/>
              <a:gd name="connsiteY46" fmla="*/ 1644845 h 2235643"/>
              <a:gd name="connsiteX47" fmla="*/ 6692251 w 12192000"/>
              <a:gd name="connsiteY47" fmla="*/ 1656357 h 2235643"/>
              <a:gd name="connsiteX48" fmla="*/ 6655235 w 12192000"/>
              <a:gd name="connsiteY48" fmla="*/ 1661869 h 2235643"/>
              <a:gd name="connsiteX49" fmla="*/ 6554894 w 12192000"/>
              <a:gd name="connsiteY49" fmla="*/ 1664428 h 2235643"/>
              <a:gd name="connsiteX50" fmla="*/ 6516595 w 12192000"/>
              <a:gd name="connsiteY50" fmla="*/ 1667475 h 2235643"/>
              <a:gd name="connsiteX51" fmla="*/ 6508541 w 12192000"/>
              <a:gd name="connsiteY51" fmla="*/ 1668757 h 2235643"/>
              <a:gd name="connsiteX52" fmla="*/ 6471012 w 12192000"/>
              <a:gd name="connsiteY52" fmla="*/ 1678604 h 2235643"/>
              <a:gd name="connsiteX53" fmla="*/ 6364035 w 12192000"/>
              <a:gd name="connsiteY53" fmla="*/ 1667683 h 2235643"/>
              <a:gd name="connsiteX54" fmla="*/ 6243319 w 12192000"/>
              <a:gd name="connsiteY54" fmla="*/ 1695560 h 2235643"/>
              <a:gd name="connsiteX55" fmla="*/ 6098321 w 12192000"/>
              <a:gd name="connsiteY55" fmla="*/ 1721646 h 2235643"/>
              <a:gd name="connsiteX56" fmla="*/ 5880652 w 12192000"/>
              <a:gd name="connsiteY56" fmla="*/ 1779643 h 2235643"/>
              <a:gd name="connsiteX57" fmla="*/ 5785959 w 12192000"/>
              <a:gd name="connsiteY57" fmla="*/ 1775307 h 2235643"/>
              <a:gd name="connsiteX58" fmla="*/ 5643534 w 12192000"/>
              <a:gd name="connsiteY58" fmla="*/ 1802919 h 2235643"/>
              <a:gd name="connsiteX59" fmla="*/ 5518799 w 12192000"/>
              <a:gd name="connsiteY59" fmla="*/ 1818312 h 2235643"/>
              <a:gd name="connsiteX60" fmla="*/ 5505014 w 12192000"/>
              <a:gd name="connsiteY60" fmla="*/ 1819259 h 2235643"/>
              <a:gd name="connsiteX61" fmla="*/ 5453307 w 12192000"/>
              <a:gd name="connsiteY61" fmla="*/ 1815450 h 2235643"/>
              <a:gd name="connsiteX62" fmla="*/ 5221533 w 12192000"/>
              <a:gd name="connsiteY62" fmla="*/ 1846950 h 2235643"/>
              <a:gd name="connsiteX63" fmla="*/ 5149802 w 12192000"/>
              <a:gd name="connsiteY63" fmla="*/ 1844846 h 2235643"/>
              <a:gd name="connsiteX64" fmla="*/ 5114927 w 12192000"/>
              <a:gd name="connsiteY64" fmla="*/ 1847827 h 2235643"/>
              <a:gd name="connsiteX65" fmla="*/ 5108970 w 12192000"/>
              <a:gd name="connsiteY65" fmla="*/ 1847935 h 2235643"/>
              <a:gd name="connsiteX66" fmla="*/ 5067961 w 12192000"/>
              <a:gd name="connsiteY66" fmla="*/ 1845917 h 2235643"/>
              <a:gd name="connsiteX67" fmla="*/ 5007075 w 12192000"/>
              <a:gd name="connsiteY67" fmla="*/ 1838626 h 2235643"/>
              <a:gd name="connsiteX68" fmla="*/ 4944087 w 12192000"/>
              <a:gd name="connsiteY68" fmla="*/ 1823332 h 2235643"/>
              <a:gd name="connsiteX69" fmla="*/ 4907662 w 12192000"/>
              <a:gd name="connsiteY69" fmla="*/ 1816900 h 2235643"/>
              <a:gd name="connsiteX70" fmla="*/ 4882386 w 12192000"/>
              <a:gd name="connsiteY70" fmla="*/ 1809844 h 2235643"/>
              <a:gd name="connsiteX71" fmla="*/ 4811440 w 12192000"/>
              <a:gd name="connsiteY71" fmla="*/ 1804655 h 2235643"/>
              <a:gd name="connsiteX72" fmla="*/ 4691075 w 12192000"/>
              <a:gd name="connsiteY72" fmla="*/ 1801389 h 2235643"/>
              <a:gd name="connsiteX73" fmla="*/ 4640313 w 12192000"/>
              <a:gd name="connsiteY73" fmla="*/ 1784307 h 2235643"/>
              <a:gd name="connsiteX74" fmla="*/ 4536503 w 12192000"/>
              <a:gd name="connsiteY74" fmla="*/ 1785334 h 2235643"/>
              <a:gd name="connsiteX75" fmla="*/ 4513724 w 12192000"/>
              <a:gd name="connsiteY75" fmla="*/ 1791996 h 2235643"/>
              <a:gd name="connsiteX76" fmla="*/ 4379064 w 12192000"/>
              <a:gd name="connsiteY76" fmla="*/ 1817177 h 2235643"/>
              <a:gd name="connsiteX77" fmla="*/ 4238372 w 12192000"/>
              <a:gd name="connsiteY77" fmla="*/ 1851480 h 2235643"/>
              <a:gd name="connsiteX78" fmla="*/ 4232517 w 12192000"/>
              <a:gd name="connsiteY78" fmla="*/ 1852567 h 2235643"/>
              <a:gd name="connsiteX79" fmla="*/ 4065532 w 12192000"/>
              <a:gd name="connsiteY79" fmla="*/ 1855477 h 2235643"/>
              <a:gd name="connsiteX80" fmla="*/ 4028460 w 12192000"/>
              <a:gd name="connsiteY80" fmla="*/ 1855137 h 2235643"/>
              <a:gd name="connsiteX81" fmla="*/ 3931396 w 12192000"/>
              <a:gd name="connsiteY81" fmla="*/ 1858915 h 2235643"/>
              <a:gd name="connsiteX82" fmla="*/ 3567259 w 12192000"/>
              <a:gd name="connsiteY82" fmla="*/ 1893482 h 2235643"/>
              <a:gd name="connsiteX83" fmla="*/ 3405770 w 12192000"/>
              <a:gd name="connsiteY83" fmla="*/ 1904591 h 2235643"/>
              <a:gd name="connsiteX84" fmla="*/ 3280097 w 12192000"/>
              <a:gd name="connsiteY84" fmla="*/ 1919610 h 2235643"/>
              <a:gd name="connsiteX85" fmla="*/ 3009910 w 12192000"/>
              <a:gd name="connsiteY85" fmla="*/ 1957866 h 2235643"/>
              <a:gd name="connsiteX86" fmla="*/ 2995934 w 12192000"/>
              <a:gd name="connsiteY86" fmla="*/ 1967085 h 2235643"/>
              <a:gd name="connsiteX87" fmla="*/ 2875436 w 12192000"/>
              <a:gd name="connsiteY87" fmla="*/ 1996977 h 2235643"/>
              <a:gd name="connsiteX88" fmla="*/ 2874892 w 12192000"/>
              <a:gd name="connsiteY88" fmla="*/ 1996085 h 2235643"/>
              <a:gd name="connsiteX89" fmla="*/ 2476147 w 12192000"/>
              <a:gd name="connsiteY89" fmla="*/ 1998305 h 2235643"/>
              <a:gd name="connsiteX90" fmla="*/ 2373568 w 12192000"/>
              <a:gd name="connsiteY90" fmla="*/ 2003219 h 2235643"/>
              <a:gd name="connsiteX91" fmla="*/ 2164831 w 12192000"/>
              <a:gd name="connsiteY91" fmla="*/ 2010143 h 2235643"/>
              <a:gd name="connsiteX92" fmla="*/ 2058061 w 12192000"/>
              <a:gd name="connsiteY92" fmla="*/ 2047942 h 2235643"/>
              <a:gd name="connsiteX93" fmla="*/ 2042244 w 12192000"/>
              <a:gd name="connsiteY93" fmla="*/ 2055560 h 2235643"/>
              <a:gd name="connsiteX94" fmla="*/ 1877728 w 12192000"/>
              <a:gd name="connsiteY94" fmla="*/ 2101004 h 2235643"/>
              <a:gd name="connsiteX95" fmla="*/ 1637948 w 12192000"/>
              <a:gd name="connsiteY95" fmla="*/ 2172597 h 2235643"/>
              <a:gd name="connsiteX96" fmla="*/ 1434549 w 12192000"/>
              <a:gd name="connsiteY96" fmla="*/ 2234522 h 2235643"/>
              <a:gd name="connsiteX97" fmla="*/ 1195347 w 12192000"/>
              <a:gd name="connsiteY97" fmla="*/ 2212354 h 2235643"/>
              <a:gd name="connsiteX98" fmla="*/ 812914 w 12192000"/>
              <a:gd name="connsiteY98" fmla="*/ 2210095 h 2235643"/>
              <a:gd name="connsiteX99" fmla="*/ 597225 w 12192000"/>
              <a:gd name="connsiteY99" fmla="*/ 2180999 h 2235643"/>
              <a:gd name="connsiteX100" fmla="*/ 520671 w 12192000"/>
              <a:gd name="connsiteY100" fmla="*/ 2180980 h 2235643"/>
              <a:gd name="connsiteX101" fmla="*/ 413835 w 12192000"/>
              <a:gd name="connsiteY101" fmla="*/ 2156783 h 2235643"/>
              <a:gd name="connsiteX102" fmla="*/ 376513 w 12192000"/>
              <a:gd name="connsiteY102" fmla="*/ 2154014 h 2235643"/>
              <a:gd name="connsiteX103" fmla="*/ 273386 w 12192000"/>
              <a:gd name="connsiteY103" fmla="*/ 2142551 h 2235643"/>
              <a:gd name="connsiteX104" fmla="*/ 77641 w 12192000"/>
              <a:gd name="connsiteY104" fmla="*/ 2126835 h 2235643"/>
              <a:gd name="connsiteX105" fmla="*/ 37645 w 12192000"/>
              <a:gd name="connsiteY105" fmla="*/ 2115401 h 2235643"/>
              <a:gd name="connsiteX106" fmla="*/ 4572 w 12192000"/>
              <a:gd name="connsiteY106" fmla="*/ 2111091 h 2235643"/>
              <a:gd name="connsiteX107" fmla="*/ 0 w 12192000"/>
              <a:gd name="connsiteY107" fmla="*/ 2110468 h 2235643"/>
              <a:gd name="connsiteX108" fmla="*/ 0 w 12192000"/>
              <a:gd name="connsiteY108" fmla="*/ 0 h 2235643"/>
              <a:gd name="connsiteX0" fmla="*/ 0 w 12192000"/>
              <a:gd name="connsiteY0" fmla="*/ 0 h 2235643"/>
              <a:gd name="connsiteX1" fmla="*/ 12192000 w 12192000"/>
              <a:gd name="connsiteY1" fmla="*/ 0 h 2235643"/>
              <a:gd name="connsiteX2" fmla="*/ 12192000 w 12192000"/>
              <a:gd name="connsiteY2" fmla="*/ 751299 h 2235643"/>
              <a:gd name="connsiteX3" fmla="*/ 11890686 w 12192000"/>
              <a:gd name="connsiteY3" fmla="*/ 732766 h 2235643"/>
              <a:gd name="connsiteX4" fmla="*/ 11649954 w 12192000"/>
              <a:gd name="connsiteY4" fmla="*/ 749628 h 2235643"/>
              <a:gd name="connsiteX5" fmla="*/ 11560424 w 12192000"/>
              <a:gd name="connsiteY5" fmla="*/ 748017 h 2235643"/>
              <a:gd name="connsiteX6" fmla="*/ 11358455 w 12192000"/>
              <a:gd name="connsiteY6" fmla="*/ 747593 h 2235643"/>
              <a:gd name="connsiteX7" fmla="*/ 11165209 w 12192000"/>
              <a:gd name="connsiteY7" fmla="*/ 748852 h 2235643"/>
              <a:gd name="connsiteX8" fmla="*/ 11058755 w 12192000"/>
              <a:gd name="connsiteY8" fmla="*/ 749617 h 2235643"/>
              <a:gd name="connsiteX9" fmla="*/ 10803046 w 12192000"/>
              <a:gd name="connsiteY9" fmla="*/ 774328 h 2235643"/>
              <a:gd name="connsiteX10" fmla="*/ 10458762 w 12192000"/>
              <a:gd name="connsiteY10" fmla="*/ 755400 h 2235643"/>
              <a:gd name="connsiteX11" fmla="*/ 10211200 w 12192000"/>
              <a:gd name="connsiteY11" fmla="*/ 767513 h 2235643"/>
              <a:gd name="connsiteX12" fmla="*/ 10167995 w 12192000"/>
              <a:gd name="connsiteY12" fmla="*/ 760843 h 2235643"/>
              <a:gd name="connsiteX13" fmla="*/ 9997044 w 12192000"/>
              <a:gd name="connsiteY13" fmla="*/ 780129 h 2235643"/>
              <a:gd name="connsiteX14" fmla="*/ 9943887 w 12192000"/>
              <a:gd name="connsiteY14" fmla="*/ 804141 h 2235643"/>
              <a:gd name="connsiteX15" fmla="*/ 9918248 w 12192000"/>
              <a:gd name="connsiteY15" fmla="*/ 816628 h 2235643"/>
              <a:gd name="connsiteX16" fmla="*/ 9767091 w 12192000"/>
              <a:gd name="connsiteY16" fmla="*/ 870550 h 2235643"/>
              <a:gd name="connsiteX17" fmla="*/ 9683005 w 12192000"/>
              <a:gd name="connsiteY17" fmla="*/ 894128 h 2235643"/>
              <a:gd name="connsiteX18" fmla="*/ 9500499 w 12192000"/>
              <a:gd name="connsiteY18" fmla="*/ 954680 h 2235643"/>
              <a:gd name="connsiteX19" fmla="*/ 9410017 w 12192000"/>
              <a:gd name="connsiteY19" fmla="*/ 993931 h 2235643"/>
              <a:gd name="connsiteX20" fmla="*/ 9392919 w 12192000"/>
              <a:gd name="connsiteY20" fmla="*/ 994656 h 2235643"/>
              <a:gd name="connsiteX21" fmla="*/ 9268019 w 12192000"/>
              <a:gd name="connsiteY21" fmla="*/ 1007442 h 2235643"/>
              <a:gd name="connsiteX22" fmla="*/ 9188177 w 12192000"/>
              <a:gd name="connsiteY22" fmla="*/ 1035474 h 2235643"/>
              <a:gd name="connsiteX23" fmla="*/ 9155969 w 12192000"/>
              <a:gd name="connsiteY23" fmla="*/ 1046804 h 2235643"/>
              <a:gd name="connsiteX24" fmla="*/ 9133985 w 12192000"/>
              <a:gd name="connsiteY24" fmla="*/ 1046450 h 2235643"/>
              <a:gd name="connsiteX25" fmla="*/ 9003462 w 12192000"/>
              <a:gd name="connsiteY25" fmla="*/ 1042406 h 2235643"/>
              <a:gd name="connsiteX26" fmla="*/ 8968445 w 12192000"/>
              <a:gd name="connsiteY26" fmla="*/ 1052169 h 2235643"/>
              <a:gd name="connsiteX27" fmla="*/ 8886001 w 12192000"/>
              <a:gd name="connsiteY27" fmla="*/ 1067468 h 2235643"/>
              <a:gd name="connsiteX28" fmla="*/ 8838610 w 12192000"/>
              <a:gd name="connsiteY28" fmla="*/ 1075091 h 2235643"/>
              <a:gd name="connsiteX29" fmla="*/ 8665605 w 12192000"/>
              <a:gd name="connsiteY29" fmla="*/ 1110791 h 2235643"/>
              <a:gd name="connsiteX30" fmla="*/ 8419755 w 12192000"/>
              <a:gd name="connsiteY30" fmla="*/ 1216260 h 2235643"/>
              <a:gd name="connsiteX31" fmla="*/ 8411626 w 12192000"/>
              <a:gd name="connsiteY31" fmla="*/ 1214397 h 2235643"/>
              <a:gd name="connsiteX32" fmla="*/ 8363469 w 12192000"/>
              <a:gd name="connsiteY32" fmla="*/ 1246658 h 2235643"/>
              <a:gd name="connsiteX33" fmla="*/ 8275497 w 12192000"/>
              <a:gd name="connsiteY33" fmla="*/ 1264396 h 2235643"/>
              <a:gd name="connsiteX34" fmla="*/ 8074238 w 12192000"/>
              <a:gd name="connsiteY34" fmla="*/ 1301895 h 2235643"/>
              <a:gd name="connsiteX35" fmla="*/ 7902328 w 12192000"/>
              <a:gd name="connsiteY35" fmla="*/ 1345865 h 2235643"/>
              <a:gd name="connsiteX36" fmla="*/ 7840612 w 12192000"/>
              <a:gd name="connsiteY36" fmla="*/ 1369373 h 2235643"/>
              <a:gd name="connsiteX37" fmla="*/ 7786819 w 12192000"/>
              <a:gd name="connsiteY37" fmla="*/ 1378970 h 2235643"/>
              <a:gd name="connsiteX38" fmla="*/ 7548172 w 12192000"/>
              <a:gd name="connsiteY38" fmla="*/ 1417460 h 2235643"/>
              <a:gd name="connsiteX39" fmla="*/ 7483437 w 12192000"/>
              <a:gd name="connsiteY39" fmla="*/ 1478152 h 2235643"/>
              <a:gd name="connsiteX40" fmla="*/ 7377870 w 12192000"/>
              <a:gd name="connsiteY40" fmla="*/ 1523319 h 2235643"/>
              <a:gd name="connsiteX41" fmla="*/ 7230737 w 12192000"/>
              <a:gd name="connsiteY41" fmla="*/ 1562633 h 2235643"/>
              <a:gd name="connsiteX42" fmla="*/ 7224458 w 12192000"/>
              <a:gd name="connsiteY42" fmla="*/ 1573008 h 2235643"/>
              <a:gd name="connsiteX43" fmla="*/ 7183121 w 12192000"/>
              <a:gd name="connsiteY43" fmla="*/ 1595162 h 2235643"/>
              <a:gd name="connsiteX44" fmla="*/ 7164601 w 12192000"/>
              <a:gd name="connsiteY44" fmla="*/ 1606490 h 2235643"/>
              <a:gd name="connsiteX45" fmla="*/ 6900177 w 12192000"/>
              <a:gd name="connsiteY45" fmla="*/ 1636016 h 2235643"/>
              <a:gd name="connsiteX46" fmla="*/ 6795372 w 12192000"/>
              <a:gd name="connsiteY46" fmla="*/ 1644845 h 2235643"/>
              <a:gd name="connsiteX47" fmla="*/ 6692251 w 12192000"/>
              <a:gd name="connsiteY47" fmla="*/ 1656357 h 2235643"/>
              <a:gd name="connsiteX48" fmla="*/ 6655235 w 12192000"/>
              <a:gd name="connsiteY48" fmla="*/ 1661869 h 2235643"/>
              <a:gd name="connsiteX49" fmla="*/ 6554894 w 12192000"/>
              <a:gd name="connsiteY49" fmla="*/ 1664428 h 2235643"/>
              <a:gd name="connsiteX50" fmla="*/ 6516595 w 12192000"/>
              <a:gd name="connsiteY50" fmla="*/ 1667475 h 2235643"/>
              <a:gd name="connsiteX51" fmla="*/ 6508541 w 12192000"/>
              <a:gd name="connsiteY51" fmla="*/ 1668757 h 2235643"/>
              <a:gd name="connsiteX52" fmla="*/ 6471012 w 12192000"/>
              <a:gd name="connsiteY52" fmla="*/ 1678604 h 2235643"/>
              <a:gd name="connsiteX53" fmla="*/ 6364035 w 12192000"/>
              <a:gd name="connsiteY53" fmla="*/ 1667683 h 2235643"/>
              <a:gd name="connsiteX54" fmla="*/ 6243319 w 12192000"/>
              <a:gd name="connsiteY54" fmla="*/ 1695560 h 2235643"/>
              <a:gd name="connsiteX55" fmla="*/ 6098321 w 12192000"/>
              <a:gd name="connsiteY55" fmla="*/ 1721646 h 2235643"/>
              <a:gd name="connsiteX56" fmla="*/ 5880652 w 12192000"/>
              <a:gd name="connsiteY56" fmla="*/ 1779643 h 2235643"/>
              <a:gd name="connsiteX57" fmla="*/ 5785959 w 12192000"/>
              <a:gd name="connsiteY57" fmla="*/ 1775307 h 2235643"/>
              <a:gd name="connsiteX58" fmla="*/ 5643534 w 12192000"/>
              <a:gd name="connsiteY58" fmla="*/ 1802919 h 2235643"/>
              <a:gd name="connsiteX59" fmla="*/ 5518799 w 12192000"/>
              <a:gd name="connsiteY59" fmla="*/ 1818312 h 2235643"/>
              <a:gd name="connsiteX60" fmla="*/ 5505014 w 12192000"/>
              <a:gd name="connsiteY60" fmla="*/ 1819259 h 2235643"/>
              <a:gd name="connsiteX61" fmla="*/ 5453307 w 12192000"/>
              <a:gd name="connsiteY61" fmla="*/ 1815450 h 2235643"/>
              <a:gd name="connsiteX62" fmla="*/ 5221533 w 12192000"/>
              <a:gd name="connsiteY62" fmla="*/ 1846950 h 2235643"/>
              <a:gd name="connsiteX63" fmla="*/ 5149802 w 12192000"/>
              <a:gd name="connsiteY63" fmla="*/ 1844846 h 2235643"/>
              <a:gd name="connsiteX64" fmla="*/ 5114927 w 12192000"/>
              <a:gd name="connsiteY64" fmla="*/ 1847827 h 2235643"/>
              <a:gd name="connsiteX65" fmla="*/ 5108970 w 12192000"/>
              <a:gd name="connsiteY65" fmla="*/ 1847935 h 2235643"/>
              <a:gd name="connsiteX66" fmla="*/ 5067961 w 12192000"/>
              <a:gd name="connsiteY66" fmla="*/ 1845917 h 2235643"/>
              <a:gd name="connsiteX67" fmla="*/ 5007075 w 12192000"/>
              <a:gd name="connsiteY67" fmla="*/ 1838626 h 2235643"/>
              <a:gd name="connsiteX68" fmla="*/ 4944087 w 12192000"/>
              <a:gd name="connsiteY68" fmla="*/ 1823332 h 2235643"/>
              <a:gd name="connsiteX69" fmla="*/ 4907662 w 12192000"/>
              <a:gd name="connsiteY69" fmla="*/ 1816900 h 2235643"/>
              <a:gd name="connsiteX70" fmla="*/ 4882386 w 12192000"/>
              <a:gd name="connsiteY70" fmla="*/ 1809844 h 2235643"/>
              <a:gd name="connsiteX71" fmla="*/ 4811440 w 12192000"/>
              <a:gd name="connsiteY71" fmla="*/ 1804655 h 2235643"/>
              <a:gd name="connsiteX72" fmla="*/ 4691075 w 12192000"/>
              <a:gd name="connsiteY72" fmla="*/ 1801389 h 2235643"/>
              <a:gd name="connsiteX73" fmla="*/ 4640313 w 12192000"/>
              <a:gd name="connsiteY73" fmla="*/ 1784307 h 2235643"/>
              <a:gd name="connsiteX74" fmla="*/ 4536503 w 12192000"/>
              <a:gd name="connsiteY74" fmla="*/ 1785334 h 2235643"/>
              <a:gd name="connsiteX75" fmla="*/ 4379064 w 12192000"/>
              <a:gd name="connsiteY75" fmla="*/ 1817177 h 2235643"/>
              <a:gd name="connsiteX76" fmla="*/ 4238372 w 12192000"/>
              <a:gd name="connsiteY76" fmla="*/ 1851480 h 2235643"/>
              <a:gd name="connsiteX77" fmla="*/ 4232517 w 12192000"/>
              <a:gd name="connsiteY77" fmla="*/ 1852567 h 2235643"/>
              <a:gd name="connsiteX78" fmla="*/ 4065532 w 12192000"/>
              <a:gd name="connsiteY78" fmla="*/ 1855477 h 2235643"/>
              <a:gd name="connsiteX79" fmla="*/ 4028460 w 12192000"/>
              <a:gd name="connsiteY79" fmla="*/ 1855137 h 2235643"/>
              <a:gd name="connsiteX80" fmla="*/ 3931396 w 12192000"/>
              <a:gd name="connsiteY80" fmla="*/ 1858915 h 2235643"/>
              <a:gd name="connsiteX81" fmla="*/ 3567259 w 12192000"/>
              <a:gd name="connsiteY81" fmla="*/ 1893482 h 2235643"/>
              <a:gd name="connsiteX82" fmla="*/ 3405770 w 12192000"/>
              <a:gd name="connsiteY82" fmla="*/ 1904591 h 2235643"/>
              <a:gd name="connsiteX83" fmla="*/ 3280097 w 12192000"/>
              <a:gd name="connsiteY83" fmla="*/ 1919610 h 2235643"/>
              <a:gd name="connsiteX84" fmla="*/ 3009910 w 12192000"/>
              <a:gd name="connsiteY84" fmla="*/ 1957866 h 2235643"/>
              <a:gd name="connsiteX85" fmla="*/ 2995934 w 12192000"/>
              <a:gd name="connsiteY85" fmla="*/ 1967085 h 2235643"/>
              <a:gd name="connsiteX86" fmla="*/ 2875436 w 12192000"/>
              <a:gd name="connsiteY86" fmla="*/ 1996977 h 2235643"/>
              <a:gd name="connsiteX87" fmla="*/ 2874892 w 12192000"/>
              <a:gd name="connsiteY87" fmla="*/ 1996085 h 2235643"/>
              <a:gd name="connsiteX88" fmla="*/ 2476147 w 12192000"/>
              <a:gd name="connsiteY88" fmla="*/ 1998305 h 2235643"/>
              <a:gd name="connsiteX89" fmla="*/ 2373568 w 12192000"/>
              <a:gd name="connsiteY89" fmla="*/ 2003219 h 2235643"/>
              <a:gd name="connsiteX90" fmla="*/ 2164831 w 12192000"/>
              <a:gd name="connsiteY90" fmla="*/ 2010143 h 2235643"/>
              <a:gd name="connsiteX91" fmla="*/ 2058061 w 12192000"/>
              <a:gd name="connsiteY91" fmla="*/ 2047942 h 2235643"/>
              <a:gd name="connsiteX92" fmla="*/ 2042244 w 12192000"/>
              <a:gd name="connsiteY92" fmla="*/ 2055560 h 2235643"/>
              <a:gd name="connsiteX93" fmla="*/ 1877728 w 12192000"/>
              <a:gd name="connsiteY93" fmla="*/ 2101004 h 2235643"/>
              <a:gd name="connsiteX94" fmla="*/ 1637948 w 12192000"/>
              <a:gd name="connsiteY94" fmla="*/ 2172597 h 2235643"/>
              <a:gd name="connsiteX95" fmla="*/ 1434549 w 12192000"/>
              <a:gd name="connsiteY95" fmla="*/ 2234522 h 2235643"/>
              <a:gd name="connsiteX96" fmla="*/ 1195347 w 12192000"/>
              <a:gd name="connsiteY96" fmla="*/ 2212354 h 2235643"/>
              <a:gd name="connsiteX97" fmla="*/ 812914 w 12192000"/>
              <a:gd name="connsiteY97" fmla="*/ 2210095 h 2235643"/>
              <a:gd name="connsiteX98" fmla="*/ 597225 w 12192000"/>
              <a:gd name="connsiteY98" fmla="*/ 2180999 h 2235643"/>
              <a:gd name="connsiteX99" fmla="*/ 520671 w 12192000"/>
              <a:gd name="connsiteY99" fmla="*/ 2180980 h 2235643"/>
              <a:gd name="connsiteX100" fmla="*/ 413835 w 12192000"/>
              <a:gd name="connsiteY100" fmla="*/ 2156783 h 2235643"/>
              <a:gd name="connsiteX101" fmla="*/ 376513 w 12192000"/>
              <a:gd name="connsiteY101" fmla="*/ 2154014 h 2235643"/>
              <a:gd name="connsiteX102" fmla="*/ 273386 w 12192000"/>
              <a:gd name="connsiteY102" fmla="*/ 2142551 h 2235643"/>
              <a:gd name="connsiteX103" fmla="*/ 77641 w 12192000"/>
              <a:gd name="connsiteY103" fmla="*/ 2126835 h 2235643"/>
              <a:gd name="connsiteX104" fmla="*/ 37645 w 12192000"/>
              <a:gd name="connsiteY104" fmla="*/ 2115401 h 2235643"/>
              <a:gd name="connsiteX105" fmla="*/ 4572 w 12192000"/>
              <a:gd name="connsiteY105" fmla="*/ 2111091 h 2235643"/>
              <a:gd name="connsiteX106" fmla="*/ 0 w 12192000"/>
              <a:gd name="connsiteY106" fmla="*/ 2110468 h 2235643"/>
              <a:gd name="connsiteX107" fmla="*/ 0 w 12192000"/>
              <a:gd name="connsiteY107" fmla="*/ 0 h 2235643"/>
              <a:gd name="connsiteX0" fmla="*/ 0 w 12192000"/>
              <a:gd name="connsiteY0" fmla="*/ 0 h 2235643"/>
              <a:gd name="connsiteX1" fmla="*/ 12192000 w 12192000"/>
              <a:gd name="connsiteY1" fmla="*/ 0 h 2235643"/>
              <a:gd name="connsiteX2" fmla="*/ 12192000 w 12192000"/>
              <a:gd name="connsiteY2" fmla="*/ 751299 h 2235643"/>
              <a:gd name="connsiteX3" fmla="*/ 11890686 w 12192000"/>
              <a:gd name="connsiteY3" fmla="*/ 732766 h 2235643"/>
              <a:gd name="connsiteX4" fmla="*/ 11649954 w 12192000"/>
              <a:gd name="connsiteY4" fmla="*/ 749628 h 2235643"/>
              <a:gd name="connsiteX5" fmla="*/ 11560424 w 12192000"/>
              <a:gd name="connsiteY5" fmla="*/ 748017 h 2235643"/>
              <a:gd name="connsiteX6" fmla="*/ 11358455 w 12192000"/>
              <a:gd name="connsiteY6" fmla="*/ 747593 h 2235643"/>
              <a:gd name="connsiteX7" fmla="*/ 11165209 w 12192000"/>
              <a:gd name="connsiteY7" fmla="*/ 748852 h 2235643"/>
              <a:gd name="connsiteX8" fmla="*/ 11058755 w 12192000"/>
              <a:gd name="connsiteY8" fmla="*/ 749617 h 2235643"/>
              <a:gd name="connsiteX9" fmla="*/ 10803046 w 12192000"/>
              <a:gd name="connsiteY9" fmla="*/ 774328 h 2235643"/>
              <a:gd name="connsiteX10" fmla="*/ 10458762 w 12192000"/>
              <a:gd name="connsiteY10" fmla="*/ 755400 h 2235643"/>
              <a:gd name="connsiteX11" fmla="*/ 10211200 w 12192000"/>
              <a:gd name="connsiteY11" fmla="*/ 767513 h 2235643"/>
              <a:gd name="connsiteX12" fmla="*/ 10167995 w 12192000"/>
              <a:gd name="connsiteY12" fmla="*/ 760843 h 2235643"/>
              <a:gd name="connsiteX13" fmla="*/ 9997044 w 12192000"/>
              <a:gd name="connsiteY13" fmla="*/ 780129 h 2235643"/>
              <a:gd name="connsiteX14" fmla="*/ 9943887 w 12192000"/>
              <a:gd name="connsiteY14" fmla="*/ 804141 h 2235643"/>
              <a:gd name="connsiteX15" fmla="*/ 9918248 w 12192000"/>
              <a:gd name="connsiteY15" fmla="*/ 816628 h 2235643"/>
              <a:gd name="connsiteX16" fmla="*/ 9767091 w 12192000"/>
              <a:gd name="connsiteY16" fmla="*/ 870550 h 2235643"/>
              <a:gd name="connsiteX17" fmla="*/ 9683005 w 12192000"/>
              <a:gd name="connsiteY17" fmla="*/ 894128 h 2235643"/>
              <a:gd name="connsiteX18" fmla="*/ 9500499 w 12192000"/>
              <a:gd name="connsiteY18" fmla="*/ 954680 h 2235643"/>
              <a:gd name="connsiteX19" fmla="*/ 9410017 w 12192000"/>
              <a:gd name="connsiteY19" fmla="*/ 993931 h 2235643"/>
              <a:gd name="connsiteX20" fmla="*/ 9392919 w 12192000"/>
              <a:gd name="connsiteY20" fmla="*/ 994656 h 2235643"/>
              <a:gd name="connsiteX21" fmla="*/ 9268019 w 12192000"/>
              <a:gd name="connsiteY21" fmla="*/ 1007442 h 2235643"/>
              <a:gd name="connsiteX22" fmla="*/ 9188177 w 12192000"/>
              <a:gd name="connsiteY22" fmla="*/ 1035474 h 2235643"/>
              <a:gd name="connsiteX23" fmla="*/ 9155969 w 12192000"/>
              <a:gd name="connsiteY23" fmla="*/ 1046804 h 2235643"/>
              <a:gd name="connsiteX24" fmla="*/ 9133985 w 12192000"/>
              <a:gd name="connsiteY24" fmla="*/ 1046450 h 2235643"/>
              <a:gd name="connsiteX25" fmla="*/ 9003462 w 12192000"/>
              <a:gd name="connsiteY25" fmla="*/ 1042406 h 2235643"/>
              <a:gd name="connsiteX26" fmla="*/ 8968445 w 12192000"/>
              <a:gd name="connsiteY26" fmla="*/ 1052169 h 2235643"/>
              <a:gd name="connsiteX27" fmla="*/ 8886001 w 12192000"/>
              <a:gd name="connsiteY27" fmla="*/ 1067468 h 2235643"/>
              <a:gd name="connsiteX28" fmla="*/ 8838610 w 12192000"/>
              <a:gd name="connsiteY28" fmla="*/ 1075091 h 2235643"/>
              <a:gd name="connsiteX29" fmla="*/ 8665605 w 12192000"/>
              <a:gd name="connsiteY29" fmla="*/ 1110791 h 2235643"/>
              <a:gd name="connsiteX30" fmla="*/ 8419755 w 12192000"/>
              <a:gd name="connsiteY30" fmla="*/ 1216260 h 2235643"/>
              <a:gd name="connsiteX31" fmla="*/ 8411626 w 12192000"/>
              <a:gd name="connsiteY31" fmla="*/ 1214397 h 2235643"/>
              <a:gd name="connsiteX32" fmla="*/ 8363469 w 12192000"/>
              <a:gd name="connsiteY32" fmla="*/ 1246658 h 2235643"/>
              <a:gd name="connsiteX33" fmla="*/ 8275497 w 12192000"/>
              <a:gd name="connsiteY33" fmla="*/ 1264396 h 2235643"/>
              <a:gd name="connsiteX34" fmla="*/ 8074238 w 12192000"/>
              <a:gd name="connsiteY34" fmla="*/ 1301895 h 2235643"/>
              <a:gd name="connsiteX35" fmla="*/ 7902328 w 12192000"/>
              <a:gd name="connsiteY35" fmla="*/ 1345865 h 2235643"/>
              <a:gd name="connsiteX36" fmla="*/ 7840612 w 12192000"/>
              <a:gd name="connsiteY36" fmla="*/ 1369373 h 2235643"/>
              <a:gd name="connsiteX37" fmla="*/ 7786819 w 12192000"/>
              <a:gd name="connsiteY37" fmla="*/ 1378970 h 2235643"/>
              <a:gd name="connsiteX38" fmla="*/ 7548172 w 12192000"/>
              <a:gd name="connsiteY38" fmla="*/ 1417460 h 2235643"/>
              <a:gd name="connsiteX39" fmla="*/ 7483437 w 12192000"/>
              <a:gd name="connsiteY39" fmla="*/ 1478152 h 2235643"/>
              <a:gd name="connsiteX40" fmla="*/ 7377870 w 12192000"/>
              <a:gd name="connsiteY40" fmla="*/ 1523319 h 2235643"/>
              <a:gd name="connsiteX41" fmla="*/ 7230737 w 12192000"/>
              <a:gd name="connsiteY41" fmla="*/ 1562633 h 2235643"/>
              <a:gd name="connsiteX42" fmla="*/ 7224458 w 12192000"/>
              <a:gd name="connsiteY42" fmla="*/ 1573008 h 2235643"/>
              <a:gd name="connsiteX43" fmla="*/ 7183121 w 12192000"/>
              <a:gd name="connsiteY43" fmla="*/ 1595162 h 2235643"/>
              <a:gd name="connsiteX44" fmla="*/ 7164601 w 12192000"/>
              <a:gd name="connsiteY44" fmla="*/ 1606490 h 2235643"/>
              <a:gd name="connsiteX45" fmla="*/ 6900177 w 12192000"/>
              <a:gd name="connsiteY45" fmla="*/ 1636016 h 2235643"/>
              <a:gd name="connsiteX46" fmla="*/ 6795372 w 12192000"/>
              <a:gd name="connsiteY46" fmla="*/ 1644845 h 2235643"/>
              <a:gd name="connsiteX47" fmla="*/ 6692251 w 12192000"/>
              <a:gd name="connsiteY47" fmla="*/ 1656357 h 2235643"/>
              <a:gd name="connsiteX48" fmla="*/ 6655235 w 12192000"/>
              <a:gd name="connsiteY48" fmla="*/ 1661869 h 2235643"/>
              <a:gd name="connsiteX49" fmla="*/ 6554894 w 12192000"/>
              <a:gd name="connsiteY49" fmla="*/ 1664428 h 2235643"/>
              <a:gd name="connsiteX50" fmla="*/ 6516595 w 12192000"/>
              <a:gd name="connsiteY50" fmla="*/ 1667475 h 2235643"/>
              <a:gd name="connsiteX51" fmla="*/ 6508541 w 12192000"/>
              <a:gd name="connsiteY51" fmla="*/ 1668757 h 2235643"/>
              <a:gd name="connsiteX52" fmla="*/ 6471012 w 12192000"/>
              <a:gd name="connsiteY52" fmla="*/ 1678604 h 2235643"/>
              <a:gd name="connsiteX53" fmla="*/ 6364035 w 12192000"/>
              <a:gd name="connsiteY53" fmla="*/ 1667683 h 2235643"/>
              <a:gd name="connsiteX54" fmla="*/ 6243319 w 12192000"/>
              <a:gd name="connsiteY54" fmla="*/ 1695560 h 2235643"/>
              <a:gd name="connsiteX55" fmla="*/ 6098321 w 12192000"/>
              <a:gd name="connsiteY55" fmla="*/ 1721646 h 2235643"/>
              <a:gd name="connsiteX56" fmla="*/ 5880652 w 12192000"/>
              <a:gd name="connsiteY56" fmla="*/ 1779643 h 2235643"/>
              <a:gd name="connsiteX57" fmla="*/ 5785959 w 12192000"/>
              <a:gd name="connsiteY57" fmla="*/ 1775307 h 2235643"/>
              <a:gd name="connsiteX58" fmla="*/ 5643534 w 12192000"/>
              <a:gd name="connsiteY58" fmla="*/ 1802919 h 2235643"/>
              <a:gd name="connsiteX59" fmla="*/ 5518799 w 12192000"/>
              <a:gd name="connsiteY59" fmla="*/ 1818312 h 2235643"/>
              <a:gd name="connsiteX60" fmla="*/ 5505014 w 12192000"/>
              <a:gd name="connsiteY60" fmla="*/ 1819259 h 2235643"/>
              <a:gd name="connsiteX61" fmla="*/ 5453307 w 12192000"/>
              <a:gd name="connsiteY61" fmla="*/ 1815450 h 2235643"/>
              <a:gd name="connsiteX62" fmla="*/ 5221533 w 12192000"/>
              <a:gd name="connsiteY62" fmla="*/ 1846950 h 2235643"/>
              <a:gd name="connsiteX63" fmla="*/ 5149802 w 12192000"/>
              <a:gd name="connsiteY63" fmla="*/ 1844846 h 2235643"/>
              <a:gd name="connsiteX64" fmla="*/ 5114927 w 12192000"/>
              <a:gd name="connsiteY64" fmla="*/ 1847827 h 2235643"/>
              <a:gd name="connsiteX65" fmla="*/ 5108970 w 12192000"/>
              <a:gd name="connsiteY65" fmla="*/ 1847935 h 2235643"/>
              <a:gd name="connsiteX66" fmla="*/ 5067961 w 12192000"/>
              <a:gd name="connsiteY66" fmla="*/ 1845917 h 2235643"/>
              <a:gd name="connsiteX67" fmla="*/ 5007075 w 12192000"/>
              <a:gd name="connsiteY67" fmla="*/ 1838626 h 2235643"/>
              <a:gd name="connsiteX68" fmla="*/ 4944087 w 12192000"/>
              <a:gd name="connsiteY68" fmla="*/ 1823332 h 2235643"/>
              <a:gd name="connsiteX69" fmla="*/ 4907662 w 12192000"/>
              <a:gd name="connsiteY69" fmla="*/ 1816900 h 2235643"/>
              <a:gd name="connsiteX70" fmla="*/ 4882386 w 12192000"/>
              <a:gd name="connsiteY70" fmla="*/ 1809844 h 2235643"/>
              <a:gd name="connsiteX71" fmla="*/ 4811440 w 12192000"/>
              <a:gd name="connsiteY71" fmla="*/ 1804655 h 2235643"/>
              <a:gd name="connsiteX72" fmla="*/ 4691075 w 12192000"/>
              <a:gd name="connsiteY72" fmla="*/ 1801389 h 2235643"/>
              <a:gd name="connsiteX73" fmla="*/ 4640313 w 12192000"/>
              <a:gd name="connsiteY73" fmla="*/ 1784307 h 2235643"/>
              <a:gd name="connsiteX74" fmla="*/ 4536503 w 12192000"/>
              <a:gd name="connsiteY74" fmla="*/ 1785334 h 2235643"/>
              <a:gd name="connsiteX75" fmla="*/ 4379064 w 12192000"/>
              <a:gd name="connsiteY75" fmla="*/ 1817177 h 2235643"/>
              <a:gd name="connsiteX76" fmla="*/ 4238372 w 12192000"/>
              <a:gd name="connsiteY76" fmla="*/ 1851480 h 2235643"/>
              <a:gd name="connsiteX77" fmla="*/ 4232517 w 12192000"/>
              <a:gd name="connsiteY77" fmla="*/ 1852567 h 2235643"/>
              <a:gd name="connsiteX78" fmla="*/ 4065532 w 12192000"/>
              <a:gd name="connsiteY78" fmla="*/ 1855477 h 2235643"/>
              <a:gd name="connsiteX79" fmla="*/ 4028460 w 12192000"/>
              <a:gd name="connsiteY79" fmla="*/ 1855137 h 2235643"/>
              <a:gd name="connsiteX80" fmla="*/ 3567259 w 12192000"/>
              <a:gd name="connsiteY80" fmla="*/ 1893482 h 2235643"/>
              <a:gd name="connsiteX81" fmla="*/ 3405770 w 12192000"/>
              <a:gd name="connsiteY81" fmla="*/ 1904591 h 2235643"/>
              <a:gd name="connsiteX82" fmla="*/ 3280097 w 12192000"/>
              <a:gd name="connsiteY82" fmla="*/ 1919610 h 2235643"/>
              <a:gd name="connsiteX83" fmla="*/ 3009910 w 12192000"/>
              <a:gd name="connsiteY83" fmla="*/ 1957866 h 2235643"/>
              <a:gd name="connsiteX84" fmla="*/ 2995934 w 12192000"/>
              <a:gd name="connsiteY84" fmla="*/ 1967085 h 2235643"/>
              <a:gd name="connsiteX85" fmla="*/ 2875436 w 12192000"/>
              <a:gd name="connsiteY85" fmla="*/ 1996977 h 2235643"/>
              <a:gd name="connsiteX86" fmla="*/ 2874892 w 12192000"/>
              <a:gd name="connsiteY86" fmla="*/ 1996085 h 2235643"/>
              <a:gd name="connsiteX87" fmla="*/ 2476147 w 12192000"/>
              <a:gd name="connsiteY87" fmla="*/ 1998305 h 2235643"/>
              <a:gd name="connsiteX88" fmla="*/ 2373568 w 12192000"/>
              <a:gd name="connsiteY88" fmla="*/ 2003219 h 2235643"/>
              <a:gd name="connsiteX89" fmla="*/ 2164831 w 12192000"/>
              <a:gd name="connsiteY89" fmla="*/ 2010143 h 2235643"/>
              <a:gd name="connsiteX90" fmla="*/ 2058061 w 12192000"/>
              <a:gd name="connsiteY90" fmla="*/ 2047942 h 2235643"/>
              <a:gd name="connsiteX91" fmla="*/ 2042244 w 12192000"/>
              <a:gd name="connsiteY91" fmla="*/ 2055560 h 2235643"/>
              <a:gd name="connsiteX92" fmla="*/ 1877728 w 12192000"/>
              <a:gd name="connsiteY92" fmla="*/ 2101004 h 2235643"/>
              <a:gd name="connsiteX93" fmla="*/ 1637948 w 12192000"/>
              <a:gd name="connsiteY93" fmla="*/ 2172597 h 2235643"/>
              <a:gd name="connsiteX94" fmla="*/ 1434549 w 12192000"/>
              <a:gd name="connsiteY94" fmla="*/ 2234522 h 2235643"/>
              <a:gd name="connsiteX95" fmla="*/ 1195347 w 12192000"/>
              <a:gd name="connsiteY95" fmla="*/ 2212354 h 2235643"/>
              <a:gd name="connsiteX96" fmla="*/ 812914 w 12192000"/>
              <a:gd name="connsiteY96" fmla="*/ 2210095 h 2235643"/>
              <a:gd name="connsiteX97" fmla="*/ 597225 w 12192000"/>
              <a:gd name="connsiteY97" fmla="*/ 2180999 h 2235643"/>
              <a:gd name="connsiteX98" fmla="*/ 520671 w 12192000"/>
              <a:gd name="connsiteY98" fmla="*/ 2180980 h 2235643"/>
              <a:gd name="connsiteX99" fmla="*/ 413835 w 12192000"/>
              <a:gd name="connsiteY99" fmla="*/ 2156783 h 2235643"/>
              <a:gd name="connsiteX100" fmla="*/ 376513 w 12192000"/>
              <a:gd name="connsiteY100" fmla="*/ 2154014 h 2235643"/>
              <a:gd name="connsiteX101" fmla="*/ 273386 w 12192000"/>
              <a:gd name="connsiteY101" fmla="*/ 2142551 h 2235643"/>
              <a:gd name="connsiteX102" fmla="*/ 77641 w 12192000"/>
              <a:gd name="connsiteY102" fmla="*/ 2126835 h 2235643"/>
              <a:gd name="connsiteX103" fmla="*/ 37645 w 12192000"/>
              <a:gd name="connsiteY103" fmla="*/ 2115401 h 2235643"/>
              <a:gd name="connsiteX104" fmla="*/ 4572 w 12192000"/>
              <a:gd name="connsiteY104" fmla="*/ 2111091 h 2235643"/>
              <a:gd name="connsiteX105" fmla="*/ 0 w 12192000"/>
              <a:gd name="connsiteY105" fmla="*/ 2110468 h 2235643"/>
              <a:gd name="connsiteX106" fmla="*/ 0 w 12192000"/>
              <a:gd name="connsiteY106" fmla="*/ 0 h 2235643"/>
              <a:gd name="connsiteX0" fmla="*/ 0 w 12192000"/>
              <a:gd name="connsiteY0" fmla="*/ 0 h 2235643"/>
              <a:gd name="connsiteX1" fmla="*/ 12192000 w 12192000"/>
              <a:gd name="connsiteY1" fmla="*/ 0 h 2235643"/>
              <a:gd name="connsiteX2" fmla="*/ 12192000 w 12192000"/>
              <a:gd name="connsiteY2" fmla="*/ 751299 h 2235643"/>
              <a:gd name="connsiteX3" fmla="*/ 11890686 w 12192000"/>
              <a:gd name="connsiteY3" fmla="*/ 732766 h 2235643"/>
              <a:gd name="connsiteX4" fmla="*/ 11649954 w 12192000"/>
              <a:gd name="connsiteY4" fmla="*/ 749628 h 2235643"/>
              <a:gd name="connsiteX5" fmla="*/ 11560424 w 12192000"/>
              <a:gd name="connsiteY5" fmla="*/ 748017 h 2235643"/>
              <a:gd name="connsiteX6" fmla="*/ 11358455 w 12192000"/>
              <a:gd name="connsiteY6" fmla="*/ 747593 h 2235643"/>
              <a:gd name="connsiteX7" fmla="*/ 11165209 w 12192000"/>
              <a:gd name="connsiteY7" fmla="*/ 748852 h 2235643"/>
              <a:gd name="connsiteX8" fmla="*/ 11058755 w 12192000"/>
              <a:gd name="connsiteY8" fmla="*/ 749617 h 2235643"/>
              <a:gd name="connsiteX9" fmla="*/ 10803046 w 12192000"/>
              <a:gd name="connsiteY9" fmla="*/ 774328 h 2235643"/>
              <a:gd name="connsiteX10" fmla="*/ 10458762 w 12192000"/>
              <a:gd name="connsiteY10" fmla="*/ 755400 h 2235643"/>
              <a:gd name="connsiteX11" fmla="*/ 10211200 w 12192000"/>
              <a:gd name="connsiteY11" fmla="*/ 767513 h 2235643"/>
              <a:gd name="connsiteX12" fmla="*/ 10167995 w 12192000"/>
              <a:gd name="connsiteY12" fmla="*/ 760843 h 2235643"/>
              <a:gd name="connsiteX13" fmla="*/ 9997044 w 12192000"/>
              <a:gd name="connsiteY13" fmla="*/ 780129 h 2235643"/>
              <a:gd name="connsiteX14" fmla="*/ 9943887 w 12192000"/>
              <a:gd name="connsiteY14" fmla="*/ 804141 h 2235643"/>
              <a:gd name="connsiteX15" fmla="*/ 9918248 w 12192000"/>
              <a:gd name="connsiteY15" fmla="*/ 816628 h 2235643"/>
              <a:gd name="connsiteX16" fmla="*/ 9767091 w 12192000"/>
              <a:gd name="connsiteY16" fmla="*/ 870550 h 2235643"/>
              <a:gd name="connsiteX17" fmla="*/ 9683005 w 12192000"/>
              <a:gd name="connsiteY17" fmla="*/ 894128 h 2235643"/>
              <a:gd name="connsiteX18" fmla="*/ 9500499 w 12192000"/>
              <a:gd name="connsiteY18" fmla="*/ 954680 h 2235643"/>
              <a:gd name="connsiteX19" fmla="*/ 9410017 w 12192000"/>
              <a:gd name="connsiteY19" fmla="*/ 993931 h 2235643"/>
              <a:gd name="connsiteX20" fmla="*/ 9392919 w 12192000"/>
              <a:gd name="connsiteY20" fmla="*/ 994656 h 2235643"/>
              <a:gd name="connsiteX21" fmla="*/ 9268019 w 12192000"/>
              <a:gd name="connsiteY21" fmla="*/ 1007442 h 2235643"/>
              <a:gd name="connsiteX22" fmla="*/ 9188177 w 12192000"/>
              <a:gd name="connsiteY22" fmla="*/ 1035474 h 2235643"/>
              <a:gd name="connsiteX23" fmla="*/ 9155969 w 12192000"/>
              <a:gd name="connsiteY23" fmla="*/ 1046804 h 2235643"/>
              <a:gd name="connsiteX24" fmla="*/ 9133985 w 12192000"/>
              <a:gd name="connsiteY24" fmla="*/ 1046450 h 2235643"/>
              <a:gd name="connsiteX25" fmla="*/ 9003462 w 12192000"/>
              <a:gd name="connsiteY25" fmla="*/ 1042406 h 2235643"/>
              <a:gd name="connsiteX26" fmla="*/ 8968445 w 12192000"/>
              <a:gd name="connsiteY26" fmla="*/ 1052169 h 2235643"/>
              <a:gd name="connsiteX27" fmla="*/ 8886001 w 12192000"/>
              <a:gd name="connsiteY27" fmla="*/ 1067468 h 2235643"/>
              <a:gd name="connsiteX28" fmla="*/ 8838610 w 12192000"/>
              <a:gd name="connsiteY28" fmla="*/ 1075091 h 2235643"/>
              <a:gd name="connsiteX29" fmla="*/ 8665605 w 12192000"/>
              <a:gd name="connsiteY29" fmla="*/ 1110791 h 2235643"/>
              <a:gd name="connsiteX30" fmla="*/ 8419755 w 12192000"/>
              <a:gd name="connsiteY30" fmla="*/ 1216260 h 2235643"/>
              <a:gd name="connsiteX31" fmla="*/ 8411626 w 12192000"/>
              <a:gd name="connsiteY31" fmla="*/ 1214397 h 2235643"/>
              <a:gd name="connsiteX32" fmla="*/ 8363469 w 12192000"/>
              <a:gd name="connsiteY32" fmla="*/ 1246658 h 2235643"/>
              <a:gd name="connsiteX33" fmla="*/ 8275497 w 12192000"/>
              <a:gd name="connsiteY33" fmla="*/ 1264396 h 2235643"/>
              <a:gd name="connsiteX34" fmla="*/ 8074238 w 12192000"/>
              <a:gd name="connsiteY34" fmla="*/ 1301895 h 2235643"/>
              <a:gd name="connsiteX35" fmla="*/ 7902328 w 12192000"/>
              <a:gd name="connsiteY35" fmla="*/ 1345865 h 2235643"/>
              <a:gd name="connsiteX36" fmla="*/ 7840612 w 12192000"/>
              <a:gd name="connsiteY36" fmla="*/ 1369373 h 2235643"/>
              <a:gd name="connsiteX37" fmla="*/ 7786819 w 12192000"/>
              <a:gd name="connsiteY37" fmla="*/ 1378970 h 2235643"/>
              <a:gd name="connsiteX38" fmla="*/ 7548172 w 12192000"/>
              <a:gd name="connsiteY38" fmla="*/ 1417460 h 2235643"/>
              <a:gd name="connsiteX39" fmla="*/ 7483437 w 12192000"/>
              <a:gd name="connsiteY39" fmla="*/ 1478152 h 2235643"/>
              <a:gd name="connsiteX40" fmla="*/ 7377870 w 12192000"/>
              <a:gd name="connsiteY40" fmla="*/ 1523319 h 2235643"/>
              <a:gd name="connsiteX41" fmla="*/ 7230737 w 12192000"/>
              <a:gd name="connsiteY41" fmla="*/ 1562633 h 2235643"/>
              <a:gd name="connsiteX42" fmla="*/ 7224458 w 12192000"/>
              <a:gd name="connsiteY42" fmla="*/ 1573008 h 2235643"/>
              <a:gd name="connsiteX43" fmla="*/ 7183121 w 12192000"/>
              <a:gd name="connsiteY43" fmla="*/ 1595162 h 2235643"/>
              <a:gd name="connsiteX44" fmla="*/ 7164601 w 12192000"/>
              <a:gd name="connsiteY44" fmla="*/ 1606490 h 2235643"/>
              <a:gd name="connsiteX45" fmla="*/ 6900177 w 12192000"/>
              <a:gd name="connsiteY45" fmla="*/ 1636016 h 2235643"/>
              <a:gd name="connsiteX46" fmla="*/ 6795372 w 12192000"/>
              <a:gd name="connsiteY46" fmla="*/ 1644845 h 2235643"/>
              <a:gd name="connsiteX47" fmla="*/ 6692251 w 12192000"/>
              <a:gd name="connsiteY47" fmla="*/ 1656357 h 2235643"/>
              <a:gd name="connsiteX48" fmla="*/ 6655235 w 12192000"/>
              <a:gd name="connsiteY48" fmla="*/ 1661869 h 2235643"/>
              <a:gd name="connsiteX49" fmla="*/ 6554894 w 12192000"/>
              <a:gd name="connsiteY49" fmla="*/ 1664428 h 2235643"/>
              <a:gd name="connsiteX50" fmla="*/ 6516595 w 12192000"/>
              <a:gd name="connsiteY50" fmla="*/ 1667475 h 2235643"/>
              <a:gd name="connsiteX51" fmla="*/ 6508541 w 12192000"/>
              <a:gd name="connsiteY51" fmla="*/ 1668757 h 2235643"/>
              <a:gd name="connsiteX52" fmla="*/ 6471012 w 12192000"/>
              <a:gd name="connsiteY52" fmla="*/ 1678604 h 2235643"/>
              <a:gd name="connsiteX53" fmla="*/ 6364035 w 12192000"/>
              <a:gd name="connsiteY53" fmla="*/ 1667683 h 2235643"/>
              <a:gd name="connsiteX54" fmla="*/ 6243319 w 12192000"/>
              <a:gd name="connsiteY54" fmla="*/ 1695560 h 2235643"/>
              <a:gd name="connsiteX55" fmla="*/ 6098321 w 12192000"/>
              <a:gd name="connsiteY55" fmla="*/ 1721646 h 2235643"/>
              <a:gd name="connsiteX56" fmla="*/ 5880652 w 12192000"/>
              <a:gd name="connsiteY56" fmla="*/ 1779643 h 2235643"/>
              <a:gd name="connsiteX57" fmla="*/ 5785959 w 12192000"/>
              <a:gd name="connsiteY57" fmla="*/ 1775307 h 2235643"/>
              <a:gd name="connsiteX58" fmla="*/ 5643534 w 12192000"/>
              <a:gd name="connsiteY58" fmla="*/ 1802919 h 2235643"/>
              <a:gd name="connsiteX59" fmla="*/ 5518799 w 12192000"/>
              <a:gd name="connsiteY59" fmla="*/ 1818312 h 2235643"/>
              <a:gd name="connsiteX60" fmla="*/ 5505014 w 12192000"/>
              <a:gd name="connsiteY60" fmla="*/ 1819259 h 2235643"/>
              <a:gd name="connsiteX61" fmla="*/ 5453307 w 12192000"/>
              <a:gd name="connsiteY61" fmla="*/ 1815450 h 2235643"/>
              <a:gd name="connsiteX62" fmla="*/ 5221533 w 12192000"/>
              <a:gd name="connsiteY62" fmla="*/ 1846950 h 2235643"/>
              <a:gd name="connsiteX63" fmla="*/ 5149802 w 12192000"/>
              <a:gd name="connsiteY63" fmla="*/ 1844846 h 2235643"/>
              <a:gd name="connsiteX64" fmla="*/ 5114927 w 12192000"/>
              <a:gd name="connsiteY64" fmla="*/ 1847827 h 2235643"/>
              <a:gd name="connsiteX65" fmla="*/ 5108970 w 12192000"/>
              <a:gd name="connsiteY65" fmla="*/ 1847935 h 2235643"/>
              <a:gd name="connsiteX66" fmla="*/ 5067961 w 12192000"/>
              <a:gd name="connsiteY66" fmla="*/ 1845917 h 2235643"/>
              <a:gd name="connsiteX67" fmla="*/ 5007075 w 12192000"/>
              <a:gd name="connsiteY67" fmla="*/ 1838626 h 2235643"/>
              <a:gd name="connsiteX68" fmla="*/ 4944087 w 12192000"/>
              <a:gd name="connsiteY68" fmla="*/ 1823332 h 2235643"/>
              <a:gd name="connsiteX69" fmla="*/ 4907662 w 12192000"/>
              <a:gd name="connsiteY69" fmla="*/ 1816900 h 2235643"/>
              <a:gd name="connsiteX70" fmla="*/ 4882386 w 12192000"/>
              <a:gd name="connsiteY70" fmla="*/ 1809844 h 2235643"/>
              <a:gd name="connsiteX71" fmla="*/ 4811440 w 12192000"/>
              <a:gd name="connsiteY71" fmla="*/ 1804655 h 2235643"/>
              <a:gd name="connsiteX72" fmla="*/ 4691075 w 12192000"/>
              <a:gd name="connsiteY72" fmla="*/ 1801389 h 2235643"/>
              <a:gd name="connsiteX73" fmla="*/ 4640313 w 12192000"/>
              <a:gd name="connsiteY73" fmla="*/ 1784307 h 2235643"/>
              <a:gd name="connsiteX74" fmla="*/ 4536503 w 12192000"/>
              <a:gd name="connsiteY74" fmla="*/ 1785334 h 2235643"/>
              <a:gd name="connsiteX75" fmla="*/ 4379064 w 12192000"/>
              <a:gd name="connsiteY75" fmla="*/ 1817177 h 2235643"/>
              <a:gd name="connsiteX76" fmla="*/ 4238372 w 12192000"/>
              <a:gd name="connsiteY76" fmla="*/ 1851480 h 2235643"/>
              <a:gd name="connsiteX77" fmla="*/ 4232517 w 12192000"/>
              <a:gd name="connsiteY77" fmla="*/ 1852567 h 2235643"/>
              <a:gd name="connsiteX78" fmla="*/ 4065532 w 12192000"/>
              <a:gd name="connsiteY78" fmla="*/ 1855477 h 2235643"/>
              <a:gd name="connsiteX79" fmla="*/ 4028460 w 12192000"/>
              <a:gd name="connsiteY79" fmla="*/ 1855137 h 2235643"/>
              <a:gd name="connsiteX80" fmla="*/ 3567259 w 12192000"/>
              <a:gd name="connsiteY80" fmla="*/ 1893482 h 2235643"/>
              <a:gd name="connsiteX81" fmla="*/ 3405770 w 12192000"/>
              <a:gd name="connsiteY81" fmla="*/ 1904591 h 2235643"/>
              <a:gd name="connsiteX82" fmla="*/ 3280097 w 12192000"/>
              <a:gd name="connsiteY82" fmla="*/ 1919610 h 2235643"/>
              <a:gd name="connsiteX83" fmla="*/ 3009910 w 12192000"/>
              <a:gd name="connsiteY83" fmla="*/ 1957866 h 2235643"/>
              <a:gd name="connsiteX84" fmla="*/ 2995934 w 12192000"/>
              <a:gd name="connsiteY84" fmla="*/ 1967085 h 2235643"/>
              <a:gd name="connsiteX85" fmla="*/ 2982215 w 12192000"/>
              <a:gd name="connsiteY85" fmla="*/ 1970643 h 2235643"/>
              <a:gd name="connsiteX86" fmla="*/ 2875436 w 12192000"/>
              <a:gd name="connsiteY86" fmla="*/ 1996977 h 2235643"/>
              <a:gd name="connsiteX87" fmla="*/ 2874892 w 12192000"/>
              <a:gd name="connsiteY87" fmla="*/ 1996085 h 2235643"/>
              <a:gd name="connsiteX88" fmla="*/ 2476147 w 12192000"/>
              <a:gd name="connsiteY88" fmla="*/ 1998305 h 2235643"/>
              <a:gd name="connsiteX89" fmla="*/ 2373568 w 12192000"/>
              <a:gd name="connsiteY89" fmla="*/ 2003219 h 2235643"/>
              <a:gd name="connsiteX90" fmla="*/ 2164831 w 12192000"/>
              <a:gd name="connsiteY90" fmla="*/ 2010143 h 2235643"/>
              <a:gd name="connsiteX91" fmla="*/ 2058061 w 12192000"/>
              <a:gd name="connsiteY91" fmla="*/ 2047942 h 2235643"/>
              <a:gd name="connsiteX92" fmla="*/ 2042244 w 12192000"/>
              <a:gd name="connsiteY92" fmla="*/ 2055560 h 2235643"/>
              <a:gd name="connsiteX93" fmla="*/ 1877728 w 12192000"/>
              <a:gd name="connsiteY93" fmla="*/ 2101004 h 2235643"/>
              <a:gd name="connsiteX94" fmla="*/ 1637948 w 12192000"/>
              <a:gd name="connsiteY94" fmla="*/ 2172597 h 2235643"/>
              <a:gd name="connsiteX95" fmla="*/ 1434549 w 12192000"/>
              <a:gd name="connsiteY95" fmla="*/ 2234522 h 2235643"/>
              <a:gd name="connsiteX96" fmla="*/ 1195347 w 12192000"/>
              <a:gd name="connsiteY96" fmla="*/ 2212354 h 2235643"/>
              <a:gd name="connsiteX97" fmla="*/ 812914 w 12192000"/>
              <a:gd name="connsiteY97" fmla="*/ 2210095 h 2235643"/>
              <a:gd name="connsiteX98" fmla="*/ 597225 w 12192000"/>
              <a:gd name="connsiteY98" fmla="*/ 2180999 h 2235643"/>
              <a:gd name="connsiteX99" fmla="*/ 520671 w 12192000"/>
              <a:gd name="connsiteY99" fmla="*/ 2180980 h 2235643"/>
              <a:gd name="connsiteX100" fmla="*/ 413835 w 12192000"/>
              <a:gd name="connsiteY100" fmla="*/ 2156783 h 2235643"/>
              <a:gd name="connsiteX101" fmla="*/ 376513 w 12192000"/>
              <a:gd name="connsiteY101" fmla="*/ 2154014 h 2235643"/>
              <a:gd name="connsiteX102" fmla="*/ 273386 w 12192000"/>
              <a:gd name="connsiteY102" fmla="*/ 2142551 h 2235643"/>
              <a:gd name="connsiteX103" fmla="*/ 77641 w 12192000"/>
              <a:gd name="connsiteY103" fmla="*/ 2126835 h 2235643"/>
              <a:gd name="connsiteX104" fmla="*/ 37645 w 12192000"/>
              <a:gd name="connsiteY104" fmla="*/ 2115401 h 2235643"/>
              <a:gd name="connsiteX105" fmla="*/ 4572 w 12192000"/>
              <a:gd name="connsiteY105" fmla="*/ 2111091 h 2235643"/>
              <a:gd name="connsiteX106" fmla="*/ 0 w 12192000"/>
              <a:gd name="connsiteY106" fmla="*/ 2110468 h 2235643"/>
              <a:gd name="connsiteX107" fmla="*/ 0 w 12192000"/>
              <a:gd name="connsiteY107" fmla="*/ 0 h 2235643"/>
              <a:gd name="connsiteX0" fmla="*/ 0 w 12192000"/>
              <a:gd name="connsiteY0" fmla="*/ 0 h 2235643"/>
              <a:gd name="connsiteX1" fmla="*/ 12192000 w 12192000"/>
              <a:gd name="connsiteY1" fmla="*/ 0 h 2235643"/>
              <a:gd name="connsiteX2" fmla="*/ 12192000 w 12192000"/>
              <a:gd name="connsiteY2" fmla="*/ 751299 h 2235643"/>
              <a:gd name="connsiteX3" fmla="*/ 11890686 w 12192000"/>
              <a:gd name="connsiteY3" fmla="*/ 732766 h 2235643"/>
              <a:gd name="connsiteX4" fmla="*/ 11649954 w 12192000"/>
              <a:gd name="connsiteY4" fmla="*/ 749628 h 2235643"/>
              <a:gd name="connsiteX5" fmla="*/ 11560424 w 12192000"/>
              <a:gd name="connsiteY5" fmla="*/ 748017 h 2235643"/>
              <a:gd name="connsiteX6" fmla="*/ 11358455 w 12192000"/>
              <a:gd name="connsiteY6" fmla="*/ 747593 h 2235643"/>
              <a:gd name="connsiteX7" fmla="*/ 11165209 w 12192000"/>
              <a:gd name="connsiteY7" fmla="*/ 748852 h 2235643"/>
              <a:gd name="connsiteX8" fmla="*/ 11058755 w 12192000"/>
              <a:gd name="connsiteY8" fmla="*/ 749617 h 2235643"/>
              <a:gd name="connsiteX9" fmla="*/ 10803046 w 12192000"/>
              <a:gd name="connsiteY9" fmla="*/ 774328 h 2235643"/>
              <a:gd name="connsiteX10" fmla="*/ 10458762 w 12192000"/>
              <a:gd name="connsiteY10" fmla="*/ 755400 h 2235643"/>
              <a:gd name="connsiteX11" fmla="*/ 10211200 w 12192000"/>
              <a:gd name="connsiteY11" fmla="*/ 767513 h 2235643"/>
              <a:gd name="connsiteX12" fmla="*/ 10167995 w 12192000"/>
              <a:gd name="connsiteY12" fmla="*/ 760843 h 2235643"/>
              <a:gd name="connsiteX13" fmla="*/ 9997044 w 12192000"/>
              <a:gd name="connsiteY13" fmla="*/ 780129 h 2235643"/>
              <a:gd name="connsiteX14" fmla="*/ 9943887 w 12192000"/>
              <a:gd name="connsiteY14" fmla="*/ 804141 h 2235643"/>
              <a:gd name="connsiteX15" fmla="*/ 9918248 w 12192000"/>
              <a:gd name="connsiteY15" fmla="*/ 816628 h 2235643"/>
              <a:gd name="connsiteX16" fmla="*/ 9767091 w 12192000"/>
              <a:gd name="connsiteY16" fmla="*/ 870550 h 2235643"/>
              <a:gd name="connsiteX17" fmla="*/ 9683005 w 12192000"/>
              <a:gd name="connsiteY17" fmla="*/ 894128 h 2235643"/>
              <a:gd name="connsiteX18" fmla="*/ 9500499 w 12192000"/>
              <a:gd name="connsiteY18" fmla="*/ 954680 h 2235643"/>
              <a:gd name="connsiteX19" fmla="*/ 9410017 w 12192000"/>
              <a:gd name="connsiteY19" fmla="*/ 993931 h 2235643"/>
              <a:gd name="connsiteX20" fmla="*/ 9392919 w 12192000"/>
              <a:gd name="connsiteY20" fmla="*/ 994656 h 2235643"/>
              <a:gd name="connsiteX21" fmla="*/ 9268019 w 12192000"/>
              <a:gd name="connsiteY21" fmla="*/ 1007442 h 2235643"/>
              <a:gd name="connsiteX22" fmla="*/ 9188177 w 12192000"/>
              <a:gd name="connsiteY22" fmla="*/ 1035474 h 2235643"/>
              <a:gd name="connsiteX23" fmla="*/ 9155969 w 12192000"/>
              <a:gd name="connsiteY23" fmla="*/ 1046804 h 2235643"/>
              <a:gd name="connsiteX24" fmla="*/ 9133985 w 12192000"/>
              <a:gd name="connsiteY24" fmla="*/ 1046450 h 2235643"/>
              <a:gd name="connsiteX25" fmla="*/ 9003462 w 12192000"/>
              <a:gd name="connsiteY25" fmla="*/ 1042406 h 2235643"/>
              <a:gd name="connsiteX26" fmla="*/ 8968445 w 12192000"/>
              <a:gd name="connsiteY26" fmla="*/ 1052169 h 2235643"/>
              <a:gd name="connsiteX27" fmla="*/ 8886001 w 12192000"/>
              <a:gd name="connsiteY27" fmla="*/ 1067468 h 2235643"/>
              <a:gd name="connsiteX28" fmla="*/ 8838610 w 12192000"/>
              <a:gd name="connsiteY28" fmla="*/ 1075091 h 2235643"/>
              <a:gd name="connsiteX29" fmla="*/ 8665605 w 12192000"/>
              <a:gd name="connsiteY29" fmla="*/ 1110791 h 2235643"/>
              <a:gd name="connsiteX30" fmla="*/ 8419755 w 12192000"/>
              <a:gd name="connsiteY30" fmla="*/ 1216260 h 2235643"/>
              <a:gd name="connsiteX31" fmla="*/ 8411626 w 12192000"/>
              <a:gd name="connsiteY31" fmla="*/ 1214397 h 2235643"/>
              <a:gd name="connsiteX32" fmla="*/ 8363469 w 12192000"/>
              <a:gd name="connsiteY32" fmla="*/ 1246658 h 2235643"/>
              <a:gd name="connsiteX33" fmla="*/ 8275497 w 12192000"/>
              <a:gd name="connsiteY33" fmla="*/ 1264396 h 2235643"/>
              <a:gd name="connsiteX34" fmla="*/ 8074238 w 12192000"/>
              <a:gd name="connsiteY34" fmla="*/ 1301895 h 2235643"/>
              <a:gd name="connsiteX35" fmla="*/ 7902328 w 12192000"/>
              <a:gd name="connsiteY35" fmla="*/ 1345865 h 2235643"/>
              <a:gd name="connsiteX36" fmla="*/ 7840612 w 12192000"/>
              <a:gd name="connsiteY36" fmla="*/ 1369373 h 2235643"/>
              <a:gd name="connsiteX37" fmla="*/ 7786819 w 12192000"/>
              <a:gd name="connsiteY37" fmla="*/ 1378970 h 2235643"/>
              <a:gd name="connsiteX38" fmla="*/ 7548172 w 12192000"/>
              <a:gd name="connsiteY38" fmla="*/ 1417460 h 2235643"/>
              <a:gd name="connsiteX39" fmla="*/ 7483437 w 12192000"/>
              <a:gd name="connsiteY39" fmla="*/ 1478152 h 2235643"/>
              <a:gd name="connsiteX40" fmla="*/ 7377870 w 12192000"/>
              <a:gd name="connsiteY40" fmla="*/ 1523319 h 2235643"/>
              <a:gd name="connsiteX41" fmla="*/ 7230737 w 12192000"/>
              <a:gd name="connsiteY41" fmla="*/ 1562633 h 2235643"/>
              <a:gd name="connsiteX42" fmla="*/ 7224458 w 12192000"/>
              <a:gd name="connsiteY42" fmla="*/ 1573008 h 2235643"/>
              <a:gd name="connsiteX43" fmla="*/ 7183121 w 12192000"/>
              <a:gd name="connsiteY43" fmla="*/ 1595162 h 2235643"/>
              <a:gd name="connsiteX44" fmla="*/ 7164601 w 12192000"/>
              <a:gd name="connsiteY44" fmla="*/ 1606490 h 2235643"/>
              <a:gd name="connsiteX45" fmla="*/ 6900177 w 12192000"/>
              <a:gd name="connsiteY45" fmla="*/ 1636016 h 2235643"/>
              <a:gd name="connsiteX46" fmla="*/ 6795372 w 12192000"/>
              <a:gd name="connsiteY46" fmla="*/ 1644845 h 2235643"/>
              <a:gd name="connsiteX47" fmla="*/ 6692251 w 12192000"/>
              <a:gd name="connsiteY47" fmla="*/ 1656357 h 2235643"/>
              <a:gd name="connsiteX48" fmla="*/ 6655235 w 12192000"/>
              <a:gd name="connsiteY48" fmla="*/ 1661869 h 2235643"/>
              <a:gd name="connsiteX49" fmla="*/ 6554894 w 12192000"/>
              <a:gd name="connsiteY49" fmla="*/ 1664428 h 2235643"/>
              <a:gd name="connsiteX50" fmla="*/ 6516595 w 12192000"/>
              <a:gd name="connsiteY50" fmla="*/ 1667475 h 2235643"/>
              <a:gd name="connsiteX51" fmla="*/ 6508541 w 12192000"/>
              <a:gd name="connsiteY51" fmla="*/ 1668757 h 2235643"/>
              <a:gd name="connsiteX52" fmla="*/ 6471012 w 12192000"/>
              <a:gd name="connsiteY52" fmla="*/ 1678604 h 2235643"/>
              <a:gd name="connsiteX53" fmla="*/ 6364035 w 12192000"/>
              <a:gd name="connsiteY53" fmla="*/ 1667683 h 2235643"/>
              <a:gd name="connsiteX54" fmla="*/ 6243319 w 12192000"/>
              <a:gd name="connsiteY54" fmla="*/ 1695560 h 2235643"/>
              <a:gd name="connsiteX55" fmla="*/ 6098321 w 12192000"/>
              <a:gd name="connsiteY55" fmla="*/ 1721646 h 2235643"/>
              <a:gd name="connsiteX56" fmla="*/ 5880652 w 12192000"/>
              <a:gd name="connsiteY56" fmla="*/ 1779643 h 2235643"/>
              <a:gd name="connsiteX57" fmla="*/ 5785959 w 12192000"/>
              <a:gd name="connsiteY57" fmla="*/ 1775307 h 2235643"/>
              <a:gd name="connsiteX58" fmla="*/ 5643534 w 12192000"/>
              <a:gd name="connsiteY58" fmla="*/ 1802919 h 2235643"/>
              <a:gd name="connsiteX59" fmla="*/ 5518799 w 12192000"/>
              <a:gd name="connsiteY59" fmla="*/ 1818312 h 2235643"/>
              <a:gd name="connsiteX60" fmla="*/ 5505014 w 12192000"/>
              <a:gd name="connsiteY60" fmla="*/ 1819259 h 2235643"/>
              <a:gd name="connsiteX61" fmla="*/ 5453307 w 12192000"/>
              <a:gd name="connsiteY61" fmla="*/ 1815450 h 2235643"/>
              <a:gd name="connsiteX62" fmla="*/ 5221533 w 12192000"/>
              <a:gd name="connsiteY62" fmla="*/ 1846950 h 2235643"/>
              <a:gd name="connsiteX63" fmla="*/ 5149802 w 12192000"/>
              <a:gd name="connsiteY63" fmla="*/ 1844846 h 2235643"/>
              <a:gd name="connsiteX64" fmla="*/ 5114927 w 12192000"/>
              <a:gd name="connsiteY64" fmla="*/ 1847827 h 2235643"/>
              <a:gd name="connsiteX65" fmla="*/ 5108970 w 12192000"/>
              <a:gd name="connsiteY65" fmla="*/ 1847935 h 2235643"/>
              <a:gd name="connsiteX66" fmla="*/ 5067961 w 12192000"/>
              <a:gd name="connsiteY66" fmla="*/ 1845917 h 2235643"/>
              <a:gd name="connsiteX67" fmla="*/ 5007075 w 12192000"/>
              <a:gd name="connsiteY67" fmla="*/ 1838626 h 2235643"/>
              <a:gd name="connsiteX68" fmla="*/ 4944087 w 12192000"/>
              <a:gd name="connsiteY68" fmla="*/ 1823332 h 2235643"/>
              <a:gd name="connsiteX69" fmla="*/ 4907662 w 12192000"/>
              <a:gd name="connsiteY69" fmla="*/ 1816900 h 2235643"/>
              <a:gd name="connsiteX70" fmla="*/ 4882386 w 12192000"/>
              <a:gd name="connsiteY70" fmla="*/ 1809844 h 2235643"/>
              <a:gd name="connsiteX71" fmla="*/ 4811440 w 12192000"/>
              <a:gd name="connsiteY71" fmla="*/ 1804655 h 2235643"/>
              <a:gd name="connsiteX72" fmla="*/ 4691075 w 12192000"/>
              <a:gd name="connsiteY72" fmla="*/ 1801389 h 2235643"/>
              <a:gd name="connsiteX73" fmla="*/ 4640313 w 12192000"/>
              <a:gd name="connsiteY73" fmla="*/ 1784307 h 2235643"/>
              <a:gd name="connsiteX74" fmla="*/ 4536503 w 12192000"/>
              <a:gd name="connsiteY74" fmla="*/ 1785334 h 2235643"/>
              <a:gd name="connsiteX75" fmla="*/ 4379064 w 12192000"/>
              <a:gd name="connsiteY75" fmla="*/ 1817177 h 2235643"/>
              <a:gd name="connsiteX76" fmla="*/ 4238372 w 12192000"/>
              <a:gd name="connsiteY76" fmla="*/ 1851480 h 2235643"/>
              <a:gd name="connsiteX77" fmla="*/ 4232517 w 12192000"/>
              <a:gd name="connsiteY77" fmla="*/ 1852567 h 2235643"/>
              <a:gd name="connsiteX78" fmla="*/ 4065532 w 12192000"/>
              <a:gd name="connsiteY78" fmla="*/ 1855477 h 2235643"/>
              <a:gd name="connsiteX79" fmla="*/ 4028460 w 12192000"/>
              <a:gd name="connsiteY79" fmla="*/ 1855137 h 2235643"/>
              <a:gd name="connsiteX80" fmla="*/ 3567259 w 12192000"/>
              <a:gd name="connsiteY80" fmla="*/ 1893482 h 2235643"/>
              <a:gd name="connsiteX81" fmla="*/ 3405770 w 12192000"/>
              <a:gd name="connsiteY81" fmla="*/ 1904591 h 2235643"/>
              <a:gd name="connsiteX82" fmla="*/ 3280097 w 12192000"/>
              <a:gd name="connsiteY82" fmla="*/ 1919610 h 2235643"/>
              <a:gd name="connsiteX83" fmla="*/ 3009910 w 12192000"/>
              <a:gd name="connsiteY83" fmla="*/ 1957866 h 2235643"/>
              <a:gd name="connsiteX84" fmla="*/ 2995934 w 12192000"/>
              <a:gd name="connsiteY84" fmla="*/ 1967085 h 2235643"/>
              <a:gd name="connsiteX85" fmla="*/ 2875436 w 12192000"/>
              <a:gd name="connsiteY85" fmla="*/ 1996977 h 2235643"/>
              <a:gd name="connsiteX86" fmla="*/ 2874892 w 12192000"/>
              <a:gd name="connsiteY86" fmla="*/ 1996085 h 2235643"/>
              <a:gd name="connsiteX87" fmla="*/ 2476147 w 12192000"/>
              <a:gd name="connsiteY87" fmla="*/ 1998305 h 2235643"/>
              <a:gd name="connsiteX88" fmla="*/ 2373568 w 12192000"/>
              <a:gd name="connsiteY88" fmla="*/ 2003219 h 2235643"/>
              <a:gd name="connsiteX89" fmla="*/ 2164831 w 12192000"/>
              <a:gd name="connsiteY89" fmla="*/ 2010143 h 2235643"/>
              <a:gd name="connsiteX90" fmla="*/ 2058061 w 12192000"/>
              <a:gd name="connsiteY90" fmla="*/ 2047942 h 2235643"/>
              <a:gd name="connsiteX91" fmla="*/ 2042244 w 12192000"/>
              <a:gd name="connsiteY91" fmla="*/ 2055560 h 2235643"/>
              <a:gd name="connsiteX92" fmla="*/ 1877728 w 12192000"/>
              <a:gd name="connsiteY92" fmla="*/ 2101004 h 2235643"/>
              <a:gd name="connsiteX93" fmla="*/ 1637948 w 12192000"/>
              <a:gd name="connsiteY93" fmla="*/ 2172597 h 2235643"/>
              <a:gd name="connsiteX94" fmla="*/ 1434549 w 12192000"/>
              <a:gd name="connsiteY94" fmla="*/ 2234522 h 2235643"/>
              <a:gd name="connsiteX95" fmla="*/ 1195347 w 12192000"/>
              <a:gd name="connsiteY95" fmla="*/ 2212354 h 2235643"/>
              <a:gd name="connsiteX96" fmla="*/ 812914 w 12192000"/>
              <a:gd name="connsiteY96" fmla="*/ 2210095 h 2235643"/>
              <a:gd name="connsiteX97" fmla="*/ 597225 w 12192000"/>
              <a:gd name="connsiteY97" fmla="*/ 2180999 h 2235643"/>
              <a:gd name="connsiteX98" fmla="*/ 520671 w 12192000"/>
              <a:gd name="connsiteY98" fmla="*/ 2180980 h 2235643"/>
              <a:gd name="connsiteX99" fmla="*/ 413835 w 12192000"/>
              <a:gd name="connsiteY99" fmla="*/ 2156783 h 2235643"/>
              <a:gd name="connsiteX100" fmla="*/ 376513 w 12192000"/>
              <a:gd name="connsiteY100" fmla="*/ 2154014 h 2235643"/>
              <a:gd name="connsiteX101" fmla="*/ 273386 w 12192000"/>
              <a:gd name="connsiteY101" fmla="*/ 2142551 h 2235643"/>
              <a:gd name="connsiteX102" fmla="*/ 77641 w 12192000"/>
              <a:gd name="connsiteY102" fmla="*/ 2126835 h 2235643"/>
              <a:gd name="connsiteX103" fmla="*/ 37645 w 12192000"/>
              <a:gd name="connsiteY103" fmla="*/ 2115401 h 2235643"/>
              <a:gd name="connsiteX104" fmla="*/ 4572 w 12192000"/>
              <a:gd name="connsiteY104" fmla="*/ 2111091 h 2235643"/>
              <a:gd name="connsiteX105" fmla="*/ 0 w 12192000"/>
              <a:gd name="connsiteY105" fmla="*/ 2110468 h 2235643"/>
              <a:gd name="connsiteX106" fmla="*/ 0 w 12192000"/>
              <a:gd name="connsiteY106" fmla="*/ 0 h 2235643"/>
              <a:gd name="connsiteX0" fmla="*/ 0 w 12192000"/>
              <a:gd name="connsiteY0" fmla="*/ 0 h 2235643"/>
              <a:gd name="connsiteX1" fmla="*/ 12192000 w 12192000"/>
              <a:gd name="connsiteY1" fmla="*/ 0 h 2235643"/>
              <a:gd name="connsiteX2" fmla="*/ 12192000 w 12192000"/>
              <a:gd name="connsiteY2" fmla="*/ 751299 h 2235643"/>
              <a:gd name="connsiteX3" fmla="*/ 11890686 w 12192000"/>
              <a:gd name="connsiteY3" fmla="*/ 732766 h 2235643"/>
              <a:gd name="connsiteX4" fmla="*/ 11649954 w 12192000"/>
              <a:gd name="connsiteY4" fmla="*/ 749628 h 2235643"/>
              <a:gd name="connsiteX5" fmla="*/ 11560424 w 12192000"/>
              <a:gd name="connsiteY5" fmla="*/ 748017 h 2235643"/>
              <a:gd name="connsiteX6" fmla="*/ 11358455 w 12192000"/>
              <a:gd name="connsiteY6" fmla="*/ 747593 h 2235643"/>
              <a:gd name="connsiteX7" fmla="*/ 11165209 w 12192000"/>
              <a:gd name="connsiteY7" fmla="*/ 748852 h 2235643"/>
              <a:gd name="connsiteX8" fmla="*/ 11058755 w 12192000"/>
              <a:gd name="connsiteY8" fmla="*/ 749617 h 2235643"/>
              <a:gd name="connsiteX9" fmla="*/ 10803046 w 12192000"/>
              <a:gd name="connsiteY9" fmla="*/ 774328 h 2235643"/>
              <a:gd name="connsiteX10" fmla="*/ 10458762 w 12192000"/>
              <a:gd name="connsiteY10" fmla="*/ 755400 h 2235643"/>
              <a:gd name="connsiteX11" fmla="*/ 10211200 w 12192000"/>
              <a:gd name="connsiteY11" fmla="*/ 767513 h 2235643"/>
              <a:gd name="connsiteX12" fmla="*/ 10167995 w 12192000"/>
              <a:gd name="connsiteY12" fmla="*/ 760843 h 2235643"/>
              <a:gd name="connsiteX13" fmla="*/ 9997044 w 12192000"/>
              <a:gd name="connsiteY13" fmla="*/ 780129 h 2235643"/>
              <a:gd name="connsiteX14" fmla="*/ 9943887 w 12192000"/>
              <a:gd name="connsiteY14" fmla="*/ 804141 h 2235643"/>
              <a:gd name="connsiteX15" fmla="*/ 9918248 w 12192000"/>
              <a:gd name="connsiteY15" fmla="*/ 816628 h 2235643"/>
              <a:gd name="connsiteX16" fmla="*/ 9767091 w 12192000"/>
              <a:gd name="connsiteY16" fmla="*/ 870550 h 2235643"/>
              <a:gd name="connsiteX17" fmla="*/ 9683005 w 12192000"/>
              <a:gd name="connsiteY17" fmla="*/ 894128 h 2235643"/>
              <a:gd name="connsiteX18" fmla="*/ 9500499 w 12192000"/>
              <a:gd name="connsiteY18" fmla="*/ 954680 h 2235643"/>
              <a:gd name="connsiteX19" fmla="*/ 9410017 w 12192000"/>
              <a:gd name="connsiteY19" fmla="*/ 993931 h 2235643"/>
              <a:gd name="connsiteX20" fmla="*/ 9392919 w 12192000"/>
              <a:gd name="connsiteY20" fmla="*/ 994656 h 2235643"/>
              <a:gd name="connsiteX21" fmla="*/ 9268019 w 12192000"/>
              <a:gd name="connsiteY21" fmla="*/ 1007442 h 2235643"/>
              <a:gd name="connsiteX22" fmla="*/ 9188177 w 12192000"/>
              <a:gd name="connsiteY22" fmla="*/ 1035474 h 2235643"/>
              <a:gd name="connsiteX23" fmla="*/ 9155969 w 12192000"/>
              <a:gd name="connsiteY23" fmla="*/ 1046804 h 2235643"/>
              <a:gd name="connsiteX24" fmla="*/ 9133985 w 12192000"/>
              <a:gd name="connsiteY24" fmla="*/ 1046450 h 2235643"/>
              <a:gd name="connsiteX25" fmla="*/ 9003462 w 12192000"/>
              <a:gd name="connsiteY25" fmla="*/ 1042406 h 2235643"/>
              <a:gd name="connsiteX26" fmla="*/ 8968445 w 12192000"/>
              <a:gd name="connsiteY26" fmla="*/ 1052169 h 2235643"/>
              <a:gd name="connsiteX27" fmla="*/ 8886001 w 12192000"/>
              <a:gd name="connsiteY27" fmla="*/ 1067468 h 2235643"/>
              <a:gd name="connsiteX28" fmla="*/ 8838610 w 12192000"/>
              <a:gd name="connsiteY28" fmla="*/ 1075091 h 2235643"/>
              <a:gd name="connsiteX29" fmla="*/ 8665605 w 12192000"/>
              <a:gd name="connsiteY29" fmla="*/ 1110791 h 2235643"/>
              <a:gd name="connsiteX30" fmla="*/ 8419755 w 12192000"/>
              <a:gd name="connsiteY30" fmla="*/ 1216260 h 2235643"/>
              <a:gd name="connsiteX31" fmla="*/ 8411626 w 12192000"/>
              <a:gd name="connsiteY31" fmla="*/ 1214397 h 2235643"/>
              <a:gd name="connsiteX32" fmla="*/ 8363469 w 12192000"/>
              <a:gd name="connsiteY32" fmla="*/ 1246658 h 2235643"/>
              <a:gd name="connsiteX33" fmla="*/ 8275497 w 12192000"/>
              <a:gd name="connsiteY33" fmla="*/ 1264396 h 2235643"/>
              <a:gd name="connsiteX34" fmla="*/ 8074238 w 12192000"/>
              <a:gd name="connsiteY34" fmla="*/ 1301895 h 2235643"/>
              <a:gd name="connsiteX35" fmla="*/ 7902328 w 12192000"/>
              <a:gd name="connsiteY35" fmla="*/ 1345865 h 2235643"/>
              <a:gd name="connsiteX36" fmla="*/ 7840612 w 12192000"/>
              <a:gd name="connsiteY36" fmla="*/ 1369373 h 2235643"/>
              <a:gd name="connsiteX37" fmla="*/ 7786819 w 12192000"/>
              <a:gd name="connsiteY37" fmla="*/ 1378970 h 2235643"/>
              <a:gd name="connsiteX38" fmla="*/ 7548172 w 12192000"/>
              <a:gd name="connsiteY38" fmla="*/ 1417460 h 2235643"/>
              <a:gd name="connsiteX39" fmla="*/ 7483437 w 12192000"/>
              <a:gd name="connsiteY39" fmla="*/ 1478152 h 2235643"/>
              <a:gd name="connsiteX40" fmla="*/ 7377870 w 12192000"/>
              <a:gd name="connsiteY40" fmla="*/ 1523319 h 2235643"/>
              <a:gd name="connsiteX41" fmla="*/ 7230737 w 12192000"/>
              <a:gd name="connsiteY41" fmla="*/ 1562633 h 2235643"/>
              <a:gd name="connsiteX42" fmla="*/ 7224458 w 12192000"/>
              <a:gd name="connsiteY42" fmla="*/ 1573008 h 2235643"/>
              <a:gd name="connsiteX43" fmla="*/ 7183121 w 12192000"/>
              <a:gd name="connsiteY43" fmla="*/ 1595162 h 2235643"/>
              <a:gd name="connsiteX44" fmla="*/ 7164601 w 12192000"/>
              <a:gd name="connsiteY44" fmla="*/ 1606490 h 2235643"/>
              <a:gd name="connsiteX45" fmla="*/ 6900177 w 12192000"/>
              <a:gd name="connsiteY45" fmla="*/ 1636016 h 2235643"/>
              <a:gd name="connsiteX46" fmla="*/ 6795372 w 12192000"/>
              <a:gd name="connsiteY46" fmla="*/ 1644845 h 2235643"/>
              <a:gd name="connsiteX47" fmla="*/ 6692251 w 12192000"/>
              <a:gd name="connsiteY47" fmla="*/ 1656357 h 2235643"/>
              <a:gd name="connsiteX48" fmla="*/ 6655235 w 12192000"/>
              <a:gd name="connsiteY48" fmla="*/ 1661869 h 2235643"/>
              <a:gd name="connsiteX49" fmla="*/ 6554894 w 12192000"/>
              <a:gd name="connsiteY49" fmla="*/ 1664428 h 2235643"/>
              <a:gd name="connsiteX50" fmla="*/ 6516595 w 12192000"/>
              <a:gd name="connsiteY50" fmla="*/ 1667475 h 2235643"/>
              <a:gd name="connsiteX51" fmla="*/ 6508541 w 12192000"/>
              <a:gd name="connsiteY51" fmla="*/ 1668757 h 2235643"/>
              <a:gd name="connsiteX52" fmla="*/ 6471012 w 12192000"/>
              <a:gd name="connsiteY52" fmla="*/ 1678604 h 2235643"/>
              <a:gd name="connsiteX53" fmla="*/ 6364035 w 12192000"/>
              <a:gd name="connsiteY53" fmla="*/ 1667683 h 2235643"/>
              <a:gd name="connsiteX54" fmla="*/ 6243319 w 12192000"/>
              <a:gd name="connsiteY54" fmla="*/ 1695560 h 2235643"/>
              <a:gd name="connsiteX55" fmla="*/ 6098321 w 12192000"/>
              <a:gd name="connsiteY55" fmla="*/ 1721646 h 2235643"/>
              <a:gd name="connsiteX56" fmla="*/ 5880652 w 12192000"/>
              <a:gd name="connsiteY56" fmla="*/ 1779643 h 2235643"/>
              <a:gd name="connsiteX57" fmla="*/ 5785959 w 12192000"/>
              <a:gd name="connsiteY57" fmla="*/ 1775307 h 2235643"/>
              <a:gd name="connsiteX58" fmla="*/ 5643534 w 12192000"/>
              <a:gd name="connsiteY58" fmla="*/ 1802919 h 2235643"/>
              <a:gd name="connsiteX59" fmla="*/ 5518799 w 12192000"/>
              <a:gd name="connsiteY59" fmla="*/ 1818312 h 2235643"/>
              <a:gd name="connsiteX60" fmla="*/ 5505014 w 12192000"/>
              <a:gd name="connsiteY60" fmla="*/ 1819259 h 2235643"/>
              <a:gd name="connsiteX61" fmla="*/ 5453307 w 12192000"/>
              <a:gd name="connsiteY61" fmla="*/ 1815450 h 2235643"/>
              <a:gd name="connsiteX62" fmla="*/ 5221533 w 12192000"/>
              <a:gd name="connsiteY62" fmla="*/ 1846950 h 2235643"/>
              <a:gd name="connsiteX63" fmla="*/ 5149802 w 12192000"/>
              <a:gd name="connsiteY63" fmla="*/ 1844846 h 2235643"/>
              <a:gd name="connsiteX64" fmla="*/ 5114927 w 12192000"/>
              <a:gd name="connsiteY64" fmla="*/ 1847827 h 2235643"/>
              <a:gd name="connsiteX65" fmla="*/ 5108970 w 12192000"/>
              <a:gd name="connsiteY65" fmla="*/ 1847935 h 2235643"/>
              <a:gd name="connsiteX66" fmla="*/ 5067961 w 12192000"/>
              <a:gd name="connsiteY66" fmla="*/ 1845917 h 2235643"/>
              <a:gd name="connsiteX67" fmla="*/ 5007075 w 12192000"/>
              <a:gd name="connsiteY67" fmla="*/ 1838626 h 2235643"/>
              <a:gd name="connsiteX68" fmla="*/ 4944087 w 12192000"/>
              <a:gd name="connsiteY68" fmla="*/ 1823332 h 2235643"/>
              <a:gd name="connsiteX69" fmla="*/ 4907662 w 12192000"/>
              <a:gd name="connsiteY69" fmla="*/ 1816900 h 2235643"/>
              <a:gd name="connsiteX70" fmla="*/ 4882386 w 12192000"/>
              <a:gd name="connsiteY70" fmla="*/ 1809844 h 2235643"/>
              <a:gd name="connsiteX71" fmla="*/ 4811440 w 12192000"/>
              <a:gd name="connsiteY71" fmla="*/ 1804655 h 2235643"/>
              <a:gd name="connsiteX72" fmla="*/ 4691075 w 12192000"/>
              <a:gd name="connsiteY72" fmla="*/ 1801389 h 2235643"/>
              <a:gd name="connsiteX73" fmla="*/ 4640313 w 12192000"/>
              <a:gd name="connsiteY73" fmla="*/ 1784307 h 2235643"/>
              <a:gd name="connsiteX74" fmla="*/ 4536503 w 12192000"/>
              <a:gd name="connsiteY74" fmla="*/ 1785334 h 2235643"/>
              <a:gd name="connsiteX75" fmla="*/ 4379064 w 12192000"/>
              <a:gd name="connsiteY75" fmla="*/ 1817177 h 2235643"/>
              <a:gd name="connsiteX76" fmla="*/ 4238372 w 12192000"/>
              <a:gd name="connsiteY76" fmla="*/ 1851480 h 2235643"/>
              <a:gd name="connsiteX77" fmla="*/ 4232517 w 12192000"/>
              <a:gd name="connsiteY77" fmla="*/ 1852567 h 2235643"/>
              <a:gd name="connsiteX78" fmla="*/ 4065532 w 12192000"/>
              <a:gd name="connsiteY78" fmla="*/ 1855477 h 2235643"/>
              <a:gd name="connsiteX79" fmla="*/ 4028460 w 12192000"/>
              <a:gd name="connsiteY79" fmla="*/ 1855137 h 2235643"/>
              <a:gd name="connsiteX80" fmla="*/ 3567259 w 12192000"/>
              <a:gd name="connsiteY80" fmla="*/ 1893482 h 2235643"/>
              <a:gd name="connsiteX81" fmla="*/ 3405770 w 12192000"/>
              <a:gd name="connsiteY81" fmla="*/ 1904591 h 2235643"/>
              <a:gd name="connsiteX82" fmla="*/ 3280097 w 12192000"/>
              <a:gd name="connsiteY82" fmla="*/ 1919610 h 2235643"/>
              <a:gd name="connsiteX83" fmla="*/ 3009910 w 12192000"/>
              <a:gd name="connsiteY83" fmla="*/ 1957866 h 2235643"/>
              <a:gd name="connsiteX84" fmla="*/ 2875436 w 12192000"/>
              <a:gd name="connsiteY84" fmla="*/ 1996977 h 2235643"/>
              <a:gd name="connsiteX85" fmla="*/ 2874892 w 12192000"/>
              <a:gd name="connsiteY85" fmla="*/ 1996085 h 2235643"/>
              <a:gd name="connsiteX86" fmla="*/ 2476147 w 12192000"/>
              <a:gd name="connsiteY86" fmla="*/ 1998305 h 2235643"/>
              <a:gd name="connsiteX87" fmla="*/ 2373568 w 12192000"/>
              <a:gd name="connsiteY87" fmla="*/ 2003219 h 2235643"/>
              <a:gd name="connsiteX88" fmla="*/ 2164831 w 12192000"/>
              <a:gd name="connsiteY88" fmla="*/ 2010143 h 2235643"/>
              <a:gd name="connsiteX89" fmla="*/ 2058061 w 12192000"/>
              <a:gd name="connsiteY89" fmla="*/ 2047942 h 2235643"/>
              <a:gd name="connsiteX90" fmla="*/ 2042244 w 12192000"/>
              <a:gd name="connsiteY90" fmla="*/ 2055560 h 2235643"/>
              <a:gd name="connsiteX91" fmla="*/ 1877728 w 12192000"/>
              <a:gd name="connsiteY91" fmla="*/ 2101004 h 2235643"/>
              <a:gd name="connsiteX92" fmla="*/ 1637948 w 12192000"/>
              <a:gd name="connsiteY92" fmla="*/ 2172597 h 2235643"/>
              <a:gd name="connsiteX93" fmla="*/ 1434549 w 12192000"/>
              <a:gd name="connsiteY93" fmla="*/ 2234522 h 2235643"/>
              <a:gd name="connsiteX94" fmla="*/ 1195347 w 12192000"/>
              <a:gd name="connsiteY94" fmla="*/ 2212354 h 2235643"/>
              <a:gd name="connsiteX95" fmla="*/ 812914 w 12192000"/>
              <a:gd name="connsiteY95" fmla="*/ 2210095 h 2235643"/>
              <a:gd name="connsiteX96" fmla="*/ 597225 w 12192000"/>
              <a:gd name="connsiteY96" fmla="*/ 2180999 h 2235643"/>
              <a:gd name="connsiteX97" fmla="*/ 520671 w 12192000"/>
              <a:gd name="connsiteY97" fmla="*/ 2180980 h 2235643"/>
              <a:gd name="connsiteX98" fmla="*/ 413835 w 12192000"/>
              <a:gd name="connsiteY98" fmla="*/ 2156783 h 2235643"/>
              <a:gd name="connsiteX99" fmla="*/ 376513 w 12192000"/>
              <a:gd name="connsiteY99" fmla="*/ 2154014 h 2235643"/>
              <a:gd name="connsiteX100" fmla="*/ 273386 w 12192000"/>
              <a:gd name="connsiteY100" fmla="*/ 2142551 h 2235643"/>
              <a:gd name="connsiteX101" fmla="*/ 77641 w 12192000"/>
              <a:gd name="connsiteY101" fmla="*/ 2126835 h 2235643"/>
              <a:gd name="connsiteX102" fmla="*/ 37645 w 12192000"/>
              <a:gd name="connsiteY102" fmla="*/ 2115401 h 2235643"/>
              <a:gd name="connsiteX103" fmla="*/ 4572 w 12192000"/>
              <a:gd name="connsiteY103" fmla="*/ 2111091 h 2235643"/>
              <a:gd name="connsiteX104" fmla="*/ 0 w 12192000"/>
              <a:gd name="connsiteY104" fmla="*/ 2110468 h 2235643"/>
              <a:gd name="connsiteX105" fmla="*/ 0 w 12192000"/>
              <a:gd name="connsiteY105" fmla="*/ 0 h 2235643"/>
              <a:gd name="connsiteX0" fmla="*/ 0 w 12192000"/>
              <a:gd name="connsiteY0" fmla="*/ 0 h 2235643"/>
              <a:gd name="connsiteX1" fmla="*/ 12192000 w 12192000"/>
              <a:gd name="connsiteY1" fmla="*/ 0 h 2235643"/>
              <a:gd name="connsiteX2" fmla="*/ 12192000 w 12192000"/>
              <a:gd name="connsiteY2" fmla="*/ 751299 h 2235643"/>
              <a:gd name="connsiteX3" fmla="*/ 11890686 w 12192000"/>
              <a:gd name="connsiteY3" fmla="*/ 732766 h 2235643"/>
              <a:gd name="connsiteX4" fmla="*/ 11649954 w 12192000"/>
              <a:gd name="connsiteY4" fmla="*/ 749628 h 2235643"/>
              <a:gd name="connsiteX5" fmla="*/ 11560424 w 12192000"/>
              <a:gd name="connsiteY5" fmla="*/ 748017 h 2235643"/>
              <a:gd name="connsiteX6" fmla="*/ 11358455 w 12192000"/>
              <a:gd name="connsiteY6" fmla="*/ 747593 h 2235643"/>
              <a:gd name="connsiteX7" fmla="*/ 11165209 w 12192000"/>
              <a:gd name="connsiteY7" fmla="*/ 748852 h 2235643"/>
              <a:gd name="connsiteX8" fmla="*/ 11058755 w 12192000"/>
              <a:gd name="connsiteY8" fmla="*/ 749617 h 2235643"/>
              <a:gd name="connsiteX9" fmla="*/ 10803046 w 12192000"/>
              <a:gd name="connsiteY9" fmla="*/ 774328 h 2235643"/>
              <a:gd name="connsiteX10" fmla="*/ 10458762 w 12192000"/>
              <a:gd name="connsiteY10" fmla="*/ 755400 h 2235643"/>
              <a:gd name="connsiteX11" fmla="*/ 10211200 w 12192000"/>
              <a:gd name="connsiteY11" fmla="*/ 767513 h 2235643"/>
              <a:gd name="connsiteX12" fmla="*/ 10167995 w 12192000"/>
              <a:gd name="connsiteY12" fmla="*/ 760843 h 2235643"/>
              <a:gd name="connsiteX13" fmla="*/ 9997044 w 12192000"/>
              <a:gd name="connsiteY13" fmla="*/ 780129 h 2235643"/>
              <a:gd name="connsiteX14" fmla="*/ 9943887 w 12192000"/>
              <a:gd name="connsiteY14" fmla="*/ 804141 h 2235643"/>
              <a:gd name="connsiteX15" fmla="*/ 9918248 w 12192000"/>
              <a:gd name="connsiteY15" fmla="*/ 816628 h 2235643"/>
              <a:gd name="connsiteX16" fmla="*/ 9767091 w 12192000"/>
              <a:gd name="connsiteY16" fmla="*/ 870550 h 2235643"/>
              <a:gd name="connsiteX17" fmla="*/ 9683005 w 12192000"/>
              <a:gd name="connsiteY17" fmla="*/ 894128 h 2235643"/>
              <a:gd name="connsiteX18" fmla="*/ 9500499 w 12192000"/>
              <a:gd name="connsiteY18" fmla="*/ 954680 h 2235643"/>
              <a:gd name="connsiteX19" fmla="*/ 9410017 w 12192000"/>
              <a:gd name="connsiteY19" fmla="*/ 993931 h 2235643"/>
              <a:gd name="connsiteX20" fmla="*/ 9392919 w 12192000"/>
              <a:gd name="connsiteY20" fmla="*/ 994656 h 2235643"/>
              <a:gd name="connsiteX21" fmla="*/ 9268019 w 12192000"/>
              <a:gd name="connsiteY21" fmla="*/ 1007442 h 2235643"/>
              <a:gd name="connsiteX22" fmla="*/ 9188177 w 12192000"/>
              <a:gd name="connsiteY22" fmla="*/ 1035474 h 2235643"/>
              <a:gd name="connsiteX23" fmla="*/ 9155969 w 12192000"/>
              <a:gd name="connsiteY23" fmla="*/ 1046804 h 2235643"/>
              <a:gd name="connsiteX24" fmla="*/ 9133985 w 12192000"/>
              <a:gd name="connsiteY24" fmla="*/ 1046450 h 2235643"/>
              <a:gd name="connsiteX25" fmla="*/ 9003462 w 12192000"/>
              <a:gd name="connsiteY25" fmla="*/ 1042406 h 2235643"/>
              <a:gd name="connsiteX26" fmla="*/ 8968445 w 12192000"/>
              <a:gd name="connsiteY26" fmla="*/ 1052169 h 2235643"/>
              <a:gd name="connsiteX27" fmla="*/ 8886001 w 12192000"/>
              <a:gd name="connsiteY27" fmla="*/ 1067468 h 2235643"/>
              <a:gd name="connsiteX28" fmla="*/ 8838610 w 12192000"/>
              <a:gd name="connsiteY28" fmla="*/ 1075091 h 2235643"/>
              <a:gd name="connsiteX29" fmla="*/ 8665605 w 12192000"/>
              <a:gd name="connsiteY29" fmla="*/ 1110791 h 2235643"/>
              <a:gd name="connsiteX30" fmla="*/ 8419755 w 12192000"/>
              <a:gd name="connsiteY30" fmla="*/ 1216260 h 2235643"/>
              <a:gd name="connsiteX31" fmla="*/ 8411626 w 12192000"/>
              <a:gd name="connsiteY31" fmla="*/ 1214397 h 2235643"/>
              <a:gd name="connsiteX32" fmla="*/ 8363469 w 12192000"/>
              <a:gd name="connsiteY32" fmla="*/ 1246658 h 2235643"/>
              <a:gd name="connsiteX33" fmla="*/ 8275497 w 12192000"/>
              <a:gd name="connsiteY33" fmla="*/ 1264396 h 2235643"/>
              <a:gd name="connsiteX34" fmla="*/ 8074238 w 12192000"/>
              <a:gd name="connsiteY34" fmla="*/ 1301895 h 2235643"/>
              <a:gd name="connsiteX35" fmla="*/ 7902328 w 12192000"/>
              <a:gd name="connsiteY35" fmla="*/ 1345865 h 2235643"/>
              <a:gd name="connsiteX36" fmla="*/ 7840612 w 12192000"/>
              <a:gd name="connsiteY36" fmla="*/ 1369373 h 2235643"/>
              <a:gd name="connsiteX37" fmla="*/ 7786819 w 12192000"/>
              <a:gd name="connsiteY37" fmla="*/ 1378970 h 2235643"/>
              <a:gd name="connsiteX38" fmla="*/ 7548172 w 12192000"/>
              <a:gd name="connsiteY38" fmla="*/ 1417460 h 2235643"/>
              <a:gd name="connsiteX39" fmla="*/ 7483437 w 12192000"/>
              <a:gd name="connsiteY39" fmla="*/ 1478152 h 2235643"/>
              <a:gd name="connsiteX40" fmla="*/ 7377870 w 12192000"/>
              <a:gd name="connsiteY40" fmla="*/ 1523319 h 2235643"/>
              <a:gd name="connsiteX41" fmla="*/ 7230737 w 12192000"/>
              <a:gd name="connsiteY41" fmla="*/ 1562633 h 2235643"/>
              <a:gd name="connsiteX42" fmla="*/ 7224458 w 12192000"/>
              <a:gd name="connsiteY42" fmla="*/ 1573008 h 2235643"/>
              <a:gd name="connsiteX43" fmla="*/ 7183121 w 12192000"/>
              <a:gd name="connsiteY43" fmla="*/ 1595162 h 2235643"/>
              <a:gd name="connsiteX44" fmla="*/ 7164601 w 12192000"/>
              <a:gd name="connsiteY44" fmla="*/ 1606490 h 2235643"/>
              <a:gd name="connsiteX45" fmla="*/ 6900177 w 12192000"/>
              <a:gd name="connsiteY45" fmla="*/ 1636016 h 2235643"/>
              <a:gd name="connsiteX46" fmla="*/ 6795372 w 12192000"/>
              <a:gd name="connsiteY46" fmla="*/ 1644845 h 2235643"/>
              <a:gd name="connsiteX47" fmla="*/ 6692251 w 12192000"/>
              <a:gd name="connsiteY47" fmla="*/ 1656357 h 2235643"/>
              <a:gd name="connsiteX48" fmla="*/ 6655235 w 12192000"/>
              <a:gd name="connsiteY48" fmla="*/ 1661869 h 2235643"/>
              <a:gd name="connsiteX49" fmla="*/ 6554894 w 12192000"/>
              <a:gd name="connsiteY49" fmla="*/ 1664428 h 2235643"/>
              <a:gd name="connsiteX50" fmla="*/ 6516595 w 12192000"/>
              <a:gd name="connsiteY50" fmla="*/ 1667475 h 2235643"/>
              <a:gd name="connsiteX51" fmla="*/ 6508541 w 12192000"/>
              <a:gd name="connsiteY51" fmla="*/ 1668757 h 2235643"/>
              <a:gd name="connsiteX52" fmla="*/ 6471012 w 12192000"/>
              <a:gd name="connsiteY52" fmla="*/ 1678604 h 2235643"/>
              <a:gd name="connsiteX53" fmla="*/ 6364035 w 12192000"/>
              <a:gd name="connsiteY53" fmla="*/ 1667683 h 2235643"/>
              <a:gd name="connsiteX54" fmla="*/ 6243319 w 12192000"/>
              <a:gd name="connsiteY54" fmla="*/ 1695560 h 2235643"/>
              <a:gd name="connsiteX55" fmla="*/ 6098321 w 12192000"/>
              <a:gd name="connsiteY55" fmla="*/ 1721646 h 2235643"/>
              <a:gd name="connsiteX56" fmla="*/ 5880652 w 12192000"/>
              <a:gd name="connsiteY56" fmla="*/ 1779643 h 2235643"/>
              <a:gd name="connsiteX57" fmla="*/ 5785959 w 12192000"/>
              <a:gd name="connsiteY57" fmla="*/ 1775307 h 2235643"/>
              <a:gd name="connsiteX58" fmla="*/ 5643534 w 12192000"/>
              <a:gd name="connsiteY58" fmla="*/ 1802919 h 2235643"/>
              <a:gd name="connsiteX59" fmla="*/ 5518799 w 12192000"/>
              <a:gd name="connsiteY59" fmla="*/ 1818312 h 2235643"/>
              <a:gd name="connsiteX60" fmla="*/ 5505014 w 12192000"/>
              <a:gd name="connsiteY60" fmla="*/ 1819259 h 2235643"/>
              <a:gd name="connsiteX61" fmla="*/ 5453307 w 12192000"/>
              <a:gd name="connsiteY61" fmla="*/ 1815450 h 2235643"/>
              <a:gd name="connsiteX62" fmla="*/ 5221533 w 12192000"/>
              <a:gd name="connsiteY62" fmla="*/ 1846950 h 2235643"/>
              <a:gd name="connsiteX63" fmla="*/ 5149802 w 12192000"/>
              <a:gd name="connsiteY63" fmla="*/ 1844846 h 2235643"/>
              <a:gd name="connsiteX64" fmla="*/ 5114927 w 12192000"/>
              <a:gd name="connsiteY64" fmla="*/ 1847827 h 2235643"/>
              <a:gd name="connsiteX65" fmla="*/ 5108970 w 12192000"/>
              <a:gd name="connsiteY65" fmla="*/ 1847935 h 2235643"/>
              <a:gd name="connsiteX66" fmla="*/ 5067961 w 12192000"/>
              <a:gd name="connsiteY66" fmla="*/ 1845917 h 2235643"/>
              <a:gd name="connsiteX67" fmla="*/ 5007075 w 12192000"/>
              <a:gd name="connsiteY67" fmla="*/ 1838626 h 2235643"/>
              <a:gd name="connsiteX68" fmla="*/ 4944087 w 12192000"/>
              <a:gd name="connsiteY68" fmla="*/ 1823332 h 2235643"/>
              <a:gd name="connsiteX69" fmla="*/ 4907662 w 12192000"/>
              <a:gd name="connsiteY69" fmla="*/ 1816900 h 2235643"/>
              <a:gd name="connsiteX70" fmla="*/ 4882386 w 12192000"/>
              <a:gd name="connsiteY70" fmla="*/ 1809844 h 2235643"/>
              <a:gd name="connsiteX71" fmla="*/ 4811440 w 12192000"/>
              <a:gd name="connsiteY71" fmla="*/ 1804655 h 2235643"/>
              <a:gd name="connsiteX72" fmla="*/ 4691075 w 12192000"/>
              <a:gd name="connsiteY72" fmla="*/ 1801389 h 2235643"/>
              <a:gd name="connsiteX73" fmla="*/ 4640313 w 12192000"/>
              <a:gd name="connsiteY73" fmla="*/ 1784307 h 2235643"/>
              <a:gd name="connsiteX74" fmla="*/ 4536503 w 12192000"/>
              <a:gd name="connsiteY74" fmla="*/ 1785334 h 2235643"/>
              <a:gd name="connsiteX75" fmla="*/ 4379064 w 12192000"/>
              <a:gd name="connsiteY75" fmla="*/ 1817177 h 2235643"/>
              <a:gd name="connsiteX76" fmla="*/ 4238372 w 12192000"/>
              <a:gd name="connsiteY76" fmla="*/ 1851480 h 2235643"/>
              <a:gd name="connsiteX77" fmla="*/ 4232517 w 12192000"/>
              <a:gd name="connsiteY77" fmla="*/ 1852567 h 2235643"/>
              <a:gd name="connsiteX78" fmla="*/ 4065532 w 12192000"/>
              <a:gd name="connsiteY78" fmla="*/ 1855477 h 2235643"/>
              <a:gd name="connsiteX79" fmla="*/ 4028460 w 12192000"/>
              <a:gd name="connsiteY79" fmla="*/ 1855137 h 2235643"/>
              <a:gd name="connsiteX80" fmla="*/ 3567259 w 12192000"/>
              <a:gd name="connsiteY80" fmla="*/ 1893482 h 2235643"/>
              <a:gd name="connsiteX81" fmla="*/ 3405770 w 12192000"/>
              <a:gd name="connsiteY81" fmla="*/ 1904591 h 2235643"/>
              <a:gd name="connsiteX82" fmla="*/ 3280097 w 12192000"/>
              <a:gd name="connsiteY82" fmla="*/ 1919610 h 2235643"/>
              <a:gd name="connsiteX83" fmla="*/ 3009910 w 12192000"/>
              <a:gd name="connsiteY83" fmla="*/ 1957866 h 2235643"/>
              <a:gd name="connsiteX84" fmla="*/ 2875436 w 12192000"/>
              <a:gd name="connsiteY84" fmla="*/ 1996977 h 2235643"/>
              <a:gd name="connsiteX85" fmla="*/ 2874892 w 12192000"/>
              <a:gd name="connsiteY85" fmla="*/ 1996085 h 2235643"/>
              <a:gd name="connsiteX86" fmla="*/ 2476147 w 12192000"/>
              <a:gd name="connsiteY86" fmla="*/ 1998305 h 2235643"/>
              <a:gd name="connsiteX87" fmla="*/ 2373568 w 12192000"/>
              <a:gd name="connsiteY87" fmla="*/ 2003219 h 2235643"/>
              <a:gd name="connsiteX88" fmla="*/ 2164831 w 12192000"/>
              <a:gd name="connsiteY88" fmla="*/ 2010143 h 2235643"/>
              <a:gd name="connsiteX89" fmla="*/ 2058061 w 12192000"/>
              <a:gd name="connsiteY89" fmla="*/ 2047942 h 2235643"/>
              <a:gd name="connsiteX90" fmla="*/ 2042244 w 12192000"/>
              <a:gd name="connsiteY90" fmla="*/ 2055560 h 2235643"/>
              <a:gd name="connsiteX91" fmla="*/ 1637948 w 12192000"/>
              <a:gd name="connsiteY91" fmla="*/ 2172597 h 2235643"/>
              <a:gd name="connsiteX92" fmla="*/ 1434549 w 12192000"/>
              <a:gd name="connsiteY92" fmla="*/ 2234522 h 2235643"/>
              <a:gd name="connsiteX93" fmla="*/ 1195347 w 12192000"/>
              <a:gd name="connsiteY93" fmla="*/ 2212354 h 2235643"/>
              <a:gd name="connsiteX94" fmla="*/ 812914 w 12192000"/>
              <a:gd name="connsiteY94" fmla="*/ 2210095 h 2235643"/>
              <a:gd name="connsiteX95" fmla="*/ 597225 w 12192000"/>
              <a:gd name="connsiteY95" fmla="*/ 2180999 h 2235643"/>
              <a:gd name="connsiteX96" fmla="*/ 520671 w 12192000"/>
              <a:gd name="connsiteY96" fmla="*/ 2180980 h 2235643"/>
              <a:gd name="connsiteX97" fmla="*/ 413835 w 12192000"/>
              <a:gd name="connsiteY97" fmla="*/ 2156783 h 2235643"/>
              <a:gd name="connsiteX98" fmla="*/ 376513 w 12192000"/>
              <a:gd name="connsiteY98" fmla="*/ 2154014 h 2235643"/>
              <a:gd name="connsiteX99" fmla="*/ 273386 w 12192000"/>
              <a:gd name="connsiteY99" fmla="*/ 2142551 h 2235643"/>
              <a:gd name="connsiteX100" fmla="*/ 77641 w 12192000"/>
              <a:gd name="connsiteY100" fmla="*/ 2126835 h 2235643"/>
              <a:gd name="connsiteX101" fmla="*/ 37645 w 12192000"/>
              <a:gd name="connsiteY101" fmla="*/ 2115401 h 2235643"/>
              <a:gd name="connsiteX102" fmla="*/ 4572 w 12192000"/>
              <a:gd name="connsiteY102" fmla="*/ 2111091 h 2235643"/>
              <a:gd name="connsiteX103" fmla="*/ 0 w 12192000"/>
              <a:gd name="connsiteY103" fmla="*/ 2110468 h 2235643"/>
              <a:gd name="connsiteX104" fmla="*/ 0 w 12192000"/>
              <a:gd name="connsiteY104" fmla="*/ 0 h 2235643"/>
              <a:gd name="connsiteX0" fmla="*/ 0 w 12192000"/>
              <a:gd name="connsiteY0" fmla="*/ 0 h 2235643"/>
              <a:gd name="connsiteX1" fmla="*/ 12192000 w 12192000"/>
              <a:gd name="connsiteY1" fmla="*/ 0 h 2235643"/>
              <a:gd name="connsiteX2" fmla="*/ 12192000 w 12192000"/>
              <a:gd name="connsiteY2" fmla="*/ 751299 h 2235643"/>
              <a:gd name="connsiteX3" fmla="*/ 11890686 w 12192000"/>
              <a:gd name="connsiteY3" fmla="*/ 732766 h 2235643"/>
              <a:gd name="connsiteX4" fmla="*/ 11649954 w 12192000"/>
              <a:gd name="connsiteY4" fmla="*/ 749628 h 2235643"/>
              <a:gd name="connsiteX5" fmla="*/ 11560424 w 12192000"/>
              <a:gd name="connsiteY5" fmla="*/ 748017 h 2235643"/>
              <a:gd name="connsiteX6" fmla="*/ 11358455 w 12192000"/>
              <a:gd name="connsiteY6" fmla="*/ 747593 h 2235643"/>
              <a:gd name="connsiteX7" fmla="*/ 11165209 w 12192000"/>
              <a:gd name="connsiteY7" fmla="*/ 748852 h 2235643"/>
              <a:gd name="connsiteX8" fmla="*/ 11058755 w 12192000"/>
              <a:gd name="connsiteY8" fmla="*/ 749617 h 2235643"/>
              <a:gd name="connsiteX9" fmla="*/ 10803046 w 12192000"/>
              <a:gd name="connsiteY9" fmla="*/ 774328 h 2235643"/>
              <a:gd name="connsiteX10" fmla="*/ 10458762 w 12192000"/>
              <a:gd name="connsiteY10" fmla="*/ 755400 h 2235643"/>
              <a:gd name="connsiteX11" fmla="*/ 10211200 w 12192000"/>
              <a:gd name="connsiteY11" fmla="*/ 767513 h 2235643"/>
              <a:gd name="connsiteX12" fmla="*/ 10167995 w 12192000"/>
              <a:gd name="connsiteY12" fmla="*/ 760843 h 2235643"/>
              <a:gd name="connsiteX13" fmla="*/ 9997044 w 12192000"/>
              <a:gd name="connsiteY13" fmla="*/ 780129 h 2235643"/>
              <a:gd name="connsiteX14" fmla="*/ 9943887 w 12192000"/>
              <a:gd name="connsiteY14" fmla="*/ 804141 h 2235643"/>
              <a:gd name="connsiteX15" fmla="*/ 9918248 w 12192000"/>
              <a:gd name="connsiteY15" fmla="*/ 816628 h 2235643"/>
              <a:gd name="connsiteX16" fmla="*/ 9767091 w 12192000"/>
              <a:gd name="connsiteY16" fmla="*/ 870550 h 2235643"/>
              <a:gd name="connsiteX17" fmla="*/ 9683005 w 12192000"/>
              <a:gd name="connsiteY17" fmla="*/ 894128 h 2235643"/>
              <a:gd name="connsiteX18" fmla="*/ 9500499 w 12192000"/>
              <a:gd name="connsiteY18" fmla="*/ 954680 h 2235643"/>
              <a:gd name="connsiteX19" fmla="*/ 9410017 w 12192000"/>
              <a:gd name="connsiteY19" fmla="*/ 993931 h 2235643"/>
              <a:gd name="connsiteX20" fmla="*/ 9392919 w 12192000"/>
              <a:gd name="connsiteY20" fmla="*/ 994656 h 2235643"/>
              <a:gd name="connsiteX21" fmla="*/ 9268019 w 12192000"/>
              <a:gd name="connsiteY21" fmla="*/ 1007442 h 2235643"/>
              <a:gd name="connsiteX22" fmla="*/ 9188177 w 12192000"/>
              <a:gd name="connsiteY22" fmla="*/ 1035474 h 2235643"/>
              <a:gd name="connsiteX23" fmla="*/ 9155969 w 12192000"/>
              <a:gd name="connsiteY23" fmla="*/ 1046804 h 2235643"/>
              <a:gd name="connsiteX24" fmla="*/ 9133985 w 12192000"/>
              <a:gd name="connsiteY24" fmla="*/ 1046450 h 2235643"/>
              <a:gd name="connsiteX25" fmla="*/ 9003462 w 12192000"/>
              <a:gd name="connsiteY25" fmla="*/ 1042406 h 2235643"/>
              <a:gd name="connsiteX26" fmla="*/ 8968445 w 12192000"/>
              <a:gd name="connsiteY26" fmla="*/ 1052169 h 2235643"/>
              <a:gd name="connsiteX27" fmla="*/ 8886001 w 12192000"/>
              <a:gd name="connsiteY27" fmla="*/ 1067468 h 2235643"/>
              <a:gd name="connsiteX28" fmla="*/ 8838610 w 12192000"/>
              <a:gd name="connsiteY28" fmla="*/ 1075091 h 2235643"/>
              <a:gd name="connsiteX29" fmla="*/ 8665605 w 12192000"/>
              <a:gd name="connsiteY29" fmla="*/ 1110791 h 2235643"/>
              <a:gd name="connsiteX30" fmla="*/ 8419755 w 12192000"/>
              <a:gd name="connsiteY30" fmla="*/ 1216260 h 2235643"/>
              <a:gd name="connsiteX31" fmla="*/ 8411626 w 12192000"/>
              <a:gd name="connsiteY31" fmla="*/ 1214397 h 2235643"/>
              <a:gd name="connsiteX32" fmla="*/ 8363469 w 12192000"/>
              <a:gd name="connsiteY32" fmla="*/ 1246658 h 2235643"/>
              <a:gd name="connsiteX33" fmla="*/ 8275497 w 12192000"/>
              <a:gd name="connsiteY33" fmla="*/ 1264396 h 2235643"/>
              <a:gd name="connsiteX34" fmla="*/ 8074238 w 12192000"/>
              <a:gd name="connsiteY34" fmla="*/ 1301895 h 2235643"/>
              <a:gd name="connsiteX35" fmla="*/ 7902328 w 12192000"/>
              <a:gd name="connsiteY35" fmla="*/ 1345865 h 2235643"/>
              <a:gd name="connsiteX36" fmla="*/ 7840612 w 12192000"/>
              <a:gd name="connsiteY36" fmla="*/ 1369373 h 2235643"/>
              <a:gd name="connsiteX37" fmla="*/ 7786819 w 12192000"/>
              <a:gd name="connsiteY37" fmla="*/ 1378970 h 2235643"/>
              <a:gd name="connsiteX38" fmla="*/ 7548172 w 12192000"/>
              <a:gd name="connsiteY38" fmla="*/ 1417460 h 2235643"/>
              <a:gd name="connsiteX39" fmla="*/ 7483437 w 12192000"/>
              <a:gd name="connsiteY39" fmla="*/ 1478152 h 2235643"/>
              <a:gd name="connsiteX40" fmla="*/ 7377870 w 12192000"/>
              <a:gd name="connsiteY40" fmla="*/ 1523319 h 2235643"/>
              <a:gd name="connsiteX41" fmla="*/ 7230737 w 12192000"/>
              <a:gd name="connsiteY41" fmla="*/ 1562633 h 2235643"/>
              <a:gd name="connsiteX42" fmla="*/ 7224458 w 12192000"/>
              <a:gd name="connsiteY42" fmla="*/ 1573008 h 2235643"/>
              <a:gd name="connsiteX43" fmla="*/ 7183121 w 12192000"/>
              <a:gd name="connsiteY43" fmla="*/ 1595162 h 2235643"/>
              <a:gd name="connsiteX44" fmla="*/ 7164601 w 12192000"/>
              <a:gd name="connsiteY44" fmla="*/ 1606490 h 2235643"/>
              <a:gd name="connsiteX45" fmla="*/ 6900177 w 12192000"/>
              <a:gd name="connsiteY45" fmla="*/ 1636016 h 2235643"/>
              <a:gd name="connsiteX46" fmla="*/ 6795372 w 12192000"/>
              <a:gd name="connsiteY46" fmla="*/ 1644845 h 2235643"/>
              <a:gd name="connsiteX47" fmla="*/ 6692251 w 12192000"/>
              <a:gd name="connsiteY47" fmla="*/ 1656357 h 2235643"/>
              <a:gd name="connsiteX48" fmla="*/ 6655235 w 12192000"/>
              <a:gd name="connsiteY48" fmla="*/ 1661869 h 2235643"/>
              <a:gd name="connsiteX49" fmla="*/ 6554894 w 12192000"/>
              <a:gd name="connsiteY49" fmla="*/ 1664428 h 2235643"/>
              <a:gd name="connsiteX50" fmla="*/ 6516595 w 12192000"/>
              <a:gd name="connsiteY50" fmla="*/ 1667475 h 2235643"/>
              <a:gd name="connsiteX51" fmla="*/ 6508541 w 12192000"/>
              <a:gd name="connsiteY51" fmla="*/ 1668757 h 2235643"/>
              <a:gd name="connsiteX52" fmla="*/ 6471012 w 12192000"/>
              <a:gd name="connsiteY52" fmla="*/ 1678604 h 2235643"/>
              <a:gd name="connsiteX53" fmla="*/ 6364035 w 12192000"/>
              <a:gd name="connsiteY53" fmla="*/ 1667683 h 2235643"/>
              <a:gd name="connsiteX54" fmla="*/ 6243319 w 12192000"/>
              <a:gd name="connsiteY54" fmla="*/ 1695560 h 2235643"/>
              <a:gd name="connsiteX55" fmla="*/ 6098321 w 12192000"/>
              <a:gd name="connsiteY55" fmla="*/ 1721646 h 2235643"/>
              <a:gd name="connsiteX56" fmla="*/ 5880652 w 12192000"/>
              <a:gd name="connsiteY56" fmla="*/ 1779643 h 2235643"/>
              <a:gd name="connsiteX57" fmla="*/ 5785959 w 12192000"/>
              <a:gd name="connsiteY57" fmla="*/ 1775307 h 2235643"/>
              <a:gd name="connsiteX58" fmla="*/ 5643534 w 12192000"/>
              <a:gd name="connsiteY58" fmla="*/ 1802919 h 2235643"/>
              <a:gd name="connsiteX59" fmla="*/ 5518799 w 12192000"/>
              <a:gd name="connsiteY59" fmla="*/ 1818312 h 2235643"/>
              <a:gd name="connsiteX60" fmla="*/ 5505014 w 12192000"/>
              <a:gd name="connsiteY60" fmla="*/ 1819259 h 2235643"/>
              <a:gd name="connsiteX61" fmla="*/ 5453307 w 12192000"/>
              <a:gd name="connsiteY61" fmla="*/ 1815450 h 2235643"/>
              <a:gd name="connsiteX62" fmla="*/ 5221533 w 12192000"/>
              <a:gd name="connsiteY62" fmla="*/ 1846950 h 2235643"/>
              <a:gd name="connsiteX63" fmla="*/ 5149802 w 12192000"/>
              <a:gd name="connsiteY63" fmla="*/ 1844846 h 2235643"/>
              <a:gd name="connsiteX64" fmla="*/ 5114927 w 12192000"/>
              <a:gd name="connsiteY64" fmla="*/ 1847827 h 2235643"/>
              <a:gd name="connsiteX65" fmla="*/ 5108970 w 12192000"/>
              <a:gd name="connsiteY65" fmla="*/ 1847935 h 2235643"/>
              <a:gd name="connsiteX66" fmla="*/ 5067961 w 12192000"/>
              <a:gd name="connsiteY66" fmla="*/ 1845917 h 2235643"/>
              <a:gd name="connsiteX67" fmla="*/ 5007075 w 12192000"/>
              <a:gd name="connsiteY67" fmla="*/ 1838626 h 2235643"/>
              <a:gd name="connsiteX68" fmla="*/ 4944087 w 12192000"/>
              <a:gd name="connsiteY68" fmla="*/ 1823332 h 2235643"/>
              <a:gd name="connsiteX69" fmla="*/ 4907662 w 12192000"/>
              <a:gd name="connsiteY69" fmla="*/ 1816900 h 2235643"/>
              <a:gd name="connsiteX70" fmla="*/ 4882386 w 12192000"/>
              <a:gd name="connsiteY70" fmla="*/ 1809844 h 2235643"/>
              <a:gd name="connsiteX71" fmla="*/ 4811440 w 12192000"/>
              <a:gd name="connsiteY71" fmla="*/ 1804655 h 2235643"/>
              <a:gd name="connsiteX72" fmla="*/ 4691075 w 12192000"/>
              <a:gd name="connsiteY72" fmla="*/ 1801389 h 2235643"/>
              <a:gd name="connsiteX73" fmla="*/ 4640313 w 12192000"/>
              <a:gd name="connsiteY73" fmla="*/ 1784307 h 2235643"/>
              <a:gd name="connsiteX74" fmla="*/ 4536503 w 12192000"/>
              <a:gd name="connsiteY74" fmla="*/ 1785334 h 2235643"/>
              <a:gd name="connsiteX75" fmla="*/ 4379064 w 12192000"/>
              <a:gd name="connsiteY75" fmla="*/ 1817177 h 2235643"/>
              <a:gd name="connsiteX76" fmla="*/ 4238372 w 12192000"/>
              <a:gd name="connsiteY76" fmla="*/ 1851480 h 2235643"/>
              <a:gd name="connsiteX77" fmla="*/ 4232517 w 12192000"/>
              <a:gd name="connsiteY77" fmla="*/ 1852567 h 2235643"/>
              <a:gd name="connsiteX78" fmla="*/ 4065532 w 12192000"/>
              <a:gd name="connsiteY78" fmla="*/ 1855477 h 2235643"/>
              <a:gd name="connsiteX79" fmla="*/ 4028460 w 12192000"/>
              <a:gd name="connsiteY79" fmla="*/ 1855137 h 2235643"/>
              <a:gd name="connsiteX80" fmla="*/ 3567259 w 12192000"/>
              <a:gd name="connsiteY80" fmla="*/ 1893482 h 2235643"/>
              <a:gd name="connsiteX81" fmla="*/ 3405770 w 12192000"/>
              <a:gd name="connsiteY81" fmla="*/ 1904591 h 2235643"/>
              <a:gd name="connsiteX82" fmla="*/ 3280097 w 12192000"/>
              <a:gd name="connsiteY82" fmla="*/ 1919610 h 2235643"/>
              <a:gd name="connsiteX83" fmla="*/ 3009910 w 12192000"/>
              <a:gd name="connsiteY83" fmla="*/ 1957866 h 2235643"/>
              <a:gd name="connsiteX84" fmla="*/ 2875436 w 12192000"/>
              <a:gd name="connsiteY84" fmla="*/ 1996977 h 2235643"/>
              <a:gd name="connsiteX85" fmla="*/ 2874892 w 12192000"/>
              <a:gd name="connsiteY85" fmla="*/ 1996085 h 2235643"/>
              <a:gd name="connsiteX86" fmla="*/ 2476147 w 12192000"/>
              <a:gd name="connsiteY86" fmla="*/ 1998305 h 2235643"/>
              <a:gd name="connsiteX87" fmla="*/ 2373568 w 12192000"/>
              <a:gd name="connsiteY87" fmla="*/ 2003219 h 2235643"/>
              <a:gd name="connsiteX88" fmla="*/ 2164831 w 12192000"/>
              <a:gd name="connsiteY88" fmla="*/ 2010143 h 2235643"/>
              <a:gd name="connsiteX89" fmla="*/ 2058061 w 12192000"/>
              <a:gd name="connsiteY89" fmla="*/ 2047942 h 2235643"/>
              <a:gd name="connsiteX90" fmla="*/ 2042244 w 12192000"/>
              <a:gd name="connsiteY90" fmla="*/ 2055560 h 2235643"/>
              <a:gd name="connsiteX91" fmla="*/ 1637948 w 12192000"/>
              <a:gd name="connsiteY91" fmla="*/ 2172597 h 2235643"/>
              <a:gd name="connsiteX92" fmla="*/ 1434549 w 12192000"/>
              <a:gd name="connsiteY92" fmla="*/ 2234522 h 2235643"/>
              <a:gd name="connsiteX93" fmla="*/ 1195347 w 12192000"/>
              <a:gd name="connsiteY93" fmla="*/ 2212354 h 2235643"/>
              <a:gd name="connsiteX94" fmla="*/ 812914 w 12192000"/>
              <a:gd name="connsiteY94" fmla="*/ 2210095 h 2235643"/>
              <a:gd name="connsiteX95" fmla="*/ 520671 w 12192000"/>
              <a:gd name="connsiteY95" fmla="*/ 2180980 h 2235643"/>
              <a:gd name="connsiteX96" fmla="*/ 413835 w 12192000"/>
              <a:gd name="connsiteY96" fmla="*/ 2156783 h 2235643"/>
              <a:gd name="connsiteX97" fmla="*/ 376513 w 12192000"/>
              <a:gd name="connsiteY97" fmla="*/ 2154014 h 2235643"/>
              <a:gd name="connsiteX98" fmla="*/ 273386 w 12192000"/>
              <a:gd name="connsiteY98" fmla="*/ 2142551 h 2235643"/>
              <a:gd name="connsiteX99" fmla="*/ 77641 w 12192000"/>
              <a:gd name="connsiteY99" fmla="*/ 2126835 h 2235643"/>
              <a:gd name="connsiteX100" fmla="*/ 37645 w 12192000"/>
              <a:gd name="connsiteY100" fmla="*/ 2115401 h 2235643"/>
              <a:gd name="connsiteX101" fmla="*/ 4572 w 12192000"/>
              <a:gd name="connsiteY101" fmla="*/ 2111091 h 2235643"/>
              <a:gd name="connsiteX102" fmla="*/ 0 w 12192000"/>
              <a:gd name="connsiteY102" fmla="*/ 2110468 h 2235643"/>
              <a:gd name="connsiteX103" fmla="*/ 0 w 12192000"/>
              <a:gd name="connsiteY103" fmla="*/ 0 h 2235643"/>
              <a:gd name="connsiteX0" fmla="*/ 0 w 12192000"/>
              <a:gd name="connsiteY0" fmla="*/ 0 h 2235643"/>
              <a:gd name="connsiteX1" fmla="*/ 12192000 w 12192000"/>
              <a:gd name="connsiteY1" fmla="*/ 0 h 2235643"/>
              <a:gd name="connsiteX2" fmla="*/ 12192000 w 12192000"/>
              <a:gd name="connsiteY2" fmla="*/ 751299 h 2235643"/>
              <a:gd name="connsiteX3" fmla="*/ 11890686 w 12192000"/>
              <a:gd name="connsiteY3" fmla="*/ 732766 h 2235643"/>
              <a:gd name="connsiteX4" fmla="*/ 11649954 w 12192000"/>
              <a:gd name="connsiteY4" fmla="*/ 749628 h 2235643"/>
              <a:gd name="connsiteX5" fmla="*/ 11560424 w 12192000"/>
              <a:gd name="connsiteY5" fmla="*/ 748017 h 2235643"/>
              <a:gd name="connsiteX6" fmla="*/ 11358455 w 12192000"/>
              <a:gd name="connsiteY6" fmla="*/ 747593 h 2235643"/>
              <a:gd name="connsiteX7" fmla="*/ 11165209 w 12192000"/>
              <a:gd name="connsiteY7" fmla="*/ 748852 h 2235643"/>
              <a:gd name="connsiteX8" fmla="*/ 11058755 w 12192000"/>
              <a:gd name="connsiteY8" fmla="*/ 749617 h 2235643"/>
              <a:gd name="connsiteX9" fmla="*/ 10803046 w 12192000"/>
              <a:gd name="connsiteY9" fmla="*/ 774328 h 2235643"/>
              <a:gd name="connsiteX10" fmla="*/ 10458762 w 12192000"/>
              <a:gd name="connsiteY10" fmla="*/ 755400 h 2235643"/>
              <a:gd name="connsiteX11" fmla="*/ 10211200 w 12192000"/>
              <a:gd name="connsiteY11" fmla="*/ 767513 h 2235643"/>
              <a:gd name="connsiteX12" fmla="*/ 10167995 w 12192000"/>
              <a:gd name="connsiteY12" fmla="*/ 760843 h 2235643"/>
              <a:gd name="connsiteX13" fmla="*/ 9997044 w 12192000"/>
              <a:gd name="connsiteY13" fmla="*/ 780129 h 2235643"/>
              <a:gd name="connsiteX14" fmla="*/ 9943887 w 12192000"/>
              <a:gd name="connsiteY14" fmla="*/ 804141 h 2235643"/>
              <a:gd name="connsiteX15" fmla="*/ 9918248 w 12192000"/>
              <a:gd name="connsiteY15" fmla="*/ 816628 h 2235643"/>
              <a:gd name="connsiteX16" fmla="*/ 9767091 w 12192000"/>
              <a:gd name="connsiteY16" fmla="*/ 870550 h 2235643"/>
              <a:gd name="connsiteX17" fmla="*/ 9683005 w 12192000"/>
              <a:gd name="connsiteY17" fmla="*/ 894128 h 2235643"/>
              <a:gd name="connsiteX18" fmla="*/ 9500499 w 12192000"/>
              <a:gd name="connsiteY18" fmla="*/ 954680 h 2235643"/>
              <a:gd name="connsiteX19" fmla="*/ 9410017 w 12192000"/>
              <a:gd name="connsiteY19" fmla="*/ 993931 h 2235643"/>
              <a:gd name="connsiteX20" fmla="*/ 9392919 w 12192000"/>
              <a:gd name="connsiteY20" fmla="*/ 994656 h 2235643"/>
              <a:gd name="connsiteX21" fmla="*/ 9268019 w 12192000"/>
              <a:gd name="connsiteY21" fmla="*/ 1007442 h 2235643"/>
              <a:gd name="connsiteX22" fmla="*/ 9188177 w 12192000"/>
              <a:gd name="connsiteY22" fmla="*/ 1035474 h 2235643"/>
              <a:gd name="connsiteX23" fmla="*/ 9155969 w 12192000"/>
              <a:gd name="connsiteY23" fmla="*/ 1046804 h 2235643"/>
              <a:gd name="connsiteX24" fmla="*/ 9133985 w 12192000"/>
              <a:gd name="connsiteY24" fmla="*/ 1046450 h 2235643"/>
              <a:gd name="connsiteX25" fmla="*/ 9003462 w 12192000"/>
              <a:gd name="connsiteY25" fmla="*/ 1042406 h 2235643"/>
              <a:gd name="connsiteX26" fmla="*/ 8968445 w 12192000"/>
              <a:gd name="connsiteY26" fmla="*/ 1052169 h 2235643"/>
              <a:gd name="connsiteX27" fmla="*/ 8886001 w 12192000"/>
              <a:gd name="connsiteY27" fmla="*/ 1067468 h 2235643"/>
              <a:gd name="connsiteX28" fmla="*/ 8838610 w 12192000"/>
              <a:gd name="connsiteY28" fmla="*/ 1075091 h 2235643"/>
              <a:gd name="connsiteX29" fmla="*/ 8665605 w 12192000"/>
              <a:gd name="connsiteY29" fmla="*/ 1110791 h 2235643"/>
              <a:gd name="connsiteX30" fmla="*/ 8419755 w 12192000"/>
              <a:gd name="connsiteY30" fmla="*/ 1216260 h 2235643"/>
              <a:gd name="connsiteX31" fmla="*/ 8411626 w 12192000"/>
              <a:gd name="connsiteY31" fmla="*/ 1214397 h 2235643"/>
              <a:gd name="connsiteX32" fmla="*/ 8363469 w 12192000"/>
              <a:gd name="connsiteY32" fmla="*/ 1246658 h 2235643"/>
              <a:gd name="connsiteX33" fmla="*/ 8275497 w 12192000"/>
              <a:gd name="connsiteY33" fmla="*/ 1264396 h 2235643"/>
              <a:gd name="connsiteX34" fmla="*/ 8074238 w 12192000"/>
              <a:gd name="connsiteY34" fmla="*/ 1301895 h 2235643"/>
              <a:gd name="connsiteX35" fmla="*/ 7902328 w 12192000"/>
              <a:gd name="connsiteY35" fmla="*/ 1345865 h 2235643"/>
              <a:gd name="connsiteX36" fmla="*/ 7840612 w 12192000"/>
              <a:gd name="connsiteY36" fmla="*/ 1369373 h 2235643"/>
              <a:gd name="connsiteX37" fmla="*/ 7786819 w 12192000"/>
              <a:gd name="connsiteY37" fmla="*/ 1378970 h 2235643"/>
              <a:gd name="connsiteX38" fmla="*/ 7548172 w 12192000"/>
              <a:gd name="connsiteY38" fmla="*/ 1417460 h 2235643"/>
              <a:gd name="connsiteX39" fmla="*/ 7483437 w 12192000"/>
              <a:gd name="connsiteY39" fmla="*/ 1478152 h 2235643"/>
              <a:gd name="connsiteX40" fmla="*/ 7377870 w 12192000"/>
              <a:gd name="connsiteY40" fmla="*/ 1523319 h 2235643"/>
              <a:gd name="connsiteX41" fmla="*/ 7230737 w 12192000"/>
              <a:gd name="connsiteY41" fmla="*/ 1562633 h 2235643"/>
              <a:gd name="connsiteX42" fmla="*/ 7224458 w 12192000"/>
              <a:gd name="connsiteY42" fmla="*/ 1573008 h 2235643"/>
              <a:gd name="connsiteX43" fmla="*/ 7183121 w 12192000"/>
              <a:gd name="connsiteY43" fmla="*/ 1595162 h 2235643"/>
              <a:gd name="connsiteX44" fmla="*/ 7164601 w 12192000"/>
              <a:gd name="connsiteY44" fmla="*/ 1606490 h 2235643"/>
              <a:gd name="connsiteX45" fmla="*/ 6900177 w 12192000"/>
              <a:gd name="connsiteY45" fmla="*/ 1636016 h 2235643"/>
              <a:gd name="connsiteX46" fmla="*/ 6795372 w 12192000"/>
              <a:gd name="connsiteY46" fmla="*/ 1644845 h 2235643"/>
              <a:gd name="connsiteX47" fmla="*/ 6692251 w 12192000"/>
              <a:gd name="connsiteY47" fmla="*/ 1656357 h 2235643"/>
              <a:gd name="connsiteX48" fmla="*/ 6655235 w 12192000"/>
              <a:gd name="connsiteY48" fmla="*/ 1661869 h 2235643"/>
              <a:gd name="connsiteX49" fmla="*/ 6554894 w 12192000"/>
              <a:gd name="connsiteY49" fmla="*/ 1664428 h 2235643"/>
              <a:gd name="connsiteX50" fmla="*/ 6516595 w 12192000"/>
              <a:gd name="connsiteY50" fmla="*/ 1667475 h 2235643"/>
              <a:gd name="connsiteX51" fmla="*/ 6508541 w 12192000"/>
              <a:gd name="connsiteY51" fmla="*/ 1668757 h 2235643"/>
              <a:gd name="connsiteX52" fmla="*/ 6471012 w 12192000"/>
              <a:gd name="connsiteY52" fmla="*/ 1678604 h 2235643"/>
              <a:gd name="connsiteX53" fmla="*/ 6364035 w 12192000"/>
              <a:gd name="connsiteY53" fmla="*/ 1667683 h 2235643"/>
              <a:gd name="connsiteX54" fmla="*/ 6243319 w 12192000"/>
              <a:gd name="connsiteY54" fmla="*/ 1695560 h 2235643"/>
              <a:gd name="connsiteX55" fmla="*/ 6098321 w 12192000"/>
              <a:gd name="connsiteY55" fmla="*/ 1721646 h 2235643"/>
              <a:gd name="connsiteX56" fmla="*/ 5880652 w 12192000"/>
              <a:gd name="connsiteY56" fmla="*/ 1779643 h 2235643"/>
              <a:gd name="connsiteX57" fmla="*/ 5785959 w 12192000"/>
              <a:gd name="connsiteY57" fmla="*/ 1775307 h 2235643"/>
              <a:gd name="connsiteX58" fmla="*/ 5643534 w 12192000"/>
              <a:gd name="connsiteY58" fmla="*/ 1802919 h 2235643"/>
              <a:gd name="connsiteX59" fmla="*/ 5518799 w 12192000"/>
              <a:gd name="connsiteY59" fmla="*/ 1818312 h 2235643"/>
              <a:gd name="connsiteX60" fmla="*/ 5505014 w 12192000"/>
              <a:gd name="connsiteY60" fmla="*/ 1819259 h 2235643"/>
              <a:gd name="connsiteX61" fmla="*/ 5453307 w 12192000"/>
              <a:gd name="connsiteY61" fmla="*/ 1815450 h 2235643"/>
              <a:gd name="connsiteX62" fmla="*/ 5221533 w 12192000"/>
              <a:gd name="connsiteY62" fmla="*/ 1846950 h 2235643"/>
              <a:gd name="connsiteX63" fmla="*/ 5149802 w 12192000"/>
              <a:gd name="connsiteY63" fmla="*/ 1844846 h 2235643"/>
              <a:gd name="connsiteX64" fmla="*/ 5114927 w 12192000"/>
              <a:gd name="connsiteY64" fmla="*/ 1847827 h 2235643"/>
              <a:gd name="connsiteX65" fmla="*/ 5108970 w 12192000"/>
              <a:gd name="connsiteY65" fmla="*/ 1847935 h 2235643"/>
              <a:gd name="connsiteX66" fmla="*/ 5067961 w 12192000"/>
              <a:gd name="connsiteY66" fmla="*/ 1845917 h 2235643"/>
              <a:gd name="connsiteX67" fmla="*/ 5007075 w 12192000"/>
              <a:gd name="connsiteY67" fmla="*/ 1838626 h 2235643"/>
              <a:gd name="connsiteX68" fmla="*/ 4944087 w 12192000"/>
              <a:gd name="connsiteY68" fmla="*/ 1823332 h 2235643"/>
              <a:gd name="connsiteX69" fmla="*/ 4907662 w 12192000"/>
              <a:gd name="connsiteY69" fmla="*/ 1816900 h 2235643"/>
              <a:gd name="connsiteX70" fmla="*/ 4882386 w 12192000"/>
              <a:gd name="connsiteY70" fmla="*/ 1809844 h 2235643"/>
              <a:gd name="connsiteX71" fmla="*/ 4811440 w 12192000"/>
              <a:gd name="connsiteY71" fmla="*/ 1804655 h 2235643"/>
              <a:gd name="connsiteX72" fmla="*/ 4691075 w 12192000"/>
              <a:gd name="connsiteY72" fmla="*/ 1801389 h 2235643"/>
              <a:gd name="connsiteX73" fmla="*/ 4640313 w 12192000"/>
              <a:gd name="connsiteY73" fmla="*/ 1784307 h 2235643"/>
              <a:gd name="connsiteX74" fmla="*/ 4536503 w 12192000"/>
              <a:gd name="connsiteY74" fmla="*/ 1785334 h 2235643"/>
              <a:gd name="connsiteX75" fmla="*/ 4379064 w 12192000"/>
              <a:gd name="connsiteY75" fmla="*/ 1817177 h 2235643"/>
              <a:gd name="connsiteX76" fmla="*/ 4238372 w 12192000"/>
              <a:gd name="connsiteY76" fmla="*/ 1851480 h 2235643"/>
              <a:gd name="connsiteX77" fmla="*/ 4232517 w 12192000"/>
              <a:gd name="connsiteY77" fmla="*/ 1852567 h 2235643"/>
              <a:gd name="connsiteX78" fmla="*/ 4065532 w 12192000"/>
              <a:gd name="connsiteY78" fmla="*/ 1855477 h 2235643"/>
              <a:gd name="connsiteX79" fmla="*/ 4028460 w 12192000"/>
              <a:gd name="connsiteY79" fmla="*/ 1855137 h 2235643"/>
              <a:gd name="connsiteX80" fmla="*/ 3567259 w 12192000"/>
              <a:gd name="connsiteY80" fmla="*/ 1893482 h 2235643"/>
              <a:gd name="connsiteX81" fmla="*/ 3405770 w 12192000"/>
              <a:gd name="connsiteY81" fmla="*/ 1904591 h 2235643"/>
              <a:gd name="connsiteX82" fmla="*/ 3280097 w 12192000"/>
              <a:gd name="connsiteY82" fmla="*/ 1919610 h 2235643"/>
              <a:gd name="connsiteX83" fmla="*/ 3009910 w 12192000"/>
              <a:gd name="connsiteY83" fmla="*/ 1957866 h 2235643"/>
              <a:gd name="connsiteX84" fmla="*/ 2875436 w 12192000"/>
              <a:gd name="connsiteY84" fmla="*/ 1996977 h 2235643"/>
              <a:gd name="connsiteX85" fmla="*/ 2874892 w 12192000"/>
              <a:gd name="connsiteY85" fmla="*/ 1996085 h 2235643"/>
              <a:gd name="connsiteX86" fmla="*/ 2476147 w 12192000"/>
              <a:gd name="connsiteY86" fmla="*/ 1998305 h 2235643"/>
              <a:gd name="connsiteX87" fmla="*/ 2373568 w 12192000"/>
              <a:gd name="connsiteY87" fmla="*/ 2003219 h 2235643"/>
              <a:gd name="connsiteX88" fmla="*/ 2164831 w 12192000"/>
              <a:gd name="connsiteY88" fmla="*/ 2010143 h 2235643"/>
              <a:gd name="connsiteX89" fmla="*/ 2058061 w 12192000"/>
              <a:gd name="connsiteY89" fmla="*/ 2047942 h 2235643"/>
              <a:gd name="connsiteX90" fmla="*/ 1637948 w 12192000"/>
              <a:gd name="connsiteY90" fmla="*/ 2172597 h 2235643"/>
              <a:gd name="connsiteX91" fmla="*/ 1434549 w 12192000"/>
              <a:gd name="connsiteY91" fmla="*/ 2234522 h 2235643"/>
              <a:gd name="connsiteX92" fmla="*/ 1195347 w 12192000"/>
              <a:gd name="connsiteY92" fmla="*/ 2212354 h 2235643"/>
              <a:gd name="connsiteX93" fmla="*/ 812914 w 12192000"/>
              <a:gd name="connsiteY93" fmla="*/ 2210095 h 2235643"/>
              <a:gd name="connsiteX94" fmla="*/ 520671 w 12192000"/>
              <a:gd name="connsiteY94" fmla="*/ 2180980 h 2235643"/>
              <a:gd name="connsiteX95" fmla="*/ 413835 w 12192000"/>
              <a:gd name="connsiteY95" fmla="*/ 2156783 h 2235643"/>
              <a:gd name="connsiteX96" fmla="*/ 376513 w 12192000"/>
              <a:gd name="connsiteY96" fmla="*/ 2154014 h 2235643"/>
              <a:gd name="connsiteX97" fmla="*/ 273386 w 12192000"/>
              <a:gd name="connsiteY97" fmla="*/ 2142551 h 2235643"/>
              <a:gd name="connsiteX98" fmla="*/ 77641 w 12192000"/>
              <a:gd name="connsiteY98" fmla="*/ 2126835 h 2235643"/>
              <a:gd name="connsiteX99" fmla="*/ 37645 w 12192000"/>
              <a:gd name="connsiteY99" fmla="*/ 2115401 h 2235643"/>
              <a:gd name="connsiteX100" fmla="*/ 4572 w 12192000"/>
              <a:gd name="connsiteY100" fmla="*/ 2111091 h 2235643"/>
              <a:gd name="connsiteX101" fmla="*/ 0 w 12192000"/>
              <a:gd name="connsiteY101" fmla="*/ 2110468 h 2235643"/>
              <a:gd name="connsiteX102" fmla="*/ 0 w 12192000"/>
              <a:gd name="connsiteY102" fmla="*/ 0 h 2235643"/>
              <a:gd name="connsiteX0" fmla="*/ 0 w 12192000"/>
              <a:gd name="connsiteY0" fmla="*/ 0 h 2235643"/>
              <a:gd name="connsiteX1" fmla="*/ 12192000 w 12192000"/>
              <a:gd name="connsiteY1" fmla="*/ 0 h 2235643"/>
              <a:gd name="connsiteX2" fmla="*/ 12192000 w 12192000"/>
              <a:gd name="connsiteY2" fmla="*/ 751299 h 2235643"/>
              <a:gd name="connsiteX3" fmla="*/ 11890686 w 12192000"/>
              <a:gd name="connsiteY3" fmla="*/ 732766 h 2235643"/>
              <a:gd name="connsiteX4" fmla="*/ 11649954 w 12192000"/>
              <a:gd name="connsiteY4" fmla="*/ 749628 h 2235643"/>
              <a:gd name="connsiteX5" fmla="*/ 11560424 w 12192000"/>
              <a:gd name="connsiteY5" fmla="*/ 748017 h 2235643"/>
              <a:gd name="connsiteX6" fmla="*/ 11358455 w 12192000"/>
              <a:gd name="connsiteY6" fmla="*/ 747593 h 2235643"/>
              <a:gd name="connsiteX7" fmla="*/ 11165209 w 12192000"/>
              <a:gd name="connsiteY7" fmla="*/ 748852 h 2235643"/>
              <a:gd name="connsiteX8" fmla="*/ 11058755 w 12192000"/>
              <a:gd name="connsiteY8" fmla="*/ 749617 h 2235643"/>
              <a:gd name="connsiteX9" fmla="*/ 10803046 w 12192000"/>
              <a:gd name="connsiteY9" fmla="*/ 774328 h 2235643"/>
              <a:gd name="connsiteX10" fmla="*/ 10458762 w 12192000"/>
              <a:gd name="connsiteY10" fmla="*/ 755400 h 2235643"/>
              <a:gd name="connsiteX11" fmla="*/ 10211200 w 12192000"/>
              <a:gd name="connsiteY11" fmla="*/ 767513 h 2235643"/>
              <a:gd name="connsiteX12" fmla="*/ 10167995 w 12192000"/>
              <a:gd name="connsiteY12" fmla="*/ 760843 h 2235643"/>
              <a:gd name="connsiteX13" fmla="*/ 9997044 w 12192000"/>
              <a:gd name="connsiteY13" fmla="*/ 780129 h 2235643"/>
              <a:gd name="connsiteX14" fmla="*/ 9943887 w 12192000"/>
              <a:gd name="connsiteY14" fmla="*/ 804141 h 2235643"/>
              <a:gd name="connsiteX15" fmla="*/ 9918248 w 12192000"/>
              <a:gd name="connsiteY15" fmla="*/ 816628 h 2235643"/>
              <a:gd name="connsiteX16" fmla="*/ 9767091 w 12192000"/>
              <a:gd name="connsiteY16" fmla="*/ 870550 h 2235643"/>
              <a:gd name="connsiteX17" fmla="*/ 9683005 w 12192000"/>
              <a:gd name="connsiteY17" fmla="*/ 894128 h 2235643"/>
              <a:gd name="connsiteX18" fmla="*/ 9500499 w 12192000"/>
              <a:gd name="connsiteY18" fmla="*/ 954680 h 2235643"/>
              <a:gd name="connsiteX19" fmla="*/ 9410017 w 12192000"/>
              <a:gd name="connsiteY19" fmla="*/ 993931 h 2235643"/>
              <a:gd name="connsiteX20" fmla="*/ 9392919 w 12192000"/>
              <a:gd name="connsiteY20" fmla="*/ 994656 h 2235643"/>
              <a:gd name="connsiteX21" fmla="*/ 9268019 w 12192000"/>
              <a:gd name="connsiteY21" fmla="*/ 1007442 h 2235643"/>
              <a:gd name="connsiteX22" fmla="*/ 9188177 w 12192000"/>
              <a:gd name="connsiteY22" fmla="*/ 1035474 h 2235643"/>
              <a:gd name="connsiteX23" fmla="*/ 9155969 w 12192000"/>
              <a:gd name="connsiteY23" fmla="*/ 1046804 h 2235643"/>
              <a:gd name="connsiteX24" fmla="*/ 9133985 w 12192000"/>
              <a:gd name="connsiteY24" fmla="*/ 1046450 h 2235643"/>
              <a:gd name="connsiteX25" fmla="*/ 9003462 w 12192000"/>
              <a:gd name="connsiteY25" fmla="*/ 1042406 h 2235643"/>
              <a:gd name="connsiteX26" fmla="*/ 8968445 w 12192000"/>
              <a:gd name="connsiteY26" fmla="*/ 1052169 h 2235643"/>
              <a:gd name="connsiteX27" fmla="*/ 8886001 w 12192000"/>
              <a:gd name="connsiteY27" fmla="*/ 1067468 h 2235643"/>
              <a:gd name="connsiteX28" fmla="*/ 8838610 w 12192000"/>
              <a:gd name="connsiteY28" fmla="*/ 1075091 h 2235643"/>
              <a:gd name="connsiteX29" fmla="*/ 8665605 w 12192000"/>
              <a:gd name="connsiteY29" fmla="*/ 1110791 h 2235643"/>
              <a:gd name="connsiteX30" fmla="*/ 8419755 w 12192000"/>
              <a:gd name="connsiteY30" fmla="*/ 1216260 h 2235643"/>
              <a:gd name="connsiteX31" fmla="*/ 8411626 w 12192000"/>
              <a:gd name="connsiteY31" fmla="*/ 1214397 h 2235643"/>
              <a:gd name="connsiteX32" fmla="*/ 8363469 w 12192000"/>
              <a:gd name="connsiteY32" fmla="*/ 1246658 h 2235643"/>
              <a:gd name="connsiteX33" fmla="*/ 8275497 w 12192000"/>
              <a:gd name="connsiteY33" fmla="*/ 1264396 h 2235643"/>
              <a:gd name="connsiteX34" fmla="*/ 8074238 w 12192000"/>
              <a:gd name="connsiteY34" fmla="*/ 1301895 h 2235643"/>
              <a:gd name="connsiteX35" fmla="*/ 7902328 w 12192000"/>
              <a:gd name="connsiteY35" fmla="*/ 1345865 h 2235643"/>
              <a:gd name="connsiteX36" fmla="*/ 7840612 w 12192000"/>
              <a:gd name="connsiteY36" fmla="*/ 1369373 h 2235643"/>
              <a:gd name="connsiteX37" fmla="*/ 7786819 w 12192000"/>
              <a:gd name="connsiteY37" fmla="*/ 1378970 h 2235643"/>
              <a:gd name="connsiteX38" fmla="*/ 7548172 w 12192000"/>
              <a:gd name="connsiteY38" fmla="*/ 1417460 h 2235643"/>
              <a:gd name="connsiteX39" fmla="*/ 7483437 w 12192000"/>
              <a:gd name="connsiteY39" fmla="*/ 1478152 h 2235643"/>
              <a:gd name="connsiteX40" fmla="*/ 7377870 w 12192000"/>
              <a:gd name="connsiteY40" fmla="*/ 1523319 h 2235643"/>
              <a:gd name="connsiteX41" fmla="*/ 7230737 w 12192000"/>
              <a:gd name="connsiteY41" fmla="*/ 1562633 h 2235643"/>
              <a:gd name="connsiteX42" fmla="*/ 7224458 w 12192000"/>
              <a:gd name="connsiteY42" fmla="*/ 1573008 h 2235643"/>
              <a:gd name="connsiteX43" fmla="*/ 7183121 w 12192000"/>
              <a:gd name="connsiteY43" fmla="*/ 1595162 h 2235643"/>
              <a:gd name="connsiteX44" fmla="*/ 7164601 w 12192000"/>
              <a:gd name="connsiteY44" fmla="*/ 1606490 h 2235643"/>
              <a:gd name="connsiteX45" fmla="*/ 6900177 w 12192000"/>
              <a:gd name="connsiteY45" fmla="*/ 1636016 h 2235643"/>
              <a:gd name="connsiteX46" fmla="*/ 6795372 w 12192000"/>
              <a:gd name="connsiteY46" fmla="*/ 1644845 h 2235643"/>
              <a:gd name="connsiteX47" fmla="*/ 6692251 w 12192000"/>
              <a:gd name="connsiteY47" fmla="*/ 1656357 h 2235643"/>
              <a:gd name="connsiteX48" fmla="*/ 6655235 w 12192000"/>
              <a:gd name="connsiteY48" fmla="*/ 1661869 h 2235643"/>
              <a:gd name="connsiteX49" fmla="*/ 6554894 w 12192000"/>
              <a:gd name="connsiteY49" fmla="*/ 1664428 h 2235643"/>
              <a:gd name="connsiteX50" fmla="*/ 6516595 w 12192000"/>
              <a:gd name="connsiteY50" fmla="*/ 1667475 h 2235643"/>
              <a:gd name="connsiteX51" fmla="*/ 6508541 w 12192000"/>
              <a:gd name="connsiteY51" fmla="*/ 1668757 h 2235643"/>
              <a:gd name="connsiteX52" fmla="*/ 6471012 w 12192000"/>
              <a:gd name="connsiteY52" fmla="*/ 1678604 h 2235643"/>
              <a:gd name="connsiteX53" fmla="*/ 6364035 w 12192000"/>
              <a:gd name="connsiteY53" fmla="*/ 1667683 h 2235643"/>
              <a:gd name="connsiteX54" fmla="*/ 6243319 w 12192000"/>
              <a:gd name="connsiteY54" fmla="*/ 1695560 h 2235643"/>
              <a:gd name="connsiteX55" fmla="*/ 6098321 w 12192000"/>
              <a:gd name="connsiteY55" fmla="*/ 1721646 h 2235643"/>
              <a:gd name="connsiteX56" fmla="*/ 5880652 w 12192000"/>
              <a:gd name="connsiteY56" fmla="*/ 1779643 h 2235643"/>
              <a:gd name="connsiteX57" fmla="*/ 5785959 w 12192000"/>
              <a:gd name="connsiteY57" fmla="*/ 1775307 h 2235643"/>
              <a:gd name="connsiteX58" fmla="*/ 5643534 w 12192000"/>
              <a:gd name="connsiteY58" fmla="*/ 1802919 h 2235643"/>
              <a:gd name="connsiteX59" fmla="*/ 5518799 w 12192000"/>
              <a:gd name="connsiteY59" fmla="*/ 1818312 h 2235643"/>
              <a:gd name="connsiteX60" fmla="*/ 5505014 w 12192000"/>
              <a:gd name="connsiteY60" fmla="*/ 1819259 h 2235643"/>
              <a:gd name="connsiteX61" fmla="*/ 5453307 w 12192000"/>
              <a:gd name="connsiteY61" fmla="*/ 1815450 h 2235643"/>
              <a:gd name="connsiteX62" fmla="*/ 5221533 w 12192000"/>
              <a:gd name="connsiteY62" fmla="*/ 1846950 h 2235643"/>
              <a:gd name="connsiteX63" fmla="*/ 5149802 w 12192000"/>
              <a:gd name="connsiteY63" fmla="*/ 1844846 h 2235643"/>
              <a:gd name="connsiteX64" fmla="*/ 5114927 w 12192000"/>
              <a:gd name="connsiteY64" fmla="*/ 1847827 h 2235643"/>
              <a:gd name="connsiteX65" fmla="*/ 5108970 w 12192000"/>
              <a:gd name="connsiteY65" fmla="*/ 1847935 h 2235643"/>
              <a:gd name="connsiteX66" fmla="*/ 5067961 w 12192000"/>
              <a:gd name="connsiteY66" fmla="*/ 1845917 h 2235643"/>
              <a:gd name="connsiteX67" fmla="*/ 5007075 w 12192000"/>
              <a:gd name="connsiteY67" fmla="*/ 1838626 h 2235643"/>
              <a:gd name="connsiteX68" fmla="*/ 4944087 w 12192000"/>
              <a:gd name="connsiteY68" fmla="*/ 1823332 h 2235643"/>
              <a:gd name="connsiteX69" fmla="*/ 4907662 w 12192000"/>
              <a:gd name="connsiteY69" fmla="*/ 1816900 h 2235643"/>
              <a:gd name="connsiteX70" fmla="*/ 4882386 w 12192000"/>
              <a:gd name="connsiteY70" fmla="*/ 1809844 h 2235643"/>
              <a:gd name="connsiteX71" fmla="*/ 4811440 w 12192000"/>
              <a:gd name="connsiteY71" fmla="*/ 1804655 h 2235643"/>
              <a:gd name="connsiteX72" fmla="*/ 4691075 w 12192000"/>
              <a:gd name="connsiteY72" fmla="*/ 1801389 h 2235643"/>
              <a:gd name="connsiteX73" fmla="*/ 4640313 w 12192000"/>
              <a:gd name="connsiteY73" fmla="*/ 1784307 h 2235643"/>
              <a:gd name="connsiteX74" fmla="*/ 4536503 w 12192000"/>
              <a:gd name="connsiteY74" fmla="*/ 1785334 h 2235643"/>
              <a:gd name="connsiteX75" fmla="*/ 4379064 w 12192000"/>
              <a:gd name="connsiteY75" fmla="*/ 1817177 h 2235643"/>
              <a:gd name="connsiteX76" fmla="*/ 4238372 w 12192000"/>
              <a:gd name="connsiteY76" fmla="*/ 1851480 h 2235643"/>
              <a:gd name="connsiteX77" fmla="*/ 4232517 w 12192000"/>
              <a:gd name="connsiteY77" fmla="*/ 1852567 h 2235643"/>
              <a:gd name="connsiteX78" fmla="*/ 4065532 w 12192000"/>
              <a:gd name="connsiteY78" fmla="*/ 1855477 h 2235643"/>
              <a:gd name="connsiteX79" fmla="*/ 4028460 w 12192000"/>
              <a:gd name="connsiteY79" fmla="*/ 1855137 h 2235643"/>
              <a:gd name="connsiteX80" fmla="*/ 3567259 w 12192000"/>
              <a:gd name="connsiteY80" fmla="*/ 1893482 h 2235643"/>
              <a:gd name="connsiteX81" fmla="*/ 3405770 w 12192000"/>
              <a:gd name="connsiteY81" fmla="*/ 1904591 h 2235643"/>
              <a:gd name="connsiteX82" fmla="*/ 3280097 w 12192000"/>
              <a:gd name="connsiteY82" fmla="*/ 1919610 h 2235643"/>
              <a:gd name="connsiteX83" fmla="*/ 3009910 w 12192000"/>
              <a:gd name="connsiteY83" fmla="*/ 1957866 h 2235643"/>
              <a:gd name="connsiteX84" fmla="*/ 2875436 w 12192000"/>
              <a:gd name="connsiteY84" fmla="*/ 1996977 h 2235643"/>
              <a:gd name="connsiteX85" fmla="*/ 2874892 w 12192000"/>
              <a:gd name="connsiteY85" fmla="*/ 1996085 h 2235643"/>
              <a:gd name="connsiteX86" fmla="*/ 2476147 w 12192000"/>
              <a:gd name="connsiteY86" fmla="*/ 1998305 h 2235643"/>
              <a:gd name="connsiteX87" fmla="*/ 2373568 w 12192000"/>
              <a:gd name="connsiteY87" fmla="*/ 2003219 h 2235643"/>
              <a:gd name="connsiteX88" fmla="*/ 2164831 w 12192000"/>
              <a:gd name="connsiteY88" fmla="*/ 2010143 h 2235643"/>
              <a:gd name="connsiteX89" fmla="*/ 1637948 w 12192000"/>
              <a:gd name="connsiteY89" fmla="*/ 2172597 h 2235643"/>
              <a:gd name="connsiteX90" fmla="*/ 1434549 w 12192000"/>
              <a:gd name="connsiteY90" fmla="*/ 2234522 h 2235643"/>
              <a:gd name="connsiteX91" fmla="*/ 1195347 w 12192000"/>
              <a:gd name="connsiteY91" fmla="*/ 2212354 h 2235643"/>
              <a:gd name="connsiteX92" fmla="*/ 812914 w 12192000"/>
              <a:gd name="connsiteY92" fmla="*/ 2210095 h 2235643"/>
              <a:gd name="connsiteX93" fmla="*/ 520671 w 12192000"/>
              <a:gd name="connsiteY93" fmla="*/ 2180980 h 2235643"/>
              <a:gd name="connsiteX94" fmla="*/ 413835 w 12192000"/>
              <a:gd name="connsiteY94" fmla="*/ 2156783 h 2235643"/>
              <a:gd name="connsiteX95" fmla="*/ 376513 w 12192000"/>
              <a:gd name="connsiteY95" fmla="*/ 2154014 h 2235643"/>
              <a:gd name="connsiteX96" fmla="*/ 273386 w 12192000"/>
              <a:gd name="connsiteY96" fmla="*/ 2142551 h 2235643"/>
              <a:gd name="connsiteX97" fmla="*/ 77641 w 12192000"/>
              <a:gd name="connsiteY97" fmla="*/ 2126835 h 2235643"/>
              <a:gd name="connsiteX98" fmla="*/ 37645 w 12192000"/>
              <a:gd name="connsiteY98" fmla="*/ 2115401 h 2235643"/>
              <a:gd name="connsiteX99" fmla="*/ 4572 w 12192000"/>
              <a:gd name="connsiteY99" fmla="*/ 2111091 h 2235643"/>
              <a:gd name="connsiteX100" fmla="*/ 0 w 12192000"/>
              <a:gd name="connsiteY100" fmla="*/ 2110468 h 2235643"/>
              <a:gd name="connsiteX101" fmla="*/ 0 w 12192000"/>
              <a:gd name="connsiteY101" fmla="*/ 0 h 2235643"/>
              <a:gd name="connsiteX0" fmla="*/ 0 w 12192000"/>
              <a:gd name="connsiteY0" fmla="*/ 0 h 2235643"/>
              <a:gd name="connsiteX1" fmla="*/ 12192000 w 12192000"/>
              <a:gd name="connsiteY1" fmla="*/ 0 h 2235643"/>
              <a:gd name="connsiteX2" fmla="*/ 12192000 w 12192000"/>
              <a:gd name="connsiteY2" fmla="*/ 751299 h 2235643"/>
              <a:gd name="connsiteX3" fmla="*/ 11890686 w 12192000"/>
              <a:gd name="connsiteY3" fmla="*/ 732766 h 2235643"/>
              <a:gd name="connsiteX4" fmla="*/ 11649954 w 12192000"/>
              <a:gd name="connsiteY4" fmla="*/ 749628 h 2235643"/>
              <a:gd name="connsiteX5" fmla="*/ 11560424 w 12192000"/>
              <a:gd name="connsiteY5" fmla="*/ 748017 h 2235643"/>
              <a:gd name="connsiteX6" fmla="*/ 11358455 w 12192000"/>
              <a:gd name="connsiteY6" fmla="*/ 747593 h 2235643"/>
              <a:gd name="connsiteX7" fmla="*/ 11165209 w 12192000"/>
              <a:gd name="connsiteY7" fmla="*/ 748852 h 2235643"/>
              <a:gd name="connsiteX8" fmla="*/ 11058755 w 12192000"/>
              <a:gd name="connsiteY8" fmla="*/ 749617 h 2235643"/>
              <a:gd name="connsiteX9" fmla="*/ 10803046 w 12192000"/>
              <a:gd name="connsiteY9" fmla="*/ 774328 h 2235643"/>
              <a:gd name="connsiteX10" fmla="*/ 10458762 w 12192000"/>
              <a:gd name="connsiteY10" fmla="*/ 755400 h 2235643"/>
              <a:gd name="connsiteX11" fmla="*/ 10211200 w 12192000"/>
              <a:gd name="connsiteY11" fmla="*/ 767513 h 2235643"/>
              <a:gd name="connsiteX12" fmla="*/ 10167995 w 12192000"/>
              <a:gd name="connsiteY12" fmla="*/ 760843 h 2235643"/>
              <a:gd name="connsiteX13" fmla="*/ 9997044 w 12192000"/>
              <a:gd name="connsiteY13" fmla="*/ 780129 h 2235643"/>
              <a:gd name="connsiteX14" fmla="*/ 9943887 w 12192000"/>
              <a:gd name="connsiteY14" fmla="*/ 804141 h 2235643"/>
              <a:gd name="connsiteX15" fmla="*/ 9918248 w 12192000"/>
              <a:gd name="connsiteY15" fmla="*/ 816628 h 2235643"/>
              <a:gd name="connsiteX16" fmla="*/ 9767091 w 12192000"/>
              <a:gd name="connsiteY16" fmla="*/ 870550 h 2235643"/>
              <a:gd name="connsiteX17" fmla="*/ 9683005 w 12192000"/>
              <a:gd name="connsiteY17" fmla="*/ 894128 h 2235643"/>
              <a:gd name="connsiteX18" fmla="*/ 9500499 w 12192000"/>
              <a:gd name="connsiteY18" fmla="*/ 954680 h 2235643"/>
              <a:gd name="connsiteX19" fmla="*/ 9410017 w 12192000"/>
              <a:gd name="connsiteY19" fmla="*/ 993931 h 2235643"/>
              <a:gd name="connsiteX20" fmla="*/ 9392919 w 12192000"/>
              <a:gd name="connsiteY20" fmla="*/ 994656 h 2235643"/>
              <a:gd name="connsiteX21" fmla="*/ 9268019 w 12192000"/>
              <a:gd name="connsiteY21" fmla="*/ 1007442 h 2235643"/>
              <a:gd name="connsiteX22" fmla="*/ 9188177 w 12192000"/>
              <a:gd name="connsiteY22" fmla="*/ 1035474 h 2235643"/>
              <a:gd name="connsiteX23" fmla="*/ 9155969 w 12192000"/>
              <a:gd name="connsiteY23" fmla="*/ 1046804 h 2235643"/>
              <a:gd name="connsiteX24" fmla="*/ 9133985 w 12192000"/>
              <a:gd name="connsiteY24" fmla="*/ 1046450 h 2235643"/>
              <a:gd name="connsiteX25" fmla="*/ 9003462 w 12192000"/>
              <a:gd name="connsiteY25" fmla="*/ 1042406 h 2235643"/>
              <a:gd name="connsiteX26" fmla="*/ 8968445 w 12192000"/>
              <a:gd name="connsiteY26" fmla="*/ 1052169 h 2235643"/>
              <a:gd name="connsiteX27" fmla="*/ 8886001 w 12192000"/>
              <a:gd name="connsiteY27" fmla="*/ 1067468 h 2235643"/>
              <a:gd name="connsiteX28" fmla="*/ 8838610 w 12192000"/>
              <a:gd name="connsiteY28" fmla="*/ 1075091 h 2235643"/>
              <a:gd name="connsiteX29" fmla="*/ 8665605 w 12192000"/>
              <a:gd name="connsiteY29" fmla="*/ 1110791 h 2235643"/>
              <a:gd name="connsiteX30" fmla="*/ 8419755 w 12192000"/>
              <a:gd name="connsiteY30" fmla="*/ 1216260 h 2235643"/>
              <a:gd name="connsiteX31" fmla="*/ 8411626 w 12192000"/>
              <a:gd name="connsiteY31" fmla="*/ 1214397 h 2235643"/>
              <a:gd name="connsiteX32" fmla="*/ 8363469 w 12192000"/>
              <a:gd name="connsiteY32" fmla="*/ 1246658 h 2235643"/>
              <a:gd name="connsiteX33" fmla="*/ 8275497 w 12192000"/>
              <a:gd name="connsiteY33" fmla="*/ 1264396 h 2235643"/>
              <a:gd name="connsiteX34" fmla="*/ 8074238 w 12192000"/>
              <a:gd name="connsiteY34" fmla="*/ 1301895 h 2235643"/>
              <a:gd name="connsiteX35" fmla="*/ 7902328 w 12192000"/>
              <a:gd name="connsiteY35" fmla="*/ 1345865 h 2235643"/>
              <a:gd name="connsiteX36" fmla="*/ 7840612 w 12192000"/>
              <a:gd name="connsiteY36" fmla="*/ 1369373 h 2235643"/>
              <a:gd name="connsiteX37" fmla="*/ 7786819 w 12192000"/>
              <a:gd name="connsiteY37" fmla="*/ 1378970 h 2235643"/>
              <a:gd name="connsiteX38" fmla="*/ 7548172 w 12192000"/>
              <a:gd name="connsiteY38" fmla="*/ 1417460 h 2235643"/>
              <a:gd name="connsiteX39" fmla="*/ 7483437 w 12192000"/>
              <a:gd name="connsiteY39" fmla="*/ 1478152 h 2235643"/>
              <a:gd name="connsiteX40" fmla="*/ 7377870 w 12192000"/>
              <a:gd name="connsiteY40" fmla="*/ 1523319 h 2235643"/>
              <a:gd name="connsiteX41" fmla="*/ 7230737 w 12192000"/>
              <a:gd name="connsiteY41" fmla="*/ 1562633 h 2235643"/>
              <a:gd name="connsiteX42" fmla="*/ 7224458 w 12192000"/>
              <a:gd name="connsiteY42" fmla="*/ 1573008 h 2235643"/>
              <a:gd name="connsiteX43" fmla="*/ 7183121 w 12192000"/>
              <a:gd name="connsiteY43" fmla="*/ 1595162 h 2235643"/>
              <a:gd name="connsiteX44" fmla="*/ 7164601 w 12192000"/>
              <a:gd name="connsiteY44" fmla="*/ 1606490 h 2235643"/>
              <a:gd name="connsiteX45" fmla="*/ 6900177 w 12192000"/>
              <a:gd name="connsiteY45" fmla="*/ 1636016 h 2235643"/>
              <a:gd name="connsiteX46" fmla="*/ 6795372 w 12192000"/>
              <a:gd name="connsiteY46" fmla="*/ 1644845 h 2235643"/>
              <a:gd name="connsiteX47" fmla="*/ 6692251 w 12192000"/>
              <a:gd name="connsiteY47" fmla="*/ 1656357 h 2235643"/>
              <a:gd name="connsiteX48" fmla="*/ 6655235 w 12192000"/>
              <a:gd name="connsiteY48" fmla="*/ 1661869 h 2235643"/>
              <a:gd name="connsiteX49" fmla="*/ 6554894 w 12192000"/>
              <a:gd name="connsiteY49" fmla="*/ 1664428 h 2235643"/>
              <a:gd name="connsiteX50" fmla="*/ 6516595 w 12192000"/>
              <a:gd name="connsiteY50" fmla="*/ 1667475 h 2235643"/>
              <a:gd name="connsiteX51" fmla="*/ 6508541 w 12192000"/>
              <a:gd name="connsiteY51" fmla="*/ 1668757 h 2235643"/>
              <a:gd name="connsiteX52" fmla="*/ 6471012 w 12192000"/>
              <a:gd name="connsiteY52" fmla="*/ 1678604 h 2235643"/>
              <a:gd name="connsiteX53" fmla="*/ 6364035 w 12192000"/>
              <a:gd name="connsiteY53" fmla="*/ 1667683 h 2235643"/>
              <a:gd name="connsiteX54" fmla="*/ 6243319 w 12192000"/>
              <a:gd name="connsiteY54" fmla="*/ 1695560 h 2235643"/>
              <a:gd name="connsiteX55" fmla="*/ 6098321 w 12192000"/>
              <a:gd name="connsiteY55" fmla="*/ 1721646 h 2235643"/>
              <a:gd name="connsiteX56" fmla="*/ 5880652 w 12192000"/>
              <a:gd name="connsiteY56" fmla="*/ 1779643 h 2235643"/>
              <a:gd name="connsiteX57" fmla="*/ 5785959 w 12192000"/>
              <a:gd name="connsiteY57" fmla="*/ 1775307 h 2235643"/>
              <a:gd name="connsiteX58" fmla="*/ 5643534 w 12192000"/>
              <a:gd name="connsiteY58" fmla="*/ 1802919 h 2235643"/>
              <a:gd name="connsiteX59" fmla="*/ 5518799 w 12192000"/>
              <a:gd name="connsiteY59" fmla="*/ 1818312 h 2235643"/>
              <a:gd name="connsiteX60" fmla="*/ 5505014 w 12192000"/>
              <a:gd name="connsiteY60" fmla="*/ 1819259 h 2235643"/>
              <a:gd name="connsiteX61" fmla="*/ 5453307 w 12192000"/>
              <a:gd name="connsiteY61" fmla="*/ 1815450 h 2235643"/>
              <a:gd name="connsiteX62" fmla="*/ 5221533 w 12192000"/>
              <a:gd name="connsiteY62" fmla="*/ 1846950 h 2235643"/>
              <a:gd name="connsiteX63" fmla="*/ 5149802 w 12192000"/>
              <a:gd name="connsiteY63" fmla="*/ 1844846 h 2235643"/>
              <a:gd name="connsiteX64" fmla="*/ 5114927 w 12192000"/>
              <a:gd name="connsiteY64" fmla="*/ 1847827 h 2235643"/>
              <a:gd name="connsiteX65" fmla="*/ 5108970 w 12192000"/>
              <a:gd name="connsiteY65" fmla="*/ 1847935 h 2235643"/>
              <a:gd name="connsiteX66" fmla="*/ 5067961 w 12192000"/>
              <a:gd name="connsiteY66" fmla="*/ 1845917 h 2235643"/>
              <a:gd name="connsiteX67" fmla="*/ 5007075 w 12192000"/>
              <a:gd name="connsiteY67" fmla="*/ 1838626 h 2235643"/>
              <a:gd name="connsiteX68" fmla="*/ 4944087 w 12192000"/>
              <a:gd name="connsiteY68" fmla="*/ 1823332 h 2235643"/>
              <a:gd name="connsiteX69" fmla="*/ 4907662 w 12192000"/>
              <a:gd name="connsiteY69" fmla="*/ 1816900 h 2235643"/>
              <a:gd name="connsiteX70" fmla="*/ 4882386 w 12192000"/>
              <a:gd name="connsiteY70" fmla="*/ 1809844 h 2235643"/>
              <a:gd name="connsiteX71" fmla="*/ 4811440 w 12192000"/>
              <a:gd name="connsiteY71" fmla="*/ 1804655 h 2235643"/>
              <a:gd name="connsiteX72" fmla="*/ 4691075 w 12192000"/>
              <a:gd name="connsiteY72" fmla="*/ 1801389 h 2235643"/>
              <a:gd name="connsiteX73" fmla="*/ 4640313 w 12192000"/>
              <a:gd name="connsiteY73" fmla="*/ 1784307 h 2235643"/>
              <a:gd name="connsiteX74" fmla="*/ 4536503 w 12192000"/>
              <a:gd name="connsiteY74" fmla="*/ 1785334 h 2235643"/>
              <a:gd name="connsiteX75" fmla="*/ 4379064 w 12192000"/>
              <a:gd name="connsiteY75" fmla="*/ 1817177 h 2235643"/>
              <a:gd name="connsiteX76" fmla="*/ 4238372 w 12192000"/>
              <a:gd name="connsiteY76" fmla="*/ 1851480 h 2235643"/>
              <a:gd name="connsiteX77" fmla="*/ 4232517 w 12192000"/>
              <a:gd name="connsiteY77" fmla="*/ 1852567 h 2235643"/>
              <a:gd name="connsiteX78" fmla="*/ 4065532 w 12192000"/>
              <a:gd name="connsiteY78" fmla="*/ 1855477 h 2235643"/>
              <a:gd name="connsiteX79" fmla="*/ 4028460 w 12192000"/>
              <a:gd name="connsiteY79" fmla="*/ 1855137 h 2235643"/>
              <a:gd name="connsiteX80" fmla="*/ 3567259 w 12192000"/>
              <a:gd name="connsiteY80" fmla="*/ 1893482 h 2235643"/>
              <a:gd name="connsiteX81" fmla="*/ 3405770 w 12192000"/>
              <a:gd name="connsiteY81" fmla="*/ 1904591 h 2235643"/>
              <a:gd name="connsiteX82" fmla="*/ 3280097 w 12192000"/>
              <a:gd name="connsiteY82" fmla="*/ 1919610 h 2235643"/>
              <a:gd name="connsiteX83" fmla="*/ 3009910 w 12192000"/>
              <a:gd name="connsiteY83" fmla="*/ 1957866 h 2235643"/>
              <a:gd name="connsiteX84" fmla="*/ 2875436 w 12192000"/>
              <a:gd name="connsiteY84" fmla="*/ 1996977 h 2235643"/>
              <a:gd name="connsiteX85" fmla="*/ 2874892 w 12192000"/>
              <a:gd name="connsiteY85" fmla="*/ 1996085 h 2235643"/>
              <a:gd name="connsiteX86" fmla="*/ 2476147 w 12192000"/>
              <a:gd name="connsiteY86" fmla="*/ 1998305 h 2235643"/>
              <a:gd name="connsiteX87" fmla="*/ 2373568 w 12192000"/>
              <a:gd name="connsiteY87" fmla="*/ 2003219 h 2235643"/>
              <a:gd name="connsiteX88" fmla="*/ 2164831 w 12192000"/>
              <a:gd name="connsiteY88" fmla="*/ 2010143 h 2235643"/>
              <a:gd name="connsiteX89" fmla="*/ 1637948 w 12192000"/>
              <a:gd name="connsiteY89" fmla="*/ 2172597 h 2235643"/>
              <a:gd name="connsiteX90" fmla="*/ 1434549 w 12192000"/>
              <a:gd name="connsiteY90" fmla="*/ 2234522 h 2235643"/>
              <a:gd name="connsiteX91" fmla="*/ 1195347 w 12192000"/>
              <a:gd name="connsiteY91" fmla="*/ 2212354 h 2235643"/>
              <a:gd name="connsiteX92" fmla="*/ 812914 w 12192000"/>
              <a:gd name="connsiteY92" fmla="*/ 2210095 h 2235643"/>
              <a:gd name="connsiteX93" fmla="*/ 520671 w 12192000"/>
              <a:gd name="connsiteY93" fmla="*/ 2180980 h 2235643"/>
              <a:gd name="connsiteX94" fmla="*/ 413835 w 12192000"/>
              <a:gd name="connsiteY94" fmla="*/ 2156783 h 2235643"/>
              <a:gd name="connsiteX95" fmla="*/ 376513 w 12192000"/>
              <a:gd name="connsiteY95" fmla="*/ 2154014 h 2235643"/>
              <a:gd name="connsiteX96" fmla="*/ 273386 w 12192000"/>
              <a:gd name="connsiteY96" fmla="*/ 2142551 h 2235643"/>
              <a:gd name="connsiteX97" fmla="*/ 77641 w 12192000"/>
              <a:gd name="connsiteY97" fmla="*/ 2126835 h 2235643"/>
              <a:gd name="connsiteX98" fmla="*/ 37645 w 12192000"/>
              <a:gd name="connsiteY98" fmla="*/ 2115401 h 2235643"/>
              <a:gd name="connsiteX99" fmla="*/ 4572 w 12192000"/>
              <a:gd name="connsiteY99" fmla="*/ 2111091 h 2235643"/>
              <a:gd name="connsiteX100" fmla="*/ 0 w 12192000"/>
              <a:gd name="connsiteY100" fmla="*/ 2110468 h 2235643"/>
              <a:gd name="connsiteX101" fmla="*/ 0 w 12192000"/>
              <a:gd name="connsiteY101" fmla="*/ 0 h 2235643"/>
              <a:gd name="connsiteX0" fmla="*/ 0 w 12192000"/>
              <a:gd name="connsiteY0" fmla="*/ 0 h 2235643"/>
              <a:gd name="connsiteX1" fmla="*/ 12192000 w 12192000"/>
              <a:gd name="connsiteY1" fmla="*/ 0 h 2235643"/>
              <a:gd name="connsiteX2" fmla="*/ 12192000 w 12192000"/>
              <a:gd name="connsiteY2" fmla="*/ 751299 h 2235643"/>
              <a:gd name="connsiteX3" fmla="*/ 11890686 w 12192000"/>
              <a:gd name="connsiteY3" fmla="*/ 732766 h 2235643"/>
              <a:gd name="connsiteX4" fmla="*/ 11649954 w 12192000"/>
              <a:gd name="connsiteY4" fmla="*/ 749628 h 2235643"/>
              <a:gd name="connsiteX5" fmla="*/ 11560424 w 12192000"/>
              <a:gd name="connsiteY5" fmla="*/ 748017 h 2235643"/>
              <a:gd name="connsiteX6" fmla="*/ 11358455 w 12192000"/>
              <a:gd name="connsiteY6" fmla="*/ 747593 h 2235643"/>
              <a:gd name="connsiteX7" fmla="*/ 11165209 w 12192000"/>
              <a:gd name="connsiteY7" fmla="*/ 748852 h 2235643"/>
              <a:gd name="connsiteX8" fmla="*/ 11058755 w 12192000"/>
              <a:gd name="connsiteY8" fmla="*/ 749617 h 2235643"/>
              <a:gd name="connsiteX9" fmla="*/ 10803046 w 12192000"/>
              <a:gd name="connsiteY9" fmla="*/ 774328 h 2235643"/>
              <a:gd name="connsiteX10" fmla="*/ 10458762 w 12192000"/>
              <a:gd name="connsiteY10" fmla="*/ 755400 h 2235643"/>
              <a:gd name="connsiteX11" fmla="*/ 10211200 w 12192000"/>
              <a:gd name="connsiteY11" fmla="*/ 767513 h 2235643"/>
              <a:gd name="connsiteX12" fmla="*/ 10167995 w 12192000"/>
              <a:gd name="connsiteY12" fmla="*/ 760843 h 2235643"/>
              <a:gd name="connsiteX13" fmla="*/ 9997044 w 12192000"/>
              <a:gd name="connsiteY13" fmla="*/ 780129 h 2235643"/>
              <a:gd name="connsiteX14" fmla="*/ 9943887 w 12192000"/>
              <a:gd name="connsiteY14" fmla="*/ 804141 h 2235643"/>
              <a:gd name="connsiteX15" fmla="*/ 9918248 w 12192000"/>
              <a:gd name="connsiteY15" fmla="*/ 816628 h 2235643"/>
              <a:gd name="connsiteX16" fmla="*/ 9767091 w 12192000"/>
              <a:gd name="connsiteY16" fmla="*/ 870550 h 2235643"/>
              <a:gd name="connsiteX17" fmla="*/ 9683005 w 12192000"/>
              <a:gd name="connsiteY17" fmla="*/ 894128 h 2235643"/>
              <a:gd name="connsiteX18" fmla="*/ 9500499 w 12192000"/>
              <a:gd name="connsiteY18" fmla="*/ 954680 h 2235643"/>
              <a:gd name="connsiteX19" fmla="*/ 9410017 w 12192000"/>
              <a:gd name="connsiteY19" fmla="*/ 993931 h 2235643"/>
              <a:gd name="connsiteX20" fmla="*/ 9392919 w 12192000"/>
              <a:gd name="connsiteY20" fmla="*/ 994656 h 2235643"/>
              <a:gd name="connsiteX21" fmla="*/ 9268019 w 12192000"/>
              <a:gd name="connsiteY21" fmla="*/ 1007442 h 2235643"/>
              <a:gd name="connsiteX22" fmla="*/ 9188177 w 12192000"/>
              <a:gd name="connsiteY22" fmla="*/ 1035474 h 2235643"/>
              <a:gd name="connsiteX23" fmla="*/ 9155969 w 12192000"/>
              <a:gd name="connsiteY23" fmla="*/ 1046804 h 2235643"/>
              <a:gd name="connsiteX24" fmla="*/ 9133985 w 12192000"/>
              <a:gd name="connsiteY24" fmla="*/ 1046450 h 2235643"/>
              <a:gd name="connsiteX25" fmla="*/ 9003462 w 12192000"/>
              <a:gd name="connsiteY25" fmla="*/ 1042406 h 2235643"/>
              <a:gd name="connsiteX26" fmla="*/ 8968445 w 12192000"/>
              <a:gd name="connsiteY26" fmla="*/ 1052169 h 2235643"/>
              <a:gd name="connsiteX27" fmla="*/ 8886001 w 12192000"/>
              <a:gd name="connsiteY27" fmla="*/ 1067468 h 2235643"/>
              <a:gd name="connsiteX28" fmla="*/ 8838610 w 12192000"/>
              <a:gd name="connsiteY28" fmla="*/ 1075091 h 2235643"/>
              <a:gd name="connsiteX29" fmla="*/ 8665605 w 12192000"/>
              <a:gd name="connsiteY29" fmla="*/ 1110791 h 2235643"/>
              <a:gd name="connsiteX30" fmla="*/ 8419755 w 12192000"/>
              <a:gd name="connsiteY30" fmla="*/ 1216260 h 2235643"/>
              <a:gd name="connsiteX31" fmla="*/ 8411626 w 12192000"/>
              <a:gd name="connsiteY31" fmla="*/ 1214397 h 2235643"/>
              <a:gd name="connsiteX32" fmla="*/ 8363469 w 12192000"/>
              <a:gd name="connsiteY32" fmla="*/ 1246658 h 2235643"/>
              <a:gd name="connsiteX33" fmla="*/ 8275497 w 12192000"/>
              <a:gd name="connsiteY33" fmla="*/ 1264396 h 2235643"/>
              <a:gd name="connsiteX34" fmla="*/ 8074238 w 12192000"/>
              <a:gd name="connsiteY34" fmla="*/ 1301895 h 2235643"/>
              <a:gd name="connsiteX35" fmla="*/ 7902328 w 12192000"/>
              <a:gd name="connsiteY35" fmla="*/ 1345865 h 2235643"/>
              <a:gd name="connsiteX36" fmla="*/ 7840612 w 12192000"/>
              <a:gd name="connsiteY36" fmla="*/ 1369373 h 2235643"/>
              <a:gd name="connsiteX37" fmla="*/ 7786819 w 12192000"/>
              <a:gd name="connsiteY37" fmla="*/ 1378970 h 2235643"/>
              <a:gd name="connsiteX38" fmla="*/ 7548172 w 12192000"/>
              <a:gd name="connsiteY38" fmla="*/ 1417460 h 2235643"/>
              <a:gd name="connsiteX39" fmla="*/ 7483437 w 12192000"/>
              <a:gd name="connsiteY39" fmla="*/ 1478152 h 2235643"/>
              <a:gd name="connsiteX40" fmla="*/ 7377870 w 12192000"/>
              <a:gd name="connsiteY40" fmla="*/ 1523319 h 2235643"/>
              <a:gd name="connsiteX41" fmla="*/ 7230737 w 12192000"/>
              <a:gd name="connsiteY41" fmla="*/ 1562633 h 2235643"/>
              <a:gd name="connsiteX42" fmla="*/ 7224458 w 12192000"/>
              <a:gd name="connsiteY42" fmla="*/ 1573008 h 2235643"/>
              <a:gd name="connsiteX43" fmla="*/ 7183121 w 12192000"/>
              <a:gd name="connsiteY43" fmla="*/ 1595162 h 2235643"/>
              <a:gd name="connsiteX44" fmla="*/ 7164601 w 12192000"/>
              <a:gd name="connsiteY44" fmla="*/ 1606490 h 2235643"/>
              <a:gd name="connsiteX45" fmla="*/ 6900177 w 12192000"/>
              <a:gd name="connsiteY45" fmla="*/ 1636016 h 2235643"/>
              <a:gd name="connsiteX46" fmla="*/ 6795372 w 12192000"/>
              <a:gd name="connsiteY46" fmla="*/ 1644845 h 2235643"/>
              <a:gd name="connsiteX47" fmla="*/ 6692251 w 12192000"/>
              <a:gd name="connsiteY47" fmla="*/ 1656357 h 2235643"/>
              <a:gd name="connsiteX48" fmla="*/ 6655235 w 12192000"/>
              <a:gd name="connsiteY48" fmla="*/ 1661869 h 2235643"/>
              <a:gd name="connsiteX49" fmla="*/ 6554894 w 12192000"/>
              <a:gd name="connsiteY49" fmla="*/ 1664428 h 2235643"/>
              <a:gd name="connsiteX50" fmla="*/ 6516595 w 12192000"/>
              <a:gd name="connsiteY50" fmla="*/ 1667475 h 2235643"/>
              <a:gd name="connsiteX51" fmla="*/ 6508541 w 12192000"/>
              <a:gd name="connsiteY51" fmla="*/ 1668757 h 2235643"/>
              <a:gd name="connsiteX52" fmla="*/ 6471012 w 12192000"/>
              <a:gd name="connsiteY52" fmla="*/ 1678604 h 2235643"/>
              <a:gd name="connsiteX53" fmla="*/ 6364035 w 12192000"/>
              <a:gd name="connsiteY53" fmla="*/ 1667683 h 2235643"/>
              <a:gd name="connsiteX54" fmla="*/ 6243319 w 12192000"/>
              <a:gd name="connsiteY54" fmla="*/ 1695560 h 2235643"/>
              <a:gd name="connsiteX55" fmla="*/ 6098321 w 12192000"/>
              <a:gd name="connsiteY55" fmla="*/ 1721646 h 2235643"/>
              <a:gd name="connsiteX56" fmla="*/ 5880652 w 12192000"/>
              <a:gd name="connsiteY56" fmla="*/ 1779643 h 2235643"/>
              <a:gd name="connsiteX57" fmla="*/ 5785959 w 12192000"/>
              <a:gd name="connsiteY57" fmla="*/ 1775307 h 2235643"/>
              <a:gd name="connsiteX58" fmla="*/ 5643534 w 12192000"/>
              <a:gd name="connsiteY58" fmla="*/ 1802919 h 2235643"/>
              <a:gd name="connsiteX59" fmla="*/ 5518799 w 12192000"/>
              <a:gd name="connsiteY59" fmla="*/ 1818312 h 2235643"/>
              <a:gd name="connsiteX60" fmla="*/ 5505014 w 12192000"/>
              <a:gd name="connsiteY60" fmla="*/ 1819259 h 2235643"/>
              <a:gd name="connsiteX61" fmla="*/ 5453307 w 12192000"/>
              <a:gd name="connsiteY61" fmla="*/ 1815450 h 2235643"/>
              <a:gd name="connsiteX62" fmla="*/ 5221533 w 12192000"/>
              <a:gd name="connsiteY62" fmla="*/ 1846950 h 2235643"/>
              <a:gd name="connsiteX63" fmla="*/ 5149802 w 12192000"/>
              <a:gd name="connsiteY63" fmla="*/ 1844846 h 2235643"/>
              <a:gd name="connsiteX64" fmla="*/ 5114927 w 12192000"/>
              <a:gd name="connsiteY64" fmla="*/ 1847827 h 2235643"/>
              <a:gd name="connsiteX65" fmla="*/ 5108970 w 12192000"/>
              <a:gd name="connsiteY65" fmla="*/ 1847935 h 2235643"/>
              <a:gd name="connsiteX66" fmla="*/ 5067961 w 12192000"/>
              <a:gd name="connsiteY66" fmla="*/ 1845917 h 2235643"/>
              <a:gd name="connsiteX67" fmla="*/ 5007075 w 12192000"/>
              <a:gd name="connsiteY67" fmla="*/ 1838626 h 2235643"/>
              <a:gd name="connsiteX68" fmla="*/ 4944087 w 12192000"/>
              <a:gd name="connsiteY68" fmla="*/ 1823332 h 2235643"/>
              <a:gd name="connsiteX69" fmla="*/ 4907662 w 12192000"/>
              <a:gd name="connsiteY69" fmla="*/ 1816900 h 2235643"/>
              <a:gd name="connsiteX70" fmla="*/ 4882386 w 12192000"/>
              <a:gd name="connsiteY70" fmla="*/ 1809844 h 2235643"/>
              <a:gd name="connsiteX71" fmla="*/ 4811440 w 12192000"/>
              <a:gd name="connsiteY71" fmla="*/ 1804655 h 2235643"/>
              <a:gd name="connsiteX72" fmla="*/ 4691075 w 12192000"/>
              <a:gd name="connsiteY72" fmla="*/ 1801389 h 2235643"/>
              <a:gd name="connsiteX73" fmla="*/ 4640313 w 12192000"/>
              <a:gd name="connsiteY73" fmla="*/ 1784307 h 2235643"/>
              <a:gd name="connsiteX74" fmla="*/ 4536503 w 12192000"/>
              <a:gd name="connsiteY74" fmla="*/ 1785334 h 2235643"/>
              <a:gd name="connsiteX75" fmla="*/ 4379064 w 12192000"/>
              <a:gd name="connsiteY75" fmla="*/ 1817177 h 2235643"/>
              <a:gd name="connsiteX76" fmla="*/ 4238372 w 12192000"/>
              <a:gd name="connsiteY76" fmla="*/ 1851480 h 2235643"/>
              <a:gd name="connsiteX77" fmla="*/ 4232517 w 12192000"/>
              <a:gd name="connsiteY77" fmla="*/ 1852567 h 2235643"/>
              <a:gd name="connsiteX78" fmla="*/ 4065532 w 12192000"/>
              <a:gd name="connsiteY78" fmla="*/ 1855477 h 2235643"/>
              <a:gd name="connsiteX79" fmla="*/ 4028460 w 12192000"/>
              <a:gd name="connsiteY79" fmla="*/ 1855137 h 2235643"/>
              <a:gd name="connsiteX80" fmla="*/ 3567259 w 12192000"/>
              <a:gd name="connsiteY80" fmla="*/ 1893482 h 2235643"/>
              <a:gd name="connsiteX81" fmla="*/ 3405770 w 12192000"/>
              <a:gd name="connsiteY81" fmla="*/ 1904591 h 2235643"/>
              <a:gd name="connsiteX82" fmla="*/ 3280097 w 12192000"/>
              <a:gd name="connsiteY82" fmla="*/ 1919610 h 2235643"/>
              <a:gd name="connsiteX83" fmla="*/ 3009910 w 12192000"/>
              <a:gd name="connsiteY83" fmla="*/ 1957866 h 2235643"/>
              <a:gd name="connsiteX84" fmla="*/ 2875436 w 12192000"/>
              <a:gd name="connsiteY84" fmla="*/ 1996977 h 2235643"/>
              <a:gd name="connsiteX85" fmla="*/ 2874892 w 12192000"/>
              <a:gd name="connsiteY85" fmla="*/ 1996085 h 2235643"/>
              <a:gd name="connsiteX86" fmla="*/ 2476147 w 12192000"/>
              <a:gd name="connsiteY86" fmla="*/ 1998305 h 2235643"/>
              <a:gd name="connsiteX87" fmla="*/ 2373568 w 12192000"/>
              <a:gd name="connsiteY87" fmla="*/ 2003219 h 2235643"/>
              <a:gd name="connsiteX88" fmla="*/ 2164831 w 12192000"/>
              <a:gd name="connsiteY88" fmla="*/ 2010143 h 2235643"/>
              <a:gd name="connsiteX89" fmla="*/ 1637948 w 12192000"/>
              <a:gd name="connsiteY89" fmla="*/ 2172597 h 2235643"/>
              <a:gd name="connsiteX90" fmla="*/ 1434549 w 12192000"/>
              <a:gd name="connsiteY90" fmla="*/ 2234522 h 2235643"/>
              <a:gd name="connsiteX91" fmla="*/ 1195347 w 12192000"/>
              <a:gd name="connsiteY91" fmla="*/ 2212354 h 2235643"/>
              <a:gd name="connsiteX92" fmla="*/ 812914 w 12192000"/>
              <a:gd name="connsiteY92" fmla="*/ 2210095 h 2235643"/>
              <a:gd name="connsiteX93" fmla="*/ 520671 w 12192000"/>
              <a:gd name="connsiteY93" fmla="*/ 2180980 h 2235643"/>
              <a:gd name="connsiteX94" fmla="*/ 413835 w 12192000"/>
              <a:gd name="connsiteY94" fmla="*/ 2156783 h 2235643"/>
              <a:gd name="connsiteX95" fmla="*/ 376513 w 12192000"/>
              <a:gd name="connsiteY95" fmla="*/ 2154014 h 2235643"/>
              <a:gd name="connsiteX96" fmla="*/ 273386 w 12192000"/>
              <a:gd name="connsiteY96" fmla="*/ 2142551 h 2235643"/>
              <a:gd name="connsiteX97" fmla="*/ 77641 w 12192000"/>
              <a:gd name="connsiteY97" fmla="*/ 2126835 h 2235643"/>
              <a:gd name="connsiteX98" fmla="*/ 37645 w 12192000"/>
              <a:gd name="connsiteY98" fmla="*/ 2115401 h 2235643"/>
              <a:gd name="connsiteX99" fmla="*/ 4572 w 12192000"/>
              <a:gd name="connsiteY99" fmla="*/ 2111091 h 2235643"/>
              <a:gd name="connsiteX100" fmla="*/ 0 w 12192000"/>
              <a:gd name="connsiteY100" fmla="*/ 2110468 h 2235643"/>
              <a:gd name="connsiteX101" fmla="*/ 0 w 12192000"/>
              <a:gd name="connsiteY101" fmla="*/ 0 h 2235643"/>
              <a:gd name="connsiteX0" fmla="*/ 0 w 12192000"/>
              <a:gd name="connsiteY0" fmla="*/ 0 h 2235643"/>
              <a:gd name="connsiteX1" fmla="*/ 12192000 w 12192000"/>
              <a:gd name="connsiteY1" fmla="*/ 0 h 2235643"/>
              <a:gd name="connsiteX2" fmla="*/ 12192000 w 12192000"/>
              <a:gd name="connsiteY2" fmla="*/ 751299 h 2235643"/>
              <a:gd name="connsiteX3" fmla="*/ 11890686 w 12192000"/>
              <a:gd name="connsiteY3" fmla="*/ 732766 h 2235643"/>
              <a:gd name="connsiteX4" fmla="*/ 11649954 w 12192000"/>
              <a:gd name="connsiteY4" fmla="*/ 749628 h 2235643"/>
              <a:gd name="connsiteX5" fmla="*/ 11560424 w 12192000"/>
              <a:gd name="connsiteY5" fmla="*/ 748017 h 2235643"/>
              <a:gd name="connsiteX6" fmla="*/ 11358455 w 12192000"/>
              <a:gd name="connsiteY6" fmla="*/ 747593 h 2235643"/>
              <a:gd name="connsiteX7" fmla="*/ 11165209 w 12192000"/>
              <a:gd name="connsiteY7" fmla="*/ 748852 h 2235643"/>
              <a:gd name="connsiteX8" fmla="*/ 11058755 w 12192000"/>
              <a:gd name="connsiteY8" fmla="*/ 749617 h 2235643"/>
              <a:gd name="connsiteX9" fmla="*/ 10803046 w 12192000"/>
              <a:gd name="connsiteY9" fmla="*/ 774328 h 2235643"/>
              <a:gd name="connsiteX10" fmla="*/ 10458762 w 12192000"/>
              <a:gd name="connsiteY10" fmla="*/ 755400 h 2235643"/>
              <a:gd name="connsiteX11" fmla="*/ 10211200 w 12192000"/>
              <a:gd name="connsiteY11" fmla="*/ 767513 h 2235643"/>
              <a:gd name="connsiteX12" fmla="*/ 10167995 w 12192000"/>
              <a:gd name="connsiteY12" fmla="*/ 760843 h 2235643"/>
              <a:gd name="connsiteX13" fmla="*/ 9997044 w 12192000"/>
              <a:gd name="connsiteY13" fmla="*/ 780129 h 2235643"/>
              <a:gd name="connsiteX14" fmla="*/ 9943887 w 12192000"/>
              <a:gd name="connsiteY14" fmla="*/ 804141 h 2235643"/>
              <a:gd name="connsiteX15" fmla="*/ 9918248 w 12192000"/>
              <a:gd name="connsiteY15" fmla="*/ 816628 h 2235643"/>
              <a:gd name="connsiteX16" fmla="*/ 9767091 w 12192000"/>
              <a:gd name="connsiteY16" fmla="*/ 870550 h 2235643"/>
              <a:gd name="connsiteX17" fmla="*/ 9683005 w 12192000"/>
              <a:gd name="connsiteY17" fmla="*/ 894128 h 2235643"/>
              <a:gd name="connsiteX18" fmla="*/ 9500499 w 12192000"/>
              <a:gd name="connsiteY18" fmla="*/ 954680 h 2235643"/>
              <a:gd name="connsiteX19" fmla="*/ 9410017 w 12192000"/>
              <a:gd name="connsiteY19" fmla="*/ 993931 h 2235643"/>
              <a:gd name="connsiteX20" fmla="*/ 9392919 w 12192000"/>
              <a:gd name="connsiteY20" fmla="*/ 994656 h 2235643"/>
              <a:gd name="connsiteX21" fmla="*/ 9268019 w 12192000"/>
              <a:gd name="connsiteY21" fmla="*/ 1007442 h 2235643"/>
              <a:gd name="connsiteX22" fmla="*/ 9188177 w 12192000"/>
              <a:gd name="connsiteY22" fmla="*/ 1035474 h 2235643"/>
              <a:gd name="connsiteX23" fmla="*/ 9155969 w 12192000"/>
              <a:gd name="connsiteY23" fmla="*/ 1046804 h 2235643"/>
              <a:gd name="connsiteX24" fmla="*/ 9133985 w 12192000"/>
              <a:gd name="connsiteY24" fmla="*/ 1046450 h 2235643"/>
              <a:gd name="connsiteX25" fmla="*/ 9003462 w 12192000"/>
              <a:gd name="connsiteY25" fmla="*/ 1042406 h 2235643"/>
              <a:gd name="connsiteX26" fmla="*/ 8968445 w 12192000"/>
              <a:gd name="connsiteY26" fmla="*/ 1052169 h 2235643"/>
              <a:gd name="connsiteX27" fmla="*/ 8886001 w 12192000"/>
              <a:gd name="connsiteY27" fmla="*/ 1067468 h 2235643"/>
              <a:gd name="connsiteX28" fmla="*/ 8838610 w 12192000"/>
              <a:gd name="connsiteY28" fmla="*/ 1075091 h 2235643"/>
              <a:gd name="connsiteX29" fmla="*/ 8665605 w 12192000"/>
              <a:gd name="connsiteY29" fmla="*/ 1110791 h 2235643"/>
              <a:gd name="connsiteX30" fmla="*/ 8419755 w 12192000"/>
              <a:gd name="connsiteY30" fmla="*/ 1216260 h 2235643"/>
              <a:gd name="connsiteX31" fmla="*/ 8411626 w 12192000"/>
              <a:gd name="connsiteY31" fmla="*/ 1214397 h 2235643"/>
              <a:gd name="connsiteX32" fmla="*/ 8363469 w 12192000"/>
              <a:gd name="connsiteY32" fmla="*/ 1246658 h 2235643"/>
              <a:gd name="connsiteX33" fmla="*/ 8275497 w 12192000"/>
              <a:gd name="connsiteY33" fmla="*/ 1264396 h 2235643"/>
              <a:gd name="connsiteX34" fmla="*/ 8074238 w 12192000"/>
              <a:gd name="connsiteY34" fmla="*/ 1301895 h 2235643"/>
              <a:gd name="connsiteX35" fmla="*/ 7902328 w 12192000"/>
              <a:gd name="connsiteY35" fmla="*/ 1345865 h 2235643"/>
              <a:gd name="connsiteX36" fmla="*/ 7840612 w 12192000"/>
              <a:gd name="connsiteY36" fmla="*/ 1369373 h 2235643"/>
              <a:gd name="connsiteX37" fmla="*/ 7786819 w 12192000"/>
              <a:gd name="connsiteY37" fmla="*/ 1378970 h 2235643"/>
              <a:gd name="connsiteX38" fmla="*/ 7548172 w 12192000"/>
              <a:gd name="connsiteY38" fmla="*/ 1417460 h 2235643"/>
              <a:gd name="connsiteX39" fmla="*/ 7483437 w 12192000"/>
              <a:gd name="connsiteY39" fmla="*/ 1478152 h 2235643"/>
              <a:gd name="connsiteX40" fmla="*/ 7377870 w 12192000"/>
              <a:gd name="connsiteY40" fmla="*/ 1523319 h 2235643"/>
              <a:gd name="connsiteX41" fmla="*/ 7230737 w 12192000"/>
              <a:gd name="connsiteY41" fmla="*/ 1562633 h 2235643"/>
              <a:gd name="connsiteX42" fmla="*/ 7224458 w 12192000"/>
              <a:gd name="connsiteY42" fmla="*/ 1573008 h 2235643"/>
              <a:gd name="connsiteX43" fmla="*/ 7183121 w 12192000"/>
              <a:gd name="connsiteY43" fmla="*/ 1595162 h 2235643"/>
              <a:gd name="connsiteX44" fmla="*/ 7164601 w 12192000"/>
              <a:gd name="connsiteY44" fmla="*/ 1606490 h 2235643"/>
              <a:gd name="connsiteX45" fmla="*/ 6900177 w 12192000"/>
              <a:gd name="connsiteY45" fmla="*/ 1636016 h 2235643"/>
              <a:gd name="connsiteX46" fmla="*/ 6795372 w 12192000"/>
              <a:gd name="connsiteY46" fmla="*/ 1644845 h 2235643"/>
              <a:gd name="connsiteX47" fmla="*/ 6692251 w 12192000"/>
              <a:gd name="connsiteY47" fmla="*/ 1656357 h 2235643"/>
              <a:gd name="connsiteX48" fmla="*/ 6655235 w 12192000"/>
              <a:gd name="connsiteY48" fmla="*/ 1661869 h 2235643"/>
              <a:gd name="connsiteX49" fmla="*/ 6554894 w 12192000"/>
              <a:gd name="connsiteY49" fmla="*/ 1664428 h 2235643"/>
              <a:gd name="connsiteX50" fmla="*/ 6516595 w 12192000"/>
              <a:gd name="connsiteY50" fmla="*/ 1667475 h 2235643"/>
              <a:gd name="connsiteX51" fmla="*/ 6508541 w 12192000"/>
              <a:gd name="connsiteY51" fmla="*/ 1668757 h 2235643"/>
              <a:gd name="connsiteX52" fmla="*/ 6471012 w 12192000"/>
              <a:gd name="connsiteY52" fmla="*/ 1678604 h 2235643"/>
              <a:gd name="connsiteX53" fmla="*/ 6364035 w 12192000"/>
              <a:gd name="connsiteY53" fmla="*/ 1667683 h 2235643"/>
              <a:gd name="connsiteX54" fmla="*/ 6243319 w 12192000"/>
              <a:gd name="connsiteY54" fmla="*/ 1695560 h 2235643"/>
              <a:gd name="connsiteX55" fmla="*/ 6098321 w 12192000"/>
              <a:gd name="connsiteY55" fmla="*/ 1721646 h 2235643"/>
              <a:gd name="connsiteX56" fmla="*/ 5880652 w 12192000"/>
              <a:gd name="connsiteY56" fmla="*/ 1779643 h 2235643"/>
              <a:gd name="connsiteX57" fmla="*/ 5785959 w 12192000"/>
              <a:gd name="connsiteY57" fmla="*/ 1775307 h 2235643"/>
              <a:gd name="connsiteX58" fmla="*/ 5643534 w 12192000"/>
              <a:gd name="connsiteY58" fmla="*/ 1802919 h 2235643"/>
              <a:gd name="connsiteX59" fmla="*/ 5518799 w 12192000"/>
              <a:gd name="connsiteY59" fmla="*/ 1818312 h 2235643"/>
              <a:gd name="connsiteX60" fmla="*/ 5505014 w 12192000"/>
              <a:gd name="connsiteY60" fmla="*/ 1819259 h 2235643"/>
              <a:gd name="connsiteX61" fmla="*/ 5453307 w 12192000"/>
              <a:gd name="connsiteY61" fmla="*/ 1815450 h 2235643"/>
              <a:gd name="connsiteX62" fmla="*/ 5221533 w 12192000"/>
              <a:gd name="connsiteY62" fmla="*/ 1846950 h 2235643"/>
              <a:gd name="connsiteX63" fmla="*/ 5149802 w 12192000"/>
              <a:gd name="connsiteY63" fmla="*/ 1844846 h 2235643"/>
              <a:gd name="connsiteX64" fmla="*/ 5114927 w 12192000"/>
              <a:gd name="connsiteY64" fmla="*/ 1847827 h 2235643"/>
              <a:gd name="connsiteX65" fmla="*/ 5108970 w 12192000"/>
              <a:gd name="connsiteY65" fmla="*/ 1847935 h 2235643"/>
              <a:gd name="connsiteX66" fmla="*/ 5067961 w 12192000"/>
              <a:gd name="connsiteY66" fmla="*/ 1845917 h 2235643"/>
              <a:gd name="connsiteX67" fmla="*/ 5007075 w 12192000"/>
              <a:gd name="connsiteY67" fmla="*/ 1838626 h 2235643"/>
              <a:gd name="connsiteX68" fmla="*/ 4944087 w 12192000"/>
              <a:gd name="connsiteY68" fmla="*/ 1823332 h 2235643"/>
              <a:gd name="connsiteX69" fmla="*/ 4907662 w 12192000"/>
              <a:gd name="connsiteY69" fmla="*/ 1816900 h 2235643"/>
              <a:gd name="connsiteX70" fmla="*/ 4882386 w 12192000"/>
              <a:gd name="connsiteY70" fmla="*/ 1809844 h 2235643"/>
              <a:gd name="connsiteX71" fmla="*/ 4811440 w 12192000"/>
              <a:gd name="connsiteY71" fmla="*/ 1804655 h 2235643"/>
              <a:gd name="connsiteX72" fmla="*/ 4691075 w 12192000"/>
              <a:gd name="connsiteY72" fmla="*/ 1801389 h 2235643"/>
              <a:gd name="connsiteX73" fmla="*/ 4640313 w 12192000"/>
              <a:gd name="connsiteY73" fmla="*/ 1784307 h 2235643"/>
              <a:gd name="connsiteX74" fmla="*/ 4379064 w 12192000"/>
              <a:gd name="connsiteY74" fmla="*/ 1817177 h 2235643"/>
              <a:gd name="connsiteX75" fmla="*/ 4238372 w 12192000"/>
              <a:gd name="connsiteY75" fmla="*/ 1851480 h 2235643"/>
              <a:gd name="connsiteX76" fmla="*/ 4232517 w 12192000"/>
              <a:gd name="connsiteY76" fmla="*/ 1852567 h 2235643"/>
              <a:gd name="connsiteX77" fmla="*/ 4065532 w 12192000"/>
              <a:gd name="connsiteY77" fmla="*/ 1855477 h 2235643"/>
              <a:gd name="connsiteX78" fmla="*/ 4028460 w 12192000"/>
              <a:gd name="connsiteY78" fmla="*/ 1855137 h 2235643"/>
              <a:gd name="connsiteX79" fmla="*/ 3567259 w 12192000"/>
              <a:gd name="connsiteY79" fmla="*/ 1893482 h 2235643"/>
              <a:gd name="connsiteX80" fmla="*/ 3405770 w 12192000"/>
              <a:gd name="connsiteY80" fmla="*/ 1904591 h 2235643"/>
              <a:gd name="connsiteX81" fmla="*/ 3280097 w 12192000"/>
              <a:gd name="connsiteY81" fmla="*/ 1919610 h 2235643"/>
              <a:gd name="connsiteX82" fmla="*/ 3009910 w 12192000"/>
              <a:gd name="connsiteY82" fmla="*/ 1957866 h 2235643"/>
              <a:gd name="connsiteX83" fmla="*/ 2875436 w 12192000"/>
              <a:gd name="connsiteY83" fmla="*/ 1996977 h 2235643"/>
              <a:gd name="connsiteX84" fmla="*/ 2874892 w 12192000"/>
              <a:gd name="connsiteY84" fmla="*/ 1996085 h 2235643"/>
              <a:gd name="connsiteX85" fmla="*/ 2476147 w 12192000"/>
              <a:gd name="connsiteY85" fmla="*/ 1998305 h 2235643"/>
              <a:gd name="connsiteX86" fmla="*/ 2373568 w 12192000"/>
              <a:gd name="connsiteY86" fmla="*/ 2003219 h 2235643"/>
              <a:gd name="connsiteX87" fmla="*/ 2164831 w 12192000"/>
              <a:gd name="connsiteY87" fmla="*/ 2010143 h 2235643"/>
              <a:gd name="connsiteX88" fmla="*/ 1637948 w 12192000"/>
              <a:gd name="connsiteY88" fmla="*/ 2172597 h 2235643"/>
              <a:gd name="connsiteX89" fmla="*/ 1434549 w 12192000"/>
              <a:gd name="connsiteY89" fmla="*/ 2234522 h 2235643"/>
              <a:gd name="connsiteX90" fmla="*/ 1195347 w 12192000"/>
              <a:gd name="connsiteY90" fmla="*/ 2212354 h 2235643"/>
              <a:gd name="connsiteX91" fmla="*/ 812914 w 12192000"/>
              <a:gd name="connsiteY91" fmla="*/ 2210095 h 2235643"/>
              <a:gd name="connsiteX92" fmla="*/ 520671 w 12192000"/>
              <a:gd name="connsiteY92" fmla="*/ 2180980 h 2235643"/>
              <a:gd name="connsiteX93" fmla="*/ 413835 w 12192000"/>
              <a:gd name="connsiteY93" fmla="*/ 2156783 h 2235643"/>
              <a:gd name="connsiteX94" fmla="*/ 376513 w 12192000"/>
              <a:gd name="connsiteY94" fmla="*/ 2154014 h 2235643"/>
              <a:gd name="connsiteX95" fmla="*/ 273386 w 12192000"/>
              <a:gd name="connsiteY95" fmla="*/ 2142551 h 2235643"/>
              <a:gd name="connsiteX96" fmla="*/ 77641 w 12192000"/>
              <a:gd name="connsiteY96" fmla="*/ 2126835 h 2235643"/>
              <a:gd name="connsiteX97" fmla="*/ 37645 w 12192000"/>
              <a:gd name="connsiteY97" fmla="*/ 2115401 h 2235643"/>
              <a:gd name="connsiteX98" fmla="*/ 4572 w 12192000"/>
              <a:gd name="connsiteY98" fmla="*/ 2111091 h 2235643"/>
              <a:gd name="connsiteX99" fmla="*/ 0 w 12192000"/>
              <a:gd name="connsiteY99" fmla="*/ 2110468 h 2235643"/>
              <a:gd name="connsiteX100" fmla="*/ 0 w 12192000"/>
              <a:gd name="connsiteY100" fmla="*/ 0 h 2235643"/>
              <a:gd name="connsiteX0" fmla="*/ 0 w 12192000"/>
              <a:gd name="connsiteY0" fmla="*/ 0 h 2235643"/>
              <a:gd name="connsiteX1" fmla="*/ 12192000 w 12192000"/>
              <a:gd name="connsiteY1" fmla="*/ 0 h 2235643"/>
              <a:gd name="connsiteX2" fmla="*/ 12192000 w 12192000"/>
              <a:gd name="connsiteY2" fmla="*/ 751299 h 2235643"/>
              <a:gd name="connsiteX3" fmla="*/ 11890686 w 12192000"/>
              <a:gd name="connsiteY3" fmla="*/ 732766 h 2235643"/>
              <a:gd name="connsiteX4" fmla="*/ 11649954 w 12192000"/>
              <a:gd name="connsiteY4" fmla="*/ 749628 h 2235643"/>
              <a:gd name="connsiteX5" fmla="*/ 11560424 w 12192000"/>
              <a:gd name="connsiteY5" fmla="*/ 748017 h 2235643"/>
              <a:gd name="connsiteX6" fmla="*/ 11358455 w 12192000"/>
              <a:gd name="connsiteY6" fmla="*/ 747593 h 2235643"/>
              <a:gd name="connsiteX7" fmla="*/ 11165209 w 12192000"/>
              <a:gd name="connsiteY7" fmla="*/ 748852 h 2235643"/>
              <a:gd name="connsiteX8" fmla="*/ 11058755 w 12192000"/>
              <a:gd name="connsiteY8" fmla="*/ 749617 h 2235643"/>
              <a:gd name="connsiteX9" fmla="*/ 10803046 w 12192000"/>
              <a:gd name="connsiteY9" fmla="*/ 774328 h 2235643"/>
              <a:gd name="connsiteX10" fmla="*/ 10458762 w 12192000"/>
              <a:gd name="connsiteY10" fmla="*/ 755400 h 2235643"/>
              <a:gd name="connsiteX11" fmla="*/ 10211200 w 12192000"/>
              <a:gd name="connsiteY11" fmla="*/ 767513 h 2235643"/>
              <a:gd name="connsiteX12" fmla="*/ 10167995 w 12192000"/>
              <a:gd name="connsiteY12" fmla="*/ 760843 h 2235643"/>
              <a:gd name="connsiteX13" fmla="*/ 9997044 w 12192000"/>
              <a:gd name="connsiteY13" fmla="*/ 780129 h 2235643"/>
              <a:gd name="connsiteX14" fmla="*/ 9943887 w 12192000"/>
              <a:gd name="connsiteY14" fmla="*/ 804141 h 2235643"/>
              <a:gd name="connsiteX15" fmla="*/ 9918248 w 12192000"/>
              <a:gd name="connsiteY15" fmla="*/ 816628 h 2235643"/>
              <a:gd name="connsiteX16" fmla="*/ 9767091 w 12192000"/>
              <a:gd name="connsiteY16" fmla="*/ 870550 h 2235643"/>
              <a:gd name="connsiteX17" fmla="*/ 9683005 w 12192000"/>
              <a:gd name="connsiteY17" fmla="*/ 894128 h 2235643"/>
              <a:gd name="connsiteX18" fmla="*/ 9500499 w 12192000"/>
              <a:gd name="connsiteY18" fmla="*/ 954680 h 2235643"/>
              <a:gd name="connsiteX19" fmla="*/ 9410017 w 12192000"/>
              <a:gd name="connsiteY19" fmla="*/ 993931 h 2235643"/>
              <a:gd name="connsiteX20" fmla="*/ 9392919 w 12192000"/>
              <a:gd name="connsiteY20" fmla="*/ 994656 h 2235643"/>
              <a:gd name="connsiteX21" fmla="*/ 9268019 w 12192000"/>
              <a:gd name="connsiteY21" fmla="*/ 1007442 h 2235643"/>
              <a:gd name="connsiteX22" fmla="*/ 9188177 w 12192000"/>
              <a:gd name="connsiteY22" fmla="*/ 1035474 h 2235643"/>
              <a:gd name="connsiteX23" fmla="*/ 9155969 w 12192000"/>
              <a:gd name="connsiteY23" fmla="*/ 1046804 h 2235643"/>
              <a:gd name="connsiteX24" fmla="*/ 9133985 w 12192000"/>
              <a:gd name="connsiteY24" fmla="*/ 1046450 h 2235643"/>
              <a:gd name="connsiteX25" fmla="*/ 9003462 w 12192000"/>
              <a:gd name="connsiteY25" fmla="*/ 1042406 h 2235643"/>
              <a:gd name="connsiteX26" fmla="*/ 8968445 w 12192000"/>
              <a:gd name="connsiteY26" fmla="*/ 1052169 h 2235643"/>
              <a:gd name="connsiteX27" fmla="*/ 8886001 w 12192000"/>
              <a:gd name="connsiteY27" fmla="*/ 1067468 h 2235643"/>
              <a:gd name="connsiteX28" fmla="*/ 8838610 w 12192000"/>
              <a:gd name="connsiteY28" fmla="*/ 1075091 h 2235643"/>
              <a:gd name="connsiteX29" fmla="*/ 8665605 w 12192000"/>
              <a:gd name="connsiteY29" fmla="*/ 1110791 h 2235643"/>
              <a:gd name="connsiteX30" fmla="*/ 8419755 w 12192000"/>
              <a:gd name="connsiteY30" fmla="*/ 1216260 h 2235643"/>
              <a:gd name="connsiteX31" fmla="*/ 8411626 w 12192000"/>
              <a:gd name="connsiteY31" fmla="*/ 1214397 h 2235643"/>
              <a:gd name="connsiteX32" fmla="*/ 8363469 w 12192000"/>
              <a:gd name="connsiteY32" fmla="*/ 1246658 h 2235643"/>
              <a:gd name="connsiteX33" fmla="*/ 8275497 w 12192000"/>
              <a:gd name="connsiteY33" fmla="*/ 1264396 h 2235643"/>
              <a:gd name="connsiteX34" fmla="*/ 8074238 w 12192000"/>
              <a:gd name="connsiteY34" fmla="*/ 1301895 h 2235643"/>
              <a:gd name="connsiteX35" fmla="*/ 7902328 w 12192000"/>
              <a:gd name="connsiteY35" fmla="*/ 1345865 h 2235643"/>
              <a:gd name="connsiteX36" fmla="*/ 7840612 w 12192000"/>
              <a:gd name="connsiteY36" fmla="*/ 1369373 h 2235643"/>
              <a:gd name="connsiteX37" fmla="*/ 7786819 w 12192000"/>
              <a:gd name="connsiteY37" fmla="*/ 1378970 h 2235643"/>
              <a:gd name="connsiteX38" fmla="*/ 7548172 w 12192000"/>
              <a:gd name="connsiteY38" fmla="*/ 1417460 h 2235643"/>
              <a:gd name="connsiteX39" fmla="*/ 7483437 w 12192000"/>
              <a:gd name="connsiteY39" fmla="*/ 1478152 h 2235643"/>
              <a:gd name="connsiteX40" fmla="*/ 7377870 w 12192000"/>
              <a:gd name="connsiteY40" fmla="*/ 1523319 h 2235643"/>
              <a:gd name="connsiteX41" fmla="*/ 7230737 w 12192000"/>
              <a:gd name="connsiteY41" fmla="*/ 1562633 h 2235643"/>
              <a:gd name="connsiteX42" fmla="*/ 7224458 w 12192000"/>
              <a:gd name="connsiteY42" fmla="*/ 1573008 h 2235643"/>
              <a:gd name="connsiteX43" fmla="*/ 7183121 w 12192000"/>
              <a:gd name="connsiteY43" fmla="*/ 1595162 h 2235643"/>
              <a:gd name="connsiteX44" fmla="*/ 7164601 w 12192000"/>
              <a:gd name="connsiteY44" fmla="*/ 1606490 h 2235643"/>
              <a:gd name="connsiteX45" fmla="*/ 6900177 w 12192000"/>
              <a:gd name="connsiteY45" fmla="*/ 1636016 h 2235643"/>
              <a:gd name="connsiteX46" fmla="*/ 6795372 w 12192000"/>
              <a:gd name="connsiteY46" fmla="*/ 1644845 h 2235643"/>
              <a:gd name="connsiteX47" fmla="*/ 6692251 w 12192000"/>
              <a:gd name="connsiteY47" fmla="*/ 1656357 h 2235643"/>
              <a:gd name="connsiteX48" fmla="*/ 6655235 w 12192000"/>
              <a:gd name="connsiteY48" fmla="*/ 1661869 h 2235643"/>
              <a:gd name="connsiteX49" fmla="*/ 6554894 w 12192000"/>
              <a:gd name="connsiteY49" fmla="*/ 1664428 h 2235643"/>
              <a:gd name="connsiteX50" fmla="*/ 6516595 w 12192000"/>
              <a:gd name="connsiteY50" fmla="*/ 1667475 h 2235643"/>
              <a:gd name="connsiteX51" fmla="*/ 6508541 w 12192000"/>
              <a:gd name="connsiteY51" fmla="*/ 1668757 h 2235643"/>
              <a:gd name="connsiteX52" fmla="*/ 6471012 w 12192000"/>
              <a:gd name="connsiteY52" fmla="*/ 1678604 h 2235643"/>
              <a:gd name="connsiteX53" fmla="*/ 6364035 w 12192000"/>
              <a:gd name="connsiteY53" fmla="*/ 1667683 h 2235643"/>
              <a:gd name="connsiteX54" fmla="*/ 6243319 w 12192000"/>
              <a:gd name="connsiteY54" fmla="*/ 1695560 h 2235643"/>
              <a:gd name="connsiteX55" fmla="*/ 6098321 w 12192000"/>
              <a:gd name="connsiteY55" fmla="*/ 1721646 h 2235643"/>
              <a:gd name="connsiteX56" fmla="*/ 5880652 w 12192000"/>
              <a:gd name="connsiteY56" fmla="*/ 1779643 h 2235643"/>
              <a:gd name="connsiteX57" fmla="*/ 5785959 w 12192000"/>
              <a:gd name="connsiteY57" fmla="*/ 1775307 h 2235643"/>
              <a:gd name="connsiteX58" fmla="*/ 5643534 w 12192000"/>
              <a:gd name="connsiteY58" fmla="*/ 1802919 h 2235643"/>
              <a:gd name="connsiteX59" fmla="*/ 5518799 w 12192000"/>
              <a:gd name="connsiteY59" fmla="*/ 1818312 h 2235643"/>
              <a:gd name="connsiteX60" fmla="*/ 5505014 w 12192000"/>
              <a:gd name="connsiteY60" fmla="*/ 1819259 h 2235643"/>
              <a:gd name="connsiteX61" fmla="*/ 5453307 w 12192000"/>
              <a:gd name="connsiteY61" fmla="*/ 1815450 h 2235643"/>
              <a:gd name="connsiteX62" fmla="*/ 5221533 w 12192000"/>
              <a:gd name="connsiteY62" fmla="*/ 1846950 h 2235643"/>
              <a:gd name="connsiteX63" fmla="*/ 5149802 w 12192000"/>
              <a:gd name="connsiteY63" fmla="*/ 1844846 h 2235643"/>
              <a:gd name="connsiteX64" fmla="*/ 5114927 w 12192000"/>
              <a:gd name="connsiteY64" fmla="*/ 1847827 h 2235643"/>
              <a:gd name="connsiteX65" fmla="*/ 5108970 w 12192000"/>
              <a:gd name="connsiteY65" fmla="*/ 1847935 h 2235643"/>
              <a:gd name="connsiteX66" fmla="*/ 5067961 w 12192000"/>
              <a:gd name="connsiteY66" fmla="*/ 1845917 h 2235643"/>
              <a:gd name="connsiteX67" fmla="*/ 5007075 w 12192000"/>
              <a:gd name="connsiteY67" fmla="*/ 1838626 h 2235643"/>
              <a:gd name="connsiteX68" fmla="*/ 4944087 w 12192000"/>
              <a:gd name="connsiteY68" fmla="*/ 1823332 h 2235643"/>
              <a:gd name="connsiteX69" fmla="*/ 4907662 w 12192000"/>
              <a:gd name="connsiteY69" fmla="*/ 1816900 h 2235643"/>
              <a:gd name="connsiteX70" fmla="*/ 4882386 w 12192000"/>
              <a:gd name="connsiteY70" fmla="*/ 1809844 h 2235643"/>
              <a:gd name="connsiteX71" fmla="*/ 4811440 w 12192000"/>
              <a:gd name="connsiteY71" fmla="*/ 1804655 h 2235643"/>
              <a:gd name="connsiteX72" fmla="*/ 4691075 w 12192000"/>
              <a:gd name="connsiteY72" fmla="*/ 1801389 h 2235643"/>
              <a:gd name="connsiteX73" fmla="*/ 4640313 w 12192000"/>
              <a:gd name="connsiteY73" fmla="*/ 1784307 h 2235643"/>
              <a:gd name="connsiteX74" fmla="*/ 4379064 w 12192000"/>
              <a:gd name="connsiteY74" fmla="*/ 1817177 h 2235643"/>
              <a:gd name="connsiteX75" fmla="*/ 4238372 w 12192000"/>
              <a:gd name="connsiteY75" fmla="*/ 1851480 h 2235643"/>
              <a:gd name="connsiteX76" fmla="*/ 4232517 w 12192000"/>
              <a:gd name="connsiteY76" fmla="*/ 1852567 h 2235643"/>
              <a:gd name="connsiteX77" fmla="*/ 4065532 w 12192000"/>
              <a:gd name="connsiteY77" fmla="*/ 1855477 h 2235643"/>
              <a:gd name="connsiteX78" fmla="*/ 3567259 w 12192000"/>
              <a:gd name="connsiteY78" fmla="*/ 1893482 h 2235643"/>
              <a:gd name="connsiteX79" fmla="*/ 3405770 w 12192000"/>
              <a:gd name="connsiteY79" fmla="*/ 1904591 h 2235643"/>
              <a:gd name="connsiteX80" fmla="*/ 3280097 w 12192000"/>
              <a:gd name="connsiteY80" fmla="*/ 1919610 h 2235643"/>
              <a:gd name="connsiteX81" fmla="*/ 3009910 w 12192000"/>
              <a:gd name="connsiteY81" fmla="*/ 1957866 h 2235643"/>
              <a:gd name="connsiteX82" fmla="*/ 2875436 w 12192000"/>
              <a:gd name="connsiteY82" fmla="*/ 1996977 h 2235643"/>
              <a:gd name="connsiteX83" fmla="*/ 2874892 w 12192000"/>
              <a:gd name="connsiteY83" fmla="*/ 1996085 h 2235643"/>
              <a:gd name="connsiteX84" fmla="*/ 2476147 w 12192000"/>
              <a:gd name="connsiteY84" fmla="*/ 1998305 h 2235643"/>
              <a:gd name="connsiteX85" fmla="*/ 2373568 w 12192000"/>
              <a:gd name="connsiteY85" fmla="*/ 2003219 h 2235643"/>
              <a:gd name="connsiteX86" fmla="*/ 2164831 w 12192000"/>
              <a:gd name="connsiteY86" fmla="*/ 2010143 h 2235643"/>
              <a:gd name="connsiteX87" fmla="*/ 1637948 w 12192000"/>
              <a:gd name="connsiteY87" fmla="*/ 2172597 h 2235643"/>
              <a:gd name="connsiteX88" fmla="*/ 1434549 w 12192000"/>
              <a:gd name="connsiteY88" fmla="*/ 2234522 h 2235643"/>
              <a:gd name="connsiteX89" fmla="*/ 1195347 w 12192000"/>
              <a:gd name="connsiteY89" fmla="*/ 2212354 h 2235643"/>
              <a:gd name="connsiteX90" fmla="*/ 812914 w 12192000"/>
              <a:gd name="connsiteY90" fmla="*/ 2210095 h 2235643"/>
              <a:gd name="connsiteX91" fmla="*/ 520671 w 12192000"/>
              <a:gd name="connsiteY91" fmla="*/ 2180980 h 2235643"/>
              <a:gd name="connsiteX92" fmla="*/ 413835 w 12192000"/>
              <a:gd name="connsiteY92" fmla="*/ 2156783 h 2235643"/>
              <a:gd name="connsiteX93" fmla="*/ 376513 w 12192000"/>
              <a:gd name="connsiteY93" fmla="*/ 2154014 h 2235643"/>
              <a:gd name="connsiteX94" fmla="*/ 273386 w 12192000"/>
              <a:gd name="connsiteY94" fmla="*/ 2142551 h 2235643"/>
              <a:gd name="connsiteX95" fmla="*/ 77641 w 12192000"/>
              <a:gd name="connsiteY95" fmla="*/ 2126835 h 2235643"/>
              <a:gd name="connsiteX96" fmla="*/ 37645 w 12192000"/>
              <a:gd name="connsiteY96" fmla="*/ 2115401 h 2235643"/>
              <a:gd name="connsiteX97" fmla="*/ 4572 w 12192000"/>
              <a:gd name="connsiteY97" fmla="*/ 2111091 h 2235643"/>
              <a:gd name="connsiteX98" fmla="*/ 0 w 12192000"/>
              <a:gd name="connsiteY98" fmla="*/ 2110468 h 2235643"/>
              <a:gd name="connsiteX99" fmla="*/ 0 w 12192000"/>
              <a:gd name="connsiteY99" fmla="*/ 0 h 2235643"/>
              <a:gd name="connsiteX0" fmla="*/ 0 w 12192000"/>
              <a:gd name="connsiteY0" fmla="*/ 0 h 2235643"/>
              <a:gd name="connsiteX1" fmla="*/ 12192000 w 12192000"/>
              <a:gd name="connsiteY1" fmla="*/ 0 h 2235643"/>
              <a:gd name="connsiteX2" fmla="*/ 12192000 w 12192000"/>
              <a:gd name="connsiteY2" fmla="*/ 751299 h 2235643"/>
              <a:gd name="connsiteX3" fmla="*/ 11890686 w 12192000"/>
              <a:gd name="connsiteY3" fmla="*/ 732766 h 2235643"/>
              <a:gd name="connsiteX4" fmla="*/ 11649954 w 12192000"/>
              <a:gd name="connsiteY4" fmla="*/ 749628 h 2235643"/>
              <a:gd name="connsiteX5" fmla="*/ 11560424 w 12192000"/>
              <a:gd name="connsiteY5" fmla="*/ 748017 h 2235643"/>
              <a:gd name="connsiteX6" fmla="*/ 11358455 w 12192000"/>
              <a:gd name="connsiteY6" fmla="*/ 747593 h 2235643"/>
              <a:gd name="connsiteX7" fmla="*/ 11165209 w 12192000"/>
              <a:gd name="connsiteY7" fmla="*/ 748852 h 2235643"/>
              <a:gd name="connsiteX8" fmla="*/ 11058755 w 12192000"/>
              <a:gd name="connsiteY8" fmla="*/ 749617 h 2235643"/>
              <a:gd name="connsiteX9" fmla="*/ 10803046 w 12192000"/>
              <a:gd name="connsiteY9" fmla="*/ 774328 h 2235643"/>
              <a:gd name="connsiteX10" fmla="*/ 10458762 w 12192000"/>
              <a:gd name="connsiteY10" fmla="*/ 755400 h 2235643"/>
              <a:gd name="connsiteX11" fmla="*/ 10211200 w 12192000"/>
              <a:gd name="connsiteY11" fmla="*/ 767513 h 2235643"/>
              <a:gd name="connsiteX12" fmla="*/ 10167995 w 12192000"/>
              <a:gd name="connsiteY12" fmla="*/ 760843 h 2235643"/>
              <a:gd name="connsiteX13" fmla="*/ 9997044 w 12192000"/>
              <a:gd name="connsiteY13" fmla="*/ 780129 h 2235643"/>
              <a:gd name="connsiteX14" fmla="*/ 9943887 w 12192000"/>
              <a:gd name="connsiteY14" fmla="*/ 804141 h 2235643"/>
              <a:gd name="connsiteX15" fmla="*/ 9918248 w 12192000"/>
              <a:gd name="connsiteY15" fmla="*/ 816628 h 2235643"/>
              <a:gd name="connsiteX16" fmla="*/ 9767091 w 12192000"/>
              <a:gd name="connsiteY16" fmla="*/ 870550 h 2235643"/>
              <a:gd name="connsiteX17" fmla="*/ 9683005 w 12192000"/>
              <a:gd name="connsiteY17" fmla="*/ 894128 h 2235643"/>
              <a:gd name="connsiteX18" fmla="*/ 9500499 w 12192000"/>
              <a:gd name="connsiteY18" fmla="*/ 954680 h 2235643"/>
              <a:gd name="connsiteX19" fmla="*/ 9410017 w 12192000"/>
              <a:gd name="connsiteY19" fmla="*/ 993931 h 2235643"/>
              <a:gd name="connsiteX20" fmla="*/ 9392919 w 12192000"/>
              <a:gd name="connsiteY20" fmla="*/ 994656 h 2235643"/>
              <a:gd name="connsiteX21" fmla="*/ 9268019 w 12192000"/>
              <a:gd name="connsiteY21" fmla="*/ 1007442 h 2235643"/>
              <a:gd name="connsiteX22" fmla="*/ 9188177 w 12192000"/>
              <a:gd name="connsiteY22" fmla="*/ 1035474 h 2235643"/>
              <a:gd name="connsiteX23" fmla="*/ 9155969 w 12192000"/>
              <a:gd name="connsiteY23" fmla="*/ 1046804 h 2235643"/>
              <a:gd name="connsiteX24" fmla="*/ 9133985 w 12192000"/>
              <a:gd name="connsiteY24" fmla="*/ 1046450 h 2235643"/>
              <a:gd name="connsiteX25" fmla="*/ 9003462 w 12192000"/>
              <a:gd name="connsiteY25" fmla="*/ 1042406 h 2235643"/>
              <a:gd name="connsiteX26" fmla="*/ 8968445 w 12192000"/>
              <a:gd name="connsiteY26" fmla="*/ 1052169 h 2235643"/>
              <a:gd name="connsiteX27" fmla="*/ 8886001 w 12192000"/>
              <a:gd name="connsiteY27" fmla="*/ 1067468 h 2235643"/>
              <a:gd name="connsiteX28" fmla="*/ 8838610 w 12192000"/>
              <a:gd name="connsiteY28" fmla="*/ 1075091 h 2235643"/>
              <a:gd name="connsiteX29" fmla="*/ 8665605 w 12192000"/>
              <a:gd name="connsiteY29" fmla="*/ 1110791 h 2235643"/>
              <a:gd name="connsiteX30" fmla="*/ 8419755 w 12192000"/>
              <a:gd name="connsiteY30" fmla="*/ 1216260 h 2235643"/>
              <a:gd name="connsiteX31" fmla="*/ 8411626 w 12192000"/>
              <a:gd name="connsiteY31" fmla="*/ 1214397 h 2235643"/>
              <a:gd name="connsiteX32" fmla="*/ 8363469 w 12192000"/>
              <a:gd name="connsiteY32" fmla="*/ 1246658 h 2235643"/>
              <a:gd name="connsiteX33" fmla="*/ 8275497 w 12192000"/>
              <a:gd name="connsiteY33" fmla="*/ 1264396 h 2235643"/>
              <a:gd name="connsiteX34" fmla="*/ 8074238 w 12192000"/>
              <a:gd name="connsiteY34" fmla="*/ 1301895 h 2235643"/>
              <a:gd name="connsiteX35" fmla="*/ 7902328 w 12192000"/>
              <a:gd name="connsiteY35" fmla="*/ 1345865 h 2235643"/>
              <a:gd name="connsiteX36" fmla="*/ 7840612 w 12192000"/>
              <a:gd name="connsiteY36" fmla="*/ 1369373 h 2235643"/>
              <a:gd name="connsiteX37" fmla="*/ 7786819 w 12192000"/>
              <a:gd name="connsiteY37" fmla="*/ 1378970 h 2235643"/>
              <a:gd name="connsiteX38" fmla="*/ 7548172 w 12192000"/>
              <a:gd name="connsiteY38" fmla="*/ 1417460 h 2235643"/>
              <a:gd name="connsiteX39" fmla="*/ 7483437 w 12192000"/>
              <a:gd name="connsiteY39" fmla="*/ 1478152 h 2235643"/>
              <a:gd name="connsiteX40" fmla="*/ 7377870 w 12192000"/>
              <a:gd name="connsiteY40" fmla="*/ 1523319 h 2235643"/>
              <a:gd name="connsiteX41" fmla="*/ 7230737 w 12192000"/>
              <a:gd name="connsiteY41" fmla="*/ 1562633 h 2235643"/>
              <a:gd name="connsiteX42" fmla="*/ 7224458 w 12192000"/>
              <a:gd name="connsiteY42" fmla="*/ 1573008 h 2235643"/>
              <a:gd name="connsiteX43" fmla="*/ 7183121 w 12192000"/>
              <a:gd name="connsiteY43" fmla="*/ 1595162 h 2235643"/>
              <a:gd name="connsiteX44" fmla="*/ 7164601 w 12192000"/>
              <a:gd name="connsiteY44" fmla="*/ 1606490 h 2235643"/>
              <a:gd name="connsiteX45" fmla="*/ 6900177 w 12192000"/>
              <a:gd name="connsiteY45" fmla="*/ 1636016 h 2235643"/>
              <a:gd name="connsiteX46" fmla="*/ 6795372 w 12192000"/>
              <a:gd name="connsiteY46" fmla="*/ 1644845 h 2235643"/>
              <a:gd name="connsiteX47" fmla="*/ 6692251 w 12192000"/>
              <a:gd name="connsiteY47" fmla="*/ 1656357 h 2235643"/>
              <a:gd name="connsiteX48" fmla="*/ 6655235 w 12192000"/>
              <a:gd name="connsiteY48" fmla="*/ 1661869 h 2235643"/>
              <a:gd name="connsiteX49" fmla="*/ 6554894 w 12192000"/>
              <a:gd name="connsiteY49" fmla="*/ 1664428 h 2235643"/>
              <a:gd name="connsiteX50" fmla="*/ 6516595 w 12192000"/>
              <a:gd name="connsiteY50" fmla="*/ 1667475 h 2235643"/>
              <a:gd name="connsiteX51" fmla="*/ 6508541 w 12192000"/>
              <a:gd name="connsiteY51" fmla="*/ 1668757 h 2235643"/>
              <a:gd name="connsiteX52" fmla="*/ 6471012 w 12192000"/>
              <a:gd name="connsiteY52" fmla="*/ 1678604 h 2235643"/>
              <a:gd name="connsiteX53" fmla="*/ 6364035 w 12192000"/>
              <a:gd name="connsiteY53" fmla="*/ 1667683 h 2235643"/>
              <a:gd name="connsiteX54" fmla="*/ 6243319 w 12192000"/>
              <a:gd name="connsiteY54" fmla="*/ 1695560 h 2235643"/>
              <a:gd name="connsiteX55" fmla="*/ 6098321 w 12192000"/>
              <a:gd name="connsiteY55" fmla="*/ 1721646 h 2235643"/>
              <a:gd name="connsiteX56" fmla="*/ 5880652 w 12192000"/>
              <a:gd name="connsiteY56" fmla="*/ 1779643 h 2235643"/>
              <a:gd name="connsiteX57" fmla="*/ 5785959 w 12192000"/>
              <a:gd name="connsiteY57" fmla="*/ 1775307 h 2235643"/>
              <a:gd name="connsiteX58" fmla="*/ 5643534 w 12192000"/>
              <a:gd name="connsiteY58" fmla="*/ 1802919 h 2235643"/>
              <a:gd name="connsiteX59" fmla="*/ 5518799 w 12192000"/>
              <a:gd name="connsiteY59" fmla="*/ 1818312 h 2235643"/>
              <a:gd name="connsiteX60" fmla="*/ 5505014 w 12192000"/>
              <a:gd name="connsiteY60" fmla="*/ 1819259 h 2235643"/>
              <a:gd name="connsiteX61" fmla="*/ 5453307 w 12192000"/>
              <a:gd name="connsiteY61" fmla="*/ 1815450 h 2235643"/>
              <a:gd name="connsiteX62" fmla="*/ 5221533 w 12192000"/>
              <a:gd name="connsiteY62" fmla="*/ 1846950 h 2235643"/>
              <a:gd name="connsiteX63" fmla="*/ 5149802 w 12192000"/>
              <a:gd name="connsiteY63" fmla="*/ 1844846 h 2235643"/>
              <a:gd name="connsiteX64" fmla="*/ 5114927 w 12192000"/>
              <a:gd name="connsiteY64" fmla="*/ 1847827 h 2235643"/>
              <a:gd name="connsiteX65" fmla="*/ 5108970 w 12192000"/>
              <a:gd name="connsiteY65" fmla="*/ 1847935 h 2235643"/>
              <a:gd name="connsiteX66" fmla="*/ 5067961 w 12192000"/>
              <a:gd name="connsiteY66" fmla="*/ 1845917 h 2235643"/>
              <a:gd name="connsiteX67" fmla="*/ 5007075 w 12192000"/>
              <a:gd name="connsiteY67" fmla="*/ 1838626 h 2235643"/>
              <a:gd name="connsiteX68" fmla="*/ 4944087 w 12192000"/>
              <a:gd name="connsiteY68" fmla="*/ 1823332 h 2235643"/>
              <a:gd name="connsiteX69" fmla="*/ 4907662 w 12192000"/>
              <a:gd name="connsiteY69" fmla="*/ 1816900 h 2235643"/>
              <a:gd name="connsiteX70" fmla="*/ 4882386 w 12192000"/>
              <a:gd name="connsiteY70" fmla="*/ 1809844 h 2235643"/>
              <a:gd name="connsiteX71" fmla="*/ 4811440 w 12192000"/>
              <a:gd name="connsiteY71" fmla="*/ 1804655 h 2235643"/>
              <a:gd name="connsiteX72" fmla="*/ 4691075 w 12192000"/>
              <a:gd name="connsiteY72" fmla="*/ 1801389 h 2235643"/>
              <a:gd name="connsiteX73" fmla="*/ 4640313 w 12192000"/>
              <a:gd name="connsiteY73" fmla="*/ 1784307 h 2235643"/>
              <a:gd name="connsiteX74" fmla="*/ 4379064 w 12192000"/>
              <a:gd name="connsiteY74" fmla="*/ 1817177 h 2235643"/>
              <a:gd name="connsiteX75" fmla="*/ 4238372 w 12192000"/>
              <a:gd name="connsiteY75" fmla="*/ 1851480 h 2235643"/>
              <a:gd name="connsiteX76" fmla="*/ 4232517 w 12192000"/>
              <a:gd name="connsiteY76" fmla="*/ 1852567 h 2235643"/>
              <a:gd name="connsiteX77" fmla="*/ 4065532 w 12192000"/>
              <a:gd name="connsiteY77" fmla="*/ 1855477 h 2235643"/>
              <a:gd name="connsiteX78" fmla="*/ 3567259 w 12192000"/>
              <a:gd name="connsiteY78" fmla="*/ 1893482 h 2235643"/>
              <a:gd name="connsiteX79" fmla="*/ 3405770 w 12192000"/>
              <a:gd name="connsiteY79" fmla="*/ 1904591 h 2235643"/>
              <a:gd name="connsiteX80" fmla="*/ 3280097 w 12192000"/>
              <a:gd name="connsiteY80" fmla="*/ 1919610 h 2235643"/>
              <a:gd name="connsiteX81" fmla="*/ 3009910 w 12192000"/>
              <a:gd name="connsiteY81" fmla="*/ 1957866 h 2235643"/>
              <a:gd name="connsiteX82" fmla="*/ 2875436 w 12192000"/>
              <a:gd name="connsiteY82" fmla="*/ 1996977 h 2235643"/>
              <a:gd name="connsiteX83" fmla="*/ 2874892 w 12192000"/>
              <a:gd name="connsiteY83" fmla="*/ 1996085 h 2235643"/>
              <a:gd name="connsiteX84" fmla="*/ 2476147 w 12192000"/>
              <a:gd name="connsiteY84" fmla="*/ 1998305 h 2235643"/>
              <a:gd name="connsiteX85" fmla="*/ 2373568 w 12192000"/>
              <a:gd name="connsiteY85" fmla="*/ 2003219 h 2235643"/>
              <a:gd name="connsiteX86" fmla="*/ 2164831 w 12192000"/>
              <a:gd name="connsiteY86" fmla="*/ 2010143 h 2235643"/>
              <a:gd name="connsiteX87" fmla="*/ 1637948 w 12192000"/>
              <a:gd name="connsiteY87" fmla="*/ 2172597 h 2235643"/>
              <a:gd name="connsiteX88" fmla="*/ 1434549 w 12192000"/>
              <a:gd name="connsiteY88" fmla="*/ 2234522 h 2235643"/>
              <a:gd name="connsiteX89" fmla="*/ 1195347 w 12192000"/>
              <a:gd name="connsiteY89" fmla="*/ 2212354 h 2235643"/>
              <a:gd name="connsiteX90" fmla="*/ 812914 w 12192000"/>
              <a:gd name="connsiteY90" fmla="*/ 2210095 h 2235643"/>
              <a:gd name="connsiteX91" fmla="*/ 520671 w 12192000"/>
              <a:gd name="connsiteY91" fmla="*/ 2180980 h 2235643"/>
              <a:gd name="connsiteX92" fmla="*/ 413835 w 12192000"/>
              <a:gd name="connsiteY92" fmla="*/ 2156783 h 2235643"/>
              <a:gd name="connsiteX93" fmla="*/ 376513 w 12192000"/>
              <a:gd name="connsiteY93" fmla="*/ 2154014 h 2235643"/>
              <a:gd name="connsiteX94" fmla="*/ 273386 w 12192000"/>
              <a:gd name="connsiteY94" fmla="*/ 2142551 h 2235643"/>
              <a:gd name="connsiteX95" fmla="*/ 77641 w 12192000"/>
              <a:gd name="connsiteY95" fmla="*/ 2126835 h 2235643"/>
              <a:gd name="connsiteX96" fmla="*/ 37645 w 12192000"/>
              <a:gd name="connsiteY96" fmla="*/ 2115401 h 2235643"/>
              <a:gd name="connsiteX97" fmla="*/ 4572 w 12192000"/>
              <a:gd name="connsiteY97" fmla="*/ 2111091 h 2235643"/>
              <a:gd name="connsiteX98" fmla="*/ 0 w 12192000"/>
              <a:gd name="connsiteY98" fmla="*/ 2110468 h 2235643"/>
              <a:gd name="connsiteX99" fmla="*/ 0 w 12192000"/>
              <a:gd name="connsiteY99" fmla="*/ 0 h 2235643"/>
              <a:gd name="connsiteX0" fmla="*/ 0 w 12192000"/>
              <a:gd name="connsiteY0" fmla="*/ 0 h 2235643"/>
              <a:gd name="connsiteX1" fmla="*/ 12192000 w 12192000"/>
              <a:gd name="connsiteY1" fmla="*/ 0 h 2235643"/>
              <a:gd name="connsiteX2" fmla="*/ 12192000 w 12192000"/>
              <a:gd name="connsiteY2" fmla="*/ 751299 h 2235643"/>
              <a:gd name="connsiteX3" fmla="*/ 11890686 w 12192000"/>
              <a:gd name="connsiteY3" fmla="*/ 732766 h 2235643"/>
              <a:gd name="connsiteX4" fmla="*/ 11649954 w 12192000"/>
              <a:gd name="connsiteY4" fmla="*/ 749628 h 2235643"/>
              <a:gd name="connsiteX5" fmla="*/ 11560424 w 12192000"/>
              <a:gd name="connsiteY5" fmla="*/ 748017 h 2235643"/>
              <a:gd name="connsiteX6" fmla="*/ 11358455 w 12192000"/>
              <a:gd name="connsiteY6" fmla="*/ 747593 h 2235643"/>
              <a:gd name="connsiteX7" fmla="*/ 11165209 w 12192000"/>
              <a:gd name="connsiteY7" fmla="*/ 748852 h 2235643"/>
              <a:gd name="connsiteX8" fmla="*/ 11058755 w 12192000"/>
              <a:gd name="connsiteY8" fmla="*/ 749617 h 2235643"/>
              <a:gd name="connsiteX9" fmla="*/ 10803046 w 12192000"/>
              <a:gd name="connsiteY9" fmla="*/ 774328 h 2235643"/>
              <a:gd name="connsiteX10" fmla="*/ 10458762 w 12192000"/>
              <a:gd name="connsiteY10" fmla="*/ 755400 h 2235643"/>
              <a:gd name="connsiteX11" fmla="*/ 10211200 w 12192000"/>
              <a:gd name="connsiteY11" fmla="*/ 767513 h 2235643"/>
              <a:gd name="connsiteX12" fmla="*/ 10167995 w 12192000"/>
              <a:gd name="connsiteY12" fmla="*/ 760843 h 2235643"/>
              <a:gd name="connsiteX13" fmla="*/ 9997044 w 12192000"/>
              <a:gd name="connsiteY13" fmla="*/ 780129 h 2235643"/>
              <a:gd name="connsiteX14" fmla="*/ 9943887 w 12192000"/>
              <a:gd name="connsiteY14" fmla="*/ 804141 h 2235643"/>
              <a:gd name="connsiteX15" fmla="*/ 9918248 w 12192000"/>
              <a:gd name="connsiteY15" fmla="*/ 816628 h 2235643"/>
              <a:gd name="connsiteX16" fmla="*/ 9767091 w 12192000"/>
              <a:gd name="connsiteY16" fmla="*/ 870550 h 2235643"/>
              <a:gd name="connsiteX17" fmla="*/ 9683005 w 12192000"/>
              <a:gd name="connsiteY17" fmla="*/ 894128 h 2235643"/>
              <a:gd name="connsiteX18" fmla="*/ 9500499 w 12192000"/>
              <a:gd name="connsiteY18" fmla="*/ 954680 h 2235643"/>
              <a:gd name="connsiteX19" fmla="*/ 9410017 w 12192000"/>
              <a:gd name="connsiteY19" fmla="*/ 993931 h 2235643"/>
              <a:gd name="connsiteX20" fmla="*/ 9392919 w 12192000"/>
              <a:gd name="connsiteY20" fmla="*/ 994656 h 2235643"/>
              <a:gd name="connsiteX21" fmla="*/ 9268019 w 12192000"/>
              <a:gd name="connsiteY21" fmla="*/ 1007442 h 2235643"/>
              <a:gd name="connsiteX22" fmla="*/ 9188177 w 12192000"/>
              <a:gd name="connsiteY22" fmla="*/ 1035474 h 2235643"/>
              <a:gd name="connsiteX23" fmla="*/ 9155969 w 12192000"/>
              <a:gd name="connsiteY23" fmla="*/ 1046804 h 2235643"/>
              <a:gd name="connsiteX24" fmla="*/ 9133985 w 12192000"/>
              <a:gd name="connsiteY24" fmla="*/ 1046450 h 2235643"/>
              <a:gd name="connsiteX25" fmla="*/ 9003462 w 12192000"/>
              <a:gd name="connsiteY25" fmla="*/ 1042406 h 2235643"/>
              <a:gd name="connsiteX26" fmla="*/ 8968445 w 12192000"/>
              <a:gd name="connsiteY26" fmla="*/ 1052169 h 2235643"/>
              <a:gd name="connsiteX27" fmla="*/ 8886001 w 12192000"/>
              <a:gd name="connsiteY27" fmla="*/ 1067468 h 2235643"/>
              <a:gd name="connsiteX28" fmla="*/ 8838610 w 12192000"/>
              <a:gd name="connsiteY28" fmla="*/ 1075091 h 2235643"/>
              <a:gd name="connsiteX29" fmla="*/ 8665605 w 12192000"/>
              <a:gd name="connsiteY29" fmla="*/ 1110791 h 2235643"/>
              <a:gd name="connsiteX30" fmla="*/ 8419755 w 12192000"/>
              <a:gd name="connsiteY30" fmla="*/ 1216260 h 2235643"/>
              <a:gd name="connsiteX31" fmla="*/ 8411626 w 12192000"/>
              <a:gd name="connsiteY31" fmla="*/ 1214397 h 2235643"/>
              <a:gd name="connsiteX32" fmla="*/ 8363469 w 12192000"/>
              <a:gd name="connsiteY32" fmla="*/ 1246658 h 2235643"/>
              <a:gd name="connsiteX33" fmla="*/ 8275497 w 12192000"/>
              <a:gd name="connsiteY33" fmla="*/ 1264396 h 2235643"/>
              <a:gd name="connsiteX34" fmla="*/ 8074238 w 12192000"/>
              <a:gd name="connsiteY34" fmla="*/ 1301895 h 2235643"/>
              <a:gd name="connsiteX35" fmla="*/ 7902328 w 12192000"/>
              <a:gd name="connsiteY35" fmla="*/ 1345865 h 2235643"/>
              <a:gd name="connsiteX36" fmla="*/ 7840612 w 12192000"/>
              <a:gd name="connsiteY36" fmla="*/ 1369373 h 2235643"/>
              <a:gd name="connsiteX37" fmla="*/ 7786819 w 12192000"/>
              <a:gd name="connsiteY37" fmla="*/ 1378970 h 2235643"/>
              <a:gd name="connsiteX38" fmla="*/ 7548172 w 12192000"/>
              <a:gd name="connsiteY38" fmla="*/ 1417460 h 2235643"/>
              <a:gd name="connsiteX39" fmla="*/ 7483437 w 12192000"/>
              <a:gd name="connsiteY39" fmla="*/ 1478152 h 2235643"/>
              <a:gd name="connsiteX40" fmla="*/ 7377870 w 12192000"/>
              <a:gd name="connsiteY40" fmla="*/ 1523319 h 2235643"/>
              <a:gd name="connsiteX41" fmla="*/ 7230737 w 12192000"/>
              <a:gd name="connsiteY41" fmla="*/ 1562633 h 2235643"/>
              <a:gd name="connsiteX42" fmla="*/ 7224458 w 12192000"/>
              <a:gd name="connsiteY42" fmla="*/ 1573008 h 2235643"/>
              <a:gd name="connsiteX43" fmla="*/ 7183121 w 12192000"/>
              <a:gd name="connsiteY43" fmla="*/ 1595162 h 2235643"/>
              <a:gd name="connsiteX44" fmla="*/ 7164601 w 12192000"/>
              <a:gd name="connsiteY44" fmla="*/ 1606490 h 2235643"/>
              <a:gd name="connsiteX45" fmla="*/ 6900177 w 12192000"/>
              <a:gd name="connsiteY45" fmla="*/ 1636016 h 2235643"/>
              <a:gd name="connsiteX46" fmla="*/ 6795372 w 12192000"/>
              <a:gd name="connsiteY46" fmla="*/ 1644845 h 2235643"/>
              <a:gd name="connsiteX47" fmla="*/ 6692251 w 12192000"/>
              <a:gd name="connsiteY47" fmla="*/ 1656357 h 2235643"/>
              <a:gd name="connsiteX48" fmla="*/ 6655235 w 12192000"/>
              <a:gd name="connsiteY48" fmla="*/ 1661869 h 2235643"/>
              <a:gd name="connsiteX49" fmla="*/ 6554894 w 12192000"/>
              <a:gd name="connsiteY49" fmla="*/ 1664428 h 2235643"/>
              <a:gd name="connsiteX50" fmla="*/ 6516595 w 12192000"/>
              <a:gd name="connsiteY50" fmla="*/ 1667475 h 2235643"/>
              <a:gd name="connsiteX51" fmla="*/ 6508541 w 12192000"/>
              <a:gd name="connsiteY51" fmla="*/ 1668757 h 2235643"/>
              <a:gd name="connsiteX52" fmla="*/ 6471012 w 12192000"/>
              <a:gd name="connsiteY52" fmla="*/ 1678604 h 2235643"/>
              <a:gd name="connsiteX53" fmla="*/ 6364035 w 12192000"/>
              <a:gd name="connsiteY53" fmla="*/ 1667683 h 2235643"/>
              <a:gd name="connsiteX54" fmla="*/ 6243319 w 12192000"/>
              <a:gd name="connsiteY54" fmla="*/ 1695560 h 2235643"/>
              <a:gd name="connsiteX55" fmla="*/ 6098321 w 12192000"/>
              <a:gd name="connsiteY55" fmla="*/ 1721646 h 2235643"/>
              <a:gd name="connsiteX56" fmla="*/ 5880652 w 12192000"/>
              <a:gd name="connsiteY56" fmla="*/ 1779643 h 2235643"/>
              <a:gd name="connsiteX57" fmla="*/ 5785959 w 12192000"/>
              <a:gd name="connsiteY57" fmla="*/ 1775307 h 2235643"/>
              <a:gd name="connsiteX58" fmla="*/ 5643534 w 12192000"/>
              <a:gd name="connsiteY58" fmla="*/ 1802919 h 2235643"/>
              <a:gd name="connsiteX59" fmla="*/ 5518799 w 12192000"/>
              <a:gd name="connsiteY59" fmla="*/ 1818312 h 2235643"/>
              <a:gd name="connsiteX60" fmla="*/ 5505014 w 12192000"/>
              <a:gd name="connsiteY60" fmla="*/ 1819259 h 2235643"/>
              <a:gd name="connsiteX61" fmla="*/ 5453307 w 12192000"/>
              <a:gd name="connsiteY61" fmla="*/ 1815450 h 2235643"/>
              <a:gd name="connsiteX62" fmla="*/ 5221533 w 12192000"/>
              <a:gd name="connsiteY62" fmla="*/ 1846950 h 2235643"/>
              <a:gd name="connsiteX63" fmla="*/ 5149802 w 12192000"/>
              <a:gd name="connsiteY63" fmla="*/ 1844846 h 2235643"/>
              <a:gd name="connsiteX64" fmla="*/ 5114927 w 12192000"/>
              <a:gd name="connsiteY64" fmla="*/ 1847827 h 2235643"/>
              <a:gd name="connsiteX65" fmla="*/ 5108970 w 12192000"/>
              <a:gd name="connsiteY65" fmla="*/ 1847935 h 2235643"/>
              <a:gd name="connsiteX66" fmla="*/ 5067961 w 12192000"/>
              <a:gd name="connsiteY66" fmla="*/ 1845917 h 2235643"/>
              <a:gd name="connsiteX67" fmla="*/ 5007075 w 12192000"/>
              <a:gd name="connsiteY67" fmla="*/ 1838626 h 2235643"/>
              <a:gd name="connsiteX68" fmla="*/ 4944087 w 12192000"/>
              <a:gd name="connsiteY68" fmla="*/ 1823332 h 2235643"/>
              <a:gd name="connsiteX69" fmla="*/ 4907662 w 12192000"/>
              <a:gd name="connsiteY69" fmla="*/ 1816900 h 2235643"/>
              <a:gd name="connsiteX70" fmla="*/ 4882386 w 12192000"/>
              <a:gd name="connsiteY70" fmla="*/ 1809844 h 2235643"/>
              <a:gd name="connsiteX71" fmla="*/ 4811440 w 12192000"/>
              <a:gd name="connsiteY71" fmla="*/ 1804655 h 2235643"/>
              <a:gd name="connsiteX72" fmla="*/ 4691075 w 12192000"/>
              <a:gd name="connsiteY72" fmla="*/ 1801389 h 2235643"/>
              <a:gd name="connsiteX73" fmla="*/ 4640313 w 12192000"/>
              <a:gd name="connsiteY73" fmla="*/ 1784307 h 2235643"/>
              <a:gd name="connsiteX74" fmla="*/ 4379064 w 12192000"/>
              <a:gd name="connsiteY74" fmla="*/ 1817177 h 2235643"/>
              <a:gd name="connsiteX75" fmla="*/ 4238372 w 12192000"/>
              <a:gd name="connsiteY75" fmla="*/ 1851480 h 2235643"/>
              <a:gd name="connsiteX76" fmla="*/ 4232517 w 12192000"/>
              <a:gd name="connsiteY76" fmla="*/ 1852567 h 2235643"/>
              <a:gd name="connsiteX77" fmla="*/ 4065532 w 12192000"/>
              <a:gd name="connsiteY77" fmla="*/ 1855477 h 2235643"/>
              <a:gd name="connsiteX78" fmla="*/ 3567259 w 12192000"/>
              <a:gd name="connsiteY78" fmla="*/ 1893482 h 2235643"/>
              <a:gd name="connsiteX79" fmla="*/ 3405770 w 12192000"/>
              <a:gd name="connsiteY79" fmla="*/ 1904591 h 2235643"/>
              <a:gd name="connsiteX80" fmla="*/ 3280097 w 12192000"/>
              <a:gd name="connsiteY80" fmla="*/ 1919610 h 2235643"/>
              <a:gd name="connsiteX81" fmla="*/ 3009910 w 12192000"/>
              <a:gd name="connsiteY81" fmla="*/ 1957866 h 2235643"/>
              <a:gd name="connsiteX82" fmla="*/ 2875436 w 12192000"/>
              <a:gd name="connsiteY82" fmla="*/ 1996977 h 2235643"/>
              <a:gd name="connsiteX83" fmla="*/ 2874892 w 12192000"/>
              <a:gd name="connsiteY83" fmla="*/ 1996085 h 2235643"/>
              <a:gd name="connsiteX84" fmla="*/ 2373568 w 12192000"/>
              <a:gd name="connsiteY84" fmla="*/ 2003219 h 2235643"/>
              <a:gd name="connsiteX85" fmla="*/ 2164831 w 12192000"/>
              <a:gd name="connsiteY85" fmla="*/ 2010143 h 2235643"/>
              <a:gd name="connsiteX86" fmla="*/ 1637948 w 12192000"/>
              <a:gd name="connsiteY86" fmla="*/ 2172597 h 2235643"/>
              <a:gd name="connsiteX87" fmla="*/ 1434549 w 12192000"/>
              <a:gd name="connsiteY87" fmla="*/ 2234522 h 2235643"/>
              <a:gd name="connsiteX88" fmla="*/ 1195347 w 12192000"/>
              <a:gd name="connsiteY88" fmla="*/ 2212354 h 2235643"/>
              <a:gd name="connsiteX89" fmla="*/ 812914 w 12192000"/>
              <a:gd name="connsiteY89" fmla="*/ 2210095 h 2235643"/>
              <a:gd name="connsiteX90" fmla="*/ 520671 w 12192000"/>
              <a:gd name="connsiteY90" fmla="*/ 2180980 h 2235643"/>
              <a:gd name="connsiteX91" fmla="*/ 413835 w 12192000"/>
              <a:gd name="connsiteY91" fmla="*/ 2156783 h 2235643"/>
              <a:gd name="connsiteX92" fmla="*/ 376513 w 12192000"/>
              <a:gd name="connsiteY92" fmla="*/ 2154014 h 2235643"/>
              <a:gd name="connsiteX93" fmla="*/ 273386 w 12192000"/>
              <a:gd name="connsiteY93" fmla="*/ 2142551 h 2235643"/>
              <a:gd name="connsiteX94" fmla="*/ 77641 w 12192000"/>
              <a:gd name="connsiteY94" fmla="*/ 2126835 h 2235643"/>
              <a:gd name="connsiteX95" fmla="*/ 37645 w 12192000"/>
              <a:gd name="connsiteY95" fmla="*/ 2115401 h 2235643"/>
              <a:gd name="connsiteX96" fmla="*/ 4572 w 12192000"/>
              <a:gd name="connsiteY96" fmla="*/ 2111091 h 2235643"/>
              <a:gd name="connsiteX97" fmla="*/ 0 w 12192000"/>
              <a:gd name="connsiteY97" fmla="*/ 2110468 h 2235643"/>
              <a:gd name="connsiteX98" fmla="*/ 0 w 12192000"/>
              <a:gd name="connsiteY98" fmla="*/ 0 h 2235643"/>
              <a:gd name="connsiteX0" fmla="*/ 0 w 12192000"/>
              <a:gd name="connsiteY0" fmla="*/ 0 h 2235643"/>
              <a:gd name="connsiteX1" fmla="*/ 12192000 w 12192000"/>
              <a:gd name="connsiteY1" fmla="*/ 0 h 2235643"/>
              <a:gd name="connsiteX2" fmla="*/ 12192000 w 12192000"/>
              <a:gd name="connsiteY2" fmla="*/ 751299 h 2235643"/>
              <a:gd name="connsiteX3" fmla="*/ 11890686 w 12192000"/>
              <a:gd name="connsiteY3" fmla="*/ 732766 h 2235643"/>
              <a:gd name="connsiteX4" fmla="*/ 11649954 w 12192000"/>
              <a:gd name="connsiteY4" fmla="*/ 749628 h 2235643"/>
              <a:gd name="connsiteX5" fmla="*/ 11560424 w 12192000"/>
              <a:gd name="connsiteY5" fmla="*/ 748017 h 2235643"/>
              <a:gd name="connsiteX6" fmla="*/ 11358455 w 12192000"/>
              <a:gd name="connsiteY6" fmla="*/ 747593 h 2235643"/>
              <a:gd name="connsiteX7" fmla="*/ 11165209 w 12192000"/>
              <a:gd name="connsiteY7" fmla="*/ 748852 h 2235643"/>
              <a:gd name="connsiteX8" fmla="*/ 11058755 w 12192000"/>
              <a:gd name="connsiteY8" fmla="*/ 749617 h 2235643"/>
              <a:gd name="connsiteX9" fmla="*/ 10803046 w 12192000"/>
              <a:gd name="connsiteY9" fmla="*/ 774328 h 2235643"/>
              <a:gd name="connsiteX10" fmla="*/ 10458762 w 12192000"/>
              <a:gd name="connsiteY10" fmla="*/ 755400 h 2235643"/>
              <a:gd name="connsiteX11" fmla="*/ 10211200 w 12192000"/>
              <a:gd name="connsiteY11" fmla="*/ 767513 h 2235643"/>
              <a:gd name="connsiteX12" fmla="*/ 10167995 w 12192000"/>
              <a:gd name="connsiteY12" fmla="*/ 760843 h 2235643"/>
              <a:gd name="connsiteX13" fmla="*/ 9997044 w 12192000"/>
              <a:gd name="connsiteY13" fmla="*/ 780129 h 2235643"/>
              <a:gd name="connsiteX14" fmla="*/ 9943887 w 12192000"/>
              <a:gd name="connsiteY14" fmla="*/ 804141 h 2235643"/>
              <a:gd name="connsiteX15" fmla="*/ 9918248 w 12192000"/>
              <a:gd name="connsiteY15" fmla="*/ 816628 h 2235643"/>
              <a:gd name="connsiteX16" fmla="*/ 9767091 w 12192000"/>
              <a:gd name="connsiteY16" fmla="*/ 870550 h 2235643"/>
              <a:gd name="connsiteX17" fmla="*/ 9683005 w 12192000"/>
              <a:gd name="connsiteY17" fmla="*/ 894128 h 2235643"/>
              <a:gd name="connsiteX18" fmla="*/ 9500499 w 12192000"/>
              <a:gd name="connsiteY18" fmla="*/ 954680 h 2235643"/>
              <a:gd name="connsiteX19" fmla="*/ 9410017 w 12192000"/>
              <a:gd name="connsiteY19" fmla="*/ 993931 h 2235643"/>
              <a:gd name="connsiteX20" fmla="*/ 9392919 w 12192000"/>
              <a:gd name="connsiteY20" fmla="*/ 994656 h 2235643"/>
              <a:gd name="connsiteX21" fmla="*/ 9268019 w 12192000"/>
              <a:gd name="connsiteY21" fmla="*/ 1007442 h 2235643"/>
              <a:gd name="connsiteX22" fmla="*/ 9188177 w 12192000"/>
              <a:gd name="connsiteY22" fmla="*/ 1035474 h 2235643"/>
              <a:gd name="connsiteX23" fmla="*/ 9155969 w 12192000"/>
              <a:gd name="connsiteY23" fmla="*/ 1046804 h 2235643"/>
              <a:gd name="connsiteX24" fmla="*/ 9133985 w 12192000"/>
              <a:gd name="connsiteY24" fmla="*/ 1046450 h 2235643"/>
              <a:gd name="connsiteX25" fmla="*/ 9003462 w 12192000"/>
              <a:gd name="connsiteY25" fmla="*/ 1042406 h 2235643"/>
              <a:gd name="connsiteX26" fmla="*/ 8968445 w 12192000"/>
              <a:gd name="connsiteY26" fmla="*/ 1052169 h 2235643"/>
              <a:gd name="connsiteX27" fmla="*/ 8886001 w 12192000"/>
              <a:gd name="connsiteY27" fmla="*/ 1067468 h 2235643"/>
              <a:gd name="connsiteX28" fmla="*/ 8838610 w 12192000"/>
              <a:gd name="connsiteY28" fmla="*/ 1075091 h 2235643"/>
              <a:gd name="connsiteX29" fmla="*/ 8665605 w 12192000"/>
              <a:gd name="connsiteY29" fmla="*/ 1110791 h 2235643"/>
              <a:gd name="connsiteX30" fmla="*/ 8419755 w 12192000"/>
              <a:gd name="connsiteY30" fmla="*/ 1216260 h 2235643"/>
              <a:gd name="connsiteX31" fmla="*/ 8411626 w 12192000"/>
              <a:gd name="connsiteY31" fmla="*/ 1214397 h 2235643"/>
              <a:gd name="connsiteX32" fmla="*/ 8363469 w 12192000"/>
              <a:gd name="connsiteY32" fmla="*/ 1246658 h 2235643"/>
              <a:gd name="connsiteX33" fmla="*/ 8275497 w 12192000"/>
              <a:gd name="connsiteY33" fmla="*/ 1264396 h 2235643"/>
              <a:gd name="connsiteX34" fmla="*/ 8074238 w 12192000"/>
              <a:gd name="connsiteY34" fmla="*/ 1301895 h 2235643"/>
              <a:gd name="connsiteX35" fmla="*/ 7902328 w 12192000"/>
              <a:gd name="connsiteY35" fmla="*/ 1345865 h 2235643"/>
              <a:gd name="connsiteX36" fmla="*/ 7840612 w 12192000"/>
              <a:gd name="connsiteY36" fmla="*/ 1369373 h 2235643"/>
              <a:gd name="connsiteX37" fmla="*/ 7786819 w 12192000"/>
              <a:gd name="connsiteY37" fmla="*/ 1378970 h 2235643"/>
              <a:gd name="connsiteX38" fmla="*/ 7548172 w 12192000"/>
              <a:gd name="connsiteY38" fmla="*/ 1417460 h 2235643"/>
              <a:gd name="connsiteX39" fmla="*/ 7483437 w 12192000"/>
              <a:gd name="connsiteY39" fmla="*/ 1478152 h 2235643"/>
              <a:gd name="connsiteX40" fmla="*/ 7377870 w 12192000"/>
              <a:gd name="connsiteY40" fmla="*/ 1523319 h 2235643"/>
              <a:gd name="connsiteX41" fmla="*/ 7230737 w 12192000"/>
              <a:gd name="connsiteY41" fmla="*/ 1562633 h 2235643"/>
              <a:gd name="connsiteX42" fmla="*/ 7224458 w 12192000"/>
              <a:gd name="connsiteY42" fmla="*/ 1573008 h 2235643"/>
              <a:gd name="connsiteX43" fmla="*/ 7183121 w 12192000"/>
              <a:gd name="connsiteY43" fmla="*/ 1595162 h 2235643"/>
              <a:gd name="connsiteX44" fmla="*/ 7164601 w 12192000"/>
              <a:gd name="connsiteY44" fmla="*/ 1606490 h 2235643"/>
              <a:gd name="connsiteX45" fmla="*/ 6900177 w 12192000"/>
              <a:gd name="connsiteY45" fmla="*/ 1636016 h 2235643"/>
              <a:gd name="connsiteX46" fmla="*/ 6795372 w 12192000"/>
              <a:gd name="connsiteY46" fmla="*/ 1644845 h 2235643"/>
              <a:gd name="connsiteX47" fmla="*/ 6692251 w 12192000"/>
              <a:gd name="connsiteY47" fmla="*/ 1656357 h 2235643"/>
              <a:gd name="connsiteX48" fmla="*/ 6655235 w 12192000"/>
              <a:gd name="connsiteY48" fmla="*/ 1661869 h 2235643"/>
              <a:gd name="connsiteX49" fmla="*/ 6554894 w 12192000"/>
              <a:gd name="connsiteY49" fmla="*/ 1664428 h 2235643"/>
              <a:gd name="connsiteX50" fmla="*/ 6516595 w 12192000"/>
              <a:gd name="connsiteY50" fmla="*/ 1667475 h 2235643"/>
              <a:gd name="connsiteX51" fmla="*/ 6471012 w 12192000"/>
              <a:gd name="connsiteY51" fmla="*/ 1678604 h 2235643"/>
              <a:gd name="connsiteX52" fmla="*/ 6364035 w 12192000"/>
              <a:gd name="connsiteY52" fmla="*/ 1667683 h 2235643"/>
              <a:gd name="connsiteX53" fmla="*/ 6243319 w 12192000"/>
              <a:gd name="connsiteY53" fmla="*/ 1695560 h 2235643"/>
              <a:gd name="connsiteX54" fmla="*/ 6098321 w 12192000"/>
              <a:gd name="connsiteY54" fmla="*/ 1721646 h 2235643"/>
              <a:gd name="connsiteX55" fmla="*/ 5880652 w 12192000"/>
              <a:gd name="connsiteY55" fmla="*/ 1779643 h 2235643"/>
              <a:gd name="connsiteX56" fmla="*/ 5785959 w 12192000"/>
              <a:gd name="connsiteY56" fmla="*/ 1775307 h 2235643"/>
              <a:gd name="connsiteX57" fmla="*/ 5643534 w 12192000"/>
              <a:gd name="connsiteY57" fmla="*/ 1802919 h 2235643"/>
              <a:gd name="connsiteX58" fmla="*/ 5518799 w 12192000"/>
              <a:gd name="connsiteY58" fmla="*/ 1818312 h 2235643"/>
              <a:gd name="connsiteX59" fmla="*/ 5505014 w 12192000"/>
              <a:gd name="connsiteY59" fmla="*/ 1819259 h 2235643"/>
              <a:gd name="connsiteX60" fmla="*/ 5453307 w 12192000"/>
              <a:gd name="connsiteY60" fmla="*/ 1815450 h 2235643"/>
              <a:gd name="connsiteX61" fmla="*/ 5221533 w 12192000"/>
              <a:gd name="connsiteY61" fmla="*/ 1846950 h 2235643"/>
              <a:gd name="connsiteX62" fmla="*/ 5149802 w 12192000"/>
              <a:gd name="connsiteY62" fmla="*/ 1844846 h 2235643"/>
              <a:gd name="connsiteX63" fmla="*/ 5114927 w 12192000"/>
              <a:gd name="connsiteY63" fmla="*/ 1847827 h 2235643"/>
              <a:gd name="connsiteX64" fmla="*/ 5108970 w 12192000"/>
              <a:gd name="connsiteY64" fmla="*/ 1847935 h 2235643"/>
              <a:gd name="connsiteX65" fmla="*/ 5067961 w 12192000"/>
              <a:gd name="connsiteY65" fmla="*/ 1845917 h 2235643"/>
              <a:gd name="connsiteX66" fmla="*/ 5007075 w 12192000"/>
              <a:gd name="connsiteY66" fmla="*/ 1838626 h 2235643"/>
              <a:gd name="connsiteX67" fmla="*/ 4944087 w 12192000"/>
              <a:gd name="connsiteY67" fmla="*/ 1823332 h 2235643"/>
              <a:gd name="connsiteX68" fmla="*/ 4907662 w 12192000"/>
              <a:gd name="connsiteY68" fmla="*/ 1816900 h 2235643"/>
              <a:gd name="connsiteX69" fmla="*/ 4882386 w 12192000"/>
              <a:gd name="connsiteY69" fmla="*/ 1809844 h 2235643"/>
              <a:gd name="connsiteX70" fmla="*/ 4811440 w 12192000"/>
              <a:gd name="connsiteY70" fmla="*/ 1804655 h 2235643"/>
              <a:gd name="connsiteX71" fmla="*/ 4691075 w 12192000"/>
              <a:gd name="connsiteY71" fmla="*/ 1801389 h 2235643"/>
              <a:gd name="connsiteX72" fmla="*/ 4640313 w 12192000"/>
              <a:gd name="connsiteY72" fmla="*/ 1784307 h 2235643"/>
              <a:gd name="connsiteX73" fmla="*/ 4379064 w 12192000"/>
              <a:gd name="connsiteY73" fmla="*/ 1817177 h 2235643"/>
              <a:gd name="connsiteX74" fmla="*/ 4238372 w 12192000"/>
              <a:gd name="connsiteY74" fmla="*/ 1851480 h 2235643"/>
              <a:gd name="connsiteX75" fmla="*/ 4232517 w 12192000"/>
              <a:gd name="connsiteY75" fmla="*/ 1852567 h 2235643"/>
              <a:gd name="connsiteX76" fmla="*/ 4065532 w 12192000"/>
              <a:gd name="connsiteY76" fmla="*/ 1855477 h 2235643"/>
              <a:gd name="connsiteX77" fmla="*/ 3567259 w 12192000"/>
              <a:gd name="connsiteY77" fmla="*/ 1893482 h 2235643"/>
              <a:gd name="connsiteX78" fmla="*/ 3405770 w 12192000"/>
              <a:gd name="connsiteY78" fmla="*/ 1904591 h 2235643"/>
              <a:gd name="connsiteX79" fmla="*/ 3280097 w 12192000"/>
              <a:gd name="connsiteY79" fmla="*/ 1919610 h 2235643"/>
              <a:gd name="connsiteX80" fmla="*/ 3009910 w 12192000"/>
              <a:gd name="connsiteY80" fmla="*/ 1957866 h 2235643"/>
              <a:gd name="connsiteX81" fmla="*/ 2875436 w 12192000"/>
              <a:gd name="connsiteY81" fmla="*/ 1996977 h 2235643"/>
              <a:gd name="connsiteX82" fmla="*/ 2874892 w 12192000"/>
              <a:gd name="connsiteY82" fmla="*/ 1996085 h 2235643"/>
              <a:gd name="connsiteX83" fmla="*/ 2373568 w 12192000"/>
              <a:gd name="connsiteY83" fmla="*/ 2003219 h 2235643"/>
              <a:gd name="connsiteX84" fmla="*/ 2164831 w 12192000"/>
              <a:gd name="connsiteY84" fmla="*/ 2010143 h 2235643"/>
              <a:gd name="connsiteX85" fmla="*/ 1637948 w 12192000"/>
              <a:gd name="connsiteY85" fmla="*/ 2172597 h 2235643"/>
              <a:gd name="connsiteX86" fmla="*/ 1434549 w 12192000"/>
              <a:gd name="connsiteY86" fmla="*/ 2234522 h 2235643"/>
              <a:gd name="connsiteX87" fmla="*/ 1195347 w 12192000"/>
              <a:gd name="connsiteY87" fmla="*/ 2212354 h 2235643"/>
              <a:gd name="connsiteX88" fmla="*/ 812914 w 12192000"/>
              <a:gd name="connsiteY88" fmla="*/ 2210095 h 2235643"/>
              <a:gd name="connsiteX89" fmla="*/ 520671 w 12192000"/>
              <a:gd name="connsiteY89" fmla="*/ 2180980 h 2235643"/>
              <a:gd name="connsiteX90" fmla="*/ 413835 w 12192000"/>
              <a:gd name="connsiteY90" fmla="*/ 2156783 h 2235643"/>
              <a:gd name="connsiteX91" fmla="*/ 376513 w 12192000"/>
              <a:gd name="connsiteY91" fmla="*/ 2154014 h 2235643"/>
              <a:gd name="connsiteX92" fmla="*/ 273386 w 12192000"/>
              <a:gd name="connsiteY92" fmla="*/ 2142551 h 2235643"/>
              <a:gd name="connsiteX93" fmla="*/ 77641 w 12192000"/>
              <a:gd name="connsiteY93" fmla="*/ 2126835 h 2235643"/>
              <a:gd name="connsiteX94" fmla="*/ 37645 w 12192000"/>
              <a:gd name="connsiteY94" fmla="*/ 2115401 h 2235643"/>
              <a:gd name="connsiteX95" fmla="*/ 4572 w 12192000"/>
              <a:gd name="connsiteY95" fmla="*/ 2111091 h 2235643"/>
              <a:gd name="connsiteX96" fmla="*/ 0 w 12192000"/>
              <a:gd name="connsiteY96" fmla="*/ 2110468 h 2235643"/>
              <a:gd name="connsiteX97" fmla="*/ 0 w 12192000"/>
              <a:gd name="connsiteY97" fmla="*/ 0 h 2235643"/>
              <a:gd name="connsiteX0" fmla="*/ 0 w 12192000"/>
              <a:gd name="connsiteY0" fmla="*/ 0 h 2235643"/>
              <a:gd name="connsiteX1" fmla="*/ 12192000 w 12192000"/>
              <a:gd name="connsiteY1" fmla="*/ 0 h 2235643"/>
              <a:gd name="connsiteX2" fmla="*/ 12192000 w 12192000"/>
              <a:gd name="connsiteY2" fmla="*/ 751299 h 2235643"/>
              <a:gd name="connsiteX3" fmla="*/ 11890686 w 12192000"/>
              <a:gd name="connsiteY3" fmla="*/ 732766 h 2235643"/>
              <a:gd name="connsiteX4" fmla="*/ 11649954 w 12192000"/>
              <a:gd name="connsiteY4" fmla="*/ 749628 h 2235643"/>
              <a:gd name="connsiteX5" fmla="*/ 11560424 w 12192000"/>
              <a:gd name="connsiteY5" fmla="*/ 748017 h 2235643"/>
              <a:gd name="connsiteX6" fmla="*/ 11358455 w 12192000"/>
              <a:gd name="connsiteY6" fmla="*/ 747593 h 2235643"/>
              <a:gd name="connsiteX7" fmla="*/ 11165209 w 12192000"/>
              <a:gd name="connsiteY7" fmla="*/ 748852 h 2235643"/>
              <a:gd name="connsiteX8" fmla="*/ 11058755 w 12192000"/>
              <a:gd name="connsiteY8" fmla="*/ 749617 h 2235643"/>
              <a:gd name="connsiteX9" fmla="*/ 10803046 w 12192000"/>
              <a:gd name="connsiteY9" fmla="*/ 774328 h 2235643"/>
              <a:gd name="connsiteX10" fmla="*/ 10458762 w 12192000"/>
              <a:gd name="connsiteY10" fmla="*/ 755400 h 2235643"/>
              <a:gd name="connsiteX11" fmla="*/ 10211200 w 12192000"/>
              <a:gd name="connsiteY11" fmla="*/ 767513 h 2235643"/>
              <a:gd name="connsiteX12" fmla="*/ 10167995 w 12192000"/>
              <a:gd name="connsiteY12" fmla="*/ 760843 h 2235643"/>
              <a:gd name="connsiteX13" fmla="*/ 9997044 w 12192000"/>
              <a:gd name="connsiteY13" fmla="*/ 780129 h 2235643"/>
              <a:gd name="connsiteX14" fmla="*/ 9943887 w 12192000"/>
              <a:gd name="connsiteY14" fmla="*/ 804141 h 2235643"/>
              <a:gd name="connsiteX15" fmla="*/ 9918248 w 12192000"/>
              <a:gd name="connsiteY15" fmla="*/ 816628 h 2235643"/>
              <a:gd name="connsiteX16" fmla="*/ 9767091 w 12192000"/>
              <a:gd name="connsiteY16" fmla="*/ 870550 h 2235643"/>
              <a:gd name="connsiteX17" fmla="*/ 9683005 w 12192000"/>
              <a:gd name="connsiteY17" fmla="*/ 894128 h 2235643"/>
              <a:gd name="connsiteX18" fmla="*/ 9500499 w 12192000"/>
              <a:gd name="connsiteY18" fmla="*/ 954680 h 2235643"/>
              <a:gd name="connsiteX19" fmla="*/ 9410017 w 12192000"/>
              <a:gd name="connsiteY19" fmla="*/ 993931 h 2235643"/>
              <a:gd name="connsiteX20" fmla="*/ 9392919 w 12192000"/>
              <a:gd name="connsiteY20" fmla="*/ 994656 h 2235643"/>
              <a:gd name="connsiteX21" fmla="*/ 9268019 w 12192000"/>
              <a:gd name="connsiteY21" fmla="*/ 1007442 h 2235643"/>
              <a:gd name="connsiteX22" fmla="*/ 9188177 w 12192000"/>
              <a:gd name="connsiteY22" fmla="*/ 1035474 h 2235643"/>
              <a:gd name="connsiteX23" fmla="*/ 9155969 w 12192000"/>
              <a:gd name="connsiteY23" fmla="*/ 1046804 h 2235643"/>
              <a:gd name="connsiteX24" fmla="*/ 9133985 w 12192000"/>
              <a:gd name="connsiteY24" fmla="*/ 1046450 h 2235643"/>
              <a:gd name="connsiteX25" fmla="*/ 9003462 w 12192000"/>
              <a:gd name="connsiteY25" fmla="*/ 1042406 h 2235643"/>
              <a:gd name="connsiteX26" fmla="*/ 8968445 w 12192000"/>
              <a:gd name="connsiteY26" fmla="*/ 1052169 h 2235643"/>
              <a:gd name="connsiteX27" fmla="*/ 8886001 w 12192000"/>
              <a:gd name="connsiteY27" fmla="*/ 1067468 h 2235643"/>
              <a:gd name="connsiteX28" fmla="*/ 8838610 w 12192000"/>
              <a:gd name="connsiteY28" fmla="*/ 1075091 h 2235643"/>
              <a:gd name="connsiteX29" fmla="*/ 8665605 w 12192000"/>
              <a:gd name="connsiteY29" fmla="*/ 1110791 h 2235643"/>
              <a:gd name="connsiteX30" fmla="*/ 8419755 w 12192000"/>
              <a:gd name="connsiteY30" fmla="*/ 1216260 h 2235643"/>
              <a:gd name="connsiteX31" fmla="*/ 8411626 w 12192000"/>
              <a:gd name="connsiteY31" fmla="*/ 1214397 h 2235643"/>
              <a:gd name="connsiteX32" fmla="*/ 8363469 w 12192000"/>
              <a:gd name="connsiteY32" fmla="*/ 1246658 h 2235643"/>
              <a:gd name="connsiteX33" fmla="*/ 8275497 w 12192000"/>
              <a:gd name="connsiteY33" fmla="*/ 1264396 h 2235643"/>
              <a:gd name="connsiteX34" fmla="*/ 8074238 w 12192000"/>
              <a:gd name="connsiteY34" fmla="*/ 1301895 h 2235643"/>
              <a:gd name="connsiteX35" fmla="*/ 7902328 w 12192000"/>
              <a:gd name="connsiteY35" fmla="*/ 1345865 h 2235643"/>
              <a:gd name="connsiteX36" fmla="*/ 7840612 w 12192000"/>
              <a:gd name="connsiteY36" fmla="*/ 1369373 h 2235643"/>
              <a:gd name="connsiteX37" fmla="*/ 7786819 w 12192000"/>
              <a:gd name="connsiteY37" fmla="*/ 1378970 h 2235643"/>
              <a:gd name="connsiteX38" fmla="*/ 7548172 w 12192000"/>
              <a:gd name="connsiteY38" fmla="*/ 1417460 h 2235643"/>
              <a:gd name="connsiteX39" fmla="*/ 7483437 w 12192000"/>
              <a:gd name="connsiteY39" fmla="*/ 1478152 h 2235643"/>
              <a:gd name="connsiteX40" fmla="*/ 7377870 w 12192000"/>
              <a:gd name="connsiteY40" fmla="*/ 1523319 h 2235643"/>
              <a:gd name="connsiteX41" fmla="*/ 7230737 w 12192000"/>
              <a:gd name="connsiteY41" fmla="*/ 1562633 h 2235643"/>
              <a:gd name="connsiteX42" fmla="*/ 7224458 w 12192000"/>
              <a:gd name="connsiteY42" fmla="*/ 1573008 h 2235643"/>
              <a:gd name="connsiteX43" fmla="*/ 7183121 w 12192000"/>
              <a:gd name="connsiteY43" fmla="*/ 1595162 h 2235643"/>
              <a:gd name="connsiteX44" fmla="*/ 7164601 w 12192000"/>
              <a:gd name="connsiteY44" fmla="*/ 1606490 h 2235643"/>
              <a:gd name="connsiteX45" fmla="*/ 6900177 w 12192000"/>
              <a:gd name="connsiteY45" fmla="*/ 1636016 h 2235643"/>
              <a:gd name="connsiteX46" fmla="*/ 6795372 w 12192000"/>
              <a:gd name="connsiteY46" fmla="*/ 1644845 h 2235643"/>
              <a:gd name="connsiteX47" fmla="*/ 6692251 w 12192000"/>
              <a:gd name="connsiteY47" fmla="*/ 1656357 h 2235643"/>
              <a:gd name="connsiteX48" fmla="*/ 6655235 w 12192000"/>
              <a:gd name="connsiteY48" fmla="*/ 1661869 h 2235643"/>
              <a:gd name="connsiteX49" fmla="*/ 6554894 w 12192000"/>
              <a:gd name="connsiteY49" fmla="*/ 1664428 h 2235643"/>
              <a:gd name="connsiteX50" fmla="*/ 6516595 w 12192000"/>
              <a:gd name="connsiteY50" fmla="*/ 1667475 h 2235643"/>
              <a:gd name="connsiteX51" fmla="*/ 6471012 w 12192000"/>
              <a:gd name="connsiteY51" fmla="*/ 1678604 h 2235643"/>
              <a:gd name="connsiteX52" fmla="*/ 6364035 w 12192000"/>
              <a:gd name="connsiteY52" fmla="*/ 1667683 h 2235643"/>
              <a:gd name="connsiteX53" fmla="*/ 6243319 w 12192000"/>
              <a:gd name="connsiteY53" fmla="*/ 1695560 h 2235643"/>
              <a:gd name="connsiteX54" fmla="*/ 6098321 w 12192000"/>
              <a:gd name="connsiteY54" fmla="*/ 1721646 h 2235643"/>
              <a:gd name="connsiteX55" fmla="*/ 5880652 w 12192000"/>
              <a:gd name="connsiteY55" fmla="*/ 1779643 h 2235643"/>
              <a:gd name="connsiteX56" fmla="*/ 5785959 w 12192000"/>
              <a:gd name="connsiteY56" fmla="*/ 1775307 h 2235643"/>
              <a:gd name="connsiteX57" fmla="*/ 5643534 w 12192000"/>
              <a:gd name="connsiteY57" fmla="*/ 1802919 h 2235643"/>
              <a:gd name="connsiteX58" fmla="*/ 5518799 w 12192000"/>
              <a:gd name="connsiteY58" fmla="*/ 1818312 h 2235643"/>
              <a:gd name="connsiteX59" fmla="*/ 5505014 w 12192000"/>
              <a:gd name="connsiteY59" fmla="*/ 1819259 h 2235643"/>
              <a:gd name="connsiteX60" fmla="*/ 5453307 w 12192000"/>
              <a:gd name="connsiteY60" fmla="*/ 1815450 h 2235643"/>
              <a:gd name="connsiteX61" fmla="*/ 5221533 w 12192000"/>
              <a:gd name="connsiteY61" fmla="*/ 1846950 h 2235643"/>
              <a:gd name="connsiteX62" fmla="*/ 5149802 w 12192000"/>
              <a:gd name="connsiteY62" fmla="*/ 1844846 h 2235643"/>
              <a:gd name="connsiteX63" fmla="*/ 5114927 w 12192000"/>
              <a:gd name="connsiteY63" fmla="*/ 1847827 h 2235643"/>
              <a:gd name="connsiteX64" fmla="*/ 5067961 w 12192000"/>
              <a:gd name="connsiteY64" fmla="*/ 1845917 h 2235643"/>
              <a:gd name="connsiteX65" fmla="*/ 5007075 w 12192000"/>
              <a:gd name="connsiteY65" fmla="*/ 1838626 h 2235643"/>
              <a:gd name="connsiteX66" fmla="*/ 4944087 w 12192000"/>
              <a:gd name="connsiteY66" fmla="*/ 1823332 h 2235643"/>
              <a:gd name="connsiteX67" fmla="*/ 4907662 w 12192000"/>
              <a:gd name="connsiteY67" fmla="*/ 1816900 h 2235643"/>
              <a:gd name="connsiteX68" fmla="*/ 4882386 w 12192000"/>
              <a:gd name="connsiteY68" fmla="*/ 1809844 h 2235643"/>
              <a:gd name="connsiteX69" fmla="*/ 4811440 w 12192000"/>
              <a:gd name="connsiteY69" fmla="*/ 1804655 h 2235643"/>
              <a:gd name="connsiteX70" fmla="*/ 4691075 w 12192000"/>
              <a:gd name="connsiteY70" fmla="*/ 1801389 h 2235643"/>
              <a:gd name="connsiteX71" fmla="*/ 4640313 w 12192000"/>
              <a:gd name="connsiteY71" fmla="*/ 1784307 h 2235643"/>
              <a:gd name="connsiteX72" fmla="*/ 4379064 w 12192000"/>
              <a:gd name="connsiteY72" fmla="*/ 1817177 h 2235643"/>
              <a:gd name="connsiteX73" fmla="*/ 4238372 w 12192000"/>
              <a:gd name="connsiteY73" fmla="*/ 1851480 h 2235643"/>
              <a:gd name="connsiteX74" fmla="*/ 4232517 w 12192000"/>
              <a:gd name="connsiteY74" fmla="*/ 1852567 h 2235643"/>
              <a:gd name="connsiteX75" fmla="*/ 4065532 w 12192000"/>
              <a:gd name="connsiteY75" fmla="*/ 1855477 h 2235643"/>
              <a:gd name="connsiteX76" fmla="*/ 3567259 w 12192000"/>
              <a:gd name="connsiteY76" fmla="*/ 1893482 h 2235643"/>
              <a:gd name="connsiteX77" fmla="*/ 3405770 w 12192000"/>
              <a:gd name="connsiteY77" fmla="*/ 1904591 h 2235643"/>
              <a:gd name="connsiteX78" fmla="*/ 3280097 w 12192000"/>
              <a:gd name="connsiteY78" fmla="*/ 1919610 h 2235643"/>
              <a:gd name="connsiteX79" fmla="*/ 3009910 w 12192000"/>
              <a:gd name="connsiteY79" fmla="*/ 1957866 h 2235643"/>
              <a:gd name="connsiteX80" fmla="*/ 2875436 w 12192000"/>
              <a:gd name="connsiteY80" fmla="*/ 1996977 h 2235643"/>
              <a:gd name="connsiteX81" fmla="*/ 2874892 w 12192000"/>
              <a:gd name="connsiteY81" fmla="*/ 1996085 h 2235643"/>
              <a:gd name="connsiteX82" fmla="*/ 2373568 w 12192000"/>
              <a:gd name="connsiteY82" fmla="*/ 2003219 h 2235643"/>
              <a:gd name="connsiteX83" fmla="*/ 2164831 w 12192000"/>
              <a:gd name="connsiteY83" fmla="*/ 2010143 h 2235643"/>
              <a:gd name="connsiteX84" fmla="*/ 1637948 w 12192000"/>
              <a:gd name="connsiteY84" fmla="*/ 2172597 h 2235643"/>
              <a:gd name="connsiteX85" fmla="*/ 1434549 w 12192000"/>
              <a:gd name="connsiteY85" fmla="*/ 2234522 h 2235643"/>
              <a:gd name="connsiteX86" fmla="*/ 1195347 w 12192000"/>
              <a:gd name="connsiteY86" fmla="*/ 2212354 h 2235643"/>
              <a:gd name="connsiteX87" fmla="*/ 812914 w 12192000"/>
              <a:gd name="connsiteY87" fmla="*/ 2210095 h 2235643"/>
              <a:gd name="connsiteX88" fmla="*/ 520671 w 12192000"/>
              <a:gd name="connsiteY88" fmla="*/ 2180980 h 2235643"/>
              <a:gd name="connsiteX89" fmla="*/ 413835 w 12192000"/>
              <a:gd name="connsiteY89" fmla="*/ 2156783 h 2235643"/>
              <a:gd name="connsiteX90" fmla="*/ 376513 w 12192000"/>
              <a:gd name="connsiteY90" fmla="*/ 2154014 h 2235643"/>
              <a:gd name="connsiteX91" fmla="*/ 273386 w 12192000"/>
              <a:gd name="connsiteY91" fmla="*/ 2142551 h 2235643"/>
              <a:gd name="connsiteX92" fmla="*/ 77641 w 12192000"/>
              <a:gd name="connsiteY92" fmla="*/ 2126835 h 2235643"/>
              <a:gd name="connsiteX93" fmla="*/ 37645 w 12192000"/>
              <a:gd name="connsiteY93" fmla="*/ 2115401 h 2235643"/>
              <a:gd name="connsiteX94" fmla="*/ 4572 w 12192000"/>
              <a:gd name="connsiteY94" fmla="*/ 2111091 h 2235643"/>
              <a:gd name="connsiteX95" fmla="*/ 0 w 12192000"/>
              <a:gd name="connsiteY95" fmla="*/ 2110468 h 2235643"/>
              <a:gd name="connsiteX96" fmla="*/ 0 w 12192000"/>
              <a:gd name="connsiteY96" fmla="*/ 0 h 2235643"/>
              <a:gd name="connsiteX0" fmla="*/ 0 w 12192000"/>
              <a:gd name="connsiteY0" fmla="*/ 0 h 2235643"/>
              <a:gd name="connsiteX1" fmla="*/ 12192000 w 12192000"/>
              <a:gd name="connsiteY1" fmla="*/ 0 h 2235643"/>
              <a:gd name="connsiteX2" fmla="*/ 12192000 w 12192000"/>
              <a:gd name="connsiteY2" fmla="*/ 751299 h 2235643"/>
              <a:gd name="connsiteX3" fmla="*/ 11890686 w 12192000"/>
              <a:gd name="connsiteY3" fmla="*/ 732766 h 2235643"/>
              <a:gd name="connsiteX4" fmla="*/ 11649954 w 12192000"/>
              <a:gd name="connsiteY4" fmla="*/ 749628 h 2235643"/>
              <a:gd name="connsiteX5" fmla="*/ 11560424 w 12192000"/>
              <a:gd name="connsiteY5" fmla="*/ 748017 h 2235643"/>
              <a:gd name="connsiteX6" fmla="*/ 11358455 w 12192000"/>
              <a:gd name="connsiteY6" fmla="*/ 747593 h 2235643"/>
              <a:gd name="connsiteX7" fmla="*/ 11165209 w 12192000"/>
              <a:gd name="connsiteY7" fmla="*/ 748852 h 2235643"/>
              <a:gd name="connsiteX8" fmla="*/ 11058755 w 12192000"/>
              <a:gd name="connsiteY8" fmla="*/ 749617 h 2235643"/>
              <a:gd name="connsiteX9" fmla="*/ 10803046 w 12192000"/>
              <a:gd name="connsiteY9" fmla="*/ 774328 h 2235643"/>
              <a:gd name="connsiteX10" fmla="*/ 10458762 w 12192000"/>
              <a:gd name="connsiteY10" fmla="*/ 755400 h 2235643"/>
              <a:gd name="connsiteX11" fmla="*/ 10211200 w 12192000"/>
              <a:gd name="connsiteY11" fmla="*/ 767513 h 2235643"/>
              <a:gd name="connsiteX12" fmla="*/ 10167995 w 12192000"/>
              <a:gd name="connsiteY12" fmla="*/ 760843 h 2235643"/>
              <a:gd name="connsiteX13" fmla="*/ 9997044 w 12192000"/>
              <a:gd name="connsiteY13" fmla="*/ 780129 h 2235643"/>
              <a:gd name="connsiteX14" fmla="*/ 9943887 w 12192000"/>
              <a:gd name="connsiteY14" fmla="*/ 804141 h 2235643"/>
              <a:gd name="connsiteX15" fmla="*/ 9918248 w 12192000"/>
              <a:gd name="connsiteY15" fmla="*/ 816628 h 2235643"/>
              <a:gd name="connsiteX16" fmla="*/ 9767091 w 12192000"/>
              <a:gd name="connsiteY16" fmla="*/ 870550 h 2235643"/>
              <a:gd name="connsiteX17" fmla="*/ 9683005 w 12192000"/>
              <a:gd name="connsiteY17" fmla="*/ 894128 h 2235643"/>
              <a:gd name="connsiteX18" fmla="*/ 9500499 w 12192000"/>
              <a:gd name="connsiteY18" fmla="*/ 954680 h 2235643"/>
              <a:gd name="connsiteX19" fmla="*/ 9410017 w 12192000"/>
              <a:gd name="connsiteY19" fmla="*/ 993931 h 2235643"/>
              <a:gd name="connsiteX20" fmla="*/ 9392919 w 12192000"/>
              <a:gd name="connsiteY20" fmla="*/ 994656 h 2235643"/>
              <a:gd name="connsiteX21" fmla="*/ 9268019 w 12192000"/>
              <a:gd name="connsiteY21" fmla="*/ 1007442 h 2235643"/>
              <a:gd name="connsiteX22" fmla="*/ 9188177 w 12192000"/>
              <a:gd name="connsiteY22" fmla="*/ 1035474 h 2235643"/>
              <a:gd name="connsiteX23" fmla="*/ 9155969 w 12192000"/>
              <a:gd name="connsiteY23" fmla="*/ 1046804 h 2235643"/>
              <a:gd name="connsiteX24" fmla="*/ 9133985 w 12192000"/>
              <a:gd name="connsiteY24" fmla="*/ 1046450 h 2235643"/>
              <a:gd name="connsiteX25" fmla="*/ 9003462 w 12192000"/>
              <a:gd name="connsiteY25" fmla="*/ 1042406 h 2235643"/>
              <a:gd name="connsiteX26" fmla="*/ 8968445 w 12192000"/>
              <a:gd name="connsiteY26" fmla="*/ 1052169 h 2235643"/>
              <a:gd name="connsiteX27" fmla="*/ 8886001 w 12192000"/>
              <a:gd name="connsiteY27" fmla="*/ 1067468 h 2235643"/>
              <a:gd name="connsiteX28" fmla="*/ 8838610 w 12192000"/>
              <a:gd name="connsiteY28" fmla="*/ 1075091 h 2235643"/>
              <a:gd name="connsiteX29" fmla="*/ 8665605 w 12192000"/>
              <a:gd name="connsiteY29" fmla="*/ 1110791 h 2235643"/>
              <a:gd name="connsiteX30" fmla="*/ 8419755 w 12192000"/>
              <a:gd name="connsiteY30" fmla="*/ 1216260 h 2235643"/>
              <a:gd name="connsiteX31" fmla="*/ 8411626 w 12192000"/>
              <a:gd name="connsiteY31" fmla="*/ 1214397 h 2235643"/>
              <a:gd name="connsiteX32" fmla="*/ 8363469 w 12192000"/>
              <a:gd name="connsiteY32" fmla="*/ 1246658 h 2235643"/>
              <a:gd name="connsiteX33" fmla="*/ 8275497 w 12192000"/>
              <a:gd name="connsiteY33" fmla="*/ 1264396 h 2235643"/>
              <a:gd name="connsiteX34" fmla="*/ 8074238 w 12192000"/>
              <a:gd name="connsiteY34" fmla="*/ 1301895 h 2235643"/>
              <a:gd name="connsiteX35" fmla="*/ 7902328 w 12192000"/>
              <a:gd name="connsiteY35" fmla="*/ 1345865 h 2235643"/>
              <a:gd name="connsiteX36" fmla="*/ 7840612 w 12192000"/>
              <a:gd name="connsiteY36" fmla="*/ 1369373 h 2235643"/>
              <a:gd name="connsiteX37" fmla="*/ 7786819 w 12192000"/>
              <a:gd name="connsiteY37" fmla="*/ 1378970 h 2235643"/>
              <a:gd name="connsiteX38" fmla="*/ 7548172 w 12192000"/>
              <a:gd name="connsiteY38" fmla="*/ 1417460 h 2235643"/>
              <a:gd name="connsiteX39" fmla="*/ 7483437 w 12192000"/>
              <a:gd name="connsiteY39" fmla="*/ 1478152 h 2235643"/>
              <a:gd name="connsiteX40" fmla="*/ 7377870 w 12192000"/>
              <a:gd name="connsiteY40" fmla="*/ 1523319 h 2235643"/>
              <a:gd name="connsiteX41" fmla="*/ 7230737 w 12192000"/>
              <a:gd name="connsiteY41" fmla="*/ 1562633 h 2235643"/>
              <a:gd name="connsiteX42" fmla="*/ 7224458 w 12192000"/>
              <a:gd name="connsiteY42" fmla="*/ 1573008 h 2235643"/>
              <a:gd name="connsiteX43" fmla="*/ 7183121 w 12192000"/>
              <a:gd name="connsiteY43" fmla="*/ 1595162 h 2235643"/>
              <a:gd name="connsiteX44" fmla="*/ 7164601 w 12192000"/>
              <a:gd name="connsiteY44" fmla="*/ 1606490 h 2235643"/>
              <a:gd name="connsiteX45" fmla="*/ 6900177 w 12192000"/>
              <a:gd name="connsiteY45" fmla="*/ 1636016 h 2235643"/>
              <a:gd name="connsiteX46" fmla="*/ 6795372 w 12192000"/>
              <a:gd name="connsiteY46" fmla="*/ 1644845 h 2235643"/>
              <a:gd name="connsiteX47" fmla="*/ 6692251 w 12192000"/>
              <a:gd name="connsiteY47" fmla="*/ 1656357 h 2235643"/>
              <a:gd name="connsiteX48" fmla="*/ 6655235 w 12192000"/>
              <a:gd name="connsiteY48" fmla="*/ 1661869 h 2235643"/>
              <a:gd name="connsiteX49" fmla="*/ 6554894 w 12192000"/>
              <a:gd name="connsiteY49" fmla="*/ 1664428 h 2235643"/>
              <a:gd name="connsiteX50" fmla="*/ 6516595 w 12192000"/>
              <a:gd name="connsiteY50" fmla="*/ 1667475 h 2235643"/>
              <a:gd name="connsiteX51" fmla="*/ 6471012 w 12192000"/>
              <a:gd name="connsiteY51" fmla="*/ 1678604 h 2235643"/>
              <a:gd name="connsiteX52" fmla="*/ 6364035 w 12192000"/>
              <a:gd name="connsiteY52" fmla="*/ 1667683 h 2235643"/>
              <a:gd name="connsiteX53" fmla="*/ 6243319 w 12192000"/>
              <a:gd name="connsiteY53" fmla="*/ 1695560 h 2235643"/>
              <a:gd name="connsiteX54" fmla="*/ 6098321 w 12192000"/>
              <a:gd name="connsiteY54" fmla="*/ 1721646 h 2235643"/>
              <a:gd name="connsiteX55" fmla="*/ 5880652 w 12192000"/>
              <a:gd name="connsiteY55" fmla="*/ 1779643 h 2235643"/>
              <a:gd name="connsiteX56" fmla="*/ 5785959 w 12192000"/>
              <a:gd name="connsiteY56" fmla="*/ 1775307 h 2235643"/>
              <a:gd name="connsiteX57" fmla="*/ 5643534 w 12192000"/>
              <a:gd name="connsiteY57" fmla="*/ 1802919 h 2235643"/>
              <a:gd name="connsiteX58" fmla="*/ 5518799 w 12192000"/>
              <a:gd name="connsiteY58" fmla="*/ 1818312 h 2235643"/>
              <a:gd name="connsiteX59" fmla="*/ 5505014 w 12192000"/>
              <a:gd name="connsiteY59" fmla="*/ 1819259 h 2235643"/>
              <a:gd name="connsiteX60" fmla="*/ 5453307 w 12192000"/>
              <a:gd name="connsiteY60" fmla="*/ 1815450 h 2235643"/>
              <a:gd name="connsiteX61" fmla="*/ 5221533 w 12192000"/>
              <a:gd name="connsiteY61" fmla="*/ 1846950 h 2235643"/>
              <a:gd name="connsiteX62" fmla="*/ 5149802 w 12192000"/>
              <a:gd name="connsiteY62" fmla="*/ 1844846 h 2235643"/>
              <a:gd name="connsiteX63" fmla="*/ 5114927 w 12192000"/>
              <a:gd name="connsiteY63" fmla="*/ 1847827 h 2235643"/>
              <a:gd name="connsiteX64" fmla="*/ 5007075 w 12192000"/>
              <a:gd name="connsiteY64" fmla="*/ 1838626 h 2235643"/>
              <a:gd name="connsiteX65" fmla="*/ 4944087 w 12192000"/>
              <a:gd name="connsiteY65" fmla="*/ 1823332 h 2235643"/>
              <a:gd name="connsiteX66" fmla="*/ 4907662 w 12192000"/>
              <a:gd name="connsiteY66" fmla="*/ 1816900 h 2235643"/>
              <a:gd name="connsiteX67" fmla="*/ 4882386 w 12192000"/>
              <a:gd name="connsiteY67" fmla="*/ 1809844 h 2235643"/>
              <a:gd name="connsiteX68" fmla="*/ 4811440 w 12192000"/>
              <a:gd name="connsiteY68" fmla="*/ 1804655 h 2235643"/>
              <a:gd name="connsiteX69" fmla="*/ 4691075 w 12192000"/>
              <a:gd name="connsiteY69" fmla="*/ 1801389 h 2235643"/>
              <a:gd name="connsiteX70" fmla="*/ 4640313 w 12192000"/>
              <a:gd name="connsiteY70" fmla="*/ 1784307 h 2235643"/>
              <a:gd name="connsiteX71" fmla="*/ 4379064 w 12192000"/>
              <a:gd name="connsiteY71" fmla="*/ 1817177 h 2235643"/>
              <a:gd name="connsiteX72" fmla="*/ 4238372 w 12192000"/>
              <a:gd name="connsiteY72" fmla="*/ 1851480 h 2235643"/>
              <a:gd name="connsiteX73" fmla="*/ 4232517 w 12192000"/>
              <a:gd name="connsiteY73" fmla="*/ 1852567 h 2235643"/>
              <a:gd name="connsiteX74" fmla="*/ 4065532 w 12192000"/>
              <a:gd name="connsiteY74" fmla="*/ 1855477 h 2235643"/>
              <a:gd name="connsiteX75" fmla="*/ 3567259 w 12192000"/>
              <a:gd name="connsiteY75" fmla="*/ 1893482 h 2235643"/>
              <a:gd name="connsiteX76" fmla="*/ 3405770 w 12192000"/>
              <a:gd name="connsiteY76" fmla="*/ 1904591 h 2235643"/>
              <a:gd name="connsiteX77" fmla="*/ 3280097 w 12192000"/>
              <a:gd name="connsiteY77" fmla="*/ 1919610 h 2235643"/>
              <a:gd name="connsiteX78" fmla="*/ 3009910 w 12192000"/>
              <a:gd name="connsiteY78" fmla="*/ 1957866 h 2235643"/>
              <a:gd name="connsiteX79" fmla="*/ 2875436 w 12192000"/>
              <a:gd name="connsiteY79" fmla="*/ 1996977 h 2235643"/>
              <a:gd name="connsiteX80" fmla="*/ 2874892 w 12192000"/>
              <a:gd name="connsiteY80" fmla="*/ 1996085 h 2235643"/>
              <a:gd name="connsiteX81" fmla="*/ 2373568 w 12192000"/>
              <a:gd name="connsiteY81" fmla="*/ 2003219 h 2235643"/>
              <a:gd name="connsiteX82" fmla="*/ 2164831 w 12192000"/>
              <a:gd name="connsiteY82" fmla="*/ 2010143 h 2235643"/>
              <a:gd name="connsiteX83" fmla="*/ 1637948 w 12192000"/>
              <a:gd name="connsiteY83" fmla="*/ 2172597 h 2235643"/>
              <a:gd name="connsiteX84" fmla="*/ 1434549 w 12192000"/>
              <a:gd name="connsiteY84" fmla="*/ 2234522 h 2235643"/>
              <a:gd name="connsiteX85" fmla="*/ 1195347 w 12192000"/>
              <a:gd name="connsiteY85" fmla="*/ 2212354 h 2235643"/>
              <a:gd name="connsiteX86" fmla="*/ 812914 w 12192000"/>
              <a:gd name="connsiteY86" fmla="*/ 2210095 h 2235643"/>
              <a:gd name="connsiteX87" fmla="*/ 520671 w 12192000"/>
              <a:gd name="connsiteY87" fmla="*/ 2180980 h 2235643"/>
              <a:gd name="connsiteX88" fmla="*/ 413835 w 12192000"/>
              <a:gd name="connsiteY88" fmla="*/ 2156783 h 2235643"/>
              <a:gd name="connsiteX89" fmla="*/ 376513 w 12192000"/>
              <a:gd name="connsiteY89" fmla="*/ 2154014 h 2235643"/>
              <a:gd name="connsiteX90" fmla="*/ 273386 w 12192000"/>
              <a:gd name="connsiteY90" fmla="*/ 2142551 h 2235643"/>
              <a:gd name="connsiteX91" fmla="*/ 77641 w 12192000"/>
              <a:gd name="connsiteY91" fmla="*/ 2126835 h 2235643"/>
              <a:gd name="connsiteX92" fmla="*/ 37645 w 12192000"/>
              <a:gd name="connsiteY92" fmla="*/ 2115401 h 2235643"/>
              <a:gd name="connsiteX93" fmla="*/ 4572 w 12192000"/>
              <a:gd name="connsiteY93" fmla="*/ 2111091 h 2235643"/>
              <a:gd name="connsiteX94" fmla="*/ 0 w 12192000"/>
              <a:gd name="connsiteY94" fmla="*/ 2110468 h 2235643"/>
              <a:gd name="connsiteX95" fmla="*/ 0 w 12192000"/>
              <a:gd name="connsiteY95" fmla="*/ 0 h 2235643"/>
              <a:gd name="connsiteX0" fmla="*/ 0 w 12192000"/>
              <a:gd name="connsiteY0" fmla="*/ 0 h 2235643"/>
              <a:gd name="connsiteX1" fmla="*/ 12192000 w 12192000"/>
              <a:gd name="connsiteY1" fmla="*/ 0 h 2235643"/>
              <a:gd name="connsiteX2" fmla="*/ 12192000 w 12192000"/>
              <a:gd name="connsiteY2" fmla="*/ 751299 h 2235643"/>
              <a:gd name="connsiteX3" fmla="*/ 11890686 w 12192000"/>
              <a:gd name="connsiteY3" fmla="*/ 732766 h 2235643"/>
              <a:gd name="connsiteX4" fmla="*/ 11649954 w 12192000"/>
              <a:gd name="connsiteY4" fmla="*/ 749628 h 2235643"/>
              <a:gd name="connsiteX5" fmla="*/ 11560424 w 12192000"/>
              <a:gd name="connsiteY5" fmla="*/ 748017 h 2235643"/>
              <a:gd name="connsiteX6" fmla="*/ 11358455 w 12192000"/>
              <a:gd name="connsiteY6" fmla="*/ 747593 h 2235643"/>
              <a:gd name="connsiteX7" fmla="*/ 11165209 w 12192000"/>
              <a:gd name="connsiteY7" fmla="*/ 748852 h 2235643"/>
              <a:gd name="connsiteX8" fmla="*/ 11058755 w 12192000"/>
              <a:gd name="connsiteY8" fmla="*/ 749617 h 2235643"/>
              <a:gd name="connsiteX9" fmla="*/ 10803046 w 12192000"/>
              <a:gd name="connsiteY9" fmla="*/ 774328 h 2235643"/>
              <a:gd name="connsiteX10" fmla="*/ 10458762 w 12192000"/>
              <a:gd name="connsiteY10" fmla="*/ 755400 h 2235643"/>
              <a:gd name="connsiteX11" fmla="*/ 10211200 w 12192000"/>
              <a:gd name="connsiteY11" fmla="*/ 767513 h 2235643"/>
              <a:gd name="connsiteX12" fmla="*/ 10167995 w 12192000"/>
              <a:gd name="connsiteY12" fmla="*/ 760843 h 2235643"/>
              <a:gd name="connsiteX13" fmla="*/ 9997044 w 12192000"/>
              <a:gd name="connsiteY13" fmla="*/ 780129 h 2235643"/>
              <a:gd name="connsiteX14" fmla="*/ 9943887 w 12192000"/>
              <a:gd name="connsiteY14" fmla="*/ 804141 h 2235643"/>
              <a:gd name="connsiteX15" fmla="*/ 9918248 w 12192000"/>
              <a:gd name="connsiteY15" fmla="*/ 816628 h 2235643"/>
              <a:gd name="connsiteX16" fmla="*/ 9767091 w 12192000"/>
              <a:gd name="connsiteY16" fmla="*/ 870550 h 2235643"/>
              <a:gd name="connsiteX17" fmla="*/ 9683005 w 12192000"/>
              <a:gd name="connsiteY17" fmla="*/ 894128 h 2235643"/>
              <a:gd name="connsiteX18" fmla="*/ 9500499 w 12192000"/>
              <a:gd name="connsiteY18" fmla="*/ 954680 h 2235643"/>
              <a:gd name="connsiteX19" fmla="*/ 9410017 w 12192000"/>
              <a:gd name="connsiteY19" fmla="*/ 993931 h 2235643"/>
              <a:gd name="connsiteX20" fmla="*/ 9392919 w 12192000"/>
              <a:gd name="connsiteY20" fmla="*/ 994656 h 2235643"/>
              <a:gd name="connsiteX21" fmla="*/ 9268019 w 12192000"/>
              <a:gd name="connsiteY21" fmla="*/ 1007442 h 2235643"/>
              <a:gd name="connsiteX22" fmla="*/ 9188177 w 12192000"/>
              <a:gd name="connsiteY22" fmla="*/ 1035474 h 2235643"/>
              <a:gd name="connsiteX23" fmla="*/ 9155969 w 12192000"/>
              <a:gd name="connsiteY23" fmla="*/ 1046804 h 2235643"/>
              <a:gd name="connsiteX24" fmla="*/ 9133985 w 12192000"/>
              <a:gd name="connsiteY24" fmla="*/ 1046450 h 2235643"/>
              <a:gd name="connsiteX25" fmla="*/ 9003462 w 12192000"/>
              <a:gd name="connsiteY25" fmla="*/ 1042406 h 2235643"/>
              <a:gd name="connsiteX26" fmla="*/ 8968445 w 12192000"/>
              <a:gd name="connsiteY26" fmla="*/ 1052169 h 2235643"/>
              <a:gd name="connsiteX27" fmla="*/ 8886001 w 12192000"/>
              <a:gd name="connsiteY27" fmla="*/ 1067468 h 2235643"/>
              <a:gd name="connsiteX28" fmla="*/ 8838610 w 12192000"/>
              <a:gd name="connsiteY28" fmla="*/ 1075091 h 2235643"/>
              <a:gd name="connsiteX29" fmla="*/ 8665605 w 12192000"/>
              <a:gd name="connsiteY29" fmla="*/ 1110791 h 2235643"/>
              <a:gd name="connsiteX30" fmla="*/ 8419755 w 12192000"/>
              <a:gd name="connsiteY30" fmla="*/ 1216260 h 2235643"/>
              <a:gd name="connsiteX31" fmla="*/ 8411626 w 12192000"/>
              <a:gd name="connsiteY31" fmla="*/ 1214397 h 2235643"/>
              <a:gd name="connsiteX32" fmla="*/ 8363469 w 12192000"/>
              <a:gd name="connsiteY32" fmla="*/ 1246658 h 2235643"/>
              <a:gd name="connsiteX33" fmla="*/ 8275497 w 12192000"/>
              <a:gd name="connsiteY33" fmla="*/ 1264396 h 2235643"/>
              <a:gd name="connsiteX34" fmla="*/ 8074238 w 12192000"/>
              <a:gd name="connsiteY34" fmla="*/ 1301895 h 2235643"/>
              <a:gd name="connsiteX35" fmla="*/ 7902328 w 12192000"/>
              <a:gd name="connsiteY35" fmla="*/ 1345865 h 2235643"/>
              <a:gd name="connsiteX36" fmla="*/ 7840612 w 12192000"/>
              <a:gd name="connsiteY36" fmla="*/ 1369373 h 2235643"/>
              <a:gd name="connsiteX37" fmla="*/ 7786819 w 12192000"/>
              <a:gd name="connsiteY37" fmla="*/ 1378970 h 2235643"/>
              <a:gd name="connsiteX38" fmla="*/ 7548172 w 12192000"/>
              <a:gd name="connsiteY38" fmla="*/ 1417460 h 2235643"/>
              <a:gd name="connsiteX39" fmla="*/ 7483437 w 12192000"/>
              <a:gd name="connsiteY39" fmla="*/ 1478152 h 2235643"/>
              <a:gd name="connsiteX40" fmla="*/ 7377870 w 12192000"/>
              <a:gd name="connsiteY40" fmla="*/ 1523319 h 2235643"/>
              <a:gd name="connsiteX41" fmla="*/ 7230737 w 12192000"/>
              <a:gd name="connsiteY41" fmla="*/ 1562633 h 2235643"/>
              <a:gd name="connsiteX42" fmla="*/ 7224458 w 12192000"/>
              <a:gd name="connsiteY42" fmla="*/ 1573008 h 2235643"/>
              <a:gd name="connsiteX43" fmla="*/ 7183121 w 12192000"/>
              <a:gd name="connsiteY43" fmla="*/ 1595162 h 2235643"/>
              <a:gd name="connsiteX44" fmla="*/ 7164601 w 12192000"/>
              <a:gd name="connsiteY44" fmla="*/ 1606490 h 2235643"/>
              <a:gd name="connsiteX45" fmla="*/ 6900177 w 12192000"/>
              <a:gd name="connsiteY45" fmla="*/ 1636016 h 2235643"/>
              <a:gd name="connsiteX46" fmla="*/ 6795372 w 12192000"/>
              <a:gd name="connsiteY46" fmla="*/ 1644845 h 2235643"/>
              <a:gd name="connsiteX47" fmla="*/ 6692251 w 12192000"/>
              <a:gd name="connsiteY47" fmla="*/ 1656357 h 2235643"/>
              <a:gd name="connsiteX48" fmla="*/ 6655235 w 12192000"/>
              <a:gd name="connsiteY48" fmla="*/ 1661869 h 2235643"/>
              <a:gd name="connsiteX49" fmla="*/ 6554894 w 12192000"/>
              <a:gd name="connsiteY49" fmla="*/ 1664428 h 2235643"/>
              <a:gd name="connsiteX50" fmla="*/ 6516595 w 12192000"/>
              <a:gd name="connsiteY50" fmla="*/ 1667475 h 2235643"/>
              <a:gd name="connsiteX51" fmla="*/ 6471012 w 12192000"/>
              <a:gd name="connsiteY51" fmla="*/ 1678604 h 2235643"/>
              <a:gd name="connsiteX52" fmla="*/ 6364035 w 12192000"/>
              <a:gd name="connsiteY52" fmla="*/ 1667683 h 2235643"/>
              <a:gd name="connsiteX53" fmla="*/ 6243319 w 12192000"/>
              <a:gd name="connsiteY53" fmla="*/ 1695560 h 2235643"/>
              <a:gd name="connsiteX54" fmla="*/ 6098321 w 12192000"/>
              <a:gd name="connsiteY54" fmla="*/ 1721646 h 2235643"/>
              <a:gd name="connsiteX55" fmla="*/ 5880652 w 12192000"/>
              <a:gd name="connsiteY55" fmla="*/ 1779643 h 2235643"/>
              <a:gd name="connsiteX56" fmla="*/ 5785959 w 12192000"/>
              <a:gd name="connsiteY56" fmla="*/ 1775307 h 2235643"/>
              <a:gd name="connsiteX57" fmla="*/ 5643534 w 12192000"/>
              <a:gd name="connsiteY57" fmla="*/ 1802919 h 2235643"/>
              <a:gd name="connsiteX58" fmla="*/ 5518799 w 12192000"/>
              <a:gd name="connsiteY58" fmla="*/ 1818312 h 2235643"/>
              <a:gd name="connsiteX59" fmla="*/ 5505014 w 12192000"/>
              <a:gd name="connsiteY59" fmla="*/ 1819259 h 2235643"/>
              <a:gd name="connsiteX60" fmla="*/ 5453307 w 12192000"/>
              <a:gd name="connsiteY60" fmla="*/ 1815450 h 2235643"/>
              <a:gd name="connsiteX61" fmla="*/ 5221533 w 12192000"/>
              <a:gd name="connsiteY61" fmla="*/ 1846950 h 2235643"/>
              <a:gd name="connsiteX62" fmla="*/ 5149802 w 12192000"/>
              <a:gd name="connsiteY62" fmla="*/ 1844846 h 2235643"/>
              <a:gd name="connsiteX63" fmla="*/ 5007075 w 12192000"/>
              <a:gd name="connsiteY63" fmla="*/ 1838626 h 2235643"/>
              <a:gd name="connsiteX64" fmla="*/ 4944087 w 12192000"/>
              <a:gd name="connsiteY64" fmla="*/ 1823332 h 2235643"/>
              <a:gd name="connsiteX65" fmla="*/ 4907662 w 12192000"/>
              <a:gd name="connsiteY65" fmla="*/ 1816900 h 2235643"/>
              <a:gd name="connsiteX66" fmla="*/ 4882386 w 12192000"/>
              <a:gd name="connsiteY66" fmla="*/ 1809844 h 2235643"/>
              <a:gd name="connsiteX67" fmla="*/ 4811440 w 12192000"/>
              <a:gd name="connsiteY67" fmla="*/ 1804655 h 2235643"/>
              <a:gd name="connsiteX68" fmla="*/ 4691075 w 12192000"/>
              <a:gd name="connsiteY68" fmla="*/ 1801389 h 2235643"/>
              <a:gd name="connsiteX69" fmla="*/ 4640313 w 12192000"/>
              <a:gd name="connsiteY69" fmla="*/ 1784307 h 2235643"/>
              <a:gd name="connsiteX70" fmla="*/ 4379064 w 12192000"/>
              <a:gd name="connsiteY70" fmla="*/ 1817177 h 2235643"/>
              <a:gd name="connsiteX71" fmla="*/ 4238372 w 12192000"/>
              <a:gd name="connsiteY71" fmla="*/ 1851480 h 2235643"/>
              <a:gd name="connsiteX72" fmla="*/ 4232517 w 12192000"/>
              <a:gd name="connsiteY72" fmla="*/ 1852567 h 2235643"/>
              <a:gd name="connsiteX73" fmla="*/ 4065532 w 12192000"/>
              <a:gd name="connsiteY73" fmla="*/ 1855477 h 2235643"/>
              <a:gd name="connsiteX74" fmla="*/ 3567259 w 12192000"/>
              <a:gd name="connsiteY74" fmla="*/ 1893482 h 2235643"/>
              <a:gd name="connsiteX75" fmla="*/ 3405770 w 12192000"/>
              <a:gd name="connsiteY75" fmla="*/ 1904591 h 2235643"/>
              <a:gd name="connsiteX76" fmla="*/ 3280097 w 12192000"/>
              <a:gd name="connsiteY76" fmla="*/ 1919610 h 2235643"/>
              <a:gd name="connsiteX77" fmla="*/ 3009910 w 12192000"/>
              <a:gd name="connsiteY77" fmla="*/ 1957866 h 2235643"/>
              <a:gd name="connsiteX78" fmla="*/ 2875436 w 12192000"/>
              <a:gd name="connsiteY78" fmla="*/ 1996977 h 2235643"/>
              <a:gd name="connsiteX79" fmla="*/ 2874892 w 12192000"/>
              <a:gd name="connsiteY79" fmla="*/ 1996085 h 2235643"/>
              <a:gd name="connsiteX80" fmla="*/ 2373568 w 12192000"/>
              <a:gd name="connsiteY80" fmla="*/ 2003219 h 2235643"/>
              <a:gd name="connsiteX81" fmla="*/ 2164831 w 12192000"/>
              <a:gd name="connsiteY81" fmla="*/ 2010143 h 2235643"/>
              <a:gd name="connsiteX82" fmla="*/ 1637948 w 12192000"/>
              <a:gd name="connsiteY82" fmla="*/ 2172597 h 2235643"/>
              <a:gd name="connsiteX83" fmla="*/ 1434549 w 12192000"/>
              <a:gd name="connsiteY83" fmla="*/ 2234522 h 2235643"/>
              <a:gd name="connsiteX84" fmla="*/ 1195347 w 12192000"/>
              <a:gd name="connsiteY84" fmla="*/ 2212354 h 2235643"/>
              <a:gd name="connsiteX85" fmla="*/ 812914 w 12192000"/>
              <a:gd name="connsiteY85" fmla="*/ 2210095 h 2235643"/>
              <a:gd name="connsiteX86" fmla="*/ 520671 w 12192000"/>
              <a:gd name="connsiteY86" fmla="*/ 2180980 h 2235643"/>
              <a:gd name="connsiteX87" fmla="*/ 413835 w 12192000"/>
              <a:gd name="connsiteY87" fmla="*/ 2156783 h 2235643"/>
              <a:gd name="connsiteX88" fmla="*/ 376513 w 12192000"/>
              <a:gd name="connsiteY88" fmla="*/ 2154014 h 2235643"/>
              <a:gd name="connsiteX89" fmla="*/ 273386 w 12192000"/>
              <a:gd name="connsiteY89" fmla="*/ 2142551 h 2235643"/>
              <a:gd name="connsiteX90" fmla="*/ 77641 w 12192000"/>
              <a:gd name="connsiteY90" fmla="*/ 2126835 h 2235643"/>
              <a:gd name="connsiteX91" fmla="*/ 37645 w 12192000"/>
              <a:gd name="connsiteY91" fmla="*/ 2115401 h 2235643"/>
              <a:gd name="connsiteX92" fmla="*/ 4572 w 12192000"/>
              <a:gd name="connsiteY92" fmla="*/ 2111091 h 2235643"/>
              <a:gd name="connsiteX93" fmla="*/ 0 w 12192000"/>
              <a:gd name="connsiteY93" fmla="*/ 2110468 h 2235643"/>
              <a:gd name="connsiteX94" fmla="*/ 0 w 12192000"/>
              <a:gd name="connsiteY94" fmla="*/ 0 h 2235643"/>
              <a:gd name="connsiteX0" fmla="*/ 0 w 12192000"/>
              <a:gd name="connsiteY0" fmla="*/ 0 h 2235643"/>
              <a:gd name="connsiteX1" fmla="*/ 12192000 w 12192000"/>
              <a:gd name="connsiteY1" fmla="*/ 0 h 2235643"/>
              <a:gd name="connsiteX2" fmla="*/ 12192000 w 12192000"/>
              <a:gd name="connsiteY2" fmla="*/ 751299 h 2235643"/>
              <a:gd name="connsiteX3" fmla="*/ 11890686 w 12192000"/>
              <a:gd name="connsiteY3" fmla="*/ 732766 h 2235643"/>
              <a:gd name="connsiteX4" fmla="*/ 11649954 w 12192000"/>
              <a:gd name="connsiteY4" fmla="*/ 749628 h 2235643"/>
              <a:gd name="connsiteX5" fmla="*/ 11560424 w 12192000"/>
              <a:gd name="connsiteY5" fmla="*/ 748017 h 2235643"/>
              <a:gd name="connsiteX6" fmla="*/ 11358455 w 12192000"/>
              <a:gd name="connsiteY6" fmla="*/ 747593 h 2235643"/>
              <a:gd name="connsiteX7" fmla="*/ 11165209 w 12192000"/>
              <a:gd name="connsiteY7" fmla="*/ 748852 h 2235643"/>
              <a:gd name="connsiteX8" fmla="*/ 11058755 w 12192000"/>
              <a:gd name="connsiteY8" fmla="*/ 749617 h 2235643"/>
              <a:gd name="connsiteX9" fmla="*/ 10803046 w 12192000"/>
              <a:gd name="connsiteY9" fmla="*/ 774328 h 2235643"/>
              <a:gd name="connsiteX10" fmla="*/ 10458762 w 12192000"/>
              <a:gd name="connsiteY10" fmla="*/ 755400 h 2235643"/>
              <a:gd name="connsiteX11" fmla="*/ 10211200 w 12192000"/>
              <a:gd name="connsiteY11" fmla="*/ 767513 h 2235643"/>
              <a:gd name="connsiteX12" fmla="*/ 10167995 w 12192000"/>
              <a:gd name="connsiteY12" fmla="*/ 760843 h 2235643"/>
              <a:gd name="connsiteX13" fmla="*/ 9997044 w 12192000"/>
              <a:gd name="connsiteY13" fmla="*/ 780129 h 2235643"/>
              <a:gd name="connsiteX14" fmla="*/ 9943887 w 12192000"/>
              <a:gd name="connsiteY14" fmla="*/ 804141 h 2235643"/>
              <a:gd name="connsiteX15" fmla="*/ 9918248 w 12192000"/>
              <a:gd name="connsiteY15" fmla="*/ 816628 h 2235643"/>
              <a:gd name="connsiteX16" fmla="*/ 9767091 w 12192000"/>
              <a:gd name="connsiteY16" fmla="*/ 870550 h 2235643"/>
              <a:gd name="connsiteX17" fmla="*/ 9683005 w 12192000"/>
              <a:gd name="connsiteY17" fmla="*/ 894128 h 2235643"/>
              <a:gd name="connsiteX18" fmla="*/ 9500499 w 12192000"/>
              <a:gd name="connsiteY18" fmla="*/ 954680 h 2235643"/>
              <a:gd name="connsiteX19" fmla="*/ 9410017 w 12192000"/>
              <a:gd name="connsiteY19" fmla="*/ 993931 h 2235643"/>
              <a:gd name="connsiteX20" fmla="*/ 9392919 w 12192000"/>
              <a:gd name="connsiteY20" fmla="*/ 994656 h 2235643"/>
              <a:gd name="connsiteX21" fmla="*/ 9268019 w 12192000"/>
              <a:gd name="connsiteY21" fmla="*/ 1007442 h 2235643"/>
              <a:gd name="connsiteX22" fmla="*/ 9188177 w 12192000"/>
              <a:gd name="connsiteY22" fmla="*/ 1035474 h 2235643"/>
              <a:gd name="connsiteX23" fmla="*/ 9155969 w 12192000"/>
              <a:gd name="connsiteY23" fmla="*/ 1046804 h 2235643"/>
              <a:gd name="connsiteX24" fmla="*/ 9133985 w 12192000"/>
              <a:gd name="connsiteY24" fmla="*/ 1046450 h 2235643"/>
              <a:gd name="connsiteX25" fmla="*/ 9003462 w 12192000"/>
              <a:gd name="connsiteY25" fmla="*/ 1042406 h 2235643"/>
              <a:gd name="connsiteX26" fmla="*/ 8968445 w 12192000"/>
              <a:gd name="connsiteY26" fmla="*/ 1052169 h 2235643"/>
              <a:gd name="connsiteX27" fmla="*/ 8886001 w 12192000"/>
              <a:gd name="connsiteY27" fmla="*/ 1067468 h 2235643"/>
              <a:gd name="connsiteX28" fmla="*/ 8838610 w 12192000"/>
              <a:gd name="connsiteY28" fmla="*/ 1075091 h 2235643"/>
              <a:gd name="connsiteX29" fmla="*/ 8665605 w 12192000"/>
              <a:gd name="connsiteY29" fmla="*/ 1110791 h 2235643"/>
              <a:gd name="connsiteX30" fmla="*/ 8419755 w 12192000"/>
              <a:gd name="connsiteY30" fmla="*/ 1216260 h 2235643"/>
              <a:gd name="connsiteX31" fmla="*/ 8411626 w 12192000"/>
              <a:gd name="connsiteY31" fmla="*/ 1214397 h 2235643"/>
              <a:gd name="connsiteX32" fmla="*/ 8363469 w 12192000"/>
              <a:gd name="connsiteY32" fmla="*/ 1246658 h 2235643"/>
              <a:gd name="connsiteX33" fmla="*/ 8275497 w 12192000"/>
              <a:gd name="connsiteY33" fmla="*/ 1264396 h 2235643"/>
              <a:gd name="connsiteX34" fmla="*/ 8074238 w 12192000"/>
              <a:gd name="connsiteY34" fmla="*/ 1301895 h 2235643"/>
              <a:gd name="connsiteX35" fmla="*/ 7902328 w 12192000"/>
              <a:gd name="connsiteY35" fmla="*/ 1345865 h 2235643"/>
              <a:gd name="connsiteX36" fmla="*/ 7840612 w 12192000"/>
              <a:gd name="connsiteY36" fmla="*/ 1369373 h 2235643"/>
              <a:gd name="connsiteX37" fmla="*/ 7786819 w 12192000"/>
              <a:gd name="connsiteY37" fmla="*/ 1378970 h 2235643"/>
              <a:gd name="connsiteX38" fmla="*/ 7548172 w 12192000"/>
              <a:gd name="connsiteY38" fmla="*/ 1417460 h 2235643"/>
              <a:gd name="connsiteX39" fmla="*/ 7483437 w 12192000"/>
              <a:gd name="connsiteY39" fmla="*/ 1478152 h 2235643"/>
              <a:gd name="connsiteX40" fmla="*/ 7377870 w 12192000"/>
              <a:gd name="connsiteY40" fmla="*/ 1523319 h 2235643"/>
              <a:gd name="connsiteX41" fmla="*/ 7230737 w 12192000"/>
              <a:gd name="connsiteY41" fmla="*/ 1562633 h 2235643"/>
              <a:gd name="connsiteX42" fmla="*/ 7224458 w 12192000"/>
              <a:gd name="connsiteY42" fmla="*/ 1573008 h 2235643"/>
              <a:gd name="connsiteX43" fmla="*/ 7183121 w 12192000"/>
              <a:gd name="connsiteY43" fmla="*/ 1595162 h 2235643"/>
              <a:gd name="connsiteX44" fmla="*/ 7164601 w 12192000"/>
              <a:gd name="connsiteY44" fmla="*/ 1606490 h 2235643"/>
              <a:gd name="connsiteX45" fmla="*/ 6900177 w 12192000"/>
              <a:gd name="connsiteY45" fmla="*/ 1636016 h 2235643"/>
              <a:gd name="connsiteX46" fmla="*/ 6795372 w 12192000"/>
              <a:gd name="connsiteY46" fmla="*/ 1644845 h 2235643"/>
              <a:gd name="connsiteX47" fmla="*/ 6692251 w 12192000"/>
              <a:gd name="connsiteY47" fmla="*/ 1656357 h 2235643"/>
              <a:gd name="connsiteX48" fmla="*/ 6655235 w 12192000"/>
              <a:gd name="connsiteY48" fmla="*/ 1661869 h 2235643"/>
              <a:gd name="connsiteX49" fmla="*/ 6554894 w 12192000"/>
              <a:gd name="connsiteY49" fmla="*/ 1664428 h 2235643"/>
              <a:gd name="connsiteX50" fmla="*/ 6516595 w 12192000"/>
              <a:gd name="connsiteY50" fmla="*/ 1667475 h 2235643"/>
              <a:gd name="connsiteX51" fmla="*/ 6471012 w 12192000"/>
              <a:gd name="connsiteY51" fmla="*/ 1678604 h 2235643"/>
              <a:gd name="connsiteX52" fmla="*/ 6364035 w 12192000"/>
              <a:gd name="connsiteY52" fmla="*/ 1667683 h 2235643"/>
              <a:gd name="connsiteX53" fmla="*/ 6243319 w 12192000"/>
              <a:gd name="connsiteY53" fmla="*/ 1695560 h 2235643"/>
              <a:gd name="connsiteX54" fmla="*/ 6098321 w 12192000"/>
              <a:gd name="connsiteY54" fmla="*/ 1721646 h 2235643"/>
              <a:gd name="connsiteX55" fmla="*/ 5880652 w 12192000"/>
              <a:gd name="connsiteY55" fmla="*/ 1779643 h 2235643"/>
              <a:gd name="connsiteX56" fmla="*/ 5785959 w 12192000"/>
              <a:gd name="connsiteY56" fmla="*/ 1775307 h 2235643"/>
              <a:gd name="connsiteX57" fmla="*/ 5643534 w 12192000"/>
              <a:gd name="connsiteY57" fmla="*/ 1802919 h 2235643"/>
              <a:gd name="connsiteX58" fmla="*/ 5518799 w 12192000"/>
              <a:gd name="connsiteY58" fmla="*/ 1818312 h 2235643"/>
              <a:gd name="connsiteX59" fmla="*/ 5453307 w 12192000"/>
              <a:gd name="connsiteY59" fmla="*/ 1815450 h 2235643"/>
              <a:gd name="connsiteX60" fmla="*/ 5221533 w 12192000"/>
              <a:gd name="connsiteY60" fmla="*/ 1846950 h 2235643"/>
              <a:gd name="connsiteX61" fmla="*/ 5149802 w 12192000"/>
              <a:gd name="connsiteY61" fmla="*/ 1844846 h 2235643"/>
              <a:gd name="connsiteX62" fmla="*/ 5007075 w 12192000"/>
              <a:gd name="connsiteY62" fmla="*/ 1838626 h 2235643"/>
              <a:gd name="connsiteX63" fmla="*/ 4944087 w 12192000"/>
              <a:gd name="connsiteY63" fmla="*/ 1823332 h 2235643"/>
              <a:gd name="connsiteX64" fmla="*/ 4907662 w 12192000"/>
              <a:gd name="connsiteY64" fmla="*/ 1816900 h 2235643"/>
              <a:gd name="connsiteX65" fmla="*/ 4882386 w 12192000"/>
              <a:gd name="connsiteY65" fmla="*/ 1809844 h 2235643"/>
              <a:gd name="connsiteX66" fmla="*/ 4811440 w 12192000"/>
              <a:gd name="connsiteY66" fmla="*/ 1804655 h 2235643"/>
              <a:gd name="connsiteX67" fmla="*/ 4691075 w 12192000"/>
              <a:gd name="connsiteY67" fmla="*/ 1801389 h 2235643"/>
              <a:gd name="connsiteX68" fmla="*/ 4640313 w 12192000"/>
              <a:gd name="connsiteY68" fmla="*/ 1784307 h 2235643"/>
              <a:gd name="connsiteX69" fmla="*/ 4379064 w 12192000"/>
              <a:gd name="connsiteY69" fmla="*/ 1817177 h 2235643"/>
              <a:gd name="connsiteX70" fmla="*/ 4238372 w 12192000"/>
              <a:gd name="connsiteY70" fmla="*/ 1851480 h 2235643"/>
              <a:gd name="connsiteX71" fmla="*/ 4232517 w 12192000"/>
              <a:gd name="connsiteY71" fmla="*/ 1852567 h 2235643"/>
              <a:gd name="connsiteX72" fmla="*/ 4065532 w 12192000"/>
              <a:gd name="connsiteY72" fmla="*/ 1855477 h 2235643"/>
              <a:gd name="connsiteX73" fmla="*/ 3567259 w 12192000"/>
              <a:gd name="connsiteY73" fmla="*/ 1893482 h 2235643"/>
              <a:gd name="connsiteX74" fmla="*/ 3405770 w 12192000"/>
              <a:gd name="connsiteY74" fmla="*/ 1904591 h 2235643"/>
              <a:gd name="connsiteX75" fmla="*/ 3280097 w 12192000"/>
              <a:gd name="connsiteY75" fmla="*/ 1919610 h 2235643"/>
              <a:gd name="connsiteX76" fmla="*/ 3009910 w 12192000"/>
              <a:gd name="connsiteY76" fmla="*/ 1957866 h 2235643"/>
              <a:gd name="connsiteX77" fmla="*/ 2875436 w 12192000"/>
              <a:gd name="connsiteY77" fmla="*/ 1996977 h 2235643"/>
              <a:gd name="connsiteX78" fmla="*/ 2874892 w 12192000"/>
              <a:gd name="connsiteY78" fmla="*/ 1996085 h 2235643"/>
              <a:gd name="connsiteX79" fmla="*/ 2373568 w 12192000"/>
              <a:gd name="connsiteY79" fmla="*/ 2003219 h 2235643"/>
              <a:gd name="connsiteX80" fmla="*/ 2164831 w 12192000"/>
              <a:gd name="connsiteY80" fmla="*/ 2010143 h 2235643"/>
              <a:gd name="connsiteX81" fmla="*/ 1637948 w 12192000"/>
              <a:gd name="connsiteY81" fmla="*/ 2172597 h 2235643"/>
              <a:gd name="connsiteX82" fmla="*/ 1434549 w 12192000"/>
              <a:gd name="connsiteY82" fmla="*/ 2234522 h 2235643"/>
              <a:gd name="connsiteX83" fmla="*/ 1195347 w 12192000"/>
              <a:gd name="connsiteY83" fmla="*/ 2212354 h 2235643"/>
              <a:gd name="connsiteX84" fmla="*/ 812914 w 12192000"/>
              <a:gd name="connsiteY84" fmla="*/ 2210095 h 2235643"/>
              <a:gd name="connsiteX85" fmla="*/ 520671 w 12192000"/>
              <a:gd name="connsiteY85" fmla="*/ 2180980 h 2235643"/>
              <a:gd name="connsiteX86" fmla="*/ 413835 w 12192000"/>
              <a:gd name="connsiteY86" fmla="*/ 2156783 h 2235643"/>
              <a:gd name="connsiteX87" fmla="*/ 376513 w 12192000"/>
              <a:gd name="connsiteY87" fmla="*/ 2154014 h 2235643"/>
              <a:gd name="connsiteX88" fmla="*/ 273386 w 12192000"/>
              <a:gd name="connsiteY88" fmla="*/ 2142551 h 2235643"/>
              <a:gd name="connsiteX89" fmla="*/ 77641 w 12192000"/>
              <a:gd name="connsiteY89" fmla="*/ 2126835 h 2235643"/>
              <a:gd name="connsiteX90" fmla="*/ 37645 w 12192000"/>
              <a:gd name="connsiteY90" fmla="*/ 2115401 h 2235643"/>
              <a:gd name="connsiteX91" fmla="*/ 4572 w 12192000"/>
              <a:gd name="connsiteY91" fmla="*/ 2111091 h 2235643"/>
              <a:gd name="connsiteX92" fmla="*/ 0 w 12192000"/>
              <a:gd name="connsiteY92" fmla="*/ 2110468 h 2235643"/>
              <a:gd name="connsiteX93" fmla="*/ 0 w 12192000"/>
              <a:gd name="connsiteY93" fmla="*/ 0 h 2235643"/>
              <a:gd name="connsiteX0" fmla="*/ 0 w 12192000"/>
              <a:gd name="connsiteY0" fmla="*/ 0 h 2235643"/>
              <a:gd name="connsiteX1" fmla="*/ 12192000 w 12192000"/>
              <a:gd name="connsiteY1" fmla="*/ 0 h 2235643"/>
              <a:gd name="connsiteX2" fmla="*/ 12192000 w 12192000"/>
              <a:gd name="connsiteY2" fmla="*/ 751299 h 2235643"/>
              <a:gd name="connsiteX3" fmla="*/ 11890686 w 12192000"/>
              <a:gd name="connsiteY3" fmla="*/ 732766 h 2235643"/>
              <a:gd name="connsiteX4" fmla="*/ 11649954 w 12192000"/>
              <a:gd name="connsiteY4" fmla="*/ 749628 h 2235643"/>
              <a:gd name="connsiteX5" fmla="*/ 11560424 w 12192000"/>
              <a:gd name="connsiteY5" fmla="*/ 748017 h 2235643"/>
              <a:gd name="connsiteX6" fmla="*/ 11358455 w 12192000"/>
              <a:gd name="connsiteY6" fmla="*/ 747593 h 2235643"/>
              <a:gd name="connsiteX7" fmla="*/ 11165209 w 12192000"/>
              <a:gd name="connsiteY7" fmla="*/ 748852 h 2235643"/>
              <a:gd name="connsiteX8" fmla="*/ 11058755 w 12192000"/>
              <a:gd name="connsiteY8" fmla="*/ 749617 h 2235643"/>
              <a:gd name="connsiteX9" fmla="*/ 10803046 w 12192000"/>
              <a:gd name="connsiteY9" fmla="*/ 774328 h 2235643"/>
              <a:gd name="connsiteX10" fmla="*/ 10458762 w 12192000"/>
              <a:gd name="connsiteY10" fmla="*/ 755400 h 2235643"/>
              <a:gd name="connsiteX11" fmla="*/ 10211200 w 12192000"/>
              <a:gd name="connsiteY11" fmla="*/ 767513 h 2235643"/>
              <a:gd name="connsiteX12" fmla="*/ 10167995 w 12192000"/>
              <a:gd name="connsiteY12" fmla="*/ 760843 h 2235643"/>
              <a:gd name="connsiteX13" fmla="*/ 9997044 w 12192000"/>
              <a:gd name="connsiteY13" fmla="*/ 780129 h 2235643"/>
              <a:gd name="connsiteX14" fmla="*/ 9943887 w 12192000"/>
              <a:gd name="connsiteY14" fmla="*/ 804141 h 2235643"/>
              <a:gd name="connsiteX15" fmla="*/ 9918248 w 12192000"/>
              <a:gd name="connsiteY15" fmla="*/ 816628 h 2235643"/>
              <a:gd name="connsiteX16" fmla="*/ 9767091 w 12192000"/>
              <a:gd name="connsiteY16" fmla="*/ 870550 h 2235643"/>
              <a:gd name="connsiteX17" fmla="*/ 9683005 w 12192000"/>
              <a:gd name="connsiteY17" fmla="*/ 894128 h 2235643"/>
              <a:gd name="connsiteX18" fmla="*/ 9500499 w 12192000"/>
              <a:gd name="connsiteY18" fmla="*/ 954680 h 2235643"/>
              <a:gd name="connsiteX19" fmla="*/ 9410017 w 12192000"/>
              <a:gd name="connsiteY19" fmla="*/ 993931 h 2235643"/>
              <a:gd name="connsiteX20" fmla="*/ 9392919 w 12192000"/>
              <a:gd name="connsiteY20" fmla="*/ 994656 h 2235643"/>
              <a:gd name="connsiteX21" fmla="*/ 9268019 w 12192000"/>
              <a:gd name="connsiteY21" fmla="*/ 1007442 h 2235643"/>
              <a:gd name="connsiteX22" fmla="*/ 9188177 w 12192000"/>
              <a:gd name="connsiteY22" fmla="*/ 1035474 h 2235643"/>
              <a:gd name="connsiteX23" fmla="*/ 9155969 w 12192000"/>
              <a:gd name="connsiteY23" fmla="*/ 1046804 h 2235643"/>
              <a:gd name="connsiteX24" fmla="*/ 9133985 w 12192000"/>
              <a:gd name="connsiteY24" fmla="*/ 1046450 h 2235643"/>
              <a:gd name="connsiteX25" fmla="*/ 9003462 w 12192000"/>
              <a:gd name="connsiteY25" fmla="*/ 1042406 h 2235643"/>
              <a:gd name="connsiteX26" fmla="*/ 8968445 w 12192000"/>
              <a:gd name="connsiteY26" fmla="*/ 1052169 h 2235643"/>
              <a:gd name="connsiteX27" fmla="*/ 8886001 w 12192000"/>
              <a:gd name="connsiteY27" fmla="*/ 1067468 h 2235643"/>
              <a:gd name="connsiteX28" fmla="*/ 8838610 w 12192000"/>
              <a:gd name="connsiteY28" fmla="*/ 1075091 h 2235643"/>
              <a:gd name="connsiteX29" fmla="*/ 8665605 w 12192000"/>
              <a:gd name="connsiteY29" fmla="*/ 1110791 h 2235643"/>
              <a:gd name="connsiteX30" fmla="*/ 8419755 w 12192000"/>
              <a:gd name="connsiteY30" fmla="*/ 1216260 h 2235643"/>
              <a:gd name="connsiteX31" fmla="*/ 8411626 w 12192000"/>
              <a:gd name="connsiteY31" fmla="*/ 1214397 h 2235643"/>
              <a:gd name="connsiteX32" fmla="*/ 8363469 w 12192000"/>
              <a:gd name="connsiteY32" fmla="*/ 1246658 h 2235643"/>
              <a:gd name="connsiteX33" fmla="*/ 8275497 w 12192000"/>
              <a:gd name="connsiteY33" fmla="*/ 1264396 h 2235643"/>
              <a:gd name="connsiteX34" fmla="*/ 8074238 w 12192000"/>
              <a:gd name="connsiteY34" fmla="*/ 1301895 h 2235643"/>
              <a:gd name="connsiteX35" fmla="*/ 7902328 w 12192000"/>
              <a:gd name="connsiteY35" fmla="*/ 1345865 h 2235643"/>
              <a:gd name="connsiteX36" fmla="*/ 7840612 w 12192000"/>
              <a:gd name="connsiteY36" fmla="*/ 1369373 h 2235643"/>
              <a:gd name="connsiteX37" fmla="*/ 7786819 w 12192000"/>
              <a:gd name="connsiteY37" fmla="*/ 1378970 h 2235643"/>
              <a:gd name="connsiteX38" fmla="*/ 7548172 w 12192000"/>
              <a:gd name="connsiteY38" fmla="*/ 1417460 h 2235643"/>
              <a:gd name="connsiteX39" fmla="*/ 7483437 w 12192000"/>
              <a:gd name="connsiteY39" fmla="*/ 1478152 h 2235643"/>
              <a:gd name="connsiteX40" fmla="*/ 7377870 w 12192000"/>
              <a:gd name="connsiteY40" fmla="*/ 1523319 h 2235643"/>
              <a:gd name="connsiteX41" fmla="*/ 7230737 w 12192000"/>
              <a:gd name="connsiteY41" fmla="*/ 1562633 h 2235643"/>
              <a:gd name="connsiteX42" fmla="*/ 7224458 w 12192000"/>
              <a:gd name="connsiteY42" fmla="*/ 1573008 h 2235643"/>
              <a:gd name="connsiteX43" fmla="*/ 7183121 w 12192000"/>
              <a:gd name="connsiteY43" fmla="*/ 1595162 h 2235643"/>
              <a:gd name="connsiteX44" fmla="*/ 7164601 w 12192000"/>
              <a:gd name="connsiteY44" fmla="*/ 1606490 h 2235643"/>
              <a:gd name="connsiteX45" fmla="*/ 6900177 w 12192000"/>
              <a:gd name="connsiteY45" fmla="*/ 1636016 h 2235643"/>
              <a:gd name="connsiteX46" fmla="*/ 6795372 w 12192000"/>
              <a:gd name="connsiteY46" fmla="*/ 1644845 h 2235643"/>
              <a:gd name="connsiteX47" fmla="*/ 6692251 w 12192000"/>
              <a:gd name="connsiteY47" fmla="*/ 1656357 h 2235643"/>
              <a:gd name="connsiteX48" fmla="*/ 6655235 w 12192000"/>
              <a:gd name="connsiteY48" fmla="*/ 1661869 h 2235643"/>
              <a:gd name="connsiteX49" fmla="*/ 6554894 w 12192000"/>
              <a:gd name="connsiteY49" fmla="*/ 1664428 h 2235643"/>
              <a:gd name="connsiteX50" fmla="*/ 6516595 w 12192000"/>
              <a:gd name="connsiteY50" fmla="*/ 1667475 h 2235643"/>
              <a:gd name="connsiteX51" fmla="*/ 6471012 w 12192000"/>
              <a:gd name="connsiteY51" fmla="*/ 1678604 h 2235643"/>
              <a:gd name="connsiteX52" fmla="*/ 6364035 w 12192000"/>
              <a:gd name="connsiteY52" fmla="*/ 1667683 h 2235643"/>
              <a:gd name="connsiteX53" fmla="*/ 6243319 w 12192000"/>
              <a:gd name="connsiteY53" fmla="*/ 1695560 h 2235643"/>
              <a:gd name="connsiteX54" fmla="*/ 6098321 w 12192000"/>
              <a:gd name="connsiteY54" fmla="*/ 1721646 h 2235643"/>
              <a:gd name="connsiteX55" fmla="*/ 5880652 w 12192000"/>
              <a:gd name="connsiteY55" fmla="*/ 1779643 h 2235643"/>
              <a:gd name="connsiteX56" fmla="*/ 5785959 w 12192000"/>
              <a:gd name="connsiteY56" fmla="*/ 1775307 h 2235643"/>
              <a:gd name="connsiteX57" fmla="*/ 5643534 w 12192000"/>
              <a:gd name="connsiteY57" fmla="*/ 1802919 h 2235643"/>
              <a:gd name="connsiteX58" fmla="*/ 5518799 w 12192000"/>
              <a:gd name="connsiteY58" fmla="*/ 1818312 h 2235643"/>
              <a:gd name="connsiteX59" fmla="*/ 5453307 w 12192000"/>
              <a:gd name="connsiteY59" fmla="*/ 1815450 h 2235643"/>
              <a:gd name="connsiteX60" fmla="*/ 5221533 w 12192000"/>
              <a:gd name="connsiteY60" fmla="*/ 1846950 h 2235643"/>
              <a:gd name="connsiteX61" fmla="*/ 5149802 w 12192000"/>
              <a:gd name="connsiteY61" fmla="*/ 1844846 h 2235643"/>
              <a:gd name="connsiteX62" fmla="*/ 5007075 w 12192000"/>
              <a:gd name="connsiteY62" fmla="*/ 1838626 h 2235643"/>
              <a:gd name="connsiteX63" fmla="*/ 4944087 w 12192000"/>
              <a:gd name="connsiteY63" fmla="*/ 1823332 h 2235643"/>
              <a:gd name="connsiteX64" fmla="*/ 4882386 w 12192000"/>
              <a:gd name="connsiteY64" fmla="*/ 1809844 h 2235643"/>
              <a:gd name="connsiteX65" fmla="*/ 4811440 w 12192000"/>
              <a:gd name="connsiteY65" fmla="*/ 1804655 h 2235643"/>
              <a:gd name="connsiteX66" fmla="*/ 4691075 w 12192000"/>
              <a:gd name="connsiteY66" fmla="*/ 1801389 h 2235643"/>
              <a:gd name="connsiteX67" fmla="*/ 4640313 w 12192000"/>
              <a:gd name="connsiteY67" fmla="*/ 1784307 h 2235643"/>
              <a:gd name="connsiteX68" fmla="*/ 4379064 w 12192000"/>
              <a:gd name="connsiteY68" fmla="*/ 1817177 h 2235643"/>
              <a:gd name="connsiteX69" fmla="*/ 4238372 w 12192000"/>
              <a:gd name="connsiteY69" fmla="*/ 1851480 h 2235643"/>
              <a:gd name="connsiteX70" fmla="*/ 4232517 w 12192000"/>
              <a:gd name="connsiteY70" fmla="*/ 1852567 h 2235643"/>
              <a:gd name="connsiteX71" fmla="*/ 4065532 w 12192000"/>
              <a:gd name="connsiteY71" fmla="*/ 1855477 h 2235643"/>
              <a:gd name="connsiteX72" fmla="*/ 3567259 w 12192000"/>
              <a:gd name="connsiteY72" fmla="*/ 1893482 h 2235643"/>
              <a:gd name="connsiteX73" fmla="*/ 3405770 w 12192000"/>
              <a:gd name="connsiteY73" fmla="*/ 1904591 h 2235643"/>
              <a:gd name="connsiteX74" fmla="*/ 3280097 w 12192000"/>
              <a:gd name="connsiteY74" fmla="*/ 1919610 h 2235643"/>
              <a:gd name="connsiteX75" fmla="*/ 3009910 w 12192000"/>
              <a:gd name="connsiteY75" fmla="*/ 1957866 h 2235643"/>
              <a:gd name="connsiteX76" fmla="*/ 2875436 w 12192000"/>
              <a:gd name="connsiteY76" fmla="*/ 1996977 h 2235643"/>
              <a:gd name="connsiteX77" fmla="*/ 2874892 w 12192000"/>
              <a:gd name="connsiteY77" fmla="*/ 1996085 h 2235643"/>
              <a:gd name="connsiteX78" fmla="*/ 2373568 w 12192000"/>
              <a:gd name="connsiteY78" fmla="*/ 2003219 h 2235643"/>
              <a:gd name="connsiteX79" fmla="*/ 2164831 w 12192000"/>
              <a:gd name="connsiteY79" fmla="*/ 2010143 h 2235643"/>
              <a:gd name="connsiteX80" fmla="*/ 1637948 w 12192000"/>
              <a:gd name="connsiteY80" fmla="*/ 2172597 h 2235643"/>
              <a:gd name="connsiteX81" fmla="*/ 1434549 w 12192000"/>
              <a:gd name="connsiteY81" fmla="*/ 2234522 h 2235643"/>
              <a:gd name="connsiteX82" fmla="*/ 1195347 w 12192000"/>
              <a:gd name="connsiteY82" fmla="*/ 2212354 h 2235643"/>
              <a:gd name="connsiteX83" fmla="*/ 812914 w 12192000"/>
              <a:gd name="connsiteY83" fmla="*/ 2210095 h 2235643"/>
              <a:gd name="connsiteX84" fmla="*/ 520671 w 12192000"/>
              <a:gd name="connsiteY84" fmla="*/ 2180980 h 2235643"/>
              <a:gd name="connsiteX85" fmla="*/ 413835 w 12192000"/>
              <a:gd name="connsiteY85" fmla="*/ 2156783 h 2235643"/>
              <a:gd name="connsiteX86" fmla="*/ 376513 w 12192000"/>
              <a:gd name="connsiteY86" fmla="*/ 2154014 h 2235643"/>
              <a:gd name="connsiteX87" fmla="*/ 273386 w 12192000"/>
              <a:gd name="connsiteY87" fmla="*/ 2142551 h 2235643"/>
              <a:gd name="connsiteX88" fmla="*/ 77641 w 12192000"/>
              <a:gd name="connsiteY88" fmla="*/ 2126835 h 2235643"/>
              <a:gd name="connsiteX89" fmla="*/ 37645 w 12192000"/>
              <a:gd name="connsiteY89" fmla="*/ 2115401 h 2235643"/>
              <a:gd name="connsiteX90" fmla="*/ 4572 w 12192000"/>
              <a:gd name="connsiteY90" fmla="*/ 2111091 h 2235643"/>
              <a:gd name="connsiteX91" fmla="*/ 0 w 12192000"/>
              <a:gd name="connsiteY91" fmla="*/ 2110468 h 2235643"/>
              <a:gd name="connsiteX92" fmla="*/ 0 w 12192000"/>
              <a:gd name="connsiteY92" fmla="*/ 0 h 2235643"/>
              <a:gd name="connsiteX0" fmla="*/ 0 w 12192000"/>
              <a:gd name="connsiteY0" fmla="*/ 0 h 2235643"/>
              <a:gd name="connsiteX1" fmla="*/ 12192000 w 12192000"/>
              <a:gd name="connsiteY1" fmla="*/ 0 h 2235643"/>
              <a:gd name="connsiteX2" fmla="*/ 12192000 w 12192000"/>
              <a:gd name="connsiteY2" fmla="*/ 751299 h 2235643"/>
              <a:gd name="connsiteX3" fmla="*/ 11890686 w 12192000"/>
              <a:gd name="connsiteY3" fmla="*/ 732766 h 2235643"/>
              <a:gd name="connsiteX4" fmla="*/ 11649954 w 12192000"/>
              <a:gd name="connsiteY4" fmla="*/ 749628 h 2235643"/>
              <a:gd name="connsiteX5" fmla="*/ 11560424 w 12192000"/>
              <a:gd name="connsiteY5" fmla="*/ 748017 h 2235643"/>
              <a:gd name="connsiteX6" fmla="*/ 11358455 w 12192000"/>
              <a:gd name="connsiteY6" fmla="*/ 747593 h 2235643"/>
              <a:gd name="connsiteX7" fmla="*/ 11165209 w 12192000"/>
              <a:gd name="connsiteY7" fmla="*/ 748852 h 2235643"/>
              <a:gd name="connsiteX8" fmla="*/ 11058755 w 12192000"/>
              <a:gd name="connsiteY8" fmla="*/ 749617 h 2235643"/>
              <a:gd name="connsiteX9" fmla="*/ 10803046 w 12192000"/>
              <a:gd name="connsiteY9" fmla="*/ 774328 h 2235643"/>
              <a:gd name="connsiteX10" fmla="*/ 10458762 w 12192000"/>
              <a:gd name="connsiteY10" fmla="*/ 755400 h 2235643"/>
              <a:gd name="connsiteX11" fmla="*/ 10211200 w 12192000"/>
              <a:gd name="connsiteY11" fmla="*/ 767513 h 2235643"/>
              <a:gd name="connsiteX12" fmla="*/ 10167995 w 12192000"/>
              <a:gd name="connsiteY12" fmla="*/ 760843 h 2235643"/>
              <a:gd name="connsiteX13" fmla="*/ 9997044 w 12192000"/>
              <a:gd name="connsiteY13" fmla="*/ 780129 h 2235643"/>
              <a:gd name="connsiteX14" fmla="*/ 9943887 w 12192000"/>
              <a:gd name="connsiteY14" fmla="*/ 804141 h 2235643"/>
              <a:gd name="connsiteX15" fmla="*/ 9918248 w 12192000"/>
              <a:gd name="connsiteY15" fmla="*/ 816628 h 2235643"/>
              <a:gd name="connsiteX16" fmla="*/ 9767091 w 12192000"/>
              <a:gd name="connsiteY16" fmla="*/ 870550 h 2235643"/>
              <a:gd name="connsiteX17" fmla="*/ 9683005 w 12192000"/>
              <a:gd name="connsiteY17" fmla="*/ 894128 h 2235643"/>
              <a:gd name="connsiteX18" fmla="*/ 9500499 w 12192000"/>
              <a:gd name="connsiteY18" fmla="*/ 954680 h 2235643"/>
              <a:gd name="connsiteX19" fmla="*/ 9410017 w 12192000"/>
              <a:gd name="connsiteY19" fmla="*/ 993931 h 2235643"/>
              <a:gd name="connsiteX20" fmla="*/ 9392919 w 12192000"/>
              <a:gd name="connsiteY20" fmla="*/ 994656 h 2235643"/>
              <a:gd name="connsiteX21" fmla="*/ 9268019 w 12192000"/>
              <a:gd name="connsiteY21" fmla="*/ 1007442 h 2235643"/>
              <a:gd name="connsiteX22" fmla="*/ 9188177 w 12192000"/>
              <a:gd name="connsiteY22" fmla="*/ 1035474 h 2235643"/>
              <a:gd name="connsiteX23" fmla="*/ 9155969 w 12192000"/>
              <a:gd name="connsiteY23" fmla="*/ 1046804 h 2235643"/>
              <a:gd name="connsiteX24" fmla="*/ 9133985 w 12192000"/>
              <a:gd name="connsiteY24" fmla="*/ 1046450 h 2235643"/>
              <a:gd name="connsiteX25" fmla="*/ 9003462 w 12192000"/>
              <a:gd name="connsiteY25" fmla="*/ 1042406 h 2235643"/>
              <a:gd name="connsiteX26" fmla="*/ 8968445 w 12192000"/>
              <a:gd name="connsiteY26" fmla="*/ 1052169 h 2235643"/>
              <a:gd name="connsiteX27" fmla="*/ 8886001 w 12192000"/>
              <a:gd name="connsiteY27" fmla="*/ 1067468 h 2235643"/>
              <a:gd name="connsiteX28" fmla="*/ 8838610 w 12192000"/>
              <a:gd name="connsiteY28" fmla="*/ 1075091 h 2235643"/>
              <a:gd name="connsiteX29" fmla="*/ 8665605 w 12192000"/>
              <a:gd name="connsiteY29" fmla="*/ 1110791 h 2235643"/>
              <a:gd name="connsiteX30" fmla="*/ 8419755 w 12192000"/>
              <a:gd name="connsiteY30" fmla="*/ 1216260 h 2235643"/>
              <a:gd name="connsiteX31" fmla="*/ 8411626 w 12192000"/>
              <a:gd name="connsiteY31" fmla="*/ 1214397 h 2235643"/>
              <a:gd name="connsiteX32" fmla="*/ 8363469 w 12192000"/>
              <a:gd name="connsiteY32" fmla="*/ 1246658 h 2235643"/>
              <a:gd name="connsiteX33" fmla="*/ 8275497 w 12192000"/>
              <a:gd name="connsiteY33" fmla="*/ 1264396 h 2235643"/>
              <a:gd name="connsiteX34" fmla="*/ 8074238 w 12192000"/>
              <a:gd name="connsiteY34" fmla="*/ 1301895 h 2235643"/>
              <a:gd name="connsiteX35" fmla="*/ 7902328 w 12192000"/>
              <a:gd name="connsiteY35" fmla="*/ 1345865 h 2235643"/>
              <a:gd name="connsiteX36" fmla="*/ 7840612 w 12192000"/>
              <a:gd name="connsiteY36" fmla="*/ 1369373 h 2235643"/>
              <a:gd name="connsiteX37" fmla="*/ 7786819 w 12192000"/>
              <a:gd name="connsiteY37" fmla="*/ 1378970 h 2235643"/>
              <a:gd name="connsiteX38" fmla="*/ 7548172 w 12192000"/>
              <a:gd name="connsiteY38" fmla="*/ 1417460 h 2235643"/>
              <a:gd name="connsiteX39" fmla="*/ 7483437 w 12192000"/>
              <a:gd name="connsiteY39" fmla="*/ 1478152 h 2235643"/>
              <a:gd name="connsiteX40" fmla="*/ 7377870 w 12192000"/>
              <a:gd name="connsiteY40" fmla="*/ 1523319 h 2235643"/>
              <a:gd name="connsiteX41" fmla="*/ 7230737 w 12192000"/>
              <a:gd name="connsiteY41" fmla="*/ 1562633 h 2235643"/>
              <a:gd name="connsiteX42" fmla="*/ 7224458 w 12192000"/>
              <a:gd name="connsiteY42" fmla="*/ 1573008 h 2235643"/>
              <a:gd name="connsiteX43" fmla="*/ 7183121 w 12192000"/>
              <a:gd name="connsiteY43" fmla="*/ 1595162 h 2235643"/>
              <a:gd name="connsiteX44" fmla="*/ 7164601 w 12192000"/>
              <a:gd name="connsiteY44" fmla="*/ 1606490 h 2235643"/>
              <a:gd name="connsiteX45" fmla="*/ 6900177 w 12192000"/>
              <a:gd name="connsiteY45" fmla="*/ 1636016 h 2235643"/>
              <a:gd name="connsiteX46" fmla="*/ 6795372 w 12192000"/>
              <a:gd name="connsiteY46" fmla="*/ 1644845 h 2235643"/>
              <a:gd name="connsiteX47" fmla="*/ 6692251 w 12192000"/>
              <a:gd name="connsiteY47" fmla="*/ 1656357 h 2235643"/>
              <a:gd name="connsiteX48" fmla="*/ 6655235 w 12192000"/>
              <a:gd name="connsiteY48" fmla="*/ 1661869 h 2235643"/>
              <a:gd name="connsiteX49" fmla="*/ 6554894 w 12192000"/>
              <a:gd name="connsiteY49" fmla="*/ 1664428 h 2235643"/>
              <a:gd name="connsiteX50" fmla="*/ 6516595 w 12192000"/>
              <a:gd name="connsiteY50" fmla="*/ 1667475 h 2235643"/>
              <a:gd name="connsiteX51" fmla="*/ 6471012 w 12192000"/>
              <a:gd name="connsiteY51" fmla="*/ 1678604 h 2235643"/>
              <a:gd name="connsiteX52" fmla="*/ 6364035 w 12192000"/>
              <a:gd name="connsiteY52" fmla="*/ 1667683 h 2235643"/>
              <a:gd name="connsiteX53" fmla="*/ 6243319 w 12192000"/>
              <a:gd name="connsiteY53" fmla="*/ 1695560 h 2235643"/>
              <a:gd name="connsiteX54" fmla="*/ 6098321 w 12192000"/>
              <a:gd name="connsiteY54" fmla="*/ 1721646 h 2235643"/>
              <a:gd name="connsiteX55" fmla="*/ 5880652 w 12192000"/>
              <a:gd name="connsiteY55" fmla="*/ 1779643 h 2235643"/>
              <a:gd name="connsiteX56" fmla="*/ 5785959 w 12192000"/>
              <a:gd name="connsiteY56" fmla="*/ 1775307 h 2235643"/>
              <a:gd name="connsiteX57" fmla="*/ 5643534 w 12192000"/>
              <a:gd name="connsiteY57" fmla="*/ 1802919 h 2235643"/>
              <a:gd name="connsiteX58" fmla="*/ 5518799 w 12192000"/>
              <a:gd name="connsiteY58" fmla="*/ 1818312 h 2235643"/>
              <a:gd name="connsiteX59" fmla="*/ 5453307 w 12192000"/>
              <a:gd name="connsiteY59" fmla="*/ 1815450 h 2235643"/>
              <a:gd name="connsiteX60" fmla="*/ 5221533 w 12192000"/>
              <a:gd name="connsiteY60" fmla="*/ 1846950 h 2235643"/>
              <a:gd name="connsiteX61" fmla="*/ 5149802 w 12192000"/>
              <a:gd name="connsiteY61" fmla="*/ 1844846 h 2235643"/>
              <a:gd name="connsiteX62" fmla="*/ 4944087 w 12192000"/>
              <a:gd name="connsiteY62" fmla="*/ 1823332 h 2235643"/>
              <a:gd name="connsiteX63" fmla="*/ 4882386 w 12192000"/>
              <a:gd name="connsiteY63" fmla="*/ 1809844 h 2235643"/>
              <a:gd name="connsiteX64" fmla="*/ 4811440 w 12192000"/>
              <a:gd name="connsiteY64" fmla="*/ 1804655 h 2235643"/>
              <a:gd name="connsiteX65" fmla="*/ 4691075 w 12192000"/>
              <a:gd name="connsiteY65" fmla="*/ 1801389 h 2235643"/>
              <a:gd name="connsiteX66" fmla="*/ 4640313 w 12192000"/>
              <a:gd name="connsiteY66" fmla="*/ 1784307 h 2235643"/>
              <a:gd name="connsiteX67" fmla="*/ 4379064 w 12192000"/>
              <a:gd name="connsiteY67" fmla="*/ 1817177 h 2235643"/>
              <a:gd name="connsiteX68" fmla="*/ 4238372 w 12192000"/>
              <a:gd name="connsiteY68" fmla="*/ 1851480 h 2235643"/>
              <a:gd name="connsiteX69" fmla="*/ 4232517 w 12192000"/>
              <a:gd name="connsiteY69" fmla="*/ 1852567 h 2235643"/>
              <a:gd name="connsiteX70" fmla="*/ 4065532 w 12192000"/>
              <a:gd name="connsiteY70" fmla="*/ 1855477 h 2235643"/>
              <a:gd name="connsiteX71" fmla="*/ 3567259 w 12192000"/>
              <a:gd name="connsiteY71" fmla="*/ 1893482 h 2235643"/>
              <a:gd name="connsiteX72" fmla="*/ 3405770 w 12192000"/>
              <a:gd name="connsiteY72" fmla="*/ 1904591 h 2235643"/>
              <a:gd name="connsiteX73" fmla="*/ 3280097 w 12192000"/>
              <a:gd name="connsiteY73" fmla="*/ 1919610 h 2235643"/>
              <a:gd name="connsiteX74" fmla="*/ 3009910 w 12192000"/>
              <a:gd name="connsiteY74" fmla="*/ 1957866 h 2235643"/>
              <a:gd name="connsiteX75" fmla="*/ 2875436 w 12192000"/>
              <a:gd name="connsiteY75" fmla="*/ 1996977 h 2235643"/>
              <a:gd name="connsiteX76" fmla="*/ 2874892 w 12192000"/>
              <a:gd name="connsiteY76" fmla="*/ 1996085 h 2235643"/>
              <a:gd name="connsiteX77" fmla="*/ 2373568 w 12192000"/>
              <a:gd name="connsiteY77" fmla="*/ 2003219 h 2235643"/>
              <a:gd name="connsiteX78" fmla="*/ 2164831 w 12192000"/>
              <a:gd name="connsiteY78" fmla="*/ 2010143 h 2235643"/>
              <a:gd name="connsiteX79" fmla="*/ 1637948 w 12192000"/>
              <a:gd name="connsiteY79" fmla="*/ 2172597 h 2235643"/>
              <a:gd name="connsiteX80" fmla="*/ 1434549 w 12192000"/>
              <a:gd name="connsiteY80" fmla="*/ 2234522 h 2235643"/>
              <a:gd name="connsiteX81" fmla="*/ 1195347 w 12192000"/>
              <a:gd name="connsiteY81" fmla="*/ 2212354 h 2235643"/>
              <a:gd name="connsiteX82" fmla="*/ 812914 w 12192000"/>
              <a:gd name="connsiteY82" fmla="*/ 2210095 h 2235643"/>
              <a:gd name="connsiteX83" fmla="*/ 520671 w 12192000"/>
              <a:gd name="connsiteY83" fmla="*/ 2180980 h 2235643"/>
              <a:gd name="connsiteX84" fmla="*/ 413835 w 12192000"/>
              <a:gd name="connsiteY84" fmla="*/ 2156783 h 2235643"/>
              <a:gd name="connsiteX85" fmla="*/ 376513 w 12192000"/>
              <a:gd name="connsiteY85" fmla="*/ 2154014 h 2235643"/>
              <a:gd name="connsiteX86" fmla="*/ 273386 w 12192000"/>
              <a:gd name="connsiteY86" fmla="*/ 2142551 h 2235643"/>
              <a:gd name="connsiteX87" fmla="*/ 77641 w 12192000"/>
              <a:gd name="connsiteY87" fmla="*/ 2126835 h 2235643"/>
              <a:gd name="connsiteX88" fmla="*/ 37645 w 12192000"/>
              <a:gd name="connsiteY88" fmla="*/ 2115401 h 2235643"/>
              <a:gd name="connsiteX89" fmla="*/ 4572 w 12192000"/>
              <a:gd name="connsiteY89" fmla="*/ 2111091 h 2235643"/>
              <a:gd name="connsiteX90" fmla="*/ 0 w 12192000"/>
              <a:gd name="connsiteY90" fmla="*/ 2110468 h 2235643"/>
              <a:gd name="connsiteX91" fmla="*/ 0 w 12192000"/>
              <a:gd name="connsiteY91" fmla="*/ 0 h 2235643"/>
              <a:gd name="connsiteX0" fmla="*/ 0 w 12192000"/>
              <a:gd name="connsiteY0" fmla="*/ 0 h 2235643"/>
              <a:gd name="connsiteX1" fmla="*/ 12192000 w 12192000"/>
              <a:gd name="connsiteY1" fmla="*/ 0 h 2235643"/>
              <a:gd name="connsiteX2" fmla="*/ 12192000 w 12192000"/>
              <a:gd name="connsiteY2" fmla="*/ 751299 h 2235643"/>
              <a:gd name="connsiteX3" fmla="*/ 11890686 w 12192000"/>
              <a:gd name="connsiteY3" fmla="*/ 732766 h 2235643"/>
              <a:gd name="connsiteX4" fmla="*/ 11649954 w 12192000"/>
              <a:gd name="connsiteY4" fmla="*/ 749628 h 2235643"/>
              <a:gd name="connsiteX5" fmla="*/ 11560424 w 12192000"/>
              <a:gd name="connsiteY5" fmla="*/ 748017 h 2235643"/>
              <a:gd name="connsiteX6" fmla="*/ 11358455 w 12192000"/>
              <a:gd name="connsiteY6" fmla="*/ 747593 h 2235643"/>
              <a:gd name="connsiteX7" fmla="*/ 11165209 w 12192000"/>
              <a:gd name="connsiteY7" fmla="*/ 748852 h 2235643"/>
              <a:gd name="connsiteX8" fmla="*/ 11058755 w 12192000"/>
              <a:gd name="connsiteY8" fmla="*/ 749617 h 2235643"/>
              <a:gd name="connsiteX9" fmla="*/ 10803046 w 12192000"/>
              <a:gd name="connsiteY9" fmla="*/ 774328 h 2235643"/>
              <a:gd name="connsiteX10" fmla="*/ 10458762 w 12192000"/>
              <a:gd name="connsiteY10" fmla="*/ 755400 h 2235643"/>
              <a:gd name="connsiteX11" fmla="*/ 10211200 w 12192000"/>
              <a:gd name="connsiteY11" fmla="*/ 767513 h 2235643"/>
              <a:gd name="connsiteX12" fmla="*/ 10167995 w 12192000"/>
              <a:gd name="connsiteY12" fmla="*/ 760843 h 2235643"/>
              <a:gd name="connsiteX13" fmla="*/ 9997044 w 12192000"/>
              <a:gd name="connsiteY13" fmla="*/ 780129 h 2235643"/>
              <a:gd name="connsiteX14" fmla="*/ 9943887 w 12192000"/>
              <a:gd name="connsiteY14" fmla="*/ 804141 h 2235643"/>
              <a:gd name="connsiteX15" fmla="*/ 9918248 w 12192000"/>
              <a:gd name="connsiteY15" fmla="*/ 816628 h 2235643"/>
              <a:gd name="connsiteX16" fmla="*/ 9767091 w 12192000"/>
              <a:gd name="connsiteY16" fmla="*/ 870550 h 2235643"/>
              <a:gd name="connsiteX17" fmla="*/ 9683005 w 12192000"/>
              <a:gd name="connsiteY17" fmla="*/ 894128 h 2235643"/>
              <a:gd name="connsiteX18" fmla="*/ 9500499 w 12192000"/>
              <a:gd name="connsiteY18" fmla="*/ 954680 h 2235643"/>
              <a:gd name="connsiteX19" fmla="*/ 9410017 w 12192000"/>
              <a:gd name="connsiteY19" fmla="*/ 993931 h 2235643"/>
              <a:gd name="connsiteX20" fmla="*/ 9392919 w 12192000"/>
              <a:gd name="connsiteY20" fmla="*/ 994656 h 2235643"/>
              <a:gd name="connsiteX21" fmla="*/ 9268019 w 12192000"/>
              <a:gd name="connsiteY21" fmla="*/ 1007442 h 2235643"/>
              <a:gd name="connsiteX22" fmla="*/ 9188177 w 12192000"/>
              <a:gd name="connsiteY22" fmla="*/ 1035474 h 2235643"/>
              <a:gd name="connsiteX23" fmla="*/ 9155969 w 12192000"/>
              <a:gd name="connsiteY23" fmla="*/ 1046804 h 2235643"/>
              <a:gd name="connsiteX24" fmla="*/ 9133985 w 12192000"/>
              <a:gd name="connsiteY24" fmla="*/ 1046450 h 2235643"/>
              <a:gd name="connsiteX25" fmla="*/ 9003462 w 12192000"/>
              <a:gd name="connsiteY25" fmla="*/ 1042406 h 2235643"/>
              <a:gd name="connsiteX26" fmla="*/ 8968445 w 12192000"/>
              <a:gd name="connsiteY26" fmla="*/ 1052169 h 2235643"/>
              <a:gd name="connsiteX27" fmla="*/ 8886001 w 12192000"/>
              <a:gd name="connsiteY27" fmla="*/ 1067468 h 2235643"/>
              <a:gd name="connsiteX28" fmla="*/ 8838610 w 12192000"/>
              <a:gd name="connsiteY28" fmla="*/ 1075091 h 2235643"/>
              <a:gd name="connsiteX29" fmla="*/ 8665605 w 12192000"/>
              <a:gd name="connsiteY29" fmla="*/ 1110791 h 2235643"/>
              <a:gd name="connsiteX30" fmla="*/ 8419755 w 12192000"/>
              <a:gd name="connsiteY30" fmla="*/ 1216260 h 2235643"/>
              <a:gd name="connsiteX31" fmla="*/ 8411626 w 12192000"/>
              <a:gd name="connsiteY31" fmla="*/ 1214397 h 2235643"/>
              <a:gd name="connsiteX32" fmla="*/ 8363469 w 12192000"/>
              <a:gd name="connsiteY32" fmla="*/ 1246658 h 2235643"/>
              <a:gd name="connsiteX33" fmla="*/ 8275497 w 12192000"/>
              <a:gd name="connsiteY33" fmla="*/ 1264396 h 2235643"/>
              <a:gd name="connsiteX34" fmla="*/ 8074238 w 12192000"/>
              <a:gd name="connsiteY34" fmla="*/ 1301895 h 2235643"/>
              <a:gd name="connsiteX35" fmla="*/ 7902328 w 12192000"/>
              <a:gd name="connsiteY35" fmla="*/ 1345865 h 2235643"/>
              <a:gd name="connsiteX36" fmla="*/ 7840612 w 12192000"/>
              <a:gd name="connsiteY36" fmla="*/ 1369373 h 2235643"/>
              <a:gd name="connsiteX37" fmla="*/ 7786819 w 12192000"/>
              <a:gd name="connsiteY37" fmla="*/ 1378970 h 2235643"/>
              <a:gd name="connsiteX38" fmla="*/ 7548172 w 12192000"/>
              <a:gd name="connsiteY38" fmla="*/ 1417460 h 2235643"/>
              <a:gd name="connsiteX39" fmla="*/ 7483437 w 12192000"/>
              <a:gd name="connsiteY39" fmla="*/ 1478152 h 2235643"/>
              <a:gd name="connsiteX40" fmla="*/ 7377870 w 12192000"/>
              <a:gd name="connsiteY40" fmla="*/ 1523319 h 2235643"/>
              <a:gd name="connsiteX41" fmla="*/ 7230737 w 12192000"/>
              <a:gd name="connsiteY41" fmla="*/ 1562633 h 2235643"/>
              <a:gd name="connsiteX42" fmla="*/ 7224458 w 12192000"/>
              <a:gd name="connsiteY42" fmla="*/ 1573008 h 2235643"/>
              <a:gd name="connsiteX43" fmla="*/ 7183121 w 12192000"/>
              <a:gd name="connsiteY43" fmla="*/ 1595162 h 2235643"/>
              <a:gd name="connsiteX44" fmla="*/ 7164601 w 12192000"/>
              <a:gd name="connsiteY44" fmla="*/ 1606490 h 2235643"/>
              <a:gd name="connsiteX45" fmla="*/ 6900177 w 12192000"/>
              <a:gd name="connsiteY45" fmla="*/ 1636016 h 2235643"/>
              <a:gd name="connsiteX46" fmla="*/ 6795372 w 12192000"/>
              <a:gd name="connsiteY46" fmla="*/ 1644845 h 2235643"/>
              <a:gd name="connsiteX47" fmla="*/ 6692251 w 12192000"/>
              <a:gd name="connsiteY47" fmla="*/ 1656357 h 2235643"/>
              <a:gd name="connsiteX48" fmla="*/ 6655235 w 12192000"/>
              <a:gd name="connsiteY48" fmla="*/ 1661869 h 2235643"/>
              <a:gd name="connsiteX49" fmla="*/ 6554894 w 12192000"/>
              <a:gd name="connsiteY49" fmla="*/ 1664428 h 2235643"/>
              <a:gd name="connsiteX50" fmla="*/ 6516595 w 12192000"/>
              <a:gd name="connsiteY50" fmla="*/ 1667475 h 2235643"/>
              <a:gd name="connsiteX51" fmla="*/ 6471012 w 12192000"/>
              <a:gd name="connsiteY51" fmla="*/ 1678604 h 2235643"/>
              <a:gd name="connsiteX52" fmla="*/ 6364035 w 12192000"/>
              <a:gd name="connsiteY52" fmla="*/ 1667683 h 2235643"/>
              <a:gd name="connsiteX53" fmla="*/ 6243319 w 12192000"/>
              <a:gd name="connsiteY53" fmla="*/ 1695560 h 2235643"/>
              <a:gd name="connsiteX54" fmla="*/ 6098321 w 12192000"/>
              <a:gd name="connsiteY54" fmla="*/ 1721646 h 2235643"/>
              <a:gd name="connsiteX55" fmla="*/ 5880652 w 12192000"/>
              <a:gd name="connsiteY55" fmla="*/ 1779643 h 2235643"/>
              <a:gd name="connsiteX56" fmla="*/ 5785959 w 12192000"/>
              <a:gd name="connsiteY56" fmla="*/ 1775307 h 2235643"/>
              <a:gd name="connsiteX57" fmla="*/ 5643534 w 12192000"/>
              <a:gd name="connsiteY57" fmla="*/ 1802919 h 2235643"/>
              <a:gd name="connsiteX58" fmla="*/ 5518799 w 12192000"/>
              <a:gd name="connsiteY58" fmla="*/ 1818312 h 2235643"/>
              <a:gd name="connsiteX59" fmla="*/ 5453307 w 12192000"/>
              <a:gd name="connsiteY59" fmla="*/ 1815450 h 2235643"/>
              <a:gd name="connsiteX60" fmla="*/ 5221533 w 12192000"/>
              <a:gd name="connsiteY60" fmla="*/ 1846950 h 2235643"/>
              <a:gd name="connsiteX61" fmla="*/ 4944087 w 12192000"/>
              <a:gd name="connsiteY61" fmla="*/ 1823332 h 2235643"/>
              <a:gd name="connsiteX62" fmla="*/ 4882386 w 12192000"/>
              <a:gd name="connsiteY62" fmla="*/ 1809844 h 2235643"/>
              <a:gd name="connsiteX63" fmla="*/ 4811440 w 12192000"/>
              <a:gd name="connsiteY63" fmla="*/ 1804655 h 2235643"/>
              <a:gd name="connsiteX64" fmla="*/ 4691075 w 12192000"/>
              <a:gd name="connsiteY64" fmla="*/ 1801389 h 2235643"/>
              <a:gd name="connsiteX65" fmla="*/ 4640313 w 12192000"/>
              <a:gd name="connsiteY65" fmla="*/ 1784307 h 2235643"/>
              <a:gd name="connsiteX66" fmla="*/ 4379064 w 12192000"/>
              <a:gd name="connsiteY66" fmla="*/ 1817177 h 2235643"/>
              <a:gd name="connsiteX67" fmla="*/ 4238372 w 12192000"/>
              <a:gd name="connsiteY67" fmla="*/ 1851480 h 2235643"/>
              <a:gd name="connsiteX68" fmla="*/ 4232517 w 12192000"/>
              <a:gd name="connsiteY68" fmla="*/ 1852567 h 2235643"/>
              <a:gd name="connsiteX69" fmla="*/ 4065532 w 12192000"/>
              <a:gd name="connsiteY69" fmla="*/ 1855477 h 2235643"/>
              <a:gd name="connsiteX70" fmla="*/ 3567259 w 12192000"/>
              <a:gd name="connsiteY70" fmla="*/ 1893482 h 2235643"/>
              <a:gd name="connsiteX71" fmla="*/ 3405770 w 12192000"/>
              <a:gd name="connsiteY71" fmla="*/ 1904591 h 2235643"/>
              <a:gd name="connsiteX72" fmla="*/ 3280097 w 12192000"/>
              <a:gd name="connsiteY72" fmla="*/ 1919610 h 2235643"/>
              <a:gd name="connsiteX73" fmla="*/ 3009910 w 12192000"/>
              <a:gd name="connsiteY73" fmla="*/ 1957866 h 2235643"/>
              <a:gd name="connsiteX74" fmla="*/ 2875436 w 12192000"/>
              <a:gd name="connsiteY74" fmla="*/ 1996977 h 2235643"/>
              <a:gd name="connsiteX75" fmla="*/ 2874892 w 12192000"/>
              <a:gd name="connsiteY75" fmla="*/ 1996085 h 2235643"/>
              <a:gd name="connsiteX76" fmla="*/ 2373568 w 12192000"/>
              <a:gd name="connsiteY76" fmla="*/ 2003219 h 2235643"/>
              <a:gd name="connsiteX77" fmla="*/ 2164831 w 12192000"/>
              <a:gd name="connsiteY77" fmla="*/ 2010143 h 2235643"/>
              <a:gd name="connsiteX78" fmla="*/ 1637948 w 12192000"/>
              <a:gd name="connsiteY78" fmla="*/ 2172597 h 2235643"/>
              <a:gd name="connsiteX79" fmla="*/ 1434549 w 12192000"/>
              <a:gd name="connsiteY79" fmla="*/ 2234522 h 2235643"/>
              <a:gd name="connsiteX80" fmla="*/ 1195347 w 12192000"/>
              <a:gd name="connsiteY80" fmla="*/ 2212354 h 2235643"/>
              <a:gd name="connsiteX81" fmla="*/ 812914 w 12192000"/>
              <a:gd name="connsiteY81" fmla="*/ 2210095 h 2235643"/>
              <a:gd name="connsiteX82" fmla="*/ 520671 w 12192000"/>
              <a:gd name="connsiteY82" fmla="*/ 2180980 h 2235643"/>
              <a:gd name="connsiteX83" fmla="*/ 413835 w 12192000"/>
              <a:gd name="connsiteY83" fmla="*/ 2156783 h 2235643"/>
              <a:gd name="connsiteX84" fmla="*/ 376513 w 12192000"/>
              <a:gd name="connsiteY84" fmla="*/ 2154014 h 2235643"/>
              <a:gd name="connsiteX85" fmla="*/ 273386 w 12192000"/>
              <a:gd name="connsiteY85" fmla="*/ 2142551 h 2235643"/>
              <a:gd name="connsiteX86" fmla="*/ 77641 w 12192000"/>
              <a:gd name="connsiteY86" fmla="*/ 2126835 h 2235643"/>
              <a:gd name="connsiteX87" fmla="*/ 37645 w 12192000"/>
              <a:gd name="connsiteY87" fmla="*/ 2115401 h 2235643"/>
              <a:gd name="connsiteX88" fmla="*/ 4572 w 12192000"/>
              <a:gd name="connsiteY88" fmla="*/ 2111091 h 2235643"/>
              <a:gd name="connsiteX89" fmla="*/ 0 w 12192000"/>
              <a:gd name="connsiteY89" fmla="*/ 2110468 h 2235643"/>
              <a:gd name="connsiteX90" fmla="*/ 0 w 12192000"/>
              <a:gd name="connsiteY90" fmla="*/ 0 h 2235643"/>
              <a:gd name="connsiteX0" fmla="*/ 0 w 12192000"/>
              <a:gd name="connsiteY0" fmla="*/ 0 h 2235643"/>
              <a:gd name="connsiteX1" fmla="*/ 12192000 w 12192000"/>
              <a:gd name="connsiteY1" fmla="*/ 0 h 2235643"/>
              <a:gd name="connsiteX2" fmla="*/ 12192000 w 12192000"/>
              <a:gd name="connsiteY2" fmla="*/ 751299 h 2235643"/>
              <a:gd name="connsiteX3" fmla="*/ 11890686 w 12192000"/>
              <a:gd name="connsiteY3" fmla="*/ 732766 h 2235643"/>
              <a:gd name="connsiteX4" fmla="*/ 11649954 w 12192000"/>
              <a:gd name="connsiteY4" fmla="*/ 749628 h 2235643"/>
              <a:gd name="connsiteX5" fmla="*/ 11560424 w 12192000"/>
              <a:gd name="connsiteY5" fmla="*/ 748017 h 2235643"/>
              <a:gd name="connsiteX6" fmla="*/ 11358455 w 12192000"/>
              <a:gd name="connsiteY6" fmla="*/ 747593 h 2235643"/>
              <a:gd name="connsiteX7" fmla="*/ 11165209 w 12192000"/>
              <a:gd name="connsiteY7" fmla="*/ 748852 h 2235643"/>
              <a:gd name="connsiteX8" fmla="*/ 11058755 w 12192000"/>
              <a:gd name="connsiteY8" fmla="*/ 749617 h 2235643"/>
              <a:gd name="connsiteX9" fmla="*/ 10803046 w 12192000"/>
              <a:gd name="connsiteY9" fmla="*/ 774328 h 2235643"/>
              <a:gd name="connsiteX10" fmla="*/ 10458762 w 12192000"/>
              <a:gd name="connsiteY10" fmla="*/ 755400 h 2235643"/>
              <a:gd name="connsiteX11" fmla="*/ 10211200 w 12192000"/>
              <a:gd name="connsiteY11" fmla="*/ 767513 h 2235643"/>
              <a:gd name="connsiteX12" fmla="*/ 10167995 w 12192000"/>
              <a:gd name="connsiteY12" fmla="*/ 760843 h 2235643"/>
              <a:gd name="connsiteX13" fmla="*/ 9997044 w 12192000"/>
              <a:gd name="connsiteY13" fmla="*/ 780129 h 2235643"/>
              <a:gd name="connsiteX14" fmla="*/ 9943887 w 12192000"/>
              <a:gd name="connsiteY14" fmla="*/ 804141 h 2235643"/>
              <a:gd name="connsiteX15" fmla="*/ 9918248 w 12192000"/>
              <a:gd name="connsiteY15" fmla="*/ 816628 h 2235643"/>
              <a:gd name="connsiteX16" fmla="*/ 9767091 w 12192000"/>
              <a:gd name="connsiteY16" fmla="*/ 870550 h 2235643"/>
              <a:gd name="connsiteX17" fmla="*/ 9683005 w 12192000"/>
              <a:gd name="connsiteY17" fmla="*/ 894128 h 2235643"/>
              <a:gd name="connsiteX18" fmla="*/ 9500499 w 12192000"/>
              <a:gd name="connsiteY18" fmla="*/ 954680 h 2235643"/>
              <a:gd name="connsiteX19" fmla="*/ 9410017 w 12192000"/>
              <a:gd name="connsiteY19" fmla="*/ 993931 h 2235643"/>
              <a:gd name="connsiteX20" fmla="*/ 9392919 w 12192000"/>
              <a:gd name="connsiteY20" fmla="*/ 994656 h 2235643"/>
              <a:gd name="connsiteX21" fmla="*/ 9268019 w 12192000"/>
              <a:gd name="connsiteY21" fmla="*/ 1007442 h 2235643"/>
              <a:gd name="connsiteX22" fmla="*/ 9188177 w 12192000"/>
              <a:gd name="connsiteY22" fmla="*/ 1035474 h 2235643"/>
              <a:gd name="connsiteX23" fmla="*/ 9155969 w 12192000"/>
              <a:gd name="connsiteY23" fmla="*/ 1046804 h 2235643"/>
              <a:gd name="connsiteX24" fmla="*/ 9133985 w 12192000"/>
              <a:gd name="connsiteY24" fmla="*/ 1046450 h 2235643"/>
              <a:gd name="connsiteX25" fmla="*/ 9003462 w 12192000"/>
              <a:gd name="connsiteY25" fmla="*/ 1042406 h 2235643"/>
              <a:gd name="connsiteX26" fmla="*/ 8968445 w 12192000"/>
              <a:gd name="connsiteY26" fmla="*/ 1052169 h 2235643"/>
              <a:gd name="connsiteX27" fmla="*/ 8886001 w 12192000"/>
              <a:gd name="connsiteY27" fmla="*/ 1067468 h 2235643"/>
              <a:gd name="connsiteX28" fmla="*/ 8838610 w 12192000"/>
              <a:gd name="connsiteY28" fmla="*/ 1075091 h 2235643"/>
              <a:gd name="connsiteX29" fmla="*/ 8665605 w 12192000"/>
              <a:gd name="connsiteY29" fmla="*/ 1110791 h 2235643"/>
              <a:gd name="connsiteX30" fmla="*/ 8419755 w 12192000"/>
              <a:gd name="connsiteY30" fmla="*/ 1216260 h 2235643"/>
              <a:gd name="connsiteX31" fmla="*/ 8411626 w 12192000"/>
              <a:gd name="connsiteY31" fmla="*/ 1214397 h 2235643"/>
              <a:gd name="connsiteX32" fmla="*/ 8363469 w 12192000"/>
              <a:gd name="connsiteY32" fmla="*/ 1246658 h 2235643"/>
              <a:gd name="connsiteX33" fmla="*/ 8275497 w 12192000"/>
              <a:gd name="connsiteY33" fmla="*/ 1264396 h 2235643"/>
              <a:gd name="connsiteX34" fmla="*/ 8074238 w 12192000"/>
              <a:gd name="connsiteY34" fmla="*/ 1301895 h 2235643"/>
              <a:gd name="connsiteX35" fmla="*/ 7902328 w 12192000"/>
              <a:gd name="connsiteY35" fmla="*/ 1345865 h 2235643"/>
              <a:gd name="connsiteX36" fmla="*/ 7840612 w 12192000"/>
              <a:gd name="connsiteY36" fmla="*/ 1369373 h 2235643"/>
              <a:gd name="connsiteX37" fmla="*/ 7786819 w 12192000"/>
              <a:gd name="connsiteY37" fmla="*/ 1378970 h 2235643"/>
              <a:gd name="connsiteX38" fmla="*/ 7548172 w 12192000"/>
              <a:gd name="connsiteY38" fmla="*/ 1417460 h 2235643"/>
              <a:gd name="connsiteX39" fmla="*/ 7483437 w 12192000"/>
              <a:gd name="connsiteY39" fmla="*/ 1478152 h 2235643"/>
              <a:gd name="connsiteX40" fmla="*/ 7377870 w 12192000"/>
              <a:gd name="connsiteY40" fmla="*/ 1523319 h 2235643"/>
              <a:gd name="connsiteX41" fmla="*/ 7230737 w 12192000"/>
              <a:gd name="connsiteY41" fmla="*/ 1562633 h 2235643"/>
              <a:gd name="connsiteX42" fmla="*/ 7224458 w 12192000"/>
              <a:gd name="connsiteY42" fmla="*/ 1573008 h 2235643"/>
              <a:gd name="connsiteX43" fmla="*/ 7183121 w 12192000"/>
              <a:gd name="connsiteY43" fmla="*/ 1595162 h 2235643"/>
              <a:gd name="connsiteX44" fmla="*/ 7164601 w 12192000"/>
              <a:gd name="connsiteY44" fmla="*/ 1606490 h 2235643"/>
              <a:gd name="connsiteX45" fmla="*/ 6900177 w 12192000"/>
              <a:gd name="connsiteY45" fmla="*/ 1636016 h 2235643"/>
              <a:gd name="connsiteX46" fmla="*/ 6795372 w 12192000"/>
              <a:gd name="connsiteY46" fmla="*/ 1644845 h 2235643"/>
              <a:gd name="connsiteX47" fmla="*/ 6692251 w 12192000"/>
              <a:gd name="connsiteY47" fmla="*/ 1656357 h 2235643"/>
              <a:gd name="connsiteX48" fmla="*/ 6655235 w 12192000"/>
              <a:gd name="connsiteY48" fmla="*/ 1661869 h 2235643"/>
              <a:gd name="connsiteX49" fmla="*/ 6554894 w 12192000"/>
              <a:gd name="connsiteY49" fmla="*/ 1664428 h 2235643"/>
              <a:gd name="connsiteX50" fmla="*/ 6516595 w 12192000"/>
              <a:gd name="connsiteY50" fmla="*/ 1667475 h 2235643"/>
              <a:gd name="connsiteX51" fmla="*/ 6471012 w 12192000"/>
              <a:gd name="connsiteY51" fmla="*/ 1678604 h 2235643"/>
              <a:gd name="connsiteX52" fmla="*/ 6364035 w 12192000"/>
              <a:gd name="connsiteY52" fmla="*/ 1667683 h 2235643"/>
              <a:gd name="connsiteX53" fmla="*/ 6243319 w 12192000"/>
              <a:gd name="connsiteY53" fmla="*/ 1695560 h 2235643"/>
              <a:gd name="connsiteX54" fmla="*/ 6098321 w 12192000"/>
              <a:gd name="connsiteY54" fmla="*/ 1721646 h 2235643"/>
              <a:gd name="connsiteX55" fmla="*/ 5880652 w 12192000"/>
              <a:gd name="connsiteY55" fmla="*/ 1779643 h 2235643"/>
              <a:gd name="connsiteX56" fmla="*/ 5785959 w 12192000"/>
              <a:gd name="connsiteY56" fmla="*/ 1775307 h 2235643"/>
              <a:gd name="connsiteX57" fmla="*/ 5643534 w 12192000"/>
              <a:gd name="connsiteY57" fmla="*/ 1802919 h 2235643"/>
              <a:gd name="connsiteX58" fmla="*/ 5518799 w 12192000"/>
              <a:gd name="connsiteY58" fmla="*/ 1818312 h 2235643"/>
              <a:gd name="connsiteX59" fmla="*/ 5453307 w 12192000"/>
              <a:gd name="connsiteY59" fmla="*/ 1815450 h 2235643"/>
              <a:gd name="connsiteX60" fmla="*/ 4944087 w 12192000"/>
              <a:gd name="connsiteY60" fmla="*/ 1823332 h 2235643"/>
              <a:gd name="connsiteX61" fmla="*/ 4882386 w 12192000"/>
              <a:gd name="connsiteY61" fmla="*/ 1809844 h 2235643"/>
              <a:gd name="connsiteX62" fmla="*/ 4811440 w 12192000"/>
              <a:gd name="connsiteY62" fmla="*/ 1804655 h 2235643"/>
              <a:gd name="connsiteX63" fmla="*/ 4691075 w 12192000"/>
              <a:gd name="connsiteY63" fmla="*/ 1801389 h 2235643"/>
              <a:gd name="connsiteX64" fmla="*/ 4640313 w 12192000"/>
              <a:gd name="connsiteY64" fmla="*/ 1784307 h 2235643"/>
              <a:gd name="connsiteX65" fmla="*/ 4379064 w 12192000"/>
              <a:gd name="connsiteY65" fmla="*/ 1817177 h 2235643"/>
              <a:gd name="connsiteX66" fmla="*/ 4238372 w 12192000"/>
              <a:gd name="connsiteY66" fmla="*/ 1851480 h 2235643"/>
              <a:gd name="connsiteX67" fmla="*/ 4232517 w 12192000"/>
              <a:gd name="connsiteY67" fmla="*/ 1852567 h 2235643"/>
              <a:gd name="connsiteX68" fmla="*/ 4065532 w 12192000"/>
              <a:gd name="connsiteY68" fmla="*/ 1855477 h 2235643"/>
              <a:gd name="connsiteX69" fmla="*/ 3567259 w 12192000"/>
              <a:gd name="connsiteY69" fmla="*/ 1893482 h 2235643"/>
              <a:gd name="connsiteX70" fmla="*/ 3405770 w 12192000"/>
              <a:gd name="connsiteY70" fmla="*/ 1904591 h 2235643"/>
              <a:gd name="connsiteX71" fmla="*/ 3280097 w 12192000"/>
              <a:gd name="connsiteY71" fmla="*/ 1919610 h 2235643"/>
              <a:gd name="connsiteX72" fmla="*/ 3009910 w 12192000"/>
              <a:gd name="connsiteY72" fmla="*/ 1957866 h 2235643"/>
              <a:gd name="connsiteX73" fmla="*/ 2875436 w 12192000"/>
              <a:gd name="connsiteY73" fmla="*/ 1996977 h 2235643"/>
              <a:gd name="connsiteX74" fmla="*/ 2874892 w 12192000"/>
              <a:gd name="connsiteY74" fmla="*/ 1996085 h 2235643"/>
              <a:gd name="connsiteX75" fmla="*/ 2373568 w 12192000"/>
              <a:gd name="connsiteY75" fmla="*/ 2003219 h 2235643"/>
              <a:gd name="connsiteX76" fmla="*/ 2164831 w 12192000"/>
              <a:gd name="connsiteY76" fmla="*/ 2010143 h 2235643"/>
              <a:gd name="connsiteX77" fmla="*/ 1637948 w 12192000"/>
              <a:gd name="connsiteY77" fmla="*/ 2172597 h 2235643"/>
              <a:gd name="connsiteX78" fmla="*/ 1434549 w 12192000"/>
              <a:gd name="connsiteY78" fmla="*/ 2234522 h 2235643"/>
              <a:gd name="connsiteX79" fmla="*/ 1195347 w 12192000"/>
              <a:gd name="connsiteY79" fmla="*/ 2212354 h 2235643"/>
              <a:gd name="connsiteX80" fmla="*/ 812914 w 12192000"/>
              <a:gd name="connsiteY80" fmla="*/ 2210095 h 2235643"/>
              <a:gd name="connsiteX81" fmla="*/ 520671 w 12192000"/>
              <a:gd name="connsiteY81" fmla="*/ 2180980 h 2235643"/>
              <a:gd name="connsiteX82" fmla="*/ 413835 w 12192000"/>
              <a:gd name="connsiteY82" fmla="*/ 2156783 h 2235643"/>
              <a:gd name="connsiteX83" fmla="*/ 376513 w 12192000"/>
              <a:gd name="connsiteY83" fmla="*/ 2154014 h 2235643"/>
              <a:gd name="connsiteX84" fmla="*/ 273386 w 12192000"/>
              <a:gd name="connsiteY84" fmla="*/ 2142551 h 2235643"/>
              <a:gd name="connsiteX85" fmla="*/ 77641 w 12192000"/>
              <a:gd name="connsiteY85" fmla="*/ 2126835 h 2235643"/>
              <a:gd name="connsiteX86" fmla="*/ 37645 w 12192000"/>
              <a:gd name="connsiteY86" fmla="*/ 2115401 h 2235643"/>
              <a:gd name="connsiteX87" fmla="*/ 4572 w 12192000"/>
              <a:gd name="connsiteY87" fmla="*/ 2111091 h 2235643"/>
              <a:gd name="connsiteX88" fmla="*/ 0 w 12192000"/>
              <a:gd name="connsiteY88" fmla="*/ 2110468 h 2235643"/>
              <a:gd name="connsiteX89" fmla="*/ 0 w 12192000"/>
              <a:gd name="connsiteY89" fmla="*/ 0 h 2235643"/>
              <a:gd name="connsiteX0" fmla="*/ 0 w 12192000"/>
              <a:gd name="connsiteY0" fmla="*/ 0 h 2235643"/>
              <a:gd name="connsiteX1" fmla="*/ 12192000 w 12192000"/>
              <a:gd name="connsiteY1" fmla="*/ 0 h 2235643"/>
              <a:gd name="connsiteX2" fmla="*/ 12192000 w 12192000"/>
              <a:gd name="connsiteY2" fmla="*/ 751299 h 2235643"/>
              <a:gd name="connsiteX3" fmla="*/ 11890686 w 12192000"/>
              <a:gd name="connsiteY3" fmla="*/ 732766 h 2235643"/>
              <a:gd name="connsiteX4" fmla="*/ 11649954 w 12192000"/>
              <a:gd name="connsiteY4" fmla="*/ 749628 h 2235643"/>
              <a:gd name="connsiteX5" fmla="*/ 11560424 w 12192000"/>
              <a:gd name="connsiteY5" fmla="*/ 748017 h 2235643"/>
              <a:gd name="connsiteX6" fmla="*/ 11358455 w 12192000"/>
              <a:gd name="connsiteY6" fmla="*/ 747593 h 2235643"/>
              <a:gd name="connsiteX7" fmla="*/ 11165209 w 12192000"/>
              <a:gd name="connsiteY7" fmla="*/ 748852 h 2235643"/>
              <a:gd name="connsiteX8" fmla="*/ 11058755 w 12192000"/>
              <a:gd name="connsiteY8" fmla="*/ 749617 h 2235643"/>
              <a:gd name="connsiteX9" fmla="*/ 10803046 w 12192000"/>
              <a:gd name="connsiteY9" fmla="*/ 774328 h 2235643"/>
              <a:gd name="connsiteX10" fmla="*/ 10458762 w 12192000"/>
              <a:gd name="connsiteY10" fmla="*/ 755400 h 2235643"/>
              <a:gd name="connsiteX11" fmla="*/ 10211200 w 12192000"/>
              <a:gd name="connsiteY11" fmla="*/ 767513 h 2235643"/>
              <a:gd name="connsiteX12" fmla="*/ 10167995 w 12192000"/>
              <a:gd name="connsiteY12" fmla="*/ 760843 h 2235643"/>
              <a:gd name="connsiteX13" fmla="*/ 9997044 w 12192000"/>
              <a:gd name="connsiteY13" fmla="*/ 780129 h 2235643"/>
              <a:gd name="connsiteX14" fmla="*/ 9943887 w 12192000"/>
              <a:gd name="connsiteY14" fmla="*/ 804141 h 2235643"/>
              <a:gd name="connsiteX15" fmla="*/ 9918248 w 12192000"/>
              <a:gd name="connsiteY15" fmla="*/ 816628 h 2235643"/>
              <a:gd name="connsiteX16" fmla="*/ 9767091 w 12192000"/>
              <a:gd name="connsiteY16" fmla="*/ 870550 h 2235643"/>
              <a:gd name="connsiteX17" fmla="*/ 9683005 w 12192000"/>
              <a:gd name="connsiteY17" fmla="*/ 894128 h 2235643"/>
              <a:gd name="connsiteX18" fmla="*/ 9500499 w 12192000"/>
              <a:gd name="connsiteY18" fmla="*/ 954680 h 2235643"/>
              <a:gd name="connsiteX19" fmla="*/ 9410017 w 12192000"/>
              <a:gd name="connsiteY19" fmla="*/ 993931 h 2235643"/>
              <a:gd name="connsiteX20" fmla="*/ 9392919 w 12192000"/>
              <a:gd name="connsiteY20" fmla="*/ 994656 h 2235643"/>
              <a:gd name="connsiteX21" fmla="*/ 9268019 w 12192000"/>
              <a:gd name="connsiteY21" fmla="*/ 1007442 h 2235643"/>
              <a:gd name="connsiteX22" fmla="*/ 9188177 w 12192000"/>
              <a:gd name="connsiteY22" fmla="*/ 1035474 h 2235643"/>
              <a:gd name="connsiteX23" fmla="*/ 9155969 w 12192000"/>
              <a:gd name="connsiteY23" fmla="*/ 1046804 h 2235643"/>
              <a:gd name="connsiteX24" fmla="*/ 9133985 w 12192000"/>
              <a:gd name="connsiteY24" fmla="*/ 1046450 h 2235643"/>
              <a:gd name="connsiteX25" fmla="*/ 9003462 w 12192000"/>
              <a:gd name="connsiteY25" fmla="*/ 1042406 h 2235643"/>
              <a:gd name="connsiteX26" fmla="*/ 8968445 w 12192000"/>
              <a:gd name="connsiteY26" fmla="*/ 1052169 h 2235643"/>
              <a:gd name="connsiteX27" fmla="*/ 8886001 w 12192000"/>
              <a:gd name="connsiteY27" fmla="*/ 1067468 h 2235643"/>
              <a:gd name="connsiteX28" fmla="*/ 8838610 w 12192000"/>
              <a:gd name="connsiteY28" fmla="*/ 1075091 h 2235643"/>
              <a:gd name="connsiteX29" fmla="*/ 8665605 w 12192000"/>
              <a:gd name="connsiteY29" fmla="*/ 1110791 h 2235643"/>
              <a:gd name="connsiteX30" fmla="*/ 8419755 w 12192000"/>
              <a:gd name="connsiteY30" fmla="*/ 1216260 h 2235643"/>
              <a:gd name="connsiteX31" fmla="*/ 8411626 w 12192000"/>
              <a:gd name="connsiteY31" fmla="*/ 1214397 h 2235643"/>
              <a:gd name="connsiteX32" fmla="*/ 8363469 w 12192000"/>
              <a:gd name="connsiteY32" fmla="*/ 1246658 h 2235643"/>
              <a:gd name="connsiteX33" fmla="*/ 8275497 w 12192000"/>
              <a:gd name="connsiteY33" fmla="*/ 1264396 h 2235643"/>
              <a:gd name="connsiteX34" fmla="*/ 8074238 w 12192000"/>
              <a:gd name="connsiteY34" fmla="*/ 1301895 h 2235643"/>
              <a:gd name="connsiteX35" fmla="*/ 7902328 w 12192000"/>
              <a:gd name="connsiteY35" fmla="*/ 1345865 h 2235643"/>
              <a:gd name="connsiteX36" fmla="*/ 7840612 w 12192000"/>
              <a:gd name="connsiteY36" fmla="*/ 1369373 h 2235643"/>
              <a:gd name="connsiteX37" fmla="*/ 7786819 w 12192000"/>
              <a:gd name="connsiteY37" fmla="*/ 1378970 h 2235643"/>
              <a:gd name="connsiteX38" fmla="*/ 7548172 w 12192000"/>
              <a:gd name="connsiteY38" fmla="*/ 1417460 h 2235643"/>
              <a:gd name="connsiteX39" fmla="*/ 7483437 w 12192000"/>
              <a:gd name="connsiteY39" fmla="*/ 1478152 h 2235643"/>
              <a:gd name="connsiteX40" fmla="*/ 7377870 w 12192000"/>
              <a:gd name="connsiteY40" fmla="*/ 1523319 h 2235643"/>
              <a:gd name="connsiteX41" fmla="*/ 7230737 w 12192000"/>
              <a:gd name="connsiteY41" fmla="*/ 1562633 h 2235643"/>
              <a:gd name="connsiteX42" fmla="*/ 7224458 w 12192000"/>
              <a:gd name="connsiteY42" fmla="*/ 1573008 h 2235643"/>
              <a:gd name="connsiteX43" fmla="*/ 7183121 w 12192000"/>
              <a:gd name="connsiteY43" fmla="*/ 1595162 h 2235643"/>
              <a:gd name="connsiteX44" fmla="*/ 7164601 w 12192000"/>
              <a:gd name="connsiteY44" fmla="*/ 1606490 h 2235643"/>
              <a:gd name="connsiteX45" fmla="*/ 6900177 w 12192000"/>
              <a:gd name="connsiteY45" fmla="*/ 1636016 h 2235643"/>
              <a:gd name="connsiteX46" fmla="*/ 6795372 w 12192000"/>
              <a:gd name="connsiteY46" fmla="*/ 1644845 h 2235643"/>
              <a:gd name="connsiteX47" fmla="*/ 6692251 w 12192000"/>
              <a:gd name="connsiteY47" fmla="*/ 1656357 h 2235643"/>
              <a:gd name="connsiteX48" fmla="*/ 6554894 w 12192000"/>
              <a:gd name="connsiteY48" fmla="*/ 1664428 h 2235643"/>
              <a:gd name="connsiteX49" fmla="*/ 6516595 w 12192000"/>
              <a:gd name="connsiteY49" fmla="*/ 1667475 h 2235643"/>
              <a:gd name="connsiteX50" fmla="*/ 6471012 w 12192000"/>
              <a:gd name="connsiteY50" fmla="*/ 1678604 h 2235643"/>
              <a:gd name="connsiteX51" fmla="*/ 6364035 w 12192000"/>
              <a:gd name="connsiteY51" fmla="*/ 1667683 h 2235643"/>
              <a:gd name="connsiteX52" fmla="*/ 6243319 w 12192000"/>
              <a:gd name="connsiteY52" fmla="*/ 1695560 h 2235643"/>
              <a:gd name="connsiteX53" fmla="*/ 6098321 w 12192000"/>
              <a:gd name="connsiteY53" fmla="*/ 1721646 h 2235643"/>
              <a:gd name="connsiteX54" fmla="*/ 5880652 w 12192000"/>
              <a:gd name="connsiteY54" fmla="*/ 1779643 h 2235643"/>
              <a:gd name="connsiteX55" fmla="*/ 5785959 w 12192000"/>
              <a:gd name="connsiteY55" fmla="*/ 1775307 h 2235643"/>
              <a:gd name="connsiteX56" fmla="*/ 5643534 w 12192000"/>
              <a:gd name="connsiteY56" fmla="*/ 1802919 h 2235643"/>
              <a:gd name="connsiteX57" fmla="*/ 5518799 w 12192000"/>
              <a:gd name="connsiteY57" fmla="*/ 1818312 h 2235643"/>
              <a:gd name="connsiteX58" fmla="*/ 5453307 w 12192000"/>
              <a:gd name="connsiteY58" fmla="*/ 1815450 h 2235643"/>
              <a:gd name="connsiteX59" fmla="*/ 4944087 w 12192000"/>
              <a:gd name="connsiteY59" fmla="*/ 1823332 h 2235643"/>
              <a:gd name="connsiteX60" fmla="*/ 4882386 w 12192000"/>
              <a:gd name="connsiteY60" fmla="*/ 1809844 h 2235643"/>
              <a:gd name="connsiteX61" fmla="*/ 4811440 w 12192000"/>
              <a:gd name="connsiteY61" fmla="*/ 1804655 h 2235643"/>
              <a:gd name="connsiteX62" fmla="*/ 4691075 w 12192000"/>
              <a:gd name="connsiteY62" fmla="*/ 1801389 h 2235643"/>
              <a:gd name="connsiteX63" fmla="*/ 4640313 w 12192000"/>
              <a:gd name="connsiteY63" fmla="*/ 1784307 h 2235643"/>
              <a:gd name="connsiteX64" fmla="*/ 4379064 w 12192000"/>
              <a:gd name="connsiteY64" fmla="*/ 1817177 h 2235643"/>
              <a:gd name="connsiteX65" fmla="*/ 4238372 w 12192000"/>
              <a:gd name="connsiteY65" fmla="*/ 1851480 h 2235643"/>
              <a:gd name="connsiteX66" fmla="*/ 4232517 w 12192000"/>
              <a:gd name="connsiteY66" fmla="*/ 1852567 h 2235643"/>
              <a:gd name="connsiteX67" fmla="*/ 4065532 w 12192000"/>
              <a:gd name="connsiteY67" fmla="*/ 1855477 h 2235643"/>
              <a:gd name="connsiteX68" fmla="*/ 3567259 w 12192000"/>
              <a:gd name="connsiteY68" fmla="*/ 1893482 h 2235643"/>
              <a:gd name="connsiteX69" fmla="*/ 3405770 w 12192000"/>
              <a:gd name="connsiteY69" fmla="*/ 1904591 h 2235643"/>
              <a:gd name="connsiteX70" fmla="*/ 3280097 w 12192000"/>
              <a:gd name="connsiteY70" fmla="*/ 1919610 h 2235643"/>
              <a:gd name="connsiteX71" fmla="*/ 3009910 w 12192000"/>
              <a:gd name="connsiteY71" fmla="*/ 1957866 h 2235643"/>
              <a:gd name="connsiteX72" fmla="*/ 2875436 w 12192000"/>
              <a:gd name="connsiteY72" fmla="*/ 1996977 h 2235643"/>
              <a:gd name="connsiteX73" fmla="*/ 2874892 w 12192000"/>
              <a:gd name="connsiteY73" fmla="*/ 1996085 h 2235643"/>
              <a:gd name="connsiteX74" fmla="*/ 2373568 w 12192000"/>
              <a:gd name="connsiteY74" fmla="*/ 2003219 h 2235643"/>
              <a:gd name="connsiteX75" fmla="*/ 2164831 w 12192000"/>
              <a:gd name="connsiteY75" fmla="*/ 2010143 h 2235643"/>
              <a:gd name="connsiteX76" fmla="*/ 1637948 w 12192000"/>
              <a:gd name="connsiteY76" fmla="*/ 2172597 h 2235643"/>
              <a:gd name="connsiteX77" fmla="*/ 1434549 w 12192000"/>
              <a:gd name="connsiteY77" fmla="*/ 2234522 h 2235643"/>
              <a:gd name="connsiteX78" fmla="*/ 1195347 w 12192000"/>
              <a:gd name="connsiteY78" fmla="*/ 2212354 h 2235643"/>
              <a:gd name="connsiteX79" fmla="*/ 812914 w 12192000"/>
              <a:gd name="connsiteY79" fmla="*/ 2210095 h 2235643"/>
              <a:gd name="connsiteX80" fmla="*/ 520671 w 12192000"/>
              <a:gd name="connsiteY80" fmla="*/ 2180980 h 2235643"/>
              <a:gd name="connsiteX81" fmla="*/ 413835 w 12192000"/>
              <a:gd name="connsiteY81" fmla="*/ 2156783 h 2235643"/>
              <a:gd name="connsiteX82" fmla="*/ 376513 w 12192000"/>
              <a:gd name="connsiteY82" fmla="*/ 2154014 h 2235643"/>
              <a:gd name="connsiteX83" fmla="*/ 273386 w 12192000"/>
              <a:gd name="connsiteY83" fmla="*/ 2142551 h 2235643"/>
              <a:gd name="connsiteX84" fmla="*/ 77641 w 12192000"/>
              <a:gd name="connsiteY84" fmla="*/ 2126835 h 2235643"/>
              <a:gd name="connsiteX85" fmla="*/ 37645 w 12192000"/>
              <a:gd name="connsiteY85" fmla="*/ 2115401 h 2235643"/>
              <a:gd name="connsiteX86" fmla="*/ 4572 w 12192000"/>
              <a:gd name="connsiteY86" fmla="*/ 2111091 h 2235643"/>
              <a:gd name="connsiteX87" fmla="*/ 0 w 12192000"/>
              <a:gd name="connsiteY87" fmla="*/ 2110468 h 2235643"/>
              <a:gd name="connsiteX88" fmla="*/ 0 w 12192000"/>
              <a:gd name="connsiteY88" fmla="*/ 0 h 2235643"/>
              <a:gd name="connsiteX0" fmla="*/ 0 w 12192000"/>
              <a:gd name="connsiteY0" fmla="*/ 0 h 2235643"/>
              <a:gd name="connsiteX1" fmla="*/ 12192000 w 12192000"/>
              <a:gd name="connsiteY1" fmla="*/ 0 h 2235643"/>
              <a:gd name="connsiteX2" fmla="*/ 12192000 w 12192000"/>
              <a:gd name="connsiteY2" fmla="*/ 751299 h 2235643"/>
              <a:gd name="connsiteX3" fmla="*/ 11890686 w 12192000"/>
              <a:gd name="connsiteY3" fmla="*/ 732766 h 2235643"/>
              <a:gd name="connsiteX4" fmla="*/ 11649954 w 12192000"/>
              <a:gd name="connsiteY4" fmla="*/ 749628 h 2235643"/>
              <a:gd name="connsiteX5" fmla="*/ 11560424 w 12192000"/>
              <a:gd name="connsiteY5" fmla="*/ 748017 h 2235643"/>
              <a:gd name="connsiteX6" fmla="*/ 11358455 w 12192000"/>
              <a:gd name="connsiteY6" fmla="*/ 747593 h 2235643"/>
              <a:gd name="connsiteX7" fmla="*/ 11165209 w 12192000"/>
              <a:gd name="connsiteY7" fmla="*/ 748852 h 2235643"/>
              <a:gd name="connsiteX8" fmla="*/ 11058755 w 12192000"/>
              <a:gd name="connsiteY8" fmla="*/ 749617 h 2235643"/>
              <a:gd name="connsiteX9" fmla="*/ 10803046 w 12192000"/>
              <a:gd name="connsiteY9" fmla="*/ 774328 h 2235643"/>
              <a:gd name="connsiteX10" fmla="*/ 10458762 w 12192000"/>
              <a:gd name="connsiteY10" fmla="*/ 755400 h 2235643"/>
              <a:gd name="connsiteX11" fmla="*/ 10211200 w 12192000"/>
              <a:gd name="connsiteY11" fmla="*/ 767513 h 2235643"/>
              <a:gd name="connsiteX12" fmla="*/ 10167995 w 12192000"/>
              <a:gd name="connsiteY12" fmla="*/ 760843 h 2235643"/>
              <a:gd name="connsiteX13" fmla="*/ 9997044 w 12192000"/>
              <a:gd name="connsiteY13" fmla="*/ 780129 h 2235643"/>
              <a:gd name="connsiteX14" fmla="*/ 9943887 w 12192000"/>
              <a:gd name="connsiteY14" fmla="*/ 804141 h 2235643"/>
              <a:gd name="connsiteX15" fmla="*/ 9918248 w 12192000"/>
              <a:gd name="connsiteY15" fmla="*/ 816628 h 2235643"/>
              <a:gd name="connsiteX16" fmla="*/ 9767091 w 12192000"/>
              <a:gd name="connsiteY16" fmla="*/ 870550 h 2235643"/>
              <a:gd name="connsiteX17" fmla="*/ 9683005 w 12192000"/>
              <a:gd name="connsiteY17" fmla="*/ 894128 h 2235643"/>
              <a:gd name="connsiteX18" fmla="*/ 9500499 w 12192000"/>
              <a:gd name="connsiteY18" fmla="*/ 954680 h 2235643"/>
              <a:gd name="connsiteX19" fmla="*/ 9410017 w 12192000"/>
              <a:gd name="connsiteY19" fmla="*/ 993931 h 2235643"/>
              <a:gd name="connsiteX20" fmla="*/ 9392919 w 12192000"/>
              <a:gd name="connsiteY20" fmla="*/ 994656 h 2235643"/>
              <a:gd name="connsiteX21" fmla="*/ 9268019 w 12192000"/>
              <a:gd name="connsiteY21" fmla="*/ 1007442 h 2235643"/>
              <a:gd name="connsiteX22" fmla="*/ 9188177 w 12192000"/>
              <a:gd name="connsiteY22" fmla="*/ 1035474 h 2235643"/>
              <a:gd name="connsiteX23" fmla="*/ 9155969 w 12192000"/>
              <a:gd name="connsiteY23" fmla="*/ 1046804 h 2235643"/>
              <a:gd name="connsiteX24" fmla="*/ 9133985 w 12192000"/>
              <a:gd name="connsiteY24" fmla="*/ 1046450 h 2235643"/>
              <a:gd name="connsiteX25" fmla="*/ 9003462 w 12192000"/>
              <a:gd name="connsiteY25" fmla="*/ 1042406 h 2235643"/>
              <a:gd name="connsiteX26" fmla="*/ 8968445 w 12192000"/>
              <a:gd name="connsiteY26" fmla="*/ 1052169 h 2235643"/>
              <a:gd name="connsiteX27" fmla="*/ 8886001 w 12192000"/>
              <a:gd name="connsiteY27" fmla="*/ 1067468 h 2235643"/>
              <a:gd name="connsiteX28" fmla="*/ 8838610 w 12192000"/>
              <a:gd name="connsiteY28" fmla="*/ 1075091 h 2235643"/>
              <a:gd name="connsiteX29" fmla="*/ 8665605 w 12192000"/>
              <a:gd name="connsiteY29" fmla="*/ 1110791 h 2235643"/>
              <a:gd name="connsiteX30" fmla="*/ 8419755 w 12192000"/>
              <a:gd name="connsiteY30" fmla="*/ 1216260 h 2235643"/>
              <a:gd name="connsiteX31" fmla="*/ 8411626 w 12192000"/>
              <a:gd name="connsiteY31" fmla="*/ 1214397 h 2235643"/>
              <a:gd name="connsiteX32" fmla="*/ 8363469 w 12192000"/>
              <a:gd name="connsiteY32" fmla="*/ 1246658 h 2235643"/>
              <a:gd name="connsiteX33" fmla="*/ 8275497 w 12192000"/>
              <a:gd name="connsiteY33" fmla="*/ 1264396 h 2235643"/>
              <a:gd name="connsiteX34" fmla="*/ 8074238 w 12192000"/>
              <a:gd name="connsiteY34" fmla="*/ 1301895 h 2235643"/>
              <a:gd name="connsiteX35" fmla="*/ 7902328 w 12192000"/>
              <a:gd name="connsiteY35" fmla="*/ 1345865 h 2235643"/>
              <a:gd name="connsiteX36" fmla="*/ 7840612 w 12192000"/>
              <a:gd name="connsiteY36" fmla="*/ 1369373 h 2235643"/>
              <a:gd name="connsiteX37" fmla="*/ 7786819 w 12192000"/>
              <a:gd name="connsiteY37" fmla="*/ 1378970 h 2235643"/>
              <a:gd name="connsiteX38" fmla="*/ 7548172 w 12192000"/>
              <a:gd name="connsiteY38" fmla="*/ 1417460 h 2235643"/>
              <a:gd name="connsiteX39" fmla="*/ 7483437 w 12192000"/>
              <a:gd name="connsiteY39" fmla="*/ 1478152 h 2235643"/>
              <a:gd name="connsiteX40" fmla="*/ 7377870 w 12192000"/>
              <a:gd name="connsiteY40" fmla="*/ 1523319 h 2235643"/>
              <a:gd name="connsiteX41" fmla="*/ 7230737 w 12192000"/>
              <a:gd name="connsiteY41" fmla="*/ 1562633 h 2235643"/>
              <a:gd name="connsiteX42" fmla="*/ 7224458 w 12192000"/>
              <a:gd name="connsiteY42" fmla="*/ 1573008 h 2235643"/>
              <a:gd name="connsiteX43" fmla="*/ 7183121 w 12192000"/>
              <a:gd name="connsiteY43" fmla="*/ 1595162 h 2235643"/>
              <a:gd name="connsiteX44" fmla="*/ 6900177 w 12192000"/>
              <a:gd name="connsiteY44" fmla="*/ 1636016 h 2235643"/>
              <a:gd name="connsiteX45" fmla="*/ 6795372 w 12192000"/>
              <a:gd name="connsiteY45" fmla="*/ 1644845 h 2235643"/>
              <a:gd name="connsiteX46" fmla="*/ 6692251 w 12192000"/>
              <a:gd name="connsiteY46" fmla="*/ 1656357 h 2235643"/>
              <a:gd name="connsiteX47" fmla="*/ 6554894 w 12192000"/>
              <a:gd name="connsiteY47" fmla="*/ 1664428 h 2235643"/>
              <a:gd name="connsiteX48" fmla="*/ 6516595 w 12192000"/>
              <a:gd name="connsiteY48" fmla="*/ 1667475 h 2235643"/>
              <a:gd name="connsiteX49" fmla="*/ 6471012 w 12192000"/>
              <a:gd name="connsiteY49" fmla="*/ 1678604 h 2235643"/>
              <a:gd name="connsiteX50" fmla="*/ 6364035 w 12192000"/>
              <a:gd name="connsiteY50" fmla="*/ 1667683 h 2235643"/>
              <a:gd name="connsiteX51" fmla="*/ 6243319 w 12192000"/>
              <a:gd name="connsiteY51" fmla="*/ 1695560 h 2235643"/>
              <a:gd name="connsiteX52" fmla="*/ 6098321 w 12192000"/>
              <a:gd name="connsiteY52" fmla="*/ 1721646 h 2235643"/>
              <a:gd name="connsiteX53" fmla="*/ 5880652 w 12192000"/>
              <a:gd name="connsiteY53" fmla="*/ 1779643 h 2235643"/>
              <a:gd name="connsiteX54" fmla="*/ 5785959 w 12192000"/>
              <a:gd name="connsiteY54" fmla="*/ 1775307 h 2235643"/>
              <a:gd name="connsiteX55" fmla="*/ 5643534 w 12192000"/>
              <a:gd name="connsiteY55" fmla="*/ 1802919 h 2235643"/>
              <a:gd name="connsiteX56" fmla="*/ 5518799 w 12192000"/>
              <a:gd name="connsiteY56" fmla="*/ 1818312 h 2235643"/>
              <a:gd name="connsiteX57" fmla="*/ 5453307 w 12192000"/>
              <a:gd name="connsiteY57" fmla="*/ 1815450 h 2235643"/>
              <a:gd name="connsiteX58" fmla="*/ 4944087 w 12192000"/>
              <a:gd name="connsiteY58" fmla="*/ 1823332 h 2235643"/>
              <a:gd name="connsiteX59" fmla="*/ 4882386 w 12192000"/>
              <a:gd name="connsiteY59" fmla="*/ 1809844 h 2235643"/>
              <a:gd name="connsiteX60" fmla="*/ 4811440 w 12192000"/>
              <a:gd name="connsiteY60" fmla="*/ 1804655 h 2235643"/>
              <a:gd name="connsiteX61" fmla="*/ 4691075 w 12192000"/>
              <a:gd name="connsiteY61" fmla="*/ 1801389 h 2235643"/>
              <a:gd name="connsiteX62" fmla="*/ 4640313 w 12192000"/>
              <a:gd name="connsiteY62" fmla="*/ 1784307 h 2235643"/>
              <a:gd name="connsiteX63" fmla="*/ 4379064 w 12192000"/>
              <a:gd name="connsiteY63" fmla="*/ 1817177 h 2235643"/>
              <a:gd name="connsiteX64" fmla="*/ 4238372 w 12192000"/>
              <a:gd name="connsiteY64" fmla="*/ 1851480 h 2235643"/>
              <a:gd name="connsiteX65" fmla="*/ 4232517 w 12192000"/>
              <a:gd name="connsiteY65" fmla="*/ 1852567 h 2235643"/>
              <a:gd name="connsiteX66" fmla="*/ 4065532 w 12192000"/>
              <a:gd name="connsiteY66" fmla="*/ 1855477 h 2235643"/>
              <a:gd name="connsiteX67" fmla="*/ 3567259 w 12192000"/>
              <a:gd name="connsiteY67" fmla="*/ 1893482 h 2235643"/>
              <a:gd name="connsiteX68" fmla="*/ 3405770 w 12192000"/>
              <a:gd name="connsiteY68" fmla="*/ 1904591 h 2235643"/>
              <a:gd name="connsiteX69" fmla="*/ 3280097 w 12192000"/>
              <a:gd name="connsiteY69" fmla="*/ 1919610 h 2235643"/>
              <a:gd name="connsiteX70" fmla="*/ 3009910 w 12192000"/>
              <a:gd name="connsiteY70" fmla="*/ 1957866 h 2235643"/>
              <a:gd name="connsiteX71" fmla="*/ 2875436 w 12192000"/>
              <a:gd name="connsiteY71" fmla="*/ 1996977 h 2235643"/>
              <a:gd name="connsiteX72" fmla="*/ 2874892 w 12192000"/>
              <a:gd name="connsiteY72" fmla="*/ 1996085 h 2235643"/>
              <a:gd name="connsiteX73" fmla="*/ 2373568 w 12192000"/>
              <a:gd name="connsiteY73" fmla="*/ 2003219 h 2235643"/>
              <a:gd name="connsiteX74" fmla="*/ 2164831 w 12192000"/>
              <a:gd name="connsiteY74" fmla="*/ 2010143 h 2235643"/>
              <a:gd name="connsiteX75" fmla="*/ 1637948 w 12192000"/>
              <a:gd name="connsiteY75" fmla="*/ 2172597 h 2235643"/>
              <a:gd name="connsiteX76" fmla="*/ 1434549 w 12192000"/>
              <a:gd name="connsiteY76" fmla="*/ 2234522 h 2235643"/>
              <a:gd name="connsiteX77" fmla="*/ 1195347 w 12192000"/>
              <a:gd name="connsiteY77" fmla="*/ 2212354 h 2235643"/>
              <a:gd name="connsiteX78" fmla="*/ 812914 w 12192000"/>
              <a:gd name="connsiteY78" fmla="*/ 2210095 h 2235643"/>
              <a:gd name="connsiteX79" fmla="*/ 520671 w 12192000"/>
              <a:gd name="connsiteY79" fmla="*/ 2180980 h 2235643"/>
              <a:gd name="connsiteX80" fmla="*/ 413835 w 12192000"/>
              <a:gd name="connsiteY80" fmla="*/ 2156783 h 2235643"/>
              <a:gd name="connsiteX81" fmla="*/ 376513 w 12192000"/>
              <a:gd name="connsiteY81" fmla="*/ 2154014 h 2235643"/>
              <a:gd name="connsiteX82" fmla="*/ 273386 w 12192000"/>
              <a:gd name="connsiteY82" fmla="*/ 2142551 h 2235643"/>
              <a:gd name="connsiteX83" fmla="*/ 77641 w 12192000"/>
              <a:gd name="connsiteY83" fmla="*/ 2126835 h 2235643"/>
              <a:gd name="connsiteX84" fmla="*/ 37645 w 12192000"/>
              <a:gd name="connsiteY84" fmla="*/ 2115401 h 2235643"/>
              <a:gd name="connsiteX85" fmla="*/ 4572 w 12192000"/>
              <a:gd name="connsiteY85" fmla="*/ 2111091 h 2235643"/>
              <a:gd name="connsiteX86" fmla="*/ 0 w 12192000"/>
              <a:gd name="connsiteY86" fmla="*/ 2110468 h 2235643"/>
              <a:gd name="connsiteX87" fmla="*/ 0 w 12192000"/>
              <a:gd name="connsiteY87" fmla="*/ 0 h 2235643"/>
              <a:gd name="connsiteX0" fmla="*/ 0 w 12192000"/>
              <a:gd name="connsiteY0" fmla="*/ 0 h 2235643"/>
              <a:gd name="connsiteX1" fmla="*/ 12192000 w 12192000"/>
              <a:gd name="connsiteY1" fmla="*/ 0 h 2235643"/>
              <a:gd name="connsiteX2" fmla="*/ 12192000 w 12192000"/>
              <a:gd name="connsiteY2" fmla="*/ 751299 h 2235643"/>
              <a:gd name="connsiteX3" fmla="*/ 11890686 w 12192000"/>
              <a:gd name="connsiteY3" fmla="*/ 732766 h 2235643"/>
              <a:gd name="connsiteX4" fmla="*/ 11649954 w 12192000"/>
              <a:gd name="connsiteY4" fmla="*/ 749628 h 2235643"/>
              <a:gd name="connsiteX5" fmla="*/ 11560424 w 12192000"/>
              <a:gd name="connsiteY5" fmla="*/ 748017 h 2235643"/>
              <a:gd name="connsiteX6" fmla="*/ 11358455 w 12192000"/>
              <a:gd name="connsiteY6" fmla="*/ 747593 h 2235643"/>
              <a:gd name="connsiteX7" fmla="*/ 11165209 w 12192000"/>
              <a:gd name="connsiteY7" fmla="*/ 748852 h 2235643"/>
              <a:gd name="connsiteX8" fmla="*/ 11058755 w 12192000"/>
              <a:gd name="connsiteY8" fmla="*/ 749617 h 2235643"/>
              <a:gd name="connsiteX9" fmla="*/ 10803046 w 12192000"/>
              <a:gd name="connsiteY9" fmla="*/ 774328 h 2235643"/>
              <a:gd name="connsiteX10" fmla="*/ 10458762 w 12192000"/>
              <a:gd name="connsiteY10" fmla="*/ 755400 h 2235643"/>
              <a:gd name="connsiteX11" fmla="*/ 10211200 w 12192000"/>
              <a:gd name="connsiteY11" fmla="*/ 767513 h 2235643"/>
              <a:gd name="connsiteX12" fmla="*/ 10167995 w 12192000"/>
              <a:gd name="connsiteY12" fmla="*/ 760843 h 2235643"/>
              <a:gd name="connsiteX13" fmla="*/ 9997044 w 12192000"/>
              <a:gd name="connsiteY13" fmla="*/ 780129 h 2235643"/>
              <a:gd name="connsiteX14" fmla="*/ 9943887 w 12192000"/>
              <a:gd name="connsiteY14" fmla="*/ 804141 h 2235643"/>
              <a:gd name="connsiteX15" fmla="*/ 9918248 w 12192000"/>
              <a:gd name="connsiteY15" fmla="*/ 816628 h 2235643"/>
              <a:gd name="connsiteX16" fmla="*/ 9767091 w 12192000"/>
              <a:gd name="connsiteY16" fmla="*/ 870550 h 2235643"/>
              <a:gd name="connsiteX17" fmla="*/ 9683005 w 12192000"/>
              <a:gd name="connsiteY17" fmla="*/ 894128 h 2235643"/>
              <a:gd name="connsiteX18" fmla="*/ 9500499 w 12192000"/>
              <a:gd name="connsiteY18" fmla="*/ 954680 h 2235643"/>
              <a:gd name="connsiteX19" fmla="*/ 9410017 w 12192000"/>
              <a:gd name="connsiteY19" fmla="*/ 993931 h 2235643"/>
              <a:gd name="connsiteX20" fmla="*/ 9392919 w 12192000"/>
              <a:gd name="connsiteY20" fmla="*/ 994656 h 2235643"/>
              <a:gd name="connsiteX21" fmla="*/ 9268019 w 12192000"/>
              <a:gd name="connsiteY21" fmla="*/ 1007442 h 2235643"/>
              <a:gd name="connsiteX22" fmla="*/ 9188177 w 12192000"/>
              <a:gd name="connsiteY22" fmla="*/ 1035474 h 2235643"/>
              <a:gd name="connsiteX23" fmla="*/ 9155969 w 12192000"/>
              <a:gd name="connsiteY23" fmla="*/ 1046804 h 2235643"/>
              <a:gd name="connsiteX24" fmla="*/ 9133985 w 12192000"/>
              <a:gd name="connsiteY24" fmla="*/ 1046450 h 2235643"/>
              <a:gd name="connsiteX25" fmla="*/ 9003462 w 12192000"/>
              <a:gd name="connsiteY25" fmla="*/ 1042406 h 2235643"/>
              <a:gd name="connsiteX26" fmla="*/ 8968445 w 12192000"/>
              <a:gd name="connsiteY26" fmla="*/ 1052169 h 2235643"/>
              <a:gd name="connsiteX27" fmla="*/ 8886001 w 12192000"/>
              <a:gd name="connsiteY27" fmla="*/ 1067468 h 2235643"/>
              <a:gd name="connsiteX28" fmla="*/ 8838610 w 12192000"/>
              <a:gd name="connsiteY28" fmla="*/ 1075091 h 2235643"/>
              <a:gd name="connsiteX29" fmla="*/ 8665605 w 12192000"/>
              <a:gd name="connsiteY29" fmla="*/ 1110791 h 2235643"/>
              <a:gd name="connsiteX30" fmla="*/ 8419755 w 12192000"/>
              <a:gd name="connsiteY30" fmla="*/ 1216260 h 2235643"/>
              <a:gd name="connsiteX31" fmla="*/ 8411626 w 12192000"/>
              <a:gd name="connsiteY31" fmla="*/ 1214397 h 2235643"/>
              <a:gd name="connsiteX32" fmla="*/ 8363469 w 12192000"/>
              <a:gd name="connsiteY32" fmla="*/ 1246658 h 2235643"/>
              <a:gd name="connsiteX33" fmla="*/ 8275497 w 12192000"/>
              <a:gd name="connsiteY33" fmla="*/ 1264396 h 2235643"/>
              <a:gd name="connsiteX34" fmla="*/ 8074238 w 12192000"/>
              <a:gd name="connsiteY34" fmla="*/ 1301895 h 2235643"/>
              <a:gd name="connsiteX35" fmla="*/ 7902328 w 12192000"/>
              <a:gd name="connsiteY35" fmla="*/ 1345865 h 2235643"/>
              <a:gd name="connsiteX36" fmla="*/ 7840612 w 12192000"/>
              <a:gd name="connsiteY36" fmla="*/ 1369373 h 2235643"/>
              <a:gd name="connsiteX37" fmla="*/ 7786819 w 12192000"/>
              <a:gd name="connsiteY37" fmla="*/ 1378970 h 2235643"/>
              <a:gd name="connsiteX38" fmla="*/ 7548172 w 12192000"/>
              <a:gd name="connsiteY38" fmla="*/ 1417460 h 2235643"/>
              <a:gd name="connsiteX39" fmla="*/ 7483437 w 12192000"/>
              <a:gd name="connsiteY39" fmla="*/ 1478152 h 2235643"/>
              <a:gd name="connsiteX40" fmla="*/ 7377870 w 12192000"/>
              <a:gd name="connsiteY40" fmla="*/ 1523319 h 2235643"/>
              <a:gd name="connsiteX41" fmla="*/ 7230737 w 12192000"/>
              <a:gd name="connsiteY41" fmla="*/ 1562633 h 2235643"/>
              <a:gd name="connsiteX42" fmla="*/ 7183121 w 12192000"/>
              <a:gd name="connsiteY42" fmla="*/ 1595162 h 2235643"/>
              <a:gd name="connsiteX43" fmla="*/ 6900177 w 12192000"/>
              <a:gd name="connsiteY43" fmla="*/ 1636016 h 2235643"/>
              <a:gd name="connsiteX44" fmla="*/ 6795372 w 12192000"/>
              <a:gd name="connsiteY44" fmla="*/ 1644845 h 2235643"/>
              <a:gd name="connsiteX45" fmla="*/ 6692251 w 12192000"/>
              <a:gd name="connsiteY45" fmla="*/ 1656357 h 2235643"/>
              <a:gd name="connsiteX46" fmla="*/ 6554894 w 12192000"/>
              <a:gd name="connsiteY46" fmla="*/ 1664428 h 2235643"/>
              <a:gd name="connsiteX47" fmla="*/ 6516595 w 12192000"/>
              <a:gd name="connsiteY47" fmla="*/ 1667475 h 2235643"/>
              <a:gd name="connsiteX48" fmla="*/ 6471012 w 12192000"/>
              <a:gd name="connsiteY48" fmla="*/ 1678604 h 2235643"/>
              <a:gd name="connsiteX49" fmla="*/ 6364035 w 12192000"/>
              <a:gd name="connsiteY49" fmla="*/ 1667683 h 2235643"/>
              <a:gd name="connsiteX50" fmla="*/ 6243319 w 12192000"/>
              <a:gd name="connsiteY50" fmla="*/ 1695560 h 2235643"/>
              <a:gd name="connsiteX51" fmla="*/ 6098321 w 12192000"/>
              <a:gd name="connsiteY51" fmla="*/ 1721646 h 2235643"/>
              <a:gd name="connsiteX52" fmla="*/ 5880652 w 12192000"/>
              <a:gd name="connsiteY52" fmla="*/ 1779643 h 2235643"/>
              <a:gd name="connsiteX53" fmla="*/ 5785959 w 12192000"/>
              <a:gd name="connsiteY53" fmla="*/ 1775307 h 2235643"/>
              <a:gd name="connsiteX54" fmla="*/ 5643534 w 12192000"/>
              <a:gd name="connsiteY54" fmla="*/ 1802919 h 2235643"/>
              <a:gd name="connsiteX55" fmla="*/ 5518799 w 12192000"/>
              <a:gd name="connsiteY55" fmla="*/ 1818312 h 2235643"/>
              <a:gd name="connsiteX56" fmla="*/ 5453307 w 12192000"/>
              <a:gd name="connsiteY56" fmla="*/ 1815450 h 2235643"/>
              <a:gd name="connsiteX57" fmla="*/ 4944087 w 12192000"/>
              <a:gd name="connsiteY57" fmla="*/ 1823332 h 2235643"/>
              <a:gd name="connsiteX58" fmla="*/ 4882386 w 12192000"/>
              <a:gd name="connsiteY58" fmla="*/ 1809844 h 2235643"/>
              <a:gd name="connsiteX59" fmla="*/ 4811440 w 12192000"/>
              <a:gd name="connsiteY59" fmla="*/ 1804655 h 2235643"/>
              <a:gd name="connsiteX60" fmla="*/ 4691075 w 12192000"/>
              <a:gd name="connsiteY60" fmla="*/ 1801389 h 2235643"/>
              <a:gd name="connsiteX61" fmla="*/ 4640313 w 12192000"/>
              <a:gd name="connsiteY61" fmla="*/ 1784307 h 2235643"/>
              <a:gd name="connsiteX62" fmla="*/ 4379064 w 12192000"/>
              <a:gd name="connsiteY62" fmla="*/ 1817177 h 2235643"/>
              <a:gd name="connsiteX63" fmla="*/ 4238372 w 12192000"/>
              <a:gd name="connsiteY63" fmla="*/ 1851480 h 2235643"/>
              <a:gd name="connsiteX64" fmla="*/ 4232517 w 12192000"/>
              <a:gd name="connsiteY64" fmla="*/ 1852567 h 2235643"/>
              <a:gd name="connsiteX65" fmla="*/ 4065532 w 12192000"/>
              <a:gd name="connsiteY65" fmla="*/ 1855477 h 2235643"/>
              <a:gd name="connsiteX66" fmla="*/ 3567259 w 12192000"/>
              <a:gd name="connsiteY66" fmla="*/ 1893482 h 2235643"/>
              <a:gd name="connsiteX67" fmla="*/ 3405770 w 12192000"/>
              <a:gd name="connsiteY67" fmla="*/ 1904591 h 2235643"/>
              <a:gd name="connsiteX68" fmla="*/ 3280097 w 12192000"/>
              <a:gd name="connsiteY68" fmla="*/ 1919610 h 2235643"/>
              <a:gd name="connsiteX69" fmla="*/ 3009910 w 12192000"/>
              <a:gd name="connsiteY69" fmla="*/ 1957866 h 2235643"/>
              <a:gd name="connsiteX70" fmla="*/ 2875436 w 12192000"/>
              <a:gd name="connsiteY70" fmla="*/ 1996977 h 2235643"/>
              <a:gd name="connsiteX71" fmla="*/ 2874892 w 12192000"/>
              <a:gd name="connsiteY71" fmla="*/ 1996085 h 2235643"/>
              <a:gd name="connsiteX72" fmla="*/ 2373568 w 12192000"/>
              <a:gd name="connsiteY72" fmla="*/ 2003219 h 2235643"/>
              <a:gd name="connsiteX73" fmla="*/ 2164831 w 12192000"/>
              <a:gd name="connsiteY73" fmla="*/ 2010143 h 2235643"/>
              <a:gd name="connsiteX74" fmla="*/ 1637948 w 12192000"/>
              <a:gd name="connsiteY74" fmla="*/ 2172597 h 2235643"/>
              <a:gd name="connsiteX75" fmla="*/ 1434549 w 12192000"/>
              <a:gd name="connsiteY75" fmla="*/ 2234522 h 2235643"/>
              <a:gd name="connsiteX76" fmla="*/ 1195347 w 12192000"/>
              <a:gd name="connsiteY76" fmla="*/ 2212354 h 2235643"/>
              <a:gd name="connsiteX77" fmla="*/ 812914 w 12192000"/>
              <a:gd name="connsiteY77" fmla="*/ 2210095 h 2235643"/>
              <a:gd name="connsiteX78" fmla="*/ 520671 w 12192000"/>
              <a:gd name="connsiteY78" fmla="*/ 2180980 h 2235643"/>
              <a:gd name="connsiteX79" fmla="*/ 413835 w 12192000"/>
              <a:gd name="connsiteY79" fmla="*/ 2156783 h 2235643"/>
              <a:gd name="connsiteX80" fmla="*/ 376513 w 12192000"/>
              <a:gd name="connsiteY80" fmla="*/ 2154014 h 2235643"/>
              <a:gd name="connsiteX81" fmla="*/ 273386 w 12192000"/>
              <a:gd name="connsiteY81" fmla="*/ 2142551 h 2235643"/>
              <a:gd name="connsiteX82" fmla="*/ 77641 w 12192000"/>
              <a:gd name="connsiteY82" fmla="*/ 2126835 h 2235643"/>
              <a:gd name="connsiteX83" fmla="*/ 37645 w 12192000"/>
              <a:gd name="connsiteY83" fmla="*/ 2115401 h 2235643"/>
              <a:gd name="connsiteX84" fmla="*/ 4572 w 12192000"/>
              <a:gd name="connsiteY84" fmla="*/ 2111091 h 2235643"/>
              <a:gd name="connsiteX85" fmla="*/ 0 w 12192000"/>
              <a:gd name="connsiteY85" fmla="*/ 2110468 h 2235643"/>
              <a:gd name="connsiteX86" fmla="*/ 0 w 12192000"/>
              <a:gd name="connsiteY86" fmla="*/ 0 h 2235643"/>
              <a:gd name="connsiteX0" fmla="*/ 0 w 12192000"/>
              <a:gd name="connsiteY0" fmla="*/ 0 h 2235643"/>
              <a:gd name="connsiteX1" fmla="*/ 12192000 w 12192000"/>
              <a:gd name="connsiteY1" fmla="*/ 0 h 2235643"/>
              <a:gd name="connsiteX2" fmla="*/ 12192000 w 12192000"/>
              <a:gd name="connsiteY2" fmla="*/ 751299 h 2235643"/>
              <a:gd name="connsiteX3" fmla="*/ 11890686 w 12192000"/>
              <a:gd name="connsiteY3" fmla="*/ 732766 h 2235643"/>
              <a:gd name="connsiteX4" fmla="*/ 11649954 w 12192000"/>
              <a:gd name="connsiteY4" fmla="*/ 749628 h 2235643"/>
              <a:gd name="connsiteX5" fmla="*/ 11560424 w 12192000"/>
              <a:gd name="connsiteY5" fmla="*/ 748017 h 2235643"/>
              <a:gd name="connsiteX6" fmla="*/ 11358455 w 12192000"/>
              <a:gd name="connsiteY6" fmla="*/ 747593 h 2235643"/>
              <a:gd name="connsiteX7" fmla="*/ 11165209 w 12192000"/>
              <a:gd name="connsiteY7" fmla="*/ 748852 h 2235643"/>
              <a:gd name="connsiteX8" fmla="*/ 11058755 w 12192000"/>
              <a:gd name="connsiteY8" fmla="*/ 749617 h 2235643"/>
              <a:gd name="connsiteX9" fmla="*/ 10803046 w 12192000"/>
              <a:gd name="connsiteY9" fmla="*/ 774328 h 2235643"/>
              <a:gd name="connsiteX10" fmla="*/ 10458762 w 12192000"/>
              <a:gd name="connsiteY10" fmla="*/ 755400 h 2235643"/>
              <a:gd name="connsiteX11" fmla="*/ 10211200 w 12192000"/>
              <a:gd name="connsiteY11" fmla="*/ 767513 h 2235643"/>
              <a:gd name="connsiteX12" fmla="*/ 10167995 w 12192000"/>
              <a:gd name="connsiteY12" fmla="*/ 760843 h 2235643"/>
              <a:gd name="connsiteX13" fmla="*/ 9997044 w 12192000"/>
              <a:gd name="connsiteY13" fmla="*/ 780129 h 2235643"/>
              <a:gd name="connsiteX14" fmla="*/ 9943887 w 12192000"/>
              <a:gd name="connsiteY14" fmla="*/ 804141 h 2235643"/>
              <a:gd name="connsiteX15" fmla="*/ 9918248 w 12192000"/>
              <a:gd name="connsiteY15" fmla="*/ 816628 h 2235643"/>
              <a:gd name="connsiteX16" fmla="*/ 9767091 w 12192000"/>
              <a:gd name="connsiteY16" fmla="*/ 870550 h 2235643"/>
              <a:gd name="connsiteX17" fmla="*/ 9683005 w 12192000"/>
              <a:gd name="connsiteY17" fmla="*/ 894128 h 2235643"/>
              <a:gd name="connsiteX18" fmla="*/ 9500499 w 12192000"/>
              <a:gd name="connsiteY18" fmla="*/ 954680 h 2235643"/>
              <a:gd name="connsiteX19" fmla="*/ 9410017 w 12192000"/>
              <a:gd name="connsiteY19" fmla="*/ 993931 h 2235643"/>
              <a:gd name="connsiteX20" fmla="*/ 9392919 w 12192000"/>
              <a:gd name="connsiteY20" fmla="*/ 994656 h 2235643"/>
              <a:gd name="connsiteX21" fmla="*/ 9268019 w 12192000"/>
              <a:gd name="connsiteY21" fmla="*/ 1007442 h 2235643"/>
              <a:gd name="connsiteX22" fmla="*/ 9188177 w 12192000"/>
              <a:gd name="connsiteY22" fmla="*/ 1035474 h 2235643"/>
              <a:gd name="connsiteX23" fmla="*/ 9155969 w 12192000"/>
              <a:gd name="connsiteY23" fmla="*/ 1046804 h 2235643"/>
              <a:gd name="connsiteX24" fmla="*/ 9133985 w 12192000"/>
              <a:gd name="connsiteY24" fmla="*/ 1046450 h 2235643"/>
              <a:gd name="connsiteX25" fmla="*/ 9003462 w 12192000"/>
              <a:gd name="connsiteY25" fmla="*/ 1042406 h 2235643"/>
              <a:gd name="connsiteX26" fmla="*/ 8968445 w 12192000"/>
              <a:gd name="connsiteY26" fmla="*/ 1052169 h 2235643"/>
              <a:gd name="connsiteX27" fmla="*/ 8886001 w 12192000"/>
              <a:gd name="connsiteY27" fmla="*/ 1067468 h 2235643"/>
              <a:gd name="connsiteX28" fmla="*/ 8838610 w 12192000"/>
              <a:gd name="connsiteY28" fmla="*/ 1075091 h 2235643"/>
              <a:gd name="connsiteX29" fmla="*/ 8665605 w 12192000"/>
              <a:gd name="connsiteY29" fmla="*/ 1110791 h 2235643"/>
              <a:gd name="connsiteX30" fmla="*/ 8419755 w 12192000"/>
              <a:gd name="connsiteY30" fmla="*/ 1216260 h 2235643"/>
              <a:gd name="connsiteX31" fmla="*/ 8411626 w 12192000"/>
              <a:gd name="connsiteY31" fmla="*/ 1214397 h 2235643"/>
              <a:gd name="connsiteX32" fmla="*/ 8363469 w 12192000"/>
              <a:gd name="connsiteY32" fmla="*/ 1246658 h 2235643"/>
              <a:gd name="connsiteX33" fmla="*/ 8275497 w 12192000"/>
              <a:gd name="connsiteY33" fmla="*/ 1264396 h 2235643"/>
              <a:gd name="connsiteX34" fmla="*/ 8074238 w 12192000"/>
              <a:gd name="connsiteY34" fmla="*/ 1301895 h 2235643"/>
              <a:gd name="connsiteX35" fmla="*/ 7902328 w 12192000"/>
              <a:gd name="connsiteY35" fmla="*/ 1345865 h 2235643"/>
              <a:gd name="connsiteX36" fmla="*/ 7840612 w 12192000"/>
              <a:gd name="connsiteY36" fmla="*/ 1369373 h 2235643"/>
              <a:gd name="connsiteX37" fmla="*/ 7786819 w 12192000"/>
              <a:gd name="connsiteY37" fmla="*/ 1378970 h 2235643"/>
              <a:gd name="connsiteX38" fmla="*/ 7548172 w 12192000"/>
              <a:gd name="connsiteY38" fmla="*/ 1417460 h 2235643"/>
              <a:gd name="connsiteX39" fmla="*/ 7483437 w 12192000"/>
              <a:gd name="connsiteY39" fmla="*/ 1478152 h 2235643"/>
              <a:gd name="connsiteX40" fmla="*/ 7377870 w 12192000"/>
              <a:gd name="connsiteY40" fmla="*/ 1523319 h 2235643"/>
              <a:gd name="connsiteX41" fmla="*/ 7183121 w 12192000"/>
              <a:gd name="connsiteY41" fmla="*/ 1595162 h 2235643"/>
              <a:gd name="connsiteX42" fmla="*/ 6900177 w 12192000"/>
              <a:gd name="connsiteY42" fmla="*/ 1636016 h 2235643"/>
              <a:gd name="connsiteX43" fmla="*/ 6795372 w 12192000"/>
              <a:gd name="connsiteY43" fmla="*/ 1644845 h 2235643"/>
              <a:gd name="connsiteX44" fmla="*/ 6692251 w 12192000"/>
              <a:gd name="connsiteY44" fmla="*/ 1656357 h 2235643"/>
              <a:gd name="connsiteX45" fmla="*/ 6554894 w 12192000"/>
              <a:gd name="connsiteY45" fmla="*/ 1664428 h 2235643"/>
              <a:gd name="connsiteX46" fmla="*/ 6516595 w 12192000"/>
              <a:gd name="connsiteY46" fmla="*/ 1667475 h 2235643"/>
              <a:gd name="connsiteX47" fmla="*/ 6471012 w 12192000"/>
              <a:gd name="connsiteY47" fmla="*/ 1678604 h 2235643"/>
              <a:gd name="connsiteX48" fmla="*/ 6364035 w 12192000"/>
              <a:gd name="connsiteY48" fmla="*/ 1667683 h 2235643"/>
              <a:gd name="connsiteX49" fmla="*/ 6243319 w 12192000"/>
              <a:gd name="connsiteY49" fmla="*/ 1695560 h 2235643"/>
              <a:gd name="connsiteX50" fmla="*/ 6098321 w 12192000"/>
              <a:gd name="connsiteY50" fmla="*/ 1721646 h 2235643"/>
              <a:gd name="connsiteX51" fmla="*/ 5880652 w 12192000"/>
              <a:gd name="connsiteY51" fmla="*/ 1779643 h 2235643"/>
              <a:gd name="connsiteX52" fmla="*/ 5785959 w 12192000"/>
              <a:gd name="connsiteY52" fmla="*/ 1775307 h 2235643"/>
              <a:gd name="connsiteX53" fmla="*/ 5643534 w 12192000"/>
              <a:gd name="connsiteY53" fmla="*/ 1802919 h 2235643"/>
              <a:gd name="connsiteX54" fmla="*/ 5518799 w 12192000"/>
              <a:gd name="connsiteY54" fmla="*/ 1818312 h 2235643"/>
              <a:gd name="connsiteX55" fmla="*/ 5453307 w 12192000"/>
              <a:gd name="connsiteY55" fmla="*/ 1815450 h 2235643"/>
              <a:gd name="connsiteX56" fmla="*/ 4944087 w 12192000"/>
              <a:gd name="connsiteY56" fmla="*/ 1823332 h 2235643"/>
              <a:gd name="connsiteX57" fmla="*/ 4882386 w 12192000"/>
              <a:gd name="connsiteY57" fmla="*/ 1809844 h 2235643"/>
              <a:gd name="connsiteX58" fmla="*/ 4811440 w 12192000"/>
              <a:gd name="connsiteY58" fmla="*/ 1804655 h 2235643"/>
              <a:gd name="connsiteX59" fmla="*/ 4691075 w 12192000"/>
              <a:gd name="connsiteY59" fmla="*/ 1801389 h 2235643"/>
              <a:gd name="connsiteX60" fmla="*/ 4640313 w 12192000"/>
              <a:gd name="connsiteY60" fmla="*/ 1784307 h 2235643"/>
              <a:gd name="connsiteX61" fmla="*/ 4379064 w 12192000"/>
              <a:gd name="connsiteY61" fmla="*/ 1817177 h 2235643"/>
              <a:gd name="connsiteX62" fmla="*/ 4238372 w 12192000"/>
              <a:gd name="connsiteY62" fmla="*/ 1851480 h 2235643"/>
              <a:gd name="connsiteX63" fmla="*/ 4232517 w 12192000"/>
              <a:gd name="connsiteY63" fmla="*/ 1852567 h 2235643"/>
              <a:gd name="connsiteX64" fmla="*/ 4065532 w 12192000"/>
              <a:gd name="connsiteY64" fmla="*/ 1855477 h 2235643"/>
              <a:gd name="connsiteX65" fmla="*/ 3567259 w 12192000"/>
              <a:gd name="connsiteY65" fmla="*/ 1893482 h 2235643"/>
              <a:gd name="connsiteX66" fmla="*/ 3405770 w 12192000"/>
              <a:gd name="connsiteY66" fmla="*/ 1904591 h 2235643"/>
              <a:gd name="connsiteX67" fmla="*/ 3280097 w 12192000"/>
              <a:gd name="connsiteY67" fmla="*/ 1919610 h 2235643"/>
              <a:gd name="connsiteX68" fmla="*/ 3009910 w 12192000"/>
              <a:gd name="connsiteY68" fmla="*/ 1957866 h 2235643"/>
              <a:gd name="connsiteX69" fmla="*/ 2875436 w 12192000"/>
              <a:gd name="connsiteY69" fmla="*/ 1996977 h 2235643"/>
              <a:gd name="connsiteX70" fmla="*/ 2874892 w 12192000"/>
              <a:gd name="connsiteY70" fmla="*/ 1996085 h 2235643"/>
              <a:gd name="connsiteX71" fmla="*/ 2373568 w 12192000"/>
              <a:gd name="connsiteY71" fmla="*/ 2003219 h 2235643"/>
              <a:gd name="connsiteX72" fmla="*/ 2164831 w 12192000"/>
              <a:gd name="connsiteY72" fmla="*/ 2010143 h 2235643"/>
              <a:gd name="connsiteX73" fmla="*/ 1637948 w 12192000"/>
              <a:gd name="connsiteY73" fmla="*/ 2172597 h 2235643"/>
              <a:gd name="connsiteX74" fmla="*/ 1434549 w 12192000"/>
              <a:gd name="connsiteY74" fmla="*/ 2234522 h 2235643"/>
              <a:gd name="connsiteX75" fmla="*/ 1195347 w 12192000"/>
              <a:gd name="connsiteY75" fmla="*/ 2212354 h 2235643"/>
              <a:gd name="connsiteX76" fmla="*/ 812914 w 12192000"/>
              <a:gd name="connsiteY76" fmla="*/ 2210095 h 2235643"/>
              <a:gd name="connsiteX77" fmla="*/ 520671 w 12192000"/>
              <a:gd name="connsiteY77" fmla="*/ 2180980 h 2235643"/>
              <a:gd name="connsiteX78" fmla="*/ 413835 w 12192000"/>
              <a:gd name="connsiteY78" fmla="*/ 2156783 h 2235643"/>
              <a:gd name="connsiteX79" fmla="*/ 376513 w 12192000"/>
              <a:gd name="connsiteY79" fmla="*/ 2154014 h 2235643"/>
              <a:gd name="connsiteX80" fmla="*/ 273386 w 12192000"/>
              <a:gd name="connsiteY80" fmla="*/ 2142551 h 2235643"/>
              <a:gd name="connsiteX81" fmla="*/ 77641 w 12192000"/>
              <a:gd name="connsiteY81" fmla="*/ 2126835 h 2235643"/>
              <a:gd name="connsiteX82" fmla="*/ 37645 w 12192000"/>
              <a:gd name="connsiteY82" fmla="*/ 2115401 h 2235643"/>
              <a:gd name="connsiteX83" fmla="*/ 4572 w 12192000"/>
              <a:gd name="connsiteY83" fmla="*/ 2111091 h 2235643"/>
              <a:gd name="connsiteX84" fmla="*/ 0 w 12192000"/>
              <a:gd name="connsiteY84" fmla="*/ 2110468 h 2235643"/>
              <a:gd name="connsiteX85" fmla="*/ 0 w 12192000"/>
              <a:gd name="connsiteY85" fmla="*/ 0 h 2235643"/>
              <a:gd name="connsiteX0" fmla="*/ 0 w 12192000"/>
              <a:gd name="connsiteY0" fmla="*/ 0 h 2235643"/>
              <a:gd name="connsiteX1" fmla="*/ 12192000 w 12192000"/>
              <a:gd name="connsiteY1" fmla="*/ 0 h 2235643"/>
              <a:gd name="connsiteX2" fmla="*/ 12192000 w 12192000"/>
              <a:gd name="connsiteY2" fmla="*/ 751299 h 2235643"/>
              <a:gd name="connsiteX3" fmla="*/ 11890686 w 12192000"/>
              <a:gd name="connsiteY3" fmla="*/ 732766 h 2235643"/>
              <a:gd name="connsiteX4" fmla="*/ 11649954 w 12192000"/>
              <a:gd name="connsiteY4" fmla="*/ 749628 h 2235643"/>
              <a:gd name="connsiteX5" fmla="*/ 11560424 w 12192000"/>
              <a:gd name="connsiteY5" fmla="*/ 748017 h 2235643"/>
              <a:gd name="connsiteX6" fmla="*/ 11358455 w 12192000"/>
              <a:gd name="connsiteY6" fmla="*/ 747593 h 2235643"/>
              <a:gd name="connsiteX7" fmla="*/ 11165209 w 12192000"/>
              <a:gd name="connsiteY7" fmla="*/ 748852 h 2235643"/>
              <a:gd name="connsiteX8" fmla="*/ 11058755 w 12192000"/>
              <a:gd name="connsiteY8" fmla="*/ 749617 h 2235643"/>
              <a:gd name="connsiteX9" fmla="*/ 10803046 w 12192000"/>
              <a:gd name="connsiteY9" fmla="*/ 774328 h 2235643"/>
              <a:gd name="connsiteX10" fmla="*/ 10458762 w 12192000"/>
              <a:gd name="connsiteY10" fmla="*/ 755400 h 2235643"/>
              <a:gd name="connsiteX11" fmla="*/ 10211200 w 12192000"/>
              <a:gd name="connsiteY11" fmla="*/ 767513 h 2235643"/>
              <a:gd name="connsiteX12" fmla="*/ 10167995 w 12192000"/>
              <a:gd name="connsiteY12" fmla="*/ 760843 h 2235643"/>
              <a:gd name="connsiteX13" fmla="*/ 9997044 w 12192000"/>
              <a:gd name="connsiteY13" fmla="*/ 780129 h 2235643"/>
              <a:gd name="connsiteX14" fmla="*/ 9943887 w 12192000"/>
              <a:gd name="connsiteY14" fmla="*/ 804141 h 2235643"/>
              <a:gd name="connsiteX15" fmla="*/ 9918248 w 12192000"/>
              <a:gd name="connsiteY15" fmla="*/ 816628 h 2235643"/>
              <a:gd name="connsiteX16" fmla="*/ 9767091 w 12192000"/>
              <a:gd name="connsiteY16" fmla="*/ 870550 h 2235643"/>
              <a:gd name="connsiteX17" fmla="*/ 9683005 w 12192000"/>
              <a:gd name="connsiteY17" fmla="*/ 894128 h 2235643"/>
              <a:gd name="connsiteX18" fmla="*/ 9500499 w 12192000"/>
              <a:gd name="connsiteY18" fmla="*/ 954680 h 2235643"/>
              <a:gd name="connsiteX19" fmla="*/ 9410017 w 12192000"/>
              <a:gd name="connsiteY19" fmla="*/ 993931 h 2235643"/>
              <a:gd name="connsiteX20" fmla="*/ 9392919 w 12192000"/>
              <a:gd name="connsiteY20" fmla="*/ 994656 h 2235643"/>
              <a:gd name="connsiteX21" fmla="*/ 9268019 w 12192000"/>
              <a:gd name="connsiteY21" fmla="*/ 1007442 h 2235643"/>
              <a:gd name="connsiteX22" fmla="*/ 9188177 w 12192000"/>
              <a:gd name="connsiteY22" fmla="*/ 1035474 h 2235643"/>
              <a:gd name="connsiteX23" fmla="*/ 9155969 w 12192000"/>
              <a:gd name="connsiteY23" fmla="*/ 1046804 h 2235643"/>
              <a:gd name="connsiteX24" fmla="*/ 9133985 w 12192000"/>
              <a:gd name="connsiteY24" fmla="*/ 1046450 h 2235643"/>
              <a:gd name="connsiteX25" fmla="*/ 9003462 w 12192000"/>
              <a:gd name="connsiteY25" fmla="*/ 1042406 h 2235643"/>
              <a:gd name="connsiteX26" fmla="*/ 8968445 w 12192000"/>
              <a:gd name="connsiteY26" fmla="*/ 1052169 h 2235643"/>
              <a:gd name="connsiteX27" fmla="*/ 8886001 w 12192000"/>
              <a:gd name="connsiteY27" fmla="*/ 1067468 h 2235643"/>
              <a:gd name="connsiteX28" fmla="*/ 8838610 w 12192000"/>
              <a:gd name="connsiteY28" fmla="*/ 1075091 h 2235643"/>
              <a:gd name="connsiteX29" fmla="*/ 8665605 w 12192000"/>
              <a:gd name="connsiteY29" fmla="*/ 1110791 h 2235643"/>
              <a:gd name="connsiteX30" fmla="*/ 8419755 w 12192000"/>
              <a:gd name="connsiteY30" fmla="*/ 1216260 h 2235643"/>
              <a:gd name="connsiteX31" fmla="*/ 8411626 w 12192000"/>
              <a:gd name="connsiteY31" fmla="*/ 1214397 h 2235643"/>
              <a:gd name="connsiteX32" fmla="*/ 8363469 w 12192000"/>
              <a:gd name="connsiteY32" fmla="*/ 1246658 h 2235643"/>
              <a:gd name="connsiteX33" fmla="*/ 8275497 w 12192000"/>
              <a:gd name="connsiteY33" fmla="*/ 1264396 h 2235643"/>
              <a:gd name="connsiteX34" fmla="*/ 8074238 w 12192000"/>
              <a:gd name="connsiteY34" fmla="*/ 1301895 h 2235643"/>
              <a:gd name="connsiteX35" fmla="*/ 7902328 w 12192000"/>
              <a:gd name="connsiteY35" fmla="*/ 1345865 h 2235643"/>
              <a:gd name="connsiteX36" fmla="*/ 7840612 w 12192000"/>
              <a:gd name="connsiteY36" fmla="*/ 1369373 h 2235643"/>
              <a:gd name="connsiteX37" fmla="*/ 7786819 w 12192000"/>
              <a:gd name="connsiteY37" fmla="*/ 1378970 h 2235643"/>
              <a:gd name="connsiteX38" fmla="*/ 7548172 w 12192000"/>
              <a:gd name="connsiteY38" fmla="*/ 1417460 h 2235643"/>
              <a:gd name="connsiteX39" fmla="*/ 7483437 w 12192000"/>
              <a:gd name="connsiteY39" fmla="*/ 1478152 h 2235643"/>
              <a:gd name="connsiteX40" fmla="*/ 7377870 w 12192000"/>
              <a:gd name="connsiteY40" fmla="*/ 1523319 h 2235643"/>
              <a:gd name="connsiteX41" fmla="*/ 7183121 w 12192000"/>
              <a:gd name="connsiteY41" fmla="*/ 1595162 h 2235643"/>
              <a:gd name="connsiteX42" fmla="*/ 6900177 w 12192000"/>
              <a:gd name="connsiteY42" fmla="*/ 1636016 h 2235643"/>
              <a:gd name="connsiteX43" fmla="*/ 6795372 w 12192000"/>
              <a:gd name="connsiteY43" fmla="*/ 1644845 h 2235643"/>
              <a:gd name="connsiteX44" fmla="*/ 6692251 w 12192000"/>
              <a:gd name="connsiteY44" fmla="*/ 1656357 h 2235643"/>
              <a:gd name="connsiteX45" fmla="*/ 6554894 w 12192000"/>
              <a:gd name="connsiteY45" fmla="*/ 1664428 h 2235643"/>
              <a:gd name="connsiteX46" fmla="*/ 6516595 w 12192000"/>
              <a:gd name="connsiteY46" fmla="*/ 1667475 h 2235643"/>
              <a:gd name="connsiteX47" fmla="*/ 6471012 w 12192000"/>
              <a:gd name="connsiteY47" fmla="*/ 1678604 h 2235643"/>
              <a:gd name="connsiteX48" fmla="*/ 6364035 w 12192000"/>
              <a:gd name="connsiteY48" fmla="*/ 1667683 h 2235643"/>
              <a:gd name="connsiteX49" fmla="*/ 6243319 w 12192000"/>
              <a:gd name="connsiteY49" fmla="*/ 1695560 h 2235643"/>
              <a:gd name="connsiteX50" fmla="*/ 6098321 w 12192000"/>
              <a:gd name="connsiteY50" fmla="*/ 1721646 h 2235643"/>
              <a:gd name="connsiteX51" fmla="*/ 5880652 w 12192000"/>
              <a:gd name="connsiteY51" fmla="*/ 1779643 h 2235643"/>
              <a:gd name="connsiteX52" fmla="*/ 5785959 w 12192000"/>
              <a:gd name="connsiteY52" fmla="*/ 1775307 h 2235643"/>
              <a:gd name="connsiteX53" fmla="*/ 5643534 w 12192000"/>
              <a:gd name="connsiteY53" fmla="*/ 1802919 h 2235643"/>
              <a:gd name="connsiteX54" fmla="*/ 5518799 w 12192000"/>
              <a:gd name="connsiteY54" fmla="*/ 1818312 h 2235643"/>
              <a:gd name="connsiteX55" fmla="*/ 5453307 w 12192000"/>
              <a:gd name="connsiteY55" fmla="*/ 1815450 h 2235643"/>
              <a:gd name="connsiteX56" fmla="*/ 4944087 w 12192000"/>
              <a:gd name="connsiteY56" fmla="*/ 1823332 h 2235643"/>
              <a:gd name="connsiteX57" fmla="*/ 4882386 w 12192000"/>
              <a:gd name="connsiteY57" fmla="*/ 1809844 h 2235643"/>
              <a:gd name="connsiteX58" fmla="*/ 4811440 w 12192000"/>
              <a:gd name="connsiteY58" fmla="*/ 1804655 h 2235643"/>
              <a:gd name="connsiteX59" fmla="*/ 4691075 w 12192000"/>
              <a:gd name="connsiteY59" fmla="*/ 1801389 h 2235643"/>
              <a:gd name="connsiteX60" fmla="*/ 4640313 w 12192000"/>
              <a:gd name="connsiteY60" fmla="*/ 1784307 h 2235643"/>
              <a:gd name="connsiteX61" fmla="*/ 4379064 w 12192000"/>
              <a:gd name="connsiteY61" fmla="*/ 1817177 h 2235643"/>
              <a:gd name="connsiteX62" fmla="*/ 4238372 w 12192000"/>
              <a:gd name="connsiteY62" fmla="*/ 1851480 h 2235643"/>
              <a:gd name="connsiteX63" fmla="*/ 4232517 w 12192000"/>
              <a:gd name="connsiteY63" fmla="*/ 1852567 h 2235643"/>
              <a:gd name="connsiteX64" fmla="*/ 4065532 w 12192000"/>
              <a:gd name="connsiteY64" fmla="*/ 1855477 h 2235643"/>
              <a:gd name="connsiteX65" fmla="*/ 3567259 w 12192000"/>
              <a:gd name="connsiteY65" fmla="*/ 1893482 h 2235643"/>
              <a:gd name="connsiteX66" fmla="*/ 3405770 w 12192000"/>
              <a:gd name="connsiteY66" fmla="*/ 1904591 h 2235643"/>
              <a:gd name="connsiteX67" fmla="*/ 3280097 w 12192000"/>
              <a:gd name="connsiteY67" fmla="*/ 1919610 h 2235643"/>
              <a:gd name="connsiteX68" fmla="*/ 3009910 w 12192000"/>
              <a:gd name="connsiteY68" fmla="*/ 1957866 h 2235643"/>
              <a:gd name="connsiteX69" fmla="*/ 2875436 w 12192000"/>
              <a:gd name="connsiteY69" fmla="*/ 1996977 h 2235643"/>
              <a:gd name="connsiteX70" fmla="*/ 2874892 w 12192000"/>
              <a:gd name="connsiteY70" fmla="*/ 1996085 h 2235643"/>
              <a:gd name="connsiteX71" fmla="*/ 2373568 w 12192000"/>
              <a:gd name="connsiteY71" fmla="*/ 2003219 h 2235643"/>
              <a:gd name="connsiteX72" fmla="*/ 2164831 w 12192000"/>
              <a:gd name="connsiteY72" fmla="*/ 2010143 h 2235643"/>
              <a:gd name="connsiteX73" fmla="*/ 1637948 w 12192000"/>
              <a:gd name="connsiteY73" fmla="*/ 2172597 h 2235643"/>
              <a:gd name="connsiteX74" fmla="*/ 1434549 w 12192000"/>
              <a:gd name="connsiteY74" fmla="*/ 2234522 h 2235643"/>
              <a:gd name="connsiteX75" fmla="*/ 1195347 w 12192000"/>
              <a:gd name="connsiteY75" fmla="*/ 2212354 h 2235643"/>
              <a:gd name="connsiteX76" fmla="*/ 812914 w 12192000"/>
              <a:gd name="connsiteY76" fmla="*/ 2210095 h 2235643"/>
              <a:gd name="connsiteX77" fmla="*/ 520671 w 12192000"/>
              <a:gd name="connsiteY77" fmla="*/ 2180980 h 2235643"/>
              <a:gd name="connsiteX78" fmla="*/ 413835 w 12192000"/>
              <a:gd name="connsiteY78" fmla="*/ 2156783 h 2235643"/>
              <a:gd name="connsiteX79" fmla="*/ 376513 w 12192000"/>
              <a:gd name="connsiteY79" fmla="*/ 2154014 h 2235643"/>
              <a:gd name="connsiteX80" fmla="*/ 273386 w 12192000"/>
              <a:gd name="connsiteY80" fmla="*/ 2142551 h 2235643"/>
              <a:gd name="connsiteX81" fmla="*/ 77641 w 12192000"/>
              <a:gd name="connsiteY81" fmla="*/ 2126835 h 2235643"/>
              <a:gd name="connsiteX82" fmla="*/ 37645 w 12192000"/>
              <a:gd name="connsiteY82" fmla="*/ 2115401 h 2235643"/>
              <a:gd name="connsiteX83" fmla="*/ 4572 w 12192000"/>
              <a:gd name="connsiteY83" fmla="*/ 2111091 h 2235643"/>
              <a:gd name="connsiteX84" fmla="*/ 0 w 12192000"/>
              <a:gd name="connsiteY84" fmla="*/ 2110468 h 2235643"/>
              <a:gd name="connsiteX85" fmla="*/ 0 w 12192000"/>
              <a:gd name="connsiteY85" fmla="*/ 0 h 2235643"/>
              <a:gd name="connsiteX0" fmla="*/ 0 w 12192000"/>
              <a:gd name="connsiteY0" fmla="*/ 0 h 2235643"/>
              <a:gd name="connsiteX1" fmla="*/ 12192000 w 12192000"/>
              <a:gd name="connsiteY1" fmla="*/ 0 h 2235643"/>
              <a:gd name="connsiteX2" fmla="*/ 12192000 w 12192000"/>
              <a:gd name="connsiteY2" fmla="*/ 751299 h 2235643"/>
              <a:gd name="connsiteX3" fmla="*/ 11890686 w 12192000"/>
              <a:gd name="connsiteY3" fmla="*/ 732766 h 2235643"/>
              <a:gd name="connsiteX4" fmla="*/ 11649954 w 12192000"/>
              <a:gd name="connsiteY4" fmla="*/ 749628 h 2235643"/>
              <a:gd name="connsiteX5" fmla="*/ 11560424 w 12192000"/>
              <a:gd name="connsiteY5" fmla="*/ 748017 h 2235643"/>
              <a:gd name="connsiteX6" fmla="*/ 11358455 w 12192000"/>
              <a:gd name="connsiteY6" fmla="*/ 747593 h 2235643"/>
              <a:gd name="connsiteX7" fmla="*/ 11165209 w 12192000"/>
              <a:gd name="connsiteY7" fmla="*/ 748852 h 2235643"/>
              <a:gd name="connsiteX8" fmla="*/ 11058755 w 12192000"/>
              <a:gd name="connsiteY8" fmla="*/ 749617 h 2235643"/>
              <a:gd name="connsiteX9" fmla="*/ 10803046 w 12192000"/>
              <a:gd name="connsiteY9" fmla="*/ 774328 h 2235643"/>
              <a:gd name="connsiteX10" fmla="*/ 10458762 w 12192000"/>
              <a:gd name="connsiteY10" fmla="*/ 755400 h 2235643"/>
              <a:gd name="connsiteX11" fmla="*/ 10211200 w 12192000"/>
              <a:gd name="connsiteY11" fmla="*/ 767513 h 2235643"/>
              <a:gd name="connsiteX12" fmla="*/ 10167995 w 12192000"/>
              <a:gd name="connsiteY12" fmla="*/ 760843 h 2235643"/>
              <a:gd name="connsiteX13" fmla="*/ 9997044 w 12192000"/>
              <a:gd name="connsiteY13" fmla="*/ 780129 h 2235643"/>
              <a:gd name="connsiteX14" fmla="*/ 9943887 w 12192000"/>
              <a:gd name="connsiteY14" fmla="*/ 804141 h 2235643"/>
              <a:gd name="connsiteX15" fmla="*/ 9918248 w 12192000"/>
              <a:gd name="connsiteY15" fmla="*/ 816628 h 2235643"/>
              <a:gd name="connsiteX16" fmla="*/ 9767091 w 12192000"/>
              <a:gd name="connsiteY16" fmla="*/ 870550 h 2235643"/>
              <a:gd name="connsiteX17" fmla="*/ 9683005 w 12192000"/>
              <a:gd name="connsiteY17" fmla="*/ 894128 h 2235643"/>
              <a:gd name="connsiteX18" fmla="*/ 9500499 w 12192000"/>
              <a:gd name="connsiteY18" fmla="*/ 954680 h 2235643"/>
              <a:gd name="connsiteX19" fmla="*/ 9410017 w 12192000"/>
              <a:gd name="connsiteY19" fmla="*/ 993931 h 2235643"/>
              <a:gd name="connsiteX20" fmla="*/ 9392919 w 12192000"/>
              <a:gd name="connsiteY20" fmla="*/ 994656 h 2235643"/>
              <a:gd name="connsiteX21" fmla="*/ 9268019 w 12192000"/>
              <a:gd name="connsiteY21" fmla="*/ 1007442 h 2235643"/>
              <a:gd name="connsiteX22" fmla="*/ 9188177 w 12192000"/>
              <a:gd name="connsiteY22" fmla="*/ 1035474 h 2235643"/>
              <a:gd name="connsiteX23" fmla="*/ 9155969 w 12192000"/>
              <a:gd name="connsiteY23" fmla="*/ 1046804 h 2235643"/>
              <a:gd name="connsiteX24" fmla="*/ 9133985 w 12192000"/>
              <a:gd name="connsiteY24" fmla="*/ 1046450 h 2235643"/>
              <a:gd name="connsiteX25" fmla="*/ 9003462 w 12192000"/>
              <a:gd name="connsiteY25" fmla="*/ 1042406 h 2235643"/>
              <a:gd name="connsiteX26" fmla="*/ 8968445 w 12192000"/>
              <a:gd name="connsiteY26" fmla="*/ 1052169 h 2235643"/>
              <a:gd name="connsiteX27" fmla="*/ 8886001 w 12192000"/>
              <a:gd name="connsiteY27" fmla="*/ 1067468 h 2235643"/>
              <a:gd name="connsiteX28" fmla="*/ 8838610 w 12192000"/>
              <a:gd name="connsiteY28" fmla="*/ 1075091 h 2235643"/>
              <a:gd name="connsiteX29" fmla="*/ 8665605 w 12192000"/>
              <a:gd name="connsiteY29" fmla="*/ 1110791 h 2235643"/>
              <a:gd name="connsiteX30" fmla="*/ 8419755 w 12192000"/>
              <a:gd name="connsiteY30" fmla="*/ 1216260 h 2235643"/>
              <a:gd name="connsiteX31" fmla="*/ 8411626 w 12192000"/>
              <a:gd name="connsiteY31" fmla="*/ 1214397 h 2235643"/>
              <a:gd name="connsiteX32" fmla="*/ 8363469 w 12192000"/>
              <a:gd name="connsiteY32" fmla="*/ 1246658 h 2235643"/>
              <a:gd name="connsiteX33" fmla="*/ 8275497 w 12192000"/>
              <a:gd name="connsiteY33" fmla="*/ 1264396 h 2235643"/>
              <a:gd name="connsiteX34" fmla="*/ 8074238 w 12192000"/>
              <a:gd name="connsiteY34" fmla="*/ 1301895 h 2235643"/>
              <a:gd name="connsiteX35" fmla="*/ 7902328 w 12192000"/>
              <a:gd name="connsiteY35" fmla="*/ 1345865 h 2235643"/>
              <a:gd name="connsiteX36" fmla="*/ 7840612 w 12192000"/>
              <a:gd name="connsiteY36" fmla="*/ 1369373 h 2235643"/>
              <a:gd name="connsiteX37" fmla="*/ 7786819 w 12192000"/>
              <a:gd name="connsiteY37" fmla="*/ 1378970 h 2235643"/>
              <a:gd name="connsiteX38" fmla="*/ 7548172 w 12192000"/>
              <a:gd name="connsiteY38" fmla="*/ 1417460 h 2235643"/>
              <a:gd name="connsiteX39" fmla="*/ 7483437 w 12192000"/>
              <a:gd name="connsiteY39" fmla="*/ 1478152 h 2235643"/>
              <a:gd name="connsiteX40" fmla="*/ 7377870 w 12192000"/>
              <a:gd name="connsiteY40" fmla="*/ 1523319 h 2235643"/>
              <a:gd name="connsiteX41" fmla="*/ 7183121 w 12192000"/>
              <a:gd name="connsiteY41" fmla="*/ 1595162 h 2235643"/>
              <a:gd name="connsiteX42" fmla="*/ 6900177 w 12192000"/>
              <a:gd name="connsiteY42" fmla="*/ 1636016 h 2235643"/>
              <a:gd name="connsiteX43" fmla="*/ 6795372 w 12192000"/>
              <a:gd name="connsiteY43" fmla="*/ 1644845 h 2235643"/>
              <a:gd name="connsiteX44" fmla="*/ 6692251 w 12192000"/>
              <a:gd name="connsiteY44" fmla="*/ 1656357 h 2235643"/>
              <a:gd name="connsiteX45" fmla="*/ 6554894 w 12192000"/>
              <a:gd name="connsiteY45" fmla="*/ 1664428 h 2235643"/>
              <a:gd name="connsiteX46" fmla="*/ 6471012 w 12192000"/>
              <a:gd name="connsiteY46" fmla="*/ 1678604 h 2235643"/>
              <a:gd name="connsiteX47" fmla="*/ 6364035 w 12192000"/>
              <a:gd name="connsiteY47" fmla="*/ 1667683 h 2235643"/>
              <a:gd name="connsiteX48" fmla="*/ 6243319 w 12192000"/>
              <a:gd name="connsiteY48" fmla="*/ 1695560 h 2235643"/>
              <a:gd name="connsiteX49" fmla="*/ 6098321 w 12192000"/>
              <a:gd name="connsiteY49" fmla="*/ 1721646 h 2235643"/>
              <a:gd name="connsiteX50" fmla="*/ 5880652 w 12192000"/>
              <a:gd name="connsiteY50" fmla="*/ 1779643 h 2235643"/>
              <a:gd name="connsiteX51" fmla="*/ 5785959 w 12192000"/>
              <a:gd name="connsiteY51" fmla="*/ 1775307 h 2235643"/>
              <a:gd name="connsiteX52" fmla="*/ 5643534 w 12192000"/>
              <a:gd name="connsiteY52" fmla="*/ 1802919 h 2235643"/>
              <a:gd name="connsiteX53" fmla="*/ 5518799 w 12192000"/>
              <a:gd name="connsiteY53" fmla="*/ 1818312 h 2235643"/>
              <a:gd name="connsiteX54" fmla="*/ 5453307 w 12192000"/>
              <a:gd name="connsiteY54" fmla="*/ 1815450 h 2235643"/>
              <a:gd name="connsiteX55" fmla="*/ 4944087 w 12192000"/>
              <a:gd name="connsiteY55" fmla="*/ 1823332 h 2235643"/>
              <a:gd name="connsiteX56" fmla="*/ 4882386 w 12192000"/>
              <a:gd name="connsiteY56" fmla="*/ 1809844 h 2235643"/>
              <a:gd name="connsiteX57" fmla="*/ 4811440 w 12192000"/>
              <a:gd name="connsiteY57" fmla="*/ 1804655 h 2235643"/>
              <a:gd name="connsiteX58" fmla="*/ 4691075 w 12192000"/>
              <a:gd name="connsiteY58" fmla="*/ 1801389 h 2235643"/>
              <a:gd name="connsiteX59" fmla="*/ 4640313 w 12192000"/>
              <a:gd name="connsiteY59" fmla="*/ 1784307 h 2235643"/>
              <a:gd name="connsiteX60" fmla="*/ 4379064 w 12192000"/>
              <a:gd name="connsiteY60" fmla="*/ 1817177 h 2235643"/>
              <a:gd name="connsiteX61" fmla="*/ 4238372 w 12192000"/>
              <a:gd name="connsiteY61" fmla="*/ 1851480 h 2235643"/>
              <a:gd name="connsiteX62" fmla="*/ 4232517 w 12192000"/>
              <a:gd name="connsiteY62" fmla="*/ 1852567 h 2235643"/>
              <a:gd name="connsiteX63" fmla="*/ 4065532 w 12192000"/>
              <a:gd name="connsiteY63" fmla="*/ 1855477 h 2235643"/>
              <a:gd name="connsiteX64" fmla="*/ 3567259 w 12192000"/>
              <a:gd name="connsiteY64" fmla="*/ 1893482 h 2235643"/>
              <a:gd name="connsiteX65" fmla="*/ 3405770 w 12192000"/>
              <a:gd name="connsiteY65" fmla="*/ 1904591 h 2235643"/>
              <a:gd name="connsiteX66" fmla="*/ 3280097 w 12192000"/>
              <a:gd name="connsiteY66" fmla="*/ 1919610 h 2235643"/>
              <a:gd name="connsiteX67" fmla="*/ 3009910 w 12192000"/>
              <a:gd name="connsiteY67" fmla="*/ 1957866 h 2235643"/>
              <a:gd name="connsiteX68" fmla="*/ 2875436 w 12192000"/>
              <a:gd name="connsiteY68" fmla="*/ 1996977 h 2235643"/>
              <a:gd name="connsiteX69" fmla="*/ 2874892 w 12192000"/>
              <a:gd name="connsiteY69" fmla="*/ 1996085 h 2235643"/>
              <a:gd name="connsiteX70" fmla="*/ 2373568 w 12192000"/>
              <a:gd name="connsiteY70" fmla="*/ 2003219 h 2235643"/>
              <a:gd name="connsiteX71" fmla="*/ 2164831 w 12192000"/>
              <a:gd name="connsiteY71" fmla="*/ 2010143 h 2235643"/>
              <a:gd name="connsiteX72" fmla="*/ 1637948 w 12192000"/>
              <a:gd name="connsiteY72" fmla="*/ 2172597 h 2235643"/>
              <a:gd name="connsiteX73" fmla="*/ 1434549 w 12192000"/>
              <a:gd name="connsiteY73" fmla="*/ 2234522 h 2235643"/>
              <a:gd name="connsiteX74" fmla="*/ 1195347 w 12192000"/>
              <a:gd name="connsiteY74" fmla="*/ 2212354 h 2235643"/>
              <a:gd name="connsiteX75" fmla="*/ 812914 w 12192000"/>
              <a:gd name="connsiteY75" fmla="*/ 2210095 h 2235643"/>
              <a:gd name="connsiteX76" fmla="*/ 520671 w 12192000"/>
              <a:gd name="connsiteY76" fmla="*/ 2180980 h 2235643"/>
              <a:gd name="connsiteX77" fmla="*/ 413835 w 12192000"/>
              <a:gd name="connsiteY77" fmla="*/ 2156783 h 2235643"/>
              <a:gd name="connsiteX78" fmla="*/ 376513 w 12192000"/>
              <a:gd name="connsiteY78" fmla="*/ 2154014 h 2235643"/>
              <a:gd name="connsiteX79" fmla="*/ 273386 w 12192000"/>
              <a:gd name="connsiteY79" fmla="*/ 2142551 h 2235643"/>
              <a:gd name="connsiteX80" fmla="*/ 77641 w 12192000"/>
              <a:gd name="connsiteY80" fmla="*/ 2126835 h 2235643"/>
              <a:gd name="connsiteX81" fmla="*/ 37645 w 12192000"/>
              <a:gd name="connsiteY81" fmla="*/ 2115401 h 2235643"/>
              <a:gd name="connsiteX82" fmla="*/ 4572 w 12192000"/>
              <a:gd name="connsiteY82" fmla="*/ 2111091 h 2235643"/>
              <a:gd name="connsiteX83" fmla="*/ 0 w 12192000"/>
              <a:gd name="connsiteY83" fmla="*/ 2110468 h 2235643"/>
              <a:gd name="connsiteX84" fmla="*/ 0 w 12192000"/>
              <a:gd name="connsiteY84" fmla="*/ 0 h 2235643"/>
              <a:gd name="connsiteX0" fmla="*/ 0 w 12192000"/>
              <a:gd name="connsiteY0" fmla="*/ 0 h 2235643"/>
              <a:gd name="connsiteX1" fmla="*/ 12192000 w 12192000"/>
              <a:gd name="connsiteY1" fmla="*/ 0 h 2235643"/>
              <a:gd name="connsiteX2" fmla="*/ 12192000 w 12192000"/>
              <a:gd name="connsiteY2" fmla="*/ 751299 h 2235643"/>
              <a:gd name="connsiteX3" fmla="*/ 11890686 w 12192000"/>
              <a:gd name="connsiteY3" fmla="*/ 732766 h 2235643"/>
              <a:gd name="connsiteX4" fmla="*/ 11649954 w 12192000"/>
              <a:gd name="connsiteY4" fmla="*/ 749628 h 2235643"/>
              <a:gd name="connsiteX5" fmla="*/ 11560424 w 12192000"/>
              <a:gd name="connsiteY5" fmla="*/ 748017 h 2235643"/>
              <a:gd name="connsiteX6" fmla="*/ 11358455 w 12192000"/>
              <a:gd name="connsiteY6" fmla="*/ 747593 h 2235643"/>
              <a:gd name="connsiteX7" fmla="*/ 11165209 w 12192000"/>
              <a:gd name="connsiteY7" fmla="*/ 748852 h 2235643"/>
              <a:gd name="connsiteX8" fmla="*/ 11058755 w 12192000"/>
              <a:gd name="connsiteY8" fmla="*/ 749617 h 2235643"/>
              <a:gd name="connsiteX9" fmla="*/ 10803046 w 12192000"/>
              <a:gd name="connsiteY9" fmla="*/ 774328 h 2235643"/>
              <a:gd name="connsiteX10" fmla="*/ 10458762 w 12192000"/>
              <a:gd name="connsiteY10" fmla="*/ 755400 h 2235643"/>
              <a:gd name="connsiteX11" fmla="*/ 10211200 w 12192000"/>
              <a:gd name="connsiteY11" fmla="*/ 767513 h 2235643"/>
              <a:gd name="connsiteX12" fmla="*/ 10167995 w 12192000"/>
              <a:gd name="connsiteY12" fmla="*/ 760843 h 2235643"/>
              <a:gd name="connsiteX13" fmla="*/ 9997044 w 12192000"/>
              <a:gd name="connsiteY13" fmla="*/ 780129 h 2235643"/>
              <a:gd name="connsiteX14" fmla="*/ 9943887 w 12192000"/>
              <a:gd name="connsiteY14" fmla="*/ 804141 h 2235643"/>
              <a:gd name="connsiteX15" fmla="*/ 9918248 w 12192000"/>
              <a:gd name="connsiteY15" fmla="*/ 816628 h 2235643"/>
              <a:gd name="connsiteX16" fmla="*/ 9767091 w 12192000"/>
              <a:gd name="connsiteY16" fmla="*/ 870550 h 2235643"/>
              <a:gd name="connsiteX17" fmla="*/ 9683005 w 12192000"/>
              <a:gd name="connsiteY17" fmla="*/ 894128 h 2235643"/>
              <a:gd name="connsiteX18" fmla="*/ 9500499 w 12192000"/>
              <a:gd name="connsiteY18" fmla="*/ 954680 h 2235643"/>
              <a:gd name="connsiteX19" fmla="*/ 9410017 w 12192000"/>
              <a:gd name="connsiteY19" fmla="*/ 993931 h 2235643"/>
              <a:gd name="connsiteX20" fmla="*/ 9392919 w 12192000"/>
              <a:gd name="connsiteY20" fmla="*/ 994656 h 2235643"/>
              <a:gd name="connsiteX21" fmla="*/ 9268019 w 12192000"/>
              <a:gd name="connsiteY21" fmla="*/ 1007442 h 2235643"/>
              <a:gd name="connsiteX22" fmla="*/ 9188177 w 12192000"/>
              <a:gd name="connsiteY22" fmla="*/ 1035474 h 2235643"/>
              <a:gd name="connsiteX23" fmla="*/ 9155969 w 12192000"/>
              <a:gd name="connsiteY23" fmla="*/ 1046804 h 2235643"/>
              <a:gd name="connsiteX24" fmla="*/ 9133985 w 12192000"/>
              <a:gd name="connsiteY24" fmla="*/ 1046450 h 2235643"/>
              <a:gd name="connsiteX25" fmla="*/ 9003462 w 12192000"/>
              <a:gd name="connsiteY25" fmla="*/ 1042406 h 2235643"/>
              <a:gd name="connsiteX26" fmla="*/ 8968445 w 12192000"/>
              <a:gd name="connsiteY26" fmla="*/ 1052169 h 2235643"/>
              <a:gd name="connsiteX27" fmla="*/ 8886001 w 12192000"/>
              <a:gd name="connsiteY27" fmla="*/ 1067468 h 2235643"/>
              <a:gd name="connsiteX28" fmla="*/ 8838610 w 12192000"/>
              <a:gd name="connsiteY28" fmla="*/ 1075091 h 2235643"/>
              <a:gd name="connsiteX29" fmla="*/ 8665605 w 12192000"/>
              <a:gd name="connsiteY29" fmla="*/ 1110791 h 2235643"/>
              <a:gd name="connsiteX30" fmla="*/ 8419755 w 12192000"/>
              <a:gd name="connsiteY30" fmla="*/ 1216260 h 2235643"/>
              <a:gd name="connsiteX31" fmla="*/ 8411626 w 12192000"/>
              <a:gd name="connsiteY31" fmla="*/ 1214397 h 2235643"/>
              <a:gd name="connsiteX32" fmla="*/ 8363469 w 12192000"/>
              <a:gd name="connsiteY32" fmla="*/ 1246658 h 2235643"/>
              <a:gd name="connsiteX33" fmla="*/ 8275497 w 12192000"/>
              <a:gd name="connsiteY33" fmla="*/ 1264396 h 2235643"/>
              <a:gd name="connsiteX34" fmla="*/ 8074238 w 12192000"/>
              <a:gd name="connsiteY34" fmla="*/ 1301895 h 2235643"/>
              <a:gd name="connsiteX35" fmla="*/ 7902328 w 12192000"/>
              <a:gd name="connsiteY35" fmla="*/ 1345865 h 2235643"/>
              <a:gd name="connsiteX36" fmla="*/ 7840612 w 12192000"/>
              <a:gd name="connsiteY36" fmla="*/ 1369373 h 2235643"/>
              <a:gd name="connsiteX37" fmla="*/ 7786819 w 12192000"/>
              <a:gd name="connsiteY37" fmla="*/ 1378970 h 2235643"/>
              <a:gd name="connsiteX38" fmla="*/ 7548172 w 12192000"/>
              <a:gd name="connsiteY38" fmla="*/ 1417460 h 2235643"/>
              <a:gd name="connsiteX39" fmla="*/ 7483437 w 12192000"/>
              <a:gd name="connsiteY39" fmla="*/ 1478152 h 2235643"/>
              <a:gd name="connsiteX40" fmla="*/ 7377870 w 12192000"/>
              <a:gd name="connsiteY40" fmla="*/ 1523319 h 2235643"/>
              <a:gd name="connsiteX41" fmla="*/ 7183121 w 12192000"/>
              <a:gd name="connsiteY41" fmla="*/ 1595162 h 2235643"/>
              <a:gd name="connsiteX42" fmla="*/ 6900177 w 12192000"/>
              <a:gd name="connsiteY42" fmla="*/ 1636016 h 2235643"/>
              <a:gd name="connsiteX43" fmla="*/ 6692251 w 12192000"/>
              <a:gd name="connsiteY43" fmla="*/ 1656357 h 2235643"/>
              <a:gd name="connsiteX44" fmla="*/ 6554894 w 12192000"/>
              <a:gd name="connsiteY44" fmla="*/ 1664428 h 2235643"/>
              <a:gd name="connsiteX45" fmla="*/ 6471012 w 12192000"/>
              <a:gd name="connsiteY45" fmla="*/ 1678604 h 2235643"/>
              <a:gd name="connsiteX46" fmla="*/ 6364035 w 12192000"/>
              <a:gd name="connsiteY46" fmla="*/ 1667683 h 2235643"/>
              <a:gd name="connsiteX47" fmla="*/ 6243319 w 12192000"/>
              <a:gd name="connsiteY47" fmla="*/ 1695560 h 2235643"/>
              <a:gd name="connsiteX48" fmla="*/ 6098321 w 12192000"/>
              <a:gd name="connsiteY48" fmla="*/ 1721646 h 2235643"/>
              <a:gd name="connsiteX49" fmla="*/ 5880652 w 12192000"/>
              <a:gd name="connsiteY49" fmla="*/ 1779643 h 2235643"/>
              <a:gd name="connsiteX50" fmla="*/ 5785959 w 12192000"/>
              <a:gd name="connsiteY50" fmla="*/ 1775307 h 2235643"/>
              <a:gd name="connsiteX51" fmla="*/ 5643534 w 12192000"/>
              <a:gd name="connsiteY51" fmla="*/ 1802919 h 2235643"/>
              <a:gd name="connsiteX52" fmla="*/ 5518799 w 12192000"/>
              <a:gd name="connsiteY52" fmla="*/ 1818312 h 2235643"/>
              <a:gd name="connsiteX53" fmla="*/ 5453307 w 12192000"/>
              <a:gd name="connsiteY53" fmla="*/ 1815450 h 2235643"/>
              <a:gd name="connsiteX54" fmla="*/ 4944087 w 12192000"/>
              <a:gd name="connsiteY54" fmla="*/ 1823332 h 2235643"/>
              <a:gd name="connsiteX55" fmla="*/ 4882386 w 12192000"/>
              <a:gd name="connsiteY55" fmla="*/ 1809844 h 2235643"/>
              <a:gd name="connsiteX56" fmla="*/ 4811440 w 12192000"/>
              <a:gd name="connsiteY56" fmla="*/ 1804655 h 2235643"/>
              <a:gd name="connsiteX57" fmla="*/ 4691075 w 12192000"/>
              <a:gd name="connsiteY57" fmla="*/ 1801389 h 2235643"/>
              <a:gd name="connsiteX58" fmla="*/ 4640313 w 12192000"/>
              <a:gd name="connsiteY58" fmla="*/ 1784307 h 2235643"/>
              <a:gd name="connsiteX59" fmla="*/ 4379064 w 12192000"/>
              <a:gd name="connsiteY59" fmla="*/ 1817177 h 2235643"/>
              <a:gd name="connsiteX60" fmla="*/ 4238372 w 12192000"/>
              <a:gd name="connsiteY60" fmla="*/ 1851480 h 2235643"/>
              <a:gd name="connsiteX61" fmla="*/ 4232517 w 12192000"/>
              <a:gd name="connsiteY61" fmla="*/ 1852567 h 2235643"/>
              <a:gd name="connsiteX62" fmla="*/ 4065532 w 12192000"/>
              <a:gd name="connsiteY62" fmla="*/ 1855477 h 2235643"/>
              <a:gd name="connsiteX63" fmla="*/ 3567259 w 12192000"/>
              <a:gd name="connsiteY63" fmla="*/ 1893482 h 2235643"/>
              <a:gd name="connsiteX64" fmla="*/ 3405770 w 12192000"/>
              <a:gd name="connsiteY64" fmla="*/ 1904591 h 2235643"/>
              <a:gd name="connsiteX65" fmla="*/ 3280097 w 12192000"/>
              <a:gd name="connsiteY65" fmla="*/ 1919610 h 2235643"/>
              <a:gd name="connsiteX66" fmla="*/ 3009910 w 12192000"/>
              <a:gd name="connsiteY66" fmla="*/ 1957866 h 2235643"/>
              <a:gd name="connsiteX67" fmla="*/ 2875436 w 12192000"/>
              <a:gd name="connsiteY67" fmla="*/ 1996977 h 2235643"/>
              <a:gd name="connsiteX68" fmla="*/ 2874892 w 12192000"/>
              <a:gd name="connsiteY68" fmla="*/ 1996085 h 2235643"/>
              <a:gd name="connsiteX69" fmla="*/ 2373568 w 12192000"/>
              <a:gd name="connsiteY69" fmla="*/ 2003219 h 2235643"/>
              <a:gd name="connsiteX70" fmla="*/ 2164831 w 12192000"/>
              <a:gd name="connsiteY70" fmla="*/ 2010143 h 2235643"/>
              <a:gd name="connsiteX71" fmla="*/ 1637948 w 12192000"/>
              <a:gd name="connsiteY71" fmla="*/ 2172597 h 2235643"/>
              <a:gd name="connsiteX72" fmla="*/ 1434549 w 12192000"/>
              <a:gd name="connsiteY72" fmla="*/ 2234522 h 2235643"/>
              <a:gd name="connsiteX73" fmla="*/ 1195347 w 12192000"/>
              <a:gd name="connsiteY73" fmla="*/ 2212354 h 2235643"/>
              <a:gd name="connsiteX74" fmla="*/ 812914 w 12192000"/>
              <a:gd name="connsiteY74" fmla="*/ 2210095 h 2235643"/>
              <a:gd name="connsiteX75" fmla="*/ 520671 w 12192000"/>
              <a:gd name="connsiteY75" fmla="*/ 2180980 h 2235643"/>
              <a:gd name="connsiteX76" fmla="*/ 413835 w 12192000"/>
              <a:gd name="connsiteY76" fmla="*/ 2156783 h 2235643"/>
              <a:gd name="connsiteX77" fmla="*/ 376513 w 12192000"/>
              <a:gd name="connsiteY77" fmla="*/ 2154014 h 2235643"/>
              <a:gd name="connsiteX78" fmla="*/ 273386 w 12192000"/>
              <a:gd name="connsiteY78" fmla="*/ 2142551 h 2235643"/>
              <a:gd name="connsiteX79" fmla="*/ 77641 w 12192000"/>
              <a:gd name="connsiteY79" fmla="*/ 2126835 h 2235643"/>
              <a:gd name="connsiteX80" fmla="*/ 37645 w 12192000"/>
              <a:gd name="connsiteY80" fmla="*/ 2115401 h 2235643"/>
              <a:gd name="connsiteX81" fmla="*/ 4572 w 12192000"/>
              <a:gd name="connsiteY81" fmla="*/ 2111091 h 2235643"/>
              <a:gd name="connsiteX82" fmla="*/ 0 w 12192000"/>
              <a:gd name="connsiteY82" fmla="*/ 2110468 h 2235643"/>
              <a:gd name="connsiteX83" fmla="*/ 0 w 12192000"/>
              <a:gd name="connsiteY83" fmla="*/ 0 h 2235643"/>
              <a:gd name="connsiteX0" fmla="*/ 0 w 12192000"/>
              <a:gd name="connsiteY0" fmla="*/ 0 h 2235643"/>
              <a:gd name="connsiteX1" fmla="*/ 12192000 w 12192000"/>
              <a:gd name="connsiteY1" fmla="*/ 0 h 2235643"/>
              <a:gd name="connsiteX2" fmla="*/ 12192000 w 12192000"/>
              <a:gd name="connsiteY2" fmla="*/ 751299 h 2235643"/>
              <a:gd name="connsiteX3" fmla="*/ 11890686 w 12192000"/>
              <a:gd name="connsiteY3" fmla="*/ 732766 h 2235643"/>
              <a:gd name="connsiteX4" fmla="*/ 11649954 w 12192000"/>
              <a:gd name="connsiteY4" fmla="*/ 749628 h 2235643"/>
              <a:gd name="connsiteX5" fmla="*/ 11560424 w 12192000"/>
              <a:gd name="connsiteY5" fmla="*/ 748017 h 2235643"/>
              <a:gd name="connsiteX6" fmla="*/ 11358455 w 12192000"/>
              <a:gd name="connsiteY6" fmla="*/ 747593 h 2235643"/>
              <a:gd name="connsiteX7" fmla="*/ 11165209 w 12192000"/>
              <a:gd name="connsiteY7" fmla="*/ 748852 h 2235643"/>
              <a:gd name="connsiteX8" fmla="*/ 11058755 w 12192000"/>
              <a:gd name="connsiteY8" fmla="*/ 749617 h 2235643"/>
              <a:gd name="connsiteX9" fmla="*/ 10803046 w 12192000"/>
              <a:gd name="connsiteY9" fmla="*/ 774328 h 2235643"/>
              <a:gd name="connsiteX10" fmla="*/ 10458762 w 12192000"/>
              <a:gd name="connsiteY10" fmla="*/ 755400 h 2235643"/>
              <a:gd name="connsiteX11" fmla="*/ 10211200 w 12192000"/>
              <a:gd name="connsiteY11" fmla="*/ 767513 h 2235643"/>
              <a:gd name="connsiteX12" fmla="*/ 10167995 w 12192000"/>
              <a:gd name="connsiteY12" fmla="*/ 760843 h 2235643"/>
              <a:gd name="connsiteX13" fmla="*/ 9997044 w 12192000"/>
              <a:gd name="connsiteY13" fmla="*/ 780129 h 2235643"/>
              <a:gd name="connsiteX14" fmla="*/ 9943887 w 12192000"/>
              <a:gd name="connsiteY14" fmla="*/ 804141 h 2235643"/>
              <a:gd name="connsiteX15" fmla="*/ 9918248 w 12192000"/>
              <a:gd name="connsiteY15" fmla="*/ 816628 h 2235643"/>
              <a:gd name="connsiteX16" fmla="*/ 9767091 w 12192000"/>
              <a:gd name="connsiteY16" fmla="*/ 870550 h 2235643"/>
              <a:gd name="connsiteX17" fmla="*/ 9683005 w 12192000"/>
              <a:gd name="connsiteY17" fmla="*/ 894128 h 2235643"/>
              <a:gd name="connsiteX18" fmla="*/ 9500499 w 12192000"/>
              <a:gd name="connsiteY18" fmla="*/ 954680 h 2235643"/>
              <a:gd name="connsiteX19" fmla="*/ 9410017 w 12192000"/>
              <a:gd name="connsiteY19" fmla="*/ 993931 h 2235643"/>
              <a:gd name="connsiteX20" fmla="*/ 9392919 w 12192000"/>
              <a:gd name="connsiteY20" fmla="*/ 994656 h 2235643"/>
              <a:gd name="connsiteX21" fmla="*/ 9268019 w 12192000"/>
              <a:gd name="connsiteY21" fmla="*/ 1007442 h 2235643"/>
              <a:gd name="connsiteX22" fmla="*/ 9188177 w 12192000"/>
              <a:gd name="connsiteY22" fmla="*/ 1035474 h 2235643"/>
              <a:gd name="connsiteX23" fmla="*/ 9155969 w 12192000"/>
              <a:gd name="connsiteY23" fmla="*/ 1046804 h 2235643"/>
              <a:gd name="connsiteX24" fmla="*/ 9133985 w 12192000"/>
              <a:gd name="connsiteY24" fmla="*/ 1046450 h 2235643"/>
              <a:gd name="connsiteX25" fmla="*/ 9003462 w 12192000"/>
              <a:gd name="connsiteY25" fmla="*/ 1042406 h 2235643"/>
              <a:gd name="connsiteX26" fmla="*/ 8968445 w 12192000"/>
              <a:gd name="connsiteY26" fmla="*/ 1052169 h 2235643"/>
              <a:gd name="connsiteX27" fmla="*/ 8886001 w 12192000"/>
              <a:gd name="connsiteY27" fmla="*/ 1067468 h 2235643"/>
              <a:gd name="connsiteX28" fmla="*/ 8838610 w 12192000"/>
              <a:gd name="connsiteY28" fmla="*/ 1075091 h 2235643"/>
              <a:gd name="connsiteX29" fmla="*/ 8665605 w 12192000"/>
              <a:gd name="connsiteY29" fmla="*/ 1110791 h 2235643"/>
              <a:gd name="connsiteX30" fmla="*/ 8419755 w 12192000"/>
              <a:gd name="connsiteY30" fmla="*/ 1216260 h 2235643"/>
              <a:gd name="connsiteX31" fmla="*/ 8411626 w 12192000"/>
              <a:gd name="connsiteY31" fmla="*/ 1214397 h 2235643"/>
              <a:gd name="connsiteX32" fmla="*/ 8363469 w 12192000"/>
              <a:gd name="connsiteY32" fmla="*/ 1246658 h 2235643"/>
              <a:gd name="connsiteX33" fmla="*/ 8275497 w 12192000"/>
              <a:gd name="connsiteY33" fmla="*/ 1264396 h 2235643"/>
              <a:gd name="connsiteX34" fmla="*/ 8074238 w 12192000"/>
              <a:gd name="connsiteY34" fmla="*/ 1301895 h 2235643"/>
              <a:gd name="connsiteX35" fmla="*/ 7902328 w 12192000"/>
              <a:gd name="connsiteY35" fmla="*/ 1345865 h 2235643"/>
              <a:gd name="connsiteX36" fmla="*/ 7840612 w 12192000"/>
              <a:gd name="connsiteY36" fmla="*/ 1369373 h 2235643"/>
              <a:gd name="connsiteX37" fmla="*/ 7786819 w 12192000"/>
              <a:gd name="connsiteY37" fmla="*/ 1378970 h 2235643"/>
              <a:gd name="connsiteX38" fmla="*/ 7548172 w 12192000"/>
              <a:gd name="connsiteY38" fmla="*/ 1417460 h 2235643"/>
              <a:gd name="connsiteX39" fmla="*/ 7483437 w 12192000"/>
              <a:gd name="connsiteY39" fmla="*/ 1478152 h 2235643"/>
              <a:gd name="connsiteX40" fmla="*/ 7377870 w 12192000"/>
              <a:gd name="connsiteY40" fmla="*/ 1523319 h 2235643"/>
              <a:gd name="connsiteX41" fmla="*/ 7183121 w 12192000"/>
              <a:gd name="connsiteY41" fmla="*/ 1595162 h 2235643"/>
              <a:gd name="connsiteX42" fmla="*/ 6692251 w 12192000"/>
              <a:gd name="connsiteY42" fmla="*/ 1656357 h 2235643"/>
              <a:gd name="connsiteX43" fmla="*/ 6554894 w 12192000"/>
              <a:gd name="connsiteY43" fmla="*/ 1664428 h 2235643"/>
              <a:gd name="connsiteX44" fmla="*/ 6471012 w 12192000"/>
              <a:gd name="connsiteY44" fmla="*/ 1678604 h 2235643"/>
              <a:gd name="connsiteX45" fmla="*/ 6364035 w 12192000"/>
              <a:gd name="connsiteY45" fmla="*/ 1667683 h 2235643"/>
              <a:gd name="connsiteX46" fmla="*/ 6243319 w 12192000"/>
              <a:gd name="connsiteY46" fmla="*/ 1695560 h 2235643"/>
              <a:gd name="connsiteX47" fmla="*/ 6098321 w 12192000"/>
              <a:gd name="connsiteY47" fmla="*/ 1721646 h 2235643"/>
              <a:gd name="connsiteX48" fmla="*/ 5880652 w 12192000"/>
              <a:gd name="connsiteY48" fmla="*/ 1779643 h 2235643"/>
              <a:gd name="connsiteX49" fmla="*/ 5785959 w 12192000"/>
              <a:gd name="connsiteY49" fmla="*/ 1775307 h 2235643"/>
              <a:gd name="connsiteX50" fmla="*/ 5643534 w 12192000"/>
              <a:gd name="connsiteY50" fmla="*/ 1802919 h 2235643"/>
              <a:gd name="connsiteX51" fmla="*/ 5518799 w 12192000"/>
              <a:gd name="connsiteY51" fmla="*/ 1818312 h 2235643"/>
              <a:gd name="connsiteX52" fmla="*/ 5453307 w 12192000"/>
              <a:gd name="connsiteY52" fmla="*/ 1815450 h 2235643"/>
              <a:gd name="connsiteX53" fmla="*/ 4944087 w 12192000"/>
              <a:gd name="connsiteY53" fmla="*/ 1823332 h 2235643"/>
              <a:gd name="connsiteX54" fmla="*/ 4882386 w 12192000"/>
              <a:gd name="connsiteY54" fmla="*/ 1809844 h 2235643"/>
              <a:gd name="connsiteX55" fmla="*/ 4811440 w 12192000"/>
              <a:gd name="connsiteY55" fmla="*/ 1804655 h 2235643"/>
              <a:gd name="connsiteX56" fmla="*/ 4691075 w 12192000"/>
              <a:gd name="connsiteY56" fmla="*/ 1801389 h 2235643"/>
              <a:gd name="connsiteX57" fmla="*/ 4640313 w 12192000"/>
              <a:gd name="connsiteY57" fmla="*/ 1784307 h 2235643"/>
              <a:gd name="connsiteX58" fmla="*/ 4379064 w 12192000"/>
              <a:gd name="connsiteY58" fmla="*/ 1817177 h 2235643"/>
              <a:gd name="connsiteX59" fmla="*/ 4238372 w 12192000"/>
              <a:gd name="connsiteY59" fmla="*/ 1851480 h 2235643"/>
              <a:gd name="connsiteX60" fmla="*/ 4232517 w 12192000"/>
              <a:gd name="connsiteY60" fmla="*/ 1852567 h 2235643"/>
              <a:gd name="connsiteX61" fmla="*/ 4065532 w 12192000"/>
              <a:gd name="connsiteY61" fmla="*/ 1855477 h 2235643"/>
              <a:gd name="connsiteX62" fmla="*/ 3567259 w 12192000"/>
              <a:gd name="connsiteY62" fmla="*/ 1893482 h 2235643"/>
              <a:gd name="connsiteX63" fmla="*/ 3405770 w 12192000"/>
              <a:gd name="connsiteY63" fmla="*/ 1904591 h 2235643"/>
              <a:gd name="connsiteX64" fmla="*/ 3280097 w 12192000"/>
              <a:gd name="connsiteY64" fmla="*/ 1919610 h 2235643"/>
              <a:gd name="connsiteX65" fmla="*/ 3009910 w 12192000"/>
              <a:gd name="connsiteY65" fmla="*/ 1957866 h 2235643"/>
              <a:gd name="connsiteX66" fmla="*/ 2875436 w 12192000"/>
              <a:gd name="connsiteY66" fmla="*/ 1996977 h 2235643"/>
              <a:gd name="connsiteX67" fmla="*/ 2874892 w 12192000"/>
              <a:gd name="connsiteY67" fmla="*/ 1996085 h 2235643"/>
              <a:gd name="connsiteX68" fmla="*/ 2373568 w 12192000"/>
              <a:gd name="connsiteY68" fmla="*/ 2003219 h 2235643"/>
              <a:gd name="connsiteX69" fmla="*/ 2164831 w 12192000"/>
              <a:gd name="connsiteY69" fmla="*/ 2010143 h 2235643"/>
              <a:gd name="connsiteX70" fmla="*/ 1637948 w 12192000"/>
              <a:gd name="connsiteY70" fmla="*/ 2172597 h 2235643"/>
              <a:gd name="connsiteX71" fmla="*/ 1434549 w 12192000"/>
              <a:gd name="connsiteY71" fmla="*/ 2234522 h 2235643"/>
              <a:gd name="connsiteX72" fmla="*/ 1195347 w 12192000"/>
              <a:gd name="connsiteY72" fmla="*/ 2212354 h 2235643"/>
              <a:gd name="connsiteX73" fmla="*/ 812914 w 12192000"/>
              <a:gd name="connsiteY73" fmla="*/ 2210095 h 2235643"/>
              <a:gd name="connsiteX74" fmla="*/ 520671 w 12192000"/>
              <a:gd name="connsiteY74" fmla="*/ 2180980 h 2235643"/>
              <a:gd name="connsiteX75" fmla="*/ 413835 w 12192000"/>
              <a:gd name="connsiteY75" fmla="*/ 2156783 h 2235643"/>
              <a:gd name="connsiteX76" fmla="*/ 376513 w 12192000"/>
              <a:gd name="connsiteY76" fmla="*/ 2154014 h 2235643"/>
              <a:gd name="connsiteX77" fmla="*/ 273386 w 12192000"/>
              <a:gd name="connsiteY77" fmla="*/ 2142551 h 2235643"/>
              <a:gd name="connsiteX78" fmla="*/ 77641 w 12192000"/>
              <a:gd name="connsiteY78" fmla="*/ 2126835 h 2235643"/>
              <a:gd name="connsiteX79" fmla="*/ 37645 w 12192000"/>
              <a:gd name="connsiteY79" fmla="*/ 2115401 h 2235643"/>
              <a:gd name="connsiteX80" fmla="*/ 4572 w 12192000"/>
              <a:gd name="connsiteY80" fmla="*/ 2111091 h 2235643"/>
              <a:gd name="connsiteX81" fmla="*/ 0 w 12192000"/>
              <a:gd name="connsiteY81" fmla="*/ 2110468 h 2235643"/>
              <a:gd name="connsiteX82" fmla="*/ 0 w 12192000"/>
              <a:gd name="connsiteY82" fmla="*/ 0 h 2235643"/>
              <a:gd name="connsiteX0" fmla="*/ 0 w 12192000"/>
              <a:gd name="connsiteY0" fmla="*/ 0 h 2235643"/>
              <a:gd name="connsiteX1" fmla="*/ 12192000 w 12192000"/>
              <a:gd name="connsiteY1" fmla="*/ 0 h 2235643"/>
              <a:gd name="connsiteX2" fmla="*/ 12192000 w 12192000"/>
              <a:gd name="connsiteY2" fmla="*/ 751299 h 2235643"/>
              <a:gd name="connsiteX3" fmla="*/ 11890686 w 12192000"/>
              <a:gd name="connsiteY3" fmla="*/ 732766 h 2235643"/>
              <a:gd name="connsiteX4" fmla="*/ 11649954 w 12192000"/>
              <a:gd name="connsiteY4" fmla="*/ 749628 h 2235643"/>
              <a:gd name="connsiteX5" fmla="*/ 11560424 w 12192000"/>
              <a:gd name="connsiteY5" fmla="*/ 748017 h 2235643"/>
              <a:gd name="connsiteX6" fmla="*/ 11358455 w 12192000"/>
              <a:gd name="connsiteY6" fmla="*/ 747593 h 2235643"/>
              <a:gd name="connsiteX7" fmla="*/ 11165209 w 12192000"/>
              <a:gd name="connsiteY7" fmla="*/ 748852 h 2235643"/>
              <a:gd name="connsiteX8" fmla="*/ 11058755 w 12192000"/>
              <a:gd name="connsiteY8" fmla="*/ 749617 h 2235643"/>
              <a:gd name="connsiteX9" fmla="*/ 10803046 w 12192000"/>
              <a:gd name="connsiteY9" fmla="*/ 774328 h 2235643"/>
              <a:gd name="connsiteX10" fmla="*/ 10458762 w 12192000"/>
              <a:gd name="connsiteY10" fmla="*/ 755400 h 2235643"/>
              <a:gd name="connsiteX11" fmla="*/ 10211200 w 12192000"/>
              <a:gd name="connsiteY11" fmla="*/ 767513 h 2235643"/>
              <a:gd name="connsiteX12" fmla="*/ 10167995 w 12192000"/>
              <a:gd name="connsiteY12" fmla="*/ 760843 h 2235643"/>
              <a:gd name="connsiteX13" fmla="*/ 9997044 w 12192000"/>
              <a:gd name="connsiteY13" fmla="*/ 780129 h 2235643"/>
              <a:gd name="connsiteX14" fmla="*/ 9943887 w 12192000"/>
              <a:gd name="connsiteY14" fmla="*/ 804141 h 2235643"/>
              <a:gd name="connsiteX15" fmla="*/ 9918248 w 12192000"/>
              <a:gd name="connsiteY15" fmla="*/ 816628 h 2235643"/>
              <a:gd name="connsiteX16" fmla="*/ 9767091 w 12192000"/>
              <a:gd name="connsiteY16" fmla="*/ 870550 h 2235643"/>
              <a:gd name="connsiteX17" fmla="*/ 9683005 w 12192000"/>
              <a:gd name="connsiteY17" fmla="*/ 894128 h 2235643"/>
              <a:gd name="connsiteX18" fmla="*/ 9500499 w 12192000"/>
              <a:gd name="connsiteY18" fmla="*/ 954680 h 2235643"/>
              <a:gd name="connsiteX19" fmla="*/ 9410017 w 12192000"/>
              <a:gd name="connsiteY19" fmla="*/ 993931 h 2235643"/>
              <a:gd name="connsiteX20" fmla="*/ 9392919 w 12192000"/>
              <a:gd name="connsiteY20" fmla="*/ 994656 h 2235643"/>
              <a:gd name="connsiteX21" fmla="*/ 9268019 w 12192000"/>
              <a:gd name="connsiteY21" fmla="*/ 1007442 h 2235643"/>
              <a:gd name="connsiteX22" fmla="*/ 9188177 w 12192000"/>
              <a:gd name="connsiteY22" fmla="*/ 1035474 h 2235643"/>
              <a:gd name="connsiteX23" fmla="*/ 9155969 w 12192000"/>
              <a:gd name="connsiteY23" fmla="*/ 1046804 h 2235643"/>
              <a:gd name="connsiteX24" fmla="*/ 9133985 w 12192000"/>
              <a:gd name="connsiteY24" fmla="*/ 1046450 h 2235643"/>
              <a:gd name="connsiteX25" fmla="*/ 9003462 w 12192000"/>
              <a:gd name="connsiteY25" fmla="*/ 1042406 h 2235643"/>
              <a:gd name="connsiteX26" fmla="*/ 8968445 w 12192000"/>
              <a:gd name="connsiteY26" fmla="*/ 1052169 h 2235643"/>
              <a:gd name="connsiteX27" fmla="*/ 8886001 w 12192000"/>
              <a:gd name="connsiteY27" fmla="*/ 1067468 h 2235643"/>
              <a:gd name="connsiteX28" fmla="*/ 8838610 w 12192000"/>
              <a:gd name="connsiteY28" fmla="*/ 1075091 h 2235643"/>
              <a:gd name="connsiteX29" fmla="*/ 8665605 w 12192000"/>
              <a:gd name="connsiteY29" fmla="*/ 1110791 h 2235643"/>
              <a:gd name="connsiteX30" fmla="*/ 8419755 w 12192000"/>
              <a:gd name="connsiteY30" fmla="*/ 1216260 h 2235643"/>
              <a:gd name="connsiteX31" fmla="*/ 8411626 w 12192000"/>
              <a:gd name="connsiteY31" fmla="*/ 1214397 h 2235643"/>
              <a:gd name="connsiteX32" fmla="*/ 8363469 w 12192000"/>
              <a:gd name="connsiteY32" fmla="*/ 1246658 h 2235643"/>
              <a:gd name="connsiteX33" fmla="*/ 8275497 w 12192000"/>
              <a:gd name="connsiteY33" fmla="*/ 1264396 h 2235643"/>
              <a:gd name="connsiteX34" fmla="*/ 8074238 w 12192000"/>
              <a:gd name="connsiteY34" fmla="*/ 1301895 h 2235643"/>
              <a:gd name="connsiteX35" fmla="*/ 7902328 w 12192000"/>
              <a:gd name="connsiteY35" fmla="*/ 1345865 h 2235643"/>
              <a:gd name="connsiteX36" fmla="*/ 7840612 w 12192000"/>
              <a:gd name="connsiteY36" fmla="*/ 1369373 h 2235643"/>
              <a:gd name="connsiteX37" fmla="*/ 7786819 w 12192000"/>
              <a:gd name="connsiteY37" fmla="*/ 1378970 h 2235643"/>
              <a:gd name="connsiteX38" fmla="*/ 7548172 w 12192000"/>
              <a:gd name="connsiteY38" fmla="*/ 1417460 h 2235643"/>
              <a:gd name="connsiteX39" fmla="*/ 7483437 w 12192000"/>
              <a:gd name="connsiteY39" fmla="*/ 1478152 h 2235643"/>
              <a:gd name="connsiteX40" fmla="*/ 7377870 w 12192000"/>
              <a:gd name="connsiteY40" fmla="*/ 1523319 h 2235643"/>
              <a:gd name="connsiteX41" fmla="*/ 7183121 w 12192000"/>
              <a:gd name="connsiteY41" fmla="*/ 1595162 h 2235643"/>
              <a:gd name="connsiteX42" fmla="*/ 6692251 w 12192000"/>
              <a:gd name="connsiteY42" fmla="*/ 1656357 h 2235643"/>
              <a:gd name="connsiteX43" fmla="*/ 6554894 w 12192000"/>
              <a:gd name="connsiteY43" fmla="*/ 1664428 h 2235643"/>
              <a:gd name="connsiteX44" fmla="*/ 6471012 w 12192000"/>
              <a:gd name="connsiteY44" fmla="*/ 1678604 h 2235643"/>
              <a:gd name="connsiteX45" fmla="*/ 6364035 w 12192000"/>
              <a:gd name="connsiteY45" fmla="*/ 1667683 h 2235643"/>
              <a:gd name="connsiteX46" fmla="*/ 6243319 w 12192000"/>
              <a:gd name="connsiteY46" fmla="*/ 1695560 h 2235643"/>
              <a:gd name="connsiteX47" fmla="*/ 6098321 w 12192000"/>
              <a:gd name="connsiteY47" fmla="*/ 1721646 h 2235643"/>
              <a:gd name="connsiteX48" fmla="*/ 5880652 w 12192000"/>
              <a:gd name="connsiteY48" fmla="*/ 1779643 h 2235643"/>
              <a:gd name="connsiteX49" fmla="*/ 5785959 w 12192000"/>
              <a:gd name="connsiteY49" fmla="*/ 1775307 h 2235643"/>
              <a:gd name="connsiteX50" fmla="*/ 5643534 w 12192000"/>
              <a:gd name="connsiteY50" fmla="*/ 1802919 h 2235643"/>
              <a:gd name="connsiteX51" fmla="*/ 5518799 w 12192000"/>
              <a:gd name="connsiteY51" fmla="*/ 1818312 h 2235643"/>
              <a:gd name="connsiteX52" fmla="*/ 5453307 w 12192000"/>
              <a:gd name="connsiteY52" fmla="*/ 1815450 h 2235643"/>
              <a:gd name="connsiteX53" fmla="*/ 4944087 w 12192000"/>
              <a:gd name="connsiteY53" fmla="*/ 1823332 h 2235643"/>
              <a:gd name="connsiteX54" fmla="*/ 4882386 w 12192000"/>
              <a:gd name="connsiteY54" fmla="*/ 1809844 h 2235643"/>
              <a:gd name="connsiteX55" fmla="*/ 4811440 w 12192000"/>
              <a:gd name="connsiteY55" fmla="*/ 1804655 h 2235643"/>
              <a:gd name="connsiteX56" fmla="*/ 4691075 w 12192000"/>
              <a:gd name="connsiteY56" fmla="*/ 1801389 h 2235643"/>
              <a:gd name="connsiteX57" fmla="*/ 4640313 w 12192000"/>
              <a:gd name="connsiteY57" fmla="*/ 1784307 h 2235643"/>
              <a:gd name="connsiteX58" fmla="*/ 4379064 w 12192000"/>
              <a:gd name="connsiteY58" fmla="*/ 1817177 h 2235643"/>
              <a:gd name="connsiteX59" fmla="*/ 4238372 w 12192000"/>
              <a:gd name="connsiteY59" fmla="*/ 1851480 h 2235643"/>
              <a:gd name="connsiteX60" fmla="*/ 4232517 w 12192000"/>
              <a:gd name="connsiteY60" fmla="*/ 1852567 h 2235643"/>
              <a:gd name="connsiteX61" fmla="*/ 4065532 w 12192000"/>
              <a:gd name="connsiteY61" fmla="*/ 1855477 h 2235643"/>
              <a:gd name="connsiteX62" fmla="*/ 3567259 w 12192000"/>
              <a:gd name="connsiteY62" fmla="*/ 1893482 h 2235643"/>
              <a:gd name="connsiteX63" fmla="*/ 3405770 w 12192000"/>
              <a:gd name="connsiteY63" fmla="*/ 1904591 h 2235643"/>
              <a:gd name="connsiteX64" fmla="*/ 3280097 w 12192000"/>
              <a:gd name="connsiteY64" fmla="*/ 1919610 h 2235643"/>
              <a:gd name="connsiteX65" fmla="*/ 3009910 w 12192000"/>
              <a:gd name="connsiteY65" fmla="*/ 1957866 h 2235643"/>
              <a:gd name="connsiteX66" fmla="*/ 2875436 w 12192000"/>
              <a:gd name="connsiteY66" fmla="*/ 1996977 h 2235643"/>
              <a:gd name="connsiteX67" fmla="*/ 2874892 w 12192000"/>
              <a:gd name="connsiteY67" fmla="*/ 1996085 h 2235643"/>
              <a:gd name="connsiteX68" fmla="*/ 2373568 w 12192000"/>
              <a:gd name="connsiteY68" fmla="*/ 2003219 h 2235643"/>
              <a:gd name="connsiteX69" fmla="*/ 2164831 w 12192000"/>
              <a:gd name="connsiteY69" fmla="*/ 2010143 h 2235643"/>
              <a:gd name="connsiteX70" fmla="*/ 1637948 w 12192000"/>
              <a:gd name="connsiteY70" fmla="*/ 2172597 h 2235643"/>
              <a:gd name="connsiteX71" fmla="*/ 1434549 w 12192000"/>
              <a:gd name="connsiteY71" fmla="*/ 2234522 h 2235643"/>
              <a:gd name="connsiteX72" fmla="*/ 1195347 w 12192000"/>
              <a:gd name="connsiteY72" fmla="*/ 2212354 h 2235643"/>
              <a:gd name="connsiteX73" fmla="*/ 812914 w 12192000"/>
              <a:gd name="connsiteY73" fmla="*/ 2210095 h 2235643"/>
              <a:gd name="connsiteX74" fmla="*/ 520671 w 12192000"/>
              <a:gd name="connsiteY74" fmla="*/ 2180980 h 2235643"/>
              <a:gd name="connsiteX75" fmla="*/ 413835 w 12192000"/>
              <a:gd name="connsiteY75" fmla="*/ 2156783 h 2235643"/>
              <a:gd name="connsiteX76" fmla="*/ 376513 w 12192000"/>
              <a:gd name="connsiteY76" fmla="*/ 2154014 h 2235643"/>
              <a:gd name="connsiteX77" fmla="*/ 273386 w 12192000"/>
              <a:gd name="connsiteY77" fmla="*/ 2142551 h 2235643"/>
              <a:gd name="connsiteX78" fmla="*/ 77641 w 12192000"/>
              <a:gd name="connsiteY78" fmla="*/ 2126835 h 2235643"/>
              <a:gd name="connsiteX79" fmla="*/ 37645 w 12192000"/>
              <a:gd name="connsiteY79" fmla="*/ 2115401 h 2235643"/>
              <a:gd name="connsiteX80" fmla="*/ 4572 w 12192000"/>
              <a:gd name="connsiteY80" fmla="*/ 2111091 h 2235643"/>
              <a:gd name="connsiteX81" fmla="*/ 0 w 12192000"/>
              <a:gd name="connsiteY81" fmla="*/ 2110468 h 2235643"/>
              <a:gd name="connsiteX82" fmla="*/ 0 w 12192000"/>
              <a:gd name="connsiteY82" fmla="*/ 0 h 2235643"/>
              <a:gd name="connsiteX0" fmla="*/ 0 w 12192000"/>
              <a:gd name="connsiteY0" fmla="*/ 0 h 2235643"/>
              <a:gd name="connsiteX1" fmla="*/ 12192000 w 12192000"/>
              <a:gd name="connsiteY1" fmla="*/ 0 h 2235643"/>
              <a:gd name="connsiteX2" fmla="*/ 12192000 w 12192000"/>
              <a:gd name="connsiteY2" fmla="*/ 751299 h 2235643"/>
              <a:gd name="connsiteX3" fmla="*/ 11890686 w 12192000"/>
              <a:gd name="connsiteY3" fmla="*/ 732766 h 2235643"/>
              <a:gd name="connsiteX4" fmla="*/ 11649954 w 12192000"/>
              <a:gd name="connsiteY4" fmla="*/ 749628 h 2235643"/>
              <a:gd name="connsiteX5" fmla="*/ 11560424 w 12192000"/>
              <a:gd name="connsiteY5" fmla="*/ 748017 h 2235643"/>
              <a:gd name="connsiteX6" fmla="*/ 11358455 w 12192000"/>
              <a:gd name="connsiteY6" fmla="*/ 747593 h 2235643"/>
              <a:gd name="connsiteX7" fmla="*/ 11165209 w 12192000"/>
              <a:gd name="connsiteY7" fmla="*/ 748852 h 2235643"/>
              <a:gd name="connsiteX8" fmla="*/ 11058755 w 12192000"/>
              <a:gd name="connsiteY8" fmla="*/ 749617 h 2235643"/>
              <a:gd name="connsiteX9" fmla="*/ 10803046 w 12192000"/>
              <a:gd name="connsiteY9" fmla="*/ 774328 h 2235643"/>
              <a:gd name="connsiteX10" fmla="*/ 10458762 w 12192000"/>
              <a:gd name="connsiteY10" fmla="*/ 755400 h 2235643"/>
              <a:gd name="connsiteX11" fmla="*/ 10211200 w 12192000"/>
              <a:gd name="connsiteY11" fmla="*/ 767513 h 2235643"/>
              <a:gd name="connsiteX12" fmla="*/ 10167995 w 12192000"/>
              <a:gd name="connsiteY12" fmla="*/ 760843 h 2235643"/>
              <a:gd name="connsiteX13" fmla="*/ 9997044 w 12192000"/>
              <a:gd name="connsiteY13" fmla="*/ 780129 h 2235643"/>
              <a:gd name="connsiteX14" fmla="*/ 9943887 w 12192000"/>
              <a:gd name="connsiteY14" fmla="*/ 804141 h 2235643"/>
              <a:gd name="connsiteX15" fmla="*/ 9918248 w 12192000"/>
              <a:gd name="connsiteY15" fmla="*/ 816628 h 2235643"/>
              <a:gd name="connsiteX16" fmla="*/ 9767091 w 12192000"/>
              <a:gd name="connsiteY16" fmla="*/ 870550 h 2235643"/>
              <a:gd name="connsiteX17" fmla="*/ 9683005 w 12192000"/>
              <a:gd name="connsiteY17" fmla="*/ 894128 h 2235643"/>
              <a:gd name="connsiteX18" fmla="*/ 9500499 w 12192000"/>
              <a:gd name="connsiteY18" fmla="*/ 954680 h 2235643"/>
              <a:gd name="connsiteX19" fmla="*/ 9410017 w 12192000"/>
              <a:gd name="connsiteY19" fmla="*/ 993931 h 2235643"/>
              <a:gd name="connsiteX20" fmla="*/ 9392919 w 12192000"/>
              <a:gd name="connsiteY20" fmla="*/ 994656 h 2235643"/>
              <a:gd name="connsiteX21" fmla="*/ 9268019 w 12192000"/>
              <a:gd name="connsiteY21" fmla="*/ 1007442 h 2235643"/>
              <a:gd name="connsiteX22" fmla="*/ 9188177 w 12192000"/>
              <a:gd name="connsiteY22" fmla="*/ 1035474 h 2235643"/>
              <a:gd name="connsiteX23" fmla="*/ 9155969 w 12192000"/>
              <a:gd name="connsiteY23" fmla="*/ 1046804 h 2235643"/>
              <a:gd name="connsiteX24" fmla="*/ 9133985 w 12192000"/>
              <a:gd name="connsiteY24" fmla="*/ 1046450 h 2235643"/>
              <a:gd name="connsiteX25" fmla="*/ 9003462 w 12192000"/>
              <a:gd name="connsiteY25" fmla="*/ 1042406 h 2235643"/>
              <a:gd name="connsiteX26" fmla="*/ 8968445 w 12192000"/>
              <a:gd name="connsiteY26" fmla="*/ 1052169 h 2235643"/>
              <a:gd name="connsiteX27" fmla="*/ 8886001 w 12192000"/>
              <a:gd name="connsiteY27" fmla="*/ 1067468 h 2235643"/>
              <a:gd name="connsiteX28" fmla="*/ 8838610 w 12192000"/>
              <a:gd name="connsiteY28" fmla="*/ 1075091 h 2235643"/>
              <a:gd name="connsiteX29" fmla="*/ 8665605 w 12192000"/>
              <a:gd name="connsiteY29" fmla="*/ 1110791 h 2235643"/>
              <a:gd name="connsiteX30" fmla="*/ 8419755 w 12192000"/>
              <a:gd name="connsiteY30" fmla="*/ 1216260 h 2235643"/>
              <a:gd name="connsiteX31" fmla="*/ 8411626 w 12192000"/>
              <a:gd name="connsiteY31" fmla="*/ 1214397 h 2235643"/>
              <a:gd name="connsiteX32" fmla="*/ 8363469 w 12192000"/>
              <a:gd name="connsiteY32" fmla="*/ 1246658 h 2235643"/>
              <a:gd name="connsiteX33" fmla="*/ 8275497 w 12192000"/>
              <a:gd name="connsiteY33" fmla="*/ 1264396 h 2235643"/>
              <a:gd name="connsiteX34" fmla="*/ 8074238 w 12192000"/>
              <a:gd name="connsiteY34" fmla="*/ 1301895 h 2235643"/>
              <a:gd name="connsiteX35" fmla="*/ 7902328 w 12192000"/>
              <a:gd name="connsiteY35" fmla="*/ 1345865 h 2235643"/>
              <a:gd name="connsiteX36" fmla="*/ 7840612 w 12192000"/>
              <a:gd name="connsiteY36" fmla="*/ 1369373 h 2235643"/>
              <a:gd name="connsiteX37" fmla="*/ 7786819 w 12192000"/>
              <a:gd name="connsiteY37" fmla="*/ 1378970 h 2235643"/>
              <a:gd name="connsiteX38" fmla="*/ 7548172 w 12192000"/>
              <a:gd name="connsiteY38" fmla="*/ 1417460 h 2235643"/>
              <a:gd name="connsiteX39" fmla="*/ 7483437 w 12192000"/>
              <a:gd name="connsiteY39" fmla="*/ 1478152 h 2235643"/>
              <a:gd name="connsiteX40" fmla="*/ 7377870 w 12192000"/>
              <a:gd name="connsiteY40" fmla="*/ 1523319 h 2235643"/>
              <a:gd name="connsiteX41" fmla="*/ 7183121 w 12192000"/>
              <a:gd name="connsiteY41" fmla="*/ 1595162 h 2235643"/>
              <a:gd name="connsiteX42" fmla="*/ 6692251 w 12192000"/>
              <a:gd name="connsiteY42" fmla="*/ 1656357 h 2235643"/>
              <a:gd name="connsiteX43" fmla="*/ 6554894 w 12192000"/>
              <a:gd name="connsiteY43" fmla="*/ 1664428 h 2235643"/>
              <a:gd name="connsiteX44" fmla="*/ 6471012 w 12192000"/>
              <a:gd name="connsiteY44" fmla="*/ 1678604 h 2235643"/>
              <a:gd name="connsiteX45" fmla="*/ 6364035 w 12192000"/>
              <a:gd name="connsiteY45" fmla="*/ 1667683 h 2235643"/>
              <a:gd name="connsiteX46" fmla="*/ 6243319 w 12192000"/>
              <a:gd name="connsiteY46" fmla="*/ 1695560 h 2235643"/>
              <a:gd name="connsiteX47" fmla="*/ 6098321 w 12192000"/>
              <a:gd name="connsiteY47" fmla="*/ 1721646 h 2235643"/>
              <a:gd name="connsiteX48" fmla="*/ 5880652 w 12192000"/>
              <a:gd name="connsiteY48" fmla="*/ 1779643 h 2235643"/>
              <a:gd name="connsiteX49" fmla="*/ 5785959 w 12192000"/>
              <a:gd name="connsiteY49" fmla="*/ 1775307 h 2235643"/>
              <a:gd name="connsiteX50" fmla="*/ 5643534 w 12192000"/>
              <a:gd name="connsiteY50" fmla="*/ 1802919 h 2235643"/>
              <a:gd name="connsiteX51" fmla="*/ 5518799 w 12192000"/>
              <a:gd name="connsiteY51" fmla="*/ 1818312 h 2235643"/>
              <a:gd name="connsiteX52" fmla="*/ 5453307 w 12192000"/>
              <a:gd name="connsiteY52" fmla="*/ 1815450 h 2235643"/>
              <a:gd name="connsiteX53" fmla="*/ 4882386 w 12192000"/>
              <a:gd name="connsiteY53" fmla="*/ 1809844 h 2235643"/>
              <a:gd name="connsiteX54" fmla="*/ 4811440 w 12192000"/>
              <a:gd name="connsiteY54" fmla="*/ 1804655 h 2235643"/>
              <a:gd name="connsiteX55" fmla="*/ 4691075 w 12192000"/>
              <a:gd name="connsiteY55" fmla="*/ 1801389 h 2235643"/>
              <a:gd name="connsiteX56" fmla="*/ 4640313 w 12192000"/>
              <a:gd name="connsiteY56" fmla="*/ 1784307 h 2235643"/>
              <a:gd name="connsiteX57" fmla="*/ 4379064 w 12192000"/>
              <a:gd name="connsiteY57" fmla="*/ 1817177 h 2235643"/>
              <a:gd name="connsiteX58" fmla="*/ 4238372 w 12192000"/>
              <a:gd name="connsiteY58" fmla="*/ 1851480 h 2235643"/>
              <a:gd name="connsiteX59" fmla="*/ 4232517 w 12192000"/>
              <a:gd name="connsiteY59" fmla="*/ 1852567 h 2235643"/>
              <a:gd name="connsiteX60" fmla="*/ 4065532 w 12192000"/>
              <a:gd name="connsiteY60" fmla="*/ 1855477 h 2235643"/>
              <a:gd name="connsiteX61" fmla="*/ 3567259 w 12192000"/>
              <a:gd name="connsiteY61" fmla="*/ 1893482 h 2235643"/>
              <a:gd name="connsiteX62" fmla="*/ 3405770 w 12192000"/>
              <a:gd name="connsiteY62" fmla="*/ 1904591 h 2235643"/>
              <a:gd name="connsiteX63" fmla="*/ 3280097 w 12192000"/>
              <a:gd name="connsiteY63" fmla="*/ 1919610 h 2235643"/>
              <a:gd name="connsiteX64" fmla="*/ 3009910 w 12192000"/>
              <a:gd name="connsiteY64" fmla="*/ 1957866 h 2235643"/>
              <a:gd name="connsiteX65" fmla="*/ 2875436 w 12192000"/>
              <a:gd name="connsiteY65" fmla="*/ 1996977 h 2235643"/>
              <a:gd name="connsiteX66" fmla="*/ 2874892 w 12192000"/>
              <a:gd name="connsiteY66" fmla="*/ 1996085 h 2235643"/>
              <a:gd name="connsiteX67" fmla="*/ 2373568 w 12192000"/>
              <a:gd name="connsiteY67" fmla="*/ 2003219 h 2235643"/>
              <a:gd name="connsiteX68" fmla="*/ 2164831 w 12192000"/>
              <a:gd name="connsiteY68" fmla="*/ 2010143 h 2235643"/>
              <a:gd name="connsiteX69" fmla="*/ 1637948 w 12192000"/>
              <a:gd name="connsiteY69" fmla="*/ 2172597 h 2235643"/>
              <a:gd name="connsiteX70" fmla="*/ 1434549 w 12192000"/>
              <a:gd name="connsiteY70" fmla="*/ 2234522 h 2235643"/>
              <a:gd name="connsiteX71" fmla="*/ 1195347 w 12192000"/>
              <a:gd name="connsiteY71" fmla="*/ 2212354 h 2235643"/>
              <a:gd name="connsiteX72" fmla="*/ 812914 w 12192000"/>
              <a:gd name="connsiteY72" fmla="*/ 2210095 h 2235643"/>
              <a:gd name="connsiteX73" fmla="*/ 520671 w 12192000"/>
              <a:gd name="connsiteY73" fmla="*/ 2180980 h 2235643"/>
              <a:gd name="connsiteX74" fmla="*/ 413835 w 12192000"/>
              <a:gd name="connsiteY74" fmla="*/ 2156783 h 2235643"/>
              <a:gd name="connsiteX75" fmla="*/ 376513 w 12192000"/>
              <a:gd name="connsiteY75" fmla="*/ 2154014 h 2235643"/>
              <a:gd name="connsiteX76" fmla="*/ 273386 w 12192000"/>
              <a:gd name="connsiteY76" fmla="*/ 2142551 h 2235643"/>
              <a:gd name="connsiteX77" fmla="*/ 77641 w 12192000"/>
              <a:gd name="connsiteY77" fmla="*/ 2126835 h 2235643"/>
              <a:gd name="connsiteX78" fmla="*/ 37645 w 12192000"/>
              <a:gd name="connsiteY78" fmla="*/ 2115401 h 2235643"/>
              <a:gd name="connsiteX79" fmla="*/ 4572 w 12192000"/>
              <a:gd name="connsiteY79" fmla="*/ 2111091 h 2235643"/>
              <a:gd name="connsiteX80" fmla="*/ 0 w 12192000"/>
              <a:gd name="connsiteY80" fmla="*/ 2110468 h 2235643"/>
              <a:gd name="connsiteX81" fmla="*/ 0 w 12192000"/>
              <a:gd name="connsiteY81" fmla="*/ 0 h 2235643"/>
              <a:gd name="connsiteX0" fmla="*/ 0 w 12192000"/>
              <a:gd name="connsiteY0" fmla="*/ 0 h 2235643"/>
              <a:gd name="connsiteX1" fmla="*/ 12192000 w 12192000"/>
              <a:gd name="connsiteY1" fmla="*/ 0 h 2235643"/>
              <a:gd name="connsiteX2" fmla="*/ 12192000 w 12192000"/>
              <a:gd name="connsiteY2" fmla="*/ 751299 h 2235643"/>
              <a:gd name="connsiteX3" fmla="*/ 11890686 w 12192000"/>
              <a:gd name="connsiteY3" fmla="*/ 732766 h 2235643"/>
              <a:gd name="connsiteX4" fmla="*/ 11649954 w 12192000"/>
              <a:gd name="connsiteY4" fmla="*/ 749628 h 2235643"/>
              <a:gd name="connsiteX5" fmla="*/ 11560424 w 12192000"/>
              <a:gd name="connsiteY5" fmla="*/ 748017 h 2235643"/>
              <a:gd name="connsiteX6" fmla="*/ 11358455 w 12192000"/>
              <a:gd name="connsiteY6" fmla="*/ 747593 h 2235643"/>
              <a:gd name="connsiteX7" fmla="*/ 11165209 w 12192000"/>
              <a:gd name="connsiteY7" fmla="*/ 748852 h 2235643"/>
              <a:gd name="connsiteX8" fmla="*/ 11058755 w 12192000"/>
              <a:gd name="connsiteY8" fmla="*/ 749617 h 2235643"/>
              <a:gd name="connsiteX9" fmla="*/ 10803046 w 12192000"/>
              <a:gd name="connsiteY9" fmla="*/ 774328 h 2235643"/>
              <a:gd name="connsiteX10" fmla="*/ 10458762 w 12192000"/>
              <a:gd name="connsiteY10" fmla="*/ 755400 h 2235643"/>
              <a:gd name="connsiteX11" fmla="*/ 10211200 w 12192000"/>
              <a:gd name="connsiteY11" fmla="*/ 767513 h 2235643"/>
              <a:gd name="connsiteX12" fmla="*/ 10167995 w 12192000"/>
              <a:gd name="connsiteY12" fmla="*/ 760843 h 2235643"/>
              <a:gd name="connsiteX13" fmla="*/ 9997044 w 12192000"/>
              <a:gd name="connsiteY13" fmla="*/ 780129 h 2235643"/>
              <a:gd name="connsiteX14" fmla="*/ 9943887 w 12192000"/>
              <a:gd name="connsiteY14" fmla="*/ 804141 h 2235643"/>
              <a:gd name="connsiteX15" fmla="*/ 9918248 w 12192000"/>
              <a:gd name="connsiteY15" fmla="*/ 816628 h 2235643"/>
              <a:gd name="connsiteX16" fmla="*/ 9767091 w 12192000"/>
              <a:gd name="connsiteY16" fmla="*/ 870550 h 2235643"/>
              <a:gd name="connsiteX17" fmla="*/ 9683005 w 12192000"/>
              <a:gd name="connsiteY17" fmla="*/ 894128 h 2235643"/>
              <a:gd name="connsiteX18" fmla="*/ 9500499 w 12192000"/>
              <a:gd name="connsiteY18" fmla="*/ 954680 h 2235643"/>
              <a:gd name="connsiteX19" fmla="*/ 9410017 w 12192000"/>
              <a:gd name="connsiteY19" fmla="*/ 993931 h 2235643"/>
              <a:gd name="connsiteX20" fmla="*/ 9392919 w 12192000"/>
              <a:gd name="connsiteY20" fmla="*/ 994656 h 2235643"/>
              <a:gd name="connsiteX21" fmla="*/ 9268019 w 12192000"/>
              <a:gd name="connsiteY21" fmla="*/ 1007442 h 2235643"/>
              <a:gd name="connsiteX22" fmla="*/ 9188177 w 12192000"/>
              <a:gd name="connsiteY22" fmla="*/ 1035474 h 2235643"/>
              <a:gd name="connsiteX23" fmla="*/ 9155969 w 12192000"/>
              <a:gd name="connsiteY23" fmla="*/ 1046804 h 2235643"/>
              <a:gd name="connsiteX24" fmla="*/ 9133985 w 12192000"/>
              <a:gd name="connsiteY24" fmla="*/ 1046450 h 2235643"/>
              <a:gd name="connsiteX25" fmla="*/ 9003462 w 12192000"/>
              <a:gd name="connsiteY25" fmla="*/ 1042406 h 2235643"/>
              <a:gd name="connsiteX26" fmla="*/ 8968445 w 12192000"/>
              <a:gd name="connsiteY26" fmla="*/ 1052169 h 2235643"/>
              <a:gd name="connsiteX27" fmla="*/ 8886001 w 12192000"/>
              <a:gd name="connsiteY27" fmla="*/ 1067468 h 2235643"/>
              <a:gd name="connsiteX28" fmla="*/ 8838610 w 12192000"/>
              <a:gd name="connsiteY28" fmla="*/ 1075091 h 2235643"/>
              <a:gd name="connsiteX29" fmla="*/ 8665605 w 12192000"/>
              <a:gd name="connsiteY29" fmla="*/ 1110791 h 2235643"/>
              <a:gd name="connsiteX30" fmla="*/ 8419755 w 12192000"/>
              <a:gd name="connsiteY30" fmla="*/ 1216260 h 2235643"/>
              <a:gd name="connsiteX31" fmla="*/ 8411626 w 12192000"/>
              <a:gd name="connsiteY31" fmla="*/ 1214397 h 2235643"/>
              <a:gd name="connsiteX32" fmla="*/ 8363469 w 12192000"/>
              <a:gd name="connsiteY32" fmla="*/ 1246658 h 2235643"/>
              <a:gd name="connsiteX33" fmla="*/ 8275497 w 12192000"/>
              <a:gd name="connsiteY33" fmla="*/ 1264396 h 2235643"/>
              <a:gd name="connsiteX34" fmla="*/ 8074238 w 12192000"/>
              <a:gd name="connsiteY34" fmla="*/ 1301895 h 2235643"/>
              <a:gd name="connsiteX35" fmla="*/ 7902328 w 12192000"/>
              <a:gd name="connsiteY35" fmla="*/ 1345865 h 2235643"/>
              <a:gd name="connsiteX36" fmla="*/ 7840612 w 12192000"/>
              <a:gd name="connsiteY36" fmla="*/ 1369373 h 2235643"/>
              <a:gd name="connsiteX37" fmla="*/ 7786819 w 12192000"/>
              <a:gd name="connsiteY37" fmla="*/ 1378970 h 2235643"/>
              <a:gd name="connsiteX38" fmla="*/ 7548172 w 12192000"/>
              <a:gd name="connsiteY38" fmla="*/ 1417460 h 2235643"/>
              <a:gd name="connsiteX39" fmla="*/ 7483437 w 12192000"/>
              <a:gd name="connsiteY39" fmla="*/ 1478152 h 2235643"/>
              <a:gd name="connsiteX40" fmla="*/ 7377870 w 12192000"/>
              <a:gd name="connsiteY40" fmla="*/ 1523319 h 2235643"/>
              <a:gd name="connsiteX41" fmla="*/ 7183121 w 12192000"/>
              <a:gd name="connsiteY41" fmla="*/ 1595162 h 2235643"/>
              <a:gd name="connsiteX42" fmla="*/ 6692251 w 12192000"/>
              <a:gd name="connsiteY42" fmla="*/ 1656357 h 2235643"/>
              <a:gd name="connsiteX43" fmla="*/ 6554894 w 12192000"/>
              <a:gd name="connsiteY43" fmla="*/ 1664428 h 2235643"/>
              <a:gd name="connsiteX44" fmla="*/ 6471012 w 12192000"/>
              <a:gd name="connsiteY44" fmla="*/ 1678604 h 2235643"/>
              <a:gd name="connsiteX45" fmla="*/ 6364035 w 12192000"/>
              <a:gd name="connsiteY45" fmla="*/ 1667683 h 2235643"/>
              <a:gd name="connsiteX46" fmla="*/ 6243319 w 12192000"/>
              <a:gd name="connsiteY46" fmla="*/ 1695560 h 2235643"/>
              <a:gd name="connsiteX47" fmla="*/ 6098321 w 12192000"/>
              <a:gd name="connsiteY47" fmla="*/ 1721646 h 2235643"/>
              <a:gd name="connsiteX48" fmla="*/ 5880652 w 12192000"/>
              <a:gd name="connsiteY48" fmla="*/ 1779643 h 2235643"/>
              <a:gd name="connsiteX49" fmla="*/ 5785959 w 12192000"/>
              <a:gd name="connsiteY49" fmla="*/ 1775307 h 2235643"/>
              <a:gd name="connsiteX50" fmla="*/ 5643534 w 12192000"/>
              <a:gd name="connsiteY50" fmla="*/ 1802919 h 2235643"/>
              <a:gd name="connsiteX51" fmla="*/ 5518799 w 12192000"/>
              <a:gd name="connsiteY51" fmla="*/ 1818312 h 2235643"/>
              <a:gd name="connsiteX52" fmla="*/ 5453307 w 12192000"/>
              <a:gd name="connsiteY52" fmla="*/ 1815450 h 2235643"/>
              <a:gd name="connsiteX53" fmla="*/ 4882386 w 12192000"/>
              <a:gd name="connsiteY53" fmla="*/ 1809844 h 2235643"/>
              <a:gd name="connsiteX54" fmla="*/ 4811440 w 12192000"/>
              <a:gd name="connsiteY54" fmla="*/ 1804655 h 2235643"/>
              <a:gd name="connsiteX55" fmla="*/ 4691075 w 12192000"/>
              <a:gd name="connsiteY55" fmla="*/ 1801389 h 2235643"/>
              <a:gd name="connsiteX56" fmla="*/ 4640313 w 12192000"/>
              <a:gd name="connsiteY56" fmla="*/ 1784307 h 2235643"/>
              <a:gd name="connsiteX57" fmla="*/ 4379064 w 12192000"/>
              <a:gd name="connsiteY57" fmla="*/ 1817177 h 2235643"/>
              <a:gd name="connsiteX58" fmla="*/ 4238372 w 12192000"/>
              <a:gd name="connsiteY58" fmla="*/ 1851480 h 2235643"/>
              <a:gd name="connsiteX59" fmla="*/ 4232517 w 12192000"/>
              <a:gd name="connsiteY59" fmla="*/ 1852567 h 2235643"/>
              <a:gd name="connsiteX60" fmla="*/ 4065532 w 12192000"/>
              <a:gd name="connsiteY60" fmla="*/ 1855477 h 2235643"/>
              <a:gd name="connsiteX61" fmla="*/ 3567259 w 12192000"/>
              <a:gd name="connsiteY61" fmla="*/ 1893482 h 2235643"/>
              <a:gd name="connsiteX62" fmla="*/ 3405770 w 12192000"/>
              <a:gd name="connsiteY62" fmla="*/ 1904591 h 2235643"/>
              <a:gd name="connsiteX63" fmla="*/ 3280097 w 12192000"/>
              <a:gd name="connsiteY63" fmla="*/ 1919610 h 2235643"/>
              <a:gd name="connsiteX64" fmla="*/ 3009910 w 12192000"/>
              <a:gd name="connsiteY64" fmla="*/ 1957866 h 2235643"/>
              <a:gd name="connsiteX65" fmla="*/ 2875436 w 12192000"/>
              <a:gd name="connsiteY65" fmla="*/ 1996977 h 2235643"/>
              <a:gd name="connsiteX66" fmla="*/ 2874892 w 12192000"/>
              <a:gd name="connsiteY66" fmla="*/ 1996085 h 2235643"/>
              <a:gd name="connsiteX67" fmla="*/ 2373568 w 12192000"/>
              <a:gd name="connsiteY67" fmla="*/ 2003219 h 2235643"/>
              <a:gd name="connsiteX68" fmla="*/ 2164831 w 12192000"/>
              <a:gd name="connsiteY68" fmla="*/ 2010143 h 2235643"/>
              <a:gd name="connsiteX69" fmla="*/ 1637948 w 12192000"/>
              <a:gd name="connsiteY69" fmla="*/ 2172597 h 2235643"/>
              <a:gd name="connsiteX70" fmla="*/ 1434549 w 12192000"/>
              <a:gd name="connsiteY70" fmla="*/ 2234522 h 2235643"/>
              <a:gd name="connsiteX71" fmla="*/ 1195347 w 12192000"/>
              <a:gd name="connsiteY71" fmla="*/ 2212354 h 2235643"/>
              <a:gd name="connsiteX72" fmla="*/ 812914 w 12192000"/>
              <a:gd name="connsiteY72" fmla="*/ 2210095 h 2235643"/>
              <a:gd name="connsiteX73" fmla="*/ 520671 w 12192000"/>
              <a:gd name="connsiteY73" fmla="*/ 2180980 h 2235643"/>
              <a:gd name="connsiteX74" fmla="*/ 413835 w 12192000"/>
              <a:gd name="connsiteY74" fmla="*/ 2156783 h 2235643"/>
              <a:gd name="connsiteX75" fmla="*/ 376513 w 12192000"/>
              <a:gd name="connsiteY75" fmla="*/ 2154014 h 2235643"/>
              <a:gd name="connsiteX76" fmla="*/ 273386 w 12192000"/>
              <a:gd name="connsiteY76" fmla="*/ 2142551 h 2235643"/>
              <a:gd name="connsiteX77" fmla="*/ 77641 w 12192000"/>
              <a:gd name="connsiteY77" fmla="*/ 2126835 h 2235643"/>
              <a:gd name="connsiteX78" fmla="*/ 37645 w 12192000"/>
              <a:gd name="connsiteY78" fmla="*/ 2115401 h 2235643"/>
              <a:gd name="connsiteX79" fmla="*/ 4572 w 12192000"/>
              <a:gd name="connsiteY79" fmla="*/ 2111091 h 2235643"/>
              <a:gd name="connsiteX80" fmla="*/ 0 w 12192000"/>
              <a:gd name="connsiteY80" fmla="*/ 2110468 h 2235643"/>
              <a:gd name="connsiteX81" fmla="*/ 0 w 12192000"/>
              <a:gd name="connsiteY81" fmla="*/ 0 h 2235643"/>
              <a:gd name="connsiteX0" fmla="*/ 0 w 12192000"/>
              <a:gd name="connsiteY0" fmla="*/ 0 h 2235643"/>
              <a:gd name="connsiteX1" fmla="*/ 12192000 w 12192000"/>
              <a:gd name="connsiteY1" fmla="*/ 0 h 2235643"/>
              <a:gd name="connsiteX2" fmla="*/ 12192000 w 12192000"/>
              <a:gd name="connsiteY2" fmla="*/ 751299 h 2235643"/>
              <a:gd name="connsiteX3" fmla="*/ 11890686 w 12192000"/>
              <a:gd name="connsiteY3" fmla="*/ 732766 h 2235643"/>
              <a:gd name="connsiteX4" fmla="*/ 11649954 w 12192000"/>
              <a:gd name="connsiteY4" fmla="*/ 749628 h 2235643"/>
              <a:gd name="connsiteX5" fmla="*/ 11560424 w 12192000"/>
              <a:gd name="connsiteY5" fmla="*/ 748017 h 2235643"/>
              <a:gd name="connsiteX6" fmla="*/ 11358455 w 12192000"/>
              <a:gd name="connsiteY6" fmla="*/ 747593 h 2235643"/>
              <a:gd name="connsiteX7" fmla="*/ 11165209 w 12192000"/>
              <a:gd name="connsiteY7" fmla="*/ 748852 h 2235643"/>
              <a:gd name="connsiteX8" fmla="*/ 11058755 w 12192000"/>
              <a:gd name="connsiteY8" fmla="*/ 749617 h 2235643"/>
              <a:gd name="connsiteX9" fmla="*/ 10803046 w 12192000"/>
              <a:gd name="connsiteY9" fmla="*/ 774328 h 2235643"/>
              <a:gd name="connsiteX10" fmla="*/ 10458762 w 12192000"/>
              <a:gd name="connsiteY10" fmla="*/ 755400 h 2235643"/>
              <a:gd name="connsiteX11" fmla="*/ 10211200 w 12192000"/>
              <a:gd name="connsiteY11" fmla="*/ 767513 h 2235643"/>
              <a:gd name="connsiteX12" fmla="*/ 10167995 w 12192000"/>
              <a:gd name="connsiteY12" fmla="*/ 760843 h 2235643"/>
              <a:gd name="connsiteX13" fmla="*/ 9997044 w 12192000"/>
              <a:gd name="connsiteY13" fmla="*/ 780129 h 2235643"/>
              <a:gd name="connsiteX14" fmla="*/ 9943887 w 12192000"/>
              <a:gd name="connsiteY14" fmla="*/ 804141 h 2235643"/>
              <a:gd name="connsiteX15" fmla="*/ 9918248 w 12192000"/>
              <a:gd name="connsiteY15" fmla="*/ 816628 h 2235643"/>
              <a:gd name="connsiteX16" fmla="*/ 9767091 w 12192000"/>
              <a:gd name="connsiteY16" fmla="*/ 870550 h 2235643"/>
              <a:gd name="connsiteX17" fmla="*/ 9683005 w 12192000"/>
              <a:gd name="connsiteY17" fmla="*/ 894128 h 2235643"/>
              <a:gd name="connsiteX18" fmla="*/ 9500499 w 12192000"/>
              <a:gd name="connsiteY18" fmla="*/ 954680 h 2235643"/>
              <a:gd name="connsiteX19" fmla="*/ 9410017 w 12192000"/>
              <a:gd name="connsiteY19" fmla="*/ 993931 h 2235643"/>
              <a:gd name="connsiteX20" fmla="*/ 9392919 w 12192000"/>
              <a:gd name="connsiteY20" fmla="*/ 994656 h 2235643"/>
              <a:gd name="connsiteX21" fmla="*/ 9268019 w 12192000"/>
              <a:gd name="connsiteY21" fmla="*/ 1007442 h 2235643"/>
              <a:gd name="connsiteX22" fmla="*/ 9188177 w 12192000"/>
              <a:gd name="connsiteY22" fmla="*/ 1035474 h 2235643"/>
              <a:gd name="connsiteX23" fmla="*/ 9155969 w 12192000"/>
              <a:gd name="connsiteY23" fmla="*/ 1046804 h 2235643"/>
              <a:gd name="connsiteX24" fmla="*/ 9133985 w 12192000"/>
              <a:gd name="connsiteY24" fmla="*/ 1046450 h 2235643"/>
              <a:gd name="connsiteX25" fmla="*/ 9003462 w 12192000"/>
              <a:gd name="connsiteY25" fmla="*/ 1042406 h 2235643"/>
              <a:gd name="connsiteX26" fmla="*/ 8968445 w 12192000"/>
              <a:gd name="connsiteY26" fmla="*/ 1052169 h 2235643"/>
              <a:gd name="connsiteX27" fmla="*/ 8886001 w 12192000"/>
              <a:gd name="connsiteY27" fmla="*/ 1067468 h 2235643"/>
              <a:gd name="connsiteX28" fmla="*/ 8838610 w 12192000"/>
              <a:gd name="connsiteY28" fmla="*/ 1075091 h 2235643"/>
              <a:gd name="connsiteX29" fmla="*/ 8665605 w 12192000"/>
              <a:gd name="connsiteY29" fmla="*/ 1110791 h 2235643"/>
              <a:gd name="connsiteX30" fmla="*/ 8419755 w 12192000"/>
              <a:gd name="connsiteY30" fmla="*/ 1216260 h 2235643"/>
              <a:gd name="connsiteX31" fmla="*/ 8411626 w 12192000"/>
              <a:gd name="connsiteY31" fmla="*/ 1214397 h 2235643"/>
              <a:gd name="connsiteX32" fmla="*/ 8363469 w 12192000"/>
              <a:gd name="connsiteY32" fmla="*/ 1246658 h 2235643"/>
              <a:gd name="connsiteX33" fmla="*/ 8275497 w 12192000"/>
              <a:gd name="connsiteY33" fmla="*/ 1264396 h 2235643"/>
              <a:gd name="connsiteX34" fmla="*/ 8074238 w 12192000"/>
              <a:gd name="connsiteY34" fmla="*/ 1301895 h 2235643"/>
              <a:gd name="connsiteX35" fmla="*/ 7902328 w 12192000"/>
              <a:gd name="connsiteY35" fmla="*/ 1345865 h 2235643"/>
              <a:gd name="connsiteX36" fmla="*/ 7840612 w 12192000"/>
              <a:gd name="connsiteY36" fmla="*/ 1369373 h 2235643"/>
              <a:gd name="connsiteX37" fmla="*/ 7786819 w 12192000"/>
              <a:gd name="connsiteY37" fmla="*/ 1378970 h 2235643"/>
              <a:gd name="connsiteX38" fmla="*/ 7548172 w 12192000"/>
              <a:gd name="connsiteY38" fmla="*/ 1417460 h 2235643"/>
              <a:gd name="connsiteX39" fmla="*/ 7483437 w 12192000"/>
              <a:gd name="connsiteY39" fmla="*/ 1478152 h 2235643"/>
              <a:gd name="connsiteX40" fmla="*/ 7377870 w 12192000"/>
              <a:gd name="connsiteY40" fmla="*/ 1523319 h 2235643"/>
              <a:gd name="connsiteX41" fmla="*/ 7183121 w 12192000"/>
              <a:gd name="connsiteY41" fmla="*/ 1595162 h 2235643"/>
              <a:gd name="connsiteX42" fmla="*/ 6692251 w 12192000"/>
              <a:gd name="connsiteY42" fmla="*/ 1656357 h 2235643"/>
              <a:gd name="connsiteX43" fmla="*/ 6554894 w 12192000"/>
              <a:gd name="connsiteY43" fmla="*/ 1664428 h 2235643"/>
              <a:gd name="connsiteX44" fmla="*/ 6471012 w 12192000"/>
              <a:gd name="connsiteY44" fmla="*/ 1678604 h 2235643"/>
              <a:gd name="connsiteX45" fmla="*/ 6364035 w 12192000"/>
              <a:gd name="connsiteY45" fmla="*/ 1667683 h 2235643"/>
              <a:gd name="connsiteX46" fmla="*/ 6243319 w 12192000"/>
              <a:gd name="connsiteY46" fmla="*/ 1695560 h 2235643"/>
              <a:gd name="connsiteX47" fmla="*/ 6098321 w 12192000"/>
              <a:gd name="connsiteY47" fmla="*/ 1721646 h 2235643"/>
              <a:gd name="connsiteX48" fmla="*/ 5880652 w 12192000"/>
              <a:gd name="connsiteY48" fmla="*/ 1779643 h 2235643"/>
              <a:gd name="connsiteX49" fmla="*/ 5785959 w 12192000"/>
              <a:gd name="connsiteY49" fmla="*/ 1775307 h 2235643"/>
              <a:gd name="connsiteX50" fmla="*/ 5643534 w 12192000"/>
              <a:gd name="connsiteY50" fmla="*/ 1802919 h 2235643"/>
              <a:gd name="connsiteX51" fmla="*/ 5518799 w 12192000"/>
              <a:gd name="connsiteY51" fmla="*/ 1818312 h 2235643"/>
              <a:gd name="connsiteX52" fmla="*/ 5453307 w 12192000"/>
              <a:gd name="connsiteY52" fmla="*/ 1815450 h 2235643"/>
              <a:gd name="connsiteX53" fmla="*/ 4811440 w 12192000"/>
              <a:gd name="connsiteY53" fmla="*/ 1804655 h 2235643"/>
              <a:gd name="connsiteX54" fmla="*/ 4691075 w 12192000"/>
              <a:gd name="connsiteY54" fmla="*/ 1801389 h 2235643"/>
              <a:gd name="connsiteX55" fmla="*/ 4640313 w 12192000"/>
              <a:gd name="connsiteY55" fmla="*/ 1784307 h 2235643"/>
              <a:gd name="connsiteX56" fmla="*/ 4379064 w 12192000"/>
              <a:gd name="connsiteY56" fmla="*/ 1817177 h 2235643"/>
              <a:gd name="connsiteX57" fmla="*/ 4238372 w 12192000"/>
              <a:gd name="connsiteY57" fmla="*/ 1851480 h 2235643"/>
              <a:gd name="connsiteX58" fmla="*/ 4232517 w 12192000"/>
              <a:gd name="connsiteY58" fmla="*/ 1852567 h 2235643"/>
              <a:gd name="connsiteX59" fmla="*/ 4065532 w 12192000"/>
              <a:gd name="connsiteY59" fmla="*/ 1855477 h 2235643"/>
              <a:gd name="connsiteX60" fmla="*/ 3567259 w 12192000"/>
              <a:gd name="connsiteY60" fmla="*/ 1893482 h 2235643"/>
              <a:gd name="connsiteX61" fmla="*/ 3405770 w 12192000"/>
              <a:gd name="connsiteY61" fmla="*/ 1904591 h 2235643"/>
              <a:gd name="connsiteX62" fmla="*/ 3280097 w 12192000"/>
              <a:gd name="connsiteY62" fmla="*/ 1919610 h 2235643"/>
              <a:gd name="connsiteX63" fmla="*/ 3009910 w 12192000"/>
              <a:gd name="connsiteY63" fmla="*/ 1957866 h 2235643"/>
              <a:gd name="connsiteX64" fmla="*/ 2875436 w 12192000"/>
              <a:gd name="connsiteY64" fmla="*/ 1996977 h 2235643"/>
              <a:gd name="connsiteX65" fmla="*/ 2874892 w 12192000"/>
              <a:gd name="connsiteY65" fmla="*/ 1996085 h 2235643"/>
              <a:gd name="connsiteX66" fmla="*/ 2373568 w 12192000"/>
              <a:gd name="connsiteY66" fmla="*/ 2003219 h 2235643"/>
              <a:gd name="connsiteX67" fmla="*/ 2164831 w 12192000"/>
              <a:gd name="connsiteY67" fmla="*/ 2010143 h 2235643"/>
              <a:gd name="connsiteX68" fmla="*/ 1637948 w 12192000"/>
              <a:gd name="connsiteY68" fmla="*/ 2172597 h 2235643"/>
              <a:gd name="connsiteX69" fmla="*/ 1434549 w 12192000"/>
              <a:gd name="connsiteY69" fmla="*/ 2234522 h 2235643"/>
              <a:gd name="connsiteX70" fmla="*/ 1195347 w 12192000"/>
              <a:gd name="connsiteY70" fmla="*/ 2212354 h 2235643"/>
              <a:gd name="connsiteX71" fmla="*/ 812914 w 12192000"/>
              <a:gd name="connsiteY71" fmla="*/ 2210095 h 2235643"/>
              <a:gd name="connsiteX72" fmla="*/ 520671 w 12192000"/>
              <a:gd name="connsiteY72" fmla="*/ 2180980 h 2235643"/>
              <a:gd name="connsiteX73" fmla="*/ 413835 w 12192000"/>
              <a:gd name="connsiteY73" fmla="*/ 2156783 h 2235643"/>
              <a:gd name="connsiteX74" fmla="*/ 376513 w 12192000"/>
              <a:gd name="connsiteY74" fmla="*/ 2154014 h 2235643"/>
              <a:gd name="connsiteX75" fmla="*/ 273386 w 12192000"/>
              <a:gd name="connsiteY75" fmla="*/ 2142551 h 2235643"/>
              <a:gd name="connsiteX76" fmla="*/ 77641 w 12192000"/>
              <a:gd name="connsiteY76" fmla="*/ 2126835 h 2235643"/>
              <a:gd name="connsiteX77" fmla="*/ 37645 w 12192000"/>
              <a:gd name="connsiteY77" fmla="*/ 2115401 h 2235643"/>
              <a:gd name="connsiteX78" fmla="*/ 4572 w 12192000"/>
              <a:gd name="connsiteY78" fmla="*/ 2111091 h 2235643"/>
              <a:gd name="connsiteX79" fmla="*/ 0 w 12192000"/>
              <a:gd name="connsiteY79" fmla="*/ 2110468 h 2235643"/>
              <a:gd name="connsiteX80" fmla="*/ 0 w 12192000"/>
              <a:gd name="connsiteY80" fmla="*/ 0 h 2235643"/>
              <a:gd name="connsiteX0" fmla="*/ 0 w 12192000"/>
              <a:gd name="connsiteY0" fmla="*/ 0 h 2235643"/>
              <a:gd name="connsiteX1" fmla="*/ 12192000 w 12192000"/>
              <a:gd name="connsiteY1" fmla="*/ 0 h 2235643"/>
              <a:gd name="connsiteX2" fmla="*/ 12192000 w 12192000"/>
              <a:gd name="connsiteY2" fmla="*/ 751299 h 2235643"/>
              <a:gd name="connsiteX3" fmla="*/ 11890686 w 12192000"/>
              <a:gd name="connsiteY3" fmla="*/ 732766 h 2235643"/>
              <a:gd name="connsiteX4" fmla="*/ 11649954 w 12192000"/>
              <a:gd name="connsiteY4" fmla="*/ 749628 h 2235643"/>
              <a:gd name="connsiteX5" fmla="*/ 11560424 w 12192000"/>
              <a:gd name="connsiteY5" fmla="*/ 748017 h 2235643"/>
              <a:gd name="connsiteX6" fmla="*/ 11358455 w 12192000"/>
              <a:gd name="connsiteY6" fmla="*/ 747593 h 2235643"/>
              <a:gd name="connsiteX7" fmla="*/ 11165209 w 12192000"/>
              <a:gd name="connsiteY7" fmla="*/ 748852 h 2235643"/>
              <a:gd name="connsiteX8" fmla="*/ 11058755 w 12192000"/>
              <a:gd name="connsiteY8" fmla="*/ 749617 h 2235643"/>
              <a:gd name="connsiteX9" fmla="*/ 10803046 w 12192000"/>
              <a:gd name="connsiteY9" fmla="*/ 774328 h 2235643"/>
              <a:gd name="connsiteX10" fmla="*/ 10458762 w 12192000"/>
              <a:gd name="connsiteY10" fmla="*/ 755400 h 2235643"/>
              <a:gd name="connsiteX11" fmla="*/ 10211200 w 12192000"/>
              <a:gd name="connsiteY11" fmla="*/ 767513 h 2235643"/>
              <a:gd name="connsiteX12" fmla="*/ 10167995 w 12192000"/>
              <a:gd name="connsiteY12" fmla="*/ 760843 h 2235643"/>
              <a:gd name="connsiteX13" fmla="*/ 9997044 w 12192000"/>
              <a:gd name="connsiteY13" fmla="*/ 780129 h 2235643"/>
              <a:gd name="connsiteX14" fmla="*/ 9943887 w 12192000"/>
              <a:gd name="connsiteY14" fmla="*/ 804141 h 2235643"/>
              <a:gd name="connsiteX15" fmla="*/ 9918248 w 12192000"/>
              <a:gd name="connsiteY15" fmla="*/ 816628 h 2235643"/>
              <a:gd name="connsiteX16" fmla="*/ 9767091 w 12192000"/>
              <a:gd name="connsiteY16" fmla="*/ 870550 h 2235643"/>
              <a:gd name="connsiteX17" fmla="*/ 9683005 w 12192000"/>
              <a:gd name="connsiteY17" fmla="*/ 894128 h 2235643"/>
              <a:gd name="connsiteX18" fmla="*/ 9500499 w 12192000"/>
              <a:gd name="connsiteY18" fmla="*/ 954680 h 2235643"/>
              <a:gd name="connsiteX19" fmla="*/ 9410017 w 12192000"/>
              <a:gd name="connsiteY19" fmla="*/ 993931 h 2235643"/>
              <a:gd name="connsiteX20" fmla="*/ 9392919 w 12192000"/>
              <a:gd name="connsiteY20" fmla="*/ 994656 h 2235643"/>
              <a:gd name="connsiteX21" fmla="*/ 9268019 w 12192000"/>
              <a:gd name="connsiteY21" fmla="*/ 1007442 h 2235643"/>
              <a:gd name="connsiteX22" fmla="*/ 9188177 w 12192000"/>
              <a:gd name="connsiteY22" fmla="*/ 1035474 h 2235643"/>
              <a:gd name="connsiteX23" fmla="*/ 9155969 w 12192000"/>
              <a:gd name="connsiteY23" fmla="*/ 1046804 h 2235643"/>
              <a:gd name="connsiteX24" fmla="*/ 9133985 w 12192000"/>
              <a:gd name="connsiteY24" fmla="*/ 1046450 h 2235643"/>
              <a:gd name="connsiteX25" fmla="*/ 9003462 w 12192000"/>
              <a:gd name="connsiteY25" fmla="*/ 1042406 h 2235643"/>
              <a:gd name="connsiteX26" fmla="*/ 8968445 w 12192000"/>
              <a:gd name="connsiteY26" fmla="*/ 1052169 h 2235643"/>
              <a:gd name="connsiteX27" fmla="*/ 8886001 w 12192000"/>
              <a:gd name="connsiteY27" fmla="*/ 1067468 h 2235643"/>
              <a:gd name="connsiteX28" fmla="*/ 8838610 w 12192000"/>
              <a:gd name="connsiteY28" fmla="*/ 1075091 h 2235643"/>
              <a:gd name="connsiteX29" fmla="*/ 8665605 w 12192000"/>
              <a:gd name="connsiteY29" fmla="*/ 1110791 h 2235643"/>
              <a:gd name="connsiteX30" fmla="*/ 8419755 w 12192000"/>
              <a:gd name="connsiteY30" fmla="*/ 1216260 h 2235643"/>
              <a:gd name="connsiteX31" fmla="*/ 8411626 w 12192000"/>
              <a:gd name="connsiteY31" fmla="*/ 1214397 h 2235643"/>
              <a:gd name="connsiteX32" fmla="*/ 8363469 w 12192000"/>
              <a:gd name="connsiteY32" fmla="*/ 1246658 h 2235643"/>
              <a:gd name="connsiteX33" fmla="*/ 8275497 w 12192000"/>
              <a:gd name="connsiteY33" fmla="*/ 1264396 h 2235643"/>
              <a:gd name="connsiteX34" fmla="*/ 8074238 w 12192000"/>
              <a:gd name="connsiteY34" fmla="*/ 1301895 h 2235643"/>
              <a:gd name="connsiteX35" fmla="*/ 7902328 w 12192000"/>
              <a:gd name="connsiteY35" fmla="*/ 1345865 h 2235643"/>
              <a:gd name="connsiteX36" fmla="*/ 7840612 w 12192000"/>
              <a:gd name="connsiteY36" fmla="*/ 1369373 h 2235643"/>
              <a:gd name="connsiteX37" fmla="*/ 7786819 w 12192000"/>
              <a:gd name="connsiteY37" fmla="*/ 1378970 h 2235643"/>
              <a:gd name="connsiteX38" fmla="*/ 7548172 w 12192000"/>
              <a:gd name="connsiteY38" fmla="*/ 1417460 h 2235643"/>
              <a:gd name="connsiteX39" fmla="*/ 7483437 w 12192000"/>
              <a:gd name="connsiteY39" fmla="*/ 1478152 h 2235643"/>
              <a:gd name="connsiteX40" fmla="*/ 7377870 w 12192000"/>
              <a:gd name="connsiteY40" fmla="*/ 1523319 h 2235643"/>
              <a:gd name="connsiteX41" fmla="*/ 7183121 w 12192000"/>
              <a:gd name="connsiteY41" fmla="*/ 1595162 h 2235643"/>
              <a:gd name="connsiteX42" fmla="*/ 6692251 w 12192000"/>
              <a:gd name="connsiteY42" fmla="*/ 1656357 h 2235643"/>
              <a:gd name="connsiteX43" fmla="*/ 6554894 w 12192000"/>
              <a:gd name="connsiteY43" fmla="*/ 1664428 h 2235643"/>
              <a:gd name="connsiteX44" fmla="*/ 6471012 w 12192000"/>
              <a:gd name="connsiteY44" fmla="*/ 1678604 h 2235643"/>
              <a:gd name="connsiteX45" fmla="*/ 6364035 w 12192000"/>
              <a:gd name="connsiteY45" fmla="*/ 1667683 h 2235643"/>
              <a:gd name="connsiteX46" fmla="*/ 6243319 w 12192000"/>
              <a:gd name="connsiteY46" fmla="*/ 1695560 h 2235643"/>
              <a:gd name="connsiteX47" fmla="*/ 6098321 w 12192000"/>
              <a:gd name="connsiteY47" fmla="*/ 1721646 h 2235643"/>
              <a:gd name="connsiteX48" fmla="*/ 5880652 w 12192000"/>
              <a:gd name="connsiteY48" fmla="*/ 1779643 h 2235643"/>
              <a:gd name="connsiteX49" fmla="*/ 5785959 w 12192000"/>
              <a:gd name="connsiteY49" fmla="*/ 1775307 h 2235643"/>
              <a:gd name="connsiteX50" fmla="*/ 5643534 w 12192000"/>
              <a:gd name="connsiteY50" fmla="*/ 1802919 h 2235643"/>
              <a:gd name="connsiteX51" fmla="*/ 5518799 w 12192000"/>
              <a:gd name="connsiteY51" fmla="*/ 1818312 h 2235643"/>
              <a:gd name="connsiteX52" fmla="*/ 5453307 w 12192000"/>
              <a:gd name="connsiteY52" fmla="*/ 1815450 h 2235643"/>
              <a:gd name="connsiteX53" fmla="*/ 4691075 w 12192000"/>
              <a:gd name="connsiteY53" fmla="*/ 1801389 h 2235643"/>
              <a:gd name="connsiteX54" fmla="*/ 4640313 w 12192000"/>
              <a:gd name="connsiteY54" fmla="*/ 1784307 h 2235643"/>
              <a:gd name="connsiteX55" fmla="*/ 4379064 w 12192000"/>
              <a:gd name="connsiteY55" fmla="*/ 1817177 h 2235643"/>
              <a:gd name="connsiteX56" fmla="*/ 4238372 w 12192000"/>
              <a:gd name="connsiteY56" fmla="*/ 1851480 h 2235643"/>
              <a:gd name="connsiteX57" fmla="*/ 4232517 w 12192000"/>
              <a:gd name="connsiteY57" fmla="*/ 1852567 h 2235643"/>
              <a:gd name="connsiteX58" fmla="*/ 4065532 w 12192000"/>
              <a:gd name="connsiteY58" fmla="*/ 1855477 h 2235643"/>
              <a:gd name="connsiteX59" fmla="*/ 3567259 w 12192000"/>
              <a:gd name="connsiteY59" fmla="*/ 1893482 h 2235643"/>
              <a:gd name="connsiteX60" fmla="*/ 3405770 w 12192000"/>
              <a:gd name="connsiteY60" fmla="*/ 1904591 h 2235643"/>
              <a:gd name="connsiteX61" fmla="*/ 3280097 w 12192000"/>
              <a:gd name="connsiteY61" fmla="*/ 1919610 h 2235643"/>
              <a:gd name="connsiteX62" fmla="*/ 3009910 w 12192000"/>
              <a:gd name="connsiteY62" fmla="*/ 1957866 h 2235643"/>
              <a:gd name="connsiteX63" fmla="*/ 2875436 w 12192000"/>
              <a:gd name="connsiteY63" fmla="*/ 1996977 h 2235643"/>
              <a:gd name="connsiteX64" fmla="*/ 2874892 w 12192000"/>
              <a:gd name="connsiteY64" fmla="*/ 1996085 h 2235643"/>
              <a:gd name="connsiteX65" fmla="*/ 2373568 w 12192000"/>
              <a:gd name="connsiteY65" fmla="*/ 2003219 h 2235643"/>
              <a:gd name="connsiteX66" fmla="*/ 2164831 w 12192000"/>
              <a:gd name="connsiteY66" fmla="*/ 2010143 h 2235643"/>
              <a:gd name="connsiteX67" fmla="*/ 1637948 w 12192000"/>
              <a:gd name="connsiteY67" fmla="*/ 2172597 h 2235643"/>
              <a:gd name="connsiteX68" fmla="*/ 1434549 w 12192000"/>
              <a:gd name="connsiteY68" fmla="*/ 2234522 h 2235643"/>
              <a:gd name="connsiteX69" fmla="*/ 1195347 w 12192000"/>
              <a:gd name="connsiteY69" fmla="*/ 2212354 h 2235643"/>
              <a:gd name="connsiteX70" fmla="*/ 812914 w 12192000"/>
              <a:gd name="connsiteY70" fmla="*/ 2210095 h 2235643"/>
              <a:gd name="connsiteX71" fmla="*/ 520671 w 12192000"/>
              <a:gd name="connsiteY71" fmla="*/ 2180980 h 2235643"/>
              <a:gd name="connsiteX72" fmla="*/ 413835 w 12192000"/>
              <a:gd name="connsiteY72" fmla="*/ 2156783 h 2235643"/>
              <a:gd name="connsiteX73" fmla="*/ 376513 w 12192000"/>
              <a:gd name="connsiteY73" fmla="*/ 2154014 h 2235643"/>
              <a:gd name="connsiteX74" fmla="*/ 273386 w 12192000"/>
              <a:gd name="connsiteY74" fmla="*/ 2142551 h 2235643"/>
              <a:gd name="connsiteX75" fmla="*/ 77641 w 12192000"/>
              <a:gd name="connsiteY75" fmla="*/ 2126835 h 2235643"/>
              <a:gd name="connsiteX76" fmla="*/ 37645 w 12192000"/>
              <a:gd name="connsiteY76" fmla="*/ 2115401 h 2235643"/>
              <a:gd name="connsiteX77" fmla="*/ 4572 w 12192000"/>
              <a:gd name="connsiteY77" fmla="*/ 2111091 h 2235643"/>
              <a:gd name="connsiteX78" fmla="*/ 0 w 12192000"/>
              <a:gd name="connsiteY78" fmla="*/ 2110468 h 2235643"/>
              <a:gd name="connsiteX79" fmla="*/ 0 w 12192000"/>
              <a:gd name="connsiteY79" fmla="*/ 0 h 2235643"/>
              <a:gd name="connsiteX0" fmla="*/ 0 w 12192000"/>
              <a:gd name="connsiteY0" fmla="*/ 0 h 2235643"/>
              <a:gd name="connsiteX1" fmla="*/ 12192000 w 12192000"/>
              <a:gd name="connsiteY1" fmla="*/ 0 h 2235643"/>
              <a:gd name="connsiteX2" fmla="*/ 12192000 w 12192000"/>
              <a:gd name="connsiteY2" fmla="*/ 751299 h 2235643"/>
              <a:gd name="connsiteX3" fmla="*/ 11890686 w 12192000"/>
              <a:gd name="connsiteY3" fmla="*/ 732766 h 2235643"/>
              <a:gd name="connsiteX4" fmla="*/ 11649954 w 12192000"/>
              <a:gd name="connsiteY4" fmla="*/ 749628 h 2235643"/>
              <a:gd name="connsiteX5" fmla="*/ 11560424 w 12192000"/>
              <a:gd name="connsiteY5" fmla="*/ 748017 h 2235643"/>
              <a:gd name="connsiteX6" fmla="*/ 11358455 w 12192000"/>
              <a:gd name="connsiteY6" fmla="*/ 747593 h 2235643"/>
              <a:gd name="connsiteX7" fmla="*/ 11165209 w 12192000"/>
              <a:gd name="connsiteY7" fmla="*/ 748852 h 2235643"/>
              <a:gd name="connsiteX8" fmla="*/ 11058755 w 12192000"/>
              <a:gd name="connsiteY8" fmla="*/ 749617 h 2235643"/>
              <a:gd name="connsiteX9" fmla="*/ 10803046 w 12192000"/>
              <a:gd name="connsiteY9" fmla="*/ 774328 h 2235643"/>
              <a:gd name="connsiteX10" fmla="*/ 10458762 w 12192000"/>
              <a:gd name="connsiteY10" fmla="*/ 755400 h 2235643"/>
              <a:gd name="connsiteX11" fmla="*/ 10211200 w 12192000"/>
              <a:gd name="connsiteY11" fmla="*/ 767513 h 2235643"/>
              <a:gd name="connsiteX12" fmla="*/ 10167995 w 12192000"/>
              <a:gd name="connsiteY12" fmla="*/ 760843 h 2235643"/>
              <a:gd name="connsiteX13" fmla="*/ 9997044 w 12192000"/>
              <a:gd name="connsiteY13" fmla="*/ 780129 h 2235643"/>
              <a:gd name="connsiteX14" fmla="*/ 9943887 w 12192000"/>
              <a:gd name="connsiteY14" fmla="*/ 804141 h 2235643"/>
              <a:gd name="connsiteX15" fmla="*/ 9918248 w 12192000"/>
              <a:gd name="connsiteY15" fmla="*/ 816628 h 2235643"/>
              <a:gd name="connsiteX16" fmla="*/ 9767091 w 12192000"/>
              <a:gd name="connsiteY16" fmla="*/ 870550 h 2235643"/>
              <a:gd name="connsiteX17" fmla="*/ 9683005 w 12192000"/>
              <a:gd name="connsiteY17" fmla="*/ 894128 h 2235643"/>
              <a:gd name="connsiteX18" fmla="*/ 9500499 w 12192000"/>
              <a:gd name="connsiteY18" fmla="*/ 954680 h 2235643"/>
              <a:gd name="connsiteX19" fmla="*/ 9410017 w 12192000"/>
              <a:gd name="connsiteY19" fmla="*/ 993931 h 2235643"/>
              <a:gd name="connsiteX20" fmla="*/ 9392919 w 12192000"/>
              <a:gd name="connsiteY20" fmla="*/ 994656 h 2235643"/>
              <a:gd name="connsiteX21" fmla="*/ 9268019 w 12192000"/>
              <a:gd name="connsiteY21" fmla="*/ 1007442 h 2235643"/>
              <a:gd name="connsiteX22" fmla="*/ 9188177 w 12192000"/>
              <a:gd name="connsiteY22" fmla="*/ 1035474 h 2235643"/>
              <a:gd name="connsiteX23" fmla="*/ 9155969 w 12192000"/>
              <a:gd name="connsiteY23" fmla="*/ 1046804 h 2235643"/>
              <a:gd name="connsiteX24" fmla="*/ 9133985 w 12192000"/>
              <a:gd name="connsiteY24" fmla="*/ 1046450 h 2235643"/>
              <a:gd name="connsiteX25" fmla="*/ 9003462 w 12192000"/>
              <a:gd name="connsiteY25" fmla="*/ 1042406 h 2235643"/>
              <a:gd name="connsiteX26" fmla="*/ 8968445 w 12192000"/>
              <a:gd name="connsiteY26" fmla="*/ 1052169 h 2235643"/>
              <a:gd name="connsiteX27" fmla="*/ 8886001 w 12192000"/>
              <a:gd name="connsiteY27" fmla="*/ 1067468 h 2235643"/>
              <a:gd name="connsiteX28" fmla="*/ 8838610 w 12192000"/>
              <a:gd name="connsiteY28" fmla="*/ 1075091 h 2235643"/>
              <a:gd name="connsiteX29" fmla="*/ 8665605 w 12192000"/>
              <a:gd name="connsiteY29" fmla="*/ 1110791 h 2235643"/>
              <a:gd name="connsiteX30" fmla="*/ 8419755 w 12192000"/>
              <a:gd name="connsiteY30" fmla="*/ 1216260 h 2235643"/>
              <a:gd name="connsiteX31" fmla="*/ 8411626 w 12192000"/>
              <a:gd name="connsiteY31" fmla="*/ 1214397 h 2235643"/>
              <a:gd name="connsiteX32" fmla="*/ 8363469 w 12192000"/>
              <a:gd name="connsiteY32" fmla="*/ 1246658 h 2235643"/>
              <a:gd name="connsiteX33" fmla="*/ 8275497 w 12192000"/>
              <a:gd name="connsiteY33" fmla="*/ 1264396 h 2235643"/>
              <a:gd name="connsiteX34" fmla="*/ 8074238 w 12192000"/>
              <a:gd name="connsiteY34" fmla="*/ 1301895 h 2235643"/>
              <a:gd name="connsiteX35" fmla="*/ 7902328 w 12192000"/>
              <a:gd name="connsiteY35" fmla="*/ 1345865 h 2235643"/>
              <a:gd name="connsiteX36" fmla="*/ 7840612 w 12192000"/>
              <a:gd name="connsiteY36" fmla="*/ 1369373 h 2235643"/>
              <a:gd name="connsiteX37" fmla="*/ 7786819 w 12192000"/>
              <a:gd name="connsiteY37" fmla="*/ 1378970 h 2235643"/>
              <a:gd name="connsiteX38" fmla="*/ 7548172 w 12192000"/>
              <a:gd name="connsiteY38" fmla="*/ 1417460 h 2235643"/>
              <a:gd name="connsiteX39" fmla="*/ 7483437 w 12192000"/>
              <a:gd name="connsiteY39" fmla="*/ 1478152 h 2235643"/>
              <a:gd name="connsiteX40" fmla="*/ 7377870 w 12192000"/>
              <a:gd name="connsiteY40" fmla="*/ 1523319 h 2235643"/>
              <a:gd name="connsiteX41" fmla="*/ 7183121 w 12192000"/>
              <a:gd name="connsiteY41" fmla="*/ 1595162 h 2235643"/>
              <a:gd name="connsiteX42" fmla="*/ 6692251 w 12192000"/>
              <a:gd name="connsiteY42" fmla="*/ 1656357 h 2235643"/>
              <a:gd name="connsiteX43" fmla="*/ 6554894 w 12192000"/>
              <a:gd name="connsiteY43" fmla="*/ 1664428 h 2235643"/>
              <a:gd name="connsiteX44" fmla="*/ 6471012 w 12192000"/>
              <a:gd name="connsiteY44" fmla="*/ 1678604 h 2235643"/>
              <a:gd name="connsiteX45" fmla="*/ 6364035 w 12192000"/>
              <a:gd name="connsiteY45" fmla="*/ 1667683 h 2235643"/>
              <a:gd name="connsiteX46" fmla="*/ 6243319 w 12192000"/>
              <a:gd name="connsiteY46" fmla="*/ 1695560 h 2235643"/>
              <a:gd name="connsiteX47" fmla="*/ 6098321 w 12192000"/>
              <a:gd name="connsiteY47" fmla="*/ 1721646 h 2235643"/>
              <a:gd name="connsiteX48" fmla="*/ 5880652 w 12192000"/>
              <a:gd name="connsiteY48" fmla="*/ 1779643 h 2235643"/>
              <a:gd name="connsiteX49" fmla="*/ 5785959 w 12192000"/>
              <a:gd name="connsiteY49" fmla="*/ 1775307 h 2235643"/>
              <a:gd name="connsiteX50" fmla="*/ 5643534 w 12192000"/>
              <a:gd name="connsiteY50" fmla="*/ 1802919 h 2235643"/>
              <a:gd name="connsiteX51" fmla="*/ 5518799 w 12192000"/>
              <a:gd name="connsiteY51" fmla="*/ 1818312 h 2235643"/>
              <a:gd name="connsiteX52" fmla="*/ 5453307 w 12192000"/>
              <a:gd name="connsiteY52" fmla="*/ 1815450 h 2235643"/>
              <a:gd name="connsiteX53" fmla="*/ 4691075 w 12192000"/>
              <a:gd name="connsiteY53" fmla="*/ 1801389 h 2235643"/>
              <a:gd name="connsiteX54" fmla="*/ 4640313 w 12192000"/>
              <a:gd name="connsiteY54" fmla="*/ 1784307 h 2235643"/>
              <a:gd name="connsiteX55" fmla="*/ 4379064 w 12192000"/>
              <a:gd name="connsiteY55" fmla="*/ 1817177 h 2235643"/>
              <a:gd name="connsiteX56" fmla="*/ 4238372 w 12192000"/>
              <a:gd name="connsiteY56" fmla="*/ 1851480 h 2235643"/>
              <a:gd name="connsiteX57" fmla="*/ 4232517 w 12192000"/>
              <a:gd name="connsiteY57" fmla="*/ 1852567 h 2235643"/>
              <a:gd name="connsiteX58" fmla="*/ 4065532 w 12192000"/>
              <a:gd name="connsiteY58" fmla="*/ 1855477 h 2235643"/>
              <a:gd name="connsiteX59" fmla="*/ 3567259 w 12192000"/>
              <a:gd name="connsiteY59" fmla="*/ 1893482 h 2235643"/>
              <a:gd name="connsiteX60" fmla="*/ 3405770 w 12192000"/>
              <a:gd name="connsiteY60" fmla="*/ 1904591 h 2235643"/>
              <a:gd name="connsiteX61" fmla="*/ 3280097 w 12192000"/>
              <a:gd name="connsiteY61" fmla="*/ 1919610 h 2235643"/>
              <a:gd name="connsiteX62" fmla="*/ 3009910 w 12192000"/>
              <a:gd name="connsiteY62" fmla="*/ 1957866 h 2235643"/>
              <a:gd name="connsiteX63" fmla="*/ 2875436 w 12192000"/>
              <a:gd name="connsiteY63" fmla="*/ 1996977 h 2235643"/>
              <a:gd name="connsiteX64" fmla="*/ 2874892 w 12192000"/>
              <a:gd name="connsiteY64" fmla="*/ 1996085 h 2235643"/>
              <a:gd name="connsiteX65" fmla="*/ 2373568 w 12192000"/>
              <a:gd name="connsiteY65" fmla="*/ 2003219 h 2235643"/>
              <a:gd name="connsiteX66" fmla="*/ 2164831 w 12192000"/>
              <a:gd name="connsiteY66" fmla="*/ 2010143 h 2235643"/>
              <a:gd name="connsiteX67" fmla="*/ 1637948 w 12192000"/>
              <a:gd name="connsiteY67" fmla="*/ 2172597 h 2235643"/>
              <a:gd name="connsiteX68" fmla="*/ 1434549 w 12192000"/>
              <a:gd name="connsiteY68" fmla="*/ 2234522 h 2235643"/>
              <a:gd name="connsiteX69" fmla="*/ 1195347 w 12192000"/>
              <a:gd name="connsiteY69" fmla="*/ 2212354 h 2235643"/>
              <a:gd name="connsiteX70" fmla="*/ 812914 w 12192000"/>
              <a:gd name="connsiteY70" fmla="*/ 2210095 h 2235643"/>
              <a:gd name="connsiteX71" fmla="*/ 520671 w 12192000"/>
              <a:gd name="connsiteY71" fmla="*/ 2180980 h 2235643"/>
              <a:gd name="connsiteX72" fmla="*/ 413835 w 12192000"/>
              <a:gd name="connsiteY72" fmla="*/ 2156783 h 2235643"/>
              <a:gd name="connsiteX73" fmla="*/ 376513 w 12192000"/>
              <a:gd name="connsiteY73" fmla="*/ 2154014 h 2235643"/>
              <a:gd name="connsiteX74" fmla="*/ 273386 w 12192000"/>
              <a:gd name="connsiteY74" fmla="*/ 2142551 h 2235643"/>
              <a:gd name="connsiteX75" fmla="*/ 77641 w 12192000"/>
              <a:gd name="connsiteY75" fmla="*/ 2126835 h 2235643"/>
              <a:gd name="connsiteX76" fmla="*/ 37645 w 12192000"/>
              <a:gd name="connsiteY76" fmla="*/ 2115401 h 2235643"/>
              <a:gd name="connsiteX77" fmla="*/ 4572 w 12192000"/>
              <a:gd name="connsiteY77" fmla="*/ 2111091 h 2235643"/>
              <a:gd name="connsiteX78" fmla="*/ 0 w 12192000"/>
              <a:gd name="connsiteY78" fmla="*/ 2110468 h 2235643"/>
              <a:gd name="connsiteX79" fmla="*/ 0 w 12192000"/>
              <a:gd name="connsiteY79" fmla="*/ 0 h 2235643"/>
              <a:gd name="connsiteX0" fmla="*/ 0 w 12192000"/>
              <a:gd name="connsiteY0" fmla="*/ 0 h 2235643"/>
              <a:gd name="connsiteX1" fmla="*/ 12192000 w 12192000"/>
              <a:gd name="connsiteY1" fmla="*/ 0 h 2235643"/>
              <a:gd name="connsiteX2" fmla="*/ 12192000 w 12192000"/>
              <a:gd name="connsiteY2" fmla="*/ 751299 h 2235643"/>
              <a:gd name="connsiteX3" fmla="*/ 11890686 w 12192000"/>
              <a:gd name="connsiteY3" fmla="*/ 732766 h 2235643"/>
              <a:gd name="connsiteX4" fmla="*/ 11649954 w 12192000"/>
              <a:gd name="connsiteY4" fmla="*/ 749628 h 2235643"/>
              <a:gd name="connsiteX5" fmla="*/ 11560424 w 12192000"/>
              <a:gd name="connsiteY5" fmla="*/ 748017 h 2235643"/>
              <a:gd name="connsiteX6" fmla="*/ 11358455 w 12192000"/>
              <a:gd name="connsiteY6" fmla="*/ 747593 h 2235643"/>
              <a:gd name="connsiteX7" fmla="*/ 11165209 w 12192000"/>
              <a:gd name="connsiteY7" fmla="*/ 748852 h 2235643"/>
              <a:gd name="connsiteX8" fmla="*/ 11058755 w 12192000"/>
              <a:gd name="connsiteY8" fmla="*/ 749617 h 2235643"/>
              <a:gd name="connsiteX9" fmla="*/ 10803046 w 12192000"/>
              <a:gd name="connsiteY9" fmla="*/ 774328 h 2235643"/>
              <a:gd name="connsiteX10" fmla="*/ 10458762 w 12192000"/>
              <a:gd name="connsiteY10" fmla="*/ 755400 h 2235643"/>
              <a:gd name="connsiteX11" fmla="*/ 10211200 w 12192000"/>
              <a:gd name="connsiteY11" fmla="*/ 767513 h 2235643"/>
              <a:gd name="connsiteX12" fmla="*/ 10167995 w 12192000"/>
              <a:gd name="connsiteY12" fmla="*/ 760843 h 2235643"/>
              <a:gd name="connsiteX13" fmla="*/ 9997044 w 12192000"/>
              <a:gd name="connsiteY13" fmla="*/ 780129 h 2235643"/>
              <a:gd name="connsiteX14" fmla="*/ 9943887 w 12192000"/>
              <a:gd name="connsiteY14" fmla="*/ 804141 h 2235643"/>
              <a:gd name="connsiteX15" fmla="*/ 9918248 w 12192000"/>
              <a:gd name="connsiteY15" fmla="*/ 816628 h 2235643"/>
              <a:gd name="connsiteX16" fmla="*/ 9767091 w 12192000"/>
              <a:gd name="connsiteY16" fmla="*/ 870550 h 2235643"/>
              <a:gd name="connsiteX17" fmla="*/ 9683005 w 12192000"/>
              <a:gd name="connsiteY17" fmla="*/ 894128 h 2235643"/>
              <a:gd name="connsiteX18" fmla="*/ 9500499 w 12192000"/>
              <a:gd name="connsiteY18" fmla="*/ 954680 h 2235643"/>
              <a:gd name="connsiteX19" fmla="*/ 9410017 w 12192000"/>
              <a:gd name="connsiteY19" fmla="*/ 993931 h 2235643"/>
              <a:gd name="connsiteX20" fmla="*/ 9392919 w 12192000"/>
              <a:gd name="connsiteY20" fmla="*/ 994656 h 2235643"/>
              <a:gd name="connsiteX21" fmla="*/ 9268019 w 12192000"/>
              <a:gd name="connsiteY21" fmla="*/ 1007442 h 2235643"/>
              <a:gd name="connsiteX22" fmla="*/ 9188177 w 12192000"/>
              <a:gd name="connsiteY22" fmla="*/ 1035474 h 2235643"/>
              <a:gd name="connsiteX23" fmla="*/ 9155969 w 12192000"/>
              <a:gd name="connsiteY23" fmla="*/ 1046804 h 2235643"/>
              <a:gd name="connsiteX24" fmla="*/ 9133985 w 12192000"/>
              <a:gd name="connsiteY24" fmla="*/ 1046450 h 2235643"/>
              <a:gd name="connsiteX25" fmla="*/ 9003462 w 12192000"/>
              <a:gd name="connsiteY25" fmla="*/ 1042406 h 2235643"/>
              <a:gd name="connsiteX26" fmla="*/ 8968445 w 12192000"/>
              <a:gd name="connsiteY26" fmla="*/ 1052169 h 2235643"/>
              <a:gd name="connsiteX27" fmla="*/ 8886001 w 12192000"/>
              <a:gd name="connsiteY27" fmla="*/ 1067468 h 2235643"/>
              <a:gd name="connsiteX28" fmla="*/ 8838610 w 12192000"/>
              <a:gd name="connsiteY28" fmla="*/ 1075091 h 2235643"/>
              <a:gd name="connsiteX29" fmla="*/ 8665605 w 12192000"/>
              <a:gd name="connsiteY29" fmla="*/ 1110791 h 2235643"/>
              <a:gd name="connsiteX30" fmla="*/ 8419755 w 12192000"/>
              <a:gd name="connsiteY30" fmla="*/ 1216260 h 2235643"/>
              <a:gd name="connsiteX31" fmla="*/ 8411626 w 12192000"/>
              <a:gd name="connsiteY31" fmla="*/ 1214397 h 2235643"/>
              <a:gd name="connsiteX32" fmla="*/ 8363469 w 12192000"/>
              <a:gd name="connsiteY32" fmla="*/ 1246658 h 2235643"/>
              <a:gd name="connsiteX33" fmla="*/ 8275497 w 12192000"/>
              <a:gd name="connsiteY33" fmla="*/ 1264396 h 2235643"/>
              <a:gd name="connsiteX34" fmla="*/ 8074238 w 12192000"/>
              <a:gd name="connsiteY34" fmla="*/ 1301895 h 2235643"/>
              <a:gd name="connsiteX35" fmla="*/ 7902328 w 12192000"/>
              <a:gd name="connsiteY35" fmla="*/ 1345865 h 2235643"/>
              <a:gd name="connsiteX36" fmla="*/ 7840612 w 12192000"/>
              <a:gd name="connsiteY36" fmla="*/ 1369373 h 2235643"/>
              <a:gd name="connsiteX37" fmla="*/ 7786819 w 12192000"/>
              <a:gd name="connsiteY37" fmla="*/ 1378970 h 2235643"/>
              <a:gd name="connsiteX38" fmla="*/ 7548172 w 12192000"/>
              <a:gd name="connsiteY38" fmla="*/ 1417460 h 2235643"/>
              <a:gd name="connsiteX39" fmla="*/ 7483437 w 12192000"/>
              <a:gd name="connsiteY39" fmla="*/ 1478152 h 2235643"/>
              <a:gd name="connsiteX40" fmla="*/ 7377870 w 12192000"/>
              <a:gd name="connsiteY40" fmla="*/ 1523319 h 2235643"/>
              <a:gd name="connsiteX41" fmla="*/ 7183121 w 12192000"/>
              <a:gd name="connsiteY41" fmla="*/ 1595162 h 2235643"/>
              <a:gd name="connsiteX42" fmla="*/ 6692251 w 12192000"/>
              <a:gd name="connsiteY42" fmla="*/ 1656357 h 2235643"/>
              <a:gd name="connsiteX43" fmla="*/ 6554894 w 12192000"/>
              <a:gd name="connsiteY43" fmla="*/ 1664428 h 2235643"/>
              <a:gd name="connsiteX44" fmla="*/ 6471012 w 12192000"/>
              <a:gd name="connsiteY44" fmla="*/ 1678604 h 2235643"/>
              <a:gd name="connsiteX45" fmla="*/ 6364035 w 12192000"/>
              <a:gd name="connsiteY45" fmla="*/ 1667683 h 2235643"/>
              <a:gd name="connsiteX46" fmla="*/ 6243319 w 12192000"/>
              <a:gd name="connsiteY46" fmla="*/ 1695560 h 2235643"/>
              <a:gd name="connsiteX47" fmla="*/ 6098321 w 12192000"/>
              <a:gd name="connsiteY47" fmla="*/ 1721646 h 2235643"/>
              <a:gd name="connsiteX48" fmla="*/ 5880652 w 12192000"/>
              <a:gd name="connsiteY48" fmla="*/ 1779643 h 2235643"/>
              <a:gd name="connsiteX49" fmla="*/ 5643534 w 12192000"/>
              <a:gd name="connsiteY49" fmla="*/ 1802919 h 2235643"/>
              <a:gd name="connsiteX50" fmla="*/ 5518799 w 12192000"/>
              <a:gd name="connsiteY50" fmla="*/ 1818312 h 2235643"/>
              <a:gd name="connsiteX51" fmla="*/ 5453307 w 12192000"/>
              <a:gd name="connsiteY51" fmla="*/ 1815450 h 2235643"/>
              <a:gd name="connsiteX52" fmla="*/ 4691075 w 12192000"/>
              <a:gd name="connsiteY52" fmla="*/ 1801389 h 2235643"/>
              <a:gd name="connsiteX53" fmla="*/ 4640313 w 12192000"/>
              <a:gd name="connsiteY53" fmla="*/ 1784307 h 2235643"/>
              <a:gd name="connsiteX54" fmla="*/ 4379064 w 12192000"/>
              <a:gd name="connsiteY54" fmla="*/ 1817177 h 2235643"/>
              <a:gd name="connsiteX55" fmla="*/ 4238372 w 12192000"/>
              <a:gd name="connsiteY55" fmla="*/ 1851480 h 2235643"/>
              <a:gd name="connsiteX56" fmla="*/ 4232517 w 12192000"/>
              <a:gd name="connsiteY56" fmla="*/ 1852567 h 2235643"/>
              <a:gd name="connsiteX57" fmla="*/ 4065532 w 12192000"/>
              <a:gd name="connsiteY57" fmla="*/ 1855477 h 2235643"/>
              <a:gd name="connsiteX58" fmla="*/ 3567259 w 12192000"/>
              <a:gd name="connsiteY58" fmla="*/ 1893482 h 2235643"/>
              <a:gd name="connsiteX59" fmla="*/ 3405770 w 12192000"/>
              <a:gd name="connsiteY59" fmla="*/ 1904591 h 2235643"/>
              <a:gd name="connsiteX60" fmla="*/ 3280097 w 12192000"/>
              <a:gd name="connsiteY60" fmla="*/ 1919610 h 2235643"/>
              <a:gd name="connsiteX61" fmla="*/ 3009910 w 12192000"/>
              <a:gd name="connsiteY61" fmla="*/ 1957866 h 2235643"/>
              <a:gd name="connsiteX62" fmla="*/ 2875436 w 12192000"/>
              <a:gd name="connsiteY62" fmla="*/ 1996977 h 2235643"/>
              <a:gd name="connsiteX63" fmla="*/ 2874892 w 12192000"/>
              <a:gd name="connsiteY63" fmla="*/ 1996085 h 2235643"/>
              <a:gd name="connsiteX64" fmla="*/ 2373568 w 12192000"/>
              <a:gd name="connsiteY64" fmla="*/ 2003219 h 2235643"/>
              <a:gd name="connsiteX65" fmla="*/ 2164831 w 12192000"/>
              <a:gd name="connsiteY65" fmla="*/ 2010143 h 2235643"/>
              <a:gd name="connsiteX66" fmla="*/ 1637948 w 12192000"/>
              <a:gd name="connsiteY66" fmla="*/ 2172597 h 2235643"/>
              <a:gd name="connsiteX67" fmla="*/ 1434549 w 12192000"/>
              <a:gd name="connsiteY67" fmla="*/ 2234522 h 2235643"/>
              <a:gd name="connsiteX68" fmla="*/ 1195347 w 12192000"/>
              <a:gd name="connsiteY68" fmla="*/ 2212354 h 2235643"/>
              <a:gd name="connsiteX69" fmla="*/ 812914 w 12192000"/>
              <a:gd name="connsiteY69" fmla="*/ 2210095 h 2235643"/>
              <a:gd name="connsiteX70" fmla="*/ 520671 w 12192000"/>
              <a:gd name="connsiteY70" fmla="*/ 2180980 h 2235643"/>
              <a:gd name="connsiteX71" fmla="*/ 413835 w 12192000"/>
              <a:gd name="connsiteY71" fmla="*/ 2156783 h 2235643"/>
              <a:gd name="connsiteX72" fmla="*/ 376513 w 12192000"/>
              <a:gd name="connsiteY72" fmla="*/ 2154014 h 2235643"/>
              <a:gd name="connsiteX73" fmla="*/ 273386 w 12192000"/>
              <a:gd name="connsiteY73" fmla="*/ 2142551 h 2235643"/>
              <a:gd name="connsiteX74" fmla="*/ 77641 w 12192000"/>
              <a:gd name="connsiteY74" fmla="*/ 2126835 h 2235643"/>
              <a:gd name="connsiteX75" fmla="*/ 37645 w 12192000"/>
              <a:gd name="connsiteY75" fmla="*/ 2115401 h 2235643"/>
              <a:gd name="connsiteX76" fmla="*/ 4572 w 12192000"/>
              <a:gd name="connsiteY76" fmla="*/ 2111091 h 2235643"/>
              <a:gd name="connsiteX77" fmla="*/ 0 w 12192000"/>
              <a:gd name="connsiteY77" fmla="*/ 2110468 h 2235643"/>
              <a:gd name="connsiteX78" fmla="*/ 0 w 12192000"/>
              <a:gd name="connsiteY78" fmla="*/ 0 h 2235643"/>
              <a:gd name="connsiteX0" fmla="*/ 0 w 12192000"/>
              <a:gd name="connsiteY0" fmla="*/ 0 h 2235643"/>
              <a:gd name="connsiteX1" fmla="*/ 12192000 w 12192000"/>
              <a:gd name="connsiteY1" fmla="*/ 0 h 2235643"/>
              <a:gd name="connsiteX2" fmla="*/ 12192000 w 12192000"/>
              <a:gd name="connsiteY2" fmla="*/ 751299 h 2235643"/>
              <a:gd name="connsiteX3" fmla="*/ 11890686 w 12192000"/>
              <a:gd name="connsiteY3" fmla="*/ 732766 h 2235643"/>
              <a:gd name="connsiteX4" fmla="*/ 11649954 w 12192000"/>
              <a:gd name="connsiteY4" fmla="*/ 749628 h 2235643"/>
              <a:gd name="connsiteX5" fmla="*/ 11560424 w 12192000"/>
              <a:gd name="connsiteY5" fmla="*/ 748017 h 2235643"/>
              <a:gd name="connsiteX6" fmla="*/ 11358455 w 12192000"/>
              <a:gd name="connsiteY6" fmla="*/ 747593 h 2235643"/>
              <a:gd name="connsiteX7" fmla="*/ 11165209 w 12192000"/>
              <a:gd name="connsiteY7" fmla="*/ 748852 h 2235643"/>
              <a:gd name="connsiteX8" fmla="*/ 11058755 w 12192000"/>
              <a:gd name="connsiteY8" fmla="*/ 749617 h 2235643"/>
              <a:gd name="connsiteX9" fmla="*/ 10803046 w 12192000"/>
              <a:gd name="connsiteY9" fmla="*/ 774328 h 2235643"/>
              <a:gd name="connsiteX10" fmla="*/ 10458762 w 12192000"/>
              <a:gd name="connsiteY10" fmla="*/ 755400 h 2235643"/>
              <a:gd name="connsiteX11" fmla="*/ 10211200 w 12192000"/>
              <a:gd name="connsiteY11" fmla="*/ 767513 h 2235643"/>
              <a:gd name="connsiteX12" fmla="*/ 10167995 w 12192000"/>
              <a:gd name="connsiteY12" fmla="*/ 760843 h 2235643"/>
              <a:gd name="connsiteX13" fmla="*/ 9997044 w 12192000"/>
              <a:gd name="connsiteY13" fmla="*/ 780129 h 2235643"/>
              <a:gd name="connsiteX14" fmla="*/ 9943887 w 12192000"/>
              <a:gd name="connsiteY14" fmla="*/ 804141 h 2235643"/>
              <a:gd name="connsiteX15" fmla="*/ 9918248 w 12192000"/>
              <a:gd name="connsiteY15" fmla="*/ 816628 h 2235643"/>
              <a:gd name="connsiteX16" fmla="*/ 9767091 w 12192000"/>
              <a:gd name="connsiteY16" fmla="*/ 870550 h 2235643"/>
              <a:gd name="connsiteX17" fmla="*/ 9683005 w 12192000"/>
              <a:gd name="connsiteY17" fmla="*/ 894128 h 2235643"/>
              <a:gd name="connsiteX18" fmla="*/ 9500499 w 12192000"/>
              <a:gd name="connsiteY18" fmla="*/ 954680 h 2235643"/>
              <a:gd name="connsiteX19" fmla="*/ 9410017 w 12192000"/>
              <a:gd name="connsiteY19" fmla="*/ 993931 h 2235643"/>
              <a:gd name="connsiteX20" fmla="*/ 9392919 w 12192000"/>
              <a:gd name="connsiteY20" fmla="*/ 994656 h 2235643"/>
              <a:gd name="connsiteX21" fmla="*/ 9268019 w 12192000"/>
              <a:gd name="connsiteY21" fmla="*/ 1007442 h 2235643"/>
              <a:gd name="connsiteX22" fmla="*/ 9188177 w 12192000"/>
              <a:gd name="connsiteY22" fmla="*/ 1035474 h 2235643"/>
              <a:gd name="connsiteX23" fmla="*/ 9155969 w 12192000"/>
              <a:gd name="connsiteY23" fmla="*/ 1046804 h 2235643"/>
              <a:gd name="connsiteX24" fmla="*/ 9133985 w 12192000"/>
              <a:gd name="connsiteY24" fmla="*/ 1046450 h 2235643"/>
              <a:gd name="connsiteX25" fmla="*/ 9003462 w 12192000"/>
              <a:gd name="connsiteY25" fmla="*/ 1042406 h 2235643"/>
              <a:gd name="connsiteX26" fmla="*/ 8968445 w 12192000"/>
              <a:gd name="connsiteY26" fmla="*/ 1052169 h 2235643"/>
              <a:gd name="connsiteX27" fmla="*/ 8886001 w 12192000"/>
              <a:gd name="connsiteY27" fmla="*/ 1067468 h 2235643"/>
              <a:gd name="connsiteX28" fmla="*/ 8838610 w 12192000"/>
              <a:gd name="connsiteY28" fmla="*/ 1075091 h 2235643"/>
              <a:gd name="connsiteX29" fmla="*/ 8665605 w 12192000"/>
              <a:gd name="connsiteY29" fmla="*/ 1110791 h 2235643"/>
              <a:gd name="connsiteX30" fmla="*/ 8419755 w 12192000"/>
              <a:gd name="connsiteY30" fmla="*/ 1216260 h 2235643"/>
              <a:gd name="connsiteX31" fmla="*/ 8411626 w 12192000"/>
              <a:gd name="connsiteY31" fmla="*/ 1214397 h 2235643"/>
              <a:gd name="connsiteX32" fmla="*/ 8363469 w 12192000"/>
              <a:gd name="connsiteY32" fmla="*/ 1246658 h 2235643"/>
              <a:gd name="connsiteX33" fmla="*/ 8275497 w 12192000"/>
              <a:gd name="connsiteY33" fmla="*/ 1264396 h 2235643"/>
              <a:gd name="connsiteX34" fmla="*/ 8074238 w 12192000"/>
              <a:gd name="connsiteY34" fmla="*/ 1301895 h 2235643"/>
              <a:gd name="connsiteX35" fmla="*/ 7902328 w 12192000"/>
              <a:gd name="connsiteY35" fmla="*/ 1345865 h 2235643"/>
              <a:gd name="connsiteX36" fmla="*/ 7840612 w 12192000"/>
              <a:gd name="connsiteY36" fmla="*/ 1369373 h 2235643"/>
              <a:gd name="connsiteX37" fmla="*/ 7786819 w 12192000"/>
              <a:gd name="connsiteY37" fmla="*/ 1378970 h 2235643"/>
              <a:gd name="connsiteX38" fmla="*/ 7548172 w 12192000"/>
              <a:gd name="connsiteY38" fmla="*/ 1417460 h 2235643"/>
              <a:gd name="connsiteX39" fmla="*/ 7483437 w 12192000"/>
              <a:gd name="connsiteY39" fmla="*/ 1478152 h 2235643"/>
              <a:gd name="connsiteX40" fmla="*/ 7377870 w 12192000"/>
              <a:gd name="connsiteY40" fmla="*/ 1523319 h 2235643"/>
              <a:gd name="connsiteX41" fmla="*/ 7183121 w 12192000"/>
              <a:gd name="connsiteY41" fmla="*/ 1595162 h 2235643"/>
              <a:gd name="connsiteX42" fmla="*/ 6692251 w 12192000"/>
              <a:gd name="connsiteY42" fmla="*/ 1656357 h 2235643"/>
              <a:gd name="connsiteX43" fmla="*/ 6554894 w 12192000"/>
              <a:gd name="connsiteY43" fmla="*/ 1664428 h 2235643"/>
              <a:gd name="connsiteX44" fmla="*/ 6471012 w 12192000"/>
              <a:gd name="connsiteY44" fmla="*/ 1678604 h 2235643"/>
              <a:gd name="connsiteX45" fmla="*/ 6364035 w 12192000"/>
              <a:gd name="connsiteY45" fmla="*/ 1667683 h 2235643"/>
              <a:gd name="connsiteX46" fmla="*/ 6243319 w 12192000"/>
              <a:gd name="connsiteY46" fmla="*/ 1695560 h 2235643"/>
              <a:gd name="connsiteX47" fmla="*/ 6098321 w 12192000"/>
              <a:gd name="connsiteY47" fmla="*/ 1721646 h 2235643"/>
              <a:gd name="connsiteX48" fmla="*/ 5880652 w 12192000"/>
              <a:gd name="connsiteY48" fmla="*/ 1779643 h 2235643"/>
              <a:gd name="connsiteX49" fmla="*/ 5643534 w 12192000"/>
              <a:gd name="connsiteY49" fmla="*/ 1802919 h 2235643"/>
              <a:gd name="connsiteX50" fmla="*/ 5518799 w 12192000"/>
              <a:gd name="connsiteY50" fmla="*/ 1818312 h 2235643"/>
              <a:gd name="connsiteX51" fmla="*/ 5453307 w 12192000"/>
              <a:gd name="connsiteY51" fmla="*/ 1815450 h 2235643"/>
              <a:gd name="connsiteX52" fmla="*/ 4691075 w 12192000"/>
              <a:gd name="connsiteY52" fmla="*/ 1801389 h 2235643"/>
              <a:gd name="connsiteX53" fmla="*/ 4640313 w 12192000"/>
              <a:gd name="connsiteY53" fmla="*/ 1784307 h 2235643"/>
              <a:gd name="connsiteX54" fmla="*/ 4379064 w 12192000"/>
              <a:gd name="connsiteY54" fmla="*/ 1817177 h 2235643"/>
              <a:gd name="connsiteX55" fmla="*/ 4238372 w 12192000"/>
              <a:gd name="connsiteY55" fmla="*/ 1851480 h 2235643"/>
              <a:gd name="connsiteX56" fmla="*/ 4232517 w 12192000"/>
              <a:gd name="connsiteY56" fmla="*/ 1852567 h 2235643"/>
              <a:gd name="connsiteX57" fmla="*/ 4065532 w 12192000"/>
              <a:gd name="connsiteY57" fmla="*/ 1855477 h 2235643"/>
              <a:gd name="connsiteX58" fmla="*/ 3567259 w 12192000"/>
              <a:gd name="connsiteY58" fmla="*/ 1893482 h 2235643"/>
              <a:gd name="connsiteX59" fmla="*/ 3280097 w 12192000"/>
              <a:gd name="connsiteY59" fmla="*/ 1919610 h 2235643"/>
              <a:gd name="connsiteX60" fmla="*/ 3009910 w 12192000"/>
              <a:gd name="connsiteY60" fmla="*/ 1957866 h 2235643"/>
              <a:gd name="connsiteX61" fmla="*/ 2875436 w 12192000"/>
              <a:gd name="connsiteY61" fmla="*/ 1996977 h 2235643"/>
              <a:gd name="connsiteX62" fmla="*/ 2874892 w 12192000"/>
              <a:gd name="connsiteY62" fmla="*/ 1996085 h 2235643"/>
              <a:gd name="connsiteX63" fmla="*/ 2373568 w 12192000"/>
              <a:gd name="connsiteY63" fmla="*/ 2003219 h 2235643"/>
              <a:gd name="connsiteX64" fmla="*/ 2164831 w 12192000"/>
              <a:gd name="connsiteY64" fmla="*/ 2010143 h 2235643"/>
              <a:gd name="connsiteX65" fmla="*/ 1637948 w 12192000"/>
              <a:gd name="connsiteY65" fmla="*/ 2172597 h 2235643"/>
              <a:gd name="connsiteX66" fmla="*/ 1434549 w 12192000"/>
              <a:gd name="connsiteY66" fmla="*/ 2234522 h 2235643"/>
              <a:gd name="connsiteX67" fmla="*/ 1195347 w 12192000"/>
              <a:gd name="connsiteY67" fmla="*/ 2212354 h 2235643"/>
              <a:gd name="connsiteX68" fmla="*/ 812914 w 12192000"/>
              <a:gd name="connsiteY68" fmla="*/ 2210095 h 2235643"/>
              <a:gd name="connsiteX69" fmla="*/ 520671 w 12192000"/>
              <a:gd name="connsiteY69" fmla="*/ 2180980 h 2235643"/>
              <a:gd name="connsiteX70" fmla="*/ 413835 w 12192000"/>
              <a:gd name="connsiteY70" fmla="*/ 2156783 h 2235643"/>
              <a:gd name="connsiteX71" fmla="*/ 376513 w 12192000"/>
              <a:gd name="connsiteY71" fmla="*/ 2154014 h 2235643"/>
              <a:gd name="connsiteX72" fmla="*/ 273386 w 12192000"/>
              <a:gd name="connsiteY72" fmla="*/ 2142551 h 2235643"/>
              <a:gd name="connsiteX73" fmla="*/ 77641 w 12192000"/>
              <a:gd name="connsiteY73" fmla="*/ 2126835 h 2235643"/>
              <a:gd name="connsiteX74" fmla="*/ 37645 w 12192000"/>
              <a:gd name="connsiteY74" fmla="*/ 2115401 h 2235643"/>
              <a:gd name="connsiteX75" fmla="*/ 4572 w 12192000"/>
              <a:gd name="connsiteY75" fmla="*/ 2111091 h 2235643"/>
              <a:gd name="connsiteX76" fmla="*/ 0 w 12192000"/>
              <a:gd name="connsiteY76" fmla="*/ 2110468 h 2235643"/>
              <a:gd name="connsiteX77" fmla="*/ 0 w 12192000"/>
              <a:gd name="connsiteY77" fmla="*/ 0 h 2235643"/>
              <a:gd name="connsiteX0" fmla="*/ 0 w 12192000"/>
              <a:gd name="connsiteY0" fmla="*/ 0 h 2235643"/>
              <a:gd name="connsiteX1" fmla="*/ 12192000 w 12192000"/>
              <a:gd name="connsiteY1" fmla="*/ 0 h 2235643"/>
              <a:gd name="connsiteX2" fmla="*/ 12192000 w 12192000"/>
              <a:gd name="connsiteY2" fmla="*/ 751299 h 2235643"/>
              <a:gd name="connsiteX3" fmla="*/ 11890686 w 12192000"/>
              <a:gd name="connsiteY3" fmla="*/ 732766 h 2235643"/>
              <a:gd name="connsiteX4" fmla="*/ 11649954 w 12192000"/>
              <a:gd name="connsiteY4" fmla="*/ 749628 h 2235643"/>
              <a:gd name="connsiteX5" fmla="*/ 11560424 w 12192000"/>
              <a:gd name="connsiteY5" fmla="*/ 748017 h 2235643"/>
              <a:gd name="connsiteX6" fmla="*/ 11358455 w 12192000"/>
              <a:gd name="connsiteY6" fmla="*/ 747593 h 2235643"/>
              <a:gd name="connsiteX7" fmla="*/ 11165209 w 12192000"/>
              <a:gd name="connsiteY7" fmla="*/ 748852 h 2235643"/>
              <a:gd name="connsiteX8" fmla="*/ 11058755 w 12192000"/>
              <a:gd name="connsiteY8" fmla="*/ 749617 h 2235643"/>
              <a:gd name="connsiteX9" fmla="*/ 10803046 w 12192000"/>
              <a:gd name="connsiteY9" fmla="*/ 774328 h 2235643"/>
              <a:gd name="connsiteX10" fmla="*/ 10458762 w 12192000"/>
              <a:gd name="connsiteY10" fmla="*/ 755400 h 2235643"/>
              <a:gd name="connsiteX11" fmla="*/ 10211200 w 12192000"/>
              <a:gd name="connsiteY11" fmla="*/ 767513 h 2235643"/>
              <a:gd name="connsiteX12" fmla="*/ 10167995 w 12192000"/>
              <a:gd name="connsiteY12" fmla="*/ 760843 h 2235643"/>
              <a:gd name="connsiteX13" fmla="*/ 9997044 w 12192000"/>
              <a:gd name="connsiteY13" fmla="*/ 780129 h 2235643"/>
              <a:gd name="connsiteX14" fmla="*/ 9943887 w 12192000"/>
              <a:gd name="connsiteY14" fmla="*/ 804141 h 2235643"/>
              <a:gd name="connsiteX15" fmla="*/ 9918248 w 12192000"/>
              <a:gd name="connsiteY15" fmla="*/ 816628 h 2235643"/>
              <a:gd name="connsiteX16" fmla="*/ 9767091 w 12192000"/>
              <a:gd name="connsiteY16" fmla="*/ 870550 h 2235643"/>
              <a:gd name="connsiteX17" fmla="*/ 9683005 w 12192000"/>
              <a:gd name="connsiteY17" fmla="*/ 894128 h 2235643"/>
              <a:gd name="connsiteX18" fmla="*/ 9500499 w 12192000"/>
              <a:gd name="connsiteY18" fmla="*/ 954680 h 2235643"/>
              <a:gd name="connsiteX19" fmla="*/ 9410017 w 12192000"/>
              <a:gd name="connsiteY19" fmla="*/ 993931 h 2235643"/>
              <a:gd name="connsiteX20" fmla="*/ 9392919 w 12192000"/>
              <a:gd name="connsiteY20" fmla="*/ 994656 h 2235643"/>
              <a:gd name="connsiteX21" fmla="*/ 9268019 w 12192000"/>
              <a:gd name="connsiteY21" fmla="*/ 1007442 h 2235643"/>
              <a:gd name="connsiteX22" fmla="*/ 9188177 w 12192000"/>
              <a:gd name="connsiteY22" fmla="*/ 1035474 h 2235643"/>
              <a:gd name="connsiteX23" fmla="*/ 9155969 w 12192000"/>
              <a:gd name="connsiteY23" fmla="*/ 1046804 h 2235643"/>
              <a:gd name="connsiteX24" fmla="*/ 9133985 w 12192000"/>
              <a:gd name="connsiteY24" fmla="*/ 1046450 h 2235643"/>
              <a:gd name="connsiteX25" fmla="*/ 9003462 w 12192000"/>
              <a:gd name="connsiteY25" fmla="*/ 1042406 h 2235643"/>
              <a:gd name="connsiteX26" fmla="*/ 8968445 w 12192000"/>
              <a:gd name="connsiteY26" fmla="*/ 1052169 h 2235643"/>
              <a:gd name="connsiteX27" fmla="*/ 8886001 w 12192000"/>
              <a:gd name="connsiteY27" fmla="*/ 1067468 h 2235643"/>
              <a:gd name="connsiteX28" fmla="*/ 8838610 w 12192000"/>
              <a:gd name="connsiteY28" fmla="*/ 1075091 h 2235643"/>
              <a:gd name="connsiteX29" fmla="*/ 8665605 w 12192000"/>
              <a:gd name="connsiteY29" fmla="*/ 1110791 h 2235643"/>
              <a:gd name="connsiteX30" fmla="*/ 8419755 w 12192000"/>
              <a:gd name="connsiteY30" fmla="*/ 1216260 h 2235643"/>
              <a:gd name="connsiteX31" fmla="*/ 8411626 w 12192000"/>
              <a:gd name="connsiteY31" fmla="*/ 1214397 h 2235643"/>
              <a:gd name="connsiteX32" fmla="*/ 8363469 w 12192000"/>
              <a:gd name="connsiteY32" fmla="*/ 1246658 h 2235643"/>
              <a:gd name="connsiteX33" fmla="*/ 8275497 w 12192000"/>
              <a:gd name="connsiteY33" fmla="*/ 1264396 h 2235643"/>
              <a:gd name="connsiteX34" fmla="*/ 8074238 w 12192000"/>
              <a:gd name="connsiteY34" fmla="*/ 1301895 h 2235643"/>
              <a:gd name="connsiteX35" fmla="*/ 7902328 w 12192000"/>
              <a:gd name="connsiteY35" fmla="*/ 1345865 h 2235643"/>
              <a:gd name="connsiteX36" fmla="*/ 7840612 w 12192000"/>
              <a:gd name="connsiteY36" fmla="*/ 1369373 h 2235643"/>
              <a:gd name="connsiteX37" fmla="*/ 7786819 w 12192000"/>
              <a:gd name="connsiteY37" fmla="*/ 1378970 h 2235643"/>
              <a:gd name="connsiteX38" fmla="*/ 7548172 w 12192000"/>
              <a:gd name="connsiteY38" fmla="*/ 1417460 h 2235643"/>
              <a:gd name="connsiteX39" fmla="*/ 7483437 w 12192000"/>
              <a:gd name="connsiteY39" fmla="*/ 1478152 h 2235643"/>
              <a:gd name="connsiteX40" fmla="*/ 7377870 w 12192000"/>
              <a:gd name="connsiteY40" fmla="*/ 1523319 h 2235643"/>
              <a:gd name="connsiteX41" fmla="*/ 7183121 w 12192000"/>
              <a:gd name="connsiteY41" fmla="*/ 1595162 h 2235643"/>
              <a:gd name="connsiteX42" fmla="*/ 6692251 w 12192000"/>
              <a:gd name="connsiteY42" fmla="*/ 1656357 h 2235643"/>
              <a:gd name="connsiteX43" fmla="*/ 6554894 w 12192000"/>
              <a:gd name="connsiteY43" fmla="*/ 1664428 h 2235643"/>
              <a:gd name="connsiteX44" fmla="*/ 6471012 w 12192000"/>
              <a:gd name="connsiteY44" fmla="*/ 1678604 h 2235643"/>
              <a:gd name="connsiteX45" fmla="*/ 6364035 w 12192000"/>
              <a:gd name="connsiteY45" fmla="*/ 1667683 h 2235643"/>
              <a:gd name="connsiteX46" fmla="*/ 6243319 w 12192000"/>
              <a:gd name="connsiteY46" fmla="*/ 1695560 h 2235643"/>
              <a:gd name="connsiteX47" fmla="*/ 6098321 w 12192000"/>
              <a:gd name="connsiteY47" fmla="*/ 1721646 h 2235643"/>
              <a:gd name="connsiteX48" fmla="*/ 5880652 w 12192000"/>
              <a:gd name="connsiteY48" fmla="*/ 1779643 h 2235643"/>
              <a:gd name="connsiteX49" fmla="*/ 5643534 w 12192000"/>
              <a:gd name="connsiteY49" fmla="*/ 1802919 h 2235643"/>
              <a:gd name="connsiteX50" fmla="*/ 5518799 w 12192000"/>
              <a:gd name="connsiteY50" fmla="*/ 1818312 h 2235643"/>
              <a:gd name="connsiteX51" fmla="*/ 5453307 w 12192000"/>
              <a:gd name="connsiteY51" fmla="*/ 1815450 h 2235643"/>
              <a:gd name="connsiteX52" fmla="*/ 4691075 w 12192000"/>
              <a:gd name="connsiteY52" fmla="*/ 1801389 h 2235643"/>
              <a:gd name="connsiteX53" fmla="*/ 4640313 w 12192000"/>
              <a:gd name="connsiteY53" fmla="*/ 1784307 h 2235643"/>
              <a:gd name="connsiteX54" fmla="*/ 4379064 w 12192000"/>
              <a:gd name="connsiteY54" fmla="*/ 1817177 h 2235643"/>
              <a:gd name="connsiteX55" fmla="*/ 4238372 w 12192000"/>
              <a:gd name="connsiteY55" fmla="*/ 1851480 h 2235643"/>
              <a:gd name="connsiteX56" fmla="*/ 4232517 w 12192000"/>
              <a:gd name="connsiteY56" fmla="*/ 1852567 h 2235643"/>
              <a:gd name="connsiteX57" fmla="*/ 4065532 w 12192000"/>
              <a:gd name="connsiteY57" fmla="*/ 1855477 h 2235643"/>
              <a:gd name="connsiteX58" fmla="*/ 3567259 w 12192000"/>
              <a:gd name="connsiteY58" fmla="*/ 1893482 h 2235643"/>
              <a:gd name="connsiteX59" fmla="*/ 3280097 w 12192000"/>
              <a:gd name="connsiteY59" fmla="*/ 1919610 h 2235643"/>
              <a:gd name="connsiteX60" fmla="*/ 3009910 w 12192000"/>
              <a:gd name="connsiteY60" fmla="*/ 1957866 h 2235643"/>
              <a:gd name="connsiteX61" fmla="*/ 2875436 w 12192000"/>
              <a:gd name="connsiteY61" fmla="*/ 1996977 h 2235643"/>
              <a:gd name="connsiteX62" fmla="*/ 2874892 w 12192000"/>
              <a:gd name="connsiteY62" fmla="*/ 1996085 h 2235643"/>
              <a:gd name="connsiteX63" fmla="*/ 2373568 w 12192000"/>
              <a:gd name="connsiteY63" fmla="*/ 2003219 h 2235643"/>
              <a:gd name="connsiteX64" fmla="*/ 2164831 w 12192000"/>
              <a:gd name="connsiteY64" fmla="*/ 2010143 h 2235643"/>
              <a:gd name="connsiteX65" fmla="*/ 1637948 w 12192000"/>
              <a:gd name="connsiteY65" fmla="*/ 2172597 h 2235643"/>
              <a:gd name="connsiteX66" fmla="*/ 1434549 w 12192000"/>
              <a:gd name="connsiteY66" fmla="*/ 2234522 h 2235643"/>
              <a:gd name="connsiteX67" fmla="*/ 1195347 w 12192000"/>
              <a:gd name="connsiteY67" fmla="*/ 2212354 h 2235643"/>
              <a:gd name="connsiteX68" fmla="*/ 812914 w 12192000"/>
              <a:gd name="connsiteY68" fmla="*/ 2210095 h 2235643"/>
              <a:gd name="connsiteX69" fmla="*/ 520671 w 12192000"/>
              <a:gd name="connsiteY69" fmla="*/ 2180980 h 2235643"/>
              <a:gd name="connsiteX70" fmla="*/ 413835 w 12192000"/>
              <a:gd name="connsiteY70" fmla="*/ 2156783 h 2235643"/>
              <a:gd name="connsiteX71" fmla="*/ 376513 w 12192000"/>
              <a:gd name="connsiteY71" fmla="*/ 2154014 h 2235643"/>
              <a:gd name="connsiteX72" fmla="*/ 273386 w 12192000"/>
              <a:gd name="connsiteY72" fmla="*/ 2142551 h 2235643"/>
              <a:gd name="connsiteX73" fmla="*/ 77641 w 12192000"/>
              <a:gd name="connsiteY73" fmla="*/ 2126835 h 2235643"/>
              <a:gd name="connsiteX74" fmla="*/ 37645 w 12192000"/>
              <a:gd name="connsiteY74" fmla="*/ 2115401 h 2235643"/>
              <a:gd name="connsiteX75" fmla="*/ 4572 w 12192000"/>
              <a:gd name="connsiteY75" fmla="*/ 2111091 h 2235643"/>
              <a:gd name="connsiteX76" fmla="*/ 0 w 12192000"/>
              <a:gd name="connsiteY76" fmla="*/ 2110468 h 2235643"/>
              <a:gd name="connsiteX77" fmla="*/ 0 w 12192000"/>
              <a:gd name="connsiteY77" fmla="*/ 0 h 2235643"/>
              <a:gd name="connsiteX0" fmla="*/ 0 w 12192000"/>
              <a:gd name="connsiteY0" fmla="*/ 0 h 2235643"/>
              <a:gd name="connsiteX1" fmla="*/ 12192000 w 12192000"/>
              <a:gd name="connsiteY1" fmla="*/ 0 h 2235643"/>
              <a:gd name="connsiteX2" fmla="*/ 12192000 w 12192000"/>
              <a:gd name="connsiteY2" fmla="*/ 751299 h 2235643"/>
              <a:gd name="connsiteX3" fmla="*/ 11890686 w 12192000"/>
              <a:gd name="connsiteY3" fmla="*/ 732766 h 2235643"/>
              <a:gd name="connsiteX4" fmla="*/ 11649954 w 12192000"/>
              <a:gd name="connsiteY4" fmla="*/ 749628 h 2235643"/>
              <a:gd name="connsiteX5" fmla="*/ 11560424 w 12192000"/>
              <a:gd name="connsiteY5" fmla="*/ 748017 h 2235643"/>
              <a:gd name="connsiteX6" fmla="*/ 11358455 w 12192000"/>
              <a:gd name="connsiteY6" fmla="*/ 747593 h 2235643"/>
              <a:gd name="connsiteX7" fmla="*/ 11165209 w 12192000"/>
              <a:gd name="connsiteY7" fmla="*/ 748852 h 2235643"/>
              <a:gd name="connsiteX8" fmla="*/ 11058755 w 12192000"/>
              <a:gd name="connsiteY8" fmla="*/ 749617 h 2235643"/>
              <a:gd name="connsiteX9" fmla="*/ 10803046 w 12192000"/>
              <a:gd name="connsiteY9" fmla="*/ 774328 h 2235643"/>
              <a:gd name="connsiteX10" fmla="*/ 10458762 w 12192000"/>
              <a:gd name="connsiteY10" fmla="*/ 755400 h 2235643"/>
              <a:gd name="connsiteX11" fmla="*/ 10211200 w 12192000"/>
              <a:gd name="connsiteY11" fmla="*/ 767513 h 2235643"/>
              <a:gd name="connsiteX12" fmla="*/ 10167995 w 12192000"/>
              <a:gd name="connsiteY12" fmla="*/ 760843 h 2235643"/>
              <a:gd name="connsiteX13" fmla="*/ 9997044 w 12192000"/>
              <a:gd name="connsiteY13" fmla="*/ 780129 h 2235643"/>
              <a:gd name="connsiteX14" fmla="*/ 9943887 w 12192000"/>
              <a:gd name="connsiteY14" fmla="*/ 804141 h 2235643"/>
              <a:gd name="connsiteX15" fmla="*/ 9918248 w 12192000"/>
              <a:gd name="connsiteY15" fmla="*/ 816628 h 2235643"/>
              <a:gd name="connsiteX16" fmla="*/ 9767091 w 12192000"/>
              <a:gd name="connsiteY16" fmla="*/ 870550 h 2235643"/>
              <a:gd name="connsiteX17" fmla="*/ 9683005 w 12192000"/>
              <a:gd name="connsiteY17" fmla="*/ 894128 h 2235643"/>
              <a:gd name="connsiteX18" fmla="*/ 9500499 w 12192000"/>
              <a:gd name="connsiteY18" fmla="*/ 954680 h 2235643"/>
              <a:gd name="connsiteX19" fmla="*/ 9410017 w 12192000"/>
              <a:gd name="connsiteY19" fmla="*/ 993931 h 2235643"/>
              <a:gd name="connsiteX20" fmla="*/ 9392919 w 12192000"/>
              <a:gd name="connsiteY20" fmla="*/ 994656 h 2235643"/>
              <a:gd name="connsiteX21" fmla="*/ 9268019 w 12192000"/>
              <a:gd name="connsiteY21" fmla="*/ 1007442 h 2235643"/>
              <a:gd name="connsiteX22" fmla="*/ 9188177 w 12192000"/>
              <a:gd name="connsiteY22" fmla="*/ 1035474 h 2235643"/>
              <a:gd name="connsiteX23" fmla="*/ 9155969 w 12192000"/>
              <a:gd name="connsiteY23" fmla="*/ 1046804 h 2235643"/>
              <a:gd name="connsiteX24" fmla="*/ 9133985 w 12192000"/>
              <a:gd name="connsiteY24" fmla="*/ 1046450 h 2235643"/>
              <a:gd name="connsiteX25" fmla="*/ 9003462 w 12192000"/>
              <a:gd name="connsiteY25" fmla="*/ 1042406 h 2235643"/>
              <a:gd name="connsiteX26" fmla="*/ 8968445 w 12192000"/>
              <a:gd name="connsiteY26" fmla="*/ 1052169 h 2235643"/>
              <a:gd name="connsiteX27" fmla="*/ 8886001 w 12192000"/>
              <a:gd name="connsiteY27" fmla="*/ 1067468 h 2235643"/>
              <a:gd name="connsiteX28" fmla="*/ 8838610 w 12192000"/>
              <a:gd name="connsiteY28" fmla="*/ 1075091 h 2235643"/>
              <a:gd name="connsiteX29" fmla="*/ 8665605 w 12192000"/>
              <a:gd name="connsiteY29" fmla="*/ 1110791 h 2235643"/>
              <a:gd name="connsiteX30" fmla="*/ 8419755 w 12192000"/>
              <a:gd name="connsiteY30" fmla="*/ 1216260 h 2235643"/>
              <a:gd name="connsiteX31" fmla="*/ 8411626 w 12192000"/>
              <a:gd name="connsiteY31" fmla="*/ 1214397 h 2235643"/>
              <a:gd name="connsiteX32" fmla="*/ 8363469 w 12192000"/>
              <a:gd name="connsiteY32" fmla="*/ 1246658 h 2235643"/>
              <a:gd name="connsiteX33" fmla="*/ 8275497 w 12192000"/>
              <a:gd name="connsiteY33" fmla="*/ 1264396 h 2235643"/>
              <a:gd name="connsiteX34" fmla="*/ 8074238 w 12192000"/>
              <a:gd name="connsiteY34" fmla="*/ 1301895 h 2235643"/>
              <a:gd name="connsiteX35" fmla="*/ 7902328 w 12192000"/>
              <a:gd name="connsiteY35" fmla="*/ 1345865 h 2235643"/>
              <a:gd name="connsiteX36" fmla="*/ 7840612 w 12192000"/>
              <a:gd name="connsiteY36" fmla="*/ 1369373 h 2235643"/>
              <a:gd name="connsiteX37" fmla="*/ 7786819 w 12192000"/>
              <a:gd name="connsiteY37" fmla="*/ 1378970 h 2235643"/>
              <a:gd name="connsiteX38" fmla="*/ 7548172 w 12192000"/>
              <a:gd name="connsiteY38" fmla="*/ 1417460 h 2235643"/>
              <a:gd name="connsiteX39" fmla="*/ 7483437 w 12192000"/>
              <a:gd name="connsiteY39" fmla="*/ 1478152 h 2235643"/>
              <a:gd name="connsiteX40" fmla="*/ 7377870 w 12192000"/>
              <a:gd name="connsiteY40" fmla="*/ 1523319 h 2235643"/>
              <a:gd name="connsiteX41" fmla="*/ 7183121 w 12192000"/>
              <a:gd name="connsiteY41" fmla="*/ 1595162 h 2235643"/>
              <a:gd name="connsiteX42" fmla="*/ 6692251 w 12192000"/>
              <a:gd name="connsiteY42" fmla="*/ 1656357 h 2235643"/>
              <a:gd name="connsiteX43" fmla="*/ 6554894 w 12192000"/>
              <a:gd name="connsiteY43" fmla="*/ 1664428 h 2235643"/>
              <a:gd name="connsiteX44" fmla="*/ 6471012 w 12192000"/>
              <a:gd name="connsiteY44" fmla="*/ 1678604 h 2235643"/>
              <a:gd name="connsiteX45" fmla="*/ 6364035 w 12192000"/>
              <a:gd name="connsiteY45" fmla="*/ 1667683 h 2235643"/>
              <a:gd name="connsiteX46" fmla="*/ 6243319 w 12192000"/>
              <a:gd name="connsiteY46" fmla="*/ 1695560 h 2235643"/>
              <a:gd name="connsiteX47" fmla="*/ 6098321 w 12192000"/>
              <a:gd name="connsiteY47" fmla="*/ 1721646 h 2235643"/>
              <a:gd name="connsiteX48" fmla="*/ 5880652 w 12192000"/>
              <a:gd name="connsiteY48" fmla="*/ 1779643 h 2235643"/>
              <a:gd name="connsiteX49" fmla="*/ 5643534 w 12192000"/>
              <a:gd name="connsiteY49" fmla="*/ 1802919 h 2235643"/>
              <a:gd name="connsiteX50" fmla="*/ 5518799 w 12192000"/>
              <a:gd name="connsiteY50" fmla="*/ 1818312 h 2235643"/>
              <a:gd name="connsiteX51" fmla="*/ 5453307 w 12192000"/>
              <a:gd name="connsiteY51" fmla="*/ 1815450 h 2235643"/>
              <a:gd name="connsiteX52" fmla="*/ 4691075 w 12192000"/>
              <a:gd name="connsiteY52" fmla="*/ 1801389 h 2235643"/>
              <a:gd name="connsiteX53" fmla="*/ 4640313 w 12192000"/>
              <a:gd name="connsiteY53" fmla="*/ 1784307 h 2235643"/>
              <a:gd name="connsiteX54" fmla="*/ 4379064 w 12192000"/>
              <a:gd name="connsiteY54" fmla="*/ 1817177 h 2235643"/>
              <a:gd name="connsiteX55" fmla="*/ 4238372 w 12192000"/>
              <a:gd name="connsiteY55" fmla="*/ 1851480 h 2235643"/>
              <a:gd name="connsiteX56" fmla="*/ 4232517 w 12192000"/>
              <a:gd name="connsiteY56" fmla="*/ 1852567 h 2235643"/>
              <a:gd name="connsiteX57" fmla="*/ 4065532 w 12192000"/>
              <a:gd name="connsiteY57" fmla="*/ 1855477 h 2235643"/>
              <a:gd name="connsiteX58" fmla="*/ 3567259 w 12192000"/>
              <a:gd name="connsiteY58" fmla="*/ 1893482 h 2235643"/>
              <a:gd name="connsiteX59" fmla="*/ 3280097 w 12192000"/>
              <a:gd name="connsiteY59" fmla="*/ 1919610 h 2235643"/>
              <a:gd name="connsiteX60" fmla="*/ 3009910 w 12192000"/>
              <a:gd name="connsiteY60" fmla="*/ 1957866 h 2235643"/>
              <a:gd name="connsiteX61" fmla="*/ 2875436 w 12192000"/>
              <a:gd name="connsiteY61" fmla="*/ 1996977 h 2235643"/>
              <a:gd name="connsiteX62" fmla="*/ 2874892 w 12192000"/>
              <a:gd name="connsiteY62" fmla="*/ 1996085 h 2235643"/>
              <a:gd name="connsiteX63" fmla="*/ 2373568 w 12192000"/>
              <a:gd name="connsiteY63" fmla="*/ 2003219 h 2235643"/>
              <a:gd name="connsiteX64" fmla="*/ 2164831 w 12192000"/>
              <a:gd name="connsiteY64" fmla="*/ 2010143 h 2235643"/>
              <a:gd name="connsiteX65" fmla="*/ 1637948 w 12192000"/>
              <a:gd name="connsiteY65" fmla="*/ 2172597 h 2235643"/>
              <a:gd name="connsiteX66" fmla="*/ 1434549 w 12192000"/>
              <a:gd name="connsiteY66" fmla="*/ 2234522 h 2235643"/>
              <a:gd name="connsiteX67" fmla="*/ 1195347 w 12192000"/>
              <a:gd name="connsiteY67" fmla="*/ 2212354 h 2235643"/>
              <a:gd name="connsiteX68" fmla="*/ 812914 w 12192000"/>
              <a:gd name="connsiteY68" fmla="*/ 2210095 h 2235643"/>
              <a:gd name="connsiteX69" fmla="*/ 520671 w 12192000"/>
              <a:gd name="connsiteY69" fmla="*/ 2180980 h 2235643"/>
              <a:gd name="connsiteX70" fmla="*/ 413835 w 12192000"/>
              <a:gd name="connsiteY70" fmla="*/ 2156783 h 2235643"/>
              <a:gd name="connsiteX71" fmla="*/ 376513 w 12192000"/>
              <a:gd name="connsiteY71" fmla="*/ 2154014 h 2235643"/>
              <a:gd name="connsiteX72" fmla="*/ 273386 w 12192000"/>
              <a:gd name="connsiteY72" fmla="*/ 2142551 h 2235643"/>
              <a:gd name="connsiteX73" fmla="*/ 37645 w 12192000"/>
              <a:gd name="connsiteY73" fmla="*/ 2115401 h 2235643"/>
              <a:gd name="connsiteX74" fmla="*/ 4572 w 12192000"/>
              <a:gd name="connsiteY74" fmla="*/ 2111091 h 2235643"/>
              <a:gd name="connsiteX75" fmla="*/ 0 w 12192000"/>
              <a:gd name="connsiteY75" fmla="*/ 2110468 h 2235643"/>
              <a:gd name="connsiteX76" fmla="*/ 0 w 12192000"/>
              <a:gd name="connsiteY76" fmla="*/ 0 h 2235643"/>
              <a:gd name="connsiteX0" fmla="*/ 0 w 12192000"/>
              <a:gd name="connsiteY0" fmla="*/ 0 h 2235643"/>
              <a:gd name="connsiteX1" fmla="*/ 12192000 w 12192000"/>
              <a:gd name="connsiteY1" fmla="*/ 0 h 2235643"/>
              <a:gd name="connsiteX2" fmla="*/ 12192000 w 12192000"/>
              <a:gd name="connsiteY2" fmla="*/ 751299 h 2235643"/>
              <a:gd name="connsiteX3" fmla="*/ 11890686 w 12192000"/>
              <a:gd name="connsiteY3" fmla="*/ 732766 h 2235643"/>
              <a:gd name="connsiteX4" fmla="*/ 11649954 w 12192000"/>
              <a:gd name="connsiteY4" fmla="*/ 749628 h 2235643"/>
              <a:gd name="connsiteX5" fmla="*/ 11560424 w 12192000"/>
              <a:gd name="connsiteY5" fmla="*/ 748017 h 2235643"/>
              <a:gd name="connsiteX6" fmla="*/ 11358455 w 12192000"/>
              <a:gd name="connsiteY6" fmla="*/ 747593 h 2235643"/>
              <a:gd name="connsiteX7" fmla="*/ 11165209 w 12192000"/>
              <a:gd name="connsiteY7" fmla="*/ 748852 h 2235643"/>
              <a:gd name="connsiteX8" fmla="*/ 11058755 w 12192000"/>
              <a:gd name="connsiteY8" fmla="*/ 749617 h 2235643"/>
              <a:gd name="connsiteX9" fmla="*/ 10803046 w 12192000"/>
              <a:gd name="connsiteY9" fmla="*/ 774328 h 2235643"/>
              <a:gd name="connsiteX10" fmla="*/ 10458762 w 12192000"/>
              <a:gd name="connsiteY10" fmla="*/ 755400 h 2235643"/>
              <a:gd name="connsiteX11" fmla="*/ 10211200 w 12192000"/>
              <a:gd name="connsiteY11" fmla="*/ 767513 h 2235643"/>
              <a:gd name="connsiteX12" fmla="*/ 10167995 w 12192000"/>
              <a:gd name="connsiteY12" fmla="*/ 760843 h 2235643"/>
              <a:gd name="connsiteX13" fmla="*/ 9997044 w 12192000"/>
              <a:gd name="connsiteY13" fmla="*/ 780129 h 2235643"/>
              <a:gd name="connsiteX14" fmla="*/ 9943887 w 12192000"/>
              <a:gd name="connsiteY14" fmla="*/ 804141 h 2235643"/>
              <a:gd name="connsiteX15" fmla="*/ 9918248 w 12192000"/>
              <a:gd name="connsiteY15" fmla="*/ 816628 h 2235643"/>
              <a:gd name="connsiteX16" fmla="*/ 9767091 w 12192000"/>
              <a:gd name="connsiteY16" fmla="*/ 870550 h 2235643"/>
              <a:gd name="connsiteX17" fmla="*/ 9683005 w 12192000"/>
              <a:gd name="connsiteY17" fmla="*/ 894128 h 2235643"/>
              <a:gd name="connsiteX18" fmla="*/ 9500499 w 12192000"/>
              <a:gd name="connsiteY18" fmla="*/ 954680 h 2235643"/>
              <a:gd name="connsiteX19" fmla="*/ 9410017 w 12192000"/>
              <a:gd name="connsiteY19" fmla="*/ 993931 h 2235643"/>
              <a:gd name="connsiteX20" fmla="*/ 9392919 w 12192000"/>
              <a:gd name="connsiteY20" fmla="*/ 994656 h 2235643"/>
              <a:gd name="connsiteX21" fmla="*/ 9268019 w 12192000"/>
              <a:gd name="connsiteY21" fmla="*/ 1007442 h 2235643"/>
              <a:gd name="connsiteX22" fmla="*/ 9188177 w 12192000"/>
              <a:gd name="connsiteY22" fmla="*/ 1035474 h 2235643"/>
              <a:gd name="connsiteX23" fmla="*/ 9155969 w 12192000"/>
              <a:gd name="connsiteY23" fmla="*/ 1046804 h 2235643"/>
              <a:gd name="connsiteX24" fmla="*/ 9133985 w 12192000"/>
              <a:gd name="connsiteY24" fmla="*/ 1046450 h 2235643"/>
              <a:gd name="connsiteX25" fmla="*/ 9003462 w 12192000"/>
              <a:gd name="connsiteY25" fmla="*/ 1042406 h 2235643"/>
              <a:gd name="connsiteX26" fmla="*/ 8968445 w 12192000"/>
              <a:gd name="connsiteY26" fmla="*/ 1052169 h 2235643"/>
              <a:gd name="connsiteX27" fmla="*/ 8886001 w 12192000"/>
              <a:gd name="connsiteY27" fmla="*/ 1067468 h 2235643"/>
              <a:gd name="connsiteX28" fmla="*/ 8838610 w 12192000"/>
              <a:gd name="connsiteY28" fmla="*/ 1075091 h 2235643"/>
              <a:gd name="connsiteX29" fmla="*/ 8665605 w 12192000"/>
              <a:gd name="connsiteY29" fmla="*/ 1110791 h 2235643"/>
              <a:gd name="connsiteX30" fmla="*/ 8419755 w 12192000"/>
              <a:gd name="connsiteY30" fmla="*/ 1216260 h 2235643"/>
              <a:gd name="connsiteX31" fmla="*/ 8411626 w 12192000"/>
              <a:gd name="connsiteY31" fmla="*/ 1214397 h 2235643"/>
              <a:gd name="connsiteX32" fmla="*/ 8363469 w 12192000"/>
              <a:gd name="connsiteY32" fmla="*/ 1246658 h 2235643"/>
              <a:gd name="connsiteX33" fmla="*/ 8275497 w 12192000"/>
              <a:gd name="connsiteY33" fmla="*/ 1264396 h 2235643"/>
              <a:gd name="connsiteX34" fmla="*/ 8074238 w 12192000"/>
              <a:gd name="connsiteY34" fmla="*/ 1301895 h 2235643"/>
              <a:gd name="connsiteX35" fmla="*/ 7902328 w 12192000"/>
              <a:gd name="connsiteY35" fmla="*/ 1345865 h 2235643"/>
              <a:gd name="connsiteX36" fmla="*/ 7840612 w 12192000"/>
              <a:gd name="connsiteY36" fmla="*/ 1369373 h 2235643"/>
              <a:gd name="connsiteX37" fmla="*/ 7786819 w 12192000"/>
              <a:gd name="connsiteY37" fmla="*/ 1378970 h 2235643"/>
              <a:gd name="connsiteX38" fmla="*/ 7548172 w 12192000"/>
              <a:gd name="connsiteY38" fmla="*/ 1417460 h 2235643"/>
              <a:gd name="connsiteX39" fmla="*/ 7483437 w 12192000"/>
              <a:gd name="connsiteY39" fmla="*/ 1478152 h 2235643"/>
              <a:gd name="connsiteX40" fmla="*/ 7377870 w 12192000"/>
              <a:gd name="connsiteY40" fmla="*/ 1523319 h 2235643"/>
              <a:gd name="connsiteX41" fmla="*/ 7183121 w 12192000"/>
              <a:gd name="connsiteY41" fmla="*/ 1595162 h 2235643"/>
              <a:gd name="connsiteX42" fmla="*/ 6692251 w 12192000"/>
              <a:gd name="connsiteY42" fmla="*/ 1656357 h 2235643"/>
              <a:gd name="connsiteX43" fmla="*/ 6554894 w 12192000"/>
              <a:gd name="connsiteY43" fmla="*/ 1664428 h 2235643"/>
              <a:gd name="connsiteX44" fmla="*/ 6471012 w 12192000"/>
              <a:gd name="connsiteY44" fmla="*/ 1678604 h 2235643"/>
              <a:gd name="connsiteX45" fmla="*/ 6364035 w 12192000"/>
              <a:gd name="connsiteY45" fmla="*/ 1667683 h 2235643"/>
              <a:gd name="connsiteX46" fmla="*/ 6243319 w 12192000"/>
              <a:gd name="connsiteY46" fmla="*/ 1695560 h 2235643"/>
              <a:gd name="connsiteX47" fmla="*/ 6098321 w 12192000"/>
              <a:gd name="connsiteY47" fmla="*/ 1721646 h 2235643"/>
              <a:gd name="connsiteX48" fmla="*/ 5880652 w 12192000"/>
              <a:gd name="connsiteY48" fmla="*/ 1779643 h 2235643"/>
              <a:gd name="connsiteX49" fmla="*/ 5643534 w 12192000"/>
              <a:gd name="connsiteY49" fmla="*/ 1802919 h 2235643"/>
              <a:gd name="connsiteX50" fmla="*/ 5518799 w 12192000"/>
              <a:gd name="connsiteY50" fmla="*/ 1818312 h 2235643"/>
              <a:gd name="connsiteX51" fmla="*/ 5453307 w 12192000"/>
              <a:gd name="connsiteY51" fmla="*/ 1815450 h 2235643"/>
              <a:gd name="connsiteX52" fmla="*/ 4691075 w 12192000"/>
              <a:gd name="connsiteY52" fmla="*/ 1801389 h 2235643"/>
              <a:gd name="connsiteX53" fmla="*/ 4640313 w 12192000"/>
              <a:gd name="connsiteY53" fmla="*/ 1784307 h 2235643"/>
              <a:gd name="connsiteX54" fmla="*/ 4379064 w 12192000"/>
              <a:gd name="connsiteY54" fmla="*/ 1817177 h 2235643"/>
              <a:gd name="connsiteX55" fmla="*/ 4238372 w 12192000"/>
              <a:gd name="connsiteY55" fmla="*/ 1851480 h 2235643"/>
              <a:gd name="connsiteX56" fmla="*/ 4232517 w 12192000"/>
              <a:gd name="connsiteY56" fmla="*/ 1852567 h 2235643"/>
              <a:gd name="connsiteX57" fmla="*/ 4065532 w 12192000"/>
              <a:gd name="connsiteY57" fmla="*/ 1855477 h 2235643"/>
              <a:gd name="connsiteX58" fmla="*/ 3567259 w 12192000"/>
              <a:gd name="connsiteY58" fmla="*/ 1893482 h 2235643"/>
              <a:gd name="connsiteX59" fmla="*/ 3280097 w 12192000"/>
              <a:gd name="connsiteY59" fmla="*/ 1919610 h 2235643"/>
              <a:gd name="connsiteX60" fmla="*/ 3009910 w 12192000"/>
              <a:gd name="connsiteY60" fmla="*/ 1957866 h 2235643"/>
              <a:gd name="connsiteX61" fmla="*/ 2875436 w 12192000"/>
              <a:gd name="connsiteY61" fmla="*/ 1996977 h 2235643"/>
              <a:gd name="connsiteX62" fmla="*/ 2874892 w 12192000"/>
              <a:gd name="connsiteY62" fmla="*/ 1996085 h 2235643"/>
              <a:gd name="connsiteX63" fmla="*/ 2373568 w 12192000"/>
              <a:gd name="connsiteY63" fmla="*/ 2003219 h 2235643"/>
              <a:gd name="connsiteX64" fmla="*/ 2164831 w 12192000"/>
              <a:gd name="connsiteY64" fmla="*/ 2010143 h 2235643"/>
              <a:gd name="connsiteX65" fmla="*/ 1637948 w 12192000"/>
              <a:gd name="connsiteY65" fmla="*/ 2172597 h 2235643"/>
              <a:gd name="connsiteX66" fmla="*/ 1434549 w 12192000"/>
              <a:gd name="connsiteY66" fmla="*/ 2234522 h 2235643"/>
              <a:gd name="connsiteX67" fmla="*/ 1195347 w 12192000"/>
              <a:gd name="connsiteY67" fmla="*/ 2212354 h 2235643"/>
              <a:gd name="connsiteX68" fmla="*/ 812914 w 12192000"/>
              <a:gd name="connsiteY68" fmla="*/ 2210095 h 2235643"/>
              <a:gd name="connsiteX69" fmla="*/ 520671 w 12192000"/>
              <a:gd name="connsiteY69" fmla="*/ 2180980 h 2235643"/>
              <a:gd name="connsiteX70" fmla="*/ 413835 w 12192000"/>
              <a:gd name="connsiteY70" fmla="*/ 2156783 h 2235643"/>
              <a:gd name="connsiteX71" fmla="*/ 273386 w 12192000"/>
              <a:gd name="connsiteY71" fmla="*/ 2142551 h 2235643"/>
              <a:gd name="connsiteX72" fmla="*/ 37645 w 12192000"/>
              <a:gd name="connsiteY72" fmla="*/ 2115401 h 2235643"/>
              <a:gd name="connsiteX73" fmla="*/ 4572 w 12192000"/>
              <a:gd name="connsiteY73" fmla="*/ 2111091 h 2235643"/>
              <a:gd name="connsiteX74" fmla="*/ 0 w 12192000"/>
              <a:gd name="connsiteY74" fmla="*/ 2110468 h 2235643"/>
              <a:gd name="connsiteX75" fmla="*/ 0 w 12192000"/>
              <a:gd name="connsiteY75" fmla="*/ 0 h 2235643"/>
              <a:gd name="connsiteX0" fmla="*/ 0 w 12192000"/>
              <a:gd name="connsiteY0" fmla="*/ 0 h 2235643"/>
              <a:gd name="connsiteX1" fmla="*/ 12192000 w 12192000"/>
              <a:gd name="connsiteY1" fmla="*/ 0 h 2235643"/>
              <a:gd name="connsiteX2" fmla="*/ 12192000 w 12192000"/>
              <a:gd name="connsiteY2" fmla="*/ 751299 h 2235643"/>
              <a:gd name="connsiteX3" fmla="*/ 11890686 w 12192000"/>
              <a:gd name="connsiteY3" fmla="*/ 732766 h 2235643"/>
              <a:gd name="connsiteX4" fmla="*/ 11649954 w 12192000"/>
              <a:gd name="connsiteY4" fmla="*/ 749628 h 2235643"/>
              <a:gd name="connsiteX5" fmla="*/ 11560424 w 12192000"/>
              <a:gd name="connsiteY5" fmla="*/ 748017 h 2235643"/>
              <a:gd name="connsiteX6" fmla="*/ 11358455 w 12192000"/>
              <a:gd name="connsiteY6" fmla="*/ 747593 h 2235643"/>
              <a:gd name="connsiteX7" fmla="*/ 11165209 w 12192000"/>
              <a:gd name="connsiteY7" fmla="*/ 748852 h 2235643"/>
              <a:gd name="connsiteX8" fmla="*/ 11058755 w 12192000"/>
              <a:gd name="connsiteY8" fmla="*/ 749617 h 2235643"/>
              <a:gd name="connsiteX9" fmla="*/ 10803046 w 12192000"/>
              <a:gd name="connsiteY9" fmla="*/ 774328 h 2235643"/>
              <a:gd name="connsiteX10" fmla="*/ 10458762 w 12192000"/>
              <a:gd name="connsiteY10" fmla="*/ 755400 h 2235643"/>
              <a:gd name="connsiteX11" fmla="*/ 10211200 w 12192000"/>
              <a:gd name="connsiteY11" fmla="*/ 767513 h 2235643"/>
              <a:gd name="connsiteX12" fmla="*/ 10167995 w 12192000"/>
              <a:gd name="connsiteY12" fmla="*/ 760843 h 2235643"/>
              <a:gd name="connsiteX13" fmla="*/ 9997044 w 12192000"/>
              <a:gd name="connsiteY13" fmla="*/ 780129 h 2235643"/>
              <a:gd name="connsiteX14" fmla="*/ 9943887 w 12192000"/>
              <a:gd name="connsiteY14" fmla="*/ 804141 h 2235643"/>
              <a:gd name="connsiteX15" fmla="*/ 9918248 w 12192000"/>
              <a:gd name="connsiteY15" fmla="*/ 816628 h 2235643"/>
              <a:gd name="connsiteX16" fmla="*/ 9767091 w 12192000"/>
              <a:gd name="connsiteY16" fmla="*/ 870550 h 2235643"/>
              <a:gd name="connsiteX17" fmla="*/ 9683005 w 12192000"/>
              <a:gd name="connsiteY17" fmla="*/ 894128 h 2235643"/>
              <a:gd name="connsiteX18" fmla="*/ 9500499 w 12192000"/>
              <a:gd name="connsiteY18" fmla="*/ 954680 h 2235643"/>
              <a:gd name="connsiteX19" fmla="*/ 9410017 w 12192000"/>
              <a:gd name="connsiteY19" fmla="*/ 993931 h 2235643"/>
              <a:gd name="connsiteX20" fmla="*/ 9392919 w 12192000"/>
              <a:gd name="connsiteY20" fmla="*/ 994656 h 2235643"/>
              <a:gd name="connsiteX21" fmla="*/ 9268019 w 12192000"/>
              <a:gd name="connsiteY21" fmla="*/ 1007442 h 2235643"/>
              <a:gd name="connsiteX22" fmla="*/ 9188177 w 12192000"/>
              <a:gd name="connsiteY22" fmla="*/ 1035474 h 2235643"/>
              <a:gd name="connsiteX23" fmla="*/ 9155969 w 12192000"/>
              <a:gd name="connsiteY23" fmla="*/ 1046804 h 2235643"/>
              <a:gd name="connsiteX24" fmla="*/ 9133985 w 12192000"/>
              <a:gd name="connsiteY24" fmla="*/ 1046450 h 2235643"/>
              <a:gd name="connsiteX25" fmla="*/ 9003462 w 12192000"/>
              <a:gd name="connsiteY25" fmla="*/ 1042406 h 2235643"/>
              <a:gd name="connsiteX26" fmla="*/ 8968445 w 12192000"/>
              <a:gd name="connsiteY26" fmla="*/ 1052169 h 2235643"/>
              <a:gd name="connsiteX27" fmla="*/ 8886001 w 12192000"/>
              <a:gd name="connsiteY27" fmla="*/ 1067468 h 2235643"/>
              <a:gd name="connsiteX28" fmla="*/ 8838610 w 12192000"/>
              <a:gd name="connsiteY28" fmla="*/ 1075091 h 2235643"/>
              <a:gd name="connsiteX29" fmla="*/ 8665605 w 12192000"/>
              <a:gd name="connsiteY29" fmla="*/ 1110791 h 2235643"/>
              <a:gd name="connsiteX30" fmla="*/ 8419755 w 12192000"/>
              <a:gd name="connsiteY30" fmla="*/ 1216260 h 2235643"/>
              <a:gd name="connsiteX31" fmla="*/ 8411626 w 12192000"/>
              <a:gd name="connsiteY31" fmla="*/ 1214397 h 2235643"/>
              <a:gd name="connsiteX32" fmla="*/ 8363469 w 12192000"/>
              <a:gd name="connsiteY32" fmla="*/ 1246658 h 2235643"/>
              <a:gd name="connsiteX33" fmla="*/ 8275497 w 12192000"/>
              <a:gd name="connsiteY33" fmla="*/ 1264396 h 2235643"/>
              <a:gd name="connsiteX34" fmla="*/ 8074238 w 12192000"/>
              <a:gd name="connsiteY34" fmla="*/ 1301895 h 2235643"/>
              <a:gd name="connsiteX35" fmla="*/ 7902328 w 12192000"/>
              <a:gd name="connsiteY35" fmla="*/ 1345865 h 2235643"/>
              <a:gd name="connsiteX36" fmla="*/ 7840612 w 12192000"/>
              <a:gd name="connsiteY36" fmla="*/ 1369373 h 2235643"/>
              <a:gd name="connsiteX37" fmla="*/ 7786819 w 12192000"/>
              <a:gd name="connsiteY37" fmla="*/ 1378970 h 2235643"/>
              <a:gd name="connsiteX38" fmla="*/ 7548172 w 12192000"/>
              <a:gd name="connsiteY38" fmla="*/ 1417460 h 2235643"/>
              <a:gd name="connsiteX39" fmla="*/ 7483437 w 12192000"/>
              <a:gd name="connsiteY39" fmla="*/ 1478152 h 2235643"/>
              <a:gd name="connsiteX40" fmla="*/ 7377870 w 12192000"/>
              <a:gd name="connsiteY40" fmla="*/ 1523319 h 2235643"/>
              <a:gd name="connsiteX41" fmla="*/ 7183121 w 12192000"/>
              <a:gd name="connsiteY41" fmla="*/ 1595162 h 2235643"/>
              <a:gd name="connsiteX42" fmla="*/ 6692251 w 12192000"/>
              <a:gd name="connsiteY42" fmla="*/ 1656357 h 2235643"/>
              <a:gd name="connsiteX43" fmla="*/ 6554894 w 12192000"/>
              <a:gd name="connsiteY43" fmla="*/ 1664428 h 2235643"/>
              <a:gd name="connsiteX44" fmla="*/ 6471012 w 12192000"/>
              <a:gd name="connsiteY44" fmla="*/ 1678604 h 2235643"/>
              <a:gd name="connsiteX45" fmla="*/ 6364035 w 12192000"/>
              <a:gd name="connsiteY45" fmla="*/ 1667683 h 2235643"/>
              <a:gd name="connsiteX46" fmla="*/ 6243319 w 12192000"/>
              <a:gd name="connsiteY46" fmla="*/ 1695560 h 2235643"/>
              <a:gd name="connsiteX47" fmla="*/ 6098321 w 12192000"/>
              <a:gd name="connsiteY47" fmla="*/ 1721646 h 2235643"/>
              <a:gd name="connsiteX48" fmla="*/ 5880652 w 12192000"/>
              <a:gd name="connsiteY48" fmla="*/ 1779643 h 2235643"/>
              <a:gd name="connsiteX49" fmla="*/ 5643534 w 12192000"/>
              <a:gd name="connsiteY49" fmla="*/ 1802919 h 2235643"/>
              <a:gd name="connsiteX50" fmla="*/ 5518799 w 12192000"/>
              <a:gd name="connsiteY50" fmla="*/ 1818312 h 2235643"/>
              <a:gd name="connsiteX51" fmla="*/ 5453307 w 12192000"/>
              <a:gd name="connsiteY51" fmla="*/ 1815450 h 2235643"/>
              <a:gd name="connsiteX52" fmla="*/ 4691075 w 12192000"/>
              <a:gd name="connsiteY52" fmla="*/ 1801389 h 2235643"/>
              <a:gd name="connsiteX53" fmla="*/ 4640313 w 12192000"/>
              <a:gd name="connsiteY53" fmla="*/ 1784307 h 2235643"/>
              <a:gd name="connsiteX54" fmla="*/ 4379064 w 12192000"/>
              <a:gd name="connsiteY54" fmla="*/ 1817177 h 2235643"/>
              <a:gd name="connsiteX55" fmla="*/ 4238372 w 12192000"/>
              <a:gd name="connsiteY55" fmla="*/ 1851480 h 2235643"/>
              <a:gd name="connsiteX56" fmla="*/ 4232517 w 12192000"/>
              <a:gd name="connsiteY56" fmla="*/ 1852567 h 2235643"/>
              <a:gd name="connsiteX57" fmla="*/ 4065532 w 12192000"/>
              <a:gd name="connsiteY57" fmla="*/ 1855477 h 2235643"/>
              <a:gd name="connsiteX58" fmla="*/ 3567259 w 12192000"/>
              <a:gd name="connsiteY58" fmla="*/ 1893482 h 2235643"/>
              <a:gd name="connsiteX59" fmla="*/ 3280097 w 12192000"/>
              <a:gd name="connsiteY59" fmla="*/ 1919610 h 2235643"/>
              <a:gd name="connsiteX60" fmla="*/ 3009910 w 12192000"/>
              <a:gd name="connsiteY60" fmla="*/ 1957866 h 2235643"/>
              <a:gd name="connsiteX61" fmla="*/ 2875436 w 12192000"/>
              <a:gd name="connsiteY61" fmla="*/ 1996977 h 2235643"/>
              <a:gd name="connsiteX62" fmla="*/ 2874892 w 12192000"/>
              <a:gd name="connsiteY62" fmla="*/ 1996085 h 2235643"/>
              <a:gd name="connsiteX63" fmla="*/ 2373568 w 12192000"/>
              <a:gd name="connsiteY63" fmla="*/ 2003219 h 2235643"/>
              <a:gd name="connsiteX64" fmla="*/ 2164831 w 12192000"/>
              <a:gd name="connsiteY64" fmla="*/ 2010143 h 2235643"/>
              <a:gd name="connsiteX65" fmla="*/ 1637948 w 12192000"/>
              <a:gd name="connsiteY65" fmla="*/ 2172597 h 2235643"/>
              <a:gd name="connsiteX66" fmla="*/ 1434549 w 12192000"/>
              <a:gd name="connsiteY66" fmla="*/ 2234522 h 2235643"/>
              <a:gd name="connsiteX67" fmla="*/ 1195347 w 12192000"/>
              <a:gd name="connsiteY67" fmla="*/ 2212354 h 2235643"/>
              <a:gd name="connsiteX68" fmla="*/ 812914 w 12192000"/>
              <a:gd name="connsiteY68" fmla="*/ 2210095 h 2235643"/>
              <a:gd name="connsiteX69" fmla="*/ 520671 w 12192000"/>
              <a:gd name="connsiteY69" fmla="*/ 2180980 h 2235643"/>
              <a:gd name="connsiteX70" fmla="*/ 413835 w 12192000"/>
              <a:gd name="connsiteY70" fmla="*/ 2156783 h 2235643"/>
              <a:gd name="connsiteX71" fmla="*/ 273386 w 12192000"/>
              <a:gd name="connsiteY71" fmla="*/ 2142551 h 2235643"/>
              <a:gd name="connsiteX72" fmla="*/ 4572 w 12192000"/>
              <a:gd name="connsiteY72" fmla="*/ 2111091 h 2235643"/>
              <a:gd name="connsiteX73" fmla="*/ 0 w 12192000"/>
              <a:gd name="connsiteY73" fmla="*/ 2110468 h 2235643"/>
              <a:gd name="connsiteX74" fmla="*/ 0 w 12192000"/>
              <a:gd name="connsiteY74" fmla="*/ 0 h 2235643"/>
              <a:gd name="connsiteX0" fmla="*/ 0 w 12192000"/>
              <a:gd name="connsiteY0" fmla="*/ 0 h 2235643"/>
              <a:gd name="connsiteX1" fmla="*/ 12192000 w 12192000"/>
              <a:gd name="connsiteY1" fmla="*/ 0 h 2235643"/>
              <a:gd name="connsiteX2" fmla="*/ 12192000 w 12192000"/>
              <a:gd name="connsiteY2" fmla="*/ 751299 h 2235643"/>
              <a:gd name="connsiteX3" fmla="*/ 11890686 w 12192000"/>
              <a:gd name="connsiteY3" fmla="*/ 732766 h 2235643"/>
              <a:gd name="connsiteX4" fmla="*/ 11649954 w 12192000"/>
              <a:gd name="connsiteY4" fmla="*/ 749628 h 2235643"/>
              <a:gd name="connsiteX5" fmla="*/ 11560424 w 12192000"/>
              <a:gd name="connsiteY5" fmla="*/ 748017 h 2235643"/>
              <a:gd name="connsiteX6" fmla="*/ 11358455 w 12192000"/>
              <a:gd name="connsiteY6" fmla="*/ 747593 h 2235643"/>
              <a:gd name="connsiteX7" fmla="*/ 11165209 w 12192000"/>
              <a:gd name="connsiteY7" fmla="*/ 748852 h 2235643"/>
              <a:gd name="connsiteX8" fmla="*/ 11058755 w 12192000"/>
              <a:gd name="connsiteY8" fmla="*/ 749617 h 2235643"/>
              <a:gd name="connsiteX9" fmla="*/ 10803046 w 12192000"/>
              <a:gd name="connsiteY9" fmla="*/ 774328 h 2235643"/>
              <a:gd name="connsiteX10" fmla="*/ 10458762 w 12192000"/>
              <a:gd name="connsiteY10" fmla="*/ 755400 h 2235643"/>
              <a:gd name="connsiteX11" fmla="*/ 10211200 w 12192000"/>
              <a:gd name="connsiteY11" fmla="*/ 767513 h 2235643"/>
              <a:gd name="connsiteX12" fmla="*/ 10167995 w 12192000"/>
              <a:gd name="connsiteY12" fmla="*/ 760843 h 2235643"/>
              <a:gd name="connsiteX13" fmla="*/ 9997044 w 12192000"/>
              <a:gd name="connsiteY13" fmla="*/ 780129 h 2235643"/>
              <a:gd name="connsiteX14" fmla="*/ 9943887 w 12192000"/>
              <a:gd name="connsiteY14" fmla="*/ 804141 h 2235643"/>
              <a:gd name="connsiteX15" fmla="*/ 9918248 w 12192000"/>
              <a:gd name="connsiteY15" fmla="*/ 816628 h 2235643"/>
              <a:gd name="connsiteX16" fmla="*/ 9767091 w 12192000"/>
              <a:gd name="connsiteY16" fmla="*/ 870550 h 2235643"/>
              <a:gd name="connsiteX17" fmla="*/ 9683005 w 12192000"/>
              <a:gd name="connsiteY17" fmla="*/ 894128 h 2235643"/>
              <a:gd name="connsiteX18" fmla="*/ 9500499 w 12192000"/>
              <a:gd name="connsiteY18" fmla="*/ 954680 h 2235643"/>
              <a:gd name="connsiteX19" fmla="*/ 9410017 w 12192000"/>
              <a:gd name="connsiteY19" fmla="*/ 993931 h 2235643"/>
              <a:gd name="connsiteX20" fmla="*/ 9392919 w 12192000"/>
              <a:gd name="connsiteY20" fmla="*/ 994656 h 2235643"/>
              <a:gd name="connsiteX21" fmla="*/ 9268019 w 12192000"/>
              <a:gd name="connsiteY21" fmla="*/ 1007442 h 2235643"/>
              <a:gd name="connsiteX22" fmla="*/ 9188177 w 12192000"/>
              <a:gd name="connsiteY22" fmla="*/ 1035474 h 2235643"/>
              <a:gd name="connsiteX23" fmla="*/ 9155969 w 12192000"/>
              <a:gd name="connsiteY23" fmla="*/ 1046804 h 2235643"/>
              <a:gd name="connsiteX24" fmla="*/ 9133985 w 12192000"/>
              <a:gd name="connsiteY24" fmla="*/ 1046450 h 2235643"/>
              <a:gd name="connsiteX25" fmla="*/ 9003462 w 12192000"/>
              <a:gd name="connsiteY25" fmla="*/ 1042406 h 2235643"/>
              <a:gd name="connsiteX26" fmla="*/ 8968445 w 12192000"/>
              <a:gd name="connsiteY26" fmla="*/ 1052169 h 2235643"/>
              <a:gd name="connsiteX27" fmla="*/ 8886001 w 12192000"/>
              <a:gd name="connsiteY27" fmla="*/ 1067468 h 2235643"/>
              <a:gd name="connsiteX28" fmla="*/ 8838610 w 12192000"/>
              <a:gd name="connsiteY28" fmla="*/ 1075091 h 2235643"/>
              <a:gd name="connsiteX29" fmla="*/ 8665605 w 12192000"/>
              <a:gd name="connsiteY29" fmla="*/ 1110791 h 2235643"/>
              <a:gd name="connsiteX30" fmla="*/ 8419755 w 12192000"/>
              <a:gd name="connsiteY30" fmla="*/ 1216260 h 2235643"/>
              <a:gd name="connsiteX31" fmla="*/ 8411626 w 12192000"/>
              <a:gd name="connsiteY31" fmla="*/ 1214397 h 2235643"/>
              <a:gd name="connsiteX32" fmla="*/ 8363469 w 12192000"/>
              <a:gd name="connsiteY32" fmla="*/ 1246658 h 2235643"/>
              <a:gd name="connsiteX33" fmla="*/ 8275497 w 12192000"/>
              <a:gd name="connsiteY33" fmla="*/ 1264396 h 2235643"/>
              <a:gd name="connsiteX34" fmla="*/ 8074238 w 12192000"/>
              <a:gd name="connsiteY34" fmla="*/ 1301895 h 2235643"/>
              <a:gd name="connsiteX35" fmla="*/ 7902328 w 12192000"/>
              <a:gd name="connsiteY35" fmla="*/ 1345865 h 2235643"/>
              <a:gd name="connsiteX36" fmla="*/ 7840612 w 12192000"/>
              <a:gd name="connsiteY36" fmla="*/ 1369373 h 2235643"/>
              <a:gd name="connsiteX37" fmla="*/ 7786819 w 12192000"/>
              <a:gd name="connsiteY37" fmla="*/ 1378970 h 2235643"/>
              <a:gd name="connsiteX38" fmla="*/ 7548172 w 12192000"/>
              <a:gd name="connsiteY38" fmla="*/ 1417460 h 2235643"/>
              <a:gd name="connsiteX39" fmla="*/ 7483437 w 12192000"/>
              <a:gd name="connsiteY39" fmla="*/ 1478152 h 2235643"/>
              <a:gd name="connsiteX40" fmla="*/ 7377870 w 12192000"/>
              <a:gd name="connsiteY40" fmla="*/ 1523319 h 2235643"/>
              <a:gd name="connsiteX41" fmla="*/ 7183121 w 12192000"/>
              <a:gd name="connsiteY41" fmla="*/ 1595162 h 2235643"/>
              <a:gd name="connsiteX42" fmla="*/ 6692251 w 12192000"/>
              <a:gd name="connsiteY42" fmla="*/ 1656357 h 2235643"/>
              <a:gd name="connsiteX43" fmla="*/ 6554894 w 12192000"/>
              <a:gd name="connsiteY43" fmla="*/ 1664428 h 2235643"/>
              <a:gd name="connsiteX44" fmla="*/ 6471012 w 12192000"/>
              <a:gd name="connsiteY44" fmla="*/ 1678604 h 2235643"/>
              <a:gd name="connsiteX45" fmla="*/ 6364035 w 12192000"/>
              <a:gd name="connsiteY45" fmla="*/ 1667683 h 2235643"/>
              <a:gd name="connsiteX46" fmla="*/ 6098321 w 12192000"/>
              <a:gd name="connsiteY46" fmla="*/ 1721646 h 2235643"/>
              <a:gd name="connsiteX47" fmla="*/ 5880652 w 12192000"/>
              <a:gd name="connsiteY47" fmla="*/ 1779643 h 2235643"/>
              <a:gd name="connsiteX48" fmla="*/ 5643534 w 12192000"/>
              <a:gd name="connsiteY48" fmla="*/ 1802919 h 2235643"/>
              <a:gd name="connsiteX49" fmla="*/ 5518799 w 12192000"/>
              <a:gd name="connsiteY49" fmla="*/ 1818312 h 2235643"/>
              <a:gd name="connsiteX50" fmla="*/ 5453307 w 12192000"/>
              <a:gd name="connsiteY50" fmla="*/ 1815450 h 2235643"/>
              <a:gd name="connsiteX51" fmla="*/ 4691075 w 12192000"/>
              <a:gd name="connsiteY51" fmla="*/ 1801389 h 2235643"/>
              <a:gd name="connsiteX52" fmla="*/ 4640313 w 12192000"/>
              <a:gd name="connsiteY52" fmla="*/ 1784307 h 2235643"/>
              <a:gd name="connsiteX53" fmla="*/ 4379064 w 12192000"/>
              <a:gd name="connsiteY53" fmla="*/ 1817177 h 2235643"/>
              <a:gd name="connsiteX54" fmla="*/ 4238372 w 12192000"/>
              <a:gd name="connsiteY54" fmla="*/ 1851480 h 2235643"/>
              <a:gd name="connsiteX55" fmla="*/ 4232517 w 12192000"/>
              <a:gd name="connsiteY55" fmla="*/ 1852567 h 2235643"/>
              <a:gd name="connsiteX56" fmla="*/ 4065532 w 12192000"/>
              <a:gd name="connsiteY56" fmla="*/ 1855477 h 2235643"/>
              <a:gd name="connsiteX57" fmla="*/ 3567259 w 12192000"/>
              <a:gd name="connsiteY57" fmla="*/ 1893482 h 2235643"/>
              <a:gd name="connsiteX58" fmla="*/ 3280097 w 12192000"/>
              <a:gd name="connsiteY58" fmla="*/ 1919610 h 2235643"/>
              <a:gd name="connsiteX59" fmla="*/ 3009910 w 12192000"/>
              <a:gd name="connsiteY59" fmla="*/ 1957866 h 2235643"/>
              <a:gd name="connsiteX60" fmla="*/ 2875436 w 12192000"/>
              <a:gd name="connsiteY60" fmla="*/ 1996977 h 2235643"/>
              <a:gd name="connsiteX61" fmla="*/ 2874892 w 12192000"/>
              <a:gd name="connsiteY61" fmla="*/ 1996085 h 2235643"/>
              <a:gd name="connsiteX62" fmla="*/ 2373568 w 12192000"/>
              <a:gd name="connsiteY62" fmla="*/ 2003219 h 2235643"/>
              <a:gd name="connsiteX63" fmla="*/ 2164831 w 12192000"/>
              <a:gd name="connsiteY63" fmla="*/ 2010143 h 2235643"/>
              <a:gd name="connsiteX64" fmla="*/ 1637948 w 12192000"/>
              <a:gd name="connsiteY64" fmla="*/ 2172597 h 2235643"/>
              <a:gd name="connsiteX65" fmla="*/ 1434549 w 12192000"/>
              <a:gd name="connsiteY65" fmla="*/ 2234522 h 2235643"/>
              <a:gd name="connsiteX66" fmla="*/ 1195347 w 12192000"/>
              <a:gd name="connsiteY66" fmla="*/ 2212354 h 2235643"/>
              <a:gd name="connsiteX67" fmla="*/ 812914 w 12192000"/>
              <a:gd name="connsiteY67" fmla="*/ 2210095 h 2235643"/>
              <a:gd name="connsiteX68" fmla="*/ 520671 w 12192000"/>
              <a:gd name="connsiteY68" fmla="*/ 2180980 h 2235643"/>
              <a:gd name="connsiteX69" fmla="*/ 413835 w 12192000"/>
              <a:gd name="connsiteY69" fmla="*/ 2156783 h 2235643"/>
              <a:gd name="connsiteX70" fmla="*/ 273386 w 12192000"/>
              <a:gd name="connsiteY70" fmla="*/ 2142551 h 2235643"/>
              <a:gd name="connsiteX71" fmla="*/ 4572 w 12192000"/>
              <a:gd name="connsiteY71" fmla="*/ 2111091 h 2235643"/>
              <a:gd name="connsiteX72" fmla="*/ 0 w 12192000"/>
              <a:gd name="connsiteY72" fmla="*/ 2110468 h 2235643"/>
              <a:gd name="connsiteX73" fmla="*/ 0 w 12192000"/>
              <a:gd name="connsiteY73" fmla="*/ 0 h 2235643"/>
              <a:gd name="connsiteX0" fmla="*/ 0 w 12192000"/>
              <a:gd name="connsiteY0" fmla="*/ 0 h 2235643"/>
              <a:gd name="connsiteX1" fmla="*/ 12192000 w 12192000"/>
              <a:gd name="connsiteY1" fmla="*/ 0 h 2235643"/>
              <a:gd name="connsiteX2" fmla="*/ 12192000 w 12192000"/>
              <a:gd name="connsiteY2" fmla="*/ 751299 h 2235643"/>
              <a:gd name="connsiteX3" fmla="*/ 11890686 w 12192000"/>
              <a:gd name="connsiteY3" fmla="*/ 732766 h 2235643"/>
              <a:gd name="connsiteX4" fmla="*/ 11649954 w 12192000"/>
              <a:gd name="connsiteY4" fmla="*/ 749628 h 2235643"/>
              <a:gd name="connsiteX5" fmla="*/ 11560424 w 12192000"/>
              <a:gd name="connsiteY5" fmla="*/ 748017 h 2235643"/>
              <a:gd name="connsiteX6" fmla="*/ 11358455 w 12192000"/>
              <a:gd name="connsiteY6" fmla="*/ 747593 h 2235643"/>
              <a:gd name="connsiteX7" fmla="*/ 11165209 w 12192000"/>
              <a:gd name="connsiteY7" fmla="*/ 748852 h 2235643"/>
              <a:gd name="connsiteX8" fmla="*/ 11058755 w 12192000"/>
              <a:gd name="connsiteY8" fmla="*/ 749617 h 2235643"/>
              <a:gd name="connsiteX9" fmla="*/ 10803046 w 12192000"/>
              <a:gd name="connsiteY9" fmla="*/ 774328 h 2235643"/>
              <a:gd name="connsiteX10" fmla="*/ 10458762 w 12192000"/>
              <a:gd name="connsiteY10" fmla="*/ 755400 h 2235643"/>
              <a:gd name="connsiteX11" fmla="*/ 10211200 w 12192000"/>
              <a:gd name="connsiteY11" fmla="*/ 767513 h 2235643"/>
              <a:gd name="connsiteX12" fmla="*/ 10167995 w 12192000"/>
              <a:gd name="connsiteY12" fmla="*/ 760843 h 2235643"/>
              <a:gd name="connsiteX13" fmla="*/ 9997044 w 12192000"/>
              <a:gd name="connsiteY13" fmla="*/ 780129 h 2235643"/>
              <a:gd name="connsiteX14" fmla="*/ 9943887 w 12192000"/>
              <a:gd name="connsiteY14" fmla="*/ 804141 h 2235643"/>
              <a:gd name="connsiteX15" fmla="*/ 9918248 w 12192000"/>
              <a:gd name="connsiteY15" fmla="*/ 816628 h 2235643"/>
              <a:gd name="connsiteX16" fmla="*/ 9767091 w 12192000"/>
              <a:gd name="connsiteY16" fmla="*/ 870550 h 2235643"/>
              <a:gd name="connsiteX17" fmla="*/ 9683005 w 12192000"/>
              <a:gd name="connsiteY17" fmla="*/ 894128 h 2235643"/>
              <a:gd name="connsiteX18" fmla="*/ 9500499 w 12192000"/>
              <a:gd name="connsiteY18" fmla="*/ 954680 h 2235643"/>
              <a:gd name="connsiteX19" fmla="*/ 9410017 w 12192000"/>
              <a:gd name="connsiteY19" fmla="*/ 993931 h 2235643"/>
              <a:gd name="connsiteX20" fmla="*/ 9392919 w 12192000"/>
              <a:gd name="connsiteY20" fmla="*/ 994656 h 2235643"/>
              <a:gd name="connsiteX21" fmla="*/ 9268019 w 12192000"/>
              <a:gd name="connsiteY21" fmla="*/ 1007442 h 2235643"/>
              <a:gd name="connsiteX22" fmla="*/ 9188177 w 12192000"/>
              <a:gd name="connsiteY22" fmla="*/ 1035474 h 2235643"/>
              <a:gd name="connsiteX23" fmla="*/ 9155969 w 12192000"/>
              <a:gd name="connsiteY23" fmla="*/ 1046804 h 2235643"/>
              <a:gd name="connsiteX24" fmla="*/ 9133985 w 12192000"/>
              <a:gd name="connsiteY24" fmla="*/ 1046450 h 2235643"/>
              <a:gd name="connsiteX25" fmla="*/ 9003462 w 12192000"/>
              <a:gd name="connsiteY25" fmla="*/ 1042406 h 2235643"/>
              <a:gd name="connsiteX26" fmla="*/ 8968445 w 12192000"/>
              <a:gd name="connsiteY26" fmla="*/ 1052169 h 2235643"/>
              <a:gd name="connsiteX27" fmla="*/ 8886001 w 12192000"/>
              <a:gd name="connsiteY27" fmla="*/ 1067468 h 2235643"/>
              <a:gd name="connsiteX28" fmla="*/ 8838610 w 12192000"/>
              <a:gd name="connsiteY28" fmla="*/ 1075091 h 2235643"/>
              <a:gd name="connsiteX29" fmla="*/ 8665605 w 12192000"/>
              <a:gd name="connsiteY29" fmla="*/ 1110791 h 2235643"/>
              <a:gd name="connsiteX30" fmla="*/ 8419755 w 12192000"/>
              <a:gd name="connsiteY30" fmla="*/ 1216260 h 2235643"/>
              <a:gd name="connsiteX31" fmla="*/ 8411626 w 12192000"/>
              <a:gd name="connsiteY31" fmla="*/ 1214397 h 2235643"/>
              <a:gd name="connsiteX32" fmla="*/ 8363469 w 12192000"/>
              <a:gd name="connsiteY32" fmla="*/ 1246658 h 2235643"/>
              <a:gd name="connsiteX33" fmla="*/ 8275497 w 12192000"/>
              <a:gd name="connsiteY33" fmla="*/ 1264396 h 2235643"/>
              <a:gd name="connsiteX34" fmla="*/ 8074238 w 12192000"/>
              <a:gd name="connsiteY34" fmla="*/ 1301895 h 2235643"/>
              <a:gd name="connsiteX35" fmla="*/ 7902328 w 12192000"/>
              <a:gd name="connsiteY35" fmla="*/ 1345865 h 2235643"/>
              <a:gd name="connsiteX36" fmla="*/ 7840612 w 12192000"/>
              <a:gd name="connsiteY36" fmla="*/ 1369373 h 2235643"/>
              <a:gd name="connsiteX37" fmla="*/ 7786819 w 12192000"/>
              <a:gd name="connsiteY37" fmla="*/ 1378970 h 2235643"/>
              <a:gd name="connsiteX38" fmla="*/ 7548172 w 12192000"/>
              <a:gd name="connsiteY38" fmla="*/ 1417460 h 2235643"/>
              <a:gd name="connsiteX39" fmla="*/ 7483437 w 12192000"/>
              <a:gd name="connsiteY39" fmla="*/ 1478152 h 2235643"/>
              <a:gd name="connsiteX40" fmla="*/ 7377870 w 12192000"/>
              <a:gd name="connsiteY40" fmla="*/ 1523319 h 2235643"/>
              <a:gd name="connsiteX41" fmla="*/ 7183121 w 12192000"/>
              <a:gd name="connsiteY41" fmla="*/ 1595162 h 2235643"/>
              <a:gd name="connsiteX42" fmla="*/ 6692251 w 12192000"/>
              <a:gd name="connsiteY42" fmla="*/ 1656357 h 2235643"/>
              <a:gd name="connsiteX43" fmla="*/ 6554894 w 12192000"/>
              <a:gd name="connsiteY43" fmla="*/ 1664428 h 2235643"/>
              <a:gd name="connsiteX44" fmla="*/ 6471012 w 12192000"/>
              <a:gd name="connsiteY44" fmla="*/ 1678604 h 2235643"/>
              <a:gd name="connsiteX45" fmla="*/ 6364035 w 12192000"/>
              <a:gd name="connsiteY45" fmla="*/ 1667683 h 2235643"/>
              <a:gd name="connsiteX46" fmla="*/ 6098321 w 12192000"/>
              <a:gd name="connsiteY46" fmla="*/ 1721646 h 2235643"/>
              <a:gd name="connsiteX47" fmla="*/ 5880652 w 12192000"/>
              <a:gd name="connsiteY47" fmla="*/ 1779643 h 2235643"/>
              <a:gd name="connsiteX48" fmla="*/ 5643534 w 12192000"/>
              <a:gd name="connsiteY48" fmla="*/ 1802919 h 2235643"/>
              <a:gd name="connsiteX49" fmla="*/ 5518799 w 12192000"/>
              <a:gd name="connsiteY49" fmla="*/ 1818312 h 2235643"/>
              <a:gd name="connsiteX50" fmla="*/ 5453307 w 12192000"/>
              <a:gd name="connsiteY50" fmla="*/ 1815450 h 2235643"/>
              <a:gd name="connsiteX51" fmla="*/ 4640313 w 12192000"/>
              <a:gd name="connsiteY51" fmla="*/ 1784307 h 2235643"/>
              <a:gd name="connsiteX52" fmla="*/ 4379064 w 12192000"/>
              <a:gd name="connsiteY52" fmla="*/ 1817177 h 2235643"/>
              <a:gd name="connsiteX53" fmla="*/ 4238372 w 12192000"/>
              <a:gd name="connsiteY53" fmla="*/ 1851480 h 2235643"/>
              <a:gd name="connsiteX54" fmla="*/ 4232517 w 12192000"/>
              <a:gd name="connsiteY54" fmla="*/ 1852567 h 2235643"/>
              <a:gd name="connsiteX55" fmla="*/ 4065532 w 12192000"/>
              <a:gd name="connsiteY55" fmla="*/ 1855477 h 2235643"/>
              <a:gd name="connsiteX56" fmla="*/ 3567259 w 12192000"/>
              <a:gd name="connsiteY56" fmla="*/ 1893482 h 2235643"/>
              <a:gd name="connsiteX57" fmla="*/ 3280097 w 12192000"/>
              <a:gd name="connsiteY57" fmla="*/ 1919610 h 2235643"/>
              <a:gd name="connsiteX58" fmla="*/ 3009910 w 12192000"/>
              <a:gd name="connsiteY58" fmla="*/ 1957866 h 2235643"/>
              <a:gd name="connsiteX59" fmla="*/ 2875436 w 12192000"/>
              <a:gd name="connsiteY59" fmla="*/ 1996977 h 2235643"/>
              <a:gd name="connsiteX60" fmla="*/ 2874892 w 12192000"/>
              <a:gd name="connsiteY60" fmla="*/ 1996085 h 2235643"/>
              <a:gd name="connsiteX61" fmla="*/ 2373568 w 12192000"/>
              <a:gd name="connsiteY61" fmla="*/ 2003219 h 2235643"/>
              <a:gd name="connsiteX62" fmla="*/ 2164831 w 12192000"/>
              <a:gd name="connsiteY62" fmla="*/ 2010143 h 2235643"/>
              <a:gd name="connsiteX63" fmla="*/ 1637948 w 12192000"/>
              <a:gd name="connsiteY63" fmla="*/ 2172597 h 2235643"/>
              <a:gd name="connsiteX64" fmla="*/ 1434549 w 12192000"/>
              <a:gd name="connsiteY64" fmla="*/ 2234522 h 2235643"/>
              <a:gd name="connsiteX65" fmla="*/ 1195347 w 12192000"/>
              <a:gd name="connsiteY65" fmla="*/ 2212354 h 2235643"/>
              <a:gd name="connsiteX66" fmla="*/ 812914 w 12192000"/>
              <a:gd name="connsiteY66" fmla="*/ 2210095 h 2235643"/>
              <a:gd name="connsiteX67" fmla="*/ 520671 w 12192000"/>
              <a:gd name="connsiteY67" fmla="*/ 2180980 h 2235643"/>
              <a:gd name="connsiteX68" fmla="*/ 413835 w 12192000"/>
              <a:gd name="connsiteY68" fmla="*/ 2156783 h 2235643"/>
              <a:gd name="connsiteX69" fmla="*/ 273386 w 12192000"/>
              <a:gd name="connsiteY69" fmla="*/ 2142551 h 2235643"/>
              <a:gd name="connsiteX70" fmla="*/ 4572 w 12192000"/>
              <a:gd name="connsiteY70" fmla="*/ 2111091 h 2235643"/>
              <a:gd name="connsiteX71" fmla="*/ 0 w 12192000"/>
              <a:gd name="connsiteY71" fmla="*/ 2110468 h 2235643"/>
              <a:gd name="connsiteX72" fmla="*/ 0 w 12192000"/>
              <a:gd name="connsiteY72" fmla="*/ 0 h 2235643"/>
              <a:gd name="connsiteX0" fmla="*/ 0 w 12192000"/>
              <a:gd name="connsiteY0" fmla="*/ 0 h 2235643"/>
              <a:gd name="connsiteX1" fmla="*/ 12192000 w 12192000"/>
              <a:gd name="connsiteY1" fmla="*/ 0 h 2235643"/>
              <a:gd name="connsiteX2" fmla="*/ 12192000 w 12192000"/>
              <a:gd name="connsiteY2" fmla="*/ 751299 h 2235643"/>
              <a:gd name="connsiteX3" fmla="*/ 11890686 w 12192000"/>
              <a:gd name="connsiteY3" fmla="*/ 732766 h 2235643"/>
              <a:gd name="connsiteX4" fmla="*/ 11649954 w 12192000"/>
              <a:gd name="connsiteY4" fmla="*/ 749628 h 2235643"/>
              <a:gd name="connsiteX5" fmla="*/ 11560424 w 12192000"/>
              <a:gd name="connsiteY5" fmla="*/ 748017 h 2235643"/>
              <a:gd name="connsiteX6" fmla="*/ 11358455 w 12192000"/>
              <a:gd name="connsiteY6" fmla="*/ 747593 h 2235643"/>
              <a:gd name="connsiteX7" fmla="*/ 11165209 w 12192000"/>
              <a:gd name="connsiteY7" fmla="*/ 748852 h 2235643"/>
              <a:gd name="connsiteX8" fmla="*/ 11058755 w 12192000"/>
              <a:gd name="connsiteY8" fmla="*/ 749617 h 2235643"/>
              <a:gd name="connsiteX9" fmla="*/ 10803046 w 12192000"/>
              <a:gd name="connsiteY9" fmla="*/ 774328 h 2235643"/>
              <a:gd name="connsiteX10" fmla="*/ 10458762 w 12192000"/>
              <a:gd name="connsiteY10" fmla="*/ 755400 h 2235643"/>
              <a:gd name="connsiteX11" fmla="*/ 10211200 w 12192000"/>
              <a:gd name="connsiteY11" fmla="*/ 767513 h 2235643"/>
              <a:gd name="connsiteX12" fmla="*/ 10167995 w 12192000"/>
              <a:gd name="connsiteY12" fmla="*/ 760843 h 2235643"/>
              <a:gd name="connsiteX13" fmla="*/ 9997044 w 12192000"/>
              <a:gd name="connsiteY13" fmla="*/ 780129 h 2235643"/>
              <a:gd name="connsiteX14" fmla="*/ 9943887 w 12192000"/>
              <a:gd name="connsiteY14" fmla="*/ 804141 h 2235643"/>
              <a:gd name="connsiteX15" fmla="*/ 9918248 w 12192000"/>
              <a:gd name="connsiteY15" fmla="*/ 816628 h 2235643"/>
              <a:gd name="connsiteX16" fmla="*/ 9767091 w 12192000"/>
              <a:gd name="connsiteY16" fmla="*/ 870550 h 2235643"/>
              <a:gd name="connsiteX17" fmla="*/ 9683005 w 12192000"/>
              <a:gd name="connsiteY17" fmla="*/ 894128 h 2235643"/>
              <a:gd name="connsiteX18" fmla="*/ 9500499 w 12192000"/>
              <a:gd name="connsiteY18" fmla="*/ 954680 h 2235643"/>
              <a:gd name="connsiteX19" fmla="*/ 9410017 w 12192000"/>
              <a:gd name="connsiteY19" fmla="*/ 993931 h 2235643"/>
              <a:gd name="connsiteX20" fmla="*/ 9392919 w 12192000"/>
              <a:gd name="connsiteY20" fmla="*/ 994656 h 2235643"/>
              <a:gd name="connsiteX21" fmla="*/ 9268019 w 12192000"/>
              <a:gd name="connsiteY21" fmla="*/ 1007442 h 2235643"/>
              <a:gd name="connsiteX22" fmla="*/ 9188177 w 12192000"/>
              <a:gd name="connsiteY22" fmla="*/ 1035474 h 2235643"/>
              <a:gd name="connsiteX23" fmla="*/ 9155969 w 12192000"/>
              <a:gd name="connsiteY23" fmla="*/ 1046804 h 2235643"/>
              <a:gd name="connsiteX24" fmla="*/ 9133985 w 12192000"/>
              <a:gd name="connsiteY24" fmla="*/ 1046450 h 2235643"/>
              <a:gd name="connsiteX25" fmla="*/ 9003462 w 12192000"/>
              <a:gd name="connsiteY25" fmla="*/ 1042406 h 2235643"/>
              <a:gd name="connsiteX26" fmla="*/ 8968445 w 12192000"/>
              <a:gd name="connsiteY26" fmla="*/ 1052169 h 2235643"/>
              <a:gd name="connsiteX27" fmla="*/ 8886001 w 12192000"/>
              <a:gd name="connsiteY27" fmla="*/ 1067468 h 2235643"/>
              <a:gd name="connsiteX28" fmla="*/ 8838610 w 12192000"/>
              <a:gd name="connsiteY28" fmla="*/ 1075091 h 2235643"/>
              <a:gd name="connsiteX29" fmla="*/ 8665605 w 12192000"/>
              <a:gd name="connsiteY29" fmla="*/ 1110791 h 2235643"/>
              <a:gd name="connsiteX30" fmla="*/ 8419755 w 12192000"/>
              <a:gd name="connsiteY30" fmla="*/ 1216260 h 2235643"/>
              <a:gd name="connsiteX31" fmla="*/ 8411626 w 12192000"/>
              <a:gd name="connsiteY31" fmla="*/ 1214397 h 2235643"/>
              <a:gd name="connsiteX32" fmla="*/ 8363469 w 12192000"/>
              <a:gd name="connsiteY32" fmla="*/ 1246658 h 2235643"/>
              <a:gd name="connsiteX33" fmla="*/ 8275497 w 12192000"/>
              <a:gd name="connsiteY33" fmla="*/ 1264396 h 2235643"/>
              <a:gd name="connsiteX34" fmla="*/ 8074238 w 12192000"/>
              <a:gd name="connsiteY34" fmla="*/ 1301895 h 2235643"/>
              <a:gd name="connsiteX35" fmla="*/ 7902328 w 12192000"/>
              <a:gd name="connsiteY35" fmla="*/ 1345865 h 2235643"/>
              <a:gd name="connsiteX36" fmla="*/ 7840612 w 12192000"/>
              <a:gd name="connsiteY36" fmla="*/ 1369373 h 2235643"/>
              <a:gd name="connsiteX37" fmla="*/ 7786819 w 12192000"/>
              <a:gd name="connsiteY37" fmla="*/ 1378970 h 2235643"/>
              <a:gd name="connsiteX38" fmla="*/ 7548172 w 12192000"/>
              <a:gd name="connsiteY38" fmla="*/ 1417460 h 2235643"/>
              <a:gd name="connsiteX39" fmla="*/ 7483437 w 12192000"/>
              <a:gd name="connsiteY39" fmla="*/ 1478152 h 2235643"/>
              <a:gd name="connsiteX40" fmla="*/ 7377870 w 12192000"/>
              <a:gd name="connsiteY40" fmla="*/ 1523319 h 2235643"/>
              <a:gd name="connsiteX41" fmla="*/ 7183121 w 12192000"/>
              <a:gd name="connsiteY41" fmla="*/ 1595162 h 2235643"/>
              <a:gd name="connsiteX42" fmla="*/ 6692251 w 12192000"/>
              <a:gd name="connsiteY42" fmla="*/ 1656357 h 2235643"/>
              <a:gd name="connsiteX43" fmla="*/ 6554894 w 12192000"/>
              <a:gd name="connsiteY43" fmla="*/ 1664428 h 2235643"/>
              <a:gd name="connsiteX44" fmla="*/ 6471012 w 12192000"/>
              <a:gd name="connsiteY44" fmla="*/ 1678604 h 2235643"/>
              <a:gd name="connsiteX45" fmla="*/ 6364035 w 12192000"/>
              <a:gd name="connsiteY45" fmla="*/ 1667683 h 2235643"/>
              <a:gd name="connsiteX46" fmla="*/ 6098321 w 12192000"/>
              <a:gd name="connsiteY46" fmla="*/ 1721646 h 2235643"/>
              <a:gd name="connsiteX47" fmla="*/ 5880652 w 12192000"/>
              <a:gd name="connsiteY47" fmla="*/ 1779643 h 2235643"/>
              <a:gd name="connsiteX48" fmla="*/ 5643534 w 12192000"/>
              <a:gd name="connsiteY48" fmla="*/ 1802919 h 2235643"/>
              <a:gd name="connsiteX49" fmla="*/ 5518799 w 12192000"/>
              <a:gd name="connsiteY49" fmla="*/ 1818312 h 2235643"/>
              <a:gd name="connsiteX50" fmla="*/ 5453307 w 12192000"/>
              <a:gd name="connsiteY50" fmla="*/ 1815450 h 2235643"/>
              <a:gd name="connsiteX51" fmla="*/ 4640313 w 12192000"/>
              <a:gd name="connsiteY51" fmla="*/ 1784307 h 2235643"/>
              <a:gd name="connsiteX52" fmla="*/ 4379064 w 12192000"/>
              <a:gd name="connsiteY52" fmla="*/ 1817177 h 2235643"/>
              <a:gd name="connsiteX53" fmla="*/ 4238372 w 12192000"/>
              <a:gd name="connsiteY53" fmla="*/ 1851480 h 2235643"/>
              <a:gd name="connsiteX54" fmla="*/ 4232517 w 12192000"/>
              <a:gd name="connsiteY54" fmla="*/ 1852567 h 2235643"/>
              <a:gd name="connsiteX55" fmla="*/ 4065532 w 12192000"/>
              <a:gd name="connsiteY55" fmla="*/ 1855477 h 2235643"/>
              <a:gd name="connsiteX56" fmla="*/ 3567259 w 12192000"/>
              <a:gd name="connsiteY56" fmla="*/ 1893482 h 2235643"/>
              <a:gd name="connsiteX57" fmla="*/ 3280097 w 12192000"/>
              <a:gd name="connsiteY57" fmla="*/ 1919610 h 2235643"/>
              <a:gd name="connsiteX58" fmla="*/ 3009910 w 12192000"/>
              <a:gd name="connsiteY58" fmla="*/ 1957866 h 2235643"/>
              <a:gd name="connsiteX59" fmla="*/ 2875436 w 12192000"/>
              <a:gd name="connsiteY59" fmla="*/ 1996977 h 2235643"/>
              <a:gd name="connsiteX60" fmla="*/ 2874892 w 12192000"/>
              <a:gd name="connsiteY60" fmla="*/ 1996085 h 2235643"/>
              <a:gd name="connsiteX61" fmla="*/ 2373568 w 12192000"/>
              <a:gd name="connsiteY61" fmla="*/ 2003219 h 2235643"/>
              <a:gd name="connsiteX62" fmla="*/ 2164831 w 12192000"/>
              <a:gd name="connsiteY62" fmla="*/ 2010143 h 2235643"/>
              <a:gd name="connsiteX63" fmla="*/ 1637948 w 12192000"/>
              <a:gd name="connsiteY63" fmla="*/ 2172597 h 2235643"/>
              <a:gd name="connsiteX64" fmla="*/ 1434549 w 12192000"/>
              <a:gd name="connsiteY64" fmla="*/ 2234522 h 2235643"/>
              <a:gd name="connsiteX65" fmla="*/ 1195347 w 12192000"/>
              <a:gd name="connsiteY65" fmla="*/ 2212354 h 2235643"/>
              <a:gd name="connsiteX66" fmla="*/ 812914 w 12192000"/>
              <a:gd name="connsiteY66" fmla="*/ 2210095 h 2235643"/>
              <a:gd name="connsiteX67" fmla="*/ 520671 w 12192000"/>
              <a:gd name="connsiteY67" fmla="*/ 2180980 h 2235643"/>
              <a:gd name="connsiteX68" fmla="*/ 413835 w 12192000"/>
              <a:gd name="connsiteY68" fmla="*/ 2156783 h 2235643"/>
              <a:gd name="connsiteX69" fmla="*/ 273386 w 12192000"/>
              <a:gd name="connsiteY69" fmla="*/ 2142551 h 2235643"/>
              <a:gd name="connsiteX70" fmla="*/ 4572 w 12192000"/>
              <a:gd name="connsiteY70" fmla="*/ 2111091 h 2235643"/>
              <a:gd name="connsiteX71" fmla="*/ 0 w 12192000"/>
              <a:gd name="connsiteY71" fmla="*/ 2110468 h 2235643"/>
              <a:gd name="connsiteX72" fmla="*/ 0 w 12192000"/>
              <a:gd name="connsiteY72" fmla="*/ 0 h 2235643"/>
              <a:gd name="connsiteX0" fmla="*/ 0 w 12192000"/>
              <a:gd name="connsiteY0" fmla="*/ 0 h 2235643"/>
              <a:gd name="connsiteX1" fmla="*/ 12192000 w 12192000"/>
              <a:gd name="connsiteY1" fmla="*/ 0 h 2235643"/>
              <a:gd name="connsiteX2" fmla="*/ 12192000 w 12192000"/>
              <a:gd name="connsiteY2" fmla="*/ 751299 h 2235643"/>
              <a:gd name="connsiteX3" fmla="*/ 11890686 w 12192000"/>
              <a:gd name="connsiteY3" fmla="*/ 732766 h 2235643"/>
              <a:gd name="connsiteX4" fmla="*/ 11649954 w 12192000"/>
              <a:gd name="connsiteY4" fmla="*/ 749628 h 2235643"/>
              <a:gd name="connsiteX5" fmla="*/ 11560424 w 12192000"/>
              <a:gd name="connsiteY5" fmla="*/ 748017 h 2235643"/>
              <a:gd name="connsiteX6" fmla="*/ 11358455 w 12192000"/>
              <a:gd name="connsiteY6" fmla="*/ 747593 h 2235643"/>
              <a:gd name="connsiteX7" fmla="*/ 11165209 w 12192000"/>
              <a:gd name="connsiteY7" fmla="*/ 748852 h 2235643"/>
              <a:gd name="connsiteX8" fmla="*/ 11058755 w 12192000"/>
              <a:gd name="connsiteY8" fmla="*/ 749617 h 2235643"/>
              <a:gd name="connsiteX9" fmla="*/ 10803046 w 12192000"/>
              <a:gd name="connsiteY9" fmla="*/ 774328 h 2235643"/>
              <a:gd name="connsiteX10" fmla="*/ 10458762 w 12192000"/>
              <a:gd name="connsiteY10" fmla="*/ 755400 h 2235643"/>
              <a:gd name="connsiteX11" fmla="*/ 10211200 w 12192000"/>
              <a:gd name="connsiteY11" fmla="*/ 767513 h 2235643"/>
              <a:gd name="connsiteX12" fmla="*/ 10167995 w 12192000"/>
              <a:gd name="connsiteY12" fmla="*/ 760843 h 2235643"/>
              <a:gd name="connsiteX13" fmla="*/ 9997044 w 12192000"/>
              <a:gd name="connsiteY13" fmla="*/ 780129 h 2235643"/>
              <a:gd name="connsiteX14" fmla="*/ 9943887 w 12192000"/>
              <a:gd name="connsiteY14" fmla="*/ 804141 h 2235643"/>
              <a:gd name="connsiteX15" fmla="*/ 9918248 w 12192000"/>
              <a:gd name="connsiteY15" fmla="*/ 816628 h 2235643"/>
              <a:gd name="connsiteX16" fmla="*/ 9767091 w 12192000"/>
              <a:gd name="connsiteY16" fmla="*/ 870550 h 2235643"/>
              <a:gd name="connsiteX17" fmla="*/ 9683005 w 12192000"/>
              <a:gd name="connsiteY17" fmla="*/ 894128 h 2235643"/>
              <a:gd name="connsiteX18" fmla="*/ 9500499 w 12192000"/>
              <a:gd name="connsiteY18" fmla="*/ 954680 h 2235643"/>
              <a:gd name="connsiteX19" fmla="*/ 9410017 w 12192000"/>
              <a:gd name="connsiteY19" fmla="*/ 993931 h 2235643"/>
              <a:gd name="connsiteX20" fmla="*/ 9392919 w 12192000"/>
              <a:gd name="connsiteY20" fmla="*/ 994656 h 2235643"/>
              <a:gd name="connsiteX21" fmla="*/ 9268019 w 12192000"/>
              <a:gd name="connsiteY21" fmla="*/ 1007442 h 2235643"/>
              <a:gd name="connsiteX22" fmla="*/ 9188177 w 12192000"/>
              <a:gd name="connsiteY22" fmla="*/ 1035474 h 2235643"/>
              <a:gd name="connsiteX23" fmla="*/ 9155969 w 12192000"/>
              <a:gd name="connsiteY23" fmla="*/ 1046804 h 2235643"/>
              <a:gd name="connsiteX24" fmla="*/ 9133985 w 12192000"/>
              <a:gd name="connsiteY24" fmla="*/ 1046450 h 2235643"/>
              <a:gd name="connsiteX25" fmla="*/ 9003462 w 12192000"/>
              <a:gd name="connsiteY25" fmla="*/ 1042406 h 2235643"/>
              <a:gd name="connsiteX26" fmla="*/ 8968445 w 12192000"/>
              <a:gd name="connsiteY26" fmla="*/ 1052169 h 2235643"/>
              <a:gd name="connsiteX27" fmla="*/ 8886001 w 12192000"/>
              <a:gd name="connsiteY27" fmla="*/ 1067468 h 2235643"/>
              <a:gd name="connsiteX28" fmla="*/ 8838610 w 12192000"/>
              <a:gd name="connsiteY28" fmla="*/ 1075091 h 2235643"/>
              <a:gd name="connsiteX29" fmla="*/ 8665605 w 12192000"/>
              <a:gd name="connsiteY29" fmla="*/ 1110791 h 2235643"/>
              <a:gd name="connsiteX30" fmla="*/ 8419755 w 12192000"/>
              <a:gd name="connsiteY30" fmla="*/ 1216260 h 2235643"/>
              <a:gd name="connsiteX31" fmla="*/ 8411626 w 12192000"/>
              <a:gd name="connsiteY31" fmla="*/ 1214397 h 2235643"/>
              <a:gd name="connsiteX32" fmla="*/ 8363469 w 12192000"/>
              <a:gd name="connsiteY32" fmla="*/ 1246658 h 2235643"/>
              <a:gd name="connsiteX33" fmla="*/ 8275497 w 12192000"/>
              <a:gd name="connsiteY33" fmla="*/ 1264396 h 2235643"/>
              <a:gd name="connsiteX34" fmla="*/ 8074238 w 12192000"/>
              <a:gd name="connsiteY34" fmla="*/ 1301895 h 2235643"/>
              <a:gd name="connsiteX35" fmla="*/ 7902328 w 12192000"/>
              <a:gd name="connsiteY35" fmla="*/ 1345865 h 2235643"/>
              <a:gd name="connsiteX36" fmla="*/ 7840612 w 12192000"/>
              <a:gd name="connsiteY36" fmla="*/ 1369373 h 2235643"/>
              <a:gd name="connsiteX37" fmla="*/ 7786819 w 12192000"/>
              <a:gd name="connsiteY37" fmla="*/ 1378970 h 2235643"/>
              <a:gd name="connsiteX38" fmla="*/ 7548172 w 12192000"/>
              <a:gd name="connsiteY38" fmla="*/ 1417460 h 2235643"/>
              <a:gd name="connsiteX39" fmla="*/ 7483437 w 12192000"/>
              <a:gd name="connsiteY39" fmla="*/ 1478152 h 2235643"/>
              <a:gd name="connsiteX40" fmla="*/ 7377870 w 12192000"/>
              <a:gd name="connsiteY40" fmla="*/ 1523319 h 2235643"/>
              <a:gd name="connsiteX41" fmla="*/ 7183121 w 12192000"/>
              <a:gd name="connsiteY41" fmla="*/ 1595162 h 2235643"/>
              <a:gd name="connsiteX42" fmla="*/ 6692251 w 12192000"/>
              <a:gd name="connsiteY42" fmla="*/ 1656357 h 2235643"/>
              <a:gd name="connsiteX43" fmla="*/ 6554894 w 12192000"/>
              <a:gd name="connsiteY43" fmla="*/ 1664428 h 2235643"/>
              <a:gd name="connsiteX44" fmla="*/ 6471012 w 12192000"/>
              <a:gd name="connsiteY44" fmla="*/ 1678604 h 2235643"/>
              <a:gd name="connsiteX45" fmla="*/ 6364035 w 12192000"/>
              <a:gd name="connsiteY45" fmla="*/ 1667683 h 2235643"/>
              <a:gd name="connsiteX46" fmla="*/ 6098321 w 12192000"/>
              <a:gd name="connsiteY46" fmla="*/ 1721646 h 2235643"/>
              <a:gd name="connsiteX47" fmla="*/ 5880652 w 12192000"/>
              <a:gd name="connsiteY47" fmla="*/ 1779643 h 2235643"/>
              <a:gd name="connsiteX48" fmla="*/ 5643534 w 12192000"/>
              <a:gd name="connsiteY48" fmla="*/ 1802919 h 2235643"/>
              <a:gd name="connsiteX49" fmla="*/ 5518799 w 12192000"/>
              <a:gd name="connsiteY49" fmla="*/ 1818312 h 2235643"/>
              <a:gd name="connsiteX50" fmla="*/ 5453307 w 12192000"/>
              <a:gd name="connsiteY50" fmla="*/ 1815450 h 2235643"/>
              <a:gd name="connsiteX51" fmla="*/ 4640313 w 12192000"/>
              <a:gd name="connsiteY51" fmla="*/ 1784307 h 2235643"/>
              <a:gd name="connsiteX52" fmla="*/ 4379064 w 12192000"/>
              <a:gd name="connsiteY52" fmla="*/ 1817177 h 2235643"/>
              <a:gd name="connsiteX53" fmla="*/ 4238372 w 12192000"/>
              <a:gd name="connsiteY53" fmla="*/ 1851480 h 2235643"/>
              <a:gd name="connsiteX54" fmla="*/ 4232517 w 12192000"/>
              <a:gd name="connsiteY54" fmla="*/ 1852567 h 2235643"/>
              <a:gd name="connsiteX55" fmla="*/ 4065532 w 12192000"/>
              <a:gd name="connsiteY55" fmla="*/ 1855477 h 2235643"/>
              <a:gd name="connsiteX56" fmla="*/ 3567259 w 12192000"/>
              <a:gd name="connsiteY56" fmla="*/ 1893482 h 2235643"/>
              <a:gd name="connsiteX57" fmla="*/ 3280097 w 12192000"/>
              <a:gd name="connsiteY57" fmla="*/ 1919610 h 2235643"/>
              <a:gd name="connsiteX58" fmla="*/ 3009910 w 12192000"/>
              <a:gd name="connsiteY58" fmla="*/ 1957866 h 2235643"/>
              <a:gd name="connsiteX59" fmla="*/ 2875436 w 12192000"/>
              <a:gd name="connsiteY59" fmla="*/ 1996977 h 2235643"/>
              <a:gd name="connsiteX60" fmla="*/ 2874892 w 12192000"/>
              <a:gd name="connsiteY60" fmla="*/ 1996085 h 2235643"/>
              <a:gd name="connsiteX61" fmla="*/ 2373568 w 12192000"/>
              <a:gd name="connsiteY61" fmla="*/ 2003219 h 2235643"/>
              <a:gd name="connsiteX62" fmla="*/ 2164831 w 12192000"/>
              <a:gd name="connsiteY62" fmla="*/ 2010143 h 2235643"/>
              <a:gd name="connsiteX63" fmla="*/ 1637948 w 12192000"/>
              <a:gd name="connsiteY63" fmla="*/ 2172597 h 2235643"/>
              <a:gd name="connsiteX64" fmla="*/ 1434549 w 12192000"/>
              <a:gd name="connsiteY64" fmla="*/ 2234522 h 2235643"/>
              <a:gd name="connsiteX65" fmla="*/ 1195347 w 12192000"/>
              <a:gd name="connsiteY65" fmla="*/ 2212354 h 2235643"/>
              <a:gd name="connsiteX66" fmla="*/ 812914 w 12192000"/>
              <a:gd name="connsiteY66" fmla="*/ 2210095 h 2235643"/>
              <a:gd name="connsiteX67" fmla="*/ 520671 w 12192000"/>
              <a:gd name="connsiteY67" fmla="*/ 2180980 h 2235643"/>
              <a:gd name="connsiteX68" fmla="*/ 413835 w 12192000"/>
              <a:gd name="connsiteY68" fmla="*/ 2156783 h 2235643"/>
              <a:gd name="connsiteX69" fmla="*/ 273386 w 12192000"/>
              <a:gd name="connsiteY69" fmla="*/ 2142551 h 2235643"/>
              <a:gd name="connsiteX70" fmla="*/ 4572 w 12192000"/>
              <a:gd name="connsiteY70" fmla="*/ 2111091 h 2235643"/>
              <a:gd name="connsiteX71" fmla="*/ 0 w 12192000"/>
              <a:gd name="connsiteY71" fmla="*/ 2110468 h 2235643"/>
              <a:gd name="connsiteX72" fmla="*/ 0 w 12192000"/>
              <a:gd name="connsiteY72" fmla="*/ 0 h 22356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12192000" h="2235643">
                <a:moveTo>
                  <a:pt x="0" y="0"/>
                </a:moveTo>
                <a:lnTo>
                  <a:pt x="12192000" y="0"/>
                </a:lnTo>
                <a:lnTo>
                  <a:pt x="12192000" y="751299"/>
                </a:lnTo>
                <a:cubicBezTo>
                  <a:pt x="12034412" y="757358"/>
                  <a:pt x="11991124" y="738944"/>
                  <a:pt x="11890686" y="732766"/>
                </a:cubicBezTo>
                <a:cubicBezTo>
                  <a:pt x="11800345" y="732488"/>
                  <a:pt x="11704998" y="747086"/>
                  <a:pt x="11649954" y="749628"/>
                </a:cubicBezTo>
                <a:cubicBezTo>
                  <a:pt x="11613048" y="740951"/>
                  <a:pt x="11593031" y="740811"/>
                  <a:pt x="11560424" y="748017"/>
                </a:cubicBezTo>
                <a:cubicBezTo>
                  <a:pt x="11488916" y="747650"/>
                  <a:pt x="11449669" y="773362"/>
                  <a:pt x="11358455" y="747593"/>
                </a:cubicBezTo>
                <a:cubicBezTo>
                  <a:pt x="11316233" y="754756"/>
                  <a:pt x="11184875" y="735040"/>
                  <a:pt x="11165209" y="748852"/>
                </a:cubicBezTo>
                <a:cubicBezTo>
                  <a:pt x="11113345" y="753539"/>
                  <a:pt x="11140250" y="736122"/>
                  <a:pt x="11058755" y="749617"/>
                </a:cubicBezTo>
                <a:cubicBezTo>
                  <a:pt x="10973519" y="757854"/>
                  <a:pt x="10849163" y="781170"/>
                  <a:pt x="10803046" y="774328"/>
                </a:cubicBezTo>
                <a:cubicBezTo>
                  <a:pt x="10741852" y="776895"/>
                  <a:pt x="10540854" y="756546"/>
                  <a:pt x="10458762" y="755400"/>
                </a:cubicBezTo>
                <a:cubicBezTo>
                  <a:pt x="10426976" y="747433"/>
                  <a:pt x="10327242" y="773719"/>
                  <a:pt x="10211200" y="767513"/>
                </a:cubicBezTo>
                <a:cubicBezTo>
                  <a:pt x="10195912" y="761163"/>
                  <a:pt x="10172943" y="749095"/>
                  <a:pt x="10167995" y="760843"/>
                </a:cubicBezTo>
                <a:cubicBezTo>
                  <a:pt x="10131971" y="759999"/>
                  <a:pt x="10031208" y="777398"/>
                  <a:pt x="9997044" y="780129"/>
                </a:cubicBezTo>
                <a:cubicBezTo>
                  <a:pt x="9972443" y="801329"/>
                  <a:pt x="9951331" y="779975"/>
                  <a:pt x="9943887" y="804141"/>
                </a:cubicBezTo>
                <a:lnTo>
                  <a:pt x="9918248" y="816628"/>
                </a:lnTo>
                <a:cubicBezTo>
                  <a:pt x="9873419" y="812573"/>
                  <a:pt x="9807158" y="855024"/>
                  <a:pt x="9767091" y="870550"/>
                </a:cubicBezTo>
                <a:cubicBezTo>
                  <a:pt x="9728743" y="880857"/>
                  <a:pt x="9714210" y="859344"/>
                  <a:pt x="9683005" y="894128"/>
                </a:cubicBezTo>
                <a:cubicBezTo>
                  <a:pt x="9638573" y="908150"/>
                  <a:pt x="9553332" y="950611"/>
                  <a:pt x="9500499" y="954680"/>
                </a:cubicBezTo>
                <a:cubicBezTo>
                  <a:pt x="9451943" y="966288"/>
                  <a:pt x="9427947" y="987268"/>
                  <a:pt x="9410017" y="993931"/>
                </a:cubicBezTo>
                <a:cubicBezTo>
                  <a:pt x="9408360" y="990327"/>
                  <a:pt x="9395782" y="990863"/>
                  <a:pt x="9392919" y="994656"/>
                </a:cubicBezTo>
                <a:cubicBezTo>
                  <a:pt x="9369253" y="996908"/>
                  <a:pt x="9294395" y="1002709"/>
                  <a:pt x="9268019" y="1007442"/>
                </a:cubicBezTo>
                <a:lnTo>
                  <a:pt x="9188177" y="1035474"/>
                </a:lnTo>
                <a:cubicBezTo>
                  <a:pt x="9182118" y="1028476"/>
                  <a:pt x="9162516" y="1043719"/>
                  <a:pt x="9155969" y="1046804"/>
                </a:cubicBezTo>
                <a:cubicBezTo>
                  <a:pt x="9154734" y="1041866"/>
                  <a:pt x="9138567" y="1041606"/>
                  <a:pt x="9133985" y="1046450"/>
                </a:cubicBezTo>
                <a:cubicBezTo>
                  <a:pt x="9112169" y="1062778"/>
                  <a:pt x="9019227" y="1027247"/>
                  <a:pt x="9003462" y="1042406"/>
                </a:cubicBezTo>
                <a:lnTo>
                  <a:pt x="8968445" y="1052169"/>
                </a:lnTo>
                <a:lnTo>
                  <a:pt x="8886001" y="1067468"/>
                </a:lnTo>
                <a:cubicBezTo>
                  <a:pt x="8847384" y="1050046"/>
                  <a:pt x="8863283" y="1068286"/>
                  <a:pt x="8838610" y="1075091"/>
                </a:cubicBezTo>
                <a:cubicBezTo>
                  <a:pt x="8780942" y="1086991"/>
                  <a:pt x="8730608" y="1108943"/>
                  <a:pt x="8665605" y="1110791"/>
                </a:cubicBezTo>
                <a:cubicBezTo>
                  <a:pt x="8590906" y="1106676"/>
                  <a:pt x="8491424" y="1191452"/>
                  <a:pt x="8419755" y="1216260"/>
                </a:cubicBezTo>
                <a:cubicBezTo>
                  <a:pt x="8376553" y="1231214"/>
                  <a:pt x="8414124" y="1215234"/>
                  <a:pt x="8411626" y="1214397"/>
                </a:cubicBezTo>
                <a:cubicBezTo>
                  <a:pt x="8391326" y="1238641"/>
                  <a:pt x="8371389" y="1231045"/>
                  <a:pt x="8363469" y="1246658"/>
                </a:cubicBezTo>
                <a:cubicBezTo>
                  <a:pt x="8322316" y="1258746"/>
                  <a:pt x="8283162" y="1250600"/>
                  <a:pt x="8275497" y="1264396"/>
                </a:cubicBezTo>
                <a:cubicBezTo>
                  <a:pt x="8194123" y="1257316"/>
                  <a:pt x="8141324" y="1289395"/>
                  <a:pt x="8074238" y="1301895"/>
                </a:cubicBezTo>
                <a:cubicBezTo>
                  <a:pt x="8012043" y="1315473"/>
                  <a:pt x="7936376" y="1347185"/>
                  <a:pt x="7902328" y="1345865"/>
                </a:cubicBezTo>
                <a:cubicBezTo>
                  <a:pt x="7876994" y="1370833"/>
                  <a:pt x="7861184" y="1361537"/>
                  <a:pt x="7840612" y="1369373"/>
                </a:cubicBezTo>
                <a:cubicBezTo>
                  <a:pt x="7803208" y="1375918"/>
                  <a:pt x="7836041" y="1389289"/>
                  <a:pt x="7786819" y="1378970"/>
                </a:cubicBezTo>
                <a:cubicBezTo>
                  <a:pt x="7732613" y="1405648"/>
                  <a:pt x="7556449" y="1409729"/>
                  <a:pt x="7548172" y="1417460"/>
                </a:cubicBezTo>
                <a:cubicBezTo>
                  <a:pt x="7520370" y="1413173"/>
                  <a:pt x="7499280" y="1470447"/>
                  <a:pt x="7483437" y="1478152"/>
                </a:cubicBezTo>
                <a:cubicBezTo>
                  <a:pt x="7446517" y="1491067"/>
                  <a:pt x="7432754" y="1502351"/>
                  <a:pt x="7377870" y="1523319"/>
                </a:cubicBezTo>
                <a:cubicBezTo>
                  <a:pt x="7327818" y="1542821"/>
                  <a:pt x="7223944" y="1545692"/>
                  <a:pt x="7183121" y="1595162"/>
                </a:cubicBezTo>
                <a:cubicBezTo>
                  <a:pt x="6778429" y="1609422"/>
                  <a:pt x="6855874" y="1635959"/>
                  <a:pt x="6692251" y="1656357"/>
                </a:cubicBezTo>
                <a:cubicBezTo>
                  <a:pt x="6652171" y="1659621"/>
                  <a:pt x="6584170" y="1662575"/>
                  <a:pt x="6554894" y="1664428"/>
                </a:cubicBezTo>
                <a:lnTo>
                  <a:pt x="6471012" y="1678604"/>
                </a:lnTo>
                <a:cubicBezTo>
                  <a:pt x="6446928" y="1678425"/>
                  <a:pt x="6395710" y="1665896"/>
                  <a:pt x="6364035" y="1667683"/>
                </a:cubicBezTo>
                <a:lnTo>
                  <a:pt x="6098321" y="1721646"/>
                </a:lnTo>
                <a:cubicBezTo>
                  <a:pt x="6036511" y="1734126"/>
                  <a:pt x="5902526" y="1770074"/>
                  <a:pt x="5880652" y="1779643"/>
                </a:cubicBezTo>
                <a:cubicBezTo>
                  <a:pt x="5804854" y="1793189"/>
                  <a:pt x="5703843" y="1796474"/>
                  <a:pt x="5643534" y="1802919"/>
                </a:cubicBezTo>
                <a:lnTo>
                  <a:pt x="5518799" y="1818312"/>
                </a:lnTo>
                <a:lnTo>
                  <a:pt x="5453307" y="1815450"/>
                </a:lnTo>
                <a:cubicBezTo>
                  <a:pt x="5423271" y="1782166"/>
                  <a:pt x="4672495" y="1759470"/>
                  <a:pt x="4640313" y="1784307"/>
                </a:cubicBezTo>
                <a:cubicBezTo>
                  <a:pt x="4608131" y="1809144"/>
                  <a:pt x="4446054" y="1805982"/>
                  <a:pt x="4379064" y="1817177"/>
                </a:cubicBezTo>
                <a:lnTo>
                  <a:pt x="4238372" y="1851480"/>
                </a:lnTo>
                <a:lnTo>
                  <a:pt x="4232517" y="1852567"/>
                </a:lnTo>
                <a:lnTo>
                  <a:pt x="4065532" y="1855477"/>
                </a:lnTo>
                <a:cubicBezTo>
                  <a:pt x="3888871" y="1818584"/>
                  <a:pt x="3698165" y="1882793"/>
                  <a:pt x="3567259" y="1893482"/>
                </a:cubicBezTo>
                <a:cubicBezTo>
                  <a:pt x="3436353" y="1904171"/>
                  <a:pt x="3289862" y="1991732"/>
                  <a:pt x="3280097" y="1919610"/>
                </a:cubicBezTo>
                <a:cubicBezTo>
                  <a:pt x="3120979" y="1944600"/>
                  <a:pt x="3052347" y="1932877"/>
                  <a:pt x="3009910" y="1957866"/>
                </a:cubicBezTo>
                <a:cubicBezTo>
                  <a:pt x="2942467" y="1970760"/>
                  <a:pt x="2897939" y="1990607"/>
                  <a:pt x="2875436" y="1996977"/>
                </a:cubicBezTo>
                <a:lnTo>
                  <a:pt x="2874892" y="1996085"/>
                </a:lnTo>
                <a:lnTo>
                  <a:pt x="2373568" y="2003219"/>
                </a:lnTo>
                <a:cubicBezTo>
                  <a:pt x="2321682" y="2005192"/>
                  <a:pt x="2217415" y="2002689"/>
                  <a:pt x="2164831" y="2010143"/>
                </a:cubicBezTo>
                <a:cubicBezTo>
                  <a:pt x="1910660" y="2038373"/>
                  <a:pt x="1983328" y="2135201"/>
                  <a:pt x="1637948" y="2172597"/>
                </a:cubicBezTo>
                <a:cubicBezTo>
                  <a:pt x="1587306" y="2207053"/>
                  <a:pt x="1496241" y="2208973"/>
                  <a:pt x="1434549" y="2234522"/>
                </a:cubicBezTo>
                <a:cubicBezTo>
                  <a:pt x="1360782" y="2241148"/>
                  <a:pt x="1298953" y="2216425"/>
                  <a:pt x="1195347" y="2212354"/>
                </a:cubicBezTo>
                <a:cubicBezTo>
                  <a:pt x="1102339" y="2207791"/>
                  <a:pt x="912601" y="2215321"/>
                  <a:pt x="812914" y="2210095"/>
                </a:cubicBezTo>
                <a:cubicBezTo>
                  <a:pt x="700468" y="2204866"/>
                  <a:pt x="587184" y="2189865"/>
                  <a:pt x="520671" y="2180980"/>
                </a:cubicBezTo>
                <a:cubicBezTo>
                  <a:pt x="455720" y="2175427"/>
                  <a:pt x="449447" y="2164849"/>
                  <a:pt x="413835" y="2156783"/>
                </a:cubicBezTo>
                <a:cubicBezTo>
                  <a:pt x="372621" y="2150378"/>
                  <a:pt x="336084" y="2149448"/>
                  <a:pt x="273386" y="2142551"/>
                </a:cubicBezTo>
                <a:lnTo>
                  <a:pt x="4572" y="2111091"/>
                </a:lnTo>
                <a:lnTo>
                  <a:pt x="0" y="211046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tile tx="0" ty="0" sx="70000" sy="70000" flip="none" algn="tl"/>
          </a:blip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Freeform: Shape 12">
            <a:extLst>
              <a:ext uri="{FF2B5EF4-FFF2-40B4-BE49-F238E27FC236}">
                <a16:creationId xmlns:a16="http://schemas.microsoft.com/office/drawing/2014/main" id="{AB207F61-C8B1-4ED7-9372-CF62863463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931338">
            <a:off x="6446012" y="458192"/>
            <a:ext cx="4895008" cy="5620316"/>
          </a:xfrm>
          <a:custGeom>
            <a:avLst/>
            <a:gdLst>
              <a:gd name="connsiteX0" fmla="*/ 515049 w 5561668"/>
              <a:gd name="connsiteY0" fmla="*/ 0 h 6385757"/>
              <a:gd name="connsiteX1" fmla="*/ 3597254 w 5561668"/>
              <a:gd name="connsiteY1" fmla="*/ 214890 h 6385757"/>
              <a:gd name="connsiteX2" fmla="*/ 5058870 w 5561668"/>
              <a:gd name="connsiteY2" fmla="*/ 214890 h 6385757"/>
              <a:gd name="connsiteX3" fmla="*/ 5058870 w 5561668"/>
              <a:gd name="connsiteY3" fmla="*/ 316793 h 6385757"/>
              <a:gd name="connsiteX4" fmla="*/ 5561668 w 5561668"/>
              <a:gd name="connsiteY4" fmla="*/ 351848 h 6385757"/>
              <a:gd name="connsiteX5" fmla="*/ 5140987 w 5561668"/>
              <a:gd name="connsiteY5" fmla="*/ 6385757 h 6385757"/>
              <a:gd name="connsiteX6" fmla="*/ 3386661 w 5561668"/>
              <a:gd name="connsiteY6" fmla="*/ 6263446 h 6385757"/>
              <a:gd name="connsiteX7" fmla="*/ 0 w 5561668"/>
              <a:gd name="connsiteY7" fmla="*/ 6263446 h 6385757"/>
              <a:gd name="connsiteX8" fmla="*/ 0 w 5561668"/>
              <a:gd name="connsiteY8" fmla="*/ 214890 h 6385757"/>
              <a:gd name="connsiteX9" fmla="*/ 500067 w 5561668"/>
              <a:gd name="connsiteY9" fmla="*/ 214890 h 63857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561668" h="6385757">
                <a:moveTo>
                  <a:pt x="515049" y="0"/>
                </a:moveTo>
                <a:lnTo>
                  <a:pt x="3597254" y="214890"/>
                </a:lnTo>
                <a:lnTo>
                  <a:pt x="5058870" y="214890"/>
                </a:lnTo>
                <a:lnTo>
                  <a:pt x="5058870" y="316793"/>
                </a:lnTo>
                <a:lnTo>
                  <a:pt x="5561668" y="351848"/>
                </a:lnTo>
                <a:lnTo>
                  <a:pt x="5140987" y="6385757"/>
                </a:lnTo>
                <a:lnTo>
                  <a:pt x="3386661" y="6263446"/>
                </a:lnTo>
                <a:lnTo>
                  <a:pt x="0" y="6263446"/>
                </a:lnTo>
                <a:lnTo>
                  <a:pt x="0" y="214890"/>
                </a:lnTo>
                <a:lnTo>
                  <a:pt x="500067" y="214890"/>
                </a:lnTo>
                <a:close/>
              </a:path>
            </a:pathLst>
          </a:custGeom>
          <a:solidFill>
            <a:srgbClr val="EFEEE9"/>
          </a:solidFill>
          <a:ln>
            <a:noFill/>
          </a:ln>
          <a:effectLst>
            <a:outerShdw blurRad="635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4EF5518-E384-E94E-4406-F1F6BD30174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2390" r="19177"/>
          <a:stretch/>
        </p:blipFill>
        <p:spPr>
          <a:xfrm>
            <a:off x="6470028" y="492135"/>
            <a:ext cx="4864171" cy="5539411"/>
          </a:xfrm>
          <a:custGeom>
            <a:avLst/>
            <a:gdLst/>
            <a:ahLst/>
            <a:cxnLst/>
            <a:rect l="l" t="t" r="r" b="b"/>
            <a:pathLst>
              <a:path w="4864171" h="5539411">
                <a:moveTo>
                  <a:pt x="552789" y="0"/>
                </a:moveTo>
                <a:cubicBezTo>
                  <a:pt x="599161" y="1434"/>
                  <a:pt x="1083643" y="56972"/>
                  <a:pt x="1730723" y="132069"/>
                </a:cubicBezTo>
                <a:lnTo>
                  <a:pt x="1894718" y="151121"/>
                </a:lnTo>
                <a:lnTo>
                  <a:pt x="4864171" y="263010"/>
                </a:lnTo>
                <a:lnTo>
                  <a:pt x="4800281" y="1676245"/>
                </a:lnTo>
                <a:lnTo>
                  <a:pt x="4642886" y="5376408"/>
                </a:lnTo>
                <a:cubicBezTo>
                  <a:pt x="4582228" y="5371855"/>
                  <a:pt x="4461594" y="5365951"/>
                  <a:pt x="4301416" y="5359197"/>
                </a:cubicBezTo>
                <a:lnTo>
                  <a:pt x="4211216" y="5355529"/>
                </a:lnTo>
                <a:lnTo>
                  <a:pt x="4190513" y="5539411"/>
                </a:lnTo>
                <a:cubicBezTo>
                  <a:pt x="3929674" y="5501450"/>
                  <a:pt x="2547081" y="5359840"/>
                  <a:pt x="1698591" y="5270946"/>
                </a:cubicBezTo>
                <a:lnTo>
                  <a:pt x="1621123" y="5262802"/>
                </a:lnTo>
                <a:lnTo>
                  <a:pt x="828979" y="5226017"/>
                </a:lnTo>
                <a:lnTo>
                  <a:pt x="457479" y="5212988"/>
                </a:lnTo>
                <a:lnTo>
                  <a:pt x="429378" y="5192493"/>
                </a:lnTo>
                <a:cubicBezTo>
                  <a:pt x="429784" y="5182293"/>
                  <a:pt x="430190" y="5172094"/>
                  <a:pt x="430596" y="5161894"/>
                </a:cubicBezTo>
                <a:lnTo>
                  <a:pt x="427661" y="5160292"/>
                </a:lnTo>
                <a:cubicBezTo>
                  <a:pt x="418086" y="5158820"/>
                  <a:pt x="409162" y="5171524"/>
                  <a:pt x="410781" y="5130186"/>
                </a:cubicBezTo>
                <a:lnTo>
                  <a:pt x="411325" y="5128750"/>
                </a:lnTo>
                <a:lnTo>
                  <a:pt x="26607" y="5085289"/>
                </a:lnTo>
                <a:lnTo>
                  <a:pt x="0" y="5062888"/>
                </a:lnTo>
                <a:cubicBezTo>
                  <a:pt x="1113" y="5052742"/>
                  <a:pt x="2228" y="5042595"/>
                  <a:pt x="3343" y="5032449"/>
                </a:cubicBezTo>
                <a:lnTo>
                  <a:pt x="526" y="5030647"/>
                </a:lnTo>
                <a:cubicBezTo>
                  <a:pt x="4140" y="4997748"/>
                  <a:pt x="20449" y="4875084"/>
                  <a:pt x="25024" y="4835052"/>
                </a:cubicBezTo>
                <a:cubicBezTo>
                  <a:pt x="26010" y="4820186"/>
                  <a:pt x="26995" y="4805318"/>
                  <a:pt x="27981" y="4790452"/>
                </a:cubicBezTo>
                <a:cubicBezTo>
                  <a:pt x="28495" y="4785730"/>
                  <a:pt x="30106" y="4775662"/>
                  <a:pt x="32477" y="4763241"/>
                </a:cubicBezTo>
                <a:lnTo>
                  <a:pt x="33349" y="4759255"/>
                </a:lnTo>
                <a:lnTo>
                  <a:pt x="57728" y="4537301"/>
                </a:lnTo>
                <a:lnTo>
                  <a:pt x="56267" y="4532564"/>
                </a:lnTo>
                <a:cubicBezTo>
                  <a:pt x="58866" y="4508904"/>
                  <a:pt x="70816" y="4418368"/>
                  <a:pt x="73322" y="4395335"/>
                </a:cubicBezTo>
                <a:lnTo>
                  <a:pt x="71303" y="4394362"/>
                </a:lnTo>
                <a:cubicBezTo>
                  <a:pt x="70189" y="4388174"/>
                  <a:pt x="67784" y="4380941"/>
                  <a:pt x="69014" y="4359358"/>
                </a:cubicBezTo>
                <a:cubicBezTo>
                  <a:pt x="81140" y="4333664"/>
                  <a:pt x="62679" y="4296698"/>
                  <a:pt x="78685" y="4264863"/>
                </a:cubicBezTo>
                <a:cubicBezTo>
                  <a:pt x="83008" y="4253076"/>
                  <a:pt x="86808" y="4216100"/>
                  <a:pt x="81693" y="4208814"/>
                </a:cubicBezTo>
                <a:cubicBezTo>
                  <a:pt x="81283" y="4201043"/>
                  <a:pt x="84391" y="4192159"/>
                  <a:pt x="78469" y="4188287"/>
                </a:cubicBezTo>
                <a:cubicBezTo>
                  <a:pt x="76646" y="4171518"/>
                  <a:pt x="72003" y="4129613"/>
                  <a:pt x="70757" y="4108198"/>
                </a:cubicBezTo>
                <a:lnTo>
                  <a:pt x="70995" y="4059793"/>
                </a:lnTo>
                <a:cubicBezTo>
                  <a:pt x="71845" y="4049029"/>
                  <a:pt x="72696" y="4038265"/>
                  <a:pt x="73544" y="4027501"/>
                </a:cubicBezTo>
                <a:cubicBezTo>
                  <a:pt x="75927" y="4015027"/>
                  <a:pt x="83842" y="3992706"/>
                  <a:pt x="85292" y="3984955"/>
                </a:cubicBezTo>
                <a:cubicBezTo>
                  <a:pt x="84144" y="3983923"/>
                  <a:pt x="83116" y="3982590"/>
                  <a:pt x="82246" y="3980993"/>
                </a:cubicBezTo>
                <a:lnTo>
                  <a:pt x="80060" y="3968523"/>
                </a:lnTo>
                <a:lnTo>
                  <a:pt x="97914" y="3910813"/>
                </a:lnTo>
                <a:lnTo>
                  <a:pt x="112409" y="3840505"/>
                </a:lnTo>
                <a:lnTo>
                  <a:pt x="117803" y="3830217"/>
                </a:lnTo>
                <a:cubicBezTo>
                  <a:pt x="125112" y="3806211"/>
                  <a:pt x="123533" y="3776164"/>
                  <a:pt x="135723" y="3761655"/>
                </a:cubicBezTo>
                <a:cubicBezTo>
                  <a:pt x="136882" y="3737869"/>
                  <a:pt x="138043" y="3714082"/>
                  <a:pt x="139202" y="3690296"/>
                </a:cubicBezTo>
                <a:cubicBezTo>
                  <a:pt x="153514" y="3694188"/>
                  <a:pt x="149293" y="3665888"/>
                  <a:pt x="152332" y="3657332"/>
                </a:cubicBezTo>
                <a:lnTo>
                  <a:pt x="154385" y="3657318"/>
                </a:lnTo>
                <a:lnTo>
                  <a:pt x="170399" y="3511512"/>
                </a:lnTo>
                <a:lnTo>
                  <a:pt x="162969" y="3487831"/>
                </a:lnTo>
                <a:cubicBezTo>
                  <a:pt x="163050" y="3471695"/>
                  <a:pt x="163127" y="3455560"/>
                  <a:pt x="163207" y="3439424"/>
                </a:cubicBezTo>
                <a:cubicBezTo>
                  <a:pt x="165628" y="3418884"/>
                  <a:pt x="175628" y="3377720"/>
                  <a:pt x="177504" y="3364587"/>
                </a:cubicBezTo>
                <a:cubicBezTo>
                  <a:pt x="176355" y="3363555"/>
                  <a:pt x="175328" y="3362221"/>
                  <a:pt x="174456" y="3360625"/>
                </a:cubicBezTo>
                <a:lnTo>
                  <a:pt x="172273" y="3348155"/>
                </a:lnTo>
                <a:lnTo>
                  <a:pt x="190126" y="3290444"/>
                </a:lnTo>
                <a:lnTo>
                  <a:pt x="199878" y="3243145"/>
                </a:lnTo>
                <a:cubicBezTo>
                  <a:pt x="235980" y="2905523"/>
                  <a:pt x="287313" y="2563787"/>
                  <a:pt x="308184" y="2230278"/>
                </a:cubicBezTo>
                <a:cubicBezTo>
                  <a:pt x="315036" y="2154751"/>
                  <a:pt x="326665" y="2062560"/>
                  <a:pt x="333515" y="1987033"/>
                </a:cubicBezTo>
                <a:cubicBezTo>
                  <a:pt x="326658" y="1992381"/>
                  <a:pt x="344457" y="1848506"/>
                  <a:pt x="352628" y="1831150"/>
                </a:cubicBezTo>
                <a:lnTo>
                  <a:pt x="524391" y="259846"/>
                </a:lnTo>
                <a:lnTo>
                  <a:pt x="520956" y="224279"/>
                </a:lnTo>
                <a:cubicBezTo>
                  <a:pt x="515600" y="216373"/>
                  <a:pt x="522116" y="186564"/>
                  <a:pt x="525540" y="159556"/>
                </a:cubicBezTo>
                <a:cubicBezTo>
                  <a:pt x="528963" y="132548"/>
                  <a:pt x="536976" y="84075"/>
                  <a:pt x="541490" y="62227"/>
                </a:cubicBezTo>
                <a:lnTo>
                  <a:pt x="539528" y="43414"/>
                </a:lnTo>
                <a:cubicBezTo>
                  <a:pt x="541708" y="23458"/>
                  <a:pt x="547376" y="22477"/>
                  <a:pt x="552789" y="0"/>
                </a:cubicBezTo>
                <a:close/>
              </a:path>
            </a:pathLst>
          </a:custGeom>
        </p:spPr>
      </p:pic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7993AEA2-17F7-47BA-AE0E-4E12ADEBA5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1227678">
            <a:off x="11013990" y="1059768"/>
            <a:ext cx="392865" cy="4829810"/>
          </a:xfrm>
          <a:custGeom>
            <a:avLst/>
            <a:gdLst>
              <a:gd name="connsiteX0" fmla="*/ 469021 w 556548"/>
              <a:gd name="connsiteY0" fmla="*/ 0 h 5790410"/>
              <a:gd name="connsiteX1" fmla="*/ 537013 w 556548"/>
              <a:gd name="connsiteY1" fmla="*/ 679 h 5790410"/>
              <a:gd name="connsiteX2" fmla="*/ 556548 w 556548"/>
              <a:gd name="connsiteY2" fmla="*/ 648 h 5790410"/>
              <a:gd name="connsiteX3" fmla="*/ 556548 w 556548"/>
              <a:gd name="connsiteY3" fmla="*/ 5780656 h 5790410"/>
              <a:gd name="connsiteX4" fmla="*/ 442989 w 556548"/>
              <a:gd name="connsiteY4" fmla="*/ 5790410 h 5790410"/>
              <a:gd name="connsiteX5" fmla="*/ 323519 w 556548"/>
              <a:gd name="connsiteY5" fmla="*/ 4255159 h 5790410"/>
              <a:gd name="connsiteX6" fmla="*/ 0 w 556548"/>
              <a:gd name="connsiteY6" fmla="*/ 236855 h 5790410"/>
              <a:gd name="connsiteX7" fmla="*/ 372772 w 556548"/>
              <a:gd name="connsiteY7" fmla="*/ 209577 h 5790410"/>
              <a:gd name="connsiteX8" fmla="*/ 471123 w 556548"/>
              <a:gd name="connsiteY8" fmla="*/ 201423 h 5790410"/>
              <a:gd name="connsiteX0" fmla="*/ 469021 w 556548"/>
              <a:gd name="connsiteY0" fmla="*/ 0 h 5790410"/>
              <a:gd name="connsiteX1" fmla="*/ 537013 w 556548"/>
              <a:gd name="connsiteY1" fmla="*/ 679 h 5790410"/>
              <a:gd name="connsiteX2" fmla="*/ 556548 w 556548"/>
              <a:gd name="connsiteY2" fmla="*/ 5780656 h 5790410"/>
              <a:gd name="connsiteX3" fmla="*/ 442989 w 556548"/>
              <a:gd name="connsiteY3" fmla="*/ 5790410 h 5790410"/>
              <a:gd name="connsiteX4" fmla="*/ 323519 w 556548"/>
              <a:gd name="connsiteY4" fmla="*/ 4255159 h 5790410"/>
              <a:gd name="connsiteX5" fmla="*/ 0 w 556548"/>
              <a:gd name="connsiteY5" fmla="*/ 236855 h 5790410"/>
              <a:gd name="connsiteX6" fmla="*/ 372772 w 556548"/>
              <a:gd name="connsiteY6" fmla="*/ 209577 h 5790410"/>
              <a:gd name="connsiteX7" fmla="*/ 471123 w 556548"/>
              <a:gd name="connsiteY7" fmla="*/ 201423 h 5790410"/>
              <a:gd name="connsiteX8" fmla="*/ 469021 w 556548"/>
              <a:gd name="connsiteY8" fmla="*/ 0 h 5790410"/>
              <a:gd name="connsiteX0" fmla="*/ 469021 w 556723"/>
              <a:gd name="connsiteY0" fmla="*/ 0 h 5790410"/>
              <a:gd name="connsiteX1" fmla="*/ 556548 w 556723"/>
              <a:gd name="connsiteY1" fmla="*/ 5780656 h 5790410"/>
              <a:gd name="connsiteX2" fmla="*/ 442989 w 556723"/>
              <a:gd name="connsiteY2" fmla="*/ 5790410 h 5790410"/>
              <a:gd name="connsiteX3" fmla="*/ 323519 w 556723"/>
              <a:gd name="connsiteY3" fmla="*/ 4255159 h 5790410"/>
              <a:gd name="connsiteX4" fmla="*/ 0 w 556723"/>
              <a:gd name="connsiteY4" fmla="*/ 236855 h 5790410"/>
              <a:gd name="connsiteX5" fmla="*/ 372772 w 556723"/>
              <a:gd name="connsiteY5" fmla="*/ 209577 h 5790410"/>
              <a:gd name="connsiteX6" fmla="*/ 471123 w 556723"/>
              <a:gd name="connsiteY6" fmla="*/ 201423 h 5790410"/>
              <a:gd name="connsiteX7" fmla="*/ 469021 w 556723"/>
              <a:gd name="connsiteY7" fmla="*/ 0 h 5790410"/>
              <a:gd name="connsiteX0" fmla="*/ 471123 w 556809"/>
              <a:gd name="connsiteY0" fmla="*/ 0 h 5588987"/>
              <a:gd name="connsiteX1" fmla="*/ 556548 w 556809"/>
              <a:gd name="connsiteY1" fmla="*/ 5579233 h 5588987"/>
              <a:gd name="connsiteX2" fmla="*/ 442989 w 556809"/>
              <a:gd name="connsiteY2" fmla="*/ 5588987 h 5588987"/>
              <a:gd name="connsiteX3" fmla="*/ 323519 w 556809"/>
              <a:gd name="connsiteY3" fmla="*/ 4053736 h 5588987"/>
              <a:gd name="connsiteX4" fmla="*/ 0 w 556809"/>
              <a:gd name="connsiteY4" fmla="*/ 35432 h 5588987"/>
              <a:gd name="connsiteX5" fmla="*/ 372772 w 556809"/>
              <a:gd name="connsiteY5" fmla="*/ 8154 h 5588987"/>
              <a:gd name="connsiteX6" fmla="*/ 471123 w 556809"/>
              <a:gd name="connsiteY6" fmla="*/ 0 h 5588987"/>
              <a:gd name="connsiteX0" fmla="*/ 357022 w 556641"/>
              <a:gd name="connsiteY0" fmla="*/ 964882 h 5580833"/>
              <a:gd name="connsiteX1" fmla="*/ 556548 w 556641"/>
              <a:gd name="connsiteY1" fmla="*/ 5571079 h 5580833"/>
              <a:gd name="connsiteX2" fmla="*/ 442989 w 556641"/>
              <a:gd name="connsiteY2" fmla="*/ 5580833 h 5580833"/>
              <a:gd name="connsiteX3" fmla="*/ 323519 w 556641"/>
              <a:gd name="connsiteY3" fmla="*/ 4045582 h 5580833"/>
              <a:gd name="connsiteX4" fmla="*/ 0 w 556641"/>
              <a:gd name="connsiteY4" fmla="*/ 27278 h 5580833"/>
              <a:gd name="connsiteX5" fmla="*/ 372772 w 556641"/>
              <a:gd name="connsiteY5" fmla="*/ 0 h 5580833"/>
              <a:gd name="connsiteX6" fmla="*/ 357022 w 556641"/>
              <a:gd name="connsiteY6" fmla="*/ 964882 h 5580833"/>
              <a:gd name="connsiteX0" fmla="*/ 357022 w 556641"/>
              <a:gd name="connsiteY0" fmla="*/ 964882 h 5580833"/>
              <a:gd name="connsiteX1" fmla="*/ 556548 w 556641"/>
              <a:gd name="connsiteY1" fmla="*/ 5571079 h 5580833"/>
              <a:gd name="connsiteX2" fmla="*/ 442989 w 556641"/>
              <a:gd name="connsiteY2" fmla="*/ 5580833 h 5580833"/>
              <a:gd name="connsiteX3" fmla="*/ 323519 w 556641"/>
              <a:gd name="connsiteY3" fmla="*/ 4045582 h 5580833"/>
              <a:gd name="connsiteX4" fmla="*/ 0 w 556641"/>
              <a:gd name="connsiteY4" fmla="*/ 27278 h 5580833"/>
              <a:gd name="connsiteX5" fmla="*/ 337908 w 556641"/>
              <a:gd name="connsiteY5" fmla="*/ 0 h 5580833"/>
              <a:gd name="connsiteX6" fmla="*/ 357022 w 556641"/>
              <a:gd name="connsiteY6" fmla="*/ 964882 h 5580833"/>
              <a:gd name="connsiteX0" fmla="*/ 357022 w 581985"/>
              <a:gd name="connsiteY0" fmla="*/ 964882 h 5580833"/>
              <a:gd name="connsiteX1" fmla="*/ 581904 w 581985"/>
              <a:gd name="connsiteY1" fmla="*/ 5149536 h 5580833"/>
              <a:gd name="connsiteX2" fmla="*/ 442989 w 581985"/>
              <a:gd name="connsiteY2" fmla="*/ 5580833 h 5580833"/>
              <a:gd name="connsiteX3" fmla="*/ 323519 w 581985"/>
              <a:gd name="connsiteY3" fmla="*/ 4045582 h 5580833"/>
              <a:gd name="connsiteX4" fmla="*/ 0 w 581985"/>
              <a:gd name="connsiteY4" fmla="*/ 27278 h 5580833"/>
              <a:gd name="connsiteX5" fmla="*/ 337908 w 581985"/>
              <a:gd name="connsiteY5" fmla="*/ 0 h 5580833"/>
              <a:gd name="connsiteX6" fmla="*/ 357022 w 581985"/>
              <a:gd name="connsiteY6" fmla="*/ 964882 h 5580833"/>
              <a:gd name="connsiteX0" fmla="*/ 357022 w 442989"/>
              <a:gd name="connsiteY0" fmla="*/ 964882 h 5580833"/>
              <a:gd name="connsiteX1" fmla="*/ 426598 w 442989"/>
              <a:gd name="connsiteY1" fmla="*/ 4873790 h 5580833"/>
              <a:gd name="connsiteX2" fmla="*/ 442989 w 442989"/>
              <a:gd name="connsiteY2" fmla="*/ 5580833 h 5580833"/>
              <a:gd name="connsiteX3" fmla="*/ 323519 w 442989"/>
              <a:gd name="connsiteY3" fmla="*/ 4045582 h 5580833"/>
              <a:gd name="connsiteX4" fmla="*/ 0 w 442989"/>
              <a:gd name="connsiteY4" fmla="*/ 27278 h 5580833"/>
              <a:gd name="connsiteX5" fmla="*/ 337908 w 442989"/>
              <a:gd name="connsiteY5" fmla="*/ 0 h 5580833"/>
              <a:gd name="connsiteX6" fmla="*/ 357022 w 442989"/>
              <a:gd name="connsiteY6" fmla="*/ 964882 h 5580833"/>
              <a:gd name="connsiteX0" fmla="*/ 357022 w 430311"/>
              <a:gd name="connsiteY0" fmla="*/ 964882 h 5181476"/>
              <a:gd name="connsiteX1" fmla="*/ 426598 w 430311"/>
              <a:gd name="connsiteY1" fmla="*/ 4873790 h 5181476"/>
              <a:gd name="connsiteX2" fmla="*/ 430311 w 430311"/>
              <a:gd name="connsiteY2" fmla="*/ 5181476 h 5181476"/>
              <a:gd name="connsiteX3" fmla="*/ 323519 w 430311"/>
              <a:gd name="connsiteY3" fmla="*/ 4045582 h 5181476"/>
              <a:gd name="connsiteX4" fmla="*/ 0 w 430311"/>
              <a:gd name="connsiteY4" fmla="*/ 27278 h 5181476"/>
              <a:gd name="connsiteX5" fmla="*/ 337908 w 430311"/>
              <a:gd name="connsiteY5" fmla="*/ 0 h 5181476"/>
              <a:gd name="connsiteX6" fmla="*/ 357022 w 430311"/>
              <a:gd name="connsiteY6" fmla="*/ 964882 h 5181476"/>
              <a:gd name="connsiteX0" fmla="*/ 357022 w 427142"/>
              <a:gd name="connsiteY0" fmla="*/ 964882 h 5251205"/>
              <a:gd name="connsiteX1" fmla="*/ 426598 w 427142"/>
              <a:gd name="connsiteY1" fmla="*/ 4873790 h 5251205"/>
              <a:gd name="connsiteX2" fmla="*/ 427142 w 427142"/>
              <a:gd name="connsiteY2" fmla="*/ 5251205 h 5251205"/>
              <a:gd name="connsiteX3" fmla="*/ 323519 w 427142"/>
              <a:gd name="connsiteY3" fmla="*/ 4045582 h 5251205"/>
              <a:gd name="connsiteX4" fmla="*/ 0 w 427142"/>
              <a:gd name="connsiteY4" fmla="*/ 27278 h 5251205"/>
              <a:gd name="connsiteX5" fmla="*/ 337908 w 427142"/>
              <a:gd name="connsiteY5" fmla="*/ 0 h 5251205"/>
              <a:gd name="connsiteX6" fmla="*/ 357022 w 427142"/>
              <a:gd name="connsiteY6" fmla="*/ 964882 h 5251205"/>
              <a:gd name="connsiteX0" fmla="*/ 357022 w 427502"/>
              <a:gd name="connsiteY0" fmla="*/ 964882 h 5251205"/>
              <a:gd name="connsiteX1" fmla="*/ 427142 w 427502"/>
              <a:gd name="connsiteY1" fmla="*/ 5251205 h 5251205"/>
              <a:gd name="connsiteX2" fmla="*/ 323519 w 427502"/>
              <a:gd name="connsiteY2" fmla="*/ 4045582 h 5251205"/>
              <a:gd name="connsiteX3" fmla="*/ 0 w 427502"/>
              <a:gd name="connsiteY3" fmla="*/ 27278 h 5251205"/>
              <a:gd name="connsiteX4" fmla="*/ 337908 w 427502"/>
              <a:gd name="connsiteY4" fmla="*/ 0 h 5251205"/>
              <a:gd name="connsiteX5" fmla="*/ 357022 w 427502"/>
              <a:gd name="connsiteY5" fmla="*/ 964882 h 5251205"/>
              <a:gd name="connsiteX0" fmla="*/ 357022 w 427502"/>
              <a:gd name="connsiteY0" fmla="*/ 964882 h 5251205"/>
              <a:gd name="connsiteX1" fmla="*/ 427142 w 427502"/>
              <a:gd name="connsiteY1" fmla="*/ 5251205 h 5251205"/>
              <a:gd name="connsiteX2" fmla="*/ 0 w 427502"/>
              <a:gd name="connsiteY2" fmla="*/ 27278 h 5251205"/>
              <a:gd name="connsiteX3" fmla="*/ 337908 w 427502"/>
              <a:gd name="connsiteY3" fmla="*/ 0 h 5251205"/>
              <a:gd name="connsiteX4" fmla="*/ 357022 w 427502"/>
              <a:gd name="connsiteY4" fmla="*/ 964882 h 5251205"/>
              <a:gd name="connsiteX0" fmla="*/ 337908 w 427142"/>
              <a:gd name="connsiteY0" fmla="*/ 0 h 5251205"/>
              <a:gd name="connsiteX1" fmla="*/ 427142 w 427142"/>
              <a:gd name="connsiteY1" fmla="*/ 5251205 h 5251205"/>
              <a:gd name="connsiteX2" fmla="*/ 0 w 427142"/>
              <a:gd name="connsiteY2" fmla="*/ 27278 h 5251205"/>
              <a:gd name="connsiteX3" fmla="*/ 337908 w 427142"/>
              <a:gd name="connsiteY3" fmla="*/ 0 h 5251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7142" h="5251205">
                <a:moveTo>
                  <a:pt x="337908" y="0"/>
                </a:moveTo>
                <a:lnTo>
                  <a:pt x="427142" y="5251205"/>
                </a:lnTo>
                <a:lnTo>
                  <a:pt x="0" y="27278"/>
                </a:lnTo>
                <a:cubicBezTo>
                  <a:pt x="66418" y="24049"/>
                  <a:pt x="163223" y="14221"/>
                  <a:pt x="337908" y="0"/>
                </a:cubicBezTo>
                <a:close/>
              </a:path>
            </a:pathLst>
          </a:custGeom>
          <a:solidFill>
            <a:srgbClr val="00000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9E110094-FA43-4F3D-986E-27A4C99A38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1170629">
            <a:off x="6626473" y="606583"/>
            <a:ext cx="4452479" cy="5323534"/>
          </a:xfrm>
          <a:custGeom>
            <a:avLst/>
            <a:gdLst>
              <a:gd name="connsiteX0" fmla="*/ 150603 w 5058870"/>
              <a:gd name="connsiteY0" fmla="*/ 117182 h 6048556"/>
              <a:gd name="connsiteX1" fmla="*/ 132479 w 5058870"/>
              <a:gd name="connsiteY1" fmla="*/ 4325039 h 6048556"/>
              <a:gd name="connsiteX2" fmla="*/ 131983 w 5058870"/>
              <a:gd name="connsiteY2" fmla="*/ 5903854 h 6048556"/>
              <a:gd name="connsiteX3" fmla="*/ 483214 w 5058870"/>
              <a:gd name="connsiteY3" fmla="*/ 5902868 h 6048556"/>
              <a:gd name="connsiteX4" fmla="*/ 4936993 w 5058870"/>
              <a:gd name="connsiteY4" fmla="*/ 5929734 h 6048556"/>
              <a:gd name="connsiteX5" fmla="*/ 4946665 w 5058870"/>
              <a:gd name="connsiteY5" fmla="*/ 5879073 h 6048556"/>
              <a:gd name="connsiteX6" fmla="*/ 4942148 w 5058870"/>
              <a:gd name="connsiteY6" fmla="*/ 5858061 h 6048556"/>
              <a:gd name="connsiteX7" fmla="*/ 4948266 w 5058870"/>
              <a:gd name="connsiteY7" fmla="*/ 5746170 h 6048556"/>
              <a:gd name="connsiteX8" fmla="*/ 4945532 w 5058870"/>
              <a:gd name="connsiteY8" fmla="*/ 5672498 h 6048556"/>
              <a:gd name="connsiteX9" fmla="*/ 4937303 w 5058870"/>
              <a:gd name="connsiteY9" fmla="*/ 5632742 h 6048556"/>
              <a:gd name="connsiteX10" fmla="*/ 4939222 w 5058870"/>
              <a:gd name="connsiteY10" fmla="*/ 3836805 h 6048556"/>
              <a:gd name="connsiteX11" fmla="*/ 4941754 w 5058870"/>
              <a:gd name="connsiteY11" fmla="*/ 3658384 h 6048556"/>
              <a:gd name="connsiteX12" fmla="*/ 4940629 w 5058870"/>
              <a:gd name="connsiteY12" fmla="*/ 3380518 h 6048556"/>
              <a:gd name="connsiteX13" fmla="*/ 4939141 w 5058870"/>
              <a:gd name="connsiteY13" fmla="*/ 2223148 h 6048556"/>
              <a:gd name="connsiteX14" fmla="*/ 4944373 w 5058870"/>
              <a:gd name="connsiteY14" fmla="*/ 2168527 h 6048556"/>
              <a:gd name="connsiteX15" fmla="*/ 4957485 w 5058870"/>
              <a:gd name="connsiteY15" fmla="*/ 2101155 h 6048556"/>
              <a:gd name="connsiteX16" fmla="*/ 4953493 w 5058870"/>
              <a:gd name="connsiteY16" fmla="*/ 2087335 h 6048556"/>
              <a:gd name="connsiteX17" fmla="*/ 4949567 w 5058870"/>
              <a:gd name="connsiteY17" fmla="*/ 2083233 h 6048556"/>
              <a:gd name="connsiteX18" fmla="*/ 4956568 w 5058870"/>
              <a:gd name="connsiteY18" fmla="*/ 1996948 h 6048556"/>
              <a:gd name="connsiteX19" fmla="*/ 4950918 w 5058870"/>
              <a:gd name="connsiteY19" fmla="*/ 1942239 h 6048556"/>
              <a:gd name="connsiteX20" fmla="*/ 4939630 w 5058870"/>
              <a:gd name="connsiteY20" fmla="*/ 1916398 h 6048556"/>
              <a:gd name="connsiteX21" fmla="*/ 4939894 w 5058870"/>
              <a:gd name="connsiteY21" fmla="*/ 1749740 h 6048556"/>
              <a:gd name="connsiteX22" fmla="*/ 4942210 w 5058870"/>
              <a:gd name="connsiteY22" fmla="*/ 1749472 h 6048556"/>
              <a:gd name="connsiteX23" fmla="*/ 4953013 w 5058870"/>
              <a:gd name="connsiteY23" fmla="*/ 1710630 h 6048556"/>
              <a:gd name="connsiteX24" fmla="*/ 4948218 w 5058870"/>
              <a:gd name="connsiteY24" fmla="*/ 1629599 h 6048556"/>
              <a:gd name="connsiteX25" fmla="*/ 4960078 w 5058870"/>
              <a:gd name="connsiteY25" fmla="*/ 1549960 h 6048556"/>
              <a:gd name="connsiteX26" fmla="*/ 4964913 w 5058870"/>
              <a:gd name="connsiteY26" fmla="*/ 1537680 h 6048556"/>
              <a:gd name="connsiteX27" fmla="*/ 4972690 w 5058870"/>
              <a:gd name="connsiteY27" fmla="*/ 1456487 h 6048556"/>
              <a:gd name="connsiteX28" fmla="*/ 4985803 w 5058870"/>
              <a:gd name="connsiteY28" fmla="*/ 1389117 h 6048556"/>
              <a:gd name="connsiteX29" fmla="*/ 4981810 w 5058870"/>
              <a:gd name="connsiteY29" fmla="*/ 1375297 h 6048556"/>
              <a:gd name="connsiteX30" fmla="*/ 4977885 w 5058870"/>
              <a:gd name="connsiteY30" fmla="*/ 1371195 h 6048556"/>
              <a:gd name="connsiteX31" fmla="*/ 4985953 w 5058870"/>
              <a:gd name="connsiteY31" fmla="*/ 1321699 h 6048556"/>
              <a:gd name="connsiteX32" fmla="*/ 4984884 w 5058870"/>
              <a:gd name="connsiteY32" fmla="*/ 1284910 h 6048556"/>
              <a:gd name="connsiteX33" fmla="*/ 4979236 w 5058870"/>
              <a:gd name="connsiteY33" fmla="*/ 1230203 h 6048556"/>
              <a:gd name="connsiteX34" fmla="*/ 4960733 w 5058870"/>
              <a:gd name="connsiteY34" fmla="*/ 1140677 h 6048556"/>
              <a:gd name="connsiteX35" fmla="*/ 4954582 w 5058870"/>
              <a:gd name="connsiteY35" fmla="*/ 1117885 h 6048556"/>
              <a:gd name="connsiteX36" fmla="*/ 4951126 w 5058870"/>
              <a:gd name="connsiteY36" fmla="*/ 1054204 h 6048556"/>
              <a:gd name="connsiteX37" fmla="*/ 4950498 w 5058870"/>
              <a:gd name="connsiteY37" fmla="*/ 946280 h 6048556"/>
              <a:gd name="connsiteX38" fmla="*/ 4943633 w 5058870"/>
              <a:gd name="connsiteY38" fmla="*/ 907020 h 6048556"/>
              <a:gd name="connsiteX39" fmla="*/ 4941234 w 5058870"/>
              <a:gd name="connsiteY39" fmla="*/ 906169 h 6048556"/>
              <a:gd name="connsiteX40" fmla="*/ 4943722 w 5058870"/>
              <a:gd name="connsiteY40" fmla="*/ 749069 h 6048556"/>
              <a:gd name="connsiteX41" fmla="*/ 4941492 w 5058870"/>
              <a:gd name="connsiteY41" fmla="*/ 743898 h 6048556"/>
              <a:gd name="connsiteX42" fmla="*/ 4941895 w 5058870"/>
              <a:gd name="connsiteY42" fmla="*/ 490199 h 6048556"/>
              <a:gd name="connsiteX43" fmla="*/ 4942394 w 5058870"/>
              <a:gd name="connsiteY43" fmla="*/ 485589 h 6048556"/>
              <a:gd name="connsiteX44" fmla="*/ 4944145 w 5058870"/>
              <a:gd name="connsiteY44" fmla="*/ 454302 h 6048556"/>
              <a:gd name="connsiteX45" fmla="*/ 4942033 w 5058870"/>
              <a:gd name="connsiteY45" fmla="*/ 403560 h 6048556"/>
              <a:gd name="connsiteX46" fmla="*/ 4945792 w 5058870"/>
              <a:gd name="connsiteY46" fmla="*/ 179623 h 6048556"/>
              <a:gd name="connsiteX47" fmla="*/ 4942390 w 5058870"/>
              <a:gd name="connsiteY47" fmla="*/ 177932 h 6048556"/>
              <a:gd name="connsiteX48" fmla="*/ 4942445 w 5058870"/>
              <a:gd name="connsiteY48" fmla="*/ 143139 h 6048556"/>
              <a:gd name="connsiteX49" fmla="*/ 4909651 w 5058870"/>
              <a:gd name="connsiteY49" fmla="*/ 121087 h 6048556"/>
              <a:gd name="connsiteX50" fmla="*/ 3548714 w 5058870"/>
              <a:gd name="connsiteY50" fmla="*/ 114721 h 6048556"/>
              <a:gd name="connsiteX51" fmla="*/ 150603 w 5058870"/>
              <a:gd name="connsiteY51" fmla="*/ 117182 h 6048556"/>
              <a:gd name="connsiteX52" fmla="*/ 0 w 5058870"/>
              <a:gd name="connsiteY52" fmla="*/ 0 h 6048556"/>
              <a:gd name="connsiteX53" fmla="*/ 5058870 w 5058870"/>
              <a:gd name="connsiteY53" fmla="*/ 0 h 6048556"/>
              <a:gd name="connsiteX54" fmla="*/ 5058870 w 5058870"/>
              <a:gd name="connsiteY54" fmla="*/ 6048556 h 6048556"/>
              <a:gd name="connsiteX55" fmla="*/ 0 w 5058870"/>
              <a:gd name="connsiteY55" fmla="*/ 6048556 h 60485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5058870" h="6048556">
                <a:moveTo>
                  <a:pt x="150603" y="117182"/>
                </a:moveTo>
                <a:lnTo>
                  <a:pt x="132479" y="4325039"/>
                </a:lnTo>
                <a:lnTo>
                  <a:pt x="131983" y="5903854"/>
                </a:lnTo>
                <a:lnTo>
                  <a:pt x="483214" y="5902868"/>
                </a:lnTo>
                <a:cubicBezTo>
                  <a:pt x="2076643" y="5908787"/>
                  <a:pt x="4816863" y="5938988"/>
                  <a:pt x="4936993" y="5929734"/>
                </a:cubicBezTo>
                <a:cubicBezTo>
                  <a:pt x="4940359" y="5903683"/>
                  <a:pt x="4946642" y="5901881"/>
                  <a:pt x="4946665" y="5879073"/>
                </a:cubicBezTo>
                <a:lnTo>
                  <a:pt x="4942148" y="5858061"/>
                </a:lnTo>
                <a:cubicBezTo>
                  <a:pt x="4944576" y="5832831"/>
                  <a:pt x="4947702" y="5777096"/>
                  <a:pt x="4948266" y="5746170"/>
                </a:cubicBezTo>
                <a:cubicBezTo>
                  <a:pt x="4948831" y="5715243"/>
                  <a:pt x="4952548" y="5680774"/>
                  <a:pt x="4945532" y="5672498"/>
                </a:cubicBezTo>
                <a:lnTo>
                  <a:pt x="4937303" y="5632742"/>
                </a:lnTo>
                <a:lnTo>
                  <a:pt x="4939222" y="3836805"/>
                </a:lnTo>
                <a:cubicBezTo>
                  <a:pt x="4946330" y="3816201"/>
                  <a:pt x="4948846" y="3651504"/>
                  <a:pt x="4941754" y="3658384"/>
                </a:cubicBezTo>
                <a:cubicBezTo>
                  <a:pt x="4940258" y="3572231"/>
                  <a:pt x="4942123" y="3466671"/>
                  <a:pt x="4940629" y="3380518"/>
                </a:cubicBezTo>
                <a:cubicBezTo>
                  <a:pt x="4923430" y="3001238"/>
                  <a:pt x="4939637" y="2608938"/>
                  <a:pt x="4939141" y="2223148"/>
                </a:cubicBezTo>
                <a:lnTo>
                  <a:pt x="4944373" y="2168527"/>
                </a:lnTo>
                <a:lnTo>
                  <a:pt x="4957485" y="2101155"/>
                </a:lnTo>
                <a:lnTo>
                  <a:pt x="4953493" y="2087335"/>
                </a:lnTo>
                <a:cubicBezTo>
                  <a:pt x="4952315" y="2085639"/>
                  <a:pt x="4950991" y="2084257"/>
                  <a:pt x="4949567" y="2083233"/>
                </a:cubicBezTo>
                <a:cubicBezTo>
                  <a:pt x="4950081" y="2068168"/>
                  <a:pt x="4956343" y="2020447"/>
                  <a:pt x="4956568" y="1996948"/>
                </a:cubicBezTo>
                <a:cubicBezTo>
                  <a:pt x="4954685" y="1978712"/>
                  <a:pt x="4952800" y="1960476"/>
                  <a:pt x="4950918" y="1942239"/>
                </a:cubicBezTo>
                <a:lnTo>
                  <a:pt x="4939630" y="1916398"/>
                </a:lnTo>
                <a:lnTo>
                  <a:pt x="4939894" y="1749740"/>
                </a:lnTo>
                <a:lnTo>
                  <a:pt x="4942210" y="1749472"/>
                </a:lnTo>
                <a:cubicBezTo>
                  <a:pt x="4944598" y="1739435"/>
                  <a:pt x="4936370" y="1707983"/>
                  <a:pt x="4953013" y="1710630"/>
                </a:cubicBezTo>
                <a:cubicBezTo>
                  <a:pt x="4951413" y="1683620"/>
                  <a:pt x="4949817" y="1656609"/>
                  <a:pt x="4948218" y="1629599"/>
                </a:cubicBezTo>
                <a:cubicBezTo>
                  <a:pt x="4960214" y="1611720"/>
                  <a:pt x="4954756" y="1577971"/>
                  <a:pt x="4960078" y="1549960"/>
                </a:cubicBezTo>
                <a:lnTo>
                  <a:pt x="4964913" y="1537680"/>
                </a:lnTo>
                <a:lnTo>
                  <a:pt x="4972690" y="1456487"/>
                </a:lnTo>
                <a:lnTo>
                  <a:pt x="4985803" y="1389117"/>
                </a:lnTo>
                <a:lnTo>
                  <a:pt x="4981810" y="1375297"/>
                </a:lnTo>
                <a:cubicBezTo>
                  <a:pt x="4980632" y="1373600"/>
                  <a:pt x="4979308" y="1372219"/>
                  <a:pt x="4977885" y="1371195"/>
                </a:cubicBezTo>
                <a:cubicBezTo>
                  <a:pt x="4978575" y="1362262"/>
                  <a:pt x="4984787" y="1336081"/>
                  <a:pt x="4985953" y="1321699"/>
                </a:cubicBezTo>
                <a:cubicBezTo>
                  <a:pt x="4985597" y="1309436"/>
                  <a:pt x="4985240" y="1297173"/>
                  <a:pt x="4984884" y="1284910"/>
                </a:cubicBezTo>
                <a:lnTo>
                  <a:pt x="4979236" y="1230203"/>
                </a:lnTo>
                <a:cubicBezTo>
                  <a:pt x="4975210" y="1206164"/>
                  <a:pt x="4964841" y="1159397"/>
                  <a:pt x="4960733" y="1140677"/>
                </a:cubicBezTo>
                <a:cubicBezTo>
                  <a:pt x="4953571" y="1137027"/>
                  <a:pt x="4955994" y="1126612"/>
                  <a:pt x="4954582" y="1117885"/>
                </a:cubicBezTo>
                <a:cubicBezTo>
                  <a:pt x="4947913" y="1110279"/>
                  <a:pt x="4947685" y="1068048"/>
                  <a:pt x="4951126" y="1054204"/>
                </a:cubicBezTo>
                <a:cubicBezTo>
                  <a:pt x="4965316" y="1016287"/>
                  <a:pt x="4939943" y="976787"/>
                  <a:pt x="4950498" y="946280"/>
                </a:cubicBezTo>
                <a:cubicBezTo>
                  <a:pt x="4949250" y="921750"/>
                  <a:pt x="4945649" y="913874"/>
                  <a:pt x="4943633" y="907020"/>
                </a:cubicBezTo>
                <a:lnTo>
                  <a:pt x="4941234" y="906169"/>
                </a:lnTo>
                <a:cubicBezTo>
                  <a:pt x="4941248" y="879844"/>
                  <a:pt x="4943679" y="776114"/>
                  <a:pt x="4943722" y="749069"/>
                </a:cubicBezTo>
                <a:lnTo>
                  <a:pt x="4941492" y="743898"/>
                </a:lnTo>
                <a:lnTo>
                  <a:pt x="4941895" y="490199"/>
                </a:lnTo>
                <a:lnTo>
                  <a:pt x="4942394" y="485589"/>
                </a:lnTo>
                <a:cubicBezTo>
                  <a:pt x="4943552" y="471269"/>
                  <a:pt x="4944141" y="459699"/>
                  <a:pt x="4944145" y="454302"/>
                </a:cubicBezTo>
                <a:cubicBezTo>
                  <a:pt x="4943441" y="437389"/>
                  <a:pt x="4942736" y="420474"/>
                  <a:pt x="4942033" y="403560"/>
                </a:cubicBezTo>
                <a:cubicBezTo>
                  <a:pt x="4942307" y="357781"/>
                  <a:pt x="4945733" y="217227"/>
                  <a:pt x="4945792" y="179623"/>
                </a:cubicBezTo>
                <a:lnTo>
                  <a:pt x="4942390" y="177932"/>
                </a:lnTo>
                <a:cubicBezTo>
                  <a:pt x="4942408" y="166334"/>
                  <a:pt x="4942427" y="154737"/>
                  <a:pt x="4942445" y="143139"/>
                </a:cubicBezTo>
                <a:lnTo>
                  <a:pt x="4909651" y="121087"/>
                </a:lnTo>
                <a:lnTo>
                  <a:pt x="3548714" y="114721"/>
                </a:lnTo>
                <a:cubicBezTo>
                  <a:pt x="2825932" y="113848"/>
                  <a:pt x="518952" y="130711"/>
                  <a:pt x="150603" y="117182"/>
                </a:cubicBezTo>
                <a:close/>
                <a:moveTo>
                  <a:pt x="0" y="0"/>
                </a:moveTo>
                <a:lnTo>
                  <a:pt x="5058870" y="0"/>
                </a:lnTo>
                <a:lnTo>
                  <a:pt x="5058870" y="6048556"/>
                </a:lnTo>
                <a:lnTo>
                  <a:pt x="0" y="6048556"/>
                </a:lnTo>
                <a:close/>
              </a:path>
            </a:pathLst>
          </a:custGeom>
          <a:solidFill>
            <a:srgbClr val="EFEEE9"/>
          </a:solidFill>
          <a:ln>
            <a:noFill/>
          </a:ln>
          <a:effectLst>
            <a:outerShdw blurRad="63500" dist="38100" dir="2700000" algn="tl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14E617B-01A4-4AB6-3D5F-C2F4F3AD77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188" y="5300919"/>
            <a:ext cx="7440433" cy="1267407"/>
          </a:xfrm>
        </p:spPr>
        <p:txBody>
          <a:bodyPr>
            <a:normAutofit/>
          </a:bodyPr>
          <a:lstStyle/>
          <a:p>
            <a:pPr algn="r">
              <a:lnSpc>
                <a:spcPct val="110000"/>
              </a:lnSpc>
            </a:pPr>
            <a:r>
              <a:rPr lang="en-US" sz="3800"/>
              <a:t>Feast of the Unleavened Bread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64BF72-787A-092C-929E-4CD4112B2D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8044" y="234856"/>
            <a:ext cx="6214719" cy="5935085"/>
          </a:xfrm>
        </p:spPr>
        <p:txBody>
          <a:bodyPr>
            <a:normAutofit lnSpcReduction="10000"/>
          </a:bodyPr>
          <a:lstStyle/>
          <a:p>
            <a:r>
              <a:rPr lang="en-US" sz="2800" dirty="0">
                <a:latin typeface="Cambria" panose="02040503050406030204" pitchFamily="18" charset="0"/>
              </a:rPr>
              <a:t>Exodus 12: 17 – 20</a:t>
            </a:r>
          </a:p>
          <a:p>
            <a:r>
              <a:rPr lang="en-US" sz="2800" dirty="0">
                <a:latin typeface="Cambria" panose="02040503050406030204" pitchFamily="18" charset="0"/>
              </a:rPr>
              <a:t>Preparing for the Passover, all yeast was to be removed and homes were cleaned to remove any yeast in the home. Yeast = picture of sin</a:t>
            </a:r>
          </a:p>
          <a:p>
            <a:r>
              <a:rPr lang="en-US" sz="2800" dirty="0">
                <a:latin typeface="Cambria" panose="02040503050406030204" pitchFamily="18" charset="0"/>
              </a:rPr>
              <a:t>Bread made without yeast to show the urgency of the time… no time to wait for the yeast to raise the bread dough</a:t>
            </a:r>
          </a:p>
          <a:p>
            <a:r>
              <a:rPr lang="en-US" sz="2800" dirty="0">
                <a:latin typeface="Cambria" panose="02040503050406030204" pitchFamily="18" charset="0"/>
              </a:rPr>
              <a:t>Symbolic of Sanctification – the cleansing of our sins…</a:t>
            </a:r>
          </a:p>
          <a:p>
            <a:endParaRPr lang="en-US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60222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0F68CCD9-1CF0-496C-B93A-52C179E7D1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ED44D9DE-6A7C-4B79-9784-D35FBEB11B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401295"/>
          </a:xfrm>
          <a:custGeom>
            <a:avLst/>
            <a:gdLst>
              <a:gd name="connsiteX0" fmla="*/ 0 w 12192000"/>
              <a:gd name="connsiteY0" fmla="*/ 0 h 2669557"/>
              <a:gd name="connsiteX1" fmla="*/ 12192000 w 12192000"/>
              <a:gd name="connsiteY1" fmla="*/ 0 h 2669557"/>
              <a:gd name="connsiteX2" fmla="*/ 12192000 w 12192000"/>
              <a:gd name="connsiteY2" fmla="*/ 2262228 h 2669557"/>
              <a:gd name="connsiteX3" fmla="*/ 12187428 w 12192000"/>
              <a:gd name="connsiteY3" fmla="*/ 2262896 h 2669557"/>
              <a:gd name="connsiteX4" fmla="*/ 12154355 w 12192000"/>
              <a:gd name="connsiteY4" fmla="*/ 2267516 h 2669557"/>
              <a:gd name="connsiteX5" fmla="*/ 12114359 w 12192000"/>
              <a:gd name="connsiteY5" fmla="*/ 2279772 h 2669557"/>
              <a:gd name="connsiteX6" fmla="*/ 11918614 w 12192000"/>
              <a:gd name="connsiteY6" fmla="*/ 2296618 h 2669557"/>
              <a:gd name="connsiteX7" fmla="*/ 11815487 w 12192000"/>
              <a:gd name="connsiteY7" fmla="*/ 2308905 h 2669557"/>
              <a:gd name="connsiteX8" fmla="*/ 11778165 w 12192000"/>
              <a:gd name="connsiteY8" fmla="*/ 2311873 h 2669557"/>
              <a:gd name="connsiteX9" fmla="*/ 11671329 w 12192000"/>
              <a:gd name="connsiteY9" fmla="*/ 2337810 h 2669557"/>
              <a:gd name="connsiteX10" fmla="*/ 11594775 w 12192000"/>
              <a:gd name="connsiteY10" fmla="*/ 2337831 h 2669557"/>
              <a:gd name="connsiteX11" fmla="*/ 11379086 w 12192000"/>
              <a:gd name="connsiteY11" fmla="*/ 2369019 h 2669557"/>
              <a:gd name="connsiteX12" fmla="*/ 11221749 w 12192000"/>
              <a:gd name="connsiteY12" fmla="*/ 2380739 h 2669557"/>
              <a:gd name="connsiteX13" fmla="*/ 10996653 w 12192000"/>
              <a:gd name="connsiteY13" fmla="*/ 2371440 h 2669557"/>
              <a:gd name="connsiteX14" fmla="*/ 10912235 w 12192000"/>
              <a:gd name="connsiteY14" fmla="*/ 2389968 h 2669557"/>
              <a:gd name="connsiteX15" fmla="*/ 10835633 w 12192000"/>
              <a:gd name="connsiteY15" fmla="*/ 2395810 h 2669557"/>
              <a:gd name="connsiteX16" fmla="*/ 10821038 w 12192000"/>
              <a:gd name="connsiteY16" fmla="*/ 2398367 h 2669557"/>
              <a:gd name="connsiteX17" fmla="*/ 10757451 w 12192000"/>
              <a:gd name="connsiteY17" fmla="*/ 2395202 h 2669557"/>
              <a:gd name="connsiteX18" fmla="*/ 10554052 w 12192000"/>
              <a:gd name="connsiteY18" fmla="*/ 2328825 h 2669557"/>
              <a:gd name="connsiteX19" fmla="*/ 10432944 w 12192000"/>
              <a:gd name="connsiteY19" fmla="*/ 2278457 h 2669557"/>
              <a:gd name="connsiteX20" fmla="*/ 10314272 w 12192000"/>
              <a:gd name="connsiteY20" fmla="*/ 2252083 h 2669557"/>
              <a:gd name="connsiteX21" fmla="*/ 10149756 w 12192000"/>
              <a:gd name="connsiteY21" fmla="*/ 2203372 h 2669557"/>
              <a:gd name="connsiteX22" fmla="*/ 10133939 w 12192000"/>
              <a:gd name="connsiteY22" fmla="*/ 2195206 h 2669557"/>
              <a:gd name="connsiteX23" fmla="*/ 10027169 w 12192000"/>
              <a:gd name="connsiteY23" fmla="*/ 2154689 h 2669557"/>
              <a:gd name="connsiteX24" fmla="*/ 9904781 w 12192000"/>
              <a:gd name="connsiteY24" fmla="*/ 2142477 h 2669557"/>
              <a:gd name="connsiteX25" fmla="*/ 9818432 w 12192000"/>
              <a:gd name="connsiteY25" fmla="*/ 2147267 h 2669557"/>
              <a:gd name="connsiteX26" fmla="*/ 9715853 w 12192000"/>
              <a:gd name="connsiteY26" fmla="*/ 2142000 h 2669557"/>
              <a:gd name="connsiteX27" fmla="*/ 9478478 w 12192000"/>
              <a:gd name="connsiteY27" fmla="*/ 2133283 h 2669557"/>
              <a:gd name="connsiteX28" fmla="*/ 9473084 w 12192000"/>
              <a:gd name="connsiteY28" fmla="*/ 2134027 h 2669557"/>
              <a:gd name="connsiteX29" fmla="*/ 9348338 w 12192000"/>
              <a:gd name="connsiteY29" fmla="*/ 2135775 h 2669557"/>
              <a:gd name="connsiteX30" fmla="*/ 9317108 w 12192000"/>
              <a:gd name="connsiteY30" fmla="*/ 2139620 h 2669557"/>
              <a:gd name="connsiteX31" fmla="*/ 9316564 w 12192000"/>
              <a:gd name="connsiteY31" fmla="*/ 2140576 h 2669557"/>
              <a:gd name="connsiteX32" fmla="*/ 9249142 w 12192000"/>
              <a:gd name="connsiteY32" fmla="*/ 2123844 h 2669557"/>
              <a:gd name="connsiteX33" fmla="*/ 9196066 w 12192000"/>
              <a:gd name="connsiteY33" fmla="*/ 2108535 h 2669557"/>
              <a:gd name="connsiteX34" fmla="*/ 9182090 w 12192000"/>
              <a:gd name="connsiteY34" fmla="*/ 2098653 h 2669557"/>
              <a:gd name="connsiteX35" fmla="*/ 8911903 w 12192000"/>
              <a:gd name="connsiteY35" fmla="*/ 2057646 h 2669557"/>
              <a:gd name="connsiteX36" fmla="*/ 8786230 w 12192000"/>
              <a:gd name="connsiteY36" fmla="*/ 2041547 h 2669557"/>
              <a:gd name="connsiteX37" fmla="*/ 8624741 w 12192000"/>
              <a:gd name="connsiteY37" fmla="*/ 2029639 h 2669557"/>
              <a:gd name="connsiteX38" fmla="*/ 8433895 w 12192000"/>
              <a:gd name="connsiteY38" fmla="*/ 2006458 h 2669557"/>
              <a:gd name="connsiteX39" fmla="*/ 8379838 w 12192000"/>
              <a:gd name="connsiteY39" fmla="*/ 2010365 h 2669557"/>
              <a:gd name="connsiteX40" fmla="*/ 8260604 w 12192000"/>
              <a:gd name="connsiteY40" fmla="*/ 1992586 h 2669557"/>
              <a:gd name="connsiteX41" fmla="*/ 8189733 w 12192000"/>
              <a:gd name="connsiteY41" fmla="*/ 1985551 h 2669557"/>
              <a:gd name="connsiteX42" fmla="*/ 8163540 w 12192000"/>
              <a:gd name="connsiteY42" fmla="*/ 1988537 h 2669557"/>
              <a:gd name="connsiteX43" fmla="*/ 8126468 w 12192000"/>
              <a:gd name="connsiteY43" fmla="*/ 1988901 h 2669557"/>
              <a:gd name="connsiteX44" fmla="*/ 8000268 w 12192000"/>
              <a:gd name="connsiteY44" fmla="*/ 1990885 h 2669557"/>
              <a:gd name="connsiteX45" fmla="*/ 7959483 w 12192000"/>
              <a:gd name="connsiteY45" fmla="*/ 1985782 h 2669557"/>
              <a:gd name="connsiteX46" fmla="*/ 7953628 w 12192000"/>
              <a:gd name="connsiteY46" fmla="*/ 1984617 h 2669557"/>
              <a:gd name="connsiteX47" fmla="*/ 7901019 w 12192000"/>
              <a:gd name="connsiteY47" fmla="*/ 1971965 h 2669557"/>
              <a:gd name="connsiteX48" fmla="*/ 7812936 w 12192000"/>
              <a:gd name="connsiteY48" fmla="*/ 1947847 h 2669557"/>
              <a:gd name="connsiteX49" fmla="*/ 7732190 w 12192000"/>
              <a:gd name="connsiteY49" fmla="*/ 1927169 h 2669557"/>
              <a:gd name="connsiteX50" fmla="*/ 7678276 w 12192000"/>
              <a:gd name="connsiteY50" fmla="*/ 1920855 h 2669557"/>
              <a:gd name="connsiteX51" fmla="*/ 7655497 w 12192000"/>
              <a:gd name="connsiteY51" fmla="*/ 1913714 h 2669557"/>
              <a:gd name="connsiteX52" fmla="*/ 7551687 w 12192000"/>
              <a:gd name="connsiteY52" fmla="*/ 1912613 h 2669557"/>
              <a:gd name="connsiteX53" fmla="*/ 7500925 w 12192000"/>
              <a:gd name="connsiteY53" fmla="*/ 1930924 h 2669557"/>
              <a:gd name="connsiteX54" fmla="*/ 7380560 w 12192000"/>
              <a:gd name="connsiteY54" fmla="*/ 1934424 h 2669557"/>
              <a:gd name="connsiteX55" fmla="*/ 7309614 w 12192000"/>
              <a:gd name="connsiteY55" fmla="*/ 1939987 h 2669557"/>
              <a:gd name="connsiteX56" fmla="*/ 7284338 w 12192000"/>
              <a:gd name="connsiteY56" fmla="*/ 1947550 h 2669557"/>
              <a:gd name="connsiteX57" fmla="*/ 7247913 w 12192000"/>
              <a:gd name="connsiteY57" fmla="*/ 1954444 h 2669557"/>
              <a:gd name="connsiteX58" fmla="*/ 7184925 w 12192000"/>
              <a:gd name="connsiteY58" fmla="*/ 1970838 h 2669557"/>
              <a:gd name="connsiteX59" fmla="*/ 7149503 w 12192000"/>
              <a:gd name="connsiteY59" fmla="*/ 1975385 h 2669557"/>
              <a:gd name="connsiteX60" fmla="*/ 7149503 w 12192000"/>
              <a:gd name="connsiteY60" fmla="*/ 2669557 h 2669557"/>
              <a:gd name="connsiteX61" fmla="*/ 2509997 w 12192000"/>
              <a:gd name="connsiteY61" fmla="*/ 2669557 h 2669557"/>
              <a:gd name="connsiteX62" fmla="*/ 2509997 w 12192000"/>
              <a:gd name="connsiteY62" fmla="*/ 958822 h 2669557"/>
              <a:gd name="connsiteX63" fmla="*/ 2508995 w 12192000"/>
              <a:gd name="connsiteY63" fmla="*/ 958423 h 2669557"/>
              <a:gd name="connsiteX64" fmla="*/ 2424909 w 12192000"/>
              <a:gd name="connsiteY64" fmla="*/ 933150 h 2669557"/>
              <a:gd name="connsiteX65" fmla="*/ 2273752 w 12192000"/>
              <a:gd name="connsiteY65" fmla="*/ 875350 h 2669557"/>
              <a:gd name="connsiteX66" fmla="*/ 2248113 w 12192000"/>
              <a:gd name="connsiteY66" fmla="*/ 861965 h 2669557"/>
              <a:gd name="connsiteX67" fmla="*/ 2194956 w 12192000"/>
              <a:gd name="connsiteY67" fmla="*/ 836227 h 2669557"/>
              <a:gd name="connsiteX68" fmla="*/ 2024005 w 12192000"/>
              <a:gd name="connsiteY68" fmla="*/ 815554 h 2669557"/>
              <a:gd name="connsiteX69" fmla="*/ 1980800 w 12192000"/>
              <a:gd name="connsiteY69" fmla="*/ 822703 h 2669557"/>
              <a:gd name="connsiteX70" fmla="*/ 1733238 w 12192000"/>
              <a:gd name="connsiteY70" fmla="*/ 809719 h 2669557"/>
              <a:gd name="connsiteX71" fmla="*/ 1388954 w 12192000"/>
              <a:gd name="connsiteY71" fmla="*/ 830009 h 2669557"/>
              <a:gd name="connsiteX72" fmla="*/ 1133245 w 12192000"/>
              <a:gd name="connsiteY72" fmla="*/ 803521 h 2669557"/>
              <a:gd name="connsiteX73" fmla="*/ 1026791 w 12192000"/>
              <a:gd name="connsiteY73" fmla="*/ 802701 h 2669557"/>
              <a:gd name="connsiteX74" fmla="*/ 833545 w 12192000"/>
              <a:gd name="connsiteY74" fmla="*/ 801351 h 2669557"/>
              <a:gd name="connsiteX75" fmla="*/ 631576 w 12192000"/>
              <a:gd name="connsiteY75" fmla="*/ 801805 h 2669557"/>
              <a:gd name="connsiteX76" fmla="*/ 542046 w 12192000"/>
              <a:gd name="connsiteY76" fmla="*/ 803532 h 2669557"/>
              <a:gd name="connsiteX77" fmla="*/ 301314 w 12192000"/>
              <a:gd name="connsiteY77" fmla="*/ 785458 h 2669557"/>
              <a:gd name="connsiteX78" fmla="*/ 0 w 12192000"/>
              <a:gd name="connsiteY78" fmla="*/ 805324 h 2669557"/>
              <a:gd name="connsiteX0" fmla="*/ 0 w 12192000"/>
              <a:gd name="connsiteY0" fmla="*/ 0 h 2669557"/>
              <a:gd name="connsiteX1" fmla="*/ 12192000 w 12192000"/>
              <a:gd name="connsiteY1" fmla="*/ 0 h 2669557"/>
              <a:gd name="connsiteX2" fmla="*/ 12192000 w 12192000"/>
              <a:gd name="connsiteY2" fmla="*/ 2262228 h 2669557"/>
              <a:gd name="connsiteX3" fmla="*/ 12187428 w 12192000"/>
              <a:gd name="connsiteY3" fmla="*/ 2262896 h 2669557"/>
              <a:gd name="connsiteX4" fmla="*/ 12154355 w 12192000"/>
              <a:gd name="connsiteY4" fmla="*/ 2267516 h 2669557"/>
              <a:gd name="connsiteX5" fmla="*/ 12114359 w 12192000"/>
              <a:gd name="connsiteY5" fmla="*/ 2279772 h 2669557"/>
              <a:gd name="connsiteX6" fmla="*/ 11918614 w 12192000"/>
              <a:gd name="connsiteY6" fmla="*/ 2296618 h 2669557"/>
              <a:gd name="connsiteX7" fmla="*/ 11815487 w 12192000"/>
              <a:gd name="connsiteY7" fmla="*/ 2308905 h 2669557"/>
              <a:gd name="connsiteX8" fmla="*/ 11778165 w 12192000"/>
              <a:gd name="connsiteY8" fmla="*/ 2311873 h 2669557"/>
              <a:gd name="connsiteX9" fmla="*/ 11671329 w 12192000"/>
              <a:gd name="connsiteY9" fmla="*/ 2337810 h 2669557"/>
              <a:gd name="connsiteX10" fmla="*/ 11594775 w 12192000"/>
              <a:gd name="connsiteY10" fmla="*/ 2337831 h 2669557"/>
              <a:gd name="connsiteX11" fmla="*/ 11379086 w 12192000"/>
              <a:gd name="connsiteY11" fmla="*/ 2369019 h 2669557"/>
              <a:gd name="connsiteX12" fmla="*/ 11221749 w 12192000"/>
              <a:gd name="connsiteY12" fmla="*/ 2380739 h 2669557"/>
              <a:gd name="connsiteX13" fmla="*/ 10996653 w 12192000"/>
              <a:gd name="connsiteY13" fmla="*/ 2371440 h 2669557"/>
              <a:gd name="connsiteX14" fmla="*/ 10912235 w 12192000"/>
              <a:gd name="connsiteY14" fmla="*/ 2389968 h 2669557"/>
              <a:gd name="connsiteX15" fmla="*/ 10835633 w 12192000"/>
              <a:gd name="connsiteY15" fmla="*/ 2395810 h 2669557"/>
              <a:gd name="connsiteX16" fmla="*/ 10821038 w 12192000"/>
              <a:gd name="connsiteY16" fmla="*/ 2398367 h 2669557"/>
              <a:gd name="connsiteX17" fmla="*/ 10757451 w 12192000"/>
              <a:gd name="connsiteY17" fmla="*/ 2395202 h 2669557"/>
              <a:gd name="connsiteX18" fmla="*/ 10554052 w 12192000"/>
              <a:gd name="connsiteY18" fmla="*/ 2328825 h 2669557"/>
              <a:gd name="connsiteX19" fmla="*/ 10432944 w 12192000"/>
              <a:gd name="connsiteY19" fmla="*/ 2278457 h 2669557"/>
              <a:gd name="connsiteX20" fmla="*/ 10314272 w 12192000"/>
              <a:gd name="connsiteY20" fmla="*/ 2252083 h 2669557"/>
              <a:gd name="connsiteX21" fmla="*/ 10149756 w 12192000"/>
              <a:gd name="connsiteY21" fmla="*/ 2203372 h 2669557"/>
              <a:gd name="connsiteX22" fmla="*/ 10133939 w 12192000"/>
              <a:gd name="connsiteY22" fmla="*/ 2195206 h 2669557"/>
              <a:gd name="connsiteX23" fmla="*/ 10027169 w 12192000"/>
              <a:gd name="connsiteY23" fmla="*/ 2154689 h 2669557"/>
              <a:gd name="connsiteX24" fmla="*/ 9904781 w 12192000"/>
              <a:gd name="connsiteY24" fmla="*/ 2142477 h 2669557"/>
              <a:gd name="connsiteX25" fmla="*/ 9818432 w 12192000"/>
              <a:gd name="connsiteY25" fmla="*/ 2147267 h 2669557"/>
              <a:gd name="connsiteX26" fmla="*/ 9715853 w 12192000"/>
              <a:gd name="connsiteY26" fmla="*/ 2142000 h 2669557"/>
              <a:gd name="connsiteX27" fmla="*/ 9478478 w 12192000"/>
              <a:gd name="connsiteY27" fmla="*/ 2133283 h 2669557"/>
              <a:gd name="connsiteX28" fmla="*/ 9473084 w 12192000"/>
              <a:gd name="connsiteY28" fmla="*/ 2134027 h 2669557"/>
              <a:gd name="connsiteX29" fmla="*/ 9348338 w 12192000"/>
              <a:gd name="connsiteY29" fmla="*/ 2135775 h 2669557"/>
              <a:gd name="connsiteX30" fmla="*/ 9317108 w 12192000"/>
              <a:gd name="connsiteY30" fmla="*/ 2139620 h 2669557"/>
              <a:gd name="connsiteX31" fmla="*/ 9316564 w 12192000"/>
              <a:gd name="connsiteY31" fmla="*/ 2140576 h 2669557"/>
              <a:gd name="connsiteX32" fmla="*/ 9249142 w 12192000"/>
              <a:gd name="connsiteY32" fmla="*/ 2123844 h 2669557"/>
              <a:gd name="connsiteX33" fmla="*/ 9196066 w 12192000"/>
              <a:gd name="connsiteY33" fmla="*/ 2108535 h 2669557"/>
              <a:gd name="connsiteX34" fmla="*/ 9182090 w 12192000"/>
              <a:gd name="connsiteY34" fmla="*/ 2098653 h 2669557"/>
              <a:gd name="connsiteX35" fmla="*/ 8911903 w 12192000"/>
              <a:gd name="connsiteY35" fmla="*/ 2057646 h 2669557"/>
              <a:gd name="connsiteX36" fmla="*/ 8786230 w 12192000"/>
              <a:gd name="connsiteY36" fmla="*/ 2041547 h 2669557"/>
              <a:gd name="connsiteX37" fmla="*/ 8624741 w 12192000"/>
              <a:gd name="connsiteY37" fmla="*/ 2029639 h 2669557"/>
              <a:gd name="connsiteX38" fmla="*/ 8433895 w 12192000"/>
              <a:gd name="connsiteY38" fmla="*/ 2006458 h 2669557"/>
              <a:gd name="connsiteX39" fmla="*/ 8379838 w 12192000"/>
              <a:gd name="connsiteY39" fmla="*/ 2010365 h 2669557"/>
              <a:gd name="connsiteX40" fmla="*/ 8260604 w 12192000"/>
              <a:gd name="connsiteY40" fmla="*/ 1992586 h 2669557"/>
              <a:gd name="connsiteX41" fmla="*/ 8189733 w 12192000"/>
              <a:gd name="connsiteY41" fmla="*/ 1985551 h 2669557"/>
              <a:gd name="connsiteX42" fmla="*/ 8163540 w 12192000"/>
              <a:gd name="connsiteY42" fmla="*/ 1988537 h 2669557"/>
              <a:gd name="connsiteX43" fmla="*/ 8126468 w 12192000"/>
              <a:gd name="connsiteY43" fmla="*/ 1988901 h 2669557"/>
              <a:gd name="connsiteX44" fmla="*/ 8000268 w 12192000"/>
              <a:gd name="connsiteY44" fmla="*/ 1990885 h 2669557"/>
              <a:gd name="connsiteX45" fmla="*/ 7959483 w 12192000"/>
              <a:gd name="connsiteY45" fmla="*/ 1985782 h 2669557"/>
              <a:gd name="connsiteX46" fmla="*/ 7953628 w 12192000"/>
              <a:gd name="connsiteY46" fmla="*/ 1984617 h 2669557"/>
              <a:gd name="connsiteX47" fmla="*/ 7901019 w 12192000"/>
              <a:gd name="connsiteY47" fmla="*/ 1971965 h 2669557"/>
              <a:gd name="connsiteX48" fmla="*/ 7812936 w 12192000"/>
              <a:gd name="connsiteY48" fmla="*/ 1947847 h 2669557"/>
              <a:gd name="connsiteX49" fmla="*/ 7732190 w 12192000"/>
              <a:gd name="connsiteY49" fmla="*/ 1927169 h 2669557"/>
              <a:gd name="connsiteX50" fmla="*/ 7678276 w 12192000"/>
              <a:gd name="connsiteY50" fmla="*/ 1920855 h 2669557"/>
              <a:gd name="connsiteX51" fmla="*/ 7655497 w 12192000"/>
              <a:gd name="connsiteY51" fmla="*/ 1913714 h 2669557"/>
              <a:gd name="connsiteX52" fmla="*/ 7551687 w 12192000"/>
              <a:gd name="connsiteY52" fmla="*/ 1912613 h 2669557"/>
              <a:gd name="connsiteX53" fmla="*/ 7500925 w 12192000"/>
              <a:gd name="connsiteY53" fmla="*/ 1930924 h 2669557"/>
              <a:gd name="connsiteX54" fmla="*/ 7380560 w 12192000"/>
              <a:gd name="connsiteY54" fmla="*/ 1934424 h 2669557"/>
              <a:gd name="connsiteX55" fmla="*/ 7309614 w 12192000"/>
              <a:gd name="connsiteY55" fmla="*/ 1939987 h 2669557"/>
              <a:gd name="connsiteX56" fmla="*/ 7284338 w 12192000"/>
              <a:gd name="connsiteY56" fmla="*/ 1947550 h 2669557"/>
              <a:gd name="connsiteX57" fmla="*/ 7247913 w 12192000"/>
              <a:gd name="connsiteY57" fmla="*/ 1954444 h 2669557"/>
              <a:gd name="connsiteX58" fmla="*/ 7184925 w 12192000"/>
              <a:gd name="connsiteY58" fmla="*/ 1970838 h 2669557"/>
              <a:gd name="connsiteX59" fmla="*/ 7149503 w 12192000"/>
              <a:gd name="connsiteY59" fmla="*/ 1975385 h 2669557"/>
              <a:gd name="connsiteX60" fmla="*/ 7149503 w 12192000"/>
              <a:gd name="connsiteY60" fmla="*/ 2669557 h 2669557"/>
              <a:gd name="connsiteX61" fmla="*/ 3418260 w 12192000"/>
              <a:gd name="connsiteY61" fmla="*/ 1049412 h 2669557"/>
              <a:gd name="connsiteX62" fmla="*/ 2509997 w 12192000"/>
              <a:gd name="connsiteY62" fmla="*/ 958822 h 2669557"/>
              <a:gd name="connsiteX63" fmla="*/ 2508995 w 12192000"/>
              <a:gd name="connsiteY63" fmla="*/ 958423 h 2669557"/>
              <a:gd name="connsiteX64" fmla="*/ 2424909 w 12192000"/>
              <a:gd name="connsiteY64" fmla="*/ 933150 h 2669557"/>
              <a:gd name="connsiteX65" fmla="*/ 2273752 w 12192000"/>
              <a:gd name="connsiteY65" fmla="*/ 875350 h 2669557"/>
              <a:gd name="connsiteX66" fmla="*/ 2248113 w 12192000"/>
              <a:gd name="connsiteY66" fmla="*/ 861965 h 2669557"/>
              <a:gd name="connsiteX67" fmla="*/ 2194956 w 12192000"/>
              <a:gd name="connsiteY67" fmla="*/ 836227 h 2669557"/>
              <a:gd name="connsiteX68" fmla="*/ 2024005 w 12192000"/>
              <a:gd name="connsiteY68" fmla="*/ 815554 h 2669557"/>
              <a:gd name="connsiteX69" fmla="*/ 1980800 w 12192000"/>
              <a:gd name="connsiteY69" fmla="*/ 822703 h 2669557"/>
              <a:gd name="connsiteX70" fmla="*/ 1733238 w 12192000"/>
              <a:gd name="connsiteY70" fmla="*/ 809719 h 2669557"/>
              <a:gd name="connsiteX71" fmla="*/ 1388954 w 12192000"/>
              <a:gd name="connsiteY71" fmla="*/ 830009 h 2669557"/>
              <a:gd name="connsiteX72" fmla="*/ 1133245 w 12192000"/>
              <a:gd name="connsiteY72" fmla="*/ 803521 h 2669557"/>
              <a:gd name="connsiteX73" fmla="*/ 1026791 w 12192000"/>
              <a:gd name="connsiteY73" fmla="*/ 802701 h 2669557"/>
              <a:gd name="connsiteX74" fmla="*/ 833545 w 12192000"/>
              <a:gd name="connsiteY74" fmla="*/ 801351 h 2669557"/>
              <a:gd name="connsiteX75" fmla="*/ 631576 w 12192000"/>
              <a:gd name="connsiteY75" fmla="*/ 801805 h 2669557"/>
              <a:gd name="connsiteX76" fmla="*/ 542046 w 12192000"/>
              <a:gd name="connsiteY76" fmla="*/ 803532 h 2669557"/>
              <a:gd name="connsiteX77" fmla="*/ 301314 w 12192000"/>
              <a:gd name="connsiteY77" fmla="*/ 785458 h 2669557"/>
              <a:gd name="connsiteX78" fmla="*/ 0 w 12192000"/>
              <a:gd name="connsiteY78" fmla="*/ 805324 h 2669557"/>
              <a:gd name="connsiteX79" fmla="*/ 0 w 12192000"/>
              <a:gd name="connsiteY79" fmla="*/ 0 h 2669557"/>
              <a:gd name="connsiteX0" fmla="*/ 0 w 12192000"/>
              <a:gd name="connsiteY0" fmla="*/ 0 h 2401295"/>
              <a:gd name="connsiteX1" fmla="*/ 12192000 w 12192000"/>
              <a:gd name="connsiteY1" fmla="*/ 0 h 2401295"/>
              <a:gd name="connsiteX2" fmla="*/ 12192000 w 12192000"/>
              <a:gd name="connsiteY2" fmla="*/ 2262228 h 2401295"/>
              <a:gd name="connsiteX3" fmla="*/ 12187428 w 12192000"/>
              <a:gd name="connsiteY3" fmla="*/ 2262896 h 2401295"/>
              <a:gd name="connsiteX4" fmla="*/ 12154355 w 12192000"/>
              <a:gd name="connsiteY4" fmla="*/ 2267516 h 2401295"/>
              <a:gd name="connsiteX5" fmla="*/ 12114359 w 12192000"/>
              <a:gd name="connsiteY5" fmla="*/ 2279772 h 2401295"/>
              <a:gd name="connsiteX6" fmla="*/ 11918614 w 12192000"/>
              <a:gd name="connsiteY6" fmla="*/ 2296618 h 2401295"/>
              <a:gd name="connsiteX7" fmla="*/ 11815487 w 12192000"/>
              <a:gd name="connsiteY7" fmla="*/ 2308905 h 2401295"/>
              <a:gd name="connsiteX8" fmla="*/ 11778165 w 12192000"/>
              <a:gd name="connsiteY8" fmla="*/ 2311873 h 2401295"/>
              <a:gd name="connsiteX9" fmla="*/ 11671329 w 12192000"/>
              <a:gd name="connsiteY9" fmla="*/ 2337810 h 2401295"/>
              <a:gd name="connsiteX10" fmla="*/ 11594775 w 12192000"/>
              <a:gd name="connsiteY10" fmla="*/ 2337831 h 2401295"/>
              <a:gd name="connsiteX11" fmla="*/ 11379086 w 12192000"/>
              <a:gd name="connsiteY11" fmla="*/ 2369019 h 2401295"/>
              <a:gd name="connsiteX12" fmla="*/ 11221749 w 12192000"/>
              <a:gd name="connsiteY12" fmla="*/ 2380739 h 2401295"/>
              <a:gd name="connsiteX13" fmla="*/ 10996653 w 12192000"/>
              <a:gd name="connsiteY13" fmla="*/ 2371440 h 2401295"/>
              <a:gd name="connsiteX14" fmla="*/ 10912235 w 12192000"/>
              <a:gd name="connsiteY14" fmla="*/ 2389968 h 2401295"/>
              <a:gd name="connsiteX15" fmla="*/ 10835633 w 12192000"/>
              <a:gd name="connsiteY15" fmla="*/ 2395810 h 2401295"/>
              <a:gd name="connsiteX16" fmla="*/ 10821038 w 12192000"/>
              <a:gd name="connsiteY16" fmla="*/ 2398367 h 2401295"/>
              <a:gd name="connsiteX17" fmla="*/ 10757451 w 12192000"/>
              <a:gd name="connsiteY17" fmla="*/ 2395202 h 2401295"/>
              <a:gd name="connsiteX18" fmla="*/ 10554052 w 12192000"/>
              <a:gd name="connsiteY18" fmla="*/ 2328825 h 2401295"/>
              <a:gd name="connsiteX19" fmla="*/ 10432944 w 12192000"/>
              <a:gd name="connsiteY19" fmla="*/ 2278457 h 2401295"/>
              <a:gd name="connsiteX20" fmla="*/ 10314272 w 12192000"/>
              <a:gd name="connsiteY20" fmla="*/ 2252083 h 2401295"/>
              <a:gd name="connsiteX21" fmla="*/ 10149756 w 12192000"/>
              <a:gd name="connsiteY21" fmla="*/ 2203372 h 2401295"/>
              <a:gd name="connsiteX22" fmla="*/ 10133939 w 12192000"/>
              <a:gd name="connsiteY22" fmla="*/ 2195206 h 2401295"/>
              <a:gd name="connsiteX23" fmla="*/ 10027169 w 12192000"/>
              <a:gd name="connsiteY23" fmla="*/ 2154689 h 2401295"/>
              <a:gd name="connsiteX24" fmla="*/ 9904781 w 12192000"/>
              <a:gd name="connsiteY24" fmla="*/ 2142477 h 2401295"/>
              <a:gd name="connsiteX25" fmla="*/ 9818432 w 12192000"/>
              <a:gd name="connsiteY25" fmla="*/ 2147267 h 2401295"/>
              <a:gd name="connsiteX26" fmla="*/ 9715853 w 12192000"/>
              <a:gd name="connsiteY26" fmla="*/ 2142000 h 2401295"/>
              <a:gd name="connsiteX27" fmla="*/ 9478478 w 12192000"/>
              <a:gd name="connsiteY27" fmla="*/ 2133283 h 2401295"/>
              <a:gd name="connsiteX28" fmla="*/ 9473084 w 12192000"/>
              <a:gd name="connsiteY28" fmla="*/ 2134027 h 2401295"/>
              <a:gd name="connsiteX29" fmla="*/ 9348338 w 12192000"/>
              <a:gd name="connsiteY29" fmla="*/ 2135775 h 2401295"/>
              <a:gd name="connsiteX30" fmla="*/ 9317108 w 12192000"/>
              <a:gd name="connsiteY30" fmla="*/ 2139620 h 2401295"/>
              <a:gd name="connsiteX31" fmla="*/ 9316564 w 12192000"/>
              <a:gd name="connsiteY31" fmla="*/ 2140576 h 2401295"/>
              <a:gd name="connsiteX32" fmla="*/ 9249142 w 12192000"/>
              <a:gd name="connsiteY32" fmla="*/ 2123844 h 2401295"/>
              <a:gd name="connsiteX33" fmla="*/ 9196066 w 12192000"/>
              <a:gd name="connsiteY33" fmla="*/ 2108535 h 2401295"/>
              <a:gd name="connsiteX34" fmla="*/ 9182090 w 12192000"/>
              <a:gd name="connsiteY34" fmla="*/ 2098653 h 2401295"/>
              <a:gd name="connsiteX35" fmla="*/ 8911903 w 12192000"/>
              <a:gd name="connsiteY35" fmla="*/ 2057646 h 2401295"/>
              <a:gd name="connsiteX36" fmla="*/ 8786230 w 12192000"/>
              <a:gd name="connsiteY36" fmla="*/ 2041547 h 2401295"/>
              <a:gd name="connsiteX37" fmla="*/ 8624741 w 12192000"/>
              <a:gd name="connsiteY37" fmla="*/ 2029639 h 2401295"/>
              <a:gd name="connsiteX38" fmla="*/ 8433895 w 12192000"/>
              <a:gd name="connsiteY38" fmla="*/ 2006458 h 2401295"/>
              <a:gd name="connsiteX39" fmla="*/ 8379838 w 12192000"/>
              <a:gd name="connsiteY39" fmla="*/ 2010365 h 2401295"/>
              <a:gd name="connsiteX40" fmla="*/ 8260604 w 12192000"/>
              <a:gd name="connsiteY40" fmla="*/ 1992586 h 2401295"/>
              <a:gd name="connsiteX41" fmla="*/ 8189733 w 12192000"/>
              <a:gd name="connsiteY41" fmla="*/ 1985551 h 2401295"/>
              <a:gd name="connsiteX42" fmla="*/ 8163540 w 12192000"/>
              <a:gd name="connsiteY42" fmla="*/ 1988537 h 2401295"/>
              <a:gd name="connsiteX43" fmla="*/ 8126468 w 12192000"/>
              <a:gd name="connsiteY43" fmla="*/ 1988901 h 2401295"/>
              <a:gd name="connsiteX44" fmla="*/ 8000268 w 12192000"/>
              <a:gd name="connsiteY44" fmla="*/ 1990885 h 2401295"/>
              <a:gd name="connsiteX45" fmla="*/ 7959483 w 12192000"/>
              <a:gd name="connsiteY45" fmla="*/ 1985782 h 2401295"/>
              <a:gd name="connsiteX46" fmla="*/ 7953628 w 12192000"/>
              <a:gd name="connsiteY46" fmla="*/ 1984617 h 2401295"/>
              <a:gd name="connsiteX47" fmla="*/ 7901019 w 12192000"/>
              <a:gd name="connsiteY47" fmla="*/ 1971965 h 2401295"/>
              <a:gd name="connsiteX48" fmla="*/ 7812936 w 12192000"/>
              <a:gd name="connsiteY48" fmla="*/ 1947847 h 2401295"/>
              <a:gd name="connsiteX49" fmla="*/ 7732190 w 12192000"/>
              <a:gd name="connsiteY49" fmla="*/ 1927169 h 2401295"/>
              <a:gd name="connsiteX50" fmla="*/ 7678276 w 12192000"/>
              <a:gd name="connsiteY50" fmla="*/ 1920855 h 2401295"/>
              <a:gd name="connsiteX51" fmla="*/ 7655497 w 12192000"/>
              <a:gd name="connsiteY51" fmla="*/ 1913714 h 2401295"/>
              <a:gd name="connsiteX52" fmla="*/ 7551687 w 12192000"/>
              <a:gd name="connsiteY52" fmla="*/ 1912613 h 2401295"/>
              <a:gd name="connsiteX53" fmla="*/ 7500925 w 12192000"/>
              <a:gd name="connsiteY53" fmla="*/ 1930924 h 2401295"/>
              <a:gd name="connsiteX54" fmla="*/ 7380560 w 12192000"/>
              <a:gd name="connsiteY54" fmla="*/ 1934424 h 2401295"/>
              <a:gd name="connsiteX55" fmla="*/ 7309614 w 12192000"/>
              <a:gd name="connsiteY55" fmla="*/ 1939987 h 2401295"/>
              <a:gd name="connsiteX56" fmla="*/ 7284338 w 12192000"/>
              <a:gd name="connsiteY56" fmla="*/ 1947550 h 2401295"/>
              <a:gd name="connsiteX57" fmla="*/ 7247913 w 12192000"/>
              <a:gd name="connsiteY57" fmla="*/ 1954444 h 2401295"/>
              <a:gd name="connsiteX58" fmla="*/ 7184925 w 12192000"/>
              <a:gd name="connsiteY58" fmla="*/ 1970838 h 2401295"/>
              <a:gd name="connsiteX59" fmla="*/ 7149503 w 12192000"/>
              <a:gd name="connsiteY59" fmla="*/ 1975385 h 2401295"/>
              <a:gd name="connsiteX60" fmla="*/ 3418260 w 12192000"/>
              <a:gd name="connsiteY60" fmla="*/ 1049412 h 2401295"/>
              <a:gd name="connsiteX61" fmla="*/ 2509997 w 12192000"/>
              <a:gd name="connsiteY61" fmla="*/ 958822 h 2401295"/>
              <a:gd name="connsiteX62" fmla="*/ 2508995 w 12192000"/>
              <a:gd name="connsiteY62" fmla="*/ 958423 h 2401295"/>
              <a:gd name="connsiteX63" fmla="*/ 2424909 w 12192000"/>
              <a:gd name="connsiteY63" fmla="*/ 933150 h 2401295"/>
              <a:gd name="connsiteX64" fmla="*/ 2273752 w 12192000"/>
              <a:gd name="connsiteY64" fmla="*/ 875350 h 2401295"/>
              <a:gd name="connsiteX65" fmla="*/ 2248113 w 12192000"/>
              <a:gd name="connsiteY65" fmla="*/ 861965 h 2401295"/>
              <a:gd name="connsiteX66" fmla="*/ 2194956 w 12192000"/>
              <a:gd name="connsiteY66" fmla="*/ 836227 h 2401295"/>
              <a:gd name="connsiteX67" fmla="*/ 2024005 w 12192000"/>
              <a:gd name="connsiteY67" fmla="*/ 815554 h 2401295"/>
              <a:gd name="connsiteX68" fmla="*/ 1980800 w 12192000"/>
              <a:gd name="connsiteY68" fmla="*/ 822703 h 2401295"/>
              <a:gd name="connsiteX69" fmla="*/ 1733238 w 12192000"/>
              <a:gd name="connsiteY69" fmla="*/ 809719 h 2401295"/>
              <a:gd name="connsiteX70" fmla="*/ 1388954 w 12192000"/>
              <a:gd name="connsiteY70" fmla="*/ 830009 h 2401295"/>
              <a:gd name="connsiteX71" fmla="*/ 1133245 w 12192000"/>
              <a:gd name="connsiteY71" fmla="*/ 803521 h 2401295"/>
              <a:gd name="connsiteX72" fmla="*/ 1026791 w 12192000"/>
              <a:gd name="connsiteY72" fmla="*/ 802701 h 2401295"/>
              <a:gd name="connsiteX73" fmla="*/ 833545 w 12192000"/>
              <a:gd name="connsiteY73" fmla="*/ 801351 h 2401295"/>
              <a:gd name="connsiteX74" fmla="*/ 631576 w 12192000"/>
              <a:gd name="connsiteY74" fmla="*/ 801805 h 2401295"/>
              <a:gd name="connsiteX75" fmla="*/ 542046 w 12192000"/>
              <a:gd name="connsiteY75" fmla="*/ 803532 h 2401295"/>
              <a:gd name="connsiteX76" fmla="*/ 301314 w 12192000"/>
              <a:gd name="connsiteY76" fmla="*/ 785458 h 2401295"/>
              <a:gd name="connsiteX77" fmla="*/ 0 w 12192000"/>
              <a:gd name="connsiteY77" fmla="*/ 805324 h 2401295"/>
              <a:gd name="connsiteX78" fmla="*/ 0 w 12192000"/>
              <a:gd name="connsiteY78" fmla="*/ 0 h 2401295"/>
              <a:gd name="connsiteX0" fmla="*/ 0 w 12192000"/>
              <a:gd name="connsiteY0" fmla="*/ 0 h 2401295"/>
              <a:gd name="connsiteX1" fmla="*/ 12192000 w 12192000"/>
              <a:gd name="connsiteY1" fmla="*/ 0 h 2401295"/>
              <a:gd name="connsiteX2" fmla="*/ 12192000 w 12192000"/>
              <a:gd name="connsiteY2" fmla="*/ 2262228 h 2401295"/>
              <a:gd name="connsiteX3" fmla="*/ 12187428 w 12192000"/>
              <a:gd name="connsiteY3" fmla="*/ 2262896 h 2401295"/>
              <a:gd name="connsiteX4" fmla="*/ 12154355 w 12192000"/>
              <a:gd name="connsiteY4" fmla="*/ 2267516 h 2401295"/>
              <a:gd name="connsiteX5" fmla="*/ 12114359 w 12192000"/>
              <a:gd name="connsiteY5" fmla="*/ 2279772 h 2401295"/>
              <a:gd name="connsiteX6" fmla="*/ 11918614 w 12192000"/>
              <a:gd name="connsiteY6" fmla="*/ 2296618 h 2401295"/>
              <a:gd name="connsiteX7" fmla="*/ 11815487 w 12192000"/>
              <a:gd name="connsiteY7" fmla="*/ 2308905 h 2401295"/>
              <a:gd name="connsiteX8" fmla="*/ 11778165 w 12192000"/>
              <a:gd name="connsiteY8" fmla="*/ 2311873 h 2401295"/>
              <a:gd name="connsiteX9" fmla="*/ 11671329 w 12192000"/>
              <a:gd name="connsiteY9" fmla="*/ 2337810 h 2401295"/>
              <a:gd name="connsiteX10" fmla="*/ 11594775 w 12192000"/>
              <a:gd name="connsiteY10" fmla="*/ 2337831 h 2401295"/>
              <a:gd name="connsiteX11" fmla="*/ 11379086 w 12192000"/>
              <a:gd name="connsiteY11" fmla="*/ 2369019 h 2401295"/>
              <a:gd name="connsiteX12" fmla="*/ 11221749 w 12192000"/>
              <a:gd name="connsiteY12" fmla="*/ 2380739 h 2401295"/>
              <a:gd name="connsiteX13" fmla="*/ 10996653 w 12192000"/>
              <a:gd name="connsiteY13" fmla="*/ 2371440 h 2401295"/>
              <a:gd name="connsiteX14" fmla="*/ 10912235 w 12192000"/>
              <a:gd name="connsiteY14" fmla="*/ 2389968 h 2401295"/>
              <a:gd name="connsiteX15" fmla="*/ 10835633 w 12192000"/>
              <a:gd name="connsiteY15" fmla="*/ 2395810 h 2401295"/>
              <a:gd name="connsiteX16" fmla="*/ 10821038 w 12192000"/>
              <a:gd name="connsiteY16" fmla="*/ 2398367 h 2401295"/>
              <a:gd name="connsiteX17" fmla="*/ 10757451 w 12192000"/>
              <a:gd name="connsiteY17" fmla="*/ 2395202 h 2401295"/>
              <a:gd name="connsiteX18" fmla="*/ 10554052 w 12192000"/>
              <a:gd name="connsiteY18" fmla="*/ 2328825 h 2401295"/>
              <a:gd name="connsiteX19" fmla="*/ 10432944 w 12192000"/>
              <a:gd name="connsiteY19" fmla="*/ 2278457 h 2401295"/>
              <a:gd name="connsiteX20" fmla="*/ 10314272 w 12192000"/>
              <a:gd name="connsiteY20" fmla="*/ 2252083 h 2401295"/>
              <a:gd name="connsiteX21" fmla="*/ 10149756 w 12192000"/>
              <a:gd name="connsiteY21" fmla="*/ 2203372 h 2401295"/>
              <a:gd name="connsiteX22" fmla="*/ 10133939 w 12192000"/>
              <a:gd name="connsiteY22" fmla="*/ 2195206 h 2401295"/>
              <a:gd name="connsiteX23" fmla="*/ 10027169 w 12192000"/>
              <a:gd name="connsiteY23" fmla="*/ 2154689 h 2401295"/>
              <a:gd name="connsiteX24" fmla="*/ 9904781 w 12192000"/>
              <a:gd name="connsiteY24" fmla="*/ 2142477 h 2401295"/>
              <a:gd name="connsiteX25" fmla="*/ 9818432 w 12192000"/>
              <a:gd name="connsiteY25" fmla="*/ 2147267 h 2401295"/>
              <a:gd name="connsiteX26" fmla="*/ 9715853 w 12192000"/>
              <a:gd name="connsiteY26" fmla="*/ 2142000 h 2401295"/>
              <a:gd name="connsiteX27" fmla="*/ 9478478 w 12192000"/>
              <a:gd name="connsiteY27" fmla="*/ 2133283 h 2401295"/>
              <a:gd name="connsiteX28" fmla="*/ 9473084 w 12192000"/>
              <a:gd name="connsiteY28" fmla="*/ 2134027 h 2401295"/>
              <a:gd name="connsiteX29" fmla="*/ 9348338 w 12192000"/>
              <a:gd name="connsiteY29" fmla="*/ 2135775 h 2401295"/>
              <a:gd name="connsiteX30" fmla="*/ 9317108 w 12192000"/>
              <a:gd name="connsiteY30" fmla="*/ 2139620 h 2401295"/>
              <a:gd name="connsiteX31" fmla="*/ 9316564 w 12192000"/>
              <a:gd name="connsiteY31" fmla="*/ 2140576 h 2401295"/>
              <a:gd name="connsiteX32" fmla="*/ 9249142 w 12192000"/>
              <a:gd name="connsiteY32" fmla="*/ 2123844 h 2401295"/>
              <a:gd name="connsiteX33" fmla="*/ 9196066 w 12192000"/>
              <a:gd name="connsiteY33" fmla="*/ 2108535 h 2401295"/>
              <a:gd name="connsiteX34" fmla="*/ 9182090 w 12192000"/>
              <a:gd name="connsiteY34" fmla="*/ 2098653 h 2401295"/>
              <a:gd name="connsiteX35" fmla="*/ 8911903 w 12192000"/>
              <a:gd name="connsiteY35" fmla="*/ 2057646 h 2401295"/>
              <a:gd name="connsiteX36" fmla="*/ 8786230 w 12192000"/>
              <a:gd name="connsiteY36" fmla="*/ 2041547 h 2401295"/>
              <a:gd name="connsiteX37" fmla="*/ 8624741 w 12192000"/>
              <a:gd name="connsiteY37" fmla="*/ 2029639 h 2401295"/>
              <a:gd name="connsiteX38" fmla="*/ 8433895 w 12192000"/>
              <a:gd name="connsiteY38" fmla="*/ 2006458 h 2401295"/>
              <a:gd name="connsiteX39" fmla="*/ 8379838 w 12192000"/>
              <a:gd name="connsiteY39" fmla="*/ 2010365 h 2401295"/>
              <a:gd name="connsiteX40" fmla="*/ 8260604 w 12192000"/>
              <a:gd name="connsiteY40" fmla="*/ 1992586 h 2401295"/>
              <a:gd name="connsiteX41" fmla="*/ 8189733 w 12192000"/>
              <a:gd name="connsiteY41" fmla="*/ 1985551 h 2401295"/>
              <a:gd name="connsiteX42" fmla="*/ 8163540 w 12192000"/>
              <a:gd name="connsiteY42" fmla="*/ 1988537 h 2401295"/>
              <a:gd name="connsiteX43" fmla="*/ 8126468 w 12192000"/>
              <a:gd name="connsiteY43" fmla="*/ 1988901 h 2401295"/>
              <a:gd name="connsiteX44" fmla="*/ 8000268 w 12192000"/>
              <a:gd name="connsiteY44" fmla="*/ 1990885 h 2401295"/>
              <a:gd name="connsiteX45" fmla="*/ 7959483 w 12192000"/>
              <a:gd name="connsiteY45" fmla="*/ 1985782 h 2401295"/>
              <a:gd name="connsiteX46" fmla="*/ 7953628 w 12192000"/>
              <a:gd name="connsiteY46" fmla="*/ 1984617 h 2401295"/>
              <a:gd name="connsiteX47" fmla="*/ 7901019 w 12192000"/>
              <a:gd name="connsiteY47" fmla="*/ 1971965 h 2401295"/>
              <a:gd name="connsiteX48" fmla="*/ 7812936 w 12192000"/>
              <a:gd name="connsiteY48" fmla="*/ 1947847 h 2401295"/>
              <a:gd name="connsiteX49" fmla="*/ 7732190 w 12192000"/>
              <a:gd name="connsiteY49" fmla="*/ 1927169 h 2401295"/>
              <a:gd name="connsiteX50" fmla="*/ 7678276 w 12192000"/>
              <a:gd name="connsiteY50" fmla="*/ 1920855 h 2401295"/>
              <a:gd name="connsiteX51" fmla="*/ 7655497 w 12192000"/>
              <a:gd name="connsiteY51" fmla="*/ 1913714 h 2401295"/>
              <a:gd name="connsiteX52" fmla="*/ 7551687 w 12192000"/>
              <a:gd name="connsiteY52" fmla="*/ 1912613 h 2401295"/>
              <a:gd name="connsiteX53" fmla="*/ 7500925 w 12192000"/>
              <a:gd name="connsiteY53" fmla="*/ 1930924 h 2401295"/>
              <a:gd name="connsiteX54" fmla="*/ 7380560 w 12192000"/>
              <a:gd name="connsiteY54" fmla="*/ 1934424 h 2401295"/>
              <a:gd name="connsiteX55" fmla="*/ 7309614 w 12192000"/>
              <a:gd name="connsiteY55" fmla="*/ 1939987 h 2401295"/>
              <a:gd name="connsiteX56" fmla="*/ 7284338 w 12192000"/>
              <a:gd name="connsiteY56" fmla="*/ 1947550 h 2401295"/>
              <a:gd name="connsiteX57" fmla="*/ 7247913 w 12192000"/>
              <a:gd name="connsiteY57" fmla="*/ 1954444 h 2401295"/>
              <a:gd name="connsiteX58" fmla="*/ 7184925 w 12192000"/>
              <a:gd name="connsiteY58" fmla="*/ 1970838 h 2401295"/>
              <a:gd name="connsiteX59" fmla="*/ 6204418 w 12192000"/>
              <a:gd name="connsiteY59" fmla="*/ 1570349 h 2401295"/>
              <a:gd name="connsiteX60" fmla="*/ 3418260 w 12192000"/>
              <a:gd name="connsiteY60" fmla="*/ 1049412 h 2401295"/>
              <a:gd name="connsiteX61" fmla="*/ 2509997 w 12192000"/>
              <a:gd name="connsiteY61" fmla="*/ 958822 h 2401295"/>
              <a:gd name="connsiteX62" fmla="*/ 2508995 w 12192000"/>
              <a:gd name="connsiteY62" fmla="*/ 958423 h 2401295"/>
              <a:gd name="connsiteX63" fmla="*/ 2424909 w 12192000"/>
              <a:gd name="connsiteY63" fmla="*/ 933150 h 2401295"/>
              <a:gd name="connsiteX64" fmla="*/ 2273752 w 12192000"/>
              <a:gd name="connsiteY64" fmla="*/ 875350 h 2401295"/>
              <a:gd name="connsiteX65" fmla="*/ 2248113 w 12192000"/>
              <a:gd name="connsiteY65" fmla="*/ 861965 h 2401295"/>
              <a:gd name="connsiteX66" fmla="*/ 2194956 w 12192000"/>
              <a:gd name="connsiteY66" fmla="*/ 836227 h 2401295"/>
              <a:gd name="connsiteX67" fmla="*/ 2024005 w 12192000"/>
              <a:gd name="connsiteY67" fmla="*/ 815554 h 2401295"/>
              <a:gd name="connsiteX68" fmla="*/ 1980800 w 12192000"/>
              <a:gd name="connsiteY68" fmla="*/ 822703 h 2401295"/>
              <a:gd name="connsiteX69" fmla="*/ 1733238 w 12192000"/>
              <a:gd name="connsiteY69" fmla="*/ 809719 h 2401295"/>
              <a:gd name="connsiteX70" fmla="*/ 1388954 w 12192000"/>
              <a:gd name="connsiteY70" fmla="*/ 830009 h 2401295"/>
              <a:gd name="connsiteX71" fmla="*/ 1133245 w 12192000"/>
              <a:gd name="connsiteY71" fmla="*/ 803521 h 2401295"/>
              <a:gd name="connsiteX72" fmla="*/ 1026791 w 12192000"/>
              <a:gd name="connsiteY72" fmla="*/ 802701 h 2401295"/>
              <a:gd name="connsiteX73" fmla="*/ 833545 w 12192000"/>
              <a:gd name="connsiteY73" fmla="*/ 801351 h 2401295"/>
              <a:gd name="connsiteX74" fmla="*/ 631576 w 12192000"/>
              <a:gd name="connsiteY74" fmla="*/ 801805 h 2401295"/>
              <a:gd name="connsiteX75" fmla="*/ 542046 w 12192000"/>
              <a:gd name="connsiteY75" fmla="*/ 803532 h 2401295"/>
              <a:gd name="connsiteX76" fmla="*/ 301314 w 12192000"/>
              <a:gd name="connsiteY76" fmla="*/ 785458 h 2401295"/>
              <a:gd name="connsiteX77" fmla="*/ 0 w 12192000"/>
              <a:gd name="connsiteY77" fmla="*/ 805324 h 2401295"/>
              <a:gd name="connsiteX78" fmla="*/ 0 w 12192000"/>
              <a:gd name="connsiteY78" fmla="*/ 0 h 2401295"/>
              <a:gd name="connsiteX0" fmla="*/ 0 w 12192000"/>
              <a:gd name="connsiteY0" fmla="*/ 0 h 2401295"/>
              <a:gd name="connsiteX1" fmla="*/ 12192000 w 12192000"/>
              <a:gd name="connsiteY1" fmla="*/ 0 h 2401295"/>
              <a:gd name="connsiteX2" fmla="*/ 12192000 w 12192000"/>
              <a:gd name="connsiteY2" fmla="*/ 2262228 h 2401295"/>
              <a:gd name="connsiteX3" fmla="*/ 12187428 w 12192000"/>
              <a:gd name="connsiteY3" fmla="*/ 2262896 h 2401295"/>
              <a:gd name="connsiteX4" fmla="*/ 12154355 w 12192000"/>
              <a:gd name="connsiteY4" fmla="*/ 2267516 h 2401295"/>
              <a:gd name="connsiteX5" fmla="*/ 12114359 w 12192000"/>
              <a:gd name="connsiteY5" fmla="*/ 2279772 h 2401295"/>
              <a:gd name="connsiteX6" fmla="*/ 11918614 w 12192000"/>
              <a:gd name="connsiteY6" fmla="*/ 2296618 h 2401295"/>
              <a:gd name="connsiteX7" fmla="*/ 11815487 w 12192000"/>
              <a:gd name="connsiteY7" fmla="*/ 2308905 h 2401295"/>
              <a:gd name="connsiteX8" fmla="*/ 11778165 w 12192000"/>
              <a:gd name="connsiteY8" fmla="*/ 2311873 h 2401295"/>
              <a:gd name="connsiteX9" fmla="*/ 11671329 w 12192000"/>
              <a:gd name="connsiteY9" fmla="*/ 2337810 h 2401295"/>
              <a:gd name="connsiteX10" fmla="*/ 11594775 w 12192000"/>
              <a:gd name="connsiteY10" fmla="*/ 2337831 h 2401295"/>
              <a:gd name="connsiteX11" fmla="*/ 11379086 w 12192000"/>
              <a:gd name="connsiteY11" fmla="*/ 2369019 h 2401295"/>
              <a:gd name="connsiteX12" fmla="*/ 11221749 w 12192000"/>
              <a:gd name="connsiteY12" fmla="*/ 2380739 h 2401295"/>
              <a:gd name="connsiteX13" fmla="*/ 10996653 w 12192000"/>
              <a:gd name="connsiteY13" fmla="*/ 2371440 h 2401295"/>
              <a:gd name="connsiteX14" fmla="*/ 10912235 w 12192000"/>
              <a:gd name="connsiteY14" fmla="*/ 2389968 h 2401295"/>
              <a:gd name="connsiteX15" fmla="*/ 10835633 w 12192000"/>
              <a:gd name="connsiteY15" fmla="*/ 2395810 h 2401295"/>
              <a:gd name="connsiteX16" fmla="*/ 10821038 w 12192000"/>
              <a:gd name="connsiteY16" fmla="*/ 2398367 h 2401295"/>
              <a:gd name="connsiteX17" fmla="*/ 10757451 w 12192000"/>
              <a:gd name="connsiteY17" fmla="*/ 2395202 h 2401295"/>
              <a:gd name="connsiteX18" fmla="*/ 10554052 w 12192000"/>
              <a:gd name="connsiteY18" fmla="*/ 2328825 h 2401295"/>
              <a:gd name="connsiteX19" fmla="*/ 10432944 w 12192000"/>
              <a:gd name="connsiteY19" fmla="*/ 2278457 h 2401295"/>
              <a:gd name="connsiteX20" fmla="*/ 10314272 w 12192000"/>
              <a:gd name="connsiteY20" fmla="*/ 2252083 h 2401295"/>
              <a:gd name="connsiteX21" fmla="*/ 10149756 w 12192000"/>
              <a:gd name="connsiteY21" fmla="*/ 2203372 h 2401295"/>
              <a:gd name="connsiteX22" fmla="*/ 10133939 w 12192000"/>
              <a:gd name="connsiteY22" fmla="*/ 2195206 h 2401295"/>
              <a:gd name="connsiteX23" fmla="*/ 10027169 w 12192000"/>
              <a:gd name="connsiteY23" fmla="*/ 2154689 h 2401295"/>
              <a:gd name="connsiteX24" fmla="*/ 9904781 w 12192000"/>
              <a:gd name="connsiteY24" fmla="*/ 2142477 h 2401295"/>
              <a:gd name="connsiteX25" fmla="*/ 9818432 w 12192000"/>
              <a:gd name="connsiteY25" fmla="*/ 2147267 h 2401295"/>
              <a:gd name="connsiteX26" fmla="*/ 9715853 w 12192000"/>
              <a:gd name="connsiteY26" fmla="*/ 2142000 h 2401295"/>
              <a:gd name="connsiteX27" fmla="*/ 9478478 w 12192000"/>
              <a:gd name="connsiteY27" fmla="*/ 2133283 h 2401295"/>
              <a:gd name="connsiteX28" fmla="*/ 9473084 w 12192000"/>
              <a:gd name="connsiteY28" fmla="*/ 2134027 h 2401295"/>
              <a:gd name="connsiteX29" fmla="*/ 9348338 w 12192000"/>
              <a:gd name="connsiteY29" fmla="*/ 2135775 h 2401295"/>
              <a:gd name="connsiteX30" fmla="*/ 9317108 w 12192000"/>
              <a:gd name="connsiteY30" fmla="*/ 2139620 h 2401295"/>
              <a:gd name="connsiteX31" fmla="*/ 9316564 w 12192000"/>
              <a:gd name="connsiteY31" fmla="*/ 2140576 h 2401295"/>
              <a:gd name="connsiteX32" fmla="*/ 9249142 w 12192000"/>
              <a:gd name="connsiteY32" fmla="*/ 2123844 h 2401295"/>
              <a:gd name="connsiteX33" fmla="*/ 9196066 w 12192000"/>
              <a:gd name="connsiteY33" fmla="*/ 2108535 h 2401295"/>
              <a:gd name="connsiteX34" fmla="*/ 9182090 w 12192000"/>
              <a:gd name="connsiteY34" fmla="*/ 2098653 h 2401295"/>
              <a:gd name="connsiteX35" fmla="*/ 8911903 w 12192000"/>
              <a:gd name="connsiteY35" fmla="*/ 2057646 h 2401295"/>
              <a:gd name="connsiteX36" fmla="*/ 8786230 w 12192000"/>
              <a:gd name="connsiteY36" fmla="*/ 2041547 h 2401295"/>
              <a:gd name="connsiteX37" fmla="*/ 8624741 w 12192000"/>
              <a:gd name="connsiteY37" fmla="*/ 2029639 h 2401295"/>
              <a:gd name="connsiteX38" fmla="*/ 8433895 w 12192000"/>
              <a:gd name="connsiteY38" fmla="*/ 2006458 h 2401295"/>
              <a:gd name="connsiteX39" fmla="*/ 8379838 w 12192000"/>
              <a:gd name="connsiteY39" fmla="*/ 2010365 h 2401295"/>
              <a:gd name="connsiteX40" fmla="*/ 8260604 w 12192000"/>
              <a:gd name="connsiteY40" fmla="*/ 1992586 h 2401295"/>
              <a:gd name="connsiteX41" fmla="*/ 8189733 w 12192000"/>
              <a:gd name="connsiteY41" fmla="*/ 1985551 h 2401295"/>
              <a:gd name="connsiteX42" fmla="*/ 8163540 w 12192000"/>
              <a:gd name="connsiteY42" fmla="*/ 1988537 h 2401295"/>
              <a:gd name="connsiteX43" fmla="*/ 8126468 w 12192000"/>
              <a:gd name="connsiteY43" fmla="*/ 1988901 h 2401295"/>
              <a:gd name="connsiteX44" fmla="*/ 8000268 w 12192000"/>
              <a:gd name="connsiteY44" fmla="*/ 1990885 h 2401295"/>
              <a:gd name="connsiteX45" fmla="*/ 7959483 w 12192000"/>
              <a:gd name="connsiteY45" fmla="*/ 1985782 h 2401295"/>
              <a:gd name="connsiteX46" fmla="*/ 7953628 w 12192000"/>
              <a:gd name="connsiteY46" fmla="*/ 1984617 h 2401295"/>
              <a:gd name="connsiteX47" fmla="*/ 7901019 w 12192000"/>
              <a:gd name="connsiteY47" fmla="*/ 1971965 h 2401295"/>
              <a:gd name="connsiteX48" fmla="*/ 7812936 w 12192000"/>
              <a:gd name="connsiteY48" fmla="*/ 1947847 h 2401295"/>
              <a:gd name="connsiteX49" fmla="*/ 7732190 w 12192000"/>
              <a:gd name="connsiteY49" fmla="*/ 1927169 h 2401295"/>
              <a:gd name="connsiteX50" fmla="*/ 7678276 w 12192000"/>
              <a:gd name="connsiteY50" fmla="*/ 1920855 h 2401295"/>
              <a:gd name="connsiteX51" fmla="*/ 7655497 w 12192000"/>
              <a:gd name="connsiteY51" fmla="*/ 1913714 h 2401295"/>
              <a:gd name="connsiteX52" fmla="*/ 7551687 w 12192000"/>
              <a:gd name="connsiteY52" fmla="*/ 1912613 h 2401295"/>
              <a:gd name="connsiteX53" fmla="*/ 7500925 w 12192000"/>
              <a:gd name="connsiteY53" fmla="*/ 1930924 h 2401295"/>
              <a:gd name="connsiteX54" fmla="*/ 7380560 w 12192000"/>
              <a:gd name="connsiteY54" fmla="*/ 1934424 h 2401295"/>
              <a:gd name="connsiteX55" fmla="*/ 7309614 w 12192000"/>
              <a:gd name="connsiteY55" fmla="*/ 1939987 h 2401295"/>
              <a:gd name="connsiteX56" fmla="*/ 7284338 w 12192000"/>
              <a:gd name="connsiteY56" fmla="*/ 1947550 h 2401295"/>
              <a:gd name="connsiteX57" fmla="*/ 7247913 w 12192000"/>
              <a:gd name="connsiteY57" fmla="*/ 1954444 h 2401295"/>
              <a:gd name="connsiteX58" fmla="*/ 6951722 w 12192000"/>
              <a:gd name="connsiteY58" fmla="*/ 1762183 h 2401295"/>
              <a:gd name="connsiteX59" fmla="*/ 6204418 w 12192000"/>
              <a:gd name="connsiteY59" fmla="*/ 1570349 h 2401295"/>
              <a:gd name="connsiteX60" fmla="*/ 3418260 w 12192000"/>
              <a:gd name="connsiteY60" fmla="*/ 1049412 h 2401295"/>
              <a:gd name="connsiteX61" fmla="*/ 2509997 w 12192000"/>
              <a:gd name="connsiteY61" fmla="*/ 958822 h 2401295"/>
              <a:gd name="connsiteX62" fmla="*/ 2508995 w 12192000"/>
              <a:gd name="connsiteY62" fmla="*/ 958423 h 2401295"/>
              <a:gd name="connsiteX63" fmla="*/ 2424909 w 12192000"/>
              <a:gd name="connsiteY63" fmla="*/ 933150 h 2401295"/>
              <a:gd name="connsiteX64" fmla="*/ 2273752 w 12192000"/>
              <a:gd name="connsiteY64" fmla="*/ 875350 h 2401295"/>
              <a:gd name="connsiteX65" fmla="*/ 2248113 w 12192000"/>
              <a:gd name="connsiteY65" fmla="*/ 861965 h 2401295"/>
              <a:gd name="connsiteX66" fmla="*/ 2194956 w 12192000"/>
              <a:gd name="connsiteY66" fmla="*/ 836227 h 2401295"/>
              <a:gd name="connsiteX67" fmla="*/ 2024005 w 12192000"/>
              <a:gd name="connsiteY67" fmla="*/ 815554 h 2401295"/>
              <a:gd name="connsiteX68" fmla="*/ 1980800 w 12192000"/>
              <a:gd name="connsiteY68" fmla="*/ 822703 h 2401295"/>
              <a:gd name="connsiteX69" fmla="*/ 1733238 w 12192000"/>
              <a:gd name="connsiteY69" fmla="*/ 809719 h 2401295"/>
              <a:gd name="connsiteX70" fmla="*/ 1388954 w 12192000"/>
              <a:gd name="connsiteY70" fmla="*/ 830009 h 2401295"/>
              <a:gd name="connsiteX71" fmla="*/ 1133245 w 12192000"/>
              <a:gd name="connsiteY71" fmla="*/ 803521 h 2401295"/>
              <a:gd name="connsiteX72" fmla="*/ 1026791 w 12192000"/>
              <a:gd name="connsiteY72" fmla="*/ 802701 h 2401295"/>
              <a:gd name="connsiteX73" fmla="*/ 833545 w 12192000"/>
              <a:gd name="connsiteY73" fmla="*/ 801351 h 2401295"/>
              <a:gd name="connsiteX74" fmla="*/ 631576 w 12192000"/>
              <a:gd name="connsiteY74" fmla="*/ 801805 h 2401295"/>
              <a:gd name="connsiteX75" fmla="*/ 542046 w 12192000"/>
              <a:gd name="connsiteY75" fmla="*/ 803532 h 2401295"/>
              <a:gd name="connsiteX76" fmla="*/ 301314 w 12192000"/>
              <a:gd name="connsiteY76" fmla="*/ 785458 h 2401295"/>
              <a:gd name="connsiteX77" fmla="*/ 0 w 12192000"/>
              <a:gd name="connsiteY77" fmla="*/ 805324 h 2401295"/>
              <a:gd name="connsiteX78" fmla="*/ 0 w 12192000"/>
              <a:gd name="connsiteY78" fmla="*/ 0 h 2401295"/>
              <a:gd name="connsiteX0" fmla="*/ 0 w 12192000"/>
              <a:gd name="connsiteY0" fmla="*/ 0 h 2401295"/>
              <a:gd name="connsiteX1" fmla="*/ 12192000 w 12192000"/>
              <a:gd name="connsiteY1" fmla="*/ 0 h 2401295"/>
              <a:gd name="connsiteX2" fmla="*/ 12192000 w 12192000"/>
              <a:gd name="connsiteY2" fmla="*/ 2262228 h 2401295"/>
              <a:gd name="connsiteX3" fmla="*/ 12187428 w 12192000"/>
              <a:gd name="connsiteY3" fmla="*/ 2262896 h 2401295"/>
              <a:gd name="connsiteX4" fmla="*/ 12154355 w 12192000"/>
              <a:gd name="connsiteY4" fmla="*/ 2267516 h 2401295"/>
              <a:gd name="connsiteX5" fmla="*/ 12114359 w 12192000"/>
              <a:gd name="connsiteY5" fmla="*/ 2279772 h 2401295"/>
              <a:gd name="connsiteX6" fmla="*/ 11918614 w 12192000"/>
              <a:gd name="connsiteY6" fmla="*/ 2296618 h 2401295"/>
              <a:gd name="connsiteX7" fmla="*/ 11815487 w 12192000"/>
              <a:gd name="connsiteY7" fmla="*/ 2308905 h 2401295"/>
              <a:gd name="connsiteX8" fmla="*/ 11778165 w 12192000"/>
              <a:gd name="connsiteY8" fmla="*/ 2311873 h 2401295"/>
              <a:gd name="connsiteX9" fmla="*/ 11671329 w 12192000"/>
              <a:gd name="connsiteY9" fmla="*/ 2337810 h 2401295"/>
              <a:gd name="connsiteX10" fmla="*/ 11594775 w 12192000"/>
              <a:gd name="connsiteY10" fmla="*/ 2337831 h 2401295"/>
              <a:gd name="connsiteX11" fmla="*/ 11379086 w 12192000"/>
              <a:gd name="connsiteY11" fmla="*/ 2369019 h 2401295"/>
              <a:gd name="connsiteX12" fmla="*/ 11221749 w 12192000"/>
              <a:gd name="connsiteY12" fmla="*/ 2380739 h 2401295"/>
              <a:gd name="connsiteX13" fmla="*/ 10996653 w 12192000"/>
              <a:gd name="connsiteY13" fmla="*/ 2371440 h 2401295"/>
              <a:gd name="connsiteX14" fmla="*/ 10912235 w 12192000"/>
              <a:gd name="connsiteY14" fmla="*/ 2389968 h 2401295"/>
              <a:gd name="connsiteX15" fmla="*/ 10835633 w 12192000"/>
              <a:gd name="connsiteY15" fmla="*/ 2395810 h 2401295"/>
              <a:gd name="connsiteX16" fmla="*/ 10821038 w 12192000"/>
              <a:gd name="connsiteY16" fmla="*/ 2398367 h 2401295"/>
              <a:gd name="connsiteX17" fmla="*/ 10757451 w 12192000"/>
              <a:gd name="connsiteY17" fmla="*/ 2395202 h 2401295"/>
              <a:gd name="connsiteX18" fmla="*/ 10554052 w 12192000"/>
              <a:gd name="connsiteY18" fmla="*/ 2328825 h 2401295"/>
              <a:gd name="connsiteX19" fmla="*/ 10432944 w 12192000"/>
              <a:gd name="connsiteY19" fmla="*/ 2278457 h 2401295"/>
              <a:gd name="connsiteX20" fmla="*/ 10314272 w 12192000"/>
              <a:gd name="connsiteY20" fmla="*/ 2252083 h 2401295"/>
              <a:gd name="connsiteX21" fmla="*/ 10149756 w 12192000"/>
              <a:gd name="connsiteY21" fmla="*/ 2203372 h 2401295"/>
              <a:gd name="connsiteX22" fmla="*/ 10133939 w 12192000"/>
              <a:gd name="connsiteY22" fmla="*/ 2195206 h 2401295"/>
              <a:gd name="connsiteX23" fmla="*/ 10027169 w 12192000"/>
              <a:gd name="connsiteY23" fmla="*/ 2154689 h 2401295"/>
              <a:gd name="connsiteX24" fmla="*/ 9904781 w 12192000"/>
              <a:gd name="connsiteY24" fmla="*/ 2142477 h 2401295"/>
              <a:gd name="connsiteX25" fmla="*/ 9818432 w 12192000"/>
              <a:gd name="connsiteY25" fmla="*/ 2147267 h 2401295"/>
              <a:gd name="connsiteX26" fmla="*/ 9715853 w 12192000"/>
              <a:gd name="connsiteY26" fmla="*/ 2142000 h 2401295"/>
              <a:gd name="connsiteX27" fmla="*/ 9478478 w 12192000"/>
              <a:gd name="connsiteY27" fmla="*/ 2133283 h 2401295"/>
              <a:gd name="connsiteX28" fmla="*/ 9473084 w 12192000"/>
              <a:gd name="connsiteY28" fmla="*/ 2134027 h 2401295"/>
              <a:gd name="connsiteX29" fmla="*/ 9348338 w 12192000"/>
              <a:gd name="connsiteY29" fmla="*/ 2135775 h 2401295"/>
              <a:gd name="connsiteX30" fmla="*/ 9317108 w 12192000"/>
              <a:gd name="connsiteY30" fmla="*/ 2139620 h 2401295"/>
              <a:gd name="connsiteX31" fmla="*/ 9316564 w 12192000"/>
              <a:gd name="connsiteY31" fmla="*/ 2140576 h 2401295"/>
              <a:gd name="connsiteX32" fmla="*/ 9249142 w 12192000"/>
              <a:gd name="connsiteY32" fmla="*/ 2123844 h 2401295"/>
              <a:gd name="connsiteX33" fmla="*/ 9196066 w 12192000"/>
              <a:gd name="connsiteY33" fmla="*/ 2108535 h 2401295"/>
              <a:gd name="connsiteX34" fmla="*/ 9182090 w 12192000"/>
              <a:gd name="connsiteY34" fmla="*/ 2098653 h 2401295"/>
              <a:gd name="connsiteX35" fmla="*/ 8911903 w 12192000"/>
              <a:gd name="connsiteY35" fmla="*/ 2057646 h 2401295"/>
              <a:gd name="connsiteX36" fmla="*/ 8786230 w 12192000"/>
              <a:gd name="connsiteY36" fmla="*/ 2041547 h 2401295"/>
              <a:gd name="connsiteX37" fmla="*/ 8624741 w 12192000"/>
              <a:gd name="connsiteY37" fmla="*/ 2029639 h 2401295"/>
              <a:gd name="connsiteX38" fmla="*/ 8433895 w 12192000"/>
              <a:gd name="connsiteY38" fmla="*/ 2006458 h 2401295"/>
              <a:gd name="connsiteX39" fmla="*/ 8379838 w 12192000"/>
              <a:gd name="connsiteY39" fmla="*/ 2010365 h 2401295"/>
              <a:gd name="connsiteX40" fmla="*/ 8260604 w 12192000"/>
              <a:gd name="connsiteY40" fmla="*/ 1992586 h 2401295"/>
              <a:gd name="connsiteX41" fmla="*/ 8189733 w 12192000"/>
              <a:gd name="connsiteY41" fmla="*/ 1985551 h 2401295"/>
              <a:gd name="connsiteX42" fmla="*/ 8163540 w 12192000"/>
              <a:gd name="connsiteY42" fmla="*/ 1988537 h 2401295"/>
              <a:gd name="connsiteX43" fmla="*/ 8126468 w 12192000"/>
              <a:gd name="connsiteY43" fmla="*/ 1988901 h 2401295"/>
              <a:gd name="connsiteX44" fmla="*/ 8000268 w 12192000"/>
              <a:gd name="connsiteY44" fmla="*/ 1990885 h 2401295"/>
              <a:gd name="connsiteX45" fmla="*/ 7959483 w 12192000"/>
              <a:gd name="connsiteY45" fmla="*/ 1985782 h 2401295"/>
              <a:gd name="connsiteX46" fmla="*/ 7953628 w 12192000"/>
              <a:gd name="connsiteY46" fmla="*/ 1984617 h 2401295"/>
              <a:gd name="connsiteX47" fmla="*/ 7901019 w 12192000"/>
              <a:gd name="connsiteY47" fmla="*/ 1971965 h 2401295"/>
              <a:gd name="connsiteX48" fmla="*/ 7812936 w 12192000"/>
              <a:gd name="connsiteY48" fmla="*/ 1947847 h 2401295"/>
              <a:gd name="connsiteX49" fmla="*/ 7732190 w 12192000"/>
              <a:gd name="connsiteY49" fmla="*/ 1927169 h 2401295"/>
              <a:gd name="connsiteX50" fmla="*/ 7678276 w 12192000"/>
              <a:gd name="connsiteY50" fmla="*/ 1920855 h 2401295"/>
              <a:gd name="connsiteX51" fmla="*/ 7655497 w 12192000"/>
              <a:gd name="connsiteY51" fmla="*/ 1913714 h 2401295"/>
              <a:gd name="connsiteX52" fmla="*/ 7551687 w 12192000"/>
              <a:gd name="connsiteY52" fmla="*/ 1912613 h 2401295"/>
              <a:gd name="connsiteX53" fmla="*/ 7500925 w 12192000"/>
              <a:gd name="connsiteY53" fmla="*/ 1930924 h 2401295"/>
              <a:gd name="connsiteX54" fmla="*/ 7380560 w 12192000"/>
              <a:gd name="connsiteY54" fmla="*/ 1934424 h 2401295"/>
              <a:gd name="connsiteX55" fmla="*/ 7309614 w 12192000"/>
              <a:gd name="connsiteY55" fmla="*/ 1939987 h 2401295"/>
              <a:gd name="connsiteX56" fmla="*/ 7284338 w 12192000"/>
              <a:gd name="connsiteY56" fmla="*/ 1947550 h 2401295"/>
              <a:gd name="connsiteX57" fmla="*/ 7247913 w 12192000"/>
              <a:gd name="connsiteY57" fmla="*/ 1954444 h 2401295"/>
              <a:gd name="connsiteX58" fmla="*/ 6828984 w 12192000"/>
              <a:gd name="connsiteY58" fmla="*/ 1762183 h 2401295"/>
              <a:gd name="connsiteX59" fmla="*/ 6204418 w 12192000"/>
              <a:gd name="connsiteY59" fmla="*/ 1570349 h 2401295"/>
              <a:gd name="connsiteX60" fmla="*/ 3418260 w 12192000"/>
              <a:gd name="connsiteY60" fmla="*/ 1049412 h 2401295"/>
              <a:gd name="connsiteX61" fmla="*/ 2509997 w 12192000"/>
              <a:gd name="connsiteY61" fmla="*/ 958822 h 2401295"/>
              <a:gd name="connsiteX62" fmla="*/ 2508995 w 12192000"/>
              <a:gd name="connsiteY62" fmla="*/ 958423 h 2401295"/>
              <a:gd name="connsiteX63" fmla="*/ 2424909 w 12192000"/>
              <a:gd name="connsiteY63" fmla="*/ 933150 h 2401295"/>
              <a:gd name="connsiteX64" fmla="*/ 2273752 w 12192000"/>
              <a:gd name="connsiteY64" fmla="*/ 875350 h 2401295"/>
              <a:gd name="connsiteX65" fmla="*/ 2248113 w 12192000"/>
              <a:gd name="connsiteY65" fmla="*/ 861965 h 2401295"/>
              <a:gd name="connsiteX66" fmla="*/ 2194956 w 12192000"/>
              <a:gd name="connsiteY66" fmla="*/ 836227 h 2401295"/>
              <a:gd name="connsiteX67" fmla="*/ 2024005 w 12192000"/>
              <a:gd name="connsiteY67" fmla="*/ 815554 h 2401295"/>
              <a:gd name="connsiteX68" fmla="*/ 1980800 w 12192000"/>
              <a:gd name="connsiteY68" fmla="*/ 822703 h 2401295"/>
              <a:gd name="connsiteX69" fmla="*/ 1733238 w 12192000"/>
              <a:gd name="connsiteY69" fmla="*/ 809719 h 2401295"/>
              <a:gd name="connsiteX70" fmla="*/ 1388954 w 12192000"/>
              <a:gd name="connsiteY70" fmla="*/ 830009 h 2401295"/>
              <a:gd name="connsiteX71" fmla="*/ 1133245 w 12192000"/>
              <a:gd name="connsiteY71" fmla="*/ 803521 h 2401295"/>
              <a:gd name="connsiteX72" fmla="*/ 1026791 w 12192000"/>
              <a:gd name="connsiteY72" fmla="*/ 802701 h 2401295"/>
              <a:gd name="connsiteX73" fmla="*/ 833545 w 12192000"/>
              <a:gd name="connsiteY73" fmla="*/ 801351 h 2401295"/>
              <a:gd name="connsiteX74" fmla="*/ 631576 w 12192000"/>
              <a:gd name="connsiteY74" fmla="*/ 801805 h 2401295"/>
              <a:gd name="connsiteX75" fmla="*/ 542046 w 12192000"/>
              <a:gd name="connsiteY75" fmla="*/ 803532 h 2401295"/>
              <a:gd name="connsiteX76" fmla="*/ 301314 w 12192000"/>
              <a:gd name="connsiteY76" fmla="*/ 785458 h 2401295"/>
              <a:gd name="connsiteX77" fmla="*/ 0 w 12192000"/>
              <a:gd name="connsiteY77" fmla="*/ 805324 h 2401295"/>
              <a:gd name="connsiteX78" fmla="*/ 0 w 12192000"/>
              <a:gd name="connsiteY78" fmla="*/ 0 h 2401295"/>
              <a:gd name="connsiteX0" fmla="*/ 0 w 12192000"/>
              <a:gd name="connsiteY0" fmla="*/ 0 h 2401295"/>
              <a:gd name="connsiteX1" fmla="*/ 12192000 w 12192000"/>
              <a:gd name="connsiteY1" fmla="*/ 0 h 2401295"/>
              <a:gd name="connsiteX2" fmla="*/ 12192000 w 12192000"/>
              <a:gd name="connsiteY2" fmla="*/ 2262228 h 2401295"/>
              <a:gd name="connsiteX3" fmla="*/ 12187428 w 12192000"/>
              <a:gd name="connsiteY3" fmla="*/ 2262896 h 2401295"/>
              <a:gd name="connsiteX4" fmla="*/ 12154355 w 12192000"/>
              <a:gd name="connsiteY4" fmla="*/ 2267516 h 2401295"/>
              <a:gd name="connsiteX5" fmla="*/ 12114359 w 12192000"/>
              <a:gd name="connsiteY5" fmla="*/ 2279772 h 2401295"/>
              <a:gd name="connsiteX6" fmla="*/ 11918614 w 12192000"/>
              <a:gd name="connsiteY6" fmla="*/ 2296618 h 2401295"/>
              <a:gd name="connsiteX7" fmla="*/ 11815487 w 12192000"/>
              <a:gd name="connsiteY7" fmla="*/ 2308905 h 2401295"/>
              <a:gd name="connsiteX8" fmla="*/ 11778165 w 12192000"/>
              <a:gd name="connsiteY8" fmla="*/ 2311873 h 2401295"/>
              <a:gd name="connsiteX9" fmla="*/ 11671329 w 12192000"/>
              <a:gd name="connsiteY9" fmla="*/ 2337810 h 2401295"/>
              <a:gd name="connsiteX10" fmla="*/ 11594775 w 12192000"/>
              <a:gd name="connsiteY10" fmla="*/ 2337831 h 2401295"/>
              <a:gd name="connsiteX11" fmla="*/ 11379086 w 12192000"/>
              <a:gd name="connsiteY11" fmla="*/ 2369019 h 2401295"/>
              <a:gd name="connsiteX12" fmla="*/ 11221749 w 12192000"/>
              <a:gd name="connsiteY12" fmla="*/ 2380739 h 2401295"/>
              <a:gd name="connsiteX13" fmla="*/ 10996653 w 12192000"/>
              <a:gd name="connsiteY13" fmla="*/ 2371440 h 2401295"/>
              <a:gd name="connsiteX14" fmla="*/ 10912235 w 12192000"/>
              <a:gd name="connsiteY14" fmla="*/ 2389968 h 2401295"/>
              <a:gd name="connsiteX15" fmla="*/ 10835633 w 12192000"/>
              <a:gd name="connsiteY15" fmla="*/ 2395810 h 2401295"/>
              <a:gd name="connsiteX16" fmla="*/ 10821038 w 12192000"/>
              <a:gd name="connsiteY16" fmla="*/ 2398367 h 2401295"/>
              <a:gd name="connsiteX17" fmla="*/ 10757451 w 12192000"/>
              <a:gd name="connsiteY17" fmla="*/ 2395202 h 2401295"/>
              <a:gd name="connsiteX18" fmla="*/ 10554052 w 12192000"/>
              <a:gd name="connsiteY18" fmla="*/ 2328825 h 2401295"/>
              <a:gd name="connsiteX19" fmla="*/ 10432944 w 12192000"/>
              <a:gd name="connsiteY19" fmla="*/ 2278457 h 2401295"/>
              <a:gd name="connsiteX20" fmla="*/ 10314272 w 12192000"/>
              <a:gd name="connsiteY20" fmla="*/ 2252083 h 2401295"/>
              <a:gd name="connsiteX21" fmla="*/ 10149756 w 12192000"/>
              <a:gd name="connsiteY21" fmla="*/ 2203372 h 2401295"/>
              <a:gd name="connsiteX22" fmla="*/ 10133939 w 12192000"/>
              <a:gd name="connsiteY22" fmla="*/ 2195206 h 2401295"/>
              <a:gd name="connsiteX23" fmla="*/ 10027169 w 12192000"/>
              <a:gd name="connsiteY23" fmla="*/ 2154689 h 2401295"/>
              <a:gd name="connsiteX24" fmla="*/ 9904781 w 12192000"/>
              <a:gd name="connsiteY24" fmla="*/ 2142477 h 2401295"/>
              <a:gd name="connsiteX25" fmla="*/ 9818432 w 12192000"/>
              <a:gd name="connsiteY25" fmla="*/ 2147267 h 2401295"/>
              <a:gd name="connsiteX26" fmla="*/ 9715853 w 12192000"/>
              <a:gd name="connsiteY26" fmla="*/ 2142000 h 2401295"/>
              <a:gd name="connsiteX27" fmla="*/ 9478478 w 12192000"/>
              <a:gd name="connsiteY27" fmla="*/ 2133283 h 2401295"/>
              <a:gd name="connsiteX28" fmla="*/ 9473084 w 12192000"/>
              <a:gd name="connsiteY28" fmla="*/ 2134027 h 2401295"/>
              <a:gd name="connsiteX29" fmla="*/ 9348338 w 12192000"/>
              <a:gd name="connsiteY29" fmla="*/ 2135775 h 2401295"/>
              <a:gd name="connsiteX30" fmla="*/ 9317108 w 12192000"/>
              <a:gd name="connsiteY30" fmla="*/ 2139620 h 2401295"/>
              <a:gd name="connsiteX31" fmla="*/ 9316564 w 12192000"/>
              <a:gd name="connsiteY31" fmla="*/ 2140576 h 2401295"/>
              <a:gd name="connsiteX32" fmla="*/ 9249142 w 12192000"/>
              <a:gd name="connsiteY32" fmla="*/ 2123844 h 2401295"/>
              <a:gd name="connsiteX33" fmla="*/ 9196066 w 12192000"/>
              <a:gd name="connsiteY33" fmla="*/ 2108535 h 2401295"/>
              <a:gd name="connsiteX34" fmla="*/ 9182090 w 12192000"/>
              <a:gd name="connsiteY34" fmla="*/ 2098653 h 2401295"/>
              <a:gd name="connsiteX35" fmla="*/ 8911903 w 12192000"/>
              <a:gd name="connsiteY35" fmla="*/ 2057646 h 2401295"/>
              <a:gd name="connsiteX36" fmla="*/ 8786230 w 12192000"/>
              <a:gd name="connsiteY36" fmla="*/ 2041547 h 2401295"/>
              <a:gd name="connsiteX37" fmla="*/ 8624741 w 12192000"/>
              <a:gd name="connsiteY37" fmla="*/ 2029639 h 2401295"/>
              <a:gd name="connsiteX38" fmla="*/ 8433895 w 12192000"/>
              <a:gd name="connsiteY38" fmla="*/ 2006458 h 2401295"/>
              <a:gd name="connsiteX39" fmla="*/ 8379838 w 12192000"/>
              <a:gd name="connsiteY39" fmla="*/ 2010365 h 2401295"/>
              <a:gd name="connsiteX40" fmla="*/ 8260604 w 12192000"/>
              <a:gd name="connsiteY40" fmla="*/ 1992586 h 2401295"/>
              <a:gd name="connsiteX41" fmla="*/ 8189733 w 12192000"/>
              <a:gd name="connsiteY41" fmla="*/ 1985551 h 2401295"/>
              <a:gd name="connsiteX42" fmla="*/ 8163540 w 12192000"/>
              <a:gd name="connsiteY42" fmla="*/ 1988537 h 2401295"/>
              <a:gd name="connsiteX43" fmla="*/ 8126468 w 12192000"/>
              <a:gd name="connsiteY43" fmla="*/ 1988901 h 2401295"/>
              <a:gd name="connsiteX44" fmla="*/ 8000268 w 12192000"/>
              <a:gd name="connsiteY44" fmla="*/ 1990885 h 2401295"/>
              <a:gd name="connsiteX45" fmla="*/ 7959483 w 12192000"/>
              <a:gd name="connsiteY45" fmla="*/ 1985782 h 2401295"/>
              <a:gd name="connsiteX46" fmla="*/ 7953628 w 12192000"/>
              <a:gd name="connsiteY46" fmla="*/ 1984617 h 2401295"/>
              <a:gd name="connsiteX47" fmla="*/ 7901019 w 12192000"/>
              <a:gd name="connsiteY47" fmla="*/ 1971965 h 2401295"/>
              <a:gd name="connsiteX48" fmla="*/ 7812936 w 12192000"/>
              <a:gd name="connsiteY48" fmla="*/ 1947847 h 2401295"/>
              <a:gd name="connsiteX49" fmla="*/ 7732190 w 12192000"/>
              <a:gd name="connsiteY49" fmla="*/ 1927169 h 2401295"/>
              <a:gd name="connsiteX50" fmla="*/ 7678276 w 12192000"/>
              <a:gd name="connsiteY50" fmla="*/ 1920855 h 2401295"/>
              <a:gd name="connsiteX51" fmla="*/ 7655497 w 12192000"/>
              <a:gd name="connsiteY51" fmla="*/ 1913714 h 2401295"/>
              <a:gd name="connsiteX52" fmla="*/ 7551687 w 12192000"/>
              <a:gd name="connsiteY52" fmla="*/ 1912613 h 2401295"/>
              <a:gd name="connsiteX53" fmla="*/ 7500925 w 12192000"/>
              <a:gd name="connsiteY53" fmla="*/ 1930924 h 2401295"/>
              <a:gd name="connsiteX54" fmla="*/ 7380560 w 12192000"/>
              <a:gd name="connsiteY54" fmla="*/ 1934424 h 2401295"/>
              <a:gd name="connsiteX55" fmla="*/ 7309614 w 12192000"/>
              <a:gd name="connsiteY55" fmla="*/ 1939987 h 2401295"/>
              <a:gd name="connsiteX56" fmla="*/ 7284338 w 12192000"/>
              <a:gd name="connsiteY56" fmla="*/ 1947550 h 2401295"/>
              <a:gd name="connsiteX57" fmla="*/ 7112901 w 12192000"/>
              <a:gd name="connsiteY57" fmla="*/ 1843979 h 2401295"/>
              <a:gd name="connsiteX58" fmla="*/ 6828984 w 12192000"/>
              <a:gd name="connsiteY58" fmla="*/ 1762183 h 2401295"/>
              <a:gd name="connsiteX59" fmla="*/ 6204418 w 12192000"/>
              <a:gd name="connsiteY59" fmla="*/ 1570349 h 2401295"/>
              <a:gd name="connsiteX60" fmla="*/ 3418260 w 12192000"/>
              <a:gd name="connsiteY60" fmla="*/ 1049412 h 2401295"/>
              <a:gd name="connsiteX61" fmla="*/ 2509997 w 12192000"/>
              <a:gd name="connsiteY61" fmla="*/ 958822 h 2401295"/>
              <a:gd name="connsiteX62" fmla="*/ 2508995 w 12192000"/>
              <a:gd name="connsiteY62" fmla="*/ 958423 h 2401295"/>
              <a:gd name="connsiteX63" fmla="*/ 2424909 w 12192000"/>
              <a:gd name="connsiteY63" fmla="*/ 933150 h 2401295"/>
              <a:gd name="connsiteX64" fmla="*/ 2273752 w 12192000"/>
              <a:gd name="connsiteY64" fmla="*/ 875350 h 2401295"/>
              <a:gd name="connsiteX65" fmla="*/ 2248113 w 12192000"/>
              <a:gd name="connsiteY65" fmla="*/ 861965 h 2401295"/>
              <a:gd name="connsiteX66" fmla="*/ 2194956 w 12192000"/>
              <a:gd name="connsiteY66" fmla="*/ 836227 h 2401295"/>
              <a:gd name="connsiteX67" fmla="*/ 2024005 w 12192000"/>
              <a:gd name="connsiteY67" fmla="*/ 815554 h 2401295"/>
              <a:gd name="connsiteX68" fmla="*/ 1980800 w 12192000"/>
              <a:gd name="connsiteY68" fmla="*/ 822703 h 2401295"/>
              <a:gd name="connsiteX69" fmla="*/ 1733238 w 12192000"/>
              <a:gd name="connsiteY69" fmla="*/ 809719 h 2401295"/>
              <a:gd name="connsiteX70" fmla="*/ 1388954 w 12192000"/>
              <a:gd name="connsiteY70" fmla="*/ 830009 h 2401295"/>
              <a:gd name="connsiteX71" fmla="*/ 1133245 w 12192000"/>
              <a:gd name="connsiteY71" fmla="*/ 803521 h 2401295"/>
              <a:gd name="connsiteX72" fmla="*/ 1026791 w 12192000"/>
              <a:gd name="connsiteY72" fmla="*/ 802701 h 2401295"/>
              <a:gd name="connsiteX73" fmla="*/ 833545 w 12192000"/>
              <a:gd name="connsiteY73" fmla="*/ 801351 h 2401295"/>
              <a:gd name="connsiteX74" fmla="*/ 631576 w 12192000"/>
              <a:gd name="connsiteY74" fmla="*/ 801805 h 2401295"/>
              <a:gd name="connsiteX75" fmla="*/ 542046 w 12192000"/>
              <a:gd name="connsiteY75" fmla="*/ 803532 h 2401295"/>
              <a:gd name="connsiteX76" fmla="*/ 301314 w 12192000"/>
              <a:gd name="connsiteY76" fmla="*/ 785458 h 2401295"/>
              <a:gd name="connsiteX77" fmla="*/ 0 w 12192000"/>
              <a:gd name="connsiteY77" fmla="*/ 805324 h 2401295"/>
              <a:gd name="connsiteX78" fmla="*/ 0 w 12192000"/>
              <a:gd name="connsiteY78" fmla="*/ 0 h 24012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</a:cxnLst>
            <a:rect l="l" t="t" r="r" b="b"/>
            <a:pathLst>
              <a:path w="12192000" h="2401295">
                <a:moveTo>
                  <a:pt x="0" y="0"/>
                </a:moveTo>
                <a:lnTo>
                  <a:pt x="12192000" y="0"/>
                </a:lnTo>
                <a:lnTo>
                  <a:pt x="12192000" y="2262228"/>
                </a:lnTo>
                <a:lnTo>
                  <a:pt x="12187428" y="2262896"/>
                </a:lnTo>
                <a:cubicBezTo>
                  <a:pt x="12175466" y="2262888"/>
                  <a:pt x="12162312" y="2261278"/>
                  <a:pt x="12154355" y="2267516"/>
                </a:cubicBezTo>
                <a:lnTo>
                  <a:pt x="12114359" y="2279772"/>
                </a:lnTo>
                <a:cubicBezTo>
                  <a:pt x="12075069" y="2284622"/>
                  <a:pt x="11968426" y="2291762"/>
                  <a:pt x="11918614" y="2296618"/>
                </a:cubicBezTo>
                <a:cubicBezTo>
                  <a:pt x="11880597" y="2300618"/>
                  <a:pt x="11847624" y="2311097"/>
                  <a:pt x="11815487" y="2308905"/>
                </a:cubicBezTo>
                <a:cubicBezTo>
                  <a:pt x="11802378" y="2315881"/>
                  <a:pt x="11790041" y="2319357"/>
                  <a:pt x="11778165" y="2311873"/>
                </a:cubicBezTo>
                <a:cubicBezTo>
                  <a:pt x="11742553" y="2320519"/>
                  <a:pt x="11736280" y="2331858"/>
                  <a:pt x="11671329" y="2337810"/>
                </a:cubicBezTo>
                <a:cubicBezTo>
                  <a:pt x="11657629" y="2338121"/>
                  <a:pt x="11616110" y="2333320"/>
                  <a:pt x="11594775" y="2337831"/>
                </a:cubicBezTo>
                <a:cubicBezTo>
                  <a:pt x="11546068" y="2343032"/>
                  <a:pt x="11429033" y="2337623"/>
                  <a:pt x="11379086" y="2369019"/>
                </a:cubicBezTo>
                <a:cubicBezTo>
                  <a:pt x="11334159" y="2376875"/>
                  <a:pt x="11278142" y="2372212"/>
                  <a:pt x="11221749" y="2380739"/>
                </a:cubicBezTo>
                <a:cubicBezTo>
                  <a:pt x="11158708" y="2382269"/>
                  <a:pt x="11020097" y="2376287"/>
                  <a:pt x="10996653" y="2371440"/>
                </a:cubicBezTo>
                <a:cubicBezTo>
                  <a:pt x="10982150" y="2370634"/>
                  <a:pt x="10931890" y="2380827"/>
                  <a:pt x="10912235" y="2389968"/>
                </a:cubicBezTo>
                <a:cubicBezTo>
                  <a:pt x="10885398" y="2394030"/>
                  <a:pt x="10850832" y="2394410"/>
                  <a:pt x="10835633" y="2395810"/>
                </a:cubicBezTo>
                <a:lnTo>
                  <a:pt x="10821038" y="2398367"/>
                </a:lnTo>
                <a:cubicBezTo>
                  <a:pt x="10808008" y="2398266"/>
                  <a:pt x="10801949" y="2406793"/>
                  <a:pt x="10757451" y="2395202"/>
                </a:cubicBezTo>
                <a:cubicBezTo>
                  <a:pt x="10695759" y="2367816"/>
                  <a:pt x="10604694" y="2365758"/>
                  <a:pt x="10554052" y="2328825"/>
                </a:cubicBezTo>
                <a:cubicBezTo>
                  <a:pt x="10500506" y="2316498"/>
                  <a:pt x="10472909" y="2291246"/>
                  <a:pt x="10432944" y="2278457"/>
                </a:cubicBezTo>
                <a:cubicBezTo>
                  <a:pt x="10373231" y="2260636"/>
                  <a:pt x="10352854" y="2253139"/>
                  <a:pt x="10314272" y="2252083"/>
                </a:cubicBezTo>
                <a:cubicBezTo>
                  <a:pt x="10295649" y="2263181"/>
                  <a:pt x="10179424" y="2212893"/>
                  <a:pt x="10149756" y="2203372"/>
                </a:cubicBezTo>
                <a:lnTo>
                  <a:pt x="10133939" y="2195206"/>
                </a:lnTo>
                <a:cubicBezTo>
                  <a:pt x="10113508" y="2187093"/>
                  <a:pt x="10058004" y="2162303"/>
                  <a:pt x="10027169" y="2154689"/>
                </a:cubicBezTo>
                <a:cubicBezTo>
                  <a:pt x="9986373" y="2150618"/>
                  <a:pt x="9970026" y="2157324"/>
                  <a:pt x="9904781" y="2142477"/>
                </a:cubicBezTo>
                <a:cubicBezTo>
                  <a:pt x="9883031" y="2140352"/>
                  <a:pt x="9849920" y="2147346"/>
                  <a:pt x="9818432" y="2147267"/>
                </a:cubicBezTo>
                <a:cubicBezTo>
                  <a:pt x="9778153" y="2143325"/>
                  <a:pt x="9754866" y="2158434"/>
                  <a:pt x="9715853" y="2142000"/>
                </a:cubicBezTo>
                <a:lnTo>
                  <a:pt x="9478478" y="2133283"/>
                </a:lnTo>
                <a:lnTo>
                  <a:pt x="9473084" y="2134027"/>
                </a:lnTo>
                <a:lnTo>
                  <a:pt x="9348338" y="2135775"/>
                </a:lnTo>
                <a:cubicBezTo>
                  <a:pt x="9335211" y="2139291"/>
                  <a:pt x="9322404" y="2138820"/>
                  <a:pt x="9317108" y="2139620"/>
                </a:cubicBezTo>
                <a:lnTo>
                  <a:pt x="9316564" y="2140576"/>
                </a:lnTo>
                <a:lnTo>
                  <a:pt x="9249142" y="2123844"/>
                </a:lnTo>
                <a:lnTo>
                  <a:pt x="9196066" y="2108535"/>
                </a:lnTo>
                <a:cubicBezTo>
                  <a:pt x="9190862" y="2105839"/>
                  <a:pt x="9186125" y="2102610"/>
                  <a:pt x="9182090" y="2098653"/>
                </a:cubicBezTo>
                <a:cubicBezTo>
                  <a:pt x="9139653" y="2071867"/>
                  <a:pt x="9071021" y="2084433"/>
                  <a:pt x="8911903" y="2057646"/>
                </a:cubicBezTo>
                <a:cubicBezTo>
                  <a:pt x="8879561" y="2039583"/>
                  <a:pt x="8830973" y="2055511"/>
                  <a:pt x="8786230" y="2041547"/>
                </a:cubicBezTo>
                <a:cubicBezTo>
                  <a:pt x="8728356" y="2034611"/>
                  <a:pt x="8679135" y="2034403"/>
                  <a:pt x="8624741" y="2029639"/>
                </a:cubicBezTo>
                <a:cubicBezTo>
                  <a:pt x="8566018" y="2023791"/>
                  <a:pt x="8474712" y="2009670"/>
                  <a:pt x="8433895" y="2006458"/>
                </a:cubicBezTo>
                <a:cubicBezTo>
                  <a:pt x="8411898" y="2005377"/>
                  <a:pt x="8413482" y="2011365"/>
                  <a:pt x="8379838" y="2010365"/>
                </a:cubicBezTo>
                <a:cubicBezTo>
                  <a:pt x="8347941" y="1993320"/>
                  <a:pt x="8300068" y="2014971"/>
                  <a:pt x="8260604" y="1992586"/>
                </a:cubicBezTo>
                <a:cubicBezTo>
                  <a:pt x="8245905" y="1986361"/>
                  <a:pt x="8199251" y="1979386"/>
                  <a:pt x="8189733" y="1985551"/>
                </a:cubicBezTo>
                <a:cubicBezTo>
                  <a:pt x="8179862" y="1985638"/>
                  <a:pt x="8168776" y="1981141"/>
                  <a:pt x="8163540" y="1988537"/>
                </a:cubicBezTo>
                <a:cubicBezTo>
                  <a:pt x="8155220" y="1997113"/>
                  <a:pt x="8122695" y="1976608"/>
                  <a:pt x="8126468" y="1988901"/>
                </a:cubicBezTo>
                <a:lnTo>
                  <a:pt x="8000268" y="1990885"/>
                </a:lnTo>
                <a:lnTo>
                  <a:pt x="7959483" y="1985782"/>
                </a:lnTo>
                <a:lnTo>
                  <a:pt x="7953628" y="1984617"/>
                </a:lnTo>
                <a:lnTo>
                  <a:pt x="7901019" y="1971965"/>
                </a:lnTo>
                <a:cubicBezTo>
                  <a:pt x="7878802" y="1956055"/>
                  <a:pt x="7842297" y="1955886"/>
                  <a:pt x="7812936" y="1947847"/>
                </a:cubicBezTo>
                <a:lnTo>
                  <a:pt x="7732190" y="1927169"/>
                </a:lnTo>
                <a:lnTo>
                  <a:pt x="7678276" y="1920855"/>
                </a:lnTo>
                <a:lnTo>
                  <a:pt x="7655497" y="1913714"/>
                </a:lnTo>
                <a:cubicBezTo>
                  <a:pt x="7639161" y="1911029"/>
                  <a:pt x="7577449" y="1909745"/>
                  <a:pt x="7551687" y="1912613"/>
                </a:cubicBezTo>
                <a:cubicBezTo>
                  <a:pt x="7529853" y="1915427"/>
                  <a:pt x="7534209" y="1925977"/>
                  <a:pt x="7500925" y="1930924"/>
                </a:cubicBezTo>
                <a:cubicBezTo>
                  <a:pt x="7466644" y="1919746"/>
                  <a:pt x="7423194" y="1949531"/>
                  <a:pt x="7380560" y="1934424"/>
                </a:cubicBezTo>
                <a:cubicBezTo>
                  <a:pt x="7365038" y="1930881"/>
                  <a:pt x="7317938" y="1932231"/>
                  <a:pt x="7309614" y="1939987"/>
                </a:cubicBezTo>
                <a:cubicBezTo>
                  <a:pt x="7299913" y="1941814"/>
                  <a:pt x="7288240" y="1939336"/>
                  <a:pt x="7284338" y="1947550"/>
                </a:cubicBezTo>
                <a:cubicBezTo>
                  <a:pt x="7277604" y="1957469"/>
                  <a:pt x="7107106" y="1832529"/>
                  <a:pt x="7112901" y="1843979"/>
                </a:cubicBezTo>
                <a:cubicBezTo>
                  <a:pt x="7087729" y="1834079"/>
                  <a:pt x="6849056" y="1756738"/>
                  <a:pt x="6828984" y="1762183"/>
                </a:cubicBezTo>
                <a:lnTo>
                  <a:pt x="6204418" y="1570349"/>
                </a:lnTo>
                <a:lnTo>
                  <a:pt x="3418260" y="1049412"/>
                </a:lnTo>
                <a:lnTo>
                  <a:pt x="2509997" y="958822"/>
                </a:lnTo>
                <a:lnTo>
                  <a:pt x="2508995" y="958423"/>
                </a:lnTo>
                <a:cubicBezTo>
                  <a:pt x="2477790" y="921138"/>
                  <a:pt x="2463257" y="944198"/>
                  <a:pt x="2424909" y="933150"/>
                </a:cubicBezTo>
                <a:cubicBezTo>
                  <a:pt x="2384842" y="916507"/>
                  <a:pt x="2318581" y="871004"/>
                  <a:pt x="2273752" y="875350"/>
                </a:cubicBezTo>
                <a:lnTo>
                  <a:pt x="2248113" y="861965"/>
                </a:lnTo>
                <a:cubicBezTo>
                  <a:pt x="2240669" y="836062"/>
                  <a:pt x="2219557" y="858951"/>
                  <a:pt x="2194956" y="836227"/>
                </a:cubicBezTo>
                <a:cubicBezTo>
                  <a:pt x="2160792" y="833299"/>
                  <a:pt x="2060029" y="814649"/>
                  <a:pt x="2024005" y="815554"/>
                </a:cubicBezTo>
                <a:cubicBezTo>
                  <a:pt x="2019057" y="802961"/>
                  <a:pt x="1996088" y="815897"/>
                  <a:pt x="1980800" y="822703"/>
                </a:cubicBezTo>
                <a:cubicBezTo>
                  <a:pt x="1864758" y="829356"/>
                  <a:pt x="1765024" y="801179"/>
                  <a:pt x="1733238" y="809719"/>
                </a:cubicBezTo>
                <a:cubicBezTo>
                  <a:pt x="1651146" y="810948"/>
                  <a:pt x="1450148" y="832760"/>
                  <a:pt x="1388954" y="830009"/>
                </a:cubicBezTo>
                <a:cubicBezTo>
                  <a:pt x="1342837" y="837343"/>
                  <a:pt x="1218481" y="812350"/>
                  <a:pt x="1133245" y="803521"/>
                </a:cubicBezTo>
                <a:cubicBezTo>
                  <a:pt x="1051750" y="789055"/>
                  <a:pt x="1078655" y="807725"/>
                  <a:pt x="1026791" y="802701"/>
                </a:cubicBezTo>
                <a:cubicBezTo>
                  <a:pt x="1007125" y="787895"/>
                  <a:pt x="875767" y="809029"/>
                  <a:pt x="833545" y="801351"/>
                </a:cubicBezTo>
                <a:cubicBezTo>
                  <a:pt x="742331" y="828973"/>
                  <a:pt x="703084" y="801412"/>
                  <a:pt x="631576" y="801805"/>
                </a:cubicBezTo>
                <a:cubicBezTo>
                  <a:pt x="598969" y="794081"/>
                  <a:pt x="578952" y="794231"/>
                  <a:pt x="542046" y="803532"/>
                </a:cubicBezTo>
                <a:cubicBezTo>
                  <a:pt x="487002" y="800808"/>
                  <a:pt x="391655" y="785160"/>
                  <a:pt x="301314" y="785458"/>
                </a:cubicBezTo>
                <a:cubicBezTo>
                  <a:pt x="200876" y="792080"/>
                  <a:pt x="157588" y="811818"/>
                  <a:pt x="0" y="805324"/>
                </a:cubicBezTo>
                <a:lnTo>
                  <a:pt x="0" y="0"/>
                </a:lnTo>
                <a:close/>
              </a:path>
            </a:pathLst>
          </a:custGeom>
          <a:blipFill>
            <a:blip r:embed="rId2"/>
            <a:tile tx="0" ty="0" sx="70000" sy="7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177F6AA2-2C08-4316-B512-A0013FC821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07129"/>
            <a:ext cx="6704268" cy="5796283"/>
          </a:xfrm>
          <a:custGeom>
            <a:avLst/>
            <a:gdLst>
              <a:gd name="connsiteX0" fmla="*/ 6605136 w 6704268"/>
              <a:gd name="connsiteY0" fmla="*/ 0 h 5796283"/>
              <a:gd name="connsiteX1" fmla="*/ 6704268 w 6704268"/>
              <a:gd name="connsiteY1" fmla="*/ 5679259 h 5796283"/>
              <a:gd name="connsiteX2" fmla="*/ 0 w 6704268"/>
              <a:gd name="connsiteY2" fmla="*/ 5796283 h 5796283"/>
              <a:gd name="connsiteX3" fmla="*/ 0 w 6704268"/>
              <a:gd name="connsiteY3" fmla="*/ 115293 h 57962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704268" h="5796283">
                <a:moveTo>
                  <a:pt x="6605136" y="0"/>
                </a:moveTo>
                <a:lnTo>
                  <a:pt x="6704268" y="5679259"/>
                </a:lnTo>
                <a:lnTo>
                  <a:pt x="0" y="5796283"/>
                </a:lnTo>
                <a:lnTo>
                  <a:pt x="0" y="115293"/>
                </a:lnTo>
                <a:close/>
              </a:path>
            </a:pathLst>
          </a:custGeom>
          <a:solidFill>
            <a:srgbClr val="EFEEE9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36FDC66C-A447-4AC7-B19C-08F4138301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53191"/>
            <a:ext cx="6592333" cy="5517241"/>
          </a:xfrm>
          <a:custGeom>
            <a:avLst/>
            <a:gdLst>
              <a:gd name="connsiteX0" fmla="*/ 6467941 w 6592333"/>
              <a:gd name="connsiteY0" fmla="*/ 0 h 5517241"/>
              <a:gd name="connsiteX1" fmla="*/ 6491615 w 6592333"/>
              <a:gd name="connsiteY1" fmla="*/ 22453 h 5517241"/>
              <a:gd name="connsiteX2" fmla="*/ 6494951 w 6592333"/>
              <a:gd name="connsiteY2" fmla="*/ 41286 h 5517241"/>
              <a:gd name="connsiteX3" fmla="*/ 6588033 w 6592333"/>
              <a:gd name="connsiteY3" fmla="*/ 5365193 h 5517241"/>
              <a:gd name="connsiteX4" fmla="*/ 6549140 w 6592333"/>
              <a:gd name="connsiteY4" fmla="*/ 5405213 h 5517241"/>
              <a:gd name="connsiteX5" fmla="*/ 1459876 w 6592333"/>
              <a:gd name="connsiteY5" fmla="*/ 5498851 h 5517241"/>
              <a:gd name="connsiteX6" fmla="*/ 0 w 6592333"/>
              <a:gd name="connsiteY6" fmla="*/ 5517241 h 5517241"/>
              <a:gd name="connsiteX7" fmla="*/ 0 w 6592333"/>
              <a:gd name="connsiteY7" fmla="*/ 85695 h 55172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592333" h="5517241">
                <a:moveTo>
                  <a:pt x="6467941" y="0"/>
                </a:moveTo>
                <a:cubicBezTo>
                  <a:pt x="6481439" y="7387"/>
                  <a:pt x="6483627" y="9444"/>
                  <a:pt x="6491615" y="22453"/>
                </a:cubicBezTo>
                <a:lnTo>
                  <a:pt x="6494951" y="41286"/>
                </a:lnTo>
                <a:cubicBezTo>
                  <a:pt x="6511021" y="931743"/>
                  <a:pt x="6579001" y="4471206"/>
                  <a:pt x="6588033" y="5365193"/>
                </a:cubicBezTo>
                <a:cubicBezTo>
                  <a:pt x="6588349" y="5386892"/>
                  <a:pt x="6610989" y="5402770"/>
                  <a:pt x="6549140" y="5405213"/>
                </a:cubicBezTo>
                <a:cubicBezTo>
                  <a:pt x="4811929" y="5473855"/>
                  <a:pt x="3139981" y="5482610"/>
                  <a:pt x="1459876" y="5498851"/>
                </a:cubicBezTo>
                <a:lnTo>
                  <a:pt x="0" y="5517241"/>
                </a:lnTo>
                <a:lnTo>
                  <a:pt x="0" y="85695"/>
                </a:lnTo>
                <a:close/>
              </a:path>
            </a:pathLst>
          </a:cu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0F7C1A7B-9DA5-49B1-4587-8195801D8F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532266">
            <a:off x="127003" y="1316370"/>
            <a:ext cx="6312174" cy="4200464"/>
          </a:xfrm>
          <a:prstGeom prst="rect">
            <a:avLst/>
          </a:prstGeom>
        </p:spPr>
      </p:pic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DE0CDE71-2475-1E1E-7374-168AF98D68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88481" y="338667"/>
            <a:ext cx="4863252" cy="5985934"/>
          </a:xfrm>
        </p:spPr>
        <p:txBody>
          <a:bodyPr anchor="t">
            <a:normAutofit lnSpcReduction="10000"/>
          </a:bodyPr>
          <a:lstStyle/>
          <a:p>
            <a:pPr marL="0" indent="0" algn="ctr">
              <a:buNone/>
            </a:pPr>
            <a:r>
              <a:rPr lang="en-US" sz="3200" dirty="0">
                <a:latin typeface="Cambria" panose="02040503050406030204" pitchFamily="18" charset="0"/>
              </a:rPr>
              <a:t>The Day of First Fruits:</a:t>
            </a:r>
          </a:p>
          <a:p>
            <a:pPr>
              <a:buFont typeface="Wingdings" pitchFamily="2" charset="2"/>
              <a:buChar char="v"/>
            </a:pPr>
            <a:r>
              <a:rPr lang="en-US" sz="3200" dirty="0">
                <a:latin typeface="Cambria" panose="02040503050406030204" pitchFamily="18" charset="0"/>
              </a:rPr>
              <a:t>Spring or early harvest was celebrated by bringing an offering of the first harvest to be an offering to the Lord</a:t>
            </a:r>
          </a:p>
          <a:p>
            <a:pPr>
              <a:buFont typeface="Wingdings" pitchFamily="2" charset="2"/>
              <a:buChar char="v"/>
            </a:pPr>
            <a:r>
              <a:rPr lang="en-US" sz="3200" dirty="0">
                <a:latin typeface="Cambria" panose="02040503050406030204" pitchFamily="18" charset="0"/>
              </a:rPr>
              <a:t>Symbolic of Christ’s resurrection: in I Cor. 15, Jesus is called the First Fruit of the resurrection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9348F2A-D48E-F3F4-CBD7-ACB669E4FF15}"/>
              </a:ext>
            </a:extLst>
          </p:cNvPr>
          <p:cNvSpPr txBox="1"/>
          <p:nvPr/>
        </p:nvSpPr>
        <p:spPr>
          <a:xfrm>
            <a:off x="99085" y="5493330"/>
            <a:ext cx="6506097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dirty="0">
                <a:solidFill>
                  <a:schemeClr val="bg1"/>
                </a:solidFill>
              </a:rPr>
              <a:t>Celebrated the Sunday after Passover</a:t>
            </a:r>
          </a:p>
        </p:txBody>
      </p:sp>
    </p:spTree>
    <p:extLst>
      <p:ext uri="{BB962C8B-B14F-4D97-AF65-F5344CB8AC3E}">
        <p14:creationId xmlns:p14="http://schemas.microsoft.com/office/powerpoint/2010/main" val="34325589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3B75DC-9650-3CA1-F576-7E95C25EA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365125"/>
            <a:ext cx="9493249" cy="890651"/>
          </a:xfrm>
        </p:spPr>
        <p:txBody>
          <a:bodyPr/>
          <a:lstStyle/>
          <a:p>
            <a:pPr algn="ctr"/>
            <a:r>
              <a:rPr lang="en-US" dirty="0"/>
              <a:t>Pentecost - Different Names: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BF5A55-9554-E217-15DE-663A2CD133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0832" y="1689227"/>
            <a:ext cx="11289792" cy="4803648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Cambria" panose="02040503050406030204" pitchFamily="18" charset="0"/>
              </a:rPr>
              <a:t>Shavuot = the 49 days between the First Fruit celebration and the Day of Pentecost…it is the celebration of the giving of the Torah (10 Commandments+) and God coming to mankind through His Word</a:t>
            </a:r>
          </a:p>
          <a:p>
            <a:r>
              <a:rPr lang="en-US" sz="2800" dirty="0">
                <a:latin typeface="Cambria" panose="02040503050406030204" pitchFamily="18" charset="0"/>
              </a:rPr>
              <a:t>Pentecost is the 50</a:t>
            </a:r>
            <a:r>
              <a:rPr lang="en-US" sz="2800" baseline="30000" dirty="0">
                <a:latin typeface="Cambria" panose="02040503050406030204" pitchFamily="18" charset="0"/>
              </a:rPr>
              <a:t>th</a:t>
            </a:r>
            <a:r>
              <a:rPr lang="en-US" sz="2800" dirty="0">
                <a:latin typeface="Cambria" panose="02040503050406030204" pitchFamily="18" charset="0"/>
              </a:rPr>
              <a:t> Day after Passover – to celebrate God’s provision and  the escape from Egypt ( bondage)</a:t>
            </a:r>
          </a:p>
          <a:p>
            <a:r>
              <a:rPr lang="en-US" sz="2800" dirty="0">
                <a:latin typeface="Cambria" panose="02040503050406030204" pitchFamily="18" charset="0"/>
              </a:rPr>
              <a:t>Exodus 23:16 = Feast of the Harvest</a:t>
            </a:r>
          </a:p>
          <a:p>
            <a:r>
              <a:rPr lang="en-US" sz="2800" dirty="0">
                <a:latin typeface="Cambria" panose="02040503050406030204" pitchFamily="18" charset="0"/>
              </a:rPr>
              <a:t>Exodus 34: 24, Leviticus 23: 15 – 22  and Deuteronomy 16: 9 – 12 = Feasts of Weeks</a:t>
            </a:r>
          </a:p>
        </p:txBody>
      </p:sp>
    </p:spTree>
    <p:extLst>
      <p:ext uri="{BB962C8B-B14F-4D97-AF65-F5344CB8AC3E}">
        <p14:creationId xmlns:p14="http://schemas.microsoft.com/office/powerpoint/2010/main" val="2633121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9ABBB4-7035-B587-ED00-E68668C4A6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365125"/>
            <a:ext cx="9493249" cy="963803"/>
          </a:xfrm>
        </p:spPr>
        <p:txBody>
          <a:bodyPr/>
          <a:lstStyle/>
          <a:p>
            <a:r>
              <a:rPr lang="en-US" dirty="0"/>
              <a:t>How did the Jews Celebrate Pentecost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BA056D-F22E-15AE-8178-8EFE30BA3B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6992" y="1609344"/>
            <a:ext cx="11484864" cy="4715256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Cambria" panose="02040503050406030204" pitchFamily="18" charset="0"/>
              </a:rPr>
              <a:t>A wave offering: used 2 loaves of freshly made bread and a killed lamb were waved over the head of the priest</a:t>
            </a:r>
          </a:p>
          <a:p>
            <a:r>
              <a:rPr lang="en-US" sz="2800" dirty="0">
                <a:latin typeface="Cambria" panose="02040503050406030204" pitchFamily="18" charset="0"/>
              </a:rPr>
              <a:t>7 one year old male lambs, 1 young bull, and 2 rams were used as burnt offerings (volunteer or free will offerings )</a:t>
            </a:r>
          </a:p>
          <a:p>
            <a:r>
              <a:rPr lang="en-US" sz="2800" dirty="0">
                <a:latin typeface="Cambria" panose="02040503050406030204" pitchFamily="18" charset="0"/>
              </a:rPr>
              <a:t>2 lambs for fellowship offering (just because/love offering)</a:t>
            </a:r>
          </a:p>
          <a:p>
            <a:r>
              <a:rPr lang="en-US" sz="2800" dirty="0">
                <a:latin typeface="Cambria" panose="02040503050406030204" pitchFamily="18" charset="0"/>
              </a:rPr>
              <a:t>1 goat sacrificed for a sin offering</a:t>
            </a:r>
          </a:p>
          <a:p>
            <a:r>
              <a:rPr lang="en-US" sz="2800" dirty="0">
                <a:latin typeface="Cambria" panose="02040503050406030204" pitchFamily="18" charset="0"/>
              </a:rPr>
              <a:t> The “feel” of the day was to rejoice and give thanks for all that God had done for His people. A time to be thankful!</a:t>
            </a:r>
          </a:p>
        </p:txBody>
      </p:sp>
    </p:spTree>
    <p:extLst>
      <p:ext uri="{BB962C8B-B14F-4D97-AF65-F5344CB8AC3E}">
        <p14:creationId xmlns:p14="http://schemas.microsoft.com/office/powerpoint/2010/main" val="3695418581"/>
      </p:ext>
    </p:extLst>
  </p:cSld>
  <p:clrMapOvr>
    <a:masterClrMapping/>
  </p:clrMapOvr>
</p:sld>
</file>

<file path=ppt/theme/theme1.xml><?xml version="1.0" encoding="utf-8"?>
<a:theme xmlns:a="http://schemas.openxmlformats.org/drawingml/2006/main" name="AfterhoursVTI">
  <a:themeElements>
    <a:clrScheme name="Afterhours">
      <a:dk1>
        <a:sysClr val="windowText" lastClr="000000"/>
      </a:dk1>
      <a:lt1>
        <a:srgbClr val="FFFFFF"/>
      </a:lt1>
      <a:dk2>
        <a:srgbClr val="2D3122"/>
      </a:dk2>
      <a:lt2>
        <a:srgbClr val="F3F2EE"/>
      </a:lt2>
      <a:accent1>
        <a:srgbClr val="31AEC4"/>
      </a:accent1>
      <a:accent2>
        <a:srgbClr val="3163BD"/>
      </a:accent2>
      <a:accent3>
        <a:srgbClr val="5E854F"/>
      </a:accent3>
      <a:accent4>
        <a:srgbClr val="34B66C"/>
      </a:accent4>
      <a:accent5>
        <a:srgbClr val="CD2929"/>
      </a:accent5>
      <a:accent6>
        <a:srgbClr val="6946C8"/>
      </a:accent6>
      <a:hlink>
        <a:srgbClr val="0678EA"/>
      </a:hlink>
      <a:folHlink>
        <a:srgbClr val="B65887"/>
      </a:folHlink>
    </a:clrScheme>
    <a:fontScheme name="Street">
      <a:majorFont>
        <a:latin typeface="Franklin Gothic Heavy"/>
        <a:ea typeface=""/>
        <a:cs typeface=""/>
      </a:majorFont>
      <a:minorFont>
        <a:latin typeface="Consola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fterhoursVTI" id="{90A150B1-9C08-42C7-B4E0-C1D732064FA1}" vid="{A6104589-8A83-4A64-B7F1-AAF946A4051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Badge</Template>
  <TotalTime>135</TotalTime>
  <Words>687</Words>
  <Application>Microsoft Macintosh PowerPoint</Application>
  <PresentationFormat>Widescreen</PresentationFormat>
  <Paragraphs>51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Cambria</vt:lpstr>
      <vt:lpstr>Consolas</vt:lpstr>
      <vt:lpstr>Courier New</vt:lpstr>
      <vt:lpstr>Franklin Gothic Heavy</vt:lpstr>
      <vt:lpstr>Wingdings</vt:lpstr>
      <vt:lpstr>AfterhoursVTI</vt:lpstr>
      <vt:lpstr>The Day of Pentecost (Shavuot)  Acts 2   </vt:lpstr>
      <vt:lpstr>Last week: Are you a disciple? Applying Jesus’ teaching to your daily life?  Can others see the fruit of the Spirit in your life?  Do you share Jesus with others?     </vt:lpstr>
      <vt:lpstr>How is your homework doing?</vt:lpstr>
      <vt:lpstr>PowerPoint Presentation</vt:lpstr>
      <vt:lpstr>PowerPoint Presentation</vt:lpstr>
      <vt:lpstr>Feast of the Unleavened Bread</vt:lpstr>
      <vt:lpstr>PowerPoint Presentation</vt:lpstr>
      <vt:lpstr>Pentecost - Different Names:</vt:lpstr>
      <vt:lpstr>How did the Jews Celebrate Pentecost </vt:lpstr>
      <vt:lpstr>PowerPoint Presentation</vt:lpstr>
      <vt:lpstr>WHAT DOES PENTECOST MEAN TO US TODAY?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Day of Pentecost</dc:title>
  <dc:creator>JoAnn Smith</dc:creator>
  <cp:lastModifiedBy>JoAnn Smith</cp:lastModifiedBy>
  <cp:revision>3</cp:revision>
  <dcterms:created xsi:type="dcterms:W3CDTF">2023-04-29T20:01:01Z</dcterms:created>
  <dcterms:modified xsi:type="dcterms:W3CDTF">2023-04-29T23:22:24Z</dcterms:modified>
</cp:coreProperties>
</file>